
<file path=[Content_Types].xml><?xml version="1.0" encoding="utf-8"?>
<Types xmlns="http://schemas.openxmlformats.org/package/2006/content-types">
  <Default Extension="xml" ContentType="application/xml"/>
  <Default Extension="wmf" ContentType="image/x-wmf"/>
  <Default Extension="jpeg" ContentType="image/jpeg"/>
  <Default Extension="rels" ContentType="application/vnd.openxmlformats-package.relationships+xml"/>
  <Default Extension="emf" ContentType="image/x-emf"/>
  <Default Extension="vml" ContentType="application/vnd.openxmlformats-officedocument.vmlDrawing"/>
  <Default Extension="bin" ContentType="application/vnd.openxmlformats-officedocument.presentationml.printerSettings"/>
  <Default Extension="png" ContentType="image/p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theme/theme2.xml" ContentType="application/vnd.openxmlformats-officedocument.theme+xml"/>
  <Override PartName="/ppt/slideLayouts/slideLayout4.xml" ContentType="application/vnd.openxmlformats-officedocument.presentationml.slideLayout+xml"/>
  <Override PartName="/ppt/theme/theme3.xml" ContentType="application/vnd.openxmlformats-officedocument.theme+xml"/>
  <Override PartName="/ppt/slideLayouts/slideLayout5.xml" ContentType="application/vnd.openxmlformats-officedocument.presentationml.slideLayout+xml"/>
  <Override PartName="/ppt/theme/theme4.xml" ContentType="application/vnd.openxmlformats-officedocument.theme+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5.xml" ContentType="application/vnd.openxmlformats-officedocument.theme+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heme/theme6.xml" ContentType="application/vnd.openxmlformats-officedocument.theme+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7.xml" ContentType="application/vnd.openxmlformats-officedocument.theme+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theme/theme8.xml" ContentType="application/vnd.openxmlformats-officedocument.theme+xml"/>
  <Override PartName="/ppt/theme/theme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embeddings/oleObject1.bin" ContentType="application/vnd.openxmlformats-officedocument.oleObject"/>
  <Override PartName="/ppt/embeddings/oleObject2.bin" ContentType="application/vnd.openxmlformats-officedocument.oleObject"/>
  <Override PartName="/ppt/notesSlides/notesSlide41.xml" ContentType="application/vnd.openxmlformats-officedocument.presentationml.notesSlide+xml"/>
  <Override PartName="/ppt/embeddings/oleObject3.bin" ContentType="application/vnd.openxmlformats-officedocument.oleObject"/>
  <Override PartName="/ppt/embeddings/oleObject4.bin" ContentType="application/vnd.openxmlformats-officedocument.oleObject"/>
  <Override PartName="/ppt/embeddings/oleObject5.bin" ContentType="application/vnd.openxmlformats-officedocument.oleObject"/>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embeddings/oleObject6.bin" ContentType="application/vnd.openxmlformats-officedocument.oleObject"/>
  <Override PartName="/ppt/embeddings/oleObject7.bin" ContentType="application/vnd.openxmlformats-officedocument.oleObject"/>
  <Override PartName="/ppt/embeddings/oleObject8.bin" ContentType="application/vnd.openxmlformats-officedocument.oleObject"/>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embeddings/oleObject9.bin" ContentType="application/vnd.openxmlformats-officedocument.oleObject"/>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 id="2147483663" r:id="rId2"/>
    <p:sldMasterId id="2147483665" r:id="rId3"/>
    <p:sldMasterId id="2147483667" r:id="rId4"/>
    <p:sldMasterId id="2147483669" r:id="rId5"/>
    <p:sldMasterId id="2147483676" r:id="rId6"/>
    <p:sldMasterId id="2147483682" r:id="rId7"/>
    <p:sldMasterId id="2147483694" r:id="rId8"/>
  </p:sldMasterIdLst>
  <p:notesMasterIdLst>
    <p:notesMasterId r:id="rId155"/>
  </p:notesMasterIdLst>
  <p:sldIdLst>
    <p:sldId id="257" r:id="rId9"/>
    <p:sldId id="258" r:id="rId10"/>
    <p:sldId id="260" r:id="rId11"/>
    <p:sldId id="275" r:id="rId12"/>
    <p:sldId id="271" r:id="rId13"/>
    <p:sldId id="259" r:id="rId14"/>
    <p:sldId id="272" r:id="rId15"/>
    <p:sldId id="262" r:id="rId16"/>
    <p:sldId id="268" r:id="rId17"/>
    <p:sldId id="265" r:id="rId18"/>
    <p:sldId id="263" r:id="rId19"/>
    <p:sldId id="266" r:id="rId20"/>
    <p:sldId id="267" r:id="rId21"/>
    <p:sldId id="269" r:id="rId22"/>
    <p:sldId id="270" r:id="rId23"/>
    <p:sldId id="273" r:id="rId24"/>
    <p:sldId id="274" r:id="rId25"/>
    <p:sldId id="276" r:id="rId26"/>
    <p:sldId id="345" r:id="rId27"/>
    <p:sldId id="277" r:id="rId28"/>
    <p:sldId id="318" r:id="rId29"/>
    <p:sldId id="319" r:id="rId30"/>
    <p:sldId id="320" r:id="rId31"/>
    <p:sldId id="312" r:id="rId32"/>
    <p:sldId id="313" r:id="rId33"/>
    <p:sldId id="278" r:id="rId34"/>
    <p:sldId id="314" r:id="rId35"/>
    <p:sldId id="281" r:id="rId36"/>
    <p:sldId id="282" r:id="rId37"/>
    <p:sldId id="283" r:id="rId38"/>
    <p:sldId id="284" r:id="rId39"/>
    <p:sldId id="286" r:id="rId40"/>
    <p:sldId id="287" r:id="rId41"/>
    <p:sldId id="288" r:id="rId42"/>
    <p:sldId id="317" r:id="rId43"/>
    <p:sldId id="289" r:id="rId44"/>
    <p:sldId id="310" r:id="rId45"/>
    <p:sldId id="290" r:id="rId46"/>
    <p:sldId id="291" r:id="rId47"/>
    <p:sldId id="309" r:id="rId48"/>
    <p:sldId id="292" r:id="rId49"/>
    <p:sldId id="293" r:id="rId50"/>
    <p:sldId id="294" r:id="rId51"/>
    <p:sldId id="295" r:id="rId52"/>
    <p:sldId id="296" r:id="rId53"/>
    <p:sldId id="297" r:id="rId54"/>
    <p:sldId id="298" r:id="rId55"/>
    <p:sldId id="321" r:id="rId56"/>
    <p:sldId id="299" r:id="rId57"/>
    <p:sldId id="301" r:id="rId58"/>
    <p:sldId id="302" r:id="rId59"/>
    <p:sldId id="303" r:id="rId60"/>
    <p:sldId id="304" r:id="rId61"/>
    <p:sldId id="305" r:id="rId62"/>
    <p:sldId id="306" r:id="rId63"/>
    <p:sldId id="307" r:id="rId64"/>
    <p:sldId id="308" r:id="rId65"/>
    <p:sldId id="327" r:id="rId66"/>
    <p:sldId id="328" r:id="rId67"/>
    <p:sldId id="331" r:id="rId68"/>
    <p:sldId id="332" r:id="rId69"/>
    <p:sldId id="333" r:id="rId70"/>
    <p:sldId id="334" r:id="rId71"/>
    <p:sldId id="335" r:id="rId72"/>
    <p:sldId id="336" r:id="rId73"/>
    <p:sldId id="337" r:id="rId74"/>
    <p:sldId id="338" r:id="rId75"/>
    <p:sldId id="339" r:id="rId76"/>
    <p:sldId id="340" r:id="rId77"/>
    <p:sldId id="341" r:id="rId78"/>
    <p:sldId id="342" r:id="rId79"/>
    <p:sldId id="343" r:id="rId80"/>
    <p:sldId id="344" r:id="rId81"/>
    <p:sldId id="315" r:id="rId82"/>
    <p:sldId id="316" r:id="rId83"/>
    <p:sldId id="322" r:id="rId84"/>
    <p:sldId id="323" r:id="rId85"/>
    <p:sldId id="325" r:id="rId86"/>
    <p:sldId id="326" r:id="rId87"/>
    <p:sldId id="324" r:id="rId88"/>
    <p:sldId id="311" r:id="rId89"/>
    <p:sldId id="347" r:id="rId90"/>
    <p:sldId id="346" r:id="rId91"/>
    <p:sldId id="348" r:id="rId92"/>
    <p:sldId id="349" r:id="rId93"/>
    <p:sldId id="350" r:id="rId94"/>
    <p:sldId id="351" r:id="rId95"/>
    <p:sldId id="352" r:id="rId96"/>
    <p:sldId id="353" r:id="rId97"/>
    <p:sldId id="354" r:id="rId98"/>
    <p:sldId id="355" r:id="rId99"/>
    <p:sldId id="356" r:id="rId100"/>
    <p:sldId id="357" r:id="rId101"/>
    <p:sldId id="358" r:id="rId102"/>
    <p:sldId id="359" r:id="rId103"/>
    <p:sldId id="360" r:id="rId104"/>
    <p:sldId id="361" r:id="rId105"/>
    <p:sldId id="362" r:id="rId106"/>
    <p:sldId id="363" r:id="rId107"/>
    <p:sldId id="364" r:id="rId108"/>
    <p:sldId id="365" r:id="rId109"/>
    <p:sldId id="366" r:id="rId110"/>
    <p:sldId id="367" r:id="rId111"/>
    <p:sldId id="368" r:id="rId112"/>
    <p:sldId id="369" r:id="rId113"/>
    <p:sldId id="370" r:id="rId114"/>
    <p:sldId id="371" r:id="rId115"/>
    <p:sldId id="372" r:id="rId116"/>
    <p:sldId id="373" r:id="rId117"/>
    <p:sldId id="374" r:id="rId118"/>
    <p:sldId id="375" r:id="rId119"/>
    <p:sldId id="376" r:id="rId120"/>
    <p:sldId id="377" r:id="rId121"/>
    <p:sldId id="378" r:id="rId122"/>
    <p:sldId id="379" r:id="rId123"/>
    <p:sldId id="380" r:id="rId124"/>
    <p:sldId id="381" r:id="rId125"/>
    <p:sldId id="382" r:id="rId126"/>
    <p:sldId id="383" r:id="rId127"/>
    <p:sldId id="384" r:id="rId128"/>
    <p:sldId id="385" r:id="rId129"/>
    <p:sldId id="386" r:id="rId130"/>
    <p:sldId id="387" r:id="rId131"/>
    <p:sldId id="388" r:id="rId132"/>
    <p:sldId id="389" r:id="rId133"/>
    <p:sldId id="390" r:id="rId134"/>
    <p:sldId id="391" r:id="rId135"/>
    <p:sldId id="392" r:id="rId136"/>
    <p:sldId id="393" r:id="rId137"/>
    <p:sldId id="394" r:id="rId138"/>
    <p:sldId id="395" r:id="rId139"/>
    <p:sldId id="396" r:id="rId140"/>
    <p:sldId id="397" r:id="rId141"/>
    <p:sldId id="398" r:id="rId142"/>
    <p:sldId id="399" r:id="rId143"/>
    <p:sldId id="400" r:id="rId144"/>
    <p:sldId id="401" r:id="rId145"/>
    <p:sldId id="402" r:id="rId146"/>
    <p:sldId id="403" r:id="rId147"/>
    <p:sldId id="404" r:id="rId148"/>
    <p:sldId id="405" r:id="rId149"/>
    <p:sldId id="406" r:id="rId150"/>
    <p:sldId id="407" r:id="rId151"/>
    <p:sldId id="408" r:id="rId152"/>
    <p:sldId id="409" r:id="rId153"/>
    <p:sldId id="410" r:id="rId154"/>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620"/>
    <p:restoredTop sz="94660"/>
  </p:normalViewPr>
  <p:slideViewPr>
    <p:cSldViewPr snapToObjects="1">
      <p:cViewPr varScale="1">
        <p:scale>
          <a:sx n="81" d="100"/>
          <a:sy n="81" d="100"/>
        </p:scale>
        <p:origin x="-592" y="-112"/>
      </p:cViewPr>
      <p:guideLst>
        <p:guide orient="horz" pos="2160"/>
        <p:guide pos="2880"/>
      </p:guideLst>
    </p:cSldViewPr>
  </p:slideViewPr>
  <p:notesTextViewPr>
    <p:cViewPr>
      <p:scale>
        <a:sx n="100" d="100"/>
        <a:sy n="100" d="100"/>
      </p:scale>
      <p:origin x="0" y="0"/>
    </p:cViewPr>
  </p:notesTextViewPr>
  <p:sorterViewPr>
    <p:cViewPr>
      <p:scale>
        <a:sx n="66" d="100"/>
        <a:sy n="66" d="100"/>
      </p:scale>
      <p:origin x="0" y="21672"/>
    </p:cViewPr>
  </p:sorterViewPr>
  <p:gridSpacing cx="72008" cy="72008"/>
</p:viewPr>
</file>

<file path=ppt/_rels/presentation.xml.rels><?xml version="1.0" encoding="UTF-8" standalone="yes"?>
<Relationships xmlns="http://schemas.openxmlformats.org/package/2006/relationships"><Relationship Id="rId142" Type="http://schemas.openxmlformats.org/officeDocument/2006/relationships/slide" Target="slides/slide134.xml"/><Relationship Id="rId143" Type="http://schemas.openxmlformats.org/officeDocument/2006/relationships/slide" Target="slides/slide135.xml"/><Relationship Id="rId144" Type="http://schemas.openxmlformats.org/officeDocument/2006/relationships/slide" Target="slides/slide136.xml"/><Relationship Id="rId145" Type="http://schemas.openxmlformats.org/officeDocument/2006/relationships/slide" Target="slides/slide137.xml"/><Relationship Id="rId146" Type="http://schemas.openxmlformats.org/officeDocument/2006/relationships/slide" Target="slides/slide138.xml"/><Relationship Id="rId147" Type="http://schemas.openxmlformats.org/officeDocument/2006/relationships/slide" Target="slides/slide139.xml"/><Relationship Id="rId148" Type="http://schemas.openxmlformats.org/officeDocument/2006/relationships/slide" Target="slides/slide140.xml"/><Relationship Id="rId149" Type="http://schemas.openxmlformats.org/officeDocument/2006/relationships/slide" Target="slides/slide141.xml"/><Relationship Id="rId40" Type="http://schemas.openxmlformats.org/officeDocument/2006/relationships/slide" Target="slides/slide32.xml"/><Relationship Id="rId41" Type="http://schemas.openxmlformats.org/officeDocument/2006/relationships/slide" Target="slides/slide33.xml"/><Relationship Id="rId42" Type="http://schemas.openxmlformats.org/officeDocument/2006/relationships/slide" Target="slides/slide34.xml"/><Relationship Id="rId43" Type="http://schemas.openxmlformats.org/officeDocument/2006/relationships/slide" Target="slides/slide35.xml"/><Relationship Id="rId44" Type="http://schemas.openxmlformats.org/officeDocument/2006/relationships/slide" Target="slides/slide36.xml"/><Relationship Id="rId45" Type="http://schemas.openxmlformats.org/officeDocument/2006/relationships/slide" Target="slides/slide37.xml"/><Relationship Id="rId46" Type="http://schemas.openxmlformats.org/officeDocument/2006/relationships/slide" Target="slides/slide38.xml"/><Relationship Id="rId47" Type="http://schemas.openxmlformats.org/officeDocument/2006/relationships/slide" Target="slides/slide39.xml"/><Relationship Id="rId48" Type="http://schemas.openxmlformats.org/officeDocument/2006/relationships/slide" Target="slides/slide40.xml"/><Relationship Id="rId49" Type="http://schemas.openxmlformats.org/officeDocument/2006/relationships/slide" Target="slides/slide41.xml"/><Relationship Id="rId80" Type="http://schemas.openxmlformats.org/officeDocument/2006/relationships/slide" Target="slides/slide72.xml"/><Relationship Id="rId81" Type="http://schemas.openxmlformats.org/officeDocument/2006/relationships/slide" Target="slides/slide73.xml"/><Relationship Id="rId82" Type="http://schemas.openxmlformats.org/officeDocument/2006/relationships/slide" Target="slides/slide74.xml"/><Relationship Id="rId83" Type="http://schemas.openxmlformats.org/officeDocument/2006/relationships/slide" Target="slides/slide75.xml"/><Relationship Id="rId84" Type="http://schemas.openxmlformats.org/officeDocument/2006/relationships/slide" Target="slides/slide76.xml"/><Relationship Id="rId85" Type="http://schemas.openxmlformats.org/officeDocument/2006/relationships/slide" Target="slides/slide77.xml"/><Relationship Id="rId86" Type="http://schemas.openxmlformats.org/officeDocument/2006/relationships/slide" Target="slides/slide78.xml"/><Relationship Id="rId87" Type="http://schemas.openxmlformats.org/officeDocument/2006/relationships/slide" Target="slides/slide79.xml"/><Relationship Id="rId88" Type="http://schemas.openxmlformats.org/officeDocument/2006/relationships/slide" Target="slides/slide80.xml"/><Relationship Id="rId89" Type="http://schemas.openxmlformats.org/officeDocument/2006/relationships/slide" Target="slides/slide81.xml"/><Relationship Id="rId110" Type="http://schemas.openxmlformats.org/officeDocument/2006/relationships/slide" Target="slides/slide102.xml"/><Relationship Id="rId111" Type="http://schemas.openxmlformats.org/officeDocument/2006/relationships/slide" Target="slides/slide103.xml"/><Relationship Id="rId112" Type="http://schemas.openxmlformats.org/officeDocument/2006/relationships/slide" Target="slides/slide104.xml"/><Relationship Id="rId113" Type="http://schemas.openxmlformats.org/officeDocument/2006/relationships/slide" Target="slides/slide105.xml"/><Relationship Id="rId114" Type="http://schemas.openxmlformats.org/officeDocument/2006/relationships/slide" Target="slides/slide106.xml"/><Relationship Id="rId115" Type="http://schemas.openxmlformats.org/officeDocument/2006/relationships/slide" Target="slides/slide107.xml"/><Relationship Id="rId116" Type="http://schemas.openxmlformats.org/officeDocument/2006/relationships/slide" Target="slides/slide108.xml"/><Relationship Id="rId117" Type="http://schemas.openxmlformats.org/officeDocument/2006/relationships/slide" Target="slides/slide109.xml"/><Relationship Id="rId118" Type="http://schemas.openxmlformats.org/officeDocument/2006/relationships/slide" Target="slides/slide110.xml"/><Relationship Id="rId119" Type="http://schemas.openxmlformats.org/officeDocument/2006/relationships/slide" Target="slides/slide111.xml"/><Relationship Id="rId150" Type="http://schemas.openxmlformats.org/officeDocument/2006/relationships/slide" Target="slides/slide142.xml"/><Relationship Id="rId151" Type="http://schemas.openxmlformats.org/officeDocument/2006/relationships/slide" Target="slides/slide143.xml"/><Relationship Id="rId152" Type="http://schemas.openxmlformats.org/officeDocument/2006/relationships/slide" Target="slides/slide144.xml"/><Relationship Id="rId10" Type="http://schemas.openxmlformats.org/officeDocument/2006/relationships/slide" Target="slides/slide2.xml"/><Relationship Id="rId11" Type="http://schemas.openxmlformats.org/officeDocument/2006/relationships/slide" Target="slides/slide3.xml"/><Relationship Id="rId12" Type="http://schemas.openxmlformats.org/officeDocument/2006/relationships/slide" Target="slides/slide4.xml"/><Relationship Id="rId13" Type="http://schemas.openxmlformats.org/officeDocument/2006/relationships/slide" Target="slides/slide5.xml"/><Relationship Id="rId14" Type="http://schemas.openxmlformats.org/officeDocument/2006/relationships/slide" Target="slides/slide6.xml"/><Relationship Id="rId15" Type="http://schemas.openxmlformats.org/officeDocument/2006/relationships/slide" Target="slides/slide7.xml"/><Relationship Id="rId16" Type="http://schemas.openxmlformats.org/officeDocument/2006/relationships/slide" Target="slides/slide8.xml"/><Relationship Id="rId17" Type="http://schemas.openxmlformats.org/officeDocument/2006/relationships/slide" Target="slides/slide9.xml"/><Relationship Id="rId18" Type="http://schemas.openxmlformats.org/officeDocument/2006/relationships/slide" Target="slides/slide10.xml"/><Relationship Id="rId19" Type="http://schemas.openxmlformats.org/officeDocument/2006/relationships/slide" Target="slides/slide11.xml"/><Relationship Id="rId153" Type="http://schemas.openxmlformats.org/officeDocument/2006/relationships/slide" Target="slides/slide145.xml"/><Relationship Id="rId154" Type="http://schemas.openxmlformats.org/officeDocument/2006/relationships/slide" Target="slides/slide146.xml"/><Relationship Id="rId155" Type="http://schemas.openxmlformats.org/officeDocument/2006/relationships/notesMaster" Target="notesMasters/notesMaster1.xml"/><Relationship Id="rId156" Type="http://schemas.openxmlformats.org/officeDocument/2006/relationships/printerSettings" Target="printerSettings/printerSettings1.bin"/><Relationship Id="rId157" Type="http://schemas.openxmlformats.org/officeDocument/2006/relationships/presProps" Target="presProps.xml"/><Relationship Id="rId158" Type="http://schemas.openxmlformats.org/officeDocument/2006/relationships/viewProps" Target="viewProps.xml"/><Relationship Id="rId159" Type="http://schemas.openxmlformats.org/officeDocument/2006/relationships/theme" Target="theme/theme1.xml"/><Relationship Id="rId50" Type="http://schemas.openxmlformats.org/officeDocument/2006/relationships/slide" Target="slides/slide42.xml"/><Relationship Id="rId51" Type="http://schemas.openxmlformats.org/officeDocument/2006/relationships/slide" Target="slides/slide43.xml"/><Relationship Id="rId52" Type="http://schemas.openxmlformats.org/officeDocument/2006/relationships/slide" Target="slides/slide44.xml"/><Relationship Id="rId53" Type="http://schemas.openxmlformats.org/officeDocument/2006/relationships/slide" Target="slides/slide45.xml"/><Relationship Id="rId54" Type="http://schemas.openxmlformats.org/officeDocument/2006/relationships/slide" Target="slides/slide46.xml"/><Relationship Id="rId55" Type="http://schemas.openxmlformats.org/officeDocument/2006/relationships/slide" Target="slides/slide47.xml"/><Relationship Id="rId56" Type="http://schemas.openxmlformats.org/officeDocument/2006/relationships/slide" Target="slides/slide48.xml"/><Relationship Id="rId57" Type="http://schemas.openxmlformats.org/officeDocument/2006/relationships/slide" Target="slides/slide49.xml"/><Relationship Id="rId58" Type="http://schemas.openxmlformats.org/officeDocument/2006/relationships/slide" Target="slides/slide50.xml"/><Relationship Id="rId59" Type="http://schemas.openxmlformats.org/officeDocument/2006/relationships/slide" Target="slides/slide51.xml"/><Relationship Id="rId90" Type="http://schemas.openxmlformats.org/officeDocument/2006/relationships/slide" Target="slides/slide82.xml"/><Relationship Id="rId91" Type="http://schemas.openxmlformats.org/officeDocument/2006/relationships/slide" Target="slides/slide83.xml"/><Relationship Id="rId92" Type="http://schemas.openxmlformats.org/officeDocument/2006/relationships/slide" Target="slides/slide84.xml"/><Relationship Id="rId93" Type="http://schemas.openxmlformats.org/officeDocument/2006/relationships/slide" Target="slides/slide85.xml"/><Relationship Id="rId94" Type="http://schemas.openxmlformats.org/officeDocument/2006/relationships/slide" Target="slides/slide86.xml"/><Relationship Id="rId95" Type="http://schemas.openxmlformats.org/officeDocument/2006/relationships/slide" Target="slides/slide87.xml"/><Relationship Id="rId96" Type="http://schemas.openxmlformats.org/officeDocument/2006/relationships/slide" Target="slides/slide88.xml"/><Relationship Id="rId97" Type="http://schemas.openxmlformats.org/officeDocument/2006/relationships/slide" Target="slides/slide89.xml"/><Relationship Id="rId98" Type="http://schemas.openxmlformats.org/officeDocument/2006/relationships/slide" Target="slides/slide90.xml"/><Relationship Id="rId99" Type="http://schemas.openxmlformats.org/officeDocument/2006/relationships/slide" Target="slides/slide91.xml"/><Relationship Id="rId120" Type="http://schemas.openxmlformats.org/officeDocument/2006/relationships/slide" Target="slides/slide112.xml"/><Relationship Id="rId121" Type="http://schemas.openxmlformats.org/officeDocument/2006/relationships/slide" Target="slides/slide113.xml"/><Relationship Id="rId122" Type="http://schemas.openxmlformats.org/officeDocument/2006/relationships/slide" Target="slides/slide114.xml"/><Relationship Id="rId123" Type="http://schemas.openxmlformats.org/officeDocument/2006/relationships/slide" Target="slides/slide115.xml"/><Relationship Id="rId124" Type="http://schemas.openxmlformats.org/officeDocument/2006/relationships/slide" Target="slides/slide116.xml"/><Relationship Id="rId125" Type="http://schemas.openxmlformats.org/officeDocument/2006/relationships/slide" Target="slides/slide117.xml"/><Relationship Id="rId126" Type="http://schemas.openxmlformats.org/officeDocument/2006/relationships/slide" Target="slides/slide118.xml"/><Relationship Id="rId127" Type="http://schemas.openxmlformats.org/officeDocument/2006/relationships/slide" Target="slides/slide119.xml"/><Relationship Id="rId128" Type="http://schemas.openxmlformats.org/officeDocument/2006/relationships/slide" Target="slides/slide120.xml"/><Relationship Id="rId129" Type="http://schemas.openxmlformats.org/officeDocument/2006/relationships/slide" Target="slides/slide121.xml"/><Relationship Id="rId160" Type="http://schemas.openxmlformats.org/officeDocument/2006/relationships/tableStyles" Target="tableStyles.xml"/><Relationship Id="rId20" Type="http://schemas.openxmlformats.org/officeDocument/2006/relationships/slide" Target="slides/slide12.xml"/><Relationship Id="rId21" Type="http://schemas.openxmlformats.org/officeDocument/2006/relationships/slide" Target="slides/slide13.xml"/><Relationship Id="rId22" Type="http://schemas.openxmlformats.org/officeDocument/2006/relationships/slide" Target="slides/slide14.xml"/><Relationship Id="rId23" Type="http://schemas.openxmlformats.org/officeDocument/2006/relationships/slide" Target="slides/slide15.xml"/><Relationship Id="rId24" Type="http://schemas.openxmlformats.org/officeDocument/2006/relationships/slide" Target="slides/slide16.xml"/><Relationship Id="rId25" Type="http://schemas.openxmlformats.org/officeDocument/2006/relationships/slide" Target="slides/slide17.xml"/><Relationship Id="rId26" Type="http://schemas.openxmlformats.org/officeDocument/2006/relationships/slide" Target="slides/slide18.xml"/><Relationship Id="rId27" Type="http://schemas.openxmlformats.org/officeDocument/2006/relationships/slide" Target="slides/slide19.xml"/><Relationship Id="rId28" Type="http://schemas.openxmlformats.org/officeDocument/2006/relationships/slide" Target="slides/slide20.xml"/><Relationship Id="rId29" Type="http://schemas.openxmlformats.org/officeDocument/2006/relationships/slide" Target="slides/slide21.xml"/><Relationship Id="rId60" Type="http://schemas.openxmlformats.org/officeDocument/2006/relationships/slide" Target="slides/slide52.xml"/><Relationship Id="rId61" Type="http://schemas.openxmlformats.org/officeDocument/2006/relationships/slide" Target="slides/slide53.xml"/><Relationship Id="rId62" Type="http://schemas.openxmlformats.org/officeDocument/2006/relationships/slide" Target="slides/slide54.xml"/><Relationship Id="rId63" Type="http://schemas.openxmlformats.org/officeDocument/2006/relationships/slide" Target="slides/slide55.xml"/><Relationship Id="rId64" Type="http://schemas.openxmlformats.org/officeDocument/2006/relationships/slide" Target="slides/slide56.xml"/><Relationship Id="rId65" Type="http://schemas.openxmlformats.org/officeDocument/2006/relationships/slide" Target="slides/slide57.xml"/><Relationship Id="rId66" Type="http://schemas.openxmlformats.org/officeDocument/2006/relationships/slide" Target="slides/slide58.xml"/><Relationship Id="rId67" Type="http://schemas.openxmlformats.org/officeDocument/2006/relationships/slide" Target="slides/slide59.xml"/><Relationship Id="rId68" Type="http://schemas.openxmlformats.org/officeDocument/2006/relationships/slide" Target="slides/slide60.xml"/><Relationship Id="rId69" Type="http://schemas.openxmlformats.org/officeDocument/2006/relationships/slide" Target="slides/slide61.xml"/><Relationship Id="rId130" Type="http://schemas.openxmlformats.org/officeDocument/2006/relationships/slide" Target="slides/slide122.xml"/><Relationship Id="rId131" Type="http://schemas.openxmlformats.org/officeDocument/2006/relationships/slide" Target="slides/slide123.xml"/><Relationship Id="rId132" Type="http://schemas.openxmlformats.org/officeDocument/2006/relationships/slide" Target="slides/slide124.xml"/><Relationship Id="rId133" Type="http://schemas.openxmlformats.org/officeDocument/2006/relationships/slide" Target="slides/slide125.xml"/><Relationship Id="rId134" Type="http://schemas.openxmlformats.org/officeDocument/2006/relationships/slide" Target="slides/slide126.xml"/><Relationship Id="rId135" Type="http://schemas.openxmlformats.org/officeDocument/2006/relationships/slide" Target="slides/slide127.xml"/><Relationship Id="rId136" Type="http://schemas.openxmlformats.org/officeDocument/2006/relationships/slide" Target="slides/slide128.xml"/><Relationship Id="rId137" Type="http://schemas.openxmlformats.org/officeDocument/2006/relationships/slide" Target="slides/slide129.xml"/><Relationship Id="rId138" Type="http://schemas.openxmlformats.org/officeDocument/2006/relationships/slide" Target="slides/slide130.xml"/><Relationship Id="rId139" Type="http://schemas.openxmlformats.org/officeDocument/2006/relationships/slide" Target="slides/slide131.xml"/><Relationship Id="rId30" Type="http://schemas.openxmlformats.org/officeDocument/2006/relationships/slide" Target="slides/slide22.xml"/><Relationship Id="rId31" Type="http://schemas.openxmlformats.org/officeDocument/2006/relationships/slide" Target="slides/slide23.xml"/><Relationship Id="rId32" Type="http://schemas.openxmlformats.org/officeDocument/2006/relationships/slide" Target="slides/slide24.xml"/><Relationship Id="rId33" Type="http://schemas.openxmlformats.org/officeDocument/2006/relationships/slide" Target="slides/slide25.xml"/><Relationship Id="rId34" Type="http://schemas.openxmlformats.org/officeDocument/2006/relationships/slide" Target="slides/slide26.xml"/><Relationship Id="rId35" Type="http://schemas.openxmlformats.org/officeDocument/2006/relationships/slide" Target="slides/slide27.xml"/><Relationship Id="rId36" Type="http://schemas.openxmlformats.org/officeDocument/2006/relationships/slide" Target="slides/slide28.xml"/><Relationship Id="rId37" Type="http://schemas.openxmlformats.org/officeDocument/2006/relationships/slide" Target="slides/slide29.xml"/><Relationship Id="rId38" Type="http://schemas.openxmlformats.org/officeDocument/2006/relationships/slide" Target="slides/slide30.xml"/><Relationship Id="rId39" Type="http://schemas.openxmlformats.org/officeDocument/2006/relationships/slide" Target="slides/slide31.xml"/><Relationship Id="rId70" Type="http://schemas.openxmlformats.org/officeDocument/2006/relationships/slide" Target="slides/slide62.xml"/><Relationship Id="rId71" Type="http://schemas.openxmlformats.org/officeDocument/2006/relationships/slide" Target="slides/slide63.xml"/><Relationship Id="rId72" Type="http://schemas.openxmlformats.org/officeDocument/2006/relationships/slide" Target="slides/slide64.xml"/><Relationship Id="rId73" Type="http://schemas.openxmlformats.org/officeDocument/2006/relationships/slide" Target="slides/slide65.xml"/><Relationship Id="rId74" Type="http://schemas.openxmlformats.org/officeDocument/2006/relationships/slide" Target="slides/slide66.xml"/><Relationship Id="rId75" Type="http://schemas.openxmlformats.org/officeDocument/2006/relationships/slide" Target="slides/slide67.xml"/><Relationship Id="rId76" Type="http://schemas.openxmlformats.org/officeDocument/2006/relationships/slide" Target="slides/slide68.xml"/><Relationship Id="rId77" Type="http://schemas.openxmlformats.org/officeDocument/2006/relationships/slide" Target="slides/slide69.xml"/><Relationship Id="rId78" Type="http://schemas.openxmlformats.org/officeDocument/2006/relationships/slide" Target="slides/slide70.xml"/><Relationship Id="rId79" Type="http://schemas.openxmlformats.org/officeDocument/2006/relationships/slide" Target="slides/slide71.xml"/><Relationship Id="rId1" Type="http://schemas.openxmlformats.org/officeDocument/2006/relationships/slideMaster" Target="slideMasters/slideMaster1.xml"/><Relationship Id="rId2" Type="http://schemas.openxmlformats.org/officeDocument/2006/relationships/slideMaster" Target="slideMasters/slideMaster2.xml"/><Relationship Id="rId3" Type="http://schemas.openxmlformats.org/officeDocument/2006/relationships/slideMaster" Target="slideMasters/slideMaster3.xml"/><Relationship Id="rId4" Type="http://schemas.openxmlformats.org/officeDocument/2006/relationships/slideMaster" Target="slideMasters/slideMaster4.xml"/><Relationship Id="rId100" Type="http://schemas.openxmlformats.org/officeDocument/2006/relationships/slide" Target="slides/slide92.xml"/><Relationship Id="rId101" Type="http://schemas.openxmlformats.org/officeDocument/2006/relationships/slide" Target="slides/slide93.xml"/><Relationship Id="rId102" Type="http://schemas.openxmlformats.org/officeDocument/2006/relationships/slide" Target="slides/slide94.xml"/><Relationship Id="rId103" Type="http://schemas.openxmlformats.org/officeDocument/2006/relationships/slide" Target="slides/slide95.xml"/><Relationship Id="rId104" Type="http://schemas.openxmlformats.org/officeDocument/2006/relationships/slide" Target="slides/slide96.xml"/><Relationship Id="rId105" Type="http://schemas.openxmlformats.org/officeDocument/2006/relationships/slide" Target="slides/slide97.xml"/><Relationship Id="rId106" Type="http://schemas.openxmlformats.org/officeDocument/2006/relationships/slide" Target="slides/slide98.xml"/><Relationship Id="rId107" Type="http://schemas.openxmlformats.org/officeDocument/2006/relationships/slide" Target="slides/slide99.xml"/><Relationship Id="rId108" Type="http://schemas.openxmlformats.org/officeDocument/2006/relationships/slide" Target="slides/slide100.xml"/><Relationship Id="rId109" Type="http://schemas.openxmlformats.org/officeDocument/2006/relationships/slide" Target="slides/slide101.xml"/><Relationship Id="rId5" Type="http://schemas.openxmlformats.org/officeDocument/2006/relationships/slideMaster" Target="slideMasters/slideMaster5.xml"/><Relationship Id="rId6" Type="http://schemas.openxmlformats.org/officeDocument/2006/relationships/slideMaster" Target="slideMasters/slideMaster6.xml"/><Relationship Id="rId7" Type="http://schemas.openxmlformats.org/officeDocument/2006/relationships/slideMaster" Target="slideMasters/slideMaster7.xml"/><Relationship Id="rId8" Type="http://schemas.openxmlformats.org/officeDocument/2006/relationships/slideMaster" Target="slideMasters/slideMaster8.xml"/><Relationship Id="rId9" Type="http://schemas.openxmlformats.org/officeDocument/2006/relationships/slide" Target="slides/slide1.xml"/><Relationship Id="rId140" Type="http://schemas.openxmlformats.org/officeDocument/2006/relationships/slide" Target="slides/slide132.xml"/><Relationship Id="rId141" Type="http://schemas.openxmlformats.org/officeDocument/2006/relationships/slide" Target="slides/slide133.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53.wmf"/><Relationship Id="rId2" Type="http://schemas.openxmlformats.org/officeDocument/2006/relationships/image" Target="../media/image54.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56.png"/><Relationship Id="rId2" Type="http://schemas.openxmlformats.org/officeDocument/2006/relationships/image" Target="../media/image57.wmf"/><Relationship Id="rId3" Type="http://schemas.openxmlformats.org/officeDocument/2006/relationships/image" Target="../media/image58.w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76.wmf"/><Relationship Id="rId2" Type="http://schemas.openxmlformats.org/officeDocument/2006/relationships/image" Target="../media/image77.wmf"/><Relationship Id="rId3" Type="http://schemas.openxmlformats.org/officeDocument/2006/relationships/image" Target="../media/image78.w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93.w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181BD9EC-7DA7-AF40-B53C-CE0897E86DC6}" type="datetimeFigureOut">
              <a:rPr lang="en-US" smtClean="0"/>
              <a:pPr/>
              <a:t>2/02/15</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normAutofit/>
          </a:bodyPr>
          <a:lstStyle/>
          <a:p>
            <a:pPr lvl="0"/>
            <a:r>
              <a:rPr lang="es-ES_tradnl" smtClean="0"/>
              <a:t>Click to edit Master text styles</a:t>
            </a:r>
          </a:p>
          <a:p>
            <a:pPr lvl="1"/>
            <a:r>
              <a:rPr lang="es-ES_tradnl" smtClean="0"/>
              <a:t>Second level</a:t>
            </a:r>
          </a:p>
          <a:p>
            <a:pPr lvl="2"/>
            <a:r>
              <a:rPr lang="es-ES_tradnl" smtClean="0"/>
              <a:t>Third level</a:t>
            </a:r>
          </a:p>
          <a:p>
            <a:pPr lvl="3"/>
            <a:r>
              <a:rPr lang="es-ES_tradnl" smtClean="0"/>
              <a:t>Fourth level</a:t>
            </a:r>
          </a:p>
          <a:p>
            <a:pPr lvl="4"/>
            <a:r>
              <a:rPr lang="es-ES_tradnl"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D45A52E8-6E9E-154A-8393-F26CFD646975}" type="slidenum">
              <a:rPr lang="en-US" smtClean="0"/>
              <a:pPr/>
              <a:t>‹Nr.›</a:t>
            </a:fld>
            <a:endParaRPr lang="en-US"/>
          </a:p>
        </p:txBody>
      </p:sp>
    </p:spTree>
    <p:extLst>
      <p:ext uri="{BB962C8B-B14F-4D97-AF65-F5344CB8AC3E}">
        <p14:creationId xmlns:p14="http://schemas.microsoft.com/office/powerpoint/2010/main" val="2457366924"/>
      </p:ext>
    </p:extLst>
  </p:cSld>
  <p:clrMap bg1="lt1" tx1="dk1" bg2="lt2" tx2="dk2" accent1="accent1" accent2="accent2" accent3="accent3" accent4="accent4" accent5="accent5" accent6="accent6" hlink="hlink" folHlink="folHlink"/>
  <p:notesStyle>
    <a:lvl1pPr marL="0" algn="l" defTabSz="457200" rtl="0" eaLnBrk="1" latinLnBrk="0" hangingPunct="1">
      <a:defRPr sz="1200" kern="1200">
        <a:solidFill>
          <a:schemeClr val="tx1"/>
        </a:solidFill>
        <a:latin typeface="+mn-lt"/>
        <a:ea typeface="+mn-ea"/>
        <a:cs typeface="+mn-cs"/>
      </a:defRPr>
    </a:lvl1pPr>
    <a:lvl2pPr marL="457200" algn="l" defTabSz="457200" rtl="0" eaLnBrk="1" latinLnBrk="0" hangingPunct="1">
      <a:defRPr sz="1200" kern="1200">
        <a:solidFill>
          <a:schemeClr val="tx1"/>
        </a:solidFill>
        <a:latin typeface="+mn-lt"/>
        <a:ea typeface="+mn-ea"/>
        <a:cs typeface="+mn-cs"/>
      </a:defRPr>
    </a:lvl2pPr>
    <a:lvl3pPr marL="914400" algn="l" defTabSz="457200" rtl="0" eaLnBrk="1" latinLnBrk="0" hangingPunct="1">
      <a:defRPr sz="1200" kern="1200">
        <a:solidFill>
          <a:schemeClr val="tx1"/>
        </a:solidFill>
        <a:latin typeface="+mn-lt"/>
        <a:ea typeface="+mn-ea"/>
        <a:cs typeface="+mn-cs"/>
      </a:defRPr>
    </a:lvl3pPr>
    <a:lvl4pPr marL="1371600" algn="l" defTabSz="457200" rtl="0" eaLnBrk="1" latinLnBrk="0" hangingPunct="1">
      <a:defRPr sz="1200" kern="1200">
        <a:solidFill>
          <a:schemeClr val="tx1"/>
        </a:solidFill>
        <a:latin typeface="+mn-lt"/>
        <a:ea typeface="+mn-ea"/>
        <a:cs typeface="+mn-cs"/>
      </a:defRPr>
    </a:lvl4pPr>
    <a:lvl5pPr marL="1828800" algn="l" defTabSz="457200" rtl="0" eaLnBrk="1" latinLnBrk="0" hangingPunct="1">
      <a:defRPr sz="1200" kern="1200">
        <a:solidFill>
          <a:schemeClr val="tx1"/>
        </a:solidFill>
        <a:latin typeface="+mn-lt"/>
        <a:ea typeface="+mn-ea"/>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3.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4.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5.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6.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8.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9.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0.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2.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3.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4.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5.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6.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7.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8.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9.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2.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3.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4.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5.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6.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7.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8.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0.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2.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3.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4.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5.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6.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7.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8.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9.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0.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2.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3.xml"/></Relationships>
</file>

<file path=ppt/notesSlides/_rels/notesSlide6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4.xml"/></Relationships>
</file>

<file path=ppt/notesSlides/_rels/notesSlide6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5.xml"/></Relationships>
</file>

<file path=ppt/notesSlides/_rels/notesSlide6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6.xml"/></Relationships>
</file>

<file path=ppt/notesSlides/_rels/notesSlide6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7.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xml"/></Relationships>
</file>

<file path=ppt/notesSlides/_rels/notesSlide7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8.xml"/></Relationships>
</file>

<file path=ppt/notesSlides/_rels/notesSlide7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9.xml"/></Relationships>
</file>

<file path=ppt/notesSlides/_rels/notesSlide7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0.xml"/></Relationships>
</file>

<file path=ppt/notesSlides/_rels/notesSlide7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1.xml"/></Relationships>
</file>

<file path=ppt/notesSlides/_rels/notesSlide7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2.xml"/></Relationships>
</file>

<file path=ppt/notesSlides/_rels/notesSlide7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3.xml"/></Relationships>
</file>

<file path=ppt/notesSlides/_rels/notesSlide7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4.xml"/></Relationships>
</file>

<file path=ppt/notesSlides/_rels/notesSlide7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5.xml"/></Relationships>
</file>

<file path=ppt/notesSlides/_rels/notesSlide7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3.xml"/></Relationships>
</file>

<file path=ppt/notesSlides/_rels/notesSlide7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4.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xml"/></Relationships>
</file>

<file path=ppt/notesSlides/_rels/notesSlide8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5.xml"/></Relationships>
</file>

<file path=ppt/notesSlides/_rels/notesSlide8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6.xml"/></Relationships>
</file>

<file path=ppt/notesSlides/_rels/notesSlide8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7.xml"/></Relationships>
</file>

<file path=ppt/notesSlides/_rels/notesSlide8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9.xml"/></Relationships>
</file>

<file path=ppt/notesSlides/_rels/notesSlide8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3.xml"/></Relationships>
</file>

<file path=ppt/notesSlides/_rels/notesSlide8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5.xml"/></Relationships>
</file>

<file path=ppt/notesSlides/_rels/notesSlide8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6.xml"/></Relationships>
</file>

<file path=ppt/notesSlides/_rels/notesSlide8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7.xml"/></Relationships>
</file>

<file path=ppt/notesSlides/_rels/notesSlide8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8.xml"/></Relationships>
</file>

<file path=ppt/notesSlides/_rels/notesSlide89.xml.rels><?xml version="1.0" encoding="UTF-8" standalone="yes"?>
<Relationships xmlns="http://schemas.openxmlformats.org/package/2006/relationships"><Relationship Id="rId3" Type="http://schemas.openxmlformats.org/officeDocument/2006/relationships/hyperlink" Target="http://www.ncbi.nlm.nih.gov/pmc/articles/PMC3180439/%23B15" TargetMode="External"/><Relationship Id="rId4" Type="http://schemas.openxmlformats.org/officeDocument/2006/relationships/hyperlink" Target="http://www.ncbi.nlm.nih.gov/pmc/articles/PMC3180439/%23B16" TargetMode="External"/><Relationship Id="rId1" Type="http://schemas.openxmlformats.org/officeDocument/2006/relationships/notesMaster" Target="../notesMasters/notesMaster1.xml"/><Relationship Id="rId2" Type="http://schemas.openxmlformats.org/officeDocument/2006/relationships/slide" Target="../slides/slide130.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xml"/></Relationships>
</file>

<file path=ppt/notesSlides/_rels/notesSlide9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1.xml"/></Relationships>
</file>

<file path=ppt/notesSlides/_rels/notesSlide9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7"/>
          <p:cNvSpPr>
            <a:spLocks noGrp="1" noChangeArrowheads="1"/>
          </p:cNvSpPr>
          <p:nvPr>
            <p:ph type="sldNum" sz="quarter" idx="5"/>
          </p:nvPr>
        </p:nvSpPr>
        <p:spPr>
          <a:noFill/>
        </p:spPr>
        <p:txBody>
          <a:bodyPr/>
          <a:lstStyle/>
          <a:p>
            <a:fld id="{6F0A935D-5C0F-EA4B-B3B1-66E4AAF0396D}" type="slidenum">
              <a:rPr lang="de-DE"/>
              <a:pPr/>
              <a:t>1</a:t>
            </a:fld>
            <a:endParaRPr lang="de-DE"/>
          </a:p>
        </p:txBody>
      </p:sp>
      <p:sp>
        <p:nvSpPr>
          <p:cNvPr id="28675" name="Rectangle 7"/>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prstTxWarp prst="textNoShape">
              <a:avLst/>
            </a:prstTxWarp>
          </a:bodyPr>
          <a:lstStyle/>
          <a:p>
            <a:pPr algn="r" defTabSz="947738"/>
            <a:fld id="{A0F3B6EB-97D1-4149-98F4-EBE338E42BFF}" type="slidenum">
              <a:rPr lang="en-GB" sz="1300"/>
              <a:pPr algn="r" defTabSz="947738"/>
              <a:t>1</a:t>
            </a:fld>
            <a:endParaRPr lang="en-GB" sz="1300"/>
          </a:p>
        </p:txBody>
      </p:sp>
      <p:sp>
        <p:nvSpPr>
          <p:cNvPr id="28676" name="Rectangle 2"/>
          <p:cNvSpPr>
            <a:spLocks noGrp="1" noRot="1" noChangeAspect="1" noChangeArrowheads="1" noTextEdit="1"/>
          </p:cNvSpPr>
          <p:nvPr>
            <p:ph type="sldImg"/>
          </p:nvPr>
        </p:nvSpPr>
        <p:spPr>
          <a:xfrm>
            <a:off x="1143000" y="685800"/>
            <a:ext cx="4573588" cy="3430588"/>
          </a:xfrm>
          <a:ln/>
        </p:spPr>
      </p:sp>
      <p:sp>
        <p:nvSpPr>
          <p:cNvPr id="2867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de-DE">
              <a:latin typeface="Times New Roman"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normAutofit/>
          </a:bodyPr>
          <a:lstStyle/>
          <a:p>
            <a:endParaRPr lang="en-US"/>
          </a:p>
        </p:txBody>
      </p:sp>
      <p:sp>
        <p:nvSpPr>
          <p:cNvPr id="4" name="3 Marcador de número de diapositiva"/>
          <p:cNvSpPr>
            <a:spLocks noGrp="1"/>
          </p:cNvSpPr>
          <p:nvPr>
            <p:ph type="sldNum" sz="quarter" idx="10"/>
          </p:nvPr>
        </p:nvSpPr>
        <p:spPr/>
        <p:txBody>
          <a:bodyPr/>
          <a:lstStyle/>
          <a:p>
            <a:fld id="{1C1AA548-3AFE-4DA6-B2AF-4063A4965E20}" type="slidenum">
              <a:rPr lang="en-US" smtClean="0"/>
              <a:pPr/>
              <a:t>12</a:t>
            </a:fld>
            <a:endParaRPr 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normAutofit/>
          </a:bodyPr>
          <a:lstStyle/>
          <a:p>
            <a:endParaRPr lang="en-US"/>
          </a:p>
        </p:txBody>
      </p:sp>
      <p:sp>
        <p:nvSpPr>
          <p:cNvPr id="4" name="3 Marcador de número de diapositiva"/>
          <p:cNvSpPr>
            <a:spLocks noGrp="1"/>
          </p:cNvSpPr>
          <p:nvPr>
            <p:ph type="sldNum" sz="quarter" idx="10"/>
          </p:nvPr>
        </p:nvSpPr>
        <p:spPr/>
        <p:txBody>
          <a:bodyPr/>
          <a:lstStyle/>
          <a:p>
            <a:fld id="{1C1AA548-3AFE-4DA6-B2AF-4063A4965E20}" type="slidenum">
              <a:rPr lang="en-US" smtClean="0"/>
              <a:pPr/>
              <a:t>13</a:t>
            </a:fld>
            <a:endParaRPr 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1 Marcador de imagen de diapositiva"/>
          <p:cNvSpPr>
            <a:spLocks noGrp="1" noRot="1" noChangeAspect="1" noTextEdit="1"/>
          </p:cNvSpPr>
          <p:nvPr>
            <p:ph type="sldImg"/>
          </p:nvPr>
        </p:nvSpPr>
        <p:spPr bwMode="auto">
          <a:noFill/>
          <a:ln>
            <a:solidFill>
              <a:srgbClr val="000000"/>
            </a:solidFill>
            <a:miter lim="800000"/>
            <a:headEnd/>
            <a:tailEnd/>
          </a:ln>
        </p:spPr>
      </p:sp>
      <p:sp>
        <p:nvSpPr>
          <p:cNvPr id="19458" name="2 Marcador de notas"/>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es-ES" smtClean="0"/>
          </a:p>
        </p:txBody>
      </p:sp>
      <p:sp>
        <p:nvSpPr>
          <p:cNvPr id="19459" name="3 Marcador de número de diapositiva"/>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CC03D015-18DC-4969-B43E-C6C3E57667E0}" type="slidenum">
              <a:rPr lang="es-ES"/>
              <a:pPr fontAlgn="base">
                <a:spcBef>
                  <a:spcPct val="0"/>
                </a:spcBef>
                <a:spcAft>
                  <a:spcPct val="0"/>
                </a:spcAft>
              </a:pPr>
              <a:t>14</a:t>
            </a:fld>
            <a:endParaRPr lang="es-E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5" name="Rectangle 7"/>
          <p:cNvSpPr>
            <a:spLocks noGrp="1" noChangeArrowheads="1"/>
          </p:cNvSpPr>
          <p:nvPr>
            <p:ph type="sldNum" sz="quarter" idx="5"/>
          </p:nvPr>
        </p:nvSpPr>
        <p:spPr bwMode="auto">
          <a:noFill/>
          <a:ln>
            <a:miter lim="800000"/>
            <a:headEnd/>
            <a:tailEnd/>
          </a:ln>
        </p:spPr>
        <p:txBody>
          <a:bodyPr wrap="square" numCol="1" anchorCtr="0" compatLnSpc="1">
            <a:prstTxWarp prst="textNoShape">
              <a:avLst/>
            </a:prstTxWarp>
          </a:bodyPr>
          <a:lstStyle/>
          <a:p>
            <a:pPr defTabSz="912813" fontAlgn="base">
              <a:spcBef>
                <a:spcPct val="0"/>
              </a:spcBef>
              <a:spcAft>
                <a:spcPct val="0"/>
              </a:spcAft>
            </a:pPr>
            <a:fld id="{2F006D2A-A772-426C-8189-286385569B53}" type="slidenum">
              <a:rPr lang="es-ES"/>
              <a:pPr defTabSz="912813" fontAlgn="base">
                <a:spcBef>
                  <a:spcPct val="0"/>
                </a:spcBef>
                <a:spcAft>
                  <a:spcPct val="0"/>
                </a:spcAft>
              </a:pPr>
              <a:t>15</a:t>
            </a:fld>
            <a:endParaRPr lang="es-ES"/>
          </a:p>
        </p:txBody>
      </p:sp>
      <p:sp>
        <p:nvSpPr>
          <p:cNvPr id="31746"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31747"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a:spcBef>
                <a:spcPct val="0"/>
              </a:spcBef>
            </a:pPr>
            <a:endParaRPr lang="en-US" smtClean="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7"/>
          <p:cNvSpPr>
            <a:spLocks noGrp="1" noChangeArrowheads="1"/>
          </p:cNvSpPr>
          <p:nvPr>
            <p:ph type="sldNum" sz="quarter" idx="5"/>
          </p:nvPr>
        </p:nvSpPr>
        <p:spPr>
          <a:noFill/>
        </p:spPr>
        <p:txBody>
          <a:bodyPr/>
          <a:lstStyle/>
          <a:p>
            <a:fld id="{05F97A27-393A-BF4C-B660-A158D405D633}" type="slidenum">
              <a:rPr lang="de-DE"/>
              <a:pPr/>
              <a:t>16</a:t>
            </a:fld>
            <a:endParaRPr lang="de-DE"/>
          </a:p>
        </p:txBody>
      </p:sp>
      <p:sp>
        <p:nvSpPr>
          <p:cNvPr id="37891" name="Rectangle 2"/>
          <p:cNvSpPr>
            <a:spLocks noGrp="1" noRot="1" noChangeAspect="1" noChangeArrowheads="1" noTextEdit="1"/>
          </p:cNvSpPr>
          <p:nvPr>
            <p:ph type="sldImg"/>
          </p:nvPr>
        </p:nvSpPr>
        <p:spPr>
          <a:xfrm>
            <a:off x="1143000" y="685800"/>
            <a:ext cx="4573588" cy="3430588"/>
          </a:xfrm>
          <a:ln/>
        </p:spPr>
      </p:sp>
      <p:sp>
        <p:nvSpPr>
          <p:cNvPr id="37892" name="Rectangle 3"/>
          <p:cNvSpPr>
            <a:spLocks noGrp="1" noChangeArrowheads="1"/>
          </p:cNvSpPr>
          <p:nvPr>
            <p:ph type="body" idx="1"/>
          </p:nvPr>
        </p:nvSpPr>
        <p:spPr>
          <a:xfrm>
            <a:off x="914400" y="4343400"/>
            <a:ext cx="5029200" cy="4114800"/>
          </a:xfrm>
          <a:noFill/>
          <a:ln/>
        </p:spPr>
        <p:txBody>
          <a:bodyPr/>
          <a:lstStyle/>
          <a:p>
            <a:pPr eaLnBrk="1" hangingPunct="1"/>
            <a:endParaRPr lang="de-DE">
              <a:latin typeface="Times New Roman"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7"/>
          <p:cNvSpPr>
            <a:spLocks noGrp="1" noChangeArrowheads="1"/>
          </p:cNvSpPr>
          <p:nvPr>
            <p:ph type="sldNum" sz="quarter" idx="5"/>
          </p:nvPr>
        </p:nvSpPr>
        <p:spPr>
          <a:noFill/>
        </p:spPr>
        <p:txBody>
          <a:bodyPr/>
          <a:lstStyle/>
          <a:p>
            <a:fld id="{AB0BFE8E-A6AE-914D-B0D8-4F1085B84014}" type="slidenum">
              <a:rPr lang="de-DE"/>
              <a:pPr/>
              <a:t>17</a:t>
            </a:fld>
            <a:endParaRPr lang="de-DE"/>
          </a:p>
        </p:txBody>
      </p:sp>
      <p:sp>
        <p:nvSpPr>
          <p:cNvPr id="32771" name="Rectangle 2"/>
          <p:cNvSpPr>
            <a:spLocks noGrp="1" noRot="1" noChangeAspect="1" noChangeArrowheads="1" noTextEdit="1"/>
          </p:cNvSpPr>
          <p:nvPr>
            <p:ph type="sldImg"/>
          </p:nvPr>
        </p:nvSpPr>
        <p:spPr>
          <a:ln/>
        </p:spPr>
      </p:sp>
      <p:sp>
        <p:nvSpPr>
          <p:cNvPr id="32772" name="Rectangle 3"/>
          <p:cNvSpPr>
            <a:spLocks noGrp="1" noChangeArrowheads="1"/>
          </p:cNvSpPr>
          <p:nvPr>
            <p:ph type="body" idx="1"/>
          </p:nvPr>
        </p:nvSpPr>
        <p:spPr>
          <a:noFill/>
          <a:ln/>
        </p:spPr>
        <p:txBody>
          <a:bodyPr/>
          <a:lstStyle/>
          <a:p>
            <a:pPr eaLnBrk="1" hangingPunct="1"/>
            <a:endParaRPr noProof="1"/>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7"/>
          <p:cNvSpPr>
            <a:spLocks noGrp="1" noChangeArrowheads="1"/>
          </p:cNvSpPr>
          <p:nvPr>
            <p:ph type="sldNum" sz="quarter" idx="5"/>
          </p:nvPr>
        </p:nvSpPr>
        <p:spPr>
          <a:noFill/>
        </p:spPr>
        <p:txBody>
          <a:bodyPr/>
          <a:lstStyle/>
          <a:p>
            <a:fld id="{6F0A935D-5C0F-EA4B-B3B1-66E4AAF0396D}" type="slidenum">
              <a:rPr lang="de-DE"/>
              <a:pPr/>
              <a:t>19</a:t>
            </a:fld>
            <a:endParaRPr lang="de-DE"/>
          </a:p>
        </p:txBody>
      </p:sp>
      <p:sp>
        <p:nvSpPr>
          <p:cNvPr id="28675" name="Rectangle 7"/>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prstTxWarp prst="textNoShape">
              <a:avLst/>
            </a:prstTxWarp>
          </a:bodyPr>
          <a:lstStyle/>
          <a:p>
            <a:pPr algn="r" defTabSz="947738"/>
            <a:fld id="{A0F3B6EB-97D1-4149-98F4-EBE338E42BFF}" type="slidenum">
              <a:rPr lang="en-GB" sz="1300"/>
              <a:pPr algn="r" defTabSz="947738"/>
              <a:t>19</a:t>
            </a:fld>
            <a:endParaRPr lang="en-GB" sz="1300"/>
          </a:p>
        </p:txBody>
      </p:sp>
      <p:sp>
        <p:nvSpPr>
          <p:cNvPr id="28676" name="Rectangle 2"/>
          <p:cNvSpPr>
            <a:spLocks noGrp="1" noRot="1" noChangeAspect="1" noChangeArrowheads="1" noTextEdit="1"/>
          </p:cNvSpPr>
          <p:nvPr>
            <p:ph type="sldImg"/>
          </p:nvPr>
        </p:nvSpPr>
        <p:spPr>
          <a:xfrm>
            <a:off x="1143000" y="685800"/>
            <a:ext cx="4573588" cy="3430588"/>
          </a:xfrm>
          <a:ln/>
        </p:spPr>
      </p:sp>
      <p:sp>
        <p:nvSpPr>
          <p:cNvPr id="2867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de-DE">
              <a:latin typeface="Times New Roman"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7"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86018"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a:spcBef>
                <a:spcPct val="0"/>
              </a:spcBef>
            </a:pPr>
            <a:endParaRPr lang="en-US" smtClean="0"/>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1 Marcador de imagen de diapositiva"/>
          <p:cNvSpPr>
            <a:spLocks noGrp="1" noRot="1" noChangeAspect="1" noTextEdit="1"/>
          </p:cNvSpPr>
          <p:nvPr>
            <p:ph type="sldImg"/>
          </p:nvPr>
        </p:nvSpPr>
        <p:spPr>
          <a:ln/>
        </p:spPr>
      </p:sp>
      <p:sp>
        <p:nvSpPr>
          <p:cNvPr id="25603" name="2 Marcador de notas"/>
          <p:cNvSpPr>
            <a:spLocks noGrp="1"/>
          </p:cNvSpPr>
          <p:nvPr>
            <p:ph type="body" idx="1"/>
          </p:nvPr>
        </p:nvSpPr>
        <p:spPr>
          <a:noFill/>
          <a:ln/>
        </p:spPr>
        <p:txBody>
          <a:bodyPr/>
          <a:lstStyle/>
          <a:p>
            <a:endParaRPr lang="es-ES"/>
          </a:p>
        </p:txBody>
      </p:sp>
      <p:sp>
        <p:nvSpPr>
          <p:cNvPr id="25604" name="3 Marcador de número de diapositiva"/>
          <p:cNvSpPr>
            <a:spLocks noGrp="1"/>
          </p:cNvSpPr>
          <p:nvPr>
            <p:ph type="sldNum" sz="quarter" idx="5"/>
          </p:nvPr>
        </p:nvSpPr>
        <p:spPr>
          <a:noFill/>
        </p:spPr>
        <p:txBody>
          <a:bodyPr/>
          <a:lstStyle/>
          <a:p>
            <a:fld id="{F0C2D2B8-9202-5348-A2BE-DD43344626BA}" type="slidenum">
              <a:rPr lang="de-DE"/>
              <a:pPr/>
              <a:t>21</a:t>
            </a:fld>
            <a:endParaRPr lang="de-DE"/>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1 Marcador de imagen de diapositiva"/>
          <p:cNvSpPr>
            <a:spLocks noGrp="1" noRot="1" noChangeAspect="1" noTextEdit="1"/>
          </p:cNvSpPr>
          <p:nvPr>
            <p:ph type="sldImg"/>
          </p:nvPr>
        </p:nvSpPr>
        <p:spPr>
          <a:ln/>
        </p:spPr>
      </p:sp>
      <p:sp>
        <p:nvSpPr>
          <p:cNvPr id="31747" name="2 Marcador de notas"/>
          <p:cNvSpPr>
            <a:spLocks noGrp="1"/>
          </p:cNvSpPr>
          <p:nvPr>
            <p:ph type="body" idx="1"/>
          </p:nvPr>
        </p:nvSpPr>
        <p:spPr>
          <a:noFill/>
          <a:ln/>
        </p:spPr>
        <p:txBody>
          <a:bodyPr/>
          <a:lstStyle/>
          <a:p>
            <a:endParaRPr lang="es-ES"/>
          </a:p>
        </p:txBody>
      </p:sp>
      <p:sp>
        <p:nvSpPr>
          <p:cNvPr id="31748" name="3 Marcador de número de diapositiva"/>
          <p:cNvSpPr>
            <a:spLocks noGrp="1"/>
          </p:cNvSpPr>
          <p:nvPr>
            <p:ph type="sldNum" sz="quarter" idx="5"/>
          </p:nvPr>
        </p:nvSpPr>
        <p:spPr>
          <a:noFill/>
        </p:spPr>
        <p:txBody>
          <a:bodyPr/>
          <a:lstStyle/>
          <a:p>
            <a:fld id="{E2AACD51-1C5A-1645-BF3E-A02A46DF57D2}" type="slidenum">
              <a:rPr lang="de-DE"/>
              <a:pPr/>
              <a:t>22</a:t>
            </a:fld>
            <a:endParaRPr lang="de-DE"/>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7"/>
          <p:cNvSpPr>
            <a:spLocks noGrp="1" noChangeArrowheads="1"/>
          </p:cNvSpPr>
          <p:nvPr>
            <p:ph type="sldNum" sz="quarter" idx="5"/>
          </p:nvPr>
        </p:nvSpPr>
        <p:spPr>
          <a:noFill/>
        </p:spPr>
        <p:txBody>
          <a:bodyPr/>
          <a:lstStyle/>
          <a:p>
            <a:fld id="{30EFA8F5-FE52-4D42-92F3-3CA2194EFEA6}" type="slidenum">
              <a:rPr lang="de-DE"/>
              <a:pPr/>
              <a:t>2</a:t>
            </a:fld>
            <a:endParaRPr lang="de-DE"/>
          </a:p>
        </p:txBody>
      </p:sp>
      <p:sp>
        <p:nvSpPr>
          <p:cNvPr id="33795" name="Rectangle 2"/>
          <p:cNvSpPr>
            <a:spLocks noGrp="1" noRot="1" noChangeAspect="1" noChangeArrowheads="1" noTextEdit="1"/>
          </p:cNvSpPr>
          <p:nvPr>
            <p:ph type="sldImg"/>
          </p:nvPr>
        </p:nvSpPr>
        <p:spPr>
          <a:xfrm>
            <a:off x="1143000" y="685800"/>
            <a:ext cx="4573588" cy="3430588"/>
          </a:xfrm>
          <a:ln/>
        </p:spPr>
      </p:sp>
      <p:sp>
        <p:nvSpPr>
          <p:cNvPr id="33796" name="Rectangle 3"/>
          <p:cNvSpPr>
            <a:spLocks noGrp="1" noChangeArrowheads="1"/>
          </p:cNvSpPr>
          <p:nvPr>
            <p:ph type="body" idx="1"/>
          </p:nvPr>
        </p:nvSpPr>
        <p:spPr>
          <a:xfrm>
            <a:off x="914400" y="4343400"/>
            <a:ext cx="5029200" cy="4114800"/>
          </a:xfrm>
          <a:noFill/>
          <a:ln/>
        </p:spPr>
        <p:txBody>
          <a:bodyPr/>
          <a:lstStyle/>
          <a:p>
            <a:pPr eaLnBrk="1" hangingPunct="1"/>
            <a:endParaRPr lang="de-DE">
              <a:latin typeface="Times New Roman" charset="0"/>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1 Marcador de imagen de diapositiva"/>
          <p:cNvSpPr>
            <a:spLocks noGrp="1" noRot="1" noChangeAspect="1" noTextEdit="1"/>
          </p:cNvSpPr>
          <p:nvPr>
            <p:ph type="sldImg"/>
          </p:nvPr>
        </p:nvSpPr>
        <p:spPr>
          <a:ln/>
        </p:spPr>
      </p:sp>
      <p:sp>
        <p:nvSpPr>
          <p:cNvPr id="41987" name="2 Marcador de notas"/>
          <p:cNvSpPr>
            <a:spLocks noGrp="1"/>
          </p:cNvSpPr>
          <p:nvPr>
            <p:ph type="body" idx="1"/>
          </p:nvPr>
        </p:nvSpPr>
        <p:spPr>
          <a:noFill/>
          <a:ln/>
        </p:spPr>
        <p:txBody>
          <a:bodyPr/>
          <a:lstStyle/>
          <a:p>
            <a:endParaRPr lang="es-ES"/>
          </a:p>
        </p:txBody>
      </p:sp>
      <p:sp>
        <p:nvSpPr>
          <p:cNvPr id="41988" name="3 Marcador de número de diapositiva"/>
          <p:cNvSpPr>
            <a:spLocks noGrp="1"/>
          </p:cNvSpPr>
          <p:nvPr>
            <p:ph type="sldNum" sz="quarter" idx="5"/>
          </p:nvPr>
        </p:nvSpPr>
        <p:spPr>
          <a:noFill/>
        </p:spPr>
        <p:txBody>
          <a:bodyPr/>
          <a:lstStyle/>
          <a:p>
            <a:fld id="{4B1C5C1F-057A-754C-A715-FC395FEED031}" type="slidenum">
              <a:rPr lang="de-DE"/>
              <a:pPr/>
              <a:t>23</a:t>
            </a:fld>
            <a:endParaRPr lang="de-DE"/>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1 Marcador de imagen de diapositiva"/>
          <p:cNvSpPr>
            <a:spLocks noGrp="1" noRot="1" noChangeAspect="1" noTextEdit="1"/>
          </p:cNvSpPr>
          <p:nvPr>
            <p:ph type="sldImg"/>
          </p:nvPr>
        </p:nvSpPr>
        <p:spPr>
          <a:ln/>
        </p:spPr>
      </p:sp>
      <p:sp>
        <p:nvSpPr>
          <p:cNvPr id="140291" name="2 Marcador de notas"/>
          <p:cNvSpPr>
            <a:spLocks noGrp="1"/>
          </p:cNvSpPr>
          <p:nvPr>
            <p:ph type="body" idx="1"/>
          </p:nvPr>
        </p:nvSpPr>
        <p:spPr>
          <a:noFill/>
          <a:ln/>
        </p:spPr>
        <p:txBody>
          <a:bodyPr/>
          <a:lstStyle/>
          <a:p>
            <a:endParaRPr lang="es-ES"/>
          </a:p>
        </p:txBody>
      </p:sp>
      <p:sp>
        <p:nvSpPr>
          <p:cNvPr id="140292" name="3 Marcador de número de diapositiva"/>
          <p:cNvSpPr>
            <a:spLocks noGrp="1"/>
          </p:cNvSpPr>
          <p:nvPr>
            <p:ph type="sldNum" sz="quarter" idx="5"/>
          </p:nvPr>
        </p:nvSpPr>
        <p:spPr>
          <a:noFill/>
        </p:spPr>
        <p:txBody>
          <a:bodyPr/>
          <a:lstStyle/>
          <a:p>
            <a:fld id="{CDC5BC31-3E1C-F747-86CD-FD76CB4A2A4D}" type="slidenum">
              <a:rPr lang="de-DE"/>
              <a:pPr/>
              <a:t>24</a:t>
            </a:fld>
            <a:endParaRPr lang="de-DE"/>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1 Marcador de imagen de diapositiva"/>
          <p:cNvSpPr>
            <a:spLocks noGrp="1" noRot="1" noChangeAspect="1" noTextEdit="1"/>
          </p:cNvSpPr>
          <p:nvPr>
            <p:ph type="sldImg"/>
          </p:nvPr>
        </p:nvSpPr>
        <p:spPr>
          <a:ln/>
        </p:spPr>
      </p:sp>
      <p:sp>
        <p:nvSpPr>
          <p:cNvPr id="142339" name="2 Marcador de notas"/>
          <p:cNvSpPr>
            <a:spLocks noGrp="1"/>
          </p:cNvSpPr>
          <p:nvPr>
            <p:ph type="body" idx="1"/>
          </p:nvPr>
        </p:nvSpPr>
        <p:spPr>
          <a:noFill/>
          <a:ln/>
        </p:spPr>
        <p:txBody>
          <a:bodyPr/>
          <a:lstStyle/>
          <a:p>
            <a:endParaRPr lang="es-ES"/>
          </a:p>
        </p:txBody>
      </p:sp>
      <p:sp>
        <p:nvSpPr>
          <p:cNvPr id="142340" name="3 Marcador de número de diapositiva"/>
          <p:cNvSpPr>
            <a:spLocks noGrp="1"/>
          </p:cNvSpPr>
          <p:nvPr>
            <p:ph type="sldNum" sz="quarter" idx="5"/>
          </p:nvPr>
        </p:nvSpPr>
        <p:spPr>
          <a:noFill/>
        </p:spPr>
        <p:txBody>
          <a:bodyPr/>
          <a:lstStyle/>
          <a:p>
            <a:fld id="{8F654674-5FB7-6347-A3FF-F41B4F782F1B}" type="slidenum">
              <a:rPr lang="de-DE"/>
              <a:pPr/>
              <a:t>25</a:t>
            </a:fld>
            <a:endParaRPr lang="de-DE"/>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7"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86018"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a:spcBef>
                <a:spcPct val="0"/>
              </a:spcBef>
            </a:pPr>
            <a:endParaRPr lang="en-US" smtClean="0"/>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6" name="1 Marcador de imagen de diapositiva"/>
          <p:cNvSpPr>
            <a:spLocks noGrp="1" noRot="1" noChangeAspect="1" noTextEdit="1"/>
          </p:cNvSpPr>
          <p:nvPr>
            <p:ph type="sldImg"/>
          </p:nvPr>
        </p:nvSpPr>
        <p:spPr>
          <a:ln/>
        </p:spPr>
      </p:sp>
      <p:sp>
        <p:nvSpPr>
          <p:cNvPr id="144387" name="2 Marcador de notas"/>
          <p:cNvSpPr>
            <a:spLocks noGrp="1"/>
          </p:cNvSpPr>
          <p:nvPr>
            <p:ph type="body" idx="1"/>
          </p:nvPr>
        </p:nvSpPr>
        <p:spPr>
          <a:noFill/>
          <a:ln/>
        </p:spPr>
        <p:txBody>
          <a:bodyPr/>
          <a:lstStyle/>
          <a:p>
            <a:endParaRPr lang="es-ES"/>
          </a:p>
        </p:txBody>
      </p:sp>
      <p:sp>
        <p:nvSpPr>
          <p:cNvPr id="144388" name="3 Marcador de número de diapositiva"/>
          <p:cNvSpPr>
            <a:spLocks noGrp="1"/>
          </p:cNvSpPr>
          <p:nvPr>
            <p:ph type="sldNum" sz="quarter" idx="5"/>
          </p:nvPr>
        </p:nvSpPr>
        <p:spPr>
          <a:noFill/>
        </p:spPr>
        <p:txBody>
          <a:bodyPr/>
          <a:lstStyle/>
          <a:p>
            <a:fld id="{D70A3854-C65D-3342-8E4E-5D070A1DDE27}" type="slidenum">
              <a:rPr lang="de-DE"/>
              <a:pPr/>
              <a:t>27</a:t>
            </a:fld>
            <a:endParaRPr lang="de-DE"/>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1 Marcador de imagen de diapositiva"/>
          <p:cNvSpPr>
            <a:spLocks noGrp="1" noRot="1" noChangeAspect="1"/>
          </p:cNvSpPr>
          <p:nvPr>
            <p:ph type="sldImg"/>
          </p:nvPr>
        </p:nvSpPr>
        <p:spPr>
          <a:xfrm>
            <a:off x="1143000" y="685800"/>
            <a:ext cx="4572000" cy="3429000"/>
          </a:xfrm>
          <a:ln/>
        </p:spPr>
      </p:sp>
      <p:sp>
        <p:nvSpPr>
          <p:cNvPr id="51203" name="2 Marcador de notas"/>
          <p:cNvSpPr>
            <a:spLocks noGrp="1"/>
          </p:cNvSpPr>
          <p:nvPr>
            <p:ph type="body" idx="1"/>
          </p:nvPr>
        </p:nvSpPr>
        <p:spPr>
          <a:noFill/>
          <a:ln/>
        </p:spPr>
        <p:txBody>
          <a:bodyPr/>
          <a:lstStyle/>
          <a:p>
            <a:endParaRPr lang="en-US"/>
          </a:p>
        </p:txBody>
      </p:sp>
      <p:sp>
        <p:nvSpPr>
          <p:cNvPr id="51204" name="3 Marcador de número de diapositiva"/>
          <p:cNvSpPr>
            <a:spLocks noGrp="1"/>
          </p:cNvSpPr>
          <p:nvPr>
            <p:ph type="sldNum" sz="quarter" idx="5"/>
          </p:nvPr>
        </p:nvSpPr>
        <p:spPr>
          <a:noFill/>
        </p:spPr>
        <p:txBody>
          <a:bodyPr/>
          <a:lstStyle/>
          <a:p>
            <a:fld id="{B0403D9D-9DBF-0540-8521-72DA0EBB989F}" type="slidenum">
              <a:rPr lang="en-US"/>
              <a:pPr/>
              <a:t>28</a:t>
            </a:fld>
            <a:endParaRPr 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1 Marcador de imagen de diapositiva"/>
          <p:cNvSpPr>
            <a:spLocks noGrp="1" noRot="1" noChangeAspect="1"/>
          </p:cNvSpPr>
          <p:nvPr>
            <p:ph type="sldImg"/>
          </p:nvPr>
        </p:nvSpPr>
        <p:spPr>
          <a:xfrm>
            <a:off x="1143000" y="685800"/>
            <a:ext cx="4572000" cy="3429000"/>
          </a:xfrm>
          <a:ln/>
        </p:spPr>
      </p:sp>
      <p:sp>
        <p:nvSpPr>
          <p:cNvPr id="3" name="2 Marcador de notas"/>
          <p:cNvSpPr>
            <a:spLocks noGrp="1"/>
          </p:cNvSpPr>
          <p:nvPr>
            <p:ph type="body" idx="1"/>
          </p:nvPr>
        </p:nvSpPr>
        <p:spPr/>
        <p:txBody>
          <a:bodyPr>
            <a:normAutofit/>
          </a:bodyPr>
          <a:lstStyle/>
          <a:p>
            <a:pPr>
              <a:defRPr/>
            </a:pPr>
            <a:r>
              <a:rPr lang="en-US" dirty="0" err="1" smtClean="0">
                <a:latin typeface="+mn-lt"/>
                <a:ea typeface="+mn-ea"/>
                <a:cs typeface="+mn-cs"/>
              </a:rPr>
              <a:t>Ullrich</a:t>
            </a:r>
            <a:r>
              <a:rPr lang="en-US" dirty="0" smtClean="0">
                <a:latin typeface="+mn-lt"/>
                <a:ea typeface="+mn-ea"/>
                <a:cs typeface="+mn-cs"/>
              </a:rPr>
              <a:t>, A., </a:t>
            </a:r>
            <a:r>
              <a:rPr lang="en-US" dirty="0" err="1" smtClean="0">
                <a:latin typeface="+mn-lt"/>
                <a:ea typeface="+mn-ea"/>
                <a:cs typeface="+mn-cs"/>
              </a:rPr>
              <a:t>Coussens</a:t>
            </a:r>
            <a:r>
              <a:rPr lang="en-US" dirty="0" smtClean="0">
                <a:latin typeface="+mn-lt"/>
                <a:ea typeface="+mn-ea"/>
                <a:cs typeface="+mn-cs"/>
              </a:rPr>
              <a:t>, L., </a:t>
            </a:r>
            <a:r>
              <a:rPr lang="en-US" dirty="0" err="1" smtClean="0">
                <a:latin typeface="+mn-lt"/>
                <a:ea typeface="+mn-ea"/>
                <a:cs typeface="+mn-cs"/>
              </a:rPr>
              <a:t>Hayflick</a:t>
            </a:r>
            <a:r>
              <a:rPr lang="en-US" dirty="0" smtClean="0">
                <a:latin typeface="+mn-lt"/>
                <a:ea typeface="+mn-ea"/>
                <a:cs typeface="+mn-cs"/>
              </a:rPr>
              <a:t>, J. S., Dull, T. J., Gray, A, Tam, A. W., Lee, J.,</a:t>
            </a:r>
          </a:p>
        </p:txBody>
      </p:sp>
      <p:sp>
        <p:nvSpPr>
          <p:cNvPr id="53252" name="3 Marcador de número de diapositiva"/>
          <p:cNvSpPr>
            <a:spLocks noGrp="1"/>
          </p:cNvSpPr>
          <p:nvPr>
            <p:ph type="sldNum" sz="quarter" idx="5"/>
          </p:nvPr>
        </p:nvSpPr>
        <p:spPr>
          <a:noFill/>
        </p:spPr>
        <p:txBody>
          <a:bodyPr/>
          <a:lstStyle/>
          <a:p>
            <a:fld id="{E9CFAA47-1582-F64D-A501-BD36B1487560}" type="slidenum">
              <a:rPr lang="en-US"/>
              <a:pPr/>
              <a:t>29</a:t>
            </a:fld>
            <a:endParaRPr 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1 Marcador de imagen de diapositiva"/>
          <p:cNvSpPr>
            <a:spLocks noGrp="1" noRot="1" noChangeAspect="1"/>
          </p:cNvSpPr>
          <p:nvPr>
            <p:ph type="sldImg"/>
          </p:nvPr>
        </p:nvSpPr>
        <p:spPr>
          <a:xfrm>
            <a:off x="1143000" y="685800"/>
            <a:ext cx="4572000" cy="3429000"/>
          </a:xfrm>
          <a:ln/>
        </p:spPr>
      </p:sp>
      <p:sp>
        <p:nvSpPr>
          <p:cNvPr id="3" name="2 Marcador de notas"/>
          <p:cNvSpPr>
            <a:spLocks noGrp="1"/>
          </p:cNvSpPr>
          <p:nvPr>
            <p:ph type="body" idx="1"/>
          </p:nvPr>
        </p:nvSpPr>
        <p:spPr/>
        <p:txBody>
          <a:bodyPr>
            <a:normAutofit/>
          </a:bodyPr>
          <a:lstStyle/>
          <a:p>
            <a:pPr>
              <a:defRPr/>
            </a:pPr>
            <a:endParaRPr lang="en-US" dirty="0" smtClean="0">
              <a:latin typeface="+mn-lt"/>
              <a:ea typeface="+mn-ea"/>
              <a:cs typeface="+mn-cs"/>
            </a:endParaRPr>
          </a:p>
        </p:txBody>
      </p:sp>
      <p:sp>
        <p:nvSpPr>
          <p:cNvPr id="55300" name="3 Marcador de número de diapositiva"/>
          <p:cNvSpPr>
            <a:spLocks noGrp="1"/>
          </p:cNvSpPr>
          <p:nvPr>
            <p:ph type="sldNum" sz="quarter" idx="5"/>
          </p:nvPr>
        </p:nvSpPr>
        <p:spPr>
          <a:noFill/>
        </p:spPr>
        <p:txBody>
          <a:bodyPr/>
          <a:lstStyle/>
          <a:p>
            <a:fld id="{3E23FC7C-C568-2541-AA45-8F4B7E579375}" type="slidenum">
              <a:rPr lang="en-US"/>
              <a:pPr/>
              <a:t>30</a:t>
            </a:fld>
            <a:endParaRPr 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xfrm>
            <a:off x="1143000" y="685800"/>
            <a:ext cx="4573588" cy="3429000"/>
          </a:xfrm>
          <a:ln/>
        </p:spPr>
      </p:sp>
      <p:sp>
        <p:nvSpPr>
          <p:cNvPr id="57347" name="Rectangle 3"/>
          <p:cNvSpPr>
            <a:spLocks noGrp="1" noChangeArrowheads="1"/>
          </p:cNvSpPr>
          <p:nvPr>
            <p:ph type="body" idx="1"/>
          </p:nvPr>
        </p:nvSpPr>
        <p:spPr>
          <a:noFill/>
          <a:ln/>
        </p:spPr>
        <p:txBody>
          <a:bodyPr/>
          <a:lstStyle/>
          <a:p>
            <a:endParaRPr lang="es-ES"/>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1 Marcador de imagen de diapositiva"/>
          <p:cNvSpPr>
            <a:spLocks noGrp="1" noRot="1" noChangeAspect="1" noTextEdit="1"/>
          </p:cNvSpPr>
          <p:nvPr>
            <p:ph type="sldImg"/>
          </p:nvPr>
        </p:nvSpPr>
        <p:spPr>
          <a:xfrm>
            <a:off x="1144588" y="687388"/>
            <a:ext cx="4568825" cy="3427412"/>
          </a:xfrm>
          <a:ln/>
        </p:spPr>
      </p:sp>
      <p:sp>
        <p:nvSpPr>
          <p:cNvPr id="61443" name="2 Marcador de notas"/>
          <p:cNvSpPr>
            <a:spLocks noGrp="1"/>
          </p:cNvSpPr>
          <p:nvPr>
            <p:ph type="body" idx="1"/>
          </p:nvPr>
        </p:nvSpPr>
        <p:spPr>
          <a:noFill/>
          <a:ln/>
        </p:spPr>
        <p:txBody>
          <a:bodyPr/>
          <a:lstStyle/>
          <a:p>
            <a:pPr eaLnBrk="1" hangingPunct="1"/>
            <a:endParaRPr lang="es-E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7"/>
          <p:cNvSpPr>
            <a:spLocks noGrp="1" noChangeArrowheads="1"/>
          </p:cNvSpPr>
          <p:nvPr>
            <p:ph type="sldNum" sz="quarter" idx="5"/>
          </p:nvPr>
        </p:nvSpPr>
        <p:spPr>
          <a:noFill/>
        </p:spPr>
        <p:txBody>
          <a:bodyPr/>
          <a:lstStyle/>
          <a:p>
            <a:fld id="{1D28BC2F-0160-524E-B1D3-D8EBA3E9E0CC}" type="slidenum">
              <a:rPr lang="de-DE"/>
              <a:pPr/>
              <a:t>4</a:t>
            </a:fld>
            <a:endParaRPr lang="de-DE"/>
          </a:p>
        </p:txBody>
      </p:sp>
      <p:sp>
        <p:nvSpPr>
          <p:cNvPr id="50179" name="Rectangle 2"/>
          <p:cNvSpPr>
            <a:spLocks noGrp="1" noRot="1" noChangeAspect="1" noChangeArrowheads="1" noTextEdit="1"/>
          </p:cNvSpPr>
          <p:nvPr>
            <p:ph type="sldImg"/>
          </p:nvPr>
        </p:nvSpPr>
        <p:spPr>
          <a:xfrm>
            <a:off x="1079500" y="655638"/>
            <a:ext cx="4713288" cy="3535362"/>
          </a:xfrm>
          <a:ln/>
        </p:spPr>
      </p:sp>
      <p:sp>
        <p:nvSpPr>
          <p:cNvPr id="50180" name="Rectangle 3"/>
          <p:cNvSpPr>
            <a:spLocks noGrp="1" noChangeArrowheads="1"/>
          </p:cNvSpPr>
          <p:nvPr>
            <p:ph type="body" idx="1"/>
          </p:nvPr>
        </p:nvSpPr>
        <p:spPr>
          <a:xfrm>
            <a:off x="963613" y="4367213"/>
            <a:ext cx="5407025" cy="4100512"/>
          </a:xfrm>
          <a:noFill/>
          <a:ln/>
        </p:spPr>
        <p:txBody>
          <a:bodyPr/>
          <a:lstStyle/>
          <a:p>
            <a:pPr eaLnBrk="1" hangingPunct="1"/>
            <a:endParaRPr lang="en-GB">
              <a:latin typeface="Times New Roman" charset="0"/>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p:cNvSpPr>
            <a:spLocks noGrp="1" noChangeArrowheads="1"/>
          </p:cNvSpPr>
          <p:nvPr>
            <p:ph type="sldNum" sz="quarter" idx="5"/>
          </p:nvPr>
        </p:nvSpPr>
        <p:spPr>
          <a:noFill/>
        </p:spPr>
        <p:txBody>
          <a:bodyPr/>
          <a:lstStyle/>
          <a:p>
            <a:fld id="{C3846512-5B49-044C-80B5-221C58D72957}" type="slidenum">
              <a:rPr lang="en-US"/>
              <a:pPr/>
              <a:t>33</a:t>
            </a:fld>
            <a:endParaRPr lang="en-US"/>
          </a:p>
        </p:txBody>
      </p:sp>
      <p:sp>
        <p:nvSpPr>
          <p:cNvPr id="63491" name="Rectangle 2"/>
          <p:cNvSpPr>
            <a:spLocks noGrp="1" noRot="1" noChangeAspect="1" noChangeArrowheads="1" noTextEdit="1"/>
          </p:cNvSpPr>
          <p:nvPr>
            <p:ph type="sldImg"/>
          </p:nvPr>
        </p:nvSpPr>
        <p:spPr>
          <a:xfrm>
            <a:off x="1143000" y="685800"/>
            <a:ext cx="4572000" cy="3429000"/>
          </a:xfrm>
          <a:ln/>
        </p:spPr>
      </p:sp>
      <p:sp>
        <p:nvSpPr>
          <p:cNvPr id="63492" name="Rectangle 3"/>
          <p:cNvSpPr>
            <a:spLocks noGrp="1" noChangeArrowheads="1"/>
          </p:cNvSpPr>
          <p:nvPr>
            <p:ph type="body" idx="1"/>
          </p:nvPr>
        </p:nvSpPr>
        <p:spPr>
          <a:noFill/>
          <a:ln/>
        </p:spPr>
        <p:txBody>
          <a:bodyPr/>
          <a:lstStyle/>
          <a:p>
            <a:pPr eaLnBrk="1" hangingPunct="1"/>
            <a:endParaRPr lang="es-ES"/>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p:cNvSpPr>
            <a:spLocks noGrp="1" noChangeArrowheads="1"/>
          </p:cNvSpPr>
          <p:nvPr>
            <p:ph type="sldNum" sz="quarter" idx="5"/>
          </p:nvPr>
        </p:nvSpPr>
        <p:spPr>
          <a:noFill/>
        </p:spPr>
        <p:txBody>
          <a:bodyPr/>
          <a:lstStyle/>
          <a:p>
            <a:fld id="{DF767AC7-DEA4-0640-A6CD-442773644A13}" type="slidenum">
              <a:rPr lang="en-US"/>
              <a:pPr/>
              <a:t>34</a:t>
            </a:fld>
            <a:endParaRPr lang="en-US"/>
          </a:p>
        </p:txBody>
      </p:sp>
      <p:sp>
        <p:nvSpPr>
          <p:cNvPr id="65539" name="Rectangle 2"/>
          <p:cNvSpPr>
            <a:spLocks noGrp="1" noRot="1" noChangeAspect="1" noChangeArrowheads="1" noTextEdit="1"/>
          </p:cNvSpPr>
          <p:nvPr>
            <p:ph type="sldImg"/>
          </p:nvPr>
        </p:nvSpPr>
        <p:spPr>
          <a:xfrm>
            <a:off x="1143000" y="685800"/>
            <a:ext cx="4572000" cy="3429000"/>
          </a:xfrm>
          <a:ln/>
        </p:spPr>
      </p:sp>
      <p:sp>
        <p:nvSpPr>
          <p:cNvPr id="65540" name="Rectangle 3"/>
          <p:cNvSpPr>
            <a:spLocks noGrp="1" noChangeArrowheads="1"/>
          </p:cNvSpPr>
          <p:nvPr>
            <p:ph type="body" idx="1"/>
          </p:nvPr>
        </p:nvSpPr>
        <p:spPr>
          <a:noFill/>
          <a:ln/>
        </p:spPr>
        <p:txBody>
          <a:bodyPr/>
          <a:lstStyle/>
          <a:p>
            <a:pPr eaLnBrk="1" hangingPunct="1"/>
            <a:endParaRPr lang="es-E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1 Marcador de imagen de diapositiva"/>
          <p:cNvSpPr>
            <a:spLocks noGrp="1" noRot="1" noChangeAspect="1" noTextEdit="1"/>
          </p:cNvSpPr>
          <p:nvPr>
            <p:ph type="sldImg"/>
          </p:nvPr>
        </p:nvSpPr>
        <p:spPr>
          <a:ln/>
        </p:spPr>
      </p:sp>
      <p:sp>
        <p:nvSpPr>
          <p:cNvPr id="48131" name="2 Marcador de notas"/>
          <p:cNvSpPr>
            <a:spLocks noGrp="1"/>
          </p:cNvSpPr>
          <p:nvPr>
            <p:ph type="body" idx="1"/>
          </p:nvPr>
        </p:nvSpPr>
        <p:spPr>
          <a:noFill/>
          <a:ln/>
        </p:spPr>
        <p:txBody>
          <a:bodyPr/>
          <a:lstStyle/>
          <a:p>
            <a:endParaRPr lang="es-ES"/>
          </a:p>
        </p:txBody>
      </p:sp>
      <p:sp>
        <p:nvSpPr>
          <p:cNvPr id="48132" name="3 Marcador de número de diapositiva"/>
          <p:cNvSpPr>
            <a:spLocks noGrp="1"/>
          </p:cNvSpPr>
          <p:nvPr>
            <p:ph type="sldNum" sz="quarter" idx="5"/>
          </p:nvPr>
        </p:nvSpPr>
        <p:spPr>
          <a:noFill/>
        </p:spPr>
        <p:txBody>
          <a:bodyPr/>
          <a:lstStyle/>
          <a:p>
            <a:fld id="{6B8F9282-0EE6-F34C-AC72-08247D46A8C6}" type="slidenum">
              <a:rPr lang="de-DE"/>
              <a:pPr/>
              <a:t>35</a:t>
            </a:fld>
            <a:endParaRPr lang="de-DE"/>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2"/>
          <p:cNvSpPr>
            <a:spLocks noGrp="1" noRot="1" noChangeAspect="1" noChangeArrowheads="1" noTextEdit="1"/>
          </p:cNvSpPr>
          <p:nvPr>
            <p:ph type="sldImg"/>
          </p:nvPr>
        </p:nvSpPr>
        <p:spPr>
          <a:xfrm>
            <a:off x="1143000" y="685800"/>
            <a:ext cx="4572000" cy="3429000"/>
          </a:xfrm>
          <a:ln/>
        </p:spPr>
      </p:sp>
      <p:sp>
        <p:nvSpPr>
          <p:cNvPr id="67587" name="Rectangle 3"/>
          <p:cNvSpPr>
            <a:spLocks noGrp="1" noChangeArrowheads="1"/>
          </p:cNvSpPr>
          <p:nvPr>
            <p:ph type="body" idx="1"/>
          </p:nvPr>
        </p:nvSpPr>
        <p:spPr>
          <a:noFill/>
          <a:ln/>
        </p:spPr>
        <p:txBody>
          <a:bodyPr/>
          <a:lstStyle/>
          <a:p>
            <a:endParaRPr lang="es-ES"/>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7"/>
          <p:cNvSpPr>
            <a:spLocks noGrp="1" noChangeArrowheads="1"/>
          </p:cNvSpPr>
          <p:nvPr>
            <p:ph type="sldNum" sz="quarter" idx="5"/>
          </p:nvPr>
        </p:nvSpPr>
        <p:spPr>
          <a:noFill/>
        </p:spPr>
        <p:txBody>
          <a:bodyPr/>
          <a:lstStyle/>
          <a:p>
            <a:fld id="{CCB8E16A-B4C1-DA49-9793-6B6E9FD84B9A}" type="slidenum">
              <a:rPr lang="en-GB"/>
              <a:pPr/>
              <a:t>38</a:t>
            </a:fld>
            <a:endParaRPr lang="en-GB"/>
          </a:p>
        </p:txBody>
      </p:sp>
      <p:sp>
        <p:nvSpPr>
          <p:cNvPr id="77827" name="Rectangle 2"/>
          <p:cNvSpPr>
            <a:spLocks noGrp="1" noRot="1" noChangeAspect="1" noChangeArrowheads="1" noTextEdit="1"/>
          </p:cNvSpPr>
          <p:nvPr>
            <p:ph type="sldImg"/>
          </p:nvPr>
        </p:nvSpPr>
        <p:spPr>
          <a:xfrm>
            <a:off x="1143000" y="685800"/>
            <a:ext cx="4572000" cy="3429000"/>
          </a:xfrm>
          <a:ln/>
        </p:spPr>
      </p:sp>
      <p:sp>
        <p:nvSpPr>
          <p:cNvPr id="77828" name="Rectangle 3"/>
          <p:cNvSpPr>
            <a:spLocks noGrp="1" noChangeArrowheads="1"/>
          </p:cNvSpPr>
          <p:nvPr>
            <p:ph type="body" idx="1"/>
          </p:nvPr>
        </p:nvSpPr>
        <p:spPr>
          <a:xfrm>
            <a:off x="914508" y="4343913"/>
            <a:ext cx="5028986" cy="4114361"/>
          </a:xfrm>
          <a:noFill/>
          <a:ln/>
        </p:spPr>
        <p:txBody>
          <a:bodyPr/>
          <a:lstStyle/>
          <a:p>
            <a:pPr eaLnBrk="1" hangingPunct="1"/>
            <a:endParaRPr lang="en-US"/>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2"/>
          <p:cNvSpPr>
            <a:spLocks noGrp="1" noRot="1" noChangeAspect="1" noChangeArrowheads="1" noTextEdit="1"/>
          </p:cNvSpPr>
          <p:nvPr>
            <p:ph type="sldImg"/>
          </p:nvPr>
        </p:nvSpPr>
        <p:spPr>
          <a:xfrm>
            <a:off x="1143000" y="685800"/>
            <a:ext cx="4572000" cy="3429000"/>
          </a:xfrm>
          <a:ln/>
        </p:spPr>
      </p:sp>
      <p:sp>
        <p:nvSpPr>
          <p:cNvPr id="79875" name="Rectangle 3"/>
          <p:cNvSpPr>
            <a:spLocks noGrp="1" noChangeArrowheads="1"/>
          </p:cNvSpPr>
          <p:nvPr>
            <p:ph type="body" idx="1"/>
          </p:nvPr>
        </p:nvSpPr>
        <p:spPr>
          <a:noFill/>
          <a:ln/>
        </p:spPr>
        <p:txBody>
          <a:bodyPr/>
          <a:lstStyle/>
          <a:p>
            <a:endParaRPr lang="es-ES"/>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7"/>
          <p:cNvSpPr>
            <a:spLocks noGrp="1" noChangeArrowheads="1"/>
          </p:cNvSpPr>
          <p:nvPr>
            <p:ph type="sldNum" sz="quarter" idx="5"/>
          </p:nvPr>
        </p:nvSpPr>
        <p:spPr>
          <a:noFill/>
        </p:spPr>
        <p:txBody>
          <a:bodyPr/>
          <a:lstStyle/>
          <a:p>
            <a:fld id="{95A5E258-85CE-664F-81EA-458551D2787E}" type="slidenum">
              <a:rPr lang="en-US"/>
              <a:pPr/>
              <a:t>40</a:t>
            </a:fld>
            <a:endParaRPr lang="en-US"/>
          </a:p>
        </p:txBody>
      </p:sp>
      <p:sp>
        <p:nvSpPr>
          <p:cNvPr id="206851" name="Rectangle 2"/>
          <p:cNvSpPr>
            <a:spLocks noGrp="1" noRot="1" noChangeAspect="1" noChangeArrowheads="1" noTextEdit="1"/>
          </p:cNvSpPr>
          <p:nvPr>
            <p:ph type="sldImg"/>
          </p:nvPr>
        </p:nvSpPr>
        <p:spPr>
          <a:xfrm>
            <a:off x="1143000" y="685800"/>
            <a:ext cx="4572000" cy="3429000"/>
          </a:xfrm>
          <a:ln/>
        </p:spPr>
      </p:sp>
      <p:sp>
        <p:nvSpPr>
          <p:cNvPr id="206852" name="Rectangle 3"/>
          <p:cNvSpPr>
            <a:spLocks noGrp="1" noChangeArrowheads="1"/>
          </p:cNvSpPr>
          <p:nvPr>
            <p:ph type="body" idx="1"/>
          </p:nvPr>
        </p:nvSpPr>
        <p:spPr>
          <a:noFill/>
          <a:ln/>
        </p:spPr>
        <p:txBody>
          <a:bodyPr/>
          <a:lstStyle/>
          <a:p>
            <a:endParaRPr lang="en-US"/>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2"/>
          <p:cNvSpPr>
            <a:spLocks noGrp="1" noRot="1" noChangeAspect="1" noChangeArrowheads="1" noTextEdit="1"/>
          </p:cNvSpPr>
          <p:nvPr>
            <p:ph type="sldImg"/>
          </p:nvPr>
        </p:nvSpPr>
        <p:spPr>
          <a:xfrm>
            <a:off x="1143000" y="685800"/>
            <a:ext cx="4572000" cy="3429000"/>
          </a:xfrm>
          <a:ln/>
        </p:spPr>
      </p:sp>
      <p:sp>
        <p:nvSpPr>
          <p:cNvPr id="96259" name="Rectangle 3"/>
          <p:cNvSpPr>
            <a:spLocks noGrp="1" noChangeArrowheads="1"/>
          </p:cNvSpPr>
          <p:nvPr>
            <p:ph type="body" idx="1"/>
          </p:nvPr>
        </p:nvSpPr>
        <p:spPr>
          <a:noFill/>
          <a:ln/>
        </p:spPr>
        <p:txBody>
          <a:bodyPr/>
          <a:lstStyle/>
          <a:p>
            <a:endParaRPr lang="es-ES"/>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7"/>
          <p:cNvSpPr>
            <a:spLocks noGrp="1" noChangeArrowheads="1"/>
          </p:cNvSpPr>
          <p:nvPr>
            <p:ph type="sldNum" sz="quarter" idx="5"/>
          </p:nvPr>
        </p:nvSpPr>
        <p:spPr>
          <a:noFill/>
        </p:spPr>
        <p:txBody>
          <a:bodyPr/>
          <a:lstStyle/>
          <a:p>
            <a:fld id="{9A967C54-3A41-C341-B7EE-AE96411FFF52}" type="slidenum">
              <a:rPr lang="en-US"/>
              <a:pPr/>
              <a:t>42</a:t>
            </a:fld>
            <a:endParaRPr lang="en-US"/>
          </a:p>
        </p:txBody>
      </p:sp>
      <p:sp>
        <p:nvSpPr>
          <p:cNvPr id="114691" name="Rectangle 2"/>
          <p:cNvSpPr>
            <a:spLocks noGrp="1" noRot="1" noChangeAspect="1" noChangeArrowheads="1" noTextEdit="1"/>
          </p:cNvSpPr>
          <p:nvPr>
            <p:ph type="sldImg"/>
          </p:nvPr>
        </p:nvSpPr>
        <p:spPr>
          <a:xfrm>
            <a:off x="1143000" y="685800"/>
            <a:ext cx="4572000" cy="3429000"/>
          </a:xfrm>
          <a:ln/>
        </p:spPr>
      </p:sp>
      <p:sp>
        <p:nvSpPr>
          <p:cNvPr id="114692"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1 Marcador de imagen de diapositiva"/>
          <p:cNvSpPr>
            <a:spLocks noGrp="1" noRot="1" noChangeAspect="1"/>
          </p:cNvSpPr>
          <p:nvPr>
            <p:ph type="sldImg"/>
          </p:nvPr>
        </p:nvSpPr>
        <p:spPr>
          <a:xfrm>
            <a:off x="1143000" y="685800"/>
            <a:ext cx="4572000" cy="3429000"/>
          </a:xfrm>
          <a:ln/>
        </p:spPr>
      </p:sp>
      <p:sp>
        <p:nvSpPr>
          <p:cNvPr id="116739" name="2 Marcador de notas"/>
          <p:cNvSpPr>
            <a:spLocks noGrp="1"/>
          </p:cNvSpPr>
          <p:nvPr>
            <p:ph type="body" idx="1"/>
          </p:nvPr>
        </p:nvSpPr>
        <p:spPr>
          <a:noFill/>
          <a:ln/>
        </p:spPr>
        <p:txBody>
          <a:bodyPr/>
          <a:lstStyle/>
          <a:p>
            <a:endParaRPr lang="es-ES"/>
          </a:p>
        </p:txBody>
      </p:sp>
      <p:sp>
        <p:nvSpPr>
          <p:cNvPr id="116740" name="3 Marcador de número de diapositiva"/>
          <p:cNvSpPr>
            <a:spLocks noGrp="1"/>
          </p:cNvSpPr>
          <p:nvPr>
            <p:ph type="sldNum" sz="quarter" idx="5"/>
          </p:nvPr>
        </p:nvSpPr>
        <p:spPr>
          <a:noFill/>
        </p:spPr>
        <p:txBody>
          <a:bodyPr/>
          <a:lstStyle/>
          <a:p>
            <a:fld id="{23337C92-05A3-9947-933B-4B2E11D8922F}" type="slidenum">
              <a:rPr lang="es-ES"/>
              <a:pPr/>
              <a:t>43</a:t>
            </a:fld>
            <a:endParaRPr lang="es-E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7"/>
          <p:cNvSpPr>
            <a:spLocks noGrp="1" noChangeArrowheads="1"/>
          </p:cNvSpPr>
          <p:nvPr>
            <p:ph type="sldNum" sz="quarter" idx="5"/>
          </p:nvPr>
        </p:nvSpPr>
        <p:spPr>
          <a:noFill/>
        </p:spPr>
        <p:txBody>
          <a:bodyPr/>
          <a:lstStyle/>
          <a:p>
            <a:fld id="{1C9A0E68-FE94-A541-BB77-6D2427CA42FC}" type="slidenum">
              <a:rPr lang="de-DE"/>
              <a:pPr/>
              <a:t>6</a:t>
            </a:fld>
            <a:endParaRPr lang="de-DE"/>
          </a:p>
        </p:txBody>
      </p:sp>
      <p:sp>
        <p:nvSpPr>
          <p:cNvPr id="47107" name="Rectangle 2"/>
          <p:cNvSpPr>
            <a:spLocks noGrp="1" noRot="1" noChangeAspect="1" noChangeArrowheads="1" noTextEdit="1"/>
          </p:cNvSpPr>
          <p:nvPr>
            <p:ph type="sldImg"/>
          </p:nvPr>
        </p:nvSpPr>
        <p:spPr>
          <a:xfrm>
            <a:off x="1143000" y="685800"/>
            <a:ext cx="4573588" cy="3430588"/>
          </a:xfrm>
          <a:ln/>
        </p:spPr>
      </p:sp>
      <p:sp>
        <p:nvSpPr>
          <p:cNvPr id="47108" name="Rectangle 3"/>
          <p:cNvSpPr>
            <a:spLocks noGrp="1" noChangeArrowheads="1"/>
          </p:cNvSpPr>
          <p:nvPr>
            <p:ph type="body" idx="1"/>
          </p:nvPr>
        </p:nvSpPr>
        <p:spPr>
          <a:xfrm>
            <a:off x="914400" y="4343400"/>
            <a:ext cx="5029200" cy="4114800"/>
          </a:xfrm>
          <a:noFill/>
          <a:ln/>
        </p:spPr>
        <p:txBody>
          <a:bodyPr/>
          <a:lstStyle/>
          <a:p>
            <a:pPr eaLnBrk="1" hangingPunct="1"/>
            <a:endParaRPr lang="de-DE">
              <a:latin typeface="Times New Roman" charset="0"/>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1 Marcador de imagen de diapositiva"/>
          <p:cNvSpPr>
            <a:spLocks noGrp="1" noRot="1" noChangeAspect="1" noTextEdit="1"/>
          </p:cNvSpPr>
          <p:nvPr>
            <p:ph type="sldImg"/>
          </p:nvPr>
        </p:nvSpPr>
        <p:spPr>
          <a:xfrm>
            <a:off x="1144588" y="687388"/>
            <a:ext cx="4568825" cy="3427412"/>
          </a:xfrm>
          <a:ln/>
        </p:spPr>
      </p:sp>
      <p:sp>
        <p:nvSpPr>
          <p:cNvPr id="118787" name="2 Marcador de notas"/>
          <p:cNvSpPr>
            <a:spLocks noGrp="1"/>
          </p:cNvSpPr>
          <p:nvPr>
            <p:ph type="body" idx="1"/>
          </p:nvPr>
        </p:nvSpPr>
        <p:spPr>
          <a:noFill/>
          <a:ln/>
        </p:spPr>
        <p:txBody>
          <a:bodyPr/>
          <a:lstStyle/>
          <a:p>
            <a:endParaRPr lang="es-ES"/>
          </a:p>
        </p:txBody>
      </p:sp>
      <p:sp>
        <p:nvSpPr>
          <p:cNvPr id="118788" name="3 Marcador de número de diapositiva"/>
          <p:cNvSpPr>
            <a:spLocks noGrp="1"/>
          </p:cNvSpPr>
          <p:nvPr>
            <p:ph type="sldNum" sz="quarter" idx="5"/>
          </p:nvPr>
        </p:nvSpPr>
        <p:spPr>
          <a:noFill/>
        </p:spPr>
        <p:txBody>
          <a:bodyPr/>
          <a:lstStyle/>
          <a:p>
            <a:fld id="{764AF51B-3404-9A41-B05B-20271050DD06}" type="slidenum">
              <a:rPr lang="en-GB"/>
              <a:pPr/>
              <a:t>44</a:t>
            </a:fld>
            <a:endParaRPr lang="en-GB"/>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1 Marcador de imagen de diapositiva"/>
          <p:cNvSpPr>
            <a:spLocks noGrp="1" noRot="1" noChangeAspect="1" noTextEdit="1"/>
          </p:cNvSpPr>
          <p:nvPr>
            <p:ph type="sldImg"/>
          </p:nvPr>
        </p:nvSpPr>
        <p:spPr>
          <a:xfrm>
            <a:off x="1144588" y="687388"/>
            <a:ext cx="4568825" cy="3427412"/>
          </a:xfrm>
          <a:ln/>
        </p:spPr>
      </p:sp>
      <p:sp>
        <p:nvSpPr>
          <p:cNvPr id="122883" name="2 Marcador de notas"/>
          <p:cNvSpPr>
            <a:spLocks noGrp="1"/>
          </p:cNvSpPr>
          <p:nvPr>
            <p:ph type="body" idx="1"/>
          </p:nvPr>
        </p:nvSpPr>
        <p:spPr>
          <a:noFill/>
          <a:ln/>
        </p:spPr>
        <p:txBody>
          <a:bodyPr/>
          <a:lstStyle/>
          <a:p>
            <a:endParaRPr lang="es-ES"/>
          </a:p>
        </p:txBody>
      </p:sp>
      <p:sp>
        <p:nvSpPr>
          <p:cNvPr id="122884" name="3 Marcador de número de diapositiva"/>
          <p:cNvSpPr>
            <a:spLocks noGrp="1"/>
          </p:cNvSpPr>
          <p:nvPr>
            <p:ph type="sldNum" sz="quarter" idx="5"/>
          </p:nvPr>
        </p:nvSpPr>
        <p:spPr>
          <a:noFill/>
        </p:spPr>
        <p:txBody>
          <a:bodyPr/>
          <a:lstStyle/>
          <a:p>
            <a:fld id="{B542CADE-62BE-7940-8C2E-1451681A75FD}" type="slidenum">
              <a:rPr lang="en-GB"/>
              <a:pPr/>
              <a:t>45</a:t>
            </a:fld>
            <a:endParaRPr lang="en-GB"/>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1 Marcador de imagen de diapositiva"/>
          <p:cNvSpPr>
            <a:spLocks noGrp="1" noRot="1" noChangeAspect="1" noTextEdit="1"/>
          </p:cNvSpPr>
          <p:nvPr>
            <p:ph type="sldImg"/>
          </p:nvPr>
        </p:nvSpPr>
        <p:spPr>
          <a:xfrm>
            <a:off x="1143000" y="685800"/>
            <a:ext cx="4572000" cy="3429000"/>
          </a:xfrm>
          <a:ln/>
        </p:spPr>
      </p:sp>
      <p:sp>
        <p:nvSpPr>
          <p:cNvPr id="124931" name="2 Marcador de notas"/>
          <p:cNvSpPr>
            <a:spLocks noGrp="1"/>
          </p:cNvSpPr>
          <p:nvPr>
            <p:ph type="body" idx="1"/>
          </p:nvPr>
        </p:nvSpPr>
        <p:spPr>
          <a:noFill/>
          <a:ln/>
        </p:spPr>
        <p:txBody>
          <a:bodyPr/>
          <a:lstStyle/>
          <a:p>
            <a:endParaRPr lang="es-ES"/>
          </a:p>
        </p:txBody>
      </p:sp>
      <p:sp>
        <p:nvSpPr>
          <p:cNvPr id="124932" name="3 Marcador de número de diapositiva"/>
          <p:cNvSpPr>
            <a:spLocks noGrp="1"/>
          </p:cNvSpPr>
          <p:nvPr>
            <p:ph type="sldNum" sz="quarter" idx="5"/>
          </p:nvPr>
        </p:nvSpPr>
        <p:spPr>
          <a:noFill/>
        </p:spPr>
        <p:txBody>
          <a:bodyPr/>
          <a:lstStyle/>
          <a:p>
            <a:fld id="{AB34FBF1-CD6F-3C44-B561-6E80CE6CB076}" type="slidenum">
              <a:rPr lang="en-GB"/>
              <a:pPr/>
              <a:t>46</a:t>
            </a:fld>
            <a:endParaRPr lang="en-GB"/>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1 Marcador de imagen de diapositiva"/>
          <p:cNvSpPr>
            <a:spLocks noGrp="1" noRot="1" noChangeAspect="1" noTextEdit="1"/>
          </p:cNvSpPr>
          <p:nvPr>
            <p:ph type="sldImg"/>
          </p:nvPr>
        </p:nvSpPr>
        <p:spPr>
          <a:xfrm>
            <a:off x="1143000" y="685800"/>
            <a:ext cx="4572000" cy="3429000"/>
          </a:xfrm>
          <a:ln/>
        </p:spPr>
      </p:sp>
      <p:sp>
        <p:nvSpPr>
          <p:cNvPr id="126979" name="2 Marcador de notas"/>
          <p:cNvSpPr>
            <a:spLocks noGrp="1"/>
          </p:cNvSpPr>
          <p:nvPr>
            <p:ph type="body" idx="1"/>
          </p:nvPr>
        </p:nvSpPr>
        <p:spPr>
          <a:noFill/>
          <a:ln/>
        </p:spPr>
        <p:txBody>
          <a:bodyPr/>
          <a:lstStyle/>
          <a:p>
            <a:endParaRPr lang="es-ES"/>
          </a:p>
        </p:txBody>
      </p:sp>
      <p:sp>
        <p:nvSpPr>
          <p:cNvPr id="126980" name="3 Marcador de número de diapositiva"/>
          <p:cNvSpPr>
            <a:spLocks noGrp="1"/>
          </p:cNvSpPr>
          <p:nvPr>
            <p:ph type="sldNum" sz="quarter" idx="5"/>
          </p:nvPr>
        </p:nvSpPr>
        <p:spPr>
          <a:noFill/>
        </p:spPr>
        <p:txBody>
          <a:bodyPr/>
          <a:lstStyle/>
          <a:p>
            <a:fld id="{362058E2-20F3-7E4B-9C59-4B3E7A96DB5F}" type="slidenum">
              <a:rPr lang="en-GB"/>
              <a:pPr/>
              <a:t>47</a:t>
            </a:fld>
            <a:endParaRPr lang="en-GB"/>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1 Marcador de imagen de diapositiva"/>
          <p:cNvSpPr>
            <a:spLocks noGrp="1" noRot="1" noChangeAspect="1" noTextEdit="1"/>
          </p:cNvSpPr>
          <p:nvPr>
            <p:ph type="sldImg"/>
          </p:nvPr>
        </p:nvSpPr>
        <p:spPr>
          <a:ln/>
        </p:spPr>
      </p:sp>
      <p:sp>
        <p:nvSpPr>
          <p:cNvPr id="54275" name="2 Marcador de notas"/>
          <p:cNvSpPr>
            <a:spLocks noGrp="1"/>
          </p:cNvSpPr>
          <p:nvPr>
            <p:ph type="body" idx="1"/>
          </p:nvPr>
        </p:nvSpPr>
        <p:spPr>
          <a:noFill/>
          <a:ln/>
        </p:spPr>
        <p:txBody>
          <a:bodyPr/>
          <a:lstStyle/>
          <a:p>
            <a:endParaRPr lang="es-ES"/>
          </a:p>
        </p:txBody>
      </p:sp>
      <p:sp>
        <p:nvSpPr>
          <p:cNvPr id="54276" name="3 Marcador de número de diapositiva"/>
          <p:cNvSpPr>
            <a:spLocks noGrp="1"/>
          </p:cNvSpPr>
          <p:nvPr>
            <p:ph type="sldNum" sz="quarter" idx="5"/>
          </p:nvPr>
        </p:nvSpPr>
        <p:spPr>
          <a:noFill/>
        </p:spPr>
        <p:txBody>
          <a:bodyPr/>
          <a:lstStyle/>
          <a:p>
            <a:fld id="{38D00E60-779F-2344-90DE-6481A35DC9A7}" type="slidenum">
              <a:rPr lang="de-DE"/>
              <a:pPr/>
              <a:t>48</a:t>
            </a:fld>
            <a:endParaRPr lang="de-DE"/>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1 Marcador de imagen de diapositiva"/>
          <p:cNvSpPr>
            <a:spLocks noGrp="1" noRot="1" noChangeAspect="1"/>
          </p:cNvSpPr>
          <p:nvPr>
            <p:ph type="sldImg"/>
          </p:nvPr>
        </p:nvSpPr>
        <p:spPr>
          <a:xfrm>
            <a:off x="1143000" y="685800"/>
            <a:ext cx="4572000" cy="3429000"/>
          </a:xfrm>
          <a:ln/>
        </p:spPr>
      </p:sp>
      <p:sp>
        <p:nvSpPr>
          <p:cNvPr id="149507" name="2 Marcador de notas"/>
          <p:cNvSpPr>
            <a:spLocks noGrp="1"/>
          </p:cNvSpPr>
          <p:nvPr>
            <p:ph type="body" idx="1"/>
          </p:nvPr>
        </p:nvSpPr>
        <p:spPr>
          <a:noFill/>
          <a:ln/>
        </p:spPr>
        <p:txBody>
          <a:bodyPr/>
          <a:lstStyle/>
          <a:p>
            <a:endParaRPr lang="es-ES"/>
          </a:p>
        </p:txBody>
      </p:sp>
      <p:sp>
        <p:nvSpPr>
          <p:cNvPr id="149508" name="3 Marcador de número de diapositiva"/>
          <p:cNvSpPr>
            <a:spLocks noGrp="1"/>
          </p:cNvSpPr>
          <p:nvPr>
            <p:ph type="sldNum" sz="quarter" idx="5"/>
          </p:nvPr>
        </p:nvSpPr>
        <p:spPr>
          <a:noFill/>
        </p:spPr>
        <p:txBody>
          <a:bodyPr/>
          <a:lstStyle/>
          <a:p>
            <a:fld id="{650E0EEF-1416-AA43-ADAE-F0103B27C644}" type="slidenum">
              <a:rPr lang="es-ES"/>
              <a:pPr/>
              <a:t>49</a:t>
            </a:fld>
            <a:endParaRPr lang="es-ES"/>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1 Marcador de imagen de diapositiva"/>
          <p:cNvSpPr>
            <a:spLocks noGrp="1" noRot="1" noChangeAspect="1"/>
          </p:cNvSpPr>
          <p:nvPr>
            <p:ph type="sldImg"/>
          </p:nvPr>
        </p:nvSpPr>
        <p:spPr>
          <a:xfrm>
            <a:off x="1143000" y="685800"/>
            <a:ext cx="4572000" cy="3429000"/>
          </a:xfrm>
          <a:ln/>
        </p:spPr>
      </p:sp>
      <p:sp>
        <p:nvSpPr>
          <p:cNvPr id="154627" name="2 Marcador de notas"/>
          <p:cNvSpPr>
            <a:spLocks noGrp="1"/>
          </p:cNvSpPr>
          <p:nvPr>
            <p:ph type="body" idx="1"/>
          </p:nvPr>
        </p:nvSpPr>
        <p:spPr>
          <a:noFill/>
          <a:ln/>
        </p:spPr>
        <p:txBody>
          <a:bodyPr/>
          <a:lstStyle/>
          <a:p>
            <a:endParaRPr lang="es-ES"/>
          </a:p>
        </p:txBody>
      </p:sp>
      <p:sp>
        <p:nvSpPr>
          <p:cNvPr id="154628" name="3 Marcador de número de diapositiva"/>
          <p:cNvSpPr>
            <a:spLocks noGrp="1"/>
          </p:cNvSpPr>
          <p:nvPr>
            <p:ph type="sldNum" sz="quarter" idx="5"/>
          </p:nvPr>
        </p:nvSpPr>
        <p:spPr>
          <a:noFill/>
        </p:spPr>
        <p:txBody>
          <a:bodyPr/>
          <a:lstStyle/>
          <a:p>
            <a:fld id="{76FC5871-7CA8-C94A-8B3C-70D7FC0B83E5}" type="slidenum">
              <a:rPr lang="es-ES"/>
              <a:pPr/>
              <a:t>52</a:t>
            </a:fld>
            <a:endParaRPr lang="es-ES"/>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1 Marcador de imagen de diapositiva"/>
          <p:cNvSpPr>
            <a:spLocks noGrp="1" noRot="1" noChangeAspect="1"/>
          </p:cNvSpPr>
          <p:nvPr>
            <p:ph type="sldImg"/>
          </p:nvPr>
        </p:nvSpPr>
        <p:spPr>
          <a:xfrm>
            <a:off x="1143000" y="685800"/>
            <a:ext cx="4572000" cy="3429000"/>
          </a:xfrm>
          <a:ln/>
        </p:spPr>
      </p:sp>
      <p:sp>
        <p:nvSpPr>
          <p:cNvPr id="160771" name="2 Marcador de notas"/>
          <p:cNvSpPr>
            <a:spLocks noGrp="1"/>
          </p:cNvSpPr>
          <p:nvPr>
            <p:ph type="body" idx="1"/>
          </p:nvPr>
        </p:nvSpPr>
        <p:spPr>
          <a:noFill/>
          <a:ln/>
        </p:spPr>
        <p:txBody>
          <a:bodyPr/>
          <a:lstStyle/>
          <a:p>
            <a:endParaRPr lang="es-ES"/>
          </a:p>
        </p:txBody>
      </p:sp>
      <p:sp>
        <p:nvSpPr>
          <p:cNvPr id="160772" name="3 Marcador de número de diapositiva"/>
          <p:cNvSpPr>
            <a:spLocks noGrp="1"/>
          </p:cNvSpPr>
          <p:nvPr>
            <p:ph type="sldNum" sz="quarter" idx="5"/>
          </p:nvPr>
        </p:nvSpPr>
        <p:spPr>
          <a:noFill/>
        </p:spPr>
        <p:txBody>
          <a:bodyPr/>
          <a:lstStyle/>
          <a:p>
            <a:fld id="{DE04C4D3-95C3-DB40-A552-B2D0B7A44317}" type="slidenum">
              <a:rPr lang="es-ES"/>
              <a:pPr/>
              <a:t>53</a:t>
            </a:fld>
            <a:endParaRPr lang="es-ES"/>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a:spLocks noGrp="1" noChangeArrowheads="1"/>
          </p:cNvSpPr>
          <p:nvPr>
            <p:ph type="sldNum" sz="quarter" idx="5"/>
          </p:nvPr>
        </p:nvSpPr>
        <p:spPr>
          <a:noFill/>
        </p:spPr>
        <p:txBody>
          <a:bodyPr/>
          <a:lstStyle/>
          <a:p>
            <a:fld id="{565931D2-CA4C-A642-8199-577F9DECDFA3}" type="slidenum">
              <a:rPr lang="en-US"/>
              <a:pPr/>
              <a:t>54</a:t>
            </a:fld>
            <a:endParaRPr lang="en-US"/>
          </a:p>
        </p:txBody>
      </p:sp>
      <p:sp>
        <p:nvSpPr>
          <p:cNvPr id="162819" name="Rectangle 2"/>
          <p:cNvSpPr>
            <a:spLocks noGrp="1" noRot="1" noChangeAspect="1" noChangeArrowheads="1" noTextEdit="1"/>
          </p:cNvSpPr>
          <p:nvPr>
            <p:ph type="sldImg"/>
          </p:nvPr>
        </p:nvSpPr>
        <p:spPr>
          <a:xfrm>
            <a:off x="1143000" y="685800"/>
            <a:ext cx="4572000" cy="3429000"/>
          </a:xfrm>
          <a:ln/>
        </p:spPr>
      </p:sp>
      <p:sp>
        <p:nvSpPr>
          <p:cNvPr id="162820" name="Rectangle 3"/>
          <p:cNvSpPr>
            <a:spLocks noGrp="1" noChangeArrowheads="1"/>
          </p:cNvSpPr>
          <p:nvPr>
            <p:ph type="body" idx="1"/>
          </p:nvPr>
        </p:nvSpPr>
        <p:spPr>
          <a:noFill/>
          <a:ln/>
        </p:spPr>
        <p:txBody>
          <a:bodyPr/>
          <a:lstStyle/>
          <a:p>
            <a:endParaRPr lang="en-US"/>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p:spPr>
        <p:txBody>
          <a:bodyPr/>
          <a:lstStyle/>
          <a:p>
            <a:fld id="{6A7CB7C3-D4B0-6D46-8C3B-DB8125EAFD6D}" type="slidenum">
              <a:rPr lang="en-US"/>
              <a:pPr/>
              <a:t>55</a:t>
            </a:fld>
            <a:endParaRPr lang="en-US"/>
          </a:p>
        </p:txBody>
      </p:sp>
      <p:sp>
        <p:nvSpPr>
          <p:cNvPr id="164867" name="Rectangle 2"/>
          <p:cNvSpPr>
            <a:spLocks noGrp="1" noRot="1" noChangeAspect="1" noChangeArrowheads="1" noTextEdit="1"/>
          </p:cNvSpPr>
          <p:nvPr>
            <p:ph type="sldImg"/>
          </p:nvPr>
        </p:nvSpPr>
        <p:spPr>
          <a:xfrm>
            <a:off x="1143000" y="685800"/>
            <a:ext cx="4572000" cy="3429000"/>
          </a:xfrm>
          <a:ln/>
        </p:spPr>
      </p:sp>
      <p:sp>
        <p:nvSpPr>
          <p:cNvPr id="164868" name="Rectangle 3"/>
          <p:cNvSpPr>
            <a:spLocks noGrp="1" noChangeArrowheads="1"/>
          </p:cNvSpPr>
          <p:nvPr>
            <p:ph type="body" idx="1"/>
          </p:nvPr>
        </p:nvSpPr>
        <p:spPr>
          <a:noFill/>
          <a:ln/>
        </p:spPr>
        <p:txBody>
          <a:bodyPr/>
          <a:lstStyle/>
          <a:p>
            <a:endParaRPr 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7"/>
          <p:cNvSpPr>
            <a:spLocks noGrp="1" noChangeArrowheads="1"/>
          </p:cNvSpPr>
          <p:nvPr>
            <p:ph type="sldNum" sz="quarter" idx="5"/>
          </p:nvPr>
        </p:nvSpPr>
        <p:spPr>
          <a:noFill/>
        </p:spPr>
        <p:txBody>
          <a:bodyPr/>
          <a:lstStyle/>
          <a:p>
            <a:fld id="{1C9A0E68-FE94-A541-BB77-6D2427CA42FC}" type="slidenum">
              <a:rPr lang="de-DE"/>
              <a:pPr/>
              <a:t>7</a:t>
            </a:fld>
            <a:endParaRPr lang="de-DE"/>
          </a:p>
        </p:txBody>
      </p:sp>
      <p:sp>
        <p:nvSpPr>
          <p:cNvPr id="47107" name="Rectangle 2"/>
          <p:cNvSpPr>
            <a:spLocks noGrp="1" noRot="1" noChangeAspect="1" noChangeArrowheads="1" noTextEdit="1"/>
          </p:cNvSpPr>
          <p:nvPr>
            <p:ph type="sldImg"/>
          </p:nvPr>
        </p:nvSpPr>
        <p:spPr>
          <a:xfrm>
            <a:off x="1143000" y="685800"/>
            <a:ext cx="4573588" cy="3430588"/>
          </a:xfrm>
          <a:ln/>
        </p:spPr>
      </p:sp>
      <p:sp>
        <p:nvSpPr>
          <p:cNvPr id="47108" name="Rectangle 3"/>
          <p:cNvSpPr>
            <a:spLocks noGrp="1" noChangeArrowheads="1"/>
          </p:cNvSpPr>
          <p:nvPr>
            <p:ph type="body" idx="1"/>
          </p:nvPr>
        </p:nvSpPr>
        <p:spPr>
          <a:xfrm>
            <a:off x="914400" y="4343400"/>
            <a:ext cx="5029200" cy="4114800"/>
          </a:xfrm>
          <a:noFill/>
          <a:ln/>
        </p:spPr>
        <p:txBody>
          <a:bodyPr/>
          <a:lstStyle/>
          <a:p>
            <a:pPr eaLnBrk="1" hangingPunct="1"/>
            <a:endParaRPr lang="de-DE">
              <a:latin typeface="Times New Roman" charset="0"/>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7"/>
          <p:cNvSpPr>
            <a:spLocks noGrp="1" noChangeArrowheads="1"/>
          </p:cNvSpPr>
          <p:nvPr>
            <p:ph type="sldNum" sz="quarter" idx="5"/>
          </p:nvPr>
        </p:nvSpPr>
        <p:spPr>
          <a:noFill/>
        </p:spPr>
        <p:txBody>
          <a:bodyPr/>
          <a:lstStyle/>
          <a:p>
            <a:fld id="{F1572C4D-9B7D-314C-A4B9-70DBFE6AE0B4}" type="slidenum">
              <a:rPr lang="en-US"/>
              <a:pPr/>
              <a:t>56</a:t>
            </a:fld>
            <a:endParaRPr lang="en-US"/>
          </a:p>
        </p:txBody>
      </p:sp>
      <p:sp>
        <p:nvSpPr>
          <p:cNvPr id="171011" name="Rectangle 7"/>
          <p:cNvSpPr txBox="1">
            <a:spLocks noGrp="1" noChangeArrowheads="1"/>
          </p:cNvSpPr>
          <p:nvPr/>
        </p:nvSpPr>
        <p:spPr bwMode="auto">
          <a:xfrm>
            <a:off x="3883852" y="8686362"/>
            <a:ext cx="2972547" cy="456177"/>
          </a:xfrm>
          <a:prstGeom prst="rect">
            <a:avLst/>
          </a:prstGeom>
          <a:noFill/>
          <a:ln w="9525">
            <a:noFill/>
            <a:miter lim="800000"/>
            <a:headEnd/>
            <a:tailEnd/>
          </a:ln>
        </p:spPr>
        <p:txBody>
          <a:bodyPr lIns="96653" tIns="48326" rIns="96653" bIns="48326" anchor="b">
            <a:prstTxWarp prst="textNoShape">
              <a:avLst/>
            </a:prstTxWarp>
          </a:bodyPr>
          <a:lstStyle/>
          <a:p>
            <a:pPr algn="r" defTabSz="966788"/>
            <a:fld id="{E3199CDE-55DE-1E4C-AB97-28D52827DCF8}" type="slidenum">
              <a:rPr lang="en-US" sz="1300"/>
              <a:pPr algn="r" defTabSz="966788"/>
              <a:t>56</a:t>
            </a:fld>
            <a:endParaRPr lang="en-US" sz="1300"/>
          </a:p>
        </p:txBody>
      </p:sp>
      <p:sp>
        <p:nvSpPr>
          <p:cNvPr id="171012" name="Rectangle 2"/>
          <p:cNvSpPr>
            <a:spLocks noGrp="1" noRot="1" noChangeAspect="1" noChangeArrowheads="1" noTextEdit="1"/>
          </p:cNvSpPr>
          <p:nvPr>
            <p:ph type="sldImg"/>
          </p:nvPr>
        </p:nvSpPr>
        <p:spPr>
          <a:xfrm>
            <a:off x="1143000" y="685800"/>
            <a:ext cx="4575175" cy="3430588"/>
          </a:xfrm>
          <a:ln/>
        </p:spPr>
      </p:sp>
      <p:sp>
        <p:nvSpPr>
          <p:cNvPr id="171013" name="Rectangle 3"/>
          <p:cNvSpPr>
            <a:spLocks noGrp="1" noChangeArrowheads="1"/>
          </p:cNvSpPr>
          <p:nvPr>
            <p:ph type="body" idx="1"/>
          </p:nvPr>
        </p:nvSpPr>
        <p:spPr>
          <a:noFill/>
          <a:ln/>
        </p:spPr>
        <p:txBody>
          <a:bodyPr lIns="96653" tIns="48326" rIns="96653" bIns="48326"/>
          <a:lstStyle/>
          <a:p>
            <a:pPr eaLnBrk="1" hangingPunct="1"/>
            <a:r>
              <a:rPr lang="en-GB"/>
              <a:t>This slide shows the design of the first trial presented at the American Society of Clinical Oncology (ASCO) meeting in 2004, which was a joint analysis of the National Surgical Adjuvant Breast and Bowel Project B-31 (NSABP B-31) trial and the North Central Cancer Treatment Group 9831 (NCCTG 9831) trial. Given that the 2 trials shared a control arm and shared at least 1 experimental arm, as seen on this slide, they were able to combine the data from the 2 trials. The disease-free survival data when trastuzumab was added to best available standard therapy, is shown in the next slide. </a:t>
            </a:r>
            <a:endParaRPr lang="en-US"/>
          </a:p>
          <a:p>
            <a:pPr eaLnBrk="1" hangingPunct="1"/>
            <a:r>
              <a:rPr lang="en-US" i="1"/>
              <a:t>HD, high dose; LD, low dose; T, paclitaxel; AC, doxorubicin + cyclophosphamide.</a:t>
            </a: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p:spPr>
        <p:txBody>
          <a:bodyPr/>
          <a:lstStyle/>
          <a:p>
            <a:fld id="{68EF10A3-8490-3749-AF55-790A575D74FC}" type="slidenum">
              <a:rPr lang="en-US"/>
              <a:pPr/>
              <a:t>57</a:t>
            </a:fld>
            <a:endParaRPr lang="en-US"/>
          </a:p>
        </p:txBody>
      </p:sp>
      <p:sp>
        <p:nvSpPr>
          <p:cNvPr id="173059" name="Rectangle 7"/>
          <p:cNvSpPr txBox="1">
            <a:spLocks noGrp="1" noChangeArrowheads="1"/>
          </p:cNvSpPr>
          <p:nvPr/>
        </p:nvSpPr>
        <p:spPr bwMode="auto">
          <a:xfrm>
            <a:off x="3883852" y="8686362"/>
            <a:ext cx="2972547" cy="456177"/>
          </a:xfrm>
          <a:prstGeom prst="rect">
            <a:avLst/>
          </a:prstGeom>
          <a:noFill/>
          <a:ln w="9525">
            <a:noFill/>
            <a:miter lim="800000"/>
            <a:headEnd/>
            <a:tailEnd/>
          </a:ln>
        </p:spPr>
        <p:txBody>
          <a:bodyPr lIns="96653" tIns="48326" rIns="96653" bIns="48326" anchor="b">
            <a:prstTxWarp prst="textNoShape">
              <a:avLst/>
            </a:prstTxWarp>
          </a:bodyPr>
          <a:lstStyle/>
          <a:p>
            <a:pPr algn="r" defTabSz="966788"/>
            <a:fld id="{C4807DEA-3203-D74E-B740-0F97A30C588E}" type="slidenum">
              <a:rPr lang="en-US" sz="1300"/>
              <a:pPr algn="r" defTabSz="966788"/>
              <a:t>57</a:t>
            </a:fld>
            <a:endParaRPr lang="en-US" sz="1300"/>
          </a:p>
        </p:txBody>
      </p:sp>
      <p:sp>
        <p:nvSpPr>
          <p:cNvPr id="173060" name="Rectangle 2"/>
          <p:cNvSpPr>
            <a:spLocks noGrp="1" noRot="1" noChangeAspect="1" noChangeArrowheads="1" noTextEdit="1"/>
          </p:cNvSpPr>
          <p:nvPr>
            <p:ph type="sldImg"/>
          </p:nvPr>
        </p:nvSpPr>
        <p:spPr>
          <a:xfrm>
            <a:off x="1143000" y="685800"/>
            <a:ext cx="4575175" cy="3430588"/>
          </a:xfrm>
          <a:ln/>
        </p:spPr>
      </p:sp>
      <p:sp>
        <p:nvSpPr>
          <p:cNvPr id="173061" name="Rectangle 3"/>
          <p:cNvSpPr>
            <a:spLocks noGrp="1" noChangeArrowheads="1"/>
          </p:cNvSpPr>
          <p:nvPr>
            <p:ph type="body" idx="1"/>
          </p:nvPr>
        </p:nvSpPr>
        <p:spPr>
          <a:noFill/>
          <a:ln/>
        </p:spPr>
        <p:txBody>
          <a:bodyPr lIns="96653" tIns="48326" rIns="96653" bIns="48326"/>
          <a:lstStyle/>
          <a:p>
            <a:pPr eaLnBrk="1" hangingPunct="1"/>
            <a:r>
              <a:rPr lang="en-GB"/>
              <a:t>There is a dramatic decrease of recurrences—essentially, by one half. This slide shows that the events, the patients, and the hazard ratio reductions were as much as 50% for both the NSABP B-31 and the NCCTG 9831 study. The cardiotoxicity data from this adjuvant trial is shown in the next slide. </a:t>
            </a:r>
            <a:endParaRPr lang="en-US"/>
          </a:p>
          <a:p>
            <a:pPr eaLnBrk="1" hangingPunct="1"/>
            <a:r>
              <a:rPr lang="en-US" i="1"/>
              <a:t>AC, doxorubicin, cyclophosphamide; HR, hazard ratio; TH, paclitaxel, Herceptin.</a:t>
            </a: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4"/>
          <p:cNvSpPr>
            <a:spLocks noGrp="1" noRot="1" noChangeAspect="1" noChangeArrowheads="1" noTextEdit="1"/>
          </p:cNvSpPr>
          <p:nvPr>
            <p:ph type="sldImg"/>
          </p:nvPr>
        </p:nvSpPr>
        <p:spPr>
          <a:ln/>
        </p:spPr>
      </p:sp>
      <p:sp>
        <p:nvSpPr>
          <p:cNvPr id="73731" name="Rectangle 5"/>
          <p:cNvSpPr>
            <a:spLocks noGrp="1" noChangeArrowheads="1"/>
          </p:cNvSpPr>
          <p:nvPr>
            <p:ph type="body" idx="1"/>
          </p:nvPr>
        </p:nvSpPr>
        <p:spPr>
          <a:noFill/>
          <a:ln/>
        </p:spPr>
        <p:txBody>
          <a:bodyPr/>
          <a:lstStyle/>
          <a:p>
            <a:endParaRPr lang="en-US"/>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2"/>
          <p:cNvSpPr>
            <a:spLocks noGrp="1" noRot="1" noChangeAspect="1" noChangeArrowheads="1" noTextEdit="1"/>
          </p:cNvSpPr>
          <p:nvPr>
            <p:ph type="sldImg"/>
          </p:nvPr>
        </p:nvSpPr>
        <p:spPr>
          <a:ln/>
        </p:spPr>
      </p:sp>
      <p:sp>
        <p:nvSpPr>
          <p:cNvPr id="80899" name="Rectangle 3"/>
          <p:cNvSpPr>
            <a:spLocks noGrp="1" noChangeArrowheads="1"/>
          </p:cNvSpPr>
          <p:nvPr>
            <p:ph type="body" idx="1"/>
          </p:nvPr>
        </p:nvSpPr>
        <p:spPr>
          <a:noFill/>
          <a:ln/>
        </p:spPr>
        <p:txBody>
          <a:bodyPr/>
          <a:lstStyle/>
          <a:p>
            <a:endParaRPr lang="en-US"/>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5"/>
          <p:cNvSpPr>
            <a:spLocks noGrp="1" noRot="1" noChangeAspect="1" noChangeArrowheads="1" noTextEdit="1"/>
          </p:cNvSpPr>
          <p:nvPr>
            <p:ph type="sldImg"/>
          </p:nvPr>
        </p:nvSpPr>
        <p:spPr>
          <a:ln/>
        </p:spPr>
      </p:sp>
      <p:sp>
        <p:nvSpPr>
          <p:cNvPr id="81923" name="Rectangle 6"/>
          <p:cNvSpPr>
            <a:spLocks noGrp="1" noChangeArrowheads="1"/>
          </p:cNvSpPr>
          <p:nvPr>
            <p:ph type="body" idx="1"/>
          </p:nvPr>
        </p:nvSpPr>
        <p:spPr>
          <a:noFill/>
          <a:ln/>
        </p:spPr>
        <p:txBody>
          <a:bodyPr/>
          <a:lstStyle/>
          <a:p>
            <a:endParaRPr lang="en-US"/>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4"/>
          <p:cNvSpPr>
            <a:spLocks noGrp="1" noRot="1" noChangeAspect="1" noChangeArrowheads="1" noTextEdit="1"/>
          </p:cNvSpPr>
          <p:nvPr>
            <p:ph type="sldImg"/>
          </p:nvPr>
        </p:nvSpPr>
        <p:spPr>
          <a:ln/>
        </p:spPr>
      </p:sp>
      <p:sp>
        <p:nvSpPr>
          <p:cNvPr id="83971" name="Rectangle 5"/>
          <p:cNvSpPr>
            <a:spLocks noGrp="1" noChangeArrowheads="1"/>
          </p:cNvSpPr>
          <p:nvPr>
            <p:ph type="body" idx="1"/>
          </p:nvPr>
        </p:nvSpPr>
        <p:spPr>
          <a:noFill/>
          <a:ln/>
        </p:spPr>
        <p:txBody>
          <a:bodyPr/>
          <a:lstStyle/>
          <a:p>
            <a:endParaRPr lang="en-US"/>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2"/>
          <p:cNvSpPr>
            <a:spLocks noGrp="1" noRot="1" noChangeAspect="1" noChangeArrowheads="1" noTextEdit="1"/>
          </p:cNvSpPr>
          <p:nvPr>
            <p:ph type="sldImg"/>
          </p:nvPr>
        </p:nvSpPr>
        <p:spPr>
          <a:xfrm>
            <a:off x="1298575" y="800100"/>
            <a:ext cx="4260850" cy="3195638"/>
          </a:xfrm>
          <a:ln/>
        </p:spPr>
      </p:sp>
      <p:sp>
        <p:nvSpPr>
          <p:cNvPr id="84995" name="Rectangle 3"/>
          <p:cNvSpPr>
            <a:spLocks noGrp="1" noChangeArrowheads="1"/>
          </p:cNvSpPr>
          <p:nvPr>
            <p:ph type="body" idx="1"/>
          </p:nvPr>
        </p:nvSpPr>
        <p:spPr>
          <a:xfrm>
            <a:off x="1144588" y="4346501"/>
            <a:ext cx="4572000" cy="3848800"/>
          </a:xfrm>
          <a:noFill/>
          <a:ln/>
        </p:spPr>
        <p:txBody>
          <a:bodyPr/>
          <a:lstStyle/>
          <a:p>
            <a:pPr marL="228600" indent="-228600"/>
            <a:r>
              <a:rPr lang="en-GB"/>
              <a:t>Native VEGF (or VEGF-A) is a basic, heparin-binding, homodimeric glycoprotein of 45,000 Da. This means that it is made up of two identical units. Differential expression of the human VEGF gene results in the generation of four different molecular species having 121,165, 189 and 206 amino acids, respectively. VEGF</a:t>
            </a:r>
            <a:r>
              <a:rPr lang="en-GB" baseline="-25000"/>
              <a:t>165</a:t>
            </a:r>
            <a:r>
              <a:rPr lang="en-GB"/>
              <a:t> is the predominant molecular species produced by a variety of normal and transformed cells.</a:t>
            </a:r>
          </a:p>
          <a:p>
            <a:pPr marL="228600" indent="-228600"/>
            <a:r>
              <a:rPr lang="en-GB"/>
              <a:t>VEGF is a potent mitogen for vascular endothelial cells derived from arteries, veins and lymphatics, but has no mitogenic activity for other cell types.</a:t>
            </a:r>
          </a:p>
          <a:p>
            <a:pPr marL="228600" indent="-228600"/>
            <a:endParaRPr lang="en-GB"/>
          </a:p>
          <a:p>
            <a:pPr marL="228600" indent="-228600"/>
            <a:endParaRPr lang="en-GB"/>
          </a:p>
          <a:p>
            <a:pPr marL="228600" indent="-228600"/>
            <a:endParaRPr lang="en-GB"/>
          </a:p>
          <a:p>
            <a:pPr marL="228600" indent="-228600"/>
            <a:endParaRPr lang="en-GB"/>
          </a:p>
          <a:p>
            <a:pPr marL="228600" indent="-228600"/>
            <a:endParaRPr lang="en-GB"/>
          </a:p>
          <a:p>
            <a:pPr marL="228600" indent="-228600"/>
            <a:endParaRPr lang="en-GB"/>
          </a:p>
          <a:p>
            <a:pPr marL="228600" indent="-228600"/>
            <a:r>
              <a:rPr lang="en-GB"/>
              <a:t> </a:t>
            </a:r>
          </a:p>
          <a:p>
            <a:pPr marL="228600" indent="-228600">
              <a:buFont typeface="Wingdings" charset="2"/>
              <a:buNone/>
            </a:pPr>
            <a:r>
              <a:rPr lang="en-GB"/>
              <a:t>Ferrara N, Davis-Smyth T. The biology of vascular endothelial growth factor. Endocr Rev 1997;18:4–25. </a:t>
            </a:r>
            <a:endParaRPr lang="de-CH"/>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2"/>
          <p:cNvSpPr>
            <a:spLocks noGrp="1" noRot="1" noChangeAspect="1" noChangeArrowheads="1" noTextEdit="1"/>
          </p:cNvSpPr>
          <p:nvPr>
            <p:ph type="sldImg"/>
          </p:nvPr>
        </p:nvSpPr>
        <p:spPr>
          <a:xfrm>
            <a:off x="1289050" y="795338"/>
            <a:ext cx="4279900" cy="3209925"/>
          </a:xfrm>
          <a:ln/>
        </p:spPr>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Rectangle 2"/>
          <p:cNvSpPr>
            <a:spLocks noGrp="1" noRot="1" noChangeAspect="1" noChangeArrowheads="1" noTextEdit="1"/>
          </p:cNvSpPr>
          <p:nvPr>
            <p:ph type="sldImg"/>
          </p:nvPr>
        </p:nvSpPr>
        <p:spPr>
          <a:xfrm>
            <a:off x="1143000" y="687388"/>
            <a:ext cx="4572000" cy="3429000"/>
          </a:xfrm>
          <a:ln/>
        </p:spPr>
      </p:sp>
      <p:sp>
        <p:nvSpPr>
          <p:cNvPr id="89091" name="Rectangle 3"/>
          <p:cNvSpPr>
            <a:spLocks noGrp="1" noChangeArrowheads="1"/>
          </p:cNvSpPr>
          <p:nvPr>
            <p:ph type="body" idx="1"/>
          </p:nvPr>
        </p:nvSpPr>
        <p:spPr>
          <a:noFill/>
          <a:ln/>
        </p:spPr>
        <p:txBody>
          <a:bodyPr/>
          <a:lstStyle/>
          <a:p>
            <a:endParaRPr lang="en-US"/>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2"/>
          <p:cNvSpPr>
            <a:spLocks noGrp="1" noRot="1" noChangeAspect="1" noChangeArrowheads="1" noTextEdit="1"/>
          </p:cNvSpPr>
          <p:nvPr>
            <p:ph type="sldImg"/>
          </p:nvPr>
        </p:nvSpPr>
        <p:spPr>
          <a:xfrm>
            <a:off x="1301750" y="800100"/>
            <a:ext cx="4259263" cy="3194050"/>
          </a:xfrm>
          <a:ln/>
        </p:spPr>
      </p:sp>
      <p:sp>
        <p:nvSpPr>
          <p:cNvPr id="90115" name="Rectangle 3"/>
          <p:cNvSpPr>
            <a:spLocks noGrp="1" noChangeArrowheads="1"/>
          </p:cNvSpPr>
          <p:nvPr>
            <p:ph type="body" idx="1"/>
          </p:nvPr>
        </p:nvSpPr>
        <p:spPr>
          <a:xfrm>
            <a:off x="1143000" y="4346501"/>
            <a:ext cx="4572000" cy="3847340"/>
          </a:xfrm>
          <a:noFill/>
          <a:ln/>
        </p:spPr>
        <p:txBody>
          <a:bodyPr lIns="0" tIns="0" rIns="0" bIns="0"/>
          <a:lstStyle/>
          <a:p>
            <a:pPr marL="228600" indent="-228600"/>
            <a:endParaRPr lang="en-US" sz="110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7"/>
          <p:cNvSpPr>
            <a:spLocks noGrp="1" noChangeArrowheads="1"/>
          </p:cNvSpPr>
          <p:nvPr>
            <p:ph type="sldNum" sz="quarter" idx="5"/>
          </p:nvPr>
        </p:nvSpPr>
        <p:spPr>
          <a:noFill/>
        </p:spPr>
        <p:txBody>
          <a:bodyPr/>
          <a:lstStyle/>
          <a:p>
            <a:fld id="{1C9A0E68-FE94-A541-BB77-6D2427CA42FC}" type="slidenum">
              <a:rPr lang="de-DE"/>
              <a:pPr/>
              <a:t>8</a:t>
            </a:fld>
            <a:endParaRPr lang="de-DE"/>
          </a:p>
        </p:txBody>
      </p:sp>
      <p:sp>
        <p:nvSpPr>
          <p:cNvPr id="47107" name="Rectangle 2"/>
          <p:cNvSpPr>
            <a:spLocks noGrp="1" noRot="1" noChangeAspect="1" noChangeArrowheads="1" noTextEdit="1"/>
          </p:cNvSpPr>
          <p:nvPr>
            <p:ph type="sldImg"/>
          </p:nvPr>
        </p:nvSpPr>
        <p:spPr>
          <a:xfrm>
            <a:off x="1143000" y="685800"/>
            <a:ext cx="4573588" cy="3430588"/>
          </a:xfrm>
          <a:ln/>
        </p:spPr>
      </p:sp>
      <p:sp>
        <p:nvSpPr>
          <p:cNvPr id="47108" name="Rectangle 3"/>
          <p:cNvSpPr>
            <a:spLocks noGrp="1" noChangeArrowheads="1"/>
          </p:cNvSpPr>
          <p:nvPr>
            <p:ph type="body" idx="1"/>
          </p:nvPr>
        </p:nvSpPr>
        <p:spPr>
          <a:xfrm>
            <a:off x="914400" y="4343400"/>
            <a:ext cx="5029200" cy="4114800"/>
          </a:xfrm>
          <a:noFill/>
          <a:ln/>
        </p:spPr>
        <p:txBody>
          <a:bodyPr/>
          <a:lstStyle/>
          <a:p>
            <a:pPr eaLnBrk="1" hangingPunct="1"/>
            <a:endParaRPr lang="de-DE">
              <a:latin typeface="Times New Roman" charset="0"/>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Rectangle 7"/>
          <p:cNvSpPr txBox="1">
            <a:spLocks noGrp="1" noChangeArrowheads="1"/>
          </p:cNvSpPr>
          <p:nvPr/>
        </p:nvSpPr>
        <p:spPr bwMode="auto">
          <a:xfrm>
            <a:off x="3884613" y="8684246"/>
            <a:ext cx="2971800" cy="458295"/>
          </a:xfrm>
          <a:prstGeom prst="rect">
            <a:avLst/>
          </a:prstGeom>
          <a:noFill/>
          <a:ln w="9525">
            <a:noFill/>
            <a:miter lim="800000"/>
            <a:headEnd/>
            <a:tailEnd/>
          </a:ln>
        </p:spPr>
        <p:txBody>
          <a:bodyPr lIns="91870" tIns="45935" rIns="91870" bIns="45935" anchor="b">
            <a:prstTxWarp prst="textNoShape">
              <a:avLst/>
            </a:prstTxWarp>
          </a:bodyPr>
          <a:lstStyle/>
          <a:p>
            <a:pPr defTabSz="919163"/>
            <a:fld id="{E58B9C7F-A18E-6443-9905-4A7298E533FB}" type="slidenum">
              <a:rPr lang="en-GB" sz="1200" b="0" i="0">
                <a:ea typeface="Arial" charset="0"/>
                <a:cs typeface="Arial" charset="0"/>
              </a:rPr>
              <a:pPr defTabSz="919163"/>
              <a:t>67</a:t>
            </a:fld>
            <a:endParaRPr lang="en-GB" sz="1200" b="0" i="0">
              <a:ea typeface="Arial" charset="0"/>
              <a:cs typeface="Arial" charset="0"/>
            </a:endParaRPr>
          </a:p>
        </p:txBody>
      </p:sp>
      <p:sp>
        <p:nvSpPr>
          <p:cNvPr id="91139" name="Rectangle 2"/>
          <p:cNvSpPr>
            <a:spLocks noGrp="1" noRot="1" noChangeAspect="1" noChangeArrowheads="1" noTextEdit="1"/>
          </p:cNvSpPr>
          <p:nvPr>
            <p:ph type="sldImg"/>
          </p:nvPr>
        </p:nvSpPr>
        <p:spPr>
          <a:xfrm>
            <a:off x="1300163" y="800100"/>
            <a:ext cx="4259262" cy="3194050"/>
          </a:xfrm>
          <a:ln/>
        </p:spPr>
      </p:sp>
      <p:sp>
        <p:nvSpPr>
          <p:cNvPr id="91140" name="Rectangle 3"/>
          <p:cNvSpPr>
            <a:spLocks noGrp="1" noChangeArrowheads="1"/>
          </p:cNvSpPr>
          <p:nvPr>
            <p:ph type="body" idx="1"/>
          </p:nvPr>
        </p:nvSpPr>
        <p:spPr>
          <a:xfrm>
            <a:off x="1143000" y="4345043"/>
            <a:ext cx="4572000" cy="3850259"/>
          </a:xfrm>
          <a:noFill/>
          <a:ln/>
        </p:spPr>
        <p:txBody>
          <a:bodyPr lIns="91870" tIns="45935" rIns="91870" bIns="45935"/>
          <a:lstStyle/>
          <a:p>
            <a:pPr eaLnBrk="1" hangingPunct="1"/>
            <a:endParaRPr lang="en-US"/>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2"/>
          <p:cNvSpPr>
            <a:spLocks noGrp="1" noRot="1" noChangeAspect="1" noChangeArrowheads="1" noTextEdit="1"/>
          </p:cNvSpPr>
          <p:nvPr>
            <p:ph type="sldImg"/>
          </p:nvPr>
        </p:nvSpPr>
        <p:spPr>
          <a:xfrm>
            <a:off x="1133475" y="674688"/>
            <a:ext cx="4595813" cy="3446462"/>
          </a:xfrm>
          <a:solidFill>
            <a:srgbClr val="FFFFFF"/>
          </a:solidFill>
          <a:ln/>
        </p:spPr>
      </p:sp>
      <p:sp>
        <p:nvSpPr>
          <p:cNvPr id="94211" name="Rectangle 3"/>
          <p:cNvSpPr>
            <a:spLocks noGrp="1" noChangeArrowheads="1"/>
          </p:cNvSpPr>
          <p:nvPr>
            <p:ph type="body" idx="1"/>
          </p:nvPr>
        </p:nvSpPr>
        <p:spPr>
          <a:solidFill>
            <a:srgbClr val="FFFFFF"/>
          </a:solidFill>
          <a:ln>
            <a:solidFill>
              <a:srgbClr val="000000"/>
            </a:solidFill>
          </a:ln>
        </p:spPr>
        <p:txBody>
          <a:bodyPr/>
          <a:lstStyle/>
          <a:p>
            <a:endParaRPr lang="en-US"/>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2"/>
          <p:cNvSpPr>
            <a:spLocks noGrp="1" noRot="1" noChangeAspect="1" noChangeArrowheads="1" noTextEdit="1"/>
          </p:cNvSpPr>
          <p:nvPr>
            <p:ph type="sldImg"/>
          </p:nvPr>
        </p:nvSpPr>
        <p:spPr>
          <a:xfrm>
            <a:off x="1146175" y="687388"/>
            <a:ext cx="4568825" cy="3425825"/>
          </a:xfrm>
          <a:ln/>
        </p:spPr>
      </p:sp>
      <p:sp>
        <p:nvSpPr>
          <p:cNvPr id="95235" name="Rectangle 3"/>
          <p:cNvSpPr>
            <a:spLocks noGrp="1" noChangeArrowheads="1"/>
          </p:cNvSpPr>
          <p:nvPr>
            <p:ph type="body" idx="1"/>
          </p:nvPr>
        </p:nvSpPr>
        <p:spPr>
          <a:xfrm>
            <a:off x="460376" y="4492456"/>
            <a:ext cx="6049963" cy="4112975"/>
          </a:xfrm>
          <a:noFill/>
          <a:ln/>
        </p:spPr>
        <p:txBody>
          <a:bodyPr lIns="92094" tIns="46046" rIns="92094" bIns="46046"/>
          <a:lstStyle/>
          <a:p>
            <a:endParaRPr lang="en-US" sz="1400"/>
          </a:p>
          <a:p>
            <a:r>
              <a:rPr lang="en-US" sz="1400" u="sng"/>
              <a:t>							</a:t>
            </a:r>
          </a:p>
          <a:p>
            <a:endParaRPr lang="en-US" sz="1400" u="sng"/>
          </a:p>
          <a:p>
            <a:r>
              <a:rPr lang="en-US" sz="1400" u="sng"/>
              <a:t>							</a:t>
            </a:r>
          </a:p>
          <a:p>
            <a:endParaRPr lang="en-US" sz="1400" u="sng"/>
          </a:p>
          <a:p>
            <a:r>
              <a:rPr lang="en-US" sz="1400" u="sng"/>
              <a:t>							</a:t>
            </a:r>
          </a:p>
          <a:p>
            <a:endParaRPr lang="en-US" sz="1400" u="sng"/>
          </a:p>
          <a:p>
            <a:r>
              <a:rPr lang="en-US" sz="1400" u="sng"/>
              <a:t>							</a:t>
            </a:r>
          </a:p>
          <a:p>
            <a:endParaRPr lang="en-US" sz="1400" u="sng"/>
          </a:p>
          <a:p>
            <a:r>
              <a:rPr lang="en-US" sz="1400" u="sng"/>
              <a:t>							</a:t>
            </a:r>
          </a:p>
          <a:p>
            <a:endParaRPr lang="en-US" sz="1400" u="sng"/>
          </a:p>
          <a:p>
            <a:r>
              <a:rPr lang="en-US" sz="1400" u="sng"/>
              <a:t>							</a:t>
            </a:r>
          </a:p>
          <a:p>
            <a:endParaRPr lang="en-US" sz="1400" u="sng"/>
          </a:p>
          <a:p>
            <a:r>
              <a:rPr lang="en-US" sz="1400" u="sng"/>
              <a:t>							</a:t>
            </a:r>
          </a:p>
          <a:p>
            <a:endParaRPr lang="en-US" sz="1400" u="sng"/>
          </a:p>
          <a:p>
            <a:r>
              <a:rPr lang="en-US" sz="1400" u="sng"/>
              <a:t>							</a:t>
            </a:r>
          </a:p>
          <a:p>
            <a:endParaRPr lang="en-US" sz="1400" u="sng"/>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4"/>
          <p:cNvSpPr>
            <a:spLocks noGrp="1" noRot="1" noChangeAspect="1" noChangeArrowheads="1" noTextEdit="1"/>
          </p:cNvSpPr>
          <p:nvPr>
            <p:ph type="sldImg"/>
          </p:nvPr>
        </p:nvSpPr>
        <p:spPr>
          <a:ln/>
        </p:spPr>
      </p:sp>
      <p:sp>
        <p:nvSpPr>
          <p:cNvPr id="103427" name="Rectangle 5"/>
          <p:cNvSpPr>
            <a:spLocks noGrp="1" noChangeArrowheads="1"/>
          </p:cNvSpPr>
          <p:nvPr>
            <p:ph type="body" idx="1"/>
          </p:nvPr>
        </p:nvSpPr>
        <p:spPr>
          <a:noFill/>
          <a:ln/>
        </p:spPr>
        <p:txBody>
          <a:bodyPr/>
          <a:lstStyle/>
          <a:p>
            <a:endParaRPr lang="en-US"/>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7"/>
          <p:cNvSpPr txBox="1">
            <a:spLocks noGrp="1" noChangeArrowheads="1"/>
          </p:cNvSpPr>
          <p:nvPr/>
        </p:nvSpPr>
        <p:spPr bwMode="auto">
          <a:xfrm>
            <a:off x="3884613" y="8685706"/>
            <a:ext cx="2971800" cy="456835"/>
          </a:xfrm>
          <a:prstGeom prst="rect">
            <a:avLst/>
          </a:prstGeom>
          <a:noFill/>
          <a:ln w="9525">
            <a:noFill/>
            <a:miter lim="800000"/>
            <a:headEnd/>
            <a:tailEnd/>
          </a:ln>
        </p:spPr>
        <p:txBody>
          <a:bodyPr anchor="b">
            <a:prstTxWarp prst="textNoShape">
              <a:avLst/>
            </a:prstTxWarp>
          </a:bodyPr>
          <a:lstStyle/>
          <a:p>
            <a:fld id="{E36F1D26-22A3-194E-B2C3-096B4A4D7329}" type="slidenum">
              <a:rPr lang="en-US" sz="1200" b="0" i="0"/>
              <a:pPr/>
              <a:t>72</a:t>
            </a:fld>
            <a:endParaRPr lang="en-US" sz="1200" b="0" i="0"/>
          </a:p>
        </p:txBody>
      </p:sp>
      <p:sp>
        <p:nvSpPr>
          <p:cNvPr id="104451" name="Rectangle 2"/>
          <p:cNvSpPr>
            <a:spLocks noGrp="1" noRot="1" noChangeAspect="1" noChangeArrowheads="1" noTextEdit="1"/>
          </p:cNvSpPr>
          <p:nvPr>
            <p:ph type="sldImg"/>
          </p:nvPr>
        </p:nvSpPr>
        <p:spPr>
          <a:ln/>
        </p:spPr>
      </p:sp>
      <p:sp>
        <p:nvSpPr>
          <p:cNvPr id="104452" name="Rectangle 3"/>
          <p:cNvSpPr>
            <a:spLocks noGrp="1" noChangeArrowheads="1"/>
          </p:cNvSpPr>
          <p:nvPr>
            <p:ph type="body" idx="1"/>
          </p:nvPr>
        </p:nvSpPr>
        <p:spPr>
          <a:xfrm>
            <a:off x="590550" y="4343583"/>
            <a:ext cx="5589588" cy="4114435"/>
          </a:xfrm>
          <a:noFill/>
          <a:ln/>
        </p:spPr>
        <p:txBody>
          <a:bodyPr lIns="91462" tIns="45730" rIns="91462" bIns="45730"/>
          <a:lstStyle/>
          <a:p>
            <a:pPr>
              <a:lnSpc>
                <a:spcPct val="90000"/>
              </a:lnSpc>
              <a:buFontTx/>
              <a:buChar char="•"/>
            </a:pPr>
            <a:endParaRPr lang="en-US" dirty="0"/>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txBox="1">
            <a:spLocks noGrp="1" noChangeArrowheads="1"/>
          </p:cNvSpPr>
          <p:nvPr/>
        </p:nvSpPr>
        <p:spPr bwMode="auto">
          <a:xfrm>
            <a:off x="3884613" y="8684246"/>
            <a:ext cx="2971800" cy="458295"/>
          </a:xfrm>
          <a:prstGeom prst="rect">
            <a:avLst/>
          </a:prstGeom>
          <a:noFill/>
          <a:ln w="9525">
            <a:noFill/>
            <a:miter lim="800000"/>
            <a:headEnd/>
            <a:tailEnd/>
          </a:ln>
        </p:spPr>
        <p:txBody>
          <a:bodyPr lIns="91870" tIns="45935" rIns="91870" bIns="45935" anchor="b">
            <a:prstTxWarp prst="textNoShape">
              <a:avLst/>
            </a:prstTxWarp>
          </a:bodyPr>
          <a:lstStyle/>
          <a:p>
            <a:pPr defTabSz="919163"/>
            <a:fld id="{E6C46014-437F-6B4F-B3FA-1CEE7A8809CF}" type="slidenum">
              <a:rPr lang="en-GB" sz="1200" b="0" i="0">
                <a:ea typeface="Arial" charset="0"/>
                <a:cs typeface="Arial" charset="0"/>
              </a:rPr>
              <a:pPr defTabSz="919163"/>
              <a:t>73</a:t>
            </a:fld>
            <a:endParaRPr lang="en-GB" sz="1200" b="0" i="0">
              <a:ea typeface="Arial" charset="0"/>
              <a:cs typeface="Arial" charset="0"/>
            </a:endParaRPr>
          </a:p>
        </p:txBody>
      </p:sp>
      <p:sp>
        <p:nvSpPr>
          <p:cNvPr id="107523" name="Rectangle 2"/>
          <p:cNvSpPr>
            <a:spLocks noGrp="1" noRot="1" noChangeAspect="1" noChangeArrowheads="1" noTextEdit="1"/>
          </p:cNvSpPr>
          <p:nvPr>
            <p:ph type="sldImg"/>
          </p:nvPr>
        </p:nvSpPr>
        <p:spPr>
          <a:xfrm>
            <a:off x="1300163" y="800100"/>
            <a:ext cx="4259262" cy="3194050"/>
          </a:xfrm>
          <a:ln/>
        </p:spPr>
      </p:sp>
      <p:sp>
        <p:nvSpPr>
          <p:cNvPr id="107524" name="Rectangle 3"/>
          <p:cNvSpPr>
            <a:spLocks noGrp="1" noChangeArrowheads="1"/>
          </p:cNvSpPr>
          <p:nvPr>
            <p:ph type="body" idx="1"/>
          </p:nvPr>
        </p:nvSpPr>
        <p:spPr>
          <a:xfrm>
            <a:off x="1143000" y="4345043"/>
            <a:ext cx="4572000" cy="3850259"/>
          </a:xfrm>
          <a:noFill/>
          <a:ln/>
        </p:spPr>
        <p:txBody>
          <a:bodyPr lIns="0" tIns="0" rIns="0" bIns="0"/>
          <a:lstStyle/>
          <a:p>
            <a:pPr marL="171450" indent="-171450" eaLnBrk="1" hangingPunct="1"/>
            <a:endParaRPr lang="en-US"/>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1 Marcador de imagen de diapositiva"/>
          <p:cNvSpPr>
            <a:spLocks noGrp="1" noRot="1" noChangeAspect="1" noTextEdit="1"/>
          </p:cNvSpPr>
          <p:nvPr>
            <p:ph type="sldImg"/>
          </p:nvPr>
        </p:nvSpPr>
        <p:spPr>
          <a:ln/>
        </p:spPr>
      </p:sp>
      <p:sp>
        <p:nvSpPr>
          <p:cNvPr id="146435" name="2 Marcador de notas"/>
          <p:cNvSpPr>
            <a:spLocks noGrp="1"/>
          </p:cNvSpPr>
          <p:nvPr>
            <p:ph type="body" idx="1"/>
          </p:nvPr>
        </p:nvSpPr>
        <p:spPr>
          <a:noFill/>
          <a:ln/>
        </p:spPr>
        <p:txBody>
          <a:bodyPr/>
          <a:lstStyle/>
          <a:p>
            <a:endParaRPr lang="es-ES"/>
          </a:p>
        </p:txBody>
      </p:sp>
      <p:sp>
        <p:nvSpPr>
          <p:cNvPr id="146436" name="3 Marcador de número de diapositiva"/>
          <p:cNvSpPr>
            <a:spLocks noGrp="1"/>
          </p:cNvSpPr>
          <p:nvPr>
            <p:ph type="sldNum" sz="quarter" idx="5"/>
          </p:nvPr>
        </p:nvSpPr>
        <p:spPr>
          <a:noFill/>
        </p:spPr>
        <p:txBody>
          <a:bodyPr/>
          <a:lstStyle/>
          <a:p>
            <a:fld id="{782F995B-A5C7-9A4E-BD0A-3013070DDC94}" type="slidenum">
              <a:rPr lang="de-DE"/>
              <a:pPr/>
              <a:t>74</a:t>
            </a:fld>
            <a:endParaRPr lang="de-DE"/>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1 Marcador de imagen de diapositiva"/>
          <p:cNvSpPr>
            <a:spLocks noGrp="1" noRot="1" noChangeAspect="1" noTextEdit="1"/>
          </p:cNvSpPr>
          <p:nvPr>
            <p:ph type="sldImg"/>
          </p:nvPr>
        </p:nvSpPr>
        <p:spPr>
          <a:ln/>
        </p:spPr>
      </p:sp>
      <p:sp>
        <p:nvSpPr>
          <p:cNvPr id="148483" name="2 Marcador de notas"/>
          <p:cNvSpPr>
            <a:spLocks noGrp="1"/>
          </p:cNvSpPr>
          <p:nvPr>
            <p:ph type="body" idx="1"/>
          </p:nvPr>
        </p:nvSpPr>
        <p:spPr>
          <a:noFill/>
          <a:ln/>
        </p:spPr>
        <p:txBody>
          <a:bodyPr/>
          <a:lstStyle/>
          <a:p>
            <a:endParaRPr lang="es-ES"/>
          </a:p>
        </p:txBody>
      </p:sp>
      <p:sp>
        <p:nvSpPr>
          <p:cNvPr id="148484" name="3 Marcador de número de diapositiva"/>
          <p:cNvSpPr>
            <a:spLocks noGrp="1"/>
          </p:cNvSpPr>
          <p:nvPr>
            <p:ph type="sldNum" sz="quarter" idx="5"/>
          </p:nvPr>
        </p:nvSpPr>
        <p:spPr>
          <a:noFill/>
        </p:spPr>
        <p:txBody>
          <a:bodyPr/>
          <a:lstStyle/>
          <a:p>
            <a:fld id="{DFB9E678-E5E3-A242-9D11-6FCC9AF979A0}" type="slidenum">
              <a:rPr lang="de-DE"/>
              <a:pPr/>
              <a:t>75</a:t>
            </a:fld>
            <a:endParaRPr lang="de-DE"/>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1 Marcador de imagen de diapositiva"/>
          <p:cNvSpPr>
            <a:spLocks noGrp="1" noRot="1" noChangeAspect="1" noTextEdit="1"/>
          </p:cNvSpPr>
          <p:nvPr>
            <p:ph type="sldImg"/>
          </p:nvPr>
        </p:nvSpPr>
        <p:spPr>
          <a:ln/>
        </p:spPr>
      </p:sp>
      <p:sp>
        <p:nvSpPr>
          <p:cNvPr id="82947" name="2 Marcador de notas"/>
          <p:cNvSpPr>
            <a:spLocks noGrp="1"/>
          </p:cNvSpPr>
          <p:nvPr>
            <p:ph type="body" idx="1"/>
          </p:nvPr>
        </p:nvSpPr>
        <p:spPr>
          <a:noFill/>
          <a:ln/>
        </p:spPr>
        <p:txBody>
          <a:bodyPr/>
          <a:lstStyle/>
          <a:p>
            <a:endParaRPr lang="es-ES"/>
          </a:p>
        </p:txBody>
      </p:sp>
      <p:sp>
        <p:nvSpPr>
          <p:cNvPr id="82948" name="3 Marcador de número de diapositiva"/>
          <p:cNvSpPr>
            <a:spLocks noGrp="1"/>
          </p:cNvSpPr>
          <p:nvPr>
            <p:ph type="sldNum" sz="quarter" idx="5"/>
          </p:nvPr>
        </p:nvSpPr>
        <p:spPr>
          <a:noFill/>
        </p:spPr>
        <p:txBody>
          <a:bodyPr/>
          <a:lstStyle/>
          <a:p>
            <a:fld id="{76F50EA7-D3F0-214D-AB33-B1169CD72DA3}" type="slidenum">
              <a:rPr lang="de-DE"/>
              <a:pPr/>
              <a:t>76</a:t>
            </a:fld>
            <a:endParaRPr lang="de-DE"/>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1 Marcador de imagen de diapositiva"/>
          <p:cNvSpPr>
            <a:spLocks noGrp="1" noRot="1" noChangeAspect="1" noTextEdit="1"/>
          </p:cNvSpPr>
          <p:nvPr>
            <p:ph type="sldImg"/>
          </p:nvPr>
        </p:nvSpPr>
        <p:spPr>
          <a:ln/>
        </p:spPr>
      </p:sp>
      <p:sp>
        <p:nvSpPr>
          <p:cNvPr id="87043" name="2 Marcador de notas"/>
          <p:cNvSpPr>
            <a:spLocks noGrp="1"/>
          </p:cNvSpPr>
          <p:nvPr>
            <p:ph type="body" idx="1"/>
          </p:nvPr>
        </p:nvSpPr>
        <p:spPr>
          <a:noFill/>
          <a:ln/>
        </p:spPr>
        <p:txBody>
          <a:bodyPr/>
          <a:lstStyle/>
          <a:p>
            <a:endParaRPr lang="es-ES"/>
          </a:p>
        </p:txBody>
      </p:sp>
      <p:sp>
        <p:nvSpPr>
          <p:cNvPr id="87044" name="3 Marcador de número de diapositiva"/>
          <p:cNvSpPr>
            <a:spLocks noGrp="1"/>
          </p:cNvSpPr>
          <p:nvPr>
            <p:ph type="sldNum" sz="quarter" idx="5"/>
          </p:nvPr>
        </p:nvSpPr>
        <p:spPr>
          <a:noFill/>
        </p:spPr>
        <p:txBody>
          <a:bodyPr/>
          <a:lstStyle/>
          <a:p>
            <a:fld id="{77F1838D-068F-0844-A455-6E2A94B5983D}" type="slidenum">
              <a:rPr lang="de-DE"/>
              <a:pPr/>
              <a:t>77</a:t>
            </a:fld>
            <a:endParaRPr lang="de-DE"/>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7"/>
          <p:cNvSpPr>
            <a:spLocks noGrp="1" noChangeArrowheads="1"/>
          </p:cNvSpPr>
          <p:nvPr>
            <p:ph type="sldNum" sz="quarter" idx="5"/>
          </p:nvPr>
        </p:nvSpPr>
        <p:spPr>
          <a:noFill/>
        </p:spPr>
        <p:txBody>
          <a:bodyPr/>
          <a:lstStyle/>
          <a:p>
            <a:fld id="{826F18E5-7761-A046-9F35-35DDAC7D4FD9}" type="slidenum">
              <a:rPr lang="de-DE"/>
              <a:pPr/>
              <a:t>9</a:t>
            </a:fld>
            <a:endParaRPr lang="de-DE"/>
          </a:p>
        </p:txBody>
      </p:sp>
      <p:sp>
        <p:nvSpPr>
          <p:cNvPr id="31747" name="Rectangle 2"/>
          <p:cNvSpPr>
            <a:spLocks noGrp="1" noRot="1" noChangeAspect="1" noChangeArrowheads="1" noTextEdit="1"/>
          </p:cNvSpPr>
          <p:nvPr>
            <p:ph type="sldImg"/>
          </p:nvPr>
        </p:nvSpPr>
        <p:spPr>
          <a:ln/>
        </p:spPr>
      </p:sp>
      <p:sp>
        <p:nvSpPr>
          <p:cNvPr id="31748" name="Rectangle 3"/>
          <p:cNvSpPr>
            <a:spLocks noGrp="1" noChangeArrowheads="1"/>
          </p:cNvSpPr>
          <p:nvPr>
            <p:ph type="body" idx="1"/>
          </p:nvPr>
        </p:nvSpPr>
        <p:spPr>
          <a:noFill/>
          <a:ln/>
        </p:spPr>
        <p:txBody>
          <a:bodyPr/>
          <a:lstStyle/>
          <a:p>
            <a:pPr eaLnBrk="1" hangingPunct="1"/>
            <a:endParaRPr noProof="1"/>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1 Marcador de imagen de diapositiva"/>
          <p:cNvSpPr>
            <a:spLocks noGrp="1" noRot="1" noChangeAspect="1" noTextEdit="1"/>
          </p:cNvSpPr>
          <p:nvPr>
            <p:ph type="sldImg"/>
          </p:nvPr>
        </p:nvSpPr>
        <p:spPr>
          <a:ln/>
        </p:spPr>
      </p:sp>
      <p:sp>
        <p:nvSpPr>
          <p:cNvPr id="89091" name="2 Marcador de notas"/>
          <p:cNvSpPr>
            <a:spLocks noGrp="1"/>
          </p:cNvSpPr>
          <p:nvPr>
            <p:ph type="body" idx="1"/>
          </p:nvPr>
        </p:nvSpPr>
        <p:spPr>
          <a:noFill/>
          <a:ln/>
        </p:spPr>
        <p:txBody>
          <a:bodyPr/>
          <a:lstStyle/>
          <a:p>
            <a:endParaRPr lang="es-ES"/>
          </a:p>
        </p:txBody>
      </p:sp>
      <p:sp>
        <p:nvSpPr>
          <p:cNvPr id="89092" name="3 Marcador de número de diapositiva"/>
          <p:cNvSpPr>
            <a:spLocks noGrp="1"/>
          </p:cNvSpPr>
          <p:nvPr>
            <p:ph type="sldNum" sz="quarter" idx="5"/>
          </p:nvPr>
        </p:nvSpPr>
        <p:spPr>
          <a:noFill/>
        </p:spPr>
        <p:txBody>
          <a:bodyPr/>
          <a:lstStyle/>
          <a:p>
            <a:fld id="{AB9BBF13-A89B-0140-ADD8-11C2A924D299}" type="slidenum">
              <a:rPr lang="de-DE"/>
              <a:pPr/>
              <a:t>78</a:t>
            </a:fld>
            <a:endParaRPr lang="de-DE"/>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1 Marcador de imagen de diapositiva"/>
          <p:cNvSpPr>
            <a:spLocks noGrp="1" noRot="1" noChangeAspect="1" noTextEdit="1"/>
          </p:cNvSpPr>
          <p:nvPr>
            <p:ph type="sldImg"/>
          </p:nvPr>
        </p:nvSpPr>
        <p:spPr>
          <a:ln/>
        </p:spPr>
      </p:sp>
      <p:sp>
        <p:nvSpPr>
          <p:cNvPr id="91139" name="2 Marcador de notas"/>
          <p:cNvSpPr>
            <a:spLocks noGrp="1"/>
          </p:cNvSpPr>
          <p:nvPr>
            <p:ph type="body" idx="1"/>
          </p:nvPr>
        </p:nvSpPr>
        <p:spPr>
          <a:noFill/>
          <a:ln/>
        </p:spPr>
        <p:txBody>
          <a:bodyPr/>
          <a:lstStyle/>
          <a:p>
            <a:endParaRPr lang="es-ES"/>
          </a:p>
        </p:txBody>
      </p:sp>
      <p:sp>
        <p:nvSpPr>
          <p:cNvPr id="91140" name="3 Marcador de número de diapositiva"/>
          <p:cNvSpPr>
            <a:spLocks noGrp="1"/>
          </p:cNvSpPr>
          <p:nvPr>
            <p:ph type="sldNum" sz="quarter" idx="5"/>
          </p:nvPr>
        </p:nvSpPr>
        <p:spPr>
          <a:noFill/>
        </p:spPr>
        <p:txBody>
          <a:bodyPr/>
          <a:lstStyle/>
          <a:p>
            <a:fld id="{B6633768-1259-5B4C-BE92-313CBB169D2E}" type="slidenum">
              <a:rPr lang="de-DE"/>
              <a:pPr/>
              <a:t>79</a:t>
            </a:fld>
            <a:endParaRPr lang="de-DE"/>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1 Marcador de imagen de diapositiva"/>
          <p:cNvSpPr>
            <a:spLocks noGrp="1" noRot="1" noChangeAspect="1" noTextEdit="1"/>
          </p:cNvSpPr>
          <p:nvPr>
            <p:ph type="sldImg"/>
          </p:nvPr>
        </p:nvSpPr>
        <p:spPr>
          <a:ln/>
        </p:spPr>
      </p:sp>
      <p:sp>
        <p:nvSpPr>
          <p:cNvPr id="93187" name="2 Marcador de notas"/>
          <p:cNvSpPr>
            <a:spLocks noGrp="1"/>
          </p:cNvSpPr>
          <p:nvPr>
            <p:ph type="body" idx="1"/>
          </p:nvPr>
        </p:nvSpPr>
        <p:spPr>
          <a:noFill/>
          <a:ln/>
        </p:spPr>
        <p:txBody>
          <a:bodyPr/>
          <a:lstStyle/>
          <a:p>
            <a:endParaRPr lang="es-ES"/>
          </a:p>
        </p:txBody>
      </p:sp>
      <p:sp>
        <p:nvSpPr>
          <p:cNvPr id="93188" name="3 Marcador de número de diapositiva"/>
          <p:cNvSpPr>
            <a:spLocks noGrp="1"/>
          </p:cNvSpPr>
          <p:nvPr>
            <p:ph type="sldNum" sz="quarter" idx="5"/>
          </p:nvPr>
        </p:nvSpPr>
        <p:spPr>
          <a:noFill/>
        </p:spPr>
        <p:txBody>
          <a:bodyPr/>
          <a:lstStyle/>
          <a:p>
            <a:fld id="{D9951EB2-7476-A341-8DAA-488E80493AB1}" type="slidenum">
              <a:rPr lang="de-DE"/>
              <a:pPr/>
              <a:t>80</a:t>
            </a:fld>
            <a:endParaRPr lang="de-DE"/>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4" name="Rectangle 7"/>
          <p:cNvSpPr>
            <a:spLocks noGrp="1" noChangeArrowheads="1"/>
          </p:cNvSpPr>
          <p:nvPr>
            <p:ph type="sldNum" sz="quarter" idx="5"/>
          </p:nvPr>
        </p:nvSpPr>
        <p:spPr>
          <a:noFill/>
        </p:spPr>
        <p:txBody>
          <a:bodyPr/>
          <a:lstStyle/>
          <a:p>
            <a:fld id="{68326D84-F83F-0041-AECF-D2DF0AAA70A7}" type="slidenum">
              <a:rPr lang="es-ES"/>
              <a:pPr/>
              <a:t>81</a:t>
            </a:fld>
            <a:endParaRPr lang="es-ES"/>
          </a:p>
        </p:txBody>
      </p:sp>
      <p:sp>
        <p:nvSpPr>
          <p:cNvPr id="259075" name="Rectangle 2"/>
          <p:cNvSpPr>
            <a:spLocks noGrp="1" noRot="1" noChangeAspect="1" noChangeArrowheads="1" noTextEdit="1"/>
          </p:cNvSpPr>
          <p:nvPr>
            <p:ph type="sldImg"/>
          </p:nvPr>
        </p:nvSpPr>
        <p:spPr>
          <a:xfrm>
            <a:off x="1143000" y="685800"/>
            <a:ext cx="4572000" cy="3429000"/>
          </a:xfrm>
          <a:ln/>
        </p:spPr>
      </p:sp>
      <p:sp>
        <p:nvSpPr>
          <p:cNvPr id="259076" name="Rectangle 3"/>
          <p:cNvSpPr>
            <a:spLocks noGrp="1" noChangeArrowheads="1"/>
          </p:cNvSpPr>
          <p:nvPr>
            <p:ph type="body" idx="1"/>
          </p:nvPr>
        </p:nvSpPr>
        <p:spPr>
          <a:noFill/>
          <a:ln/>
        </p:spPr>
        <p:txBody>
          <a:bodyPr/>
          <a:lstStyle/>
          <a:p>
            <a:endParaRPr lang="en-US"/>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2"/>
          <p:cNvSpPr>
            <a:spLocks noGrp="1" noRot="1" noChangeAspect="1" noChangeArrowheads="1" noTextEdit="1"/>
          </p:cNvSpPr>
          <p:nvPr>
            <p:ph type="sldImg"/>
          </p:nvPr>
        </p:nvSpPr>
        <p:spPr>
          <a:xfrm>
            <a:off x="1144588" y="685800"/>
            <a:ext cx="4572000" cy="3429000"/>
          </a:xfrm>
          <a:ln/>
        </p:spPr>
      </p:sp>
      <p:sp>
        <p:nvSpPr>
          <p:cNvPr id="120835" name="Rectangle 3"/>
          <p:cNvSpPr>
            <a:spLocks noGrp="1" noChangeArrowheads="1"/>
          </p:cNvSpPr>
          <p:nvPr>
            <p:ph type="body" idx="1"/>
          </p:nvPr>
        </p:nvSpPr>
        <p:spPr>
          <a:noFill/>
          <a:ln/>
        </p:spPr>
        <p:txBody>
          <a:bodyPr/>
          <a:lstStyle/>
          <a:p>
            <a:endParaRPr lang="es-ES" smtClean="0"/>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Rectangle 2"/>
          <p:cNvSpPr>
            <a:spLocks noGrp="1" noRot="1" noChangeAspect="1" noChangeArrowheads="1" noTextEdit="1"/>
          </p:cNvSpPr>
          <p:nvPr>
            <p:ph type="sldImg"/>
          </p:nvPr>
        </p:nvSpPr>
        <p:spPr>
          <a:xfrm>
            <a:off x="1144588" y="685800"/>
            <a:ext cx="4572000" cy="3429000"/>
          </a:xfrm>
          <a:ln/>
        </p:spPr>
      </p:sp>
      <p:sp>
        <p:nvSpPr>
          <p:cNvPr id="149507" name="Rectangle 3"/>
          <p:cNvSpPr>
            <a:spLocks noGrp="1" noChangeArrowheads="1"/>
          </p:cNvSpPr>
          <p:nvPr>
            <p:ph type="body" idx="1"/>
          </p:nvPr>
        </p:nvSpPr>
        <p:spPr>
          <a:noFill/>
          <a:ln/>
        </p:spPr>
        <p:txBody>
          <a:bodyPr/>
          <a:lstStyle/>
          <a:p>
            <a:endParaRPr lang="es-ES" smtClean="0"/>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3" name="Rectangle 7"/>
          <p:cNvSpPr>
            <a:spLocks noGrp="1" noChangeArrowheads="1"/>
          </p:cNvSpPr>
          <p:nvPr>
            <p:ph type="sldNum" sz="quarter" idx="5"/>
          </p:nvPr>
        </p:nvSpPr>
        <p:spPr>
          <a:noFill/>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11FA479-9AE4-D744-9DFE-BD50E9E2FAE4}" type="slidenum">
              <a:rPr lang="de-DE" sz="1200">
                <a:solidFill>
                  <a:srgbClr val="000000"/>
                </a:solidFill>
                <a:latin typeface="Calibri" charset="0"/>
              </a:rPr>
              <a:pPr/>
              <a:t>84</a:t>
            </a:fld>
            <a:endParaRPr lang="de-DE" sz="1200">
              <a:solidFill>
                <a:srgbClr val="000000"/>
              </a:solidFill>
              <a:latin typeface="Calibri" charset="0"/>
            </a:endParaRPr>
          </a:p>
        </p:txBody>
      </p:sp>
      <p:sp>
        <p:nvSpPr>
          <p:cNvPr id="279554" name="Rectangle 7"/>
          <p:cNvSpPr txBox="1">
            <a:spLocks noGrp="1" noChangeArrowheads="1"/>
          </p:cNvSpPr>
          <p:nvPr/>
        </p:nvSpPr>
        <p:spPr bwMode="auto">
          <a:xfrm>
            <a:off x="3887788" y="8689975"/>
            <a:ext cx="2970212"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824" tIns="47416" rIns="94824" bIns="47416" anchor="b"/>
          <a:lstStyle>
            <a:lvl1pPr defTabSz="947738" eaLnBrk="0" hangingPunct="0">
              <a:defRPr sz="2400">
                <a:solidFill>
                  <a:schemeClr val="tx1"/>
                </a:solidFill>
                <a:latin typeface="Arial" charset="0"/>
                <a:ea typeface="ＭＳ Ｐゴシック" charset="0"/>
                <a:cs typeface="ＭＳ Ｐゴシック" charset="0"/>
              </a:defRPr>
            </a:lvl1pPr>
            <a:lvl2pPr marL="742950" indent="-285750" defTabSz="947738" eaLnBrk="0" hangingPunct="0">
              <a:defRPr sz="2400">
                <a:solidFill>
                  <a:schemeClr val="tx1"/>
                </a:solidFill>
                <a:latin typeface="Arial" charset="0"/>
                <a:ea typeface="ＭＳ Ｐゴシック" charset="0"/>
              </a:defRPr>
            </a:lvl2pPr>
            <a:lvl3pPr marL="1143000" indent="-228600" defTabSz="947738" eaLnBrk="0" hangingPunct="0">
              <a:defRPr sz="2400">
                <a:solidFill>
                  <a:schemeClr val="tx1"/>
                </a:solidFill>
                <a:latin typeface="Arial" charset="0"/>
                <a:ea typeface="ＭＳ Ｐゴシック" charset="0"/>
              </a:defRPr>
            </a:lvl3pPr>
            <a:lvl4pPr marL="1600200" indent="-228600" defTabSz="947738" eaLnBrk="0" hangingPunct="0">
              <a:defRPr sz="2400">
                <a:solidFill>
                  <a:schemeClr val="tx1"/>
                </a:solidFill>
                <a:latin typeface="Arial" charset="0"/>
                <a:ea typeface="ＭＳ Ｐゴシック" charset="0"/>
              </a:defRPr>
            </a:lvl4pPr>
            <a:lvl5pPr marL="2057400" indent="-228600" defTabSz="947738" eaLnBrk="0" hangingPunct="0">
              <a:defRPr sz="2400">
                <a:solidFill>
                  <a:schemeClr val="tx1"/>
                </a:solidFill>
                <a:latin typeface="Arial" charset="0"/>
                <a:ea typeface="ＭＳ Ｐゴシック" charset="0"/>
              </a:defRPr>
            </a:lvl5pPr>
            <a:lvl6pPr marL="2514600" indent="-228600" defTabSz="947738"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947738"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947738"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947738" eaLnBrk="0" fontAlgn="base" hangingPunct="0">
              <a:spcBef>
                <a:spcPct val="0"/>
              </a:spcBef>
              <a:spcAft>
                <a:spcPct val="0"/>
              </a:spcAft>
              <a:defRPr sz="2400">
                <a:solidFill>
                  <a:schemeClr val="tx1"/>
                </a:solidFill>
                <a:latin typeface="Arial" charset="0"/>
                <a:ea typeface="ＭＳ Ｐゴシック" charset="0"/>
              </a:defRPr>
            </a:lvl9pPr>
          </a:lstStyle>
          <a:p>
            <a:pPr algn="r" eaLnBrk="1" fontAlgn="base" hangingPunct="1">
              <a:spcBef>
                <a:spcPct val="0"/>
              </a:spcBef>
              <a:spcAft>
                <a:spcPct val="0"/>
              </a:spcAft>
            </a:pPr>
            <a:fld id="{27454290-3072-8942-B415-DBCDCC48ED8F}" type="slidenum">
              <a:rPr lang="en-GB" sz="1300" b="1" smtClean="0">
                <a:solidFill>
                  <a:srgbClr val="800000"/>
                </a:solidFill>
              </a:rPr>
              <a:pPr algn="r" eaLnBrk="1" fontAlgn="base" hangingPunct="1">
                <a:spcBef>
                  <a:spcPct val="0"/>
                </a:spcBef>
                <a:spcAft>
                  <a:spcPct val="0"/>
                </a:spcAft>
              </a:pPr>
              <a:t>84</a:t>
            </a:fld>
            <a:endParaRPr lang="en-GB" sz="1300" b="1" smtClean="0">
              <a:solidFill>
                <a:srgbClr val="800000"/>
              </a:solidFill>
            </a:endParaRPr>
          </a:p>
        </p:txBody>
      </p:sp>
      <p:sp>
        <p:nvSpPr>
          <p:cNvPr id="279555" name="Rectangle 2"/>
          <p:cNvSpPr>
            <a:spLocks noGrp="1" noRot="1" noChangeAspect="1" noChangeArrowheads="1" noTextEdit="1"/>
          </p:cNvSpPr>
          <p:nvPr>
            <p:ph type="sldImg"/>
          </p:nvPr>
        </p:nvSpPr>
        <p:spPr>
          <a:xfrm>
            <a:off x="1143000" y="685800"/>
            <a:ext cx="4573588" cy="3430588"/>
          </a:xfrm>
          <a:ln/>
        </p:spPr>
      </p:sp>
      <p:sp>
        <p:nvSpPr>
          <p:cNvPr id="279556" name="Rectangle 3"/>
          <p:cNvSpPr>
            <a:spLocks noGrp="1" noChangeArrowheads="1"/>
          </p:cNvSpPr>
          <p:nvPr>
            <p:ph type="body" idx="1"/>
          </p:nvPr>
        </p:nvSpPr>
        <p:spPr>
          <a:xfrm>
            <a:off x="914400" y="4343400"/>
            <a:ext cx="5029200" cy="4114800"/>
          </a:xfrm>
          <a:ln/>
        </p:spPr>
        <p:txBody>
          <a:bodyPr lIns="94824" tIns="47416" rIns="94824" bIns="47416"/>
          <a:lstStyle/>
          <a:p>
            <a:pPr eaLnBrk="1" hangingPunct="1"/>
            <a:endParaRPr lang="de-DE">
              <a:latin typeface="Times New Roman" charset="0"/>
              <a:ea typeface="ＭＳ Ｐゴシック" charset="0"/>
              <a:cs typeface="ＭＳ Ｐゴシック"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2"/>
          <p:cNvSpPr>
            <a:spLocks noGrp="1" noRot="1" noChangeAspect="1" noChangeArrowheads="1" noTextEdit="1"/>
          </p:cNvSpPr>
          <p:nvPr>
            <p:ph type="sldImg"/>
          </p:nvPr>
        </p:nvSpPr>
        <p:spPr>
          <a:ln/>
        </p:spPr>
      </p:sp>
      <p:sp>
        <p:nvSpPr>
          <p:cNvPr id="281602" name="Rectangle 3"/>
          <p:cNvSpPr>
            <a:spLocks noGrp="1" noChangeArrowheads="1"/>
          </p:cNvSpPr>
          <p:nvPr>
            <p:ph type="body" idx="1"/>
          </p:nvPr>
        </p:nvSpPr>
        <p:spPr>
          <a:ln/>
        </p:spPr>
        <p:txBody>
          <a:bodyPr/>
          <a:lstStyle/>
          <a:p>
            <a:endParaRPr lang="es-ES">
              <a:latin typeface="Times New Roman" charset="0"/>
              <a:ea typeface="ＭＳ Ｐゴシック" charset="0"/>
              <a:cs typeface="ＭＳ Ｐゴシック"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1 Marcador de imagen de diapositiva"/>
          <p:cNvSpPr>
            <a:spLocks noGrp="1" noRot="1" noChangeAspect="1" noTextEdit="1"/>
          </p:cNvSpPr>
          <p:nvPr>
            <p:ph type="sldImg"/>
          </p:nvPr>
        </p:nvSpPr>
        <p:spPr>
          <a:ln/>
        </p:spPr>
      </p:sp>
      <p:sp>
        <p:nvSpPr>
          <p:cNvPr id="290818" name="2 Marcador de notas"/>
          <p:cNvSpPr>
            <a:spLocks noGrp="1"/>
          </p:cNvSpPr>
          <p:nvPr>
            <p:ph type="body" idx="1"/>
          </p:nvPr>
        </p:nvSpPr>
        <p:spPr>
          <a:ln/>
        </p:spPr>
        <p:txBody>
          <a:bodyPr/>
          <a:lstStyle/>
          <a:p>
            <a:pPr eaLnBrk="1" hangingPunct="1"/>
            <a:endParaRPr lang="es-ES">
              <a:latin typeface="Times New Roman" charset="0"/>
              <a:ea typeface="ＭＳ Ｐゴシック" charset="0"/>
              <a:cs typeface="ＭＳ Ｐゴシック" charset="0"/>
            </a:endParaRPr>
          </a:p>
        </p:txBody>
      </p:sp>
      <p:sp>
        <p:nvSpPr>
          <p:cNvPr id="290819" name="3 Marcador de número de diapositiva"/>
          <p:cNvSpPr>
            <a:spLocks noGrp="1"/>
          </p:cNvSpPr>
          <p:nvPr>
            <p:ph type="sldNum" sz="quarter" idx="5"/>
          </p:nvPr>
        </p:nvSpPr>
        <p:spPr>
          <a:noFill/>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87AC39B6-CD44-394B-AE4A-7794D6C71523}" type="slidenum">
              <a:rPr lang="es-ES" sz="1200">
                <a:solidFill>
                  <a:srgbClr val="000000"/>
                </a:solidFill>
                <a:latin typeface="Calibri" charset="0"/>
              </a:rPr>
              <a:pPr/>
              <a:t>93</a:t>
            </a:fld>
            <a:endParaRPr lang="es-ES" sz="1200">
              <a:solidFill>
                <a:srgbClr val="000000"/>
              </a:solidFill>
              <a:latin typeface="Calibri"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5" name="Rectangle 7"/>
          <p:cNvSpPr>
            <a:spLocks noGrp="1" noChangeArrowheads="1"/>
          </p:cNvSpPr>
          <p:nvPr>
            <p:ph type="sldNum" sz="quarter" idx="5"/>
          </p:nvPr>
        </p:nvSpPr>
        <p:spPr>
          <a:noFill/>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15215579-470D-A04B-92D1-CE228885A5B6}" type="slidenum">
              <a:rPr lang="en-US" sz="1200">
                <a:solidFill>
                  <a:srgbClr val="000000"/>
                </a:solidFill>
                <a:latin typeface="Calibri" charset="0"/>
              </a:rPr>
              <a:pPr/>
              <a:t>94</a:t>
            </a:fld>
            <a:endParaRPr lang="en-US" sz="1200">
              <a:solidFill>
                <a:srgbClr val="000000"/>
              </a:solidFill>
              <a:latin typeface="Calibri" charset="0"/>
            </a:endParaRPr>
          </a:p>
        </p:txBody>
      </p:sp>
      <p:sp>
        <p:nvSpPr>
          <p:cNvPr id="292866" name="Rectangle 2"/>
          <p:cNvSpPr>
            <a:spLocks noGrp="1" noRot="1" noChangeAspect="1" noChangeArrowheads="1" noTextEdit="1"/>
          </p:cNvSpPr>
          <p:nvPr>
            <p:ph type="sldImg"/>
          </p:nvPr>
        </p:nvSpPr>
        <p:spPr>
          <a:ln/>
        </p:spPr>
      </p:sp>
      <p:sp>
        <p:nvSpPr>
          <p:cNvPr id="292867" name="Rectangle 3"/>
          <p:cNvSpPr>
            <a:spLocks noGrp="1" noChangeArrowheads="1"/>
          </p:cNvSpPr>
          <p:nvPr>
            <p:ph type="body" idx="1"/>
          </p:nvPr>
        </p:nvSpPr>
        <p:spPr>
          <a:ln/>
        </p:spPr>
        <p:txBody>
          <a:bodyPr/>
          <a:lstStyle/>
          <a:p>
            <a:endParaRPr lang="es-ES">
              <a:latin typeface="Times New Roman" charset="0"/>
              <a:ea typeface="ＭＳ Ｐゴシック" charset="0"/>
              <a:cs typeface="ＭＳ Ｐゴシック"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CA5E1AA-48D6-CC4E-9950-FB1C4CCFF29D}" type="slidenum">
              <a:rPr lang="en-US"/>
              <a:pPr/>
              <a:t>10</a:t>
            </a:fld>
            <a:endParaRPr lang="en-US"/>
          </a:p>
        </p:txBody>
      </p:sp>
      <p:sp>
        <p:nvSpPr>
          <p:cNvPr id="5122" name="Rectangle 2"/>
          <p:cNvSpPr>
            <a:spLocks noGrp="1" noRot="1" noChangeAspect="1" noChangeArrowheads="1" noTextEdit="1"/>
          </p:cNvSpPr>
          <p:nvPr>
            <p:ph type="sldImg"/>
          </p:nvPr>
        </p:nvSpPr>
        <p:spPr>
          <a:ln/>
        </p:spPr>
      </p:sp>
      <p:sp>
        <p:nvSpPr>
          <p:cNvPr id="512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Rectangle 7"/>
          <p:cNvSpPr>
            <a:spLocks noGrp="1" noChangeArrowheads="1"/>
          </p:cNvSpPr>
          <p:nvPr>
            <p:ph type="sldNum" sz="quarter" idx="5"/>
          </p:nvPr>
        </p:nvSpPr>
        <p:spPr>
          <a:noFill/>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E40D9172-085F-A943-825A-3B4BCA7294C2}" type="slidenum">
              <a:rPr lang="en-US" sz="1200">
                <a:solidFill>
                  <a:srgbClr val="000000"/>
                </a:solidFill>
                <a:latin typeface="Calibri" charset="0"/>
              </a:rPr>
              <a:pPr/>
              <a:t>95</a:t>
            </a:fld>
            <a:endParaRPr lang="en-US" sz="1200">
              <a:solidFill>
                <a:srgbClr val="000000"/>
              </a:solidFill>
              <a:latin typeface="Calibri" charset="0"/>
            </a:endParaRPr>
          </a:p>
        </p:txBody>
      </p:sp>
      <p:sp>
        <p:nvSpPr>
          <p:cNvPr id="294914" name="Rectangle 2"/>
          <p:cNvSpPr>
            <a:spLocks noGrp="1" noRot="1" noChangeAspect="1" noChangeArrowheads="1" noTextEdit="1"/>
          </p:cNvSpPr>
          <p:nvPr>
            <p:ph type="sldImg"/>
          </p:nvPr>
        </p:nvSpPr>
        <p:spPr>
          <a:ln/>
        </p:spPr>
      </p:sp>
      <p:sp>
        <p:nvSpPr>
          <p:cNvPr id="294915" name="Rectangle 3"/>
          <p:cNvSpPr>
            <a:spLocks noGrp="1" noChangeArrowheads="1"/>
          </p:cNvSpPr>
          <p:nvPr>
            <p:ph type="body" idx="1"/>
          </p:nvPr>
        </p:nvSpPr>
        <p:spPr>
          <a:ln/>
        </p:spPr>
        <p:txBody>
          <a:bodyPr/>
          <a:lstStyle/>
          <a:p>
            <a:endParaRPr lang="es-ES">
              <a:latin typeface="Times New Roman" charset="0"/>
              <a:ea typeface="ＭＳ Ｐゴシック" charset="0"/>
              <a:cs typeface="ＭＳ Ｐゴシック"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1" name="Rectangle 7"/>
          <p:cNvSpPr>
            <a:spLocks noGrp="1" noChangeArrowheads="1"/>
          </p:cNvSpPr>
          <p:nvPr>
            <p:ph type="sldNum" sz="quarter" idx="5"/>
          </p:nvPr>
        </p:nvSpPr>
        <p:spPr>
          <a:noFill/>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89A1BF60-C9B3-6D4A-9659-3CF6A918BE70}" type="slidenum">
              <a:rPr lang="en-US" sz="1200">
                <a:solidFill>
                  <a:srgbClr val="000000"/>
                </a:solidFill>
                <a:latin typeface="Calibri" charset="0"/>
              </a:rPr>
              <a:pPr/>
              <a:t>96</a:t>
            </a:fld>
            <a:endParaRPr lang="en-US" sz="1200">
              <a:solidFill>
                <a:srgbClr val="000000"/>
              </a:solidFill>
              <a:latin typeface="Calibri" charset="0"/>
            </a:endParaRPr>
          </a:p>
        </p:txBody>
      </p:sp>
      <p:sp>
        <p:nvSpPr>
          <p:cNvPr id="296962" name="Rectangle 2"/>
          <p:cNvSpPr>
            <a:spLocks noGrp="1" noRot="1" noChangeAspect="1" noChangeArrowheads="1" noTextEdit="1"/>
          </p:cNvSpPr>
          <p:nvPr>
            <p:ph type="sldImg"/>
          </p:nvPr>
        </p:nvSpPr>
        <p:spPr>
          <a:ln/>
        </p:spPr>
      </p:sp>
      <p:sp>
        <p:nvSpPr>
          <p:cNvPr id="296963" name="Rectangle 3"/>
          <p:cNvSpPr>
            <a:spLocks noGrp="1" noChangeArrowheads="1"/>
          </p:cNvSpPr>
          <p:nvPr>
            <p:ph type="body" idx="1"/>
          </p:nvPr>
        </p:nvSpPr>
        <p:spPr>
          <a:ln/>
        </p:spPr>
        <p:txBody>
          <a:bodyPr/>
          <a:lstStyle/>
          <a:p>
            <a:endParaRPr lang="es-ES">
              <a:latin typeface="Times New Roman" charset="0"/>
              <a:ea typeface="ＭＳ Ｐゴシック" charset="0"/>
              <a:cs typeface="ＭＳ Ｐゴシック"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09" name="Rectangle 7"/>
          <p:cNvSpPr>
            <a:spLocks noGrp="1" noChangeArrowheads="1"/>
          </p:cNvSpPr>
          <p:nvPr>
            <p:ph type="sldNum" sz="quarter" idx="5"/>
          </p:nvPr>
        </p:nvSpPr>
        <p:spPr>
          <a:noFill/>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8168A4A5-5DFF-9B4A-BD68-B62194DED87E}" type="slidenum">
              <a:rPr lang="en-US" sz="1200">
                <a:solidFill>
                  <a:srgbClr val="000000"/>
                </a:solidFill>
                <a:latin typeface="Calibri" charset="0"/>
              </a:rPr>
              <a:pPr/>
              <a:t>97</a:t>
            </a:fld>
            <a:endParaRPr lang="en-US" sz="1200">
              <a:solidFill>
                <a:srgbClr val="000000"/>
              </a:solidFill>
              <a:latin typeface="Calibri" charset="0"/>
            </a:endParaRPr>
          </a:p>
        </p:txBody>
      </p:sp>
      <p:sp>
        <p:nvSpPr>
          <p:cNvPr id="299010" name="Rectangle 2"/>
          <p:cNvSpPr>
            <a:spLocks noGrp="1" noRot="1" noChangeAspect="1" noChangeArrowheads="1" noTextEdit="1"/>
          </p:cNvSpPr>
          <p:nvPr>
            <p:ph type="sldImg"/>
          </p:nvPr>
        </p:nvSpPr>
        <p:spPr>
          <a:ln/>
        </p:spPr>
      </p:sp>
      <p:sp>
        <p:nvSpPr>
          <p:cNvPr id="299011" name="Rectangle 3"/>
          <p:cNvSpPr>
            <a:spLocks noGrp="1" noChangeArrowheads="1"/>
          </p:cNvSpPr>
          <p:nvPr>
            <p:ph type="body" idx="1"/>
          </p:nvPr>
        </p:nvSpPr>
        <p:spPr>
          <a:ln/>
        </p:spPr>
        <p:txBody>
          <a:bodyPr/>
          <a:lstStyle/>
          <a:p>
            <a:endParaRPr lang="es-ES">
              <a:latin typeface="Times New Roman" charset="0"/>
              <a:ea typeface="ＭＳ Ｐゴシック" charset="0"/>
              <a:cs typeface="ＭＳ Ｐゴシック"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1" name="Rectangle 7"/>
          <p:cNvSpPr>
            <a:spLocks noGrp="1" noChangeArrowheads="1"/>
          </p:cNvSpPr>
          <p:nvPr>
            <p:ph type="sldNum" sz="quarter" idx="5"/>
          </p:nvPr>
        </p:nvSpPr>
        <p:spPr>
          <a:noFill/>
        </p:spPr>
        <p:txBody>
          <a:bodyPr/>
          <a:lstStyle>
            <a:lvl1pPr defTabSz="912813" eaLnBrk="0" hangingPunct="0">
              <a:defRPr sz="2400">
                <a:solidFill>
                  <a:schemeClr val="tx1"/>
                </a:solidFill>
                <a:latin typeface="Arial" charset="0"/>
                <a:ea typeface="ＭＳ Ｐゴシック" charset="0"/>
                <a:cs typeface="ＭＳ Ｐゴシック" charset="0"/>
              </a:defRPr>
            </a:lvl1pPr>
            <a:lvl2pPr marL="742950" indent="-285750" defTabSz="912813" eaLnBrk="0" hangingPunct="0">
              <a:defRPr sz="2400">
                <a:solidFill>
                  <a:schemeClr val="tx1"/>
                </a:solidFill>
                <a:latin typeface="Arial" charset="0"/>
                <a:ea typeface="ＭＳ Ｐゴシック" charset="0"/>
              </a:defRPr>
            </a:lvl2pPr>
            <a:lvl3pPr marL="1143000" indent="-228600" defTabSz="912813" eaLnBrk="0" hangingPunct="0">
              <a:defRPr sz="2400">
                <a:solidFill>
                  <a:schemeClr val="tx1"/>
                </a:solidFill>
                <a:latin typeface="Arial" charset="0"/>
                <a:ea typeface="ＭＳ Ｐゴシック" charset="0"/>
              </a:defRPr>
            </a:lvl3pPr>
            <a:lvl4pPr marL="1600200" indent="-228600" defTabSz="912813" eaLnBrk="0" hangingPunct="0">
              <a:defRPr sz="2400">
                <a:solidFill>
                  <a:schemeClr val="tx1"/>
                </a:solidFill>
                <a:latin typeface="Arial" charset="0"/>
                <a:ea typeface="ＭＳ Ｐゴシック" charset="0"/>
              </a:defRPr>
            </a:lvl4pPr>
            <a:lvl5pPr marL="2057400" indent="-228600" defTabSz="912813" eaLnBrk="0" hangingPunct="0">
              <a:defRPr sz="2400">
                <a:solidFill>
                  <a:schemeClr val="tx1"/>
                </a:solidFill>
                <a:latin typeface="Arial" charset="0"/>
                <a:ea typeface="ＭＳ Ｐゴシック" charset="0"/>
              </a:defRPr>
            </a:lvl5pPr>
            <a:lvl6pPr marL="2514600" indent="-228600" defTabSz="912813"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912813"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912813"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912813" eaLnBrk="0" fontAlgn="base" hangingPunct="0">
              <a:spcBef>
                <a:spcPct val="0"/>
              </a:spcBef>
              <a:spcAft>
                <a:spcPct val="0"/>
              </a:spcAft>
              <a:defRPr sz="2400">
                <a:solidFill>
                  <a:schemeClr val="tx1"/>
                </a:solidFill>
                <a:latin typeface="Arial" charset="0"/>
                <a:ea typeface="ＭＳ Ｐゴシック" charset="0"/>
              </a:defRPr>
            </a:lvl9pPr>
          </a:lstStyle>
          <a:p>
            <a:fld id="{9B58602D-BBE3-1C41-B043-75882171B7B0}" type="slidenum">
              <a:rPr lang="es-ES" sz="1200">
                <a:solidFill>
                  <a:srgbClr val="000000"/>
                </a:solidFill>
                <a:latin typeface="Calibri" charset="0"/>
              </a:rPr>
              <a:pPr/>
              <a:t>99</a:t>
            </a:fld>
            <a:endParaRPr lang="es-ES" sz="1200">
              <a:solidFill>
                <a:srgbClr val="000000"/>
              </a:solidFill>
              <a:latin typeface="Calibri" charset="0"/>
            </a:endParaRPr>
          </a:p>
        </p:txBody>
      </p:sp>
      <p:sp>
        <p:nvSpPr>
          <p:cNvPr id="302082" name="Rectangle 2"/>
          <p:cNvSpPr>
            <a:spLocks noGrp="1" noRot="1" noChangeAspect="1" noChangeArrowheads="1" noTextEdit="1"/>
          </p:cNvSpPr>
          <p:nvPr>
            <p:ph type="sldImg"/>
          </p:nvPr>
        </p:nvSpPr>
        <p:spPr>
          <a:ln/>
        </p:spPr>
      </p:sp>
      <p:sp>
        <p:nvSpPr>
          <p:cNvPr id="302083" name="Rectangle 3"/>
          <p:cNvSpPr>
            <a:spLocks noGrp="1" noChangeArrowheads="1"/>
          </p:cNvSpPr>
          <p:nvPr>
            <p:ph type="body" idx="1"/>
          </p:nvPr>
        </p:nvSpPr>
        <p:spPr>
          <a:ln/>
        </p:spPr>
        <p:txBody>
          <a:bodyPr/>
          <a:lstStyle/>
          <a:p>
            <a:pPr eaLnBrk="1" hangingPunct="1"/>
            <a:endParaRPr lang="es-ES">
              <a:latin typeface="Times New Roman" charset="0"/>
              <a:ea typeface="ＭＳ Ｐゴシック" charset="0"/>
              <a:cs typeface="ＭＳ Ｐゴシック"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Marcador de imagen de diapositiva 1"/>
          <p:cNvSpPr>
            <a:spLocks noGrp="1" noRot="1" noChangeAspect="1"/>
          </p:cNvSpPr>
          <p:nvPr>
            <p:ph type="sldImg"/>
          </p:nvPr>
        </p:nvSpPr>
        <p:spPr>
          <a:ln/>
        </p:spPr>
      </p:sp>
      <p:sp>
        <p:nvSpPr>
          <p:cNvPr id="327682" name="Marcador de notas 2"/>
          <p:cNvSpPr>
            <a:spLocks noGrp="1"/>
          </p:cNvSpPr>
          <p:nvPr>
            <p:ph type="body" idx="1"/>
          </p:nvPr>
        </p:nvSpPr>
        <p:spPr/>
        <p:txBody>
          <a:bodyPr/>
          <a:lstStyle/>
          <a:p>
            <a:r>
              <a:rPr lang="es-ES_tradnl">
                <a:latin typeface="Calibri" charset="0"/>
                <a:ea typeface="ＭＳ Ｐゴシック" charset="0"/>
                <a:cs typeface="ＭＳ Ｐゴシック" charset="0"/>
              </a:rPr>
              <a:t>Targeting B-cell activation. The B-cell receptor signaling pathway is initiated through phosphorylation of co-receptors Igα (CD79a) and Igβ (CD79b), recruiting the tyrosine kinase SYK. In turn, SYK phosphorylates several downstream kinases including BTK and PI3Kδ. BAFF receptor signaling involves cross-talk with BCR and also results in activation of NFκB. Targeted inhibitors used in clinical trials are shown</a:t>
            </a:r>
            <a:r>
              <a:rPr lang="es-ES_tradnl">
                <a:latin typeface="Times New Roman" charset="0"/>
                <a:ea typeface="ＭＳ Ｐゴシック" charset="0"/>
                <a:cs typeface="ＭＳ Ｐゴシック" charset="0"/>
              </a:rPr>
              <a:t> </a:t>
            </a:r>
            <a:endParaRPr lang="es-ES">
              <a:latin typeface="Times New Roman" charset="0"/>
              <a:ea typeface="ＭＳ Ｐゴシック" charset="0"/>
              <a:cs typeface="ＭＳ Ｐゴシック" charset="0"/>
            </a:endParaRPr>
          </a:p>
        </p:txBody>
      </p:sp>
      <p:sp>
        <p:nvSpPr>
          <p:cNvPr id="327683" name="Marcador de número de diapositiva 3"/>
          <p:cNvSpPr>
            <a:spLocks noGrp="1"/>
          </p:cNvSpPr>
          <p:nvPr>
            <p:ph type="sldNum" sz="quarter" idx="5"/>
          </p:nvPr>
        </p:nvSpPr>
        <p:spPr>
          <a:noFill/>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96FEDE64-51F0-EE4E-B2B5-16497019AA8E}" type="slidenum">
              <a:rPr lang="es-ES" sz="1200">
                <a:solidFill>
                  <a:srgbClr val="000000"/>
                </a:solidFill>
                <a:latin typeface="Calibri" charset="0"/>
              </a:rPr>
              <a:pPr/>
              <a:t>123</a:t>
            </a:fld>
            <a:endParaRPr lang="es-ES" sz="1200">
              <a:solidFill>
                <a:srgbClr val="000000"/>
              </a:solidFill>
              <a:latin typeface="Calibri" charset="0"/>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2"/>
          <p:cNvSpPr>
            <a:spLocks noGrp="1" noRot="1" noChangeAspect="1" noChangeArrowheads="1" noTextEdit="1"/>
          </p:cNvSpPr>
          <p:nvPr>
            <p:ph type="sldImg"/>
          </p:nvPr>
        </p:nvSpPr>
        <p:spPr>
          <a:xfrm>
            <a:off x="1131888" y="701675"/>
            <a:ext cx="4581525" cy="3436938"/>
          </a:xfrm>
          <a:ln/>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 uri="{53640926-AAD7-44d8-BBD7-CCE9431645EC}">
              <a14:shadowObscured xmlns:a14="http://schemas.microsoft.com/office/drawing/2010/main" val="1"/>
            </a:ext>
          </a:extLst>
        </p:spPr>
      </p:sp>
      <p:sp>
        <p:nvSpPr>
          <p:cNvPr id="330754" name="Rectangle 3"/>
          <p:cNvSpPr>
            <a:spLocks noGrp="1" noChangeArrowheads="1"/>
          </p:cNvSpPr>
          <p:nvPr>
            <p:ph type="body" idx="1"/>
          </p:nvPr>
        </p:nvSpPr>
        <p:spPr>
          <a:xfrm>
            <a:off x="922338" y="4349750"/>
            <a:ext cx="5000625" cy="4140200"/>
          </a:xfrm>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type="none" w="sm" len="sm"/>
                <a:tailEnd type="none" w="sm" len="sm"/>
              </a14:hiddenLine>
            </a:ex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p>
            <a:endParaRPr lang="es-ES">
              <a:latin typeface="Times New Roman" charset="0"/>
              <a:ea typeface="ＭＳ Ｐゴシック" charset="0"/>
              <a:cs typeface="ＭＳ Ｐゴシック"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1" name="Rectangle 2"/>
          <p:cNvSpPr>
            <a:spLocks noGrp="1" noRot="1" noChangeAspect="1" noChangeArrowheads="1" noTextEdit="1"/>
          </p:cNvSpPr>
          <p:nvPr>
            <p:ph type="sldImg"/>
          </p:nvPr>
        </p:nvSpPr>
        <p:spPr>
          <a:xfrm>
            <a:off x="1131888" y="701675"/>
            <a:ext cx="4581525" cy="3436938"/>
          </a:xfrm>
          <a:ln/>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 uri="{53640926-AAD7-44d8-BBD7-CCE9431645EC}">
              <a14:shadowObscured xmlns:a14="http://schemas.microsoft.com/office/drawing/2010/main" val="1"/>
            </a:ext>
          </a:extLst>
        </p:spPr>
      </p:sp>
      <p:sp>
        <p:nvSpPr>
          <p:cNvPr id="332802" name="Rectangle 3"/>
          <p:cNvSpPr>
            <a:spLocks noGrp="1" noChangeArrowheads="1"/>
          </p:cNvSpPr>
          <p:nvPr>
            <p:ph type="body" idx="1"/>
          </p:nvPr>
        </p:nvSpPr>
        <p:spPr>
          <a:xfrm>
            <a:off x="922338" y="4349750"/>
            <a:ext cx="5000625" cy="4140200"/>
          </a:xfrm>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type="none" w="sm" len="sm"/>
                <a:tailEnd type="none" w="sm" len="sm"/>
              </a14:hiddenLine>
            </a:ex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p>
            <a:endParaRPr lang="es-ES">
              <a:latin typeface="Times New Roman" charset="0"/>
              <a:ea typeface="ＭＳ Ｐゴシック" charset="0"/>
              <a:cs typeface="ＭＳ Ｐゴシック"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49" name="Rectangle 2"/>
          <p:cNvSpPr>
            <a:spLocks noGrp="1" noRot="1" noChangeAspect="1" noChangeArrowheads="1" noTextEdit="1"/>
          </p:cNvSpPr>
          <p:nvPr>
            <p:ph type="sldImg"/>
          </p:nvPr>
        </p:nvSpPr>
        <p:spPr>
          <a:xfrm>
            <a:off x="1131888" y="701675"/>
            <a:ext cx="4581525" cy="3436938"/>
          </a:xfrm>
          <a:ln/>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 uri="{53640926-AAD7-44d8-BBD7-CCE9431645EC}">
              <a14:shadowObscured xmlns:a14="http://schemas.microsoft.com/office/drawing/2010/main" val="1"/>
            </a:ext>
          </a:extLst>
        </p:spPr>
      </p:sp>
      <p:sp>
        <p:nvSpPr>
          <p:cNvPr id="334850" name="Rectangle 3"/>
          <p:cNvSpPr>
            <a:spLocks noGrp="1" noChangeArrowheads="1"/>
          </p:cNvSpPr>
          <p:nvPr>
            <p:ph type="body" idx="1"/>
          </p:nvPr>
        </p:nvSpPr>
        <p:spPr>
          <a:xfrm>
            <a:off x="922338" y="4349750"/>
            <a:ext cx="5000625" cy="4140200"/>
          </a:xfrm>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type="none" w="sm" len="sm"/>
                <a:tailEnd type="none" w="sm" len="sm"/>
              </a14:hiddenLine>
            </a:ex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p>
            <a:endParaRPr lang="es-ES">
              <a:latin typeface="Times New Roman" charset="0"/>
              <a:ea typeface="ＭＳ Ｐゴシック" charset="0"/>
              <a:cs typeface="ＭＳ Ｐゴシック"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Marcador de imagen de diapositiva 1"/>
          <p:cNvSpPr>
            <a:spLocks noGrp="1" noRot="1" noChangeAspect="1"/>
          </p:cNvSpPr>
          <p:nvPr>
            <p:ph type="sldImg"/>
          </p:nvPr>
        </p:nvSpPr>
        <p:spPr>
          <a:ln/>
        </p:spPr>
      </p:sp>
      <p:sp>
        <p:nvSpPr>
          <p:cNvPr id="336898" name="Marcador de notas 2"/>
          <p:cNvSpPr>
            <a:spLocks noGrp="1"/>
          </p:cNvSpPr>
          <p:nvPr>
            <p:ph type="body" idx="1"/>
          </p:nvPr>
        </p:nvSpPr>
        <p:spPr>
          <a:ln/>
        </p:spPr>
        <p:txBody>
          <a:bodyPr/>
          <a:lstStyle/>
          <a:p>
            <a:r>
              <a:rPr lang="es-ES_tradnl">
                <a:latin typeface="Calibri" charset="0"/>
                <a:ea typeface="ＭＳ Ｐゴシック" charset="0"/>
                <a:cs typeface="ＭＳ Ｐゴシック" charset="0"/>
              </a:rPr>
              <a:t>Major cellular pathways for targeted therapy of MCL. Intracellular location of aberrant pathways is shown in the center. Around this, individual pathways are highlighted. Pathway-specific inhibitors (mostly limited to clinical grade inhibitors) are boxed. Activating connections are indicated by arrows, inhibitory effects are depicted by lines.</a:t>
            </a:r>
          </a:p>
          <a:p>
            <a:r>
              <a:rPr lang="es-ES_tradnl">
                <a:latin typeface="Calibri" charset="0"/>
                <a:ea typeface="ＭＳ Ｐゴシック" charset="0"/>
                <a:cs typeface="ＭＳ Ｐゴシック" charset="0"/>
              </a:rPr>
              <a:t> </a:t>
            </a:r>
          </a:p>
          <a:p>
            <a:pPr eaLnBrk="1" hangingPunct="1">
              <a:spcBef>
                <a:spcPct val="0"/>
              </a:spcBef>
            </a:pPr>
            <a:r>
              <a:rPr lang="en-US">
                <a:latin typeface="Times New Roman" charset="0"/>
                <a:ea typeface="ＭＳ Ｐゴシック" charset="0"/>
                <a:cs typeface="ＭＳ Ｐゴシック" charset="0"/>
              </a:rPr>
              <a:t>http://www.ncbi.nlm.nih.gov/pmc/articles/PMC3217176/</a:t>
            </a:r>
            <a:endParaRPr lang="es-ES">
              <a:latin typeface="Times New Roman" charset="0"/>
              <a:ea typeface="ＭＳ Ｐゴシック" charset="0"/>
              <a:cs typeface="ＭＳ Ｐゴシック" charset="0"/>
            </a:endParaRPr>
          </a:p>
          <a:p>
            <a:endParaRPr lang="es-ES">
              <a:latin typeface="Times New Roman" charset="0"/>
              <a:ea typeface="ＭＳ Ｐゴシック" charset="0"/>
              <a:cs typeface="ＭＳ Ｐゴシック" charset="0"/>
            </a:endParaRPr>
          </a:p>
        </p:txBody>
      </p:sp>
      <p:sp>
        <p:nvSpPr>
          <p:cNvPr id="336899" name="Marcador de número de diapositiva 3"/>
          <p:cNvSpPr>
            <a:spLocks noGrp="1"/>
          </p:cNvSpPr>
          <p:nvPr>
            <p:ph type="sldNum" sz="quarter" idx="5"/>
          </p:nvPr>
        </p:nvSpPr>
        <p:spPr>
          <a:noFill/>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69D45925-181C-8E42-B34F-EA5432C78366}" type="slidenum">
              <a:rPr lang="es-ES" sz="1200">
                <a:solidFill>
                  <a:srgbClr val="000000"/>
                </a:solidFill>
                <a:latin typeface="Calibri" charset="0"/>
              </a:rPr>
              <a:pPr/>
              <a:t>128</a:t>
            </a:fld>
            <a:endParaRPr lang="es-ES" sz="1200">
              <a:solidFill>
                <a:srgbClr val="000000"/>
              </a:solidFill>
              <a:latin typeface="Calibri"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69" name="Marcador de imagen de diapositiva 1"/>
          <p:cNvSpPr>
            <a:spLocks noGrp="1" noRot="1" noChangeAspect="1"/>
          </p:cNvSpPr>
          <p:nvPr>
            <p:ph type="sldImg"/>
          </p:nvPr>
        </p:nvSpPr>
        <p:spPr>
          <a:ln/>
        </p:spPr>
      </p:sp>
      <p:sp>
        <p:nvSpPr>
          <p:cNvPr id="3" name="Marcador de notas 2"/>
          <p:cNvSpPr>
            <a:spLocks noGrp="1"/>
          </p:cNvSpPr>
          <p:nvPr>
            <p:ph type="body" idx="1"/>
          </p:nvPr>
        </p:nvSpPr>
        <p:spPr/>
        <p:txBody>
          <a:bodyPr/>
          <a:lstStyle/>
          <a:p>
            <a:pPr defTabSz="457200" eaLnBrk="1" fontAlgn="auto" hangingPunct="1">
              <a:spcBef>
                <a:spcPts val="0"/>
              </a:spcBef>
              <a:spcAft>
                <a:spcPts val="0"/>
              </a:spcAft>
              <a:defRPr/>
            </a:pPr>
            <a:r>
              <a:rPr lang="es-ES_tradnl" b="1" dirty="0" err="1" smtClean="0">
                <a:latin typeface="+mn-lt"/>
                <a:ea typeface="+mn-ea"/>
                <a:cs typeface="+mn-cs"/>
              </a:rPr>
              <a:t>The</a:t>
            </a:r>
            <a:r>
              <a:rPr lang="es-ES_tradnl" b="1" dirty="0" smtClean="0">
                <a:latin typeface="+mn-lt"/>
                <a:ea typeface="+mn-ea"/>
                <a:cs typeface="+mn-cs"/>
              </a:rPr>
              <a:t> </a:t>
            </a:r>
            <a:r>
              <a:rPr lang="es-ES_tradnl" b="1" dirty="0" err="1" smtClean="0">
                <a:latin typeface="+mn-lt"/>
                <a:ea typeface="+mn-ea"/>
                <a:cs typeface="+mn-cs"/>
              </a:rPr>
              <a:t>model</a:t>
            </a:r>
            <a:r>
              <a:rPr lang="es-ES_tradnl" b="1" dirty="0" smtClean="0">
                <a:latin typeface="+mn-lt"/>
                <a:ea typeface="+mn-ea"/>
                <a:cs typeface="+mn-cs"/>
              </a:rPr>
              <a:t> of </a:t>
            </a:r>
            <a:r>
              <a:rPr lang="es-ES_tradnl" b="1" dirty="0" err="1" smtClean="0">
                <a:latin typeface="+mn-lt"/>
                <a:ea typeface="+mn-ea"/>
                <a:cs typeface="+mn-cs"/>
              </a:rPr>
              <a:t>the</a:t>
            </a:r>
            <a:r>
              <a:rPr lang="es-ES_tradnl" b="1" dirty="0" smtClean="0">
                <a:latin typeface="+mn-lt"/>
                <a:ea typeface="+mn-ea"/>
                <a:cs typeface="+mn-cs"/>
              </a:rPr>
              <a:t> "</a:t>
            </a:r>
            <a:r>
              <a:rPr lang="es-ES_tradnl" b="1" dirty="0" err="1" smtClean="0">
                <a:latin typeface="+mn-lt"/>
                <a:ea typeface="+mn-ea"/>
                <a:cs typeface="+mn-cs"/>
              </a:rPr>
              <a:t>classical</a:t>
            </a:r>
            <a:r>
              <a:rPr lang="es-ES_tradnl" b="1" dirty="0" smtClean="0">
                <a:latin typeface="+mn-lt"/>
                <a:ea typeface="+mn-ea"/>
                <a:cs typeface="+mn-cs"/>
              </a:rPr>
              <a:t>" </a:t>
            </a:r>
            <a:r>
              <a:rPr lang="es-ES_tradnl" b="1" dirty="0" err="1" smtClean="0">
                <a:latin typeface="+mn-lt"/>
                <a:ea typeface="+mn-ea"/>
                <a:cs typeface="+mn-cs"/>
              </a:rPr>
              <a:t>class</a:t>
            </a:r>
            <a:r>
              <a:rPr lang="es-ES_tradnl" b="1" dirty="0" smtClean="0">
                <a:latin typeface="+mn-lt"/>
                <a:ea typeface="+mn-ea"/>
                <a:cs typeface="+mn-cs"/>
              </a:rPr>
              <a:t> I and </a:t>
            </a:r>
            <a:r>
              <a:rPr lang="es-ES_tradnl" b="1" dirty="0" err="1" smtClean="0">
                <a:latin typeface="+mn-lt"/>
                <a:ea typeface="+mn-ea"/>
                <a:cs typeface="+mn-cs"/>
              </a:rPr>
              <a:t>class</a:t>
            </a:r>
            <a:r>
              <a:rPr lang="es-ES_tradnl" b="1" dirty="0" smtClean="0">
                <a:latin typeface="+mn-lt"/>
                <a:ea typeface="+mn-ea"/>
                <a:cs typeface="+mn-cs"/>
              </a:rPr>
              <a:t> II </a:t>
            </a:r>
            <a:r>
              <a:rPr lang="es-ES_tradnl" b="1" dirty="0" err="1" smtClean="0">
                <a:latin typeface="+mn-lt"/>
                <a:ea typeface="+mn-ea"/>
                <a:cs typeface="+mn-cs"/>
              </a:rPr>
              <a:t>mutations</a:t>
            </a:r>
            <a:r>
              <a:rPr lang="es-ES_tradnl" b="1" dirty="0" smtClean="0">
                <a:latin typeface="+mn-lt"/>
                <a:ea typeface="+mn-ea"/>
                <a:cs typeface="+mn-cs"/>
              </a:rPr>
              <a:t> in AML</a:t>
            </a:r>
            <a:r>
              <a:rPr lang="es-ES_tradnl" dirty="0" smtClean="0">
                <a:latin typeface="+mn-lt"/>
                <a:ea typeface="+mn-ea"/>
                <a:cs typeface="+mn-cs"/>
              </a:rPr>
              <a:t>. </a:t>
            </a:r>
            <a:r>
              <a:rPr lang="es-ES_tradnl" dirty="0" err="1" smtClean="0">
                <a:latin typeface="+mn-lt"/>
                <a:ea typeface="+mn-ea"/>
                <a:cs typeface="+mn-cs"/>
              </a:rPr>
              <a:t>This</a:t>
            </a:r>
            <a:r>
              <a:rPr lang="es-ES_tradnl" dirty="0" smtClean="0">
                <a:latin typeface="+mn-lt"/>
                <a:ea typeface="+mn-ea"/>
                <a:cs typeface="+mn-cs"/>
              </a:rPr>
              <a:t> </a:t>
            </a:r>
            <a:r>
              <a:rPr lang="es-ES_tradnl" dirty="0" err="1" smtClean="0">
                <a:latin typeface="+mn-lt"/>
                <a:ea typeface="+mn-ea"/>
                <a:cs typeface="+mn-cs"/>
              </a:rPr>
              <a:t>model</a:t>
            </a:r>
            <a:r>
              <a:rPr lang="es-ES_tradnl" dirty="0" smtClean="0">
                <a:latin typeface="+mn-lt"/>
                <a:ea typeface="+mn-ea"/>
                <a:cs typeface="+mn-cs"/>
              </a:rPr>
              <a:t> </a:t>
            </a:r>
            <a:r>
              <a:rPr lang="es-ES_tradnl" dirty="0" err="1" smtClean="0">
                <a:latin typeface="+mn-lt"/>
                <a:ea typeface="+mn-ea"/>
                <a:cs typeface="+mn-cs"/>
              </a:rPr>
              <a:t>comprises</a:t>
            </a:r>
            <a:r>
              <a:rPr lang="es-ES_tradnl" dirty="0" smtClean="0">
                <a:latin typeface="+mn-lt"/>
                <a:ea typeface="+mn-ea"/>
                <a:cs typeface="+mn-cs"/>
              </a:rPr>
              <a:t> </a:t>
            </a:r>
            <a:r>
              <a:rPr lang="es-ES_tradnl" dirty="0" err="1" smtClean="0">
                <a:latin typeface="+mn-lt"/>
                <a:ea typeface="+mn-ea"/>
                <a:cs typeface="+mn-cs"/>
              </a:rPr>
              <a:t>class</a:t>
            </a:r>
            <a:r>
              <a:rPr lang="es-ES_tradnl" dirty="0" smtClean="0">
                <a:latin typeface="+mn-lt"/>
                <a:ea typeface="+mn-ea"/>
                <a:cs typeface="+mn-cs"/>
              </a:rPr>
              <a:t> I </a:t>
            </a:r>
            <a:r>
              <a:rPr lang="es-ES_tradnl" dirty="0" err="1" smtClean="0">
                <a:latin typeface="+mn-lt"/>
                <a:ea typeface="+mn-ea"/>
                <a:cs typeface="+mn-cs"/>
              </a:rPr>
              <a:t>mutations</a:t>
            </a:r>
            <a:r>
              <a:rPr lang="es-ES_tradnl" dirty="0" smtClean="0">
                <a:latin typeface="+mn-lt"/>
                <a:ea typeface="+mn-ea"/>
                <a:cs typeface="+mn-cs"/>
              </a:rPr>
              <a:t> </a:t>
            </a:r>
            <a:r>
              <a:rPr lang="es-ES_tradnl" dirty="0" err="1" smtClean="0">
                <a:latin typeface="+mn-lt"/>
                <a:ea typeface="+mn-ea"/>
                <a:cs typeface="+mn-cs"/>
              </a:rPr>
              <a:t>that</a:t>
            </a:r>
            <a:r>
              <a:rPr lang="es-ES_tradnl" dirty="0" smtClean="0">
                <a:latin typeface="+mn-lt"/>
                <a:ea typeface="+mn-ea"/>
                <a:cs typeface="+mn-cs"/>
              </a:rPr>
              <a:t> </a:t>
            </a:r>
            <a:r>
              <a:rPr lang="es-ES_tradnl" dirty="0" err="1" smtClean="0">
                <a:latin typeface="+mn-lt"/>
                <a:ea typeface="+mn-ea"/>
                <a:cs typeface="+mn-cs"/>
              </a:rPr>
              <a:t>activate</a:t>
            </a:r>
            <a:r>
              <a:rPr lang="es-ES_tradnl" dirty="0" smtClean="0">
                <a:latin typeface="+mn-lt"/>
                <a:ea typeface="+mn-ea"/>
                <a:cs typeface="+mn-cs"/>
              </a:rPr>
              <a:t> </a:t>
            </a:r>
            <a:r>
              <a:rPr lang="es-ES_tradnl" dirty="0" err="1" smtClean="0">
                <a:latin typeface="+mn-lt"/>
                <a:ea typeface="+mn-ea"/>
                <a:cs typeface="+mn-cs"/>
              </a:rPr>
              <a:t>signal</a:t>
            </a:r>
            <a:r>
              <a:rPr lang="es-ES_tradnl" dirty="0" smtClean="0">
                <a:latin typeface="+mn-lt"/>
                <a:ea typeface="+mn-ea"/>
                <a:cs typeface="+mn-cs"/>
              </a:rPr>
              <a:t> </a:t>
            </a:r>
            <a:r>
              <a:rPr lang="es-ES_tradnl" dirty="0" err="1" smtClean="0">
                <a:latin typeface="+mn-lt"/>
                <a:ea typeface="+mn-ea"/>
                <a:cs typeface="+mn-cs"/>
              </a:rPr>
              <a:t>transduction</a:t>
            </a:r>
            <a:r>
              <a:rPr lang="es-ES_tradnl" dirty="0" smtClean="0">
                <a:latin typeface="+mn-lt"/>
                <a:ea typeface="+mn-ea"/>
                <a:cs typeface="+mn-cs"/>
              </a:rPr>
              <a:t> </a:t>
            </a:r>
            <a:r>
              <a:rPr lang="es-ES_tradnl" dirty="0" err="1" smtClean="0">
                <a:latin typeface="+mn-lt"/>
                <a:ea typeface="+mn-ea"/>
                <a:cs typeface="+mn-cs"/>
              </a:rPr>
              <a:t>pathways</a:t>
            </a:r>
            <a:r>
              <a:rPr lang="es-ES_tradnl" dirty="0" smtClean="0">
                <a:latin typeface="+mn-lt"/>
                <a:ea typeface="+mn-ea"/>
                <a:cs typeface="+mn-cs"/>
              </a:rPr>
              <a:t> and </a:t>
            </a:r>
            <a:r>
              <a:rPr lang="es-ES_tradnl" dirty="0" err="1" smtClean="0">
                <a:latin typeface="+mn-lt"/>
                <a:ea typeface="+mn-ea"/>
                <a:cs typeface="+mn-cs"/>
              </a:rPr>
              <a:t>confer</a:t>
            </a:r>
            <a:r>
              <a:rPr lang="es-ES_tradnl" dirty="0" smtClean="0">
                <a:latin typeface="+mn-lt"/>
                <a:ea typeface="+mn-ea"/>
                <a:cs typeface="+mn-cs"/>
              </a:rPr>
              <a:t> a </a:t>
            </a:r>
            <a:r>
              <a:rPr lang="es-ES_tradnl" dirty="0" err="1" smtClean="0">
                <a:latin typeface="+mn-lt"/>
                <a:ea typeface="+mn-ea"/>
                <a:cs typeface="+mn-cs"/>
              </a:rPr>
              <a:t>proliferation</a:t>
            </a:r>
            <a:r>
              <a:rPr lang="es-ES_tradnl" dirty="0" smtClean="0">
                <a:latin typeface="+mn-lt"/>
                <a:ea typeface="+mn-ea"/>
                <a:cs typeface="+mn-cs"/>
              </a:rPr>
              <a:t> </a:t>
            </a:r>
            <a:r>
              <a:rPr lang="es-ES_tradnl" dirty="0" err="1" smtClean="0">
                <a:latin typeface="+mn-lt"/>
                <a:ea typeface="+mn-ea"/>
                <a:cs typeface="+mn-cs"/>
              </a:rPr>
              <a:t>advantage</a:t>
            </a:r>
            <a:r>
              <a:rPr lang="es-ES_tradnl" dirty="0" smtClean="0">
                <a:latin typeface="+mn-lt"/>
                <a:ea typeface="+mn-ea"/>
                <a:cs typeface="+mn-cs"/>
              </a:rPr>
              <a:t> </a:t>
            </a:r>
            <a:r>
              <a:rPr lang="es-ES_tradnl" dirty="0" err="1" smtClean="0">
                <a:latin typeface="+mn-lt"/>
                <a:ea typeface="+mn-ea"/>
                <a:cs typeface="+mn-cs"/>
              </a:rPr>
              <a:t>on</a:t>
            </a:r>
            <a:r>
              <a:rPr lang="es-ES_tradnl" dirty="0" smtClean="0">
                <a:latin typeface="+mn-lt"/>
                <a:ea typeface="+mn-ea"/>
                <a:cs typeface="+mn-cs"/>
              </a:rPr>
              <a:t> </a:t>
            </a:r>
            <a:r>
              <a:rPr lang="es-ES_tradnl" dirty="0" err="1" smtClean="0">
                <a:latin typeface="+mn-lt"/>
                <a:ea typeface="+mn-ea"/>
                <a:cs typeface="+mn-cs"/>
              </a:rPr>
              <a:t>hematopoietic</a:t>
            </a:r>
            <a:r>
              <a:rPr lang="es-ES_tradnl" dirty="0" smtClean="0">
                <a:latin typeface="+mn-lt"/>
                <a:ea typeface="+mn-ea"/>
                <a:cs typeface="+mn-cs"/>
              </a:rPr>
              <a:t> </a:t>
            </a:r>
            <a:r>
              <a:rPr lang="es-ES_tradnl" dirty="0" err="1" smtClean="0">
                <a:latin typeface="+mn-lt"/>
                <a:ea typeface="+mn-ea"/>
                <a:cs typeface="+mn-cs"/>
              </a:rPr>
              <a:t>cells</a:t>
            </a:r>
            <a:r>
              <a:rPr lang="es-ES_tradnl" dirty="0" smtClean="0">
                <a:latin typeface="+mn-lt"/>
                <a:ea typeface="+mn-ea"/>
                <a:cs typeface="+mn-cs"/>
              </a:rPr>
              <a:t>, and </a:t>
            </a:r>
            <a:r>
              <a:rPr lang="es-ES_tradnl" dirty="0" err="1" smtClean="0">
                <a:latin typeface="+mn-lt"/>
                <a:ea typeface="+mn-ea"/>
                <a:cs typeface="+mn-cs"/>
              </a:rPr>
              <a:t>class</a:t>
            </a:r>
            <a:r>
              <a:rPr lang="es-ES_tradnl" dirty="0" smtClean="0">
                <a:latin typeface="+mn-lt"/>
                <a:ea typeface="+mn-ea"/>
                <a:cs typeface="+mn-cs"/>
              </a:rPr>
              <a:t> II </a:t>
            </a:r>
            <a:r>
              <a:rPr lang="es-ES_tradnl" dirty="0" err="1" smtClean="0">
                <a:latin typeface="+mn-lt"/>
                <a:ea typeface="+mn-ea"/>
                <a:cs typeface="+mn-cs"/>
              </a:rPr>
              <a:t>mutations</a:t>
            </a:r>
            <a:r>
              <a:rPr lang="es-ES_tradnl" dirty="0" smtClean="0">
                <a:latin typeface="+mn-lt"/>
                <a:ea typeface="+mn-ea"/>
                <a:cs typeface="+mn-cs"/>
              </a:rPr>
              <a:t> </a:t>
            </a:r>
            <a:r>
              <a:rPr lang="es-ES_tradnl" dirty="0" err="1" smtClean="0">
                <a:latin typeface="+mn-lt"/>
                <a:ea typeface="+mn-ea"/>
                <a:cs typeface="+mn-cs"/>
              </a:rPr>
              <a:t>that</a:t>
            </a:r>
            <a:r>
              <a:rPr lang="es-ES_tradnl" dirty="0" smtClean="0">
                <a:latin typeface="+mn-lt"/>
                <a:ea typeface="+mn-ea"/>
                <a:cs typeface="+mn-cs"/>
              </a:rPr>
              <a:t> </a:t>
            </a:r>
            <a:r>
              <a:rPr lang="es-ES_tradnl" dirty="0" err="1" smtClean="0">
                <a:latin typeface="+mn-lt"/>
                <a:ea typeface="+mn-ea"/>
                <a:cs typeface="+mn-cs"/>
              </a:rPr>
              <a:t>affect</a:t>
            </a:r>
            <a:r>
              <a:rPr lang="es-ES_tradnl" dirty="0" smtClean="0">
                <a:latin typeface="+mn-lt"/>
                <a:ea typeface="+mn-ea"/>
                <a:cs typeface="+mn-cs"/>
              </a:rPr>
              <a:t> </a:t>
            </a:r>
            <a:r>
              <a:rPr lang="es-ES_tradnl" dirty="0" err="1" smtClean="0">
                <a:latin typeface="+mn-lt"/>
                <a:ea typeface="+mn-ea"/>
                <a:cs typeface="+mn-cs"/>
              </a:rPr>
              <a:t>transcription</a:t>
            </a:r>
            <a:r>
              <a:rPr lang="es-ES_tradnl" dirty="0" smtClean="0">
                <a:latin typeface="+mn-lt"/>
                <a:ea typeface="+mn-ea"/>
                <a:cs typeface="+mn-cs"/>
              </a:rPr>
              <a:t> </a:t>
            </a:r>
            <a:r>
              <a:rPr lang="es-ES_tradnl" dirty="0" err="1" smtClean="0">
                <a:latin typeface="+mn-lt"/>
                <a:ea typeface="+mn-ea"/>
                <a:cs typeface="+mn-cs"/>
              </a:rPr>
              <a:t>factors</a:t>
            </a:r>
            <a:r>
              <a:rPr lang="es-ES_tradnl" dirty="0" smtClean="0">
                <a:latin typeface="+mn-lt"/>
                <a:ea typeface="+mn-ea"/>
                <a:cs typeface="+mn-cs"/>
              </a:rPr>
              <a:t> and </a:t>
            </a:r>
            <a:r>
              <a:rPr lang="es-ES_tradnl" dirty="0" err="1" smtClean="0">
                <a:latin typeface="+mn-lt"/>
                <a:ea typeface="+mn-ea"/>
                <a:cs typeface="+mn-cs"/>
              </a:rPr>
              <a:t>primarily</a:t>
            </a:r>
            <a:r>
              <a:rPr lang="es-ES_tradnl" dirty="0" smtClean="0">
                <a:latin typeface="+mn-lt"/>
                <a:ea typeface="+mn-ea"/>
                <a:cs typeface="+mn-cs"/>
              </a:rPr>
              <a:t> </a:t>
            </a:r>
            <a:r>
              <a:rPr lang="es-ES_tradnl" dirty="0" err="1" smtClean="0">
                <a:latin typeface="+mn-lt"/>
                <a:ea typeface="+mn-ea"/>
                <a:cs typeface="+mn-cs"/>
              </a:rPr>
              <a:t>serve</a:t>
            </a:r>
            <a:r>
              <a:rPr lang="es-ES_tradnl" dirty="0" smtClean="0">
                <a:latin typeface="+mn-lt"/>
                <a:ea typeface="+mn-ea"/>
                <a:cs typeface="+mn-cs"/>
              </a:rPr>
              <a:t> </a:t>
            </a:r>
            <a:r>
              <a:rPr lang="es-ES_tradnl" dirty="0" err="1" smtClean="0">
                <a:latin typeface="+mn-lt"/>
                <a:ea typeface="+mn-ea"/>
                <a:cs typeface="+mn-cs"/>
              </a:rPr>
              <a:t>to</a:t>
            </a:r>
            <a:r>
              <a:rPr lang="es-ES_tradnl" dirty="0" smtClean="0">
                <a:latin typeface="+mn-lt"/>
                <a:ea typeface="+mn-ea"/>
                <a:cs typeface="+mn-cs"/>
              </a:rPr>
              <a:t> </a:t>
            </a:r>
            <a:r>
              <a:rPr lang="es-ES_tradnl" dirty="0" err="1" smtClean="0">
                <a:latin typeface="+mn-lt"/>
                <a:ea typeface="+mn-ea"/>
                <a:cs typeface="+mn-cs"/>
              </a:rPr>
              <a:t>impair</a:t>
            </a:r>
            <a:r>
              <a:rPr lang="es-ES_tradnl" dirty="0" smtClean="0">
                <a:latin typeface="+mn-lt"/>
                <a:ea typeface="+mn-ea"/>
                <a:cs typeface="+mn-cs"/>
              </a:rPr>
              <a:t> </a:t>
            </a:r>
            <a:r>
              <a:rPr lang="es-ES_tradnl" dirty="0" err="1" smtClean="0">
                <a:latin typeface="+mn-lt"/>
                <a:ea typeface="+mn-ea"/>
                <a:cs typeface="+mn-cs"/>
              </a:rPr>
              <a:t>hematopoietic</a:t>
            </a:r>
            <a:r>
              <a:rPr lang="es-ES_tradnl" dirty="0" smtClean="0">
                <a:latin typeface="+mn-lt"/>
                <a:ea typeface="+mn-ea"/>
                <a:cs typeface="+mn-cs"/>
              </a:rPr>
              <a:t> </a:t>
            </a:r>
            <a:r>
              <a:rPr lang="es-ES_tradnl" dirty="0" err="1" smtClean="0">
                <a:latin typeface="+mn-lt"/>
                <a:ea typeface="+mn-ea"/>
                <a:cs typeface="+mn-cs"/>
              </a:rPr>
              <a:t>differentiation</a:t>
            </a:r>
            <a:r>
              <a:rPr lang="es-ES_tradnl" dirty="0" smtClean="0">
                <a:latin typeface="+mn-lt"/>
                <a:ea typeface="+mn-ea"/>
                <a:cs typeface="+mn-cs"/>
              </a:rPr>
              <a:t> [</a:t>
            </a:r>
            <a:r>
              <a:rPr lang="es-ES_tradnl" u="sng" dirty="0" smtClean="0">
                <a:latin typeface="+mn-lt"/>
                <a:ea typeface="+mn-ea"/>
                <a:cs typeface="+mn-cs"/>
                <a:hlinkClick r:id="rId3"/>
              </a:rPr>
              <a:t>15</a:t>
            </a:r>
            <a:r>
              <a:rPr lang="es-ES_tradnl" dirty="0" smtClean="0">
                <a:latin typeface="+mn-lt"/>
                <a:ea typeface="+mn-ea"/>
                <a:cs typeface="+mn-cs"/>
              </a:rPr>
              <a:t>,</a:t>
            </a:r>
            <a:r>
              <a:rPr lang="es-ES_tradnl" u="sng" dirty="0" smtClean="0">
                <a:latin typeface="+mn-lt"/>
                <a:ea typeface="+mn-ea"/>
                <a:cs typeface="+mn-cs"/>
                <a:hlinkClick r:id="rId4"/>
              </a:rPr>
              <a:t>16</a:t>
            </a:r>
            <a:r>
              <a:rPr lang="es-ES_tradnl" dirty="0" smtClean="0">
                <a:latin typeface="+mn-lt"/>
                <a:ea typeface="+mn-ea"/>
                <a:cs typeface="+mn-cs"/>
              </a:rPr>
              <a:t>]. </a:t>
            </a:r>
            <a:r>
              <a:rPr lang="es-ES_tradnl" dirty="0" err="1" smtClean="0">
                <a:latin typeface="+mn-lt"/>
                <a:ea typeface="+mn-ea"/>
                <a:cs typeface="+mn-cs"/>
              </a:rPr>
              <a:t>The</a:t>
            </a:r>
            <a:r>
              <a:rPr lang="es-ES_tradnl" dirty="0" smtClean="0">
                <a:latin typeface="+mn-lt"/>
                <a:ea typeface="+mn-ea"/>
                <a:cs typeface="+mn-cs"/>
              </a:rPr>
              <a:t> </a:t>
            </a:r>
            <a:r>
              <a:rPr lang="es-ES_tradnl" dirty="0" err="1" smtClean="0">
                <a:latin typeface="+mn-lt"/>
                <a:ea typeface="+mn-ea"/>
                <a:cs typeface="+mn-cs"/>
              </a:rPr>
              <a:t>development</a:t>
            </a:r>
            <a:r>
              <a:rPr lang="es-ES_tradnl" dirty="0" smtClean="0">
                <a:latin typeface="+mn-lt"/>
                <a:ea typeface="+mn-ea"/>
                <a:cs typeface="+mn-cs"/>
              </a:rPr>
              <a:t> of AML </a:t>
            </a:r>
            <a:r>
              <a:rPr lang="es-ES_tradnl" dirty="0" err="1" smtClean="0">
                <a:latin typeface="+mn-lt"/>
                <a:ea typeface="+mn-ea"/>
                <a:cs typeface="+mn-cs"/>
              </a:rPr>
              <a:t>is</a:t>
            </a:r>
            <a:r>
              <a:rPr lang="es-ES_tradnl" dirty="0" smtClean="0">
                <a:latin typeface="+mn-lt"/>
                <a:ea typeface="+mn-ea"/>
                <a:cs typeface="+mn-cs"/>
              </a:rPr>
              <a:t> a </a:t>
            </a:r>
            <a:r>
              <a:rPr lang="es-ES_tradnl" dirty="0" err="1" smtClean="0">
                <a:latin typeface="+mn-lt"/>
                <a:ea typeface="+mn-ea"/>
                <a:cs typeface="+mn-cs"/>
              </a:rPr>
              <a:t>multistep</a:t>
            </a:r>
            <a:r>
              <a:rPr lang="es-ES_tradnl" dirty="0" smtClean="0">
                <a:latin typeface="+mn-lt"/>
                <a:ea typeface="+mn-ea"/>
                <a:cs typeface="+mn-cs"/>
              </a:rPr>
              <a:t> </a:t>
            </a:r>
            <a:r>
              <a:rPr lang="es-ES_tradnl" dirty="0" err="1" smtClean="0">
                <a:latin typeface="+mn-lt"/>
                <a:ea typeface="+mn-ea"/>
                <a:cs typeface="+mn-cs"/>
              </a:rPr>
              <a:t>process</a:t>
            </a:r>
            <a:r>
              <a:rPr lang="es-ES_tradnl" dirty="0" smtClean="0">
                <a:latin typeface="+mn-lt"/>
                <a:ea typeface="+mn-ea"/>
                <a:cs typeface="+mn-cs"/>
              </a:rPr>
              <a:t> </a:t>
            </a:r>
            <a:r>
              <a:rPr lang="es-ES_tradnl" dirty="0" err="1" smtClean="0">
                <a:latin typeface="+mn-lt"/>
                <a:ea typeface="+mn-ea"/>
                <a:cs typeface="+mn-cs"/>
              </a:rPr>
              <a:t>that</a:t>
            </a:r>
            <a:r>
              <a:rPr lang="es-ES_tradnl" dirty="0" smtClean="0">
                <a:latin typeface="+mn-lt"/>
                <a:ea typeface="+mn-ea"/>
                <a:cs typeface="+mn-cs"/>
              </a:rPr>
              <a:t> </a:t>
            </a:r>
            <a:r>
              <a:rPr lang="es-ES_tradnl" dirty="0" err="1" smtClean="0">
                <a:latin typeface="+mn-lt"/>
                <a:ea typeface="+mn-ea"/>
                <a:cs typeface="+mn-cs"/>
              </a:rPr>
              <a:t>requires</a:t>
            </a:r>
            <a:r>
              <a:rPr lang="es-ES_tradnl" dirty="0" smtClean="0">
                <a:latin typeface="+mn-lt"/>
                <a:ea typeface="+mn-ea"/>
                <a:cs typeface="+mn-cs"/>
              </a:rPr>
              <a:t> at </a:t>
            </a:r>
            <a:r>
              <a:rPr lang="es-ES_tradnl" dirty="0" err="1" smtClean="0">
                <a:latin typeface="+mn-lt"/>
                <a:ea typeface="+mn-ea"/>
                <a:cs typeface="+mn-cs"/>
              </a:rPr>
              <a:t>least</a:t>
            </a:r>
            <a:r>
              <a:rPr lang="es-ES_tradnl" dirty="0" smtClean="0">
                <a:latin typeface="+mn-lt"/>
                <a:ea typeface="+mn-ea"/>
                <a:cs typeface="+mn-cs"/>
              </a:rPr>
              <a:t> </a:t>
            </a:r>
            <a:r>
              <a:rPr lang="es-ES_tradnl" dirty="0" err="1" smtClean="0">
                <a:latin typeface="+mn-lt"/>
                <a:ea typeface="+mn-ea"/>
                <a:cs typeface="+mn-cs"/>
              </a:rPr>
              <a:t>these</a:t>
            </a:r>
            <a:r>
              <a:rPr lang="es-ES_tradnl" dirty="0" smtClean="0">
                <a:latin typeface="+mn-lt"/>
                <a:ea typeface="+mn-ea"/>
                <a:cs typeface="+mn-cs"/>
              </a:rPr>
              <a:t> </a:t>
            </a:r>
            <a:r>
              <a:rPr lang="es-ES_tradnl" dirty="0" err="1" smtClean="0">
                <a:latin typeface="+mn-lt"/>
                <a:ea typeface="+mn-ea"/>
                <a:cs typeface="+mn-cs"/>
              </a:rPr>
              <a:t>two</a:t>
            </a:r>
            <a:r>
              <a:rPr lang="es-ES_tradnl" dirty="0" smtClean="0">
                <a:latin typeface="+mn-lt"/>
                <a:ea typeface="+mn-ea"/>
                <a:cs typeface="+mn-cs"/>
              </a:rPr>
              <a:t> </a:t>
            </a:r>
            <a:r>
              <a:rPr lang="es-ES_tradnl" dirty="0" err="1" smtClean="0">
                <a:latin typeface="+mn-lt"/>
                <a:ea typeface="+mn-ea"/>
                <a:cs typeface="+mn-cs"/>
              </a:rPr>
              <a:t>genetic</a:t>
            </a:r>
            <a:r>
              <a:rPr lang="es-ES_tradnl" dirty="0" smtClean="0">
                <a:latin typeface="+mn-lt"/>
                <a:ea typeface="+mn-ea"/>
                <a:cs typeface="+mn-cs"/>
              </a:rPr>
              <a:t> </a:t>
            </a:r>
            <a:r>
              <a:rPr lang="es-ES_tradnl" dirty="0" err="1" smtClean="0">
                <a:latin typeface="+mn-lt"/>
                <a:ea typeface="+mn-ea"/>
                <a:cs typeface="+mn-cs"/>
              </a:rPr>
              <a:t>abnormalities</a:t>
            </a:r>
            <a:r>
              <a:rPr lang="es-ES_tradnl" dirty="0" smtClean="0">
                <a:latin typeface="+mn-lt"/>
                <a:ea typeface="+mn-ea"/>
                <a:cs typeface="+mn-cs"/>
              </a:rPr>
              <a:t> </a:t>
            </a:r>
            <a:r>
              <a:rPr lang="es-ES_tradnl" dirty="0" err="1" smtClean="0">
                <a:latin typeface="+mn-lt"/>
                <a:ea typeface="+mn-ea"/>
                <a:cs typeface="+mn-cs"/>
              </a:rPr>
              <a:t>for</a:t>
            </a:r>
            <a:r>
              <a:rPr lang="es-ES_tradnl" dirty="0" smtClean="0">
                <a:latin typeface="+mn-lt"/>
                <a:ea typeface="+mn-ea"/>
                <a:cs typeface="+mn-cs"/>
              </a:rPr>
              <a:t> </a:t>
            </a:r>
            <a:r>
              <a:rPr lang="es-ES_tradnl" dirty="0" err="1" smtClean="0">
                <a:latin typeface="+mn-lt"/>
                <a:ea typeface="+mn-ea"/>
                <a:cs typeface="+mn-cs"/>
              </a:rPr>
              <a:t>the</a:t>
            </a:r>
            <a:r>
              <a:rPr lang="es-ES_tradnl" dirty="0" smtClean="0">
                <a:latin typeface="+mn-lt"/>
                <a:ea typeface="+mn-ea"/>
                <a:cs typeface="+mn-cs"/>
              </a:rPr>
              <a:t> </a:t>
            </a:r>
            <a:r>
              <a:rPr lang="es-ES_tradnl" dirty="0" err="1" smtClean="0">
                <a:latin typeface="+mn-lt"/>
                <a:ea typeface="+mn-ea"/>
                <a:cs typeface="+mn-cs"/>
              </a:rPr>
              <a:t>development</a:t>
            </a:r>
            <a:r>
              <a:rPr lang="es-ES_tradnl" dirty="0" smtClean="0">
                <a:latin typeface="+mn-lt"/>
                <a:ea typeface="+mn-ea"/>
                <a:cs typeface="+mn-cs"/>
              </a:rPr>
              <a:t> of </a:t>
            </a:r>
            <a:r>
              <a:rPr lang="es-ES_tradnl" dirty="0" err="1" smtClean="0">
                <a:latin typeface="+mn-lt"/>
                <a:ea typeface="+mn-ea"/>
                <a:cs typeface="+mn-cs"/>
              </a:rPr>
              <a:t>the</a:t>
            </a:r>
            <a:r>
              <a:rPr lang="es-ES_tradnl" dirty="0" smtClean="0">
                <a:latin typeface="+mn-lt"/>
                <a:ea typeface="+mn-ea"/>
                <a:cs typeface="+mn-cs"/>
              </a:rPr>
              <a:t> </a:t>
            </a:r>
            <a:r>
              <a:rPr lang="es-ES_tradnl" dirty="0" err="1" smtClean="0">
                <a:latin typeface="+mn-lt"/>
                <a:ea typeface="+mn-ea"/>
                <a:cs typeface="+mn-cs"/>
              </a:rPr>
              <a:t>disease</a:t>
            </a:r>
            <a:r>
              <a:rPr lang="es-ES_tradnl" dirty="0" smtClean="0">
                <a:latin typeface="+mn-lt"/>
                <a:ea typeface="+mn-ea"/>
                <a:cs typeface="+mn-cs"/>
              </a:rPr>
              <a:t>. </a:t>
            </a:r>
            <a:r>
              <a:rPr lang="es-ES_tradnl" dirty="0" err="1" smtClean="0">
                <a:latin typeface="+mn-lt"/>
                <a:ea typeface="+mn-ea"/>
                <a:cs typeface="+mn-cs"/>
              </a:rPr>
              <a:t>Class</a:t>
            </a:r>
            <a:r>
              <a:rPr lang="es-ES_tradnl" dirty="0" smtClean="0">
                <a:latin typeface="+mn-lt"/>
                <a:ea typeface="+mn-ea"/>
                <a:cs typeface="+mn-cs"/>
              </a:rPr>
              <a:t> I </a:t>
            </a:r>
            <a:r>
              <a:rPr lang="es-ES_tradnl" dirty="0" err="1" smtClean="0">
                <a:latin typeface="+mn-lt"/>
                <a:ea typeface="+mn-ea"/>
                <a:cs typeface="+mn-cs"/>
              </a:rPr>
              <a:t>mutations</a:t>
            </a:r>
            <a:r>
              <a:rPr lang="es-ES_tradnl" dirty="0" smtClean="0">
                <a:latin typeface="+mn-lt"/>
                <a:ea typeface="+mn-ea"/>
                <a:cs typeface="+mn-cs"/>
              </a:rPr>
              <a:t> are </a:t>
            </a:r>
            <a:r>
              <a:rPr lang="es-ES_tradnl" dirty="0" err="1" smtClean="0">
                <a:latin typeface="+mn-lt"/>
                <a:ea typeface="+mn-ea"/>
                <a:cs typeface="+mn-cs"/>
              </a:rPr>
              <a:t>shown</a:t>
            </a:r>
            <a:r>
              <a:rPr lang="es-ES_tradnl" dirty="0" smtClean="0">
                <a:latin typeface="+mn-lt"/>
                <a:ea typeface="+mn-ea"/>
                <a:cs typeface="+mn-cs"/>
              </a:rPr>
              <a:t> in </a:t>
            </a:r>
            <a:r>
              <a:rPr lang="es-ES_tradnl" dirty="0" err="1" smtClean="0">
                <a:latin typeface="+mn-lt"/>
                <a:ea typeface="+mn-ea"/>
                <a:cs typeface="+mn-cs"/>
              </a:rPr>
              <a:t>yellow</a:t>
            </a:r>
            <a:r>
              <a:rPr lang="es-ES_tradnl" dirty="0" smtClean="0">
                <a:latin typeface="+mn-lt"/>
                <a:ea typeface="+mn-ea"/>
                <a:cs typeface="+mn-cs"/>
              </a:rPr>
              <a:t> boxes and </a:t>
            </a:r>
            <a:r>
              <a:rPr lang="es-ES_tradnl" dirty="0" err="1" smtClean="0">
                <a:latin typeface="+mn-lt"/>
                <a:ea typeface="+mn-ea"/>
                <a:cs typeface="+mn-cs"/>
              </a:rPr>
              <a:t>class</a:t>
            </a:r>
            <a:r>
              <a:rPr lang="es-ES_tradnl" dirty="0" smtClean="0">
                <a:latin typeface="+mn-lt"/>
                <a:ea typeface="+mn-ea"/>
                <a:cs typeface="+mn-cs"/>
              </a:rPr>
              <a:t> II </a:t>
            </a:r>
            <a:r>
              <a:rPr lang="es-ES_tradnl" dirty="0" err="1" smtClean="0">
                <a:latin typeface="+mn-lt"/>
                <a:ea typeface="+mn-ea"/>
                <a:cs typeface="+mn-cs"/>
              </a:rPr>
              <a:t>mutations</a:t>
            </a:r>
            <a:r>
              <a:rPr lang="es-ES_tradnl" dirty="0" smtClean="0">
                <a:latin typeface="+mn-lt"/>
                <a:ea typeface="+mn-ea"/>
                <a:cs typeface="+mn-cs"/>
              </a:rPr>
              <a:t> are in red boxes. </a:t>
            </a:r>
            <a:r>
              <a:rPr lang="es-ES_tradnl" dirty="0" err="1" smtClean="0">
                <a:latin typeface="+mn-lt"/>
                <a:ea typeface="+mn-ea"/>
                <a:cs typeface="+mn-cs"/>
              </a:rPr>
              <a:t>The</a:t>
            </a:r>
            <a:r>
              <a:rPr lang="es-ES_tradnl" dirty="0" smtClean="0">
                <a:latin typeface="+mn-lt"/>
                <a:ea typeface="+mn-ea"/>
                <a:cs typeface="+mn-cs"/>
              </a:rPr>
              <a:t> </a:t>
            </a:r>
            <a:r>
              <a:rPr lang="es-ES_tradnl" dirty="0" err="1" smtClean="0">
                <a:latin typeface="+mn-lt"/>
                <a:ea typeface="+mn-ea"/>
                <a:cs typeface="+mn-cs"/>
              </a:rPr>
              <a:t>combination</a:t>
            </a:r>
            <a:r>
              <a:rPr lang="es-ES_tradnl" dirty="0" smtClean="0">
                <a:latin typeface="+mn-lt"/>
                <a:ea typeface="+mn-ea"/>
                <a:cs typeface="+mn-cs"/>
              </a:rPr>
              <a:t> of </a:t>
            </a:r>
            <a:r>
              <a:rPr lang="es-ES_tradnl" dirty="0" err="1" smtClean="0">
                <a:latin typeface="+mn-lt"/>
                <a:ea typeface="+mn-ea"/>
                <a:cs typeface="+mn-cs"/>
              </a:rPr>
              <a:t>each</a:t>
            </a:r>
            <a:r>
              <a:rPr lang="es-ES_tradnl" dirty="0" smtClean="0">
                <a:latin typeface="+mn-lt"/>
                <a:ea typeface="+mn-ea"/>
                <a:cs typeface="+mn-cs"/>
              </a:rPr>
              <a:t> </a:t>
            </a:r>
            <a:r>
              <a:rPr lang="es-ES_tradnl" dirty="0" err="1" smtClean="0">
                <a:latin typeface="+mn-lt"/>
                <a:ea typeface="+mn-ea"/>
                <a:cs typeface="+mn-cs"/>
              </a:rPr>
              <a:t>mutation</a:t>
            </a:r>
            <a:r>
              <a:rPr lang="es-ES_tradnl" dirty="0" smtClean="0">
                <a:latin typeface="+mn-lt"/>
                <a:ea typeface="+mn-ea"/>
                <a:cs typeface="+mn-cs"/>
              </a:rPr>
              <a:t> </a:t>
            </a:r>
            <a:r>
              <a:rPr lang="es-ES_tradnl" dirty="0" err="1" smtClean="0">
                <a:latin typeface="+mn-lt"/>
                <a:ea typeface="+mn-ea"/>
                <a:cs typeface="+mn-cs"/>
              </a:rPr>
              <a:t>is</a:t>
            </a:r>
            <a:r>
              <a:rPr lang="es-ES_tradnl" dirty="0" smtClean="0">
                <a:latin typeface="+mn-lt"/>
                <a:ea typeface="+mn-ea"/>
                <a:cs typeface="+mn-cs"/>
              </a:rPr>
              <a:t> </a:t>
            </a:r>
            <a:r>
              <a:rPr lang="es-ES_tradnl" dirty="0" err="1" smtClean="0">
                <a:latin typeface="+mn-lt"/>
                <a:ea typeface="+mn-ea"/>
                <a:cs typeface="+mn-cs"/>
              </a:rPr>
              <a:t>demonstrated</a:t>
            </a:r>
            <a:r>
              <a:rPr lang="es-ES_tradnl" dirty="0" smtClean="0">
                <a:latin typeface="+mn-lt"/>
                <a:ea typeface="+mn-ea"/>
                <a:cs typeface="+mn-cs"/>
              </a:rPr>
              <a:t> as </a:t>
            </a:r>
            <a:r>
              <a:rPr lang="es-ES_tradnl" dirty="0" err="1" smtClean="0">
                <a:latin typeface="+mn-lt"/>
                <a:ea typeface="+mn-ea"/>
                <a:cs typeface="+mn-cs"/>
              </a:rPr>
              <a:t>blue</a:t>
            </a:r>
            <a:r>
              <a:rPr lang="es-ES_tradnl" dirty="0" smtClean="0">
                <a:latin typeface="+mn-lt"/>
                <a:ea typeface="+mn-ea"/>
                <a:cs typeface="+mn-cs"/>
              </a:rPr>
              <a:t> </a:t>
            </a:r>
            <a:r>
              <a:rPr lang="es-ES_tradnl" dirty="0" err="1" smtClean="0">
                <a:latin typeface="+mn-lt"/>
                <a:ea typeface="+mn-ea"/>
                <a:cs typeface="+mn-cs"/>
              </a:rPr>
              <a:t>rings</a:t>
            </a:r>
            <a:r>
              <a:rPr lang="es-ES_tradnl" dirty="0" smtClean="0">
                <a:latin typeface="+mn-lt"/>
                <a:ea typeface="+mn-ea"/>
                <a:cs typeface="+mn-cs"/>
              </a:rPr>
              <a:t>. </a:t>
            </a:r>
            <a:r>
              <a:rPr lang="es-ES_tradnl" dirty="0" err="1" smtClean="0">
                <a:latin typeface="+mn-lt"/>
                <a:ea typeface="+mn-ea"/>
                <a:cs typeface="+mn-cs"/>
              </a:rPr>
              <a:t>Runx</a:t>
            </a:r>
            <a:r>
              <a:rPr lang="es-ES_tradnl" dirty="0" smtClean="0">
                <a:latin typeface="+mn-lt"/>
                <a:ea typeface="+mn-ea"/>
                <a:cs typeface="+mn-cs"/>
              </a:rPr>
              <a:t> 1 </a:t>
            </a:r>
            <a:r>
              <a:rPr lang="es-ES_tradnl" dirty="0" err="1" smtClean="0">
                <a:latin typeface="+mn-lt"/>
                <a:ea typeface="+mn-ea"/>
                <a:cs typeface="+mn-cs"/>
              </a:rPr>
              <a:t>mutations</a:t>
            </a:r>
            <a:r>
              <a:rPr lang="es-ES_tradnl" dirty="0" smtClean="0">
                <a:latin typeface="+mn-lt"/>
                <a:ea typeface="+mn-ea"/>
                <a:cs typeface="+mn-cs"/>
              </a:rPr>
              <a:t> and MLL </a:t>
            </a:r>
            <a:r>
              <a:rPr lang="es-ES_tradnl" dirty="0" err="1" smtClean="0">
                <a:latin typeface="+mn-lt"/>
                <a:ea typeface="+mn-ea"/>
                <a:cs typeface="+mn-cs"/>
              </a:rPr>
              <a:t>rearrangements</a:t>
            </a:r>
            <a:r>
              <a:rPr lang="es-ES_tradnl" dirty="0" smtClean="0">
                <a:latin typeface="+mn-lt"/>
                <a:ea typeface="+mn-ea"/>
                <a:cs typeface="+mn-cs"/>
              </a:rPr>
              <a:t> </a:t>
            </a:r>
            <a:r>
              <a:rPr lang="es-ES_tradnl" dirty="0" err="1" smtClean="0">
                <a:latin typeface="+mn-lt"/>
                <a:ea typeface="+mn-ea"/>
                <a:cs typeface="+mn-cs"/>
              </a:rPr>
              <a:t>may</a:t>
            </a:r>
            <a:r>
              <a:rPr lang="es-ES_tradnl" dirty="0" smtClean="0">
                <a:latin typeface="+mn-lt"/>
                <a:ea typeface="+mn-ea"/>
                <a:cs typeface="+mn-cs"/>
              </a:rPr>
              <a:t> be </a:t>
            </a:r>
            <a:r>
              <a:rPr lang="es-ES_tradnl" dirty="0" err="1" smtClean="0">
                <a:latin typeface="+mn-lt"/>
                <a:ea typeface="+mn-ea"/>
                <a:cs typeface="+mn-cs"/>
              </a:rPr>
              <a:t>exception</a:t>
            </a:r>
            <a:r>
              <a:rPr lang="es-ES_tradnl" dirty="0" smtClean="0">
                <a:latin typeface="+mn-lt"/>
                <a:ea typeface="+mn-ea"/>
                <a:cs typeface="+mn-cs"/>
              </a:rPr>
              <a:t> in </a:t>
            </a:r>
            <a:r>
              <a:rPr lang="es-ES_tradnl" dirty="0" err="1" smtClean="0">
                <a:latin typeface="+mn-lt"/>
                <a:ea typeface="+mn-ea"/>
                <a:cs typeface="+mn-cs"/>
              </a:rPr>
              <a:t>this</a:t>
            </a:r>
            <a:r>
              <a:rPr lang="es-ES_tradnl" dirty="0" smtClean="0">
                <a:latin typeface="+mn-lt"/>
                <a:ea typeface="+mn-ea"/>
                <a:cs typeface="+mn-cs"/>
              </a:rPr>
              <a:t> </a:t>
            </a:r>
            <a:r>
              <a:rPr lang="es-ES_tradnl" dirty="0" err="1" smtClean="0">
                <a:latin typeface="+mn-lt"/>
                <a:ea typeface="+mn-ea"/>
                <a:cs typeface="+mn-cs"/>
              </a:rPr>
              <a:t>model</a:t>
            </a:r>
            <a:r>
              <a:rPr lang="es-ES_tradnl" dirty="0" smtClean="0">
                <a:latin typeface="+mn-lt"/>
                <a:ea typeface="+mn-ea"/>
                <a:cs typeface="+mn-cs"/>
              </a:rPr>
              <a:t>, as </a:t>
            </a:r>
            <a:r>
              <a:rPr lang="es-ES_tradnl" dirty="0" err="1" smtClean="0">
                <a:latin typeface="+mn-lt"/>
                <a:ea typeface="+mn-ea"/>
                <a:cs typeface="+mn-cs"/>
              </a:rPr>
              <a:t>shown</a:t>
            </a:r>
            <a:r>
              <a:rPr lang="es-ES_tradnl" dirty="0" smtClean="0">
                <a:latin typeface="+mn-lt"/>
                <a:ea typeface="+mn-ea"/>
                <a:cs typeface="+mn-cs"/>
              </a:rPr>
              <a:t> in </a:t>
            </a:r>
            <a:r>
              <a:rPr lang="es-ES_tradnl" dirty="0" err="1" smtClean="0">
                <a:latin typeface="+mn-lt"/>
                <a:ea typeface="+mn-ea"/>
                <a:cs typeface="+mn-cs"/>
              </a:rPr>
              <a:t>orange</a:t>
            </a:r>
            <a:r>
              <a:rPr lang="es-ES_tradnl" dirty="0" smtClean="0">
                <a:latin typeface="+mn-lt"/>
                <a:ea typeface="+mn-ea"/>
                <a:cs typeface="+mn-cs"/>
              </a:rPr>
              <a:t> boxes, </a:t>
            </a:r>
            <a:r>
              <a:rPr lang="es-ES_tradnl" dirty="0" err="1" smtClean="0">
                <a:latin typeface="+mn-lt"/>
                <a:ea typeface="+mn-ea"/>
                <a:cs typeface="+mn-cs"/>
              </a:rPr>
              <a:t>since</a:t>
            </a:r>
            <a:r>
              <a:rPr lang="es-ES_tradnl" dirty="0" smtClean="0">
                <a:latin typeface="+mn-lt"/>
                <a:ea typeface="+mn-ea"/>
                <a:cs typeface="+mn-cs"/>
              </a:rPr>
              <a:t> </a:t>
            </a:r>
            <a:r>
              <a:rPr lang="es-ES_tradnl" dirty="0" err="1" smtClean="0">
                <a:latin typeface="+mn-lt"/>
                <a:ea typeface="+mn-ea"/>
                <a:cs typeface="+mn-cs"/>
              </a:rPr>
              <a:t>co-occurrence</a:t>
            </a:r>
            <a:r>
              <a:rPr lang="es-ES_tradnl" dirty="0" smtClean="0">
                <a:latin typeface="+mn-lt"/>
                <a:ea typeface="+mn-ea"/>
                <a:cs typeface="+mn-cs"/>
              </a:rPr>
              <a:t> </a:t>
            </a:r>
            <a:r>
              <a:rPr lang="es-ES_tradnl" dirty="0" err="1" smtClean="0">
                <a:latin typeface="+mn-lt"/>
                <a:ea typeface="+mn-ea"/>
                <a:cs typeface="+mn-cs"/>
              </a:rPr>
              <a:t>is</a:t>
            </a:r>
            <a:r>
              <a:rPr lang="es-ES_tradnl" dirty="0" smtClean="0">
                <a:latin typeface="+mn-lt"/>
                <a:ea typeface="+mn-ea"/>
                <a:cs typeface="+mn-cs"/>
              </a:rPr>
              <a:t> </a:t>
            </a:r>
            <a:r>
              <a:rPr lang="es-ES_tradnl" dirty="0" err="1" smtClean="0">
                <a:latin typeface="+mn-lt"/>
                <a:ea typeface="+mn-ea"/>
                <a:cs typeface="+mn-cs"/>
              </a:rPr>
              <a:t>observed</a:t>
            </a:r>
            <a:r>
              <a:rPr lang="es-ES_tradnl" dirty="0" smtClean="0">
                <a:latin typeface="+mn-lt"/>
                <a:ea typeface="+mn-ea"/>
                <a:cs typeface="+mn-cs"/>
              </a:rPr>
              <a:t> </a:t>
            </a:r>
            <a:r>
              <a:rPr lang="es-ES_tradnl" dirty="0" err="1" smtClean="0">
                <a:latin typeface="+mn-lt"/>
                <a:ea typeface="+mn-ea"/>
                <a:cs typeface="+mn-cs"/>
              </a:rPr>
              <a:t>between</a:t>
            </a:r>
            <a:r>
              <a:rPr lang="es-ES_tradnl" dirty="0" smtClean="0">
                <a:latin typeface="+mn-lt"/>
                <a:ea typeface="+mn-ea"/>
                <a:cs typeface="+mn-cs"/>
              </a:rPr>
              <a:t> </a:t>
            </a:r>
            <a:r>
              <a:rPr lang="es-ES_tradnl" dirty="0" err="1" smtClean="0">
                <a:latin typeface="+mn-lt"/>
                <a:ea typeface="+mn-ea"/>
                <a:cs typeface="+mn-cs"/>
              </a:rPr>
              <a:t>these</a:t>
            </a:r>
            <a:r>
              <a:rPr lang="es-ES_tradnl" dirty="0" smtClean="0">
                <a:latin typeface="+mn-lt"/>
                <a:ea typeface="+mn-ea"/>
                <a:cs typeface="+mn-cs"/>
              </a:rPr>
              <a:t> </a:t>
            </a:r>
            <a:r>
              <a:rPr lang="es-ES_tradnl" dirty="0" err="1" smtClean="0">
                <a:latin typeface="+mn-lt"/>
                <a:ea typeface="+mn-ea"/>
                <a:cs typeface="+mn-cs"/>
              </a:rPr>
              <a:t>two</a:t>
            </a:r>
            <a:r>
              <a:rPr lang="es-ES_tradnl" dirty="0" smtClean="0">
                <a:latin typeface="+mn-lt"/>
                <a:ea typeface="+mn-ea"/>
                <a:cs typeface="+mn-cs"/>
              </a:rPr>
              <a:t> </a:t>
            </a:r>
            <a:r>
              <a:rPr lang="es-ES_tradnl" dirty="0" err="1" smtClean="0">
                <a:latin typeface="+mn-lt"/>
                <a:ea typeface="+mn-ea"/>
                <a:cs typeface="+mn-cs"/>
              </a:rPr>
              <a:t>mutations</a:t>
            </a:r>
            <a:r>
              <a:rPr lang="es-ES_tradnl" dirty="0" smtClean="0">
                <a:latin typeface="+mn-lt"/>
                <a:ea typeface="+mn-ea"/>
                <a:cs typeface="+mn-cs"/>
              </a:rPr>
              <a:t>.</a:t>
            </a:r>
          </a:p>
          <a:p>
            <a:pPr>
              <a:defRPr/>
            </a:pPr>
            <a:endParaRPr lang="es-ES" dirty="0"/>
          </a:p>
        </p:txBody>
      </p:sp>
      <p:sp>
        <p:nvSpPr>
          <p:cNvPr id="339971" name="Marcador de número de diapositiva 3"/>
          <p:cNvSpPr>
            <a:spLocks noGrp="1"/>
          </p:cNvSpPr>
          <p:nvPr>
            <p:ph type="sldNum" sz="quarter" idx="5"/>
          </p:nvPr>
        </p:nvSpPr>
        <p:spPr>
          <a:noFill/>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24AFB1D8-1502-A44E-9E81-0EC027F0E2BE}" type="slidenum">
              <a:rPr lang="es-ES" sz="1200">
                <a:solidFill>
                  <a:srgbClr val="000000"/>
                </a:solidFill>
                <a:latin typeface="Calibri" charset="0"/>
              </a:rPr>
              <a:pPr/>
              <a:t>130</a:t>
            </a:fld>
            <a:endParaRPr lang="es-ES" sz="1200">
              <a:solidFill>
                <a:srgbClr val="000000"/>
              </a:solidFill>
              <a:latin typeface="Calibri"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7"/>
          <p:cNvSpPr>
            <a:spLocks noGrp="1" noChangeArrowheads="1"/>
          </p:cNvSpPr>
          <p:nvPr>
            <p:ph type="sldNum" sz="quarter" idx="5"/>
          </p:nvPr>
        </p:nvSpPr>
        <p:spPr>
          <a:noFill/>
        </p:spPr>
        <p:txBody>
          <a:bodyPr/>
          <a:lstStyle/>
          <a:p>
            <a:fld id="{1C9A0E68-FE94-A541-BB77-6D2427CA42FC}" type="slidenum">
              <a:rPr lang="de-DE"/>
              <a:pPr/>
              <a:t>11</a:t>
            </a:fld>
            <a:endParaRPr lang="de-DE"/>
          </a:p>
        </p:txBody>
      </p:sp>
      <p:sp>
        <p:nvSpPr>
          <p:cNvPr id="47107" name="Rectangle 2"/>
          <p:cNvSpPr>
            <a:spLocks noGrp="1" noRot="1" noChangeAspect="1" noChangeArrowheads="1" noTextEdit="1"/>
          </p:cNvSpPr>
          <p:nvPr>
            <p:ph type="sldImg"/>
          </p:nvPr>
        </p:nvSpPr>
        <p:spPr>
          <a:xfrm>
            <a:off x="1143000" y="685800"/>
            <a:ext cx="4573588" cy="3430588"/>
          </a:xfrm>
          <a:ln/>
        </p:spPr>
      </p:sp>
      <p:sp>
        <p:nvSpPr>
          <p:cNvPr id="47108" name="Rectangle 3"/>
          <p:cNvSpPr>
            <a:spLocks noGrp="1" noChangeArrowheads="1"/>
          </p:cNvSpPr>
          <p:nvPr>
            <p:ph type="body" idx="1"/>
          </p:nvPr>
        </p:nvSpPr>
        <p:spPr>
          <a:xfrm>
            <a:off x="914400" y="4343400"/>
            <a:ext cx="5029200" cy="4114800"/>
          </a:xfrm>
          <a:noFill/>
          <a:ln/>
        </p:spPr>
        <p:txBody>
          <a:bodyPr/>
          <a:lstStyle/>
          <a:p>
            <a:pPr eaLnBrk="1" hangingPunct="1"/>
            <a:endParaRPr lang="de-DE">
              <a:latin typeface="Times New Roman" charset="0"/>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2018" name="Text Box 1"/>
          <p:cNvSpPr txBox="1">
            <a:spLocks noChangeArrowheads="1"/>
          </p:cNvSpPr>
          <p:nvPr/>
        </p:nvSpPr>
        <p:spPr bwMode="auto">
          <a:xfrm>
            <a:off x="1400175" y="914400"/>
            <a:ext cx="4056063" cy="3135313"/>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lIns="82058" tIns="41029" rIns="82058" bIns="41029" anchor="ctr"/>
          <a:lstStyle>
            <a:lvl1pPr defTabSz="457200" eaLnBrk="0" hangingPunct="0">
              <a:defRPr sz="2400">
                <a:solidFill>
                  <a:schemeClr val="tx1"/>
                </a:solidFill>
                <a:latin typeface="Arial" charset="0"/>
                <a:ea typeface="ＭＳ Ｐゴシック" charset="0"/>
                <a:cs typeface="ＭＳ Ｐゴシック" charset="0"/>
              </a:defRPr>
            </a:lvl1pPr>
            <a:lvl2pPr marL="742950" indent="-285750" defTabSz="457200" eaLnBrk="0" hangingPunct="0">
              <a:defRPr sz="2400">
                <a:solidFill>
                  <a:schemeClr val="tx1"/>
                </a:solidFill>
                <a:latin typeface="Arial" charset="0"/>
                <a:ea typeface="ＭＳ Ｐゴシック" charset="0"/>
              </a:defRPr>
            </a:lvl2pPr>
            <a:lvl3pPr marL="1143000" indent="-228600" defTabSz="457200" eaLnBrk="0" hangingPunct="0">
              <a:defRPr sz="2400">
                <a:solidFill>
                  <a:schemeClr val="tx1"/>
                </a:solidFill>
                <a:latin typeface="Arial" charset="0"/>
                <a:ea typeface="ＭＳ Ｐゴシック" charset="0"/>
              </a:defRPr>
            </a:lvl3pPr>
            <a:lvl4pPr marL="1600200" indent="-228600" defTabSz="457200" eaLnBrk="0" hangingPunct="0">
              <a:defRPr sz="2400">
                <a:solidFill>
                  <a:schemeClr val="tx1"/>
                </a:solidFill>
                <a:latin typeface="Arial" charset="0"/>
                <a:ea typeface="ＭＳ Ｐゴシック" charset="0"/>
              </a:defRPr>
            </a:lvl4pPr>
            <a:lvl5pPr marL="2057400" indent="-228600" defTabSz="4572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spcBef>
                <a:spcPct val="0"/>
              </a:spcBef>
              <a:spcAft>
                <a:spcPct val="0"/>
              </a:spcAft>
            </a:pPr>
            <a:endParaRPr lang="es-ES" sz="1800" smtClean="0">
              <a:solidFill>
                <a:srgbClr val="000000"/>
              </a:solidFill>
              <a:latin typeface="Calibri" charset="0"/>
            </a:endParaRPr>
          </a:p>
        </p:txBody>
      </p:sp>
      <p:sp>
        <p:nvSpPr>
          <p:cNvPr id="342019" name="Text Box 2"/>
          <p:cNvSpPr>
            <a:spLocks noGrp="1" noChangeArrowheads="1"/>
          </p:cNvSpPr>
          <p:nvPr>
            <p:ph type="body"/>
          </p:nvPr>
        </p:nvSpPr>
        <p:spPr>
          <a:xfrm>
            <a:off x="1046163" y="4352925"/>
            <a:ext cx="4770437" cy="3478213"/>
          </a:xfrm>
          <a:ln/>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marL="85725" indent="-85725" eaLnBrk="1">
              <a:lnSpc>
                <a:spcPct val="93000"/>
              </a:lnSpc>
              <a:spcBef>
                <a:spcPct val="0"/>
              </a:spcBef>
              <a:buSzPct val="45000"/>
              <a:buFont typeface="Wingdings" charset="0"/>
              <a:buNone/>
              <a:tabLst>
                <a:tab pos="723900" algn="l"/>
                <a:tab pos="1447800" algn="l"/>
                <a:tab pos="2171700" algn="l"/>
                <a:tab pos="2895600" algn="l"/>
                <a:tab pos="3619500" algn="l"/>
                <a:tab pos="4343400" algn="l"/>
                <a:tab pos="5067300" algn="l"/>
              </a:tabLst>
            </a:pPr>
            <a:r>
              <a:rPr lang="en-GB">
                <a:solidFill>
                  <a:srgbClr val="000000"/>
                </a:solidFill>
                <a:latin typeface="Arial" charset="0"/>
                <a:ea typeface="ＭＳ Ｐゴシック" charset="0"/>
                <a:cs typeface="ＭＳ Ｐゴシック" charset="0"/>
              </a:rPr>
              <a:t>Two types of activating mutations in FLT3 are associated with AML.The first type consists of ITDs of amino acids in the JM domain. These are variable in length from patient to patient, but are always in-frame. These repeat sequences may serve to disrupt autoinhibitory activity of the JM domain resulting in constitutive tyrosine kinase activation. The second type of mutation are point mutations in the so-called activation loop of the second tyrosine kinase domain. Mutation at a specific aspartic acid residue, Asp835, which is highly conserved among tyrosine kinases, also results in constitutive FLT3 activation. In the context of other tyrosine kinases, activation loops are thought also to exert autoinhibitory function by limited access of ATP and substrate to the catalytic domain. Mutations at this site are thought to alter the configuration of the activation loop in a manner similar to that of ligand-induced conformational changes, resulting in increased access of ATP and substrate. ECD indicates extracellular domain; TM, transmembrane domain; JM, juxtamembrane domain; TK, tyrosine kinase domain; KI, kinase insert.</a:t>
            </a: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1" name="Marcador de imagen de diapositiva 1"/>
          <p:cNvSpPr>
            <a:spLocks noGrp="1" noRot="1" noChangeAspect="1"/>
          </p:cNvSpPr>
          <p:nvPr>
            <p:ph type="sldImg"/>
          </p:nvPr>
        </p:nvSpPr>
        <p:spPr>
          <a:ln/>
        </p:spPr>
      </p:sp>
      <p:sp>
        <p:nvSpPr>
          <p:cNvPr id="353282" name="Marcador de notas 2"/>
          <p:cNvSpPr>
            <a:spLocks noGrp="1"/>
          </p:cNvSpPr>
          <p:nvPr>
            <p:ph type="body" idx="1"/>
          </p:nvPr>
        </p:nvSpPr>
        <p:spPr/>
        <p:txBody>
          <a:bodyPr/>
          <a:lstStyle/>
          <a:p>
            <a:pPr defTabSz="457200" eaLnBrk="1" hangingPunct="1">
              <a:spcBef>
                <a:spcPct val="0"/>
              </a:spcBef>
            </a:pPr>
            <a:r>
              <a:rPr lang="es-ES_tradnl">
                <a:latin typeface="Calibri" charset="0"/>
                <a:ea typeface="ＭＳ Ｐゴシック" charset="0"/>
                <a:cs typeface="ＭＳ Ｐゴシック" charset="0"/>
              </a:rPr>
              <a:t>Two proposed hypothetical models of the mechanism of action of the Bcl-2 family of proteins. The “</a:t>
            </a:r>
            <a:r>
              <a:rPr lang="es-ES_tradnl" altLang="ja-JP">
                <a:latin typeface="Calibri" charset="0"/>
                <a:ea typeface="ＭＳ Ｐゴシック" charset="0"/>
                <a:cs typeface="ＭＳ Ｐゴシック" charset="0"/>
              </a:rPr>
              <a:t>indirect activation model</a:t>
            </a:r>
            <a:r>
              <a:rPr lang="es-ES_tradnl">
                <a:latin typeface="Calibri" charset="0"/>
                <a:ea typeface="ＭＳ Ｐゴシック" charset="0"/>
                <a:cs typeface="ＭＳ Ｐゴシック" charset="0"/>
              </a:rPr>
              <a:t>”</a:t>
            </a:r>
            <a:r>
              <a:rPr lang="es-ES_tradnl" altLang="ja-JP">
                <a:latin typeface="Calibri" charset="0"/>
                <a:ea typeface="ＭＳ Ｐゴシック" charset="0"/>
                <a:cs typeface="ＭＳ Ｐゴシック" charset="0"/>
              </a:rPr>
              <a:t> describes a scenario in which the binding of anti-apoptotic proteins inhibits Bax/Bak oligomerization. Displacement of these anti-apoptotic proteins by a BH3 only protein allows dimers to form and apoptosis to occur. In contrast, the </a:t>
            </a:r>
            <a:r>
              <a:rPr lang="es-ES_tradnl">
                <a:latin typeface="Calibri" charset="0"/>
                <a:ea typeface="ＭＳ Ｐゴシック" charset="0"/>
                <a:cs typeface="ＭＳ Ｐゴシック" charset="0"/>
              </a:rPr>
              <a:t>“</a:t>
            </a:r>
            <a:r>
              <a:rPr lang="es-ES_tradnl" altLang="ja-JP">
                <a:latin typeface="Calibri" charset="0"/>
                <a:ea typeface="ＭＳ Ｐゴシック" charset="0"/>
                <a:cs typeface="ＭＳ Ｐゴシック" charset="0"/>
              </a:rPr>
              <a:t>direct activation model</a:t>
            </a:r>
            <a:r>
              <a:rPr lang="es-ES_tradnl">
                <a:latin typeface="Calibri" charset="0"/>
                <a:ea typeface="ＭＳ Ｐゴシック" charset="0"/>
                <a:cs typeface="ＭＳ Ｐゴシック" charset="0"/>
              </a:rPr>
              <a:t>”</a:t>
            </a:r>
            <a:r>
              <a:rPr lang="es-ES_tradnl" altLang="ja-JP">
                <a:latin typeface="Calibri" charset="0"/>
                <a:ea typeface="ＭＳ Ｐゴシック" charset="0"/>
                <a:cs typeface="ＭＳ Ｐゴシック" charset="0"/>
              </a:rPr>
              <a:t> holds that BH3 only proteins are divided into two classes: activators and sensitizers. The activator proteins bind to Bax or Bak, activating them and leading to apoptosis. The anti-apoptotic proteins function in this model by binding to these activator and sensitizing proteins and sequestering them. The BH3 only sensitizers bind to anti-apoptotic proteins in an attempt to displace the activator BH3 proteins. When enough activator BH3 proteins are free, they are able to activate Bax/Bak and induce apoptosis</a:t>
            </a:r>
          </a:p>
          <a:p>
            <a:pPr defTabSz="457200" eaLnBrk="1" hangingPunct="1">
              <a:spcBef>
                <a:spcPct val="0"/>
              </a:spcBef>
            </a:pPr>
            <a:endParaRPr lang="es-ES">
              <a:latin typeface="Times New Roman" charset="0"/>
              <a:ea typeface="ＭＳ Ｐゴシック" charset="0"/>
              <a:cs typeface="ＭＳ Ｐゴシック" charset="0"/>
            </a:endParaRPr>
          </a:p>
        </p:txBody>
      </p:sp>
      <p:sp>
        <p:nvSpPr>
          <p:cNvPr id="353283" name="Marcador de número de diapositiva 3"/>
          <p:cNvSpPr>
            <a:spLocks noGrp="1"/>
          </p:cNvSpPr>
          <p:nvPr>
            <p:ph type="sldNum" sz="quarter" idx="5"/>
          </p:nvPr>
        </p:nvSpPr>
        <p:spPr>
          <a:noFill/>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B630A1F-5DF7-0948-9E0A-B345A9AABAC3}" type="slidenum">
              <a:rPr lang="es-ES" sz="1200">
                <a:solidFill>
                  <a:srgbClr val="000000"/>
                </a:solidFill>
                <a:latin typeface="Calibri" charset="0"/>
              </a:rPr>
              <a:pPr/>
              <a:t>141</a:t>
            </a:fld>
            <a:endParaRPr lang="es-ES" sz="1200">
              <a:solidFill>
                <a:srgbClr val="000000"/>
              </a:solidFill>
              <a:latin typeface="Calibri"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e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jpe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jpe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cSld name="Diapositiva de título">
    <p:bg bwMode="gray">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4" name="Rectangle 3"/>
          <p:cNvSpPr>
            <a:spLocks noChangeArrowheads="1"/>
          </p:cNvSpPr>
          <p:nvPr/>
        </p:nvSpPr>
        <p:spPr bwMode="gray">
          <a:xfrm>
            <a:off x="7188200" y="6184900"/>
            <a:ext cx="1646238" cy="377825"/>
          </a:xfrm>
          <a:prstGeom prst="rect">
            <a:avLst/>
          </a:prstGeom>
          <a:gradFill rotWithShape="1">
            <a:gsLst>
              <a:gs pos="0">
                <a:srgbClr val="FFFFFF"/>
              </a:gs>
              <a:gs pos="100000">
                <a:srgbClr val="DDDDDD"/>
              </a:gs>
            </a:gsLst>
            <a:lin ang="0" scaled="1"/>
          </a:gradFill>
          <a:ln w="9525">
            <a:solidFill>
              <a:srgbClr val="969696"/>
            </a:solidFill>
            <a:miter lim="800000"/>
            <a:headEnd/>
            <a:tailEnd/>
          </a:ln>
          <a:effectLst/>
        </p:spPr>
        <p:txBody>
          <a:bodyPr wrap="none" anchor="ctr">
            <a:prstTxWarp prst="textNoShape">
              <a:avLst/>
            </a:prstTxWarp>
          </a:bodyPr>
          <a:lstStyle/>
          <a:p>
            <a:pPr algn="ctr" eaLnBrk="0" hangingPunct="0"/>
            <a:r>
              <a:rPr lang="de-DE" sz="1600" b="1"/>
              <a:t>YOUR LOGO</a:t>
            </a:r>
          </a:p>
        </p:txBody>
      </p:sp>
      <p:sp>
        <p:nvSpPr>
          <p:cNvPr id="12292" name="Rectangle 7"/>
          <p:cNvSpPr>
            <a:spLocks noGrp="1" noChangeArrowheads="1"/>
          </p:cNvSpPr>
          <p:nvPr>
            <p:ph type="ctrTitle"/>
          </p:nvPr>
        </p:nvSpPr>
        <p:spPr>
          <a:xfrm>
            <a:off x="863600" y="3854450"/>
            <a:ext cx="7485063" cy="960438"/>
          </a:xfrm>
        </p:spPr>
        <p:txBody>
          <a:bodyPr anchor="t"/>
          <a:lstStyle>
            <a:lvl1pPr>
              <a:defRPr sz="3200">
                <a:solidFill>
                  <a:schemeClr val="bg1"/>
                </a:solidFill>
              </a:defRPr>
            </a:lvl1pPr>
          </a:lstStyle>
          <a:p>
            <a:r>
              <a:rPr lang="de-DE"/>
              <a:t>Titelmasterformat durch Klicken bearbeiten</a:t>
            </a:r>
          </a:p>
        </p:txBody>
      </p:sp>
      <p:sp>
        <p:nvSpPr>
          <p:cNvPr id="12293" name="Rectangle 12"/>
          <p:cNvSpPr>
            <a:spLocks noGrp="1" noChangeArrowheads="1"/>
          </p:cNvSpPr>
          <p:nvPr>
            <p:ph type="subTitle" idx="1"/>
          </p:nvPr>
        </p:nvSpPr>
        <p:spPr>
          <a:xfrm>
            <a:off x="863600" y="4849813"/>
            <a:ext cx="7510463" cy="671512"/>
          </a:xfrm>
        </p:spPr>
        <p:txBody>
          <a:bodyPr/>
          <a:lstStyle>
            <a:lvl1pPr marL="0" indent="0">
              <a:buFont typeface="Wingdings" pitchFamily="2" charset="2"/>
              <a:buNone/>
              <a:defRPr sz="2200" b="0">
                <a:solidFill>
                  <a:schemeClr val="bg1"/>
                </a:solidFill>
              </a:defRPr>
            </a:lvl1pPr>
          </a:lstStyle>
          <a:p>
            <a:r>
              <a:rPr lang="de-DE"/>
              <a:t>Formatvorlage des Untertitelmasters durch Klicken bearbeiten</a:t>
            </a:r>
          </a:p>
        </p:txBody>
      </p:sp>
    </p:spTree>
  </p:cSld>
  <p:clrMapOvr>
    <a:masterClrMapping/>
  </p:clrMapOvr>
  <p:transition xmlns:p14="http://schemas.microsoft.com/office/powerpoint/2010/main" spd="med">
    <p:fade/>
  </p:transition>
  <p:hf sldNum="0" hdr="0" dt="0"/>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type="title">
  <p:cSld name="Diapositiva de título">
    <p:bg bwMode="gray">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4" name="Rectangle 3"/>
          <p:cNvSpPr>
            <a:spLocks noChangeArrowheads="1"/>
          </p:cNvSpPr>
          <p:nvPr/>
        </p:nvSpPr>
        <p:spPr bwMode="gray">
          <a:xfrm>
            <a:off x="7188200" y="6184900"/>
            <a:ext cx="1646238" cy="377825"/>
          </a:xfrm>
          <a:prstGeom prst="rect">
            <a:avLst/>
          </a:prstGeom>
          <a:gradFill rotWithShape="1">
            <a:gsLst>
              <a:gs pos="0">
                <a:srgbClr val="FFFFFF"/>
              </a:gs>
              <a:gs pos="100000">
                <a:srgbClr val="DDDDDD"/>
              </a:gs>
            </a:gsLst>
            <a:lin ang="0" scaled="1"/>
          </a:gradFill>
          <a:ln w="9525">
            <a:solidFill>
              <a:srgbClr val="969696"/>
            </a:solidFill>
            <a:miter lim="800000"/>
            <a:headEnd/>
            <a:tailEnd/>
          </a:ln>
          <a:effectLst/>
        </p:spPr>
        <p:txBody>
          <a:bodyPr wrap="none" anchor="ctr">
            <a:prstTxWarp prst="textNoShape">
              <a:avLst/>
            </a:prstTxWarp>
          </a:bodyPr>
          <a:lstStyle/>
          <a:p>
            <a:pPr algn="ctr" eaLnBrk="0" hangingPunct="0"/>
            <a:r>
              <a:rPr lang="de-DE" sz="1600" b="1"/>
              <a:t>YOUR LOGO</a:t>
            </a:r>
          </a:p>
        </p:txBody>
      </p:sp>
      <p:sp>
        <p:nvSpPr>
          <p:cNvPr id="12292" name="Rectangle 7"/>
          <p:cNvSpPr>
            <a:spLocks noGrp="1" noChangeArrowheads="1"/>
          </p:cNvSpPr>
          <p:nvPr>
            <p:ph type="ctrTitle"/>
          </p:nvPr>
        </p:nvSpPr>
        <p:spPr>
          <a:xfrm>
            <a:off x="863600" y="3854450"/>
            <a:ext cx="7485063" cy="960438"/>
          </a:xfrm>
        </p:spPr>
        <p:txBody>
          <a:bodyPr anchor="t"/>
          <a:lstStyle>
            <a:lvl1pPr>
              <a:defRPr sz="3200">
                <a:solidFill>
                  <a:schemeClr val="bg1"/>
                </a:solidFill>
              </a:defRPr>
            </a:lvl1pPr>
          </a:lstStyle>
          <a:p>
            <a:r>
              <a:rPr lang="de-DE"/>
              <a:t>Titelmasterformat durch Klicken bearbeiten</a:t>
            </a:r>
          </a:p>
        </p:txBody>
      </p:sp>
      <p:sp>
        <p:nvSpPr>
          <p:cNvPr id="12293" name="Rectangle 12"/>
          <p:cNvSpPr>
            <a:spLocks noGrp="1" noChangeArrowheads="1"/>
          </p:cNvSpPr>
          <p:nvPr>
            <p:ph type="subTitle" idx="1"/>
          </p:nvPr>
        </p:nvSpPr>
        <p:spPr>
          <a:xfrm>
            <a:off x="863600" y="4849813"/>
            <a:ext cx="7510463" cy="671512"/>
          </a:xfrm>
        </p:spPr>
        <p:txBody>
          <a:bodyPr/>
          <a:lstStyle>
            <a:lvl1pPr marL="0" indent="0">
              <a:buFont typeface="Wingdings" pitchFamily="2" charset="2"/>
              <a:buNone/>
              <a:defRPr sz="2200" b="0">
                <a:solidFill>
                  <a:schemeClr val="bg1"/>
                </a:solidFill>
              </a:defRPr>
            </a:lvl1pPr>
          </a:lstStyle>
          <a:p>
            <a:r>
              <a:rPr lang="de-DE"/>
              <a:t>Formatvorlage des Untertitelmasters durch Klicken bearbeiten</a:t>
            </a:r>
          </a:p>
        </p:txBody>
      </p:sp>
    </p:spTree>
  </p:cSld>
  <p:clrMapOvr>
    <a:masterClrMapping/>
  </p:clrMapOvr>
  <p:transition xmlns:p14="http://schemas.microsoft.com/office/powerpoint/2010/main" spd="med">
    <p:fade/>
  </p:transition>
  <p:hf sldNum="0" hdr="0" dt="0"/>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type="title">
  <p:cSld name="Title Slide">
    <p:bg bwMode="gray">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4" name="Rectangle 3"/>
          <p:cNvSpPr>
            <a:spLocks noChangeArrowheads="1"/>
          </p:cNvSpPr>
          <p:nvPr/>
        </p:nvSpPr>
        <p:spPr bwMode="gray">
          <a:xfrm>
            <a:off x="7188200" y="6184900"/>
            <a:ext cx="1646238" cy="377825"/>
          </a:xfrm>
          <a:prstGeom prst="rect">
            <a:avLst/>
          </a:prstGeom>
          <a:gradFill rotWithShape="1">
            <a:gsLst>
              <a:gs pos="0">
                <a:srgbClr val="FFFFFF"/>
              </a:gs>
              <a:gs pos="100000">
                <a:srgbClr val="DDDDDD"/>
              </a:gs>
            </a:gsLst>
            <a:lin ang="0" scaled="1"/>
          </a:gradFill>
          <a:ln w="9525">
            <a:solidFill>
              <a:srgbClr val="969696"/>
            </a:solidFill>
            <a:miter lim="800000"/>
            <a:headEnd/>
            <a:tailEnd/>
          </a:ln>
        </p:spPr>
        <p:txBody>
          <a:bodyPr wrap="none" anchor="ctr"/>
          <a:lstStyle/>
          <a:p>
            <a:pPr algn="ctr" defTabSz="914400" eaLnBrk="0" fontAlgn="base" hangingPunct="0">
              <a:spcBef>
                <a:spcPct val="0"/>
              </a:spcBef>
              <a:spcAft>
                <a:spcPct val="0"/>
              </a:spcAft>
            </a:pPr>
            <a:r>
              <a:rPr lang="de-DE" sz="1600" b="1" smtClean="0">
                <a:solidFill>
                  <a:srgbClr val="800000"/>
                </a:solidFill>
                <a:latin typeface="Arial" charset="0"/>
                <a:ea typeface="ＭＳ Ｐゴシック" charset="0"/>
                <a:cs typeface="ＭＳ Ｐゴシック" charset="0"/>
              </a:rPr>
              <a:t>YOUR LOGO</a:t>
            </a:r>
          </a:p>
        </p:txBody>
      </p:sp>
      <p:sp>
        <p:nvSpPr>
          <p:cNvPr id="12292" name="Rectangle 7"/>
          <p:cNvSpPr>
            <a:spLocks noGrp="1" noChangeArrowheads="1"/>
          </p:cNvSpPr>
          <p:nvPr>
            <p:ph type="ctrTitle"/>
          </p:nvPr>
        </p:nvSpPr>
        <p:spPr>
          <a:xfrm>
            <a:off x="863600" y="3854450"/>
            <a:ext cx="7485063" cy="960438"/>
          </a:xfrm>
        </p:spPr>
        <p:txBody>
          <a:bodyPr anchor="t"/>
          <a:lstStyle>
            <a:lvl1pPr>
              <a:defRPr sz="3200">
                <a:solidFill>
                  <a:schemeClr val="bg1"/>
                </a:solidFill>
              </a:defRPr>
            </a:lvl1pPr>
          </a:lstStyle>
          <a:p>
            <a:r>
              <a:rPr lang="de-DE"/>
              <a:t>Titelmasterformat durch Klicken bearbeiten</a:t>
            </a:r>
          </a:p>
        </p:txBody>
      </p:sp>
      <p:sp>
        <p:nvSpPr>
          <p:cNvPr id="12293" name="Rectangle 12"/>
          <p:cNvSpPr>
            <a:spLocks noGrp="1" noChangeArrowheads="1"/>
          </p:cNvSpPr>
          <p:nvPr>
            <p:ph type="subTitle" idx="1"/>
          </p:nvPr>
        </p:nvSpPr>
        <p:spPr>
          <a:xfrm>
            <a:off x="863600" y="4849813"/>
            <a:ext cx="7510463" cy="671512"/>
          </a:xfrm>
        </p:spPr>
        <p:txBody>
          <a:bodyPr/>
          <a:lstStyle>
            <a:lvl1pPr marL="0" indent="0">
              <a:buFont typeface="Wingdings" charset="2"/>
              <a:buNone/>
              <a:defRPr sz="2200" b="0">
                <a:solidFill>
                  <a:schemeClr val="bg1"/>
                </a:solidFill>
              </a:defRPr>
            </a:lvl1pPr>
          </a:lstStyle>
          <a:p>
            <a:r>
              <a:rPr lang="de-DE"/>
              <a:t>Formatvorlage des Untertitelmasters durch Klicken bearbeiten</a:t>
            </a:r>
          </a:p>
        </p:txBody>
      </p:sp>
    </p:spTree>
    <p:extLst>
      <p:ext uri="{BB962C8B-B14F-4D97-AF65-F5344CB8AC3E}">
        <p14:creationId xmlns:p14="http://schemas.microsoft.com/office/powerpoint/2010/main" val="1278082595"/>
      </p:ext>
    </p:extLst>
  </p:cSld>
  <p:clrMapOvr>
    <a:masterClrMapping/>
  </p:clrMapOvr>
  <p:transition xmlns:p14="http://schemas.microsoft.com/office/powerpoint/2010/main" spd="med">
    <p:fade/>
  </p:transition>
  <p:hf sldNum="0" hdr="0" dt="0"/>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itleOnly">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ES"/>
          </a:p>
        </p:txBody>
      </p:sp>
    </p:spTree>
    <p:extLst>
      <p:ext uri="{BB962C8B-B14F-4D97-AF65-F5344CB8AC3E}">
        <p14:creationId xmlns:p14="http://schemas.microsoft.com/office/powerpoint/2010/main" val="4109204484"/>
      </p:ext>
    </p:extLst>
  </p:cSld>
  <p:clrMapOvr>
    <a:masterClrMapping/>
  </p:clrMapOvr>
  <p:transition xmlns:p14="http://schemas.microsoft.com/office/powerpoint/2010/main"/>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6245225"/>
            <a:ext cx="2133600" cy="476250"/>
          </a:xfrm>
          <a:prstGeom prst="rect">
            <a:avLst/>
          </a:prstGeom>
        </p:spPr>
        <p:txBody>
          <a:bodyPr/>
          <a:lstStyle>
            <a:lvl1pPr defTabSz="457200" fontAlgn="auto">
              <a:spcBef>
                <a:spcPts val="0"/>
              </a:spcBef>
              <a:spcAft>
                <a:spcPts val="0"/>
              </a:spcAft>
              <a:defRPr>
                <a:solidFill>
                  <a:srgbClr val="000000"/>
                </a:solidFill>
                <a:latin typeface="Arial"/>
                <a:ea typeface="+mn-ea"/>
                <a:cs typeface="+mn-cs"/>
              </a:defRPr>
            </a:lvl1pPr>
          </a:lstStyle>
          <a:p>
            <a:pPr>
              <a:defRPr/>
            </a:pPr>
            <a:endParaRPr lang="en-US"/>
          </a:p>
        </p:txBody>
      </p:sp>
      <p:sp>
        <p:nvSpPr>
          <p:cNvPr id="3" name="Footer Placeholder 2"/>
          <p:cNvSpPr>
            <a:spLocks noGrp="1"/>
          </p:cNvSpPr>
          <p:nvPr>
            <p:ph type="ftr" sz="quarter" idx="11"/>
          </p:nvPr>
        </p:nvSpPr>
        <p:spPr/>
        <p:txBody>
          <a:bodyPr/>
          <a:lstStyle>
            <a:lvl1pPr algn="l">
              <a:defRPr b="0">
                <a:solidFill>
                  <a:srgbClr val="000000"/>
                </a:solidFill>
                <a:latin typeface="Arial"/>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a:xfrm>
            <a:off x="6553200" y="6245225"/>
            <a:ext cx="2133600" cy="476250"/>
          </a:xfrm>
          <a:prstGeom prst="rect">
            <a:avLst/>
          </a:prstGeom>
        </p:spPr>
        <p:txBody>
          <a:bodyPr/>
          <a:lstStyle>
            <a:lvl1pPr defTabSz="457200" fontAlgn="auto">
              <a:spcBef>
                <a:spcPts val="0"/>
              </a:spcBef>
              <a:spcAft>
                <a:spcPts val="0"/>
              </a:spcAft>
              <a:defRPr>
                <a:solidFill>
                  <a:srgbClr val="000000"/>
                </a:solidFill>
                <a:latin typeface="Arial"/>
                <a:ea typeface="+mn-ea"/>
                <a:cs typeface="+mn-cs"/>
              </a:defRPr>
            </a:lvl1pPr>
          </a:lstStyle>
          <a:p>
            <a:pPr>
              <a:defRPr/>
            </a:pPr>
            <a:fld id="{A5FB60E8-C036-084E-AC0B-6FFF3DF9A6D2}" type="slidenum">
              <a:rPr lang="en-US"/>
              <a:pPr>
                <a:defRPr/>
              </a:pPr>
              <a:t>‹Nr.›</a:t>
            </a:fld>
            <a:endParaRPr lang="en-US"/>
          </a:p>
        </p:txBody>
      </p:sp>
    </p:spTree>
    <p:extLst>
      <p:ext uri="{BB962C8B-B14F-4D97-AF65-F5344CB8AC3E}">
        <p14:creationId xmlns:p14="http://schemas.microsoft.com/office/powerpoint/2010/main" val="403582625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type="obj">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n-US" smtClean="0"/>
              <a:t>Clic para editar título</a:t>
            </a:r>
            <a:endParaRPr lang="es-ES"/>
          </a:p>
        </p:txBody>
      </p:sp>
      <p:sp>
        <p:nvSpPr>
          <p:cNvPr id="3" name="Marcador de contenido 2"/>
          <p:cNvSpPr>
            <a:spLocks noGrp="1"/>
          </p:cNvSpPr>
          <p:nvPr>
            <p:ph idx="1"/>
          </p:nvPr>
        </p:nvSpPr>
        <p:spPr/>
        <p:txBody>
          <a:bodyPr/>
          <a:lstStyle/>
          <a:p>
            <a:pPr lvl="0"/>
            <a:r>
              <a:rPr lang="en-US" smtClean="0"/>
              <a:t>Haga clic para modificar el estilo de texto del patrón</a:t>
            </a:r>
          </a:p>
          <a:p>
            <a:pPr lvl="1"/>
            <a:r>
              <a:rPr lang="en-US" smtClean="0"/>
              <a:t>Segundo nivel</a:t>
            </a:r>
          </a:p>
          <a:p>
            <a:pPr lvl="2"/>
            <a:r>
              <a:rPr lang="en-US" smtClean="0"/>
              <a:t>Tercer nivel</a:t>
            </a:r>
          </a:p>
          <a:p>
            <a:pPr lvl="3"/>
            <a:r>
              <a:rPr lang="en-US" smtClean="0"/>
              <a:t>Cuarto nivel</a:t>
            </a:r>
          </a:p>
          <a:p>
            <a:pPr lvl="4"/>
            <a:r>
              <a:rPr lang="en-US" smtClean="0"/>
              <a:t>Quinto nivel</a:t>
            </a:r>
            <a:endParaRPr lang="es-ES"/>
          </a:p>
        </p:txBody>
      </p:sp>
      <p:sp>
        <p:nvSpPr>
          <p:cNvPr id="4" name="Marcador de fecha 3"/>
          <p:cNvSpPr>
            <a:spLocks noGrp="1"/>
          </p:cNvSpPr>
          <p:nvPr>
            <p:ph type="dt" sz="half" idx="10"/>
          </p:nvPr>
        </p:nvSpPr>
        <p:spPr>
          <a:xfrm>
            <a:off x="457200" y="6356350"/>
            <a:ext cx="2133600" cy="365125"/>
          </a:xfrm>
          <a:prstGeom prst="rect">
            <a:avLst/>
          </a:prstGeom>
        </p:spPr>
        <p:txBody>
          <a:bodyPr/>
          <a:lstStyle>
            <a:lvl1pPr defTabSz="457200" fontAlgn="auto">
              <a:spcBef>
                <a:spcPts val="0"/>
              </a:spcBef>
              <a:spcAft>
                <a:spcPts val="0"/>
              </a:spcAft>
              <a:defRPr>
                <a:solidFill>
                  <a:srgbClr val="000000"/>
                </a:solidFill>
                <a:latin typeface="Arial"/>
                <a:ea typeface="+mn-ea"/>
                <a:cs typeface="+mn-cs"/>
              </a:defRPr>
            </a:lvl1pPr>
          </a:lstStyle>
          <a:p>
            <a:pPr>
              <a:defRPr/>
            </a:pPr>
            <a:fld id="{4F2F5BE9-A19A-774B-84BB-92AB8ACE8309}" type="datetimeFigureOut">
              <a:rPr lang="es-ES"/>
              <a:pPr>
                <a:defRPr/>
              </a:pPr>
              <a:t>2/02/15</a:t>
            </a:fld>
            <a:endParaRPr lang="es-ES"/>
          </a:p>
        </p:txBody>
      </p:sp>
      <p:sp>
        <p:nvSpPr>
          <p:cNvPr id="5" name="Marcador de pie de página 4"/>
          <p:cNvSpPr>
            <a:spLocks noGrp="1"/>
          </p:cNvSpPr>
          <p:nvPr>
            <p:ph type="ftr" sz="quarter" idx="11"/>
          </p:nvPr>
        </p:nvSpPr>
        <p:spPr/>
        <p:txBody>
          <a:bodyPr/>
          <a:lstStyle>
            <a:lvl1pPr algn="l">
              <a:defRPr b="0">
                <a:solidFill>
                  <a:srgbClr val="000000"/>
                </a:solidFill>
                <a:latin typeface="Arial"/>
                <a:ea typeface="ＭＳ Ｐゴシック" charset="0"/>
                <a:cs typeface="ＭＳ Ｐゴシック" charset="0"/>
              </a:defRPr>
            </a:lvl1pPr>
          </a:lstStyle>
          <a:p>
            <a:pPr>
              <a:defRPr/>
            </a:pPr>
            <a:endParaRPr lang="es-ES"/>
          </a:p>
        </p:txBody>
      </p:sp>
      <p:sp>
        <p:nvSpPr>
          <p:cNvPr id="6" name="Marcador de número de diapositiva 5"/>
          <p:cNvSpPr>
            <a:spLocks noGrp="1"/>
          </p:cNvSpPr>
          <p:nvPr>
            <p:ph type="sldNum" sz="quarter" idx="12"/>
          </p:nvPr>
        </p:nvSpPr>
        <p:spPr>
          <a:xfrm>
            <a:off x="6553200" y="6356350"/>
            <a:ext cx="2133600" cy="365125"/>
          </a:xfrm>
          <a:prstGeom prst="rect">
            <a:avLst/>
          </a:prstGeom>
        </p:spPr>
        <p:txBody>
          <a:bodyPr/>
          <a:lstStyle>
            <a:lvl1pPr defTabSz="457200" fontAlgn="auto">
              <a:spcBef>
                <a:spcPts val="0"/>
              </a:spcBef>
              <a:spcAft>
                <a:spcPts val="0"/>
              </a:spcAft>
              <a:defRPr>
                <a:solidFill>
                  <a:srgbClr val="000000"/>
                </a:solidFill>
                <a:latin typeface="Arial"/>
                <a:ea typeface="+mn-ea"/>
                <a:cs typeface="+mn-cs"/>
              </a:defRPr>
            </a:lvl1pPr>
          </a:lstStyle>
          <a:p>
            <a:pPr>
              <a:defRPr/>
            </a:pPr>
            <a:fld id="{4F5F2428-4721-C247-B74F-919CBB0BAB42}" type="slidenum">
              <a:rPr lang="es-ES"/>
              <a:pPr>
                <a:defRPr/>
              </a:pPr>
              <a:t>‹Nr.›</a:t>
            </a:fld>
            <a:endParaRPr lang="es-ES"/>
          </a:p>
        </p:txBody>
      </p:sp>
    </p:spTree>
    <p:extLst>
      <p:ext uri="{BB962C8B-B14F-4D97-AF65-F5344CB8AC3E}">
        <p14:creationId xmlns:p14="http://schemas.microsoft.com/office/powerpoint/2010/main" val="282269391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ES"/>
          </a:p>
        </p:txBody>
      </p:sp>
      <p:sp>
        <p:nvSpPr>
          <p:cNvPr id="3" name="2 Marcador de contenido"/>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ES"/>
          </a:p>
        </p:txBody>
      </p:sp>
      <p:sp>
        <p:nvSpPr>
          <p:cNvPr id="4" name="3 Marcador de contenido"/>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ES"/>
          </a:p>
        </p:txBody>
      </p:sp>
      <p:sp>
        <p:nvSpPr>
          <p:cNvPr id="5" name="Rectangle 4"/>
          <p:cNvSpPr>
            <a:spLocks noGrp="1" noChangeArrowheads="1"/>
          </p:cNvSpPr>
          <p:nvPr>
            <p:ph type="dt" sz="half" idx="10"/>
          </p:nvPr>
        </p:nvSpPr>
        <p:spPr>
          <a:xfrm>
            <a:off x="457200" y="6245225"/>
            <a:ext cx="2133600" cy="476250"/>
          </a:xfrm>
          <a:prstGeom prst="rect">
            <a:avLst/>
          </a:prstGeom>
        </p:spPr>
        <p:txBody>
          <a:bodyPr/>
          <a:lstStyle>
            <a:lvl1pPr defTabSz="457200" fontAlgn="auto">
              <a:spcBef>
                <a:spcPts val="0"/>
              </a:spcBef>
              <a:spcAft>
                <a:spcPts val="0"/>
              </a:spcAft>
              <a:defRPr>
                <a:solidFill>
                  <a:srgbClr val="000000"/>
                </a:solidFill>
                <a:latin typeface="Arial"/>
                <a:ea typeface="+mn-ea"/>
                <a:cs typeface="+mn-cs"/>
              </a:defRPr>
            </a:lvl1pPr>
          </a:lstStyle>
          <a:p>
            <a:pPr>
              <a:defRPr/>
            </a:pPr>
            <a:endParaRPr lang="es-ES"/>
          </a:p>
        </p:txBody>
      </p:sp>
      <p:sp>
        <p:nvSpPr>
          <p:cNvPr id="6" name="Rectangle 5"/>
          <p:cNvSpPr>
            <a:spLocks noGrp="1" noChangeArrowheads="1"/>
          </p:cNvSpPr>
          <p:nvPr>
            <p:ph type="ftr" sz="quarter" idx="11"/>
          </p:nvPr>
        </p:nvSpPr>
        <p:spPr/>
        <p:txBody>
          <a:bodyPr/>
          <a:lstStyle>
            <a:lvl1pPr algn="l">
              <a:defRPr b="0">
                <a:solidFill>
                  <a:srgbClr val="000000"/>
                </a:solidFill>
                <a:latin typeface="Arial"/>
                <a:ea typeface="ＭＳ Ｐゴシック" charset="0"/>
                <a:cs typeface="ＭＳ Ｐゴシック" charset="0"/>
              </a:defRPr>
            </a:lvl1pPr>
          </a:lstStyle>
          <a:p>
            <a:pPr>
              <a:defRPr/>
            </a:pPr>
            <a:endParaRPr lang="es-ES"/>
          </a:p>
        </p:txBody>
      </p:sp>
      <p:sp>
        <p:nvSpPr>
          <p:cNvPr id="7" name="Rectangle 6"/>
          <p:cNvSpPr>
            <a:spLocks noGrp="1" noChangeArrowheads="1"/>
          </p:cNvSpPr>
          <p:nvPr>
            <p:ph type="sldNum" sz="quarter" idx="12"/>
          </p:nvPr>
        </p:nvSpPr>
        <p:spPr>
          <a:xfrm>
            <a:off x="6553200" y="6245225"/>
            <a:ext cx="2133600" cy="476250"/>
          </a:xfrm>
          <a:prstGeom prst="rect">
            <a:avLst/>
          </a:prstGeom>
        </p:spPr>
        <p:txBody>
          <a:bodyPr/>
          <a:lstStyle>
            <a:lvl1pPr defTabSz="457200" fontAlgn="auto">
              <a:spcBef>
                <a:spcPts val="0"/>
              </a:spcBef>
              <a:spcAft>
                <a:spcPts val="0"/>
              </a:spcAft>
              <a:defRPr>
                <a:solidFill>
                  <a:srgbClr val="000000"/>
                </a:solidFill>
                <a:latin typeface="Arial"/>
                <a:ea typeface="+mn-ea"/>
                <a:cs typeface="+mn-cs"/>
              </a:defRPr>
            </a:lvl1pPr>
          </a:lstStyle>
          <a:p>
            <a:pPr>
              <a:defRPr/>
            </a:pPr>
            <a:fld id="{CE29C20A-2487-134D-851E-3519953D53ED}" type="slidenum">
              <a:rPr lang="es-ES"/>
              <a:pPr>
                <a:defRPr/>
              </a:pPr>
              <a:t>‹Nr.›</a:t>
            </a:fld>
            <a:endParaRPr lang="es-ES"/>
          </a:p>
        </p:txBody>
      </p:sp>
    </p:spTree>
    <p:extLst>
      <p:ext uri="{BB962C8B-B14F-4D97-AF65-F5344CB8AC3E}">
        <p14:creationId xmlns:p14="http://schemas.microsoft.com/office/powerpoint/2010/main" val="23780284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685800" y="2130425"/>
            <a:ext cx="7772400" cy="1470025"/>
          </a:xfrm>
        </p:spPr>
        <p:txBody>
          <a:bodyPr/>
          <a:lstStyle/>
          <a:p>
            <a:r>
              <a:rPr lang="en-US" smtClean="0"/>
              <a:t>Clic para editar título</a:t>
            </a:r>
            <a:endParaRPr lang="es-ES"/>
          </a:p>
        </p:txBody>
      </p:sp>
      <p:sp>
        <p:nvSpPr>
          <p:cNvPr id="3" name="Subtítulo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Haga clic para modificar el estilo de subtítulo del patrón</a:t>
            </a:r>
            <a:endParaRPr lang="es-ES"/>
          </a:p>
        </p:txBody>
      </p:sp>
      <p:sp>
        <p:nvSpPr>
          <p:cNvPr id="4" name="Marcador de fecha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1B2E7A51-8360-F04F-8173-442AD8E6697B}" type="datetimeFigureOut">
              <a:rPr lang="es-ES"/>
              <a:pPr>
                <a:defRPr/>
              </a:pPr>
              <a:t>2/02/15</a:t>
            </a:fld>
            <a:endParaRPr lang="es-ES"/>
          </a:p>
        </p:txBody>
      </p:sp>
      <p:sp>
        <p:nvSpPr>
          <p:cNvPr id="5" name="Marcador de pie de página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s-ES"/>
          </a:p>
        </p:txBody>
      </p:sp>
      <p:sp>
        <p:nvSpPr>
          <p:cNvPr id="6" name="Marcador de número de diapositiva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B6BC79E4-1EA9-8B4E-BBD0-ABAB14196D2D}" type="slidenum">
              <a:rPr lang="es-ES"/>
              <a:pPr>
                <a:defRPr/>
              </a:pPr>
              <a:t>‹Nr.›</a:t>
            </a:fld>
            <a:endParaRPr lang="es-ES"/>
          </a:p>
        </p:txBody>
      </p:sp>
    </p:spTree>
    <p:extLst>
      <p:ext uri="{BB962C8B-B14F-4D97-AF65-F5344CB8AC3E}">
        <p14:creationId xmlns:p14="http://schemas.microsoft.com/office/powerpoint/2010/main" val="243689929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n-US" smtClean="0"/>
              <a:t>Clic para editar título</a:t>
            </a:r>
            <a:endParaRPr lang="es-ES"/>
          </a:p>
        </p:txBody>
      </p:sp>
      <p:sp>
        <p:nvSpPr>
          <p:cNvPr id="3" name="Marcador de contenido 2"/>
          <p:cNvSpPr>
            <a:spLocks noGrp="1"/>
          </p:cNvSpPr>
          <p:nvPr>
            <p:ph idx="1"/>
          </p:nvPr>
        </p:nvSpPr>
        <p:spPr/>
        <p:txBody>
          <a:bodyPr/>
          <a:lstStyle/>
          <a:p>
            <a:pPr lvl="0"/>
            <a:r>
              <a:rPr lang="en-US" smtClean="0"/>
              <a:t>Haga clic para modificar el estilo de texto del patrón</a:t>
            </a:r>
          </a:p>
          <a:p>
            <a:pPr lvl="1"/>
            <a:r>
              <a:rPr lang="en-US" smtClean="0"/>
              <a:t>Segundo nivel</a:t>
            </a:r>
          </a:p>
          <a:p>
            <a:pPr lvl="2"/>
            <a:r>
              <a:rPr lang="en-US" smtClean="0"/>
              <a:t>Tercer nivel</a:t>
            </a:r>
          </a:p>
          <a:p>
            <a:pPr lvl="3"/>
            <a:r>
              <a:rPr lang="en-US" smtClean="0"/>
              <a:t>Cuarto nivel</a:t>
            </a:r>
          </a:p>
          <a:p>
            <a:pPr lvl="4"/>
            <a:r>
              <a:rPr lang="en-US" smtClean="0"/>
              <a:t>Quinto nivel</a:t>
            </a:r>
            <a:endParaRPr lang="es-ES"/>
          </a:p>
        </p:txBody>
      </p:sp>
      <p:sp>
        <p:nvSpPr>
          <p:cNvPr id="4" name="Marcador de fecha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A1C689D7-9E6E-BC40-8F81-D0FA059FC03D}" type="datetimeFigureOut">
              <a:rPr lang="es-ES"/>
              <a:pPr>
                <a:defRPr/>
              </a:pPr>
              <a:t>2/02/15</a:t>
            </a:fld>
            <a:endParaRPr lang="es-ES"/>
          </a:p>
        </p:txBody>
      </p:sp>
      <p:sp>
        <p:nvSpPr>
          <p:cNvPr id="5" name="Marcador de pie de página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s-ES"/>
          </a:p>
        </p:txBody>
      </p:sp>
      <p:sp>
        <p:nvSpPr>
          <p:cNvPr id="6" name="Marcador de número de diapositiva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24E88329-CE95-A84B-8728-AA30B2C56843}" type="slidenum">
              <a:rPr lang="es-ES"/>
              <a:pPr>
                <a:defRPr/>
              </a:pPr>
              <a:t>‹Nr.›</a:t>
            </a:fld>
            <a:endParaRPr lang="es-ES"/>
          </a:p>
        </p:txBody>
      </p:sp>
    </p:spTree>
    <p:extLst>
      <p:ext uri="{BB962C8B-B14F-4D97-AF65-F5344CB8AC3E}">
        <p14:creationId xmlns:p14="http://schemas.microsoft.com/office/powerpoint/2010/main" val="209322037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722313" y="4406900"/>
            <a:ext cx="7772400" cy="1362075"/>
          </a:xfrm>
        </p:spPr>
        <p:txBody>
          <a:bodyPr anchor="t"/>
          <a:lstStyle>
            <a:lvl1pPr algn="l">
              <a:defRPr sz="4000" b="1" cap="all"/>
            </a:lvl1pPr>
          </a:lstStyle>
          <a:p>
            <a:r>
              <a:rPr lang="en-US" smtClean="0"/>
              <a:t>Clic para editar título</a:t>
            </a:r>
            <a:endParaRPr lang="es-ES"/>
          </a:p>
        </p:txBody>
      </p:sp>
      <p:sp>
        <p:nvSpPr>
          <p:cNvPr id="3" name="Marcador de texto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Haga clic para modificar el estilo de texto del patrón</a:t>
            </a:r>
          </a:p>
        </p:txBody>
      </p:sp>
      <p:sp>
        <p:nvSpPr>
          <p:cNvPr id="4" name="Marcador de fecha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1D1561B2-6F63-5A41-9090-BF4DC7AB60B0}" type="datetimeFigureOut">
              <a:rPr lang="es-ES"/>
              <a:pPr>
                <a:defRPr/>
              </a:pPr>
              <a:t>2/02/15</a:t>
            </a:fld>
            <a:endParaRPr lang="es-ES"/>
          </a:p>
        </p:txBody>
      </p:sp>
      <p:sp>
        <p:nvSpPr>
          <p:cNvPr id="5" name="Marcador de pie de página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s-ES"/>
          </a:p>
        </p:txBody>
      </p:sp>
      <p:sp>
        <p:nvSpPr>
          <p:cNvPr id="6" name="Marcador de número de diapositiva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DD450364-FB88-1041-9F4B-7B57E82D85C6}" type="slidenum">
              <a:rPr lang="es-ES"/>
              <a:pPr>
                <a:defRPr/>
              </a:pPr>
              <a:t>‹Nr.›</a:t>
            </a:fld>
            <a:endParaRPr lang="es-ES"/>
          </a:p>
        </p:txBody>
      </p:sp>
    </p:spTree>
    <p:extLst>
      <p:ext uri="{BB962C8B-B14F-4D97-AF65-F5344CB8AC3E}">
        <p14:creationId xmlns:p14="http://schemas.microsoft.com/office/powerpoint/2010/main" val="383584789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n-US" smtClean="0"/>
              <a:t>Clic para editar título</a:t>
            </a:r>
            <a:endParaRPr lang="es-ES"/>
          </a:p>
        </p:txBody>
      </p:sp>
      <p:sp>
        <p:nvSpPr>
          <p:cNvPr id="3" name="Marcador de contenido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Haga clic para modificar el estilo de texto del patrón</a:t>
            </a:r>
          </a:p>
          <a:p>
            <a:pPr lvl="1"/>
            <a:r>
              <a:rPr lang="en-US" smtClean="0"/>
              <a:t>Segundo nivel</a:t>
            </a:r>
          </a:p>
          <a:p>
            <a:pPr lvl="2"/>
            <a:r>
              <a:rPr lang="en-US" smtClean="0"/>
              <a:t>Tercer nivel</a:t>
            </a:r>
          </a:p>
          <a:p>
            <a:pPr lvl="3"/>
            <a:r>
              <a:rPr lang="en-US" smtClean="0"/>
              <a:t>Cuarto nivel</a:t>
            </a:r>
          </a:p>
          <a:p>
            <a:pPr lvl="4"/>
            <a:r>
              <a:rPr lang="en-US" smtClean="0"/>
              <a:t>Quinto nivel</a:t>
            </a:r>
            <a:endParaRPr lang="es-ES"/>
          </a:p>
        </p:txBody>
      </p:sp>
      <p:sp>
        <p:nvSpPr>
          <p:cNvPr id="4" name="Marcador de contenido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Haga clic para modificar el estilo de texto del patrón</a:t>
            </a:r>
          </a:p>
          <a:p>
            <a:pPr lvl="1"/>
            <a:r>
              <a:rPr lang="en-US" smtClean="0"/>
              <a:t>Segundo nivel</a:t>
            </a:r>
          </a:p>
          <a:p>
            <a:pPr lvl="2"/>
            <a:r>
              <a:rPr lang="en-US" smtClean="0"/>
              <a:t>Tercer nivel</a:t>
            </a:r>
          </a:p>
          <a:p>
            <a:pPr lvl="3"/>
            <a:r>
              <a:rPr lang="en-US" smtClean="0"/>
              <a:t>Cuarto nivel</a:t>
            </a:r>
          </a:p>
          <a:p>
            <a:pPr lvl="4"/>
            <a:r>
              <a:rPr lang="en-US" smtClean="0"/>
              <a:t>Quinto nivel</a:t>
            </a:r>
            <a:endParaRPr lang="es-ES"/>
          </a:p>
        </p:txBody>
      </p:sp>
      <p:sp>
        <p:nvSpPr>
          <p:cNvPr id="5" name="Marcador de fecha 4"/>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3B5D5D36-A773-6D4F-86A1-26FDB1062E29}" type="datetimeFigureOut">
              <a:rPr lang="es-ES"/>
              <a:pPr>
                <a:defRPr/>
              </a:pPr>
              <a:t>2/02/15</a:t>
            </a:fld>
            <a:endParaRPr lang="es-ES"/>
          </a:p>
        </p:txBody>
      </p:sp>
      <p:sp>
        <p:nvSpPr>
          <p:cNvPr id="6" name="Marcador de pie de página 5"/>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s-ES"/>
          </a:p>
        </p:txBody>
      </p:sp>
      <p:sp>
        <p:nvSpPr>
          <p:cNvPr id="7" name="Marcador de número de diapositiva 6"/>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3995442B-DF01-4740-94BD-899401E39562}" type="slidenum">
              <a:rPr lang="es-ES"/>
              <a:pPr>
                <a:defRPr/>
              </a:pPr>
              <a:t>‹Nr.›</a:t>
            </a:fld>
            <a:endParaRPr lang="es-ES"/>
          </a:p>
        </p:txBody>
      </p:sp>
    </p:spTree>
    <p:extLst>
      <p:ext uri="{BB962C8B-B14F-4D97-AF65-F5344CB8AC3E}">
        <p14:creationId xmlns:p14="http://schemas.microsoft.com/office/powerpoint/2010/main" val="325045697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titleOnly">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n-US"/>
          </a:p>
        </p:txBody>
      </p:sp>
      <p:sp>
        <p:nvSpPr>
          <p:cNvPr id="3" name="Rectangle 10"/>
          <p:cNvSpPr>
            <a:spLocks noGrp="1" noChangeArrowheads="1"/>
          </p:cNvSpPr>
          <p:nvPr>
            <p:ph type="ftr" sz="quarter" idx="10"/>
          </p:nvPr>
        </p:nvSpPr>
        <p:spPr>
          <a:ln/>
        </p:spPr>
        <p:txBody>
          <a:bodyPr/>
          <a:lstStyle>
            <a:lvl1pPr>
              <a:defRPr/>
            </a:lvl1pPr>
          </a:lstStyle>
          <a:p>
            <a:r>
              <a:rPr lang="de-DE"/>
              <a:t>Page </a:t>
            </a:r>
            <a:r>
              <a:rPr lang="de-DE">
                <a:sym typeface="Wingdings" charset="2"/>
              </a:rPr>
              <a:t></a:t>
            </a:r>
            <a:r>
              <a:rPr lang="de-DE"/>
              <a:t> </a:t>
            </a:r>
            <a:fld id="{36DBD748-4948-264C-AE94-165EBE220D41}" type="slidenum">
              <a:rPr lang="de-DE"/>
              <a:pPr/>
              <a:t>‹Nr.›</a:t>
            </a:fld>
            <a:endParaRPr lang="de-DE"/>
          </a:p>
        </p:txBody>
      </p:sp>
    </p:spTree>
  </p:cSld>
  <p:clrMapOvr>
    <a:masterClrMapping/>
  </p:clrMapOvr>
  <p:transition xmlns:p14="http://schemas.microsoft.com/office/powerpoint/2010/main" spd="med">
    <p:fade/>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lvl1pPr>
              <a:defRPr/>
            </a:lvl1pPr>
          </a:lstStyle>
          <a:p>
            <a:r>
              <a:rPr lang="en-US" smtClean="0"/>
              <a:t>Clic para editar título</a:t>
            </a:r>
            <a:endParaRPr lang="es-ES"/>
          </a:p>
        </p:txBody>
      </p:sp>
      <p:sp>
        <p:nvSpPr>
          <p:cNvPr id="3" name="Marcador de texto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Haga clic para modificar el estilo de texto del patrón</a:t>
            </a:r>
          </a:p>
        </p:txBody>
      </p:sp>
      <p:sp>
        <p:nvSpPr>
          <p:cNvPr id="4" name="Marcador de contenido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Haga clic para modificar el estilo de texto del patrón</a:t>
            </a:r>
          </a:p>
          <a:p>
            <a:pPr lvl="1"/>
            <a:r>
              <a:rPr lang="en-US" smtClean="0"/>
              <a:t>Segundo nivel</a:t>
            </a:r>
          </a:p>
          <a:p>
            <a:pPr lvl="2"/>
            <a:r>
              <a:rPr lang="en-US" smtClean="0"/>
              <a:t>Tercer nivel</a:t>
            </a:r>
          </a:p>
          <a:p>
            <a:pPr lvl="3"/>
            <a:r>
              <a:rPr lang="en-US" smtClean="0"/>
              <a:t>Cuarto nivel</a:t>
            </a:r>
          </a:p>
          <a:p>
            <a:pPr lvl="4"/>
            <a:r>
              <a:rPr lang="en-US" smtClean="0"/>
              <a:t>Quinto nivel</a:t>
            </a:r>
            <a:endParaRPr lang="es-ES"/>
          </a:p>
        </p:txBody>
      </p:sp>
      <p:sp>
        <p:nvSpPr>
          <p:cNvPr id="5" name="Marcador de texto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Haga clic para modificar el estilo de texto del patrón</a:t>
            </a:r>
          </a:p>
        </p:txBody>
      </p:sp>
      <p:sp>
        <p:nvSpPr>
          <p:cNvPr id="6" name="Marcador de contenido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Haga clic para modificar el estilo de texto del patrón</a:t>
            </a:r>
          </a:p>
          <a:p>
            <a:pPr lvl="1"/>
            <a:r>
              <a:rPr lang="en-US" smtClean="0"/>
              <a:t>Segundo nivel</a:t>
            </a:r>
          </a:p>
          <a:p>
            <a:pPr lvl="2"/>
            <a:r>
              <a:rPr lang="en-US" smtClean="0"/>
              <a:t>Tercer nivel</a:t>
            </a:r>
          </a:p>
          <a:p>
            <a:pPr lvl="3"/>
            <a:r>
              <a:rPr lang="en-US" smtClean="0"/>
              <a:t>Cuarto nivel</a:t>
            </a:r>
          </a:p>
          <a:p>
            <a:pPr lvl="4"/>
            <a:r>
              <a:rPr lang="en-US" smtClean="0"/>
              <a:t>Quinto nivel</a:t>
            </a:r>
            <a:endParaRPr lang="es-ES"/>
          </a:p>
        </p:txBody>
      </p:sp>
      <p:sp>
        <p:nvSpPr>
          <p:cNvPr id="7" name="Marcador de fecha 6"/>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B7A6AE34-270E-2E4E-87B3-CB3B2C656686}" type="datetimeFigureOut">
              <a:rPr lang="es-ES"/>
              <a:pPr>
                <a:defRPr/>
              </a:pPr>
              <a:t>2/02/15</a:t>
            </a:fld>
            <a:endParaRPr lang="es-ES"/>
          </a:p>
        </p:txBody>
      </p:sp>
      <p:sp>
        <p:nvSpPr>
          <p:cNvPr id="8" name="Marcador de pie de página 7"/>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s-ES"/>
          </a:p>
        </p:txBody>
      </p:sp>
      <p:sp>
        <p:nvSpPr>
          <p:cNvPr id="9" name="Marcador de número de diapositiva 8"/>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C4CD2EDB-6304-7E45-B304-A16B260EB0FE}" type="slidenum">
              <a:rPr lang="es-ES"/>
              <a:pPr>
                <a:defRPr/>
              </a:pPr>
              <a:t>‹Nr.›</a:t>
            </a:fld>
            <a:endParaRPr lang="es-ES"/>
          </a:p>
        </p:txBody>
      </p:sp>
    </p:spTree>
    <p:extLst>
      <p:ext uri="{BB962C8B-B14F-4D97-AF65-F5344CB8AC3E}">
        <p14:creationId xmlns:p14="http://schemas.microsoft.com/office/powerpoint/2010/main" val="380591157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n-US" smtClean="0"/>
              <a:t>Clic para editar título</a:t>
            </a:r>
            <a:endParaRPr lang="es-ES"/>
          </a:p>
        </p:txBody>
      </p:sp>
      <p:sp>
        <p:nvSpPr>
          <p:cNvPr id="3" name="Marcador de fecha 2"/>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EA9334F7-334B-0841-90FE-6A0F40452BAC}" type="datetimeFigureOut">
              <a:rPr lang="es-ES"/>
              <a:pPr>
                <a:defRPr/>
              </a:pPr>
              <a:t>2/02/15</a:t>
            </a:fld>
            <a:endParaRPr lang="es-ES"/>
          </a:p>
        </p:txBody>
      </p:sp>
      <p:sp>
        <p:nvSpPr>
          <p:cNvPr id="4" name="Marcador de pie de página 3"/>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s-ES"/>
          </a:p>
        </p:txBody>
      </p:sp>
      <p:sp>
        <p:nvSpPr>
          <p:cNvPr id="5" name="Marcador de número de diapositiva 4"/>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30E0B862-0534-5B44-8893-587496D59AD4}" type="slidenum">
              <a:rPr lang="es-ES"/>
              <a:pPr>
                <a:defRPr/>
              </a:pPr>
              <a:t>‹Nr.›</a:t>
            </a:fld>
            <a:endParaRPr lang="es-ES"/>
          </a:p>
        </p:txBody>
      </p:sp>
    </p:spTree>
    <p:extLst>
      <p:ext uri="{BB962C8B-B14F-4D97-AF65-F5344CB8AC3E}">
        <p14:creationId xmlns:p14="http://schemas.microsoft.com/office/powerpoint/2010/main" val="377440416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C5BFB075-38ED-234E-A998-F4EB92D74C19}" type="datetimeFigureOut">
              <a:rPr lang="es-ES"/>
              <a:pPr>
                <a:defRPr/>
              </a:pPr>
              <a:t>2/02/15</a:t>
            </a:fld>
            <a:endParaRPr lang="es-ES"/>
          </a:p>
        </p:txBody>
      </p:sp>
      <p:sp>
        <p:nvSpPr>
          <p:cNvPr id="3" name="Marcador de pie de página 2"/>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s-ES"/>
          </a:p>
        </p:txBody>
      </p:sp>
      <p:sp>
        <p:nvSpPr>
          <p:cNvPr id="4" name="Marcador de número de diapositiva 3"/>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B0FE56BC-6222-2946-B5FE-261AB6B28305}" type="slidenum">
              <a:rPr lang="es-ES"/>
              <a:pPr>
                <a:defRPr/>
              </a:pPr>
              <a:t>‹Nr.›</a:t>
            </a:fld>
            <a:endParaRPr lang="es-ES"/>
          </a:p>
        </p:txBody>
      </p:sp>
    </p:spTree>
    <p:extLst>
      <p:ext uri="{BB962C8B-B14F-4D97-AF65-F5344CB8AC3E}">
        <p14:creationId xmlns:p14="http://schemas.microsoft.com/office/powerpoint/2010/main" val="295135208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457200" y="273050"/>
            <a:ext cx="3008313" cy="1162050"/>
          </a:xfrm>
        </p:spPr>
        <p:txBody>
          <a:bodyPr anchor="b"/>
          <a:lstStyle>
            <a:lvl1pPr algn="l">
              <a:defRPr sz="2000" b="1"/>
            </a:lvl1pPr>
          </a:lstStyle>
          <a:p>
            <a:r>
              <a:rPr lang="en-US" smtClean="0"/>
              <a:t>Clic para editar título</a:t>
            </a:r>
            <a:endParaRPr lang="es-ES"/>
          </a:p>
        </p:txBody>
      </p:sp>
      <p:sp>
        <p:nvSpPr>
          <p:cNvPr id="3" name="Marcador de contenido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Haga clic para modificar el estilo de texto del patrón</a:t>
            </a:r>
          </a:p>
          <a:p>
            <a:pPr lvl="1"/>
            <a:r>
              <a:rPr lang="en-US" smtClean="0"/>
              <a:t>Segundo nivel</a:t>
            </a:r>
          </a:p>
          <a:p>
            <a:pPr lvl="2"/>
            <a:r>
              <a:rPr lang="en-US" smtClean="0"/>
              <a:t>Tercer nivel</a:t>
            </a:r>
          </a:p>
          <a:p>
            <a:pPr lvl="3"/>
            <a:r>
              <a:rPr lang="en-US" smtClean="0"/>
              <a:t>Cuarto nivel</a:t>
            </a:r>
          </a:p>
          <a:p>
            <a:pPr lvl="4"/>
            <a:r>
              <a:rPr lang="en-US" smtClean="0"/>
              <a:t>Quinto nivel</a:t>
            </a:r>
            <a:endParaRPr lang="es-ES"/>
          </a:p>
        </p:txBody>
      </p:sp>
      <p:sp>
        <p:nvSpPr>
          <p:cNvPr id="4" name="Marcador de texto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Haga clic para modificar el estilo de texto del patrón</a:t>
            </a:r>
          </a:p>
        </p:txBody>
      </p:sp>
      <p:sp>
        <p:nvSpPr>
          <p:cNvPr id="5" name="Marcador de fecha 4"/>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A4E6AA5F-2BA1-8E43-8BD0-3ABB3F2E5438}" type="datetimeFigureOut">
              <a:rPr lang="es-ES"/>
              <a:pPr>
                <a:defRPr/>
              </a:pPr>
              <a:t>2/02/15</a:t>
            </a:fld>
            <a:endParaRPr lang="es-ES"/>
          </a:p>
        </p:txBody>
      </p:sp>
      <p:sp>
        <p:nvSpPr>
          <p:cNvPr id="6" name="Marcador de pie de página 5"/>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s-ES"/>
          </a:p>
        </p:txBody>
      </p:sp>
      <p:sp>
        <p:nvSpPr>
          <p:cNvPr id="7" name="Marcador de número de diapositiva 6"/>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2C1D17B0-BB59-E94F-AD43-67EAB14E3366}" type="slidenum">
              <a:rPr lang="es-ES"/>
              <a:pPr>
                <a:defRPr/>
              </a:pPr>
              <a:t>‹Nr.›</a:t>
            </a:fld>
            <a:endParaRPr lang="es-ES"/>
          </a:p>
        </p:txBody>
      </p:sp>
    </p:spTree>
    <p:extLst>
      <p:ext uri="{BB962C8B-B14F-4D97-AF65-F5344CB8AC3E}">
        <p14:creationId xmlns:p14="http://schemas.microsoft.com/office/powerpoint/2010/main" val="302231305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1792288" y="4800600"/>
            <a:ext cx="5486400" cy="566738"/>
          </a:xfrm>
        </p:spPr>
        <p:txBody>
          <a:bodyPr anchor="b"/>
          <a:lstStyle>
            <a:lvl1pPr algn="l">
              <a:defRPr sz="2000" b="1"/>
            </a:lvl1pPr>
          </a:lstStyle>
          <a:p>
            <a:r>
              <a:rPr lang="en-US" smtClean="0"/>
              <a:t>Clic para editar título</a:t>
            </a:r>
            <a:endParaRPr lang="es-ES"/>
          </a:p>
        </p:txBody>
      </p:sp>
      <p:sp>
        <p:nvSpPr>
          <p:cNvPr id="3" name="Marcador de posición de imagen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ES" noProof="0"/>
          </a:p>
        </p:txBody>
      </p:sp>
      <p:sp>
        <p:nvSpPr>
          <p:cNvPr id="4" name="Marcador de texto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Haga clic para modificar el estilo de texto del patrón</a:t>
            </a:r>
          </a:p>
        </p:txBody>
      </p:sp>
      <p:sp>
        <p:nvSpPr>
          <p:cNvPr id="5" name="Marcador de fecha 4"/>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1883196B-D92E-3B43-8454-CCDC12FD0F9E}" type="datetimeFigureOut">
              <a:rPr lang="es-ES"/>
              <a:pPr>
                <a:defRPr/>
              </a:pPr>
              <a:t>2/02/15</a:t>
            </a:fld>
            <a:endParaRPr lang="es-ES"/>
          </a:p>
        </p:txBody>
      </p:sp>
      <p:sp>
        <p:nvSpPr>
          <p:cNvPr id="6" name="Marcador de pie de página 5"/>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s-ES"/>
          </a:p>
        </p:txBody>
      </p:sp>
      <p:sp>
        <p:nvSpPr>
          <p:cNvPr id="7" name="Marcador de número de diapositiva 6"/>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455BDD5D-1D44-724B-A242-F2F6E8B212A4}" type="slidenum">
              <a:rPr lang="es-ES"/>
              <a:pPr>
                <a:defRPr/>
              </a:pPr>
              <a:t>‹Nr.›</a:t>
            </a:fld>
            <a:endParaRPr lang="es-ES"/>
          </a:p>
        </p:txBody>
      </p:sp>
    </p:spTree>
    <p:extLst>
      <p:ext uri="{BB962C8B-B14F-4D97-AF65-F5344CB8AC3E}">
        <p14:creationId xmlns:p14="http://schemas.microsoft.com/office/powerpoint/2010/main" val="3495005930"/>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n-US" smtClean="0"/>
              <a:t>Clic para editar título</a:t>
            </a:r>
            <a:endParaRPr lang="es-ES"/>
          </a:p>
        </p:txBody>
      </p:sp>
      <p:sp>
        <p:nvSpPr>
          <p:cNvPr id="3" name="Marcador de texto vertical 2"/>
          <p:cNvSpPr>
            <a:spLocks noGrp="1"/>
          </p:cNvSpPr>
          <p:nvPr>
            <p:ph type="body" orient="vert" idx="1"/>
          </p:nvPr>
        </p:nvSpPr>
        <p:spPr/>
        <p:txBody>
          <a:bodyPr vert="eaVert"/>
          <a:lstStyle/>
          <a:p>
            <a:pPr lvl="0"/>
            <a:r>
              <a:rPr lang="en-US" smtClean="0"/>
              <a:t>Haga clic para modificar el estilo de texto del patrón</a:t>
            </a:r>
          </a:p>
          <a:p>
            <a:pPr lvl="1"/>
            <a:r>
              <a:rPr lang="en-US" smtClean="0"/>
              <a:t>Segundo nivel</a:t>
            </a:r>
          </a:p>
          <a:p>
            <a:pPr lvl="2"/>
            <a:r>
              <a:rPr lang="en-US" smtClean="0"/>
              <a:t>Tercer nivel</a:t>
            </a:r>
          </a:p>
          <a:p>
            <a:pPr lvl="3"/>
            <a:r>
              <a:rPr lang="en-US" smtClean="0"/>
              <a:t>Cuarto nivel</a:t>
            </a:r>
          </a:p>
          <a:p>
            <a:pPr lvl="4"/>
            <a:r>
              <a:rPr lang="en-US" smtClean="0"/>
              <a:t>Quinto nivel</a:t>
            </a:r>
            <a:endParaRPr lang="es-ES"/>
          </a:p>
        </p:txBody>
      </p:sp>
      <p:sp>
        <p:nvSpPr>
          <p:cNvPr id="4" name="Marcador de fecha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69B7000A-1D65-8649-80BB-AB391295427D}" type="datetimeFigureOut">
              <a:rPr lang="es-ES"/>
              <a:pPr>
                <a:defRPr/>
              </a:pPr>
              <a:t>2/02/15</a:t>
            </a:fld>
            <a:endParaRPr lang="es-ES"/>
          </a:p>
        </p:txBody>
      </p:sp>
      <p:sp>
        <p:nvSpPr>
          <p:cNvPr id="5" name="Marcador de pie de página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s-ES"/>
          </a:p>
        </p:txBody>
      </p:sp>
      <p:sp>
        <p:nvSpPr>
          <p:cNvPr id="6" name="Marcador de número de diapositiva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799E9A28-75D8-3C45-82A9-7D8FD7210E29}" type="slidenum">
              <a:rPr lang="es-ES"/>
              <a:pPr>
                <a:defRPr/>
              </a:pPr>
              <a:t>‹Nr.›</a:t>
            </a:fld>
            <a:endParaRPr lang="es-ES"/>
          </a:p>
        </p:txBody>
      </p:sp>
    </p:spTree>
    <p:extLst>
      <p:ext uri="{BB962C8B-B14F-4D97-AF65-F5344CB8AC3E}">
        <p14:creationId xmlns:p14="http://schemas.microsoft.com/office/powerpoint/2010/main" val="245815654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6629400" y="274638"/>
            <a:ext cx="2057400" cy="5851525"/>
          </a:xfrm>
        </p:spPr>
        <p:txBody>
          <a:bodyPr vert="eaVert"/>
          <a:lstStyle/>
          <a:p>
            <a:r>
              <a:rPr lang="en-US" smtClean="0"/>
              <a:t>Clic para editar título</a:t>
            </a:r>
            <a:endParaRPr lang="es-ES"/>
          </a:p>
        </p:txBody>
      </p:sp>
      <p:sp>
        <p:nvSpPr>
          <p:cNvPr id="3" name="Marcador de texto vertical 2"/>
          <p:cNvSpPr>
            <a:spLocks noGrp="1"/>
          </p:cNvSpPr>
          <p:nvPr>
            <p:ph type="body" orient="vert" idx="1"/>
          </p:nvPr>
        </p:nvSpPr>
        <p:spPr>
          <a:xfrm>
            <a:off x="457200" y="274638"/>
            <a:ext cx="6019800" cy="5851525"/>
          </a:xfrm>
        </p:spPr>
        <p:txBody>
          <a:bodyPr vert="eaVert"/>
          <a:lstStyle/>
          <a:p>
            <a:pPr lvl="0"/>
            <a:r>
              <a:rPr lang="en-US" smtClean="0"/>
              <a:t>Haga clic para modificar el estilo de texto del patrón</a:t>
            </a:r>
          </a:p>
          <a:p>
            <a:pPr lvl="1"/>
            <a:r>
              <a:rPr lang="en-US" smtClean="0"/>
              <a:t>Segundo nivel</a:t>
            </a:r>
          </a:p>
          <a:p>
            <a:pPr lvl="2"/>
            <a:r>
              <a:rPr lang="en-US" smtClean="0"/>
              <a:t>Tercer nivel</a:t>
            </a:r>
          </a:p>
          <a:p>
            <a:pPr lvl="3"/>
            <a:r>
              <a:rPr lang="en-US" smtClean="0"/>
              <a:t>Cuarto nivel</a:t>
            </a:r>
          </a:p>
          <a:p>
            <a:pPr lvl="4"/>
            <a:r>
              <a:rPr lang="en-US" smtClean="0"/>
              <a:t>Quinto nivel</a:t>
            </a:r>
            <a:endParaRPr lang="es-ES"/>
          </a:p>
        </p:txBody>
      </p:sp>
      <p:sp>
        <p:nvSpPr>
          <p:cNvPr id="4" name="Marcador de fecha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1C916EAF-0927-8241-8C73-BD02F7377650}" type="datetimeFigureOut">
              <a:rPr lang="es-ES"/>
              <a:pPr>
                <a:defRPr/>
              </a:pPr>
              <a:t>2/02/15</a:t>
            </a:fld>
            <a:endParaRPr lang="es-ES"/>
          </a:p>
        </p:txBody>
      </p:sp>
      <p:sp>
        <p:nvSpPr>
          <p:cNvPr id="5" name="Marcador de pie de página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s-ES"/>
          </a:p>
        </p:txBody>
      </p:sp>
      <p:sp>
        <p:nvSpPr>
          <p:cNvPr id="6" name="Marcador de número de diapositiva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385F3B9D-B070-D54A-A110-C234F79529A5}" type="slidenum">
              <a:rPr lang="es-ES"/>
              <a:pPr>
                <a:defRPr/>
              </a:pPr>
              <a:t>‹Nr.›</a:t>
            </a:fld>
            <a:endParaRPr lang="es-ES"/>
          </a:p>
        </p:txBody>
      </p:sp>
    </p:spTree>
    <p:extLst>
      <p:ext uri="{BB962C8B-B14F-4D97-AF65-F5344CB8AC3E}">
        <p14:creationId xmlns:p14="http://schemas.microsoft.com/office/powerpoint/2010/main" val="267691118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8"/>
          <p:cNvSpPr>
            <a:spLocks noChangeArrowheads="1"/>
          </p:cNvSpPr>
          <p:nvPr userDrawn="1"/>
        </p:nvSpPr>
        <p:spPr bwMode="auto">
          <a:xfrm>
            <a:off x="0" y="0"/>
            <a:ext cx="9144000" cy="4368800"/>
          </a:xfrm>
          <a:prstGeom prst="rect">
            <a:avLst/>
          </a:prstGeom>
          <a:solidFill>
            <a:srgbClr val="002F5D"/>
          </a:solidFill>
          <a:ln>
            <a:noFill/>
          </a:ln>
          <a:effectLst/>
          <a:extLst>
            <a:ext uri="{91240B29-F687-4f45-9708-019B960494DF}">
              <a14:hiddenLine xmlns:a14="http://schemas.microsoft.com/office/drawing/2010/main" w="9525">
                <a:solidFill>
                  <a:schemeClr val="tx1"/>
                </a:solidFill>
                <a:miter lim="800000"/>
                <a:headEnd type="none" w="sm" len="sm"/>
                <a:tailEnd type="none" w="sm" len="sm"/>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dirty="0">
              <a:solidFill>
                <a:srgbClr val="FFFFFF"/>
              </a:solidFill>
              <a:latin typeface="Arial" charset="0"/>
              <a:ea typeface="ＭＳ Ｐゴシック" charset="0"/>
              <a:cs typeface="ＭＳ Ｐゴシック" charset="0"/>
            </a:endParaRPr>
          </a:p>
        </p:txBody>
      </p:sp>
      <p:sp>
        <p:nvSpPr>
          <p:cNvPr id="345090" name="Rectangle 2"/>
          <p:cNvSpPr>
            <a:spLocks noGrp="1" noChangeArrowheads="1"/>
          </p:cNvSpPr>
          <p:nvPr>
            <p:ph type="ctrTitle"/>
          </p:nvPr>
        </p:nvSpPr>
        <p:spPr>
          <a:xfrm>
            <a:off x="611188" y="168275"/>
            <a:ext cx="7772400" cy="4130675"/>
          </a:xfrm>
        </p:spPr>
        <p:txBody>
          <a:bodyPr anchorCtr="0"/>
          <a:lstStyle>
            <a:lvl1pPr algn="l">
              <a:defRPr/>
            </a:lvl1pPr>
          </a:lstStyle>
          <a:p>
            <a:pPr lvl="0"/>
            <a:r>
              <a:rPr lang="en-US" noProof="0" smtClean="0"/>
              <a:t>Click to edit Master title style</a:t>
            </a:r>
          </a:p>
        </p:txBody>
      </p:sp>
      <p:sp>
        <p:nvSpPr>
          <p:cNvPr id="345091" name="Rectangle 3"/>
          <p:cNvSpPr>
            <a:spLocks noGrp="1" noChangeArrowheads="1"/>
          </p:cNvSpPr>
          <p:nvPr>
            <p:ph type="subTitle" idx="1"/>
          </p:nvPr>
        </p:nvSpPr>
        <p:spPr>
          <a:xfrm>
            <a:off x="611188" y="4313238"/>
            <a:ext cx="7769225" cy="2541587"/>
          </a:xfrm>
        </p:spPr>
        <p:txBody>
          <a:bodyPr anchor="ctr"/>
          <a:lstStyle>
            <a:lvl1pPr marL="0" indent="0">
              <a:buFont typeface="Wingdings" charset="0"/>
              <a:buNone/>
              <a:defRPr sz="2500" b="1">
                <a:solidFill>
                  <a:srgbClr val="00325B"/>
                </a:solidFill>
              </a:defRPr>
            </a:lvl1pPr>
          </a:lstStyle>
          <a:p>
            <a:pPr lvl="0"/>
            <a:r>
              <a:rPr lang="en-US" noProof="0" smtClean="0"/>
              <a:t>Click to edit Master subtitle style</a:t>
            </a:r>
          </a:p>
        </p:txBody>
      </p:sp>
      <p:sp>
        <p:nvSpPr>
          <p:cNvPr id="5" name="Rectangle 4"/>
          <p:cNvSpPr>
            <a:spLocks noGrp="1" noChangeArrowheads="1"/>
          </p:cNvSpPr>
          <p:nvPr>
            <p:ph type="dt" sz="half" idx="10"/>
          </p:nvPr>
        </p:nvSpPr>
        <p:spPr/>
        <p:txBody>
          <a:bodyPr/>
          <a:lstStyle>
            <a:lvl1pPr eaLnBrk="1" hangingPunct="1">
              <a:defRPr>
                <a:solidFill>
                  <a:srgbClr val="FFFFFF"/>
                </a:solidFill>
                <a:latin typeface="Verdana"/>
                <a:ea typeface="ＭＳ Ｐゴシック"/>
                <a:cs typeface="ＭＳ Ｐゴシック" charset="0"/>
              </a:defRPr>
            </a:lvl1pPr>
          </a:lstStyle>
          <a:p>
            <a:pPr>
              <a:defRPr/>
            </a:pPr>
            <a:endParaRPr lang="en-GB"/>
          </a:p>
        </p:txBody>
      </p:sp>
      <p:sp>
        <p:nvSpPr>
          <p:cNvPr id="6" name="Rectangle 5"/>
          <p:cNvSpPr>
            <a:spLocks noGrp="1" noChangeArrowheads="1"/>
          </p:cNvSpPr>
          <p:nvPr>
            <p:ph type="ftr" sz="quarter" idx="11"/>
          </p:nvPr>
        </p:nvSpPr>
        <p:spPr/>
        <p:txBody>
          <a:bodyPr/>
          <a:lstStyle>
            <a:lvl1pPr eaLnBrk="1" hangingPunct="1">
              <a:defRPr>
                <a:solidFill>
                  <a:srgbClr val="FFFFFF"/>
                </a:solidFill>
                <a:latin typeface="Verdana"/>
                <a:ea typeface="ＭＳ Ｐゴシック"/>
                <a:cs typeface="ＭＳ Ｐゴシック" charset="0"/>
              </a:defRPr>
            </a:lvl1pPr>
          </a:lstStyle>
          <a:p>
            <a:pPr>
              <a:defRPr/>
            </a:pPr>
            <a:endParaRPr lang="en-GB"/>
          </a:p>
        </p:txBody>
      </p:sp>
      <p:sp>
        <p:nvSpPr>
          <p:cNvPr id="7" name="Rectangle 6"/>
          <p:cNvSpPr>
            <a:spLocks noGrp="1" noChangeArrowheads="1"/>
          </p:cNvSpPr>
          <p:nvPr>
            <p:ph type="sldNum" sz="quarter" idx="12"/>
          </p:nvPr>
        </p:nvSpPr>
        <p:spPr/>
        <p:txBody>
          <a:bodyPr/>
          <a:lstStyle>
            <a:lvl1pPr eaLnBrk="1" hangingPunct="1">
              <a:defRPr>
                <a:solidFill>
                  <a:srgbClr val="FFFFFF"/>
                </a:solidFill>
                <a:latin typeface="Verdana"/>
                <a:ea typeface="ＭＳ Ｐゴシック"/>
                <a:cs typeface="ＭＳ Ｐゴシック" charset="0"/>
              </a:defRPr>
            </a:lvl1pPr>
          </a:lstStyle>
          <a:p>
            <a:pPr>
              <a:defRPr/>
            </a:pPr>
            <a:fld id="{E1A94CFC-552C-B34B-8201-769A0E1D2B81}" type="slidenum">
              <a:rPr lang="en-GB"/>
              <a:pPr>
                <a:defRPr/>
              </a:pPr>
              <a:t>‹Nr.›</a:t>
            </a:fld>
            <a:endParaRPr lang="en-GB" dirty="0"/>
          </a:p>
        </p:txBody>
      </p:sp>
    </p:spTree>
    <p:extLst>
      <p:ext uri="{BB962C8B-B14F-4D97-AF65-F5344CB8AC3E}">
        <p14:creationId xmlns:p14="http://schemas.microsoft.com/office/powerpoint/2010/main" val="890753065"/>
      </p:ext>
    </p:extLst>
  </p:cSld>
  <p:clrMapOvr>
    <a:masterClrMapping/>
  </p:clrMapOvr>
  <p:transition xmlns:p14="http://schemas.microsoft.com/office/powerpoint/2010/main" spd="med"/>
</p:sldLayout>
</file>

<file path=ppt/slideLayouts/slideLayout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eaLnBrk="1" hangingPunct="1">
              <a:defRPr>
                <a:latin typeface="Verdana"/>
                <a:ea typeface="ＭＳ Ｐゴシック"/>
                <a:cs typeface="ＭＳ Ｐゴシック" charset="0"/>
              </a:defRPr>
            </a:lvl1pPr>
          </a:lstStyle>
          <a:p>
            <a:pPr>
              <a:defRPr/>
            </a:pPr>
            <a:endParaRPr lang="en-GB"/>
          </a:p>
        </p:txBody>
      </p:sp>
      <p:sp>
        <p:nvSpPr>
          <p:cNvPr id="5" name="Footer Placeholder 4"/>
          <p:cNvSpPr>
            <a:spLocks noGrp="1"/>
          </p:cNvSpPr>
          <p:nvPr>
            <p:ph type="ftr" sz="quarter" idx="11"/>
          </p:nvPr>
        </p:nvSpPr>
        <p:spPr/>
        <p:txBody>
          <a:bodyPr/>
          <a:lstStyle>
            <a:lvl1pPr eaLnBrk="1" hangingPunct="1">
              <a:defRPr>
                <a:latin typeface="Verdana"/>
                <a:ea typeface="ＭＳ Ｐゴシック"/>
                <a:cs typeface="ＭＳ Ｐゴシック" charset="0"/>
              </a:defRPr>
            </a:lvl1pPr>
          </a:lstStyle>
          <a:p>
            <a:pPr>
              <a:defRPr/>
            </a:pPr>
            <a:endParaRPr lang="en-GB"/>
          </a:p>
        </p:txBody>
      </p:sp>
      <p:sp>
        <p:nvSpPr>
          <p:cNvPr id="6" name="Slide Number Placeholder 5"/>
          <p:cNvSpPr>
            <a:spLocks noGrp="1"/>
          </p:cNvSpPr>
          <p:nvPr>
            <p:ph type="sldNum" sz="quarter" idx="12"/>
          </p:nvPr>
        </p:nvSpPr>
        <p:spPr/>
        <p:txBody>
          <a:bodyPr/>
          <a:lstStyle>
            <a:lvl1pPr eaLnBrk="1" hangingPunct="1">
              <a:defRPr>
                <a:latin typeface="Verdana"/>
                <a:ea typeface="ＭＳ Ｐゴシック"/>
                <a:cs typeface="ＭＳ Ｐゴシック" charset="0"/>
              </a:defRPr>
            </a:lvl1pPr>
          </a:lstStyle>
          <a:p>
            <a:pPr>
              <a:defRPr/>
            </a:pPr>
            <a:fld id="{A6938959-B393-D74E-A734-2A5D78AAD1A9}" type="slidenum">
              <a:rPr lang="en-GB"/>
              <a:pPr>
                <a:defRPr/>
              </a:pPr>
              <a:t>‹Nr.›</a:t>
            </a:fld>
            <a:endParaRPr lang="en-GB" dirty="0"/>
          </a:p>
        </p:txBody>
      </p:sp>
    </p:spTree>
    <p:extLst>
      <p:ext uri="{BB962C8B-B14F-4D97-AF65-F5344CB8AC3E}">
        <p14:creationId xmlns:p14="http://schemas.microsoft.com/office/powerpoint/2010/main" val="3709072663"/>
      </p:ext>
    </p:extLst>
  </p:cSld>
  <p:clrMapOvr>
    <a:masterClrMapping/>
  </p:clrMapOvr>
  <p:transition xmlns:p14="http://schemas.microsoft.com/office/powerpoint/2010/main" spd="med"/>
</p:sldLayout>
</file>

<file path=ppt/slideLayouts/slideLayout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eaLnBrk="1" hangingPunct="1">
              <a:defRPr>
                <a:latin typeface="Verdana"/>
                <a:ea typeface="ＭＳ Ｐゴシック"/>
                <a:cs typeface="ＭＳ Ｐゴシック" charset="0"/>
              </a:defRPr>
            </a:lvl1pPr>
          </a:lstStyle>
          <a:p>
            <a:pPr>
              <a:defRPr/>
            </a:pPr>
            <a:endParaRPr lang="en-GB"/>
          </a:p>
        </p:txBody>
      </p:sp>
      <p:sp>
        <p:nvSpPr>
          <p:cNvPr id="5" name="Footer Placeholder 4"/>
          <p:cNvSpPr>
            <a:spLocks noGrp="1"/>
          </p:cNvSpPr>
          <p:nvPr>
            <p:ph type="ftr" sz="quarter" idx="11"/>
          </p:nvPr>
        </p:nvSpPr>
        <p:spPr/>
        <p:txBody>
          <a:bodyPr/>
          <a:lstStyle>
            <a:lvl1pPr eaLnBrk="1" hangingPunct="1">
              <a:defRPr>
                <a:latin typeface="Verdana"/>
                <a:ea typeface="ＭＳ Ｐゴシック"/>
                <a:cs typeface="ＭＳ Ｐゴシック" charset="0"/>
              </a:defRPr>
            </a:lvl1pPr>
          </a:lstStyle>
          <a:p>
            <a:pPr>
              <a:defRPr/>
            </a:pPr>
            <a:endParaRPr lang="en-GB"/>
          </a:p>
        </p:txBody>
      </p:sp>
      <p:sp>
        <p:nvSpPr>
          <p:cNvPr id="6" name="Slide Number Placeholder 5"/>
          <p:cNvSpPr>
            <a:spLocks noGrp="1"/>
          </p:cNvSpPr>
          <p:nvPr>
            <p:ph type="sldNum" sz="quarter" idx="12"/>
          </p:nvPr>
        </p:nvSpPr>
        <p:spPr/>
        <p:txBody>
          <a:bodyPr/>
          <a:lstStyle>
            <a:lvl1pPr eaLnBrk="1" hangingPunct="1">
              <a:defRPr>
                <a:latin typeface="Verdana"/>
                <a:ea typeface="ＭＳ Ｐゴシック"/>
                <a:cs typeface="ＭＳ Ｐゴシック" charset="0"/>
              </a:defRPr>
            </a:lvl1pPr>
          </a:lstStyle>
          <a:p>
            <a:pPr>
              <a:defRPr/>
            </a:pPr>
            <a:fld id="{FC11148C-0DD9-5949-A8B5-16F828D67C37}" type="slidenum">
              <a:rPr lang="en-GB"/>
              <a:pPr>
                <a:defRPr/>
              </a:pPr>
              <a:t>‹Nr.›</a:t>
            </a:fld>
            <a:endParaRPr lang="en-GB" dirty="0"/>
          </a:p>
        </p:txBody>
      </p:sp>
    </p:spTree>
    <p:extLst>
      <p:ext uri="{BB962C8B-B14F-4D97-AF65-F5344CB8AC3E}">
        <p14:creationId xmlns:p14="http://schemas.microsoft.com/office/powerpoint/2010/main" val="1274089463"/>
      </p:ext>
    </p:extLst>
  </p:cSld>
  <p:clrMapOvr>
    <a:masterClrMapping/>
  </p:clrMapOvr>
  <p:transition xmlns:p14="http://schemas.microsoft.com/office/powerpoint/2010/main" spd="med"/>
</p:sldLayout>
</file>

<file path=ppt/slideLayouts/slideLayout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p>
        </p:txBody>
      </p:sp>
      <p:sp>
        <p:nvSpPr>
          <p:cNvPr id="3" name="Footer Placeholder 2"/>
          <p:cNvSpPr>
            <a:spLocks noGrp="1"/>
          </p:cNvSpPr>
          <p:nvPr>
            <p:ph type="ftr" sz="quarter" idx="11"/>
          </p:nvPr>
        </p:nvSpPr>
        <p:spPr/>
        <p:txBody>
          <a:bodyPr/>
          <a:lstStyle>
            <a:lvl1pPr>
              <a:defRPr/>
            </a:lvl1pPr>
          </a:lstStyle>
          <a:p>
            <a:endParaRPr lang="en-US"/>
          </a:p>
        </p:txBody>
      </p:sp>
      <p:sp>
        <p:nvSpPr>
          <p:cNvPr id="4" name="Slide Number Placeholder 3"/>
          <p:cNvSpPr>
            <a:spLocks noGrp="1"/>
          </p:cNvSpPr>
          <p:nvPr>
            <p:ph type="sldNum" sz="quarter" idx="12"/>
          </p:nvPr>
        </p:nvSpPr>
        <p:spPr/>
        <p:txBody>
          <a:bodyPr/>
          <a:lstStyle>
            <a:lvl1pPr>
              <a:defRPr smtClean="0"/>
            </a:lvl1pPr>
          </a:lstStyle>
          <a:p>
            <a:fld id="{D95C080E-4598-1042-8F96-FF4614FF1942}" type="slidenum">
              <a:rPr lang="en-US"/>
              <a:pPr/>
              <a:t>‹Nr.›</a:t>
            </a:fld>
            <a:endParaRPr lang="en-US"/>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74663" y="1608138"/>
            <a:ext cx="3922712" cy="47529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549775" y="1608138"/>
            <a:ext cx="3922713" cy="47529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eaLnBrk="1" hangingPunct="1">
              <a:defRPr>
                <a:latin typeface="Verdana"/>
                <a:ea typeface="ＭＳ Ｐゴシック"/>
                <a:cs typeface="ＭＳ Ｐゴシック" charset="0"/>
              </a:defRPr>
            </a:lvl1pPr>
          </a:lstStyle>
          <a:p>
            <a:pPr>
              <a:defRPr/>
            </a:pPr>
            <a:endParaRPr lang="en-GB"/>
          </a:p>
        </p:txBody>
      </p:sp>
      <p:sp>
        <p:nvSpPr>
          <p:cNvPr id="6" name="Footer Placeholder 5"/>
          <p:cNvSpPr>
            <a:spLocks noGrp="1"/>
          </p:cNvSpPr>
          <p:nvPr>
            <p:ph type="ftr" sz="quarter" idx="11"/>
          </p:nvPr>
        </p:nvSpPr>
        <p:spPr/>
        <p:txBody>
          <a:bodyPr/>
          <a:lstStyle>
            <a:lvl1pPr eaLnBrk="1" hangingPunct="1">
              <a:defRPr>
                <a:latin typeface="Verdana"/>
                <a:ea typeface="ＭＳ Ｐゴシック"/>
                <a:cs typeface="ＭＳ Ｐゴシック" charset="0"/>
              </a:defRPr>
            </a:lvl1pPr>
          </a:lstStyle>
          <a:p>
            <a:pPr>
              <a:defRPr/>
            </a:pPr>
            <a:endParaRPr lang="en-GB"/>
          </a:p>
        </p:txBody>
      </p:sp>
      <p:sp>
        <p:nvSpPr>
          <p:cNvPr id="7" name="Slide Number Placeholder 6"/>
          <p:cNvSpPr>
            <a:spLocks noGrp="1"/>
          </p:cNvSpPr>
          <p:nvPr>
            <p:ph type="sldNum" sz="quarter" idx="12"/>
          </p:nvPr>
        </p:nvSpPr>
        <p:spPr/>
        <p:txBody>
          <a:bodyPr/>
          <a:lstStyle>
            <a:lvl1pPr eaLnBrk="1" hangingPunct="1">
              <a:defRPr>
                <a:latin typeface="Verdana"/>
                <a:ea typeface="ＭＳ Ｐゴシック"/>
                <a:cs typeface="ＭＳ Ｐゴシック" charset="0"/>
              </a:defRPr>
            </a:lvl1pPr>
          </a:lstStyle>
          <a:p>
            <a:pPr>
              <a:defRPr/>
            </a:pPr>
            <a:fld id="{35BC5B9A-8391-7545-9E1B-848E4E6E0B43}" type="slidenum">
              <a:rPr lang="en-GB"/>
              <a:pPr>
                <a:defRPr/>
              </a:pPr>
              <a:t>‹Nr.›</a:t>
            </a:fld>
            <a:endParaRPr lang="en-GB" dirty="0"/>
          </a:p>
        </p:txBody>
      </p:sp>
    </p:spTree>
    <p:extLst>
      <p:ext uri="{BB962C8B-B14F-4D97-AF65-F5344CB8AC3E}">
        <p14:creationId xmlns:p14="http://schemas.microsoft.com/office/powerpoint/2010/main" val="627584067"/>
      </p:ext>
    </p:extLst>
  </p:cSld>
  <p:clrMapOvr>
    <a:masterClrMapping/>
  </p:clrMapOvr>
  <p:transition xmlns:p14="http://schemas.microsoft.com/office/powerpoint/2010/main" spd="med"/>
</p:sldLayout>
</file>

<file path=ppt/slideLayouts/slideLayout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eaLnBrk="1" hangingPunct="1">
              <a:defRPr>
                <a:latin typeface="Verdana"/>
                <a:ea typeface="ＭＳ Ｐゴシック"/>
                <a:cs typeface="ＭＳ Ｐゴシック" charset="0"/>
              </a:defRPr>
            </a:lvl1pPr>
          </a:lstStyle>
          <a:p>
            <a:pPr>
              <a:defRPr/>
            </a:pPr>
            <a:endParaRPr lang="en-GB"/>
          </a:p>
        </p:txBody>
      </p:sp>
      <p:sp>
        <p:nvSpPr>
          <p:cNvPr id="8" name="Footer Placeholder 7"/>
          <p:cNvSpPr>
            <a:spLocks noGrp="1"/>
          </p:cNvSpPr>
          <p:nvPr>
            <p:ph type="ftr" sz="quarter" idx="11"/>
          </p:nvPr>
        </p:nvSpPr>
        <p:spPr/>
        <p:txBody>
          <a:bodyPr/>
          <a:lstStyle>
            <a:lvl1pPr eaLnBrk="1" hangingPunct="1">
              <a:defRPr>
                <a:latin typeface="Verdana"/>
                <a:ea typeface="ＭＳ Ｐゴシック"/>
                <a:cs typeface="ＭＳ Ｐゴシック" charset="0"/>
              </a:defRPr>
            </a:lvl1pPr>
          </a:lstStyle>
          <a:p>
            <a:pPr>
              <a:defRPr/>
            </a:pPr>
            <a:endParaRPr lang="en-GB"/>
          </a:p>
        </p:txBody>
      </p:sp>
      <p:sp>
        <p:nvSpPr>
          <p:cNvPr id="9" name="Slide Number Placeholder 8"/>
          <p:cNvSpPr>
            <a:spLocks noGrp="1"/>
          </p:cNvSpPr>
          <p:nvPr>
            <p:ph type="sldNum" sz="quarter" idx="12"/>
          </p:nvPr>
        </p:nvSpPr>
        <p:spPr/>
        <p:txBody>
          <a:bodyPr/>
          <a:lstStyle>
            <a:lvl1pPr eaLnBrk="1" hangingPunct="1">
              <a:defRPr>
                <a:latin typeface="Verdana"/>
                <a:ea typeface="ＭＳ Ｐゴシック"/>
                <a:cs typeface="ＭＳ Ｐゴシック" charset="0"/>
              </a:defRPr>
            </a:lvl1pPr>
          </a:lstStyle>
          <a:p>
            <a:pPr>
              <a:defRPr/>
            </a:pPr>
            <a:fld id="{9586C4D3-19AD-F54D-B038-51854B18CEC7}" type="slidenum">
              <a:rPr lang="en-GB"/>
              <a:pPr>
                <a:defRPr/>
              </a:pPr>
              <a:t>‹Nr.›</a:t>
            </a:fld>
            <a:endParaRPr lang="en-GB" dirty="0"/>
          </a:p>
        </p:txBody>
      </p:sp>
    </p:spTree>
    <p:extLst>
      <p:ext uri="{BB962C8B-B14F-4D97-AF65-F5344CB8AC3E}">
        <p14:creationId xmlns:p14="http://schemas.microsoft.com/office/powerpoint/2010/main" val="1253153035"/>
      </p:ext>
    </p:extLst>
  </p:cSld>
  <p:clrMapOvr>
    <a:masterClrMapping/>
  </p:clrMapOvr>
  <p:transition xmlns:p14="http://schemas.microsoft.com/office/powerpoint/2010/main" spd="med"/>
</p:sldLayout>
</file>

<file path=ppt/slideLayouts/slideLayout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eaLnBrk="1" hangingPunct="1">
              <a:defRPr>
                <a:latin typeface="Verdana"/>
                <a:ea typeface="ＭＳ Ｐゴシック"/>
                <a:cs typeface="ＭＳ Ｐゴシック" charset="0"/>
              </a:defRPr>
            </a:lvl1pPr>
          </a:lstStyle>
          <a:p>
            <a:pPr>
              <a:defRPr/>
            </a:pPr>
            <a:endParaRPr lang="en-GB"/>
          </a:p>
        </p:txBody>
      </p:sp>
      <p:sp>
        <p:nvSpPr>
          <p:cNvPr id="4" name="Footer Placeholder 3"/>
          <p:cNvSpPr>
            <a:spLocks noGrp="1"/>
          </p:cNvSpPr>
          <p:nvPr>
            <p:ph type="ftr" sz="quarter" idx="11"/>
          </p:nvPr>
        </p:nvSpPr>
        <p:spPr/>
        <p:txBody>
          <a:bodyPr/>
          <a:lstStyle>
            <a:lvl1pPr eaLnBrk="1" hangingPunct="1">
              <a:defRPr>
                <a:latin typeface="Verdana"/>
                <a:ea typeface="ＭＳ Ｐゴシック"/>
                <a:cs typeface="ＭＳ Ｐゴシック" charset="0"/>
              </a:defRPr>
            </a:lvl1pPr>
          </a:lstStyle>
          <a:p>
            <a:pPr>
              <a:defRPr/>
            </a:pPr>
            <a:endParaRPr lang="en-GB"/>
          </a:p>
        </p:txBody>
      </p:sp>
      <p:sp>
        <p:nvSpPr>
          <p:cNvPr id="5" name="Slide Number Placeholder 4"/>
          <p:cNvSpPr>
            <a:spLocks noGrp="1"/>
          </p:cNvSpPr>
          <p:nvPr>
            <p:ph type="sldNum" sz="quarter" idx="12"/>
          </p:nvPr>
        </p:nvSpPr>
        <p:spPr/>
        <p:txBody>
          <a:bodyPr/>
          <a:lstStyle>
            <a:lvl1pPr eaLnBrk="1" hangingPunct="1">
              <a:defRPr>
                <a:latin typeface="Verdana"/>
                <a:ea typeface="ＭＳ Ｐゴシック"/>
                <a:cs typeface="ＭＳ Ｐゴシック" charset="0"/>
              </a:defRPr>
            </a:lvl1pPr>
          </a:lstStyle>
          <a:p>
            <a:pPr>
              <a:defRPr/>
            </a:pPr>
            <a:fld id="{02B0188D-4DF5-6040-8131-0191B35D63B1}" type="slidenum">
              <a:rPr lang="en-GB"/>
              <a:pPr>
                <a:defRPr/>
              </a:pPr>
              <a:t>‹Nr.›</a:t>
            </a:fld>
            <a:endParaRPr lang="en-GB" dirty="0"/>
          </a:p>
        </p:txBody>
      </p:sp>
    </p:spTree>
    <p:extLst>
      <p:ext uri="{BB962C8B-B14F-4D97-AF65-F5344CB8AC3E}">
        <p14:creationId xmlns:p14="http://schemas.microsoft.com/office/powerpoint/2010/main" val="3033000122"/>
      </p:ext>
    </p:extLst>
  </p:cSld>
  <p:clrMapOvr>
    <a:masterClrMapping/>
  </p:clrMapOvr>
  <p:transition xmlns:p14="http://schemas.microsoft.com/office/powerpoint/2010/main" spd="med"/>
</p:sldLayout>
</file>

<file path=ppt/slideLayouts/slideLayout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eaLnBrk="1" hangingPunct="1">
              <a:defRPr>
                <a:latin typeface="Verdana"/>
                <a:ea typeface="ＭＳ Ｐゴシック"/>
                <a:cs typeface="ＭＳ Ｐゴシック" charset="0"/>
              </a:defRPr>
            </a:lvl1pPr>
          </a:lstStyle>
          <a:p>
            <a:pPr>
              <a:defRPr/>
            </a:pPr>
            <a:endParaRPr lang="en-GB"/>
          </a:p>
        </p:txBody>
      </p:sp>
      <p:sp>
        <p:nvSpPr>
          <p:cNvPr id="3" name="Footer Placeholder 2"/>
          <p:cNvSpPr>
            <a:spLocks noGrp="1"/>
          </p:cNvSpPr>
          <p:nvPr>
            <p:ph type="ftr" sz="quarter" idx="11"/>
          </p:nvPr>
        </p:nvSpPr>
        <p:spPr/>
        <p:txBody>
          <a:bodyPr/>
          <a:lstStyle>
            <a:lvl1pPr eaLnBrk="1" hangingPunct="1">
              <a:defRPr>
                <a:latin typeface="Verdana"/>
                <a:ea typeface="ＭＳ Ｐゴシック"/>
                <a:cs typeface="ＭＳ Ｐゴシック" charset="0"/>
              </a:defRPr>
            </a:lvl1pPr>
          </a:lstStyle>
          <a:p>
            <a:pPr>
              <a:defRPr/>
            </a:pPr>
            <a:endParaRPr lang="en-GB"/>
          </a:p>
        </p:txBody>
      </p:sp>
      <p:sp>
        <p:nvSpPr>
          <p:cNvPr id="4" name="Slide Number Placeholder 3"/>
          <p:cNvSpPr>
            <a:spLocks noGrp="1"/>
          </p:cNvSpPr>
          <p:nvPr>
            <p:ph type="sldNum" sz="quarter" idx="12"/>
          </p:nvPr>
        </p:nvSpPr>
        <p:spPr/>
        <p:txBody>
          <a:bodyPr/>
          <a:lstStyle>
            <a:lvl1pPr eaLnBrk="1" hangingPunct="1">
              <a:defRPr>
                <a:latin typeface="Verdana"/>
                <a:ea typeface="ＭＳ Ｐゴシック"/>
                <a:cs typeface="ＭＳ Ｐゴシック" charset="0"/>
              </a:defRPr>
            </a:lvl1pPr>
          </a:lstStyle>
          <a:p>
            <a:pPr>
              <a:defRPr/>
            </a:pPr>
            <a:fld id="{6A040FA1-4CD7-AF4B-ACB1-06DBD3189FFA}" type="slidenum">
              <a:rPr lang="en-GB"/>
              <a:pPr>
                <a:defRPr/>
              </a:pPr>
              <a:t>‹Nr.›</a:t>
            </a:fld>
            <a:endParaRPr lang="en-GB" dirty="0"/>
          </a:p>
        </p:txBody>
      </p:sp>
    </p:spTree>
    <p:extLst>
      <p:ext uri="{BB962C8B-B14F-4D97-AF65-F5344CB8AC3E}">
        <p14:creationId xmlns:p14="http://schemas.microsoft.com/office/powerpoint/2010/main" val="1916550342"/>
      </p:ext>
    </p:extLst>
  </p:cSld>
  <p:clrMapOvr>
    <a:masterClrMapping/>
  </p:clrMapOvr>
  <p:transition xmlns:p14="http://schemas.microsoft.com/office/powerpoint/2010/main" spd="med"/>
</p:sldLayout>
</file>

<file path=ppt/slideLayouts/slideLayout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eaLnBrk="1" hangingPunct="1">
              <a:defRPr>
                <a:latin typeface="Verdana"/>
                <a:ea typeface="ＭＳ Ｐゴシック"/>
                <a:cs typeface="ＭＳ Ｐゴシック" charset="0"/>
              </a:defRPr>
            </a:lvl1pPr>
          </a:lstStyle>
          <a:p>
            <a:pPr>
              <a:defRPr/>
            </a:pPr>
            <a:endParaRPr lang="en-GB"/>
          </a:p>
        </p:txBody>
      </p:sp>
      <p:sp>
        <p:nvSpPr>
          <p:cNvPr id="6" name="Footer Placeholder 5"/>
          <p:cNvSpPr>
            <a:spLocks noGrp="1"/>
          </p:cNvSpPr>
          <p:nvPr>
            <p:ph type="ftr" sz="quarter" idx="11"/>
          </p:nvPr>
        </p:nvSpPr>
        <p:spPr/>
        <p:txBody>
          <a:bodyPr/>
          <a:lstStyle>
            <a:lvl1pPr eaLnBrk="1" hangingPunct="1">
              <a:defRPr>
                <a:latin typeface="Verdana"/>
                <a:ea typeface="ＭＳ Ｐゴシック"/>
                <a:cs typeface="ＭＳ Ｐゴシック" charset="0"/>
              </a:defRPr>
            </a:lvl1pPr>
          </a:lstStyle>
          <a:p>
            <a:pPr>
              <a:defRPr/>
            </a:pPr>
            <a:endParaRPr lang="en-GB"/>
          </a:p>
        </p:txBody>
      </p:sp>
      <p:sp>
        <p:nvSpPr>
          <p:cNvPr id="7" name="Slide Number Placeholder 6"/>
          <p:cNvSpPr>
            <a:spLocks noGrp="1"/>
          </p:cNvSpPr>
          <p:nvPr>
            <p:ph type="sldNum" sz="quarter" idx="12"/>
          </p:nvPr>
        </p:nvSpPr>
        <p:spPr/>
        <p:txBody>
          <a:bodyPr/>
          <a:lstStyle>
            <a:lvl1pPr eaLnBrk="1" hangingPunct="1">
              <a:defRPr>
                <a:latin typeface="Verdana"/>
                <a:ea typeface="ＭＳ Ｐゴシック"/>
                <a:cs typeface="ＭＳ Ｐゴシック" charset="0"/>
              </a:defRPr>
            </a:lvl1pPr>
          </a:lstStyle>
          <a:p>
            <a:pPr>
              <a:defRPr/>
            </a:pPr>
            <a:fld id="{D01DE832-8B79-C949-AEAE-061D8A0C1606}" type="slidenum">
              <a:rPr lang="en-GB"/>
              <a:pPr>
                <a:defRPr/>
              </a:pPr>
              <a:t>‹Nr.›</a:t>
            </a:fld>
            <a:endParaRPr lang="en-GB" dirty="0"/>
          </a:p>
        </p:txBody>
      </p:sp>
    </p:spTree>
    <p:extLst>
      <p:ext uri="{BB962C8B-B14F-4D97-AF65-F5344CB8AC3E}">
        <p14:creationId xmlns:p14="http://schemas.microsoft.com/office/powerpoint/2010/main" val="2309365357"/>
      </p:ext>
    </p:extLst>
  </p:cSld>
  <p:clrMapOvr>
    <a:masterClrMapping/>
  </p:clrMapOvr>
  <p:transition xmlns:p14="http://schemas.microsoft.com/office/powerpoint/2010/main" spd="med"/>
</p:sldLayout>
</file>

<file path=ppt/slideLayouts/slideLayout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eaLnBrk="1" hangingPunct="1">
              <a:defRPr>
                <a:latin typeface="Verdana"/>
                <a:ea typeface="ＭＳ Ｐゴシック"/>
                <a:cs typeface="ＭＳ Ｐゴシック" charset="0"/>
              </a:defRPr>
            </a:lvl1pPr>
          </a:lstStyle>
          <a:p>
            <a:pPr>
              <a:defRPr/>
            </a:pPr>
            <a:endParaRPr lang="en-GB"/>
          </a:p>
        </p:txBody>
      </p:sp>
      <p:sp>
        <p:nvSpPr>
          <p:cNvPr id="6" name="Footer Placeholder 5"/>
          <p:cNvSpPr>
            <a:spLocks noGrp="1"/>
          </p:cNvSpPr>
          <p:nvPr>
            <p:ph type="ftr" sz="quarter" idx="11"/>
          </p:nvPr>
        </p:nvSpPr>
        <p:spPr/>
        <p:txBody>
          <a:bodyPr/>
          <a:lstStyle>
            <a:lvl1pPr eaLnBrk="1" hangingPunct="1">
              <a:defRPr>
                <a:latin typeface="Verdana"/>
                <a:ea typeface="ＭＳ Ｐゴシック"/>
                <a:cs typeface="ＭＳ Ｐゴシック" charset="0"/>
              </a:defRPr>
            </a:lvl1pPr>
          </a:lstStyle>
          <a:p>
            <a:pPr>
              <a:defRPr/>
            </a:pPr>
            <a:endParaRPr lang="en-GB"/>
          </a:p>
        </p:txBody>
      </p:sp>
      <p:sp>
        <p:nvSpPr>
          <p:cNvPr id="7" name="Slide Number Placeholder 6"/>
          <p:cNvSpPr>
            <a:spLocks noGrp="1"/>
          </p:cNvSpPr>
          <p:nvPr>
            <p:ph type="sldNum" sz="quarter" idx="12"/>
          </p:nvPr>
        </p:nvSpPr>
        <p:spPr/>
        <p:txBody>
          <a:bodyPr/>
          <a:lstStyle>
            <a:lvl1pPr eaLnBrk="1" hangingPunct="1">
              <a:defRPr>
                <a:latin typeface="Verdana"/>
                <a:ea typeface="ＭＳ Ｐゴシック"/>
                <a:cs typeface="ＭＳ Ｐゴシック" charset="0"/>
              </a:defRPr>
            </a:lvl1pPr>
          </a:lstStyle>
          <a:p>
            <a:pPr>
              <a:defRPr/>
            </a:pPr>
            <a:fld id="{FF651F21-1A45-9E48-AD8E-DB7D7E51A754}" type="slidenum">
              <a:rPr lang="en-GB"/>
              <a:pPr>
                <a:defRPr/>
              </a:pPr>
              <a:t>‹Nr.›</a:t>
            </a:fld>
            <a:endParaRPr lang="en-GB" dirty="0"/>
          </a:p>
        </p:txBody>
      </p:sp>
    </p:spTree>
    <p:extLst>
      <p:ext uri="{BB962C8B-B14F-4D97-AF65-F5344CB8AC3E}">
        <p14:creationId xmlns:p14="http://schemas.microsoft.com/office/powerpoint/2010/main" val="656612722"/>
      </p:ext>
    </p:extLst>
  </p:cSld>
  <p:clrMapOvr>
    <a:masterClrMapping/>
  </p:clrMapOvr>
  <p:transition xmlns:p14="http://schemas.microsoft.com/office/powerpoint/2010/main" spd="med"/>
</p:sldLayout>
</file>

<file path=ppt/slideLayouts/slideLayout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eaLnBrk="1" hangingPunct="1">
              <a:defRPr>
                <a:latin typeface="Verdana"/>
                <a:ea typeface="ＭＳ Ｐゴシック"/>
                <a:cs typeface="ＭＳ Ｐゴシック" charset="0"/>
              </a:defRPr>
            </a:lvl1pPr>
          </a:lstStyle>
          <a:p>
            <a:pPr>
              <a:defRPr/>
            </a:pPr>
            <a:endParaRPr lang="en-GB"/>
          </a:p>
        </p:txBody>
      </p:sp>
      <p:sp>
        <p:nvSpPr>
          <p:cNvPr id="5" name="Footer Placeholder 4"/>
          <p:cNvSpPr>
            <a:spLocks noGrp="1"/>
          </p:cNvSpPr>
          <p:nvPr>
            <p:ph type="ftr" sz="quarter" idx="11"/>
          </p:nvPr>
        </p:nvSpPr>
        <p:spPr/>
        <p:txBody>
          <a:bodyPr/>
          <a:lstStyle>
            <a:lvl1pPr eaLnBrk="1" hangingPunct="1">
              <a:defRPr>
                <a:latin typeface="Verdana"/>
                <a:ea typeface="ＭＳ Ｐゴシック"/>
                <a:cs typeface="ＭＳ Ｐゴシック" charset="0"/>
              </a:defRPr>
            </a:lvl1pPr>
          </a:lstStyle>
          <a:p>
            <a:pPr>
              <a:defRPr/>
            </a:pPr>
            <a:endParaRPr lang="en-GB"/>
          </a:p>
        </p:txBody>
      </p:sp>
      <p:sp>
        <p:nvSpPr>
          <p:cNvPr id="6" name="Slide Number Placeholder 5"/>
          <p:cNvSpPr>
            <a:spLocks noGrp="1"/>
          </p:cNvSpPr>
          <p:nvPr>
            <p:ph type="sldNum" sz="quarter" idx="12"/>
          </p:nvPr>
        </p:nvSpPr>
        <p:spPr/>
        <p:txBody>
          <a:bodyPr/>
          <a:lstStyle>
            <a:lvl1pPr eaLnBrk="1" hangingPunct="1">
              <a:defRPr>
                <a:latin typeface="Verdana"/>
                <a:ea typeface="ＭＳ Ｐゴシック"/>
                <a:cs typeface="ＭＳ Ｐゴシック" charset="0"/>
              </a:defRPr>
            </a:lvl1pPr>
          </a:lstStyle>
          <a:p>
            <a:pPr>
              <a:defRPr/>
            </a:pPr>
            <a:fld id="{5BAE1B5B-15D3-554F-AF26-27C64AEB80F6}" type="slidenum">
              <a:rPr lang="en-GB"/>
              <a:pPr>
                <a:defRPr/>
              </a:pPr>
              <a:t>‹Nr.›</a:t>
            </a:fld>
            <a:endParaRPr lang="en-GB" dirty="0"/>
          </a:p>
        </p:txBody>
      </p:sp>
    </p:spTree>
    <p:extLst>
      <p:ext uri="{BB962C8B-B14F-4D97-AF65-F5344CB8AC3E}">
        <p14:creationId xmlns:p14="http://schemas.microsoft.com/office/powerpoint/2010/main" val="2163006190"/>
      </p:ext>
    </p:extLst>
  </p:cSld>
  <p:clrMapOvr>
    <a:masterClrMapping/>
  </p:clrMapOvr>
  <p:transition xmlns:p14="http://schemas.microsoft.com/office/powerpoint/2010/main" spd="med"/>
</p:sldLayout>
</file>

<file path=ppt/slideLayouts/slideLayout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73825" y="0"/>
            <a:ext cx="1998663" cy="6361113"/>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74663" y="0"/>
            <a:ext cx="5846762" cy="6361113"/>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eaLnBrk="1" hangingPunct="1">
              <a:defRPr>
                <a:latin typeface="Verdana"/>
                <a:ea typeface="ＭＳ Ｐゴシック"/>
                <a:cs typeface="ＭＳ Ｐゴシック" charset="0"/>
              </a:defRPr>
            </a:lvl1pPr>
          </a:lstStyle>
          <a:p>
            <a:pPr>
              <a:defRPr/>
            </a:pPr>
            <a:endParaRPr lang="en-GB"/>
          </a:p>
        </p:txBody>
      </p:sp>
      <p:sp>
        <p:nvSpPr>
          <p:cNvPr id="5" name="Footer Placeholder 4"/>
          <p:cNvSpPr>
            <a:spLocks noGrp="1"/>
          </p:cNvSpPr>
          <p:nvPr>
            <p:ph type="ftr" sz="quarter" idx="11"/>
          </p:nvPr>
        </p:nvSpPr>
        <p:spPr/>
        <p:txBody>
          <a:bodyPr/>
          <a:lstStyle>
            <a:lvl1pPr eaLnBrk="1" hangingPunct="1">
              <a:defRPr>
                <a:latin typeface="Verdana"/>
                <a:ea typeface="ＭＳ Ｐゴシック"/>
                <a:cs typeface="ＭＳ Ｐゴシック" charset="0"/>
              </a:defRPr>
            </a:lvl1pPr>
          </a:lstStyle>
          <a:p>
            <a:pPr>
              <a:defRPr/>
            </a:pPr>
            <a:endParaRPr lang="en-GB"/>
          </a:p>
        </p:txBody>
      </p:sp>
      <p:sp>
        <p:nvSpPr>
          <p:cNvPr id="6" name="Slide Number Placeholder 5"/>
          <p:cNvSpPr>
            <a:spLocks noGrp="1"/>
          </p:cNvSpPr>
          <p:nvPr>
            <p:ph type="sldNum" sz="quarter" idx="12"/>
          </p:nvPr>
        </p:nvSpPr>
        <p:spPr/>
        <p:txBody>
          <a:bodyPr/>
          <a:lstStyle>
            <a:lvl1pPr eaLnBrk="1" hangingPunct="1">
              <a:defRPr>
                <a:latin typeface="Verdana"/>
                <a:ea typeface="ＭＳ Ｐゴシック"/>
                <a:cs typeface="ＭＳ Ｐゴシック" charset="0"/>
              </a:defRPr>
            </a:lvl1pPr>
          </a:lstStyle>
          <a:p>
            <a:pPr>
              <a:defRPr/>
            </a:pPr>
            <a:fld id="{5998EF6F-D5F6-1D46-823A-2A99DE70398D}" type="slidenum">
              <a:rPr lang="en-GB"/>
              <a:pPr>
                <a:defRPr/>
              </a:pPr>
              <a:t>‹Nr.›</a:t>
            </a:fld>
            <a:endParaRPr lang="en-GB" dirty="0"/>
          </a:p>
        </p:txBody>
      </p:sp>
    </p:spTree>
    <p:extLst>
      <p:ext uri="{BB962C8B-B14F-4D97-AF65-F5344CB8AC3E}">
        <p14:creationId xmlns:p14="http://schemas.microsoft.com/office/powerpoint/2010/main" val="1938674607"/>
      </p:ext>
    </p:extLst>
  </p:cSld>
  <p:clrMapOvr>
    <a:masterClrMapping/>
  </p:clrMapOvr>
  <p:transition xmlns:p14="http://schemas.microsoft.com/office/powerpoint/2010/main" spd="med"/>
</p:sldLayout>
</file>

<file path=ppt/slideLayouts/slideLayout3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0"/>
            <a:ext cx="7772400" cy="14478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74663" y="1608138"/>
            <a:ext cx="7997825" cy="4752975"/>
          </a:xfrm>
        </p:spPr>
        <p:txBody>
          <a:bodyPr/>
          <a:lstStyle/>
          <a:p>
            <a:pPr lvl="0"/>
            <a:endParaRPr lang="en-US" noProof="0" dirty="0"/>
          </a:p>
        </p:txBody>
      </p:sp>
      <p:sp>
        <p:nvSpPr>
          <p:cNvPr id="4" name="Date Placeholder 3"/>
          <p:cNvSpPr>
            <a:spLocks noGrp="1"/>
          </p:cNvSpPr>
          <p:nvPr>
            <p:ph type="dt" sz="half" idx="10"/>
          </p:nvPr>
        </p:nvSpPr>
        <p:spPr/>
        <p:txBody>
          <a:bodyPr/>
          <a:lstStyle>
            <a:lvl1pPr eaLnBrk="1" hangingPunct="1">
              <a:defRPr>
                <a:latin typeface="Verdana"/>
                <a:ea typeface="ＭＳ Ｐゴシック"/>
                <a:cs typeface="ＭＳ Ｐゴシック" charset="0"/>
              </a:defRPr>
            </a:lvl1pPr>
          </a:lstStyle>
          <a:p>
            <a:pPr>
              <a:defRPr/>
            </a:pPr>
            <a:endParaRPr lang="en-GB"/>
          </a:p>
        </p:txBody>
      </p:sp>
      <p:sp>
        <p:nvSpPr>
          <p:cNvPr id="5" name="Footer Placeholder 4"/>
          <p:cNvSpPr>
            <a:spLocks noGrp="1"/>
          </p:cNvSpPr>
          <p:nvPr>
            <p:ph type="ftr" sz="quarter" idx="11"/>
          </p:nvPr>
        </p:nvSpPr>
        <p:spPr/>
        <p:txBody>
          <a:bodyPr/>
          <a:lstStyle>
            <a:lvl1pPr eaLnBrk="1" hangingPunct="1">
              <a:defRPr>
                <a:latin typeface="Verdana"/>
                <a:ea typeface="ＭＳ Ｐゴシック"/>
                <a:cs typeface="ＭＳ Ｐゴシック" charset="0"/>
              </a:defRPr>
            </a:lvl1pPr>
          </a:lstStyle>
          <a:p>
            <a:pPr>
              <a:defRPr/>
            </a:pPr>
            <a:endParaRPr lang="en-GB"/>
          </a:p>
        </p:txBody>
      </p:sp>
      <p:sp>
        <p:nvSpPr>
          <p:cNvPr id="6" name="Slide Number Placeholder 5"/>
          <p:cNvSpPr>
            <a:spLocks noGrp="1"/>
          </p:cNvSpPr>
          <p:nvPr>
            <p:ph type="sldNum" sz="quarter" idx="12"/>
          </p:nvPr>
        </p:nvSpPr>
        <p:spPr/>
        <p:txBody>
          <a:bodyPr/>
          <a:lstStyle>
            <a:lvl1pPr eaLnBrk="1" hangingPunct="1">
              <a:defRPr>
                <a:latin typeface="Verdana"/>
                <a:ea typeface="ＭＳ Ｐゴシック"/>
                <a:cs typeface="ＭＳ Ｐゴシック" charset="0"/>
              </a:defRPr>
            </a:lvl1pPr>
          </a:lstStyle>
          <a:p>
            <a:pPr>
              <a:defRPr/>
            </a:pPr>
            <a:fld id="{96F4CDCA-420F-9342-95C5-93BAE6632BF6}" type="slidenum">
              <a:rPr lang="en-GB"/>
              <a:pPr>
                <a:defRPr/>
              </a:pPr>
              <a:t>‹Nr.›</a:t>
            </a:fld>
            <a:endParaRPr lang="en-GB" dirty="0"/>
          </a:p>
        </p:txBody>
      </p:sp>
    </p:spTree>
    <p:extLst>
      <p:ext uri="{BB962C8B-B14F-4D97-AF65-F5344CB8AC3E}">
        <p14:creationId xmlns:p14="http://schemas.microsoft.com/office/powerpoint/2010/main" val="2871043465"/>
      </p:ext>
    </p:extLst>
  </p:cSld>
  <p:clrMapOvr>
    <a:masterClrMapping/>
  </p:clrMapOvr>
  <p:transition xmlns:p14="http://schemas.microsoft.com/office/powerpoint/2010/main" spd="med"/>
</p:sldLayout>
</file>

<file path=ppt/slideLayouts/slideLayout4.xml><?xml version="1.0" encoding="utf-8"?>
<p:sldLayout xmlns:a="http://schemas.openxmlformats.org/drawingml/2006/main" xmlns:r="http://schemas.openxmlformats.org/officeDocument/2006/relationships" xmlns:p="http://schemas.openxmlformats.org/presentationml/2006/main" type="blank">
  <p:cSld name="En blanco">
    <p:spTree>
      <p:nvGrpSpPr>
        <p:cNvPr id="1" name=""/>
        <p:cNvGrpSpPr/>
        <p:nvPr/>
      </p:nvGrpSpPr>
      <p:grpSpPr>
        <a:xfrm>
          <a:off x="0" y="0"/>
          <a:ext cx="0" cy="0"/>
          <a:chOff x="0" y="0"/>
          <a:chExt cx="0" cy="0"/>
        </a:xfrm>
      </p:grpSpPr>
      <p:sp>
        <p:nvSpPr>
          <p:cNvPr id="2" name="1 Marcador de fecha"/>
          <p:cNvSpPr>
            <a:spLocks noGrp="1"/>
          </p:cNvSpPr>
          <p:nvPr>
            <p:ph type="dt" sz="half" idx="10"/>
          </p:nvPr>
        </p:nvSpPr>
        <p:spPr/>
        <p:txBody>
          <a:bodyPr/>
          <a:lstStyle/>
          <a:p>
            <a:fld id="{FA9F5A38-CDEC-463D-ADEA-8995EEEF531D}" type="datetimeFigureOut">
              <a:rPr lang="en-US" smtClean="0"/>
              <a:pPr/>
              <a:t>2/02/15</a:t>
            </a:fld>
            <a:endParaRPr lang="en-US"/>
          </a:p>
        </p:txBody>
      </p:sp>
      <p:sp>
        <p:nvSpPr>
          <p:cNvPr id="3" name="2 Marcador de pie de página"/>
          <p:cNvSpPr>
            <a:spLocks noGrp="1"/>
          </p:cNvSpPr>
          <p:nvPr>
            <p:ph type="ftr" sz="quarter" idx="11"/>
          </p:nvPr>
        </p:nvSpPr>
        <p:spPr/>
        <p:txBody>
          <a:bodyPr/>
          <a:lstStyle/>
          <a:p>
            <a:endParaRPr lang="en-US"/>
          </a:p>
        </p:txBody>
      </p:sp>
      <p:sp>
        <p:nvSpPr>
          <p:cNvPr id="4" name="3 Marcador de número de diapositiva"/>
          <p:cNvSpPr>
            <a:spLocks noGrp="1"/>
          </p:cNvSpPr>
          <p:nvPr>
            <p:ph type="sldNum" sz="quarter" idx="12"/>
          </p:nvPr>
        </p:nvSpPr>
        <p:spPr/>
        <p:txBody>
          <a:bodyPr/>
          <a:lstStyle/>
          <a:p>
            <a:fld id="{658175EA-DB9F-431F-91C6-43DD6A4CFD0F}" type="slidenum">
              <a:rPr lang="en-US" smtClean="0"/>
              <a:pPr/>
              <a:t>‹Nr.›</a:t>
            </a:fld>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obj">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ES"/>
          </a:p>
        </p:txBody>
      </p:sp>
      <p:sp>
        <p:nvSpPr>
          <p:cNvPr id="3" name="2 Marcador de contenido"/>
          <p:cNvSpPr>
            <a:spLocks noGrp="1"/>
          </p:cNvSpPr>
          <p:nvPr>
            <p:ph idx="1"/>
          </p:nvPr>
        </p:nvSpPr>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ES"/>
          </a:p>
        </p:txBody>
      </p:sp>
      <p:sp>
        <p:nvSpPr>
          <p:cNvPr id="4" name="Rectangle 5"/>
          <p:cNvSpPr>
            <a:spLocks noGrp="1" noChangeArrowheads="1"/>
          </p:cNvSpPr>
          <p:nvPr>
            <p:ph type="ftr" sz="quarter" idx="10"/>
          </p:nvPr>
        </p:nvSpPr>
        <p:spPr>
          <a:ln/>
        </p:spPr>
        <p:txBody>
          <a:bodyPr/>
          <a:lstStyle>
            <a:lvl1pPr>
              <a:defRPr/>
            </a:lvl1pPr>
          </a:lstStyle>
          <a:p>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n-US"/>
          </a:p>
        </p:txBody>
      </p:sp>
      <p:sp>
        <p:nvSpPr>
          <p:cNvPr id="3" name="Rectangle 10"/>
          <p:cNvSpPr>
            <a:spLocks noGrp="1" noChangeArrowheads="1"/>
          </p:cNvSpPr>
          <p:nvPr>
            <p:ph type="ftr" sz="quarter" idx="10"/>
          </p:nvPr>
        </p:nvSpPr>
        <p:spPr>
          <a:ln/>
        </p:spPr>
        <p:txBody>
          <a:bodyPr/>
          <a:lstStyle>
            <a:lvl1pPr>
              <a:defRPr/>
            </a:lvl1pPr>
          </a:lstStyle>
          <a:p>
            <a:r>
              <a:rPr lang="de-DE"/>
              <a:t>Page </a:t>
            </a:r>
            <a:r>
              <a:rPr lang="de-DE">
                <a:sym typeface="Wingdings" charset="2"/>
              </a:rPr>
              <a:t></a:t>
            </a:r>
            <a:r>
              <a:rPr lang="de-DE"/>
              <a:t> </a:t>
            </a:r>
            <a:fld id="{36DBD748-4948-264C-AE94-165EBE220D41}" type="slidenum">
              <a:rPr lang="de-DE"/>
              <a:pPr/>
              <a:t>‹Nr.›</a:t>
            </a:fld>
            <a:endParaRPr lang="de-DE"/>
          </a:p>
        </p:txBody>
      </p:sp>
    </p:spTree>
  </p:cSld>
  <p:clrMapOvr>
    <a:masterClrMapping/>
  </p:clrMapOvr>
  <p:transition xmlns:p14="http://schemas.microsoft.com/office/powerpoint/2010/main" spd="med">
    <p:fade/>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obj">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ES"/>
          </a:p>
        </p:txBody>
      </p:sp>
      <p:sp>
        <p:nvSpPr>
          <p:cNvPr id="3" name="2 Marcador de contenido"/>
          <p:cNvSpPr>
            <a:spLocks noGrp="1"/>
          </p:cNvSpPr>
          <p:nvPr>
            <p:ph idx="1"/>
          </p:nvPr>
        </p:nvSpPr>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ES"/>
          </a:p>
        </p:txBody>
      </p:sp>
      <p:sp>
        <p:nvSpPr>
          <p:cNvPr id="4" name="Rectangle 5"/>
          <p:cNvSpPr>
            <a:spLocks noGrp="1" noChangeArrowheads="1"/>
          </p:cNvSpPr>
          <p:nvPr>
            <p:ph type="ftr" sz="quarter" idx="10"/>
          </p:nvPr>
        </p:nvSpPr>
        <p:spPr>
          <a:ln/>
        </p:spPr>
        <p:txBody>
          <a:bodyPr/>
          <a:lstStyle>
            <a:lvl1pPr>
              <a:defRPr/>
            </a:lvl1pPr>
          </a:lstStyle>
          <a:p>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cSld name="En blanco">
    <p:spTree>
      <p:nvGrpSpPr>
        <p:cNvPr id="1" name=""/>
        <p:cNvGrpSpPr/>
        <p:nvPr/>
      </p:nvGrpSpPr>
      <p:grpSpPr>
        <a:xfrm>
          <a:off x="0" y="0"/>
          <a:ext cx="0" cy="0"/>
          <a:chOff x="0" y="0"/>
          <a:chExt cx="0" cy="0"/>
        </a:xfrm>
      </p:grpSpPr>
    </p:spTree>
  </p:cSld>
  <p:clrMapOvr>
    <a:masterClrMapping/>
  </p:clrMapOvr>
  <p:transition xmlns:p14="http://schemas.microsoft.com/office/powerpoint/2010/main"/>
</p:sldLayout>
</file>

<file path=ppt/slideLayouts/slideLayout9.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482725"/>
            <a:ext cx="4038600" cy="51689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482725"/>
            <a:ext cx="4038600" cy="51689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cSld>
  <p:clrMapOvr>
    <a:masterClrMapping/>
  </p:clrMapOvr>
  <p:transition xmlns:p14="http://schemas.microsoft.com/office/powerpoint/2010/main"/>
</p:sldLayout>
</file>

<file path=ppt/slideMasters/_rels/slideMaster1.xml.rels><?xml version="1.0" encoding="UTF-8" standalone="yes"?>
<Relationships xmlns="http://schemas.openxmlformats.org/package/2006/relationships"><Relationship Id="rId3" Type="http://schemas.openxmlformats.org/officeDocument/2006/relationships/theme" Target="../theme/theme1.xml"/><Relationship Id="rId4" Type="http://schemas.openxmlformats.org/officeDocument/2006/relationships/image" Target="../media/image1.jpeg"/><Relationship Id="rId1" Type="http://schemas.openxmlformats.org/officeDocument/2006/relationships/slideLayout" Target="../slideLayouts/slideLayout1.xml"/><Relationship Id="rId2" Type="http://schemas.openxmlformats.org/officeDocument/2006/relationships/slideLayout" Target="../slideLayouts/slideLayout2.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theme" Target="../theme/theme3.xml"/></Relationships>
</file>

<file path=ppt/slideMasters/_rels/slideMaster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theme" Target="../theme/theme4.xml"/></Relationships>
</file>

<file path=ppt/slideMasters/_rels/slideMaster5.xml.rels><?xml version="1.0" encoding="UTF-8" standalone="yes"?>
<Relationships xmlns="http://schemas.openxmlformats.org/package/2006/relationships"><Relationship Id="rId3" Type="http://schemas.openxmlformats.org/officeDocument/2006/relationships/slideLayout" Target="../slideLayouts/slideLayout8.xml"/><Relationship Id="rId4" Type="http://schemas.openxmlformats.org/officeDocument/2006/relationships/slideLayout" Target="../slideLayouts/slideLayout9.xml"/><Relationship Id="rId5" Type="http://schemas.openxmlformats.org/officeDocument/2006/relationships/slideLayout" Target="../slideLayouts/slideLayout10.xml"/><Relationship Id="rId6" Type="http://schemas.openxmlformats.org/officeDocument/2006/relationships/theme" Target="../theme/theme5.xml"/><Relationship Id="rId7" Type="http://schemas.openxmlformats.org/officeDocument/2006/relationships/image" Target="../media/image1.jpeg"/><Relationship Id="rId1" Type="http://schemas.openxmlformats.org/officeDocument/2006/relationships/slideLayout" Target="../slideLayouts/slideLayout6.xml"/><Relationship Id="rId2" Type="http://schemas.openxmlformats.org/officeDocument/2006/relationships/slideLayout" Target="../slideLayouts/slideLayout7.xml"/></Relationships>
</file>

<file path=ppt/slideMasters/_rels/slideMaster6.xml.rels><?xml version="1.0" encoding="UTF-8" standalone="yes"?>
<Relationships xmlns="http://schemas.openxmlformats.org/package/2006/relationships"><Relationship Id="rId3" Type="http://schemas.openxmlformats.org/officeDocument/2006/relationships/slideLayout" Target="../slideLayouts/slideLayout13.xml"/><Relationship Id="rId4" Type="http://schemas.openxmlformats.org/officeDocument/2006/relationships/slideLayout" Target="../slideLayouts/slideLayout14.xml"/><Relationship Id="rId5" Type="http://schemas.openxmlformats.org/officeDocument/2006/relationships/slideLayout" Target="../slideLayouts/slideLayout15.xml"/><Relationship Id="rId6" Type="http://schemas.openxmlformats.org/officeDocument/2006/relationships/theme" Target="../theme/theme6.xml"/><Relationship Id="rId7" Type="http://schemas.openxmlformats.org/officeDocument/2006/relationships/image" Target="../media/image1.jpeg"/><Relationship Id="rId1" Type="http://schemas.openxmlformats.org/officeDocument/2006/relationships/slideLayout" Target="../slideLayouts/slideLayout11.xml"/><Relationship Id="rId2" Type="http://schemas.openxmlformats.org/officeDocument/2006/relationships/slideLayout" Target="../slideLayouts/slideLayout12.xml"/></Relationships>
</file>

<file path=ppt/slideMasters/_rels/slideMaster7.xml.rels><?xml version="1.0" encoding="UTF-8" standalone="yes"?>
<Relationships xmlns="http://schemas.openxmlformats.org/package/2006/relationships"><Relationship Id="rId11" Type="http://schemas.openxmlformats.org/officeDocument/2006/relationships/slideLayout" Target="../slideLayouts/slideLayout26.xml"/><Relationship Id="rId12" Type="http://schemas.openxmlformats.org/officeDocument/2006/relationships/theme" Target="../theme/theme7.xml"/><Relationship Id="rId1" Type="http://schemas.openxmlformats.org/officeDocument/2006/relationships/slideLayout" Target="../slideLayouts/slideLayout16.xml"/><Relationship Id="rId2" Type="http://schemas.openxmlformats.org/officeDocument/2006/relationships/slideLayout" Target="../slideLayouts/slideLayout17.xml"/><Relationship Id="rId3" Type="http://schemas.openxmlformats.org/officeDocument/2006/relationships/slideLayout" Target="../slideLayouts/slideLayout18.xml"/><Relationship Id="rId4" Type="http://schemas.openxmlformats.org/officeDocument/2006/relationships/slideLayout" Target="../slideLayouts/slideLayout19.xml"/><Relationship Id="rId5" Type="http://schemas.openxmlformats.org/officeDocument/2006/relationships/slideLayout" Target="../slideLayouts/slideLayout20.xml"/><Relationship Id="rId6" Type="http://schemas.openxmlformats.org/officeDocument/2006/relationships/slideLayout" Target="../slideLayouts/slideLayout21.xml"/><Relationship Id="rId7" Type="http://schemas.openxmlformats.org/officeDocument/2006/relationships/slideLayout" Target="../slideLayouts/slideLayout22.xml"/><Relationship Id="rId8" Type="http://schemas.openxmlformats.org/officeDocument/2006/relationships/slideLayout" Target="../slideLayouts/slideLayout23.xml"/><Relationship Id="rId9" Type="http://schemas.openxmlformats.org/officeDocument/2006/relationships/slideLayout" Target="../slideLayouts/slideLayout24.xml"/><Relationship Id="rId10" Type="http://schemas.openxmlformats.org/officeDocument/2006/relationships/slideLayout" Target="../slideLayouts/slideLayout25.xml"/></Relationships>
</file>

<file path=ppt/slideMasters/_rels/slideMaster8.xml.rels><?xml version="1.0" encoding="UTF-8" standalone="yes"?>
<Relationships xmlns="http://schemas.openxmlformats.org/package/2006/relationships"><Relationship Id="rId11" Type="http://schemas.openxmlformats.org/officeDocument/2006/relationships/slideLayout" Target="../slideLayouts/slideLayout37.xml"/><Relationship Id="rId12" Type="http://schemas.openxmlformats.org/officeDocument/2006/relationships/slideLayout" Target="../slideLayouts/slideLayout38.xml"/><Relationship Id="rId13" Type="http://schemas.openxmlformats.org/officeDocument/2006/relationships/theme" Target="../theme/theme8.xml"/><Relationship Id="rId1" Type="http://schemas.openxmlformats.org/officeDocument/2006/relationships/slideLayout" Target="../slideLayouts/slideLayout27.xml"/><Relationship Id="rId2" Type="http://schemas.openxmlformats.org/officeDocument/2006/relationships/slideLayout" Target="../slideLayouts/slideLayout28.xml"/><Relationship Id="rId3" Type="http://schemas.openxmlformats.org/officeDocument/2006/relationships/slideLayout" Target="../slideLayouts/slideLayout29.xml"/><Relationship Id="rId4" Type="http://schemas.openxmlformats.org/officeDocument/2006/relationships/slideLayout" Target="../slideLayouts/slideLayout30.xml"/><Relationship Id="rId5" Type="http://schemas.openxmlformats.org/officeDocument/2006/relationships/slideLayout" Target="../slideLayouts/slideLayout31.xml"/><Relationship Id="rId6" Type="http://schemas.openxmlformats.org/officeDocument/2006/relationships/slideLayout" Target="../slideLayouts/slideLayout32.xml"/><Relationship Id="rId7" Type="http://schemas.openxmlformats.org/officeDocument/2006/relationships/slideLayout" Target="../slideLayouts/slideLayout33.xml"/><Relationship Id="rId8" Type="http://schemas.openxmlformats.org/officeDocument/2006/relationships/slideLayout" Target="../slideLayouts/slideLayout34.xml"/><Relationship Id="rId9" Type="http://schemas.openxmlformats.org/officeDocument/2006/relationships/slideLayout" Target="../slideLayouts/slideLayout35.xml"/><Relationship Id="rId10" Type="http://schemas.openxmlformats.org/officeDocument/2006/relationships/slideLayout" Target="../slideLayouts/slideLayout36.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bwMode="gray">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11267" name="Rectangle 5"/>
          <p:cNvSpPr>
            <a:spLocks noChangeArrowheads="1"/>
          </p:cNvSpPr>
          <p:nvPr/>
        </p:nvSpPr>
        <p:spPr bwMode="gray">
          <a:xfrm>
            <a:off x="2162175" y="6408738"/>
            <a:ext cx="4784725" cy="247650"/>
          </a:xfrm>
          <a:prstGeom prst="rect">
            <a:avLst/>
          </a:prstGeom>
          <a:noFill/>
          <a:ln w="9525">
            <a:noFill/>
            <a:miter lim="800000"/>
            <a:headEnd/>
            <a:tailEnd/>
          </a:ln>
        </p:spPr>
        <p:txBody>
          <a:bodyPr>
            <a:prstTxWarp prst="textNoShape">
              <a:avLst/>
            </a:prstTxWarp>
          </a:bodyPr>
          <a:lstStyle/>
          <a:p>
            <a:pPr algn="ctr"/>
            <a:endParaRPr lang="en-US" sz="1000"/>
          </a:p>
        </p:txBody>
      </p:sp>
      <p:sp>
        <p:nvSpPr>
          <p:cNvPr id="7171" name="Rectangle 7"/>
          <p:cNvSpPr>
            <a:spLocks noGrp="1" noChangeArrowheads="1"/>
          </p:cNvSpPr>
          <p:nvPr>
            <p:ph type="title"/>
          </p:nvPr>
        </p:nvSpPr>
        <p:spPr bwMode="gray">
          <a:xfrm>
            <a:off x="314325" y="166688"/>
            <a:ext cx="5540375" cy="600075"/>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lvl="0"/>
            <a:r>
              <a:rPr lang="de-DE"/>
              <a:t>Klicken Sie, um das Titelformat zu bearbeiten</a:t>
            </a:r>
          </a:p>
        </p:txBody>
      </p:sp>
      <p:sp>
        <p:nvSpPr>
          <p:cNvPr id="11269" name="Rectangle 10"/>
          <p:cNvSpPr>
            <a:spLocks noGrp="1" noChangeArrowheads="1"/>
          </p:cNvSpPr>
          <p:nvPr>
            <p:ph type="ftr" sz="quarter" idx="3"/>
          </p:nvPr>
        </p:nvSpPr>
        <p:spPr bwMode="gray">
          <a:xfrm>
            <a:off x="219075" y="6408738"/>
            <a:ext cx="1343025" cy="24765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000"/>
            </a:lvl1pPr>
          </a:lstStyle>
          <a:p>
            <a:r>
              <a:rPr lang="de-DE"/>
              <a:t>Page </a:t>
            </a:r>
            <a:r>
              <a:rPr lang="de-DE">
                <a:sym typeface="Wingdings" charset="2"/>
              </a:rPr>
              <a:t></a:t>
            </a:r>
            <a:r>
              <a:rPr lang="de-DE"/>
              <a:t> </a:t>
            </a:r>
            <a:fld id="{349DF2A0-B5DC-EC45-BF61-97D3E1CD1E6A}" type="slidenum">
              <a:rPr lang="de-DE"/>
              <a:pPr/>
              <a:t>‹Nr.›</a:t>
            </a:fld>
            <a:endParaRPr lang="de-DE"/>
          </a:p>
        </p:txBody>
      </p:sp>
      <p:sp>
        <p:nvSpPr>
          <p:cNvPr id="7173" name="Rectangle 12"/>
          <p:cNvSpPr>
            <a:spLocks noGrp="1" noChangeArrowheads="1"/>
          </p:cNvSpPr>
          <p:nvPr>
            <p:ph type="body" idx="1"/>
          </p:nvPr>
        </p:nvSpPr>
        <p:spPr bwMode="gray">
          <a:xfrm>
            <a:off x="314325" y="1614488"/>
            <a:ext cx="8524875" cy="4391025"/>
          </a:xfrm>
          <a:prstGeom prst="rect">
            <a:avLst/>
          </a:prstGeom>
          <a:noFill/>
          <a:ln w="9525">
            <a:noFill/>
            <a:miter lim="800000"/>
            <a:headEnd/>
            <a:tailEnd/>
          </a:ln>
        </p:spPr>
        <p:txBody>
          <a:bodyPr vert="horz" wrap="square" lIns="0" tIns="45720" rIns="0" bIns="45720" numCol="1" anchor="t" anchorCtr="0" compatLnSpc="1">
            <a:prstTxWarp prst="textNoShape">
              <a:avLst/>
            </a:prstTxWarp>
          </a:bodyPr>
          <a:lstStyle/>
          <a:p>
            <a:pPr lvl="0"/>
            <a:r>
              <a:rPr lang="de-DE"/>
              <a:t>Klicken Sie, um die Formate des Vorlagentextes zu bearbeiten</a:t>
            </a:r>
          </a:p>
          <a:p>
            <a:pPr lvl="1"/>
            <a:r>
              <a:rPr lang="de-DE"/>
              <a:t>Zweite Ebene</a:t>
            </a:r>
          </a:p>
          <a:p>
            <a:pPr lvl="2"/>
            <a:r>
              <a:rPr lang="de-DE"/>
              <a:t>Dritte Ebene</a:t>
            </a:r>
          </a:p>
          <a:p>
            <a:pPr lvl="3"/>
            <a:r>
              <a:rPr lang="de-DE"/>
              <a:t>Vierte Ebene</a:t>
            </a:r>
          </a:p>
        </p:txBody>
      </p:sp>
      <p:sp>
        <p:nvSpPr>
          <p:cNvPr id="11271" name="Rectangle 7"/>
          <p:cNvSpPr>
            <a:spLocks noChangeArrowheads="1"/>
          </p:cNvSpPr>
          <p:nvPr/>
        </p:nvSpPr>
        <p:spPr bwMode="gray">
          <a:xfrm>
            <a:off x="7188200" y="6184900"/>
            <a:ext cx="1646238" cy="377825"/>
          </a:xfrm>
          <a:prstGeom prst="rect">
            <a:avLst/>
          </a:prstGeom>
          <a:gradFill rotWithShape="1">
            <a:gsLst>
              <a:gs pos="0">
                <a:srgbClr val="FFFFFF"/>
              </a:gs>
              <a:gs pos="100000">
                <a:srgbClr val="DDDDDD"/>
              </a:gs>
            </a:gsLst>
            <a:lin ang="0" scaled="1"/>
          </a:gradFill>
          <a:ln w="9525">
            <a:solidFill>
              <a:srgbClr val="969696"/>
            </a:solidFill>
            <a:miter lim="800000"/>
            <a:headEnd/>
            <a:tailEnd/>
          </a:ln>
          <a:effectLst/>
        </p:spPr>
        <p:txBody>
          <a:bodyPr wrap="none" anchor="ctr">
            <a:prstTxWarp prst="textNoShape">
              <a:avLst/>
            </a:prstTxWarp>
          </a:bodyPr>
          <a:lstStyle/>
          <a:p>
            <a:pPr algn="ctr" eaLnBrk="0" hangingPunct="0"/>
            <a:r>
              <a:rPr lang="de-DE" sz="1600" b="1"/>
              <a:t>YOUR LOGO</a:t>
            </a:r>
          </a:p>
        </p:txBody>
      </p:sp>
    </p:spTree>
  </p:cSld>
  <p:clrMap bg1="lt1" tx1="dk1" bg2="lt2" tx2="dk2" accent1="accent1" accent2="accent2" accent3="accent3" accent4="accent4" accent5="accent5" accent6="accent6" hlink="hlink" folHlink="folHlink"/>
  <p:sldLayoutIdLst>
    <p:sldLayoutId id="2147483661" r:id="rId1"/>
    <p:sldLayoutId id="2147483662" r:id="rId2"/>
  </p:sldLayoutIdLst>
  <p:transition xmlns:p14="http://schemas.microsoft.com/office/powerpoint/2010/main" spd="med">
    <p:fade/>
  </p:transition>
  <p:hf sldNum="0" hdr="0" dt="0"/>
  <p:txStyles>
    <p:titleStyle>
      <a:lvl1pPr algn="l" rtl="0" eaLnBrk="0" fontAlgn="base" hangingPunct="0">
        <a:lnSpc>
          <a:spcPct val="95000"/>
        </a:lnSpc>
        <a:spcBef>
          <a:spcPct val="0"/>
        </a:spcBef>
        <a:spcAft>
          <a:spcPct val="0"/>
        </a:spcAft>
        <a:defRPr sz="2400" b="1">
          <a:solidFill>
            <a:srgbClr val="FFFFFF"/>
          </a:solidFill>
          <a:latin typeface="+mj-lt"/>
          <a:ea typeface="+mj-ea"/>
          <a:cs typeface="+mj-cs"/>
        </a:defRPr>
      </a:lvl1pPr>
      <a:lvl2pPr algn="l" rtl="0" eaLnBrk="0" fontAlgn="base" hangingPunct="0">
        <a:lnSpc>
          <a:spcPct val="95000"/>
        </a:lnSpc>
        <a:spcBef>
          <a:spcPct val="0"/>
        </a:spcBef>
        <a:spcAft>
          <a:spcPct val="0"/>
        </a:spcAft>
        <a:defRPr sz="2400" b="1">
          <a:solidFill>
            <a:srgbClr val="FFFFFF"/>
          </a:solidFill>
          <a:latin typeface="Arial" pitchFamily="34" charset="0"/>
        </a:defRPr>
      </a:lvl2pPr>
      <a:lvl3pPr algn="l" rtl="0" eaLnBrk="0" fontAlgn="base" hangingPunct="0">
        <a:lnSpc>
          <a:spcPct val="95000"/>
        </a:lnSpc>
        <a:spcBef>
          <a:spcPct val="0"/>
        </a:spcBef>
        <a:spcAft>
          <a:spcPct val="0"/>
        </a:spcAft>
        <a:defRPr sz="2400" b="1">
          <a:solidFill>
            <a:srgbClr val="FFFFFF"/>
          </a:solidFill>
          <a:latin typeface="Arial" pitchFamily="34" charset="0"/>
        </a:defRPr>
      </a:lvl3pPr>
      <a:lvl4pPr algn="l" rtl="0" eaLnBrk="0" fontAlgn="base" hangingPunct="0">
        <a:lnSpc>
          <a:spcPct val="95000"/>
        </a:lnSpc>
        <a:spcBef>
          <a:spcPct val="0"/>
        </a:spcBef>
        <a:spcAft>
          <a:spcPct val="0"/>
        </a:spcAft>
        <a:defRPr sz="2400" b="1">
          <a:solidFill>
            <a:srgbClr val="FFFFFF"/>
          </a:solidFill>
          <a:latin typeface="Arial" pitchFamily="34" charset="0"/>
        </a:defRPr>
      </a:lvl4pPr>
      <a:lvl5pPr algn="l" rtl="0" eaLnBrk="0" fontAlgn="base" hangingPunct="0">
        <a:lnSpc>
          <a:spcPct val="95000"/>
        </a:lnSpc>
        <a:spcBef>
          <a:spcPct val="0"/>
        </a:spcBef>
        <a:spcAft>
          <a:spcPct val="0"/>
        </a:spcAft>
        <a:defRPr sz="2400" b="1">
          <a:solidFill>
            <a:srgbClr val="FFFFFF"/>
          </a:solidFill>
          <a:latin typeface="Arial" pitchFamily="34" charset="0"/>
        </a:defRPr>
      </a:lvl5pPr>
      <a:lvl6pPr marL="457200" algn="l" rtl="0" eaLnBrk="0" fontAlgn="base" hangingPunct="0">
        <a:lnSpc>
          <a:spcPct val="95000"/>
        </a:lnSpc>
        <a:spcBef>
          <a:spcPct val="0"/>
        </a:spcBef>
        <a:spcAft>
          <a:spcPct val="0"/>
        </a:spcAft>
        <a:defRPr sz="2400" b="1">
          <a:solidFill>
            <a:srgbClr val="FFFFFF"/>
          </a:solidFill>
          <a:latin typeface="Arial" pitchFamily="34" charset="0"/>
        </a:defRPr>
      </a:lvl6pPr>
      <a:lvl7pPr marL="914400" algn="l" rtl="0" eaLnBrk="0" fontAlgn="base" hangingPunct="0">
        <a:lnSpc>
          <a:spcPct val="95000"/>
        </a:lnSpc>
        <a:spcBef>
          <a:spcPct val="0"/>
        </a:spcBef>
        <a:spcAft>
          <a:spcPct val="0"/>
        </a:spcAft>
        <a:defRPr sz="2400" b="1">
          <a:solidFill>
            <a:srgbClr val="FFFFFF"/>
          </a:solidFill>
          <a:latin typeface="Arial" pitchFamily="34" charset="0"/>
        </a:defRPr>
      </a:lvl7pPr>
      <a:lvl8pPr marL="1371600" algn="l" rtl="0" eaLnBrk="0" fontAlgn="base" hangingPunct="0">
        <a:lnSpc>
          <a:spcPct val="95000"/>
        </a:lnSpc>
        <a:spcBef>
          <a:spcPct val="0"/>
        </a:spcBef>
        <a:spcAft>
          <a:spcPct val="0"/>
        </a:spcAft>
        <a:defRPr sz="2400" b="1">
          <a:solidFill>
            <a:srgbClr val="FFFFFF"/>
          </a:solidFill>
          <a:latin typeface="Arial" pitchFamily="34" charset="0"/>
        </a:defRPr>
      </a:lvl8pPr>
      <a:lvl9pPr marL="1828800" algn="l" rtl="0" eaLnBrk="0" fontAlgn="base" hangingPunct="0">
        <a:lnSpc>
          <a:spcPct val="95000"/>
        </a:lnSpc>
        <a:spcBef>
          <a:spcPct val="0"/>
        </a:spcBef>
        <a:spcAft>
          <a:spcPct val="0"/>
        </a:spcAft>
        <a:defRPr sz="2400" b="1">
          <a:solidFill>
            <a:srgbClr val="FFFFFF"/>
          </a:solidFill>
          <a:latin typeface="Arial" pitchFamily="34" charset="0"/>
        </a:defRPr>
      </a:lvl9pPr>
    </p:titleStyle>
    <p:bodyStyle>
      <a:lvl1pPr marL="190500" indent="-190500" algn="l" rtl="0" eaLnBrk="0" fontAlgn="base" hangingPunct="0">
        <a:spcBef>
          <a:spcPct val="60000"/>
        </a:spcBef>
        <a:spcAft>
          <a:spcPct val="0"/>
        </a:spcAft>
        <a:buClr>
          <a:schemeClr val="accent1"/>
        </a:buClr>
        <a:buFont typeface="Wingdings" charset="2"/>
        <a:buChar char="§"/>
        <a:defRPr sz="2000" b="1">
          <a:solidFill>
            <a:schemeClr val="tx1"/>
          </a:solidFill>
          <a:latin typeface="+mn-lt"/>
          <a:ea typeface="+mn-ea"/>
          <a:cs typeface="+mn-cs"/>
        </a:defRPr>
      </a:lvl1pPr>
      <a:lvl2pPr marL="381000" indent="-188913" algn="l" rtl="0" eaLnBrk="0" fontAlgn="base" hangingPunct="0">
        <a:spcBef>
          <a:spcPct val="30000"/>
        </a:spcBef>
        <a:spcAft>
          <a:spcPct val="0"/>
        </a:spcAft>
        <a:buClr>
          <a:schemeClr val="accent1"/>
        </a:buClr>
        <a:buChar char="-"/>
        <a:defRPr sz="2800">
          <a:solidFill>
            <a:schemeClr val="tx1"/>
          </a:solidFill>
          <a:latin typeface="+mn-lt"/>
          <a:ea typeface="ＭＳ Ｐゴシック" charset="-128"/>
        </a:defRPr>
      </a:lvl2pPr>
      <a:lvl3pPr marL="561975" indent="-179388" algn="l" rtl="0" eaLnBrk="0" fontAlgn="base" hangingPunct="0">
        <a:spcBef>
          <a:spcPct val="30000"/>
        </a:spcBef>
        <a:spcAft>
          <a:spcPct val="0"/>
        </a:spcAft>
        <a:buClr>
          <a:schemeClr val="accent1"/>
        </a:buClr>
        <a:buChar char="-"/>
        <a:defRPr sz="1600">
          <a:solidFill>
            <a:schemeClr val="tx1"/>
          </a:solidFill>
          <a:latin typeface="+mn-lt"/>
          <a:ea typeface="ＭＳ Ｐゴシック" charset="-128"/>
        </a:defRPr>
      </a:lvl3pPr>
      <a:lvl4pPr marL="768350" indent="-204788" algn="l" rtl="0" eaLnBrk="0" fontAlgn="base" hangingPunct="0">
        <a:spcBef>
          <a:spcPct val="30000"/>
        </a:spcBef>
        <a:spcAft>
          <a:spcPct val="0"/>
        </a:spcAft>
        <a:buClr>
          <a:schemeClr val="accent1"/>
        </a:buClr>
        <a:buChar char="-"/>
        <a:defRPr sz="1600">
          <a:solidFill>
            <a:schemeClr val="tx1"/>
          </a:solidFill>
          <a:latin typeface="+mn-lt"/>
          <a:ea typeface="ＭＳ Ｐゴシック" charset="-128"/>
        </a:defRPr>
      </a:lvl4pPr>
      <a:lvl5pPr marL="1050925" indent="-168275" algn="l" rtl="0" eaLnBrk="0" fontAlgn="base" hangingPunct="0">
        <a:spcBef>
          <a:spcPct val="40000"/>
        </a:spcBef>
        <a:spcAft>
          <a:spcPct val="0"/>
        </a:spcAft>
        <a:buClr>
          <a:schemeClr val="accent1"/>
        </a:buClr>
        <a:buFont typeface="Wingdings" charset="2"/>
        <a:buChar char="»"/>
        <a:defRPr sz="2000">
          <a:solidFill>
            <a:schemeClr val="tx1"/>
          </a:solidFill>
          <a:latin typeface="+mn-lt"/>
          <a:ea typeface="ＭＳ Ｐゴシック" charset="-128"/>
        </a:defRPr>
      </a:lvl5pPr>
      <a:lvl6pPr marL="1508125" indent="-168275" algn="l" rtl="0" eaLnBrk="0" fontAlgn="base" hangingPunct="0">
        <a:spcBef>
          <a:spcPct val="40000"/>
        </a:spcBef>
        <a:spcAft>
          <a:spcPct val="0"/>
        </a:spcAft>
        <a:buClr>
          <a:schemeClr val="accent1"/>
        </a:buClr>
        <a:buFont typeface="Wingdings" pitchFamily="2" charset="2"/>
        <a:buChar char="»"/>
        <a:defRPr sz="2000">
          <a:solidFill>
            <a:schemeClr val="tx1"/>
          </a:solidFill>
          <a:latin typeface="+mn-lt"/>
        </a:defRPr>
      </a:lvl6pPr>
      <a:lvl7pPr marL="1965325" indent="-168275" algn="l" rtl="0" eaLnBrk="0" fontAlgn="base" hangingPunct="0">
        <a:spcBef>
          <a:spcPct val="40000"/>
        </a:spcBef>
        <a:spcAft>
          <a:spcPct val="0"/>
        </a:spcAft>
        <a:buClr>
          <a:schemeClr val="accent1"/>
        </a:buClr>
        <a:buFont typeface="Wingdings" pitchFamily="2" charset="2"/>
        <a:buChar char="»"/>
        <a:defRPr sz="2000">
          <a:solidFill>
            <a:schemeClr val="tx1"/>
          </a:solidFill>
          <a:latin typeface="+mn-lt"/>
        </a:defRPr>
      </a:lvl7pPr>
      <a:lvl8pPr marL="2422525" indent="-168275" algn="l" rtl="0" eaLnBrk="0" fontAlgn="base" hangingPunct="0">
        <a:spcBef>
          <a:spcPct val="40000"/>
        </a:spcBef>
        <a:spcAft>
          <a:spcPct val="0"/>
        </a:spcAft>
        <a:buClr>
          <a:schemeClr val="accent1"/>
        </a:buClr>
        <a:buFont typeface="Wingdings" pitchFamily="2" charset="2"/>
        <a:buChar char="»"/>
        <a:defRPr sz="2000">
          <a:solidFill>
            <a:schemeClr val="tx1"/>
          </a:solidFill>
          <a:latin typeface="+mn-lt"/>
        </a:defRPr>
      </a:lvl8pPr>
      <a:lvl9pPr marL="2879725" indent="-168275" algn="l" rtl="0" eaLnBrk="0" fontAlgn="base" hangingPunct="0">
        <a:spcBef>
          <a:spcPct val="40000"/>
        </a:spcBef>
        <a:spcAft>
          <a:spcPct val="0"/>
        </a:spcAft>
        <a:buClr>
          <a:schemeClr val="accent1"/>
        </a:buClr>
        <a:buFont typeface="Wingdings" pitchFamily="2" charset="2"/>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fld id="{0E53873A-5AA6-374B-86B4-AEDA7539BAEC}" type="slidenum">
              <a:rPr lang="en-US"/>
              <a:pPr/>
              <a:t>‹Nr.›</a:t>
            </a:fld>
            <a:endParaRPr lang="en-US"/>
          </a:p>
        </p:txBody>
      </p:sp>
    </p:spTree>
  </p:cSld>
  <p:clrMap bg1="lt1" tx1="dk1" bg2="lt2" tx2="dk2" accent1="accent1" accent2="accent2" accent3="accent3" accent4="accent4" accent5="accent5" accent6="accent6" hlink="hlink" folHlink="folHlink"/>
  <p:sldLayoutIdLst>
    <p:sldLayoutId id="2147483664"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ＭＳ Ｐゴシック" charset="-128"/>
        </a:defRPr>
      </a:lvl2pPr>
      <a:lvl3pPr marL="1143000" indent="-228600" algn="l" rtl="0" fontAlgn="base">
        <a:spcBef>
          <a:spcPct val="20000"/>
        </a:spcBef>
        <a:spcAft>
          <a:spcPct val="0"/>
        </a:spcAft>
        <a:buChar char="•"/>
        <a:defRPr sz="2400">
          <a:solidFill>
            <a:schemeClr val="tx1"/>
          </a:solidFill>
          <a:latin typeface="+mn-lt"/>
          <a:ea typeface="ＭＳ Ｐゴシック" charset="-128"/>
        </a:defRPr>
      </a:lvl3pPr>
      <a:lvl4pPr marL="1600200" indent="-228600" algn="l" rtl="0" fontAlgn="base">
        <a:spcBef>
          <a:spcPct val="20000"/>
        </a:spcBef>
        <a:spcAft>
          <a:spcPct val="0"/>
        </a:spcAft>
        <a:buChar char="–"/>
        <a:defRPr sz="2000">
          <a:solidFill>
            <a:schemeClr val="tx1"/>
          </a:solidFill>
          <a:latin typeface="+mn-lt"/>
          <a:ea typeface="ＭＳ Ｐゴシック" charset="-128"/>
        </a:defRPr>
      </a:lvl4pPr>
      <a:lvl5pPr marL="2057400" indent="-228600" algn="l" rtl="0" fontAlgn="base">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1 Marcador de título"/>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s-ES" smtClean="0"/>
              <a:t>Haga clic para modificar el estilo de título del patrón</a:t>
            </a:r>
            <a:endParaRPr lang="en-US"/>
          </a:p>
        </p:txBody>
      </p:sp>
      <p:sp>
        <p:nvSpPr>
          <p:cNvPr id="3" name="2 Marcador de texto"/>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n-US"/>
          </a:p>
        </p:txBody>
      </p:sp>
      <p:sp>
        <p:nvSpPr>
          <p:cNvPr id="4" name="3 Marcador de fecha"/>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A9F5A38-CDEC-463D-ADEA-8995EEEF531D}" type="datetimeFigureOut">
              <a:rPr lang="en-US" smtClean="0"/>
              <a:pPr/>
              <a:t>2/02/15</a:t>
            </a:fld>
            <a:endParaRPr lang="en-US"/>
          </a:p>
        </p:txBody>
      </p:sp>
      <p:sp>
        <p:nvSpPr>
          <p:cNvPr id="5" name="4 Marcador de pie de página"/>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5 Marcador de número de diapositiva"/>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58175EA-DB9F-431F-91C6-43DD6A4CFD0F}" type="slidenum">
              <a:rPr lang="en-US" smtClean="0"/>
              <a:pPr/>
              <a:t>‹Nr.›</a:t>
            </a:fld>
            <a:endParaRPr lang="en-US"/>
          </a:p>
        </p:txBody>
      </p:sp>
    </p:spTree>
  </p:cSld>
  <p:clrMap bg1="lt1" tx1="dk1" bg2="lt2" tx2="dk2" accent1="accent1" accent2="accent2" accent3="accent3" accent4="accent4" accent5="accent5" accent6="accent6" hlink="hlink" folHlink="folHlink"/>
  <p:sldLayoutIdLst>
    <p:sldLayoutId id="2147483666" r:id="rId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3"/>
          <p:cNvSpPr>
            <a:spLocks noGrp="1" noChangeArrowheads="1"/>
          </p:cNvSpPr>
          <p:nvPr>
            <p:ph type="body" idx="1"/>
          </p:nvPr>
        </p:nvSpPr>
        <p:spPr bwMode="auto">
          <a:xfrm>
            <a:off x="295275" y="1489075"/>
            <a:ext cx="8524875" cy="4313238"/>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de-DE"/>
              <a:t>Textmasterformate durch Klicken bearbeiten</a:t>
            </a:r>
          </a:p>
          <a:p>
            <a:pPr lvl="1"/>
            <a:r>
              <a:rPr lang="de-DE"/>
              <a:t>Zweite Ebene</a:t>
            </a:r>
          </a:p>
          <a:p>
            <a:pPr lvl="2"/>
            <a:r>
              <a:rPr lang="de-DE"/>
              <a:t>Dritte Ebene</a:t>
            </a:r>
          </a:p>
          <a:p>
            <a:pPr lvl="3"/>
            <a:r>
              <a:rPr lang="de-DE"/>
              <a:t>Vierte Ebene</a:t>
            </a:r>
          </a:p>
          <a:p>
            <a:pPr lvl="4"/>
            <a:r>
              <a:rPr lang="de-DE"/>
              <a:t>Fünfte Ebene</a:t>
            </a:r>
          </a:p>
        </p:txBody>
      </p:sp>
      <p:sp>
        <p:nvSpPr>
          <p:cNvPr id="1029" name="Rectangle 5"/>
          <p:cNvSpPr>
            <a:spLocks noGrp="1" noChangeArrowheads="1"/>
          </p:cNvSpPr>
          <p:nvPr>
            <p:ph type="ftr" sz="quarter" idx="3"/>
          </p:nvPr>
        </p:nvSpPr>
        <p:spPr bwMode="gray">
          <a:xfrm>
            <a:off x="3124200" y="6365875"/>
            <a:ext cx="2895600" cy="24765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000"/>
            </a:lvl1pPr>
          </a:lstStyle>
          <a:p>
            <a:endParaRPr lang="en-US"/>
          </a:p>
        </p:txBody>
      </p:sp>
      <p:sp>
        <p:nvSpPr>
          <p:cNvPr id="2052" name="Rectangle 7"/>
          <p:cNvSpPr>
            <a:spLocks noGrp="1" noChangeArrowheads="1"/>
          </p:cNvSpPr>
          <p:nvPr>
            <p:ph type="title"/>
          </p:nvPr>
        </p:nvSpPr>
        <p:spPr bwMode="gray">
          <a:xfrm>
            <a:off x="300038" y="58738"/>
            <a:ext cx="8520112" cy="1000125"/>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lvl="0"/>
            <a:r>
              <a:rPr lang="de-DE"/>
              <a:t>Klicken Sie, um das Titelformat zu bearbeiten</a:t>
            </a:r>
          </a:p>
        </p:txBody>
      </p:sp>
      <p:sp>
        <p:nvSpPr>
          <p:cNvPr id="1032" name="Rectangle 10"/>
          <p:cNvSpPr>
            <a:spLocks noChangeArrowheads="1"/>
          </p:cNvSpPr>
          <p:nvPr/>
        </p:nvSpPr>
        <p:spPr bwMode="gray">
          <a:xfrm>
            <a:off x="219075" y="6365875"/>
            <a:ext cx="1343025" cy="247650"/>
          </a:xfrm>
          <a:prstGeom prst="rect">
            <a:avLst/>
          </a:prstGeom>
          <a:noFill/>
          <a:ln w="9525">
            <a:noFill/>
            <a:miter lim="800000"/>
            <a:headEnd/>
            <a:tailEnd/>
          </a:ln>
        </p:spPr>
        <p:txBody>
          <a:bodyPr>
            <a:prstTxWarp prst="textNoShape">
              <a:avLst/>
            </a:prstTxWarp>
          </a:bodyPr>
          <a:lstStyle/>
          <a:p>
            <a:r>
              <a:rPr lang="de-DE" sz="1000"/>
              <a:t>Page </a:t>
            </a:r>
            <a:r>
              <a:rPr lang="de-DE" sz="1000">
                <a:sym typeface="Wingdings" charset="2"/>
              </a:rPr>
              <a:t></a:t>
            </a:r>
            <a:r>
              <a:rPr lang="de-DE" sz="1000"/>
              <a:t> </a:t>
            </a:r>
            <a:fld id="{E873A938-B7D7-D649-9766-12730AB27933}" type="slidenum">
              <a:rPr lang="de-DE" sz="1000"/>
              <a:pPr/>
              <a:t>‹Nr.›</a:t>
            </a:fld>
            <a:endParaRPr lang="de-DE" sz="1000"/>
          </a:p>
        </p:txBody>
      </p:sp>
      <p:sp>
        <p:nvSpPr>
          <p:cNvPr id="1033" name="Rectangle 9"/>
          <p:cNvSpPr>
            <a:spLocks noChangeArrowheads="1"/>
          </p:cNvSpPr>
          <p:nvPr userDrawn="1"/>
        </p:nvSpPr>
        <p:spPr bwMode="gray">
          <a:xfrm>
            <a:off x="7173913" y="6156325"/>
            <a:ext cx="1646237" cy="377825"/>
          </a:xfrm>
          <a:prstGeom prst="rect">
            <a:avLst/>
          </a:prstGeom>
          <a:gradFill rotWithShape="1">
            <a:gsLst>
              <a:gs pos="0">
                <a:srgbClr val="FFFFFF"/>
              </a:gs>
              <a:gs pos="100000">
                <a:srgbClr val="DDDDDD"/>
              </a:gs>
            </a:gsLst>
            <a:lin ang="0" scaled="1"/>
          </a:gradFill>
          <a:ln w="9525">
            <a:solidFill>
              <a:srgbClr val="969696"/>
            </a:solidFill>
            <a:miter lim="800000"/>
            <a:headEnd/>
            <a:tailEnd/>
          </a:ln>
        </p:spPr>
        <p:txBody>
          <a:bodyPr wrap="none" anchor="ctr">
            <a:prstTxWarp prst="textNoShape">
              <a:avLst/>
            </a:prstTxWarp>
          </a:bodyPr>
          <a:lstStyle/>
          <a:p>
            <a:pPr algn="ctr" eaLnBrk="0" hangingPunct="0"/>
            <a:r>
              <a:rPr lang="de-DE" sz="1600" b="1"/>
              <a:t>YOUR LOGO</a:t>
            </a:r>
          </a:p>
        </p:txBody>
      </p:sp>
    </p:spTree>
  </p:cSld>
  <p:clrMap bg1="lt1" tx1="dk1" bg2="lt2" tx2="dk2" accent1="accent1" accent2="accent2" accent3="accent3" accent4="accent4" accent5="accent5" accent6="accent6" hlink="hlink" folHlink="folHlink"/>
  <p:sldLayoutIdLst>
    <p:sldLayoutId id="2147483668" r:id="rId1"/>
  </p:sldLayoutIdLst>
  <p:txStyles>
    <p:titleStyle>
      <a:lvl1pPr algn="l" rtl="0" eaLnBrk="0" fontAlgn="base" hangingPunct="0">
        <a:lnSpc>
          <a:spcPct val="90000"/>
        </a:lnSpc>
        <a:spcBef>
          <a:spcPct val="0"/>
        </a:spcBef>
        <a:spcAft>
          <a:spcPct val="0"/>
        </a:spcAft>
        <a:defRPr sz="3000" b="1">
          <a:solidFill>
            <a:schemeClr val="tx1"/>
          </a:solidFill>
          <a:latin typeface="+mj-lt"/>
          <a:ea typeface="Arial" charset="0"/>
          <a:cs typeface="+mj-cs"/>
        </a:defRPr>
      </a:lvl1pPr>
      <a:lvl2pPr algn="l" rtl="0" eaLnBrk="0" fontAlgn="base" hangingPunct="0">
        <a:lnSpc>
          <a:spcPct val="90000"/>
        </a:lnSpc>
        <a:spcBef>
          <a:spcPct val="0"/>
        </a:spcBef>
        <a:spcAft>
          <a:spcPct val="0"/>
        </a:spcAft>
        <a:defRPr sz="3000" b="1">
          <a:solidFill>
            <a:schemeClr val="tx1"/>
          </a:solidFill>
          <a:latin typeface="Arial" charset="0"/>
          <a:ea typeface="Arial" charset="0"/>
          <a:cs typeface="Arial" charset="0"/>
        </a:defRPr>
      </a:lvl2pPr>
      <a:lvl3pPr algn="l" rtl="0" eaLnBrk="0" fontAlgn="base" hangingPunct="0">
        <a:lnSpc>
          <a:spcPct val="90000"/>
        </a:lnSpc>
        <a:spcBef>
          <a:spcPct val="0"/>
        </a:spcBef>
        <a:spcAft>
          <a:spcPct val="0"/>
        </a:spcAft>
        <a:defRPr sz="3000" b="1">
          <a:solidFill>
            <a:schemeClr val="tx1"/>
          </a:solidFill>
          <a:latin typeface="Arial" charset="0"/>
          <a:ea typeface="Arial" charset="0"/>
          <a:cs typeface="Arial" charset="0"/>
        </a:defRPr>
      </a:lvl3pPr>
      <a:lvl4pPr algn="l" rtl="0" eaLnBrk="0" fontAlgn="base" hangingPunct="0">
        <a:lnSpc>
          <a:spcPct val="90000"/>
        </a:lnSpc>
        <a:spcBef>
          <a:spcPct val="0"/>
        </a:spcBef>
        <a:spcAft>
          <a:spcPct val="0"/>
        </a:spcAft>
        <a:defRPr sz="3000" b="1">
          <a:solidFill>
            <a:schemeClr val="tx1"/>
          </a:solidFill>
          <a:latin typeface="Arial" charset="0"/>
          <a:ea typeface="Arial" charset="0"/>
          <a:cs typeface="Arial" charset="0"/>
        </a:defRPr>
      </a:lvl4pPr>
      <a:lvl5pPr algn="l" rtl="0" eaLnBrk="0" fontAlgn="base" hangingPunct="0">
        <a:lnSpc>
          <a:spcPct val="90000"/>
        </a:lnSpc>
        <a:spcBef>
          <a:spcPct val="0"/>
        </a:spcBef>
        <a:spcAft>
          <a:spcPct val="0"/>
        </a:spcAft>
        <a:defRPr sz="3000" b="1">
          <a:solidFill>
            <a:schemeClr val="tx1"/>
          </a:solidFill>
          <a:latin typeface="Arial" charset="0"/>
          <a:ea typeface="Arial" charset="0"/>
          <a:cs typeface="Arial" charset="0"/>
        </a:defRPr>
      </a:lvl5pPr>
      <a:lvl6pPr marL="457200" algn="l" rtl="0" fontAlgn="base">
        <a:lnSpc>
          <a:spcPct val="90000"/>
        </a:lnSpc>
        <a:spcBef>
          <a:spcPct val="0"/>
        </a:spcBef>
        <a:spcAft>
          <a:spcPct val="0"/>
        </a:spcAft>
        <a:defRPr sz="3000" b="1">
          <a:solidFill>
            <a:schemeClr val="tx1"/>
          </a:solidFill>
          <a:latin typeface="Arial" charset="0"/>
          <a:cs typeface="Arial" charset="0"/>
        </a:defRPr>
      </a:lvl6pPr>
      <a:lvl7pPr marL="914400" algn="l" rtl="0" fontAlgn="base">
        <a:lnSpc>
          <a:spcPct val="90000"/>
        </a:lnSpc>
        <a:spcBef>
          <a:spcPct val="0"/>
        </a:spcBef>
        <a:spcAft>
          <a:spcPct val="0"/>
        </a:spcAft>
        <a:defRPr sz="3000" b="1">
          <a:solidFill>
            <a:schemeClr val="tx1"/>
          </a:solidFill>
          <a:latin typeface="Arial" charset="0"/>
          <a:cs typeface="Arial" charset="0"/>
        </a:defRPr>
      </a:lvl7pPr>
      <a:lvl8pPr marL="1371600" algn="l" rtl="0" fontAlgn="base">
        <a:lnSpc>
          <a:spcPct val="90000"/>
        </a:lnSpc>
        <a:spcBef>
          <a:spcPct val="0"/>
        </a:spcBef>
        <a:spcAft>
          <a:spcPct val="0"/>
        </a:spcAft>
        <a:defRPr sz="3000" b="1">
          <a:solidFill>
            <a:schemeClr val="tx1"/>
          </a:solidFill>
          <a:latin typeface="Arial" charset="0"/>
          <a:cs typeface="Arial" charset="0"/>
        </a:defRPr>
      </a:lvl8pPr>
      <a:lvl9pPr marL="1828800" algn="l" rtl="0" fontAlgn="base">
        <a:lnSpc>
          <a:spcPct val="90000"/>
        </a:lnSpc>
        <a:spcBef>
          <a:spcPct val="0"/>
        </a:spcBef>
        <a:spcAft>
          <a:spcPct val="0"/>
        </a:spcAft>
        <a:defRPr sz="3000" b="1">
          <a:solidFill>
            <a:schemeClr val="tx1"/>
          </a:solidFill>
          <a:latin typeface="Arial" charset="0"/>
          <a:cs typeface="Arial" charset="0"/>
        </a:defRPr>
      </a:lvl9pPr>
    </p:titleStyle>
    <p:bodyStyle>
      <a:lvl1pPr marL="180975" indent="-180975" algn="l" rtl="0" eaLnBrk="0" fontAlgn="base" hangingPunct="0">
        <a:spcBef>
          <a:spcPct val="20000"/>
        </a:spcBef>
        <a:spcAft>
          <a:spcPct val="0"/>
        </a:spcAft>
        <a:buFont typeface="Wingdings" charset="2"/>
        <a:buChar char="§"/>
        <a:defRPr sz="3200">
          <a:solidFill>
            <a:schemeClr val="tx1"/>
          </a:solidFill>
          <a:latin typeface="+mn-lt"/>
          <a:ea typeface="Arial" charset="0"/>
          <a:cs typeface="+mn-cs"/>
        </a:defRPr>
      </a:lvl1pPr>
      <a:lvl2pPr marL="444500" indent="-261938" algn="l" rtl="0" eaLnBrk="0" fontAlgn="base" hangingPunct="0">
        <a:spcBef>
          <a:spcPct val="20000"/>
        </a:spcBef>
        <a:spcAft>
          <a:spcPct val="0"/>
        </a:spcAft>
        <a:buChar char="–"/>
        <a:defRPr sz="2800">
          <a:solidFill>
            <a:schemeClr val="tx1"/>
          </a:solidFill>
          <a:latin typeface="+mn-lt"/>
          <a:ea typeface="Arial" charset="0"/>
          <a:cs typeface="+mn-cs"/>
        </a:defRPr>
      </a:lvl2pPr>
      <a:lvl3pPr marL="720725" indent="-274638" algn="l" rtl="0" eaLnBrk="0" fontAlgn="base" hangingPunct="0">
        <a:spcBef>
          <a:spcPct val="20000"/>
        </a:spcBef>
        <a:spcAft>
          <a:spcPct val="0"/>
        </a:spcAft>
        <a:buChar char="•"/>
        <a:defRPr sz="2400">
          <a:solidFill>
            <a:schemeClr val="tx1"/>
          </a:solidFill>
          <a:latin typeface="+mn-lt"/>
          <a:ea typeface="Arial" charset="0"/>
          <a:cs typeface="+mn-cs"/>
        </a:defRPr>
      </a:lvl3pPr>
      <a:lvl4pPr marL="987425" indent="-265113" algn="l" rtl="0" eaLnBrk="0" fontAlgn="base" hangingPunct="0">
        <a:spcBef>
          <a:spcPct val="20000"/>
        </a:spcBef>
        <a:spcAft>
          <a:spcPct val="0"/>
        </a:spcAft>
        <a:buChar char="–"/>
        <a:defRPr sz="2000">
          <a:solidFill>
            <a:schemeClr val="tx1"/>
          </a:solidFill>
          <a:latin typeface="+mn-lt"/>
          <a:ea typeface="Arial" charset="0"/>
          <a:cs typeface="+mn-cs"/>
        </a:defRPr>
      </a:lvl4pPr>
      <a:lvl5pPr marL="1254125" indent="-265113" algn="l" rtl="0" eaLnBrk="0" fontAlgn="base" hangingPunct="0">
        <a:spcBef>
          <a:spcPct val="20000"/>
        </a:spcBef>
        <a:spcAft>
          <a:spcPct val="0"/>
        </a:spcAft>
        <a:buChar char="»"/>
        <a:defRPr sz="2000">
          <a:solidFill>
            <a:schemeClr val="tx1"/>
          </a:solidFill>
          <a:latin typeface="+mn-lt"/>
          <a:ea typeface="Arial" charset="0"/>
          <a:cs typeface="+mn-cs"/>
        </a:defRPr>
      </a:lvl5pPr>
      <a:lvl6pPr marL="1711325" indent="-265113" algn="l" rtl="0" fontAlgn="base">
        <a:spcBef>
          <a:spcPct val="20000"/>
        </a:spcBef>
        <a:spcAft>
          <a:spcPct val="0"/>
        </a:spcAft>
        <a:buChar char="»"/>
        <a:defRPr>
          <a:solidFill>
            <a:schemeClr val="tx1"/>
          </a:solidFill>
          <a:latin typeface="+mn-lt"/>
          <a:cs typeface="+mn-cs"/>
        </a:defRPr>
      </a:lvl6pPr>
      <a:lvl7pPr marL="2168525" indent="-265113" algn="l" rtl="0" fontAlgn="base">
        <a:spcBef>
          <a:spcPct val="20000"/>
        </a:spcBef>
        <a:spcAft>
          <a:spcPct val="0"/>
        </a:spcAft>
        <a:buChar char="»"/>
        <a:defRPr>
          <a:solidFill>
            <a:schemeClr val="tx1"/>
          </a:solidFill>
          <a:latin typeface="+mn-lt"/>
          <a:cs typeface="+mn-cs"/>
        </a:defRPr>
      </a:lvl7pPr>
      <a:lvl8pPr marL="2625725" indent="-265113" algn="l" rtl="0" fontAlgn="base">
        <a:spcBef>
          <a:spcPct val="20000"/>
        </a:spcBef>
        <a:spcAft>
          <a:spcPct val="0"/>
        </a:spcAft>
        <a:buChar char="»"/>
        <a:defRPr>
          <a:solidFill>
            <a:schemeClr val="tx1"/>
          </a:solidFill>
          <a:latin typeface="+mn-lt"/>
          <a:cs typeface="+mn-cs"/>
        </a:defRPr>
      </a:lvl8pPr>
      <a:lvl9pPr marL="3082925" indent="-265113" algn="l" rtl="0" fontAlgn="base">
        <a:spcBef>
          <a:spcPct val="20000"/>
        </a:spcBef>
        <a:spcAft>
          <a:spcPct val="0"/>
        </a:spcAft>
        <a:buChar char="»"/>
        <a:defRPr>
          <a:solidFill>
            <a:schemeClr val="tx1"/>
          </a:solidFill>
          <a:latin typeface="+mn-lt"/>
          <a:cs typeface="+mn-cs"/>
        </a:defRPr>
      </a:lvl9pPr>
    </p:bodyStyle>
    <p:otherStyle>
      <a:defPPr>
        <a:defRPr lang="es-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bwMode="gray">
      <p:bgPr>
        <a:blipFill dpi="0" rotWithShape="0">
          <a:blip r:embed="rId7"/>
          <a:srcRect/>
          <a:stretch>
            <a:fillRect/>
          </a:stretch>
        </a:blipFill>
        <a:effectLst/>
      </p:bgPr>
    </p:bg>
    <p:spTree>
      <p:nvGrpSpPr>
        <p:cNvPr id="1" name=""/>
        <p:cNvGrpSpPr/>
        <p:nvPr/>
      </p:nvGrpSpPr>
      <p:grpSpPr>
        <a:xfrm>
          <a:off x="0" y="0"/>
          <a:ext cx="0" cy="0"/>
          <a:chOff x="0" y="0"/>
          <a:chExt cx="0" cy="0"/>
        </a:xfrm>
      </p:grpSpPr>
      <p:sp>
        <p:nvSpPr>
          <p:cNvPr id="11267" name="Rectangle 5"/>
          <p:cNvSpPr>
            <a:spLocks noChangeArrowheads="1"/>
          </p:cNvSpPr>
          <p:nvPr/>
        </p:nvSpPr>
        <p:spPr bwMode="gray">
          <a:xfrm>
            <a:off x="2162175" y="6408738"/>
            <a:ext cx="4784725" cy="247650"/>
          </a:xfrm>
          <a:prstGeom prst="rect">
            <a:avLst/>
          </a:prstGeom>
          <a:noFill/>
          <a:ln w="9525">
            <a:noFill/>
            <a:miter lim="800000"/>
            <a:headEnd/>
            <a:tailEnd/>
          </a:ln>
        </p:spPr>
        <p:txBody>
          <a:bodyPr>
            <a:prstTxWarp prst="textNoShape">
              <a:avLst/>
            </a:prstTxWarp>
          </a:bodyPr>
          <a:lstStyle/>
          <a:p>
            <a:pPr algn="ctr"/>
            <a:endParaRPr lang="en-US" sz="1000"/>
          </a:p>
        </p:txBody>
      </p:sp>
      <p:sp>
        <p:nvSpPr>
          <p:cNvPr id="7171" name="Rectangle 7"/>
          <p:cNvSpPr>
            <a:spLocks noGrp="1" noChangeArrowheads="1"/>
          </p:cNvSpPr>
          <p:nvPr>
            <p:ph type="title"/>
          </p:nvPr>
        </p:nvSpPr>
        <p:spPr bwMode="gray">
          <a:xfrm>
            <a:off x="314325" y="166688"/>
            <a:ext cx="5540375" cy="600075"/>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lvl="0"/>
            <a:r>
              <a:rPr lang="de-DE"/>
              <a:t>Klicken Sie, um das Titelformat zu bearbeiten</a:t>
            </a:r>
          </a:p>
        </p:txBody>
      </p:sp>
      <p:sp>
        <p:nvSpPr>
          <p:cNvPr id="11269" name="Rectangle 10"/>
          <p:cNvSpPr>
            <a:spLocks noGrp="1" noChangeArrowheads="1"/>
          </p:cNvSpPr>
          <p:nvPr>
            <p:ph type="ftr" sz="quarter" idx="3"/>
          </p:nvPr>
        </p:nvSpPr>
        <p:spPr bwMode="gray">
          <a:xfrm>
            <a:off x="219075" y="6408738"/>
            <a:ext cx="1343025" cy="24765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000"/>
            </a:lvl1pPr>
          </a:lstStyle>
          <a:p>
            <a:r>
              <a:rPr lang="de-DE"/>
              <a:t>Page </a:t>
            </a:r>
            <a:r>
              <a:rPr lang="de-DE">
                <a:sym typeface="Wingdings" charset="2"/>
              </a:rPr>
              <a:t></a:t>
            </a:r>
            <a:r>
              <a:rPr lang="de-DE"/>
              <a:t> </a:t>
            </a:r>
            <a:fld id="{349DF2A0-B5DC-EC45-BF61-97D3E1CD1E6A}" type="slidenum">
              <a:rPr lang="de-DE"/>
              <a:pPr/>
              <a:t>‹Nr.›</a:t>
            </a:fld>
            <a:endParaRPr lang="de-DE"/>
          </a:p>
        </p:txBody>
      </p:sp>
      <p:sp>
        <p:nvSpPr>
          <p:cNvPr id="7173" name="Rectangle 12"/>
          <p:cNvSpPr>
            <a:spLocks noGrp="1" noChangeArrowheads="1"/>
          </p:cNvSpPr>
          <p:nvPr>
            <p:ph type="body" idx="1"/>
          </p:nvPr>
        </p:nvSpPr>
        <p:spPr bwMode="gray">
          <a:xfrm>
            <a:off x="314325" y="1614488"/>
            <a:ext cx="8524875" cy="4391025"/>
          </a:xfrm>
          <a:prstGeom prst="rect">
            <a:avLst/>
          </a:prstGeom>
          <a:noFill/>
          <a:ln w="9525">
            <a:noFill/>
            <a:miter lim="800000"/>
            <a:headEnd/>
            <a:tailEnd/>
          </a:ln>
        </p:spPr>
        <p:txBody>
          <a:bodyPr vert="horz" wrap="square" lIns="0" tIns="45720" rIns="0" bIns="45720" numCol="1" anchor="t" anchorCtr="0" compatLnSpc="1">
            <a:prstTxWarp prst="textNoShape">
              <a:avLst/>
            </a:prstTxWarp>
          </a:bodyPr>
          <a:lstStyle/>
          <a:p>
            <a:pPr lvl="0"/>
            <a:r>
              <a:rPr lang="de-DE"/>
              <a:t>Klicken Sie, um die Formate des Vorlagentextes zu bearbeiten</a:t>
            </a:r>
          </a:p>
          <a:p>
            <a:pPr lvl="1"/>
            <a:r>
              <a:rPr lang="de-DE"/>
              <a:t>Zweite Ebene</a:t>
            </a:r>
          </a:p>
          <a:p>
            <a:pPr lvl="2"/>
            <a:r>
              <a:rPr lang="de-DE"/>
              <a:t>Dritte Ebene</a:t>
            </a:r>
          </a:p>
          <a:p>
            <a:pPr lvl="3"/>
            <a:r>
              <a:rPr lang="de-DE"/>
              <a:t>Vierte Ebene</a:t>
            </a:r>
          </a:p>
        </p:txBody>
      </p:sp>
      <p:sp>
        <p:nvSpPr>
          <p:cNvPr id="11271" name="Rectangle 7"/>
          <p:cNvSpPr>
            <a:spLocks noChangeArrowheads="1"/>
          </p:cNvSpPr>
          <p:nvPr/>
        </p:nvSpPr>
        <p:spPr bwMode="gray">
          <a:xfrm>
            <a:off x="7188200" y="6184900"/>
            <a:ext cx="1646238" cy="377825"/>
          </a:xfrm>
          <a:prstGeom prst="rect">
            <a:avLst/>
          </a:prstGeom>
          <a:gradFill rotWithShape="1">
            <a:gsLst>
              <a:gs pos="0">
                <a:srgbClr val="FFFFFF"/>
              </a:gs>
              <a:gs pos="100000">
                <a:srgbClr val="DDDDDD"/>
              </a:gs>
            </a:gsLst>
            <a:lin ang="0" scaled="1"/>
          </a:gradFill>
          <a:ln w="9525">
            <a:solidFill>
              <a:srgbClr val="969696"/>
            </a:solidFill>
            <a:miter lim="800000"/>
            <a:headEnd/>
            <a:tailEnd/>
          </a:ln>
          <a:effectLst/>
        </p:spPr>
        <p:txBody>
          <a:bodyPr wrap="none" anchor="ctr">
            <a:prstTxWarp prst="textNoShape">
              <a:avLst/>
            </a:prstTxWarp>
          </a:bodyPr>
          <a:lstStyle/>
          <a:p>
            <a:pPr algn="ctr" eaLnBrk="0" hangingPunct="0"/>
            <a:r>
              <a:rPr lang="de-DE" sz="1600" b="1"/>
              <a:t>YOUR LOGO</a:t>
            </a:r>
          </a:p>
        </p:txBody>
      </p:sp>
    </p:spTree>
  </p:cSld>
  <p:clrMap bg1="lt1" tx1="dk1" bg2="lt2" tx2="dk2" accent1="accent1" accent2="accent2" accent3="accent3" accent4="accent4" accent5="accent5" accent6="accent6" hlink="hlink" folHlink="folHlink"/>
  <p:sldLayoutIdLst>
    <p:sldLayoutId id="2147483670" r:id="rId1"/>
    <p:sldLayoutId id="2147483671" r:id="rId2"/>
    <p:sldLayoutId id="2147483673" r:id="rId3"/>
    <p:sldLayoutId id="2147483674" r:id="rId4"/>
    <p:sldLayoutId id="2147483675" r:id="rId5"/>
  </p:sldLayoutIdLst>
  <p:transition xmlns:p14="http://schemas.microsoft.com/office/powerpoint/2010/main" spd="med">
    <p:fade/>
  </p:transition>
  <p:hf sldNum="0" hdr="0" dt="0"/>
  <p:txStyles>
    <p:titleStyle>
      <a:lvl1pPr algn="l" rtl="0" eaLnBrk="0" fontAlgn="base" hangingPunct="0">
        <a:lnSpc>
          <a:spcPct val="95000"/>
        </a:lnSpc>
        <a:spcBef>
          <a:spcPct val="0"/>
        </a:spcBef>
        <a:spcAft>
          <a:spcPct val="0"/>
        </a:spcAft>
        <a:defRPr sz="2400" b="1">
          <a:solidFill>
            <a:srgbClr val="FFFFFF"/>
          </a:solidFill>
          <a:latin typeface="+mj-lt"/>
          <a:ea typeface="+mj-ea"/>
          <a:cs typeface="+mj-cs"/>
        </a:defRPr>
      </a:lvl1pPr>
      <a:lvl2pPr algn="l" rtl="0" eaLnBrk="0" fontAlgn="base" hangingPunct="0">
        <a:lnSpc>
          <a:spcPct val="95000"/>
        </a:lnSpc>
        <a:spcBef>
          <a:spcPct val="0"/>
        </a:spcBef>
        <a:spcAft>
          <a:spcPct val="0"/>
        </a:spcAft>
        <a:defRPr sz="2400" b="1">
          <a:solidFill>
            <a:srgbClr val="FFFFFF"/>
          </a:solidFill>
          <a:latin typeface="Arial" pitchFamily="34" charset="0"/>
        </a:defRPr>
      </a:lvl2pPr>
      <a:lvl3pPr algn="l" rtl="0" eaLnBrk="0" fontAlgn="base" hangingPunct="0">
        <a:lnSpc>
          <a:spcPct val="95000"/>
        </a:lnSpc>
        <a:spcBef>
          <a:spcPct val="0"/>
        </a:spcBef>
        <a:spcAft>
          <a:spcPct val="0"/>
        </a:spcAft>
        <a:defRPr sz="2400" b="1">
          <a:solidFill>
            <a:srgbClr val="FFFFFF"/>
          </a:solidFill>
          <a:latin typeface="Arial" pitchFamily="34" charset="0"/>
        </a:defRPr>
      </a:lvl3pPr>
      <a:lvl4pPr algn="l" rtl="0" eaLnBrk="0" fontAlgn="base" hangingPunct="0">
        <a:lnSpc>
          <a:spcPct val="95000"/>
        </a:lnSpc>
        <a:spcBef>
          <a:spcPct val="0"/>
        </a:spcBef>
        <a:spcAft>
          <a:spcPct val="0"/>
        </a:spcAft>
        <a:defRPr sz="2400" b="1">
          <a:solidFill>
            <a:srgbClr val="FFFFFF"/>
          </a:solidFill>
          <a:latin typeface="Arial" pitchFamily="34" charset="0"/>
        </a:defRPr>
      </a:lvl4pPr>
      <a:lvl5pPr algn="l" rtl="0" eaLnBrk="0" fontAlgn="base" hangingPunct="0">
        <a:lnSpc>
          <a:spcPct val="95000"/>
        </a:lnSpc>
        <a:spcBef>
          <a:spcPct val="0"/>
        </a:spcBef>
        <a:spcAft>
          <a:spcPct val="0"/>
        </a:spcAft>
        <a:defRPr sz="2400" b="1">
          <a:solidFill>
            <a:srgbClr val="FFFFFF"/>
          </a:solidFill>
          <a:latin typeface="Arial" pitchFamily="34" charset="0"/>
        </a:defRPr>
      </a:lvl5pPr>
      <a:lvl6pPr marL="457200" algn="l" rtl="0" eaLnBrk="0" fontAlgn="base" hangingPunct="0">
        <a:lnSpc>
          <a:spcPct val="95000"/>
        </a:lnSpc>
        <a:spcBef>
          <a:spcPct val="0"/>
        </a:spcBef>
        <a:spcAft>
          <a:spcPct val="0"/>
        </a:spcAft>
        <a:defRPr sz="2400" b="1">
          <a:solidFill>
            <a:srgbClr val="FFFFFF"/>
          </a:solidFill>
          <a:latin typeface="Arial" pitchFamily="34" charset="0"/>
        </a:defRPr>
      </a:lvl6pPr>
      <a:lvl7pPr marL="914400" algn="l" rtl="0" eaLnBrk="0" fontAlgn="base" hangingPunct="0">
        <a:lnSpc>
          <a:spcPct val="95000"/>
        </a:lnSpc>
        <a:spcBef>
          <a:spcPct val="0"/>
        </a:spcBef>
        <a:spcAft>
          <a:spcPct val="0"/>
        </a:spcAft>
        <a:defRPr sz="2400" b="1">
          <a:solidFill>
            <a:srgbClr val="FFFFFF"/>
          </a:solidFill>
          <a:latin typeface="Arial" pitchFamily="34" charset="0"/>
        </a:defRPr>
      </a:lvl7pPr>
      <a:lvl8pPr marL="1371600" algn="l" rtl="0" eaLnBrk="0" fontAlgn="base" hangingPunct="0">
        <a:lnSpc>
          <a:spcPct val="95000"/>
        </a:lnSpc>
        <a:spcBef>
          <a:spcPct val="0"/>
        </a:spcBef>
        <a:spcAft>
          <a:spcPct val="0"/>
        </a:spcAft>
        <a:defRPr sz="2400" b="1">
          <a:solidFill>
            <a:srgbClr val="FFFFFF"/>
          </a:solidFill>
          <a:latin typeface="Arial" pitchFamily="34" charset="0"/>
        </a:defRPr>
      </a:lvl8pPr>
      <a:lvl9pPr marL="1828800" algn="l" rtl="0" eaLnBrk="0" fontAlgn="base" hangingPunct="0">
        <a:lnSpc>
          <a:spcPct val="95000"/>
        </a:lnSpc>
        <a:spcBef>
          <a:spcPct val="0"/>
        </a:spcBef>
        <a:spcAft>
          <a:spcPct val="0"/>
        </a:spcAft>
        <a:defRPr sz="2400" b="1">
          <a:solidFill>
            <a:srgbClr val="FFFFFF"/>
          </a:solidFill>
          <a:latin typeface="Arial" pitchFamily="34" charset="0"/>
        </a:defRPr>
      </a:lvl9pPr>
    </p:titleStyle>
    <p:bodyStyle>
      <a:lvl1pPr marL="190500" indent="-190500" algn="l" rtl="0" eaLnBrk="0" fontAlgn="base" hangingPunct="0">
        <a:spcBef>
          <a:spcPct val="60000"/>
        </a:spcBef>
        <a:spcAft>
          <a:spcPct val="0"/>
        </a:spcAft>
        <a:buClr>
          <a:schemeClr val="accent1"/>
        </a:buClr>
        <a:buFont typeface="Wingdings" charset="2"/>
        <a:buChar char="§"/>
        <a:defRPr sz="2000" b="1">
          <a:solidFill>
            <a:schemeClr val="tx1"/>
          </a:solidFill>
          <a:latin typeface="+mn-lt"/>
          <a:ea typeface="+mn-ea"/>
          <a:cs typeface="+mn-cs"/>
        </a:defRPr>
      </a:lvl1pPr>
      <a:lvl2pPr marL="381000" indent="-188913" algn="l" rtl="0" eaLnBrk="0" fontAlgn="base" hangingPunct="0">
        <a:spcBef>
          <a:spcPct val="30000"/>
        </a:spcBef>
        <a:spcAft>
          <a:spcPct val="0"/>
        </a:spcAft>
        <a:buClr>
          <a:schemeClr val="accent1"/>
        </a:buClr>
        <a:buChar char="-"/>
        <a:defRPr sz="2800">
          <a:solidFill>
            <a:schemeClr val="tx1"/>
          </a:solidFill>
          <a:latin typeface="+mn-lt"/>
          <a:ea typeface="ＭＳ Ｐゴシック" charset="-128"/>
        </a:defRPr>
      </a:lvl2pPr>
      <a:lvl3pPr marL="561975" indent="-179388" algn="l" rtl="0" eaLnBrk="0" fontAlgn="base" hangingPunct="0">
        <a:spcBef>
          <a:spcPct val="30000"/>
        </a:spcBef>
        <a:spcAft>
          <a:spcPct val="0"/>
        </a:spcAft>
        <a:buClr>
          <a:schemeClr val="accent1"/>
        </a:buClr>
        <a:buChar char="-"/>
        <a:defRPr sz="1600">
          <a:solidFill>
            <a:schemeClr val="tx1"/>
          </a:solidFill>
          <a:latin typeface="+mn-lt"/>
          <a:ea typeface="ＭＳ Ｐゴシック" charset="-128"/>
        </a:defRPr>
      </a:lvl3pPr>
      <a:lvl4pPr marL="768350" indent="-204788" algn="l" rtl="0" eaLnBrk="0" fontAlgn="base" hangingPunct="0">
        <a:spcBef>
          <a:spcPct val="30000"/>
        </a:spcBef>
        <a:spcAft>
          <a:spcPct val="0"/>
        </a:spcAft>
        <a:buClr>
          <a:schemeClr val="accent1"/>
        </a:buClr>
        <a:buChar char="-"/>
        <a:defRPr sz="1600">
          <a:solidFill>
            <a:schemeClr val="tx1"/>
          </a:solidFill>
          <a:latin typeface="+mn-lt"/>
          <a:ea typeface="ＭＳ Ｐゴシック" charset="-128"/>
        </a:defRPr>
      </a:lvl4pPr>
      <a:lvl5pPr marL="1050925" indent="-168275" algn="l" rtl="0" eaLnBrk="0" fontAlgn="base" hangingPunct="0">
        <a:spcBef>
          <a:spcPct val="40000"/>
        </a:spcBef>
        <a:spcAft>
          <a:spcPct val="0"/>
        </a:spcAft>
        <a:buClr>
          <a:schemeClr val="accent1"/>
        </a:buClr>
        <a:buFont typeface="Wingdings" charset="2"/>
        <a:buChar char="»"/>
        <a:defRPr sz="2000">
          <a:solidFill>
            <a:schemeClr val="tx1"/>
          </a:solidFill>
          <a:latin typeface="+mn-lt"/>
          <a:ea typeface="ＭＳ Ｐゴシック" charset="-128"/>
        </a:defRPr>
      </a:lvl5pPr>
      <a:lvl6pPr marL="1508125" indent="-168275" algn="l" rtl="0" eaLnBrk="0" fontAlgn="base" hangingPunct="0">
        <a:spcBef>
          <a:spcPct val="40000"/>
        </a:spcBef>
        <a:spcAft>
          <a:spcPct val="0"/>
        </a:spcAft>
        <a:buClr>
          <a:schemeClr val="accent1"/>
        </a:buClr>
        <a:buFont typeface="Wingdings" pitchFamily="2" charset="2"/>
        <a:buChar char="»"/>
        <a:defRPr sz="2000">
          <a:solidFill>
            <a:schemeClr val="tx1"/>
          </a:solidFill>
          <a:latin typeface="+mn-lt"/>
        </a:defRPr>
      </a:lvl6pPr>
      <a:lvl7pPr marL="1965325" indent="-168275" algn="l" rtl="0" eaLnBrk="0" fontAlgn="base" hangingPunct="0">
        <a:spcBef>
          <a:spcPct val="40000"/>
        </a:spcBef>
        <a:spcAft>
          <a:spcPct val="0"/>
        </a:spcAft>
        <a:buClr>
          <a:schemeClr val="accent1"/>
        </a:buClr>
        <a:buFont typeface="Wingdings" pitchFamily="2" charset="2"/>
        <a:buChar char="»"/>
        <a:defRPr sz="2000">
          <a:solidFill>
            <a:schemeClr val="tx1"/>
          </a:solidFill>
          <a:latin typeface="+mn-lt"/>
        </a:defRPr>
      </a:lvl7pPr>
      <a:lvl8pPr marL="2422525" indent="-168275" algn="l" rtl="0" eaLnBrk="0" fontAlgn="base" hangingPunct="0">
        <a:spcBef>
          <a:spcPct val="40000"/>
        </a:spcBef>
        <a:spcAft>
          <a:spcPct val="0"/>
        </a:spcAft>
        <a:buClr>
          <a:schemeClr val="accent1"/>
        </a:buClr>
        <a:buFont typeface="Wingdings" pitchFamily="2" charset="2"/>
        <a:buChar char="»"/>
        <a:defRPr sz="2000">
          <a:solidFill>
            <a:schemeClr val="tx1"/>
          </a:solidFill>
          <a:latin typeface="+mn-lt"/>
        </a:defRPr>
      </a:lvl8pPr>
      <a:lvl9pPr marL="2879725" indent="-168275" algn="l" rtl="0" eaLnBrk="0" fontAlgn="base" hangingPunct="0">
        <a:spcBef>
          <a:spcPct val="40000"/>
        </a:spcBef>
        <a:spcAft>
          <a:spcPct val="0"/>
        </a:spcAft>
        <a:buClr>
          <a:schemeClr val="accent1"/>
        </a:buClr>
        <a:buFont typeface="Wingdings" pitchFamily="2" charset="2"/>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bwMode="gray">
      <p:bgPr>
        <a:blipFill dpi="0" rotWithShape="0">
          <a:blip r:embed="rId7"/>
          <a:srcRect/>
          <a:stretch>
            <a:fillRect/>
          </a:stretch>
        </a:blipFill>
        <a:effectLst/>
      </p:bgPr>
    </p:bg>
    <p:spTree>
      <p:nvGrpSpPr>
        <p:cNvPr id="1" name=""/>
        <p:cNvGrpSpPr/>
        <p:nvPr/>
      </p:nvGrpSpPr>
      <p:grpSpPr>
        <a:xfrm>
          <a:off x="0" y="0"/>
          <a:ext cx="0" cy="0"/>
          <a:chOff x="0" y="0"/>
          <a:chExt cx="0" cy="0"/>
        </a:xfrm>
      </p:grpSpPr>
      <p:sp>
        <p:nvSpPr>
          <p:cNvPr id="14338" name="Rectangle 5"/>
          <p:cNvSpPr>
            <a:spLocks noChangeArrowheads="1"/>
          </p:cNvSpPr>
          <p:nvPr/>
        </p:nvSpPr>
        <p:spPr bwMode="gray">
          <a:xfrm>
            <a:off x="2162175" y="6408738"/>
            <a:ext cx="4784725"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914400" fontAlgn="base">
              <a:spcBef>
                <a:spcPct val="0"/>
              </a:spcBef>
              <a:spcAft>
                <a:spcPct val="0"/>
              </a:spcAft>
            </a:pPr>
            <a:endParaRPr lang="es-ES" sz="1000" b="1" smtClean="0">
              <a:solidFill>
                <a:srgbClr val="800000"/>
              </a:solidFill>
              <a:latin typeface="Arial" charset="0"/>
              <a:ea typeface="ＭＳ Ｐゴシック" charset="0"/>
              <a:cs typeface="ＭＳ Ｐゴシック" charset="0"/>
            </a:endParaRPr>
          </a:p>
        </p:txBody>
      </p:sp>
      <p:sp>
        <p:nvSpPr>
          <p:cNvPr id="14339" name="Rectangle 7"/>
          <p:cNvSpPr>
            <a:spLocks noGrp="1" noChangeArrowheads="1"/>
          </p:cNvSpPr>
          <p:nvPr>
            <p:ph type="title"/>
          </p:nvPr>
        </p:nvSpPr>
        <p:spPr bwMode="gray">
          <a:xfrm>
            <a:off x="314325" y="166688"/>
            <a:ext cx="5540375" cy="60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0" tIns="45720" rIns="0" bIns="45720" numCol="1" anchor="ctr" anchorCtr="0" compatLnSpc="1">
            <a:prstTxWarp prst="textNoShape">
              <a:avLst/>
            </a:prstTxWarp>
          </a:bodyPr>
          <a:lstStyle/>
          <a:p>
            <a:pPr lvl="0"/>
            <a:r>
              <a:rPr lang="de-DE"/>
              <a:t>Klicken Sie, um das Titelformat zu bearbeiten</a:t>
            </a:r>
          </a:p>
        </p:txBody>
      </p:sp>
      <p:sp>
        <p:nvSpPr>
          <p:cNvPr id="11269" name="Rectangle 10"/>
          <p:cNvSpPr>
            <a:spLocks noGrp="1" noChangeArrowheads="1"/>
          </p:cNvSpPr>
          <p:nvPr>
            <p:ph type="ftr" sz="quarter" idx="3"/>
          </p:nvPr>
        </p:nvSpPr>
        <p:spPr bwMode="gray">
          <a:xfrm>
            <a:off x="219075" y="6408738"/>
            <a:ext cx="1343025" cy="24765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000" b="1">
                <a:solidFill>
                  <a:srgbClr val="800000"/>
                </a:solidFill>
                <a:ea typeface="+mn-ea"/>
                <a:cs typeface="+mn-cs"/>
              </a:defRPr>
            </a:lvl1pPr>
          </a:lstStyle>
          <a:p>
            <a:pPr defTabSz="914400" fontAlgn="base">
              <a:spcBef>
                <a:spcPct val="0"/>
              </a:spcBef>
              <a:spcAft>
                <a:spcPct val="0"/>
              </a:spcAft>
              <a:defRPr/>
            </a:pPr>
            <a:r>
              <a:rPr lang="de-DE">
                <a:latin typeface="Arial" charset="0"/>
              </a:rPr>
              <a:t>Page </a:t>
            </a:r>
            <a:r>
              <a:rPr lang="de-DE">
                <a:latin typeface="Arial" charset="0"/>
                <a:sym typeface="Wingdings" charset="2"/>
              </a:rPr>
              <a:t></a:t>
            </a:r>
            <a:r>
              <a:rPr lang="de-DE">
                <a:latin typeface="Arial" charset="0"/>
              </a:rPr>
              <a:t> </a:t>
            </a:r>
            <a:fld id="{51E16283-C49A-E046-81CE-DA609EC2D7C1}" type="slidenum">
              <a:rPr lang="de-DE">
                <a:latin typeface="Arial" charset="0"/>
              </a:rPr>
              <a:pPr defTabSz="914400" fontAlgn="base">
                <a:spcBef>
                  <a:spcPct val="0"/>
                </a:spcBef>
                <a:spcAft>
                  <a:spcPct val="0"/>
                </a:spcAft>
                <a:defRPr/>
              </a:pPr>
              <a:t>‹Nr.›</a:t>
            </a:fld>
            <a:endParaRPr lang="de-DE">
              <a:latin typeface="Arial" charset="0"/>
            </a:endParaRPr>
          </a:p>
        </p:txBody>
      </p:sp>
      <p:sp>
        <p:nvSpPr>
          <p:cNvPr id="14341" name="Rectangle 12"/>
          <p:cNvSpPr>
            <a:spLocks noGrp="1" noChangeArrowheads="1"/>
          </p:cNvSpPr>
          <p:nvPr>
            <p:ph type="body" idx="1"/>
          </p:nvPr>
        </p:nvSpPr>
        <p:spPr bwMode="gray">
          <a:xfrm>
            <a:off x="314325" y="1614488"/>
            <a:ext cx="8524875" cy="439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0" tIns="45720" rIns="0" bIns="45720" numCol="1" anchor="t" anchorCtr="0" compatLnSpc="1">
            <a:prstTxWarp prst="textNoShape">
              <a:avLst/>
            </a:prstTxWarp>
          </a:bodyPr>
          <a:lstStyle/>
          <a:p>
            <a:pPr lvl="0"/>
            <a:r>
              <a:rPr lang="de-DE"/>
              <a:t>Klicken Sie, um die Formate des Vorlagentextes zu bearbeiten</a:t>
            </a:r>
          </a:p>
          <a:p>
            <a:pPr lvl="1"/>
            <a:r>
              <a:rPr lang="de-DE"/>
              <a:t>Zweite Ebene</a:t>
            </a:r>
          </a:p>
          <a:p>
            <a:pPr lvl="2"/>
            <a:r>
              <a:rPr lang="de-DE"/>
              <a:t>Dritte Ebene</a:t>
            </a:r>
          </a:p>
          <a:p>
            <a:pPr lvl="3"/>
            <a:r>
              <a:rPr lang="de-DE"/>
              <a:t>Vierte Ebene</a:t>
            </a:r>
          </a:p>
        </p:txBody>
      </p:sp>
      <p:sp>
        <p:nvSpPr>
          <p:cNvPr id="14342" name="Rectangle 7"/>
          <p:cNvSpPr>
            <a:spLocks noChangeArrowheads="1"/>
          </p:cNvSpPr>
          <p:nvPr/>
        </p:nvSpPr>
        <p:spPr bwMode="gray">
          <a:xfrm>
            <a:off x="7188200" y="6184900"/>
            <a:ext cx="1646238" cy="377825"/>
          </a:xfrm>
          <a:prstGeom prst="rect">
            <a:avLst/>
          </a:prstGeom>
          <a:gradFill rotWithShape="1">
            <a:gsLst>
              <a:gs pos="0">
                <a:srgbClr val="FFFFFF"/>
              </a:gs>
              <a:gs pos="100000">
                <a:srgbClr val="DDDDDD"/>
              </a:gs>
            </a:gsLst>
            <a:lin ang="0" scaled="1"/>
          </a:gradFill>
          <a:ln w="9525">
            <a:solidFill>
              <a:srgbClr val="969696"/>
            </a:solidFill>
            <a:miter lim="800000"/>
            <a:headEnd/>
            <a:tailEnd/>
          </a:ln>
        </p:spPr>
        <p:txBody>
          <a:bodyPr wrap="none" anchor="ctr"/>
          <a:lstStyle/>
          <a:p>
            <a:pPr algn="ctr" defTabSz="914400" eaLnBrk="0" fontAlgn="base" hangingPunct="0">
              <a:spcBef>
                <a:spcPct val="0"/>
              </a:spcBef>
              <a:spcAft>
                <a:spcPct val="0"/>
              </a:spcAft>
            </a:pPr>
            <a:r>
              <a:rPr lang="de-DE" sz="1600" b="1" smtClean="0">
                <a:solidFill>
                  <a:srgbClr val="800000"/>
                </a:solidFill>
                <a:latin typeface="Arial" charset="0"/>
                <a:ea typeface="ＭＳ Ｐゴシック" charset="0"/>
                <a:cs typeface="ＭＳ Ｐゴシック" charset="0"/>
              </a:rPr>
              <a:t>YOUR LOGO</a:t>
            </a:r>
          </a:p>
        </p:txBody>
      </p:sp>
    </p:spTree>
    <p:extLst>
      <p:ext uri="{BB962C8B-B14F-4D97-AF65-F5344CB8AC3E}">
        <p14:creationId xmlns:p14="http://schemas.microsoft.com/office/powerpoint/2010/main" val="2652208984"/>
      </p:ext>
    </p:extLst>
  </p:cSld>
  <p:clrMap bg1="lt1" tx1="dk1" bg2="lt2" tx2="dk2" accent1="accent1" accent2="accent2" accent3="accent3" accent4="accent4" accent5="accent5" accent6="accent6" hlink="hlink" folHlink="folHlink"/>
  <p:sldLayoutIdLst>
    <p:sldLayoutId id="2147483677" r:id="rId1"/>
    <p:sldLayoutId id="2147483678" r:id="rId2"/>
    <p:sldLayoutId id="2147483679" r:id="rId3"/>
    <p:sldLayoutId id="2147483680" r:id="rId4"/>
    <p:sldLayoutId id="2147483681" r:id="rId5"/>
  </p:sldLayoutIdLst>
  <p:transition xmlns:p14="http://schemas.microsoft.com/office/powerpoint/2010/main" spd="med">
    <p:fade/>
  </p:transition>
  <p:hf sldNum="0" hdr="0" dt="0"/>
  <p:txStyles>
    <p:titleStyle>
      <a:lvl1pPr algn="l" rtl="0" eaLnBrk="0" fontAlgn="base" hangingPunct="0">
        <a:lnSpc>
          <a:spcPct val="95000"/>
        </a:lnSpc>
        <a:spcBef>
          <a:spcPct val="0"/>
        </a:spcBef>
        <a:spcAft>
          <a:spcPct val="0"/>
        </a:spcAft>
        <a:defRPr sz="2400" b="1">
          <a:solidFill>
            <a:srgbClr val="FFFFFF"/>
          </a:solidFill>
          <a:latin typeface="+mj-lt"/>
          <a:ea typeface="ＭＳ Ｐゴシック" charset="-128"/>
          <a:cs typeface="ＭＳ Ｐゴシック" charset="-128"/>
        </a:defRPr>
      </a:lvl1pPr>
      <a:lvl2pPr algn="l" rtl="0" eaLnBrk="0" fontAlgn="base" hangingPunct="0">
        <a:lnSpc>
          <a:spcPct val="95000"/>
        </a:lnSpc>
        <a:spcBef>
          <a:spcPct val="0"/>
        </a:spcBef>
        <a:spcAft>
          <a:spcPct val="0"/>
        </a:spcAft>
        <a:defRPr sz="2400" b="1">
          <a:solidFill>
            <a:srgbClr val="FFFFFF"/>
          </a:solidFill>
          <a:latin typeface="Arial" charset="0"/>
          <a:ea typeface="ＭＳ Ｐゴシック" charset="-128"/>
          <a:cs typeface="ＭＳ Ｐゴシック" charset="-128"/>
        </a:defRPr>
      </a:lvl2pPr>
      <a:lvl3pPr algn="l" rtl="0" eaLnBrk="0" fontAlgn="base" hangingPunct="0">
        <a:lnSpc>
          <a:spcPct val="95000"/>
        </a:lnSpc>
        <a:spcBef>
          <a:spcPct val="0"/>
        </a:spcBef>
        <a:spcAft>
          <a:spcPct val="0"/>
        </a:spcAft>
        <a:defRPr sz="2400" b="1">
          <a:solidFill>
            <a:srgbClr val="FFFFFF"/>
          </a:solidFill>
          <a:latin typeface="Arial" charset="0"/>
          <a:ea typeface="ＭＳ Ｐゴシック" charset="-128"/>
          <a:cs typeface="ＭＳ Ｐゴシック" charset="-128"/>
        </a:defRPr>
      </a:lvl3pPr>
      <a:lvl4pPr algn="l" rtl="0" eaLnBrk="0" fontAlgn="base" hangingPunct="0">
        <a:lnSpc>
          <a:spcPct val="95000"/>
        </a:lnSpc>
        <a:spcBef>
          <a:spcPct val="0"/>
        </a:spcBef>
        <a:spcAft>
          <a:spcPct val="0"/>
        </a:spcAft>
        <a:defRPr sz="2400" b="1">
          <a:solidFill>
            <a:srgbClr val="FFFFFF"/>
          </a:solidFill>
          <a:latin typeface="Arial" charset="0"/>
          <a:ea typeface="ＭＳ Ｐゴシック" charset="-128"/>
          <a:cs typeface="ＭＳ Ｐゴシック" charset="-128"/>
        </a:defRPr>
      </a:lvl4pPr>
      <a:lvl5pPr algn="l" rtl="0" eaLnBrk="0" fontAlgn="base" hangingPunct="0">
        <a:lnSpc>
          <a:spcPct val="95000"/>
        </a:lnSpc>
        <a:spcBef>
          <a:spcPct val="0"/>
        </a:spcBef>
        <a:spcAft>
          <a:spcPct val="0"/>
        </a:spcAft>
        <a:defRPr sz="2400" b="1">
          <a:solidFill>
            <a:srgbClr val="FFFFFF"/>
          </a:solidFill>
          <a:latin typeface="Arial" charset="0"/>
          <a:ea typeface="ＭＳ Ｐゴシック" charset="-128"/>
          <a:cs typeface="ＭＳ Ｐゴシック" charset="-128"/>
        </a:defRPr>
      </a:lvl5pPr>
      <a:lvl6pPr marL="457200" algn="l" rtl="0" eaLnBrk="0" fontAlgn="base" hangingPunct="0">
        <a:lnSpc>
          <a:spcPct val="95000"/>
        </a:lnSpc>
        <a:spcBef>
          <a:spcPct val="0"/>
        </a:spcBef>
        <a:spcAft>
          <a:spcPct val="0"/>
        </a:spcAft>
        <a:defRPr sz="2400" b="1">
          <a:solidFill>
            <a:srgbClr val="FFFFFF"/>
          </a:solidFill>
          <a:latin typeface="Arial" charset="0"/>
        </a:defRPr>
      </a:lvl6pPr>
      <a:lvl7pPr marL="914400" algn="l" rtl="0" eaLnBrk="0" fontAlgn="base" hangingPunct="0">
        <a:lnSpc>
          <a:spcPct val="95000"/>
        </a:lnSpc>
        <a:spcBef>
          <a:spcPct val="0"/>
        </a:spcBef>
        <a:spcAft>
          <a:spcPct val="0"/>
        </a:spcAft>
        <a:defRPr sz="2400" b="1">
          <a:solidFill>
            <a:srgbClr val="FFFFFF"/>
          </a:solidFill>
          <a:latin typeface="Arial" charset="0"/>
        </a:defRPr>
      </a:lvl7pPr>
      <a:lvl8pPr marL="1371600" algn="l" rtl="0" eaLnBrk="0" fontAlgn="base" hangingPunct="0">
        <a:lnSpc>
          <a:spcPct val="95000"/>
        </a:lnSpc>
        <a:spcBef>
          <a:spcPct val="0"/>
        </a:spcBef>
        <a:spcAft>
          <a:spcPct val="0"/>
        </a:spcAft>
        <a:defRPr sz="2400" b="1">
          <a:solidFill>
            <a:srgbClr val="FFFFFF"/>
          </a:solidFill>
          <a:latin typeface="Arial" charset="0"/>
        </a:defRPr>
      </a:lvl8pPr>
      <a:lvl9pPr marL="1828800" algn="l" rtl="0" eaLnBrk="0" fontAlgn="base" hangingPunct="0">
        <a:lnSpc>
          <a:spcPct val="95000"/>
        </a:lnSpc>
        <a:spcBef>
          <a:spcPct val="0"/>
        </a:spcBef>
        <a:spcAft>
          <a:spcPct val="0"/>
        </a:spcAft>
        <a:defRPr sz="2400" b="1">
          <a:solidFill>
            <a:srgbClr val="FFFFFF"/>
          </a:solidFill>
          <a:latin typeface="Arial" charset="0"/>
        </a:defRPr>
      </a:lvl9pPr>
    </p:titleStyle>
    <p:bodyStyle>
      <a:lvl1pPr marL="190500" indent="-190500" algn="l" rtl="0" eaLnBrk="0" fontAlgn="base" hangingPunct="0">
        <a:spcBef>
          <a:spcPct val="60000"/>
        </a:spcBef>
        <a:spcAft>
          <a:spcPct val="0"/>
        </a:spcAft>
        <a:buClr>
          <a:schemeClr val="accent1"/>
        </a:buClr>
        <a:buFont typeface="Wingdings" charset="0"/>
        <a:buChar char="§"/>
        <a:defRPr sz="2000" b="1">
          <a:solidFill>
            <a:schemeClr val="tx1"/>
          </a:solidFill>
          <a:latin typeface="+mn-lt"/>
          <a:ea typeface="ＭＳ Ｐゴシック" charset="-128"/>
          <a:cs typeface="ＭＳ Ｐゴシック" charset="-128"/>
        </a:defRPr>
      </a:lvl1pPr>
      <a:lvl2pPr marL="381000" indent="-188913" algn="l" rtl="0" eaLnBrk="0" fontAlgn="base" hangingPunct="0">
        <a:spcBef>
          <a:spcPct val="30000"/>
        </a:spcBef>
        <a:spcAft>
          <a:spcPct val="0"/>
        </a:spcAft>
        <a:buClr>
          <a:schemeClr val="accent1"/>
        </a:buClr>
        <a:buChar char="-"/>
        <a:defRPr>
          <a:solidFill>
            <a:schemeClr val="tx1"/>
          </a:solidFill>
          <a:latin typeface="+mn-lt"/>
          <a:ea typeface="ＭＳ Ｐゴシック" charset="-128"/>
        </a:defRPr>
      </a:lvl2pPr>
      <a:lvl3pPr marL="561975" indent="-179388" algn="l" rtl="0" eaLnBrk="0" fontAlgn="base" hangingPunct="0">
        <a:spcBef>
          <a:spcPct val="30000"/>
        </a:spcBef>
        <a:spcAft>
          <a:spcPct val="0"/>
        </a:spcAft>
        <a:buClr>
          <a:schemeClr val="accent1"/>
        </a:buClr>
        <a:buChar char="-"/>
        <a:defRPr sz="1600">
          <a:solidFill>
            <a:schemeClr val="tx1"/>
          </a:solidFill>
          <a:latin typeface="+mn-lt"/>
          <a:ea typeface="ＭＳ Ｐゴシック" charset="-128"/>
        </a:defRPr>
      </a:lvl3pPr>
      <a:lvl4pPr marL="768350" indent="-204788" algn="l" rtl="0" eaLnBrk="0" fontAlgn="base" hangingPunct="0">
        <a:spcBef>
          <a:spcPct val="30000"/>
        </a:spcBef>
        <a:spcAft>
          <a:spcPct val="0"/>
        </a:spcAft>
        <a:buClr>
          <a:schemeClr val="accent1"/>
        </a:buClr>
        <a:buChar char="-"/>
        <a:defRPr sz="1600">
          <a:solidFill>
            <a:schemeClr val="tx1"/>
          </a:solidFill>
          <a:latin typeface="+mn-lt"/>
          <a:ea typeface="ＭＳ Ｐゴシック" charset="-128"/>
        </a:defRPr>
      </a:lvl4pPr>
      <a:lvl5pPr marL="1050925" indent="-168275" algn="l" rtl="0" eaLnBrk="0" fontAlgn="base" hangingPunct="0">
        <a:spcBef>
          <a:spcPct val="40000"/>
        </a:spcBef>
        <a:spcAft>
          <a:spcPct val="0"/>
        </a:spcAft>
        <a:buClr>
          <a:schemeClr val="accent1"/>
        </a:buClr>
        <a:buFont typeface="Wingdings" charset="0"/>
        <a:buChar char="»"/>
        <a:defRPr sz="2000">
          <a:solidFill>
            <a:schemeClr val="tx1"/>
          </a:solidFill>
          <a:latin typeface="+mn-lt"/>
          <a:ea typeface="ＭＳ Ｐゴシック" charset="-128"/>
        </a:defRPr>
      </a:lvl5pPr>
      <a:lvl6pPr marL="1508125" indent="-168275" algn="l" rtl="0" eaLnBrk="0" fontAlgn="base" hangingPunct="0">
        <a:spcBef>
          <a:spcPct val="40000"/>
        </a:spcBef>
        <a:spcAft>
          <a:spcPct val="0"/>
        </a:spcAft>
        <a:buClr>
          <a:schemeClr val="accent1"/>
        </a:buClr>
        <a:buFont typeface="Wingdings" charset="2"/>
        <a:buChar char="»"/>
        <a:defRPr sz="2000">
          <a:solidFill>
            <a:schemeClr val="tx1"/>
          </a:solidFill>
          <a:latin typeface="+mn-lt"/>
          <a:ea typeface="ＭＳ Ｐゴシック" charset="-128"/>
        </a:defRPr>
      </a:lvl6pPr>
      <a:lvl7pPr marL="1965325" indent="-168275" algn="l" rtl="0" eaLnBrk="0" fontAlgn="base" hangingPunct="0">
        <a:spcBef>
          <a:spcPct val="40000"/>
        </a:spcBef>
        <a:spcAft>
          <a:spcPct val="0"/>
        </a:spcAft>
        <a:buClr>
          <a:schemeClr val="accent1"/>
        </a:buClr>
        <a:buFont typeface="Wingdings" charset="2"/>
        <a:buChar char="»"/>
        <a:defRPr sz="2000">
          <a:solidFill>
            <a:schemeClr val="tx1"/>
          </a:solidFill>
          <a:latin typeface="+mn-lt"/>
          <a:ea typeface="ＭＳ Ｐゴシック" charset="-128"/>
        </a:defRPr>
      </a:lvl7pPr>
      <a:lvl8pPr marL="2422525" indent="-168275" algn="l" rtl="0" eaLnBrk="0" fontAlgn="base" hangingPunct="0">
        <a:spcBef>
          <a:spcPct val="40000"/>
        </a:spcBef>
        <a:spcAft>
          <a:spcPct val="0"/>
        </a:spcAft>
        <a:buClr>
          <a:schemeClr val="accent1"/>
        </a:buClr>
        <a:buFont typeface="Wingdings" charset="2"/>
        <a:buChar char="»"/>
        <a:defRPr sz="2000">
          <a:solidFill>
            <a:schemeClr val="tx1"/>
          </a:solidFill>
          <a:latin typeface="+mn-lt"/>
          <a:ea typeface="ＭＳ Ｐゴシック" charset="-128"/>
        </a:defRPr>
      </a:lvl8pPr>
      <a:lvl9pPr marL="2879725" indent="-168275" algn="l" rtl="0" eaLnBrk="0" fontAlgn="base" hangingPunct="0">
        <a:spcBef>
          <a:spcPct val="40000"/>
        </a:spcBef>
        <a:spcAft>
          <a:spcPct val="0"/>
        </a:spcAft>
        <a:buClr>
          <a:schemeClr val="accent1"/>
        </a:buClr>
        <a:buFont typeface="Wingdings" charset="2"/>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9458" name="Marcador de título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 para editar título</a:t>
            </a:r>
            <a:endParaRPr lang="es-ES"/>
          </a:p>
        </p:txBody>
      </p:sp>
      <p:sp>
        <p:nvSpPr>
          <p:cNvPr id="19459" name="Marcador de texto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Haga clic para modificar el estilo de texto del patrón</a:t>
            </a:r>
          </a:p>
          <a:p>
            <a:pPr lvl="1"/>
            <a:r>
              <a:rPr lang="en-US"/>
              <a:t>Segundo nivel</a:t>
            </a:r>
          </a:p>
          <a:p>
            <a:pPr lvl="2"/>
            <a:r>
              <a:rPr lang="en-US"/>
              <a:t>Tercer nivel</a:t>
            </a:r>
          </a:p>
          <a:p>
            <a:pPr lvl="3"/>
            <a:r>
              <a:rPr lang="en-US"/>
              <a:t>Cuarto nivel</a:t>
            </a:r>
          </a:p>
          <a:p>
            <a:pPr lvl="4"/>
            <a:r>
              <a:rPr lang="en-US"/>
              <a:t>Quinto nivel</a:t>
            </a:r>
            <a:endParaRPr lang="es-ES"/>
          </a:p>
        </p:txBody>
      </p:sp>
      <p:sp>
        <p:nvSpPr>
          <p:cNvPr id="4" name="Marcador de fecha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defTabSz="457200" fontAlgn="auto">
              <a:spcBef>
                <a:spcPts val="0"/>
              </a:spcBef>
              <a:spcAft>
                <a:spcPts val="0"/>
              </a:spcAft>
              <a:defRPr sz="1200">
                <a:solidFill>
                  <a:prstClr val="black">
                    <a:tint val="75000"/>
                  </a:prstClr>
                </a:solidFill>
                <a:latin typeface="Calibri"/>
                <a:ea typeface="+mn-ea"/>
                <a:cs typeface="+mn-cs"/>
              </a:defRPr>
            </a:lvl1pPr>
          </a:lstStyle>
          <a:p>
            <a:pPr>
              <a:defRPr/>
            </a:pPr>
            <a:fld id="{67146845-61CE-9241-9761-5B7E9FFBF355}" type="datetimeFigureOut">
              <a:rPr lang="es-ES"/>
              <a:pPr>
                <a:defRPr/>
              </a:pPr>
              <a:t>2/02/15</a:t>
            </a:fld>
            <a:endParaRPr lang="es-ES"/>
          </a:p>
        </p:txBody>
      </p:sp>
      <p:sp>
        <p:nvSpPr>
          <p:cNvPr id="5" name="Marcador de pie de página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defTabSz="457200" fontAlgn="auto">
              <a:spcBef>
                <a:spcPts val="0"/>
              </a:spcBef>
              <a:spcAft>
                <a:spcPts val="0"/>
              </a:spcAft>
              <a:defRPr sz="1200">
                <a:solidFill>
                  <a:prstClr val="black">
                    <a:tint val="75000"/>
                  </a:prstClr>
                </a:solidFill>
                <a:latin typeface="Calibri"/>
                <a:ea typeface="+mn-ea"/>
                <a:cs typeface="+mn-cs"/>
              </a:defRPr>
            </a:lvl1pPr>
          </a:lstStyle>
          <a:p>
            <a:pPr>
              <a:defRPr/>
            </a:pPr>
            <a:endParaRPr lang="es-ES"/>
          </a:p>
        </p:txBody>
      </p:sp>
      <p:sp>
        <p:nvSpPr>
          <p:cNvPr id="6" name="Marcador de número de diapositiva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defTabSz="457200" fontAlgn="auto">
              <a:spcBef>
                <a:spcPts val="0"/>
              </a:spcBef>
              <a:spcAft>
                <a:spcPts val="0"/>
              </a:spcAft>
              <a:defRPr sz="1200">
                <a:solidFill>
                  <a:prstClr val="black">
                    <a:tint val="75000"/>
                  </a:prstClr>
                </a:solidFill>
                <a:latin typeface="Calibri"/>
                <a:ea typeface="+mn-ea"/>
                <a:cs typeface="+mn-cs"/>
              </a:defRPr>
            </a:lvl1pPr>
          </a:lstStyle>
          <a:p>
            <a:pPr>
              <a:defRPr/>
            </a:pPr>
            <a:fld id="{FDD30BFA-2E07-D54B-9486-D2992BBE9E5D}" type="slidenum">
              <a:rPr lang="es-ES"/>
              <a:pPr>
                <a:defRPr/>
              </a:pPr>
              <a:t>‹Nr.›</a:t>
            </a:fld>
            <a:endParaRPr lang="es-ES"/>
          </a:p>
        </p:txBody>
      </p:sp>
    </p:spTree>
    <p:extLst>
      <p:ext uri="{BB962C8B-B14F-4D97-AF65-F5344CB8AC3E}">
        <p14:creationId xmlns:p14="http://schemas.microsoft.com/office/powerpoint/2010/main" val="2759872459"/>
      </p:ext>
    </p:extLst>
  </p:cSld>
  <p:clrMap bg1="lt1" tx1="dk1" bg2="lt2" tx2="dk2" accent1="accent1" accent2="accent2" accent3="accent3" accent4="accent4" accent5="accent5" accent6="accent6" hlink="hlink" folHlink="folHlink"/>
  <p:sldLayoutIdLst>
    <p:sldLayoutId id="2147483683" r:id="rId1"/>
    <p:sldLayoutId id="2147483684" r:id="rId2"/>
    <p:sldLayoutId id="2147483685" r:id="rId3"/>
    <p:sldLayoutId id="2147483686" r:id="rId4"/>
    <p:sldLayoutId id="2147483687" r:id="rId5"/>
    <p:sldLayoutId id="2147483688" r:id="rId6"/>
    <p:sldLayoutId id="2147483689" r:id="rId7"/>
    <p:sldLayoutId id="2147483690" r:id="rId8"/>
    <p:sldLayoutId id="2147483691" r:id="rId9"/>
    <p:sldLayoutId id="2147483692" r:id="rId10"/>
    <p:sldLayoutId id="2147483693" r:id="rId11"/>
  </p:sldLayoutIdLst>
  <p:txStyles>
    <p:titleStyle>
      <a:lvl1pPr algn="ctr" defTabSz="457200"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defTabSz="457200"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defTabSz="457200"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s-E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rgbClr val="F0ECD9"/>
        </a:solidFill>
        <a:effectLst/>
      </p:bgPr>
    </p:bg>
    <p:spTree>
      <p:nvGrpSpPr>
        <p:cNvPr id="1" name=""/>
        <p:cNvGrpSpPr/>
        <p:nvPr/>
      </p:nvGrpSpPr>
      <p:grpSpPr>
        <a:xfrm>
          <a:off x="0" y="0"/>
          <a:ext cx="0" cy="0"/>
          <a:chOff x="0" y="0"/>
          <a:chExt cx="0" cy="0"/>
        </a:xfrm>
      </p:grpSpPr>
      <p:sp>
        <p:nvSpPr>
          <p:cNvPr id="344072" name="Rectangle 8"/>
          <p:cNvSpPr>
            <a:spLocks noChangeArrowheads="1"/>
          </p:cNvSpPr>
          <p:nvPr userDrawn="1"/>
        </p:nvSpPr>
        <p:spPr bwMode="auto">
          <a:xfrm>
            <a:off x="0" y="0"/>
            <a:ext cx="9144000" cy="1444625"/>
          </a:xfrm>
          <a:prstGeom prst="rect">
            <a:avLst/>
          </a:prstGeom>
          <a:solidFill>
            <a:srgbClr val="002F5D"/>
          </a:solidFill>
          <a:ln>
            <a:noFill/>
          </a:ln>
          <a:effectLst/>
          <a:extLst>
            <a:ext uri="{91240B29-F687-4f45-9708-019B960494DF}">
              <a14:hiddenLine xmlns:a14="http://schemas.microsoft.com/office/drawing/2010/main" w="9525">
                <a:solidFill>
                  <a:schemeClr val="tx1"/>
                </a:solidFill>
                <a:miter lim="800000"/>
                <a:headEnd type="none" w="sm" len="sm"/>
                <a:tailEnd type="none" w="sm" len="sm"/>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dirty="0">
              <a:solidFill>
                <a:srgbClr val="FFFFFF"/>
              </a:solidFill>
              <a:latin typeface="Arial" charset="0"/>
              <a:ea typeface="ＭＳ Ｐゴシック" charset="0"/>
              <a:cs typeface="ＭＳ Ｐゴシック" charset="0"/>
            </a:endParaRPr>
          </a:p>
        </p:txBody>
      </p:sp>
      <p:sp>
        <p:nvSpPr>
          <p:cNvPr id="344066" name="Rectangle 2"/>
          <p:cNvSpPr>
            <a:spLocks noGrp="1" noChangeArrowheads="1"/>
          </p:cNvSpPr>
          <p:nvPr>
            <p:ph type="title"/>
          </p:nvPr>
        </p:nvSpPr>
        <p:spPr bwMode="auto">
          <a:xfrm>
            <a:off x="474663" y="0"/>
            <a:ext cx="7983537" cy="1447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2075" tIns="46038" rIns="92075" bIns="46038" numCol="1" anchor="ctr" anchorCtr="1" compatLnSpc="1">
            <a:prstTxWarp prst="textNoShape">
              <a:avLst/>
            </a:prstTxWarp>
          </a:bodyPr>
          <a:lstStyle/>
          <a:p>
            <a:pPr lvl="0"/>
            <a:r>
              <a:rPr lang="en-GB" dirty="0"/>
              <a:t>Click to edit Master title style</a:t>
            </a:r>
          </a:p>
        </p:txBody>
      </p:sp>
      <p:sp>
        <p:nvSpPr>
          <p:cNvPr id="344067" name="Rectangle 3"/>
          <p:cNvSpPr>
            <a:spLocks noGrp="1" noChangeArrowheads="1"/>
          </p:cNvSpPr>
          <p:nvPr>
            <p:ph type="body" idx="1"/>
          </p:nvPr>
        </p:nvSpPr>
        <p:spPr bwMode="auto">
          <a:xfrm>
            <a:off x="474663" y="1608138"/>
            <a:ext cx="7997825" cy="4752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34406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none" lIns="92075" tIns="46038" rIns="92075" bIns="46038" numCol="1" anchor="ctr" anchorCtr="0" compatLnSpc="1">
            <a:prstTxWarp prst="textNoShape">
              <a:avLst/>
            </a:prstTxWarp>
          </a:bodyPr>
          <a:lstStyle>
            <a:lvl1pPr eaLnBrk="0" hangingPunct="0">
              <a:defRPr sz="1400">
                <a:solidFill>
                  <a:srgbClr val="FF6500"/>
                </a:solidFill>
                <a:cs typeface="+mn-cs"/>
              </a:defRPr>
            </a:lvl1pPr>
          </a:lstStyle>
          <a:p>
            <a:pPr defTabSz="914400" fontAlgn="base">
              <a:spcBef>
                <a:spcPct val="0"/>
              </a:spcBef>
              <a:spcAft>
                <a:spcPct val="0"/>
              </a:spcAft>
              <a:defRPr/>
            </a:pPr>
            <a:endParaRPr lang="en-GB">
              <a:latin typeface="Arial" charset="0"/>
              <a:ea typeface="ＭＳ Ｐゴシック" charset="0"/>
            </a:endParaRPr>
          </a:p>
        </p:txBody>
      </p:sp>
      <p:sp>
        <p:nvSpPr>
          <p:cNvPr id="34406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none" lIns="92075" tIns="46038" rIns="92075" bIns="46038" numCol="1" anchor="ctr" anchorCtr="0" compatLnSpc="1">
            <a:prstTxWarp prst="textNoShape">
              <a:avLst/>
            </a:prstTxWarp>
          </a:bodyPr>
          <a:lstStyle>
            <a:lvl1pPr algn="ctr" eaLnBrk="0" hangingPunct="0">
              <a:defRPr sz="1400">
                <a:solidFill>
                  <a:srgbClr val="FF6500"/>
                </a:solidFill>
                <a:cs typeface="+mn-cs"/>
              </a:defRPr>
            </a:lvl1pPr>
          </a:lstStyle>
          <a:p>
            <a:pPr defTabSz="914400" fontAlgn="base">
              <a:spcBef>
                <a:spcPct val="0"/>
              </a:spcBef>
              <a:spcAft>
                <a:spcPct val="0"/>
              </a:spcAft>
              <a:defRPr/>
            </a:pPr>
            <a:endParaRPr lang="en-GB">
              <a:latin typeface="Arial" charset="0"/>
              <a:ea typeface="ＭＳ Ｐゴシック" charset="0"/>
            </a:endParaRPr>
          </a:p>
        </p:txBody>
      </p:sp>
      <p:sp>
        <p:nvSpPr>
          <p:cNvPr id="34407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none" lIns="92075" tIns="46038" rIns="92075" bIns="46038" numCol="1" anchor="ctr" anchorCtr="0" compatLnSpc="1">
            <a:prstTxWarp prst="textNoShape">
              <a:avLst/>
            </a:prstTxWarp>
          </a:bodyPr>
          <a:lstStyle>
            <a:lvl1pPr algn="r" eaLnBrk="0" hangingPunct="0">
              <a:defRPr sz="1400">
                <a:solidFill>
                  <a:srgbClr val="FF6500"/>
                </a:solidFill>
                <a:cs typeface="+mn-cs"/>
              </a:defRPr>
            </a:lvl1pPr>
          </a:lstStyle>
          <a:p>
            <a:pPr defTabSz="914400" fontAlgn="base">
              <a:spcBef>
                <a:spcPct val="0"/>
              </a:spcBef>
              <a:spcAft>
                <a:spcPct val="0"/>
              </a:spcAft>
              <a:defRPr/>
            </a:pPr>
            <a:fld id="{B8865418-AF07-B940-89CA-50A17B993440}" type="slidenum">
              <a:rPr lang="en-GB">
                <a:latin typeface="Arial" charset="0"/>
                <a:ea typeface="ＭＳ Ｐゴシック" charset="0"/>
              </a:rPr>
              <a:pPr defTabSz="914400" fontAlgn="base">
                <a:spcBef>
                  <a:spcPct val="0"/>
                </a:spcBef>
                <a:spcAft>
                  <a:spcPct val="0"/>
                </a:spcAft>
                <a:defRPr/>
              </a:pPr>
              <a:t>‹Nr.›</a:t>
            </a:fld>
            <a:endParaRPr lang="en-GB" dirty="0">
              <a:latin typeface="Arial" charset="0"/>
              <a:ea typeface="ＭＳ Ｐゴシック" charset="0"/>
            </a:endParaRPr>
          </a:p>
        </p:txBody>
      </p:sp>
    </p:spTree>
    <p:extLst>
      <p:ext uri="{BB962C8B-B14F-4D97-AF65-F5344CB8AC3E}">
        <p14:creationId xmlns:p14="http://schemas.microsoft.com/office/powerpoint/2010/main" val="3798950474"/>
      </p:ext>
    </p:extLst>
  </p:cSld>
  <p:clrMap bg1="dk2" tx1="lt1" bg2="dk1" tx2="lt2" accent1="accent1" accent2="accent2" accent3="accent3" accent4="accent4" accent5="accent5" accent6="accent6" hlink="hlink" folHlink="folHlink"/>
  <p:sldLayoutIdLst>
    <p:sldLayoutId id="2147483695" r:id="rId1"/>
    <p:sldLayoutId id="2147483696" r:id="rId2"/>
    <p:sldLayoutId id="2147483697" r:id="rId3"/>
    <p:sldLayoutId id="2147483698" r:id="rId4"/>
    <p:sldLayoutId id="2147483699" r:id="rId5"/>
    <p:sldLayoutId id="2147483700" r:id="rId6"/>
    <p:sldLayoutId id="2147483701" r:id="rId7"/>
    <p:sldLayoutId id="2147483702" r:id="rId8"/>
    <p:sldLayoutId id="2147483703" r:id="rId9"/>
    <p:sldLayoutId id="2147483704" r:id="rId10"/>
    <p:sldLayoutId id="2147483705" r:id="rId11"/>
    <p:sldLayoutId id="2147483706" r:id="rId12"/>
  </p:sldLayoutIdLst>
  <p:transition xmlns:p14="http://schemas.microsoft.com/office/powerpoint/2010/main" spd="med"/>
  <p:txStyles>
    <p:titleStyle>
      <a:lvl1pPr algn="ctr" rtl="0" eaLnBrk="0" fontAlgn="base" hangingPunct="0">
        <a:spcBef>
          <a:spcPct val="0"/>
        </a:spcBef>
        <a:spcAft>
          <a:spcPct val="0"/>
        </a:spcAft>
        <a:defRPr sz="3100" b="1">
          <a:solidFill>
            <a:schemeClr val="tx1"/>
          </a:solidFill>
          <a:latin typeface="+mj-lt"/>
          <a:ea typeface="+mj-ea"/>
          <a:cs typeface="ＭＳ Ｐゴシック" charset="0"/>
        </a:defRPr>
      </a:lvl1pPr>
      <a:lvl2pPr algn="ctr" rtl="0" eaLnBrk="0" fontAlgn="base" hangingPunct="0">
        <a:spcBef>
          <a:spcPct val="0"/>
        </a:spcBef>
        <a:spcAft>
          <a:spcPct val="0"/>
        </a:spcAft>
        <a:defRPr sz="3100" b="1">
          <a:solidFill>
            <a:schemeClr val="tx1"/>
          </a:solidFill>
          <a:latin typeface="Verdana" charset="0"/>
          <a:ea typeface="ＭＳ Ｐゴシック" charset="0"/>
          <a:cs typeface="ＭＳ Ｐゴシック" charset="0"/>
        </a:defRPr>
      </a:lvl2pPr>
      <a:lvl3pPr algn="ctr" rtl="0" eaLnBrk="0" fontAlgn="base" hangingPunct="0">
        <a:spcBef>
          <a:spcPct val="0"/>
        </a:spcBef>
        <a:spcAft>
          <a:spcPct val="0"/>
        </a:spcAft>
        <a:defRPr sz="3100" b="1">
          <a:solidFill>
            <a:schemeClr val="tx1"/>
          </a:solidFill>
          <a:latin typeface="Verdana" charset="0"/>
          <a:ea typeface="ＭＳ Ｐゴシック" charset="0"/>
          <a:cs typeface="ＭＳ Ｐゴシック" charset="0"/>
        </a:defRPr>
      </a:lvl3pPr>
      <a:lvl4pPr algn="ctr" rtl="0" eaLnBrk="0" fontAlgn="base" hangingPunct="0">
        <a:spcBef>
          <a:spcPct val="0"/>
        </a:spcBef>
        <a:spcAft>
          <a:spcPct val="0"/>
        </a:spcAft>
        <a:defRPr sz="3100" b="1">
          <a:solidFill>
            <a:schemeClr val="tx1"/>
          </a:solidFill>
          <a:latin typeface="Verdana" charset="0"/>
          <a:ea typeface="ＭＳ Ｐゴシック" charset="0"/>
          <a:cs typeface="ＭＳ Ｐゴシック" charset="0"/>
        </a:defRPr>
      </a:lvl4pPr>
      <a:lvl5pPr algn="ctr" rtl="0" eaLnBrk="0" fontAlgn="base" hangingPunct="0">
        <a:spcBef>
          <a:spcPct val="0"/>
        </a:spcBef>
        <a:spcAft>
          <a:spcPct val="0"/>
        </a:spcAft>
        <a:defRPr sz="3100" b="1">
          <a:solidFill>
            <a:schemeClr val="tx1"/>
          </a:solidFill>
          <a:latin typeface="Verdana" charset="0"/>
          <a:ea typeface="ＭＳ Ｐゴシック" charset="0"/>
          <a:cs typeface="ＭＳ Ｐゴシック" charset="0"/>
        </a:defRPr>
      </a:lvl5pPr>
      <a:lvl6pPr marL="457200" algn="ctr" rtl="0" eaLnBrk="0" fontAlgn="base" hangingPunct="0">
        <a:spcBef>
          <a:spcPct val="0"/>
        </a:spcBef>
        <a:spcAft>
          <a:spcPct val="0"/>
        </a:spcAft>
        <a:defRPr sz="3100" b="1">
          <a:solidFill>
            <a:schemeClr val="tx1"/>
          </a:solidFill>
          <a:latin typeface="Verdana" charset="0"/>
          <a:ea typeface="ＭＳ Ｐゴシック" charset="0"/>
        </a:defRPr>
      </a:lvl6pPr>
      <a:lvl7pPr marL="914400" algn="ctr" rtl="0" eaLnBrk="0" fontAlgn="base" hangingPunct="0">
        <a:spcBef>
          <a:spcPct val="0"/>
        </a:spcBef>
        <a:spcAft>
          <a:spcPct val="0"/>
        </a:spcAft>
        <a:defRPr sz="3100" b="1">
          <a:solidFill>
            <a:schemeClr val="tx1"/>
          </a:solidFill>
          <a:latin typeface="Verdana" charset="0"/>
          <a:ea typeface="ＭＳ Ｐゴシック" charset="0"/>
        </a:defRPr>
      </a:lvl7pPr>
      <a:lvl8pPr marL="1371600" algn="ctr" rtl="0" eaLnBrk="0" fontAlgn="base" hangingPunct="0">
        <a:spcBef>
          <a:spcPct val="0"/>
        </a:spcBef>
        <a:spcAft>
          <a:spcPct val="0"/>
        </a:spcAft>
        <a:defRPr sz="3100" b="1">
          <a:solidFill>
            <a:schemeClr val="tx1"/>
          </a:solidFill>
          <a:latin typeface="Verdana" charset="0"/>
          <a:ea typeface="ＭＳ Ｐゴシック" charset="0"/>
        </a:defRPr>
      </a:lvl8pPr>
      <a:lvl9pPr marL="1828800" algn="ctr" rtl="0" eaLnBrk="0" fontAlgn="base" hangingPunct="0">
        <a:spcBef>
          <a:spcPct val="0"/>
        </a:spcBef>
        <a:spcAft>
          <a:spcPct val="0"/>
        </a:spcAft>
        <a:defRPr sz="3100" b="1">
          <a:solidFill>
            <a:schemeClr val="tx1"/>
          </a:solidFill>
          <a:latin typeface="Verdana"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l"/>
        <a:defRPr sz="2000">
          <a:solidFill>
            <a:schemeClr val="bg2"/>
          </a:solidFill>
          <a:latin typeface="+mn-lt"/>
          <a:ea typeface="+mn-ea"/>
          <a:cs typeface="ＭＳ Ｐゴシック" charset="0"/>
        </a:defRPr>
      </a:lvl1pPr>
      <a:lvl2pPr marL="742950" indent="-285750" algn="l" rtl="0" eaLnBrk="0" fontAlgn="base" hangingPunct="0">
        <a:spcBef>
          <a:spcPct val="20000"/>
        </a:spcBef>
        <a:spcAft>
          <a:spcPct val="0"/>
        </a:spcAft>
        <a:buClr>
          <a:schemeClr val="hlink"/>
        </a:buClr>
        <a:buChar char="–"/>
        <a:defRPr sz="2000">
          <a:solidFill>
            <a:schemeClr val="bg2"/>
          </a:solidFill>
          <a:latin typeface="+mn-lt"/>
          <a:ea typeface="+mn-ea"/>
        </a:defRPr>
      </a:lvl2pPr>
      <a:lvl3pPr marL="1143000" indent="-228600" algn="l" rtl="0" eaLnBrk="0" fontAlgn="base" hangingPunct="0">
        <a:spcBef>
          <a:spcPct val="20000"/>
        </a:spcBef>
        <a:spcAft>
          <a:spcPct val="0"/>
        </a:spcAft>
        <a:buClr>
          <a:schemeClr val="hlink"/>
        </a:buClr>
        <a:buChar char="–"/>
        <a:defRPr sz="2000">
          <a:solidFill>
            <a:schemeClr val="bg2"/>
          </a:solidFill>
          <a:latin typeface="+mn-lt"/>
          <a:ea typeface="+mn-ea"/>
        </a:defRPr>
      </a:lvl3pPr>
      <a:lvl4pPr marL="1600200" indent="-228600" algn="l" rtl="0" eaLnBrk="0" fontAlgn="base" hangingPunct="0">
        <a:spcBef>
          <a:spcPct val="20000"/>
        </a:spcBef>
        <a:spcAft>
          <a:spcPct val="0"/>
        </a:spcAft>
        <a:buClr>
          <a:schemeClr val="hlink"/>
        </a:buClr>
        <a:buChar char="–"/>
        <a:defRPr sz="2000">
          <a:solidFill>
            <a:schemeClr val="bg2"/>
          </a:solidFill>
          <a:latin typeface="+mn-lt"/>
          <a:ea typeface="+mn-ea"/>
        </a:defRPr>
      </a:lvl4pPr>
      <a:lvl5pPr marL="2057400" indent="-228600" algn="l" rtl="0" eaLnBrk="0" fontAlgn="base" hangingPunct="0">
        <a:spcBef>
          <a:spcPct val="20000"/>
        </a:spcBef>
        <a:spcAft>
          <a:spcPct val="0"/>
        </a:spcAft>
        <a:buClr>
          <a:schemeClr val="hlink"/>
        </a:buClr>
        <a:buChar char="–"/>
        <a:defRPr sz="2000">
          <a:solidFill>
            <a:schemeClr val="bg2"/>
          </a:solidFill>
          <a:latin typeface="+mn-lt"/>
          <a:ea typeface="+mn-ea"/>
        </a:defRPr>
      </a:lvl5pPr>
      <a:lvl6pPr marL="2514600" indent="-228600" algn="l" rtl="0" eaLnBrk="0" fontAlgn="base" hangingPunct="0">
        <a:spcBef>
          <a:spcPct val="20000"/>
        </a:spcBef>
        <a:spcAft>
          <a:spcPct val="0"/>
        </a:spcAft>
        <a:buClr>
          <a:schemeClr val="hlink"/>
        </a:buClr>
        <a:buChar char="–"/>
        <a:defRPr sz="2000">
          <a:solidFill>
            <a:schemeClr val="bg2"/>
          </a:solidFill>
          <a:latin typeface="+mn-lt"/>
          <a:ea typeface="+mn-ea"/>
        </a:defRPr>
      </a:lvl6pPr>
      <a:lvl7pPr marL="2971800" indent="-228600" algn="l" rtl="0" eaLnBrk="0" fontAlgn="base" hangingPunct="0">
        <a:spcBef>
          <a:spcPct val="20000"/>
        </a:spcBef>
        <a:spcAft>
          <a:spcPct val="0"/>
        </a:spcAft>
        <a:buClr>
          <a:schemeClr val="hlink"/>
        </a:buClr>
        <a:buChar char="–"/>
        <a:defRPr sz="2000">
          <a:solidFill>
            <a:schemeClr val="bg2"/>
          </a:solidFill>
          <a:latin typeface="+mn-lt"/>
          <a:ea typeface="+mn-ea"/>
        </a:defRPr>
      </a:lvl7pPr>
      <a:lvl8pPr marL="3429000" indent="-228600" algn="l" rtl="0" eaLnBrk="0" fontAlgn="base" hangingPunct="0">
        <a:spcBef>
          <a:spcPct val="20000"/>
        </a:spcBef>
        <a:spcAft>
          <a:spcPct val="0"/>
        </a:spcAft>
        <a:buClr>
          <a:schemeClr val="hlink"/>
        </a:buClr>
        <a:buChar char="–"/>
        <a:defRPr sz="2000">
          <a:solidFill>
            <a:schemeClr val="bg2"/>
          </a:solidFill>
          <a:latin typeface="+mn-lt"/>
          <a:ea typeface="+mn-ea"/>
        </a:defRPr>
      </a:lvl8pPr>
      <a:lvl9pPr marL="3886200" indent="-228600" algn="l" rtl="0" eaLnBrk="0" fontAlgn="base" hangingPunct="0">
        <a:spcBef>
          <a:spcPct val="20000"/>
        </a:spcBef>
        <a:spcAft>
          <a:spcPct val="0"/>
        </a:spcAft>
        <a:buClr>
          <a:schemeClr val="hlink"/>
        </a:buClr>
        <a:buChar char="–"/>
        <a:defRPr sz="2000">
          <a:solidFill>
            <a:schemeClr val="bg2"/>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8.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109.png"/><Relationship Id="rId3" Type="http://schemas.openxmlformats.org/officeDocument/2006/relationships/image" Target="../media/image110.png"/></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111.png"/></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112.png"/></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113.png"/></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114.png"/><Relationship Id="rId3" Type="http://schemas.openxmlformats.org/officeDocument/2006/relationships/image" Target="../media/image115.png"/></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116.png"/><Relationship Id="rId3" Type="http://schemas.openxmlformats.org/officeDocument/2006/relationships/image" Target="../media/image117.png"/></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118.png"/><Relationship Id="rId3" Type="http://schemas.openxmlformats.org/officeDocument/2006/relationships/image" Target="../media/image119.png"/></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120.png"/><Relationship Id="rId3" Type="http://schemas.openxmlformats.org/officeDocument/2006/relationships/image" Target="../media/image121.png"/></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120.png"/><Relationship Id="rId3" Type="http://schemas.openxmlformats.org/officeDocument/2006/relationships/image" Target="../media/image121.png"/></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122.png"/><Relationship Id="rId3" Type="http://schemas.openxmlformats.org/officeDocument/2006/relationships/image" Target="../media/image123.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9.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122.png"/><Relationship Id="rId3" Type="http://schemas.openxmlformats.org/officeDocument/2006/relationships/image" Target="../media/image123.png"/></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124.png"/><Relationship Id="rId3" Type="http://schemas.openxmlformats.org/officeDocument/2006/relationships/image" Target="../media/image125.png"/></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124.png"/><Relationship Id="rId3" Type="http://schemas.openxmlformats.org/officeDocument/2006/relationships/image" Target="../media/image125.png"/></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126.png"/><Relationship Id="rId3" Type="http://schemas.openxmlformats.org/officeDocument/2006/relationships/image" Target="../media/image127.png"/></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126.png"/><Relationship Id="rId3" Type="http://schemas.openxmlformats.org/officeDocument/2006/relationships/image" Target="../media/image127.png"/></Relationships>
</file>

<file path=ppt/slides/_rels/slide115.xml.rels><?xml version="1.0" encoding="UTF-8" standalone="yes"?>
<Relationships xmlns="http://schemas.openxmlformats.org/package/2006/relationships"><Relationship Id="rId3" Type="http://schemas.openxmlformats.org/officeDocument/2006/relationships/image" Target="../media/image126.png"/><Relationship Id="rId4" Type="http://schemas.openxmlformats.org/officeDocument/2006/relationships/image" Target="../media/image127.png"/><Relationship Id="rId1" Type="http://schemas.openxmlformats.org/officeDocument/2006/relationships/slideLayout" Target="../slideLayouts/slideLayout13.xml"/><Relationship Id="rId2" Type="http://schemas.openxmlformats.org/officeDocument/2006/relationships/image" Target="../media/image128.png"/></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129.png"/><Relationship Id="rId3" Type="http://schemas.openxmlformats.org/officeDocument/2006/relationships/image" Target="../media/image130.png"/></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129.png"/><Relationship Id="rId3" Type="http://schemas.openxmlformats.org/officeDocument/2006/relationships/image" Target="../media/image130.png"/></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118.png"/><Relationship Id="rId3" Type="http://schemas.openxmlformats.org/officeDocument/2006/relationships/image" Target="../media/image119.png"/></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131.png"/><Relationship Id="rId3" Type="http://schemas.openxmlformats.org/officeDocument/2006/relationships/image" Target="../media/image132.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0.xml"/><Relationship Id="rId3" Type="http://schemas.openxmlformats.org/officeDocument/2006/relationships/image" Target="../media/image10.png"/></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131.png"/><Relationship Id="rId3" Type="http://schemas.openxmlformats.org/officeDocument/2006/relationships/image" Target="../media/image132.png"/></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133.png"/><Relationship Id="rId3" Type="http://schemas.openxmlformats.org/officeDocument/2006/relationships/image" Target="../media/image132.png"/></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132.png"/><Relationship Id="rId3" Type="http://schemas.openxmlformats.org/officeDocument/2006/relationships/image" Target="../media/image134.png"/></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84.xml"/><Relationship Id="rId3" Type="http://schemas.openxmlformats.org/officeDocument/2006/relationships/image" Target="../media/image135.png"/></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136.png"/><Relationship Id="rId3" Type="http://schemas.openxmlformats.org/officeDocument/2006/relationships/image" Target="../media/image137.png"/></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85.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86.xml"/></Relationships>
</file>

<file path=ppt/slides/_rels/slide127.xml.rels><?xml version="1.0" encoding="UTF-8" standalone="yes"?>
<Relationships xmlns="http://schemas.openxmlformats.org/package/2006/relationships"><Relationship Id="rId3" Type="http://schemas.openxmlformats.org/officeDocument/2006/relationships/image" Target="../media/image138.png"/><Relationship Id="rId4" Type="http://schemas.openxmlformats.org/officeDocument/2006/relationships/image" Target="../media/image139.png"/><Relationship Id="rId1" Type="http://schemas.openxmlformats.org/officeDocument/2006/relationships/slideLayout" Target="../slideLayouts/slideLayout38.xml"/><Relationship Id="rId2" Type="http://schemas.openxmlformats.org/officeDocument/2006/relationships/notesSlide" Target="../notesSlides/notesSlide87.xml"/></Relationships>
</file>

<file path=ppt/slides/_rels/slide128.xml.rels><?xml version="1.0" encoding="UTF-8" standalone="yes"?>
<Relationships xmlns="http://schemas.openxmlformats.org/package/2006/relationships"><Relationship Id="rId3" Type="http://schemas.openxmlformats.org/officeDocument/2006/relationships/image" Target="../media/image140.png"/><Relationship Id="rId4" Type="http://schemas.openxmlformats.org/officeDocument/2006/relationships/image" Target="../media/image141.png"/><Relationship Id="rId1" Type="http://schemas.openxmlformats.org/officeDocument/2006/relationships/slideLayout" Target="../slideLayouts/slideLayout13.xml"/><Relationship Id="rId2" Type="http://schemas.openxmlformats.org/officeDocument/2006/relationships/notesSlide" Target="../notesSlides/notesSlide88.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142.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1.xml"/><Relationship Id="rId3" Type="http://schemas.openxmlformats.org/officeDocument/2006/relationships/image" Target="../media/image11.png"/></Relationships>
</file>

<file path=ppt/slides/_rels/slide130.xml.rels><?xml version="1.0" encoding="UTF-8" standalone="yes"?>
<Relationships xmlns="http://schemas.openxmlformats.org/package/2006/relationships"><Relationship Id="rId3" Type="http://schemas.openxmlformats.org/officeDocument/2006/relationships/image" Target="../media/image143.png"/><Relationship Id="rId4" Type="http://schemas.openxmlformats.org/officeDocument/2006/relationships/image" Target="../media/image144.png"/><Relationship Id="rId1" Type="http://schemas.openxmlformats.org/officeDocument/2006/relationships/slideLayout" Target="../slideLayouts/slideLayout22.xml"/><Relationship Id="rId2" Type="http://schemas.openxmlformats.org/officeDocument/2006/relationships/notesSlide" Target="../notesSlides/notesSlide89.xml"/></Relationships>
</file>

<file path=ppt/slides/_rels/slide131.xml.rels><?xml version="1.0" encoding="UTF-8" standalone="yes"?>
<Relationships xmlns="http://schemas.openxmlformats.org/package/2006/relationships"><Relationship Id="rId3" Type="http://schemas.openxmlformats.org/officeDocument/2006/relationships/image" Target="../media/image145.png"/><Relationship Id="rId4" Type="http://schemas.openxmlformats.org/officeDocument/2006/relationships/image" Target="../media/image146.jpeg"/><Relationship Id="rId5" Type="http://schemas.openxmlformats.org/officeDocument/2006/relationships/image" Target="../media/image147.png"/><Relationship Id="rId1" Type="http://schemas.openxmlformats.org/officeDocument/2006/relationships/slideLayout" Target="../slideLayouts/slideLayout22.xml"/><Relationship Id="rId2" Type="http://schemas.openxmlformats.org/officeDocument/2006/relationships/notesSlide" Target="../notesSlides/notesSlide90.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image" Target="../media/image148.png"/></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149.png"/><Relationship Id="rId3" Type="http://schemas.openxmlformats.org/officeDocument/2006/relationships/image" Target="../media/image150.png"/></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151.png"/><Relationship Id="rId3" Type="http://schemas.openxmlformats.org/officeDocument/2006/relationships/image" Target="../media/image152.png"/></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153.png"/></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154.png"/></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155.png"/></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156.png"/></Relationships>
</file>

<file path=ppt/slides/_rels/slide14.xml.rels><?xml version="1.0" encoding="UTF-8" standalone="yes"?>
<Relationships xmlns="http://schemas.openxmlformats.org/package/2006/relationships"><Relationship Id="rId11" Type="http://schemas.openxmlformats.org/officeDocument/2006/relationships/image" Target="../media/image20.png"/><Relationship Id="rId12" Type="http://schemas.openxmlformats.org/officeDocument/2006/relationships/image" Target="../media/image21.png"/><Relationship Id="rId13" Type="http://schemas.openxmlformats.org/officeDocument/2006/relationships/image" Target="../media/image22.png"/><Relationship Id="rId14" Type="http://schemas.openxmlformats.org/officeDocument/2006/relationships/image" Target="../media/image23.png"/><Relationship Id="rId1" Type="http://schemas.openxmlformats.org/officeDocument/2006/relationships/slideLayout" Target="../slideLayouts/slideLayout4.xml"/><Relationship Id="rId2" Type="http://schemas.openxmlformats.org/officeDocument/2006/relationships/notesSlide" Target="../notesSlides/notesSlide12.xml"/><Relationship Id="rId3" Type="http://schemas.openxmlformats.org/officeDocument/2006/relationships/image" Target="../media/image12.png"/><Relationship Id="rId4" Type="http://schemas.openxmlformats.org/officeDocument/2006/relationships/image" Target="../media/image13.png"/><Relationship Id="rId5" Type="http://schemas.openxmlformats.org/officeDocument/2006/relationships/image" Target="../media/image14.png"/><Relationship Id="rId6" Type="http://schemas.openxmlformats.org/officeDocument/2006/relationships/image" Target="../media/image15.png"/><Relationship Id="rId7" Type="http://schemas.openxmlformats.org/officeDocument/2006/relationships/image" Target="../media/image16.png"/><Relationship Id="rId8" Type="http://schemas.openxmlformats.org/officeDocument/2006/relationships/image" Target="../media/image17.png"/><Relationship Id="rId9" Type="http://schemas.openxmlformats.org/officeDocument/2006/relationships/image" Target="../media/image18.png"/><Relationship Id="rId10" Type="http://schemas.openxmlformats.org/officeDocument/2006/relationships/image" Target="../media/image19.png"/></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157.png"/></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91.xml"/><Relationship Id="rId3" Type="http://schemas.openxmlformats.org/officeDocument/2006/relationships/image" Target="../media/image158.png"/></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159.png"/><Relationship Id="rId3" Type="http://schemas.openxmlformats.org/officeDocument/2006/relationships/image" Target="../media/image160.png"/></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image" Target="../media/image161.png"/></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3.xml"/><Relationship Id="rId3" Type="http://schemas.openxmlformats.org/officeDocument/2006/relationships/image" Target="../media/image24.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4.xml"/></Relationships>
</file>

<file path=ppt/slides/_rels/slide17.xml.rels><?xml version="1.0" encoding="UTF-8" standalone="yes"?>
<Relationships xmlns="http://schemas.openxmlformats.org/package/2006/relationships"><Relationship Id="rId3" Type="http://schemas.openxmlformats.org/officeDocument/2006/relationships/image" Target="../media/image25.png"/><Relationship Id="rId4" Type="http://schemas.openxmlformats.org/officeDocument/2006/relationships/image" Target="../media/image6.png"/><Relationship Id="rId1" Type="http://schemas.openxmlformats.org/officeDocument/2006/relationships/slideLayout" Target="../slideLayouts/slideLayout7.xml"/><Relationship Id="rId2" Type="http://schemas.openxmlformats.org/officeDocument/2006/relationships/notesSlide" Target="../notesSlides/notesSlide15.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26.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6.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7.xml"/><Relationship Id="rId3" Type="http://schemas.openxmlformats.org/officeDocument/2006/relationships/image" Target="../media/image27.emf"/></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8.xml"/><Relationship Id="rId3" Type="http://schemas.openxmlformats.org/officeDocument/2006/relationships/image" Target="../media/image28.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9.xml"/><Relationship Id="rId3" Type="http://schemas.openxmlformats.org/officeDocument/2006/relationships/image" Target="../media/image29.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20.xml"/><Relationship Id="rId3" Type="http://schemas.openxmlformats.org/officeDocument/2006/relationships/image" Target="../media/image30.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21.xml"/><Relationship Id="rId3" Type="http://schemas.openxmlformats.org/officeDocument/2006/relationships/image" Target="../media/image31.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22.xml"/><Relationship Id="rId3" Type="http://schemas.openxmlformats.org/officeDocument/2006/relationships/image" Target="../media/image32.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3.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24.xml"/><Relationship Id="rId3" Type="http://schemas.openxmlformats.org/officeDocument/2006/relationships/image" Target="../media/image33.png"/></Relationships>
</file>

<file path=ppt/slides/_rels/slide28.xml.rels><?xml version="1.0" encoding="UTF-8" standalone="yes"?>
<Relationships xmlns="http://schemas.openxmlformats.org/package/2006/relationships"><Relationship Id="rId3" Type="http://schemas.openxmlformats.org/officeDocument/2006/relationships/hyperlink" Target="http://nobelprize.org/nobel_prizes/medicine/laureates/1986/cohen-lecture.pdf" TargetMode="External"/><Relationship Id="rId4" Type="http://schemas.openxmlformats.org/officeDocument/2006/relationships/image" Target="../media/image34.png"/><Relationship Id="rId1" Type="http://schemas.openxmlformats.org/officeDocument/2006/relationships/slideLayout" Target="../slideLayouts/slideLayout8.xml"/><Relationship Id="rId2" Type="http://schemas.openxmlformats.org/officeDocument/2006/relationships/notesSlide" Target="../notesSlides/notesSlide25.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26.xml"/><Relationship Id="rId3" Type="http://schemas.openxmlformats.org/officeDocument/2006/relationships/hyperlink" Target="http://nobelprize.org/nobel_prizes/medicine/laureates/1986/cohen-lecture.pdf" TargetMode="Externa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png"/></Relationships>
</file>

<file path=ppt/slides/_rels/slide30.xml.rels><?xml version="1.0" encoding="UTF-8" standalone="yes"?>
<Relationships xmlns="http://schemas.openxmlformats.org/package/2006/relationships"><Relationship Id="rId3" Type="http://schemas.openxmlformats.org/officeDocument/2006/relationships/hyperlink" Target="http://nobelprize.org/nobel_prizes/medicine/laureates/1986/cohen-lecture.pdf" TargetMode="External"/><Relationship Id="rId4" Type="http://schemas.openxmlformats.org/officeDocument/2006/relationships/image" Target="../media/image35.jpeg"/><Relationship Id="rId5" Type="http://schemas.openxmlformats.org/officeDocument/2006/relationships/image" Target="../media/image36.jpeg"/><Relationship Id="rId1" Type="http://schemas.openxmlformats.org/officeDocument/2006/relationships/slideLayout" Target="../slideLayouts/slideLayout8.xml"/><Relationship Id="rId2" Type="http://schemas.openxmlformats.org/officeDocument/2006/relationships/notesSlide" Target="../notesSlides/notesSlide27.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28.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29.xml"/><Relationship Id="rId3" Type="http://schemas.openxmlformats.org/officeDocument/2006/relationships/image" Target="../media/image37.pn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30.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31.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32.xml"/><Relationship Id="rId3" Type="http://schemas.openxmlformats.org/officeDocument/2006/relationships/image" Target="../media/image38.pn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33.xml"/></Relationships>
</file>

<file path=ppt/slides/_rels/slide37.xml.rels><?xml version="1.0" encoding="UTF-8" standalone="yes"?>
<Relationships xmlns="http://schemas.openxmlformats.org/package/2006/relationships"><Relationship Id="rId3" Type="http://schemas.openxmlformats.org/officeDocument/2006/relationships/image" Target="../media/image40.png"/><Relationship Id="rId4" Type="http://schemas.openxmlformats.org/officeDocument/2006/relationships/image" Target="../media/image41.png"/><Relationship Id="rId5" Type="http://schemas.openxmlformats.org/officeDocument/2006/relationships/image" Target="../media/image42.png"/><Relationship Id="rId6" Type="http://schemas.openxmlformats.org/officeDocument/2006/relationships/image" Target="../media/image43.png"/><Relationship Id="rId1" Type="http://schemas.openxmlformats.org/officeDocument/2006/relationships/slideLayout" Target="../slideLayouts/slideLayout8.xml"/><Relationship Id="rId2" Type="http://schemas.openxmlformats.org/officeDocument/2006/relationships/image" Target="../media/image39.png"/></Relationships>
</file>

<file path=ppt/slides/_rels/slide38.xml.rels><?xml version="1.0" encoding="UTF-8" standalone="yes"?>
<Relationships xmlns="http://schemas.openxmlformats.org/package/2006/relationships"><Relationship Id="rId3" Type="http://schemas.openxmlformats.org/officeDocument/2006/relationships/image" Target="../media/image44.png"/><Relationship Id="rId4" Type="http://schemas.openxmlformats.org/officeDocument/2006/relationships/image" Target="../media/image45.png"/><Relationship Id="rId5" Type="http://schemas.openxmlformats.org/officeDocument/2006/relationships/image" Target="../media/image46.png"/><Relationship Id="rId6" Type="http://schemas.openxmlformats.org/officeDocument/2006/relationships/image" Target="../media/image47.png"/><Relationship Id="rId7" Type="http://schemas.openxmlformats.org/officeDocument/2006/relationships/image" Target="../media/image48.png"/><Relationship Id="rId8" Type="http://schemas.openxmlformats.org/officeDocument/2006/relationships/image" Target="../media/image49.png"/><Relationship Id="rId9" Type="http://schemas.openxmlformats.org/officeDocument/2006/relationships/image" Target="../media/image50.png"/><Relationship Id="rId1" Type="http://schemas.openxmlformats.org/officeDocument/2006/relationships/slideLayout" Target="../slideLayouts/slideLayout6.xml"/><Relationship Id="rId2" Type="http://schemas.openxmlformats.org/officeDocument/2006/relationships/notesSlide" Target="../notesSlides/notesSlide34.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35.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36.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37.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38.xml"/></Relationships>
</file>

<file path=ppt/slides/_rels/slide43.xml.rels><?xml version="1.0" encoding="UTF-8" standalone="yes"?>
<Relationships xmlns="http://schemas.openxmlformats.org/package/2006/relationships"><Relationship Id="rId3" Type="http://schemas.openxmlformats.org/officeDocument/2006/relationships/image" Target="../media/image51.png"/><Relationship Id="rId4" Type="http://schemas.openxmlformats.org/officeDocument/2006/relationships/image" Target="../media/image52.png"/><Relationship Id="rId1" Type="http://schemas.openxmlformats.org/officeDocument/2006/relationships/slideLayout" Target="../slideLayouts/slideLayout8.xml"/><Relationship Id="rId2" Type="http://schemas.openxmlformats.org/officeDocument/2006/relationships/notesSlide" Target="../notesSlides/notesSlide39.xml"/></Relationships>
</file>

<file path=ppt/slides/_rels/slide44.xml.rels><?xml version="1.0" encoding="UTF-8" standalone="yes"?>
<Relationships xmlns="http://schemas.openxmlformats.org/package/2006/relationships"><Relationship Id="rId3" Type="http://schemas.openxmlformats.org/officeDocument/2006/relationships/notesSlide" Target="../notesSlides/notesSlide40.xml"/><Relationship Id="rId4" Type="http://schemas.openxmlformats.org/officeDocument/2006/relationships/image" Target="../media/image55.png"/><Relationship Id="rId5" Type="http://schemas.openxmlformats.org/officeDocument/2006/relationships/oleObject" Target="../embeddings/oleObject1.bin"/><Relationship Id="rId6" Type="http://schemas.openxmlformats.org/officeDocument/2006/relationships/image" Target="../media/image53.wmf"/><Relationship Id="rId7" Type="http://schemas.openxmlformats.org/officeDocument/2006/relationships/oleObject" Target="../embeddings/oleObject2.bin"/><Relationship Id="rId8" Type="http://schemas.openxmlformats.org/officeDocument/2006/relationships/image" Target="../media/image54.wmf"/><Relationship Id="rId1" Type="http://schemas.openxmlformats.org/officeDocument/2006/relationships/vmlDrawing" Target="../drawings/vmlDrawing1.vml"/><Relationship Id="rId2"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3" Type="http://schemas.openxmlformats.org/officeDocument/2006/relationships/notesSlide" Target="../notesSlides/notesSlide41.xml"/><Relationship Id="rId4" Type="http://schemas.openxmlformats.org/officeDocument/2006/relationships/oleObject" Target="../embeddings/oleObject3.bin"/><Relationship Id="rId5" Type="http://schemas.openxmlformats.org/officeDocument/2006/relationships/image" Target="../media/image56.png"/><Relationship Id="rId6" Type="http://schemas.openxmlformats.org/officeDocument/2006/relationships/oleObject" Target="../embeddings/oleObject4.bin"/><Relationship Id="rId7" Type="http://schemas.openxmlformats.org/officeDocument/2006/relationships/image" Target="../media/image57.wmf"/><Relationship Id="rId8" Type="http://schemas.openxmlformats.org/officeDocument/2006/relationships/oleObject" Target="../embeddings/oleObject5.bin"/><Relationship Id="rId9" Type="http://schemas.openxmlformats.org/officeDocument/2006/relationships/image" Target="../media/image58.wmf"/><Relationship Id="rId1" Type="http://schemas.openxmlformats.org/officeDocument/2006/relationships/vmlDrawing" Target="../drawings/vmlDrawing2.vml"/><Relationship Id="rId2"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42.xml"/><Relationship Id="rId3" Type="http://schemas.openxmlformats.org/officeDocument/2006/relationships/image" Target="../media/image55.png"/></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43.xml"/><Relationship Id="rId3" Type="http://schemas.openxmlformats.org/officeDocument/2006/relationships/image" Target="../media/image55.png"/></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44.xml"/><Relationship Id="rId3" Type="http://schemas.openxmlformats.org/officeDocument/2006/relationships/image" Target="../media/image59.png"/></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45.xml"/><Relationship Id="rId3" Type="http://schemas.openxmlformats.org/officeDocument/2006/relationships/image" Target="../media/image60.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4.pn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61.png"/></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62.png"/></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46.xml"/></Relationships>
</file>

<file path=ppt/slides/_rels/slide53.xml.rels><?xml version="1.0" encoding="UTF-8" standalone="yes"?>
<Relationships xmlns="http://schemas.openxmlformats.org/package/2006/relationships"><Relationship Id="rId3" Type="http://schemas.openxmlformats.org/officeDocument/2006/relationships/image" Target="../media/image63.png"/><Relationship Id="rId4" Type="http://schemas.openxmlformats.org/officeDocument/2006/relationships/image" Target="../media/image64.png"/><Relationship Id="rId5" Type="http://schemas.openxmlformats.org/officeDocument/2006/relationships/image" Target="../media/image65.png"/><Relationship Id="rId1" Type="http://schemas.openxmlformats.org/officeDocument/2006/relationships/slideLayout" Target="../slideLayouts/slideLayout8.xml"/><Relationship Id="rId2" Type="http://schemas.openxmlformats.org/officeDocument/2006/relationships/notesSlide" Target="../notesSlides/notesSlide47.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48.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49.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50.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51.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52.xml"/><Relationship Id="rId3" Type="http://schemas.openxmlformats.org/officeDocument/2006/relationships/image" Target="../media/image66.png"/></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67.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xml"/></Relationships>
</file>

<file path=ppt/slides/_rels/slide60.xml.rels><?xml version="1.0" encoding="UTF-8" standalone="yes"?>
<Relationships xmlns="http://schemas.openxmlformats.org/package/2006/relationships"><Relationship Id="rId3" Type="http://schemas.openxmlformats.org/officeDocument/2006/relationships/image" Target="../media/image68.png"/><Relationship Id="rId4" Type="http://schemas.openxmlformats.org/officeDocument/2006/relationships/image" Target="../media/image69.png"/><Relationship Id="rId1" Type="http://schemas.openxmlformats.org/officeDocument/2006/relationships/slideLayout" Target="../slideLayouts/slideLayout9.xml"/><Relationship Id="rId2" Type="http://schemas.openxmlformats.org/officeDocument/2006/relationships/notesSlide" Target="../notesSlides/notesSlide53.xml"/></Relationships>
</file>

<file path=ppt/slides/_rels/slide61.xml.rels><?xml version="1.0" encoding="UTF-8" standalone="yes"?>
<Relationships xmlns="http://schemas.openxmlformats.org/package/2006/relationships"><Relationship Id="rId3" Type="http://schemas.openxmlformats.org/officeDocument/2006/relationships/image" Target="../media/image70.jpeg"/><Relationship Id="rId4" Type="http://schemas.openxmlformats.org/officeDocument/2006/relationships/image" Target="../media/image71.jpeg"/><Relationship Id="rId5" Type="http://schemas.openxmlformats.org/officeDocument/2006/relationships/image" Target="../media/image72.jpeg"/><Relationship Id="rId6" Type="http://schemas.openxmlformats.org/officeDocument/2006/relationships/image" Target="../media/image73.jpeg"/><Relationship Id="rId7" Type="http://schemas.openxmlformats.org/officeDocument/2006/relationships/image" Target="../media/image74.jpeg"/><Relationship Id="rId8" Type="http://schemas.openxmlformats.org/officeDocument/2006/relationships/image" Target="../media/image75.jpeg"/><Relationship Id="rId1" Type="http://schemas.openxmlformats.org/officeDocument/2006/relationships/slideLayout" Target="../slideLayouts/slideLayout6.xml"/><Relationship Id="rId2" Type="http://schemas.openxmlformats.org/officeDocument/2006/relationships/notesSlide" Target="../notesSlides/notesSlide54.xml"/></Relationships>
</file>

<file path=ppt/slides/_rels/slide62.xml.rels><?xml version="1.0" encoding="UTF-8" standalone="yes"?>
<Relationships xmlns="http://schemas.openxmlformats.org/package/2006/relationships"><Relationship Id="rId3" Type="http://schemas.openxmlformats.org/officeDocument/2006/relationships/notesSlide" Target="../notesSlides/notesSlide55.xml"/><Relationship Id="rId4" Type="http://schemas.openxmlformats.org/officeDocument/2006/relationships/oleObject" Target="../embeddings/oleObject6.bin"/><Relationship Id="rId5" Type="http://schemas.openxmlformats.org/officeDocument/2006/relationships/image" Target="../media/image76.wmf"/><Relationship Id="rId6" Type="http://schemas.openxmlformats.org/officeDocument/2006/relationships/oleObject" Target="../embeddings/oleObject7.bin"/><Relationship Id="rId7" Type="http://schemas.openxmlformats.org/officeDocument/2006/relationships/image" Target="../media/image77.wmf"/><Relationship Id="rId8" Type="http://schemas.openxmlformats.org/officeDocument/2006/relationships/oleObject" Target="../embeddings/oleObject8.bin"/><Relationship Id="rId9" Type="http://schemas.openxmlformats.org/officeDocument/2006/relationships/image" Target="../media/image78.wmf"/><Relationship Id="rId1" Type="http://schemas.openxmlformats.org/officeDocument/2006/relationships/vmlDrawing" Target="../drawings/vmlDrawing3.vml"/><Relationship Id="rId2" Type="http://schemas.openxmlformats.org/officeDocument/2006/relationships/slideLayout" Target="../slideLayouts/slideLayout6.xml"/></Relationships>
</file>

<file path=ppt/slides/_rels/slide63.xml.rels><?xml version="1.0" encoding="UTF-8" standalone="yes"?>
<Relationships xmlns="http://schemas.openxmlformats.org/package/2006/relationships"><Relationship Id="rId3" Type="http://schemas.openxmlformats.org/officeDocument/2006/relationships/hyperlink" Target="http://upload.wikimedia.org/wikipedia/en/b/b0/PBB_Protein_VEGFA_image.jpg" TargetMode="External"/><Relationship Id="rId4" Type="http://schemas.openxmlformats.org/officeDocument/2006/relationships/image" Target="../media/image79.jpeg"/><Relationship Id="rId1" Type="http://schemas.openxmlformats.org/officeDocument/2006/relationships/slideLayout" Target="../slideLayouts/slideLayout7.xml"/><Relationship Id="rId2" Type="http://schemas.openxmlformats.org/officeDocument/2006/relationships/notesSlide" Target="../notesSlides/notesSlide56.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57.xml"/><Relationship Id="rId3" Type="http://schemas.openxmlformats.org/officeDocument/2006/relationships/image" Target="../media/image80.png"/></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58.xml"/><Relationship Id="rId3" Type="http://schemas.openxmlformats.org/officeDocument/2006/relationships/image" Target="../media/image81.jpeg"/></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59.xml"/><Relationship Id="rId3" Type="http://schemas.openxmlformats.org/officeDocument/2006/relationships/image" Target="../media/image82.jpeg"/></Relationships>
</file>

<file path=ppt/slides/_rels/slide67.xml.rels><?xml version="1.0" encoding="UTF-8" standalone="yes"?>
<Relationships xmlns="http://schemas.openxmlformats.org/package/2006/relationships"><Relationship Id="rId3" Type="http://schemas.openxmlformats.org/officeDocument/2006/relationships/image" Target="../media/image83.png"/><Relationship Id="rId4" Type="http://schemas.openxmlformats.org/officeDocument/2006/relationships/image" Target="../media/image84.png"/><Relationship Id="rId5" Type="http://schemas.openxmlformats.org/officeDocument/2006/relationships/image" Target="../media/image85.png"/><Relationship Id="rId1" Type="http://schemas.openxmlformats.org/officeDocument/2006/relationships/slideLayout" Target="../slideLayouts/slideLayout8.xml"/><Relationship Id="rId2" Type="http://schemas.openxmlformats.org/officeDocument/2006/relationships/notesSlide" Target="../notesSlides/notesSlide60.xml"/></Relationships>
</file>

<file path=ppt/slides/_rels/slide68.xml.rels><?xml version="1.0" encoding="UTF-8" standalone="yes"?>
<Relationships xmlns="http://schemas.openxmlformats.org/package/2006/relationships"><Relationship Id="rId3" Type="http://schemas.openxmlformats.org/officeDocument/2006/relationships/image" Target="../media/image86.emf"/><Relationship Id="rId4" Type="http://schemas.openxmlformats.org/officeDocument/2006/relationships/image" Target="../media/image87.png"/><Relationship Id="rId1" Type="http://schemas.openxmlformats.org/officeDocument/2006/relationships/slideLayout" Target="../slideLayouts/slideLayout6.xml"/><Relationship Id="rId2" Type="http://schemas.openxmlformats.org/officeDocument/2006/relationships/notesSlide" Target="../notesSlides/notesSlide61.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62.xml"/><Relationship Id="rId3" Type="http://schemas.openxmlformats.org/officeDocument/2006/relationships/image" Target="../media/image88.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xml"/><Relationship Id="rId3" Type="http://schemas.openxmlformats.org/officeDocument/2006/relationships/image" Target="../media/image5.png"/></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63.xml"/><Relationship Id="rId3" Type="http://schemas.openxmlformats.org/officeDocument/2006/relationships/image" Target="../media/image89.jpeg"/></Relationships>
</file>

<file path=ppt/slides/_rels/slide71.xml.rels><?xml version="1.0" encoding="UTF-8" standalone="yes"?>
<Relationships xmlns="http://schemas.openxmlformats.org/package/2006/relationships"><Relationship Id="rId3" Type="http://schemas.openxmlformats.org/officeDocument/2006/relationships/image" Target="../media/image90.png"/><Relationship Id="rId4" Type="http://schemas.openxmlformats.org/officeDocument/2006/relationships/image" Target="../media/image91.png"/><Relationship Id="rId5" Type="http://schemas.openxmlformats.org/officeDocument/2006/relationships/image" Target="../media/image92.png"/><Relationship Id="rId1" Type="http://schemas.openxmlformats.org/officeDocument/2006/relationships/slideLayout" Target="../slideLayouts/slideLayout6.xml"/><Relationship Id="rId2" Type="http://schemas.openxmlformats.org/officeDocument/2006/relationships/image" Target="../media/image80.png"/></Relationships>
</file>

<file path=ppt/slides/_rels/slide72.xml.rels><?xml version="1.0" encoding="UTF-8" standalone="yes"?>
<Relationships xmlns="http://schemas.openxmlformats.org/package/2006/relationships"><Relationship Id="rId3" Type="http://schemas.openxmlformats.org/officeDocument/2006/relationships/notesSlide" Target="../notesSlides/notesSlide64.xml"/><Relationship Id="rId4" Type="http://schemas.openxmlformats.org/officeDocument/2006/relationships/oleObject" Target="../embeddings/oleObject9.bin"/><Relationship Id="rId5" Type="http://schemas.openxmlformats.org/officeDocument/2006/relationships/image" Target="../media/image93.wmf"/><Relationship Id="rId1" Type="http://schemas.openxmlformats.org/officeDocument/2006/relationships/vmlDrawing" Target="../drawings/vmlDrawing4.vml"/><Relationship Id="rId2"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3" Type="http://schemas.openxmlformats.org/officeDocument/2006/relationships/image" Target="../media/image94.png"/><Relationship Id="rId4" Type="http://schemas.openxmlformats.org/officeDocument/2006/relationships/image" Target="../media/image95.png"/><Relationship Id="rId1" Type="http://schemas.openxmlformats.org/officeDocument/2006/relationships/slideLayout" Target="../slideLayouts/slideLayout8.xml"/><Relationship Id="rId2" Type="http://schemas.openxmlformats.org/officeDocument/2006/relationships/notesSlide" Target="../notesSlides/notesSlide65.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66.xml"/><Relationship Id="rId3" Type="http://schemas.openxmlformats.org/officeDocument/2006/relationships/image" Target="../media/image96.png"/></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67.xml"/><Relationship Id="rId3" Type="http://schemas.openxmlformats.org/officeDocument/2006/relationships/image" Target="../media/image97.png"/></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68.xml"/><Relationship Id="rId3" Type="http://schemas.openxmlformats.org/officeDocument/2006/relationships/image" Target="../media/image98.png"/></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69.xml"/><Relationship Id="rId3" Type="http://schemas.openxmlformats.org/officeDocument/2006/relationships/image" Target="../media/image99.png"/></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70.xml"/><Relationship Id="rId3" Type="http://schemas.openxmlformats.org/officeDocument/2006/relationships/image" Target="../media/image100.png"/></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71.xml"/><Relationship Id="rId3" Type="http://schemas.openxmlformats.org/officeDocument/2006/relationships/image" Target="../media/image101.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72.xml"/><Relationship Id="rId3" Type="http://schemas.openxmlformats.org/officeDocument/2006/relationships/image" Target="../media/image102.png"/></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73.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74.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75.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76.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77.xml"/><Relationship Id="rId3" Type="http://schemas.openxmlformats.org/officeDocument/2006/relationships/image" Target="../media/image27.emf"/></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103.png"/></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9.xml.rels><?xml version="1.0" encoding="UTF-8" standalone="yes"?>
<Relationships xmlns="http://schemas.openxmlformats.org/package/2006/relationships"><Relationship Id="rId3" Type="http://schemas.openxmlformats.org/officeDocument/2006/relationships/image" Target="../media/image6.png"/><Relationship Id="rId4" Type="http://schemas.openxmlformats.org/officeDocument/2006/relationships/image" Target="../media/image7.png"/><Relationship Id="rId5" Type="http://schemas.openxmlformats.org/officeDocument/2006/relationships/image" Target="../media/image8.png"/><Relationship Id="rId6" Type="http://schemas.openxmlformats.org/officeDocument/2006/relationships/image" Target="../media/image9.png"/><Relationship Id="rId1" Type="http://schemas.openxmlformats.org/officeDocument/2006/relationships/slideLayout" Target="../slideLayouts/slideLayout5.xml"/><Relationship Id="rId2" Type="http://schemas.openxmlformats.org/officeDocument/2006/relationships/notesSlide" Target="../notesSlides/notesSlide7.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104.png"/><Relationship Id="rId3" Type="http://schemas.openxmlformats.org/officeDocument/2006/relationships/image" Target="../media/image105.png"/></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106.png"/></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107.png"/></Relationships>
</file>

<file path=ppt/slides/_rels/slide93.xml.rels><?xml version="1.0" encoding="UTF-8" standalone="yes"?>
<Relationships xmlns="http://schemas.openxmlformats.org/package/2006/relationships"><Relationship Id="rId11" Type="http://schemas.openxmlformats.org/officeDocument/2006/relationships/image" Target="../media/image20.png"/><Relationship Id="rId12" Type="http://schemas.openxmlformats.org/officeDocument/2006/relationships/image" Target="../media/image21.png"/><Relationship Id="rId13" Type="http://schemas.openxmlformats.org/officeDocument/2006/relationships/image" Target="../media/image22.png"/><Relationship Id="rId14" Type="http://schemas.openxmlformats.org/officeDocument/2006/relationships/image" Target="../media/image23.png"/><Relationship Id="rId1" Type="http://schemas.openxmlformats.org/officeDocument/2006/relationships/slideLayout" Target="../slideLayouts/slideLayout22.xml"/><Relationship Id="rId2" Type="http://schemas.openxmlformats.org/officeDocument/2006/relationships/notesSlide" Target="../notesSlides/notesSlide78.xml"/><Relationship Id="rId3" Type="http://schemas.openxmlformats.org/officeDocument/2006/relationships/image" Target="../media/image12.png"/><Relationship Id="rId4" Type="http://schemas.openxmlformats.org/officeDocument/2006/relationships/image" Target="../media/image13.png"/><Relationship Id="rId5" Type="http://schemas.openxmlformats.org/officeDocument/2006/relationships/image" Target="../media/image14.png"/><Relationship Id="rId6" Type="http://schemas.openxmlformats.org/officeDocument/2006/relationships/image" Target="../media/image15.png"/><Relationship Id="rId7" Type="http://schemas.openxmlformats.org/officeDocument/2006/relationships/image" Target="../media/image16.png"/><Relationship Id="rId8" Type="http://schemas.openxmlformats.org/officeDocument/2006/relationships/image" Target="../media/image17.png"/><Relationship Id="rId9" Type="http://schemas.openxmlformats.org/officeDocument/2006/relationships/image" Target="../media/image18.png"/><Relationship Id="rId10" Type="http://schemas.openxmlformats.org/officeDocument/2006/relationships/image" Target="../media/image19.png"/></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79.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80.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81.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82.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108.png"/></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83.xml"/><Relationship Id="rId3" Type="http://schemas.openxmlformats.org/officeDocument/2006/relationships/image" Target="../media/image24.png"/></Relationships>
</file>

<file path=ppt/slides/slide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9218" name="Rectangle 4"/>
          <p:cNvSpPr>
            <a:spLocks noGrp="1" noChangeArrowheads="1"/>
          </p:cNvSpPr>
          <p:nvPr>
            <p:ph type="ctrTitle"/>
          </p:nvPr>
        </p:nvSpPr>
        <p:spPr/>
        <p:txBody>
          <a:bodyPr/>
          <a:lstStyle/>
          <a:p>
            <a:r>
              <a:rPr lang="es-ES_tradnl" noProof="1" smtClean="0"/>
              <a:t>Genética del cáncer</a:t>
            </a:r>
            <a:endParaRPr noProof="1"/>
          </a:p>
        </p:txBody>
      </p:sp>
    </p:spTree>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052" name="Freeform 4"/>
          <p:cNvSpPr>
            <a:spLocks/>
          </p:cNvSpPr>
          <p:nvPr/>
        </p:nvSpPr>
        <p:spPr bwMode="auto">
          <a:xfrm>
            <a:off x="3319463" y="2506663"/>
            <a:ext cx="4265612" cy="4206875"/>
          </a:xfrm>
          <a:custGeom>
            <a:avLst/>
            <a:gdLst/>
            <a:ahLst/>
            <a:cxnLst>
              <a:cxn ang="0">
                <a:pos x="381" y="160"/>
              </a:cxn>
              <a:cxn ang="0">
                <a:pos x="39" y="472"/>
              </a:cxn>
              <a:cxn ang="0">
                <a:pos x="147" y="856"/>
              </a:cxn>
              <a:cxn ang="0">
                <a:pos x="633" y="964"/>
              </a:cxn>
              <a:cxn ang="0">
                <a:pos x="717" y="1264"/>
              </a:cxn>
              <a:cxn ang="0">
                <a:pos x="873" y="1480"/>
              </a:cxn>
              <a:cxn ang="0">
                <a:pos x="921" y="2650"/>
              </a:cxn>
              <a:cxn ang="0">
                <a:pos x="2427" y="2650"/>
              </a:cxn>
              <a:cxn ang="0">
                <a:pos x="2481" y="1552"/>
              </a:cxn>
              <a:cxn ang="0">
                <a:pos x="1353" y="232"/>
              </a:cxn>
              <a:cxn ang="0">
                <a:pos x="381" y="160"/>
              </a:cxn>
            </a:cxnLst>
            <a:rect l="0" t="0" r="r" b="b"/>
            <a:pathLst>
              <a:path w="2687" h="2650">
                <a:moveTo>
                  <a:pt x="381" y="160"/>
                </a:moveTo>
                <a:cubicBezTo>
                  <a:pt x="167" y="206"/>
                  <a:pt x="78" y="356"/>
                  <a:pt x="39" y="472"/>
                </a:cubicBezTo>
                <a:cubicBezTo>
                  <a:pt x="0" y="588"/>
                  <a:pt x="48" y="774"/>
                  <a:pt x="147" y="856"/>
                </a:cubicBezTo>
                <a:cubicBezTo>
                  <a:pt x="246" y="938"/>
                  <a:pt x="538" y="896"/>
                  <a:pt x="633" y="964"/>
                </a:cubicBezTo>
                <a:cubicBezTo>
                  <a:pt x="728" y="1032"/>
                  <a:pt x="677" y="1178"/>
                  <a:pt x="717" y="1264"/>
                </a:cubicBezTo>
                <a:cubicBezTo>
                  <a:pt x="757" y="1350"/>
                  <a:pt x="839" y="1249"/>
                  <a:pt x="873" y="1480"/>
                </a:cubicBezTo>
                <a:cubicBezTo>
                  <a:pt x="907" y="1711"/>
                  <a:pt x="662" y="2455"/>
                  <a:pt x="921" y="2650"/>
                </a:cubicBezTo>
                <a:lnTo>
                  <a:pt x="2427" y="2650"/>
                </a:lnTo>
                <a:cubicBezTo>
                  <a:pt x="2687" y="2467"/>
                  <a:pt x="2660" y="1955"/>
                  <a:pt x="2481" y="1552"/>
                </a:cubicBezTo>
                <a:cubicBezTo>
                  <a:pt x="2302" y="1149"/>
                  <a:pt x="1703" y="464"/>
                  <a:pt x="1353" y="232"/>
                </a:cubicBezTo>
                <a:cubicBezTo>
                  <a:pt x="1003" y="0"/>
                  <a:pt x="583" y="175"/>
                  <a:pt x="381" y="160"/>
                </a:cubicBezTo>
                <a:close/>
              </a:path>
            </a:pathLst>
          </a:custGeom>
          <a:solidFill>
            <a:srgbClr val="EEFFDD"/>
          </a:solidFill>
          <a:ln w="19050" cap="flat" cmpd="sng">
            <a:noFill/>
            <a:prstDash val="solid"/>
            <a:round/>
            <a:headEnd type="none" w="med" len="med"/>
            <a:tailEnd type="none" w="med" len="med"/>
          </a:ln>
          <a:effectLst/>
        </p:spPr>
        <p:txBody>
          <a:bodyPr wrap="none" anchor="ctr">
            <a:prstTxWarp prst="textNoShape">
              <a:avLst/>
            </a:prstTxWarp>
          </a:bodyPr>
          <a:lstStyle/>
          <a:p>
            <a:endParaRPr lang="en-US"/>
          </a:p>
        </p:txBody>
      </p:sp>
      <p:sp>
        <p:nvSpPr>
          <p:cNvPr id="2053" name="Freeform 5"/>
          <p:cNvSpPr>
            <a:spLocks/>
          </p:cNvSpPr>
          <p:nvPr/>
        </p:nvSpPr>
        <p:spPr bwMode="auto">
          <a:xfrm>
            <a:off x="5229225" y="1604963"/>
            <a:ext cx="3657600" cy="4298950"/>
          </a:xfrm>
          <a:custGeom>
            <a:avLst/>
            <a:gdLst/>
            <a:ahLst/>
            <a:cxnLst>
              <a:cxn ang="0">
                <a:pos x="96" y="92"/>
              </a:cxn>
              <a:cxn ang="0">
                <a:pos x="228" y="1142"/>
              </a:cxn>
              <a:cxn ang="0">
                <a:pos x="1212" y="2066"/>
              </a:cxn>
              <a:cxn ang="0">
                <a:pos x="1338" y="2708"/>
              </a:cxn>
              <a:cxn ang="0">
                <a:pos x="1950" y="2708"/>
              </a:cxn>
              <a:cxn ang="0">
                <a:pos x="2232" y="1274"/>
              </a:cxn>
              <a:cxn ang="0">
                <a:pos x="1518" y="206"/>
              </a:cxn>
              <a:cxn ang="0">
                <a:pos x="804" y="38"/>
              </a:cxn>
              <a:cxn ang="0">
                <a:pos x="96" y="92"/>
              </a:cxn>
            </a:cxnLst>
            <a:rect l="0" t="0" r="r" b="b"/>
            <a:pathLst>
              <a:path w="2304" h="2708">
                <a:moveTo>
                  <a:pt x="96" y="92"/>
                </a:moveTo>
                <a:cubicBezTo>
                  <a:pt x="0" y="276"/>
                  <a:pt x="42" y="813"/>
                  <a:pt x="228" y="1142"/>
                </a:cubicBezTo>
                <a:cubicBezTo>
                  <a:pt x="414" y="1471"/>
                  <a:pt x="1027" y="1805"/>
                  <a:pt x="1212" y="2066"/>
                </a:cubicBezTo>
                <a:cubicBezTo>
                  <a:pt x="1397" y="2327"/>
                  <a:pt x="1215" y="2601"/>
                  <a:pt x="1338" y="2708"/>
                </a:cubicBezTo>
                <a:lnTo>
                  <a:pt x="1950" y="2708"/>
                </a:lnTo>
                <a:cubicBezTo>
                  <a:pt x="2099" y="2469"/>
                  <a:pt x="2304" y="1691"/>
                  <a:pt x="2232" y="1274"/>
                </a:cubicBezTo>
                <a:cubicBezTo>
                  <a:pt x="2160" y="857"/>
                  <a:pt x="1756" y="412"/>
                  <a:pt x="1518" y="206"/>
                </a:cubicBezTo>
                <a:cubicBezTo>
                  <a:pt x="1280" y="0"/>
                  <a:pt x="1041" y="57"/>
                  <a:pt x="804" y="38"/>
                </a:cubicBezTo>
                <a:lnTo>
                  <a:pt x="96" y="92"/>
                </a:lnTo>
                <a:close/>
              </a:path>
            </a:pathLst>
          </a:custGeom>
          <a:solidFill>
            <a:srgbClr val="D7D7D7"/>
          </a:solidFill>
          <a:ln w="19050" cap="flat" cmpd="sng">
            <a:noFill/>
            <a:prstDash val="solid"/>
            <a:round/>
            <a:headEnd type="none" w="med" len="med"/>
            <a:tailEnd type="none" w="med" len="med"/>
          </a:ln>
          <a:effectLst/>
        </p:spPr>
        <p:txBody>
          <a:bodyPr wrap="none" anchor="ctr">
            <a:prstTxWarp prst="textNoShape">
              <a:avLst/>
            </a:prstTxWarp>
          </a:bodyPr>
          <a:lstStyle/>
          <a:p>
            <a:endParaRPr lang="en-US"/>
          </a:p>
        </p:txBody>
      </p:sp>
      <p:sp>
        <p:nvSpPr>
          <p:cNvPr id="2054" name="Freeform 6"/>
          <p:cNvSpPr>
            <a:spLocks/>
          </p:cNvSpPr>
          <p:nvPr/>
        </p:nvSpPr>
        <p:spPr bwMode="auto">
          <a:xfrm>
            <a:off x="2560638" y="3332163"/>
            <a:ext cx="2249487" cy="3352800"/>
          </a:xfrm>
          <a:custGeom>
            <a:avLst/>
            <a:gdLst/>
            <a:ahLst/>
            <a:cxnLst>
              <a:cxn ang="0">
                <a:pos x="1117" y="462"/>
              </a:cxn>
              <a:cxn ang="0">
                <a:pos x="1207" y="744"/>
              </a:cxn>
              <a:cxn ang="0">
                <a:pos x="1387" y="1032"/>
              </a:cxn>
              <a:cxn ang="0">
                <a:pos x="1261" y="2112"/>
              </a:cxn>
              <a:cxn ang="0">
                <a:pos x="451" y="2112"/>
              </a:cxn>
              <a:cxn ang="0">
                <a:pos x="301" y="1014"/>
              </a:cxn>
              <a:cxn ang="0">
                <a:pos x="13" y="606"/>
              </a:cxn>
              <a:cxn ang="0">
                <a:pos x="379" y="24"/>
              </a:cxn>
              <a:cxn ang="0">
                <a:pos x="1117" y="462"/>
              </a:cxn>
            </a:cxnLst>
            <a:rect l="0" t="0" r="r" b="b"/>
            <a:pathLst>
              <a:path w="1417" h="2112">
                <a:moveTo>
                  <a:pt x="1117" y="462"/>
                </a:moveTo>
                <a:cubicBezTo>
                  <a:pt x="1285" y="546"/>
                  <a:pt x="1162" y="649"/>
                  <a:pt x="1207" y="744"/>
                </a:cubicBezTo>
                <a:cubicBezTo>
                  <a:pt x="1252" y="839"/>
                  <a:pt x="1378" y="804"/>
                  <a:pt x="1387" y="1032"/>
                </a:cubicBezTo>
                <a:cubicBezTo>
                  <a:pt x="1396" y="1260"/>
                  <a:pt x="1417" y="1932"/>
                  <a:pt x="1261" y="2112"/>
                </a:cubicBezTo>
                <a:lnTo>
                  <a:pt x="451" y="2112"/>
                </a:lnTo>
                <a:cubicBezTo>
                  <a:pt x="291" y="1929"/>
                  <a:pt x="374" y="1265"/>
                  <a:pt x="301" y="1014"/>
                </a:cubicBezTo>
                <a:cubicBezTo>
                  <a:pt x="228" y="763"/>
                  <a:pt x="0" y="771"/>
                  <a:pt x="13" y="606"/>
                </a:cubicBezTo>
                <a:cubicBezTo>
                  <a:pt x="26" y="441"/>
                  <a:pt x="195" y="48"/>
                  <a:pt x="379" y="24"/>
                </a:cubicBezTo>
                <a:cubicBezTo>
                  <a:pt x="563" y="0"/>
                  <a:pt x="963" y="371"/>
                  <a:pt x="1117" y="462"/>
                </a:cubicBezTo>
                <a:close/>
              </a:path>
            </a:pathLst>
          </a:custGeom>
          <a:solidFill>
            <a:srgbClr val="FFE2C5"/>
          </a:solidFill>
          <a:ln w="19050" cap="flat" cmpd="sng">
            <a:noFill/>
            <a:prstDash val="solid"/>
            <a:round/>
            <a:headEnd type="none" w="med" len="med"/>
            <a:tailEnd type="none" w="med" len="med"/>
          </a:ln>
          <a:effectLst/>
        </p:spPr>
        <p:txBody>
          <a:bodyPr wrap="none" anchor="ctr">
            <a:prstTxWarp prst="textNoShape">
              <a:avLst/>
            </a:prstTxWarp>
          </a:bodyPr>
          <a:lstStyle/>
          <a:p>
            <a:endParaRPr lang="en-US"/>
          </a:p>
        </p:txBody>
      </p:sp>
      <p:sp>
        <p:nvSpPr>
          <p:cNvPr id="2055" name="Freeform 7"/>
          <p:cNvSpPr>
            <a:spLocks/>
          </p:cNvSpPr>
          <p:nvPr/>
        </p:nvSpPr>
        <p:spPr bwMode="auto">
          <a:xfrm>
            <a:off x="-100013" y="1455738"/>
            <a:ext cx="4716463" cy="5210175"/>
          </a:xfrm>
          <a:custGeom>
            <a:avLst/>
            <a:gdLst/>
            <a:ahLst/>
            <a:cxnLst>
              <a:cxn ang="0">
                <a:pos x="417" y="6"/>
              </a:cxn>
              <a:cxn ang="0">
                <a:pos x="117" y="1506"/>
              </a:cxn>
              <a:cxn ang="0">
                <a:pos x="381" y="3282"/>
              </a:cxn>
              <a:cxn ang="0">
                <a:pos x="1965" y="3270"/>
              </a:cxn>
              <a:cxn ang="0">
                <a:pos x="1959" y="2112"/>
              </a:cxn>
              <a:cxn ang="0">
                <a:pos x="1743" y="1668"/>
              </a:cxn>
              <a:cxn ang="0">
                <a:pos x="2529" y="780"/>
              </a:cxn>
              <a:cxn ang="0">
                <a:pos x="2619" y="0"/>
              </a:cxn>
              <a:cxn ang="0">
                <a:pos x="417" y="6"/>
              </a:cxn>
            </a:cxnLst>
            <a:rect l="0" t="0" r="r" b="b"/>
            <a:pathLst>
              <a:path w="2971" h="3282">
                <a:moveTo>
                  <a:pt x="417" y="6"/>
                </a:moveTo>
                <a:cubicBezTo>
                  <a:pt x="0" y="257"/>
                  <a:pt x="123" y="960"/>
                  <a:pt x="117" y="1506"/>
                </a:cubicBezTo>
                <a:cubicBezTo>
                  <a:pt x="111" y="2052"/>
                  <a:pt x="73" y="2988"/>
                  <a:pt x="381" y="3282"/>
                </a:cubicBezTo>
                <a:lnTo>
                  <a:pt x="1965" y="3270"/>
                </a:lnTo>
                <a:cubicBezTo>
                  <a:pt x="2228" y="3075"/>
                  <a:pt x="1996" y="2379"/>
                  <a:pt x="1959" y="2112"/>
                </a:cubicBezTo>
                <a:cubicBezTo>
                  <a:pt x="1922" y="1845"/>
                  <a:pt x="1648" y="1890"/>
                  <a:pt x="1743" y="1668"/>
                </a:cubicBezTo>
                <a:cubicBezTo>
                  <a:pt x="1838" y="1446"/>
                  <a:pt x="2383" y="1058"/>
                  <a:pt x="2529" y="780"/>
                </a:cubicBezTo>
                <a:cubicBezTo>
                  <a:pt x="2675" y="502"/>
                  <a:pt x="2971" y="129"/>
                  <a:pt x="2619" y="0"/>
                </a:cubicBezTo>
                <a:lnTo>
                  <a:pt x="417" y="6"/>
                </a:lnTo>
                <a:close/>
              </a:path>
            </a:pathLst>
          </a:custGeom>
          <a:solidFill>
            <a:srgbClr val="FFFFCD"/>
          </a:solidFill>
          <a:ln w="19050" cap="flat" cmpd="sng">
            <a:noFill/>
            <a:prstDash val="solid"/>
            <a:round/>
            <a:headEnd type="none" w="med" len="med"/>
            <a:tailEnd type="none" w="med" len="med"/>
          </a:ln>
          <a:effectLst/>
        </p:spPr>
        <p:txBody>
          <a:bodyPr wrap="none" anchor="ctr">
            <a:prstTxWarp prst="textNoShape">
              <a:avLst/>
            </a:prstTxWarp>
          </a:bodyPr>
          <a:lstStyle/>
          <a:p>
            <a:endParaRPr lang="en-US"/>
          </a:p>
        </p:txBody>
      </p:sp>
      <p:sp>
        <p:nvSpPr>
          <p:cNvPr id="2056" name="Line 8"/>
          <p:cNvSpPr>
            <a:spLocks noChangeShapeType="1"/>
          </p:cNvSpPr>
          <p:nvPr/>
        </p:nvSpPr>
        <p:spPr bwMode="auto">
          <a:xfrm>
            <a:off x="2752725" y="1836738"/>
            <a:ext cx="285750" cy="482600"/>
          </a:xfrm>
          <a:prstGeom prst="line">
            <a:avLst/>
          </a:prstGeom>
          <a:noFill/>
          <a:ln w="19050">
            <a:solidFill>
              <a:srgbClr val="009900"/>
            </a:solidFill>
            <a:round/>
            <a:headEnd/>
            <a:tailEnd type="triangle" w="med" len="med"/>
          </a:ln>
          <a:effectLst/>
        </p:spPr>
        <p:txBody>
          <a:bodyPr wrap="none" anchor="ctr">
            <a:prstTxWarp prst="textNoShape">
              <a:avLst/>
            </a:prstTxWarp>
          </a:bodyPr>
          <a:lstStyle/>
          <a:p>
            <a:endParaRPr lang="en-US"/>
          </a:p>
        </p:txBody>
      </p:sp>
      <p:sp>
        <p:nvSpPr>
          <p:cNvPr id="2057" name="Oval 9"/>
          <p:cNvSpPr>
            <a:spLocks noChangeArrowheads="1"/>
          </p:cNvSpPr>
          <p:nvPr/>
        </p:nvSpPr>
        <p:spPr bwMode="auto">
          <a:xfrm>
            <a:off x="2955925" y="3857625"/>
            <a:ext cx="365125" cy="225425"/>
          </a:xfrm>
          <a:prstGeom prst="ellipse">
            <a:avLst/>
          </a:prstGeom>
          <a:gradFill rotWithShape="1">
            <a:gsLst>
              <a:gs pos="0">
                <a:srgbClr val="8C3D91"/>
              </a:gs>
              <a:gs pos="12000">
                <a:srgbClr val="7005D4"/>
              </a:gs>
              <a:gs pos="30000">
                <a:srgbClr val="181CC7"/>
              </a:gs>
              <a:gs pos="60001">
                <a:srgbClr val="0A128C"/>
              </a:gs>
              <a:gs pos="100000">
                <a:srgbClr val="000000"/>
              </a:gs>
            </a:gsLst>
            <a:path path="shape">
              <a:fillToRect l="50000" t="50000" r="50000" b="50000"/>
            </a:path>
          </a:gradFill>
          <a:ln w="3175">
            <a:solidFill>
              <a:schemeClr val="tx1"/>
            </a:solidFill>
            <a:round/>
            <a:headEnd/>
            <a:tailEnd/>
          </a:ln>
          <a:effectLst/>
        </p:spPr>
        <p:txBody>
          <a:bodyPr wrap="none" anchor="ctr">
            <a:prstTxWarp prst="textNoShape">
              <a:avLst/>
            </a:prstTxWarp>
          </a:bodyPr>
          <a:lstStyle/>
          <a:p>
            <a:pPr algn="ctr"/>
            <a:r>
              <a:rPr lang="en-US" sz="800" b="1">
                <a:solidFill>
                  <a:srgbClr val="FFFF00"/>
                </a:solidFill>
              </a:rPr>
              <a:t>p27</a:t>
            </a:r>
          </a:p>
        </p:txBody>
      </p:sp>
      <p:sp>
        <p:nvSpPr>
          <p:cNvPr id="2058" name="AutoShape 10"/>
          <p:cNvSpPr>
            <a:spLocks noChangeArrowheads="1"/>
          </p:cNvSpPr>
          <p:nvPr/>
        </p:nvSpPr>
        <p:spPr bwMode="auto">
          <a:xfrm>
            <a:off x="3819525" y="5640388"/>
            <a:ext cx="412750" cy="192087"/>
          </a:xfrm>
          <a:prstGeom prst="roundRect">
            <a:avLst>
              <a:gd name="adj" fmla="val 16667"/>
            </a:avLst>
          </a:prstGeom>
          <a:gradFill rotWithShape="1">
            <a:gsLst>
              <a:gs pos="0">
                <a:srgbClr val="FFEFD1"/>
              </a:gs>
              <a:gs pos="64999">
                <a:srgbClr val="F0EBD5"/>
              </a:gs>
              <a:gs pos="100000">
                <a:srgbClr val="D1C39F"/>
              </a:gs>
            </a:gsLst>
            <a:path path="shape">
              <a:fillToRect l="50000" t="50000" r="50000" b="50000"/>
            </a:path>
          </a:gradFill>
          <a:ln w="9525">
            <a:solidFill>
              <a:srgbClr val="FFCC00"/>
            </a:solidFill>
            <a:round/>
            <a:headEnd/>
            <a:tailEnd/>
          </a:ln>
          <a:effectLst/>
        </p:spPr>
        <p:txBody>
          <a:bodyPr wrap="none" anchor="ctr">
            <a:prstTxWarp prst="textNoShape">
              <a:avLst/>
            </a:prstTxWarp>
          </a:bodyPr>
          <a:lstStyle/>
          <a:p>
            <a:pPr algn="ctr"/>
            <a:r>
              <a:rPr lang="en-US" sz="800" b="1">
                <a:ea typeface="Arial" charset="0"/>
                <a:cs typeface="Arial" charset="0"/>
              </a:rPr>
              <a:t>E2F 1-3</a:t>
            </a:r>
          </a:p>
        </p:txBody>
      </p:sp>
      <p:sp>
        <p:nvSpPr>
          <p:cNvPr id="2059" name="Freeform 11"/>
          <p:cNvSpPr>
            <a:spLocks/>
          </p:cNvSpPr>
          <p:nvPr/>
        </p:nvSpPr>
        <p:spPr bwMode="auto">
          <a:xfrm>
            <a:off x="6229350" y="2417763"/>
            <a:ext cx="104775" cy="1152525"/>
          </a:xfrm>
          <a:custGeom>
            <a:avLst/>
            <a:gdLst/>
            <a:ahLst/>
            <a:cxnLst>
              <a:cxn ang="0">
                <a:pos x="18" y="0"/>
              </a:cxn>
              <a:cxn ang="0">
                <a:pos x="36" y="306"/>
              </a:cxn>
              <a:cxn ang="0">
                <a:pos x="66" y="726"/>
              </a:cxn>
            </a:cxnLst>
            <a:rect l="0" t="0" r="r" b="b"/>
            <a:pathLst>
              <a:path w="66" h="726">
                <a:moveTo>
                  <a:pt x="18" y="0"/>
                </a:moveTo>
                <a:cubicBezTo>
                  <a:pt x="0" y="117"/>
                  <a:pt x="28" y="185"/>
                  <a:pt x="36" y="306"/>
                </a:cubicBezTo>
                <a:cubicBezTo>
                  <a:pt x="44" y="427"/>
                  <a:pt x="60" y="639"/>
                  <a:pt x="66" y="726"/>
                </a:cubicBezTo>
              </a:path>
            </a:pathLst>
          </a:custGeom>
          <a:noFill/>
          <a:ln w="19050" cap="flat" cmpd="sng">
            <a:solidFill>
              <a:srgbClr val="009900"/>
            </a:solidFill>
            <a:prstDash val="solid"/>
            <a:round/>
            <a:headEnd type="none" w="med" len="med"/>
            <a:tailEnd type="triangle" w="med" len="med"/>
          </a:ln>
          <a:effectLst/>
        </p:spPr>
        <p:txBody>
          <a:bodyPr wrap="none" anchor="ctr">
            <a:prstTxWarp prst="textNoShape">
              <a:avLst/>
            </a:prstTxWarp>
          </a:bodyPr>
          <a:lstStyle/>
          <a:p>
            <a:endParaRPr lang="en-US"/>
          </a:p>
        </p:txBody>
      </p:sp>
      <p:sp>
        <p:nvSpPr>
          <p:cNvPr id="2060" name="Freeform 12"/>
          <p:cNvSpPr>
            <a:spLocks/>
          </p:cNvSpPr>
          <p:nvPr/>
        </p:nvSpPr>
        <p:spPr bwMode="auto">
          <a:xfrm>
            <a:off x="6305550" y="2827338"/>
            <a:ext cx="314325" cy="568325"/>
          </a:xfrm>
          <a:custGeom>
            <a:avLst/>
            <a:gdLst/>
            <a:ahLst/>
            <a:cxnLst>
              <a:cxn ang="0">
                <a:pos x="0" y="240"/>
              </a:cxn>
              <a:cxn ang="0">
                <a:pos x="108" y="318"/>
              </a:cxn>
              <a:cxn ang="0">
                <a:pos x="198" y="0"/>
              </a:cxn>
            </a:cxnLst>
            <a:rect l="0" t="0" r="r" b="b"/>
            <a:pathLst>
              <a:path w="198" h="358">
                <a:moveTo>
                  <a:pt x="0" y="240"/>
                </a:moveTo>
                <a:cubicBezTo>
                  <a:pt x="18" y="253"/>
                  <a:pt x="75" y="358"/>
                  <a:pt x="108" y="318"/>
                </a:cubicBezTo>
                <a:cubicBezTo>
                  <a:pt x="141" y="278"/>
                  <a:pt x="179" y="66"/>
                  <a:pt x="198" y="0"/>
                </a:cubicBezTo>
              </a:path>
            </a:pathLst>
          </a:custGeom>
          <a:noFill/>
          <a:ln w="19050" cap="flat" cmpd="sng">
            <a:solidFill>
              <a:srgbClr val="009900"/>
            </a:solidFill>
            <a:prstDash val="solid"/>
            <a:round/>
            <a:headEnd type="none" w="med" len="med"/>
            <a:tailEnd type="triangle" w="med" len="med"/>
          </a:ln>
          <a:effectLst/>
        </p:spPr>
        <p:txBody>
          <a:bodyPr wrap="none" anchor="ctr">
            <a:prstTxWarp prst="textNoShape">
              <a:avLst/>
            </a:prstTxWarp>
          </a:bodyPr>
          <a:lstStyle/>
          <a:p>
            <a:endParaRPr lang="en-US"/>
          </a:p>
        </p:txBody>
      </p:sp>
      <p:sp>
        <p:nvSpPr>
          <p:cNvPr id="2061" name="AutoShape 13"/>
          <p:cNvSpPr>
            <a:spLocks noChangeArrowheads="1"/>
          </p:cNvSpPr>
          <p:nvPr/>
        </p:nvSpPr>
        <p:spPr bwMode="auto">
          <a:xfrm>
            <a:off x="5372100" y="4894263"/>
            <a:ext cx="752475" cy="304800"/>
          </a:xfrm>
          <a:prstGeom prst="roundRect">
            <a:avLst>
              <a:gd name="adj" fmla="val 16667"/>
            </a:avLst>
          </a:prstGeom>
          <a:gradFill rotWithShape="1">
            <a:gsLst>
              <a:gs pos="0">
                <a:srgbClr val="83633D"/>
              </a:gs>
              <a:gs pos="50000">
                <a:srgbClr val="FFEFD1"/>
              </a:gs>
              <a:gs pos="100000">
                <a:srgbClr val="83633D"/>
              </a:gs>
            </a:gsLst>
            <a:lin ang="5400000" scaled="1"/>
          </a:gradFill>
          <a:ln w="9525">
            <a:solidFill>
              <a:srgbClr val="990000"/>
            </a:solidFill>
            <a:round/>
            <a:headEnd/>
            <a:tailEnd/>
          </a:ln>
          <a:effectLst/>
        </p:spPr>
        <p:txBody>
          <a:bodyPr wrap="none" anchor="ctr">
            <a:prstTxWarp prst="textNoShape">
              <a:avLst/>
            </a:prstTxWarp>
          </a:bodyPr>
          <a:lstStyle/>
          <a:p>
            <a:pPr algn="ctr"/>
            <a:r>
              <a:rPr lang="en-US" sz="1000" b="1">
                <a:solidFill>
                  <a:srgbClr val="800000"/>
                </a:solidFill>
              </a:rPr>
              <a:t>KSR</a:t>
            </a:r>
          </a:p>
        </p:txBody>
      </p:sp>
      <p:grpSp>
        <p:nvGrpSpPr>
          <p:cNvPr id="2" name="Group 14"/>
          <p:cNvGrpSpPr>
            <a:grpSpLocks/>
          </p:cNvGrpSpPr>
          <p:nvPr/>
        </p:nvGrpSpPr>
        <p:grpSpPr bwMode="auto">
          <a:xfrm>
            <a:off x="222250" y="6300788"/>
            <a:ext cx="8740775" cy="209550"/>
            <a:chOff x="164" y="2722"/>
            <a:chExt cx="5506" cy="132"/>
          </a:xfrm>
        </p:grpSpPr>
        <p:grpSp>
          <p:nvGrpSpPr>
            <p:cNvPr id="3" name="Group 15"/>
            <p:cNvGrpSpPr>
              <a:grpSpLocks/>
            </p:cNvGrpSpPr>
            <p:nvPr/>
          </p:nvGrpSpPr>
          <p:grpSpPr bwMode="auto">
            <a:xfrm>
              <a:off x="164" y="2722"/>
              <a:ext cx="3328" cy="132"/>
              <a:chOff x="84" y="2457"/>
              <a:chExt cx="3328" cy="132"/>
            </a:xfrm>
          </p:grpSpPr>
          <p:sp>
            <p:nvSpPr>
              <p:cNvPr id="2064" name="Freeform 16"/>
              <p:cNvSpPr>
                <a:spLocks noChangeAspect="1"/>
              </p:cNvSpPr>
              <p:nvPr/>
            </p:nvSpPr>
            <p:spPr bwMode="auto">
              <a:xfrm>
                <a:off x="356" y="2457"/>
                <a:ext cx="142"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9525">
                <a:noFill/>
                <a:round/>
                <a:headEnd/>
                <a:tailEnd/>
              </a:ln>
              <a:effectLst/>
            </p:spPr>
            <p:txBody>
              <a:bodyPr>
                <a:prstTxWarp prst="textNoShape">
                  <a:avLst/>
                </a:prstTxWarp>
              </a:bodyPr>
              <a:lstStyle/>
              <a:p>
                <a:endParaRPr lang="en-US"/>
              </a:p>
            </p:txBody>
          </p:sp>
          <p:sp>
            <p:nvSpPr>
              <p:cNvPr id="2065" name="Freeform 17"/>
              <p:cNvSpPr>
                <a:spLocks noChangeAspect="1"/>
              </p:cNvSpPr>
              <p:nvPr/>
            </p:nvSpPr>
            <p:spPr bwMode="auto">
              <a:xfrm>
                <a:off x="278" y="2457"/>
                <a:ext cx="141"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C7FF29">
                      <a:gamma/>
                      <a:shade val="0"/>
                      <a:invGamma/>
                    </a:srgbClr>
                  </a:gs>
                  <a:gs pos="50000">
                    <a:srgbClr val="C7FF29"/>
                  </a:gs>
                  <a:gs pos="100000">
                    <a:srgbClr val="C7FF29">
                      <a:gamma/>
                      <a:shade val="0"/>
                      <a:invGamma/>
                    </a:srgbClr>
                  </a:gs>
                </a:gsLst>
                <a:lin ang="5400000" scaled="1"/>
              </a:gradFill>
              <a:ln w="9525">
                <a:noFill/>
                <a:round/>
                <a:headEnd/>
                <a:tailEnd/>
              </a:ln>
              <a:effectLst/>
            </p:spPr>
            <p:txBody>
              <a:bodyPr>
                <a:prstTxWarp prst="textNoShape">
                  <a:avLst/>
                </a:prstTxWarp>
              </a:bodyPr>
              <a:lstStyle/>
              <a:p>
                <a:endParaRPr lang="en-US"/>
              </a:p>
            </p:txBody>
          </p:sp>
          <p:sp>
            <p:nvSpPr>
              <p:cNvPr id="2066" name="Freeform 18"/>
              <p:cNvSpPr>
                <a:spLocks noChangeAspect="1"/>
              </p:cNvSpPr>
              <p:nvPr/>
            </p:nvSpPr>
            <p:spPr bwMode="auto">
              <a:xfrm>
                <a:off x="628" y="2457"/>
                <a:ext cx="142"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9525">
                <a:noFill/>
                <a:round/>
                <a:headEnd/>
                <a:tailEnd/>
              </a:ln>
              <a:effectLst/>
            </p:spPr>
            <p:txBody>
              <a:bodyPr>
                <a:prstTxWarp prst="textNoShape">
                  <a:avLst/>
                </a:prstTxWarp>
              </a:bodyPr>
              <a:lstStyle/>
              <a:p>
                <a:endParaRPr lang="en-US"/>
              </a:p>
            </p:txBody>
          </p:sp>
          <p:sp>
            <p:nvSpPr>
              <p:cNvPr id="2067" name="Freeform 19"/>
              <p:cNvSpPr>
                <a:spLocks noChangeAspect="1"/>
              </p:cNvSpPr>
              <p:nvPr/>
            </p:nvSpPr>
            <p:spPr bwMode="auto">
              <a:xfrm>
                <a:off x="549" y="2457"/>
                <a:ext cx="143"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C7FF29">
                      <a:gamma/>
                      <a:shade val="0"/>
                      <a:invGamma/>
                    </a:srgbClr>
                  </a:gs>
                  <a:gs pos="50000">
                    <a:srgbClr val="C7FF29"/>
                  </a:gs>
                  <a:gs pos="100000">
                    <a:srgbClr val="C7FF29">
                      <a:gamma/>
                      <a:shade val="0"/>
                      <a:invGamma/>
                    </a:srgbClr>
                  </a:gs>
                </a:gsLst>
                <a:lin ang="5400000" scaled="1"/>
              </a:gradFill>
              <a:ln w="9525">
                <a:noFill/>
                <a:round/>
                <a:headEnd/>
                <a:tailEnd/>
              </a:ln>
              <a:effectLst/>
            </p:spPr>
            <p:txBody>
              <a:bodyPr>
                <a:prstTxWarp prst="textNoShape">
                  <a:avLst/>
                </a:prstTxWarp>
              </a:bodyPr>
              <a:lstStyle/>
              <a:p>
                <a:endParaRPr lang="en-US"/>
              </a:p>
            </p:txBody>
          </p:sp>
          <p:sp>
            <p:nvSpPr>
              <p:cNvPr id="2068" name="Freeform 20"/>
              <p:cNvSpPr>
                <a:spLocks noChangeAspect="1"/>
              </p:cNvSpPr>
              <p:nvPr/>
            </p:nvSpPr>
            <p:spPr bwMode="auto">
              <a:xfrm>
                <a:off x="900" y="2457"/>
                <a:ext cx="143"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9525">
                <a:noFill/>
                <a:round/>
                <a:headEnd/>
                <a:tailEnd/>
              </a:ln>
              <a:effectLst/>
            </p:spPr>
            <p:txBody>
              <a:bodyPr>
                <a:prstTxWarp prst="textNoShape">
                  <a:avLst/>
                </a:prstTxWarp>
              </a:bodyPr>
              <a:lstStyle/>
              <a:p>
                <a:endParaRPr lang="en-US"/>
              </a:p>
            </p:txBody>
          </p:sp>
          <p:sp>
            <p:nvSpPr>
              <p:cNvPr id="2069" name="Freeform 21"/>
              <p:cNvSpPr>
                <a:spLocks noChangeAspect="1"/>
              </p:cNvSpPr>
              <p:nvPr/>
            </p:nvSpPr>
            <p:spPr bwMode="auto">
              <a:xfrm>
                <a:off x="822" y="2457"/>
                <a:ext cx="142"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C7FF29">
                      <a:gamma/>
                      <a:shade val="0"/>
                      <a:invGamma/>
                    </a:srgbClr>
                  </a:gs>
                  <a:gs pos="50000">
                    <a:srgbClr val="C7FF29"/>
                  </a:gs>
                  <a:gs pos="100000">
                    <a:srgbClr val="C7FF29">
                      <a:gamma/>
                      <a:shade val="0"/>
                      <a:invGamma/>
                    </a:srgbClr>
                  </a:gs>
                </a:gsLst>
                <a:lin ang="5400000" scaled="1"/>
              </a:gradFill>
              <a:ln w="9525">
                <a:noFill/>
                <a:round/>
                <a:headEnd/>
                <a:tailEnd/>
              </a:ln>
              <a:effectLst/>
            </p:spPr>
            <p:txBody>
              <a:bodyPr>
                <a:prstTxWarp prst="textNoShape">
                  <a:avLst/>
                </a:prstTxWarp>
              </a:bodyPr>
              <a:lstStyle/>
              <a:p>
                <a:endParaRPr lang="en-US"/>
              </a:p>
            </p:txBody>
          </p:sp>
          <p:sp>
            <p:nvSpPr>
              <p:cNvPr id="2070" name="Freeform 22"/>
              <p:cNvSpPr>
                <a:spLocks noChangeAspect="1"/>
              </p:cNvSpPr>
              <p:nvPr/>
            </p:nvSpPr>
            <p:spPr bwMode="auto">
              <a:xfrm>
                <a:off x="1174" y="2457"/>
                <a:ext cx="142"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9525">
                <a:noFill/>
                <a:round/>
                <a:headEnd/>
                <a:tailEnd/>
              </a:ln>
              <a:effectLst/>
            </p:spPr>
            <p:txBody>
              <a:bodyPr>
                <a:prstTxWarp prst="textNoShape">
                  <a:avLst/>
                </a:prstTxWarp>
              </a:bodyPr>
              <a:lstStyle/>
              <a:p>
                <a:endParaRPr lang="en-US"/>
              </a:p>
            </p:txBody>
          </p:sp>
          <p:sp>
            <p:nvSpPr>
              <p:cNvPr id="2071" name="Freeform 23"/>
              <p:cNvSpPr>
                <a:spLocks noChangeAspect="1"/>
              </p:cNvSpPr>
              <p:nvPr/>
            </p:nvSpPr>
            <p:spPr bwMode="auto">
              <a:xfrm>
                <a:off x="1093" y="2457"/>
                <a:ext cx="143"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C7FF29">
                      <a:gamma/>
                      <a:shade val="0"/>
                      <a:invGamma/>
                    </a:srgbClr>
                  </a:gs>
                  <a:gs pos="50000">
                    <a:srgbClr val="C7FF29"/>
                  </a:gs>
                  <a:gs pos="100000">
                    <a:srgbClr val="C7FF29">
                      <a:gamma/>
                      <a:shade val="0"/>
                      <a:invGamma/>
                    </a:srgbClr>
                  </a:gs>
                </a:gsLst>
                <a:lin ang="5400000" scaled="1"/>
              </a:gradFill>
              <a:ln w="9525">
                <a:noFill/>
                <a:round/>
                <a:headEnd/>
                <a:tailEnd/>
              </a:ln>
              <a:effectLst/>
            </p:spPr>
            <p:txBody>
              <a:bodyPr>
                <a:prstTxWarp prst="textNoShape">
                  <a:avLst/>
                </a:prstTxWarp>
              </a:bodyPr>
              <a:lstStyle/>
              <a:p>
                <a:endParaRPr lang="en-US"/>
              </a:p>
            </p:txBody>
          </p:sp>
          <p:sp>
            <p:nvSpPr>
              <p:cNvPr id="2072" name="Freeform 24"/>
              <p:cNvSpPr>
                <a:spLocks noChangeAspect="1"/>
              </p:cNvSpPr>
              <p:nvPr/>
            </p:nvSpPr>
            <p:spPr bwMode="auto">
              <a:xfrm>
                <a:off x="1446" y="2457"/>
                <a:ext cx="142"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9525">
                <a:noFill/>
                <a:round/>
                <a:headEnd/>
                <a:tailEnd/>
              </a:ln>
              <a:effectLst/>
            </p:spPr>
            <p:txBody>
              <a:bodyPr>
                <a:prstTxWarp prst="textNoShape">
                  <a:avLst/>
                </a:prstTxWarp>
              </a:bodyPr>
              <a:lstStyle/>
              <a:p>
                <a:endParaRPr lang="en-US"/>
              </a:p>
            </p:txBody>
          </p:sp>
          <p:sp>
            <p:nvSpPr>
              <p:cNvPr id="2073" name="Freeform 25"/>
              <p:cNvSpPr>
                <a:spLocks noChangeAspect="1"/>
              </p:cNvSpPr>
              <p:nvPr/>
            </p:nvSpPr>
            <p:spPr bwMode="auto">
              <a:xfrm>
                <a:off x="1367" y="2457"/>
                <a:ext cx="142"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C7FF29">
                      <a:gamma/>
                      <a:shade val="0"/>
                      <a:invGamma/>
                    </a:srgbClr>
                  </a:gs>
                  <a:gs pos="50000">
                    <a:srgbClr val="C7FF29"/>
                  </a:gs>
                  <a:gs pos="100000">
                    <a:srgbClr val="C7FF29">
                      <a:gamma/>
                      <a:shade val="0"/>
                      <a:invGamma/>
                    </a:srgbClr>
                  </a:gs>
                </a:gsLst>
                <a:lin ang="5400000" scaled="1"/>
              </a:gradFill>
              <a:ln w="9525">
                <a:noFill/>
                <a:round/>
                <a:headEnd/>
                <a:tailEnd/>
              </a:ln>
              <a:effectLst/>
            </p:spPr>
            <p:txBody>
              <a:bodyPr>
                <a:prstTxWarp prst="textNoShape">
                  <a:avLst/>
                </a:prstTxWarp>
              </a:bodyPr>
              <a:lstStyle/>
              <a:p>
                <a:endParaRPr lang="en-US"/>
              </a:p>
            </p:txBody>
          </p:sp>
          <p:sp>
            <p:nvSpPr>
              <p:cNvPr id="2074" name="Freeform 26"/>
              <p:cNvSpPr>
                <a:spLocks noChangeAspect="1"/>
              </p:cNvSpPr>
              <p:nvPr/>
            </p:nvSpPr>
            <p:spPr bwMode="auto">
              <a:xfrm>
                <a:off x="1718" y="2457"/>
                <a:ext cx="142"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9525">
                <a:noFill/>
                <a:round/>
                <a:headEnd/>
                <a:tailEnd/>
              </a:ln>
              <a:effectLst/>
            </p:spPr>
            <p:txBody>
              <a:bodyPr>
                <a:prstTxWarp prst="textNoShape">
                  <a:avLst/>
                </a:prstTxWarp>
              </a:bodyPr>
              <a:lstStyle/>
              <a:p>
                <a:endParaRPr lang="en-US"/>
              </a:p>
            </p:txBody>
          </p:sp>
          <p:sp>
            <p:nvSpPr>
              <p:cNvPr id="2075" name="Freeform 27"/>
              <p:cNvSpPr>
                <a:spLocks noChangeAspect="1"/>
              </p:cNvSpPr>
              <p:nvPr/>
            </p:nvSpPr>
            <p:spPr bwMode="auto">
              <a:xfrm>
                <a:off x="1639" y="2457"/>
                <a:ext cx="143"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C7FF29">
                      <a:gamma/>
                      <a:shade val="0"/>
                      <a:invGamma/>
                    </a:srgbClr>
                  </a:gs>
                  <a:gs pos="50000">
                    <a:srgbClr val="C7FF29"/>
                  </a:gs>
                  <a:gs pos="100000">
                    <a:srgbClr val="C7FF29">
                      <a:gamma/>
                      <a:shade val="0"/>
                      <a:invGamma/>
                    </a:srgbClr>
                  </a:gs>
                </a:gsLst>
                <a:lin ang="5400000" scaled="1"/>
              </a:gradFill>
              <a:ln w="9525">
                <a:noFill/>
                <a:round/>
                <a:headEnd/>
                <a:tailEnd/>
              </a:ln>
              <a:effectLst/>
            </p:spPr>
            <p:txBody>
              <a:bodyPr>
                <a:prstTxWarp prst="textNoShape">
                  <a:avLst/>
                </a:prstTxWarp>
              </a:bodyPr>
              <a:lstStyle/>
              <a:p>
                <a:endParaRPr lang="en-US"/>
              </a:p>
            </p:txBody>
          </p:sp>
          <p:sp>
            <p:nvSpPr>
              <p:cNvPr id="2076" name="Freeform 28"/>
              <p:cNvSpPr>
                <a:spLocks noChangeAspect="1"/>
              </p:cNvSpPr>
              <p:nvPr/>
            </p:nvSpPr>
            <p:spPr bwMode="auto">
              <a:xfrm>
                <a:off x="1990" y="2457"/>
                <a:ext cx="143"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9525">
                <a:noFill/>
                <a:round/>
                <a:headEnd/>
                <a:tailEnd/>
              </a:ln>
              <a:effectLst/>
            </p:spPr>
            <p:txBody>
              <a:bodyPr>
                <a:prstTxWarp prst="textNoShape">
                  <a:avLst/>
                </a:prstTxWarp>
              </a:bodyPr>
              <a:lstStyle/>
              <a:p>
                <a:endParaRPr lang="en-US"/>
              </a:p>
            </p:txBody>
          </p:sp>
          <p:sp>
            <p:nvSpPr>
              <p:cNvPr id="2077" name="Freeform 29"/>
              <p:cNvSpPr>
                <a:spLocks noChangeAspect="1"/>
              </p:cNvSpPr>
              <p:nvPr/>
            </p:nvSpPr>
            <p:spPr bwMode="auto">
              <a:xfrm>
                <a:off x="1912" y="2457"/>
                <a:ext cx="142"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C7FF29">
                      <a:gamma/>
                      <a:shade val="0"/>
                      <a:invGamma/>
                    </a:srgbClr>
                  </a:gs>
                  <a:gs pos="50000">
                    <a:srgbClr val="C7FF29"/>
                  </a:gs>
                  <a:gs pos="100000">
                    <a:srgbClr val="C7FF29">
                      <a:gamma/>
                      <a:shade val="0"/>
                      <a:invGamma/>
                    </a:srgbClr>
                  </a:gs>
                </a:gsLst>
                <a:lin ang="5400000" scaled="1"/>
              </a:gradFill>
              <a:ln w="9525">
                <a:noFill/>
                <a:round/>
                <a:headEnd/>
                <a:tailEnd/>
              </a:ln>
              <a:effectLst/>
            </p:spPr>
            <p:txBody>
              <a:bodyPr>
                <a:prstTxWarp prst="textNoShape">
                  <a:avLst/>
                </a:prstTxWarp>
              </a:bodyPr>
              <a:lstStyle/>
              <a:p>
                <a:endParaRPr lang="en-US"/>
              </a:p>
            </p:txBody>
          </p:sp>
          <p:sp>
            <p:nvSpPr>
              <p:cNvPr id="2078" name="Freeform 30"/>
              <p:cNvSpPr>
                <a:spLocks noChangeAspect="1"/>
              </p:cNvSpPr>
              <p:nvPr/>
            </p:nvSpPr>
            <p:spPr bwMode="auto">
              <a:xfrm>
                <a:off x="2260" y="2457"/>
                <a:ext cx="143"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3175" cmpd="sng">
                <a:noFill/>
                <a:round/>
                <a:headEnd/>
                <a:tailEnd/>
              </a:ln>
              <a:effectLst/>
            </p:spPr>
            <p:txBody>
              <a:bodyPr>
                <a:prstTxWarp prst="textNoShape">
                  <a:avLst/>
                </a:prstTxWarp>
              </a:bodyPr>
              <a:lstStyle/>
              <a:p>
                <a:endParaRPr lang="en-US"/>
              </a:p>
            </p:txBody>
          </p:sp>
          <p:sp>
            <p:nvSpPr>
              <p:cNvPr id="2079" name="Freeform 31"/>
              <p:cNvSpPr>
                <a:spLocks noChangeAspect="1"/>
              </p:cNvSpPr>
              <p:nvPr/>
            </p:nvSpPr>
            <p:spPr bwMode="auto">
              <a:xfrm>
                <a:off x="2183" y="2457"/>
                <a:ext cx="143"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C7FF29">
                      <a:gamma/>
                      <a:shade val="0"/>
                      <a:invGamma/>
                    </a:srgbClr>
                  </a:gs>
                  <a:gs pos="50000">
                    <a:srgbClr val="C7FF29"/>
                  </a:gs>
                  <a:gs pos="100000">
                    <a:srgbClr val="C7FF29">
                      <a:gamma/>
                      <a:shade val="0"/>
                      <a:invGamma/>
                    </a:srgbClr>
                  </a:gs>
                </a:gsLst>
                <a:lin ang="5400000" scaled="1"/>
              </a:gradFill>
              <a:ln w="9525">
                <a:noFill/>
                <a:round/>
                <a:headEnd/>
                <a:tailEnd/>
              </a:ln>
              <a:effectLst/>
            </p:spPr>
            <p:txBody>
              <a:bodyPr>
                <a:prstTxWarp prst="textNoShape">
                  <a:avLst/>
                </a:prstTxWarp>
              </a:bodyPr>
              <a:lstStyle/>
              <a:p>
                <a:endParaRPr lang="en-US"/>
              </a:p>
            </p:txBody>
          </p:sp>
          <p:sp>
            <p:nvSpPr>
              <p:cNvPr id="2080" name="Freeform 32"/>
              <p:cNvSpPr>
                <a:spLocks noChangeAspect="1"/>
              </p:cNvSpPr>
              <p:nvPr/>
            </p:nvSpPr>
            <p:spPr bwMode="auto">
              <a:xfrm>
                <a:off x="2533" y="2457"/>
                <a:ext cx="141"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3175" cmpd="sng">
                <a:noFill/>
                <a:round/>
                <a:headEnd/>
                <a:tailEnd/>
              </a:ln>
              <a:effectLst/>
            </p:spPr>
            <p:txBody>
              <a:bodyPr>
                <a:prstTxWarp prst="textNoShape">
                  <a:avLst/>
                </a:prstTxWarp>
              </a:bodyPr>
              <a:lstStyle/>
              <a:p>
                <a:endParaRPr lang="en-US"/>
              </a:p>
            </p:txBody>
          </p:sp>
          <p:sp>
            <p:nvSpPr>
              <p:cNvPr id="2081" name="Freeform 33"/>
              <p:cNvSpPr>
                <a:spLocks noChangeAspect="1"/>
              </p:cNvSpPr>
              <p:nvPr/>
            </p:nvSpPr>
            <p:spPr bwMode="auto">
              <a:xfrm>
                <a:off x="2454" y="2457"/>
                <a:ext cx="142"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C7FF29">
                      <a:gamma/>
                      <a:shade val="0"/>
                      <a:invGamma/>
                    </a:srgbClr>
                  </a:gs>
                  <a:gs pos="50000">
                    <a:srgbClr val="C7FF29"/>
                  </a:gs>
                  <a:gs pos="100000">
                    <a:srgbClr val="C7FF29">
                      <a:gamma/>
                      <a:shade val="0"/>
                      <a:invGamma/>
                    </a:srgbClr>
                  </a:gs>
                </a:gsLst>
                <a:lin ang="5400000" scaled="1"/>
              </a:gradFill>
              <a:ln w="3175" cmpd="sng">
                <a:noFill/>
                <a:round/>
                <a:headEnd/>
                <a:tailEnd/>
              </a:ln>
              <a:effectLst/>
            </p:spPr>
            <p:txBody>
              <a:bodyPr>
                <a:prstTxWarp prst="textNoShape">
                  <a:avLst/>
                </a:prstTxWarp>
              </a:bodyPr>
              <a:lstStyle/>
              <a:p>
                <a:endParaRPr lang="en-US"/>
              </a:p>
            </p:txBody>
          </p:sp>
          <p:sp>
            <p:nvSpPr>
              <p:cNvPr id="2082" name="Freeform 34"/>
              <p:cNvSpPr>
                <a:spLocks noChangeAspect="1"/>
              </p:cNvSpPr>
              <p:nvPr/>
            </p:nvSpPr>
            <p:spPr bwMode="auto">
              <a:xfrm>
                <a:off x="2804" y="2457"/>
                <a:ext cx="143"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9525">
                <a:noFill/>
                <a:round/>
                <a:headEnd/>
                <a:tailEnd/>
              </a:ln>
              <a:effectLst/>
            </p:spPr>
            <p:txBody>
              <a:bodyPr>
                <a:prstTxWarp prst="textNoShape">
                  <a:avLst/>
                </a:prstTxWarp>
              </a:bodyPr>
              <a:lstStyle/>
              <a:p>
                <a:endParaRPr lang="en-US"/>
              </a:p>
            </p:txBody>
          </p:sp>
          <p:sp>
            <p:nvSpPr>
              <p:cNvPr id="2083" name="Freeform 35"/>
              <p:cNvSpPr>
                <a:spLocks noChangeAspect="1"/>
              </p:cNvSpPr>
              <p:nvPr/>
            </p:nvSpPr>
            <p:spPr bwMode="auto">
              <a:xfrm>
                <a:off x="2726" y="2457"/>
                <a:ext cx="142"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C7FF29">
                      <a:gamma/>
                      <a:shade val="0"/>
                      <a:invGamma/>
                    </a:srgbClr>
                  </a:gs>
                  <a:gs pos="50000">
                    <a:srgbClr val="C7FF29"/>
                  </a:gs>
                  <a:gs pos="100000">
                    <a:srgbClr val="C7FF29">
                      <a:gamma/>
                      <a:shade val="0"/>
                      <a:invGamma/>
                    </a:srgbClr>
                  </a:gs>
                </a:gsLst>
                <a:lin ang="5400000" scaled="1"/>
              </a:gradFill>
              <a:ln w="9525">
                <a:noFill/>
                <a:round/>
                <a:headEnd/>
                <a:tailEnd/>
              </a:ln>
              <a:effectLst/>
            </p:spPr>
            <p:txBody>
              <a:bodyPr>
                <a:prstTxWarp prst="textNoShape">
                  <a:avLst/>
                </a:prstTxWarp>
              </a:bodyPr>
              <a:lstStyle/>
              <a:p>
                <a:endParaRPr lang="en-US"/>
              </a:p>
            </p:txBody>
          </p:sp>
          <p:sp>
            <p:nvSpPr>
              <p:cNvPr id="2084" name="Freeform 36"/>
              <p:cNvSpPr>
                <a:spLocks noChangeAspect="1"/>
              </p:cNvSpPr>
              <p:nvPr/>
            </p:nvSpPr>
            <p:spPr bwMode="auto">
              <a:xfrm>
                <a:off x="3077" y="2457"/>
                <a:ext cx="142"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9525">
                <a:noFill/>
                <a:round/>
                <a:headEnd/>
                <a:tailEnd/>
              </a:ln>
              <a:effectLst/>
            </p:spPr>
            <p:txBody>
              <a:bodyPr>
                <a:prstTxWarp prst="textNoShape">
                  <a:avLst/>
                </a:prstTxWarp>
              </a:bodyPr>
              <a:lstStyle/>
              <a:p>
                <a:endParaRPr lang="en-US"/>
              </a:p>
            </p:txBody>
          </p:sp>
          <p:sp>
            <p:nvSpPr>
              <p:cNvPr id="2085" name="Freeform 37"/>
              <p:cNvSpPr>
                <a:spLocks noChangeAspect="1"/>
              </p:cNvSpPr>
              <p:nvPr/>
            </p:nvSpPr>
            <p:spPr bwMode="auto">
              <a:xfrm>
                <a:off x="2998" y="2457"/>
                <a:ext cx="142"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C7FF29">
                      <a:gamma/>
                      <a:shade val="0"/>
                      <a:invGamma/>
                    </a:srgbClr>
                  </a:gs>
                  <a:gs pos="50000">
                    <a:srgbClr val="C7FF29"/>
                  </a:gs>
                  <a:gs pos="100000">
                    <a:srgbClr val="C7FF29">
                      <a:gamma/>
                      <a:shade val="0"/>
                      <a:invGamma/>
                    </a:srgbClr>
                  </a:gs>
                </a:gsLst>
                <a:lin ang="5400000" scaled="1"/>
              </a:gradFill>
              <a:ln w="9525">
                <a:noFill/>
                <a:round/>
                <a:headEnd/>
                <a:tailEnd/>
              </a:ln>
              <a:effectLst/>
            </p:spPr>
            <p:txBody>
              <a:bodyPr>
                <a:prstTxWarp prst="textNoShape">
                  <a:avLst/>
                </a:prstTxWarp>
              </a:bodyPr>
              <a:lstStyle/>
              <a:p>
                <a:endParaRPr lang="en-US"/>
              </a:p>
            </p:txBody>
          </p:sp>
          <p:sp>
            <p:nvSpPr>
              <p:cNvPr id="2086" name="Freeform 38"/>
              <p:cNvSpPr>
                <a:spLocks noChangeAspect="1"/>
              </p:cNvSpPr>
              <p:nvPr/>
            </p:nvSpPr>
            <p:spPr bwMode="auto">
              <a:xfrm>
                <a:off x="3270" y="2457"/>
                <a:ext cx="142"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C7FF29">
                      <a:gamma/>
                      <a:shade val="0"/>
                      <a:invGamma/>
                    </a:srgbClr>
                  </a:gs>
                  <a:gs pos="50000">
                    <a:srgbClr val="C7FF29"/>
                  </a:gs>
                  <a:gs pos="100000">
                    <a:srgbClr val="C7FF29">
                      <a:gamma/>
                      <a:shade val="0"/>
                      <a:invGamma/>
                    </a:srgbClr>
                  </a:gs>
                </a:gsLst>
                <a:lin ang="5400000" scaled="1"/>
              </a:gradFill>
              <a:ln w="9525">
                <a:noFill/>
                <a:round/>
                <a:headEnd/>
                <a:tailEnd/>
              </a:ln>
              <a:effectLst/>
            </p:spPr>
            <p:txBody>
              <a:bodyPr>
                <a:prstTxWarp prst="textNoShape">
                  <a:avLst/>
                </a:prstTxWarp>
              </a:bodyPr>
              <a:lstStyle/>
              <a:p>
                <a:endParaRPr lang="en-US"/>
              </a:p>
            </p:txBody>
          </p:sp>
          <p:grpSp>
            <p:nvGrpSpPr>
              <p:cNvPr id="4" name="Group 39"/>
              <p:cNvGrpSpPr>
                <a:grpSpLocks noChangeAspect="1"/>
              </p:cNvGrpSpPr>
              <p:nvPr/>
            </p:nvGrpSpPr>
            <p:grpSpPr bwMode="auto">
              <a:xfrm>
                <a:off x="2398" y="2459"/>
                <a:ext cx="11" cy="87"/>
                <a:chOff x="1015" y="2428"/>
                <a:chExt cx="46" cy="372"/>
              </a:xfrm>
            </p:grpSpPr>
            <p:sp>
              <p:nvSpPr>
                <p:cNvPr id="2088" name="AutoShape 40"/>
                <p:cNvSpPr>
                  <a:spLocks noChangeAspect="1" noChangeArrowheads="1"/>
                </p:cNvSpPr>
                <p:nvPr/>
              </p:nvSpPr>
              <p:spPr bwMode="auto">
                <a:xfrm>
                  <a:off x="1015" y="2428"/>
                  <a:ext cx="46" cy="189"/>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sp>
              <p:nvSpPr>
                <p:cNvPr id="2089" name="AutoShape 41"/>
                <p:cNvSpPr>
                  <a:spLocks noChangeAspect="1" noChangeArrowheads="1"/>
                </p:cNvSpPr>
                <p:nvPr/>
              </p:nvSpPr>
              <p:spPr bwMode="auto">
                <a:xfrm>
                  <a:off x="1015" y="2611"/>
                  <a:ext cx="46" cy="189"/>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grpSp>
          <p:grpSp>
            <p:nvGrpSpPr>
              <p:cNvPr id="5" name="Group 42"/>
              <p:cNvGrpSpPr>
                <a:grpSpLocks noChangeAspect="1"/>
              </p:cNvGrpSpPr>
              <p:nvPr/>
            </p:nvGrpSpPr>
            <p:grpSpPr bwMode="auto">
              <a:xfrm>
                <a:off x="2559" y="2473"/>
                <a:ext cx="9" cy="104"/>
                <a:chOff x="1790" y="2461"/>
                <a:chExt cx="40" cy="447"/>
              </a:xfrm>
            </p:grpSpPr>
            <p:sp>
              <p:nvSpPr>
                <p:cNvPr id="2091" name="AutoShape 43"/>
                <p:cNvSpPr>
                  <a:spLocks noChangeAspect="1" noChangeArrowheads="1"/>
                </p:cNvSpPr>
                <p:nvPr/>
              </p:nvSpPr>
              <p:spPr bwMode="auto">
                <a:xfrm>
                  <a:off x="1790" y="2461"/>
                  <a:ext cx="40" cy="223"/>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092" name="AutoShape 44"/>
                <p:cNvSpPr>
                  <a:spLocks noChangeAspect="1" noChangeArrowheads="1"/>
                </p:cNvSpPr>
                <p:nvPr/>
              </p:nvSpPr>
              <p:spPr bwMode="auto">
                <a:xfrm>
                  <a:off x="1790" y="2684"/>
                  <a:ext cx="40" cy="22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6" name="Group 45"/>
              <p:cNvGrpSpPr>
                <a:grpSpLocks noChangeAspect="1"/>
              </p:cNvGrpSpPr>
              <p:nvPr/>
            </p:nvGrpSpPr>
            <p:grpSpPr bwMode="auto">
              <a:xfrm>
                <a:off x="2429" y="2474"/>
                <a:ext cx="9" cy="106"/>
                <a:chOff x="1151" y="2490"/>
                <a:chExt cx="40" cy="455"/>
              </a:xfrm>
            </p:grpSpPr>
            <p:sp>
              <p:nvSpPr>
                <p:cNvPr id="2094" name="AutoShape 46"/>
                <p:cNvSpPr>
                  <a:spLocks noChangeAspect="1" noChangeArrowheads="1"/>
                </p:cNvSpPr>
                <p:nvPr/>
              </p:nvSpPr>
              <p:spPr bwMode="auto">
                <a:xfrm>
                  <a:off x="1151" y="2716"/>
                  <a:ext cx="40" cy="22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095" name="AutoShape 47"/>
                <p:cNvSpPr>
                  <a:spLocks noChangeAspect="1" noChangeArrowheads="1"/>
                </p:cNvSpPr>
                <p:nvPr/>
              </p:nvSpPr>
              <p:spPr bwMode="auto">
                <a:xfrm>
                  <a:off x="1151" y="2490"/>
                  <a:ext cx="40" cy="22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7" name="Group 48"/>
              <p:cNvGrpSpPr>
                <a:grpSpLocks noChangeAspect="1"/>
              </p:cNvGrpSpPr>
              <p:nvPr/>
            </p:nvGrpSpPr>
            <p:grpSpPr bwMode="auto">
              <a:xfrm>
                <a:off x="2594" y="2459"/>
                <a:ext cx="8" cy="75"/>
                <a:chOff x="1914" y="2425"/>
                <a:chExt cx="40" cy="326"/>
              </a:xfrm>
            </p:grpSpPr>
            <p:sp>
              <p:nvSpPr>
                <p:cNvPr id="2097" name="AutoShape 49"/>
                <p:cNvSpPr>
                  <a:spLocks noChangeAspect="1" noChangeArrowheads="1"/>
                </p:cNvSpPr>
                <p:nvPr/>
              </p:nvSpPr>
              <p:spPr bwMode="auto">
                <a:xfrm>
                  <a:off x="1914" y="2425"/>
                  <a:ext cx="40" cy="163"/>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sp>
              <p:nvSpPr>
                <p:cNvPr id="2098" name="AutoShape 50"/>
                <p:cNvSpPr>
                  <a:spLocks noChangeAspect="1" noChangeArrowheads="1"/>
                </p:cNvSpPr>
                <p:nvPr/>
              </p:nvSpPr>
              <p:spPr bwMode="auto">
                <a:xfrm>
                  <a:off x="1914" y="2588"/>
                  <a:ext cx="40" cy="163"/>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grpSp>
          <p:grpSp>
            <p:nvGrpSpPr>
              <p:cNvPr id="8" name="Group 51"/>
              <p:cNvGrpSpPr>
                <a:grpSpLocks noChangeAspect="1"/>
              </p:cNvGrpSpPr>
              <p:nvPr/>
            </p:nvGrpSpPr>
            <p:grpSpPr bwMode="auto">
              <a:xfrm>
                <a:off x="2459" y="2507"/>
                <a:ext cx="8" cy="78"/>
                <a:chOff x="1284" y="2652"/>
                <a:chExt cx="40" cy="337"/>
              </a:xfrm>
            </p:grpSpPr>
            <p:sp>
              <p:nvSpPr>
                <p:cNvPr id="2100" name="AutoShape 52"/>
                <p:cNvSpPr>
                  <a:spLocks noChangeAspect="1" noChangeArrowheads="1"/>
                </p:cNvSpPr>
                <p:nvPr/>
              </p:nvSpPr>
              <p:spPr bwMode="auto">
                <a:xfrm>
                  <a:off x="1284" y="2821"/>
                  <a:ext cx="40" cy="168"/>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sp>
              <p:nvSpPr>
                <p:cNvPr id="2101" name="AutoShape 53"/>
                <p:cNvSpPr>
                  <a:spLocks noChangeAspect="1" noChangeArrowheads="1"/>
                </p:cNvSpPr>
                <p:nvPr/>
              </p:nvSpPr>
              <p:spPr bwMode="auto">
                <a:xfrm>
                  <a:off x="1284" y="2652"/>
                  <a:ext cx="40" cy="16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grpSp>
          <p:grpSp>
            <p:nvGrpSpPr>
              <p:cNvPr id="9" name="Group 54"/>
              <p:cNvGrpSpPr>
                <a:grpSpLocks noChangeAspect="1"/>
              </p:cNvGrpSpPr>
              <p:nvPr/>
            </p:nvGrpSpPr>
            <p:grpSpPr bwMode="auto">
              <a:xfrm>
                <a:off x="2527" y="2507"/>
                <a:ext cx="9" cy="82"/>
                <a:chOff x="1658" y="2628"/>
                <a:chExt cx="40" cy="355"/>
              </a:xfrm>
            </p:grpSpPr>
            <p:sp>
              <p:nvSpPr>
                <p:cNvPr id="2103" name="AutoShape 55"/>
                <p:cNvSpPr>
                  <a:spLocks noChangeAspect="1" noChangeArrowheads="1"/>
                </p:cNvSpPr>
                <p:nvPr/>
              </p:nvSpPr>
              <p:spPr bwMode="auto">
                <a:xfrm>
                  <a:off x="1658" y="2628"/>
                  <a:ext cx="40" cy="178"/>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104" name="AutoShape 56"/>
                <p:cNvSpPr>
                  <a:spLocks noChangeAspect="1" noChangeArrowheads="1"/>
                </p:cNvSpPr>
                <p:nvPr/>
              </p:nvSpPr>
              <p:spPr bwMode="auto">
                <a:xfrm>
                  <a:off x="1658" y="2805"/>
                  <a:ext cx="40" cy="178"/>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10" name="Group 57"/>
              <p:cNvGrpSpPr>
                <a:grpSpLocks noChangeAspect="1"/>
              </p:cNvGrpSpPr>
              <p:nvPr/>
            </p:nvGrpSpPr>
            <p:grpSpPr bwMode="auto">
              <a:xfrm>
                <a:off x="2499" y="2549"/>
                <a:ext cx="9" cy="28"/>
                <a:chOff x="1516" y="2835"/>
                <a:chExt cx="42" cy="123"/>
              </a:xfrm>
            </p:grpSpPr>
            <p:sp>
              <p:nvSpPr>
                <p:cNvPr id="2106" name="AutoShape 58"/>
                <p:cNvSpPr>
                  <a:spLocks noChangeAspect="1" noChangeArrowheads="1"/>
                </p:cNvSpPr>
                <p:nvPr/>
              </p:nvSpPr>
              <p:spPr bwMode="auto">
                <a:xfrm>
                  <a:off x="1516" y="2897"/>
                  <a:ext cx="42" cy="61"/>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sp>
              <p:nvSpPr>
                <p:cNvPr id="2107" name="AutoShape 59"/>
                <p:cNvSpPr>
                  <a:spLocks noChangeAspect="1" noChangeArrowheads="1"/>
                </p:cNvSpPr>
                <p:nvPr/>
              </p:nvSpPr>
              <p:spPr bwMode="auto">
                <a:xfrm>
                  <a:off x="1516" y="2835"/>
                  <a:ext cx="42" cy="62"/>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grpSp>
          <p:grpSp>
            <p:nvGrpSpPr>
              <p:cNvPr id="11" name="Group 60"/>
              <p:cNvGrpSpPr>
                <a:grpSpLocks noChangeAspect="1"/>
              </p:cNvGrpSpPr>
              <p:nvPr/>
            </p:nvGrpSpPr>
            <p:grpSpPr bwMode="auto">
              <a:xfrm>
                <a:off x="2686" y="2465"/>
                <a:ext cx="10" cy="102"/>
                <a:chOff x="2195" y="2463"/>
                <a:chExt cx="40" cy="442"/>
              </a:xfrm>
            </p:grpSpPr>
            <p:sp>
              <p:nvSpPr>
                <p:cNvPr id="2109" name="AutoShape 61"/>
                <p:cNvSpPr>
                  <a:spLocks noChangeAspect="1" noChangeArrowheads="1"/>
                </p:cNvSpPr>
                <p:nvPr/>
              </p:nvSpPr>
              <p:spPr bwMode="auto">
                <a:xfrm>
                  <a:off x="2195" y="2684"/>
                  <a:ext cx="40" cy="221"/>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sp>
              <p:nvSpPr>
                <p:cNvPr id="2110" name="AutoShape 62"/>
                <p:cNvSpPr>
                  <a:spLocks noChangeAspect="1" noChangeArrowheads="1"/>
                </p:cNvSpPr>
                <p:nvPr/>
              </p:nvSpPr>
              <p:spPr bwMode="auto">
                <a:xfrm>
                  <a:off x="2195" y="2463"/>
                  <a:ext cx="40" cy="221"/>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grpSp>
          <p:grpSp>
            <p:nvGrpSpPr>
              <p:cNvPr id="12" name="Group 63"/>
              <p:cNvGrpSpPr>
                <a:grpSpLocks noChangeAspect="1"/>
              </p:cNvGrpSpPr>
              <p:nvPr/>
            </p:nvGrpSpPr>
            <p:grpSpPr bwMode="auto">
              <a:xfrm>
                <a:off x="2719" y="2497"/>
                <a:ext cx="10" cy="90"/>
                <a:chOff x="2329" y="2599"/>
                <a:chExt cx="43" cy="386"/>
              </a:xfrm>
            </p:grpSpPr>
            <p:sp>
              <p:nvSpPr>
                <p:cNvPr id="2112" name="AutoShape 64"/>
                <p:cNvSpPr>
                  <a:spLocks noChangeAspect="1" noChangeArrowheads="1"/>
                </p:cNvSpPr>
                <p:nvPr/>
              </p:nvSpPr>
              <p:spPr bwMode="auto">
                <a:xfrm>
                  <a:off x="2329" y="2791"/>
                  <a:ext cx="43" cy="194"/>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113" name="AutoShape 65"/>
                <p:cNvSpPr>
                  <a:spLocks noChangeAspect="1" noChangeArrowheads="1"/>
                </p:cNvSpPr>
                <p:nvPr/>
              </p:nvSpPr>
              <p:spPr bwMode="auto">
                <a:xfrm>
                  <a:off x="2329" y="2599"/>
                  <a:ext cx="43" cy="19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13" name="Group 66"/>
              <p:cNvGrpSpPr>
                <a:grpSpLocks noChangeAspect="1"/>
              </p:cNvGrpSpPr>
              <p:nvPr/>
            </p:nvGrpSpPr>
            <p:grpSpPr bwMode="auto">
              <a:xfrm>
                <a:off x="2619" y="2466"/>
                <a:ext cx="10" cy="37"/>
                <a:chOff x="2478" y="2807"/>
                <a:chExt cx="43" cy="178"/>
              </a:xfrm>
            </p:grpSpPr>
            <p:sp>
              <p:nvSpPr>
                <p:cNvPr id="2115" name="AutoShape 67"/>
                <p:cNvSpPr>
                  <a:spLocks noChangeAspect="1" noChangeArrowheads="1"/>
                </p:cNvSpPr>
                <p:nvPr/>
              </p:nvSpPr>
              <p:spPr bwMode="auto">
                <a:xfrm>
                  <a:off x="2478" y="2807"/>
                  <a:ext cx="43" cy="8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116" name="AutoShape 68"/>
                <p:cNvSpPr>
                  <a:spLocks noChangeAspect="1" noChangeArrowheads="1"/>
                </p:cNvSpPr>
                <p:nvPr/>
              </p:nvSpPr>
              <p:spPr bwMode="auto">
                <a:xfrm>
                  <a:off x="2478" y="2896"/>
                  <a:ext cx="43" cy="8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14" name="Group 69"/>
              <p:cNvGrpSpPr>
                <a:grpSpLocks noChangeAspect="1"/>
              </p:cNvGrpSpPr>
              <p:nvPr/>
            </p:nvGrpSpPr>
            <p:grpSpPr bwMode="auto">
              <a:xfrm>
                <a:off x="2655" y="2461"/>
                <a:ext cx="9" cy="62"/>
                <a:chOff x="2065" y="2441"/>
                <a:chExt cx="40" cy="272"/>
              </a:xfrm>
            </p:grpSpPr>
            <p:sp>
              <p:nvSpPr>
                <p:cNvPr id="2118" name="AutoShape 70"/>
                <p:cNvSpPr>
                  <a:spLocks noChangeAspect="1" noChangeArrowheads="1"/>
                </p:cNvSpPr>
                <p:nvPr/>
              </p:nvSpPr>
              <p:spPr bwMode="auto">
                <a:xfrm>
                  <a:off x="2065" y="2576"/>
                  <a:ext cx="40" cy="137"/>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119" name="AutoShape 71"/>
                <p:cNvSpPr>
                  <a:spLocks noChangeAspect="1" noChangeArrowheads="1"/>
                </p:cNvSpPr>
                <p:nvPr/>
              </p:nvSpPr>
              <p:spPr bwMode="auto">
                <a:xfrm>
                  <a:off x="2065" y="2441"/>
                  <a:ext cx="40" cy="137"/>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15" name="Group 72"/>
              <p:cNvGrpSpPr>
                <a:grpSpLocks noChangeAspect="1"/>
              </p:cNvGrpSpPr>
              <p:nvPr/>
            </p:nvGrpSpPr>
            <p:grpSpPr bwMode="auto">
              <a:xfrm>
                <a:off x="2750" y="2543"/>
                <a:ext cx="10" cy="37"/>
                <a:chOff x="2478" y="2807"/>
                <a:chExt cx="43" cy="178"/>
              </a:xfrm>
            </p:grpSpPr>
            <p:sp>
              <p:nvSpPr>
                <p:cNvPr id="2121" name="AutoShape 73"/>
                <p:cNvSpPr>
                  <a:spLocks noChangeAspect="1" noChangeArrowheads="1"/>
                </p:cNvSpPr>
                <p:nvPr/>
              </p:nvSpPr>
              <p:spPr bwMode="auto">
                <a:xfrm>
                  <a:off x="2478" y="2807"/>
                  <a:ext cx="43" cy="8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122" name="AutoShape 74"/>
                <p:cNvSpPr>
                  <a:spLocks noChangeAspect="1" noChangeArrowheads="1"/>
                </p:cNvSpPr>
                <p:nvPr/>
              </p:nvSpPr>
              <p:spPr bwMode="auto">
                <a:xfrm>
                  <a:off x="2478" y="2896"/>
                  <a:ext cx="43" cy="8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16" name="Group 75"/>
              <p:cNvGrpSpPr>
                <a:grpSpLocks noChangeAspect="1"/>
              </p:cNvGrpSpPr>
              <p:nvPr/>
            </p:nvGrpSpPr>
            <p:grpSpPr bwMode="auto">
              <a:xfrm>
                <a:off x="2877" y="2461"/>
                <a:ext cx="10" cy="52"/>
                <a:chOff x="3094" y="2443"/>
                <a:chExt cx="40" cy="183"/>
              </a:xfrm>
            </p:grpSpPr>
            <p:sp>
              <p:nvSpPr>
                <p:cNvPr id="2124" name="AutoShape 76"/>
                <p:cNvSpPr>
                  <a:spLocks noChangeAspect="1" noChangeArrowheads="1"/>
                </p:cNvSpPr>
                <p:nvPr/>
              </p:nvSpPr>
              <p:spPr bwMode="auto">
                <a:xfrm flipV="1">
                  <a:off x="3094" y="2443"/>
                  <a:ext cx="40" cy="92"/>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125" name="AutoShape 77"/>
                <p:cNvSpPr>
                  <a:spLocks noChangeAspect="1" noChangeArrowheads="1"/>
                </p:cNvSpPr>
                <p:nvPr/>
              </p:nvSpPr>
              <p:spPr bwMode="auto">
                <a:xfrm flipV="1">
                  <a:off x="3094" y="2534"/>
                  <a:ext cx="40" cy="92"/>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17" name="Group 78"/>
              <p:cNvGrpSpPr>
                <a:grpSpLocks noChangeAspect="1"/>
              </p:cNvGrpSpPr>
              <p:nvPr/>
            </p:nvGrpSpPr>
            <p:grpSpPr bwMode="auto">
              <a:xfrm>
                <a:off x="2849" y="2461"/>
                <a:ext cx="10" cy="95"/>
                <a:chOff x="2978" y="2432"/>
                <a:chExt cx="46" cy="375"/>
              </a:xfrm>
            </p:grpSpPr>
            <p:sp>
              <p:nvSpPr>
                <p:cNvPr id="2127" name="AutoShape 79"/>
                <p:cNvSpPr>
                  <a:spLocks noChangeAspect="1" noChangeArrowheads="1"/>
                </p:cNvSpPr>
                <p:nvPr/>
              </p:nvSpPr>
              <p:spPr bwMode="auto">
                <a:xfrm>
                  <a:off x="2978" y="2619"/>
                  <a:ext cx="46" cy="188"/>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128" name="AutoShape 80"/>
                <p:cNvSpPr>
                  <a:spLocks noChangeAspect="1" noChangeArrowheads="1"/>
                </p:cNvSpPr>
                <p:nvPr/>
              </p:nvSpPr>
              <p:spPr bwMode="auto">
                <a:xfrm>
                  <a:off x="2978" y="2432"/>
                  <a:ext cx="46" cy="188"/>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18" name="Group 81"/>
              <p:cNvGrpSpPr>
                <a:grpSpLocks noChangeAspect="1"/>
              </p:cNvGrpSpPr>
              <p:nvPr/>
            </p:nvGrpSpPr>
            <p:grpSpPr bwMode="auto">
              <a:xfrm>
                <a:off x="2819" y="2480"/>
                <a:ext cx="10" cy="102"/>
                <a:chOff x="2832" y="2516"/>
                <a:chExt cx="43" cy="436"/>
              </a:xfrm>
            </p:grpSpPr>
            <p:sp>
              <p:nvSpPr>
                <p:cNvPr id="2130" name="AutoShape 82"/>
                <p:cNvSpPr>
                  <a:spLocks noChangeAspect="1" noChangeArrowheads="1"/>
                </p:cNvSpPr>
                <p:nvPr/>
              </p:nvSpPr>
              <p:spPr bwMode="auto">
                <a:xfrm flipV="1">
                  <a:off x="2832" y="2516"/>
                  <a:ext cx="43" cy="218"/>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sp>
              <p:nvSpPr>
                <p:cNvPr id="2131" name="AutoShape 83"/>
                <p:cNvSpPr>
                  <a:spLocks noChangeAspect="1" noChangeArrowheads="1"/>
                </p:cNvSpPr>
                <p:nvPr/>
              </p:nvSpPr>
              <p:spPr bwMode="auto">
                <a:xfrm flipV="1">
                  <a:off x="2832" y="2734"/>
                  <a:ext cx="43" cy="21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grpSp>
          <p:grpSp>
            <p:nvGrpSpPr>
              <p:cNvPr id="19" name="Group 84"/>
              <p:cNvGrpSpPr>
                <a:grpSpLocks noChangeAspect="1"/>
              </p:cNvGrpSpPr>
              <p:nvPr/>
            </p:nvGrpSpPr>
            <p:grpSpPr bwMode="auto">
              <a:xfrm>
                <a:off x="2786" y="2534"/>
                <a:ext cx="9" cy="50"/>
                <a:chOff x="2668" y="2761"/>
                <a:chExt cx="40" cy="217"/>
              </a:xfrm>
            </p:grpSpPr>
            <p:sp>
              <p:nvSpPr>
                <p:cNvPr id="2133" name="AutoShape 85"/>
                <p:cNvSpPr>
                  <a:spLocks noChangeAspect="1" noChangeArrowheads="1"/>
                </p:cNvSpPr>
                <p:nvPr/>
              </p:nvSpPr>
              <p:spPr bwMode="auto">
                <a:xfrm>
                  <a:off x="2668" y="2870"/>
                  <a:ext cx="40" cy="108"/>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sp>
              <p:nvSpPr>
                <p:cNvPr id="2134" name="AutoShape 86"/>
                <p:cNvSpPr>
                  <a:spLocks noChangeAspect="1" noChangeArrowheads="1"/>
                </p:cNvSpPr>
                <p:nvPr/>
              </p:nvSpPr>
              <p:spPr bwMode="auto">
                <a:xfrm>
                  <a:off x="2668" y="2761"/>
                  <a:ext cx="40" cy="10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grpSp>
          <p:grpSp>
            <p:nvGrpSpPr>
              <p:cNvPr id="20" name="Group 87"/>
              <p:cNvGrpSpPr>
                <a:grpSpLocks noChangeAspect="1"/>
              </p:cNvGrpSpPr>
              <p:nvPr/>
            </p:nvGrpSpPr>
            <p:grpSpPr bwMode="auto">
              <a:xfrm flipV="1">
                <a:off x="2982" y="2484"/>
                <a:ext cx="9" cy="102"/>
                <a:chOff x="3217" y="3037"/>
                <a:chExt cx="46" cy="372"/>
              </a:xfrm>
            </p:grpSpPr>
            <p:sp>
              <p:nvSpPr>
                <p:cNvPr id="2136" name="AutoShape 88"/>
                <p:cNvSpPr>
                  <a:spLocks noChangeAspect="1" noChangeArrowheads="1"/>
                </p:cNvSpPr>
                <p:nvPr/>
              </p:nvSpPr>
              <p:spPr bwMode="auto">
                <a:xfrm>
                  <a:off x="3217" y="3037"/>
                  <a:ext cx="46" cy="189"/>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sp>
              <p:nvSpPr>
                <p:cNvPr id="2137" name="AutoShape 89"/>
                <p:cNvSpPr>
                  <a:spLocks noChangeAspect="1" noChangeArrowheads="1"/>
                </p:cNvSpPr>
                <p:nvPr/>
              </p:nvSpPr>
              <p:spPr bwMode="auto">
                <a:xfrm>
                  <a:off x="3217" y="3220"/>
                  <a:ext cx="46" cy="189"/>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grpSp>
          <p:grpSp>
            <p:nvGrpSpPr>
              <p:cNvPr id="21" name="Group 90"/>
              <p:cNvGrpSpPr>
                <a:grpSpLocks noChangeAspect="1"/>
              </p:cNvGrpSpPr>
              <p:nvPr/>
            </p:nvGrpSpPr>
            <p:grpSpPr bwMode="auto">
              <a:xfrm>
                <a:off x="2949" y="2458"/>
                <a:ext cx="11" cy="102"/>
                <a:chOff x="3353" y="3099"/>
                <a:chExt cx="40" cy="455"/>
              </a:xfrm>
            </p:grpSpPr>
            <p:sp>
              <p:nvSpPr>
                <p:cNvPr id="2139" name="AutoShape 91"/>
                <p:cNvSpPr>
                  <a:spLocks noChangeAspect="1" noChangeArrowheads="1"/>
                </p:cNvSpPr>
                <p:nvPr/>
              </p:nvSpPr>
              <p:spPr bwMode="auto">
                <a:xfrm>
                  <a:off x="3353" y="3325"/>
                  <a:ext cx="40" cy="22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140" name="AutoShape 92"/>
                <p:cNvSpPr>
                  <a:spLocks noChangeAspect="1" noChangeArrowheads="1"/>
                </p:cNvSpPr>
                <p:nvPr/>
              </p:nvSpPr>
              <p:spPr bwMode="auto">
                <a:xfrm>
                  <a:off x="3353" y="3099"/>
                  <a:ext cx="40" cy="22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2" name="Group 93"/>
              <p:cNvGrpSpPr>
                <a:grpSpLocks noChangeAspect="1"/>
              </p:cNvGrpSpPr>
              <p:nvPr/>
            </p:nvGrpSpPr>
            <p:grpSpPr bwMode="auto">
              <a:xfrm>
                <a:off x="2923" y="2462"/>
                <a:ext cx="11" cy="60"/>
                <a:chOff x="3486" y="3261"/>
                <a:chExt cx="40" cy="337"/>
              </a:xfrm>
            </p:grpSpPr>
            <p:sp>
              <p:nvSpPr>
                <p:cNvPr id="2142" name="AutoShape 94"/>
                <p:cNvSpPr>
                  <a:spLocks noChangeAspect="1" noChangeArrowheads="1"/>
                </p:cNvSpPr>
                <p:nvPr/>
              </p:nvSpPr>
              <p:spPr bwMode="auto">
                <a:xfrm>
                  <a:off x="3486" y="3430"/>
                  <a:ext cx="40" cy="168"/>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sp>
              <p:nvSpPr>
                <p:cNvPr id="2143" name="AutoShape 95"/>
                <p:cNvSpPr>
                  <a:spLocks noChangeAspect="1" noChangeArrowheads="1"/>
                </p:cNvSpPr>
                <p:nvPr/>
              </p:nvSpPr>
              <p:spPr bwMode="auto">
                <a:xfrm>
                  <a:off x="3486" y="3261"/>
                  <a:ext cx="40" cy="16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grpSp>
          <p:grpSp>
            <p:nvGrpSpPr>
              <p:cNvPr id="23" name="Group 96"/>
              <p:cNvGrpSpPr>
                <a:grpSpLocks noChangeAspect="1"/>
              </p:cNvGrpSpPr>
              <p:nvPr/>
            </p:nvGrpSpPr>
            <p:grpSpPr bwMode="auto">
              <a:xfrm>
                <a:off x="3116" y="2464"/>
                <a:ext cx="10" cy="103"/>
                <a:chOff x="2195" y="2463"/>
                <a:chExt cx="40" cy="442"/>
              </a:xfrm>
            </p:grpSpPr>
            <p:sp>
              <p:nvSpPr>
                <p:cNvPr id="2145" name="AutoShape 97"/>
                <p:cNvSpPr>
                  <a:spLocks noChangeAspect="1" noChangeArrowheads="1"/>
                </p:cNvSpPr>
                <p:nvPr/>
              </p:nvSpPr>
              <p:spPr bwMode="auto">
                <a:xfrm>
                  <a:off x="2195" y="2684"/>
                  <a:ext cx="40" cy="221"/>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sp>
              <p:nvSpPr>
                <p:cNvPr id="2146" name="AutoShape 98"/>
                <p:cNvSpPr>
                  <a:spLocks noChangeAspect="1" noChangeArrowheads="1"/>
                </p:cNvSpPr>
                <p:nvPr/>
              </p:nvSpPr>
              <p:spPr bwMode="auto">
                <a:xfrm>
                  <a:off x="2195" y="2463"/>
                  <a:ext cx="40" cy="221"/>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grpSp>
          <p:grpSp>
            <p:nvGrpSpPr>
              <p:cNvPr id="24" name="Group 99"/>
              <p:cNvGrpSpPr>
                <a:grpSpLocks noChangeAspect="1"/>
              </p:cNvGrpSpPr>
              <p:nvPr/>
            </p:nvGrpSpPr>
            <p:grpSpPr bwMode="auto">
              <a:xfrm>
                <a:off x="3078" y="2499"/>
                <a:ext cx="10" cy="90"/>
                <a:chOff x="2329" y="2599"/>
                <a:chExt cx="43" cy="386"/>
              </a:xfrm>
            </p:grpSpPr>
            <p:sp>
              <p:nvSpPr>
                <p:cNvPr id="2148" name="AutoShape 100"/>
                <p:cNvSpPr>
                  <a:spLocks noChangeAspect="1" noChangeArrowheads="1"/>
                </p:cNvSpPr>
                <p:nvPr/>
              </p:nvSpPr>
              <p:spPr bwMode="auto">
                <a:xfrm>
                  <a:off x="2329" y="2791"/>
                  <a:ext cx="43" cy="194"/>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149" name="AutoShape 101"/>
                <p:cNvSpPr>
                  <a:spLocks noChangeAspect="1" noChangeArrowheads="1"/>
                </p:cNvSpPr>
                <p:nvPr/>
              </p:nvSpPr>
              <p:spPr bwMode="auto">
                <a:xfrm>
                  <a:off x="2329" y="2599"/>
                  <a:ext cx="43" cy="19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5" name="Group 102"/>
              <p:cNvGrpSpPr>
                <a:grpSpLocks noChangeAspect="1"/>
              </p:cNvGrpSpPr>
              <p:nvPr/>
            </p:nvGrpSpPr>
            <p:grpSpPr bwMode="auto">
              <a:xfrm>
                <a:off x="3010" y="2522"/>
                <a:ext cx="10" cy="62"/>
                <a:chOff x="2065" y="2441"/>
                <a:chExt cx="40" cy="272"/>
              </a:xfrm>
            </p:grpSpPr>
            <p:sp>
              <p:nvSpPr>
                <p:cNvPr id="2151" name="AutoShape 103"/>
                <p:cNvSpPr>
                  <a:spLocks noChangeAspect="1" noChangeArrowheads="1"/>
                </p:cNvSpPr>
                <p:nvPr/>
              </p:nvSpPr>
              <p:spPr bwMode="auto">
                <a:xfrm>
                  <a:off x="2065" y="2576"/>
                  <a:ext cx="40" cy="137"/>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152" name="AutoShape 104"/>
                <p:cNvSpPr>
                  <a:spLocks noChangeAspect="1" noChangeArrowheads="1"/>
                </p:cNvSpPr>
                <p:nvPr/>
              </p:nvSpPr>
              <p:spPr bwMode="auto">
                <a:xfrm>
                  <a:off x="2065" y="2441"/>
                  <a:ext cx="40" cy="137"/>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6" name="Group 105"/>
              <p:cNvGrpSpPr>
                <a:grpSpLocks noChangeAspect="1"/>
              </p:cNvGrpSpPr>
              <p:nvPr/>
            </p:nvGrpSpPr>
            <p:grpSpPr bwMode="auto">
              <a:xfrm flipV="1">
                <a:off x="3050" y="2538"/>
                <a:ext cx="10" cy="42"/>
                <a:chOff x="2815" y="1923"/>
                <a:chExt cx="40" cy="217"/>
              </a:xfrm>
            </p:grpSpPr>
            <p:sp>
              <p:nvSpPr>
                <p:cNvPr id="2154" name="AutoShape 106"/>
                <p:cNvSpPr>
                  <a:spLocks noChangeAspect="1" noChangeArrowheads="1"/>
                </p:cNvSpPr>
                <p:nvPr/>
              </p:nvSpPr>
              <p:spPr bwMode="auto">
                <a:xfrm>
                  <a:off x="2815" y="2032"/>
                  <a:ext cx="40" cy="108"/>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sp>
              <p:nvSpPr>
                <p:cNvPr id="2155" name="AutoShape 107"/>
                <p:cNvSpPr>
                  <a:spLocks noChangeAspect="1" noChangeArrowheads="1"/>
                </p:cNvSpPr>
                <p:nvPr/>
              </p:nvSpPr>
              <p:spPr bwMode="auto">
                <a:xfrm>
                  <a:off x="2815" y="1923"/>
                  <a:ext cx="40" cy="10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grpSp>
          <p:grpSp>
            <p:nvGrpSpPr>
              <p:cNvPr id="27" name="Group 108"/>
              <p:cNvGrpSpPr>
                <a:grpSpLocks noChangeAspect="1"/>
              </p:cNvGrpSpPr>
              <p:nvPr/>
            </p:nvGrpSpPr>
            <p:grpSpPr bwMode="auto">
              <a:xfrm>
                <a:off x="3144" y="2460"/>
                <a:ext cx="11" cy="63"/>
                <a:chOff x="2329" y="2599"/>
                <a:chExt cx="43" cy="386"/>
              </a:xfrm>
            </p:grpSpPr>
            <p:sp>
              <p:nvSpPr>
                <p:cNvPr id="2157" name="AutoShape 109"/>
                <p:cNvSpPr>
                  <a:spLocks noChangeAspect="1" noChangeArrowheads="1"/>
                </p:cNvSpPr>
                <p:nvPr/>
              </p:nvSpPr>
              <p:spPr bwMode="auto">
                <a:xfrm>
                  <a:off x="2329" y="2791"/>
                  <a:ext cx="43" cy="194"/>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158" name="AutoShape 110"/>
                <p:cNvSpPr>
                  <a:spLocks noChangeAspect="1" noChangeArrowheads="1"/>
                </p:cNvSpPr>
                <p:nvPr/>
              </p:nvSpPr>
              <p:spPr bwMode="auto">
                <a:xfrm>
                  <a:off x="2329" y="2599"/>
                  <a:ext cx="43" cy="19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8" name="Group 111"/>
              <p:cNvGrpSpPr>
                <a:grpSpLocks noChangeAspect="1"/>
              </p:cNvGrpSpPr>
              <p:nvPr/>
            </p:nvGrpSpPr>
            <p:grpSpPr bwMode="auto">
              <a:xfrm>
                <a:off x="3183" y="2465"/>
                <a:ext cx="10" cy="37"/>
                <a:chOff x="2478" y="2807"/>
                <a:chExt cx="43" cy="178"/>
              </a:xfrm>
            </p:grpSpPr>
            <p:sp>
              <p:nvSpPr>
                <p:cNvPr id="2160" name="AutoShape 112"/>
                <p:cNvSpPr>
                  <a:spLocks noChangeAspect="1" noChangeArrowheads="1"/>
                </p:cNvSpPr>
                <p:nvPr/>
              </p:nvSpPr>
              <p:spPr bwMode="auto">
                <a:xfrm>
                  <a:off x="2478" y="2807"/>
                  <a:ext cx="43" cy="8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161" name="AutoShape 113"/>
                <p:cNvSpPr>
                  <a:spLocks noChangeAspect="1" noChangeArrowheads="1"/>
                </p:cNvSpPr>
                <p:nvPr/>
              </p:nvSpPr>
              <p:spPr bwMode="auto">
                <a:xfrm>
                  <a:off x="2478" y="2896"/>
                  <a:ext cx="43" cy="8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9" name="Group 114"/>
              <p:cNvGrpSpPr>
                <a:grpSpLocks noChangeAspect="1"/>
              </p:cNvGrpSpPr>
              <p:nvPr/>
            </p:nvGrpSpPr>
            <p:grpSpPr bwMode="auto">
              <a:xfrm>
                <a:off x="3243" y="2475"/>
                <a:ext cx="11" cy="103"/>
                <a:chOff x="2195" y="2463"/>
                <a:chExt cx="40" cy="442"/>
              </a:xfrm>
            </p:grpSpPr>
            <p:sp>
              <p:nvSpPr>
                <p:cNvPr id="2163" name="AutoShape 115"/>
                <p:cNvSpPr>
                  <a:spLocks noChangeAspect="1" noChangeArrowheads="1"/>
                </p:cNvSpPr>
                <p:nvPr/>
              </p:nvSpPr>
              <p:spPr bwMode="auto">
                <a:xfrm>
                  <a:off x="2195" y="2684"/>
                  <a:ext cx="40" cy="221"/>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sp>
              <p:nvSpPr>
                <p:cNvPr id="2164" name="AutoShape 116"/>
                <p:cNvSpPr>
                  <a:spLocks noChangeAspect="1" noChangeArrowheads="1"/>
                </p:cNvSpPr>
                <p:nvPr/>
              </p:nvSpPr>
              <p:spPr bwMode="auto">
                <a:xfrm>
                  <a:off x="2195" y="2463"/>
                  <a:ext cx="40" cy="221"/>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grpSp>
          <p:grpSp>
            <p:nvGrpSpPr>
              <p:cNvPr id="30" name="Group 117"/>
              <p:cNvGrpSpPr>
                <a:grpSpLocks noChangeAspect="1"/>
              </p:cNvGrpSpPr>
              <p:nvPr/>
            </p:nvGrpSpPr>
            <p:grpSpPr bwMode="auto">
              <a:xfrm>
                <a:off x="3276" y="2513"/>
                <a:ext cx="10" cy="73"/>
                <a:chOff x="2329" y="2599"/>
                <a:chExt cx="43" cy="386"/>
              </a:xfrm>
            </p:grpSpPr>
            <p:sp>
              <p:nvSpPr>
                <p:cNvPr id="2166" name="AutoShape 118"/>
                <p:cNvSpPr>
                  <a:spLocks noChangeAspect="1" noChangeArrowheads="1"/>
                </p:cNvSpPr>
                <p:nvPr/>
              </p:nvSpPr>
              <p:spPr bwMode="auto">
                <a:xfrm>
                  <a:off x="2329" y="2791"/>
                  <a:ext cx="43" cy="194"/>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167" name="AutoShape 119"/>
                <p:cNvSpPr>
                  <a:spLocks noChangeAspect="1" noChangeArrowheads="1"/>
                </p:cNvSpPr>
                <p:nvPr/>
              </p:nvSpPr>
              <p:spPr bwMode="auto">
                <a:xfrm>
                  <a:off x="2329" y="2599"/>
                  <a:ext cx="43" cy="19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31" name="Group 120"/>
              <p:cNvGrpSpPr>
                <a:grpSpLocks noChangeAspect="1"/>
              </p:cNvGrpSpPr>
              <p:nvPr/>
            </p:nvGrpSpPr>
            <p:grpSpPr bwMode="auto">
              <a:xfrm>
                <a:off x="3212" y="2461"/>
                <a:ext cx="11" cy="78"/>
                <a:chOff x="2065" y="2441"/>
                <a:chExt cx="40" cy="272"/>
              </a:xfrm>
            </p:grpSpPr>
            <p:sp>
              <p:nvSpPr>
                <p:cNvPr id="2169" name="AutoShape 121"/>
                <p:cNvSpPr>
                  <a:spLocks noChangeAspect="1" noChangeArrowheads="1"/>
                </p:cNvSpPr>
                <p:nvPr/>
              </p:nvSpPr>
              <p:spPr bwMode="auto">
                <a:xfrm>
                  <a:off x="2065" y="2576"/>
                  <a:ext cx="40" cy="137"/>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170" name="AutoShape 122"/>
                <p:cNvSpPr>
                  <a:spLocks noChangeAspect="1" noChangeArrowheads="1"/>
                </p:cNvSpPr>
                <p:nvPr/>
              </p:nvSpPr>
              <p:spPr bwMode="auto">
                <a:xfrm>
                  <a:off x="2065" y="2441"/>
                  <a:ext cx="40" cy="137"/>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sp>
            <p:nvSpPr>
              <p:cNvPr id="2171" name="Freeform 123"/>
              <p:cNvSpPr>
                <a:spLocks noChangeAspect="1"/>
              </p:cNvSpPr>
              <p:nvPr/>
            </p:nvSpPr>
            <p:spPr bwMode="auto">
              <a:xfrm>
                <a:off x="84" y="2457"/>
                <a:ext cx="142"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9525">
                <a:noFill/>
                <a:round/>
                <a:headEnd/>
                <a:tailEnd/>
              </a:ln>
              <a:effectLst/>
            </p:spPr>
            <p:txBody>
              <a:bodyPr>
                <a:prstTxWarp prst="textNoShape">
                  <a:avLst/>
                </a:prstTxWarp>
              </a:bodyPr>
              <a:lstStyle/>
              <a:p>
                <a:endParaRPr lang="en-US"/>
              </a:p>
            </p:txBody>
          </p:sp>
          <p:grpSp>
            <p:nvGrpSpPr>
              <p:cNvPr id="2144" name="Group 124"/>
              <p:cNvGrpSpPr>
                <a:grpSpLocks noChangeAspect="1"/>
              </p:cNvGrpSpPr>
              <p:nvPr/>
            </p:nvGrpSpPr>
            <p:grpSpPr bwMode="auto">
              <a:xfrm>
                <a:off x="218" y="2458"/>
                <a:ext cx="11" cy="86"/>
                <a:chOff x="1015" y="2428"/>
                <a:chExt cx="46" cy="372"/>
              </a:xfrm>
            </p:grpSpPr>
            <p:sp>
              <p:nvSpPr>
                <p:cNvPr id="2173" name="AutoShape 125"/>
                <p:cNvSpPr>
                  <a:spLocks noChangeAspect="1" noChangeArrowheads="1"/>
                </p:cNvSpPr>
                <p:nvPr/>
              </p:nvSpPr>
              <p:spPr bwMode="auto">
                <a:xfrm>
                  <a:off x="1015" y="2428"/>
                  <a:ext cx="46" cy="189"/>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sp>
              <p:nvSpPr>
                <p:cNvPr id="2174" name="AutoShape 126"/>
                <p:cNvSpPr>
                  <a:spLocks noChangeAspect="1" noChangeArrowheads="1"/>
                </p:cNvSpPr>
                <p:nvPr/>
              </p:nvSpPr>
              <p:spPr bwMode="auto">
                <a:xfrm>
                  <a:off x="1015" y="2611"/>
                  <a:ext cx="46" cy="189"/>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grpSp>
          <p:grpSp>
            <p:nvGrpSpPr>
              <p:cNvPr id="2147" name="Group 127"/>
              <p:cNvGrpSpPr>
                <a:grpSpLocks noChangeAspect="1"/>
              </p:cNvGrpSpPr>
              <p:nvPr/>
            </p:nvGrpSpPr>
            <p:grpSpPr bwMode="auto">
              <a:xfrm>
                <a:off x="385" y="2473"/>
                <a:ext cx="9" cy="104"/>
                <a:chOff x="1790" y="2461"/>
                <a:chExt cx="40" cy="447"/>
              </a:xfrm>
            </p:grpSpPr>
            <p:sp>
              <p:nvSpPr>
                <p:cNvPr id="2176" name="AutoShape 128"/>
                <p:cNvSpPr>
                  <a:spLocks noChangeAspect="1" noChangeArrowheads="1"/>
                </p:cNvSpPr>
                <p:nvPr/>
              </p:nvSpPr>
              <p:spPr bwMode="auto">
                <a:xfrm>
                  <a:off x="1790" y="2461"/>
                  <a:ext cx="40" cy="223"/>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177" name="AutoShape 129"/>
                <p:cNvSpPr>
                  <a:spLocks noChangeAspect="1" noChangeArrowheads="1"/>
                </p:cNvSpPr>
                <p:nvPr/>
              </p:nvSpPr>
              <p:spPr bwMode="auto">
                <a:xfrm>
                  <a:off x="1790" y="2684"/>
                  <a:ext cx="40" cy="22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150" name="Group 130"/>
              <p:cNvGrpSpPr>
                <a:grpSpLocks noChangeAspect="1"/>
              </p:cNvGrpSpPr>
              <p:nvPr/>
            </p:nvGrpSpPr>
            <p:grpSpPr bwMode="auto">
              <a:xfrm>
                <a:off x="249" y="2470"/>
                <a:ext cx="9" cy="107"/>
                <a:chOff x="1151" y="2490"/>
                <a:chExt cx="40" cy="455"/>
              </a:xfrm>
            </p:grpSpPr>
            <p:sp>
              <p:nvSpPr>
                <p:cNvPr id="2179" name="AutoShape 131"/>
                <p:cNvSpPr>
                  <a:spLocks noChangeAspect="1" noChangeArrowheads="1"/>
                </p:cNvSpPr>
                <p:nvPr/>
              </p:nvSpPr>
              <p:spPr bwMode="auto">
                <a:xfrm>
                  <a:off x="1151" y="2716"/>
                  <a:ext cx="40" cy="22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180" name="AutoShape 132"/>
                <p:cNvSpPr>
                  <a:spLocks noChangeAspect="1" noChangeArrowheads="1"/>
                </p:cNvSpPr>
                <p:nvPr/>
              </p:nvSpPr>
              <p:spPr bwMode="auto">
                <a:xfrm>
                  <a:off x="1151" y="2490"/>
                  <a:ext cx="40" cy="22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153" name="Group 133"/>
              <p:cNvGrpSpPr>
                <a:grpSpLocks noChangeAspect="1"/>
              </p:cNvGrpSpPr>
              <p:nvPr/>
            </p:nvGrpSpPr>
            <p:grpSpPr bwMode="auto">
              <a:xfrm>
                <a:off x="413" y="2461"/>
                <a:ext cx="9" cy="75"/>
                <a:chOff x="1914" y="2425"/>
                <a:chExt cx="40" cy="326"/>
              </a:xfrm>
            </p:grpSpPr>
            <p:sp>
              <p:nvSpPr>
                <p:cNvPr id="2182" name="AutoShape 134"/>
                <p:cNvSpPr>
                  <a:spLocks noChangeAspect="1" noChangeArrowheads="1"/>
                </p:cNvSpPr>
                <p:nvPr/>
              </p:nvSpPr>
              <p:spPr bwMode="auto">
                <a:xfrm>
                  <a:off x="1914" y="2425"/>
                  <a:ext cx="40" cy="163"/>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sp>
              <p:nvSpPr>
                <p:cNvPr id="2183" name="AutoShape 135"/>
                <p:cNvSpPr>
                  <a:spLocks noChangeAspect="1" noChangeArrowheads="1"/>
                </p:cNvSpPr>
                <p:nvPr/>
              </p:nvSpPr>
              <p:spPr bwMode="auto">
                <a:xfrm>
                  <a:off x="1914" y="2588"/>
                  <a:ext cx="40" cy="163"/>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grpSp>
          <p:grpSp>
            <p:nvGrpSpPr>
              <p:cNvPr id="2156" name="Group 136"/>
              <p:cNvGrpSpPr>
                <a:grpSpLocks noChangeAspect="1"/>
              </p:cNvGrpSpPr>
              <p:nvPr/>
            </p:nvGrpSpPr>
            <p:grpSpPr bwMode="auto">
              <a:xfrm>
                <a:off x="279" y="2507"/>
                <a:ext cx="9" cy="78"/>
                <a:chOff x="1284" y="2652"/>
                <a:chExt cx="40" cy="337"/>
              </a:xfrm>
            </p:grpSpPr>
            <p:sp>
              <p:nvSpPr>
                <p:cNvPr id="2185" name="AutoShape 137"/>
                <p:cNvSpPr>
                  <a:spLocks noChangeAspect="1" noChangeArrowheads="1"/>
                </p:cNvSpPr>
                <p:nvPr/>
              </p:nvSpPr>
              <p:spPr bwMode="auto">
                <a:xfrm>
                  <a:off x="1284" y="2821"/>
                  <a:ext cx="40" cy="168"/>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sp>
              <p:nvSpPr>
                <p:cNvPr id="2186" name="AutoShape 138"/>
                <p:cNvSpPr>
                  <a:spLocks noChangeAspect="1" noChangeArrowheads="1"/>
                </p:cNvSpPr>
                <p:nvPr/>
              </p:nvSpPr>
              <p:spPr bwMode="auto">
                <a:xfrm>
                  <a:off x="1284" y="2652"/>
                  <a:ext cx="40" cy="16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grpSp>
          <p:grpSp>
            <p:nvGrpSpPr>
              <p:cNvPr id="2159" name="Group 139"/>
              <p:cNvGrpSpPr>
                <a:grpSpLocks noChangeAspect="1"/>
              </p:cNvGrpSpPr>
              <p:nvPr/>
            </p:nvGrpSpPr>
            <p:grpSpPr bwMode="auto">
              <a:xfrm>
                <a:off x="352" y="2507"/>
                <a:ext cx="10" cy="82"/>
                <a:chOff x="1658" y="2628"/>
                <a:chExt cx="40" cy="355"/>
              </a:xfrm>
            </p:grpSpPr>
            <p:sp>
              <p:nvSpPr>
                <p:cNvPr id="2188" name="AutoShape 140"/>
                <p:cNvSpPr>
                  <a:spLocks noChangeAspect="1" noChangeArrowheads="1"/>
                </p:cNvSpPr>
                <p:nvPr/>
              </p:nvSpPr>
              <p:spPr bwMode="auto">
                <a:xfrm>
                  <a:off x="1658" y="2628"/>
                  <a:ext cx="40" cy="178"/>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189" name="AutoShape 141"/>
                <p:cNvSpPr>
                  <a:spLocks noChangeAspect="1" noChangeArrowheads="1"/>
                </p:cNvSpPr>
                <p:nvPr/>
              </p:nvSpPr>
              <p:spPr bwMode="auto">
                <a:xfrm>
                  <a:off x="1658" y="2805"/>
                  <a:ext cx="40" cy="178"/>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162" name="Group 142"/>
              <p:cNvGrpSpPr>
                <a:grpSpLocks noChangeAspect="1"/>
              </p:cNvGrpSpPr>
              <p:nvPr/>
            </p:nvGrpSpPr>
            <p:grpSpPr bwMode="auto">
              <a:xfrm>
                <a:off x="322" y="2549"/>
                <a:ext cx="10" cy="28"/>
                <a:chOff x="1516" y="2835"/>
                <a:chExt cx="42" cy="123"/>
              </a:xfrm>
            </p:grpSpPr>
            <p:sp>
              <p:nvSpPr>
                <p:cNvPr id="2191" name="AutoShape 143"/>
                <p:cNvSpPr>
                  <a:spLocks noChangeAspect="1" noChangeArrowheads="1"/>
                </p:cNvSpPr>
                <p:nvPr/>
              </p:nvSpPr>
              <p:spPr bwMode="auto">
                <a:xfrm>
                  <a:off x="1516" y="2897"/>
                  <a:ext cx="42" cy="61"/>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sp>
              <p:nvSpPr>
                <p:cNvPr id="2192" name="AutoShape 144"/>
                <p:cNvSpPr>
                  <a:spLocks noChangeAspect="1" noChangeArrowheads="1"/>
                </p:cNvSpPr>
                <p:nvPr/>
              </p:nvSpPr>
              <p:spPr bwMode="auto">
                <a:xfrm>
                  <a:off x="1516" y="2835"/>
                  <a:ext cx="42" cy="62"/>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grpSp>
          <p:grpSp>
            <p:nvGrpSpPr>
              <p:cNvPr id="2165" name="Group 145"/>
              <p:cNvGrpSpPr>
                <a:grpSpLocks noChangeAspect="1"/>
              </p:cNvGrpSpPr>
              <p:nvPr/>
            </p:nvGrpSpPr>
            <p:grpSpPr bwMode="auto">
              <a:xfrm>
                <a:off x="510" y="2465"/>
                <a:ext cx="9" cy="102"/>
                <a:chOff x="2195" y="2463"/>
                <a:chExt cx="40" cy="442"/>
              </a:xfrm>
            </p:grpSpPr>
            <p:sp>
              <p:nvSpPr>
                <p:cNvPr id="2194" name="AutoShape 146"/>
                <p:cNvSpPr>
                  <a:spLocks noChangeAspect="1" noChangeArrowheads="1"/>
                </p:cNvSpPr>
                <p:nvPr/>
              </p:nvSpPr>
              <p:spPr bwMode="auto">
                <a:xfrm>
                  <a:off x="2195" y="2684"/>
                  <a:ext cx="40" cy="221"/>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sp>
              <p:nvSpPr>
                <p:cNvPr id="2195" name="AutoShape 147"/>
                <p:cNvSpPr>
                  <a:spLocks noChangeAspect="1" noChangeArrowheads="1"/>
                </p:cNvSpPr>
                <p:nvPr/>
              </p:nvSpPr>
              <p:spPr bwMode="auto">
                <a:xfrm>
                  <a:off x="2195" y="2463"/>
                  <a:ext cx="40" cy="221"/>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grpSp>
          <p:grpSp>
            <p:nvGrpSpPr>
              <p:cNvPr id="2168" name="Group 148"/>
              <p:cNvGrpSpPr>
                <a:grpSpLocks noChangeAspect="1"/>
              </p:cNvGrpSpPr>
              <p:nvPr/>
            </p:nvGrpSpPr>
            <p:grpSpPr bwMode="auto">
              <a:xfrm>
                <a:off x="542" y="2497"/>
                <a:ext cx="10" cy="90"/>
                <a:chOff x="2329" y="2599"/>
                <a:chExt cx="43" cy="386"/>
              </a:xfrm>
            </p:grpSpPr>
            <p:sp>
              <p:nvSpPr>
                <p:cNvPr id="2197" name="AutoShape 149"/>
                <p:cNvSpPr>
                  <a:spLocks noChangeAspect="1" noChangeArrowheads="1"/>
                </p:cNvSpPr>
                <p:nvPr/>
              </p:nvSpPr>
              <p:spPr bwMode="auto">
                <a:xfrm>
                  <a:off x="2329" y="2791"/>
                  <a:ext cx="43" cy="194"/>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198" name="AutoShape 150"/>
                <p:cNvSpPr>
                  <a:spLocks noChangeAspect="1" noChangeArrowheads="1"/>
                </p:cNvSpPr>
                <p:nvPr/>
              </p:nvSpPr>
              <p:spPr bwMode="auto">
                <a:xfrm>
                  <a:off x="2329" y="2599"/>
                  <a:ext cx="43" cy="19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172" name="Group 151"/>
              <p:cNvGrpSpPr>
                <a:grpSpLocks noChangeAspect="1"/>
              </p:cNvGrpSpPr>
              <p:nvPr/>
            </p:nvGrpSpPr>
            <p:grpSpPr bwMode="auto">
              <a:xfrm>
                <a:off x="438" y="2466"/>
                <a:ext cx="10" cy="37"/>
                <a:chOff x="2478" y="2807"/>
                <a:chExt cx="43" cy="178"/>
              </a:xfrm>
            </p:grpSpPr>
            <p:sp>
              <p:nvSpPr>
                <p:cNvPr id="2200" name="AutoShape 152"/>
                <p:cNvSpPr>
                  <a:spLocks noChangeAspect="1" noChangeArrowheads="1"/>
                </p:cNvSpPr>
                <p:nvPr/>
              </p:nvSpPr>
              <p:spPr bwMode="auto">
                <a:xfrm>
                  <a:off x="2478" y="2807"/>
                  <a:ext cx="43" cy="8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201" name="AutoShape 153"/>
                <p:cNvSpPr>
                  <a:spLocks noChangeAspect="1" noChangeArrowheads="1"/>
                </p:cNvSpPr>
                <p:nvPr/>
              </p:nvSpPr>
              <p:spPr bwMode="auto">
                <a:xfrm>
                  <a:off x="2478" y="2896"/>
                  <a:ext cx="43" cy="8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175" name="Group 154"/>
              <p:cNvGrpSpPr>
                <a:grpSpLocks noChangeAspect="1"/>
              </p:cNvGrpSpPr>
              <p:nvPr/>
            </p:nvGrpSpPr>
            <p:grpSpPr bwMode="auto">
              <a:xfrm>
                <a:off x="479" y="2461"/>
                <a:ext cx="9" cy="62"/>
                <a:chOff x="2065" y="2441"/>
                <a:chExt cx="40" cy="272"/>
              </a:xfrm>
            </p:grpSpPr>
            <p:sp>
              <p:nvSpPr>
                <p:cNvPr id="2203" name="AutoShape 155"/>
                <p:cNvSpPr>
                  <a:spLocks noChangeAspect="1" noChangeArrowheads="1"/>
                </p:cNvSpPr>
                <p:nvPr/>
              </p:nvSpPr>
              <p:spPr bwMode="auto">
                <a:xfrm>
                  <a:off x="2065" y="2576"/>
                  <a:ext cx="40" cy="137"/>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204" name="AutoShape 156"/>
                <p:cNvSpPr>
                  <a:spLocks noChangeAspect="1" noChangeArrowheads="1"/>
                </p:cNvSpPr>
                <p:nvPr/>
              </p:nvSpPr>
              <p:spPr bwMode="auto">
                <a:xfrm>
                  <a:off x="2065" y="2441"/>
                  <a:ext cx="40" cy="137"/>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178" name="Group 157"/>
              <p:cNvGrpSpPr>
                <a:grpSpLocks noChangeAspect="1"/>
              </p:cNvGrpSpPr>
              <p:nvPr/>
            </p:nvGrpSpPr>
            <p:grpSpPr bwMode="auto">
              <a:xfrm>
                <a:off x="573" y="2543"/>
                <a:ext cx="10" cy="37"/>
                <a:chOff x="2478" y="2807"/>
                <a:chExt cx="43" cy="178"/>
              </a:xfrm>
            </p:grpSpPr>
            <p:sp>
              <p:nvSpPr>
                <p:cNvPr id="2206" name="AutoShape 158"/>
                <p:cNvSpPr>
                  <a:spLocks noChangeAspect="1" noChangeArrowheads="1"/>
                </p:cNvSpPr>
                <p:nvPr/>
              </p:nvSpPr>
              <p:spPr bwMode="auto">
                <a:xfrm>
                  <a:off x="2478" y="2807"/>
                  <a:ext cx="43" cy="8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207" name="AutoShape 159"/>
                <p:cNvSpPr>
                  <a:spLocks noChangeAspect="1" noChangeArrowheads="1"/>
                </p:cNvSpPr>
                <p:nvPr/>
              </p:nvSpPr>
              <p:spPr bwMode="auto">
                <a:xfrm>
                  <a:off x="2478" y="2896"/>
                  <a:ext cx="43" cy="8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181" name="Group 160"/>
              <p:cNvGrpSpPr>
                <a:grpSpLocks noChangeAspect="1"/>
              </p:cNvGrpSpPr>
              <p:nvPr/>
            </p:nvGrpSpPr>
            <p:grpSpPr bwMode="auto">
              <a:xfrm>
                <a:off x="700" y="2461"/>
                <a:ext cx="11" cy="52"/>
                <a:chOff x="3094" y="2443"/>
                <a:chExt cx="40" cy="183"/>
              </a:xfrm>
            </p:grpSpPr>
            <p:sp>
              <p:nvSpPr>
                <p:cNvPr id="2209" name="AutoShape 161"/>
                <p:cNvSpPr>
                  <a:spLocks noChangeAspect="1" noChangeArrowheads="1"/>
                </p:cNvSpPr>
                <p:nvPr/>
              </p:nvSpPr>
              <p:spPr bwMode="auto">
                <a:xfrm flipV="1">
                  <a:off x="3094" y="2443"/>
                  <a:ext cx="40" cy="92"/>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210" name="AutoShape 162"/>
                <p:cNvSpPr>
                  <a:spLocks noChangeAspect="1" noChangeArrowheads="1"/>
                </p:cNvSpPr>
                <p:nvPr/>
              </p:nvSpPr>
              <p:spPr bwMode="auto">
                <a:xfrm flipV="1">
                  <a:off x="3094" y="2534"/>
                  <a:ext cx="40" cy="92"/>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184" name="Group 163"/>
              <p:cNvGrpSpPr>
                <a:grpSpLocks noChangeAspect="1"/>
              </p:cNvGrpSpPr>
              <p:nvPr/>
            </p:nvGrpSpPr>
            <p:grpSpPr bwMode="auto">
              <a:xfrm>
                <a:off x="672" y="2461"/>
                <a:ext cx="11" cy="95"/>
                <a:chOff x="2978" y="2432"/>
                <a:chExt cx="46" cy="375"/>
              </a:xfrm>
            </p:grpSpPr>
            <p:sp>
              <p:nvSpPr>
                <p:cNvPr id="2212" name="AutoShape 164"/>
                <p:cNvSpPr>
                  <a:spLocks noChangeAspect="1" noChangeArrowheads="1"/>
                </p:cNvSpPr>
                <p:nvPr/>
              </p:nvSpPr>
              <p:spPr bwMode="auto">
                <a:xfrm>
                  <a:off x="2978" y="2619"/>
                  <a:ext cx="46" cy="188"/>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213" name="AutoShape 165"/>
                <p:cNvSpPr>
                  <a:spLocks noChangeAspect="1" noChangeArrowheads="1"/>
                </p:cNvSpPr>
                <p:nvPr/>
              </p:nvSpPr>
              <p:spPr bwMode="auto">
                <a:xfrm>
                  <a:off x="2978" y="2432"/>
                  <a:ext cx="46" cy="188"/>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187" name="Group 166"/>
              <p:cNvGrpSpPr>
                <a:grpSpLocks noChangeAspect="1"/>
              </p:cNvGrpSpPr>
              <p:nvPr/>
            </p:nvGrpSpPr>
            <p:grpSpPr bwMode="auto">
              <a:xfrm>
                <a:off x="641" y="2482"/>
                <a:ext cx="10" cy="102"/>
                <a:chOff x="2832" y="2516"/>
                <a:chExt cx="43" cy="436"/>
              </a:xfrm>
            </p:grpSpPr>
            <p:sp>
              <p:nvSpPr>
                <p:cNvPr id="2215" name="AutoShape 167"/>
                <p:cNvSpPr>
                  <a:spLocks noChangeAspect="1" noChangeArrowheads="1"/>
                </p:cNvSpPr>
                <p:nvPr/>
              </p:nvSpPr>
              <p:spPr bwMode="auto">
                <a:xfrm flipV="1">
                  <a:off x="2832" y="2516"/>
                  <a:ext cx="43" cy="218"/>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sp>
              <p:nvSpPr>
                <p:cNvPr id="2216" name="AutoShape 168"/>
                <p:cNvSpPr>
                  <a:spLocks noChangeAspect="1" noChangeArrowheads="1"/>
                </p:cNvSpPr>
                <p:nvPr/>
              </p:nvSpPr>
              <p:spPr bwMode="auto">
                <a:xfrm flipV="1">
                  <a:off x="2832" y="2734"/>
                  <a:ext cx="43" cy="21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grpSp>
          <p:grpSp>
            <p:nvGrpSpPr>
              <p:cNvPr id="2190" name="Group 169"/>
              <p:cNvGrpSpPr>
                <a:grpSpLocks noChangeAspect="1"/>
              </p:cNvGrpSpPr>
              <p:nvPr/>
            </p:nvGrpSpPr>
            <p:grpSpPr bwMode="auto">
              <a:xfrm>
                <a:off x="608" y="2532"/>
                <a:ext cx="9" cy="50"/>
                <a:chOff x="2668" y="2761"/>
                <a:chExt cx="40" cy="217"/>
              </a:xfrm>
            </p:grpSpPr>
            <p:sp>
              <p:nvSpPr>
                <p:cNvPr id="2218" name="AutoShape 170"/>
                <p:cNvSpPr>
                  <a:spLocks noChangeAspect="1" noChangeArrowheads="1"/>
                </p:cNvSpPr>
                <p:nvPr/>
              </p:nvSpPr>
              <p:spPr bwMode="auto">
                <a:xfrm>
                  <a:off x="2668" y="2870"/>
                  <a:ext cx="40" cy="108"/>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sp>
              <p:nvSpPr>
                <p:cNvPr id="2219" name="AutoShape 171"/>
                <p:cNvSpPr>
                  <a:spLocks noChangeAspect="1" noChangeArrowheads="1"/>
                </p:cNvSpPr>
                <p:nvPr/>
              </p:nvSpPr>
              <p:spPr bwMode="auto">
                <a:xfrm>
                  <a:off x="2668" y="2761"/>
                  <a:ext cx="40" cy="10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grpSp>
          <p:grpSp>
            <p:nvGrpSpPr>
              <p:cNvPr id="2193" name="Group 172"/>
              <p:cNvGrpSpPr>
                <a:grpSpLocks noChangeAspect="1"/>
              </p:cNvGrpSpPr>
              <p:nvPr/>
            </p:nvGrpSpPr>
            <p:grpSpPr bwMode="auto">
              <a:xfrm flipV="1">
                <a:off x="806" y="2484"/>
                <a:ext cx="9" cy="102"/>
                <a:chOff x="3217" y="3037"/>
                <a:chExt cx="46" cy="372"/>
              </a:xfrm>
            </p:grpSpPr>
            <p:sp>
              <p:nvSpPr>
                <p:cNvPr id="2221" name="AutoShape 173"/>
                <p:cNvSpPr>
                  <a:spLocks noChangeAspect="1" noChangeArrowheads="1"/>
                </p:cNvSpPr>
                <p:nvPr/>
              </p:nvSpPr>
              <p:spPr bwMode="auto">
                <a:xfrm>
                  <a:off x="3217" y="3037"/>
                  <a:ext cx="46" cy="189"/>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sp>
              <p:nvSpPr>
                <p:cNvPr id="2222" name="AutoShape 174"/>
                <p:cNvSpPr>
                  <a:spLocks noChangeAspect="1" noChangeArrowheads="1"/>
                </p:cNvSpPr>
                <p:nvPr/>
              </p:nvSpPr>
              <p:spPr bwMode="auto">
                <a:xfrm>
                  <a:off x="3217" y="3220"/>
                  <a:ext cx="46" cy="189"/>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grpSp>
          <p:grpSp>
            <p:nvGrpSpPr>
              <p:cNvPr id="2196" name="Group 175"/>
              <p:cNvGrpSpPr>
                <a:grpSpLocks noChangeAspect="1"/>
              </p:cNvGrpSpPr>
              <p:nvPr/>
            </p:nvGrpSpPr>
            <p:grpSpPr bwMode="auto">
              <a:xfrm>
                <a:off x="772" y="2458"/>
                <a:ext cx="11" cy="102"/>
                <a:chOff x="3353" y="3099"/>
                <a:chExt cx="40" cy="455"/>
              </a:xfrm>
            </p:grpSpPr>
            <p:sp>
              <p:nvSpPr>
                <p:cNvPr id="2224" name="AutoShape 176"/>
                <p:cNvSpPr>
                  <a:spLocks noChangeAspect="1" noChangeArrowheads="1"/>
                </p:cNvSpPr>
                <p:nvPr/>
              </p:nvSpPr>
              <p:spPr bwMode="auto">
                <a:xfrm>
                  <a:off x="3353" y="3325"/>
                  <a:ext cx="40" cy="22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225" name="AutoShape 177"/>
                <p:cNvSpPr>
                  <a:spLocks noChangeAspect="1" noChangeArrowheads="1"/>
                </p:cNvSpPr>
                <p:nvPr/>
              </p:nvSpPr>
              <p:spPr bwMode="auto">
                <a:xfrm>
                  <a:off x="3353" y="3099"/>
                  <a:ext cx="40" cy="22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199" name="Group 178"/>
              <p:cNvGrpSpPr>
                <a:grpSpLocks noChangeAspect="1"/>
              </p:cNvGrpSpPr>
              <p:nvPr/>
            </p:nvGrpSpPr>
            <p:grpSpPr bwMode="auto">
              <a:xfrm>
                <a:off x="745" y="2460"/>
                <a:ext cx="11" cy="60"/>
                <a:chOff x="3486" y="3261"/>
                <a:chExt cx="40" cy="337"/>
              </a:xfrm>
            </p:grpSpPr>
            <p:sp>
              <p:nvSpPr>
                <p:cNvPr id="2227" name="AutoShape 179"/>
                <p:cNvSpPr>
                  <a:spLocks noChangeAspect="1" noChangeArrowheads="1"/>
                </p:cNvSpPr>
                <p:nvPr/>
              </p:nvSpPr>
              <p:spPr bwMode="auto">
                <a:xfrm>
                  <a:off x="3486" y="3430"/>
                  <a:ext cx="40" cy="168"/>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sp>
              <p:nvSpPr>
                <p:cNvPr id="2228" name="AutoShape 180"/>
                <p:cNvSpPr>
                  <a:spLocks noChangeAspect="1" noChangeArrowheads="1"/>
                </p:cNvSpPr>
                <p:nvPr/>
              </p:nvSpPr>
              <p:spPr bwMode="auto">
                <a:xfrm>
                  <a:off x="3486" y="3261"/>
                  <a:ext cx="40" cy="16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grpSp>
          <p:grpSp>
            <p:nvGrpSpPr>
              <p:cNvPr id="2202" name="Group 181"/>
              <p:cNvGrpSpPr>
                <a:grpSpLocks noChangeAspect="1"/>
              </p:cNvGrpSpPr>
              <p:nvPr/>
            </p:nvGrpSpPr>
            <p:grpSpPr bwMode="auto">
              <a:xfrm>
                <a:off x="938" y="2464"/>
                <a:ext cx="9" cy="103"/>
                <a:chOff x="2195" y="2463"/>
                <a:chExt cx="40" cy="442"/>
              </a:xfrm>
            </p:grpSpPr>
            <p:sp>
              <p:nvSpPr>
                <p:cNvPr id="2230" name="AutoShape 182"/>
                <p:cNvSpPr>
                  <a:spLocks noChangeAspect="1" noChangeArrowheads="1"/>
                </p:cNvSpPr>
                <p:nvPr/>
              </p:nvSpPr>
              <p:spPr bwMode="auto">
                <a:xfrm>
                  <a:off x="2195" y="2684"/>
                  <a:ext cx="40" cy="221"/>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sp>
              <p:nvSpPr>
                <p:cNvPr id="2231" name="AutoShape 183"/>
                <p:cNvSpPr>
                  <a:spLocks noChangeAspect="1" noChangeArrowheads="1"/>
                </p:cNvSpPr>
                <p:nvPr/>
              </p:nvSpPr>
              <p:spPr bwMode="auto">
                <a:xfrm>
                  <a:off x="2195" y="2463"/>
                  <a:ext cx="40" cy="221"/>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grpSp>
          <p:grpSp>
            <p:nvGrpSpPr>
              <p:cNvPr id="2205" name="Group 184"/>
              <p:cNvGrpSpPr>
                <a:grpSpLocks noChangeAspect="1"/>
              </p:cNvGrpSpPr>
              <p:nvPr/>
            </p:nvGrpSpPr>
            <p:grpSpPr bwMode="auto">
              <a:xfrm>
                <a:off x="904" y="2497"/>
                <a:ext cx="10" cy="90"/>
                <a:chOff x="2329" y="2599"/>
                <a:chExt cx="43" cy="386"/>
              </a:xfrm>
            </p:grpSpPr>
            <p:sp>
              <p:nvSpPr>
                <p:cNvPr id="2233" name="AutoShape 185"/>
                <p:cNvSpPr>
                  <a:spLocks noChangeAspect="1" noChangeArrowheads="1"/>
                </p:cNvSpPr>
                <p:nvPr/>
              </p:nvSpPr>
              <p:spPr bwMode="auto">
                <a:xfrm>
                  <a:off x="2329" y="2791"/>
                  <a:ext cx="43" cy="194"/>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234" name="AutoShape 186"/>
                <p:cNvSpPr>
                  <a:spLocks noChangeAspect="1" noChangeArrowheads="1"/>
                </p:cNvSpPr>
                <p:nvPr/>
              </p:nvSpPr>
              <p:spPr bwMode="auto">
                <a:xfrm>
                  <a:off x="2329" y="2599"/>
                  <a:ext cx="43" cy="19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208" name="Group 187"/>
              <p:cNvGrpSpPr>
                <a:grpSpLocks noChangeAspect="1"/>
              </p:cNvGrpSpPr>
              <p:nvPr/>
            </p:nvGrpSpPr>
            <p:grpSpPr bwMode="auto">
              <a:xfrm>
                <a:off x="834" y="2522"/>
                <a:ext cx="9" cy="62"/>
                <a:chOff x="2065" y="2441"/>
                <a:chExt cx="40" cy="272"/>
              </a:xfrm>
            </p:grpSpPr>
            <p:sp>
              <p:nvSpPr>
                <p:cNvPr id="2236" name="AutoShape 188"/>
                <p:cNvSpPr>
                  <a:spLocks noChangeAspect="1" noChangeArrowheads="1"/>
                </p:cNvSpPr>
                <p:nvPr/>
              </p:nvSpPr>
              <p:spPr bwMode="auto">
                <a:xfrm>
                  <a:off x="2065" y="2576"/>
                  <a:ext cx="40" cy="137"/>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237" name="AutoShape 189"/>
                <p:cNvSpPr>
                  <a:spLocks noChangeAspect="1" noChangeArrowheads="1"/>
                </p:cNvSpPr>
                <p:nvPr/>
              </p:nvSpPr>
              <p:spPr bwMode="auto">
                <a:xfrm>
                  <a:off x="2065" y="2441"/>
                  <a:ext cx="40" cy="137"/>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211" name="Group 190"/>
              <p:cNvGrpSpPr>
                <a:grpSpLocks noChangeAspect="1"/>
              </p:cNvGrpSpPr>
              <p:nvPr/>
            </p:nvGrpSpPr>
            <p:grpSpPr bwMode="auto">
              <a:xfrm flipV="1">
                <a:off x="873" y="2538"/>
                <a:ext cx="11" cy="42"/>
                <a:chOff x="2815" y="1923"/>
                <a:chExt cx="40" cy="217"/>
              </a:xfrm>
            </p:grpSpPr>
            <p:sp>
              <p:nvSpPr>
                <p:cNvPr id="2239" name="AutoShape 191"/>
                <p:cNvSpPr>
                  <a:spLocks noChangeAspect="1" noChangeArrowheads="1"/>
                </p:cNvSpPr>
                <p:nvPr/>
              </p:nvSpPr>
              <p:spPr bwMode="auto">
                <a:xfrm>
                  <a:off x="2815" y="2032"/>
                  <a:ext cx="40" cy="108"/>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sp>
              <p:nvSpPr>
                <p:cNvPr id="2240" name="AutoShape 192"/>
                <p:cNvSpPr>
                  <a:spLocks noChangeAspect="1" noChangeArrowheads="1"/>
                </p:cNvSpPr>
                <p:nvPr/>
              </p:nvSpPr>
              <p:spPr bwMode="auto">
                <a:xfrm>
                  <a:off x="2815" y="1923"/>
                  <a:ext cx="40" cy="10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grpSp>
          <p:grpSp>
            <p:nvGrpSpPr>
              <p:cNvPr id="2214" name="Group 193"/>
              <p:cNvGrpSpPr>
                <a:grpSpLocks noChangeAspect="1"/>
              </p:cNvGrpSpPr>
              <p:nvPr/>
            </p:nvGrpSpPr>
            <p:grpSpPr bwMode="auto">
              <a:xfrm>
                <a:off x="968" y="2460"/>
                <a:ext cx="11" cy="63"/>
                <a:chOff x="2329" y="2599"/>
                <a:chExt cx="43" cy="386"/>
              </a:xfrm>
            </p:grpSpPr>
            <p:sp>
              <p:nvSpPr>
                <p:cNvPr id="2242" name="AutoShape 194"/>
                <p:cNvSpPr>
                  <a:spLocks noChangeAspect="1" noChangeArrowheads="1"/>
                </p:cNvSpPr>
                <p:nvPr/>
              </p:nvSpPr>
              <p:spPr bwMode="auto">
                <a:xfrm>
                  <a:off x="2329" y="2791"/>
                  <a:ext cx="43" cy="194"/>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243" name="AutoShape 195"/>
                <p:cNvSpPr>
                  <a:spLocks noChangeAspect="1" noChangeArrowheads="1"/>
                </p:cNvSpPr>
                <p:nvPr/>
              </p:nvSpPr>
              <p:spPr bwMode="auto">
                <a:xfrm>
                  <a:off x="2329" y="2599"/>
                  <a:ext cx="43" cy="19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217" name="Group 196"/>
              <p:cNvGrpSpPr>
                <a:grpSpLocks noChangeAspect="1"/>
              </p:cNvGrpSpPr>
              <p:nvPr/>
            </p:nvGrpSpPr>
            <p:grpSpPr bwMode="auto">
              <a:xfrm>
                <a:off x="1006" y="2467"/>
                <a:ext cx="10" cy="37"/>
                <a:chOff x="2478" y="2807"/>
                <a:chExt cx="43" cy="178"/>
              </a:xfrm>
            </p:grpSpPr>
            <p:sp>
              <p:nvSpPr>
                <p:cNvPr id="2245" name="AutoShape 197"/>
                <p:cNvSpPr>
                  <a:spLocks noChangeAspect="1" noChangeArrowheads="1"/>
                </p:cNvSpPr>
                <p:nvPr/>
              </p:nvSpPr>
              <p:spPr bwMode="auto">
                <a:xfrm>
                  <a:off x="2478" y="2807"/>
                  <a:ext cx="43" cy="8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246" name="AutoShape 198"/>
                <p:cNvSpPr>
                  <a:spLocks noChangeAspect="1" noChangeArrowheads="1"/>
                </p:cNvSpPr>
                <p:nvPr/>
              </p:nvSpPr>
              <p:spPr bwMode="auto">
                <a:xfrm>
                  <a:off x="2478" y="2896"/>
                  <a:ext cx="43" cy="8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220" name="Group 199"/>
              <p:cNvGrpSpPr>
                <a:grpSpLocks noChangeAspect="1"/>
              </p:cNvGrpSpPr>
              <p:nvPr/>
            </p:nvGrpSpPr>
            <p:grpSpPr bwMode="auto">
              <a:xfrm>
                <a:off x="1067" y="2475"/>
                <a:ext cx="10" cy="103"/>
                <a:chOff x="2195" y="2463"/>
                <a:chExt cx="40" cy="442"/>
              </a:xfrm>
            </p:grpSpPr>
            <p:sp>
              <p:nvSpPr>
                <p:cNvPr id="2248" name="AutoShape 200"/>
                <p:cNvSpPr>
                  <a:spLocks noChangeAspect="1" noChangeArrowheads="1"/>
                </p:cNvSpPr>
                <p:nvPr/>
              </p:nvSpPr>
              <p:spPr bwMode="auto">
                <a:xfrm>
                  <a:off x="2195" y="2684"/>
                  <a:ext cx="40" cy="221"/>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sp>
              <p:nvSpPr>
                <p:cNvPr id="2249" name="AutoShape 201"/>
                <p:cNvSpPr>
                  <a:spLocks noChangeAspect="1" noChangeArrowheads="1"/>
                </p:cNvSpPr>
                <p:nvPr/>
              </p:nvSpPr>
              <p:spPr bwMode="auto">
                <a:xfrm>
                  <a:off x="2195" y="2463"/>
                  <a:ext cx="40" cy="221"/>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grpSp>
          <p:grpSp>
            <p:nvGrpSpPr>
              <p:cNvPr id="2223" name="Group 202"/>
              <p:cNvGrpSpPr>
                <a:grpSpLocks noChangeAspect="1"/>
              </p:cNvGrpSpPr>
              <p:nvPr/>
            </p:nvGrpSpPr>
            <p:grpSpPr bwMode="auto">
              <a:xfrm>
                <a:off x="1099" y="2513"/>
                <a:ext cx="10" cy="73"/>
                <a:chOff x="2329" y="2599"/>
                <a:chExt cx="43" cy="386"/>
              </a:xfrm>
            </p:grpSpPr>
            <p:sp>
              <p:nvSpPr>
                <p:cNvPr id="2251" name="AutoShape 203"/>
                <p:cNvSpPr>
                  <a:spLocks noChangeAspect="1" noChangeArrowheads="1"/>
                </p:cNvSpPr>
                <p:nvPr/>
              </p:nvSpPr>
              <p:spPr bwMode="auto">
                <a:xfrm>
                  <a:off x="2329" y="2791"/>
                  <a:ext cx="43" cy="194"/>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252" name="AutoShape 204"/>
                <p:cNvSpPr>
                  <a:spLocks noChangeAspect="1" noChangeArrowheads="1"/>
                </p:cNvSpPr>
                <p:nvPr/>
              </p:nvSpPr>
              <p:spPr bwMode="auto">
                <a:xfrm>
                  <a:off x="2329" y="2599"/>
                  <a:ext cx="43" cy="19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226" name="Group 205"/>
              <p:cNvGrpSpPr>
                <a:grpSpLocks noChangeAspect="1"/>
              </p:cNvGrpSpPr>
              <p:nvPr/>
            </p:nvGrpSpPr>
            <p:grpSpPr bwMode="auto">
              <a:xfrm>
                <a:off x="1036" y="2459"/>
                <a:ext cx="10" cy="78"/>
                <a:chOff x="2065" y="2441"/>
                <a:chExt cx="40" cy="272"/>
              </a:xfrm>
            </p:grpSpPr>
            <p:sp>
              <p:nvSpPr>
                <p:cNvPr id="2254" name="AutoShape 206"/>
                <p:cNvSpPr>
                  <a:spLocks noChangeAspect="1" noChangeArrowheads="1"/>
                </p:cNvSpPr>
                <p:nvPr/>
              </p:nvSpPr>
              <p:spPr bwMode="auto">
                <a:xfrm>
                  <a:off x="2065" y="2576"/>
                  <a:ext cx="40" cy="137"/>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255" name="AutoShape 207"/>
                <p:cNvSpPr>
                  <a:spLocks noChangeAspect="1" noChangeArrowheads="1"/>
                </p:cNvSpPr>
                <p:nvPr/>
              </p:nvSpPr>
              <p:spPr bwMode="auto">
                <a:xfrm>
                  <a:off x="2065" y="2441"/>
                  <a:ext cx="40" cy="137"/>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229" name="Group 208"/>
              <p:cNvGrpSpPr>
                <a:grpSpLocks noChangeAspect="1"/>
              </p:cNvGrpSpPr>
              <p:nvPr/>
            </p:nvGrpSpPr>
            <p:grpSpPr bwMode="auto">
              <a:xfrm>
                <a:off x="1308" y="2458"/>
                <a:ext cx="11" cy="86"/>
                <a:chOff x="1015" y="2428"/>
                <a:chExt cx="46" cy="372"/>
              </a:xfrm>
            </p:grpSpPr>
            <p:sp>
              <p:nvSpPr>
                <p:cNvPr id="2257" name="AutoShape 209"/>
                <p:cNvSpPr>
                  <a:spLocks noChangeAspect="1" noChangeArrowheads="1"/>
                </p:cNvSpPr>
                <p:nvPr/>
              </p:nvSpPr>
              <p:spPr bwMode="auto">
                <a:xfrm>
                  <a:off x="1015" y="2428"/>
                  <a:ext cx="46" cy="189"/>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sp>
              <p:nvSpPr>
                <p:cNvPr id="2258" name="AutoShape 210"/>
                <p:cNvSpPr>
                  <a:spLocks noChangeAspect="1" noChangeArrowheads="1"/>
                </p:cNvSpPr>
                <p:nvPr/>
              </p:nvSpPr>
              <p:spPr bwMode="auto">
                <a:xfrm>
                  <a:off x="1015" y="2611"/>
                  <a:ext cx="46" cy="189"/>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grpSp>
          <p:grpSp>
            <p:nvGrpSpPr>
              <p:cNvPr id="2232" name="Group 211"/>
              <p:cNvGrpSpPr>
                <a:grpSpLocks noChangeAspect="1"/>
              </p:cNvGrpSpPr>
              <p:nvPr/>
            </p:nvGrpSpPr>
            <p:grpSpPr bwMode="auto">
              <a:xfrm>
                <a:off x="1471" y="2473"/>
                <a:ext cx="9" cy="104"/>
                <a:chOff x="1790" y="2461"/>
                <a:chExt cx="40" cy="447"/>
              </a:xfrm>
            </p:grpSpPr>
            <p:sp>
              <p:nvSpPr>
                <p:cNvPr id="2260" name="AutoShape 212"/>
                <p:cNvSpPr>
                  <a:spLocks noChangeAspect="1" noChangeArrowheads="1"/>
                </p:cNvSpPr>
                <p:nvPr/>
              </p:nvSpPr>
              <p:spPr bwMode="auto">
                <a:xfrm>
                  <a:off x="1790" y="2461"/>
                  <a:ext cx="40" cy="223"/>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261" name="AutoShape 213"/>
                <p:cNvSpPr>
                  <a:spLocks noChangeAspect="1" noChangeArrowheads="1"/>
                </p:cNvSpPr>
                <p:nvPr/>
              </p:nvSpPr>
              <p:spPr bwMode="auto">
                <a:xfrm>
                  <a:off x="1790" y="2684"/>
                  <a:ext cx="40" cy="22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235" name="Group 214"/>
              <p:cNvGrpSpPr>
                <a:grpSpLocks noChangeAspect="1"/>
              </p:cNvGrpSpPr>
              <p:nvPr/>
            </p:nvGrpSpPr>
            <p:grpSpPr bwMode="auto">
              <a:xfrm>
                <a:off x="1339" y="2470"/>
                <a:ext cx="9" cy="107"/>
                <a:chOff x="1151" y="2490"/>
                <a:chExt cx="40" cy="455"/>
              </a:xfrm>
            </p:grpSpPr>
            <p:sp>
              <p:nvSpPr>
                <p:cNvPr id="2263" name="AutoShape 215"/>
                <p:cNvSpPr>
                  <a:spLocks noChangeAspect="1" noChangeArrowheads="1"/>
                </p:cNvSpPr>
                <p:nvPr/>
              </p:nvSpPr>
              <p:spPr bwMode="auto">
                <a:xfrm>
                  <a:off x="1151" y="2716"/>
                  <a:ext cx="40" cy="22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264" name="AutoShape 216"/>
                <p:cNvSpPr>
                  <a:spLocks noChangeAspect="1" noChangeArrowheads="1"/>
                </p:cNvSpPr>
                <p:nvPr/>
              </p:nvSpPr>
              <p:spPr bwMode="auto">
                <a:xfrm>
                  <a:off x="1151" y="2490"/>
                  <a:ext cx="40" cy="22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238" name="Group 217"/>
              <p:cNvGrpSpPr>
                <a:grpSpLocks noChangeAspect="1"/>
              </p:cNvGrpSpPr>
              <p:nvPr/>
            </p:nvGrpSpPr>
            <p:grpSpPr bwMode="auto">
              <a:xfrm>
                <a:off x="1507" y="2461"/>
                <a:ext cx="9" cy="75"/>
                <a:chOff x="1914" y="2425"/>
                <a:chExt cx="40" cy="326"/>
              </a:xfrm>
            </p:grpSpPr>
            <p:sp>
              <p:nvSpPr>
                <p:cNvPr id="2266" name="AutoShape 218"/>
                <p:cNvSpPr>
                  <a:spLocks noChangeAspect="1" noChangeArrowheads="1"/>
                </p:cNvSpPr>
                <p:nvPr/>
              </p:nvSpPr>
              <p:spPr bwMode="auto">
                <a:xfrm>
                  <a:off x="1914" y="2425"/>
                  <a:ext cx="40" cy="163"/>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sp>
              <p:nvSpPr>
                <p:cNvPr id="2267" name="AutoShape 219"/>
                <p:cNvSpPr>
                  <a:spLocks noChangeAspect="1" noChangeArrowheads="1"/>
                </p:cNvSpPr>
                <p:nvPr/>
              </p:nvSpPr>
              <p:spPr bwMode="auto">
                <a:xfrm>
                  <a:off x="1914" y="2588"/>
                  <a:ext cx="40" cy="163"/>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grpSp>
          <p:grpSp>
            <p:nvGrpSpPr>
              <p:cNvPr id="2241" name="Group 220"/>
              <p:cNvGrpSpPr>
                <a:grpSpLocks noChangeAspect="1"/>
              </p:cNvGrpSpPr>
              <p:nvPr/>
            </p:nvGrpSpPr>
            <p:grpSpPr bwMode="auto">
              <a:xfrm>
                <a:off x="1369" y="2507"/>
                <a:ext cx="8" cy="78"/>
                <a:chOff x="1284" y="2652"/>
                <a:chExt cx="40" cy="337"/>
              </a:xfrm>
            </p:grpSpPr>
            <p:sp>
              <p:nvSpPr>
                <p:cNvPr id="2269" name="AutoShape 221"/>
                <p:cNvSpPr>
                  <a:spLocks noChangeAspect="1" noChangeArrowheads="1"/>
                </p:cNvSpPr>
                <p:nvPr/>
              </p:nvSpPr>
              <p:spPr bwMode="auto">
                <a:xfrm>
                  <a:off x="1284" y="2821"/>
                  <a:ext cx="40" cy="168"/>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sp>
              <p:nvSpPr>
                <p:cNvPr id="2270" name="AutoShape 222"/>
                <p:cNvSpPr>
                  <a:spLocks noChangeAspect="1" noChangeArrowheads="1"/>
                </p:cNvSpPr>
                <p:nvPr/>
              </p:nvSpPr>
              <p:spPr bwMode="auto">
                <a:xfrm>
                  <a:off x="1284" y="2652"/>
                  <a:ext cx="40" cy="16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grpSp>
          <p:grpSp>
            <p:nvGrpSpPr>
              <p:cNvPr id="2244" name="Group 223"/>
              <p:cNvGrpSpPr>
                <a:grpSpLocks noChangeAspect="1"/>
              </p:cNvGrpSpPr>
              <p:nvPr/>
            </p:nvGrpSpPr>
            <p:grpSpPr bwMode="auto">
              <a:xfrm>
                <a:off x="1442" y="2503"/>
                <a:ext cx="10" cy="82"/>
                <a:chOff x="1658" y="2628"/>
                <a:chExt cx="40" cy="355"/>
              </a:xfrm>
            </p:grpSpPr>
            <p:sp>
              <p:nvSpPr>
                <p:cNvPr id="2272" name="AutoShape 224"/>
                <p:cNvSpPr>
                  <a:spLocks noChangeAspect="1" noChangeArrowheads="1"/>
                </p:cNvSpPr>
                <p:nvPr/>
              </p:nvSpPr>
              <p:spPr bwMode="auto">
                <a:xfrm>
                  <a:off x="1658" y="2628"/>
                  <a:ext cx="40" cy="178"/>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273" name="AutoShape 225"/>
                <p:cNvSpPr>
                  <a:spLocks noChangeAspect="1" noChangeArrowheads="1"/>
                </p:cNvSpPr>
                <p:nvPr/>
              </p:nvSpPr>
              <p:spPr bwMode="auto">
                <a:xfrm>
                  <a:off x="1658" y="2805"/>
                  <a:ext cx="40" cy="178"/>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247" name="Group 226"/>
              <p:cNvGrpSpPr>
                <a:grpSpLocks noChangeAspect="1"/>
              </p:cNvGrpSpPr>
              <p:nvPr/>
            </p:nvGrpSpPr>
            <p:grpSpPr bwMode="auto">
              <a:xfrm>
                <a:off x="1412" y="2549"/>
                <a:ext cx="10" cy="28"/>
                <a:chOff x="1516" y="2835"/>
                <a:chExt cx="42" cy="123"/>
              </a:xfrm>
            </p:grpSpPr>
            <p:sp>
              <p:nvSpPr>
                <p:cNvPr id="2275" name="AutoShape 227"/>
                <p:cNvSpPr>
                  <a:spLocks noChangeAspect="1" noChangeArrowheads="1"/>
                </p:cNvSpPr>
                <p:nvPr/>
              </p:nvSpPr>
              <p:spPr bwMode="auto">
                <a:xfrm>
                  <a:off x="1516" y="2897"/>
                  <a:ext cx="42" cy="61"/>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sp>
              <p:nvSpPr>
                <p:cNvPr id="2276" name="AutoShape 228"/>
                <p:cNvSpPr>
                  <a:spLocks noChangeAspect="1" noChangeArrowheads="1"/>
                </p:cNvSpPr>
                <p:nvPr/>
              </p:nvSpPr>
              <p:spPr bwMode="auto">
                <a:xfrm>
                  <a:off x="1516" y="2835"/>
                  <a:ext cx="42" cy="62"/>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grpSp>
          <p:grpSp>
            <p:nvGrpSpPr>
              <p:cNvPr id="2250" name="Group 229"/>
              <p:cNvGrpSpPr>
                <a:grpSpLocks noChangeAspect="1"/>
              </p:cNvGrpSpPr>
              <p:nvPr/>
            </p:nvGrpSpPr>
            <p:grpSpPr bwMode="auto">
              <a:xfrm>
                <a:off x="1600" y="2465"/>
                <a:ext cx="9" cy="102"/>
                <a:chOff x="2195" y="2463"/>
                <a:chExt cx="40" cy="442"/>
              </a:xfrm>
            </p:grpSpPr>
            <p:sp>
              <p:nvSpPr>
                <p:cNvPr id="2278" name="AutoShape 230"/>
                <p:cNvSpPr>
                  <a:spLocks noChangeAspect="1" noChangeArrowheads="1"/>
                </p:cNvSpPr>
                <p:nvPr/>
              </p:nvSpPr>
              <p:spPr bwMode="auto">
                <a:xfrm>
                  <a:off x="2195" y="2684"/>
                  <a:ext cx="40" cy="221"/>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sp>
              <p:nvSpPr>
                <p:cNvPr id="2279" name="AutoShape 231"/>
                <p:cNvSpPr>
                  <a:spLocks noChangeAspect="1" noChangeArrowheads="1"/>
                </p:cNvSpPr>
                <p:nvPr/>
              </p:nvSpPr>
              <p:spPr bwMode="auto">
                <a:xfrm>
                  <a:off x="2195" y="2463"/>
                  <a:ext cx="40" cy="221"/>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grpSp>
          <p:grpSp>
            <p:nvGrpSpPr>
              <p:cNvPr id="2253" name="Group 232"/>
              <p:cNvGrpSpPr>
                <a:grpSpLocks noChangeAspect="1"/>
              </p:cNvGrpSpPr>
              <p:nvPr/>
            </p:nvGrpSpPr>
            <p:grpSpPr bwMode="auto">
              <a:xfrm>
                <a:off x="1632" y="2497"/>
                <a:ext cx="10" cy="90"/>
                <a:chOff x="2329" y="2599"/>
                <a:chExt cx="43" cy="386"/>
              </a:xfrm>
            </p:grpSpPr>
            <p:sp>
              <p:nvSpPr>
                <p:cNvPr id="2281" name="AutoShape 233"/>
                <p:cNvSpPr>
                  <a:spLocks noChangeAspect="1" noChangeArrowheads="1"/>
                </p:cNvSpPr>
                <p:nvPr/>
              </p:nvSpPr>
              <p:spPr bwMode="auto">
                <a:xfrm>
                  <a:off x="2329" y="2791"/>
                  <a:ext cx="43" cy="194"/>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282" name="AutoShape 234"/>
                <p:cNvSpPr>
                  <a:spLocks noChangeAspect="1" noChangeArrowheads="1"/>
                </p:cNvSpPr>
                <p:nvPr/>
              </p:nvSpPr>
              <p:spPr bwMode="auto">
                <a:xfrm>
                  <a:off x="2329" y="2599"/>
                  <a:ext cx="43" cy="19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256" name="Group 235"/>
              <p:cNvGrpSpPr>
                <a:grpSpLocks noChangeAspect="1"/>
              </p:cNvGrpSpPr>
              <p:nvPr/>
            </p:nvGrpSpPr>
            <p:grpSpPr bwMode="auto">
              <a:xfrm>
                <a:off x="1528" y="2466"/>
                <a:ext cx="10" cy="37"/>
                <a:chOff x="2478" y="2807"/>
                <a:chExt cx="43" cy="178"/>
              </a:xfrm>
            </p:grpSpPr>
            <p:sp>
              <p:nvSpPr>
                <p:cNvPr id="2284" name="AutoShape 236"/>
                <p:cNvSpPr>
                  <a:spLocks noChangeAspect="1" noChangeArrowheads="1"/>
                </p:cNvSpPr>
                <p:nvPr/>
              </p:nvSpPr>
              <p:spPr bwMode="auto">
                <a:xfrm>
                  <a:off x="2478" y="2807"/>
                  <a:ext cx="43" cy="8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285" name="AutoShape 237"/>
                <p:cNvSpPr>
                  <a:spLocks noChangeAspect="1" noChangeArrowheads="1"/>
                </p:cNvSpPr>
                <p:nvPr/>
              </p:nvSpPr>
              <p:spPr bwMode="auto">
                <a:xfrm>
                  <a:off x="2478" y="2896"/>
                  <a:ext cx="43" cy="8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259" name="Group 238"/>
              <p:cNvGrpSpPr>
                <a:grpSpLocks noChangeAspect="1"/>
              </p:cNvGrpSpPr>
              <p:nvPr/>
            </p:nvGrpSpPr>
            <p:grpSpPr bwMode="auto">
              <a:xfrm>
                <a:off x="1569" y="2461"/>
                <a:ext cx="9" cy="62"/>
                <a:chOff x="2065" y="2441"/>
                <a:chExt cx="40" cy="272"/>
              </a:xfrm>
            </p:grpSpPr>
            <p:sp>
              <p:nvSpPr>
                <p:cNvPr id="2287" name="AutoShape 239"/>
                <p:cNvSpPr>
                  <a:spLocks noChangeAspect="1" noChangeArrowheads="1"/>
                </p:cNvSpPr>
                <p:nvPr/>
              </p:nvSpPr>
              <p:spPr bwMode="auto">
                <a:xfrm>
                  <a:off x="2065" y="2576"/>
                  <a:ext cx="40" cy="137"/>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288" name="AutoShape 240"/>
                <p:cNvSpPr>
                  <a:spLocks noChangeAspect="1" noChangeArrowheads="1"/>
                </p:cNvSpPr>
                <p:nvPr/>
              </p:nvSpPr>
              <p:spPr bwMode="auto">
                <a:xfrm>
                  <a:off x="2065" y="2441"/>
                  <a:ext cx="40" cy="137"/>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262" name="Group 241"/>
              <p:cNvGrpSpPr>
                <a:grpSpLocks noChangeAspect="1"/>
              </p:cNvGrpSpPr>
              <p:nvPr/>
            </p:nvGrpSpPr>
            <p:grpSpPr bwMode="auto">
              <a:xfrm>
                <a:off x="1663" y="2543"/>
                <a:ext cx="10" cy="37"/>
                <a:chOff x="2478" y="2807"/>
                <a:chExt cx="43" cy="178"/>
              </a:xfrm>
            </p:grpSpPr>
            <p:sp>
              <p:nvSpPr>
                <p:cNvPr id="2290" name="AutoShape 242"/>
                <p:cNvSpPr>
                  <a:spLocks noChangeAspect="1" noChangeArrowheads="1"/>
                </p:cNvSpPr>
                <p:nvPr/>
              </p:nvSpPr>
              <p:spPr bwMode="auto">
                <a:xfrm>
                  <a:off x="2478" y="2807"/>
                  <a:ext cx="43" cy="8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291" name="AutoShape 243"/>
                <p:cNvSpPr>
                  <a:spLocks noChangeAspect="1" noChangeArrowheads="1"/>
                </p:cNvSpPr>
                <p:nvPr/>
              </p:nvSpPr>
              <p:spPr bwMode="auto">
                <a:xfrm>
                  <a:off x="2478" y="2896"/>
                  <a:ext cx="43" cy="8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265" name="Group 244"/>
              <p:cNvGrpSpPr>
                <a:grpSpLocks noChangeAspect="1"/>
              </p:cNvGrpSpPr>
              <p:nvPr/>
            </p:nvGrpSpPr>
            <p:grpSpPr bwMode="auto">
              <a:xfrm>
                <a:off x="1790" y="2461"/>
                <a:ext cx="11" cy="52"/>
                <a:chOff x="3094" y="2443"/>
                <a:chExt cx="40" cy="183"/>
              </a:xfrm>
            </p:grpSpPr>
            <p:sp>
              <p:nvSpPr>
                <p:cNvPr id="2293" name="AutoShape 245"/>
                <p:cNvSpPr>
                  <a:spLocks noChangeAspect="1" noChangeArrowheads="1"/>
                </p:cNvSpPr>
                <p:nvPr/>
              </p:nvSpPr>
              <p:spPr bwMode="auto">
                <a:xfrm flipV="1">
                  <a:off x="3094" y="2443"/>
                  <a:ext cx="40" cy="92"/>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294" name="AutoShape 246"/>
                <p:cNvSpPr>
                  <a:spLocks noChangeAspect="1" noChangeArrowheads="1"/>
                </p:cNvSpPr>
                <p:nvPr/>
              </p:nvSpPr>
              <p:spPr bwMode="auto">
                <a:xfrm flipV="1">
                  <a:off x="3094" y="2534"/>
                  <a:ext cx="40" cy="92"/>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268" name="Group 247"/>
              <p:cNvGrpSpPr>
                <a:grpSpLocks noChangeAspect="1"/>
              </p:cNvGrpSpPr>
              <p:nvPr/>
            </p:nvGrpSpPr>
            <p:grpSpPr bwMode="auto">
              <a:xfrm>
                <a:off x="1764" y="2461"/>
                <a:ext cx="11" cy="95"/>
                <a:chOff x="2978" y="2432"/>
                <a:chExt cx="46" cy="375"/>
              </a:xfrm>
            </p:grpSpPr>
            <p:sp>
              <p:nvSpPr>
                <p:cNvPr id="2296" name="AutoShape 248"/>
                <p:cNvSpPr>
                  <a:spLocks noChangeAspect="1" noChangeArrowheads="1"/>
                </p:cNvSpPr>
                <p:nvPr/>
              </p:nvSpPr>
              <p:spPr bwMode="auto">
                <a:xfrm>
                  <a:off x="2978" y="2619"/>
                  <a:ext cx="46" cy="188"/>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297" name="AutoShape 249"/>
                <p:cNvSpPr>
                  <a:spLocks noChangeAspect="1" noChangeArrowheads="1"/>
                </p:cNvSpPr>
                <p:nvPr/>
              </p:nvSpPr>
              <p:spPr bwMode="auto">
                <a:xfrm>
                  <a:off x="2978" y="2432"/>
                  <a:ext cx="46" cy="188"/>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271" name="Group 250"/>
              <p:cNvGrpSpPr>
                <a:grpSpLocks noChangeAspect="1"/>
              </p:cNvGrpSpPr>
              <p:nvPr/>
            </p:nvGrpSpPr>
            <p:grpSpPr bwMode="auto">
              <a:xfrm>
                <a:off x="1733" y="2480"/>
                <a:ext cx="10" cy="102"/>
                <a:chOff x="2832" y="2516"/>
                <a:chExt cx="43" cy="436"/>
              </a:xfrm>
            </p:grpSpPr>
            <p:sp>
              <p:nvSpPr>
                <p:cNvPr id="2299" name="AutoShape 251"/>
                <p:cNvSpPr>
                  <a:spLocks noChangeAspect="1" noChangeArrowheads="1"/>
                </p:cNvSpPr>
                <p:nvPr/>
              </p:nvSpPr>
              <p:spPr bwMode="auto">
                <a:xfrm flipV="1">
                  <a:off x="2832" y="2516"/>
                  <a:ext cx="43" cy="218"/>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sp>
              <p:nvSpPr>
                <p:cNvPr id="2300" name="AutoShape 252"/>
                <p:cNvSpPr>
                  <a:spLocks noChangeAspect="1" noChangeArrowheads="1"/>
                </p:cNvSpPr>
                <p:nvPr/>
              </p:nvSpPr>
              <p:spPr bwMode="auto">
                <a:xfrm flipV="1">
                  <a:off x="2832" y="2734"/>
                  <a:ext cx="43" cy="21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grpSp>
          <p:grpSp>
            <p:nvGrpSpPr>
              <p:cNvPr id="2274" name="Group 253"/>
              <p:cNvGrpSpPr>
                <a:grpSpLocks noChangeAspect="1"/>
              </p:cNvGrpSpPr>
              <p:nvPr/>
            </p:nvGrpSpPr>
            <p:grpSpPr bwMode="auto">
              <a:xfrm>
                <a:off x="1700" y="2532"/>
                <a:ext cx="9" cy="50"/>
                <a:chOff x="2668" y="2761"/>
                <a:chExt cx="40" cy="217"/>
              </a:xfrm>
            </p:grpSpPr>
            <p:sp>
              <p:nvSpPr>
                <p:cNvPr id="2302" name="AutoShape 254"/>
                <p:cNvSpPr>
                  <a:spLocks noChangeAspect="1" noChangeArrowheads="1"/>
                </p:cNvSpPr>
                <p:nvPr/>
              </p:nvSpPr>
              <p:spPr bwMode="auto">
                <a:xfrm>
                  <a:off x="2668" y="2870"/>
                  <a:ext cx="40" cy="108"/>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sp>
              <p:nvSpPr>
                <p:cNvPr id="2303" name="AutoShape 255"/>
                <p:cNvSpPr>
                  <a:spLocks noChangeAspect="1" noChangeArrowheads="1"/>
                </p:cNvSpPr>
                <p:nvPr/>
              </p:nvSpPr>
              <p:spPr bwMode="auto">
                <a:xfrm>
                  <a:off x="2668" y="2761"/>
                  <a:ext cx="40" cy="10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grpSp>
          <p:grpSp>
            <p:nvGrpSpPr>
              <p:cNvPr id="2277" name="Group 256"/>
              <p:cNvGrpSpPr>
                <a:grpSpLocks noChangeAspect="1"/>
              </p:cNvGrpSpPr>
              <p:nvPr/>
            </p:nvGrpSpPr>
            <p:grpSpPr bwMode="auto">
              <a:xfrm flipV="1">
                <a:off x="1896" y="2484"/>
                <a:ext cx="9" cy="102"/>
                <a:chOff x="3217" y="3037"/>
                <a:chExt cx="46" cy="372"/>
              </a:xfrm>
            </p:grpSpPr>
            <p:sp>
              <p:nvSpPr>
                <p:cNvPr id="2305" name="AutoShape 257"/>
                <p:cNvSpPr>
                  <a:spLocks noChangeAspect="1" noChangeArrowheads="1"/>
                </p:cNvSpPr>
                <p:nvPr/>
              </p:nvSpPr>
              <p:spPr bwMode="auto">
                <a:xfrm>
                  <a:off x="3217" y="3037"/>
                  <a:ext cx="46" cy="189"/>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sp>
              <p:nvSpPr>
                <p:cNvPr id="2306" name="AutoShape 258"/>
                <p:cNvSpPr>
                  <a:spLocks noChangeAspect="1" noChangeArrowheads="1"/>
                </p:cNvSpPr>
                <p:nvPr/>
              </p:nvSpPr>
              <p:spPr bwMode="auto">
                <a:xfrm>
                  <a:off x="3217" y="3220"/>
                  <a:ext cx="46" cy="189"/>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grpSp>
          <p:grpSp>
            <p:nvGrpSpPr>
              <p:cNvPr id="2280" name="Group 259"/>
              <p:cNvGrpSpPr>
                <a:grpSpLocks noChangeAspect="1"/>
              </p:cNvGrpSpPr>
              <p:nvPr/>
            </p:nvGrpSpPr>
            <p:grpSpPr bwMode="auto">
              <a:xfrm>
                <a:off x="1862" y="2458"/>
                <a:ext cx="11" cy="102"/>
                <a:chOff x="3353" y="3099"/>
                <a:chExt cx="40" cy="455"/>
              </a:xfrm>
            </p:grpSpPr>
            <p:sp>
              <p:nvSpPr>
                <p:cNvPr id="2308" name="AutoShape 260"/>
                <p:cNvSpPr>
                  <a:spLocks noChangeAspect="1" noChangeArrowheads="1"/>
                </p:cNvSpPr>
                <p:nvPr/>
              </p:nvSpPr>
              <p:spPr bwMode="auto">
                <a:xfrm>
                  <a:off x="3353" y="3325"/>
                  <a:ext cx="40" cy="22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309" name="AutoShape 261"/>
                <p:cNvSpPr>
                  <a:spLocks noChangeAspect="1" noChangeArrowheads="1"/>
                </p:cNvSpPr>
                <p:nvPr/>
              </p:nvSpPr>
              <p:spPr bwMode="auto">
                <a:xfrm>
                  <a:off x="3353" y="3099"/>
                  <a:ext cx="40" cy="22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283" name="Group 262"/>
              <p:cNvGrpSpPr>
                <a:grpSpLocks noChangeAspect="1"/>
              </p:cNvGrpSpPr>
              <p:nvPr/>
            </p:nvGrpSpPr>
            <p:grpSpPr bwMode="auto">
              <a:xfrm>
                <a:off x="1835" y="2460"/>
                <a:ext cx="11" cy="60"/>
                <a:chOff x="3486" y="3261"/>
                <a:chExt cx="40" cy="337"/>
              </a:xfrm>
            </p:grpSpPr>
            <p:sp>
              <p:nvSpPr>
                <p:cNvPr id="2311" name="AutoShape 263"/>
                <p:cNvSpPr>
                  <a:spLocks noChangeAspect="1" noChangeArrowheads="1"/>
                </p:cNvSpPr>
                <p:nvPr/>
              </p:nvSpPr>
              <p:spPr bwMode="auto">
                <a:xfrm>
                  <a:off x="3486" y="3430"/>
                  <a:ext cx="40" cy="168"/>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sp>
              <p:nvSpPr>
                <p:cNvPr id="2312" name="AutoShape 264"/>
                <p:cNvSpPr>
                  <a:spLocks noChangeAspect="1" noChangeArrowheads="1"/>
                </p:cNvSpPr>
                <p:nvPr/>
              </p:nvSpPr>
              <p:spPr bwMode="auto">
                <a:xfrm>
                  <a:off x="3486" y="3261"/>
                  <a:ext cx="40" cy="16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grpSp>
          <p:grpSp>
            <p:nvGrpSpPr>
              <p:cNvPr id="2286" name="Group 265"/>
              <p:cNvGrpSpPr>
                <a:grpSpLocks noChangeAspect="1"/>
              </p:cNvGrpSpPr>
              <p:nvPr/>
            </p:nvGrpSpPr>
            <p:grpSpPr bwMode="auto">
              <a:xfrm>
                <a:off x="2028" y="2464"/>
                <a:ext cx="9" cy="103"/>
                <a:chOff x="2195" y="2463"/>
                <a:chExt cx="40" cy="442"/>
              </a:xfrm>
            </p:grpSpPr>
            <p:sp>
              <p:nvSpPr>
                <p:cNvPr id="2314" name="AutoShape 266"/>
                <p:cNvSpPr>
                  <a:spLocks noChangeAspect="1" noChangeArrowheads="1"/>
                </p:cNvSpPr>
                <p:nvPr/>
              </p:nvSpPr>
              <p:spPr bwMode="auto">
                <a:xfrm>
                  <a:off x="2195" y="2684"/>
                  <a:ext cx="40" cy="221"/>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sp>
              <p:nvSpPr>
                <p:cNvPr id="2315" name="AutoShape 267"/>
                <p:cNvSpPr>
                  <a:spLocks noChangeAspect="1" noChangeArrowheads="1"/>
                </p:cNvSpPr>
                <p:nvPr/>
              </p:nvSpPr>
              <p:spPr bwMode="auto">
                <a:xfrm>
                  <a:off x="2195" y="2463"/>
                  <a:ext cx="40" cy="221"/>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grpSp>
          <p:grpSp>
            <p:nvGrpSpPr>
              <p:cNvPr id="2289" name="Group 268"/>
              <p:cNvGrpSpPr>
                <a:grpSpLocks noChangeAspect="1"/>
              </p:cNvGrpSpPr>
              <p:nvPr/>
            </p:nvGrpSpPr>
            <p:grpSpPr bwMode="auto">
              <a:xfrm>
                <a:off x="1992" y="2497"/>
                <a:ext cx="10" cy="90"/>
                <a:chOff x="2329" y="2599"/>
                <a:chExt cx="43" cy="386"/>
              </a:xfrm>
            </p:grpSpPr>
            <p:sp>
              <p:nvSpPr>
                <p:cNvPr id="2317" name="AutoShape 269"/>
                <p:cNvSpPr>
                  <a:spLocks noChangeAspect="1" noChangeArrowheads="1"/>
                </p:cNvSpPr>
                <p:nvPr/>
              </p:nvSpPr>
              <p:spPr bwMode="auto">
                <a:xfrm>
                  <a:off x="2329" y="2791"/>
                  <a:ext cx="43" cy="194"/>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318" name="AutoShape 270"/>
                <p:cNvSpPr>
                  <a:spLocks noChangeAspect="1" noChangeArrowheads="1"/>
                </p:cNvSpPr>
                <p:nvPr/>
              </p:nvSpPr>
              <p:spPr bwMode="auto">
                <a:xfrm>
                  <a:off x="2329" y="2599"/>
                  <a:ext cx="43" cy="19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292" name="Group 271"/>
              <p:cNvGrpSpPr>
                <a:grpSpLocks noChangeAspect="1"/>
              </p:cNvGrpSpPr>
              <p:nvPr/>
            </p:nvGrpSpPr>
            <p:grpSpPr bwMode="auto">
              <a:xfrm>
                <a:off x="1924" y="2522"/>
                <a:ext cx="9" cy="62"/>
                <a:chOff x="2065" y="2441"/>
                <a:chExt cx="40" cy="272"/>
              </a:xfrm>
            </p:grpSpPr>
            <p:sp>
              <p:nvSpPr>
                <p:cNvPr id="2320" name="AutoShape 272"/>
                <p:cNvSpPr>
                  <a:spLocks noChangeAspect="1" noChangeArrowheads="1"/>
                </p:cNvSpPr>
                <p:nvPr/>
              </p:nvSpPr>
              <p:spPr bwMode="auto">
                <a:xfrm>
                  <a:off x="2065" y="2576"/>
                  <a:ext cx="40" cy="137"/>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321" name="AutoShape 273"/>
                <p:cNvSpPr>
                  <a:spLocks noChangeAspect="1" noChangeArrowheads="1"/>
                </p:cNvSpPr>
                <p:nvPr/>
              </p:nvSpPr>
              <p:spPr bwMode="auto">
                <a:xfrm>
                  <a:off x="2065" y="2441"/>
                  <a:ext cx="40" cy="137"/>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295" name="Group 274"/>
              <p:cNvGrpSpPr>
                <a:grpSpLocks noChangeAspect="1"/>
              </p:cNvGrpSpPr>
              <p:nvPr/>
            </p:nvGrpSpPr>
            <p:grpSpPr bwMode="auto">
              <a:xfrm flipV="1">
                <a:off x="1963" y="2538"/>
                <a:ext cx="11" cy="42"/>
                <a:chOff x="2815" y="1923"/>
                <a:chExt cx="40" cy="217"/>
              </a:xfrm>
            </p:grpSpPr>
            <p:sp>
              <p:nvSpPr>
                <p:cNvPr id="2323" name="AutoShape 275"/>
                <p:cNvSpPr>
                  <a:spLocks noChangeAspect="1" noChangeArrowheads="1"/>
                </p:cNvSpPr>
                <p:nvPr/>
              </p:nvSpPr>
              <p:spPr bwMode="auto">
                <a:xfrm>
                  <a:off x="2815" y="2032"/>
                  <a:ext cx="40" cy="108"/>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sp>
              <p:nvSpPr>
                <p:cNvPr id="2324" name="AutoShape 276"/>
                <p:cNvSpPr>
                  <a:spLocks noChangeAspect="1" noChangeArrowheads="1"/>
                </p:cNvSpPr>
                <p:nvPr/>
              </p:nvSpPr>
              <p:spPr bwMode="auto">
                <a:xfrm>
                  <a:off x="2815" y="1923"/>
                  <a:ext cx="40" cy="10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grpSp>
          <p:grpSp>
            <p:nvGrpSpPr>
              <p:cNvPr id="2298" name="Group 277"/>
              <p:cNvGrpSpPr>
                <a:grpSpLocks noChangeAspect="1"/>
              </p:cNvGrpSpPr>
              <p:nvPr/>
            </p:nvGrpSpPr>
            <p:grpSpPr bwMode="auto">
              <a:xfrm>
                <a:off x="2058" y="2460"/>
                <a:ext cx="11" cy="63"/>
                <a:chOff x="2329" y="2599"/>
                <a:chExt cx="43" cy="386"/>
              </a:xfrm>
            </p:grpSpPr>
            <p:sp>
              <p:nvSpPr>
                <p:cNvPr id="2326" name="AutoShape 278"/>
                <p:cNvSpPr>
                  <a:spLocks noChangeAspect="1" noChangeArrowheads="1"/>
                </p:cNvSpPr>
                <p:nvPr/>
              </p:nvSpPr>
              <p:spPr bwMode="auto">
                <a:xfrm>
                  <a:off x="2329" y="2791"/>
                  <a:ext cx="43" cy="194"/>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327" name="AutoShape 279"/>
                <p:cNvSpPr>
                  <a:spLocks noChangeAspect="1" noChangeArrowheads="1"/>
                </p:cNvSpPr>
                <p:nvPr/>
              </p:nvSpPr>
              <p:spPr bwMode="auto">
                <a:xfrm>
                  <a:off x="2329" y="2599"/>
                  <a:ext cx="43" cy="19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301" name="Group 280"/>
              <p:cNvGrpSpPr>
                <a:grpSpLocks noChangeAspect="1"/>
              </p:cNvGrpSpPr>
              <p:nvPr/>
            </p:nvGrpSpPr>
            <p:grpSpPr bwMode="auto">
              <a:xfrm>
                <a:off x="2096" y="2465"/>
                <a:ext cx="10" cy="37"/>
                <a:chOff x="2478" y="2807"/>
                <a:chExt cx="43" cy="178"/>
              </a:xfrm>
            </p:grpSpPr>
            <p:sp>
              <p:nvSpPr>
                <p:cNvPr id="2329" name="AutoShape 281"/>
                <p:cNvSpPr>
                  <a:spLocks noChangeAspect="1" noChangeArrowheads="1"/>
                </p:cNvSpPr>
                <p:nvPr/>
              </p:nvSpPr>
              <p:spPr bwMode="auto">
                <a:xfrm>
                  <a:off x="2478" y="2807"/>
                  <a:ext cx="43" cy="8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330" name="AutoShape 282"/>
                <p:cNvSpPr>
                  <a:spLocks noChangeAspect="1" noChangeArrowheads="1"/>
                </p:cNvSpPr>
                <p:nvPr/>
              </p:nvSpPr>
              <p:spPr bwMode="auto">
                <a:xfrm>
                  <a:off x="2478" y="2896"/>
                  <a:ext cx="43" cy="8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304" name="Group 283"/>
              <p:cNvGrpSpPr>
                <a:grpSpLocks noChangeAspect="1"/>
              </p:cNvGrpSpPr>
              <p:nvPr/>
            </p:nvGrpSpPr>
            <p:grpSpPr bwMode="auto">
              <a:xfrm>
                <a:off x="2157" y="2475"/>
                <a:ext cx="10" cy="103"/>
                <a:chOff x="2195" y="2463"/>
                <a:chExt cx="40" cy="442"/>
              </a:xfrm>
            </p:grpSpPr>
            <p:sp>
              <p:nvSpPr>
                <p:cNvPr id="2332" name="AutoShape 284"/>
                <p:cNvSpPr>
                  <a:spLocks noChangeAspect="1" noChangeArrowheads="1"/>
                </p:cNvSpPr>
                <p:nvPr/>
              </p:nvSpPr>
              <p:spPr bwMode="auto">
                <a:xfrm>
                  <a:off x="2195" y="2684"/>
                  <a:ext cx="40" cy="221"/>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sp>
              <p:nvSpPr>
                <p:cNvPr id="2333" name="AutoShape 285"/>
                <p:cNvSpPr>
                  <a:spLocks noChangeAspect="1" noChangeArrowheads="1"/>
                </p:cNvSpPr>
                <p:nvPr/>
              </p:nvSpPr>
              <p:spPr bwMode="auto">
                <a:xfrm>
                  <a:off x="2195" y="2463"/>
                  <a:ext cx="40" cy="221"/>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grpSp>
          <p:grpSp>
            <p:nvGrpSpPr>
              <p:cNvPr id="2307" name="Group 286"/>
              <p:cNvGrpSpPr>
                <a:grpSpLocks noChangeAspect="1"/>
              </p:cNvGrpSpPr>
              <p:nvPr/>
            </p:nvGrpSpPr>
            <p:grpSpPr bwMode="auto">
              <a:xfrm>
                <a:off x="2189" y="2513"/>
                <a:ext cx="10" cy="73"/>
                <a:chOff x="2329" y="2599"/>
                <a:chExt cx="43" cy="386"/>
              </a:xfrm>
            </p:grpSpPr>
            <p:sp>
              <p:nvSpPr>
                <p:cNvPr id="2335" name="AutoShape 287"/>
                <p:cNvSpPr>
                  <a:spLocks noChangeAspect="1" noChangeArrowheads="1"/>
                </p:cNvSpPr>
                <p:nvPr/>
              </p:nvSpPr>
              <p:spPr bwMode="auto">
                <a:xfrm>
                  <a:off x="2329" y="2791"/>
                  <a:ext cx="43" cy="194"/>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336" name="AutoShape 288"/>
                <p:cNvSpPr>
                  <a:spLocks noChangeAspect="1" noChangeArrowheads="1"/>
                </p:cNvSpPr>
                <p:nvPr/>
              </p:nvSpPr>
              <p:spPr bwMode="auto">
                <a:xfrm>
                  <a:off x="2329" y="2599"/>
                  <a:ext cx="43" cy="19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310" name="Group 289"/>
              <p:cNvGrpSpPr>
                <a:grpSpLocks noChangeAspect="1"/>
              </p:cNvGrpSpPr>
              <p:nvPr/>
            </p:nvGrpSpPr>
            <p:grpSpPr bwMode="auto">
              <a:xfrm>
                <a:off x="2126" y="2461"/>
                <a:ext cx="10" cy="78"/>
                <a:chOff x="2065" y="2441"/>
                <a:chExt cx="40" cy="272"/>
              </a:xfrm>
            </p:grpSpPr>
            <p:sp>
              <p:nvSpPr>
                <p:cNvPr id="2338" name="AutoShape 290"/>
                <p:cNvSpPr>
                  <a:spLocks noChangeAspect="1" noChangeArrowheads="1"/>
                </p:cNvSpPr>
                <p:nvPr/>
              </p:nvSpPr>
              <p:spPr bwMode="auto">
                <a:xfrm>
                  <a:off x="2065" y="2576"/>
                  <a:ext cx="40" cy="137"/>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339" name="AutoShape 291"/>
                <p:cNvSpPr>
                  <a:spLocks noChangeAspect="1" noChangeArrowheads="1"/>
                </p:cNvSpPr>
                <p:nvPr/>
              </p:nvSpPr>
              <p:spPr bwMode="auto">
                <a:xfrm>
                  <a:off x="2065" y="2441"/>
                  <a:ext cx="40" cy="137"/>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313" name="Group 292"/>
              <p:cNvGrpSpPr>
                <a:grpSpLocks noChangeAspect="1"/>
              </p:cNvGrpSpPr>
              <p:nvPr/>
            </p:nvGrpSpPr>
            <p:grpSpPr bwMode="auto">
              <a:xfrm>
                <a:off x="1203" y="2469"/>
                <a:ext cx="10" cy="104"/>
                <a:chOff x="1790" y="2461"/>
                <a:chExt cx="40" cy="447"/>
              </a:xfrm>
            </p:grpSpPr>
            <p:sp>
              <p:nvSpPr>
                <p:cNvPr id="2341" name="AutoShape 293"/>
                <p:cNvSpPr>
                  <a:spLocks noChangeAspect="1" noChangeArrowheads="1"/>
                </p:cNvSpPr>
                <p:nvPr/>
              </p:nvSpPr>
              <p:spPr bwMode="auto">
                <a:xfrm>
                  <a:off x="1790" y="2461"/>
                  <a:ext cx="40" cy="223"/>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342" name="AutoShape 294"/>
                <p:cNvSpPr>
                  <a:spLocks noChangeAspect="1" noChangeArrowheads="1"/>
                </p:cNvSpPr>
                <p:nvPr/>
              </p:nvSpPr>
              <p:spPr bwMode="auto">
                <a:xfrm>
                  <a:off x="1790" y="2684"/>
                  <a:ext cx="40" cy="22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316" name="Group 295"/>
              <p:cNvGrpSpPr>
                <a:grpSpLocks noChangeAspect="1"/>
              </p:cNvGrpSpPr>
              <p:nvPr/>
            </p:nvGrpSpPr>
            <p:grpSpPr bwMode="auto">
              <a:xfrm>
                <a:off x="1234" y="2461"/>
                <a:ext cx="9" cy="75"/>
                <a:chOff x="1914" y="2425"/>
                <a:chExt cx="40" cy="326"/>
              </a:xfrm>
            </p:grpSpPr>
            <p:sp>
              <p:nvSpPr>
                <p:cNvPr id="2344" name="AutoShape 296"/>
                <p:cNvSpPr>
                  <a:spLocks noChangeAspect="1" noChangeArrowheads="1"/>
                </p:cNvSpPr>
                <p:nvPr/>
              </p:nvSpPr>
              <p:spPr bwMode="auto">
                <a:xfrm>
                  <a:off x="1914" y="2425"/>
                  <a:ext cx="40" cy="163"/>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sp>
              <p:nvSpPr>
                <p:cNvPr id="2345" name="AutoShape 297"/>
                <p:cNvSpPr>
                  <a:spLocks noChangeAspect="1" noChangeArrowheads="1"/>
                </p:cNvSpPr>
                <p:nvPr/>
              </p:nvSpPr>
              <p:spPr bwMode="auto">
                <a:xfrm>
                  <a:off x="1914" y="2588"/>
                  <a:ext cx="40" cy="163"/>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grpSp>
          <p:grpSp>
            <p:nvGrpSpPr>
              <p:cNvPr id="2319" name="Group 298"/>
              <p:cNvGrpSpPr>
                <a:grpSpLocks noChangeAspect="1"/>
              </p:cNvGrpSpPr>
              <p:nvPr/>
            </p:nvGrpSpPr>
            <p:grpSpPr bwMode="auto">
              <a:xfrm>
                <a:off x="1169" y="2505"/>
                <a:ext cx="10" cy="82"/>
                <a:chOff x="1658" y="2628"/>
                <a:chExt cx="40" cy="355"/>
              </a:xfrm>
            </p:grpSpPr>
            <p:sp>
              <p:nvSpPr>
                <p:cNvPr id="2347" name="AutoShape 299"/>
                <p:cNvSpPr>
                  <a:spLocks noChangeAspect="1" noChangeArrowheads="1"/>
                </p:cNvSpPr>
                <p:nvPr/>
              </p:nvSpPr>
              <p:spPr bwMode="auto">
                <a:xfrm>
                  <a:off x="1658" y="2628"/>
                  <a:ext cx="40" cy="178"/>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348" name="AutoShape 300"/>
                <p:cNvSpPr>
                  <a:spLocks noChangeAspect="1" noChangeArrowheads="1"/>
                </p:cNvSpPr>
                <p:nvPr/>
              </p:nvSpPr>
              <p:spPr bwMode="auto">
                <a:xfrm>
                  <a:off x="1658" y="2805"/>
                  <a:ext cx="40" cy="178"/>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322" name="Group 301"/>
              <p:cNvGrpSpPr>
                <a:grpSpLocks noChangeAspect="1"/>
              </p:cNvGrpSpPr>
              <p:nvPr/>
            </p:nvGrpSpPr>
            <p:grpSpPr bwMode="auto">
              <a:xfrm>
                <a:off x="1140" y="2547"/>
                <a:ext cx="9" cy="29"/>
                <a:chOff x="1516" y="2835"/>
                <a:chExt cx="42" cy="123"/>
              </a:xfrm>
            </p:grpSpPr>
            <p:sp>
              <p:nvSpPr>
                <p:cNvPr id="2350" name="AutoShape 302"/>
                <p:cNvSpPr>
                  <a:spLocks noChangeAspect="1" noChangeArrowheads="1"/>
                </p:cNvSpPr>
                <p:nvPr/>
              </p:nvSpPr>
              <p:spPr bwMode="auto">
                <a:xfrm>
                  <a:off x="1516" y="2897"/>
                  <a:ext cx="42" cy="61"/>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sp>
              <p:nvSpPr>
                <p:cNvPr id="2351" name="AutoShape 303"/>
                <p:cNvSpPr>
                  <a:spLocks noChangeAspect="1" noChangeArrowheads="1"/>
                </p:cNvSpPr>
                <p:nvPr/>
              </p:nvSpPr>
              <p:spPr bwMode="auto">
                <a:xfrm>
                  <a:off x="1516" y="2835"/>
                  <a:ext cx="42" cy="62"/>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grpSp>
          <p:grpSp>
            <p:nvGrpSpPr>
              <p:cNvPr id="2325" name="Group 304"/>
              <p:cNvGrpSpPr>
                <a:grpSpLocks noChangeAspect="1"/>
              </p:cNvGrpSpPr>
              <p:nvPr/>
            </p:nvGrpSpPr>
            <p:grpSpPr bwMode="auto">
              <a:xfrm flipV="1">
                <a:off x="1257" y="2464"/>
                <a:ext cx="10" cy="37"/>
                <a:chOff x="2478" y="2807"/>
                <a:chExt cx="43" cy="178"/>
              </a:xfrm>
            </p:grpSpPr>
            <p:sp>
              <p:nvSpPr>
                <p:cNvPr id="2353" name="AutoShape 305"/>
                <p:cNvSpPr>
                  <a:spLocks noChangeAspect="1" noChangeArrowheads="1"/>
                </p:cNvSpPr>
                <p:nvPr/>
              </p:nvSpPr>
              <p:spPr bwMode="auto">
                <a:xfrm>
                  <a:off x="2478" y="2807"/>
                  <a:ext cx="43" cy="8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354" name="AutoShape 306"/>
                <p:cNvSpPr>
                  <a:spLocks noChangeAspect="1" noChangeArrowheads="1"/>
                </p:cNvSpPr>
                <p:nvPr/>
              </p:nvSpPr>
              <p:spPr bwMode="auto">
                <a:xfrm flipV="1">
                  <a:off x="2478" y="2896"/>
                  <a:ext cx="43" cy="8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328" name="Group 307"/>
              <p:cNvGrpSpPr>
                <a:grpSpLocks noChangeAspect="1"/>
              </p:cNvGrpSpPr>
              <p:nvPr/>
            </p:nvGrpSpPr>
            <p:grpSpPr bwMode="auto">
              <a:xfrm>
                <a:off x="2329" y="2463"/>
                <a:ext cx="11" cy="52"/>
                <a:chOff x="3094" y="2443"/>
                <a:chExt cx="40" cy="183"/>
              </a:xfrm>
            </p:grpSpPr>
            <p:sp>
              <p:nvSpPr>
                <p:cNvPr id="2356" name="AutoShape 308"/>
                <p:cNvSpPr>
                  <a:spLocks noChangeAspect="1" noChangeArrowheads="1"/>
                </p:cNvSpPr>
                <p:nvPr/>
              </p:nvSpPr>
              <p:spPr bwMode="auto">
                <a:xfrm flipV="1">
                  <a:off x="3094" y="2443"/>
                  <a:ext cx="40" cy="92"/>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357" name="AutoShape 309"/>
                <p:cNvSpPr>
                  <a:spLocks noChangeAspect="1" noChangeArrowheads="1"/>
                </p:cNvSpPr>
                <p:nvPr/>
              </p:nvSpPr>
              <p:spPr bwMode="auto">
                <a:xfrm flipV="1">
                  <a:off x="3094" y="2534"/>
                  <a:ext cx="40" cy="92"/>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331" name="Group 310"/>
              <p:cNvGrpSpPr>
                <a:grpSpLocks noChangeAspect="1"/>
              </p:cNvGrpSpPr>
              <p:nvPr/>
            </p:nvGrpSpPr>
            <p:grpSpPr bwMode="auto">
              <a:xfrm>
                <a:off x="2301" y="2466"/>
                <a:ext cx="11" cy="95"/>
                <a:chOff x="2978" y="2432"/>
                <a:chExt cx="46" cy="375"/>
              </a:xfrm>
            </p:grpSpPr>
            <p:sp>
              <p:nvSpPr>
                <p:cNvPr id="2359" name="AutoShape 311"/>
                <p:cNvSpPr>
                  <a:spLocks noChangeAspect="1" noChangeArrowheads="1"/>
                </p:cNvSpPr>
                <p:nvPr/>
              </p:nvSpPr>
              <p:spPr bwMode="auto">
                <a:xfrm>
                  <a:off x="2978" y="2619"/>
                  <a:ext cx="46" cy="188"/>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360" name="AutoShape 312"/>
                <p:cNvSpPr>
                  <a:spLocks noChangeAspect="1" noChangeArrowheads="1"/>
                </p:cNvSpPr>
                <p:nvPr/>
              </p:nvSpPr>
              <p:spPr bwMode="auto">
                <a:xfrm>
                  <a:off x="2978" y="2432"/>
                  <a:ext cx="46" cy="188"/>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334" name="Group 313"/>
              <p:cNvGrpSpPr>
                <a:grpSpLocks noChangeAspect="1"/>
              </p:cNvGrpSpPr>
              <p:nvPr/>
            </p:nvGrpSpPr>
            <p:grpSpPr bwMode="auto">
              <a:xfrm>
                <a:off x="2239" y="2534"/>
                <a:ext cx="10" cy="51"/>
                <a:chOff x="2668" y="2761"/>
                <a:chExt cx="40" cy="217"/>
              </a:xfrm>
            </p:grpSpPr>
            <p:sp>
              <p:nvSpPr>
                <p:cNvPr id="2362" name="AutoShape 314"/>
                <p:cNvSpPr>
                  <a:spLocks noChangeAspect="1" noChangeArrowheads="1"/>
                </p:cNvSpPr>
                <p:nvPr/>
              </p:nvSpPr>
              <p:spPr bwMode="auto">
                <a:xfrm>
                  <a:off x="2668" y="2870"/>
                  <a:ext cx="40" cy="108"/>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sp>
              <p:nvSpPr>
                <p:cNvPr id="2363" name="AutoShape 315"/>
                <p:cNvSpPr>
                  <a:spLocks noChangeAspect="1" noChangeArrowheads="1"/>
                </p:cNvSpPr>
                <p:nvPr/>
              </p:nvSpPr>
              <p:spPr bwMode="auto">
                <a:xfrm>
                  <a:off x="2668" y="2761"/>
                  <a:ext cx="40" cy="10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grpSp>
          <p:grpSp>
            <p:nvGrpSpPr>
              <p:cNvPr id="2337" name="Group 316"/>
              <p:cNvGrpSpPr>
                <a:grpSpLocks noChangeAspect="1"/>
              </p:cNvGrpSpPr>
              <p:nvPr/>
            </p:nvGrpSpPr>
            <p:grpSpPr bwMode="auto">
              <a:xfrm>
                <a:off x="2372" y="2468"/>
                <a:ext cx="10" cy="37"/>
                <a:chOff x="2478" y="2807"/>
                <a:chExt cx="43" cy="178"/>
              </a:xfrm>
            </p:grpSpPr>
            <p:sp>
              <p:nvSpPr>
                <p:cNvPr id="2365" name="AutoShape 317"/>
                <p:cNvSpPr>
                  <a:spLocks noChangeAspect="1" noChangeArrowheads="1"/>
                </p:cNvSpPr>
                <p:nvPr/>
              </p:nvSpPr>
              <p:spPr bwMode="auto">
                <a:xfrm>
                  <a:off x="2478" y="2807"/>
                  <a:ext cx="43" cy="8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366" name="AutoShape 318"/>
                <p:cNvSpPr>
                  <a:spLocks noChangeAspect="1" noChangeArrowheads="1"/>
                </p:cNvSpPr>
                <p:nvPr/>
              </p:nvSpPr>
              <p:spPr bwMode="auto">
                <a:xfrm>
                  <a:off x="2478" y="2896"/>
                  <a:ext cx="43" cy="8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340" name="Group 319"/>
              <p:cNvGrpSpPr>
                <a:grpSpLocks noChangeAspect="1"/>
              </p:cNvGrpSpPr>
              <p:nvPr/>
            </p:nvGrpSpPr>
            <p:grpSpPr bwMode="auto">
              <a:xfrm>
                <a:off x="2267" y="2498"/>
                <a:ext cx="11" cy="86"/>
                <a:chOff x="1015" y="2428"/>
                <a:chExt cx="46" cy="372"/>
              </a:xfrm>
            </p:grpSpPr>
            <p:sp>
              <p:nvSpPr>
                <p:cNvPr id="2368" name="AutoShape 320"/>
                <p:cNvSpPr>
                  <a:spLocks noChangeAspect="1" noChangeArrowheads="1"/>
                </p:cNvSpPr>
                <p:nvPr/>
              </p:nvSpPr>
              <p:spPr bwMode="auto">
                <a:xfrm>
                  <a:off x="1015" y="2428"/>
                  <a:ext cx="46" cy="189"/>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sp>
              <p:nvSpPr>
                <p:cNvPr id="2369" name="AutoShape 321"/>
                <p:cNvSpPr>
                  <a:spLocks noChangeAspect="1" noChangeArrowheads="1"/>
                </p:cNvSpPr>
                <p:nvPr/>
              </p:nvSpPr>
              <p:spPr bwMode="auto">
                <a:xfrm>
                  <a:off x="1015" y="2611"/>
                  <a:ext cx="46" cy="189"/>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grpSp>
          <p:sp>
            <p:nvSpPr>
              <p:cNvPr id="2370" name="Freeform 322"/>
              <p:cNvSpPr>
                <a:spLocks noChangeAspect="1"/>
              </p:cNvSpPr>
              <p:nvPr/>
            </p:nvSpPr>
            <p:spPr bwMode="auto">
              <a:xfrm flipH="1">
                <a:off x="3213" y="2457"/>
                <a:ext cx="142"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9525">
                <a:noFill/>
                <a:round/>
                <a:headEnd/>
                <a:tailEnd/>
              </a:ln>
              <a:effectLst/>
            </p:spPr>
            <p:txBody>
              <a:bodyPr>
                <a:prstTxWarp prst="textNoShape">
                  <a:avLst/>
                </a:prstTxWarp>
              </a:bodyPr>
              <a:lstStyle/>
              <a:p>
                <a:endParaRPr lang="en-US"/>
              </a:p>
            </p:txBody>
          </p:sp>
          <p:sp>
            <p:nvSpPr>
              <p:cNvPr id="2371" name="Freeform 323"/>
              <p:cNvSpPr>
                <a:spLocks noChangeAspect="1"/>
              </p:cNvSpPr>
              <p:nvPr/>
            </p:nvSpPr>
            <p:spPr bwMode="auto">
              <a:xfrm flipH="1">
                <a:off x="3134" y="2457"/>
                <a:ext cx="142"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C7FF29">
                      <a:gamma/>
                      <a:shade val="0"/>
                      <a:invGamma/>
                    </a:srgbClr>
                  </a:gs>
                  <a:gs pos="50000">
                    <a:srgbClr val="C7FF29"/>
                  </a:gs>
                  <a:gs pos="100000">
                    <a:srgbClr val="C7FF29">
                      <a:gamma/>
                      <a:shade val="0"/>
                      <a:invGamma/>
                    </a:srgbClr>
                  </a:gs>
                </a:gsLst>
                <a:lin ang="5400000" scaled="1"/>
              </a:gradFill>
              <a:ln w="9525">
                <a:noFill/>
                <a:round/>
                <a:headEnd/>
                <a:tailEnd/>
              </a:ln>
              <a:effectLst/>
            </p:spPr>
            <p:txBody>
              <a:bodyPr>
                <a:prstTxWarp prst="textNoShape">
                  <a:avLst/>
                </a:prstTxWarp>
              </a:bodyPr>
              <a:lstStyle/>
              <a:p>
                <a:endParaRPr lang="en-US"/>
              </a:p>
            </p:txBody>
          </p:sp>
          <p:sp>
            <p:nvSpPr>
              <p:cNvPr id="2372" name="Freeform 324"/>
              <p:cNvSpPr>
                <a:spLocks noChangeAspect="1"/>
              </p:cNvSpPr>
              <p:nvPr/>
            </p:nvSpPr>
            <p:spPr bwMode="auto">
              <a:xfrm flipH="1">
                <a:off x="2940" y="2457"/>
                <a:ext cx="143"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9525">
                <a:noFill/>
                <a:round/>
                <a:headEnd/>
                <a:tailEnd/>
              </a:ln>
              <a:effectLst/>
            </p:spPr>
            <p:txBody>
              <a:bodyPr>
                <a:prstTxWarp prst="textNoShape">
                  <a:avLst/>
                </a:prstTxWarp>
              </a:bodyPr>
              <a:lstStyle/>
              <a:p>
                <a:endParaRPr lang="en-US"/>
              </a:p>
            </p:txBody>
          </p:sp>
          <p:sp>
            <p:nvSpPr>
              <p:cNvPr id="2373" name="Freeform 325"/>
              <p:cNvSpPr>
                <a:spLocks noChangeAspect="1"/>
              </p:cNvSpPr>
              <p:nvPr/>
            </p:nvSpPr>
            <p:spPr bwMode="auto">
              <a:xfrm flipH="1">
                <a:off x="2861" y="2457"/>
                <a:ext cx="143"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C7FF29">
                      <a:gamma/>
                      <a:shade val="0"/>
                      <a:invGamma/>
                    </a:srgbClr>
                  </a:gs>
                  <a:gs pos="50000">
                    <a:srgbClr val="C7FF29"/>
                  </a:gs>
                  <a:gs pos="100000">
                    <a:srgbClr val="C7FF29">
                      <a:gamma/>
                      <a:shade val="0"/>
                      <a:invGamma/>
                    </a:srgbClr>
                  </a:gs>
                </a:gsLst>
                <a:lin ang="5400000" scaled="1"/>
              </a:gradFill>
              <a:ln w="9525">
                <a:noFill/>
                <a:round/>
                <a:headEnd/>
                <a:tailEnd/>
              </a:ln>
              <a:effectLst/>
            </p:spPr>
            <p:txBody>
              <a:bodyPr>
                <a:prstTxWarp prst="textNoShape">
                  <a:avLst/>
                </a:prstTxWarp>
              </a:bodyPr>
              <a:lstStyle/>
              <a:p>
                <a:endParaRPr lang="en-US"/>
              </a:p>
            </p:txBody>
          </p:sp>
          <p:sp>
            <p:nvSpPr>
              <p:cNvPr id="2374" name="Freeform 326"/>
              <p:cNvSpPr>
                <a:spLocks noChangeAspect="1"/>
              </p:cNvSpPr>
              <p:nvPr/>
            </p:nvSpPr>
            <p:spPr bwMode="auto">
              <a:xfrm flipH="1">
                <a:off x="2669" y="2457"/>
                <a:ext cx="142"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9525">
                <a:noFill/>
                <a:round/>
                <a:headEnd/>
                <a:tailEnd/>
              </a:ln>
              <a:effectLst/>
            </p:spPr>
            <p:txBody>
              <a:bodyPr>
                <a:prstTxWarp prst="textNoShape">
                  <a:avLst/>
                </a:prstTxWarp>
              </a:bodyPr>
              <a:lstStyle/>
              <a:p>
                <a:endParaRPr lang="en-US"/>
              </a:p>
            </p:txBody>
          </p:sp>
          <p:sp>
            <p:nvSpPr>
              <p:cNvPr id="2375" name="Freeform 327"/>
              <p:cNvSpPr>
                <a:spLocks noChangeAspect="1"/>
              </p:cNvSpPr>
              <p:nvPr/>
            </p:nvSpPr>
            <p:spPr bwMode="auto">
              <a:xfrm flipH="1">
                <a:off x="2590" y="2457"/>
                <a:ext cx="142"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C7FF29">
                      <a:gamma/>
                      <a:shade val="0"/>
                      <a:invGamma/>
                    </a:srgbClr>
                  </a:gs>
                  <a:gs pos="50000">
                    <a:srgbClr val="C7FF29"/>
                  </a:gs>
                  <a:gs pos="100000">
                    <a:srgbClr val="C7FF29">
                      <a:gamma/>
                      <a:shade val="0"/>
                      <a:invGamma/>
                    </a:srgbClr>
                  </a:gs>
                </a:gsLst>
                <a:lin ang="5400000" scaled="1"/>
              </a:gradFill>
              <a:ln w="9525">
                <a:noFill/>
                <a:round/>
                <a:headEnd/>
                <a:tailEnd/>
              </a:ln>
              <a:effectLst/>
            </p:spPr>
            <p:txBody>
              <a:bodyPr>
                <a:prstTxWarp prst="textNoShape">
                  <a:avLst/>
                </a:prstTxWarp>
              </a:bodyPr>
              <a:lstStyle/>
              <a:p>
                <a:endParaRPr lang="en-US"/>
              </a:p>
            </p:txBody>
          </p:sp>
          <p:sp>
            <p:nvSpPr>
              <p:cNvPr id="2376" name="Freeform 328"/>
              <p:cNvSpPr>
                <a:spLocks noChangeAspect="1"/>
              </p:cNvSpPr>
              <p:nvPr/>
            </p:nvSpPr>
            <p:spPr bwMode="auto">
              <a:xfrm flipH="1">
                <a:off x="2397" y="2457"/>
                <a:ext cx="142"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3175" cmpd="sng">
                <a:noFill/>
                <a:round/>
                <a:headEnd/>
                <a:tailEnd/>
              </a:ln>
              <a:effectLst/>
            </p:spPr>
            <p:txBody>
              <a:bodyPr>
                <a:prstTxWarp prst="textNoShape">
                  <a:avLst/>
                </a:prstTxWarp>
              </a:bodyPr>
              <a:lstStyle/>
              <a:p>
                <a:endParaRPr lang="en-US"/>
              </a:p>
            </p:txBody>
          </p:sp>
          <p:sp>
            <p:nvSpPr>
              <p:cNvPr id="2377" name="Freeform 329"/>
              <p:cNvSpPr>
                <a:spLocks noChangeAspect="1"/>
              </p:cNvSpPr>
              <p:nvPr/>
            </p:nvSpPr>
            <p:spPr bwMode="auto">
              <a:xfrm flipH="1">
                <a:off x="2318" y="2457"/>
                <a:ext cx="142"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C7FF29">
                      <a:gamma/>
                      <a:shade val="0"/>
                      <a:invGamma/>
                    </a:srgbClr>
                  </a:gs>
                  <a:gs pos="50000">
                    <a:srgbClr val="C7FF29"/>
                  </a:gs>
                  <a:gs pos="100000">
                    <a:srgbClr val="C7FF29">
                      <a:gamma/>
                      <a:shade val="0"/>
                      <a:invGamma/>
                    </a:srgbClr>
                  </a:gs>
                </a:gsLst>
                <a:lin ang="5400000" scaled="1"/>
              </a:gradFill>
              <a:ln w="9525">
                <a:noFill/>
                <a:round/>
                <a:headEnd/>
                <a:tailEnd/>
              </a:ln>
              <a:effectLst/>
            </p:spPr>
            <p:txBody>
              <a:bodyPr>
                <a:prstTxWarp prst="textNoShape">
                  <a:avLst/>
                </a:prstTxWarp>
              </a:bodyPr>
              <a:lstStyle/>
              <a:p>
                <a:endParaRPr lang="en-US"/>
              </a:p>
            </p:txBody>
          </p:sp>
          <p:sp>
            <p:nvSpPr>
              <p:cNvPr id="2378" name="Freeform 330"/>
              <p:cNvSpPr>
                <a:spLocks noChangeAspect="1"/>
              </p:cNvSpPr>
              <p:nvPr/>
            </p:nvSpPr>
            <p:spPr bwMode="auto">
              <a:xfrm flipH="1">
                <a:off x="2126" y="2457"/>
                <a:ext cx="143"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9525">
                <a:noFill/>
                <a:round/>
                <a:headEnd/>
                <a:tailEnd/>
              </a:ln>
              <a:effectLst/>
            </p:spPr>
            <p:txBody>
              <a:bodyPr>
                <a:prstTxWarp prst="textNoShape">
                  <a:avLst/>
                </a:prstTxWarp>
              </a:bodyPr>
              <a:lstStyle/>
              <a:p>
                <a:endParaRPr lang="en-US"/>
              </a:p>
            </p:txBody>
          </p:sp>
          <p:sp>
            <p:nvSpPr>
              <p:cNvPr id="2379" name="Freeform 331"/>
              <p:cNvSpPr>
                <a:spLocks noChangeAspect="1"/>
              </p:cNvSpPr>
              <p:nvPr/>
            </p:nvSpPr>
            <p:spPr bwMode="auto">
              <a:xfrm flipH="1">
                <a:off x="2047" y="2457"/>
                <a:ext cx="143"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C7FF29">
                      <a:gamma/>
                      <a:shade val="0"/>
                      <a:invGamma/>
                    </a:srgbClr>
                  </a:gs>
                  <a:gs pos="50000">
                    <a:srgbClr val="C7FF29"/>
                  </a:gs>
                  <a:gs pos="100000">
                    <a:srgbClr val="C7FF29">
                      <a:gamma/>
                      <a:shade val="0"/>
                      <a:invGamma/>
                    </a:srgbClr>
                  </a:gs>
                </a:gsLst>
                <a:lin ang="5400000" scaled="1"/>
              </a:gradFill>
              <a:ln w="9525">
                <a:noFill/>
                <a:round/>
                <a:headEnd/>
                <a:tailEnd/>
              </a:ln>
              <a:effectLst/>
            </p:spPr>
            <p:txBody>
              <a:bodyPr>
                <a:prstTxWarp prst="textNoShape">
                  <a:avLst/>
                </a:prstTxWarp>
              </a:bodyPr>
              <a:lstStyle/>
              <a:p>
                <a:endParaRPr lang="en-US"/>
              </a:p>
            </p:txBody>
          </p:sp>
          <p:sp>
            <p:nvSpPr>
              <p:cNvPr id="2380" name="Freeform 332"/>
              <p:cNvSpPr>
                <a:spLocks noChangeAspect="1"/>
              </p:cNvSpPr>
              <p:nvPr/>
            </p:nvSpPr>
            <p:spPr bwMode="auto">
              <a:xfrm flipH="1">
                <a:off x="1854" y="2457"/>
                <a:ext cx="142"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9525">
                <a:noFill/>
                <a:round/>
                <a:headEnd/>
                <a:tailEnd/>
              </a:ln>
              <a:effectLst/>
            </p:spPr>
            <p:txBody>
              <a:bodyPr>
                <a:prstTxWarp prst="textNoShape">
                  <a:avLst/>
                </a:prstTxWarp>
              </a:bodyPr>
              <a:lstStyle/>
              <a:p>
                <a:endParaRPr lang="en-US"/>
              </a:p>
            </p:txBody>
          </p:sp>
          <p:sp>
            <p:nvSpPr>
              <p:cNvPr id="2381" name="Freeform 333"/>
              <p:cNvSpPr>
                <a:spLocks noChangeAspect="1"/>
              </p:cNvSpPr>
              <p:nvPr/>
            </p:nvSpPr>
            <p:spPr bwMode="auto">
              <a:xfrm flipH="1">
                <a:off x="1775" y="2457"/>
                <a:ext cx="142"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C7FF29">
                      <a:gamma/>
                      <a:shade val="0"/>
                      <a:invGamma/>
                    </a:srgbClr>
                  </a:gs>
                  <a:gs pos="50000">
                    <a:srgbClr val="C7FF29"/>
                  </a:gs>
                  <a:gs pos="100000">
                    <a:srgbClr val="C7FF29">
                      <a:gamma/>
                      <a:shade val="0"/>
                      <a:invGamma/>
                    </a:srgbClr>
                  </a:gs>
                </a:gsLst>
                <a:lin ang="5400000" scaled="1"/>
              </a:gradFill>
              <a:ln w="9525">
                <a:noFill/>
                <a:round/>
                <a:headEnd/>
                <a:tailEnd/>
              </a:ln>
              <a:effectLst/>
            </p:spPr>
            <p:txBody>
              <a:bodyPr>
                <a:prstTxWarp prst="textNoShape">
                  <a:avLst/>
                </a:prstTxWarp>
              </a:bodyPr>
              <a:lstStyle/>
              <a:p>
                <a:endParaRPr lang="en-US"/>
              </a:p>
            </p:txBody>
          </p:sp>
          <p:sp>
            <p:nvSpPr>
              <p:cNvPr id="2382" name="Freeform 334"/>
              <p:cNvSpPr>
                <a:spLocks noChangeAspect="1"/>
              </p:cNvSpPr>
              <p:nvPr/>
            </p:nvSpPr>
            <p:spPr bwMode="auto">
              <a:xfrm flipH="1">
                <a:off x="1582" y="2457"/>
                <a:ext cx="142"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9525">
                <a:noFill/>
                <a:round/>
                <a:headEnd/>
                <a:tailEnd/>
              </a:ln>
              <a:effectLst/>
            </p:spPr>
            <p:txBody>
              <a:bodyPr>
                <a:prstTxWarp prst="textNoShape">
                  <a:avLst/>
                </a:prstTxWarp>
              </a:bodyPr>
              <a:lstStyle/>
              <a:p>
                <a:endParaRPr lang="en-US"/>
              </a:p>
            </p:txBody>
          </p:sp>
          <p:sp>
            <p:nvSpPr>
              <p:cNvPr id="2383" name="Freeform 335"/>
              <p:cNvSpPr>
                <a:spLocks noChangeAspect="1"/>
              </p:cNvSpPr>
              <p:nvPr/>
            </p:nvSpPr>
            <p:spPr bwMode="auto">
              <a:xfrm flipH="1">
                <a:off x="1503" y="2457"/>
                <a:ext cx="143"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C7FF29">
                      <a:gamma/>
                      <a:shade val="0"/>
                      <a:invGamma/>
                    </a:srgbClr>
                  </a:gs>
                  <a:gs pos="50000">
                    <a:srgbClr val="C7FF29"/>
                  </a:gs>
                  <a:gs pos="100000">
                    <a:srgbClr val="C7FF29">
                      <a:gamma/>
                      <a:shade val="0"/>
                      <a:invGamma/>
                    </a:srgbClr>
                  </a:gs>
                </a:gsLst>
                <a:lin ang="5400000" scaled="1"/>
              </a:gradFill>
              <a:ln w="9525">
                <a:noFill/>
                <a:round/>
                <a:headEnd/>
                <a:tailEnd/>
              </a:ln>
              <a:effectLst/>
            </p:spPr>
            <p:txBody>
              <a:bodyPr>
                <a:prstTxWarp prst="textNoShape">
                  <a:avLst/>
                </a:prstTxWarp>
              </a:bodyPr>
              <a:lstStyle/>
              <a:p>
                <a:endParaRPr lang="en-US"/>
              </a:p>
            </p:txBody>
          </p:sp>
          <p:sp>
            <p:nvSpPr>
              <p:cNvPr id="2384" name="Freeform 336"/>
              <p:cNvSpPr>
                <a:spLocks noChangeAspect="1"/>
              </p:cNvSpPr>
              <p:nvPr/>
            </p:nvSpPr>
            <p:spPr bwMode="auto">
              <a:xfrm flipH="1">
                <a:off x="1310" y="2457"/>
                <a:ext cx="142"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9525">
                <a:noFill/>
                <a:round/>
                <a:headEnd/>
                <a:tailEnd/>
              </a:ln>
              <a:effectLst/>
            </p:spPr>
            <p:txBody>
              <a:bodyPr>
                <a:prstTxWarp prst="textNoShape">
                  <a:avLst/>
                </a:prstTxWarp>
              </a:bodyPr>
              <a:lstStyle/>
              <a:p>
                <a:endParaRPr lang="en-US"/>
              </a:p>
            </p:txBody>
          </p:sp>
          <p:sp>
            <p:nvSpPr>
              <p:cNvPr id="2385" name="Freeform 337"/>
              <p:cNvSpPr>
                <a:spLocks noChangeAspect="1"/>
              </p:cNvSpPr>
              <p:nvPr/>
            </p:nvSpPr>
            <p:spPr bwMode="auto">
              <a:xfrm flipH="1">
                <a:off x="1232" y="2457"/>
                <a:ext cx="141"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C7FF29">
                      <a:gamma/>
                      <a:shade val="0"/>
                      <a:invGamma/>
                    </a:srgbClr>
                  </a:gs>
                  <a:gs pos="50000">
                    <a:srgbClr val="C7FF29"/>
                  </a:gs>
                  <a:gs pos="100000">
                    <a:srgbClr val="C7FF29">
                      <a:gamma/>
                      <a:shade val="0"/>
                      <a:invGamma/>
                    </a:srgbClr>
                  </a:gs>
                </a:gsLst>
                <a:lin ang="5400000" scaled="1"/>
              </a:gradFill>
              <a:ln w="9525">
                <a:noFill/>
                <a:round/>
                <a:headEnd/>
                <a:tailEnd/>
              </a:ln>
              <a:effectLst/>
            </p:spPr>
            <p:txBody>
              <a:bodyPr>
                <a:prstTxWarp prst="textNoShape">
                  <a:avLst/>
                </a:prstTxWarp>
              </a:bodyPr>
              <a:lstStyle/>
              <a:p>
                <a:endParaRPr lang="en-US"/>
              </a:p>
            </p:txBody>
          </p:sp>
          <p:sp>
            <p:nvSpPr>
              <p:cNvPr id="2386" name="Freeform 338"/>
              <p:cNvSpPr>
                <a:spLocks noChangeAspect="1"/>
              </p:cNvSpPr>
              <p:nvPr/>
            </p:nvSpPr>
            <p:spPr bwMode="auto">
              <a:xfrm flipH="1">
                <a:off x="1036" y="2457"/>
                <a:ext cx="143"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9525">
                <a:noFill/>
                <a:round/>
                <a:headEnd/>
                <a:tailEnd/>
              </a:ln>
              <a:effectLst/>
            </p:spPr>
            <p:txBody>
              <a:bodyPr>
                <a:prstTxWarp prst="textNoShape">
                  <a:avLst/>
                </a:prstTxWarp>
              </a:bodyPr>
              <a:lstStyle/>
              <a:p>
                <a:endParaRPr lang="en-US"/>
              </a:p>
            </p:txBody>
          </p:sp>
          <p:sp>
            <p:nvSpPr>
              <p:cNvPr id="2387" name="Freeform 339"/>
              <p:cNvSpPr>
                <a:spLocks noChangeAspect="1"/>
              </p:cNvSpPr>
              <p:nvPr/>
            </p:nvSpPr>
            <p:spPr bwMode="auto">
              <a:xfrm flipH="1">
                <a:off x="957" y="2457"/>
                <a:ext cx="143"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C7FF29">
                      <a:gamma/>
                      <a:shade val="0"/>
                      <a:invGamma/>
                    </a:srgbClr>
                  </a:gs>
                  <a:gs pos="50000">
                    <a:srgbClr val="C7FF29"/>
                  </a:gs>
                  <a:gs pos="100000">
                    <a:srgbClr val="C7FF29">
                      <a:gamma/>
                      <a:shade val="0"/>
                      <a:invGamma/>
                    </a:srgbClr>
                  </a:gs>
                </a:gsLst>
                <a:lin ang="5400000" scaled="1"/>
              </a:gradFill>
              <a:ln w="9525">
                <a:noFill/>
                <a:round/>
                <a:headEnd/>
                <a:tailEnd/>
              </a:ln>
              <a:effectLst/>
            </p:spPr>
            <p:txBody>
              <a:bodyPr>
                <a:prstTxWarp prst="textNoShape">
                  <a:avLst/>
                </a:prstTxWarp>
              </a:bodyPr>
              <a:lstStyle/>
              <a:p>
                <a:endParaRPr lang="en-US"/>
              </a:p>
            </p:txBody>
          </p:sp>
          <p:sp>
            <p:nvSpPr>
              <p:cNvPr id="2388" name="Freeform 340"/>
              <p:cNvSpPr>
                <a:spLocks noChangeAspect="1"/>
              </p:cNvSpPr>
              <p:nvPr/>
            </p:nvSpPr>
            <p:spPr bwMode="auto">
              <a:xfrm flipH="1">
                <a:off x="764" y="2457"/>
                <a:ext cx="142"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9525">
                <a:noFill/>
                <a:round/>
                <a:headEnd/>
                <a:tailEnd/>
              </a:ln>
              <a:effectLst/>
            </p:spPr>
            <p:txBody>
              <a:bodyPr>
                <a:prstTxWarp prst="textNoShape">
                  <a:avLst/>
                </a:prstTxWarp>
              </a:bodyPr>
              <a:lstStyle/>
              <a:p>
                <a:endParaRPr lang="en-US"/>
              </a:p>
            </p:txBody>
          </p:sp>
          <p:sp>
            <p:nvSpPr>
              <p:cNvPr id="2389" name="Freeform 341"/>
              <p:cNvSpPr>
                <a:spLocks noChangeAspect="1"/>
              </p:cNvSpPr>
              <p:nvPr/>
            </p:nvSpPr>
            <p:spPr bwMode="auto">
              <a:xfrm flipH="1">
                <a:off x="685" y="2457"/>
                <a:ext cx="142"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C7FF29">
                      <a:gamma/>
                      <a:shade val="0"/>
                      <a:invGamma/>
                    </a:srgbClr>
                  </a:gs>
                  <a:gs pos="50000">
                    <a:srgbClr val="C7FF29"/>
                  </a:gs>
                  <a:gs pos="100000">
                    <a:srgbClr val="C7FF29">
                      <a:gamma/>
                      <a:shade val="0"/>
                      <a:invGamma/>
                    </a:srgbClr>
                  </a:gs>
                </a:gsLst>
                <a:lin ang="5400000" scaled="1"/>
              </a:gradFill>
              <a:ln w="9525">
                <a:noFill/>
                <a:round/>
                <a:headEnd/>
                <a:tailEnd/>
              </a:ln>
              <a:effectLst/>
            </p:spPr>
            <p:txBody>
              <a:bodyPr>
                <a:prstTxWarp prst="textNoShape">
                  <a:avLst/>
                </a:prstTxWarp>
              </a:bodyPr>
              <a:lstStyle/>
              <a:p>
                <a:endParaRPr lang="en-US"/>
              </a:p>
            </p:txBody>
          </p:sp>
          <p:sp>
            <p:nvSpPr>
              <p:cNvPr id="2390" name="Freeform 342"/>
              <p:cNvSpPr>
                <a:spLocks noChangeAspect="1"/>
              </p:cNvSpPr>
              <p:nvPr/>
            </p:nvSpPr>
            <p:spPr bwMode="auto">
              <a:xfrm flipH="1">
                <a:off x="492" y="2457"/>
                <a:ext cx="143"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9525">
                <a:noFill/>
                <a:round/>
                <a:headEnd/>
                <a:tailEnd/>
              </a:ln>
              <a:effectLst/>
            </p:spPr>
            <p:txBody>
              <a:bodyPr>
                <a:prstTxWarp prst="textNoShape">
                  <a:avLst/>
                </a:prstTxWarp>
              </a:bodyPr>
              <a:lstStyle/>
              <a:p>
                <a:endParaRPr lang="en-US"/>
              </a:p>
            </p:txBody>
          </p:sp>
          <p:sp>
            <p:nvSpPr>
              <p:cNvPr id="2391" name="Freeform 343"/>
              <p:cNvSpPr>
                <a:spLocks noChangeAspect="1"/>
              </p:cNvSpPr>
              <p:nvPr/>
            </p:nvSpPr>
            <p:spPr bwMode="auto">
              <a:xfrm flipH="1">
                <a:off x="413" y="2457"/>
                <a:ext cx="143"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C7FF29">
                      <a:gamma/>
                      <a:shade val="0"/>
                      <a:invGamma/>
                    </a:srgbClr>
                  </a:gs>
                  <a:gs pos="50000">
                    <a:srgbClr val="C7FF29"/>
                  </a:gs>
                  <a:gs pos="100000">
                    <a:srgbClr val="C7FF29">
                      <a:gamma/>
                      <a:shade val="0"/>
                      <a:invGamma/>
                    </a:srgbClr>
                  </a:gs>
                </a:gsLst>
                <a:lin ang="5400000" scaled="1"/>
              </a:gradFill>
              <a:ln w="9525">
                <a:noFill/>
                <a:round/>
                <a:headEnd/>
                <a:tailEnd/>
              </a:ln>
              <a:effectLst/>
            </p:spPr>
            <p:txBody>
              <a:bodyPr>
                <a:prstTxWarp prst="textNoShape">
                  <a:avLst/>
                </a:prstTxWarp>
              </a:bodyPr>
              <a:lstStyle/>
              <a:p>
                <a:endParaRPr lang="en-US"/>
              </a:p>
            </p:txBody>
          </p:sp>
          <p:sp>
            <p:nvSpPr>
              <p:cNvPr id="2392" name="Freeform 344"/>
              <p:cNvSpPr>
                <a:spLocks noChangeAspect="1"/>
              </p:cNvSpPr>
              <p:nvPr/>
            </p:nvSpPr>
            <p:spPr bwMode="auto">
              <a:xfrm flipH="1">
                <a:off x="220" y="2457"/>
                <a:ext cx="142"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9525">
                <a:noFill/>
                <a:round/>
                <a:headEnd/>
                <a:tailEnd/>
              </a:ln>
              <a:effectLst/>
            </p:spPr>
            <p:txBody>
              <a:bodyPr>
                <a:prstTxWarp prst="textNoShape">
                  <a:avLst/>
                </a:prstTxWarp>
              </a:bodyPr>
              <a:lstStyle/>
              <a:p>
                <a:endParaRPr lang="en-US"/>
              </a:p>
            </p:txBody>
          </p:sp>
          <p:sp>
            <p:nvSpPr>
              <p:cNvPr id="2393" name="Freeform 345"/>
              <p:cNvSpPr>
                <a:spLocks noChangeAspect="1"/>
              </p:cNvSpPr>
              <p:nvPr/>
            </p:nvSpPr>
            <p:spPr bwMode="auto">
              <a:xfrm flipH="1">
                <a:off x="142" y="2457"/>
                <a:ext cx="141"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C7FF29">
                      <a:gamma/>
                      <a:shade val="0"/>
                      <a:invGamma/>
                    </a:srgbClr>
                  </a:gs>
                  <a:gs pos="50000">
                    <a:srgbClr val="C7FF29"/>
                  </a:gs>
                  <a:gs pos="100000">
                    <a:srgbClr val="C7FF29">
                      <a:gamma/>
                      <a:shade val="0"/>
                      <a:invGamma/>
                    </a:srgbClr>
                  </a:gs>
                </a:gsLst>
                <a:lin ang="5400000" scaled="1"/>
              </a:gradFill>
              <a:ln w="9525">
                <a:noFill/>
                <a:round/>
                <a:headEnd/>
                <a:tailEnd/>
              </a:ln>
              <a:effectLst/>
            </p:spPr>
            <p:txBody>
              <a:bodyPr>
                <a:prstTxWarp prst="textNoShape">
                  <a:avLst/>
                </a:prstTxWarp>
              </a:bodyPr>
              <a:lstStyle/>
              <a:p>
                <a:endParaRPr lang="en-US"/>
              </a:p>
            </p:txBody>
          </p:sp>
        </p:grpSp>
        <p:grpSp>
          <p:nvGrpSpPr>
            <p:cNvPr id="2343" name="Group 346"/>
            <p:cNvGrpSpPr>
              <a:grpSpLocks/>
            </p:cNvGrpSpPr>
            <p:nvPr/>
          </p:nvGrpSpPr>
          <p:grpSpPr bwMode="auto">
            <a:xfrm>
              <a:off x="3403" y="2722"/>
              <a:ext cx="1177" cy="132"/>
              <a:chOff x="3403" y="2722"/>
              <a:chExt cx="1177" cy="132"/>
            </a:xfrm>
          </p:grpSpPr>
          <p:sp>
            <p:nvSpPr>
              <p:cNvPr id="2395" name="Freeform 347"/>
              <p:cNvSpPr>
                <a:spLocks noChangeAspect="1"/>
              </p:cNvSpPr>
              <p:nvPr/>
            </p:nvSpPr>
            <p:spPr bwMode="auto">
              <a:xfrm>
                <a:off x="3700" y="2722"/>
                <a:ext cx="142"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3175" cmpd="sng">
                <a:noFill/>
                <a:round/>
                <a:headEnd/>
                <a:tailEnd/>
              </a:ln>
              <a:effectLst/>
            </p:spPr>
            <p:txBody>
              <a:bodyPr>
                <a:prstTxWarp prst="textNoShape">
                  <a:avLst/>
                </a:prstTxWarp>
              </a:bodyPr>
              <a:lstStyle/>
              <a:p>
                <a:endParaRPr lang="en-US"/>
              </a:p>
            </p:txBody>
          </p:sp>
          <p:sp>
            <p:nvSpPr>
              <p:cNvPr id="2396" name="Freeform 348"/>
              <p:cNvSpPr>
                <a:spLocks noChangeAspect="1"/>
              </p:cNvSpPr>
              <p:nvPr/>
            </p:nvSpPr>
            <p:spPr bwMode="auto">
              <a:xfrm>
                <a:off x="3622" y="2722"/>
                <a:ext cx="141"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C7FF29">
                      <a:gamma/>
                      <a:shade val="0"/>
                      <a:invGamma/>
                    </a:srgbClr>
                  </a:gs>
                  <a:gs pos="50000">
                    <a:srgbClr val="C7FF29"/>
                  </a:gs>
                  <a:gs pos="100000">
                    <a:srgbClr val="C7FF29">
                      <a:gamma/>
                      <a:shade val="0"/>
                      <a:invGamma/>
                    </a:srgbClr>
                  </a:gs>
                </a:gsLst>
                <a:lin ang="5400000" scaled="1"/>
              </a:gradFill>
              <a:ln w="3175" cmpd="sng">
                <a:noFill/>
                <a:round/>
                <a:headEnd/>
                <a:tailEnd/>
              </a:ln>
              <a:effectLst/>
            </p:spPr>
            <p:txBody>
              <a:bodyPr>
                <a:prstTxWarp prst="textNoShape">
                  <a:avLst/>
                </a:prstTxWarp>
              </a:bodyPr>
              <a:lstStyle/>
              <a:p>
                <a:endParaRPr lang="en-US"/>
              </a:p>
            </p:txBody>
          </p:sp>
          <p:sp>
            <p:nvSpPr>
              <p:cNvPr id="2397" name="Freeform 349"/>
              <p:cNvSpPr>
                <a:spLocks noChangeAspect="1"/>
              </p:cNvSpPr>
              <p:nvPr/>
            </p:nvSpPr>
            <p:spPr bwMode="auto">
              <a:xfrm>
                <a:off x="3972" y="2722"/>
                <a:ext cx="143"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9525">
                <a:noFill/>
                <a:round/>
                <a:headEnd/>
                <a:tailEnd/>
              </a:ln>
              <a:effectLst/>
            </p:spPr>
            <p:txBody>
              <a:bodyPr>
                <a:prstTxWarp prst="textNoShape">
                  <a:avLst/>
                </a:prstTxWarp>
              </a:bodyPr>
              <a:lstStyle/>
              <a:p>
                <a:endParaRPr lang="en-US"/>
              </a:p>
            </p:txBody>
          </p:sp>
          <p:sp>
            <p:nvSpPr>
              <p:cNvPr id="2398" name="Freeform 350"/>
              <p:cNvSpPr>
                <a:spLocks noChangeAspect="1"/>
              </p:cNvSpPr>
              <p:nvPr/>
            </p:nvSpPr>
            <p:spPr bwMode="auto">
              <a:xfrm>
                <a:off x="3893" y="2722"/>
                <a:ext cx="143"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C7FF29">
                      <a:gamma/>
                      <a:shade val="0"/>
                      <a:invGamma/>
                    </a:srgbClr>
                  </a:gs>
                  <a:gs pos="50000">
                    <a:srgbClr val="C7FF29"/>
                  </a:gs>
                  <a:gs pos="100000">
                    <a:srgbClr val="C7FF29">
                      <a:gamma/>
                      <a:shade val="0"/>
                      <a:invGamma/>
                    </a:srgbClr>
                  </a:gs>
                </a:gsLst>
                <a:lin ang="5400000" scaled="1"/>
              </a:gradFill>
              <a:ln w="9525">
                <a:noFill/>
                <a:round/>
                <a:headEnd/>
                <a:tailEnd/>
              </a:ln>
              <a:effectLst/>
            </p:spPr>
            <p:txBody>
              <a:bodyPr>
                <a:prstTxWarp prst="textNoShape">
                  <a:avLst/>
                </a:prstTxWarp>
              </a:bodyPr>
              <a:lstStyle/>
              <a:p>
                <a:endParaRPr lang="en-US"/>
              </a:p>
            </p:txBody>
          </p:sp>
          <p:sp>
            <p:nvSpPr>
              <p:cNvPr id="2399" name="Freeform 351"/>
              <p:cNvSpPr>
                <a:spLocks noChangeAspect="1"/>
              </p:cNvSpPr>
              <p:nvPr/>
            </p:nvSpPr>
            <p:spPr bwMode="auto">
              <a:xfrm>
                <a:off x="4166" y="2722"/>
                <a:ext cx="142"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C7FF29">
                      <a:gamma/>
                      <a:shade val="0"/>
                      <a:invGamma/>
                    </a:srgbClr>
                  </a:gs>
                  <a:gs pos="50000">
                    <a:srgbClr val="C7FF29"/>
                  </a:gs>
                  <a:gs pos="100000">
                    <a:srgbClr val="C7FF29">
                      <a:gamma/>
                      <a:shade val="0"/>
                      <a:invGamma/>
                    </a:srgbClr>
                  </a:gs>
                </a:gsLst>
                <a:lin ang="5400000" scaled="1"/>
              </a:gradFill>
              <a:ln w="9525">
                <a:noFill/>
                <a:round/>
                <a:headEnd/>
                <a:tailEnd/>
              </a:ln>
              <a:effectLst/>
            </p:spPr>
            <p:txBody>
              <a:bodyPr>
                <a:prstTxWarp prst="textNoShape">
                  <a:avLst/>
                </a:prstTxWarp>
              </a:bodyPr>
              <a:lstStyle/>
              <a:p>
                <a:endParaRPr lang="en-US"/>
              </a:p>
            </p:txBody>
          </p:sp>
          <p:sp>
            <p:nvSpPr>
              <p:cNvPr id="2400" name="Freeform 352"/>
              <p:cNvSpPr>
                <a:spLocks noChangeAspect="1"/>
              </p:cNvSpPr>
              <p:nvPr/>
            </p:nvSpPr>
            <p:spPr bwMode="auto">
              <a:xfrm>
                <a:off x="4245" y="2722"/>
                <a:ext cx="142"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9525">
                <a:noFill/>
                <a:round/>
                <a:headEnd/>
                <a:tailEnd/>
              </a:ln>
              <a:effectLst/>
            </p:spPr>
            <p:txBody>
              <a:bodyPr>
                <a:prstTxWarp prst="textNoShape">
                  <a:avLst/>
                </a:prstTxWarp>
              </a:bodyPr>
              <a:lstStyle/>
              <a:p>
                <a:endParaRPr lang="en-US"/>
              </a:p>
            </p:txBody>
          </p:sp>
          <p:sp>
            <p:nvSpPr>
              <p:cNvPr id="2401" name="Freeform 353"/>
              <p:cNvSpPr>
                <a:spLocks noChangeAspect="1"/>
              </p:cNvSpPr>
              <p:nvPr/>
            </p:nvSpPr>
            <p:spPr bwMode="auto">
              <a:xfrm>
                <a:off x="4438" y="2722"/>
                <a:ext cx="142"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C7FF29">
                      <a:gamma/>
                      <a:shade val="0"/>
                      <a:invGamma/>
                    </a:srgbClr>
                  </a:gs>
                  <a:gs pos="50000">
                    <a:srgbClr val="C7FF29"/>
                  </a:gs>
                  <a:gs pos="100000">
                    <a:srgbClr val="C7FF29">
                      <a:gamma/>
                      <a:shade val="0"/>
                      <a:invGamma/>
                    </a:srgbClr>
                  </a:gs>
                </a:gsLst>
                <a:lin ang="5400000" scaled="1"/>
              </a:gradFill>
              <a:ln w="9525">
                <a:noFill/>
                <a:round/>
                <a:headEnd/>
                <a:tailEnd/>
              </a:ln>
              <a:effectLst/>
            </p:spPr>
            <p:txBody>
              <a:bodyPr>
                <a:prstTxWarp prst="textNoShape">
                  <a:avLst/>
                </a:prstTxWarp>
              </a:bodyPr>
              <a:lstStyle/>
              <a:p>
                <a:endParaRPr lang="en-US"/>
              </a:p>
            </p:txBody>
          </p:sp>
          <p:sp>
            <p:nvSpPr>
              <p:cNvPr id="2402" name="Freeform 354"/>
              <p:cNvSpPr>
                <a:spLocks noChangeAspect="1"/>
              </p:cNvSpPr>
              <p:nvPr/>
            </p:nvSpPr>
            <p:spPr bwMode="auto">
              <a:xfrm>
                <a:off x="3428" y="2722"/>
                <a:ext cx="142"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3175" cmpd="sng">
                <a:noFill/>
                <a:round/>
                <a:headEnd/>
                <a:tailEnd/>
              </a:ln>
              <a:effectLst/>
            </p:spPr>
            <p:txBody>
              <a:bodyPr>
                <a:prstTxWarp prst="textNoShape">
                  <a:avLst/>
                </a:prstTxWarp>
              </a:bodyPr>
              <a:lstStyle/>
              <a:p>
                <a:endParaRPr lang="en-US"/>
              </a:p>
            </p:txBody>
          </p:sp>
          <p:grpSp>
            <p:nvGrpSpPr>
              <p:cNvPr id="2346" name="Group 355"/>
              <p:cNvGrpSpPr>
                <a:grpSpLocks noChangeAspect="1"/>
              </p:cNvGrpSpPr>
              <p:nvPr/>
            </p:nvGrpSpPr>
            <p:grpSpPr bwMode="auto">
              <a:xfrm>
                <a:off x="3562" y="2723"/>
                <a:ext cx="11" cy="86"/>
                <a:chOff x="1015" y="2428"/>
                <a:chExt cx="46" cy="372"/>
              </a:xfrm>
            </p:grpSpPr>
            <p:sp>
              <p:nvSpPr>
                <p:cNvPr id="2404" name="AutoShape 356"/>
                <p:cNvSpPr>
                  <a:spLocks noChangeAspect="1" noChangeArrowheads="1"/>
                </p:cNvSpPr>
                <p:nvPr/>
              </p:nvSpPr>
              <p:spPr bwMode="auto">
                <a:xfrm>
                  <a:off x="1015" y="2428"/>
                  <a:ext cx="46" cy="189"/>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sp>
              <p:nvSpPr>
                <p:cNvPr id="2405" name="AutoShape 357"/>
                <p:cNvSpPr>
                  <a:spLocks noChangeAspect="1" noChangeArrowheads="1"/>
                </p:cNvSpPr>
                <p:nvPr/>
              </p:nvSpPr>
              <p:spPr bwMode="auto">
                <a:xfrm>
                  <a:off x="1015" y="2611"/>
                  <a:ext cx="46" cy="189"/>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grpSp>
          <p:grpSp>
            <p:nvGrpSpPr>
              <p:cNvPr id="2349" name="Group 358"/>
              <p:cNvGrpSpPr>
                <a:grpSpLocks noChangeAspect="1"/>
              </p:cNvGrpSpPr>
              <p:nvPr/>
            </p:nvGrpSpPr>
            <p:grpSpPr bwMode="auto">
              <a:xfrm>
                <a:off x="3727" y="2738"/>
                <a:ext cx="9" cy="104"/>
                <a:chOff x="1790" y="2461"/>
                <a:chExt cx="40" cy="447"/>
              </a:xfrm>
            </p:grpSpPr>
            <p:sp>
              <p:nvSpPr>
                <p:cNvPr id="2407" name="AutoShape 359"/>
                <p:cNvSpPr>
                  <a:spLocks noChangeAspect="1" noChangeArrowheads="1"/>
                </p:cNvSpPr>
                <p:nvPr/>
              </p:nvSpPr>
              <p:spPr bwMode="auto">
                <a:xfrm>
                  <a:off x="1790" y="2461"/>
                  <a:ext cx="40" cy="223"/>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408" name="AutoShape 360"/>
                <p:cNvSpPr>
                  <a:spLocks noChangeAspect="1" noChangeArrowheads="1"/>
                </p:cNvSpPr>
                <p:nvPr/>
              </p:nvSpPr>
              <p:spPr bwMode="auto">
                <a:xfrm>
                  <a:off x="1790" y="2684"/>
                  <a:ext cx="40" cy="22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352" name="Group 361"/>
              <p:cNvGrpSpPr>
                <a:grpSpLocks noChangeAspect="1"/>
              </p:cNvGrpSpPr>
              <p:nvPr/>
            </p:nvGrpSpPr>
            <p:grpSpPr bwMode="auto">
              <a:xfrm>
                <a:off x="3593" y="2735"/>
                <a:ext cx="9" cy="107"/>
                <a:chOff x="1151" y="2490"/>
                <a:chExt cx="40" cy="455"/>
              </a:xfrm>
            </p:grpSpPr>
            <p:sp>
              <p:nvSpPr>
                <p:cNvPr id="2410" name="AutoShape 362"/>
                <p:cNvSpPr>
                  <a:spLocks noChangeAspect="1" noChangeArrowheads="1"/>
                </p:cNvSpPr>
                <p:nvPr/>
              </p:nvSpPr>
              <p:spPr bwMode="auto">
                <a:xfrm>
                  <a:off x="1151" y="2716"/>
                  <a:ext cx="40" cy="22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411" name="AutoShape 363"/>
                <p:cNvSpPr>
                  <a:spLocks noChangeAspect="1" noChangeArrowheads="1"/>
                </p:cNvSpPr>
                <p:nvPr/>
              </p:nvSpPr>
              <p:spPr bwMode="auto">
                <a:xfrm>
                  <a:off x="1151" y="2490"/>
                  <a:ext cx="40" cy="22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355" name="Group 364"/>
              <p:cNvGrpSpPr>
                <a:grpSpLocks noChangeAspect="1"/>
              </p:cNvGrpSpPr>
              <p:nvPr/>
            </p:nvGrpSpPr>
            <p:grpSpPr bwMode="auto">
              <a:xfrm>
                <a:off x="3757" y="2726"/>
                <a:ext cx="9" cy="75"/>
                <a:chOff x="1914" y="2425"/>
                <a:chExt cx="40" cy="326"/>
              </a:xfrm>
            </p:grpSpPr>
            <p:sp>
              <p:nvSpPr>
                <p:cNvPr id="2413" name="AutoShape 365"/>
                <p:cNvSpPr>
                  <a:spLocks noChangeAspect="1" noChangeArrowheads="1"/>
                </p:cNvSpPr>
                <p:nvPr/>
              </p:nvSpPr>
              <p:spPr bwMode="auto">
                <a:xfrm>
                  <a:off x="1914" y="2425"/>
                  <a:ext cx="40" cy="163"/>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sp>
              <p:nvSpPr>
                <p:cNvPr id="2414" name="AutoShape 366"/>
                <p:cNvSpPr>
                  <a:spLocks noChangeAspect="1" noChangeArrowheads="1"/>
                </p:cNvSpPr>
                <p:nvPr/>
              </p:nvSpPr>
              <p:spPr bwMode="auto">
                <a:xfrm>
                  <a:off x="1914" y="2588"/>
                  <a:ext cx="40" cy="163"/>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grpSp>
          <p:grpSp>
            <p:nvGrpSpPr>
              <p:cNvPr id="2358" name="Group 367"/>
              <p:cNvGrpSpPr>
                <a:grpSpLocks noChangeAspect="1"/>
              </p:cNvGrpSpPr>
              <p:nvPr/>
            </p:nvGrpSpPr>
            <p:grpSpPr bwMode="auto">
              <a:xfrm>
                <a:off x="3623" y="2772"/>
                <a:ext cx="9" cy="78"/>
                <a:chOff x="1284" y="2652"/>
                <a:chExt cx="40" cy="337"/>
              </a:xfrm>
            </p:grpSpPr>
            <p:sp>
              <p:nvSpPr>
                <p:cNvPr id="2416" name="AutoShape 368"/>
                <p:cNvSpPr>
                  <a:spLocks noChangeAspect="1" noChangeArrowheads="1"/>
                </p:cNvSpPr>
                <p:nvPr/>
              </p:nvSpPr>
              <p:spPr bwMode="auto">
                <a:xfrm>
                  <a:off x="1284" y="2821"/>
                  <a:ext cx="40" cy="168"/>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sp>
              <p:nvSpPr>
                <p:cNvPr id="2417" name="AutoShape 369"/>
                <p:cNvSpPr>
                  <a:spLocks noChangeAspect="1" noChangeArrowheads="1"/>
                </p:cNvSpPr>
                <p:nvPr/>
              </p:nvSpPr>
              <p:spPr bwMode="auto">
                <a:xfrm>
                  <a:off x="1284" y="2652"/>
                  <a:ext cx="40" cy="16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grpSp>
          <p:grpSp>
            <p:nvGrpSpPr>
              <p:cNvPr id="2361" name="Group 370"/>
              <p:cNvGrpSpPr>
                <a:grpSpLocks noChangeAspect="1"/>
              </p:cNvGrpSpPr>
              <p:nvPr/>
            </p:nvGrpSpPr>
            <p:grpSpPr bwMode="auto">
              <a:xfrm>
                <a:off x="3695" y="2772"/>
                <a:ext cx="9" cy="82"/>
                <a:chOff x="1658" y="2628"/>
                <a:chExt cx="40" cy="355"/>
              </a:xfrm>
            </p:grpSpPr>
            <p:sp>
              <p:nvSpPr>
                <p:cNvPr id="2419" name="AutoShape 371"/>
                <p:cNvSpPr>
                  <a:spLocks noChangeAspect="1" noChangeArrowheads="1"/>
                </p:cNvSpPr>
                <p:nvPr/>
              </p:nvSpPr>
              <p:spPr bwMode="auto">
                <a:xfrm>
                  <a:off x="1658" y="2628"/>
                  <a:ext cx="40" cy="178"/>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420" name="AutoShape 372"/>
                <p:cNvSpPr>
                  <a:spLocks noChangeAspect="1" noChangeArrowheads="1"/>
                </p:cNvSpPr>
                <p:nvPr/>
              </p:nvSpPr>
              <p:spPr bwMode="auto">
                <a:xfrm>
                  <a:off x="1658" y="2805"/>
                  <a:ext cx="40" cy="178"/>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364" name="Group 373"/>
              <p:cNvGrpSpPr>
                <a:grpSpLocks noChangeAspect="1"/>
              </p:cNvGrpSpPr>
              <p:nvPr/>
            </p:nvGrpSpPr>
            <p:grpSpPr bwMode="auto">
              <a:xfrm>
                <a:off x="3666" y="2814"/>
                <a:ext cx="10" cy="28"/>
                <a:chOff x="1516" y="2835"/>
                <a:chExt cx="42" cy="123"/>
              </a:xfrm>
            </p:grpSpPr>
            <p:sp>
              <p:nvSpPr>
                <p:cNvPr id="2422" name="AutoShape 374"/>
                <p:cNvSpPr>
                  <a:spLocks noChangeAspect="1" noChangeArrowheads="1"/>
                </p:cNvSpPr>
                <p:nvPr/>
              </p:nvSpPr>
              <p:spPr bwMode="auto">
                <a:xfrm>
                  <a:off x="1516" y="2897"/>
                  <a:ext cx="42" cy="61"/>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sp>
              <p:nvSpPr>
                <p:cNvPr id="2423" name="AutoShape 375"/>
                <p:cNvSpPr>
                  <a:spLocks noChangeAspect="1" noChangeArrowheads="1"/>
                </p:cNvSpPr>
                <p:nvPr/>
              </p:nvSpPr>
              <p:spPr bwMode="auto">
                <a:xfrm>
                  <a:off x="1516" y="2835"/>
                  <a:ext cx="42" cy="62"/>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grpSp>
          <p:grpSp>
            <p:nvGrpSpPr>
              <p:cNvPr id="2367" name="Group 376"/>
              <p:cNvGrpSpPr>
                <a:grpSpLocks noChangeAspect="1"/>
              </p:cNvGrpSpPr>
              <p:nvPr/>
            </p:nvGrpSpPr>
            <p:grpSpPr bwMode="auto">
              <a:xfrm>
                <a:off x="3854" y="2730"/>
                <a:ext cx="9" cy="102"/>
                <a:chOff x="2195" y="2463"/>
                <a:chExt cx="40" cy="442"/>
              </a:xfrm>
            </p:grpSpPr>
            <p:sp>
              <p:nvSpPr>
                <p:cNvPr id="2425" name="AutoShape 377"/>
                <p:cNvSpPr>
                  <a:spLocks noChangeAspect="1" noChangeArrowheads="1"/>
                </p:cNvSpPr>
                <p:nvPr/>
              </p:nvSpPr>
              <p:spPr bwMode="auto">
                <a:xfrm>
                  <a:off x="2195" y="2684"/>
                  <a:ext cx="40" cy="221"/>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sp>
              <p:nvSpPr>
                <p:cNvPr id="2426" name="AutoShape 378"/>
                <p:cNvSpPr>
                  <a:spLocks noChangeAspect="1" noChangeArrowheads="1"/>
                </p:cNvSpPr>
                <p:nvPr/>
              </p:nvSpPr>
              <p:spPr bwMode="auto">
                <a:xfrm>
                  <a:off x="2195" y="2463"/>
                  <a:ext cx="40" cy="221"/>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grpSp>
          <p:grpSp>
            <p:nvGrpSpPr>
              <p:cNvPr id="2394" name="Group 379"/>
              <p:cNvGrpSpPr>
                <a:grpSpLocks noChangeAspect="1"/>
              </p:cNvGrpSpPr>
              <p:nvPr/>
            </p:nvGrpSpPr>
            <p:grpSpPr bwMode="auto">
              <a:xfrm>
                <a:off x="3886" y="2762"/>
                <a:ext cx="10" cy="90"/>
                <a:chOff x="2329" y="2599"/>
                <a:chExt cx="43" cy="386"/>
              </a:xfrm>
            </p:grpSpPr>
            <p:sp>
              <p:nvSpPr>
                <p:cNvPr id="2428" name="AutoShape 380"/>
                <p:cNvSpPr>
                  <a:spLocks noChangeAspect="1" noChangeArrowheads="1"/>
                </p:cNvSpPr>
                <p:nvPr/>
              </p:nvSpPr>
              <p:spPr bwMode="auto">
                <a:xfrm>
                  <a:off x="2329" y="2791"/>
                  <a:ext cx="43" cy="194"/>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429" name="AutoShape 381"/>
                <p:cNvSpPr>
                  <a:spLocks noChangeAspect="1" noChangeArrowheads="1"/>
                </p:cNvSpPr>
                <p:nvPr/>
              </p:nvSpPr>
              <p:spPr bwMode="auto">
                <a:xfrm>
                  <a:off x="2329" y="2599"/>
                  <a:ext cx="43" cy="19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403" name="Group 382"/>
              <p:cNvGrpSpPr>
                <a:grpSpLocks noChangeAspect="1"/>
              </p:cNvGrpSpPr>
              <p:nvPr/>
            </p:nvGrpSpPr>
            <p:grpSpPr bwMode="auto">
              <a:xfrm>
                <a:off x="3786" y="2731"/>
                <a:ext cx="10" cy="37"/>
                <a:chOff x="2478" y="2807"/>
                <a:chExt cx="43" cy="178"/>
              </a:xfrm>
            </p:grpSpPr>
            <p:sp>
              <p:nvSpPr>
                <p:cNvPr id="2431" name="AutoShape 383"/>
                <p:cNvSpPr>
                  <a:spLocks noChangeAspect="1" noChangeArrowheads="1"/>
                </p:cNvSpPr>
                <p:nvPr/>
              </p:nvSpPr>
              <p:spPr bwMode="auto">
                <a:xfrm>
                  <a:off x="2478" y="2807"/>
                  <a:ext cx="43" cy="8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432" name="AutoShape 384"/>
                <p:cNvSpPr>
                  <a:spLocks noChangeAspect="1" noChangeArrowheads="1"/>
                </p:cNvSpPr>
                <p:nvPr/>
              </p:nvSpPr>
              <p:spPr bwMode="auto">
                <a:xfrm>
                  <a:off x="2478" y="2896"/>
                  <a:ext cx="43" cy="8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406" name="Group 385"/>
              <p:cNvGrpSpPr>
                <a:grpSpLocks noChangeAspect="1"/>
              </p:cNvGrpSpPr>
              <p:nvPr/>
            </p:nvGrpSpPr>
            <p:grpSpPr bwMode="auto">
              <a:xfrm>
                <a:off x="3823" y="2726"/>
                <a:ext cx="9" cy="62"/>
                <a:chOff x="2065" y="2441"/>
                <a:chExt cx="40" cy="272"/>
              </a:xfrm>
            </p:grpSpPr>
            <p:sp>
              <p:nvSpPr>
                <p:cNvPr id="2434" name="AutoShape 386"/>
                <p:cNvSpPr>
                  <a:spLocks noChangeAspect="1" noChangeArrowheads="1"/>
                </p:cNvSpPr>
                <p:nvPr/>
              </p:nvSpPr>
              <p:spPr bwMode="auto">
                <a:xfrm>
                  <a:off x="2065" y="2576"/>
                  <a:ext cx="40" cy="137"/>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435" name="AutoShape 387"/>
                <p:cNvSpPr>
                  <a:spLocks noChangeAspect="1" noChangeArrowheads="1"/>
                </p:cNvSpPr>
                <p:nvPr/>
              </p:nvSpPr>
              <p:spPr bwMode="auto">
                <a:xfrm>
                  <a:off x="2065" y="2441"/>
                  <a:ext cx="40" cy="137"/>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409" name="Group 388"/>
              <p:cNvGrpSpPr>
                <a:grpSpLocks noChangeAspect="1"/>
              </p:cNvGrpSpPr>
              <p:nvPr/>
            </p:nvGrpSpPr>
            <p:grpSpPr bwMode="auto">
              <a:xfrm>
                <a:off x="3918" y="2808"/>
                <a:ext cx="10" cy="37"/>
                <a:chOff x="2478" y="2807"/>
                <a:chExt cx="43" cy="178"/>
              </a:xfrm>
            </p:grpSpPr>
            <p:sp>
              <p:nvSpPr>
                <p:cNvPr id="2437" name="AutoShape 389"/>
                <p:cNvSpPr>
                  <a:spLocks noChangeAspect="1" noChangeArrowheads="1"/>
                </p:cNvSpPr>
                <p:nvPr/>
              </p:nvSpPr>
              <p:spPr bwMode="auto">
                <a:xfrm>
                  <a:off x="2478" y="2807"/>
                  <a:ext cx="43" cy="8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438" name="AutoShape 390"/>
                <p:cNvSpPr>
                  <a:spLocks noChangeAspect="1" noChangeArrowheads="1"/>
                </p:cNvSpPr>
                <p:nvPr/>
              </p:nvSpPr>
              <p:spPr bwMode="auto">
                <a:xfrm>
                  <a:off x="2478" y="2896"/>
                  <a:ext cx="43" cy="8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412" name="Group 391"/>
              <p:cNvGrpSpPr>
                <a:grpSpLocks noChangeAspect="1"/>
              </p:cNvGrpSpPr>
              <p:nvPr/>
            </p:nvGrpSpPr>
            <p:grpSpPr bwMode="auto">
              <a:xfrm>
                <a:off x="4045" y="2726"/>
                <a:ext cx="10" cy="52"/>
                <a:chOff x="3094" y="2443"/>
                <a:chExt cx="40" cy="183"/>
              </a:xfrm>
            </p:grpSpPr>
            <p:sp>
              <p:nvSpPr>
                <p:cNvPr id="2440" name="AutoShape 392"/>
                <p:cNvSpPr>
                  <a:spLocks noChangeAspect="1" noChangeArrowheads="1"/>
                </p:cNvSpPr>
                <p:nvPr/>
              </p:nvSpPr>
              <p:spPr bwMode="auto">
                <a:xfrm flipV="1">
                  <a:off x="3094" y="2443"/>
                  <a:ext cx="40" cy="92"/>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441" name="AutoShape 393"/>
                <p:cNvSpPr>
                  <a:spLocks noChangeAspect="1" noChangeArrowheads="1"/>
                </p:cNvSpPr>
                <p:nvPr/>
              </p:nvSpPr>
              <p:spPr bwMode="auto">
                <a:xfrm flipV="1">
                  <a:off x="3094" y="2534"/>
                  <a:ext cx="40" cy="92"/>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415" name="Group 394"/>
              <p:cNvGrpSpPr>
                <a:grpSpLocks noChangeAspect="1"/>
              </p:cNvGrpSpPr>
              <p:nvPr/>
            </p:nvGrpSpPr>
            <p:grpSpPr bwMode="auto">
              <a:xfrm>
                <a:off x="4018" y="2726"/>
                <a:ext cx="11" cy="95"/>
                <a:chOff x="2978" y="2432"/>
                <a:chExt cx="46" cy="375"/>
              </a:xfrm>
            </p:grpSpPr>
            <p:sp>
              <p:nvSpPr>
                <p:cNvPr id="2443" name="AutoShape 395"/>
                <p:cNvSpPr>
                  <a:spLocks noChangeAspect="1" noChangeArrowheads="1"/>
                </p:cNvSpPr>
                <p:nvPr/>
              </p:nvSpPr>
              <p:spPr bwMode="auto">
                <a:xfrm>
                  <a:off x="2978" y="2619"/>
                  <a:ext cx="46" cy="188"/>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444" name="AutoShape 396"/>
                <p:cNvSpPr>
                  <a:spLocks noChangeAspect="1" noChangeArrowheads="1"/>
                </p:cNvSpPr>
                <p:nvPr/>
              </p:nvSpPr>
              <p:spPr bwMode="auto">
                <a:xfrm>
                  <a:off x="2978" y="2432"/>
                  <a:ext cx="46" cy="188"/>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418" name="Group 397"/>
              <p:cNvGrpSpPr>
                <a:grpSpLocks noChangeAspect="1"/>
              </p:cNvGrpSpPr>
              <p:nvPr/>
            </p:nvGrpSpPr>
            <p:grpSpPr bwMode="auto">
              <a:xfrm>
                <a:off x="3987" y="2745"/>
                <a:ext cx="10" cy="102"/>
                <a:chOff x="2832" y="2516"/>
                <a:chExt cx="43" cy="436"/>
              </a:xfrm>
            </p:grpSpPr>
            <p:sp>
              <p:nvSpPr>
                <p:cNvPr id="2446" name="AutoShape 398"/>
                <p:cNvSpPr>
                  <a:spLocks noChangeAspect="1" noChangeArrowheads="1"/>
                </p:cNvSpPr>
                <p:nvPr/>
              </p:nvSpPr>
              <p:spPr bwMode="auto">
                <a:xfrm flipV="1">
                  <a:off x="2832" y="2516"/>
                  <a:ext cx="43" cy="218"/>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sp>
              <p:nvSpPr>
                <p:cNvPr id="2447" name="AutoShape 399"/>
                <p:cNvSpPr>
                  <a:spLocks noChangeAspect="1" noChangeArrowheads="1"/>
                </p:cNvSpPr>
                <p:nvPr/>
              </p:nvSpPr>
              <p:spPr bwMode="auto">
                <a:xfrm flipV="1">
                  <a:off x="2832" y="2734"/>
                  <a:ext cx="43" cy="21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grpSp>
          <p:grpSp>
            <p:nvGrpSpPr>
              <p:cNvPr id="2421" name="Group 400"/>
              <p:cNvGrpSpPr>
                <a:grpSpLocks noChangeAspect="1"/>
              </p:cNvGrpSpPr>
              <p:nvPr/>
            </p:nvGrpSpPr>
            <p:grpSpPr bwMode="auto">
              <a:xfrm>
                <a:off x="3954" y="2797"/>
                <a:ext cx="9" cy="50"/>
                <a:chOff x="2668" y="2761"/>
                <a:chExt cx="40" cy="217"/>
              </a:xfrm>
            </p:grpSpPr>
            <p:sp>
              <p:nvSpPr>
                <p:cNvPr id="2449" name="AutoShape 401"/>
                <p:cNvSpPr>
                  <a:spLocks noChangeAspect="1" noChangeArrowheads="1"/>
                </p:cNvSpPr>
                <p:nvPr/>
              </p:nvSpPr>
              <p:spPr bwMode="auto">
                <a:xfrm>
                  <a:off x="2668" y="2870"/>
                  <a:ext cx="40" cy="108"/>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sp>
              <p:nvSpPr>
                <p:cNvPr id="2450" name="AutoShape 402"/>
                <p:cNvSpPr>
                  <a:spLocks noChangeAspect="1" noChangeArrowheads="1"/>
                </p:cNvSpPr>
                <p:nvPr/>
              </p:nvSpPr>
              <p:spPr bwMode="auto">
                <a:xfrm>
                  <a:off x="2668" y="2761"/>
                  <a:ext cx="40" cy="10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grpSp>
          <p:grpSp>
            <p:nvGrpSpPr>
              <p:cNvPr id="2424" name="Group 403"/>
              <p:cNvGrpSpPr>
                <a:grpSpLocks noChangeAspect="1"/>
              </p:cNvGrpSpPr>
              <p:nvPr/>
            </p:nvGrpSpPr>
            <p:grpSpPr bwMode="auto">
              <a:xfrm flipV="1">
                <a:off x="4150" y="2749"/>
                <a:ext cx="9" cy="102"/>
                <a:chOff x="3217" y="3037"/>
                <a:chExt cx="46" cy="372"/>
              </a:xfrm>
            </p:grpSpPr>
            <p:sp>
              <p:nvSpPr>
                <p:cNvPr id="2452" name="AutoShape 404"/>
                <p:cNvSpPr>
                  <a:spLocks noChangeAspect="1" noChangeArrowheads="1"/>
                </p:cNvSpPr>
                <p:nvPr/>
              </p:nvSpPr>
              <p:spPr bwMode="auto">
                <a:xfrm>
                  <a:off x="3217" y="3037"/>
                  <a:ext cx="46" cy="189"/>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sp>
              <p:nvSpPr>
                <p:cNvPr id="2453" name="AutoShape 405"/>
                <p:cNvSpPr>
                  <a:spLocks noChangeAspect="1" noChangeArrowheads="1"/>
                </p:cNvSpPr>
                <p:nvPr/>
              </p:nvSpPr>
              <p:spPr bwMode="auto">
                <a:xfrm>
                  <a:off x="3217" y="3220"/>
                  <a:ext cx="46" cy="189"/>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grpSp>
          <p:grpSp>
            <p:nvGrpSpPr>
              <p:cNvPr id="2427" name="Group 406"/>
              <p:cNvGrpSpPr>
                <a:grpSpLocks noChangeAspect="1"/>
              </p:cNvGrpSpPr>
              <p:nvPr/>
            </p:nvGrpSpPr>
            <p:grpSpPr bwMode="auto">
              <a:xfrm>
                <a:off x="4116" y="2723"/>
                <a:ext cx="12" cy="102"/>
                <a:chOff x="3353" y="3099"/>
                <a:chExt cx="40" cy="455"/>
              </a:xfrm>
            </p:grpSpPr>
            <p:sp>
              <p:nvSpPr>
                <p:cNvPr id="2455" name="AutoShape 407"/>
                <p:cNvSpPr>
                  <a:spLocks noChangeAspect="1" noChangeArrowheads="1"/>
                </p:cNvSpPr>
                <p:nvPr/>
              </p:nvSpPr>
              <p:spPr bwMode="auto">
                <a:xfrm>
                  <a:off x="3353" y="3325"/>
                  <a:ext cx="40" cy="22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456" name="AutoShape 408"/>
                <p:cNvSpPr>
                  <a:spLocks noChangeAspect="1" noChangeArrowheads="1"/>
                </p:cNvSpPr>
                <p:nvPr/>
              </p:nvSpPr>
              <p:spPr bwMode="auto">
                <a:xfrm>
                  <a:off x="3353" y="3099"/>
                  <a:ext cx="40" cy="22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430" name="Group 409"/>
              <p:cNvGrpSpPr>
                <a:grpSpLocks noChangeAspect="1"/>
              </p:cNvGrpSpPr>
              <p:nvPr/>
            </p:nvGrpSpPr>
            <p:grpSpPr bwMode="auto">
              <a:xfrm>
                <a:off x="4089" y="2725"/>
                <a:ext cx="11" cy="60"/>
                <a:chOff x="3486" y="3261"/>
                <a:chExt cx="40" cy="337"/>
              </a:xfrm>
            </p:grpSpPr>
            <p:sp>
              <p:nvSpPr>
                <p:cNvPr id="2458" name="AutoShape 410"/>
                <p:cNvSpPr>
                  <a:spLocks noChangeAspect="1" noChangeArrowheads="1"/>
                </p:cNvSpPr>
                <p:nvPr/>
              </p:nvSpPr>
              <p:spPr bwMode="auto">
                <a:xfrm>
                  <a:off x="3486" y="3430"/>
                  <a:ext cx="40" cy="168"/>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sp>
              <p:nvSpPr>
                <p:cNvPr id="2459" name="AutoShape 411"/>
                <p:cNvSpPr>
                  <a:spLocks noChangeAspect="1" noChangeArrowheads="1"/>
                </p:cNvSpPr>
                <p:nvPr/>
              </p:nvSpPr>
              <p:spPr bwMode="auto">
                <a:xfrm>
                  <a:off x="3486" y="3261"/>
                  <a:ext cx="40" cy="16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grpSp>
          <p:grpSp>
            <p:nvGrpSpPr>
              <p:cNvPr id="2433" name="Group 412"/>
              <p:cNvGrpSpPr>
                <a:grpSpLocks noChangeAspect="1"/>
              </p:cNvGrpSpPr>
              <p:nvPr/>
            </p:nvGrpSpPr>
            <p:grpSpPr bwMode="auto">
              <a:xfrm>
                <a:off x="4282" y="2729"/>
                <a:ext cx="10" cy="103"/>
                <a:chOff x="2195" y="2463"/>
                <a:chExt cx="40" cy="442"/>
              </a:xfrm>
            </p:grpSpPr>
            <p:sp>
              <p:nvSpPr>
                <p:cNvPr id="2461" name="AutoShape 413"/>
                <p:cNvSpPr>
                  <a:spLocks noChangeAspect="1" noChangeArrowheads="1"/>
                </p:cNvSpPr>
                <p:nvPr/>
              </p:nvSpPr>
              <p:spPr bwMode="auto">
                <a:xfrm>
                  <a:off x="2195" y="2684"/>
                  <a:ext cx="40" cy="221"/>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sp>
              <p:nvSpPr>
                <p:cNvPr id="2462" name="AutoShape 414"/>
                <p:cNvSpPr>
                  <a:spLocks noChangeAspect="1" noChangeArrowheads="1"/>
                </p:cNvSpPr>
                <p:nvPr/>
              </p:nvSpPr>
              <p:spPr bwMode="auto">
                <a:xfrm>
                  <a:off x="2195" y="2463"/>
                  <a:ext cx="40" cy="221"/>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grpSp>
          <p:grpSp>
            <p:nvGrpSpPr>
              <p:cNvPr id="2436" name="Group 415"/>
              <p:cNvGrpSpPr>
                <a:grpSpLocks noChangeAspect="1"/>
              </p:cNvGrpSpPr>
              <p:nvPr/>
            </p:nvGrpSpPr>
            <p:grpSpPr bwMode="auto">
              <a:xfrm>
                <a:off x="4246" y="2762"/>
                <a:ext cx="10" cy="90"/>
                <a:chOff x="2329" y="2599"/>
                <a:chExt cx="43" cy="386"/>
              </a:xfrm>
            </p:grpSpPr>
            <p:sp>
              <p:nvSpPr>
                <p:cNvPr id="2464" name="AutoShape 416"/>
                <p:cNvSpPr>
                  <a:spLocks noChangeAspect="1" noChangeArrowheads="1"/>
                </p:cNvSpPr>
                <p:nvPr/>
              </p:nvSpPr>
              <p:spPr bwMode="auto">
                <a:xfrm>
                  <a:off x="2329" y="2791"/>
                  <a:ext cx="43" cy="194"/>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465" name="AutoShape 417"/>
                <p:cNvSpPr>
                  <a:spLocks noChangeAspect="1" noChangeArrowheads="1"/>
                </p:cNvSpPr>
                <p:nvPr/>
              </p:nvSpPr>
              <p:spPr bwMode="auto">
                <a:xfrm>
                  <a:off x="2329" y="2599"/>
                  <a:ext cx="43" cy="19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439" name="Group 418"/>
              <p:cNvGrpSpPr>
                <a:grpSpLocks noChangeAspect="1"/>
              </p:cNvGrpSpPr>
              <p:nvPr/>
            </p:nvGrpSpPr>
            <p:grpSpPr bwMode="auto">
              <a:xfrm>
                <a:off x="4178" y="2787"/>
                <a:ext cx="10" cy="62"/>
                <a:chOff x="2065" y="2441"/>
                <a:chExt cx="40" cy="272"/>
              </a:xfrm>
            </p:grpSpPr>
            <p:sp>
              <p:nvSpPr>
                <p:cNvPr id="2467" name="AutoShape 419"/>
                <p:cNvSpPr>
                  <a:spLocks noChangeAspect="1" noChangeArrowheads="1"/>
                </p:cNvSpPr>
                <p:nvPr/>
              </p:nvSpPr>
              <p:spPr bwMode="auto">
                <a:xfrm>
                  <a:off x="2065" y="2576"/>
                  <a:ext cx="40" cy="137"/>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468" name="AutoShape 420"/>
                <p:cNvSpPr>
                  <a:spLocks noChangeAspect="1" noChangeArrowheads="1"/>
                </p:cNvSpPr>
                <p:nvPr/>
              </p:nvSpPr>
              <p:spPr bwMode="auto">
                <a:xfrm>
                  <a:off x="2065" y="2441"/>
                  <a:ext cx="40" cy="137"/>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442" name="Group 421"/>
              <p:cNvGrpSpPr>
                <a:grpSpLocks noChangeAspect="1"/>
              </p:cNvGrpSpPr>
              <p:nvPr/>
            </p:nvGrpSpPr>
            <p:grpSpPr bwMode="auto">
              <a:xfrm flipV="1">
                <a:off x="4218" y="2803"/>
                <a:ext cx="10" cy="42"/>
                <a:chOff x="2815" y="1923"/>
                <a:chExt cx="40" cy="217"/>
              </a:xfrm>
            </p:grpSpPr>
            <p:sp>
              <p:nvSpPr>
                <p:cNvPr id="2470" name="AutoShape 422"/>
                <p:cNvSpPr>
                  <a:spLocks noChangeAspect="1" noChangeArrowheads="1"/>
                </p:cNvSpPr>
                <p:nvPr/>
              </p:nvSpPr>
              <p:spPr bwMode="auto">
                <a:xfrm>
                  <a:off x="2815" y="2032"/>
                  <a:ext cx="40" cy="108"/>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sp>
              <p:nvSpPr>
                <p:cNvPr id="2471" name="AutoShape 423"/>
                <p:cNvSpPr>
                  <a:spLocks noChangeAspect="1" noChangeArrowheads="1"/>
                </p:cNvSpPr>
                <p:nvPr/>
              </p:nvSpPr>
              <p:spPr bwMode="auto">
                <a:xfrm>
                  <a:off x="2815" y="1923"/>
                  <a:ext cx="40" cy="10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grpSp>
          <p:grpSp>
            <p:nvGrpSpPr>
              <p:cNvPr id="2445" name="Group 424"/>
              <p:cNvGrpSpPr>
                <a:grpSpLocks noChangeAspect="1"/>
              </p:cNvGrpSpPr>
              <p:nvPr/>
            </p:nvGrpSpPr>
            <p:grpSpPr bwMode="auto">
              <a:xfrm>
                <a:off x="4312" y="2725"/>
                <a:ext cx="11" cy="63"/>
                <a:chOff x="2329" y="2599"/>
                <a:chExt cx="43" cy="386"/>
              </a:xfrm>
            </p:grpSpPr>
            <p:sp>
              <p:nvSpPr>
                <p:cNvPr id="2473" name="AutoShape 425"/>
                <p:cNvSpPr>
                  <a:spLocks noChangeAspect="1" noChangeArrowheads="1"/>
                </p:cNvSpPr>
                <p:nvPr/>
              </p:nvSpPr>
              <p:spPr bwMode="auto">
                <a:xfrm>
                  <a:off x="2329" y="2791"/>
                  <a:ext cx="43" cy="194"/>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474" name="AutoShape 426"/>
                <p:cNvSpPr>
                  <a:spLocks noChangeAspect="1" noChangeArrowheads="1"/>
                </p:cNvSpPr>
                <p:nvPr/>
              </p:nvSpPr>
              <p:spPr bwMode="auto">
                <a:xfrm>
                  <a:off x="2329" y="2599"/>
                  <a:ext cx="43" cy="19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448" name="Group 427"/>
              <p:cNvGrpSpPr>
                <a:grpSpLocks noChangeAspect="1"/>
              </p:cNvGrpSpPr>
              <p:nvPr/>
            </p:nvGrpSpPr>
            <p:grpSpPr bwMode="auto">
              <a:xfrm>
                <a:off x="4351" y="2730"/>
                <a:ext cx="10" cy="37"/>
                <a:chOff x="2478" y="2807"/>
                <a:chExt cx="43" cy="178"/>
              </a:xfrm>
            </p:grpSpPr>
            <p:sp>
              <p:nvSpPr>
                <p:cNvPr id="2476" name="AutoShape 428"/>
                <p:cNvSpPr>
                  <a:spLocks noChangeAspect="1" noChangeArrowheads="1"/>
                </p:cNvSpPr>
                <p:nvPr/>
              </p:nvSpPr>
              <p:spPr bwMode="auto">
                <a:xfrm>
                  <a:off x="2478" y="2807"/>
                  <a:ext cx="43" cy="8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477" name="AutoShape 429"/>
                <p:cNvSpPr>
                  <a:spLocks noChangeAspect="1" noChangeArrowheads="1"/>
                </p:cNvSpPr>
                <p:nvPr/>
              </p:nvSpPr>
              <p:spPr bwMode="auto">
                <a:xfrm>
                  <a:off x="2478" y="2896"/>
                  <a:ext cx="43" cy="8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451" name="Group 430"/>
              <p:cNvGrpSpPr>
                <a:grpSpLocks noChangeAspect="1"/>
              </p:cNvGrpSpPr>
              <p:nvPr/>
            </p:nvGrpSpPr>
            <p:grpSpPr bwMode="auto">
              <a:xfrm>
                <a:off x="4411" y="2740"/>
                <a:ext cx="11" cy="103"/>
                <a:chOff x="2195" y="2463"/>
                <a:chExt cx="40" cy="442"/>
              </a:xfrm>
            </p:grpSpPr>
            <p:sp>
              <p:nvSpPr>
                <p:cNvPr id="2479" name="AutoShape 431"/>
                <p:cNvSpPr>
                  <a:spLocks noChangeAspect="1" noChangeArrowheads="1"/>
                </p:cNvSpPr>
                <p:nvPr/>
              </p:nvSpPr>
              <p:spPr bwMode="auto">
                <a:xfrm>
                  <a:off x="2195" y="2684"/>
                  <a:ext cx="40" cy="221"/>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sp>
              <p:nvSpPr>
                <p:cNvPr id="2480" name="AutoShape 432"/>
                <p:cNvSpPr>
                  <a:spLocks noChangeAspect="1" noChangeArrowheads="1"/>
                </p:cNvSpPr>
                <p:nvPr/>
              </p:nvSpPr>
              <p:spPr bwMode="auto">
                <a:xfrm>
                  <a:off x="2195" y="2463"/>
                  <a:ext cx="40" cy="221"/>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grpSp>
          <p:grpSp>
            <p:nvGrpSpPr>
              <p:cNvPr id="2454" name="Group 433"/>
              <p:cNvGrpSpPr>
                <a:grpSpLocks noChangeAspect="1"/>
              </p:cNvGrpSpPr>
              <p:nvPr/>
            </p:nvGrpSpPr>
            <p:grpSpPr bwMode="auto">
              <a:xfrm>
                <a:off x="4444" y="2778"/>
                <a:ext cx="10" cy="73"/>
                <a:chOff x="2329" y="2599"/>
                <a:chExt cx="43" cy="386"/>
              </a:xfrm>
            </p:grpSpPr>
            <p:sp>
              <p:nvSpPr>
                <p:cNvPr id="2482" name="AutoShape 434"/>
                <p:cNvSpPr>
                  <a:spLocks noChangeAspect="1" noChangeArrowheads="1"/>
                </p:cNvSpPr>
                <p:nvPr/>
              </p:nvSpPr>
              <p:spPr bwMode="auto">
                <a:xfrm>
                  <a:off x="2329" y="2791"/>
                  <a:ext cx="43" cy="194"/>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483" name="AutoShape 435"/>
                <p:cNvSpPr>
                  <a:spLocks noChangeAspect="1" noChangeArrowheads="1"/>
                </p:cNvSpPr>
                <p:nvPr/>
              </p:nvSpPr>
              <p:spPr bwMode="auto">
                <a:xfrm>
                  <a:off x="2329" y="2599"/>
                  <a:ext cx="43" cy="19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457" name="Group 436"/>
              <p:cNvGrpSpPr>
                <a:grpSpLocks noChangeAspect="1"/>
              </p:cNvGrpSpPr>
              <p:nvPr/>
            </p:nvGrpSpPr>
            <p:grpSpPr bwMode="auto">
              <a:xfrm>
                <a:off x="4380" y="2724"/>
                <a:ext cx="11" cy="78"/>
                <a:chOff x="2065" y="2441"/>
                <a:chExt cx="40" cy="272"/>
              </a:xfrm>
            </p:grpSpPr>
            <p:sp>
              <p:nvSpPr>
                <p:cNvPr id="2485" name="AutoShape 437"/>
                <p:cNvSpPr>
                  <a:spLocks noChangeAspect="1" noChangeArrowheads="1"/>
                </p:cNvSpPr>
                <p:nvPr/>
              </p:nvSpPr>
              <p:spPr bwMode="auto">
                <a:xfrm>
                  <a:off x="2065" y="2576"/>
                  <a:ext cx="40" cy="137"/>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486" name="AutoShape 438"/>
                <p:cNvSpPr>
                  <a:spLocks noChangeAspect="1" noChangeArrowheads="1"/>
                </p:cNvSpPr>
                <p:nvPr/>
              </p:nvSpPr>
              <p:spPr bwMode="auto">
                <a:xfrm>
                  <a:off x="2065" y="2441"/>
                  <a:ext cx="40" cy="137"/>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sp>
            <p:nvSpPr>
              <p:cNvPr id="2487" name="Freeform 439"/>
              <p:cNvSpPr>
                <a:spLocks noChangeAspect="1"/>
              </p:cNvSpPr>
              <p:nvPr/>
            </p:nvSpPr>
            <p:spPr bwMode="auto">
              <a:xfrm flipH="1">
                <a:off x="4381" y="2722"/>
                <a:ext cx="142"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9525">
                <a:noFill/>
                <a:round/>
                <a:headEnd/>
                <a:tailEnd/>
              </a:ln>
              <a:effectLst/>
            </p:spPr>
            <p:txBody>
              <a:bodyPr>
                <a:prstTxWarp prst="textNoShape">
                  <a:avLst/>
                </a:prstTxWarp>
              </a:bodyPr>
              <a:lstStyle/>
              <a:p>
                <a:endParaRPr lang="en-US"/>
              </a:p>
            </p:txBody>
          </p:sp>
          <p:sp>
            <p:nvSpPr>
              <p:cNvPr id="2488" name="Freeform 440"/>
              <p:cNvSpPr>
                <a:spLocks noChangeAspect="1"/>
              </p:cNvSpPr>
              <p:nvPr/>
            </p:nvSpPr>
            <p:spPr bwMode="auto">
              <a:xfrm flipH="1">
                <a:off x="4302" y="2722"/>
                <a:ext cx="142"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C7FF29">
                      <a:gamma/>
                      <a:shade val="0"/>
                      <a:invGamma/>
                    </a:srgbClr>
                  </a:gs>
                  <a:gs pos="50000">
                    <a:srgbClr val="C7FF29"/>
                  </a:gs>
                  <a:gs pos="100000">
                    <a:srgbClr val="C7FF29">
                      <a:gamma/>
                      <a:shade val="0"/>
                      <a:invGamma/>
                    </a:srgbClr>
                  </a:gs>
                </a:gsLst>
                <a:lin ang="5400000" scaled="1"/>
              </a:gradFill>
              <a:ln w="9525">
                <a:noFill/>
                <a:round/>
                <a:headEnd/>
                <a:tailEnd/>
              </a:ln>
              <a:effectLst/>
            </p:spPr>
            <p:txBody>
              <a:bodyPr>
                <a:prstTxWarp prst="textNoShape">
                  <a:avLst/>
                </a:prstTxWarp>
              </a:bodyPr>
              <a:lstStyle/>
              <a:p>
                <a:endParaRPr lang="en-US"/>
              </a:p>
            </p:txBody>
          </p:sp>
          <p:sp>
            <p:nvSpPr>
              <p:cNvPr id="2489" name="Freeform 441"/>
              <p:cNvSpPr>
                <a:spLocks noChangeAspect="1"/>
              </p:cNvSpPr>
              <p:nvPr/>
            </p:nvSpPr>
            <p:spPr bwMode="auto">
              <a:xfrm flipH="1">
                <a:off x="4108" y="2722"/>
                <a:ext cx="143"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9525">
                <a:noFill/>
                <a:round/>
                <a:headEnd/>
                <a:tailEnd/>
              </a:ln>
              <a:effectLst/>
            </p:spPr>
            <p:txBody>
              <a:bodyPr>
                <a:prstTxWarp prst="textNoShape">
                  <a:avLst/>
                </a:prstTxWarp>
              </a:bodyPr>
              <a:lstStyle/>
              <a:p>
                <a:endParaRPr lang="en-US"/>
              </a:p>
            </p:txBody>
          </p:sp>
          <p:sp>
            <p:nvSpPr>
              <p:cNvPr id="2490" name="Freeform 442"/>
              <p:cNvSpPr>
                <a:spLocks noChangeAspect="1"/>
              </p:cNvSpPr>
              <p:nvPr/>
            </p:nvSpPr>
            <p:spPr bwMode="auto">
              <a:xfrm flipH="1">
                <a:off x="4029" y="2722"/>
                <a:ext cx="143"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C7FF29">
                      <a:gamma/>
                      <a:shade val="0"/>
                      <a:invGamma/>
                    </a:srgbClr>
                  </a:gs>
                  <a:gs pos="50000">
                    <a:srgbClr val="C7FF29"/>
                  </a:gs>
                  <a:gs pos="100000">
                    <a:srgbClr val="C7FF29">
                      <a:gamma/>
                      <a:shade val="0"/>
                      <a:invGamma/>
                    </a:srgbClr>
                  </a:gs>
                </a:gsLst>
                <a:lin ang="5400000" scaled="1"/>
              </a:gradFill>
              <a:ln w="9525">
                <a:noFill/>
                <a:round/>
                <a:headEnd/>
                <a:tailEnd/>
              </a:ln>
              <a:effectLst/>
            </p:spPr>
            <p:txBody>
              <a:bodyPr>
                <a:prstTxWarp prst="textNoShape">
                  <a:avLst/>
                </a:prstTxWarp>
              </a:bodyPr>
              <a:lstStyle/>
              <a:p>
                <a:endParaRPr lang="en-US"/>
              </a:p>
            </p:txBody>
          </p:sp>
          <p:sp>
            <p:nvSpPr>
              <p:cNvPr id="2491" name="Freeform 443"/>
              <p:cNvSpPr>
                <a:spLocks noChangeAspect="1"/>
              </p:cNvSpPr>
              <p:nvPr/>
            </p:nvSpPr>
            <p:spPr bwMode="auto">
              <a:xfrm flipH="1">
                <a:off x="3836" y="2722"/>
                <a:ext cx="143"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9525">
                <a:noFill/>
                <a:round/>
                <a:headEnd/>
                <a:tailEnd/>
              </a:ln>
              <a:effectLst/>
            </p:spPr>
            <p:txBody>
              <a:bodyPr>
                <a:prstTxWarp prst="textNoShape">
                  <a:avLst/>
                </a:prstTxWarp>
              </a:bodyPr>
              <a:lstStyle/>
              <a:p>
                <a:endParaRPr lang="en-US"/>
              </a:p>
            </p:txBody>
          </p:sp>
          <p:sp>
            <p:nvSpPr>
              <p:cNvPr id="2492" name="Freeform 444"/>
              <p:cNvSpPr>
                <a:spLocks noChangeAspect="1"/>
              </p:cNvSpPr>
              <p:nvPr/>
            </p:nvSpPr>
            <p:spPr bwMode="auto">
              <a:xfrm flipH="1">
                <a:off x="3757" y="2722"/>
                <a:ext cx="143"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C7FF29">
                      <a:gamma/>
                      <a:shade val="0"/>
                      <a:invGamma/>
                    </a:srgbClr>
                  </a:gs>
                  <a:gs pos="50000">
                    <a:srgbClr val="C7FF29"/>
                  </a:gs>
                  <a:gs pos="100000">
                    <a:srgbClr val="C7FF29">
                      <a:gamma/>
                      <a:shade val="0"/>
                      <a:invGamma/>
                    </a:srgbClr>
                  </a:gs>
                </a:gsLst>
                <a:lin ang="5400000" scaled="1"/>
              </a:gradFill>
              <a:ln w="9525">
                <a:noFill/>
                <a:round/>
                <a:headEnd/>
                <a:tailEnd/>
              </a:ln>
              <a:effectLst/>
            </p:spPr>
            <p:txBody>
              <a:bodyPr>
                <a:prstTxWarp prst="textNoShape">
                  <a:avLst/>
                </a:prstTxWarp>
              </a:bodyPr>
              <a:lstStyle/>
              <a:p>
                <a:endParaRPr lang="en-US"/>
              </a:p>
            </p:txBody>
          </p:sp>
          <p:sp>
            <p:nvSpPr>
              <p:cNvPr id="2493" name="Freeform 445"/>
              <p:cNvSpPr>
                <a:spLocks noChangeAspect="1"/>
              </p:cNvSpPr>
              <p:nvPr/>
            </p:nvSpPr>
            <p:spPr bwMode="auto">
              <a:xfrm flipH="1">
                <a:off x="3564" y="2722"/>
                <a:ext cx="142"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3175" cmpd="sng">
                <a:noFill/>
                <a:round/>
                <a:headEnd/>
                <a:tailEnd/>
              </a:ln>
              <a:effectLst/>
            </p:spPr>
            <p:txBody>
              <a:bodyPr>
                <a:prstTxWarp prst="textNoShape">
                  <a:avLst/>
                </a:prstTxWarp>
              </a:bodyPr>
              <a:lstStyle/>
              <a:p>
                <a:endParaRPr lang="en-US"/>
              </a:p>
            </p:txBody>
          </p:sp>
          <p:sp>
            <p:nvSpPr>
              <p:cNvPr id="2494" name="Freeform 446"/>
              <p:cNvSpPr>
                <a:spLocks noChangeAspect="1"/>
              </p:cNvSpPr>
              <p:nvPr/>
            </p:nvSpPr>
            <p:spPr bwMode="auto">
              <a:xfrm flipH="1">
                <a:off x="3486" y="2722"/>
                <a:ext cx="141"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C7FF29">
                      <a:gamma/>
                      <a:shade val="0"/>
                      <a:invGamma/>
                    </a:srgbClr>
                  </a:gs>
                  <a:gs pos="50000">
                    <a:srgbClr val="C7FF29"/>
                  </a:gs>
                  <a:gs pos="100000">
                    <a:srgbClr val="C7FF29">
                      <a:gamma/>
                      <a:shade val="0"/>
                      <a:invGamma/>
                    </a:srgbClr>
                  </a:gs>
                </a:gsLst>
                <a:lin ang="5400000" scaled="1"/>
              </a:gradFill>
              <a:ln w="9525">
                <a:noFill/>
                <a:round/>
                <a:headEnd/>
                <a:tailEnd/>
              </a:ln>
              <a:effectLst/>
            </p:spPr>
            <p:txBody>
              <a:bodyPr>
                <a:prstTxWarp prst="textNoShape">
                  <a:avLst/>
                </a:prstTxWarp>
              </a:bodyPr>
              <a:lstStyle/>
              <a:p>
                <a:endParaRPr lang="en-US"/>
              </a:p>
            </p:txBody>
          </p:sp>
          <p:grpSp>
            <p:nvGrpSpPr>
              <p:cNvPr id="2460" name="Group 447"/>
              <p:cNvGrpSpPr>
                <a:grpSpLocks noChangeAspect="1"/>
              </p:cNvGrpSpPr>
              <p:nvPr/>
            </p:nvGrpSpPr>
            <p:grpSpPr bwMode="auto">
              <a:xfrm>
                <a:off x="3466" y="2728"/>
                <a:ext cx="10" cy="103"/>
                <a:chOff x="2195" y="2463"/>
                <a:chExt cx="40" cy="442"/>
              </a:xfrm>
            </p:grpSpPr>
            <p:sp>
              <p:nvSpPr>
                <p:cNvPr id="2496" name="AutoShape 448"/>
                <p:cNvSpPr>
                  <a:spLocks noChangeAspect="1" noChangeArrowheads="1"/>
                </p:cNvSpPr>
                <p:nvPr/>
              </p:nvSpPr>
              <p:spPr bwMode="auto">
                <a:xfrm>
                  <a:off x="2195" y="2684"/>
                  <a:ext cx="40" cy="221"/>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sp>
              <p:nvSpPr>
                <p:cNvPr id="2497" name="AutoShape 449"/>
                <p:cNvSpPr>
                  <a:spLocks noChangeAspect="1" noChangeArrowheads="1"/>
                </p:cNvSpPr>
                <p:nvPr/>
              </p:nvSpPr>
              <p:spPr bwMode="auto">
                <a:xfrm>
                  <a:off x="2195" y="2463"/>
                  <a:ext cx="40" cy="221"/>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grpSp>
          <p:grpSp>
            <p:nvGrpSpPr>
              <p:cNvPr id="2463" name="Group 450"/>
              <p:cNvGrpSpPr>
                <a:grpSpLocks noChangeAspect="1"/>
              </p:cNvGrpSpPr>
              <p:nvPr/>
            </p:nvGrpSpPr>
            <p:grpSpPr bwMode="auto">
              <a:xfrm>
                <a:off x="3428" y="2761"/>
                <a:ext cx="10" cy="90"/>
                <a:chOff x="2329" y="2599"/>
                <a:chExt cx="43" cy="386"/>
              </a:xfrm>
            </p:grpSpPr>
            <p:sp>
              <p:nvSpPr>
                <p:cNvPr id="2499" name="AutoShape 451"/>
                <p:cNvSpPr>
                  <a:spLocks noChangeAspect="1" noChangeArrowheads="1"/>
                </p:cNvSpPr>
                <p:nvPr/>
              </p:nvSpPr>
              <p:spPr bwMode="auto">
                <a:xfrm>
                  <a:off x="2329" y="2791"/>
                  <a:ext cx="43" cy="194"/>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500" name="AutoShape 452"/>
                <p:cNvSpPr>
                  <a:spLocks noChangeAspect="1" noChangeArrowheads="1"/>
                </p:cNvSpPr>
                <p:nvPr/>
              </p:nvSpPr>
              <p:spPr bwMode="auto">
                <a:xfrm>
                  <a:off x="2329" y="2599"/>
                  <a:ext cx="43" cy="19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466" name="Group 453"/>
              <p:cNvGrpSpPr>
                <a:grpSpLocks noChangeAspect="1"/>
              </p:cNvGrpSpPr>
              <p:nvPr/>
            </p:nvGrpSpPr>
            <p:grpSpPr bwMode="auto">
              <a:xfrm flipV="1">
                <a:off x="3403" y="2802"/>
                <a:ext cx="10" cy="42"/>
                <a:chOff x="2815" y="1923"/>
                <a:chExt cx="40" cy="217"/>
              </a:xfrm>
            </p:grpSpPr>
            <p:sp>
              <p:nvSpPr>
                <p:cNvPr id="2502" name="AutoShape 454"/>
                <p:cNvSpPr>
                  <a:spLocks noChangeAspect="1" noChangeArrowheads="1"/>
                </p:cNvSpPr>
                <p:nvPr/>
              </p:nvSpPr>
              <p:spPr bwMode="auto">
                <a:xfrm>
                  <a:off x="2815" y="2032"/>
                  <a:ext cx="40" cy="108"/>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sp>
              <p:nvSpPr>
                <p:cNvPr id="2503" name="AutoShape 455"/>
                <p:cNvSpPr>
                  <a:spLocks noChangeAspect="1" noChangeArrowheads="1"/>
                </p:cNvSpPr>
                <p:nvPr/>
              </p:nvSpPr>
              <p:spPr bwMode="auto">
                <a:xfrm>
                  <a:off x="2815" y="1923"/>
                  <a:ext cx="40" cy="10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grpSp>
          <p:grpSp>
            <p:nvGrpSpPr>
              <p:cNvPr id="2469" name="Group 456"/>
              <p:cNvGrpSpPr>
                <a:grpSpLocks noChangeAspect="1"/>
              </p:cNvGrpSpPr>
              <p:nvPr/>
            </p:nvGrpSpPr>
            <p:grpSpPr bwMode="auto">
              <a:xfrm>
                <a:off x="3494" y="2724"/>
                <a:ext cx="11" cy="63"/>
                <a:chOff x="2329" y="2599"/>
                <a:chExt cx="43" cy="386"/>
              </a:xfrm>
            </p:grpSpPr>
            <p:sp>
              <p:nvSpPr>
                <p:cNvPr id="2505" name="AutoShape 457"/>
                <p:cNvSpPr>
                  <a:spLocks noChangeAspect="1" noChangeArrowheads="1"/>
                </p:cNvSpPr>
                <p:nvPr/>
              </p:nvSpPr>
              <p:spPr bwMode="auto">
                <a:xfrm>
                  <a:off x="2329" y="2791"/>
                  <a:ext cx="43" cy="194"/>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506" name="AutoShape 458"/>
                <p:cNvSpPr>
                  <a:spLocks noChangeAspect="1" noChangeArrowheads="1"/>
                </p:cNvSpPr>
                <p:nvPr/>
              </p:nvSpPr>
              <p:spPr bwMode="auto">
                <a:xfrm>
                  <a:off x="2329" y="2599"/>
                  <a:ext cx="43" cy="19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grpSp>
          <p:nvGrpSpPr>
            <p:cNvPr id="2472" name="Group 459"/>
            <p:cNvGrpSpPr>
              <a:grpSpLocks/>
            </p:cNvGrpSpPr>
            <p:nvPr/>
          </p:nvGrpSpPr>
          <p:grpSpPr bwMode="auto">
            <a:xfrm>
              <a:off x="4493" y="2722"/>
              <a:ext cx="1177" cy="132"/>
              <a:chOff x="3403" y="2722"/>
              <a:chExt cx="1177" cy="132"/>
            </a:xfrm>
          </p:grpSpPr>
          <p:sp>
            <p:nvSpPr>
              <p:cNvPr id="2508" name="Freeform 460"/>
              <p:cNvSpPr>
                <a:spLocks noChangeAspect="1"/>
              </p:cNvSpPr>
              <p:nvPr/>
            </p:nvSpPr>
            <p:spPr bwMode="auto">
              <a:xfrm>
                <a:off x="3700" y="2722"/>
                <a:ext cx="142"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3175" cmpd="sng">
                <a:noFill/>
                <a:round/>
                <a:headEnd/>
                <a:tailEnd/>
              </a:ln>
              <a:effectLst/>
            </p:spPr>
            <p:txBody>
              <a:bodyPr>
                <a:prstTxWarp prst="textNoShape">
                  <a:avLst/>
                </a:prstTxWarp>
              </a:bodyPr>
              <a:lstStyle/>
              <a:p>
                <a:endParaRPr lang="en-US"/>
              </a:p>
            </p:txBody>
          </p:sp>
          <p:sp>
            <p:nvSpPr>
              <p:cNvPr id="2509" name="Freeform 461"/>
              <p:cNvSpPr>
                <a:spLocks noChangeAspect="1"/>
              </p:cNvSpPr>
              <p:nvPr/>
            </p:nvSpPr>
            <p:spPr bwMode="auto">
              <a:xfrm>
                <a:off x="3622" y="2722"/>
                <a:ext cx="141"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C7FF29">
                      <a:gamma/>
                      <a:shade val="0"/>
                      <a:invGamma/>
                    </a:srgbClr>
                  </a:gs>
                  <a:gs pos="50000">
                    <a:srgbClr val="C7FF29"/>
                  </a:gs>
                  <a:gs pos="100000">
                    <a:srgbClr val="C7FF29">
                      <a:gamma/>
                      <a:shade val="0"/>
                      <a:invGamma/>
                    </a:srgbClr>
                  </a:gs>
                </a:gsLst>
                <a:lin ang="5400000" scaled="1"/>
              </a:gradFill>
              <a:ln w="3175" cmpd="sng">
                <a:noFill/>
                <a:round/>
                <a:headEnd/>
                <a:tailEnd/>
              </a:ln>
              <a:effectLst/>
            </p:spPr>
            <p:txBody>
              <a:bodyPr>
                <a:prstTxWarp prst="textNoShape">
                  <a:avLst/>
                </a:prstTxWarp>
              </a:bodyPr>
              <a:lstStyle/>
              <a:p>
                <a:endParaRPr lang="en-US"/>
              </a:p>
            </p:txBody>
          </p:sp>
          <p:sp>
            <p:nvSpPr>
              <p:cNvPr id="2510" name="Freeform 462"/>
              <p:cNvSpPr>
                <a:spLocks noChangeAspect="1"/>
              </p:cNvSpPr>
              <p:nvPr/>
            </p:nvSpPr>
            <p:spPr bwMode="auto">
              <a:xfrm>
                <a:off x="3972" y="2722"/>
                <a:ext cx="143"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9525">
                <a:noFill/>
                <a:round/>
                <a:headEnd/>
                <a:tailEnd/>
              </a:ln>
              <a:effectLst/>
            </p:spPr>
            <p:txBody>
              <a:bodyPr>
                <a:prstTxWarp prst="textNoShape">
                  <a:avLst/>
                </a:prstTxWarp>
              </a:bodyPr>
              <a:lstStyle/>
              <a:p>
                <a:endParaRPr lang="en-US"/>
              </a:p>
            </p:txBody>
          </p:sp>
          <p:sp>
            <p:nvSpPr>
              <p:cNvPr id="2511" name="Freeform 463"/>
              <p:cNvSpPr>
                <a:spLocks noChangeAspect="1"/>
              </p:cNvSpPr>
              <p:nvPr/>
            </p:nvSpPr>
            <p:spPr bwMode="auto">
              <a:xfrm>
                <a:off x="3893" y="2722"/>
                <a:ext cx="143"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C7FF29">
                      <a:gamma/>
                      <a:shade val="0"/>
                      <a:invGamma/>
                    </a:srgbClr>
                  </a:gs>
                  <a:gs pos="50000">
                    <a:srgbClr val="C7FF29"/>
                  </a:gs>
                  <a:gs pos="100000">
                    <a:srgbClr val="C7FF29">
                      <a:gamma/>
                      <a:shade val="0"/>
                      <a:invGamma/>
                    </a:srgbClr>
                  </a:gs>
                </a:gsLst>
                <a:lin ang="5400000" scaled="1"/>
              </a:gradFill>
              <a:ln w="9525">
                <a:noFill/>
                <a:round/>
                <a:headEnd/>
                <a:tailEnd/>
              </a:ln>
              <a:effectLst/>
            </p:spPr>
            <p:txBody>
              <a:bodyPr>
                <a:prstTxWarp prst="textNoShape">
                  <a:avLst/>
                </a:prstTxWarp>
              </a:bodyPr>
              <a:lstStyle/>
              <a:p>
                <a:endParaRPr lang="en-US"/>
              </a:p>
            </p:txBody>
          </p:sp>
          <p:sp>
            <p:nvSpPr>
              <p:cNvPr id="2512" name="Freeform 464"/>
              <p:cNvSpPr>
                <a:spLocks noChangeAspect="1"/>
              </p:cNvSpPr>
              <p:nvPr/>
            </p:nvSpPr>
            <p:spPr bwMode="auto">
              <a:xfrm>
                <a:off x="4166" y="2722"/>
                <a:ext cx="142"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C7FF29">
                      <a:gamma/>
                      <a:shade val="0"/>
                      <a:invGamma/>
                    </a:srgbClr>
                  </a:gs>
                  <a:gs pos="50000">
                    <a:srgbClr val="C7FF29"/>
                  </a:gs>
                  <a:gs pos="100000">
                    <a:srgbClr val="C7FF29">
                      <a:gamma/>
                      <a:shade val="0"/>
                      <a:invGamma/>
                    </a:srgbClr>
                  </a:gs>
                </a:gsLst>
                <a:lin ang="5400000" scaled="1"/>
              </a:gradFill>
              <a:ln w="9525">
                <a:noFill/>
                <a:round/>
                <a:headEnd/>
                <a:tailEnd/>
              </a:ln>
              <a:effectLst/>
            </p:spPr>
            <p:txBody>
              <a:bodyPr>
                <a:prstTxWarp prst="textNoShape">
                  <a:avLst/>
                </a:prstTxWarp>
              </a:bodyPr>
              <a:lstStyle/>
              <a:p>
                <a:endParaRPr lang="en-US"/>
              </a:p>
            </p:txBody>
          </p:sp>
          <p:sp>
            <p:nvSpPr>
              <p:cNvPr id="2513" name="Freeform 465"/>
              <p:cNvSpPr>
                <a:spLocks noChangeAspect="1"/>
              </p:cNvSpPr>
              <p:nvPr/>
            </p:nvSpPr>
            <p:spPr bwMode="auto">
              <a:xfrm>
                <a:off x="4245" y="2722"/>
                <a:ext cx="142"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9525">
                <a:noFill/>
                <a:round/>
                <a:headEnd/>
                <a:tailEnd/>
              </a:ln>
              <a:effectLst/>
            </p:spPr>
            <p:txBody>
              <a:bodyPr>
                <a:prstTxWarp prst="textNoShape">
                  <a:avLst/>
                </a:prstTxWarp>
              </a:bodyPr>
              <a:lstStyle/>
              <a:p>
                <a:endParaRPr lang="en-US"/>
              </a:p>
            </p:txBody>
          </p:sp>
          <p:sp>
            <p:nvSpPr>
              <p:cNvPr id="2514" name="Freeform 466"/>
              <p:cNvSpPr>
                <a:spLocks noChangeAspect="1"/>
              </p:cNvSpPr>
              <p:nvPr/>
            </p:nvSpPr>
            <p:spPr bwMode="auto">
              <a:xfrm>
                <a:off x="4438" y="2722"/>
                <a:ext cx="142"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C7FF29">
                      <a:gamma/>
                      <a:shade val="0"/>
                      <a:invGamma/>
                    </a:srgbClr>
                  </a:gs>
                  <a:gs pos="50000">
                    <a:srgbClr val="C7FF29"/>
                  </a:gs>
                  <a:gs pos="100000">
                    <a:srgbClr val="C7FF29">
                      <a:gamma/>
                      <a:shade val="0"/>
                      <a:invGamma/>
                    </a:srgbClr>
                  </a:gs>
                </a:gsLst>
                <a:lin ang="5400000" scaled="1"/>
              </a:gradFill>
              <a:ln w="9525">
                <a:noFill/>
                <a:round/>
                <a:headEnd/>
                <a:tailEnd/>
              </a:ln>
              <a:effectLst/>
            </p:spPr>
            <p:txBody>
              <a:bodyPr>
                <a:prstTxWarp prst="textNoShape">
                  <a:avLst/>
                </a:prstTxWarp>
              </a:bodyPr>
              <a:lstStyle/>
              <a:p>
                <a:endParaRPr lang="en-US"/>
              </a:p>
            </p:txBody>
          </p:sp>
          <p:sp>
            <p:nvSpPr>
              <p:cNvPr id="2515" name="Freeform 467"/>
              <p:cNvSpPr>
                <a:spLocks noChangeAspect="1"/>
              </p:cNvSpPr>
              <p:nvPr/>
            </p:nvSpPr>
            <p:spPr bwMode="auto">
              <a:xfrm>
                <a:off x="3428" y="2722"/>
                <a:ext cx="142"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3175" cmpd="sng">
                <a:noFill/>
                <a:round/>
                <a:headEnd/>
                <a:tailEnd/>
              </a:ln>
              <a:effectLst/>
            </p:spPr>
            <p:txBody>
              <a:bodyPr>
                <a:prstTxWarp prst="textNoShape">
                  <a:avLst/>
                </a:prstTxWarp>
              </a:bodyPr>
              <a:lstStyle/>
              <a:p>
                <a:endParaRPr lang="en-US"/>
              </a:p>
            </p:txBody>
          </p:sp>
          <p:grpSp>
            <p:nvGrpSpPr>
              <p:cNvPr id="2475" name="Group 468"/>
              <p:cNvGrpSpPr>
                <a:grpSpLocks noChangeAspect="1"/>
              </p:cNvGrpSpPr>
              <p:nvPr/>
            </p:nvGrpSpPr>
            <p:grpSpPr bwMode="auto">
              <a:xfrm>
                <a:off x="3562" y="2723"/>
                <a:ext cx="11" cy="86"/>
                <a:chOff x="1015" y="2428"/>
                <a:chExt cx="46" cy="372"/>
              </a:xfrm>
            </p:grpSpPr>
            <p:sp>
              <p:nvSpPr>
                <p:cNvPr id="2517" name="AutoShape 469"/>
                <p:cNvSpPr>
                  <a:spLocks noChangeAspect="1" noChangeArrowheads="1"/>
                </p:cNvSpPr>
                <p:nvPr/>
              </p:nvSpPr>
              <p:spPr bwMode="auto">
                <a:xfrm>
                  <a:off x="1015" y="2428"/>
                  <a:ext cx="46" cy="189"/>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sp>
              <p:nvSpPr>
                <p:cNvPr id="2518" name="AutoShape 470"/>
                <p:cNvSpPr>
                  <a:spLocks noChangeAspect="1" noChangeArrowheads="1"/>
                </p:cNvSpPr>
                <p:nvPr/>
              </p:nvSpPr>
              <p:spPr bwMode="auto">
                <a:xfrm>
                  <a:off x="1015" y="2611"/>
                  <a:ext cx="46" cy="189"/>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grpSp>
          <p:grpSp>
            <p:nvGrpSpPr>
              <p:cNvPr id="2478" name="Group 471"/>
              <p:cNvGrpSpPr>
                <a:grpSpLocks noChangeAspect="1"/>
              </p:cNvGrpSpPr>
              <p:nvPr/>
            </p:nvGrpSpPr>
            <p:grpSpPr bwMode="auto">
              <a:xfrm>
                <a:off x="3727" y="2738"/>
                <a:ext cx="9" cy="104"/>
                <a:chOff x="1790" y="2461"/>
                <a:chExt cx="40" cy="447"/>
              </a:xfrm>
            </p:grpSpPr>
            <p:sp>
              <p:nvSpPr>
                <p:cNvPr id="2520" name="AutoShape 472"/>
                <p:cNvSpPr>
                  <a:spLocks noChangeAspect="1" noChangeArrowheads="1"/>
                </p:cNvSpPr>
                <p:nvPr/>
              </p:nvSpPr>
              <p:spPr bwMode="auto">
                <a:xfrm>
                  <a:off x="1790" y="2461"/>
                  <a:ext cx="40" cy="223"/>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521" name="AutoShape 473"/>
                <p:cNvSpPr>
                  <a:spLocks noChangeAspect="1" noChangeArrowheads="1"/>
                </p:cNvSpPr>
                <p:nvPr/>
              </p:nvSpPr>
              <p:spPr bwMode="auto">
                <a:xfrm>
                  <a:off x="1790" y="2684"/>
                  <a:ext cx="40" cy="22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481" name="Group 474"/>
              <p:cNvGrpSpPr>
                <a:grpSpLocks noChangeAspect="1"/>
              </p:cNvGrpSpPr>
              <p:nvPr/>
            </p:nvGrpSpPr>
            <p:grpSpPr bwMode="auto">
              <a:xfrm>
                <a:off x="3593" y="2735"/>
                <a:ext cx="9" cy="107"/>
                <a:chOff x="1151" y="2490"/>
                <a:chExt cx="40" cy="455"/>
              </a:xfrm>
            </p:grpSpPr>
            <p:sp>
              <p:nvSpPr>
                <p:cNvPr id="2523" name="AutoShape 475"/>
                <p:cNvSpPr>
                  <a:spLocks noChangeAspect="1" noChangeArrowheads="1"/>
                </p:cNvSpPr>
                <p:nvPr/>
              </p:nvSpPr>
              <p:spPr bwMode="auto">
                <a:xfrm>
                  <a:off x="1151" y="2716"/>
                  <a:ext cx="40" cy="22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524" name="AutoShape 476"/>
                <p:cNvSpPr>
                  <a:spLocks noChangeAspect="1" noChangeArrowheads="1"/>
                </p:cNvSpPr>
                <p:nvPr/>
              </p:nvSpPr>
              <p:spPr bwMode="auto">
                <a:xfrm>
                  <a:off x="1151" y="2490"/>
                  <a:ext cx="40" cy="22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484" name="Group 477"/>
              <p:cNvGrpSpPr>
                <a:grpSpLocks noChangeAspect="1"/>
              </p:cNvGrpSpPr>
              <p:nvPr/>
            </p:nvGrpSpPr>
            <p:grpSpPr bwMode="auto">
              <a:xfrm>
                <a:off x="3757" y="2726"/>
                <a:ext cx="9" cy="75"/>
                <a:chOff x="1914" y="2425"/>
                <a:chExt cx="40" cy="326"/>
              </a:xfrm>
            </p:grpSpPr>
            <p:sp>
              <p:nvSpPr>
                <p:cNvPr id="2526" name="AutoShape 478"/>
                <p:cNvSpPr>
                  <a:spLocks noChangeAspect="1" noChangeArrowheads="1"/>
                </p:cNvSpPr>
                <p:nvPr/>
              </p:nvSpPr>
              <p:spPr bwMode="auto">
                <a:xfrm>
                  <a:off x="1914" y="2425"/>
                  <a:ext cx="40" cy="163"/>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sp>
              <p:nvSpPr>
                <p:cNvPr id="2527" name="AutoShape 479"/>
                <p:cNvSpPr>
                  <a:spLocks noChangeAspect="1" noChangeArrowheads="1"/>
                </p:cNvSpPr>
                <p:nvPr/>
              </p:nvSpPr>
              <p:spPr bwMode="auto">
                <a:xfrm>
                  <a:off x="1914" y="2588"/>
                  <a:ext cx="40" cy="163"/>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grpSp>
          <p:grpSp>
            <p:nvGrpSpPr>
              <p:cNvPr id="2495" name="Group 480"/>
              <p:cNvGrpSpPr>
                <a:grpSpLocks noChangeAspect="1"/>
              </p:cNvGrpSpPr>
              <p:nvPr/>
            </p:nvGrpSpPr>
            <p:grpSpPr bwMode="auto">
              <a:xfrm>
                <a:off x="3623" y="2772"/>
                <a:ext cx="9" cy="78"/>
                <a:chOff x="1284" y="2652"/>
                <a:chExt cx="40" cy="337"/>
              </a:xfrm>
            </p:grpSpPr>
            <p:sp>
              <p:nvSpPr>
                <p:cNvPr id="2529" name="AutoShape 481"/>
                <p:cNvSpPr>
                  <a:spLocks noChangeAspect="1" noChangeArrowheads="1"/>
                </p:cNvSpPr>
                <p:nvPr/>
              </p:nvSpPr>
              <p:spPr bwMode="auto">
                <a:xfrm>
                  <a:off x="1284" y="2821"/>
                  <a:ext cx="40" cy="168"/>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sp>
              <p:nvSpPr>
                <p:cNvPr id="2530" name="AutoShape 482"/>
                <p:cNvSpPr>
                  <a:spLocks noChangeAspect="1" noChangeArrowheads="1"/>
                </p:cNvSpPr>
                <p:nvPr/>
              </p:nvSpPr>
              <p:spPr bwMode="auto">
                <a:xfrm>
                  <a:off x="1284" y="2652"/>
                  <a:ext cx="40" cy="16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grpSp>
          <p:grpSp>
            <p:nvGrpSpPr>
              <p:cNvPr id="2498" name="Group 483"/>
              <p:cNvGrpSpPr>
                <a:grpSpLocks noChangeAspect="1"/>
              </p:cNvGrpSpPr>
              <p:nvPr/>
            </p:nvGrpSpPr>
            <p:grpSpPr bwMode="auto">
              <a:xfrm>
                <a:off x="3695" y="2772"/>
                <a:ext cx="9" cy="82"/>
                <a:chOff x="1658" y="2628"/>
                <a:chExt cx="40" cy="355"/>
              </a:xfrm>
            </p:grpSpPr>
            <p:sp>
              <p:nvSpPr>
                <p:cNvPr id="2532" name="AutoShape 484"/>
                <p:cNvSpPr>
                  <a:spLocks noChangeAspect="1" noChangeArrowheads="1"/>
                </p:cNvSpPr>
                <p:nvPr/>
              </p:nvSpPr>
              <p:spPr bwMode="auto">
                <a:xfrm>
                  <a:off x="1658" y="2628"/>
                  <a:ext cx="40" cy="178"/>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533" name="AutoShape 485"/>
                <p:cNvSpPr>
                  <a:spLocks noChangeAspect="1" noChangeArrowheads="1"/>
                </p:cNvSpPr>
                <p:nvPr/>
              </p:nvSpPr>
              <p:spPr bwMode="auto">
                <a:xfrm>
                  <a:off x="1658" y="2805"/>
                  <a:ext cx="40" cy="178"/>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501" name="Group 486"/>
              <p:cNvGrpSpPr>
                <a:grpSpLocks noChangeAspect="1"/>
              </p:cNvGrpSpPr>
              <p:nvPr/>
            </p:nvGrpSpPr>
            <p:grpSpPr bwMode="auto">
              <a:xfrm>
                <a:off x="3666" y="2814"/>
                <a:ext cx="10" cy="28"/>
                <a:chOff x="1516" y="2835"/>
                <a:chExt cx="42" cy="123"/>
              </a:xfrm>
            </p:grpSpPr>
            <p:sp>
              <p:nvSpPr>
                <p:cNvPr id="2535" name="AutoShape 487"/>
                <p:cNvSpPr>
                  <a:spLocks noChangeAspect="1" noChangeArrowheads="1"/>
                </p:cNvSpPr>
                <p:nvPr/>
              </p:nvSpPr>
              <p:spPr bwMode="auto">
                <a:xfrm>
                  <a:off x="1516" y="2897"/>
                  <a:ext cx="42" cy="61"/>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sp>
              <p:nvSpPr>
                <p:cNvPr id="2536" name="AutoShape 488"/>
                <p:cNvSpPr>
                  <a:spLocks noChangeAspect="1" noChangeArrowheads="1"/>
                </p:cNvSpPr>
                <p:nvPr/>
              </p:nvSpPr>
              <p:spPr bwMode="auto">
                <a:xfrm>
                  <a:off x="1516" y="2835"/>
                  <a:ext cx="42" cy="62"/>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grpSp>
          <p:grpSp>
            <p:nvGrpSpPr>
              <p:cNvPr id="2504" name="Group 489"/>
              <p:cNvGrpSpPr>
                <a:grpSpLocks noChangeAspect="1"/>
              </p:cNvGrpSpPr>
              <p:nvPr/>
            </p:nvGrpSpPr>
            <p:grpSpPr bwMode="auto">
              <a:xfrm>
                <a:off x="3854" y="2730"/>
                <a:ext cx="9" cy="102"/>
                <a:chOff x="2195" y="2463"/>
                <a:chExt cx="40" cy="442"/>
              </a:xfrm>
            </p:grpSpPr>
            <p:sp>
              <p:nvSpPr>
                <p:cNvPr id="2538" name="AutoShape 490"/>
                <p:cNvSpPr>
                  <a:spLocks noChangeAspect="1" noChangeArrowheads="1"/>
                </p:cNvSpPr>
                <p:nvPr/>
              </p:nvSpPr>
              <p:spPr bwMode="auto">
                <a:xfrm>
                  <a:off x="2195" y="2684"/>
                  <a:ext cx="40" cy="221"/>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sp>
              <p:nvSpPr>
                <p:cNvPr id="2539" name="AutoShape 491"/>
                <p:cNvSpPr>
                  <a:spLocks noChangeAspect="1" noChangeArrowheads="1"/>
                </p:cNvSpPr>
                <p:nvPr/>
              </p:nvSpPr>
              <p:spPr bwMode="auto">
                <a:xfrm>
                  <a:off x="2195" y="2463"/>
                  <a:ext cx="40" cy="221"/>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grpSp>
          <p:grpSp>
            <p:nvGrpSpPr>
              <p:cNvPr id="2507" name="Group 492"/>
              <p:cNvGrpSpPr>
                <a:grpSpLocks noChangeAspect="1"/>
              </p:cNvGrpSpPr>
              <p:nvPr/>
            </p:nvGrpSpPr>
            <p:grpSpPr bwMode="auto">
              <a:xfrm>
                <a:off x="3886" y="2762"/>
                <a:ext cx="10" cy="90"/>
                <a:chOff x="2329" y="2599"/>
                <a:chExt cx="43" cy="386"/>
              </a:xfrm>
            </p:grpSpPr>
            <p:sp>
              <p:nvSpPr>
                <p:cNvPr id="2541" name="AutoShape 493"/>
                <p:cNvSpPr>
                  <a:spLocks noChangeAspect="1" noChangeArrowheads="1"/>
                </p:cNvSpPr>
                <p:nvPr/>
              </p:nvSpPr>
              <p:spPr bwMode="auto">
                <a:xfrm>
                  <a:off x="2329" y="2791"/>
                  <a:ext cx="43" cy="194"/>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542" name="AutoShape 494"/>
                <p:cNvSpPr>
                  <a:spLocks noChangeAspect="1" noChangeArrowheads="1"/>
                </p:cNvSpPr>
                <p:nvPr/>
              </p:nvSpPr>
              <p:spPr bwMode="auto">
                <a:xfrm>
                  <a:off x="2329" y="2599"/>
                  <a:ext cx="43" cy="19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516" name="Group 495"/>
              <p:cNvGrpSpPr>
                <a:grpSpLocks noChangeAspect="1"/>
              </p:cNvGrpSpPr>
              <p:nvPr/>
            </p:nvGrpSpPr>
            <p:grpSpPr bwMode="auto">
              <a:xfrm>
                <a:off x="3786" y="2731"/>
                <a:ext cx="10" cy="37"/>
                <a:chOff x="2478" y="2807"/>
                <a:chExt cx="43" cy="178"/>
              </a:xfrm>
            </p:grpSpPr>
            <p:sp>
              <p:nvSpPr>
                <p:cNvPr id="2544" name="AutoShape 496"/>
                <p:cNvSpPr>
                  <a:spLocks noChangeAspect="1" noChangeArrowheads="1"/>
                </p:cNvSpPr>
                <p:nvPr/>
              </p:nvSpPr>
              <p:spPr bwMode="auto">
                <a:xfrm>
                  <a:off x="2478" y="2807"/>
                  <a:ext cx="43" cy="8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545" name="AutoShape 497"/>
                <p:cNvSpPr>
                  <a:spLocks noChangeAspect="1" noChangeArrowheads="1"/>
                </p:cNvSpPr>
                <p:nvPr/>
              </p:nvSpPr>
              <p:spPr bwMode="auto">
                <a:xfrm>
                  <a:off x="2478" y="2896"/>
                  <a:ext cx="43" cy="8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519" name="Group 498"/>
              <p:cNvGrpSpPr>
                <a:grpSpLocks noChangeAspect="1"/>
              </p:cNvGrpSpPr>
              <p:nvPr/>
            </p:nvGrpSpPr>
            <p:grpSpPr bwMode="auto">
              <a:xfrm>
                <a:off x="3823" y="2726"/>
                <a:ext cx="9" cy="62"/>
                <a:chOff x="2065" y="2441"/>
                <a:chExt cx="40" cy="272"/>
              </a:xfrm>
            </p:grpSpPr>
            <p:sp>
              <p:nvSpPr>
                <p:cNvPr id="2547" name="AutoShape 499"/>
                <p:cNvSpPr>
                  <a:spLocks noChangeAspect="1" noChangeArrowheads="1"/>
                </p:cNvSpPr>
                <p:nvPr/>
              </p:nvSpPr>
              <p:spPr bwMode="auto">
                <a:xfrm>
                  <a:off x="2065" y="2576"/>
                  <a:ext cx="40" cy="137"/>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548" name="AutoShape 500"/>
                <p:cNvSpPr>
                  <a:spLocks noChangeAspect="1" noChangeArrowheads="1"/>
                </p:cNvSpPr>
                <p:nvPr/>
              </p:nvSpPr>
              <p:spPr bwMode="auto">
                <a:xfrm>
                  <a:off x="2065" y="2441"/>
                  <a:ext cx="40" cy="137"/>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522" name="Group 501"/>
              <p:cNvGrpSpPr>
                <a:grpSpLocks noChangeAspect="1"/>
              </p:cNvGrpSpPr>
              <p:nvPr/>
            </p:nvGrpSpPr>
            <p:grpSpPr bwMode="auto">
              <a:xfrm>
                <a:off x="3918" y="2808"/>
                <a:ext cx="10" cy="37"/>
                <a:chOff x="2478" y="2807"/>
                <a:chExt cx="43" cy="178"/>
              </a:xfrm>
            </p:grpSpPr>
            <p:sp>
              <p:nvSpPr>
                <p:cNvPr id="2550" name="AutoShape 502"/>
                <p:cNvSpPr>
                  <a:spLocks noChangeAspect="1" noChangeArrowheads="1"/>
                </p:cNvSpPr>
                <p:nvPr/>
              </p:nvSpPr>
              <p:spPr bwMode="auto">
                <a:xfrm>
                  <a:off x="2478" y="2807"/>
                  <a:ext cx="43" cy="8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551" name="AutoShape 503"/>
                <p:cNvSpPr>
                  <a:spLocks noChangeAspect="1" noChangeArrowheads="1"/>
                </p:cNvSpPr>
                <p:nvPr/>
              </p:nvSpPr>
              <p:spPr bwMode="auto">
                <a:xfrm>
                  <a:off x="2478" y="2896"/>
                  <a:ext cx="43" cy="8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525" name="Group 504"/>
              <p:cNvGrpSpPr>
                <a:grpSpLocks noChangeAspect="1"/>
              </p:cNvGrpSpPr>
              <p:nvPr/>
            </p:nvGrpSpPr>
            <p:grpSpPr bwMode="auto">
              <a:xfrm>
                <a:off x="4045" y="2726"/>
                <a:ext cx="10" cy="52"/>
                <a:chOff x="3094" y="2443"/>
                <a:chExt cx="40" cy="183"/>
              </a:xfrm>
            </p:grpSpPr>
            <p:sp>
              <p:nvSpPr>
                <p:cNvPr id="2553" name="AutoShape 505"/>
                <p:cNvSpPr>
                  <a:spLocks noChangeAspect="1" noChangeArrowheads="1"/>
                </p:cNvSpPr>
                <p:nvPr/>
              </p:nvSpPr>
              <p:spPr bwMode="auto">
                <a:xfrm flipV="1">
                  <a:off x="3094" y="2443"/>
                  <a:ext cx="40" cy="92"/>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554" name="AutoShape 506"/>
                <p:cNvSpPr>
                  <a:spLocks noChangeAspect="1" noChangeArrowheads="1"/>
                </p:cNvSpPr>
                <p:nvPr/>
              </p:nvSpPr>
              <p:spPr bwMode="auto">
                <a:xfrm flipV="1">
                  <a:off x="3094" y="2534"/>
                  <a:ext cx="40" cy="92"/>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528" name="Group 507"/>
              <p:cNvGrpSpPr>
                <a:grpSpLocks noChangeAspect="1"/>
              </p:cNvGrpSpPr>
              <p:nvPr/>
            </p:nvGrpSpPr>
            <p:grpSpPr bwMode="auto">
              <a:xfrm>
                <a:off x="4018" y="2726"/>
                <a:ext cx="11" cy="95"/>
                <a:chOff x="2978" y="2432"/>
                <a:chExt cx="46" cy="375"/>
              </a:xfrm>
            </p:grpSpPr>
            <p:sp>
              <p:nvSpPr>
                <p:cNvPr id="2556" name="AutoShape 508"/>
                <p:cNvSpPr>
                  <a:spLocks noChangeAspect="1" noChangeArrowheads="1"/>
                </p:cNvSpPr>
                <p:nvPr/>
              </p:nvSpPr>
              <p:spPr bwMode="auto">
                <a:xfrm>
                  <a:off x="2978" y="2619"/>
                  <a:ext cx="46" cy="188"/>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557" name="AutoShape 509"/>
                <p:cNvSpPr>
                  <a:spLocks noChangeAspect="1" noChangeArrowheads="1"/>
                </p:cNvSpPr>
                <p:nvPr/>
              </p:nvSpPr>
              <p:spPr bwMode="auto">
                <a:xfrm>
                  <a:off x="2978" y="2432"/>
                  <a:ext cx="46" cy="188"/>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531" name="Group 510"/>
              <p:cNvGrpSpPr>
                <a:grpSpLocks noChangeAspect="1"/>
              </p:cNvGrpSpPr>
              <p:nvPr/>
            </p:nvGrpSpPr>
            <p:grpSpPr bwMode="auto">
              <a:xfrm>
                <a:off x="3987" y="2745"/>
                <a:ext cx="10" cy="102"/>
                <a:chOff x="2832" y="2516"/>
                <a:chExt cx="43" cy="436"/>
              </a:xfrm>
            </p:grpSpPr>
            <p:sp>
              <p:nvSpPr>
                <p:cNvPr id="2559" name="AutoShape 511"/>
                <p:cNvSpPr>
                  <a:spLocks noChangeAspect="1" noChangeArrowheads="1"/>
                </p:cNvSpPr>
                <p:nvPr/>
              </p:nvSpPr>
              <p:spPr bwMode="auto">
                <a:xfrm flipV="1">
                  <a:off x="2832" y="2516"/>
                  <a:ext cx="43" cy="218"/>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sp>
              <p:nvSpPr>
                <p:cNvPr id="2560" name="AutoShape 512"/>
                <p:cNvSpPr>
                  <a:spLocks noChangeAspect="1" noChangeArrowheads="1"/>
                </p:cNvSpPr>
                <p:nvPr/>
              </p:nvSpPr>
              <p:spPr bwMode="auto">
                <a:xfrm flipV="1">
                  <a:off x="2832" y="2734"/>
                  <a:ext cx="43" cy="21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grpSp>
          <p:grpSp>
            <p:nvGrpSpPr>
              <p:cNvPr id="2534" name="Group 513"/>
              <p:cNvGrpSpPr>
                <a:grpSpLocks noChangeAspect="1"/>
              </p:cNvGrpSpPr>
              <p:nvPr/>
            </p:nvGrpSpPr>
            <p:grpSpPr bwMode="auto">
              <a:xfrm>
                <a:off x="3954" y="2797"/>
                <a:ext cx="9" cy="50"/>
                <a:chOff x="2668" y="2761"/>
                <a:chExt cx="40" cy="217"/>
              </a:xfrm>
            </p:grpSpPr>
            <p:sp>
              <p:nvSpPr>
                <p:cNvPr id="2562" name="AutoShape 514"/>
                <p:cNvSpPr>
                  <a:spLocks noChangeAspect="1" noChangeArrowheads="1"/>
                </p:cNvSpPr>
                <p:nvPr/>
              </p:nvSpPr>
              <p:spPr bwMode="auto">
                <a:xfrm>
                  <a:off x="2668" y="2870"/>
                  <a:ext cx="40" cy="108"/>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sp>
              <p:nvSpPr>
                <p:cNvPr id="2563" name="AutoShape 515"/>
                <p:cNvSpPr>
                  <a:spLocks noChangeAspect="1" noChangeArrowheads="1"/>
                </p:cNvSpPr>
                <p:nvPr/>
              </p:nvSpPr>
              <p:spPr bwMode="auto">
                <a:xfrm>
                  <a:off x="2668" y="2761"/>
                  <a:ext cx="40" cy="10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grpSp>
          <p:grpSp>
            <p:nvGrpSpPr>
              <p:cNvPr id="2537" name="Group 516"/>
              <p:cNvGrpSpPr>
                <a:grpSpLocks noChangeAspect="1"/>
              </p:cNvGrpSpPr>
              <p:nvPr/>
            </p:nvGrpSpPr>
            <p:grpSpPr bwMode="auto">
              <a:xfrm flipV="1">
                <a:off x="4150" y="2749"/>
                <a:ext cx="9" cy="102"/>
                <a:chOff x="3217" y="3037"/>
                <a:chExt cx="46" cy="372"/>
              </a:xfrm>
            </p:grpSpPr>
            <p:sp>
              <p:nvSpPr>
                <p:cNvPr id="2565" name="AutoShape 517"/>
                <p:cNvSpPr>
                  <a:spLocks noChangeAspect="1" noChangeArrowheads="1"/>
                </p:cNvSpPr>
                <p:nvPr/>
              </p:nvSpPr>
              <p:spPr bwMode="auto">
                <a:xfrm>
                  <a:off x="3217" y="3037"/>
                  <a:ext cx="46" cy="189"/>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sp>
              <p:nvSpPr>
                <p:cNvPr id="2566" name="AutoShape 518"/>
                <p:cNvSpPr>
                  <a:spLocks noChangeAspect="1" noChangeArrowheads="1"/>
                </p:cNvSpPr>
                <p:nvPr/>
              </p:nvSpPr>
              <p:spPr bwMode="auto">
                <a:xfrm>
                  <a:off x="3217" y="3220"/>
                  <a:ext cx="46" cy="189"/>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grpSp>
          <p:grpSp>
            <p:nvGrpSpPr>
              <p:cNvPr id="2540" name="Group 519"/>
              <p:cNvGrpSpPr>
                <a:grpSpLocks noChangeAspect="1"/>
              </p:cNvGrpSpPr>
              <p:nvPr/>
            </p:nvGrpSpPr>
            <p:grpSpPr bwMode="auto">
              <a:xfrm>
                <a:off x="4116" y="2723"/>
                <a:ext cx="12" cy="102"/>
                <a:chOff x="3353" y="3099"/>
                <a:chExt cx="40" cy="455"/>
              </a:xfrm>
            </p:grpSpPr>
            <p:sp>
              <p:nvSpPr>
                <p:cNvPr id="2568" name="AutoShape 520"/>
                <p:cNvSpPr>
                  <a:spLocks noChangeAspect="1" noChangeArrowheads="1"/>
                </p:cNvSpPr>
                <p:nvPr/>
              </p:nvSpPr>
              <p:spPr bwMode="auto">
                <a:xfrm>
                  <a:off x="3353" y="3325"/>
                  <a:ext cx="40" cy="22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569" name="AutoShape 521"/>
                <p:cNvSpPr>
                  <a:spLocks noChangeAspect="1" noChangeArrowheads="1"/>
                </p:cNvSpPr>
                <p:nvPr/>
              </p:nvSpPr>
              <p:spPr bwMode="auto">
                <a:xfrm>
                  <a:off x="3353" y="3099"/>
                  <a:ext cx="40" cy="22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543" name="Group 522"/>
              <p:cNvGrpSpPr>
                <a:grpSpLocks noChangeAspect="1"/>
              </p:cNvGrpSpPr>
              <p:nvPr/>
            </p:nvGrpSpPr>
            <p:grpSpPr bwMode="auto">
              <a:xfrm>
                <a:off x="4089" y="2725"/>
                <a:ext cx="11" cy="60"/>
                <a:chOff x="3486" y="3261"/>
                <a:chExt cx="40" cy="337"/>
              </a:xfrm>
            </p:grpSpPr>
            <p:sp>
              <p:nvSpPr>
                <p:cNvPr id="2571" name="AutoShape 523"/>
                <p:cNvSpPr>
                  <a:spLocks noChangeAspect="1" noChangeArrowheads="1"/>
                </p:cNvSpPr>
                <p:nvPr/>
              </p:nvSpPr>
              <p:spPr bwMode="auto">
                <a:xfrm>
                  <a:off x="3486" y="3430"/>
                  <a:ext cx="40" cy="168"/>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sp>
              <p:nvSpPr>
                <p:cNvPr id="2572" name="AutoShape 524"/>
                <p:cNvSpPr>
                  <a:spLocks noChangeAspect="1" noChangeArrowheads="1"/>
                </p:cNvSpPr>
                <p:nvPr/>
              </p:nvSpPr>
              <p:spPr bwMode="auto">
                <a:xfrm>
                  <a:off x="3486" y="3261"/>
                  <a:ext cx="40" cy="16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grpSp>
          <p:grpSp>
            <p:nvGrpSpPr>
              <p:cNvPr id="2546" name="Group 525"/>
              <p:cNvGrpSpPr>
                <a:grpSpLocks noChangeAspect="1"/>
              </p:cNvGrpSpPr>
              <p:nvPr/>
            </p:nvGrpSpPr>
            <p:grpSpPr bwMode="auto">
              <a:xfrm>
                <a:off x="4282" y="2729"/>
                <a:ext cx="10" cy="103"/>
                <a:chOff x="2195" y="2463"/>
                <a:chExt cx="40" cy="442"/>
              </a:xfrm>
            </p:grpSpPr>
            <p:sp>
              <p:nvSpPr>
                <p:cNvPr id="2574" name="AutoShape 526"/>
                <p:cNvSpPr>
                  <a:spLocks noChangeAspect="1" noChangeArrowheads="1"/>
                </p:cNvSpPr>
                <p:nvPr/>
              </p:nvSpPr>
              <p:spPr bwMode="auto">
                <a:xfrm>
                  <a:off x="2195" y="2684"/>
                  <a:ext cx="40" cy="221"/>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sp>
              <p:nvSpPr>
                <p:cNvPr id="2575" name="AutoShape 527"/>
                <p:cNvSpPr>
                  <a:spLocks noChangeAspect="1" noChangeArrowheads="1"/>
                </p:cNvSpPr>
                <p:nvPr/>
              </p:nvSpPr>
              <p:spPr bwMode="auto">
                <a:xfrm>
                  <a:off x="2195" y="2463"/>
                  <a:ext cx="40" cy="221"/>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grpSp>
          <p:grpSp>
            <p:nvGrpSpPr>
              <p:cNvPr id="2549" name="Group 528"/>
              <p:cNvGrpSpPr>
                <a:grpSpLocks noChangeAspect="1"/>
              </p:cNvGrpSpPr>
              <p:nvPr/>
            </p:nvGrpSpPr>
            <p:grpSpPr bwMode="auto">
              <a:xfrm>
                <a:off x="4246" y="2762"/>
                <a:ext cx="10" cy="90"/>
                <a:chOff x="2329" y="2599"/>
                <a:chExt cx="43" cy="386"/>
              </a:xfrm>
            </p:grpSpPr>
            <p:sp>
              <p:nvSpPr>
                <p:cNvPr id="2577" name="AutoShape 529"/>
                <p:cNvSpPr>
                  <a:spLocks noChangeAspect="1" noChangeArrowheads="1"/>
                </p:cNvSpPr>
                <p:nvPr/>
              </p:nvSpPr>
              <p:spPr bwMode="auto">
                <a:xfrm>
                  <a:off x="2329" y="2791"/>
                  <a:ext cx="43" cy="194"/>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578" name="AutoShape 530"/>
                <p:cNvSpPr>
                  <a:spLocks noChangeAspect="1" noChangeArrowheads="1"/>
                </p:cNvSpPr>
                <p:nvPr/>
              </p:nvSpPr>
              <p:spPr bwMode="auto">
                <a:xfrm>
                  <a:off x="2329" y="2599"/>
                  <a:ext cx="43" cy="19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552" name="Group 531"/>
              <p:cNvGrpSpPr>
                <a:grpSpLocks noChangeAspect="1"/>
              </p:cNvGrpSpPr>
              <p:nvPr/>
            </p:nvGrpSpPr>
            <p:grpSpPr bwMode="auto">
              <a:xfrm>
                <a:off x="4178" y="2787"/>
                <a:ext cx="10" cy="62"/>
                <a:chOff x="2065" y="2441"/>
                <a:chExt cx="40" cy="272"/>
              </a:xfrm>
            </p:grpSpPr>
            <p:sp>
              <p:nvSpPr>
                <p:cNvPr id="2580" name="AutoShape 532"/>
                <p:cNvSpPr>
                  <a:spLocks noChangeAspect="1" noChangeArrowheads="1"/>
                </p:cNvSpPr>
                <p:nvPr/>
              </p:nvSpPr>
              <p:spPr bwMode="auto">
                <a:xfrm>
                  <a:off x="2065" y="2576"/>
                  <a:ext cx="40" cy="137"/>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581" name="AutoShape 533"/>
                <p:cNvSpPr>
                  <a:spLocks noChangeAspect="1" noChangeArrowheads="1"/>
                </p:cNvSpPr>
                <p:nvPr/>
              </p:nvSpPr>
              <p:spPr bwMode="auto">
                <a:xfrm>
                  <a:off x="2065" y="2441"/>
                  <a:ext cx="40" cy="137"/>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555" name="Group 534"/>
              <p:cNvGrpSpPr>
                <a:grpSpLocks noChangeAspect="1"/>
              </p:cNvGrpSpPr>
              <p:nvPr/>
            </p:nvGrpSpPr>
            <p:grpSpPr bwMode="auto">
              <a:xfrm flipV="1">
                <a:off x="4218" y="2803"/>
                <a:ext cx="10" cy="42"/>
                <a:chOff x="2815" y="1923"/>
                <a:chExt cx="40" cy="217"/>
              </a:xfrm>
            </p:grpSpPr>
            <p:sp>
              <p:nvSpPr>
                <p:cNvPr id="2583" name="AutoShape 535"/>
                <p:cNvSpPr>
                  <a:spLocks noChangeAspect="1" noChangeArrowheads="1"/>
                </p:cNvSpPr>
                <p:nvPr/>
              </p:nvSpPr>
              <p:spPr bwMode="auto">
                <a:xfrm>
                  <a:off x="2815" y="2032"/>
                  <a:ext cx="40" cy="108"/>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sp>
              <p:nvSpPr>
                <p:cNvPr id="2584" name="AutoShape 536"/>
                <p:cNvSpPr>
                  <a:spLocks noChangeAspect="1" noChangeArrowheads="1"/>
                </p:cNvSpPr>
                <p:nvPr/>
              </p:nvSpPr>
              <p:spPr bwMode="auto">
                <a:xfrm>
                  <a:off x="2815" y="1923"/>
                  <a:ext cx="40" cy="10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grpSp>
          <p:grpSp>
            <p:nvGrpSpPr>
              <p:cNvPr id="2558" name="Group 537"/>
              <p:cNvGrpSpPr>
                <a:grpSpLocks noChangeAspect="1"/>
              </p:cNvGrpSpPr>
              <p:nvPr/>
            </p:nvGrpSpPr>
            <p:grpSpPr bwMode="auto">
              <a:xfrm>
                <a:off x="4312" y="2725"/>
                <a:ext cx="11" cy="63"/>
                <a:chOff x="2329" y="2599"/>
                <a:chExt cx="43" cy="386"/>
              </a:xfrm>
            </p:grpSpPr>
            <p:sp>
              <p:nvSpPr>
                <p:cNvPr id="2586" name="AutoShape 538"/>
                <p:cNvSpPr>
                  <a:spLocks noChangeAspect="1" noChangeArrowheads="1"/>
                </p:cNvSpPr>
                <p:nvPr/>
              </p:nvSpPr>
              <p:spPr bwMode="auto">
                <a:xfrm>
                  <a:off x="2329" y="2791"/>
                  <a:ext cx="43" cy="194"/>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587" name="AutoShape 539"/>
                <p:cNvSpPr>
                  <a:spLocks noChangeAspect="1" noChangeArrowheads="1"/>
                </p:cNvSpPr>
                <p:nvPr/>
              </p:nvSpPr>
              <p:spPr bwMode="auto">
                <a:xfrm>
                  <a:off x="2329" y="2599"/>
                  <a:ext cx="43" cy="19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561" name="Group 540"/>
              <p:cNvGrpSpPr>
                <a:grpSpLocks noChangeAspect="1"/>
              </p:cNvGrpSpPr>
              <p:nvPr/>
            </p:nvGrpSpPr>
            <p:grpSpPr bwMode="auto">
              <a:xfrm>
                <a:off x="4351" y="2730"/>
                <a:ext cx="10" cy="37"/>
                <a:chOff x="2478" y="2807"/>
                <a:chExt cx="43" cy="178"/>
              </a:xfrm>
            </p:grpSpPr>
            <p:sp>
              <p:nvSpPr>
                <p:cNvPr id="2589" name="AutoShape 541"/>
                <p:cNvSpPr>
                  <a:spLocks noChangeAspect="1" noChangeArrowheads="1"/>
                </p:cNvSpPr>
                <p:nvPr/>
              </p:nvSpPr>
              <p:spPr bwMode="auto">
                <a:xfrm>
                  <a:off x="2478" y="2807"/>
                  <a:ext cx="43" cy="8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590" name="AutoShape 542"/>
                <p:cNvSpPr>
                  <a:spLocks noChangeAspect="1" noChangeArrowheads="1"/>
                </p:cNvSpPr>
                <p:nvPr/>
              </p:nvSpPr>
              <p:spPr bwMode="auto">
                <a:xfrm>
                  <a:off x="2478" y="2896"/>
                  <a:ext cx="43" cy="8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564" name="Group 543"/>
              <p:cNvGrpSpPr>
                <a:grpSpLocks noChangeAspect="1"/>
              </p:cNvGrpSpPr>
              <p:nvPr/>
            </p:nvGrpSpPr>
            <p:grpSpPr bwMode="auto">
              <a:xfrm>
                <a:off x="4411" y="2740"/>
                <a:ext cx="11" cy="103"/>
                <a:chOff x="2195" y="2463"/>
                <a:chExt cx="40" cy="442"/>
              </a:xfrm>
            </p:grpSpPr>
            <p:sp>
              <p:nvSpPr>
                <p:cNvPr id="2592" name="AutoShape 544"/>
                <p:cNvSpPr>
                  <a:spLocks noChangeAspect="1" noChangeArrowheads="1"/>
                </p:cNvSpPr>
                <p:nvPr/>
              </p:nvSpPr>
              <p:spPr bwMode="auto">
                <a:xfrm>
                  <a:off x="2195" y="2684"/>
                  <a:ext cx="40" cy="221"/>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sp>
              <p:nvSpPr>
                <p:cNvPr id="2593" name="AutoShape 545"/>
                <p:cNvSpPr>
                  <a:spLocks noChangeAspect="1" noChangeArrowheads="1"/>
                </p:cNvSpPr>
                <p:nvPr/>
              </p:nvSpPr>
              <p:spPr bwMode="auto">
                <a:xfrm>
                  <a:off x="2195" y="2463"/>
                  <a:ext cx="40" cy="221"/>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grpSp>
          <p:grpSp>
            <p:nvGrpSpPr>
              <p:cNvPr id="2567" name="Group 546"/>
              <p:cNvGrpSpPr>
                <a:grpSpLocks noChangeAspect="1"/>
              </p:cNvGrpSpPr>
              <p:nvPr/>
            </p:nvGrpSpPr>
            <p:grpSpPr bwMode="auto">
              <a:xfrm>
                <a:off x="4444" y="2778"/>
                <a:ext cx="10" cy="73"/>
                <a:chOff x="2329" y="2599"/>
                <a:chExt cx="43" cy="386"/>
              </a:xfrm>
            </p:grpSpPr>
            <p:sp>
              <p:nvSpPr>
                <p:cNvPr id="2595" name="AutoShape 547"/>
                <p:cNvSpPr>
                  <a:spLocks noChangeAspect="1" noChangeArrowheads="1"/>
                </p:cNvSpPr>
                <p:nvPr/>
              </p:nvSpPr>
              <p:spPr bwMode="auto">
                <a:xfrm>
                  <a:off x="2329" y="2791"/>
                  <a:ext cx="43" cy="194"/>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596" name="AutoShape 548"/>
                <p:cNvSpPr>
                  <a:spLocks noChangeAspect="1" noChangeArrowheads="1"/>
                </p:cNvSpPr>
                <p:nvPr/>
              </p:nvSpPr>
              <p:spPr bwMode="auto">
                <a:xfrm>
                  <a:off x="2329" y="2599"/>
                  <a:ext cx="43" cy="19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570" name="Group 549"/>
              <p:cNvGrpSpPr>
                <a:grpSpLocks noChangeAspect="1"/>
              </p:cNvGrpSpPr>
              <p:nvPr/>
            </p:nvGrpSpPr>
            <p:grpSpPr bwMode="auto">
              <a:xfrm>
                <a:off x="4380" y="2724"/>
                <a:ext cx="11" cy="78"/>
                <a:chOff x="2065" y="2441"/>
                <a:chExt cx="40" cy="272"/>
              </a:xfrm>
            </p:grpSpPr>
            <p:sp>
              <p:nvSpPr>
                <p:cNvPr id="2598" name="AutoShape 550"/>
                <p:cNvSpPr>
                  <a:spLocks noChangeAspect="1" noChangeArrowheads="1"/>
                </p:cNvSpPr>
                <p:nvPr/>
              </p:nvSpPr>
              <p:spPr bwMode="auto">
                <a:xfrm>
                  <a:off x="2065" y="2576"/>
                  <a:ext cx="40" cy="137"/>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599" name="AutoShape 551"/>
                <p:cNvSpPr>
                  <a:spLocks noChangeAspect="1" noChangeArrowheads="1"/>
                </p:cNvSpPr>
                <p:nvPr/>
              </p:nvSpPr>
              <p:spPr bwMode="auto">
                <a:xfrm>
                  <a:off x="2065" y="2441"/>
                  <a:ext cx="40" cy="137"/>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sp>
            <p:nvSpPr>
              <p:cNvPr id="2600" name="Freeform 552"/>
              <p:cNvSpPr>
                <a:spLocks noChangeAspect="1"/>
              </p:cNvSpPr>
              <p:nvPr/>
            </p:nvSpPr>
            <p:spPr bwMode="auto">
              <a:xfrm flipH="1">
                <a:off x="4381" y="2722"/>
                <a:ext cx="142"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9525">
                <a:noFill/>
                <a:round/>
                <a:headEnd/>
                <a:tailEnd/>
              </a:ln>
              <a:effectLst/>
            </p:spPr>
            <p:txBody>
              <a:bodyPr>
                <a:prstTxWarp prst="textNoShape">
                  <a:avLst/>
                </a:prstTxWarp>
              </a:bodyPr>
              <a:lstStyle/>
              <a:p>
                <a:endParaRPr lang="en-US"/>
              </a:p>
            </p:txBody>
          </p:sp>
          <p:sp>
            <p:nvSpPr>
              <p:cNvPr id="2601" name="Freeform 553"/>
              <p:cNvSpPr>
                <a:spLocks noChangeAspect="1"/>
              </p:cNvSpPr>
              <p:nvPr/>
            </p:nvSpPr>
            <p:spPr bwMode="auto">
              <a:xfrm flipH="1">
                <a:off x="4302" y="2722"/>
                <a:ext cx="142"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C7FF29">
                      <a:gamma/>
                      <a:shade val="0"/>
                      <a:invGamma/>
                    </a:srgbClr>
                  </a:gs>
                  <a:gs pos="50000">
                    <a:srgbClr val="C7FF29"/>
                  </a:gs>
                  <a:gs pos="100000">
                    <a:srgbClr val="C7FF29">
                      <a:gamma/>
                      <a:shade val="0"/>
                      <a:invGamma/>
                    </a:srgbClr>
                  </a:gs>
                </a:gsLst>
                <a:lin ang="5400000" scaled="1"/>
              </a:gradFill>
              <a:ln w="9525">
                <a:noFill/>
                <a:round/>
                <a:headEnd/>
                <a:tailEnd/>
              </a:ln>
              <a:effectLst/>
            </p:spPr>
            <p:txBody>
              <a:bodyPr>
                <a:prstTxWarp prst="textNoShape">
                  <a:avLst/>
                </a:prstTxWarp>
              </a:bodyPr>
              <a:lstStyle/>
              <a:p>
                <a:endParaRPr lang="en-US"/>
              </a:p>
            </p:txBody>
          </p:sp>
          <p:sp>
            <p:nvSpPr>
              <p:cNvPr id="2602" name="Freeform 554"/>
              <p:cNvSpPr>
                <a:spLocks noChangeAspect="1"/>
              </p:cNvSpPr>
              <p:nvPr/>
            </p:nvSpPr>
            <p:spPr bwMode="auto">
              <a:xfrm flipH="1">
                <a:off x="4108" y="2722"/>
                <a:ext cx="143"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9525">
                <a:noFill/>
                <a:round/>
                <a:headEnd/>
                <a:tailEnd/>
              </a:ln>
              <a:effectLst/>
            </p:spPr>
            <p:txBody>
              <a:bodyPr>
                <a:prstTxWarp prst="textNoShape">
                  <a:avLst/>
                </a:prstTxWarp>
              </a:bodyPr>
              <a:lstStyle/>
              <a:p>
                <a:endParaRPr lang="en-US"/>
              </a:p>
            </p:txBody>
          </p:sp>
          <p:sp>
            <p:nvSpPr>
              <p:cNvPr id="2603" name="Freeform 555"/>
              <p:cNvSpPr>
                <a:spLocks noChangeAspect="1"/>
              </p:cNvSpPr>
              <p:nvPr/>
            </p:nvSpPr>
            <p:spPr bwMode="auto">
              <a:xfrm flipH="1">
                <a:off x="4029" y="2722"/>
                <a:ext cx="143"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C7FF29">
                      <a:gamma/>
                      <a:shade val="0"/>
                      <a:invGamma/>
                    </a:srgbClr>
                  </a:gs>
                  <a:gs pos="50000">
                    <a:srgbClr val="C7FF29"/>
                  </a:gs>
                  <a:gs pos="100000">
                    <a:srgbClr val="C7FF29">
                      <a:gamma/>
                      <a:shade val="0"/>
                      <a:invGamma/>
                    </a:srgbClr>
                  </a:gs>
                </a:gsLst>
                <a:lin ang="5400000" scaled="1"/>
              </a:gradFill>
              <a:ln w="9525">
                <a:noFill/>
                <a:round/>
                <a:headEnd/>
                <a:tailEnd/>
              </a:ln>
              <a:effectLst/>
            </p:spPr>
            <p:txBody>
              <a:bodyPr>
                <a:prstTxWarp prst="textNoShape">
                  <a:avLst/>
                </a:prstTxWarp>
              </a:bodyPr>
              <a:lstStyle/>
              <a:p>
                <a:endParaRPr lang="en-US"/>
              </a:p>
            </p:txBody>
          </p:sp>
          <p:sp>
            <p:nvSpPr>
              <p:cNvPr id="2604" name="Freeform 556"/>
              <p:cNvSpPr>
                <a:spLocks noChangeAspect="1"/>
              </p:cNvSpPr>
              <p:nvPr/>
            </p:nvSpPr>
            <p:spPr bwMode="auto">
              <a:xfrm flipH="1">
                <a:off x="3836" y="2722"/>
                <a:ext cx="143"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9525">
                <a:noFill/>
                <a:round/>
                <a:headEnd/>
                <a:tailEnd/>
              </a:ln>
              <a:effectLst/>
            </p:spPr>
            <p:txBody>
              <a:bodyPr>
                <a:prstTxWarp prst="textNoShape">
                  <a:avLst/>
                </a:prstTxWarp>
              </a:bodyPr>
              <a:lstStyle/>
              <a:p>
                <a:endParaRPr lang="en-US"/>
              </a:p>
            </p:txBody>
          </p:sp>
          <p:sp>
            <p:nvSpPr>
              <p:cNvPr id="2605" name="Freeform 557"/>
              <p:cNvSpPr>
                <a:spLocks noChangeAspect="1"/>
              </p:cNvSpPr>
              <p:nvPr/>
            </p:nvSpPr>
            <p:spPr bwMode="auto">
              <a:xfrm flipH="1">
                <a:off x="3757" y="2722"/>
                <a:ext cx="143"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C7FF29">
                      <a:gamma/>
                      <a:shade val="0"/>
                      <a:invGamma/>
                    </a:srgbClr>
                  </a:gs>
                  <a:gs pos="50000">
                    <a:srgbClr val="C7FF29"/>
                  </a:gs>
                  <a:gs pos="100000">
                    <a:srgbClr val="C7FF29">
                      <a:gamma/>
                      <a:shade val="0"/>
                      <a:invGamma/>
                    </a:srgbClr>
                  </a:gs>
                </a:gsLst>
                <a:lin ang="5400000" scaled="1"/>
              </a:gradFill>
              <a:ln w="9525">
                <a:noFill/>
                <a:round/>
                <a:headEnd/>
                <a:tailEnd/>
              </a:ln>
              <a:effectLst/>
            </p:spPr>
            <p:txBody>
              <a:bodyPr>
                <a:prstTxWarp prst="textNoShape">
                  <a:avLst/>
                </a:prstTxWarp>
              </a:bodyPr>
              <a:lstStyle/>
              <a:p>
                <a:endParaRPr lang="en-US"/>
              </a:p>
            </p:txBody>
          </p:sp>
          <p:sp>
            <p:nvSpPr>
              <p:cNvPr id="2606" name="Freeform 558"/>
              <p:cNvSpPr>
                <a:spLocks noChangeAspect="1"/>
              </p:cNvSpPr>
              <p:nvPr/>
            </p:nvSpPr>
            <p:spPr bwMode="auto">
              <a:xfrm flipH="1">
                <a:off x="3564" y="2722"/>
                <a:ext cx="142"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3175" cmpd="sng">
                <a:noFill/>
                <a:round/>
                <a:headEnd/>
                <a:tailEnd/>
              </a:ln>
              <a:effectLst/>
            </p:spPr>
            <p:txBody>
              <a:bodyPr>
                <a:prstTxWarp prst="textNoShape">
                  <a:avLst/>
                </a:prstTxWarp>
              </a:bodyPr>
              <a:lstStyle/>
              <a:p>
                <a:endParaRPr lang="en-US"/>
              </a:p>
            </p:txBody>
          </p:sp>
          <p:sp>
            <p:nvSpPr>
              <p:cNvPr id="2607" name="Freeform 559"/>
              <p:cNvSpPr>
                <a:spLocks noChangeAspect="1"/>
              </p:cNvSpPr>
              <p:nvPr/>
            </p:nvSpPr>
            <p:spPr bwMode="auto">
              <a:xfrm flipH="1">
                <a:off x="3486" y="2722"/>
                <a:ext cx="141" cy="132"/>
              </a:xfrm>
              <a:custGeom>
                <a:avLst/>
                <a:gdLst/>
                <a:ahLst/>
                <a:cxnLst>
                  <a:cxn ang="0">
                    <a:pos x="41" y="2512"/>
                  </a:cxn>
                  <a:cxn ang="0">
                    <a:pos x="310" y="2397"/>
                  </a:cxn>
                  <a:cxn ang="0">
                    <a:pos x="550" y="2186"/>
                  </a:cxn>
                  <a:cxn ang="0">
                    <a:pos x="742" y="1924"/>
                  </a:cxn>
                  <a:cxn ang="0">
                    <a:pos x="1261" y="1084"/>
                  </a:cxn>
                  <a:cxn ang="0">
                    <a:pos x="1831" y="342"/>
                  </a:cxn>
                  <a:cxn ang="0">
                    <a:pos x="2282" y="54"/>
                  </a:cxn>
                  <a:cxn ang="0">
                    <a:pos x="2703" y="18"/>
                  </a:cxn>
                  <a:cxn ang="0">
                    <a:pos x="2441" y="126"/>
                  </a:cxn>
                  <a:cxn ang="0">
                    <a:pos x="2214" y="314"/>
                  </a:cxn>
                  <a:cxn ang="0">
                    <a:pos x="1971" y="623"/>
                  </a:cxn>
                  <a:cxn ang="0">
                    <a:pos x="1678" y="1089"/>
                  </a:cxn>
                  <a:cxn ang="0">
                    <a:pos x="1102" y="1953"/>
                  </a:cxn>
                  <a:cxn ang="0">
                    <a:pos x="554" y="2440"/>
                  </a:cxn>
                  <a:cxn ang="0">
                    <a:pos x="41" y="2512"/>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C7FF29">
                      <a:gamma/>
                      <a:shade val="0"/>
                      <a:invGamma/>
                    </a:srgbClr>
                  </a:gs>
                  <a:gs pos="50000">
                    <a:srgbClr val="C7FF29"/>
                  </a:gs>
                  <a:gs pos="100000">
                    <a:srgbClr val="C7FF29">
                      <a:gamma/>
                      <a:shade val="0"/>
                      <a:invGamma/>
                    </a:srgbClr>
                  </a:gs>
                </a:gsLst>
                <a:lin ang="5400000" scaled="1"/>
              </a:gradFill>
              <a:ln w="9525">
                <a:noFill/>
                <a:round/>
                <a:headEnd/>
                <a:tailEnd/>
              </a:ln>
              <a:effectLst/>
            </p:spPr>
            <p:txBody>
              <a:bodyPr>
                <a:prstTxWarp prst="textNoShape">
                  <a:avLst/>
                </a:prstTxWarp>
              </a:bodyPr>
              <a:lstStyle/>
              <a:p>
                <a:endParaRPr lang="en-US"/>
              </a:p>
            </p:txBody>
          </p:sp>
          <p:grpSp>
            <p:nvGrpSpPr>
              <p:cNvPr id="2573" name="Group 560"/>
              <p:cNvGrpSpPr>
                <a:grpSpLocks noChangeAspect="1"/>
              </p:cNvGrpSpPr>
              <p:nvPr/>
            </p:nvGrpSpPr>
            <p:grpSpPr bwMode="auto">
              <a:xfrm>
                <a:off x="3466" y="2728"/>
                <a:ext cx="10" cy="103"/>
                <a:chOff x="2195" y="2463"/>
                <a:chExt cx="40" cy="442"/>
              </a:xfrm>
            </p:grpSpPr>
            <p:sp>
              <p:nvSpPr>
                <p:cNvPr id="2609" name="AutoShape 561"/>
                <p:cNvSpPr>
                  <a:spLocks noChangeAspect="1" noChangeArrowheads="1"/>
                </p:cNvSpPr>
                <p:nvPr/>
              </p:nvSpPr>
              <p:spPr bwMode="auto">
                <a:xfrm>
                  <a:off x="2195" y="2684"/>
                  <a:ext cx="40" cy="221"/>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sp>
              <p:nvSpPr>
                <p:cNvPr id="2610" name="AutoShape 562"/>
                <p:cNvSpPr>
                  <a:spLocks noChangeAspect="1" noChangeArrowheads="1"/>
                </p:cNvSpPr>
                <p:nvPr/>
              </p:nvSpPr>
              <p:spPr bwMode="auto">
                <a:xfrm>
                  <a:off x="2195" y="2463"/>
                  <a:ext cx="40" cy="221"/>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grpSp>
          <p:grpSp>
            <p:nvGrpSpPr>
              <p:cNvPr id="2576" name="Group 563"/>
              <p:cNvGrpSpPr>
                <a:grpSpLocks noChangeAspect="1"/>
              </p:cNvGrpSpPr>
              <p:nvPr/>
            </p:nvGrpSpPr>
            <p:grpSpPr bwMode="auto">
              <a:xfrm>
                <a:off x="3428" y="2761"/>
                <a:ext cx="10" cy="90"/>
                <a:chOff x="2329" y="2599"/>
                <a:chExt cx="43" cy="386"/>
              </a:xfrm>
            </p:grpSpPr>
            <p:sp>
              <p:nvSpPr>
                <p:cNvPr id="2612" name="AutoShape 564"/>
                <p:cNvSpPr>
                  <a:spLocks noChangeAspect="1" noChangeArrowheads="1"/>
                </p:cNvSpPr>
                <p:nvPr/>
              </p:nvSpPr>
              <p:spPr bwMode="auto">
                <a:xfrm>
                  <a:off x="2329" y="2791"/>
                  <a:ext cx="43" cy="194"/>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613" name="AutoShape 565"/>
                <p:cNvSpPr>
                  <a:spLocks noChangeAspect="1" noChangeArrowheads="1"/>
                </p:cNvSpPr>
                <p:nvPr/>
              </p:nvSpPr>
              <p:spPr bwMode="auto">
                <a:xfrm>
                  <a:off x="2329" y="2599"/>
                  <a:ext cx="43" cy="19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nvGrpSpPr>
              <p:cNvPr id="2579" name="Group 566"/>
              <p:cNvGrpSpPr>
                <a:grpSpLocks noChangeAspect="1"/>
              </p:cNvGrpSpPr>
              <p:nvPr/>
            </p:nvGrpSpPr>
            <p:grpSpPr bwMode="auto">
              <a:xfrm flipV="1">
                <a:off x="3403" y="2802"/>
                <a:ext cx="10" cy="42"/>
                <a:chOff x="2815" y="1923"/>
                <a:chExt cx="40" cy="217"/>
              </a:xfrm>
            </p:grpSpPr>
            <p:sp>
              <p:nvSpPr>
                <p:cNvPr id="2615" name="AutoShape 567"/>
                <p:cNvSpPr>
                  <a:spLocks noChangeAspect="1" noChangeArrowheads="1"/>
                </p:cNvSpPr>
                <p:nvPr/>
              </p:nvSpPr>
              <p:spPr bwMode="auto">
                <a:xfrm>
                  <a:off x="2815" y="2032"/>
                  <a:ext cx="40" cy="108"/>
                </a:xfrm>
                <a:prstGeom prst="roundRect">
                  <a:avLst>
                    <a:gd name="adj" fmla="val 16667"/>
                  </a:avLst>
                </a:prstGeom>
                <a:solidFill>
                  <a:srgbClr val="00FF00"/>
                </a:solidFill>
                <a:ln w="9525">
                  <a:noFill/>
                  <a:round/>
                  <a:headEnd/>
                  <a:tailEnd/>
                </a:ln>
                <a:effectLst/>
              </p:spPr>
              <p:txBody>
                <a:bodyPr wrap="none" anchor="ctr">
                  <a:prstTxWarp prst="textNoShape">
                    <a:avLst/>
                  </a:prstTxWarp>
                </a:bodyPr>
                <a:lstStyle/>
                <a:p>
                  <a:endParaRPr lang="en-US"/>
                </a:p>
              </p:txBody>
            </p:sp>
            <p:sp>
              <p:nvSpPr>
                <p:cNvPr id="2616" name="AutoShape 568"/>
                <p:cNvSpPr>
                  <a:spLocks noChangeAspect="1" noChangeArrowheads="1"/>
                </p:cNvSpPr>
                <p:nvPr/>
              </p:nvSpPr>
              <p:spPr bwMode="auto">
                <a:xfrm>
                  <a:off x="2815" y="1923"/>
                  <a:ext cx="40" cy="10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a:effectLst/>
              </p:spPr>
              <p:txBody>
                <a:bodyPr wrap="none" anchor="ctr">
                  <a:prstTxWarp prst="textNoShape">
                    <a:avLst/>
                  </a:prstTxWarp>
                </a:bodyPr>
                <a:lstStyle/>
                <a:p>
                  <a:endParaRPr lang="en-US"/>
                </a:p>
              </p:txBody>
            </p:sp>
          </p:grpSp>
          <p:grpSp>
            <p:nvGrpSpPr>
              <p:cNvPr id="2582" name="Group 569"/>
              <p:cNvGrpSpPr>
                <a:grpSpLocks noChangeAspect="1"/>
              </p:cNvGrpSpPr>
              <p:nvPr/>
            </p:nvGrpSpPr>
            <p:grpSpPr bwMode="auto">
              <a:xfrm>
                <a:off x="3494" y="2724"/>
                <a:ext cx="11" cy="63"/>
                <a:chOff x="2329" y="2599"/>
                <a:chExt cx="43" cy="386"/>
              </a:xfrm>
            </p:grpSpPr>
            <p:sp>
              <p:nvSpPr>
                <p:cNvPr id="2618" name="AutoShape 570"/>
                <p:cNvSpPr>
                  <a:spLocks noChangeAspect="1" noChangeArrowheads="1"/>
                </p:cNvSpPr>
                <p:nvPr/>
              </p:nvSpPr>
              <p:spPr bwMode="auto">
                <a:xfrm>
                  <a:off x="2329" y="2791"/>
                  <a:ext cx="43" cy="194"/>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a:effectLst/>
              </p:spPr>
              <p:txBody>
                <a:bodyPr wrap="none" anchor="ctr">
                  <a:prstTxWarp prst="textNoShape">
                    <a:avLst/>
                  </a:prstTxWarp>
                </a:bodyPr>
                <a:lstStyle/>
                <a:p>
                  <a:endParaRPr lang="en-US"/>
                </a:p>
              </p:txBody>
            </p:sp>
            <p:sp>
              <p:nvSpPr>
                <p:cNvPr id="2619" name="AutoShape 571"/>
                <p:cNvSpPr>
                  <a:spLocks noChangeAspect="1" noChangeArrowheads="1"/>
                </p:cNvSpPr>
                <p:nvPr/>
              </p:nvSpPr>
              <p:spPr bwMode="auto">
                <a:xfrm>
                  <a:off x="2329" y="2599"/>
                  <a:ext cx="43" cy="19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a:effectLst/>
              </p:spPr>
              <p:txBody>
                <a:bodyPr wrap="none" anchor="ctr">
                  <a:prstTxWarp prst="textNoShape">
                    <a:avLst/>
                  </a:prstTxWarp>
                </a:bodyPr>
                <a:lstStyle/>
                <a:p>
                  <a:endParaRPr lang="en-US"/>
                </a:p>
              </p:txBody>
            </p:sp>
          </p:grpSp>
        </p:grpSp>
      </p:grpSp>
      <p:grpSp>
        <p:nvGrpSpPr>
          <p:cNvPr id="2585" name="Group 572"/>
          <p:cNvGrpSpPr>
            <a:grpSpLocks/>
          </p:cNvGrpSpPr>
          <p:nvPr/>
        </p:nvGrpSpPr>
        <p:grpSpPr bwMode="auto">
          <a:xfrm>
            <a:off x="776288" y="1042988"/>
            <a:ext cx="7569200" cy="109537"/>
            <a:chOff x="504" y="1933"/>
            <a:chExt cx="4768" cy="69"/>
          </a:xfrm>
        </p:grpSpPr>
        <p:sp>
          <p:nvSpPr>
            <p:cNvPr id="2621" name="Oval 573"/>
            <p:cNvSpPr>
              <a:spLocks noChangeAspect="1" noChangeArrowheads="1"/>
            </p:cNvSpPr>
            <p:nvPr/>
          </p:nvSpPr>
          <p:spPr bwMode="auto">
            <a:xfrm>
              <a:off x="1358"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22" name="Oval 574"/>
            <p:cNvSpPr>
              <a:spLocks noChangeAspect="1" noChangeArrowheads="1"/>
            </p:cNvSpPr>
            <p:nvPr/>
          </p:nvSpPr>
          <p:spPr bwMode="auto">
            <a:xfrm>
              <a:off x="1429"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23" name="Oval 575"/>
            <p:cNvSpPr>
              <a:spLocks noChangeAspect="1" noChangeArrowheads="1"/>
            </p:cNvSpPr>
            <p:nvPr/>
          </p:nvSpPr>
          <p:spPr bwMode="auto">
            <a:xfrm>
              <a:off x="1571"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24" name="Oval 576"/>
            <p:cNvSpPr>
              <a:spLocks noChangeAspect="1" noChangeArrowheads="1"/>
            </p:cNvSpPr>
            <p:nvPr/>
          </p:nvSpPr>
          <p:spPr bwMode="auto">
            <a:xfrm>
              <a:off x="1714"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25" name="Oval 577"/>
            <p:cNvSpPr>
              <a:spLocks noChangeAspect="1" noChangeArrowheads="1"/>
            </p:cNvSpPr>
            <p:nvPr/>
          </p:nvSpPr>
          <p:spPr bwMode="auto">
            <a:xfrm>
              <a:off x="1500"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26" name="Oval 578"/>
            <p:cNvSpPr>
              <a:spLocks noChangeAspect="1" noChangeArrowheads="1"/>
            </p:cNvSpPr>
            <p:nvPr/>
          </p:nvSpPr>
          <p:spPr bwMode="auto">
            <a:xfrm>
              <a:off x="1643"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27" name="Oval 579"/>
            <p:cNvSpPr>
              <a:spLocks noChangeAspect="1" noChangeArrowheads="1"/>
            </p:cNvSpPr>
            <p:nvPr/>
          </p:nvSpPr>
          <p:spPr bwMode="auto">
            <a:xfrm>
              <a:off x="1785"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28" name="Oval 580"/>
            <p:cNvSpPr>
              <a:spLocks noChangeAspect="1" noChangeArrowheads="1"/>
            </p:cNvSpPr>
            <p:nvPr/>
          </p:nvSpPr>
          <p:spPr bwMode="auto">
            <a:xfrm>
              <a:off x="1928"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29" name="Oval 581"/>
            <p:cNvSpPr>
              <a:spLocks noChangeAspect="1" noChangeArrowheads="1"/>
            </p:cNvSpPr>
            <p:nvPr/>
          </p:nvSpPr>
          <p:spPr bwMode="auto">
            <a:xfrm>
              <a:off x="1856"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30" name="Oval 582"/>
            <p:cNvSpPr>
              <a:spLocks noChangeAspect="1" noChangeArrowheads="1"/>
            </p:cNvSpPr>
            <p:nvPr/>
          </p:nvSpPr>
          <p:spPr bwMode="auto">
            <a:xfrm>
              <a:off x="1999"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31" name="Oval 583"/>
            <p:cNvSpPr>
              <a:spLocks noChangeAspect="1" noChangeArrowheads="1"/>
            </p:cNvSpPr>
            <p:nvPr/>
          </p:nvSpPr>
          <p:spPr bwMode="auto">
            <a:xfrm>
              <a:off x="2070"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32" name="Oval 584"/>
            <p:cNvSpPr>
              <a:spLocks noChangeAspect="1" noChangeArrowheads="1"/>
            </p:cNvSpPr>
            <p:nvPr/>
          </p:nvSpPr>
          <p:spPr bwMode="auto">
            <a:xfrm>
              <a:off x="2142"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33" name="Oval 585"/>
            <p:cNvSpPr>
              <a:spLocks noChangeAspect="1" noChangeArrowheads="1"/>
            </p:cNvSpPr>
            <p:nvPr/>
          </p:nvSpPr>
          <p:spPr bwMode="auto">
            <a:xfrm>
              <a:off x="2212"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34" name="Oval 586"/>
            <p:cNvSpPr>
              <a:spLocks noChangeAspect="1" noChangeArrowheads="1"/>
            </p:cNvSpPr>
            <p:nvPr/>
          </p:nvSpPr>
          <p:spPr bwMode="auto">
            <a:xfrm>
              <a:off x="2283"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35" name="Oval 587"/>
            <p:cNvSpPr>
              <a:spLocks noChangeAspect="1" noChangeArrowheads="1"/>
            </p:cNvSpPr>
            <p:nvPr/>
          </p:nvSpPr>
          <p:spPr bwMode="auto">
            <a:xfrm>
              <a:off x="2425"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36" name="Oval 588"/>
            <p:cNvSpPr>
              <a:spLocks noChangeAspect="1" noChangeArrowheads="1"/>
            </p:cNvSpPr>
            <p:nvPr/>
          </p:nvSpPr>
          <p:spPr bwMode="auto">
            <a:xfrm>
              <a:off x="2568"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37" name="Oval 589"/>
            <p:cNvSpPr>
              <a:spLocks noChangeAspect="1" noChangeArrowheads="1"/>
            </p:cNvSpPr>
            <p:nvPr/>
          </p:nvSpPr>
          <p:spPr bwMode="auto">
            <a:xfrm>
              <a:off x="2354"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38" name="Oval 590"/>
            <p:cNvSpPr>
              <a:spLocks noChangeAspect="1" noChangeArrowheads="1"/>
            </p:cNvSpPr>
            <p:nvPr/>
          </p:nvSpPr>
          <p:spPr bwMode="auto">
            <a:xfrm>
              <a:off x="2497"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39" name="Oval 591"/>
            <p:cNvSpPr>
              <a:spLocks noChangeAspect="1" noChangeArrowheads="1"/>
            </p:cNvSpPr>
            <p:nvPr/>
          </p:nvSpPr>
          <p:spPr bwMode="auto">
            <a:xfrm>
              <a:off x="2639"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40" name="Oval 592"/>
            <p:cNvSpPr>
              <a:spLocks noChangeAspect="1" noChangeArrowheads="1"/>
            </p:cNvSpPr>
            <p:nvPr/>
          </p:nvSpPr>
          <p:spPr bwMode="auto">
            <a:xfrm>
              <a:off x="2782"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41" name="Oval 593"/>
            <p:cNvSpPr>
              <a:spLocks noChangeAspect="1" noChangeArrowheads="1"/>
            </p:cNvSpPr>
            <p:nvPr/>
          </p:nvSpPr>
          <p:spPr bwMode="auto">
            <a:xfrm>
              <a:off x="2710"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42" name="Oval 594"/>
            <p:cNvSpPr>
              <a:spLocks noChangeAspect="1" noChangeArrowheads="1"/>
            </p:cNvSpPr>
            <p:nvPr/>
          </p:nvSpPr>
          <p:spPr bwMode="auto">
            <a:xfrm>
              <a:off x="2853"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43" name="Oval 595"/>
            <p:cNvSpPr>
              <a:spLocks noChangeAspect="1" noChangeArrowheads="1"/>
            </p:cNvSpPr>
            <p:nvPr/>
          </p:nvSpPr>
          <p:spPr bwMode="auto">
            <a:xfrm>
              <a:off x="2924"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44" name="Oval 596"/>
            <p:cNvSpPr>
              <a:spLocks noChangeAspect="1" noChangeArrowheads="1"/>
            </p:cNvSpPr>
            <p:nvPr/>
          </p:nvSpPr>
          <p:spPr bwMode="auto">
            <a:xfrm>
              <a:off x="2996"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45" name="Oval 597"/>
            <p:cNvSpPr>
              <a:spLocks noChangeAspect="1" noChangeArrowheads="1"/>
            </p:cNvSpPr>
            <p:nvPr/>
          </p:nvSpPr>
          <p:spPr bwMode="auto">
            <a:xfrm>
              <a:off x="3067"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46" name="Oval 598"/>
            <p:cNvSpPr>
              <a:spLocks noChangeAspect="1" noChangeArrowheads="1"/>
            </p:cNvSpPr>
            <p:nvPr/>
          </p:nvSpPr>
          <p:spPr bwMode="auto">
            <a:xfrm>
              <a:off x="3138"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47" name="Oval 599"/>
            <p:cNvSpPr>
              <a:spLocks noChangeAspect="1" noChangeArrowheads="1"/>
            </p:cNvSpPr>
            <p:nvPr/>
          </p:nvSpPr>
          <p:spPr bwMode="auto">
            <a:xfrm>
              <a:off x="3280"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48" name="Oval 600"/>
            <p:cNvSpPr>
              <a:spLocks noChangeAspect="1" noChangeArrowheads="1"/>
            </p:cNvSpPr>
            <p:nvPr/>
          </p:nvSpPr>
          <p:spPr bwMode="auto">
            <a:xfrm>
              <a:off x="3423"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49" name="Oval 601"/>
            <p:cNvSpPr>
              <a:spLocks noChangeAspect="1" noChangeArrowheads="1"/>
            </p:cNvSpPr>
            <p:nvPr/>
          </p:nvSpPr>
          <p:spPr bwMode="auto">
            <a:xfrm>
              <a:off x="3209"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50" name="Oval 602"/>
            <p:cNvSpPr>
              <a:spLocks noChangeAspect="1" noChangeArrowheads="1"/>
            </p:cNvSpPr>
            <p:nvPr/>
          </p:nvSpPr>
          <p:spPr bwMode="auto">
            <a:xfrm>
              <a:off x="3352"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51" name="Oval 603"/>
            <p:cNvSpPr>
              <a:spLocks noChangeAspect="1" noChangeArrowheads="1"/>
            </p:cNvSpPr>
            <p:nvPr/>
          </p:nvSpPr>
          <p:spPr bwMode="auto">
            <a:xfrm>
              <a:off x="3494"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52" name="Oval 604"/>
            <p:cNvSpPr>
              <a:spLocks noChangeAspect="1" noChangeArrowheads="1"/>
            </p:cNvSpPr>
            <p:nvPr/>
          </p:nvSpPr>
          <p:spPr bwMode="auto">
            <a:xfrm>
              <a:off x="3637"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53" name="Oval 605"/>
            <p:cNvSpPr>
              <a:spLocks noChangeAspect="1" noChangeArrowheads="1"/>
            </p:cNvSpPr>
            <p:nvPr/>
          </p:nvSpPr>
          <p:spPr bwMode="auto">
            <a:xfrm>
              <a:off x="3565"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54" name="Oval 606"/>
            <p:cNvSpPr>
              <a:spLocks noChangeAspect="1" noChangeArrowheads="1"/>
            </p:cNvSpPr>
            <p:nvPr/>
          </p:nvSpPr>
          <p:spPr bwMode="auto">
            <a:xfrm>
              <a:off x="3708"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55" name="Oval 607"/>
            <p:cNvSpPr>
              <a:spLocks noChangeAspect="1" noChangeArrowheads="1"/>
            </p:cNvSpPr>
            <p:nvPr/>
          </p:nvSpPr>
          <p:spPr bwMode="auto">
            <a:xfrm>
              <a:off x="3779"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56" name="Oval 608"/>
            <p:cNvSpPr>
              <a:spLocks noChangeAspect="1" noChangeArrowheads="1"/>
            </p:cNvSpPr>
            <p:nvPr/>
          </p:nvSpPr>
          <p:spPr bwMode="auto">
            <a:xfrm>
              <a:off x="3851"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57" name="Oval 609"/>
            <p:cNvSpPr>
              <a:spLocks noChangeAspect="1" noChangeArrowheads="1"/>
            </p:cNvSpPr>
            <p:nvPr/>
          </p:nvSpPr>
          <p:spPr bwMode="auto">
            <a:xfrm flipH="1">
              <a:off x="4705"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58" name="Oval 610"/>
            <p:cNvSpPr>
              <a:spLocks noChangeAspect="1" noChangeArrowheads="1"/>
            </p:cNvSpPr>
            <p:nvPr/>
          </p:nvSpPr>
          <p:spPr bwMode="auto">
            <a:xfrm flipH="1">
              <a:off x="4634"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59" name="Oval 611"/>
            <p:cNvSpPr>
              <a:spLocks noChangeAspect="1" noChangeArrowheads="1"/>
            </p:cNvSpPr>
            <p:nvPr/>
          </p:nvSpPr>
          <p:spPr bwMode="auto">
            <a:xfrm flipH="1">
              <a:off x="4492"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60" name="Oval 612"/>
            <p:cNvSpPr>
              <a:spLocks noChangeAspect="1" noChangeArrowheads="1"/>
            </p:cNvSpPr>
            <p:nvPr/>
          </p:nvSpPr>
          <p:spPr bwMode="auto">
            <a:xfrm flipH="1">
              <a:off x="4349"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61" name="Oval 613"/>
            <p:cNvSpPr>
              <a:spLocks noChangeAspect="1" noChangeArrowheads="1"/>
            </p:cNvSpPr>
            <p:nvPr/>
          </p:nvSpPr>
          <p:spPr bwMode="auto">
            <a:xfrm flipH="1">
              <a:off x="4563"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62" name="Oval 614"/>
            <p:cNvSpPr>
              <a:spLocks noChangeAspect="1" noChangeArrowheads="1"/>
            </p:cNvSpPr>
            <p:nvPr/>
          </p:nvSpPr>
          <p:spPr bwMode="auto">
            <a:xfrm flipH="1">
              <a:off x="4420"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63" name="Oval 615"/>
            <p:cNvSpPr>
              <a:spLocks noChangeAspect="1" noChangeArrowheads="1"/>
            </p:cNvSpPr>
            <p:nvPr/>
          </p:nvSpPr>
          <p:spPr bwMode="auto">
            <a:xfrm flipH="1">
              <a:off x="4278"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64" name="Oval 616"/>
            <p:cNvSpPr>
              <a:spLocks noChangeAspect="1" noChangeArrowheads="1"/>
            </p:cNvSpPr>
            <p:nvPr/>
          </p:nvSpPr>
          <p:spPr bwMode="auto">
            <a:xfrm flipH="1">
              <a:off x="4135"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65" name="Oval 617"/>
            <p:cNvSpPr>
              <a:spLocks noChangeAspect="1" noChangeArrowheads="1"/>
            </p:cNvSpPr>
            <p:nvPr/>
          </p:nvSpPr>
          <p:spPr bwMode="auto">
            <a:xfrm flipH="1">
              <a:off x="4207"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66" name="Oval 618"/>
            <p:cNvSpPr>
              <a:spLocks noChangeAspect="1" noChangeArrowheads="1"/>
            </p:cNvSpPr>
            <p:nvPr/>
          </p:nvSpPr>
          <p:spPr bwMode="auto">
            <a:xfrm flipH="1">
              <a:off x="4064"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67" name="Oval 619"/>
            <p:cNvSpPr>
              <a:spLocks noChangeAspect="1" noChangeArrowheads="1"/>
            </p:cNvSpPr>
            <p:nvPr/>
          </p:nvSpPr>
          <p:spPr bwMode="auto">
            <a:xfrm flipH="1">
              <a:off x="3993"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68" name="Oval 620"/>
            <p:cNvSpPr>
              <a:spLocks noChangeAspect="1" noChangeArrowheads="1"/>
            </p:cNvSpPr>
            <p:nvPr/>
          </p:nvSpPr>
          <p:spPr bwMode="auto">
            <a:xfrm flipH="1">
              <a:off x="3921"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69" name="Oval 621"/>
            <p:cNvSpPr>
              <a:spLocks noChangeAspect="1" noChangeArrowheads="1"/>
            </p:cNvSpPr>
            <p:nvPr/>
          </p:nvSpPr>
          <p:spPr bwMode="auto">
            <a:xfrm>
              <a:off x="504"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70" name="Oval 622"/>
            <p:cNvSpPr>
              <a:spLocks noChangeAspect="1" noChangeArrowheads="1"/>
            </p:cNvSpPr>
            <p:nvPr/>
          </p:nvSpPr>
          <p:spPr bwMode="auto">
            <a:xfrm>
              <a:off x="575"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71" name="Oval 623"/>
            <p:cNvSpPr>
              <a:spLocks noChangeAspect="1" noChangeArrowheads="1"/>
            </p:cNvSpPr>
            <p:nvPr/>
          </p:nvSpPr>
          <p:spPr bwMode="auto">
            <a:xfrm>
              <a:off x="717"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72" name="Oval 624"/>
            <p:cNvSpPr>
              <a:spLocks noChangeAspect="1" noChangeArrowheads="1"/>
            </p:cNvSpPr>
            <p:nvPr/>
          </p:nvSpPr>
          <p:spPr bwMode="auto">
            <a:xfrm>
              <a:off x="860"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73" name="Oval 625"/>
            <p:cNvSpPr>
              <a:spLocks noChangeAspect="1" noChangeArrowheads="1"/>
            </p:cNvSpPr>
            <p:nvPr/>
          </p:nvSpPr>
          <p:spPr bwMode="auto">
            <a:xfrm>
              <a:off x="646"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74" name="Oval 626"/>
            <p:cNvSpPr>
              <a:spLocks noChangeAspect="1" noChangeArrowheads="1"/>
            </p:cNvSpPr>
            <p:nvPr/>
          </p:nvSpPr>
          <p:spPr bwMode="auto">
            <a:xfrm>
              <a:off x="789"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75" name="Oval 627"/>
            <p:cNvSpPr>
              <a:spLocks noChangeAspect="1" noChangeArrowheads="1"/>
            </p:cNvSpPr>
            <p:nvPr/>
          </p:nvSpPr>
          <p:spPr bwMode="auto">
            <a:xfrm>
              <a:off x="931"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76" name="Oval 628"/>
            <p:cNvSpPr>
              <a:spLocks noChangeAspect="1" noChangeArrowheads="1"/>
            </p:cNvSpPr>
            <p:nvPr/>
          </p:nvSpPr>
          <p:spPr bwMode="auto">
            <a:xfrm>
              <a:off x="1074"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77" name="Oval 629"/>
            <p:cNvSpPr>
              <a:spLocks noChangeAspect="1" noChangeArrowheads="1"/>
            </p:cNvSpPr>
            <p:nvPr/>
          </p:nvSpPr>
          <p:spPr bwMode="auto">
            <a:xfrm>
              <a:off x="1002"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78" name="Oval 630"/>
            <p:cNvSpPr>
              <a:spLocks noChangeAspect="1" noChangeArrowheads="1"/>
            </p:cNvSpPr>
            <p:nvPr/>
          </p:nvSpPr>
          <p:spPr bwMode="auto">
            <a:xfrm>
              <a:off x="1145"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79" name="Oval 631"/>
            <p:cNvSpPr>
              <a:spLocks noChangeAspect="1" noChangeArrowheads="1"/>
            </p:cNvSpPr>
            <p:nvPr/>
          </p:nvSpPr>
          <p:spPr bwMode="auto">
            <a:xfrm>
              <a:off x="1216"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80" name="Oval 632"/>
            <p:cNvSpPr>
              <a:spLocks noChangeAspect="1" noChangeArrowheads="1"/>
            </p:cNvSpPr>
            <p:nvPr/>
          </p:nvSpPr>
          <p:spPr bwMode="auto">
            <a:xfrm>
              <a:off x="1288"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81" name="Oval 633"/>
            <p:cNvSpPr>
              <a:spLocks noChangeAspect="1" noChangeArrowheads="1"/>
            </p:cNvSpPr>
            <p:nvPr/>
          </p:nvSpPr>
          <p:spPr bwMode="auto">
            <a:xfrm>
              <a:off x="4776"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82" name="Oval 634"/>
            <p:cNvSpPr>
              <a:spLocks noChangeAspect="1" noChangeArrowheads="1"/>
            </p:cNvSpPr>
            <p:nvPr/>
          </p:nvSpPr>
          <p:spPr bwMode="auto">
            <a:xfrm>
              <a:off x="4847"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83" name="Oval 635"/>
            <p:cNvSpPr>
              <a:spLocks noChangeAspect="1" noChangeArrowheads="1"/>
            </p:cNvSpPr>
            <p:nvPr/>
          </p:nvSpPr>
          <p:spPr bwMode="auto">
            <a:xfrm>
              <a:off x="4989"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84" name="Oval 636"/>
            <p:cNvSpPr>
              <a:spLocks noChangeAspect="1" noChangeArrowheads="1"/>
            </p:cNvSpPr>
            <p:nvPr/>
          </p:nvSpPr>
          <p:spPr bwMode="auto">
            <a:xfrm>
              <a:off x="5132"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85" name="Oval 637"/>
            <p:cNvSpPr>
              <a:spLocks noChangeAspect="1" noChangeArrowheads="1"/>
            </p:cNvSpPr>
            <p:nvPr/>
          </p:nvSpPr>
          <p:spPr bwMode="auto">
            <a:xfrm>
              <a:off x="4918"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86" name="Oval 638"/>
            <p:cNvSpPr>
              <a:spLocks noChangeAspect="1" noChangeArrowheads="1"/>
            </p:cNvSpPr>
            <p:nvPr/>
          </p:nvSpPr>
          <p:spPr bwMode="auto">
            <a:xfrm>
              <a:off x="5061"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87" name="Oval 639"/>
            <p:cNvSpPr>
              <a:spLocks noChangeAspect="1" noChangeArrowheads="1"/>
            </p:cNvSpPr>
            <p:nvPr/>
          </p:nvSpPr>
          <p:spPr bwMode="auto">
            <a:xfrm>
              <a:off x="5203"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grpSp>
      <p:grpSp>
        <p:nvGrpSpPr>
          <p:cNvPr id="2588" name="Group 640"/>
          <p:cNvGrpSpPr>
            <a:grpSpLocks/>
          </p:cNvGrpSpPr>
          <p:nvPr/>
        </p:nvGrpSpPr>
        <p:grpSpPr bwMode="auto">
          <a:xfrm>
            <a:off x="720725" y="1073150"/>
            <a:ext cx="7681913" cy="109538"/>
            <a:chOff x="391" y="1820"/>
            <a:chExt cx="4839" cy="69"/>
          </a:xfrm>
        </p:grpSpPr>
        <p:sp>
          <p:nvSpPr>
            <p:cNvPr id="2689" name="Oval 641"/>
            <p:cNvSpPr>
              <a:spLocks noChangeAspect="1" noChangeArrowheads="1"/>
            </p:cNvSpPr>
            <p:nvPr/>
          </p:nvSpPr>
          <p:spPr bwMode="auto">
            <a:xfrm>
              <a:off x="1245"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90" name="Oval 642"/>
            <p:cNvSpPr>
              <a:spLocks noChangeAspect="1" noChangeArrowheads="1"/>
            </p:cNvSpPr>
            <p:nvPr/>
          </p:nvSpPr>
          <p:spPr bwMode="auto">
            <a:xfrm>
              <a:off x="1316"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91" name="Oval 643"/>
            <p:cNvSpPr>
              <a:spLocks noChangeAspect="1" noChangeArrowheads="1"/>
            </p:cNvSpPr>
            <p:nvPr/>
          </p:nvSpPr>
          <p:spPr bwMode="auto">
            <a:xfrm>
              <a:off x="1458"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92" name="Oval 644"/>
            <p:cNvSpPr>
              <a:spLocks noChangeAspect="1" noChangeArrowheads="1"/>
            </p:cNvSpPr>
            <p:nvPr/>
          </p:nvSpPr>
          <p:spPr bwMode="auto">
            <a:xfrm>
              <a:off x="1601"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93" name="Oval 645"/>
            <p:cNvSpPr>
              <a:spLocks noChangeAspect="1" noChangeArrowheads="1"/>
            </p:cNvSpPr>
            <p:nvPr/>
          </p:nvSpPr>
          <p:spPr bwMode="auto">
            <a:xfrm>
              <a:off x="1387"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94" name="Oval 646"/>
            <p:cNvSpPr>
              <a:spLocks noChangeAspect="1" noChangeArrowheads="1"/>
            </p:cNvSpPr>
            <p:nvPr/>
          </p:nvSpPr>
          <p:spPr bwMode="auto">
            <a:xfrm>
              <a:off x="1530"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95" name="Oval 647"/>
            <p:cNvSpPr>
              <a:spLocks noChangeAspect="1" noChangeArrowheads="1"/>
            </p:cNvSpPr>
            <p:nvPr/>
          </p:nvSpPr>
          <p:spPr bwMode="auto">
            <a:xfrm>
              <a:off x="1672"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96" name="Oval 648"/>
            <p:cNvSpPr>
              <a:spLocks noChangeAspect="1" noChangeArrowheads="1"/>
            </p:cNvSpPr>
            <p:nvPr/>
          </p:nvSpPr>
          <p:spPr bwMode="auto">
            <a:xfrm>
              <a:off x="1815"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97" name="Oval 649"/>
            <p:cNvSpPr>
              <a:spLocks noChangeAspect="1" noChangeArrowheads="1"/>
            </p:cNvSpPr>
            <p:nvPr/>
          </p:nvSpPr>
          <p:spPr bwMode="auto">
            <a:xfrm>
              <a:off x="1743"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98" name="Oval 650"/>
            <p:cNvSpPr>
              <a:spLocks noChangeAspect="1" noChangeArrowheads="1"/>
            </p:cNvSpPr>
            <p:nvPr/>
          </p:nvSpPr>
          <p:spPr bwMode="auto">
            <a:xfrm>
              <a:off x="1886"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699" name="Oval 651"/>
            <p:cNvSpPr>
              <a:spLocks noChangeAspect="1" noChangeArrowheads="1"/>
            </p:cNvSpPr>
            <p:nvPr/>
          </p:nvSpPr>
          <p:spPr bwMode="auto">
            <a:xfrm>
              <a:off x="1957"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00" name="Oval 652"/>
            <p:cNvSpPr>
              <a:spLocks noChangeAspect="1" noChangeArrowheads="1"/>
            </p:cNvSpPr>
            <p:nvPr/>
          </p:nvSpPr>
          <p:spPr bwMode="auto">
            <a:xfrm>
              <a:off x="2029"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01" name="Oval 653"/>
            <p:cNvSpPr>
              <a:spLocks noChangeAspect="1" noChangeArrowheads="1"/>
            </p:cNvSpPr>
            <p:nvPr/>
          </p:nvSpPr>
          <p:spPr bwMode="auto">
            <a:xfrm>
              <a:off x="2099"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02" name="Oval 654"/>
            <p:cNvSpPr>
              <a:spLocks noChangeAspect="1" noChangeArrowheads="1"/>
            </p:cNvSpPr>
            <p:nvPr/>
          </p:nvSpPr>
          <p:spPr bwMode="auto">
            <a:xfrm>
              <a:off x="2170"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03" name="Oval 655"/>
            <p:cNvSpPr>
              <a:spLocks noChangeAspect="1" noChangeArrowheads="1"/>
            </p:cNvSpPr>
            <p:nvPr/>
          </p:nvSpPr>
          <p:spPr bwMode="auto">
            <a:xfrm>
              <a:off x="2312"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04" name="Oval 656"/>
            <p:cNvSpPr>
              <a:spLocks noChangeAspect="1" noChangeArrowheads="1"/>
            </p:cNvSpPr>
            <p:nvPr/>
          </p:nvSpPr>
          <p:spPr bwMode="auto">
            <a:xfrm>
              <a:off x="2455"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05" name="Oval 657"/>
            <p:cNvSpPr>
              <a:spLocks noChangeAspect="1" noChangeArrowheads="1"/>
            </p:cNvSpPr>
            <p:nvPr/>
          </p:nvSpPr>
          <p:spPr bwMode="auto">
            <a:xfrm>
              <a:off x="2241"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06" name="Oval 658"/>
            <p:cNvSpPr>
              <a:spLocks noChangeAspect="1" noChangeArrowheads="1"/>
            </p:cNvSpPr>
            <p:nvPr/>
          </p:nvSpPr>
          <p:spPr bwMode="auto">
            <a:xfrm>
              <a:off x="2384"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07" name="Oval 659"/>
            <p:cNvSpPr>
              <a:spLocks noChangeAspect="1" noChangeArrowheads="1"/>
            </p:cNvSpPr>
            <p:nvPr/>
          </p:nvSpPr>
          <p:spPr bwMode="auto">
            <a:xfrm>
              <a:off x="2526"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08" name="Oval 660"/>
            <p:cNvSpPr>
              <a:spLocks noChangeAspect="1" noChangeArrowheads="1"/>
            </p:cNvSpPr>
            <p:nvPr/>
          </p:nvSpPr>
          <p:spPr bwMode="auto">
            <a:xfrm>
              <a:off x="2669"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09" name="Oval 661"/>
            <p:cNvSpPr>
              <a:spLocks noChangeAspect="1" noChangeArrowheads="1"/>
            </p:cNvSpPr>
            <p:nvPr/>
          </p:nvSpPr>
          <p:spPr bwMode="auto">
            <a:xfrm>
              <a:off x="2597"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10" name="Oval 662"/>
            <p:cNvSpPr>
              <a:spLocks noChangeAspect="1" noChangeArrowheads="1"/>
            </p:cNvSpPr>
            <p:nvPr/>
          </p:nvSpPr>
          <p:spPr bwMode="auto">
            <a:xfrm>
              <a:off x="2740"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11" name="Oval 663"/>
            <p:cNvSpPr>
              <a:spLocks noChangeAspect="1" noChangeArrowheads="1"/>
            </p:cNvSpPr>
            <p:nvPr/>
          </p:nvSpPr>
          <p:spPr bwMode="auto">
            <a:xfrm>
              <a:off x="2811"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12" name="Oval 664"/>
            <p:cNvSpPr>
              <a:spLocks noChangeAspect="1" noChangeArrowheads="1"/>
            </p:cNvSpPr>
            <p:nvPr/>
          </p:nvSpPr>
          <p:spPr bwMode="auto">
            <a:xfrm>
              <a:off x="2883"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13" name="Oval 665"/>
            <p:cNvSpPr>
              <a:spLocks noChangeAspect="1" noChangeArrowheads="1"/>
            </p:cNvSpPr>
            <p:nvPr/>
          </p:nvSpPr>
          <p:spPr bwMode="auto">
            <a:xfrm>
              <a:off x="2954"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14" name="Oval 666"/>
            <p:cNvSpPr>
              <a:spLocks noChangeAspect="1" noChangeArrowheads="1"/>
            </p:cNvSpPr>
            <p:nvPr/>
          </p:nvSpPr>
          <p:spPr bwMode="auto">
            <a:xfrm>
              <a:off x="3025"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15" name="Oval 667"/>
            <p:cNvSpPr>
              <a:spLocks noChangeAspect="1" noChangeArrowheads="1"/>
            </p:cNvSpPr>
            <p:nvPr/>
          </p:nvSpPr>
          <p:spPr bwMode="auto">
            <a:xfrm>
              <a:off x="3167"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16" name="Oval 668"/>
            <p:cNvSpPr>
              <a:spLocks noChangeAspect="1" noChangeArrowheads="1"/>
            </p:cNvSpPr>
            <p:nvPr/>
          </p:nvSpPr>
          <p:spPr bwMode="auto">
            <a:xfrm>
              <a:off x="3310"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17" name="Oval 669"/>
            <p:cNvSpPr>
              <a:spLocks noChangeAspect="1" noChangeArrowheads="1"/>
            </p:cNvSpPr>
            <p:nvPr/>
          </p:nvSpPr>
          <p:spPr bwMode="auto">
            <a:xfrm>
              <a:off x="3096"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18" name="Oval 670"/>
            <p:cNvSpPr>
              <a:spLocks noChangeAspect="1" noChangeArrowheads="1"/>
            </p:cNvSpPr>
            <p:nvPr/>
          </p:nvSpPr>
          <p:spPr bwMode="auto">
            <a:xfrm>
              <a:off x="3239"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19" name="Oval 671"/>
            <p:cNvSpPr>
              <a:spLocks noChangeAspect="1" noChangeArrowheads="1"/>
            </p:cNvSpPr>
            <p:nvPr/>
          </p:nvSpPr>
          <p:spPr bwMode="auto">
            <a:xfrm>
              <a:off x="3381"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20" name="Oval 672"/>
            <p:cNvSpPr>
              <a:spLocks noChangeAspect="1" noChangeArrowheads="1"/>
            </p:cNvSpPr>
            <p:nvPr/>
          </p:nvSpPr>
          <p:spPr bwMode="auto">
            <a:xfrm>
              <a:off x="3524"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21" name="Oval 673"/>
            <p:cNvSpPr>
              <a:spLocks noChangeAspect="1" noChangeArrowheads="1"/>
            </p:cNvSpPr>
            <p:nvPr/>
          </p:nvSpPr>
          <p:spPr bwMode="auto">
            <a:xfrm>
              <a:off x="3452"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22" name="Oval 674"/>
            <p:cNvSpPr>
              <a:spLocks noChangeAspect="1" noChangeArrowheads="1"/>
            </p:cNvSpPr>
            <p:nvPr/>
          </p:nvSpPr>
          <p:spPr bwMode="auto">
            <a:xfrm>
              <a:off x="3595"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23" name="Oval 675"/>
            <p:cNvSpPr>
              <a:spLocks noChangeAspect="1" noChangeArrowheads="1"/>
            </p:cNvSpPr>
            <p:nvPr/>
          </p:nvSpPr>
          <p:spPr bwMode="auto">
            <a:xfrm>
              <a:off x="3666"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24" name="Oval 676"/>
            <p:cNvSpPr>
              <a:spLocks noChangeAspect="1" noChangeArrowheads="1"/>
            </p:cNvSpPr>
            <p:nvPr/>
          </p:nvSpPr>
          <p:spPr bwMode="auto">
            <a:xfrm>
              <a:off x="3738"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25" name="Oval 677"/>
            <p:cNvSpPr>
              <a:spLocks noChangeAspect="1" noChangeArrowheads="1"/>
            </p:cNvSpPr>
            <p:nvPr/>
          </p:nvSpPr>
          <p:spPr bwMode="auto">
            <a:xfrm flipH="1">
              <a:off x="4592"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26" name="Oval 678"/>
            <p:cNvSpPr>
              <a:spLocks noChangeAspect="1" noChangeArrowheads="1"/>
            </p:cNvSpPr>
            <p:nvPr/>
          </p:nvSpPr>
          <p:spPr bwMode="auto">
            <a:xfrm flipH="1">
              <a:off x="4521"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27" name="Oval 679"/>
            <p:cNvSpPr>
              <a:spLocks noChangeAspect="1" noChangeArrowheads="1"/>
            </p:cNvSpPr>
            <p:nvPr/>
          </p:nvSpPr>
          <p:spPr bwMode="auto">
            <a:xfrm flipH="1">
              <a:off x="4379"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28" name="Oval 680"/>
            <p:cNvSpPr>
              <a:spLocks noChangeAspect="1" noChangeArrowheads="1"/>
            </p:cNvSpPr>
            <p:nvPr/>
          </p:nvSpPr>
          <p:spPr bwMode="auto">
            <a:xfrm flipH="1">
              <a:off x="4236"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29" name="Oval 681"/>
            <p:cNvSpPr>
              <a:spLocks noChangeAspect="1" noChangeArrowheads="1"/>
            </p:cNvSpPr>
            <p:nvPr/>
          </p:nvSpPr>
          <p:spPr bwMode="auto">
            <a:xfrm flipH="1">
              <a:off x="4450"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30" name="Oval 682"/>
            <p:cNvSpPr>
              <a:spLocks noChangeAspect="1" noChangeArrowheads="1"/>
            </p:cNvSpPr>
            <p:nvPr/>
          </p:nvSpPr>
          <p:spPr bwMode="auto">
            <a:xfrm flipH="1">
              <a:off x="4307"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31" name="Oval 683"/>
            <p:cNvSpPr>
              <a:spLocks noChangeAspect="1" noChangeArrowheads="1"/>
            </p:cNvSpPr>
            <p:nvPr/>
          </p:nvSpPr>
          <p:spPr bwMode="auto">
            <a:xfrm flipH="1">
              <a:off x="4165"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32" name="Oval 684"/>
            <p:cNvSpPr>
              <a:spLocks noChangeAspect="1" noChangeArrowheads="1"/>
            </p:cNvSpPr>
            <p:nvPr/>
          </p:nvSpPr>
          <p:spPr bwMode="auto">
            <a:xfrm flipH="1">
              <a:off x="4022"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33" name="Oval 685"/>
            <p:cNvSpPr>
              <a:spLocks noChangeAspect="1" noChangeArrowheads="1"/>
            </p:cNvSpPr>
            <p:nvPr/>
          </p:nvSpPr>
          <p:spPr bwMode="auto">
            <a:xfrm flipH="1">
              <a:off x="4094"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34" name="Oval 686"/>
            <p:cNvSpPr>
              <a:spLocks noChangeAspect="1" noChangeArrowheads="1"/>
            </p:cNvSpPr>
            <p:nvPr/>
          </p:nvSpPr>
          <p:spPr bwMode="auto">
            <a:xfrm flipH="1">
              <a:off x="3951"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35" name="Oval 687"/>
            <p:cNvSpPr>
              <a:spLocks noChangeAspect="1" noChangeArrowheads="1"/>
            </p:cNvSpPr>
            <p:nvPr/>
          </p:nvSpPr>
          <p:spPr bwMode="auto">
            <a:xfrm flipH="1">
              <a:off x="3880"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36" name="Oval 688"/>
            <p:cNvSpPr>
              <a:spLocks noChangeAspect="1" noChangeArrowheads="1"/>
            </p:cNvSpPr>
            <p:nvPr/>
          </p:nvSpPr>
          <p:spPr bwMode="auto">
            <a:xfrm flipH="1">
              <a:off x="3808"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37" name="Oval 689"/>
            <p:cNvSpPr>
              <a:spLocks noChangeAspect="1" noChangeArrowheads="1"/>
            </p:cNvSpPr>
            <p:nvPr/>
          </p:nvSpPr>
          <p:spPr bwMode="auto">
            <a:xfrm>
              <a:off x="391"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38" name="Oval 690"/>
            <p:cNvSpPr>
              <a:spLocks noChangeAspect="1" noChangeArrowheads="1"/>
            </p:cNvSpPr>
            <p:nvPr/>
          </p:nvSpPr>
          <p:spPr bwMode="auto">
            <a:xfrm>
              <a:off x="462"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39" name="Oval 691"/>
            <p:cNvSpPr>
              <a:spLocks noChangeAspect="1" noChangeArrowheads="1"/>
            </p:cNvSpPr>
            <p:nvPr/>
          </p:nvSpPr>
          <p:spPr bwMode="auto">
            <a:xfrm>
              <a:off x="604"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40" name="Oval 692"/>
            <p:cNvSpPr>
              <a:spLocks noChangeAspect="1" noChangeArrowheads="1"/>
            </p:cNvSpPr>
            <p:nvPr/>
          </p:nvSpPr>
          <p:spPr bwMode="auto">
            <a:xfrm>
              <a:off x="747"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41" name="Oval 693"/>
            <p:cNvSpPr>
              <a:spLocks noChangeAspect="1" noChangeArrowheads="1"/>
            </p:cNvSpPr>
            <p:nvPr/>
          </p:nvSpPr>
          <p:spPr bwMode="auto">
            <a:xfrm>
              <a:off x="533"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42" name="Oval 694"/>
            <p:cNvSpPr>
              <a:spLocks noChangeAspect="1" noChangeArrowheads="1"/>
            </p:cNvSpPr>
            <p:nvPr/>
          </p:nvSpPr>
          <p:spPr bwMode="auto">
            <a:xfrm>
              <a:off x="676"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43" name="Oval 695"/>
            <p:cNvSpPr>
              <a:spLocks noChangeAspect="1" noChangeArrowheads="1"/>
            </p:cNvSpPr>
            <p:nvPr/>
          </p:nvSpPr>
          <p:spPr bwMode="auto">
            <a:xfrm>
              <a:off x="818"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44" name="Oval 696"/>
            <p:cNvSpPr>
              <a:spLocks noChangeAspect="1" noChangeArrowheads="1"/>
            </p:cNvSpPr>
            <p:nvPr/>
          </p:nvSpPr>
          <p:spPr bwMode="auto">
            <a:xfrm>
              <a:off x="961"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45" name="Oval 697"/>
            <p:cNvSpPr>
              <a:spLocks noChangeAspect="1" noChangeArrowheads="1"/>
            </p:cNvSpPr>
            <p:nvPr/>
          </p:nvSpPr>
          <p:spPr bwMode="auto">
            <a:xfrm>
              <a:off x="889"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46" name="Oval 698"/>
            <p:cNvSpPr>
              <a:spLocks noChangeAspect="1" noChangeArrowheads="1"/>
            </p:cNvSpPr>
            <p:nvPr/>
          </p:nvSpPr>
          <p:spPr bwMode="auto">
            <a:xfrm>
              <a:off x="1032"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47" name="Oval 699"/>
            <p:cNvSpPr>
              <a:spLocks noChangeAspect="1" noChangeArrowheads="1"/>
            </p:cNvSpPr>
            <p:nvPr/>
          </p:nvSpPr>
          <p:spPr bwMode="auto">
            <a:xfrm>
              <a:off x="1103"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48" name="Oval 700"/>
            <p:cNvSpPr>
              <a:spLocks noChangeAspect="1" noChangeArrowheads="1"/>
            </p:cNvSpPr>
            <p:nvPr/>
          </p:nvSpPr>
          <p:spPr bwMode="auto">
            <a:xfrm>
              <a:off x="1175"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49" name="Oval 701"/>
            <p:cNvSpPr>
              <a:spLocks noChangeAspect="1" noChangeArrowheads="1"/>
            </p:cNvSpPr>
            <p:nvPr/>
          </p:nvSpPr>
          <p:spPr bwMode="auto">
            <a:xfrm>
              <a:off x="4663"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50" name="Oval 702"/>
            <p:cNvSpPr>
              <a:spLocks noChangeAspect="1" noChangeArrowheads="1"/>
            </p:cNvSpPr>
            <p:nvPr/>
          </p:nvSpPr>
          <p:spPr bwMode="auto">
            <a:xfrm>
              <a:off x="4734"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51" name="Oval 703"/>
            <p:cNvSpPr>
              <a:spLocks noChangeAspect="1" noChangeArrowheads="1"/>
            </p:cNvSpPr>
            <p:nvPr/>
          </p:nvSpPr>
          <p:spPr bwMode="auto">
            <a:xfrm>
              <a:off x="4876"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52" name="Oval 704"/>
            <p:cNvSpPr>
              <a:spLocks noChangeAspect="1" noChangeArrowheads="1"/>
            </p:cNvSpPr>
            <p:nvPr/>
          </p:nvSpPr>
          <p:spPr bwMode="auto">
            <a:xfrm>
              <a:off x="5019"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53" name="Oval 705"/>
            <p:cNvSpPr>
              <a:spLocks noChangeAspect="1" noChangeArrowheads="1"/>
            </p:cNvSpPr>
            <p:nvPr/>
          </p:nvSpPr>
          <p:spPr bwMode="auto">
            <a:xfrm>
              <a:off x="4805"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54" name="Oval 706"/>
            <p:cNvSpPr>
              <a:spLocks noChangeAspect="1" noChangeArrowheads="1"/>
            </p:cNvSpPr>
            <p:nvPr/>
          </p:nvSpPr>
          <p:spPr bwMode="auto">
            <a:xfrm>
              <a:off x="4948"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55" name="Oval 707"/>
            <p:cNvSpPr>
              <a:spLocks noChangeAspect="1" noChangeArrowheads="1"/>
            </p:cNvSpPr>
            <p:nvPr/>
          </p:nvSpPr>
          <p:spPr bwMode="auto">
            <a:xfrm>
              <a:off x="5090"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56" name="Oval 708"/>
            <p:cNvSpPr>
              <a:spLocks noChangeAspect="1" noChangeArrowheads="1"/>
            </p:cNvSpPr>
            <p:nvPr/>
          </p:nvSpPr>
          <p:spPr bwMode="auto">
            <a:xfrm>
              <a:off x="5161"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grpSp>
      <p:grpSp>
        <p:nvGrpSpPr>
          <p:cNvPr id="2591" name="Group 709"/>
          <p:cNvGrpSpPr>
            <a:grpSpLocks/>
          </p:cNvGrpSpPr>
          <p:nvPr/>
        </p:nvGrpSpPr>
        <p:grpSpPr bwMode="auto">
          <a:xfrm>
            <a:off x="666750" y="1104900"/>
            <a:ext cx="7796213" cy="109538"/>
            <a:chOff x="393" y="1954"/>
            <a:chExt cx="4911" cy="69"/>
          </a:xfrm>
        </p:grpSpPr>
        <p:sp>
          <p:nvSpPr>
            <p:cNvPr id="2758" name="Oval 710"/>
            <p:cNvSpPr>
              <a:spLocks noChangeAspect="1" noChangeArrowheads="1"/>
            </p:cNvSpPr>
            <p:nvPr/>
          </p:nvSpPr>
          <p:spPr bwMode="auto">
            <a:xfrm>
              <a:off x="1247"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59" name="Oval 711"/>
            <p:cNvSpPr>
              <a:spLocks noChangeAspect="1" noChangeArrowheads="1"/>
            </p:cNvSpPr>
            <p:nvPr/>
          </p:nvSpPr>
          <p:spPr bwMode="auto">
            <a:xfrm>
              <a:off x="1318"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60" name="Oval 712"/>
            <p:cNvSpPr>
              <a:spLocks noChangeAspect="1" noChangeArrowheads="1"/>
            </p:cNvSpPr>
            <p:nvPr/>
          </p:nvSpPr>
          <p:spPr bwMode="auto">
            <a:xfrm>
              <a:off x="1460"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61" name="Oval 713"/>
            <p:cNvSpPr>
              <a:spLocks noChangeAspect="1" noChangeArrowheads="1"/>
            </p:cNvSpPr>
            <p:nvPr/>
          </p:nvSpPr>
          <p:spPr bwMode="auto">
            <a:xfrm>
              <a:off x="1603"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62" name="Oval 714"/>
            <p:cNvSpPr>
              <a:spLocks noChangeAspect="1" noChangeArrowheads="1"/>
            </p:cNvSpPr>
            <p:nvPr/>
          </p:nvSpPr>
          <p:spPr bwMode="auto">
            <a:xfrm>
              <a:off x="1389"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63" name="Oval 715"/>
            <p:cNvSpPr>
              <a:spLocks noChangeAspect="1" noChangeArrowheads="1"/>
            </p:cNvSpPr>
            <p:nvPr/>
          </p:nvSpPr>
          <p:spPr bwMode="auto">
            <a:xfrm>
              <a:off x="1532"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64" name="Oval 716"/>
            <p:cNvSpPr>
              <a:spLocks noChangeAspect="1" noChangeArrowheads="1"/>
            </p:cNvSpPr>
            <p:nvPr/>
          </p:nvSpPr>
          <p:spPr bwMode="auto">
            <a:xfrm>
              <a:off x="1674"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65" name="Oval 717"/>
            <p:cNvSpPr>
              <a:spLocks noChangeAspect="1" noChangeArrowheads="1"/>
            </p:cNvSpPr>
            <p:nvPr/>
          </p:nvSpPr>
          <p:spPr bwMode="auto">
            <a:xfrm>
              <a:off x="1817"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66" name="Oval 718"/>
            <p:cNvSpPr>
              <a:spLocks noChangeAspect="1" noChangeArrowheads="1"/>
            </p:cNvSpPr>
            <p:nvPr/>
          </p:nvSpPr>
          <p:spPr bwMode="auto">
            <a:xfrm>
              <a:off x="1745"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67" name="Oval 719"/>
            <p:cNvSpPr>
              <a:spLocks noChangeAspect="1" noChangeArrowheads="1"/>
            </p:cNvSpPr>
            <p:nvPr/>
          </p:nvSpPr>
          <p:spPr bwMode="auto">
            <a:xfrm>
              <a:off x="1888"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68" name="Oval 720"/>
            <p:cNvSpPr>
              <a:spLocks noChangeAspect="1" noChangeArrowheads="1"/>
            </p:cNvSpPr>
            <p:nvPr/>
          </p:nvSpPr>
          <p:spPr bwMode="auto">
            <a:xfrm>
              <a:off x="1959"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69" name="Oval 721"/>
            <p:cNvSpPr>
              <a:spLocks noChangeAspect="1" noChangeArrowheads="1"/>
            </p:cNvSpPr>
            <p:nvPr/>
          </p:nvSpPr>
          <p:spPr bwMode="auto">
            <a:xfrm>
              <a:off x="2031"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70" name="Oval 722"/>
            <p:cNvSpPr>
              <a:spLocks noChangeAspect="1" noChangeArrowheads="1"/>
            </p:cNvSpPr>
            <p:nvPr/>
          </p:nvSpPr>
          <p:spPr bwMode="auto">
            <a:xfrm>
              <a:off x="2101"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71" name="Oval 723"/>
            <p:cNvSpPr>
              <a:spLocks noChangeAspect="1" noChangeArrowheads="1"/>
            </p:cNvSpPr>
            <p:nvPr/>
          </p:nvSpPr>
          <p:spPr bwMode="auto">
            <a:xfrm>
              <a:off x="2172"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72" name="Oval 724"/>
            <p:cNvSpPr>
              <a:spLocks noChangeAspect="1" noChangeArrowheads="1"/>
            </p:cNvSpPr>
            <p:nvPr/>
          </p:nvSpPr>
          <p:spPr bwMode="auto">
            <a:xfrm>
              <a:off x="2314"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73" name="Oval 725"/>
            <p:cNvSpPr>
              <a:spLocks noChangeAspect="1" noChangeArrowheads="1"/>
            </p:cNvSpPr>
            <p:nvPr/>
          </p:nvSpPr>
          <p:spPr bwMode="auto">
            <a:xfrm>
              <a:off x="2457"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74" name="Oval 726"/>
            <p:cNvSpPr>
              <a:spLocks noChangeAspect="1" noChangeArrowheads="1"/>
            </p:cNvSpPr>
            <p:nvPr/>
          </p:nvSpPr>
          <p:spPr bwMode="auto">
            <a:xfrm>
              <a:off x="2243"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75" name="Oval 727"/>
            <p:cNvSpPr>
              <a:spLocks noChangeAspect="1" noChangeArrowheads="1"/>
            </p:cNvSpPr>
            <p:nvPr/>
          </p:nvSpPr>
          <p:spPr bwMode="auto">
            <a:xfrm>
              <a:off x="2386"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76" name="Oval 728"/>
            <p:cNvSpPr>
              <a:spLocks noChangeAspect="1" noChangeArrowheads="1"/>
            </p:cNvSpPr>
            <p:nvPr/>
          </p:nvSpPr>
          <p:spPr bwMode="auto">
            <a:xfrm>
              <a:off x="2528"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77" name="Oval 729"/>
            <p:cNvSpPr>
              <a:spLocks noChangeAspect="1" noChangeArrowheads="1"/>
            </p:cNvSpPr>
            <p:nvPr/>
          </p:nvSpPr>
          <p:spPr bwMode="auto">
            <a:xfrm>
              <a:off x="2671"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78" name="Oval 730"/>
            <p:cNvSpPr>
              <a:spLocks noChangeAspect="1" noChangeArrowheads="1"/>
            </p:cNvSpPr>
            <p:nvPr/>
          </p:nvSpPr>
          <p:spPr bwMode="auto">
            <a:xfrm>
              <a:off x="2599"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79" name="Oval 731"/>
            <p:cNvSpPr>
              <a:spLocks noChangeAspect="1" noChangeArrowheads="1"/>
            </p:cNvSpPr>
            <p:nvPr/>
          </p:nvSpPr>
          <p:spPr bwMode="auto">
            <a:xfrm>
              <a:off x="2742"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80" name="Oval 732"/>
            <p:cNvSpPr>
              <a:spLocks noChangeAspect="1" noChangeArrowheads="1"/>
            </p:cNvSpPr>
            <p:nvPr/>
          </p:nvSpPr>
          <p:spPr bwMode="auto">
            <a:xfrm>
              <a:off x="2813"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81" name="Oval 733"/>
            <p:cNvSpPr>
              <a:spLocks noChangeAspect="1" noChangeArrowheads="1"/>
            </p:cNvSpPr>
            <p:nvPr/>
          </p:nvSpPr>
          <p:spPr bwMode="auto">
            <a:xfrm>
              <a:off x="2885"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82" name="Oval 734"/>
            <p:cNvSpPr>
              <a:spLocks noChangeAspect="1" noChangeArrowheads="1"/>
            </p:cNvSpPr>
            <p:nvPr/>
          </p:nvSpPr>
          <p:spPr bwMode="auto">
            <a:xfrm>
              <a:off x="2956"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83" name="Oval 735"/>
            <p:cNvSpPr>
              <a:spLocks noChangeAspect="1" noChangeArrowheads="1"/>
            </p:cNvSpPr>
            <p:nvPr/>
          </p:nvSpPr>
          <p:spPr bwMode="auto">
            <a:xfrm>
              <a:off x="3027"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84" name="Oval 736"/>
            <p:cNvSpPr>
              <a:spLocks noChangeAspect="1" noChangeArrowheads="1"/>
            </p:cNvSpPr>
            <p:nvPr/>
          </p:nvSpPr>
          <p:spPr bwMode="auto">
            <a:xfrm>
              <a:off x="3169"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85" name="Oval 737"/>
            <p:cNvSpPr>
              <a:spLocks noChangeAspect="1" noChangeArrowheads="1"/>
            </p:cNvSpPr>
            <p:nvPr/>
          </p:nvSpPr>
          <p:spPr bwMode="auto">
            <a:xfrm>
              <a:off x="3312"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86" name="Oval 738"/>
            <p:cNvSpPr>
              <a:spLocks noChangeAspect="1" noChangeArrowheads="1"/>
            </p:cNvSpPr>
            <p:nvPr/>
          </p:nvSpPr>
          <p:spPr bwMode="auto">
            <a:xfrm>
              <a:off x="3098"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87" name="Oval 739"/>
            <p:cNvSpPr>
              <a:spLocks noChangeAspect="1" noChangeArrowheads="1"/>
            </p:cNvSpPr>
            <p:nvPr/>
          </p:nvSpPr>
          <p:spPr bwMode="auto">
            <a:xfrm>
              <a:off x="3241"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88" name="Oval 740"/>
            <p:cNvSpPr>
              <a:spLocks noChangeAspect="1" noChangeArrowheads="1"/>
            </p:cNvSpPr>
            <p:nvPr/>
          </p:nvSpPr>
          <p:spPr bwMode="auto">
            <a:xfrm>
              <a:off x="3383"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89" name="Oval 741"/>
            <p:cNvSpPr>
              <a:spLocks noChangeAspect="1" noChangeArrowheads="1"/>
            </p:cNvSpPr>
            <p:nvPr/>
          </p:nvSpPr>
          <p:spPr bwMode="auto">
            <a:xfrm>
              <a:off x="3526"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90" name="Oval 742"/>
            <p:cNvSpPr>
              <a:spLocks noChangeAspect="1" noChangeArrowheads="1"/>
            </p:cNvSpPr>
            <p:nvPr/>
          </p:nvSpPr>
          <p:spPr bwMode="auto">
            <a:xfrm>
              <a:off x="3454"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91" name="Oval 743"/>
            <p:cNvSpPr>
              <a:spLocks noChangeAspect="1" noChangeArrowheads="1"/>
            </p:cNvSpPr>
            <p:nvPr/>
          </p:nvSpPr>
          <p:spPr bwMode="auto">
            <a:xfrm>
              <a:off x="3597"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92" name="Oval 744"/>
            <p:cNvSpPr>
              <a:spLocks noChangeAspect="1" noChangeArrowheads="1"/>
            </p:cNvSpPr>
            <p:nvPr/>
          </p:nvSpPr>
          <p:spPr bwMode="auto">
            <a:xfrm>
              <a:off x="3668"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93" name="Oval 745"/>
            <p:cNvSpPr>
              <a:spLocks noChangeAspect="1" noChangeArrowheads="1"/>
            </p:cNvSpPr>
            <p:nvPr/>
          </p:nvSpPr>
          <p:spPr bwMode="auto">
            <a:xfrm>
              <a:off x="3740"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94" name="Oval 746"/>
            <p:cNvSpPr>
              <a:spLocks noChangeAspect="1" noChangeArrowheads="1"/>
            </p:cNvSpPr>
            <p:nvPr/>
          </p:nvSpPr>
          <p:spPr bwMode="auto">
            <a:xfrm flipH="1">
              <a:off x="4594"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95" name="Oval 747"/>
            <p:cNvSpPr>
              <a:spLocks noChangeAspect="1" noChangeArrowheads="1"/>
            </p:cNvSpPr>
            <p:nvPr/>
          </p:nvSpPr>
          <p:spPr bwMode="auto">
            <a:xfrm flipH="1">
              <a:off x="4523"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96" name="Oval 748"/>
            <p:cNvSpPr>
              <a:spLocks noChangeAspect="1" noChangeArrowheads="1"/>
            </p:cNvSpPr>
            <p:nvPr/>
          </p:nvSpPr>
          <p:spPr bwMode="auto">
            <a:xfrm flipH="1">
              <a:off x="4381"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97" name="Oval 749"/>
            <p:cNvSpPr>
              <a:spLocks noChangeAspect="1" noChangeArrowheads="1"/>
            </p:cNvSpPr>
            <p:nvPr/>
          </p:nvSpPr>
          <p:spPr bwMode="auto">
            <a:xfrm flipH="1">
              <a:off x="4238"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98" name="Oval 750"/>
            <p:cNvSpPr>
              <a:spLocks noChangeAspect="1" noChangeArrowheads="1"/>
            </p:cNvSpPr>
            <p:nvPr/>
          </p:nvSpPr>
          <p:spPr bwMode="auto">
            <a:xfrm flipH="1">
              <a:off x="4452"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799" name="Oval 751"/>
            <p:cNvSpPr>
              <a:spLocks noChangeAspect="1" noChangeArrowheads="1"/>
            </p:cNvSpPr>
            <p:nvPr/>
          </p:nvSpPr>
          <p:spPr bwMode="auto">
            <a:xfrm flipH="1">
              <a:off x="4309"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800" name="Oval 752"/>
            <p:cNvSpPr>
              <a:spLocks noChangeAspect="1" noChangeArrowheads="1"/>
            </p:cNvSpPr>
            <p:nvPr/>
          </p:nvSpPr>
          <p:spPr bwMode="auto">
            <a:xfrm flipH="1">
              <a:off x="4167"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801" name="Oval 753"/>
            <p:cNvSpPr>
              <a:spLocks noChangeAspect="1" noChangeArrowheads="1"/>
            </p:cNvSpPr>
            <p:nvPr/>
          </p:nvSpPr>
          <p:spPr bwMode="auto">
            <a:xfrm flipH="1">
              <a:off x="4024"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802" name="Oval 754"/>
            <p:cNvSpPr>
              <a:spLocks noChangeAspect="1" noChangeArrowheads="1"/>
            </p:cNvSpPr>
            <p:nvPr/>
          </p:nvSpPr>
          <p:spPr bwMode="auto">
            <a:xfrm flipH="1">
              <a:off x="4096"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803" name="Oval 755"/>
            <p:cNvSpPr>
              <a:spLocks noChangeAspect="1" noChangeArrowheads="1"/>
            </p:cNvSpPr>
            <p:nvPr/>
          </p:nvSpPr>
          <p:spPr bwMode="auto">
            <a:xfrm flipH="1">
              <a:off x="3953"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804" name="Oval 756"/>
            <p:cNvSpPr>
              <a:spLocks noChangeAspect="1" noChangeArrowheads="1"/>
            </p:cNvSpPr>
            <p:nvPr/>
          </p:nvSpPr>
          <p:spPr bwMode="auto">
            <a:xfrm flipH="1">
              <a:off x="3882"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805" name="Oval 757"/>
            <p:cNvSpPr>
              <a:spLocks noChangeAspect="1" noChangeArrowheads="1"/>
            </p:cNvSpPr>
            <p:nvPr/>
          </p:nvSpPr>
          <p:spPr bwMode="auto">
            <a:xfrm flipH="1">
              <a:off x="3810"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806" name="Oval 758"/>
            <p:cNvSpPr>
              <a:spLocks noChangeAspect="1" noChangeArrowheads="1"/>
            </p:cNvSpPr>
            <p:nvPr/>
          </p:nvSpPr>
          <p:spPr bwMode="auto">
            <a:xfrm>
              <a:off x="393"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807" name="Oval 759"/>
            <p:cNvSpPr>
              <a:spLocks noChangeAspect="1" noChangeArrowheads="1"/>
            </p:cNvSpPr>
            <p:nvPr/>
          </p:nvSpPr>
          <p:spPr bwMode="auto">
            <a:xfrm>
              <a:off x="464"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808" name="Oval 760"/>
            <p:cNvSpPr>
              <a:spLocks noChangeAspect="1" noChangeArrowheads="1"/>
            </p:cNvSpPr>
            <p:nvPr/>
          </p:nvSpPr>
          <p:spPr bwMode="auto">
            <a:xfrm>
              <a:off x="606"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809" name="Oval 761"/>
            <p:cNvSpPr>
              <a:spLocks noChangeAspect="1" noChangeArrowheads="1"/>
            </p:cNvSpPr>
            <p:nvPr/>
          </p:nvSpPr>
          <p:spPr bwMode="auto">
            <a:xfrm>
              <a:off x="749"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810" name="Oval 762"/>
            <p:cNvSpPr>
              <a:spLocks noChangeAspect="1" noChangeArrowheads="1"/>
            </p:cNvSpPr>
            <p:nvPr/>
          </p:nvSpPr>
          <p:spPr bwMode="auto">
            <a:xfrm>
              <a:off x="535"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811" name="Oval 763"/>
            <p:cNvSpPr>
              <a:spLocks noChangeAspect="1" noChangeArrowheads="1"/>
            </p:cNvSpPr>
            <p:nvPr/>
          </p:nvSpPr>
          <p:spPr bwMode="auto">
            <a:xfrm>
              <a:off x="678"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812" name="Oval 764"/>
            <p:cNvSpPr>
              <a:spLocks noChangeAspect="1" noChangeArrowheads="1"/>
            </p:cNvSpPr>
            <p:nvPr/>
          </p:nvSpPr>
          <p:spPr bwMode="auto">
            <a:xfrm>
              <a:off x="820"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813" name="Oval 765"/>
            <p:cNvSpPr>
              <a:spLocks noChangeAspect="1" noChangeArrowheads="1"/>
            </p:cNvSpPr>
            <p:nvPr/>
          </p:nvSpPr>
          <p:spPr bwMode="auto">
            <a:xfrm>
              <a:off x="963"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814" name="Oval 766"/>
            <p:cNvSpPr>
              <a:spLocks noChangeAspect="1" noChangeArrowheads="1"/>
            </p:cNvSpPr>
            <p:nvPr/>
          </p:nvSpPr>
          <p:spPr bwMode="auto">
            <a:xfrm>
              <a:off x="891"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815" name="Oval 767"/>
            <p:cNvSpPr>
              <a:spLocks noChangeAspect="1" noChangeArrowheads="1"/>
            </p:cNvSpPr>
            <p:nvPr/>
          </p:nvSpPr>
          <p:spPr bwMode="auto">
            <a:xfrm>
              <a:off x="1034"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816" name="Oval 768"/>
            <p:cNvSpPr>
              <a:spLocks noChangeAspect="1" noChangeArrowheads="1"/>
            </p:cNvSpPr>
            <p:nvPr/>
          </p:nvSpPr>
          <p:spPr bwMode="auto">
            <a:xfrm>
              <a:off x="1105"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817" name="Oval 769"/>
            <p:cNvSpPr>
              <a:spLocks noChangeAspect="1" noChangeArrowheads="1"/>
            </p:cNvSpPr>
            <p:nvPr/>
          </p:nvSpPr>
          <p:spPr bwMode="auto">
            <a:xfrm>
              <a:off x="1177"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818" name="Oval 770"/>
            <p:cNvSpPr>
              <a:spLocks noChangeAspect="1" noChangeArrowheads="1"/>
            </p:cNvSpPr>
            <p:nvPr/>
          </p:nvSpPr>
          <p:spPr bwMode="auto">
            <a:xfrm>
              <a:off x="4665"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819" name="Oval 771"/>
            <p:cNvSpPr>
              <a:spLocks noChangeAspect="1" noChangeArrowheads="1"/>
            </p:cNvSpPr>
            <p:nvPr/>
          </p:nvSpPr>
          <p:spPr bwMode="auto">
            <a:xfrm>
              <a:off x="4736"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820" name="Oval 772"/>
            <p:cNvSpPr>
              <a:spLocks noChangeAspect="1" noChangeArrowheads="1"/>
            </p:cNvSpPr>
            <p:nvPr/>
          </p:nvSpPr>
          <p:spPr bwMode="auto">
            <a:xfrm>
              <a:off x="4878"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821" name="Oval 773"/>
            <p:cNvSpPr>
              <a:spLocks noChangeAspect="1" noChangeArrowheads="1"/>
            </p:cNvSpPr>
            <p:nvPr/>
          </p:nvSpPr>
          <p:spPr bwMode="auto">
            <a:xfrm>
              <a:off x="5021"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822" name="Oval 774"/>
            <p:cNvSpPr>
              <a:spLocks noChangeAspect="1" noChangeArrowheads="1"/>
            </p:cNvSpPr>
            <p:nvPr/>
          </p:nvSpPr>
          <p:spPr bwMode="auto">
            <a:xfrm>
              <a:off x="4807"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823" name="Oval 775"/>
            <p:cNvSpPr>
              <a:spLocks noChangeAspect="1" noChangeArrowheads="1"/>
            </p:cNvSpPr>
            <p:nvPr/>
          </p:nvSpPr>
          <p:spPr bwMode="auto">
            <a:xfrm>
              <a:off x="4950"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824" name="Oval 776"/>
            <p:cNvSpPr>
              <a:spLocks noChangeAspect="1" noChangeArrowheads="1"/>
            </p:cNvSpPr>
            <p:nvPr/>
          </p:nvSpPr>
          <p:spPr bwMode="auto">
            <a:xfrm>
              <a:off x="5092"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825" name="Oval 777"/>
            <p:cNvSpPr>
              <a:spLocks noChangeAspect="1" noChangeArrowheads="1"/>
            </p:cNvSpPr>
            <p:nvPr/>
          </p:nvSpPr>
          <p:spPr bwMode="auto">
            <a:xfrm>
              <a:off x="5235"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826" name="Oval 778"/>
            <p:cNvSpPr>
              <a:spLocks noChangeAspect="1" noChangeArrowheads="1"/>
            </p:cNvSpPr>
            <p:nvPr/>
          </p:nvSpPr>
          <p:spPr bwMode="auto">
            <a:xfrm>
              <a:off x="5163"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grpSp>
      <p:sp>
        <p:nvSpPr>
          <p:cNvPr id="2827" name="Text Box 779"/>
          <p:cNvSpPr txBox="1">
            <a:spLocks noChangeArrowheads="1"/>
          </p:cNvSpPr>
          <p:nvPr/>
        </p:nvSpPr>
        <p:spPr bwMode="auto">
          <a:xfrm>
            <a:off x="173038" y="152400"/>
            <a:ext cx="2998787" cy="304800"/>
          </a:xfrm>
          <a:prstGeom prst="rect">
            <a:avLst/>
          </a:prstGeom>
          <a:noFill/>
          <a:ln w="9525">
            <a:noFill/>
            <a:miter lim="800000"/>
            <a:headEnd/>
            <a:tailEnd/>
          </a:ln>
          <a:effectLst/>
        </p:spPr>
        <p:txBody>
          <a:bodyPr wrap="none">
            <a:prstTxWarp prst="textNoShape">
              <a:avLst/>
            </a:prstTxWarp>
            <a:spAutoFit/>
          </a:bodyPr>
          <a:lstStyle/>
          <a:p>
            <a:r>
              <a:rPr lang="en-US" sz="1400" b="1">
                <a:sym typeface="Symbol" charset="2"/>
              </a:rPr>
              <a:t>Growth Factor signaling modules</a:t>
            </a:r>
            <a:endParaRPr lang="en-US" sz="1000">
              <a:sym typeface="Symbol" charset="2"/>
            </a:endParaRPr>
          </a:p>
        </p:txBody>
      </p:sp>
      <p:grpSp>
        <p:nvGrpSpPr>
          <p:cNvPr id="2594" name="Group 780"/>
          <p:cNvGrpSpPr>
            <a:grpSpLocks/>
          </p:cNvGrpSpPr>
          <p:nvPr/>
        </p:nvGrpSpPr>
        <p:grpSpPr bwMode="auto">
          <a:xfrm>
            <a:off x="3732213" y="346075"/>
            <a:ext cx="1063625" cy="3105150"/>
            <a:chOff x="1803" y="383"/>
            <a:chExt cx="670" cy="1956"/>
          </a:xfrm>
        </p:grpSpPr>
        <p:sp>
          <p:nvSpPr>
            <p:cNvPr id="2829" name="Text Box 781"/>
            <p:cNvSpPr txBox="1">
              <a:spLocks noChangeArrowheads="1"/>
            </p:cNvSpPr>
            <p:nvPr/>
          </p:nvSpPr>
          <p:spPr bwMode="auto">
            <a:xfrm flipH="1">
              <a:off x="2197" y="481"/>
              <a:ext cx="276" cy="154"/>
            </a:xfrm>
            <a:prstGeom prst="rect">
              <a:avLst/>
            </a:prstGeom>
            <a:noFill/>
            <a:ln w="9525">
              <a:noFill/>
              <a:miter lim="800000"/>
              <a:headEnd/>
              <a:tailEnd/>
            </a:ln>
            <a:effectLst/>
          </p:spPr>
          <p:txBody>
            <a:bodyPr wrap="none">
              <a:prstTxWarp prst="textNoShape">
                <a:avLst/>
              </a:prstTxWarp>
              <a:spAutoFit/>
            </a:bodyPr>
            <a:lstStyle/>
            <a:p>
              <a:r>
                <a:rPr lang="en-US" sz="1000" b="1"/>
                <a:t>CR1</a:t>
              </a:r>
              <a:endParaRPr lang="en-US"/>
            </a:p>
          </p:txBody>
        </p:sp>
        <p:sp>
          <p:nvSpPr>
            <p:cNvPr id="2830" name="AutoShape 782"/>
            <p:cNvSpPr>
              <a:spLocks noChangeArrowheads="1"/>
            </p:cNvSpPr>
            <p:nvPr/>
          </p:nvSpPr>
          <p:spPr bwMode="auto">
            <a:xfrm rot="5400000" flipH="1">
              <a:off x="1887" y="417"/>
              <a:ext cx="204" cy="295"/>
            </a:xfrm>
            <a:prstGeom prst="triangle">
              <a:avLst>
                <a:gd name="adj" fmla="val 50000"/>
              </a:avLst>
            </a:prstGeom>
            <a:gradFill rotWithShape="1">
              <a:gsLst>
                <a:gs pos="0">
                  <a:srgbClr val="BEBA00"/>
                </a:gs>
                <a:gs pos="100000">
                  <a:srgbClr val="FFFF66"/>
                </a:gs>
              </a:gsLst>
              <a:lin ang="0" scaled="1"/>
            </a:gradFill>
            <a:ln w="12700">
              <a:solidFill>
                <a:schemeClr val="tx1"/>
              </a:solidFill>
              <a:miter lim="800000"/>
              <a:headEnd/>
              <a:tailEnd/>
            </a:ln>
            <a:effectLst/>
          </p:spPr>
          <p:txBody>
            <a:bodyPr rot="10800000" vert="eaVert" wrap="none" anchor="ctr">
              <a:prstTxWarp prst="textNoShape">
                <a:avLst/>
              </a:prstTxWarp>
            </a:bodyPr>
            <a:lstStyle/>
            <a:p>
              <a:pPr algn="ctr"/>
              <a:endParaRPr lang="en-US"/>
            </a:p>
          </p:txBody>
        </p:sp>
        <p:sp>
          <p:nvSpPr>
            <p:cNvPr id="2831" name="Text Box 783"/>
            <p:cNvSpPr txBox="1">
              <a:spLocks noChangeArrowheads="1"/>
            </p:cNvSpPr>
            <p:nvPr/>
          </p:nvSpPr>
          <p:spPr bwMode="auto">
            <a:xfrm flipH="1">
              <a:off x="1803" y="491"/>
              <a:ext cx="342" cy="154"/>
            </a:xfrm>
            <a:prstGeom prst="rect">
              <a:avLst/>
            </a:prstGeom>
            <a:noFill/>
            <a:ln w="9525">
              <a:noFill/>
              <a:miter lim="800000"/>
              <a:headEnd/>
              <a:tailEnd/>
            </a:ln>
            <a:effectLst/>
          </p:spPr>
          <p:txBody>
            <a:bodyPr>
              <a:prstTxWarp prst="textNoShape">
                <a:avLst/>
              </a:prstTxWarp>
              <a:spAutoFit/>
            </a:bodyPr>
            <a:lstStyle/>
            <a:p>
              <a:r>
                <a:rPr lang="en-US" sz="1000" b="1"/>
                <a:t>GF</a:t>
              </a:r>
              <a:endParaRPr lang="en-US"/>
            </a:p>
          </p:txBody>
        </p:sp>
        <p:sp>
          <p:nvSpPr>
            <p:cNvPr id="2832" name="Freeform 784"/>
            <p:cNvSpPr>
              <a:spLocks/>
            </p:cNvSpPr>
            <p:nvPr/>
          </p:nvSpPr>
          <p:spPr bwMode="auto">
            <a:xfrm flipH="1">
              <a:off x="1939" y="383"/>
              <a:ext cx="492" cy="363"/>
            </a:xfrm>
            <a:custGeom>
              <a:avLst/>
              <a:gdLst/>
              <a:ahLst/>
              <a:cxnLst>
                <a:cxn ang="0">
                  <a:pos x="178" y="308"/>
                </a:cxn>
                <a:cxn ang="0">
                  <a:pos x="597" y="251"/>
                </a:cxn>
                <a:cxn ang="0">
                  <a:pos x="586" y="59"/>
                </a:cxn>
                <a:cxn ang="0">
                  <a:pos x="87" y="82"/>
                </a:cxn>
                <a:cxn ang="0">
                  <a:pos x="87" y="551"/>
                </a:cxn>
                <a:cxn ang="0">
                  <a:pos x="609" y="581"/>
                </a:cxn>
                <a:cxn ang="0">
                  <a:pos x="609" y="395"/>
                </a:cxn>
                <a:cxn ang="0">
                  <a:pos x="178" y="308"/>
                </a:cxn>
              </a:cxnLst>
              <a:rect l="0" t="0" r="r" b="b"/>
              <a:pathLst>
                <a:path w="696" h="634">
                  <a:moveTo>
                    <a:pt x="178" y="308"/>
                  </a:moveTo>
                  <a:cubicBezTo>
                    <a:pt x="180" y="280"/>
                    <a:pt x="529" y="293"/>
                    <a:pt x="597" y="251"/>
                  </a:cubicBezTo>
                  <a:cubicBezTo>
                    <a:pt x="665" y="209"/>
                    <a:pt x="671" y="87"/>
                    <a:pt x="586" y="59"/>
                  </a:cubicBezTo>
                  <a:cubicBezTo>
                    <a:pt x="501" y="31"/>
                    <a:pt x="170" y="0"/>
                    <a:pt x="87" y="82"/>
                  </a:cubicBezTo>
                  <a:cubicBezTo>
                    <a:pt x="4" y="164"/>
                    <a:pt x="0" y="468"/>
                    <a:pt x="87" y="551"/>
                  </a:cubicBezTo>
                  <a:cubicBezTo>
                    <a:pt x="174" y="634"/>
                    <a:pt x="522" y="607"/>
                    <a:pt x="609" y="581"/>
                  </a:cubicBezTo>
                  <a:cubicBezTo>
                    <a:pt x="696" y="555"/>
                    <a:pt x="681" y="441"/>
                    <a:pt x="609" y="395"/>
                  </a:cubicBezTo>
                  <a:cubicBezTo>
                    <a:pt x="537" y="349"/>
                    <a:pt x="268" y="326"/>
                    <a:pt x="178" y="308"/>
                  </a:cubicBezTo>
                  <a:close/>
                </a:path>
              </a:pathLst>
            </a:custGeom>
            <a:gradFill rotWithShape="1">
              <a:gsLst>
                <a:gs pos="0">
                  <a:srgbClr val="FFE473"/>
                </a:gs>
                <a:gs pos="100000">
                  <a:srgbClr val="E08500"/>
                </a:gs>
              </a:gsLst>
              <a:lin ang="0" scaled="1"/>
            </a:gradFill>
            <a:ln w="9525">
              <a:noFill/>
              <a:round/>
              <a:headEnd/>
              <a:tailEnd/>
            </a:ln>
            <a:effectLst/>
          </p:spPr>
          <p:txBody>
            <a:bodyPr>
              <a:prstTxWarp prst="textNoShape">
                <a:avLst/>
              </a:prstTxWarp>
            </a:bodyPr>
            <a:lstStyle/>
            <a:p>
              <a:endParaRPr lang="en-US"/>
            </a:p>
          </p:txBody>
        </p:sp>
        <p:sp>
          <p:nvSpPr>
            <p:cNvPr id="2833" name="Text Box 785"/>
            <p:cNvSpPr txBox="1">
              <a:spLocks noChangeArrowheads="1"/>
            </p:cNvSpPr>
            <p:nvPr/>
          </p:nvSpPr>
          <p:spPr bwMode="auto">
            <a:xfrm flipH="1">
              <a:off x="2042" y="395"/>
              <a:ext cx="209" cy="154"/>
            </a:xfrm>
            <a:prstGeom prst="rect">
              <a:avLst/>
            </a:prstGeom>
            <a:noFill/>
            <a:ln w="9525">
              <a:noFill/>
              <a:miter lim="800000"/>
              <a:headEnd/>
              <a:tailEnd/>
            </a:ln>
            <a:effectLst/>
          </p:spPr>
          <p:txBody>
            <a:bodyPr wrap="none">
              <a:prstTxWarp prst="textNoShape">
                <a:avLst/>
              </a:prstTxWarp>
              <a:spAutoFit/>
            </a:bodyPr>
            <a:lstStyle/>
            <a:p>
              <a:r>
                <a:rPr lang="en-US" sz="1000" b="1"/>
                <a:t>L1</a:t>
              </a:r>
              <a:endParaRPr lang="en-US"/>
            </a:p>
          </p:txBody>
        </p:sp>
        <p:sp>
          <p:nvSpPr>
            <p:cNvPr id="2834" name="Text Box 786"/>
            <p:cNvSpPr txBox="1">
              <a:spLocks noChangeArrowheads="1"/>
            </p:cNvSpPr>
            <p:nvPr/>
          </p:nvSpPr>
          <p:spPr bwMode="auto">
            <a:xfrm flipH="1">
              <a:off x="2044" y="577"/>
              <a:ext cx="209" cy="154"/>
            </a:xfrm>
            <a:prstGeom prst="rect">
              <a:avLst/>
            </a:prstGeom>
            <a:noFill/>
            <a:ln w="9525">
              <a:noFill/>
              <a:miter lim="800000"/>
              <a:headEnd/>
              <a:tailEnd/>
            </a:ln>
            <a:effectLst/>
          </p:spPr>
          <p:txBody>
            <a:bodyPr wrap="none">
              <a:prstTxWarp prst="textNoShape">
                <a:avLst/>
              </a:prstTxWarp>
              <a:spAutoFit/>
            </a:bodyPr>
            <a:lstStyle/>
            <a:p>
              <a:r>
                <a:rPr lang="en-US" sz="1000" b="1"/>
                <a:t>L2</a:t>
              </a:r>
              <a:endParaRPr lang="en-US"/>
            </a:p>
          </p:txBody>
        </p:sp>
        <p:sp>
          <p:nvSpPr>
            <p:cNvPr id="2835" name="Rectangle 787"/>
            <p:cNvSpPr>
              <a:spLocks noChangeArrowheads="1"/>
            </p:cNvSpPr>
            <p:nvPr/>
          </p:nvSpPr>
          <p:spPr bwMode="auto">
            <a:xfrm flipH="1">
              <a:off x="2115" y="728"/>
              <a:ext cx="149" cy="126"/>
            </a:xfrm>
            <a:prstGeom prst="rect">
              <a:avLst/>
            </a:prstGeom>
            <a:gradFill rotWithShape="1">
              <a:gsLst>
                <a:gs pos="0">
                  <a:srgbClr val="FFB03B"/>
                </a:gs>
                <a:gs pos="100000">
                  <a:srgbClr val="FFFF66"/>
                </a:gs>
              </a:gsLst>
              <a:lin ang="5400000" scaled="1"/>
            </a:gradFill>
            <a:ln w="9525">
              <a:noFill/>
              <a:miter lim="800000"/>
              <a:headEnd/>
              <a:tailEnd/>
            </a:ln>
            <a:effectLst/>
          </p:spPr>
          <p:txBody>
            <a:bodyPr wrap="none" anchor="ctr">
              <a:prstTxWarp prst="textNoShape">
                <a:avLst/>
              </a:prstTxWarp>
            </a:bodyPr>
            <a:lstStyle/>
            <a:p>
              <a:pPr algn="ctr"/>
              <a:r>
                <a:rPr lang="en-US" sz="1000" b="1"/>
                <a:t>CR2</a:t>
              </a:r>
              <a:endParaRPr lang="en-US"/>
            </a:p>
          </p:txBody>
        </p:sp>
        <p:sp>
          <p:nvSpPr>
            <p:cNvPr id="2836" name="Rectangle 788"/>
            <p:cNvSpPr>
              <a:spLocks noChangeArrowheads="1"/>
            </p:cNvSpPr>
            <p:nvPr/>
          </p:nvSpPr>
          <p:spPr bwMode="auto">
            <a:xfrm flipH="1">
              <a:off x="2121" y="846"/>
              <a:ext cx="136" cy="308"/>
            </a:xfrm>
            <a:prstGeom prst="rect">
              <a:avLst/>
            </a:prstGeom>
            <a:gradFill rotWithShape="1">
              <a:gsLst>
                <a:gs pos="0">
                  <a:srgbClr val="FF9900"/>
                </a:gs>
                <a:gs pos="100000">
                  <a:srgbClr val="FFFF66"/>
                </a:gs>
              </a:gsLst>
              <a:lin ang="0" scaled="1"/>
            </a:gradFill>
            <a:ln w="9525">
              <a:noFill/>
              <a:miter lim="800000"/>
              <a:headEnd/>
              <a:tailEnd/>
            </a:ln>
            <a:effectLst/>
          </p:spPr>
          <p:txBody>
            <a:bodyPr wrap="none" anchor="ctr">
              <a:prstTxWarp prst="textNoShape">
                <a:avLst/>
              </a:prstTxWarp>
            </a:bodyPr>
            <a:lstStyle/>
            <a:p>
              <a:endParaRPr lang="en-US"/>
            </a:p>
          </p:txBody>
        </p:sp>
        <p:sp>
          <p:nvSpPr>
            <p:cNvPr id="2837" name="AutoShape 789"/>
            <p:cNvSpPr>
              <a:spLocks noChangeArrowheads="1"/>
            </p:cNvSpPr>
            <p:nvPr/>
          </p:nvSpPr>
          <p:spPr bwMode="auto">
            <a:xfrm rot="5400000" flipH="1">
              <a:off x="2052" y="338"/>
              <a:ext cx="341" cy="431"/>
            </a:xfrm>
            <a:custGeom>
              <a:avLst/>
              <a:gdLst>
                <a:gd name="G0" fmla="+- 1923 0 0"/>
                <a:gd name="G1" fmla="+- -8268085 0 0"/>
                <a:gd name="G2" fmla="+- 0 0 -8268085"/>
                <a:gd name="T0" fmla="*/ 0 256 1"/>
                <a:gd name="T1" fmla="*/ 180 256 1"/>
                <a:gd name="G3" fmla="+- -8268085 T0 T1"/>
                <a:gd name="T2" fmla="*/ 0 256 1"/>
                <a:gd name="T3" fmla="*/ 90 256 1"/>
                <a:gd name="G4" fmla="+- -8268085 T2 T3"/>
                <a:gd name="G5" fmla="*/ G4 2 1"/>
                <a:gd name="T4" fmla="*/ 90 256 1"/>
                <a:gd name="T5" fmla="*/ 0 256 1"/>
                <a:gd name="G6" fmla="+- -8268085 T4 T5"/>
                <a:gd name="G7" fmla="*/ G6 2 1"/>
                <a:gd name="G8" fmla="abs -8268085"/>
                <a:gd name="T6" fmla="*/ 0 256 1"/>
                <a:gd name="T7" fmla="*/ 90 256 1"/>
                <a:gd name="G9" fmla="+- G8 T6 T7"/>
                <a:gd name="G10" fmla="?: G9 G7 G5"/>
                <a:gd name="T8" fmla="*/ 0 256 1"/>
                <a:gd name="T9" fmla="*/ 360 256 1"/>
                <a:gd name="G11" fmla="+- G10 T8 T9"/>
                <a:gd name="G12" fmla="?: G10 G11 G10"/>
                <a:gd name="T10" fmla="*/ 0 256 1"/>
                <a:gd name="T11" fmla="*/ 360 256 1"/>
                <a:gd name="G13" fmla="+- G12 T10 T11"/>
                <a:gd name="G14" fmla="?: G12 G13 G12"/>
                <a:gd name="G15" fmla="+- 0 0 G14"/>
                <a:gd name="G16" fmla="+- 10800 0 0"/>
                <a:gd name="G17" fmla="+- 10800 0 1923"/>
                <a:gd name="G18" fmla="*/ 1923 1 2"/>
                <a:gd name="G19" fmla="+- G18 5400 0"/>
                <a:gd name="G20" fmla="cos G19 -8268085"/>
                <a:gd name="G21" fmla="sin G19 -8268085"/>
                <a:gd name="G22" fmla="+- G20 10800 0"/>
                <a:gd name="G23" fmla="+- G21 10800 0"/>
                <a:gd name="G24" fmla="+- 10800 0 G20"/>
                <a:gd name="G25" fmla="+- 1923 10800 0"/>
                <a:gd name="G26" fmla="?: G9 G17 G25"/>
                <a:gd name="G27" fmla="?: G9 0 21600"/>
                <a:gd name="G28" fmla="cos 10800 -8268085"/>
                <a:gd name="G29" fmla="sin 10800 -8268085"/>
                <a:gd name="G30" fmla="sin 1923 -8268085"/>
                <a:gd name="G31" fmla="+- G28 10800 0"/>
                <a:gd name="G32" fmla="+- G29 10800 0"/>
                <a:gd name="G33" fmla="+- G30 10800 0"/>
                <a:gd name="G34" fmla="?: G4 0 G31"/>
                <a:gd name="G35" fmla="?: -8268085 G34 0"/>
                <a:gd name="G36" fmla="?: G6 G35 G31"/>
                <a:gd name="G37" fmla="+- 21600 0 G36"/>
                <a:gd name="G38" fmla="?: G4 0 G33"/>
                <a:gd name="G39" fmla="?: -8268085 G38 G32"/>
                <a:gd name="G40" fmla="?: G6 G39 0"/>
                <a:gd name="G41" fmla="?: G4 G32 21600"/>
                <a:gd name="G42" fmla="?: G6 G41 G33"/>
                <a:gd name="T12" fmla="*/ 10800 w 21600"/>
                <a:gd name="T13" fmla="*/ 0 h 21600"/>
                <a:gd name="T14" fmla="*/ 7046 w 21600"/>
                <a:gd name="T15" fmla="*/ 5663 h 21600"/>
                <a:gd name="T16" fmla="*/ 10800 w 21600"/>
                <a:gd name="T17" fmla="*/ 8877 h 21600"/>
                <a:gd name="T18" fmla="*/ 14554 w 21600"/>
                <a:gd name="T19" fmla="*/ 5663 h 21600"/>
                <a:gd name="T20" fmla="*/ G36 w 21600"/>
                <a:gd name="T21" fmla="*/ G40 h 21600"/>
                <a:gd name="T22" fmla="*/ G37 w 21600"/>
                <a:gd name="T23" fmla="*/ G42 h 21600"/>
              </a:gdLst>
              <a:ahLst/>
              <a:cxnLst>
                <a:cxn ang="0">
                  <a:pos x="T12" y="T13"/>
                </a:cxn>
                <a:cxn ang="0">
                  <a:pos x="T14" y="T15"/>
                </a:cxn>
                <a:cxn ang="0">
                  <a:pos x="T16" y="T17"/>
                </a:cxn>
                <a:cxn ang="0">
                  <a:pos x="T18" y="T19"/>
                </a:cxn>
              </a:cxnLst>
              <a:rect l="T20" t="T21" r="T22" b="T23"/>
              <a:pathLst>
                <a:path w="21600" h="21600">
                  <a:moveTo>
                    <a:pt x="9665" y="9247"/>
                  </a:moveTo>
                  <a:cubicBezTo>
                    <a:pt x="9994" y="9006"/>
                    <a:pt x="10392" y="8876"/>
                    <a:pt x="10800" y="8876"/>
                  </a:cubicBezTo>
                  <a:cubicBezTo>
                    <a:pt x="11207" y="8876"/>
                    <a:pt x="11605" y="9006"/>
                    <a:pt x="11934" y="9247"/>
                  </a:cubicBezTo>
                  <a:lnTo>
                    <a:pt x="17172" y="2080"/>
                  </a:lnTo>
                  <a:cubicBezTo>
                    <a:pt x="15322" y="728"/>
                    <a:pt x="13091" y="0"/>
                    <a:pt x="10799" y="0"/>
                  </a:cubicBezTo>
                  <a:cubicBezTo>
                    <a:pt x="8508" y="0"/>
                    <a:pt x="6277" y="728"/>
                    <a:pt x="4427" y="2080"/>
                  </a:cubicBezTo>
                  <a:close/>
                </a:path>
              </a:pathLst>
            </a:custGeom>
            <a:gradFill rotWithShape="1">
              <a:gsLst>
                <a:gs pos="0">
                  <a:srgbClr val="804C00"/>
                </a:gs>
                <a:gs pos="100000">
                  <a:srgbClr val="FFE473"/>
                </a:gs>
              </a:gsLst>
              <a:lin ang="0" scaled="1"/>
            </a:gradFill>
            <a:ln w="9525">
              <a:noFill/>
              <a:miter lim="800000"/>
              <a:headEnd/>
              <a:tailEnd/>
            </a:ln>
            <a:effectLst/>
          </p:spPr>
          <p:txBody>
            <a:bodyPr rot="10800000" vert="eaVert" wrap="none" anchor="ctr">
              <a:prstTxWarp prst="textNoShape">
                <a:avLst/>
              </a:prstTxWarp>
            </a:bodyPr>
            <a:lstStyle/>
            <a:p>
              <a:pPr algn="ctr"/>
              <a:endParaRPr lang="en-US"/>
            </a:p>
          </p:txBody>
        </p:sp>
        <p:sp>
          <p:nvSpPr>
            <p:cNvPr id="2838" name="Text Box 790"/>
            <p:cNvSpPr txBox="1">
              <a:spLocks noChangeArrowheads="1"/>
            </p:cNvSpPr>
            <p:nvPr/>
          </p:nvSpPr>
          <p:spPr bwMode="auto">
            <a:xfrm flipH="1">
              <a:off x="2188" y="479"/>
              <a:ext cx="276" cy="154"/>
            </a:xfrm>
            <a:prstGeom prst="rect">
              <a:avLst/>
            </a:prstGeom>
            <a:noFill/>
            <a:ln w="9525">
              <a:noFill/>
              <a:miter lim="800000"/>
              <a:headEnd/>
              <a:tailEnd/>
            </a:ln>
            <a:effectLst/>
          </p:spPr>
          <p:txBody>
            <a:bodyPr wrap="none">
              <a:prstTxWarp prst="textNoShape">
                <a:avLst/>
              </a:prstTxWarp>
              <a:spAutoFit/>
            </a:bodyPr>
            <a:lstStyle/>
            <a:p>
              <a:r>
                <a:rPr lang="en-US" sz="1000" b="1"/>
                <a:t>CR1</a:t>
              </a:r>
              <a:endParaRPr lang="en-US"/>
            </a:p>
          </p:txBody>
        </p:sp>
        <p:sp>
          <p:nvSpPr>
            <p:cNvPr id="2839" name="Rectangle 791"/>
            <p:cNvSpPr>
              <a:spLocks noChangeArrowheads="1"/>
            </p:cNvSpPr>
            <p:nvPr/>
          </p:nvSpPr>
          <p:spPr bwMode="auto">
            <a:xfrm flipH="1">
              <a:off x="2031" y="1203"/>
              <a:ext cx="324" cy="490"/>
            </a:xfrm>
            <a:prstGeom prst="rect">
              <a:avLst/>
            </a:prstGeom>
            <a:gradFill rotWithShape="1">
              <a:gsLst>
                <a:gs pos="0">
                  <a:srgbClr val="FF9900"/>
                </a:gs>
                <a:gs pos="100000">
                  <a:srgbClr val="FFFF66"/>
                </a:gs>
              </a:gsLst>
              <a:lin ang="0" scaled="1"/>
            </a:gradFill>
            <a:ln w="9525">
              <a:noFill/>
              <a:miter lim="800000"/>
              <a:headEnd/>
              <a:tailEnd/>
            </a:ln>
            <a:effectLst/>
          </p:spPr>
          <p:txBody>
            <a:bodyPr wrap="none" anchor="ctr">
              <a:prstTxWarp prst="textNoShape">
                <a:avLst/>
              </a:prstTxWarp>
            </a:bodyPr>
            <a:lstStyle/>
            <a:p>
              <a:endParaRPr lang="en-US"/>
            </a:p>
          </p:txBody>
        </p:sp>
        <p:sp>
          <p:nvSpPr>
            <p:cNvPr id="2840" name="Oval 792"/>
            <p:cNvSpPr>
              <a:spLocks noChangeArrowheads="1"/>
            </p:cNvSpPr>
            <p:nvPr/>
          </p:nvSpPr>
          <p:spPr bwMode="auto">
            <a:xfrm flipH="1">
              <a:off x="2081" y="1179"/>
              <a:ext cx="224" cy="49"/>
            </a:xfrm>
            <a:prstGeom prst="ellipse">
              <a:avLst/>
            </a:prstGeom>
            <a:gradFill rotWithShape="1">
              <a:gsLst>
                <a:gs pos="0">
                  <a:srgbClr val="FF9900"/>
                </a:gs>
                <a:gs pos="100000">
                  <a:srgbClr val="FFFF66"/>
                </a:gs>
              </a:gsLst>
              <a:lin ang="0" scaled="1"/>
            </a:gradFill>
            <a:ln w="9525">
              <a:noFill/>
              <a:round/>
              <a:headEnd/>
              <a:tailEnd/>
            </a:ln>
            <a:effectLst/>
          </p:spPr>
          <p:txBody>
            <a:bodyPr wrap="none" anchor="ctr">
              <a:prstTxWarp prst="textNoShape">
                <a:avLst/>
              </a:prstTxWarp>
            </a:bodyPr>
            <a:lstStyle/>
            <a:p>
              <a:endParaRPr lang="en-US"/>
            </a:p>
          </p:txBody>
        </p:sp>
        <p:sp>
          <p:nvSpPr>
            <p:cNvPr id="2841" name="Oval 793"/>
            <p:cNvSpPr>
              <a:spLocks noChangeArrowheads="1"/>
            </p:cNvSpPr>
            <p:nvPr/>
          </p:nvSpPr>
          <p:spPr bwMode="auto">
            <a:xfrm flipH="1">
              <a:off x="2055" y="1647"/>
              <a:ext cx="286" cy="60"/>
            </a:xfrm>
            <a:prstGeom prst="ellipse">
              <a:avLst/>
            </a:prstGeom>
            <a:gradFill rotWithShape="1">
              <a:gsLst>
                <a:gs pos="0">
                  <a:srgbClr val="FF9900"/>
                </a:gs>
                <a:gs pos="100000">
                  <a:srgbClr val="FFFF66"/>
                </a:gs>
              </a:gsLst>
              <a:lin ang="0" scaled="1"/>
            </a:gradFill>
            <a:ln w="9525">
              <a:noFill/>
              <a:round/>
              <a:headEnd/>
              <a:tailEnd/>
            </a:ln>
            <a:effectLst/>
          </p:spPr>
          <p:txBody>
            <a:bodyPr wrap="none" anchor="ctr">
              <a:prstTxWarp prst="textNoShape">
                <a:avLst/>
              </a:prstTxWarp>
            </a:bodyPr>
            <a:lstStyle/>
            <a:p>
              <a:endParaRPr lang="en-US"/>
            </a:p>
          </p:txBody>
        </p:sp>
        <p:sp>
          <p:nvSpPr>
            <p:cNvPr id="2842" name="Line 794"/>
            <p:cNvSpPr>
              <a:spLocks noChangeShapeType="1"/>
            </p:cNvSpPr>
            <p:nvPr/>
          </p:nvSpPr>
          <p:spPr bwMode="auto">
            <a:xfrm flipH="1">
              <a:off x="2186" y="1704"/>
              <a:ext cx="0" cy="32"/>
            </a:xfrm>
            <a:prstGeom prst="line">
              <a:avLst/>
            </a:prstGeom>
            <a:noFill/>
            <a:ln w="76200">
              <a:solidFill>
                <a:schemeClr val="tx1"/>
              </a:solidFill>
              <a:round/>
              <a:headEnd/>
              <a:tailEnd/>
            </a:ln>
            <a:effectLst/>
          </p:spPr>
          <p:txBody>
            <a:bodyPr>
              <a:prstTxWarp prst="textNoShape">
                <a:avLst/>
              </a:prstTxWarp>
            </a:bodyPr>
            <a:lstStyle/>
            <a:p>
              <a:endParaRPr lang="en-US"/>
            </a:p>
          </p:txBody>
        </p:sp>
        <p:sp>
          <p:nvSpPr>
            <p:cNvPr id="2843" name="Rectangle 795"/>
            <p:cNvSpPr>
              <a:spLocks noChangeArrowheads="1"/>
            </p:cNvSpPr>
            <p:nvPr/>
          </p:nvSpPr>
          <p:spPr bwMode="auto">
            <a:xfrm flipH="1">
              <a:off x="2115" y="1740"/>
              <a:ext cx="143" cy="583"/>
            </a:xfrm>
            <a:prstGeom prst="rect">
              <a:avLst/>
            </a:prstGeom>
            <a:gradFill rotWithShape="1">
              <a:gsLst>
                <a:gs pos="0">
                  <a:srgbClr val="FF9900"/>
                </a:gs>
                <a:gs pos="100000">
                  <a:srgbClr val="FFFF66"/>
                </a:gs>
              </a:gsLst>
              <a:lin ang="0" scaled="1"/>
            </a:gradFill>
            <a:ln w="9525">
              <a:noFill/>
              <a:miter lim="800000"/>
              <a:headEnd/>
              <a:tailEnd/>
            </a:ln>
            <a:effectLst/>
          </p:spPr>
          <p:txBody>
            <a:bodyPr wrap="none" anchor="ctr">
              <a:prstTxWarp prst="textNoShape">
                <a:avLst/>
              </a:prstTxWarp>
            </a:bodyPr>
            <a:lstStyle/>
            <a:p>
              <a:endParaRPr lang="en-US"/>
            </a:p>
          </p:txBody>
        </p:sp>
        <p:sp>
          <p:nvSpPr>
            <p:cNvPr id="2844" name="Oval 796"/>
            <p:cNvSpPr>
              <a:spLocks noChangeArrowheads="1"/>
            </p:cNvSpPr>
            <p:nvPr/>
          </p:nvSpPr>
          <p:spPr bwMode="auto">
            <a:xfrm flipH="1">
              <a:off x="2122" y="2288"/>
              <a:ext cx="135" cy="51"/>
            </a:xfrm>
            <a:prstGeom prst="ellipse">
              <a:avLst/>
            </a:prstGeom>
            <a:gradFill rotWithShape="1">
              <a:gsLst>
                <a:gs pos="0">
                  <a:srgbClr val="FF9900"/>
                </a:gs>
                <a:gs pos="100000">
                  <a:srgbClr val="FFFF66"/>
                </a:gs>
              </a:gsLst>
              <a:lin ang="0" scaled="1"/>
            </a:gradFill>
            <a:ln w="9525">
              <a:noFill/>
              <a:round/>
              <a:headEnd/>
              <a:tailEnd/>
            </a:ln>
            <a:effectLst/>
          </p:spPr>
          <p:txBody>
            <a:bodyPr wrap="none" anchor="ctr">
              <a:prstTxWarp prst="textNoShape">
                <a:avLst/>
              </a:prstTxWarp>
            </a:bodyPr>
            <a:lstStyle/>
            <a:p>
              <a:endParaRPr lang="en-US"/>
            </a:p>
          </p:txBody>
        </p:sp>
        <p:sp>
          <p:nvSpPr>
            <p:cNvPr id="2845" name="Line 797"/>
            <p:cNvSpPr>
              <a:spLocks noChangeShapeType="1"/>
            </p:cNvSpPr>
            <p:nvPr/>
          </p:nvSpPr>
          <p:spPr bwMode="auto">
            <a:xfrm flipH="1">
              <a:off x="2191" y="1154"/>
              <a:ext cx="0" cy="32"/>
            </a:xfrm>
            <a:prstGeom prst="line">
              <a:avLst/>
            </a:prstGeom>
            <a:noFill/>
            <a:ln w="76200">
              <a:solidFill>
                <a:schemeClr val="tx1"/>
              </a:solidFill>
              <a:round/>
              <a:headEnd/>
              <a:tailEnd/>
            </a:ln>
            <a:effectLst/>
          </p:spPr>
          <p:txBody>
            <a:bodyPr>
              <a:prstTxWarp prst="textNoShape">
                <a:avLst/>
              </a:prstTxWarp>
            </a:bodyPr>
            <a:lstStyle/>
            <a:p>
              <a:endParaRPr lang="en-US"/>
            </a:p>
          </p:txBody>
        </p:sp>
        <p:sp>
          <p:nvSpPr>
            <p:cNvPr id="2846" name="Oval 798"/>
            <p:cNvSpPr>
              <a:spLocks noChangeArrowheads="1"/>
            </p:cNvSpPr>
            <p:nvPr/>
          </p:nvSpPr>
          <p:spPr bwMode="auto">
            <a:xfrm flipH="1">
              <a:off x="1929" y="1201"/>
              <a:ext cx="194" cy="138"/>
            </a:xfrm>
            <a:prstGeom prst="ellipse">
              <a:avLst/>
            </a:prstGeom>
            <a:gradFill rotWithShape="1">
              <a:gsLst>
                <a:gs pos="0">
                  <a:srgbClr val="FFFF00"/>
                </a:gs>
                <a:gs pos="100000">
                  <a:srgbClr val="00C800"/>
                </a:gs>
              </a:gsLst>
              <a:lin ang="0" scaled="1"/>
            </a:gradFill>
            <a:ln w="9525">
              <a:noFill/>
              <a:round/>
              <a:headEnd/>
              <a:tailEnd/>
            </a:ln>
            <a:effectLst/>
          </p:spPr>
          <p:txBody>
            <a:bodyPr wrap="none" anchor="ctr">
              <a:prstTxWarp prst="textNoShape">
                <a:avLst/>
              </a:prstTxWarp>
            </a:bodyPr>
            <a:lstStyle/>
            <a:p>
              <a:pPr algn="ctr"/>
              <a:r>
                <a:rPr lang="en-US" sz="800" b="1"/>
                <a:t>Y845</a:t>
              </a:r>
              <a:endParaRPr lang="en-US"/>
            </a:p>
          </p:txBody>
        </p:sp>
        <p:sp>
          <p:nvSpPr>
            <p:cNvPr id="2847" name="Text Box 799"/>
            <p:cNvSpPr txBox="1">
              <a:spLocks noChangeArrowheads="1"/>
            </p:cNvSpPr>
            <p:nvPr/>
          </p:nvSpPr>
          <p:spPr bwMode="auto">
            <a:xfrm rot="5400000" flipH="1">
              <a:off x="1986" y="1363"/>
              <a:ext cx="430" cy="173"/>
            </a:xfrm>
            <a:prstGeom prst="rect">
              <a:avLst/>
            </a:prstGeom>
            <a:noFill/>
            <a:ln w="9525">
              <a:noFill/>
              <a:miter lim="800000"/>
              <a:headEnd/>
              <a:tailEnd/>
            </a:ln>
            <a:effectLst/>
          </p:spPr>
          <p:txBody>
            <a:bodyPr>
              <a:prstTxWarp prst="textNoShape">
                <a:avLst/>
              </a:prstTxWarp>
              <a:spAutoFit/>
            </a:bodyPr>
            <a:lstStyle/>
            <a:p>
              <a:r>
                <a:rPr lang="en-US" sz="1200" b="1">
                  <a:solidFill>
                    <a:srgbClr val="009900"/>
                  </a:solidFill>
                </a:rPr>
                <a:t>Kinase</a:t>
              </a:r>
              <a:endParaRPr lang="en-US"/>
            </a:p>
          </p:txBody>
        </p:sp>
        <p:sp>
          <p:nvSpPr>
            <p:cNvPr id="2848" name="Oval 800"/>
            <p:cNvSpPr>
              <a:spLocks noChangeArrowheads="1"/>
            </p:cNvSpPr>
            <p:nvPr/>
          </p:nvSpPr>
          <p:spPr bwMode="auto">
            <a:xfrm flipH="1">
              <a:off x="1985" y="2139"/>
              <a:ext cx="194" cy="138"/>
            </a:xfrm>
            <a:prstGeom prst="ellipse">
              <a:avLst/>
            </a:prstGeom>
            <a:gradFill rotWithShape="1">
              <a:gsLst>
                <a:gs pos="0">
                  <a:srgbClr val="FFFF00"/>
                </a:gs>
                <a:gs pos="100000">
                  <a:srgbClr val="00C800"/>
                </a:gs>
              </a:gsLst>
              <a:lin ang="0" scaled="1"/>
            </a:gradFill>
            <a:ln w="9525">
              <a:noFill/>
              <a:round/>
              <a:headEnd/>
              <a:tailEnd/>
            </a:ln>
            <a:effectLst/>
          </p:spPr>
          <p:txBody>
            <a:bodyPr wrap="none" anchor="ctr">
              <a:prstTxWarp prst="textNoShape">
                <a:avLst/>
              </a:prstTxWarp>
            </a:bodyPr>
            <a:lstStyle/>
            <a:p>
              <a:pPr algn="ctr"/>
              <a:r>
                <a:rPr lang="en-US" sz="800" b="1"/>
                <a:t>Y1173</a:t>
              </a:r>
              <a:endParaRPr lang="en-US"/>
            </a:p>
          </p:txBody>
        </p:sp>
        <p:sp>
          <p:nvSpPr>
            <p:cNvPr id="2849" name="Oval 801"/>
            <p:cNvSpPr>
              <a:spLocks noChangeArrowheads="1"/>
            </p:cNvSpPr>
            <p:nvPr/>
          </p:nvSpPr>
          <p:spPr bwMode="auto">
            <a:xfrm flipH="1">
              <a:off x="1985" y="1959"/>
              <a:ext cx="194" cy="138"/>
            </a:xfrm>
            <a:prstGeom prst="ellipse">
              <a:avLst/>
            </a:prstGeom>
            <a:gradFill rotWithShape="1">
              <a:gsLst>
                <a:gs pos="0">
                  <a:srgbClr val="FFFF00"/>
                </a:gs>
                <a:gs pos="100000">
                  <a:srgbClr val="00C800"/>
                </a:gs>
              </a:gsLst>
              <a:lin ang="0" scaled="1"/>
            </a:gradFill>
            <a:ln w="9525">
              <a:noFill/>
              <a:round/>
              <a:headEnd/>
              <a:tailEnd/>
            </a:ln>
            <a:effectLst/>
          </p:spPr>
          <p:txBody>
            <a:bodyPr wrap="none" anchor="ctr">
              <a:prstTxWarp prst="textNoShape">
                <a:avLst/>
              </a:prstTxWarp>
            </a:bodyPr>
            <a:lstStyle/>
            <a:p>
              <a:pPr algn="ctr"/>
              <a:r>
                <a:rPr lang="en-US" sz="800" b="1"/>
                <a:t>Y1086</a:t>
              </a:r>
              <a:endParaRPr lang="en-US"/>
            </a:p>
          </p:txBody>
        </p:sp>
        <p:sp>
          <p:nvSpPr>
            <p:cNvPr id="2850" name="Oval 802"/>
            <p:cNvSpPr>
              <a:spLocks noChangeArrowheads="1"/>
            </p:cNvSpPr>
            <p:nvPr/>
          </p:nvSpPr>
          <p:spPr bwMode="auto">
            <a:xfrm flipH="1">
              <a:off x="1929" y="1369"/>
              <a:ext cx="194" cy="138"/>
            </a:xfrm>
            <a:prstGeom prst="ellipse">
              <a:avLst/>
            </a:prstGeom>
            <a:gradFill rotWithShape="1">
              <a:gsLst>
                <a:gs pos="0">
                  <a:srgbClr val="FFFF00"/>
                </a:gs>
                <a:gs pos="100000">
                  <a:srgbClr val="00C800"/>
                </a:gs>
              </a:gsLst>
              <a:lin ang="0" scaled="1"/>
            </a:gradFill>
            <a:ln w="9525">
              <a:noFill/>
              <a:round/>
              <a:headEnd/>
              <a:tailEnd/>
            </a:ln>
            <a:effectLst/>
          </p:spPr>
          <p:txBody>
            <a:bodyPr wrap="none" anchor="ctr">
              <a:prstTxWarp prst="textNoShape">
                <a:avLst/>
              </a:prstTxWarp>
            </a:bodyPr>
            <a:lstStyle/>
            <a:p>
              <a:pPr algn="ctr"/>
              <a:r>
                <a:rPr lang="en-US" sz="800" b="1"/>
                <a:t>Y891</a:t>
              </a:r>
              <a:endParaRPr lang="en-US"/>
            </a:p>
          </p:txBody>
        </p:sp>
        <p:sp>
          <p:nvSpPr>
            <p:cNvPr id="2851" name="Oval 803"/>
            <p:cNvSpPr>
              <a:spLocks noChangeArrowheads="1"/>
            </p:cNvSpPr>
            <p:nvPr/>
          </p:nvSpPr>
          <p:spPr bwMode="auto">
            <a:xfrm flipH="1">
              <a:off x="1985" y="1779"/>
              <a:ext cx="194" cy="138"/>
            </a:xfrm>
            <a:prstGeom prst="ellipse">
              <a:avLst/>
            </a:prstGeom>
            <a:gradFill rotWithShape="1">
              <a:gsLst>
                <a:gs pos="0">
                  <a:srgbClr val="FFFF00"/>
                </a:gs>
                <a:gs pos="100000">
                  <a:srgbClr val="00C800"/>
                </a:gs>
              </a:gsLst>
              <a:lin ang="0" scaled="1"/>
            </a:gradFill>
            <a:ln w="9525">
              <a:noFill/>
              <a:round/>
              <a:headEnd/>
              <a:tailEnd/>
            </a:ln>
            <a:effectLst/>
          </p:spPr>
          <p:txBody>
            <a:bodyPr wrap="none" anchor="ctr">
              <a:prstTxWarp prst="textNoShape">
                <a:avLst/>
              </a:prstTxWarp>
            </a:bodyPr>
            <a:lstStyle/>
            <a:p>
              <a:pPr algn="ctr"/>
              <a:r>
                <a:rPr lang="en-US" sz="800" b="1"/>
                <a:t>Y992</a:t>
              </a:r>
              <a:endParaRPr lang="en-US"/>
            </a:p>
          </p:txBody>
        </p:sp>
        <p:sp>
          <p:nvSpPr>
            <p:cNvPr id="2852" name="Oval 804"/>
            <p:cNvSpPr>
              <a:spLocks noChangeArrowheads="1"/>
            </p:cNvSpPr>
            <p:nvPr/>
          </p:nvSpPr>
          <p:spPr bwMode="auto">
            <a:xfrm>
              <a:off x="2205" y="2130"/>
              <a:ext cx="194" cy="138"/>
            </a:xfrm>
            <a:prstGeom prst="ellipse">
              <a:avLst/>
            </a:prstGeom>
            <a:gradFill rotWithShape="1">
              <a:gsLst>
                <a:gs pos="0">
                  <a:srgbClr val="FF9900"/>
                </a:gs>
                <a:gs pos="100000">
                  <a:srgbClr val="00C800"/>
                </a:gs>
              </a:gsLst>
              <a:lin ang="0" scaled="1"/>
            </a:gradFill>
            <a:ln w="9525">
              <a:noFill/>
              <a:round/>
              <a:headEnd/>
              <a:tailEnd/>
            </a:ln>
            <a:effectLst/>
          </p:spPr>
          <p:txBody>
            <a:bodyPr wrap="none" anchor="ctr">
              <a:prstTxWarp prst="textNoShape">
                <a:avLst/>
              </a:prstTxWarp>
            </a:bodyPr>
            <a:lstStyle/>
            <a:p>
              <a:pPr algn="ctr"/>
              <a:r>
                <a:rPr lang="en-US" sz="800" b="1"/>
                <a:t>Y1148</a:t>
              </a:r>
              <a:endParaRPr lang="en-US"/>
            </a:p>
          </p:txBody>
        </p:sp>
        <p:sp>
          <p:nvSpPr>
            <p:cNvPr id="2853" name="Oval 805"/>
            <p:cNvSpPr>
              <a:spLocks noChangeArrowheads="1"/>
            </p:cNvSpPr>
            <p:nvPr/>
          </p:nvSpPr>
          <p:spPr bwMode="auto">
            <a:xfrm>
              <a:off x="2205" y="1783"/>
              <a:ext cx="194" cy="138"/>
            </a:xfrm>
            <a:prstGeom prst="ellipse">
              <a:avLst/>
            </a:prstGeom>
            <a:gradFill rotWithShape="1">
              <a:gsLst>
                <a:gs pos="0">
                  <a:srgbClr val="FF9900"/>
                </a:gs>
                <a:gs pos="100000">
                  <a:srgbClr val="00C800"/>
                </a:gs>
              </a:gsLst>
              <a:lin ang="0" scaled="1"/>
            </a:gradFill>
            <a:ln w="9525">
              <a:noFill/>
              <a:round/>
              <a:headEnd/>
              <a:tailEnd/>
            </a:ln>
            <a:effectLst/>
          </p:spPr>
          <p:txBody>
            <a:bodyPr wrap="none" anchor="ctr">
              <a:prstTxWarp prst="textNoShape">
                <a:avLst/>
              </a:prstTxWarp>
            </a:bodyPr>
            <a:lstStyle/>
            <a:p>
              <a:pPr algn="ctr"/>
              <a:r>
                <a:rPr lang="en-US" sz="800" b="1"/>
                <a:t>Y1045</a:t>
              </a:r>
              <a:endParaRPr lang="en-US"/>
            </a:p>
          </p:txBody>
        </p:sp>
        <p:sp>
          <p:nvSpPr>
            <p:cNvPr id="2854" name="Oval 806"/>
            <p:cNvSpPr>
              <a:spLocks noChangeArrowheads="1"/>
            </p:cNvSpPr>
            <p:nvPr/>
          </p:nvSpPr>
          <p:spPr bwMode="auto">
            <a:xfrm flipH="1">
              <a:off x="1929" y="1538"/>
              <a:ext cx="194" cy="138"/>
            </a:xfrm>
            <a:prstGeom prst="ellipse">
              <a:avLst/>
            </a:prstGeom>
            <a:gradFill rotWithShape="1">
              <a:gsLst>
                <a:gs pos="0">
                  <a:srgbClr val="FFFF00"/>
                </a:gs>
                <a:gs pos="100000">
                  <a:srgbClr val="00C800"/>
                </a:gs>
              </a:gsLst>
              <a:lin ang="0" scaled="1"/>
            </a:gradFill>
            <a:ln w="9525">
              <a:noFill/>
              <a:round/>
              <a:headEnd/>
              <a:tailEnd/>
            </a:ln>
            <a:effectLst/>
          </p:spPr>
          <p:txBody>
            <a:bodyPr wrap="none" anchor="ctr">
              <a:prstTxWarp prst="textNoShape">
                <a:avLst/>
              </a:prstTxWarp>
            </a:bodyPr>
            <a:lstStyle/>
            <a:p>
              <a:pPr algn="ctr"/>
              <a:r>
                <a:rPr lang="en-US" sz="800" b="1"/>
                <a:t>Y920</a:t>
              </a:r>
              <a:endParaRPr lang="en-US"/>
            </a:p>
          </p:txBody>
        </p:sp>
        <p:sp>
          <p:nvSpPr>
            <p:cNvPr id="2855" name="Oval 807"/>
            <p:cNvSpPr>
              <a:spLocks noChangeArrowheads="1"/>
            </p:cNvSpPr>
            <p:nvPr/>
          </p:nvSpPr>
          <p:spPr bwMode="auto">
            <a:xfrm>
              <a:off x="2204" y="1956"/>
              <a:ext cx="194" cy="138"/>
            </a:xfrm>
            <a:prstGeom prst="ellipse">
              <a:avLst/>
            </a:prstGeom>
            <a:gradFill rotWithShape="1">
              <a:gsLst>
                <a:gs pos="0">
                  <a:srgbClr val="FF9900"/>
                </a:gs>
                <a:gs pos="100000">
                  <a:srgbClr val="00C800"/>
                </a:gs>
              </a:gsLst>
              <a:lin ang="0" scaled="1"/>
            </a:gradFill>
            <a:ln w="9525">
              <a:noFill/>
              <a:round/>
              <a:headEnd/>
              <a:tailEnd/>
            </a:ln>
            <a:effectLst/>
          </p:spPr>
          <p:txBody>
            <a:bodyPr wrap="none" anchor="ctr">
              <a:prstTxWarp prst="textNoShape">
                <a:avLst/>
              </a:prstTxWarp>
            </a:bodyPr>
            <a:lstStyle/>
            <a:p>
              <a:pPr algn="ctr"/>
              <a:r>
                <a:rPr lang="en-US" sz="800" b="1"/>
                <a:t>Y1068</a:t>
              </a:r>
              <a:endParaRPr lang="en-US"/>
            </a:p>
          </p:txBody>
        </p:sp>
      </p:grpSp>
      <p:grpSp>
        <p:nvGrpSpPr>
          <p:cNvPr id="2597" name="Group 808"/>
          <p:cNvGrpSpPr>
            <a:grpSpLocks/>
          </p:cNvGrpSpPr>
          <p:nvPr/>
        </p:nvGrpSpPr>
        <p:grpSpPr bwMode="auto">
          <a:xfrm>
            <a:off x="4637088" y="339725"/>
            <a:ext cx="1049337" cy="3101975"/>
            <a:chOff x="2169" y="457"/>
            <a:chExt cx="661" cy="1954"/>
          </a:xfrm>
        </p:grpSpPr>
        <p:sp>
          <p:nvSpPr>
            <p:cNvPr id="2857" name="AutoShape 809"/>
            <p:cNvSpPr>
              <a:spLocks noChangeArrowheads="1"/>
            </p:cNvSpPr>
            <p:nvPr/>
          </p:nvSpPr>
          <p:spPr bwMode="auto">
            <a:xfrm rot="16200000">
              <a:off x="2581" y="491"/>
              <a:ext cx="204" cy="295"/>
            </a:xfrm>
            <a:prstGeom prst="triangle">
              <a:avLst>
                <a:gd name="adj" fmla="val 50000"/>
              </a:avLst>
            </a:prstGeom>
            <a:gradFill rotWithShape="1">
              <a:gsLst>
                <a:gs pos="0">
                  <a:srgbClr val="BEBA00"/>
                </a:gs>
                <a:gs pos="100000">
                  <a:srgbClr val="FFFF66"/>
                </a:gs>
              </a:gsLst>
              <a:lin ang="0" scaled="1"/>
            </a:gradFill>
            <a:ln w="12700">
              <a:solidFill>
                <a:schemeClr val="tx1"/>
              </a:solidFill>
              <a:miter lim="800000"/>
              <a:headEnd/>
              <a:tailEnd/>
            </a:ln>
            <a:effectLst/>
          </p:spPr>
          <p:txBody>
            <a:bodyPr vert="eaVert" wrap="none" anchor="ctr">
              <a:prstTxWarp prst="textNoShape">
                <a:avLst/>
              </a:prstTxWarp>
            </a:bodyPr>
            <a:lstStyle/>
            <a:p>
              <a:pPr algn="ctr"/>
              <a:endParaRPr lang="en-US"/>
            </a:p>
          </p:txBody>
        </p:sp>
        <p:sp>
          <p:nvSpPr>
            <p:cNvPr id="2858" name="Freeform 810"/>
            <p:cNvSpPr>
              <a:spLocks/>
            </p:cNvSpPr>
            <p:nvPr/>
          </p:nvSpPr>
          <p:spPr bwMode="auto">
            <a:xfrm>
              <a:off x="2234" y="457"/>
              <a:ext cx="492" cy="363"/>
            </a:xfrm>
            <a:custGeom>
              <a:avLst/>
              <a:gdLst/>
              <a:ahLst/>
              <a:cxnLst>
                <a:cxn ang="0">
                  <a:pos x="178" y="308"/>
                </a:cxn>
                <a:cxn ang="0">
                  <a:pos x="597" y="251"/>
                </a:cxn>
                <a:cxn ang="0">
                  <a:pos x="586" y="59"/>
                </a:cxn>
                <a:cxn ang="0">
                  <a:pos x="87" y="82"/>
                </a:cxn>
                <a:cxn ang="0">
                  <a:pos x="87" y="551"/>
                </a:cxn>
                <a:cxn ang="0">
                  <a:pos x="609" y="581"/>
                </a:cxn>
                <a:cxn ang="0">
                  <a:pos x="609" y="395"/>
                </a:cxn>
                <a:cxn ang="0">
                  <a:pos x="178" y="308"/>
                </a:cxn>
              </a:cxnLst>
              <a:rect l="0" t="0" r="r" b="b"/>
              <a:pathLst>
                <a:path w="696" h="634">
                  <a:moveTo>
                    <a:pt x="178" y="308"/>
                  </a:moveTo>
                  <a:cubicBezTo>
                    <a:pt x="180" y="280"/>
                    <a:pt x="529" y="293"/>
                    <a:pt x="597" y="251"/>
                  </a:cubicBezTo>
                  <a:cubicBezTo>
                    <a:pt x="665" y="209"/>
                    <a:pt x="671" y="87"/>
                    <a:pt x="586" y="59"/>
                  </a:cubicBezTo>
                  <a:cubicBezTo>
                    <a:pt x="501" y="31"/>
                    <a:pt x="170" y="0"/>
                    <a:pt x="87" y="82"/>
                  </a:cubicBezTo>
                  <a:cubicBezTo>
                    <a:pt x="4" y="164"/>
                    <a:pt x="0" y="468"/>
                    <a:pt x="87" y="551"/>
                  </a:cubicBezTo>
                  <a:cubicBezTo>
                    <a:pt x="174" y="634"/>
                    <a:pt x="522" y="607"/>
                    <a:pt x="609" y="581"/>
                  </a:cubicBezTo>
                  <a:cubicBezTo>
                    <a:pt x="696" y="555"/>
                    <a:pt x="681" y="441"/>
                    <a:pt x="609" y="395"/>
                  </a:cubicBezTo>
                  <a:cubicBezTo>
                    <a:pt x="537" y="349"/>
                    <a:pt x="268" y="326"/>
                    <a:pt x="178" y="308"/>
                  </a:cubicBezTo>
                  <a:close/>
                </a:path>
              </a:pathLst>
            </a:custGeom>
            <a:gradFill rotWithShape="1">
              <a:gsLst>
                <a:gs pos="0">
                  <a:srgbClr val="FFE473"/>
                </a:gs>
                <a:gs pos="100000">
                  <a:srgbClr val="E08500"/>
                </a:gs>
              </a:gsLst>
              <a:lin ang="0" scaled="1"/>
            </a:gradFill>
            <a:ln w="9525">
              <a:noFill/>
              <a:round/>
              <a:headEnd/>
              <a:tailEnd/>
            </a:ln>
            <a:effectLst/>
          </p:spPr>
          <p:txBody>
            <a:bodyPr>
              <a:prstTxWarp prst="textNoShape">
                <a:avLst/>
              </a:prstTxWarp>
            </a:bodyPr>
            <a:lstStyle/>
            <a:p>
              <a:endParaRPr lang="en-US"/>
            </a:p>
          </p:txBody>
        </p:sp>
        <p:sp>
          <p:nvSpPr>
            <p:cNvPr id="2859" name="Text Box 811"/>
            <p:cNvSpPr txBox="1">
              <a:spLocks noChangeArrowheads="1"/>
            </p:cNvSpPr>
            <p:nvPr/>
          </p:nvSpPr>
          <p:spPr bwMode="auto">
            <a:xfrm>
              <a:off x="2420" y="469"/>
              <a:ext cx="209" cy="154"/>
            </a:xfrm>
            <a:prstGeom prst="rect">
              <a:avLst/>
            </a:prstGeom>
            <a:noFill/>
            <a:ln w="9525">
              <a:noFill/>
              <a:miter lim="800000"/>
              <a:headEnd/>
              <a:tailEnd/>
            </a:ln>
            <a:effectLst/>
          </p:spPr>
          <p:txBody>
            <a:bodyPr wrap="none">
              <a:prstTxWarp prst="textNoShape">
                <a:avLst/>
              </a:prstTxWarp>
              <a:spAutoFit/>
            </a:bodyPr>
            <a:lstStyle/>
            <a:p>
              <a:r>
                <a:rPr lang="en-US" sz="1000" b="1"/>
                <a:t>L1</a:t>
              </a:r>
              <a:endParaRPr lang="en-US"/>
            </a:p>
          </p:txBody>
        </p:sp>
        <p:sp>
          <p:nvSpPr>
            <p:cNvPr id="2860" name="Text Box 812"/>
            <p:cNvSpPr txBox="1">
              <a:spLocks noChangeArrowheads="1"/>
            </p:cNvSpPr>
            <p:nvPr/>
          </p:nvSpPr>
          <p:spPr bwMode="auto">
            <a:xfrm>
              <a:off x="2418" y="651"/>
              <a:ext cx="209" cy="154"/>
            </a:xfrm>
            <a:prstGeom prst="rect">
              <a:avLst/>
            </a:prstGeom>
            <a:noFill/>
            <a:ln w="9525">
              <a:noFill/>
              <a:miter lim="800000"/>
              <a:headEnd/>
              <a:tailEnd/>
            </a:ln>
            <a:effectLst/>
          </p:spPr>
          <p:txBody>
            <a:bodyPr wrap="none">
              <a:prstTxWarp prst="textNoShape">
                <a:avLst/>
              </a:prstTxWarp>
              <a:spAutoFit/>
            </a:bodyPr>
            <a:lstStyle/>
            <a:p>
              <a:r>
                <a:rPr lang="en-US" sz="1000" b="1"/>
                <a:t>L2</a:t>
              </a:r>
              <a:endParaRPr lang="en-US"/>
            </a:p>
          </p:txBody>
        </p:sp>
        <p:sp>
          <p:nvSpPr>
            <p:cNvPr id="2861" name="Rectangle 813"/>
            <p:cNvSpPr>
              <a:spLocks noChangeArrowheads="1"/>
            </p:cNvSpPr>
            <p:nvPr/>
          </p:nvSpPr>
          <p:spPr bwMode="auto">
            <a:xfrm>
              <a:off x="2407" y="802"/>
              <a:ext cx="149" cy="126"/>
            </a:xfrm>
            <a:prstGeom prst="rect">
              <a:avLst/>
            </a:prstGeom>
            <a:gradFill rotWithShape="1">
              <a:gsLst>
                <a:gs pos="0">
                  <a:srgbClr val="FFB03B"/>
                </a:gs>
                <a:gs pos="100000">
                  <a:srgbClr val="FFFF66"/>
                </a:gs>
              </a:gsLst>
              <a:lin ang="5400000" scaled="1"/>
            </a:gradFill>
            <a:ln w="9525">
              <a:noFill/>
              <a:miter lim="800000"/>
              <a:headEnd/>
              <a:tailEnd/>
            </a:ln>
            <a:effectLst/>
          </p:spPr>
          <p:txBody>
            <a:bodyPr wrap="none" anchor="ctr">
              <a:prstTxWarp prst="textNoShape">
                <a:avLst/>
              </a:prstTxWarp>
            </a:bodyPr>
            <a:lstStyle/>
            <a:p>
              <a:pPr algn="ctr"/>
              <a:r>
                <a:rPr lang="en-US" sz="1000" b="1"/>
                <a:t>CR2</a:t>
              </a:r>
              <a:endParaRPr lang="en-US"/>
            </a:p>
          </p:txBody>
        </p:sp>
        <p:sp>
          <p:nvSpPr>
            <p:cNvPr id="2862" name="Rectangle 814"/>
            <p:cNvSpPr>
              <a:spLocks noChangeArrowheads="1"/>
            </p:cNvSpPr>
            <p:nvPr/>
          </p:nvSpPr>
          <p:spPr bwMode="auto">
            <a:xfrm>
              <a:off x="2414" y="920"/>
              <a:ext cx="147" cy="315"/>
            </a:xfrm>
            <a:prstGeom prst="rect">
              <a:avLst/>
            </a:prstGeom>
            <a:gradFill rotWithShape="1">
              <a:gsLst>
                <a:gs pos="0">
                  <a:srgbClr val="FF9900"/>
                </a:gs>
                <a:gs pos="100000">
                  <a:srgbClr val="FFFF66"/>
                </a:gs>
              </a:gsLst>
              <a:lin ang="0" scaled="1"/>
            </a:gradFill>
            <a:ln w="9525">
              <a:noFill/>
              <a:miter lim="800000"/>
              <a:headEnd/>
              <a:tailEnd/>
            </a:ln>
            <a:effectLst/>
          </p:spPr>
          <p:txBody>
            <a:bodyPr wrap="none" anchor="ctr">
              <a:prstTxWarp prst="textNoShape">
                <a:avLst/>
              </a:prstTxWarp>
            </a:bodyPr>
            <a:lstStyle/>
            <a:p>
              <a:endParaRPr lang="en-US"/>
            </a:p>
          </p:txBody>
        </p:sp>
        <p:sp>
          <p:nvSpPr>
            <p:cNvPr id="2863" name="Rectangle 815"/>
            <p:cNvSpPr>
              <a:spLocks noChangeArrowheads="1"/>
            </p:cNvSpPr>
            <p:nvPr/>
          </p:nvSpPr>
          <p:spPr bwMode="auto">
            <a:xfrm>
              <a:off x="2327" y="1275"/>
              <a:ext cx="324" cy="490"/>
            </a:xfrm>
            <a:prstGeom prst="rect">
              <a:avLst/>
            </a:prstGeom>
            <a:gradFill rotWithShape="1">
              <a:gsLst>
                <a:gs pos="0">
                  <a:srgbClr val="FF9900"/>
                </a:gs>
                <a:gs pos="100000">
                  <a:srgbClr val="FFFF66"/>
                </a:gs>
              </a:gsLst>
              <a:lin ang="0" scaled="1"/>
            </a:gradFill>
            <a:ln w="9525">
              <a:noFill/>
              <a:miter lim="800000"/>
              <a:headEnd/>
              <a:tailEnd/>
            </a:ln>
            <a:effectLst/>
          </p:spPr>
          <p:txBody>
            <a:bodyPr wrap="none" anchor="ctr">
              <a:prstTxWarp prst="textNoShape">
                <a:avLst/>
              </a:prstTxWarp>
            </a:bodyPr>
            <a:lstStyle/>
            <a:p>
              <a:endParaRPr lang="en-US"/>
            </a:p>
          </p:txBody>
        </p:sp>
        <p:sp>
          <p:nvSpPr>
            <p:cNvPr id="2864" name="Oval 816"/>
            <p:cNvSpPr>
              <a:spLocks noChangeArrowheads="1"/>
            </p:cNvSpPr>
            <p:nvPr/>
          </p:nvSpPr>
          <p:spPr bwMode="auto">
            <a:xfrm>
              <a:off x="2377" y="1251"/>
              <a:ext cx="224" cy="49"/>
            </a:xfrm>
            <a:prstGeom prst="ellipse">
              <a:avLst/>
            </a:prstGeom>
            <a:gradFill rotWithShape="1">
              <a:gsLst>
                <a:gs pos="0">
                  <a:srgbClr val="FF9900"/>
                </a:gs>
                <a:gs pos="100000">
                  <a:srgbClr val="FFFF66"/>
                </a:gs>
              </a:gsLst>
              <a:lin ang="0" scaled="1"/>
            </a:gradFill>
            <a:ln w="9525">
              <a:noFill/>
              <a:round/>
              <a:headEnd/>
              <a:tailEnd/>
            </a:ln>
            <a:effectLst/>
          </p:spPr>
          <p:txBody>
            <a:bodyPr wrap="none" anchor="ctr">
              <a:prstTxWarp prst="textNoShape">
                <a:avLst/>
              </a:prstTxWarp>
            </a:bodyPr>
            <a:lstStyle/>
            <a:p>
              <a:endParaRPr lang="en-US"/>
            </a:p>
          </p:txBody>
        </p:sp>
        <p:sp>
          <p:nvSpPr>
            <p:cNvPr id="2865" name="Oval 817"/>
            <p:cNvSpPr>
              <a:spLocks noChangeArrowheads="1"/>
            </p:cNvSpPr>
            <p:nvPr/>
          </p:nvSpPr>
          <p:spPr bwMode="auto">
            <a:xfrm>
              <a:off x="2341" y="1719"/>
              <a:ext cx="286" cy="60"/>
            </a:xfrm>
            <a:prstGeom prst="ellipse">
              <a:avLst/>
            </a:prstGeom>
            <a:gradFill rotWithShape="1">
              <a:gsLst>
                <a:gs pos="0">
                  <a:srgbClr val="FF9900"/>
                </a:gs>
                <a:gs pos="100000">
                  <a:srgbClr val="FFFF66"/>
                </a:gs>
              </a:gsLst>
              <a:lin ang="0" scaled="1"/>
            </a:gradFill>
            <a:ln w="9525">
              <a:noFill/>
              <a:round/>
              <a:headEnd/>
              <a:tailEnd/>
            </a:ln>
            <a:effectLst/>
          </p:spPr>
          <p:txBody>
            <a:bodyPr wrap="none" anchor="ctr">
              <a:prstTxWarp prst="textNoShape">
                <a:avLst/>
              </a:prstTxWarp>
            </a:bodyPr>
            <a:lstStyle/>
            <a:p>
              <a:endParaRPr lang="en-US"/>
            </a:p>
          </p:txBody>
        </p:sp>
        <p:sp>
          <p:nvSpPr>
            <p:cNvPr id="2866" name="Line 818"/>
            <p:cNvSpPr>
              <a:spLocks noChangeShapeType="1"/>
            </p:cNvSpPr>
            <p:nvPr/>
          </p:nvSpPr>
          <p:spPr bwMode="auto">
            <a:xfrm>
              <a:off x="2496" y="1776"/>
              <a:ext cx="0" cy="32"/>
            </a:xfrm>
            <a:prstGeom prst="line">
              <a:avLst/>
            </a:prstGeom>
            <a:noFill/>
            <a:ln w="76200">
              <a:solidFill>
                <a:schemeClr val="tx1"/>
              </a:solidFill>
              <a:round/>
              <a:headEnd/>
              <a:tailEnd/>
            </a:ln>
            <a:effectLst/>
          </p:spPr>
          <p:txBody>
            <a:bodyPr>
              <a:prstTxWarp prst="textNoShape">
                <a:avLst/>
              </a:prstTxWarp>
            </a:bodyPr>
            <a:lstStyle/>
            <a:p>
              <a:endParaRPr lang="en-US"/>
            </a:p>
          </p:txBody>
        </p:sp>
        <p:sp>
          <p:nvSpPr>
            <p:cNvPr id="2867" name="Rectangle 819"/>
            <p:cNvSpPr>
              <a:spLocks noChangeArrowheads="1"/>
            </p:cNvSpPr>
            <p:nvPr/>
          </p:nvSpPr>
          <p:spPr bwMode="auto">
            <a:xfrm>
              <a:off x="2424" y="1812"/>
              <a:ext cx="143" cy="583"/>
            </a:xfrm>
            <a:prstGeom prst="rect">
              <a:avLst/>
            </a:prstGeom>
            <a:gradFill rotWithShape="1">
              <a:gsLst>
                <a:gs pos="0">
                  <a:srgbClr val="FF9900"/>
                </a:gs>
                <a:gs pos="100000">
                  <a:srgbClr val="FFFF66"/>
                </a:gs>
              </a:gsLst>
              <a:lin ang="0" scaled="1"/>
            </a:gradFill>
            <a:ln w="9525">
              <a:noFill/>
              <a:miter lim="800000"/>
              <a:headEnd/>
              <a:tailEnd/>
            </a:ln>
            <a:effectLst/>
          </p:spPr>
          <p:txBody>
            <a:bodyPr wrap="none" anchor="ctr">
              <a:prstTxWarp prst="textNoShape">
                <a:avLst/>
              </a:prstTxWarp>
            </a:bodyPr>
            <a:lstStyle/>
            <a:p>
              <a:endParaRPr lang="en-US"/>
            </a:p>
          </p:txBody>
        </p:sp>
        <p:sp>
          <p:nvSpPr>
            <p:cNvPr id="2868" name="Oval 820"/>
            <p:cNvSpPr>
              <a:spLocks noChangeArrowheads="1"/>
            </p:cNvSpPr>
            <p:nvPr/>
          </p:nvSpPr>
          <p:spPr bwMode="auto">
            <a:xfrm>
              <a:off x="2425" y="2360"/>
              <a:ext cx="135" cy="51"/>
            </a:xfrm>
            <a:prstGeom prst="ellipse">
              <a:avLst/>
            </a:prstGeom>
            <a:gradFill rotWithShape="1">
              <a:gsLst>
                <a:gs pos="0">
                  <a:srgbClr val="FF9900"/>
                </a:gs>
                <a:gs pos="100000">
                  <a:srgbClr val="FFFF66"/>
                </a:gs>
              </a:gsLst>
              <a:lin ang="0" scaled="1"/>
            </a:gradFill>
            <a:ln w="9525">
              <a:noFill/>
              <a:round/>
              <a:headEnd/>
              <a:tailEnd/>
            </a:ln>
            <a:effectLst/>
          </p:spPr>
          <p:txBody>
            <a:bodyPr wrap="none" anchor="ctr">
              <a:prstTxWarp prst="textNoShape">
                <a:avLst/>
              </a:prstTxWarp>
            </a:bodyPr>
            <a:lstStyle/>
            <a:p>
              <a:endParaRPr lang="en-US"/>
            </a:p>
          </p:txBody>
        </p:sp>
        <p:sp>
          <p:nvSpPr>
            <p:cNvPr id="2869" name="Line 821"/>
            <p:cNvSpPr>
              <a:spLocks noChangeShapeType="1"/>
            </p:cNvSpPr>
            <p:nvPr/>
          </p:nvSpPr>
          <p:spPr bwMode="auto">
            <a:xfrm>
              <a:off x="2491" y="1226"/>
              <a:ext cx="0" cy="32"/>
            </a:xfrm>
            <a:prstGeom prst="line">
              <a:avLst/>
            </a:prstGeom>
            <a:noFill/>
            <a:ln w="76200">
              <a:solidFill>
                <a:schemeClr val="tx1"/>
              </a:solidFill>
              <a:round/>
              <a:headEnd/>
              <a:tailEnd/>
            </a:ln>
            <a:effectLst/>
          </p:spPr>
          <p:txBody>
            <a:bodyPr>
              <a:prstTxWarp prst="textNoShape">
                <a:avLst/>
              </a:prstTxWarp>
            </a:bodyPr>
            <a:lstStyle/>
            <a:p>
              <a:endParaRPr lang="en-US"/>
            </a:p>
          </p:txBody>
        </p:sp>
        <p:sp>
          <p:nvSpPr>
            <p:cNvPr id="2870" name="Oval 822"/>
            <p:cNvSpPr>
              <a:spLocks noChangeArrowheads="1"/>
            </p:cNvSpPr>
            <p:nvPr/>
          </p:nvSpPr>
          <p:spPr bwMode="auto">
            <a:xfrm>
              <a:off x="2559" y="1273"/>
              <a:ext cx="194" cy="138"/>
            </a:xfrm>
            <a:prstGeom prst="ellipse">
              <a:avLst/>
            </a:prstGeom>
            <a:gradFill rotWithShape="1">
              <a:gsLst>
                <a:gs pos="0">
                  <a:srgbClr val="FFFF00"/>
                </a:gs>
                <a:gs pos="100000">
                  <a:srgbClr val="00C800"/>
                </a:gs>
              </a:gsLst>
              <a:lin ang="0" scaled="1"/>
            </a:gradFill>
            <a:ln w="9525">
              <a:noFill/>
              <a:round/>
              <a:headEnd/>
              <a:tailEnd/>
            </a:ln>
            <a:effectLst/>
          </p:spPr>
          <p:txBody>
            <a:bodyPr wrap="none" anchor="ctr">
              <a:prstTxWarp prst="textNoShape">
                <a:avLst/>
              </a:prstTxWarp>
            </a:bodyPr>
            <a:lstStyle/>
            <a:p>
              <a:pPr algn="ctr"/>
              <a:r>
                <a:rPr lang="en-US" sz="800" b="1"/>
                <a:t>Y845</a:t>
              </a:r>
              <a:endParaRPr lang="en-US"/>
            </a:p>
          </p:txBody>
        </p:sp>
        <p:sp>
          <p:nvSpPr>
            <p:cNvPr id="2871" name="Text Box 823"/>
            <p:cNvSpPr txBox="1">
              <a:spLocks noChangeArrowheads="1"/>
            </p:cNvSpPr>
            <p:nvPr/>
          </p:nvSpPr>
          <p:spPr bwMode="auto">
            <a:xfrm rot="16200000">
              <a:off x="2267" y="1435"/>
              <a:ext cx="430" cy="173"/>
            </a:xfrm>
            <a:prstGeom prst="rect">
              <a:avLst/>
            </a:prstGeom>
            <a:noFill/>
            <a:ln w="9525">
              <a:noFill/>
              <a:miter lim="800000"/>
              <a:headEnd/>
              <a:tailEnd/>
            </a:ln>
            <a:effectLst/>
          </p:spPr>
          <p:txBody>
            <a:bodyPr>
              <a:prstTxWarp prst="textNoShape">
                <a:avLst/>
              </a:prstTxWarp>
              <a:spAutoFit/>
            </a:bodyPr>
            <a:lstStyle/>
            <a:p>
              <a:r>
                <a:rPr lang="en-US" sz="1200" b="1">
                  <a:solidFill>
                    <a:srgbClr val="009900"/>
                  </a:solidFill>
                </a:rPr>
                <a:t>Kinase</a:t>
              </a:r>
            </a:p>
          </p:txBody>
        </p:sp>
        <p:sp>
          <p:nvSpPr>
            <p:cNvPr id="2872" name="Oval 824"/>
            <p:cNvSpPr>
              <a:spLocks noChangeArrowheads="1"/>
            </p:cNvSpPr>
            <p:nvPr/>
          </p:nvSpPr>
          <p:spPr bwMode="auto">
            <a:xfrm>
              <a:off x="2503" y="2211"/>
              <a:ext cx="194" cy="138"/>
            </a:xfrm>
            <a:prstGeom prst="ellipse">
              <a:avLst/>
            </a:prstGeom>
            <a:gradFill rotWithShape="1">
              <a:gsLst>
                <a:gs pos="0">
                  <a:srgbClr val="FFFF00"/>
                </a:gs>
                <a:gs pos="100000">
                  <a:srgbClr val="00C800"/>
                </a:gs>
              </a:gsLst>
              <a:lin ang="0" scaled="1"/>
            </a:gradFill>
            <a:ln w="9525">
              <a:noFill/>
              <a:round/>
              <a:headEnd/>
              <a:tailEnd/>
            </a:ln>
            <a:effectLst/>
          </p:spPr>
          <p:txBody>
            <a:bodyPr wrap="none" anchor="ctr">
              <a:prstTxWarp prst="textNoShape">
                <a:avLst/>
              </a:prstTxWarp>
            </a:bodyPr>
            <a:lstStyle/>
            <a:p>
              <a:pPr algn="ctr"/>
              <a:r>
                <a:rPr lang="en-US" sz="800" b="1"/>
                <a:t>Y1173</a:t>
              </a:r>
              <a:endParaRPr lang="en-US"/>
            </a:p>
          </p:txBody>
        </p:sp>
        <p:sp>
          <p:nvSpPr>
            <p:cNvPr id="2873" name="Oval 825"/>
            <p:cNvSpPr>
              <a:spLocks noChangeArrowheads="1"/>
            </p:cNvSpPr>
            <p:nvPr/>
          </p:nvSpPr>
          <p:spPr bwMode="auto">
            <a:xfrm>
              <a:off x="2503" y="2031"/>
              <a:ext cx="194" cy="138"/>
            </a:xfrm>
            <a:prstGeom prst="ellipse">
              <a:avLst/>
            </a:prstGeom>
            <a:gradFill rotWithShape="1">
              <a:gsLst>
                <a:gs pos="0">
                  <a:srgbClr val="FFFF00"/>
                </a:gs>
                <a:gs pos="100000">
                  <a:srgbClr val="00C800"/>
                </a:gs>
              </a:gsLst>
              <a:lin ang="0" scaled="1"/>
            </a:gradFill>
            <a:ln w="9525">
              <a:noFill/>
              <a:round/>
              <a:headEnd/>
              <a:tailEnd/>
            </a:ln>
            <a:effectLst/>
          </p:spPr>
          <p:txBody>
            <a:bodyPr wrap="none" anchor="ctr">
              <a:prstTxWarp prst="textNoShape">
                <a:avLst/>
              </a:prstTxWarp>
            </a:bodyPr>
            <a:lstStyle/>
            <a:p>
              <a:pPr algn="ctr"/>
              <a:r>
                <a:rPr lang="en-US" sz="800" b="1"/>
                <a:t>Y1086</a:t>
              </a:r>
              <a:endParaRPr lang="en-US"/>
            </a:p>
          </p:txBody>
        </p:sp>
        <p:sp>
          <p:nvSpPr>
            <p:cNvPr id="2874" name="Oval 826"/>
            <p:cNvSpPr>
              <a:spLocks noChangeArrowheads="1"/>
            </p:cNvSpPr>
            <p:nvPr/>
          </p:nvSpPr>
          <p:spPr bwMode="auto">
            <a:xfrm>
              <a:off x="2559" y="1441"/>
              <a:ext cx="194" cy="138"/>
            </a:xfrm>
            <a:prstGeom prst="ellipse">
              <a:avLst/>
            </a:prstGeom>
            <a:gradFill rotWithShape="1">
              <a:gsLst>
                <a:gs pos="0">
                  <a:srgbClr val="FFFF00"/>
                </a:gs>
                <a:gs pos="100000">
                  <a:srgbClr val="00C800"/>
                </a:gs>
              </a:gsLst>
              <a:lin ang="0" scaled="1"/>
            </a:gradFill>
            <a:ln w="9525">
              <a:noFill/>
              <a:round/>
              <a:headEnd/>
              <a:tailEnd/>
            </a:ln>
            <a:effectLst/>
          </p:spPr>
          <p:txBody>
            <a:bodyPr wrap="none" anchor="ctr">
              <a:prstTxWarp prst="textNoShape">
                <a:avLst/>
              </a:prstTxWarp>
            </a:bodyPr>
            <a:lstStyle/>
            <a:p>
              <a:pPr algn="ctr"/>
              <a:r>
                <a:rPr lang="en-US" sz="800" b="1"/>
                <a:t>Y891</a:t>
              </a:r>
              <a:endParaRPr lang="en-US"/>
            </a:p>
          </p:txBody>
        </p:sp>
        <p:sp>
          <p:nvSpPr>
            <p:cNvPr id="2875" name="Oval 827"/>
            <p:cNvSpPr>
              <a:spLocks noChangeArrowheads="1"/>
            </p:cNvSpPr>
            <p:nvPr/>
          </p:nvSpPr>
          <p:spPr bwMode="auto">
            <a:xfrm>
              <a:off x="2503" y="1851"/>
              <a:ext cx="194" cy="138"/>
            </a:xfrm>
            <a:prstGeom prst="ellipse">
              <a:avLst/>
            </a:prstGeom>
            <a:gradFill rotWithShape="1">
              <a:gsLst>
                <a:gs pos="0">
                  <a:srgbClr val="FFFF00"/>
                </a:gs>
                <a:gs pos="100000">
                  <a:srgbClr val="00C800"/>
                </a:gs>
              </a:gsLst>
              <a:lin ang="0" scaled="1"/>
            </a:gradFill>
            <a:ln w="9525">
              <a:noFill/>
              <a:round/>
              <a:headEnd/>
              <a:tailEnd/>
            </a:ln>
            <a:effectLst/>
          </p:spPr>
          <p:txBody>
            <a:bodyPr wrap="none" anchor="ctr">
              <a:prstTxWarp prst="textNoShape">
                <a:avLst/>
              </a:prstTxWarp>
            </a:bodyPr>
            <a:lstStyle/>
            <a:p>
              <a:pPr algn="ctr"/>
              <a:r>
                <a:rPr lang="en-US" sz="800" b="1"/>
                <a:t>Y992</a:t>
              </a:r>
              <a:endParaRPr lang="en-US"/>
            </a:p>
          </p:txBody>
        </p:sp>
        <p:sp>
          <p:nvSpPr>
            <p:cNvPr id="2876" name="Oval 828"/>
            <p:cNvSpPr>
              <a:spLocks noChangeArrowheads="1"/>
            </p:cNvSpPr>
            <p:nvPr/>
          </p:nvSpPr>
          <p:spPr bwMode="auto">
            <a:xfrm flipH="1">
              <a:off x="2283" y="2214"/>
              <a:ext cx="194" cy="138"/>
            </a:xfrm>
            <a:prstGeom prst="ellipse">
              <a:avLst/>
            </a:prstGeom>
            <a:gradFill rotWithShape="1">
              <a:gsLst>
                <a:gs pos="0">
                  <a:srgbClr val="FF9900"/>
                </a:gs>
                <a:gs pos="100000">
                  <a:srgbClr val="00C800"/>
                </a:gs>
              </a:gsLst>
              <a:lin ang="0" scaled="1"/>
            </a:gradFill>
            <a:ln w="9525">
              <a:noFill/>
              <a:round/>
              <a:headEnd/>
              <a:tailEnd/>
            </a:ln>
            <a:effectLst/>
          </p:spPr>
          <p:txBody>
            <a:bodyPr wrap="none" anchor="ctr">
              <a:prstTxWarp prst="textNoShape">
                <a:avLst/>
              </a:prstTxWarp>
            </a:bodyPr>
            <a:lstStyle/>
            <a:p>
              <a:pPr algn="ctr"/>
              <a:r>
                <a:rPr lang="en-US" sz="800" b="1"/>
                <a:t>Y1148</a:t>
              </a:r>
              <a:endParaRPr lang="en-US"/>
            </a:p>
          </p:txBody>
        </p:sp>
        <p:sp>
          <p:nvSpPr>
            <p:cNvPr id="2877" name="Oval 829"/>
            <p:cNvSpPr>
              <a:spLocks noChangeArrowheads="1"/>
            </p:cNvSpPr>
            <p:nvPr/>
          </p:nvSpPr>
          <p:spPr bwMode="auto">
            <a:xfrm flipH="1">
              <a:off x="2283" y="1855"/>
              <a:ext cx="194" cy="138"/>
            </a:xfrm>
            <a:prstGeom prst="ellipse">
              <a:avLst/>
            </a:prstGeom>
            <a:gradFill rotWithShape="1">
              <a:gsLst>
                <a:gs pos="0">
                  <a:srgbClr val="FF9900"/>
                </a:gs>
                <a:gs pos="100000">
                  <a:srgbClr val="00C800"/>
                </a:gs>
              </a:gsLst>
              <a:lin ang="0" scaled="1"/>
            </a:gradFill>
            <a:ln w="9525">
              <a:noFill/>
              <a:round/>
              <a:headEnd/>
              <a:tailEnd/>
            </a:ln>
            <a:effectLst/>
          </p:spPr>
          <p:txBody>
            <a:bodyPr wrap="none" anchor="ctr">
              <a:prstTxWarp prst="textNoShape">
                <a:avLst/>
              </a:prstTxWarp>
            </a:bodyPr>
            <a:lstStyle/>
            <a:p>
              <a:pPr algn="ctr"/>
              <a:r>
                <a:rPr lang="en-US" sz="800" b="1"/>
                <a:t>Y1045</a:t>
              </a:r>
              <a:endParaRPr lang="en-US"/>
            </a:p>
          </p:txBody>
        </p:sp>
        <p:sp>
          <p:nvSpPr>
            <p:cNvPr id="2878" name="Oval 830"/>
            <p:cNvSpPr>
              <a:spLocks noChangeArrowheads="1"/>
            </p:cNvSpPr>
            <p:nvPr/>
          </p:nvSpPr>
          <p:spPr bwMode="auto">
            <a:xfrm>
              <a:off x="2559" y="1610"/>
              <a:ext cx="194" cy="138"/>
            </a:xfrm>
            <a:prstGeom prst="ellipse">
              <a:avLst/>
            </a:prstGeom>
            <a:gradFill rotWithShape="1">
              <a:gsLst>
                <a:gs pos="0">
                  <a:srgbClr val="FFFF00"/>
                </a:gs>
                <a:gs pos="100000">
                  <a:srgbClr val="00C800"/>
                </a:gs>
              </a:gsLst>
              <a:lin ang="0" scaled="1"/>
            </a:gradFill>
            <a:ln w="9525">
              <a:noFill/>
              <a:round/>
              <a:headEnd/>
              <a:tailEnd/>
            </a:ln>
            <a:effectLst/>
          </p:spPr>
          <p:txBody>
            <a:bodyPr wrap="none" anchor="ctr">
              <a:prstTxWarp prst="textNoShape">
                <a:avLst/>
              </a:prstTxWarp>
            </a:bodyPr>
            <a:lstStyle/>
            <a:p>
              <a:pPr algn="ctr"/>
              <a:r>
                <a:rPr lang="en-US" sz="800" b="1"/>
                <a:t>Y920</a:t>
              </a:r>
              <a:endParaRPr lang="en-US"/>
            </a:p>
          </p:txBody>
        </p:sp>
        <p:sp>
          <p:nvSpPr>
            <p:cNvPr id="2879" name="Oval 831"/>
            <p:cNvSpPr>
              <a:spLocks noChangeArrowheads="1"/>
            </p:cNvSpPr>
            <p:nvPr/>
          </p:nvSpPr>
          <p:spPr bwMode="auto">
            <a:xfrm flipH="1">
              <a:off x="2294" y="2028"/>
              <a:ext cx="194" cy="138"/>
            </a:xfrm>
            <a:prstGeom prst="ellipse">
              <a:avLst/>
            </a:prstGeom>
            <a:gradFill rotWithShape="1">
              <a:gsLst>
                <a:gs pos="0">
                  <a:srgbClr val="FF9900"/>
                </a:gs>
                <a:gs pos="100000">
                  <a:srgbClr val="00C800"/>
                </a:gs>
              </a:gsLst>
              <a:lin ang="0" scaled="1"/>
            </a:gradFill>
            <a:ln w="9525">
              <a:noFill/>
              <a:round/>
              <a:headEnd/>
              <a:tailEnd/>
            </a:ln>
            <a:effectLst/>
          </p:spPr>
          <p:txBody>
            <a:bodyPr wrap="none" anchor="ctr">
              <a:prstTxWarp prst="textNoShape">
                <a:avLst/>
              </a:prstTxWarp>
            </a:bodyPr>
            <a:lstStyle/>
            <a:p>
              <a:pPr algn="ctr"/>
              <a:r>
                <a:rPr lang="en-US" sz="800" b="1"/>
                <a:t>Y1068</a:t>
              </a:r>
              <a:endParaRPr lang="en-US"/>
            </a:p>
          </p:txBody>
        </p:sp>
        <p:sp>
          <p:nvSpPr>
            <p:cNvPr id="2880" name="Text Box 832"/>
            <p:cNvSpPr txBox="1">
              <a:spLocks noChangeArrowheads="1"/>
            </p:cNvSpPr>
            <p:nvPr/>
          </p:nvSpPr>
          <p:spPr bwMode="auto">
            <a:xfrm>
              <a:off x="2588" y="565"/>
              <a:ext cx="227" cy="154"/>
            </a:xfrm>
            <a:prstGeom prst="rect">
              <a:avLst/>
            </a:prstGeom>
            <a:noFill/>
            <a:ln w="9525">
              <a:noFill/>
              <a:miter lim="800000"/>
              <a:headEnd/>
              <a:tailEnd/>
            </a:ln>
            <a:effectLst/>
          </p:spPr>
          <p:txBody>
            <a:bodyPr wrap="none">
              <a:prstTxWarp prst="textNoShape">
                <a:avLst/>
              </a:prstTxWarp>
              <a:spAutoFit/>
            </a:bodyPr>
            <a:lstStyle/>
            <a:p>
              <a:r>
                <a:rPr lang="en-US" sz="1000" b="1"/>
                <a:t>GF</a:t>
              </a:r>
            </a:p>
          </p:txBody>
        </p:sp>
        <p:sp>
          <p:nvSpPr>
            <p:cNvPr id="2881" name="AutoShape 833"/>
            <p:cNvSpPr>
              <a:spLocks noChangeArrowheads="1"/>
            </p:cNvSpPr>
            <p:nvPr/>
          </p:nvSpPr>
          <p:spPr bwMode="auto">
            <a:xfrm rot="16200000">
              <a:off x="2272" y="412"/>
              <a:ext cx="341" cy="431"/>
            </a:xfrm>
            <a:custGeom>
              <a:avLst/>
              <a:gdLst>
                <a:gd name="G0" fmla="+- 1923 0 0"/>
                <a:gd name="G1" fmla="+- -8268085 0 0"/>
                <a:gd name="G2" fmla="+- 0 0 -8268085"/>
                <a:gd name="T0" fmla="*/ 0 256 1"/>
                <a:gd name="T1" fmla="*/ 180 256 1"/>
                <a:gd name="G3" fmla="+- -8268085 T0 T1"/>
                <a:gd name="T2" fmla="*/ 0 256 1"/>
                <a:gd name="T3" fmla="*/ 90 256 1"/>
                <a:gd name="G4" fmla="+- -8268085 T2 T3"/>
                <a:gd name="G5" fmla="*/ G4 2 1"/>
                <a:gd name="T4" fmla="*/ 90 256 1"/>
                <a:gd name="T5" fmla="*/ 0 256 1"/>
                <a:gd name="G6" fmla="+- -8268085 T4 T5"/>
                <a:gd name="G7" fmla="*/ G6 2 1"/>
                <a:gd name="G8" fmla="abs -8268085"/>
                <a:gd name="T6" fmla="*/ 0 256 1"/>
                <a:gd name="T7" fmla="*/ 90 256 1"/>
                <a:gd name="G9" fmla="+- G8 T6 T7"/>
                <a:gd name="G10" fmla="?: G9 G7 G5"/>
                <a:gd name="T8" fmla="*/ 0 256 1"/>
                <a:gd name="T9" fmla="*/ 360 256 1"/>
                <a:gd name="G11" fmla="+- G10 T8 T9"/>
                <a:gd name="G12" fmla="?: G10 G11 G10"/>
                <a:gd name="T10" fmla="*/ 0 256 1"/>
                <a:gd name="T11" fmla="*/ 360 256 1"/>
                <a:gd name="G13" fmla="+- G12 T10 T11"/>
                <a:gd name="G14" fmla="?: G12 G13 G12"/>
                <a:gd name="G15" fmla="+- 0 0 G14"/>
                <a:gd name="G16" fmla="+- 10800 0 0"/>
                <a:gd name="G17" fmla="+- 10800 0 1923"/>
                <a:gd name="G18" fmla="*/ 1923 1 2"/>
                <a:gd name="G19" fmla="+- G18 5400 0"/>
                <a:gd name="G20" fmla="cos G19 -8268085"/>
                <a:gd name="G21" fmla="sin G19 -8268085"/>
                <a:gd name="G22" fmla="+- G20 10800 0"/>
                <a:gd name="G23" fmla="+- G21 10800 0"/>
                <a:gd name="G24" fmla="+- 10800 0 G20"/>
                <a:gd name="G25" fmla="+- 1923 10800 0"/>
                <a:gd name="G26" fmla="?: G9 G17 G25"/>
                <a:gd name="G27" fmla="?: G9 0 21600"/>
                <a:gd name="G28" fmla="cos 10800 -8268085"/>
                <a:gd name="G29" fmla="sin 10800 -8268085"/>
                <a:gd name="G30" fmla="sin 1923 -8268085"/>
                <a:gd name="G31" fmla="+- G28 10800 0"/>
                <a:gd name="G32" fmla="+- G29 10800 0"/>
                <a:gd name="G33" fmla="+- G30 10800 0"/>
                <a:gd name="G34" fmla="?: G4 0 G31"/>
                <a:gd name="G35" fmla="?: -8268085 G34 0"/>
                <a:gd name="G36" fmla="?: G6 G35 G31"/>
                <a:gd name="G37" fmla="+- 21600 0 G36"/>
                <a:gd name="G38" fmla="?: G4 0 G33"/>
                <a:gd name="G39" fmla="?: -8268085 G38 G32"/>
                <a:gd name="G40" fmla="?: G6 G39 0"/>
                <a:gd name="G41" fmla="?: G4 G32 21600"/>
                <a:gd name="G42" fmla="?: G6 G41 G33"/>
                <a:gd name="T12" fmla="*/ 10800 w 21600"/>
                <a:gd name="T13" fmla="*/ 0 h 21600"/>
                <a:gd name="T14" fmla="*/ 7046 w 21600"/>
                <a:gd name="T15" fmla="*/ 5663 h 21600"/>
                <a:gd name="T16" fmla="*/ 10800 w 21600"/>
                <a:gd name="T17" fmla="*/ 8877 h 21600"/>
                <a:gd name="T18" fmla="*/ 14554 w 21600"/>
                <a:gd name="T19" fmla="*/ 5663 h 21600"/>
                <a:gd name="T20" fmla="*/ G36 w 21600"/>
                <a:gd name="T21" fmla="*/ G40 h 21600"/>
                <a:gd name="T22" fmla="*/ G37 w 21600"/>
                <a:gd name="T23" fmla="*/ G42 h 21600"/>
              </a:gdLst>
              <a:ahLst/>
              <a:cxnLst>
                <a:cxn ang="0">
                  <a:pos x="T12" y="T13"/>
                </a:cxn>
                <a:cxn ang="0">
                  <a:pos x="T14" y="T15"/>
                </a:cxn>
                <a:cxn ang="0">
                  <a:pos x="T16" y="T17"/>
                </a:cxn>
                <a:cxn ang="0">
                  <a:pos x="T18" y="T19"/>
                </a:cxn>
              </a:cxnLst>
              <a:rect l="T20" t="T21" r="T22" b="T23"/>
              <a:pathLst>
                <a:path w="21600" h="21600">
                  <a:moveTo>
                    <a:pt x="9665" y="9247"/>
                  </a:moveTo>
                  <a:cubicBezTo>
                    <a:pt x="9994" y="9006"/>
                    <a:pt x="10392" y="8876"/>
                    <a:pt x="10800" y="8876"/>
                  </a:cubicBezTo>
                  <a:cubicBezTo>
                    <a:pt x="11207" y="8876"/>
                    <a:pt x="11605" y="9006"/>
                    <a:pt x="11934" y="9247"/>
                  </a:cubicBezTo>
                  <a:lnTo>
                    <a:pt x="17172" y="2080"/>
                  </a:lnTo>
                  <a:cubicBezTo>
                    <a:pt x="15322" y="728"/>
                    <a:pt x="13091" y="0"/>
                    <a:pt x="10799" y="0"/>
                  </a:cubicBezTo>
                  <a:cubicBezTo>
                    <a:pt x="8508" y="0"/>
                    <a:pt x="6277" y="728"/>
                    <a:pt x="4427" y="2080"/>
                  </a:cubicBezTo>
                  <a:close/>
                </a:path>
              </a:pathLst>
            </a:custGeom>
            <a:gradFill rotWithShape="1">
              <a:gsLst>
                <a:gs pos="0">
                  <a:srgbClr val="804C00"/>
                </a:gs>
                <a:gs pos="100000">
                  <a:srgbClr val="FFE473"/>
                </a:gs>
              </a:gsLst>
              <a:lin ang="0" scaled="1"/>
            </a:gradFill>
            <a:ln w="9525">
              <a:noFill/>
              <a:miter lim="800000"/>
              <a:headEnd/>
              <a:tailEnd/>
            </a:ln>
            <a:effectLst/>
          </p:spPr>
          <p:txBody>
            <a:bodyPr vert="eaVert" wrap="none" anchor="ctr">
              <a:prstTxWarp prst="textNoShape">
                <a:avLst/>
              </a:prstTxWarp>
            </a:bodyPr>
            <a:lstStyle/>
            <a:p>
              <a:pPr algn="ctr"/>
              <a:endParaRPr lang="en-US"/>
            </a:p>
          </p:txBody>
        </p:sp>
        <p:sp>
          <p:nvSpPr>
            <p:cNvPr id="2882" name="Text Box 834"/>
            <p:cNvSpPr txBox="1">
              <a:spLocks noChangeArrowheads="1"/>
            </p:cNvSpPr>
            <p:nvPr/>
          </p:nvSpPr>
          <p:spPr bwMode="auto">
            <a:xfrm>
              <a:off x="2169" y="555"/>
              <a:ext cx="276" cy="154"/>
            </a:xfrm>
            <a:prstGeom prst="rect">
              <a:avLst/>
            </a:prstGeom>
            <a:noFill/>
            <a:ln w="9525">
              <a:noFill/>
              <a:miter lim="800000"/>
              <a:headEnd/>
              <a:tailEnd/>
            </a:ln>
            <a:effectLst/>
          </p:spPr>
          <p:txBody>
            <a:bodyPr wrap="none">
              <a:prstTxWarp prst="textNoShape">
                <a:avLst/>
              </a:prstTxWarp>
              <a:spAutoFit/>
            </a:bodyPr>
            <a:lstStyle/>
            <a:p>
              <a:r>
                <a:rPr lang="en-US" sz="1000" b="1"/>
                <a:t>CR1</a:t>
              </a:r>
              <a:endParaRPr lang="en-US"/>
            </a:p>
          </p:txBody>
        </p:sp>
      </p:grpSp>
      <p:grpSp>
        <p:nvGrpSpPr>
          <p:cNvPr id="2608" name="Group 835"/>
          <p:cNvGrpSpPr>
            <a:grpSpLocks/>
          </p:cNvGrpSpPr>
          <p:nvPr/>
        </p:nvGrpSpPr>
        <p:grpSpPr bwMode="auto">
          <a:xfrm>
            <a:off x="612775" y="1139825"/>
            <a:ext cx="7908925" cy="109538"/>
            <a:chOff x="323" y="2030"/>
            <a:chExt cx="4982" cy="69"/>
          </a:xfrm>
        </p:grpSpPr>
        <p:sp>
          <p:nvSpPr>
            <p:cNvPr id="2884" name="Oval 836"/>
            <p:cNvSpPr>
              <a:spLocks noChangeAspect="1" noChangeArrowheads="1"/>
            </p:cNvSpPr>
            <p:nvPr/>
          </p:nvSpPr>
          <p:spPr bwMode="auto">
            <a:xfrm>
              <a:off x="1177"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885" name="Oval 837"/>
            <p:cNvSpPr>
              <a:spLocks noChangeAspect="1" noChangeArrowheads="1"/>
            </p:cNvSpPr>
            <p:nvPr/>
          </p:nvSpPr>
          <p:spPr bwMode="auto">
            <a:xfrm>
              <a:off x="1248"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886" name="Oval 838"/>
            <p:cNvSpPr>
              <a:spLocks noChangeAspect="1" noChangeArrowheads="1"/>
            </p:cNvSpPr>
            <p:nvPr/>
          </p:nvSpPr>
          <p:spPr bwMode="auto">
            <a:xfrm>
              <a:off x="1390"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887" name="Oval 839"/>
            <p:cNvSpPr>
              <a:spLocks noChangeAspect="1" noChangeArrowheads="1"/>
            </p:cNvSpPr>
            <p:nvPr/>
          </p:nvSpPr>
          <p:spPr bwMode="auto">
            <a:xfrm>
              <a:off x="1533"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888" name="Oval 840"/>
            <p:cNvSpPr>
              <a:spLocks noChangeAspect="1" noChangeArrowheads="1"/>
            </p:cNvSpPr>
            <p:nvPr/>
          </p:nvSpPr>
          <p:spPr bwMode="auto">
            <a:xfrm>
              <a:off x="1319"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889" name="Oval 841"/>
            <p:cNvSpPr>
              <a:spLocks noChangeAspect="1" noChangeArrowheads="1"/>
            </p:cNvSpPr>
            <p:nvPr/>
          </p:nvSpPr>
          <p:spPr bwMode="auto">
            <a:xfrm>
              <a:off x="1462"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890" name="Oval 842"/>
            <p:cNvSpPr>
              <a:spLocks noChangeAspect="1" noChangeArrowheads="1"/>
            </p:cNvSpPr>
            <p:nvPr/>
          </p:nvSpPr>
          <p:spPr bwMode="auto">
            <a:xfrm>
              <a:off x="1604"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891" name="Oval 843"/>
            <p:cNvSpPr>
              <a:spLocks noChangeAspect="1" noChangeArrowheads="1"/>
            </p:cNvSpPr>
            <p:nvPr/>
          </p:nvSpPr>
          <p:spPr bwMode="auto">
            <a:xfrm>
              <a:off x="1747"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892" name="Oval 844"/>
            <p:cNvSpPr>
              <a:spLocks noChangeAspect="1" noChangeArrowheads="1"/>
            </p:cNvSpPr>
            <p:nvPr/>
          </p:nvSpPr>
          <p:spPr bwMode="auto">
            <a:xfrm>
              <a:off x="1675"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893" name="Oval 845"/>
            <p:cNvSpPr>
              <a:spLocks noChangeAspect="1" noChangeArrowheads="1"/>
            </p:cNvSpPr>
            <p:nvPr/>
          </p:nvSpPr>
          <p:spPr bwMode="auto">
            <a:xfrm>
              <a:off x="1818"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894" name="Oval 846"/>
            <p:cNvSpPr>
              <a:spLocks noChangeAspect="1" noChangeArrowheads="1"/>
            </p:cNvSpPr>
            <p:nvPr/>
          </p:nvSpPr>
          <p:spPr bwMode="auto">
            <a:xfrm>
              <a:off x="1889"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895" name="Oval 847"/>
            <p:cNvSpPr>
              <a:spLocks noChangeAspect="1" noChangeArrowheads="1"/>
            </p:cNvSpPr>
            <p:nvPr/>
          </p:nvSpPr>
          <p:spPr bwMode="auto">
            <a:xfrm>
              <a:off x="1961"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896" name="Oval 848"/>
            <p:cNvSpPr>
              <a:spLocks noChangeAspect="1" noChangeArrowheads="1"/>
            </p:cNvSpPr>
            <p:nvPr/>
          </p:nvSpPr>
          <p:spPr bwMode="auto">
            <a:xfrm>
              <a:off x="2031"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897" name="Oval 849"/>
            <p:cNvSpPr>
              <a:spLocks noChangeAspect="1" noChangeArrowheads="1"/>
            </p:cNvSpPr>
            <p:nvPr/>
          </p:nvSpPr>
          <p:spPr bwMode="auto">
            <a:xfrm>
              <a:off x="2102"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898" name="Oval 850"/>
            <p:cNvSpPr>
              <a:spLocks noChangeAspect="1" noChangeArrowheads="1"/>
            </p:cNvSpPr>
            <p:nvPr/>
          </p:nvSpPr>
          <p:spPr bwMode="auto">
            <a:xfrm>
              <a:off x="2244"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899" name="Oval 851"/>
            <p:cNvSpPr>
              <a:spLocks noChangeAspect="1" noChangeArrowheads="1"/>
            </p:cNvSpPr>
            <p:nvPr/>
          </p:nvSpPr>
          <p:spPr bwMode="auto">
            <a:xfrm>
              <a:off x="2387"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00" name="Oval 852"/>
            <p:cNvSpPr>
              <a:spLocks noChangeAspect="1" noChangeArrowheads="1"/>
            </p:cNvSpPr>
            <p:nvPr/>
          </p:nvSpPr>
          <p:spPr bwMode="auto">
            <a:xfrm>
              <a:off x="2173"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01" name="Oval 853"/>
            <p:cNvSpPr>
              <a:spLocks noChangeAspect="1" noChangeArrowheads="1"/>
            </p:cNvSpPr>
            <p:nvPr/>
          </p:nvSpPr>
          <p:spPr bwMode="auto">
            <a:xfrm>
              <a:off x="2316"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02" name="Oval 854"/>
            <p:cNvSpPr>
              <a:spLocks noChangeAspect="1" noChangeArrowheads="1"/>
            </p:cNvSpPr>
            <p:nvPr/>
          </p:nvSpPr>
          <p:spPr bwMode="auto">
            <a:xfrm>
              <a:off x="2458"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03" name="Oval 855"/>
            <p:cNvSpPr>
              <a:spLocks noChangeAspect="1" noChangeArrowheads="1"/>
            </p:cNvSpPr>
            <p:nvPr/>
          </p:nvSpPr>
          <p:spPr bwMode="auto">
            <a:xfrm>
              <a:off x="2601"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04" name="Oval 856"/>
            <p:cNvSpPr>
              <a:spLocks noChangeAspect="1" noChangeArrowheads="1"/>
            </p:cNvSpPr>
            <p:nvPr/>
          </p:nvSpPr>
          <p:spPr bwMode="auto">
            <a:xfrm>
              <a:off x="2529"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05" name="Oval 857"/>
            <p:cNvSpPr>
              <a:spLocks noChangeAspect="1" noChangeArrowheads="1"/>
            </p:cNvSpPr>
            <p:nvPr/>
          </p:nvSpPr>
          <p:spPr bwMode="auto">
            <a:xfrm>
              <a:off x="2672"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06" name="Oval 858"/>
            <p:cNvSpPr>
              <a:spLocks noChangeAspect="1" noChangeArrowheads="1"/>
            </p:cNvSpPr>
            <p:nvPr/>
          </p:nvSpPr>
          <p:spPr bwMode="auto">
            <a:xfrm>
              <a:off x="2743"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07" name="Oval 859"/>
            <p:cNvSpPr>
              <a:spLocks noChangeAspect="1" noChangeArrowheads="1"/>
            </p:cNvSpPr>
            <p:nvPr/>
          </p:nvSpPr>
          <p:spPr bwMode="auto">
            <a:xfrm>
              <a:off x="2815"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08" name="Oval 860"/>
            <p:cNvSpPr>
              <a:spLocks noChangeAspect="1" noChangeArrowheads="1"/>
            </p:cNvSpPr>
            <p:nvPr/>
          </p:nvSpPr>
          <p:spPr bwMode="auto">
            <a:xfrm>
              <a:off x="2886"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09" name="Oval 861"/>
            <p:cNvSpPr>
              <a:spLocks noChangeAspect="1" noChangeArrowheads="1"/>
            </p:cNvSpPr>
            <p:nvPr/>
          </p:nvSpPr>
          <p:spPr bwMode="auto">
            <a:xfrm>
              <a:off x="2957"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10" name="Oval 862"/>
            <p:cNvSpPr>
              <a:spLocks noChangeAspect="1" noChangeArrowheads="1"/>
            </p:cNvSpPr>
            <p:nvPr/>
          </p:nvSpPr>
          <p:spPr bwMode="auto">
            <a:xfrm>
              <a:off x="3099"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11" name="Oval 863"/>
            <p:cNvSpPr>
              <a:spLocks noChangeAspect="1" noChangeArrowheads="1"/>
            </p:cNvSpPr>
            <p:nvPr/>
          </p:nvSpPr>
          <p:spPr bwMode="auto">
            <a:xfrm>
              <a:off x="3242"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12" name="Oval 864"/>
            <p:cNvSpPr>
              <a:spLocks noChangeAspect="1" noChangeArrowheads="1"/>
            </p:cNvSpPr>
            <p:nvPr/>
          </p:nvSpPr>
          <p:spPr bwMode="auto">
            <a:xfrm>
              <a:off x="3028"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13" name="Oval 865"/>
            <p:cNvSpPr>
              <a:spLocks noChangeAspect="1" noChangeArrowheads="1"/>
            </p:cNvSpPr>
            <p:nvPr/>
          </p:nvSpPr>
          <p:spPr bwMode="auto">
            <a:xfrm>
              <a:off x="3171"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14" name="Oval 866"/>
            <p:cNvSpPr>
              <a:spLocks noChangeAspect="1" noChangeArrowheads="1"/>
            </p:cNvSpPr>
            <p:nvPr/>
          </p:nvSpPr>
          <p:spPr bwMode="auto">
            <a:xfrm>
              <a:off x="3313"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15" name="Oval 867"/>
            <p:cNvSpPr>
              <a:spLocks noChangeAspect="1" noChangeArrowheads="1"/>
            </p:cNvSpPr>
            <p:nvPr/>
          </p:nvSpPr>
          <p:spPr bwMode="auto">
            <a:xfrm>
              <a:off x="3456"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16" name="Oval 868"/>
            <p:cNvSpPr>
              <a:spLocks noChangeAspect="1" noChangeArrowheads="1"/>
            </p:cNvSpPr>
            <p:nvPr/>
          </p:nvSpPr>
          <p:spPr bwMode="auto">
            <a:xfrm>
              <a:off x="3384"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17" name="Oval 869"/>
            <p:cNvSpPr>
              <a:spLocks noChangeAspect="1" noChangeArrowheads="1"/>
            </p:cNvSpPr>
            <p:nvPr/>
          </p:nvSpPr>
          <p:spPr bwMode="auto">
            <a:xfrm>
              <a:off x="3527"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18" name="Oval 870"/>
            <p:cNvSpPr>
              <a:spLocks noChangeAspect="1" noChangeArrowheads="1"/>
            </p:cNvSpPr>
            <p:nvPr/>
          </p:nvSpPr>
          <p:spPr bwMode="auto">
            <a:xfrm>
              <a:off x="3598"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19" name="Oval 871"/>
            <p:cNvSpPr>
              <a:spLocks noChangeAspect="1" noChangeArrowheads="1"/>
            </p:cNvSpPr>
            <p:nvPr/>
          </p:nvSpPr>
          <p:spPr bwMode="auto">
            <a:xfrm>
              <a:off x="3670"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20" name="Oval 872"/>
            <p:cNvSpPr>
              <a:spLocks noChangeAspect="1" noChangeArrowheads="1"/>
            </p:cNvSpPr>
            <p:nvPr/>
          </p:nvSpPr>
          <p:spPr bwMode="auto">
            <a:xfrm flipH="1">
              <a:off x="4524"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21" name="Oval 873"/>
            <p:cNvSpPr>
              <a:spLocks noChangeAspect="1" noChangeArrowheads="1"/>
            </p:cNvSpPr>
            <p:nvPr/>
          </p:nvSpPr>
          <p:spPr bwMode="auto">
            <a:xfrm flipH="1">
              <a:off x="4453"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22" name="Oval 874"/>
            <p:cNvSpPr>
              <a:spLocks noChangeAspect="1" noChangeArrowheads="1"/>
            </p:cNvSpPr>
            <p:nvPr/>
          </p:nvSpPr>
          <p:spPr bwMode="auto">
            <a:xfrm flipH="1">
              <a:off x="4311"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23" name="Oval 875"/>
            <p:cNvSpPr>
              <a:spLocks noChangeAspect="1" noChangeArrowheads="1"/>
            </p:cNvSpPr>
            <p:nvPr/>
          </p:nvSpPr>
          <p:spPr bwMode="auto">
            <a:xfrm flipH="1">
              <a:off x="4168"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24" name="Oval 876"/>
            <p:cNvSpPr>
              <a:spLocks noChangeAspect="1" noChangeArrowheads="1"/>
            </p:cNvSpPr>
            <p:nvPr/>
          </p:nvSpPr>
          <p:spPr bwMode="auto">
            <a:xfrm flipH="1">
              <a:off x="4382"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25" name="Oval 877"/>
            <p:cNvSpPr>
              <a:spLocks noChangeAspect="1" noChangeArrowheads="1"/>
            </p:cNvSpPr>
            <p:nvPr/>
          </p:nvSpPr>
          <p:spPr bwMode="auto">
            <a:xfrm flipH="1">
              <a:off x="4239"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26" name="Oval 878"/>
            <p:cNvSpPr>
              <a:spLocks noChangeAspect="1" noChangeArrowheads="1"/>
            </p:cNvSpPr>
            <p:nvPr/>
          </p:nvSpPr>
          <p:spPr bwMode="auto">
            <a:xfrm flipH="1">
              <a:off x="4097"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27" name="Oval 879"/>
            <p:cNvSpPr>
              <a:spLocks noChangeAspect="1" noChangeArrowheads="1"/>
            </p:cNvSpPr>
            <p:nvPr/>
          </p:nvSpPr>
          <p:spPr bwMode="auto">
            <a:xfrm flipH="1">
              <a:off x="3954"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28" name="Oval 880"/>
            <p:cNvSpPr>
              <a:spLocks noChangeAspect="1" noChangeArrowheads="1"/>
            </p:cNvSpPr>
            <p:nvPr/>
          </p:nvSpPr>
          <p:spPr bwMode="auto">
            <a:xfrm flipH="1">
              <a:off x="4026"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29" name="Oval 881"/>
            <p:cNvSpPr>
              <a:spLocks noChangeAspect="1" noChangeArrowheads="1"/>
            </p:cNvSpPr>
            <p:nvPr/>
          </p:nvSpPr>
          <p:spPr bwMode="auto">
            <a:xfrm flipH="1">
              <a:off x="3883"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30" name="Oval 882"/>
            <p:cNvSpPr>
              <a:spLocks noChangeAspect="1" noChangeArrowheads="1"/>
            </p:cNvSpPr>
            <p:nvPr/>
          </p:nvSpPr>
          <p:spPr bwMode="auto">
            <a:xfrm flipH="1">
              <a:off x="3812"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31" name="Oval 883"/>
            <p:cNvSpPr>
              <a:spLocks noChangeAspect="1" noChangeArrowheads="1"/>
            </p:cNvSpPr>
            <p:nvPr/>
          </p:nvSpPr>
          <p:spPr bwMode="auto">
            <a:xfrm flipH="1">
              <a:off x="3740"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32" name="Oval 884"/>
            <p:cNvSpPr>
              <a:spLocks noChangeAspect="1" noChangeArrowheads="1"/>
            </p:cNvSpPr>
            <p:nvPr/>
          </p:nvSpPr>
          <p:spPr bwMode="auto">
            <a:xfrm>
              <a:off x="323"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33" name="Oval 885"/>
            <p:cNvSpPr>
              <a:spLocks noChangeAspect="1" noChangeArrowheads="1"/>
            </p:cNvSpPr>
            <p:nvPr/>
          </p:nvSpPr>
          <p:spPr bwMode="auto">
            <a:xfrm>
              <a:off x="394"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34" name="Oval 886"/>
            <p:cNvSpPr>
              <a:spLocks noChangeAspect="1" noChangeArrowheads="1"/>
            </p:cNvSpPr>
            <p:nvPr/>
          </p:nvSpPr>
          <p:spPr bwMode="auto">
            <a:xfrm>
              <a:off x="536"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35" name="Oval 887"/>
            <p:cNvSpPr>
              <a:spLocks noChangeAspect="1" noChangeArrowheads="1"/>
            </p:cNvSpPr>
            <p:nvPr/>
          </p:nvSpPr>
          <p:spPr bwMode="auto">
            <a:xfrm>
              <a:off x="679"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36" name="Oval 888"/>
            <p:cNvSpPr>
              <a:spLocks noChangeAspect="1" noChangeArrowheads="1"/>
            </p:cNvSpPr>
            <p:nvPr/>
          </p:nvSpPr>
          <p:spPr bwMode="auto">
            <a:xfrm>
              <a:off x="465"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37" name="Oval 889"/>
            <p:cNvSpPr>
              <a:spLocks noChangeAspect="1" noChangeArrowheads="1"/>
            </p:cNvSpPr>
            <p:nvPr/>
          </p:nvSpPr>
          <p:spPr bwMode="auto">
            <a:xfrm>
              <a:off x="608"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38" name="Oval 890"/>
            <p:cNvSpPr>
              <a:spLocks noChangeAspect="1" noChangeArrowheads="1"/>
            </p:cNvSpPr>
            <p:nvPr/>
          </p:nvSpPr>
          <p:spPr bwMode="auto">
            <a:xfrm>
              <a:off x="750"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39" name="Oval 891"/>
            <p:cNvSpPr>
              <a:spLocks noChangeAspect="1" noChangeArrowheads="1"/>
            </p:cNvSpPr>
            <p:nvPr/>
          </p:nvSpPr>
          <p:spPr bwMode="auto">
            <a:xfrm>
              <a:off x="893"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40" name="Oval 892"/>
            <p:cNvSpPr>
              <a:spLocks noChangeAspect="1" noChangeArrowheads="1"/>
            </p:cNvSpPr>
            <p:nvPr/>
          </p:nvSpPr>
          <p:spPr bwMode="auto">
            <a:xfrm>
              <a:off x="821"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41" name="Oval 893"/>
            <p:cNvSpPr>
              <a:spLocks noChangeAspect="1" noChangeArrowheads="1"/>
            </p:cNvSpPr>
            <p:nvPr/>
          </p:nvSpPr>
          <p:spPr bwMode="auto">
            <a:xfrm>
              <a:off x="964"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42" name="Oval 894"/>
            <p:cNvSpPr>
              <a:spLocks noChangeAspect="1" noChangeArrowheads="1"/>
            </p:cNvSpPr>
            <p:nvPr/>
          </p:nvSpPr>
          <p:spPr bwMode="auto">
            <a:xfrm>
              <a:off x="1035"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43" name="Oval 895"/>
            <p:cNvSpPr>
              <a:spLocks noChangeAspect="1" noChangeArrowheads="1"/>
            </p:cNvSpPr>
            <p:nvPr/>
          </p:nvSpPr>
          <p:spPr bwMode="auto">
            <a:xfrm>
              <a:off x="1107"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44" name="Oval 896"/>
            <p:cNvSpPr>
              <a:spLocks noChangeAspect="1" noChangeArrowheads="1"/>
            </p:cNvSpPr>
            <p:nvPr/>
          </p:nvSpPr>
          <p:spPr bwMode="auto">
            <a:xfrm>
              <a:off x="4595"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45" name="Oval 897"/>
            <p:cNvSpPr>
              <a:spLocks noChangeAspect="1" noChangeArrowheads="1"/>
            </p:cNvSpPr>
            <p:nvPr/>
          </p:nvSpPr>
          <p:spPr bwMode="auto">
            <a:xfrm>
              <a:off x="4666"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46" name="Oval 898"/>
            <p:cNvSpPr>
              <a:spLocks noChangeAspect="1" noChangeArrowheads="1"/>
            </p:cNvSpPr>
            <p:nvPr/>
          </p:nvSpPr>
          <p:spPr bwMode="auto">
            <a:xfrm>
              <a:off x="4808"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47" name="Oval 899"/>
            <p:cNvSpPr>
              <a:spLocks noChangeAspect="1" noChangeArrowheads="1"/>
            </p:cNvSpPr>
            <p:nvPr/>
          </p:nvSpPr>
          <p:spPr bwMode="auto">
            <a:xfrm>
              <a:off x="4951"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48" name="Oval 900"/>
            <p:cNvSpPr>
              <a:spLocks noChangeAspect="1" noChangeArrowheads="1"/>
            </p:cNvSpPr>
            <p:nvPr/>
          </p:nvSpPr>
          <p:spPr bwMode="auto">
            <a:xfrm>
              <a:off x="4737"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49" name="Oval 901"/>
            <p:cNvSpPr>
              <a:spLocks noChangeAspect="1" noChangeArrowheads="1"/>
            </p:cNvSpPr>
            <p:nvPr/>
          </p:nvSpPr>
          <p:spPr bwMode="auto">
            <a:xfrm>
              <a:off x="4880"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50" name="Oval 902"/>
            <p:cNvSpPr>
              <a:spLocks noChangeAspect="1" noChangeArrowheads="1"/>
            </p:cNvSpPr>
            <p:nvPr/>
          </p:nvSpPr>
          <p:spPr bwMode="auto">
            <a:xfrm>
              <a:off x="5022"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51" name="Oval 903"/>
            <p:cNvSpPr>
              <a:spLocks noChangeAspect="1" noChangeArrowheads="1"/>
            </p:cNvSpPr>
            <p:nvPr/>
          </p:nvSpPr>
          <p:spPr bwMode="auto">
            <a:xfrm>
              <a:off x="5165"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52" name="Oval 904"/>
            <p:cNvSpPr>
              <a:spLocks noChangeAspect="1" noChangeArrowheads="1"/>
            </p:cNvSpPr>
            <p:nvPr/>
          </p:nvSpPr>
          <p:spPr bwMode="auto">
            <a:xfrm>
              <a:off x="5093"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53" name="Oval 905"/>
            <p:cNvSpPr>
              <a:spLocks noChangeAspect="1" noChangeArrowheads="1"/>
            </p:cNvSpPr>
            <p:nvPr/>
          </p:nvSpPr>
          <p:spPr bwMode="auto">
            <a:xfrm>
              <a:off x="5236"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grpSp>
      <p:grpSp>
        <p:nvGrpSpPr>
          <p:cNvPr id="2611" name="Group 906"/>
          <p:cNvGrpSpPr>
            <a:grpSpLocks/>
          </p:cNvGrpSpPr>
          <p:nvPr/>
        </p:nvGrpSpPr>
        <p:grpSpPr bwMode="auto">
          <a:xfrm>
            <a:off x="555625" y="1177925"/>
            <a:ext cx="8021638" cy="109538"/>
            <a:chOff x="293" y="2060"/>
            <a:chExt cx="5053" cy="69"/>
          </a:xfrm>
        </p:grpSpPr>
        <p:sp>
          <p:nvSpPr>
            <p:cNvPr id="2955" name="Oval 907"/>
            <p:cNvSpPr>
              <a:spLocks noChangeAspect="1" noChangeArrowheads="1"/>
            </p:cNvSpPr>
            <p:nvPr/>
          </p:nvSpPr>
          <p:spPr bwMode="auto">
            <a:xfrm>
              <a:off x="1147"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56" name="Oval 908"/>
            <p:cNvSpPr>
              <a:spLocks noChangeAspect="1" noChangeArrowheads="1"/>
            </p:cNvSpPr>
            <p:nvPr/>
          </p:nvSpPr>
          <p:spPr bwMode="auto">
            <a:xfrm>
              <a:off x="1218"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57" name="Oval 909"/>
            <p:cNvSpPr>
              <a:spLocks noChangeAspect="1" noChangeArrowheads="1"/>
            </p:cNvSpPr>
            <p:nvPr/>
          </p:nvSpPr>
          <p:spPr bwMode="auto">
            <a:xfrm>
              <a:off x="1360"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58" name="Oval 910"/>
            <p:cNvSpPr>
              <a:spLocks noChangeAspect="1" noChangeArrowheads="1"/>
            </p:cNvSpPr>
            <p:nvPr/>
          </p:nvSpPr>
          <p:spPr bwMode="auto">
            <a:xfrm>
              <a:off x="1503"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59" name="Oval 911"/>
            <p:cNvSpPr>
              <a:spLocks noChangeAspect="1" noChangeArrowheads="1"/>
            </p:cNvSpPr>
            <p:nvPr/>
          </p:nvSpPr>
          <p:spPr bwMode="auto">
            <a:xfrm>
              <a:off x="1289"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60" name="Oval 912"/>
            <p:cNvSpPr>
              <a:spLocks noChangeAspect="1" noChangeArrowheads="1"/>
            </p:cNvSpPr>
            <p:nvPr/>
          </p:nvSpPr>
          <p:spPr bwMode="auto">
            <a:xfrm>
              <a:off x="1432"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61" name="Oval 913"/>
            <p:cNvSpPr>
              <a:spLocks noChangeAspect="1" noChangeArrowheads="1"/>
            </p:cNvSpPr>
            <p:nvPr/>
          </p:nvSpPr>
          <p:spPr bwMode="auto">
            <a:xfrm>
              <a:off x="1574"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62" name="Oval 914"/>
            <p:cNvSpPr>
              <a:spLocks noChangeAspect="1" noChangeArrowheads="1"/>
            </p:cNvSpPr>
            <p:nvPr/>
          </p:nvSpPr>
          <p:spPr bwMode="auto">
            <a:xfrm>
              <a:off x="1717"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63" name="Oval 915"/>
            <p:cNvSpPr>
              <a:spLocks noChangeAspect="1" noChangeArrowheads="1"/>
            </p:cNvSpPr>
            <p:nvPr/>
          </p:nvSpPr>
          <p:spPr bwMode="auto">
            <a:xfrm>
              <a:off x="1645"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64" name="Oval 916"/>
            <p:cNvSpPr>
              <a:spLocks noChangeAspect="1" noChangeArrowheads="1"/>
            </p:cNvSpPr>
            <p:nvPr/>
          </p:nvSpPr>
          <p:spPr bwMode="auto">
            <a:xfrm>
              <a:off x="1788"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65" name="Oval 917"/>
            <p:cNvSpPr>
              <a:spLocks noChangeAspect="1" noChangeArrowheads="1"/>
            </p:cNvSpPr>
            <p:nvPr/>
          </p:nvSpPr>
          <p:spPr bwMode="auto">
            <a:xfrm>
              <a:off x="1859"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66" name="Oval 918"/>
            <p:cNvSpPr>
              <a:spLocks noChangeAspect="1" noChangeArrowheads="1"/>
            </p:cNvSpPr>
            <p:nvPr/>
          </p:nvSpPr>
          <p:spPr bwMode="auto">
            <a:xfrm>
              <a:off x="1931"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67" name="Oval 919"/>
            <p:cNvSpPr>
              <a:spLocks noChangeAspect="1" noChangeArrowheads="1"/>
            </p:cNvSpPr>
            <p:nvPr/>
          </p:nvSpPr>
          <p:spPr bwMode="auto">
            <a:xfrm>
              <a:off x="2001"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68" name="Oval 920"/>
            <p:cNvSpPr>
              <a:spLocks noChangeAspect="1" noChangeArrowheads="1"/>
            </p:cNvSpPr>
            <p:nvPr/>
          </p:nvSpPr>
          <p:spPr bwMode="auto">
            <a:xfrm>
              <a:off x="2072"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69" name="Oval 921"/>
            <p:cNvSpPr>
              <a:spLocks noChangeAspect="1" noChangeArrowheads="1"/>
            </p:cNvSpPr>
            <p:nvPr/>
          </p:nvSpPr>
          <p:spPr bwMode="auto">
            <a:xfrm>
              <a:off x="2214"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70" name="Oval 922"/>
            <p:cNvSpPr>
              <a:spLocks noChangeAspect="1" noChangeArrowheads="1"/>
            </p:cNvSpPr>
            <p:nvPr/>
          </p:nvSpPr>
          <p:spPr bwMode="auto">
            <a:xfrm>
              <a:off x="2357"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71" name="Oval 923"/>
            <p:cNvSpPr>
              <a:spLocks noChangeAspect="1" noChangeArrowheads="1"/>
            </p:cNvSpPr>
            <p:nvPr/>
          </p:nvSpPr>
          <p:spPr bwMode="auto">
            <a:xfrm>
              <a:off x="2143"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72" name="Oval 924"/>
            <p:cNvSpPr>
              <a:spLocks noChangeAspect="1" noChangeArrowheads="1"/>
            </p:cNvSpPr>
            <p:nvPr/>
          </p:nvSpPr>
          <p:spPr bwMode="auto">
            <a:xfrm>
              <a:off x="2286"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73" name="Oval 925"/>
            <p:cNvSpPr>
              <a:spLocks noChangeAspect="1" noChangeArrowheads="1"/>
            </p:cNvSpPr>
            <p:nvPr/>
          </p:nvSpPr>
          <p:spPr bwMode="auto">
            <a:xfrm>
              <a:off x="2428"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74" name="Oval 926"/>
            <p:cNvSpPr>
              <a:spLocks noChangeAspect="1" noChangeArrowheads="1"/>
            </p:cNvSpPr>
            <p:nvPr/>
          </p:nvSpPr>
          <p:spPr bwMode="auto">
            <a:xfrm>
              <a:off x="2571"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75" name="Oval 927"/>
            <p:cNvSpPr>
              <a:spLocks noChangeAspect="1" noChangeArrowheads="1"/>
            </p:cNvSpPr>
            <p:nvPr/>
          </p:nvSpPr>
          <p:spPr bwMode="auto">
            <a:xfrm>
              <a:off x="2499"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76" name="Oval 928"/>
            <p:cNvSpPr>
              <a:spLocks noChangeAspect="1" noChangeArrowheads="1"/>
            </p:cNvSpPr>
            <p:nvPr/>
          </p:nvSpPr>
          <p:spPr bwMode="auto">
            <a:xfrm>
              <a:off x="2642"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77" name="Oval 929"/>
            <p:cNvSpPr>
              <a:spLocks noChangeAspect="1" noChangeArrowheads="1"/>
            </p:cNvSpPr>
            <p:nvPr/>
          </p:nvSpPr>
          <p:spPr bwMode="auto">
            <a:xfrm>
              <a:off x="2713"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78" name="Oval 930"/>
            <p:cNvSpPr>
              <a:spLocks noChangeAspect="1" noChangeArrowheads="1"/>
            </p:cNvSpPr>
            <p:nvPr/>
          </p:nvSpPr>
          <p:spPr bwMode="auto">
            <a:xfrm>
              <a:off x="2785"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79" name="Oval 931"/>
            <p:cNvSpPr>
              <a:spLocks noChangeAspect="1" noChangeArrowheads="1"/>
            </p:cNvSpPr>
            <p:nvPr/>
          </p:nvSpPr>
          <p:spPr bwMode="auto">
            <a:xfrm>
              <a:off x="2856"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80" name="Oval 932"/>
            <p:cNvSpPr>
              <a:spLocks noChangeAspect="1" noChangeArrowheads="1"/>
            </p:cNvSpPr>
            <p:nvPr/>
          </p:nvSpPr>
          <p:spPr bwMode="auto">
            <a:xfrm>
              <a:off x="2927"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81" name="Oval 933"/>
            <p:cNvSpPr>
              <a:spLocks noChangeAspect="1" noChangeArrowheads="1"/>
            </p:cNvSpPr>
            <p:nvPr/>
          </p:nvSpPr>
          <p:spPr bwMode="auto">
            <a:xfrm>
              <a:off x="3069"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82" name="Oval 934"/>
            <p:cNvSpPr>
              <a:spLocks noChangeAspect="1" noChangeArrowheads="1"/>
            </p:cNvSpPr>
            <p:nvPr/>
          </p:nvSpPr>
          <p:spPr bwMode="auto">
            <a:xfrm>
              <a:off x="3212"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83" name="Oval 935"/>
            <p:cNvSpPr>
              <a:spLocks noChangeAspect="1" noChangeArrowheads="1"/>
            </p:cNvSpPr>
            <p:nvPr/>
          </p:nvSpPr>
          <p:spPr bwMode="auto">
            <a:xfrm>
              <a:off x="2998"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84" name="Oval 936"/>
            <p:cNvSpPr>
              <a:spLocks noChangeAspect="1" noChangeArrowheads="1"/>
            </p:cNvSpPr>
            <p:nvPr/>
          </p:nvSpPr>
          <p:spPr bwMode="auto">
            <a:xfrm>
              <a:off x="3141"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85" name="Oval 937"/>
            <p:cNvSpPr>
              <a:spLocks noChangeAspect="1" noChangeArrowheads="1"/>
            </p:cNvSpPr>
            <p:nvPr/>
          </p:nvSpPr>
          <p:spPr bwMode="auto">
            <a:xfrm>
              <a:off x="3283"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86" name="Oval 938"/>
            <p:cNvSpPr>
              <a:spLocks noChangeAspect="1" noChangeArrowheads="1"/>
            </p:cNvSpPr>
            <p:nvPr/>
          </p:nvSpPr>
          <p:spPr bwMode="auto">
            <a:xfrm>
              <a:off x="3426"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87" name="Oval 939"/>
            <p:cNvSpPr>
              <a:spLocks noChangeAspect="1" noChangeArrowheads="1"/>
            </p:cNvSpPr>
            <p:nvPr/>
          </p:nvSpPr>
          <p:spPr bwMode="auto">
            <a:xfrm>
              <a:off x="3354"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88" name="Oval 940"/>
            <p:cNvSpPr>
              <a:spLocks noChangeAspect="1" noChangeArrowheads="1"/>
            </p:cNvSpPr>
            <p:nvPr/>
          </p:nvSpPr>
          <p:spPr bwMode="auto">
            <a:xfrm>
              <a:off x="3497"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89" name="Oval 941"/>
            <p:cNvSpPr>
              <a:spLocks noChangeAspect="1" noChangeArrowheads="1"/>
            </p:cNvSpPr>
            <p:nvPr/>
          </p:nvSpPr>
          <p:spPr bwMode="auto">
            <a:xfrm>
              <a:off x="3568"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90" name="Oval 942"/>
            <p:cNvSpPr>
              <a:spLocks noChangeAspect="1" noChangeArrowheads="1"/>
            </p:cNvSpPr>
            <p:nvPr/>
          </p:nvSpPr>
          <p:spPr bwMode="auto">
            <a:xfrm>
              <a:off x="3640"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91" name="Oval 943"/>
            <p:cNvSpPr>
              <a:spLocks noChangeAspect="1" noChangeArrowheads="1"/>
            </p:cNvSpPr>
            <p:nvPr/>
          </p:nvSpPr>
          <p:spPr bwMode="auto">
            <a:xfrm flipH="1">
              <a:off x="4494"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92" name="Oval 944"/>
            <p:cNvSpPr>
              <a:spLocks noChangeAspect="1" noChangeArrowheads="1"/>
            </p:cNvSpPr>
            <p:nvPr/>
          </p:nvSpPr>
          <p:spPr bwMode="auto">
            <a:xfrm flipH="1">
              <a:off x="4423"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93" name="Oval 945"/>
            <p:cNvSpPr>
              <a:spLocks noChangeAspect="1" noChangeArrowheads="1"/>
            </p:cNvSpPr>
            <p:nvPr/>
          </p:nvSpPr>
          <p:spPr bwMode="auto">
            <a:xfrm flipH="1">
              <a:off x="4281"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94" name="Oval 946"/>
            <p:cNvSpPr>
              <a:spLocks noChangeAspect="1" noChangeArrowheads="1"/>
            </p:cNvSpPr>
            <p:nvPr/>
          </p:nvSpPr>
          <p:spPr bwMode="auto">
            <a:xfrm flipH="1">
              <a:off x="4138"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95" name="Oval 947"/>
            <p:cNvSpPr>
              <a:spLocks noChangeAspect="1" noChangeArrowheads="1"/>
            </p:cNvSpPr>
            <p:nvPr/>
          </p:nvSpPr>
          <p:spPr bwMode="auto">
            <a:xfrm flipH="1">
              <a:off x="4352"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96" name="Oval 948"/>
            <p:cNvSpPr>
              <a:spLocks noChangeAspect="1" noChangeArrowheads="1"/>
            </p:cNvSpPr>
            <p:nvPr/>
          </p:nvSpPr>
          <p:spPr bwMode="auto">
            <a:xfrm flipH="1">
              <a:off x="4209"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97" name="Oval 949"/>
            <p:cNvSpPr>
              <a:spLocks noChangeAspect="1" noChangeArrowheads="1"/>
            </p:cNvSpPr>
            <p:nvPr/>
          </p:nvSpPr>
          <p:spPr bwMode="auto">
            <a:xfrm flipH="1">
              <a:off x="4067"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98" name="Oval 950"/>
            <p:cNvSpPr>
              <a:spLocks noChangeAspect="1" noChangeArrowheads="1"/>
            </p:cNvSpPr>
            <p:nvPr/>
          </p:nvSpPr>
          <p:spPr bwMode="auto">
            <a:xfrm flipH="1">
              <a:off x="3924"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2999" name="Oval 951"/>
            <p:cNvSpPr>
              <a:spLocks noChangeAspect="1" noChangeArrowheads="1"/>
            </p:cNvSpPr>
            <p:nvPr/>
          </p:nvSpPr>
          <p:spPr bwMode="auto">
            <a:xfrm flipH="1">
              <a:off x="3996"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000" name="Oval 952"/>
            <p:cNvSpPr>
              <a:spLocks noChangeAspect="1" noChangeArrowheads="1"/>
            </p:cNvSpPr>
            <p:nvPr/>
          </p:nvSpPr>
          <p:spPr bwMode="auto">
            <a:xfrm flipH="1">
              <a:off x="3853"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001" name="Oval 953"/>
            <p:cNvSpPr>
              <a:spLocks noChangeAspect="1" noChangeArrowheads="1"/>
            </p:cNvSpPr>
            <p:nvPr/>
          </p:nvSpPr>
          <p:spPr bwMode="auto">
            <a:xfrm flipH="1">
              <a:off x="3782"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002" name="Oval 954"/>
            <p:cNvSpPr>
              <a:spLocks noChangeAspect="1" noChangeArrowheads="1"/>
            </p:cNvSpPr>
            <p:nvPr/>
          </p:nvSpPr>
          <p:spPr bwMode="auto">
            <a:xfrm flipH="1">
              <a:off x="3710"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003" name="Oval 955"/>
            <p:cNvSpPr>
              <a:spLocks noChangeAspect="1" noChangeArrowheads="1"/>
            </p:cNvSpPr>
            <p:nvPr/>
          </p:nvSpPr>
          <p:spPr bwMode="auto">
            <a:xfrm>
              <a:off x="293"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004" name="Oval 956"/>
            <p:cNvSpPr>
              <a:spLocks noChangeAspect="1" noChangeArrowheads="1"/>
            </p:cNvSpPr>
            <p:nvPr/>
          </p:nvSpPr>
          <p:spPr bwMode="auto">
            <a:xfrm>
              <a:off x="364"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005" name="Oval 957"/>
            <p:cNvSpPr>
              <a:spLocks noChangeAspect="1" noChangeArrowheads="1"/>
            </p:cNvSpPr>
            <p:nvPr/>
          </p:nvSpPr>
          <p:spPr bwMode="auto">
            <a:xfrm>
              <a:off x="506"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006" name="Oval 958"/>
            <p:cNvSpPr>
              <a:spLocks noChangeAspect="1" noChangeArrowheads="1"/>
            </p:cNvSpPr>
            <p:nvPr/>
          </p:nvSpPr>
          <p:spPr bwMode="auto">
            <a:xfrm>
              <a:off x="649"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007" name="Oval 959"/>
            <p:cNvSpPr>
              <a:spLocks noChangeAspect="1" noChangeArrowheads="1"/>
            </p:cNvSpPr>
            <p:nvPr/>
          </p:nvSpPr>
          <p:spPr bwMode="auto">
            <a:xfrm>
              <a:off x="435"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008" name="Oval 960"/>
            <p:cNvSpPr>
              <a:spLocks noChangeAspect="1" noChangeArrowheads="1"/>
            </p:cNvSpPr>
            <p:nvPr/>
          </p:nvSpPr>
          <p:spPr bwMode="auto">
            <a:xfrm>
              <a:off x="578"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009" name="Oval 961"/>
            <p:cNvSpPr>
              <a:spLocks noChangeAspect="1" noChangeArrowheads="1"/>
            </p:cNvSpPr>
            <p:nvPr/>
          </p:nvSpPr>
          <p:spPr bwMode="auto">
            <a:xfrm>
              <a:off x="720"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010" name="Oval 962"/>
            <p:cNvSpPr>
              <a:spLocks noChangeAspect="1" noChangeArrowheads="1"/>
            </p:cNvSpPr>
            <p:nvPr/>
          </p:nvSpPr>
          <p:spPr bwMode="auto">
            <a:xfrm>
              <a:off x="863"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011" name="Oval 963"/>
            <p:cNvSpPr>
              <a:spLocks noChangeAspect="1" noChangeArrowheads="1"/>
            </p:cNvSpPr>
            <p:nvPr/>
          </p:nvSpPr>
          <p:spPr bwMode="auto">
            <a:xfrm>
              <a:off x="791"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012" name="Oval 964"/>
            <p:cNvSpPr>
              <a:spLocks noChangeAspect="1" noChangeArrowheads="1"/>
            </p:cNvSpPr>
            <p:nvPr/>
          </p:nvSpPr>
          <p:spPr bwMode="auto">
            <a:xfrm>
              <a:off x="934"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013" name="Oval 965"/>
            <p:cNvSpPr>
              <a:spLocks noChangeAspect="1" noChangeArrowheads="1"/>
            </p:cNvSpPr>
            <p:nvPr/>
          </p:nvSpPr>
          <p:spPr bwMode="auto">
            <a:xfrm>
              <a:off x="1005"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014" name="Oval 966"/>
            <p:cNvSpPr>
              <a:spLocks noChangeAspect="1" noChangeArrowheads="1"/>
            </p:cNvSpPr>
            <p:nvPr/>
          </p:nvSpPr>
          <p:spPr bwMode="auto">
            <a:xfrm>
              <a:off x="1077"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015" name="Oval 967"/>
            <p:cNvSpPr>
              <a:spLocks noChangeAspect="1" noChangeArrowheads="1"/>
            </p:cNvSpPr>
            <p:nvPr/>
          </p:nvSpPr>
          <p:spPr bwMode="auto">
            <a:xfrm>
              <a:off x="4565"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016" name="Oval 968"/>
            <p:cNvSpPr>
              <a:spLocks noChangeAspect="1" noChangeArrowheads="1"/>
            </p:cNvSpPr>
            <p:nvPr/>
          </p:nvSpPr>
          <p:spPr bwMode="auto">
            <a:xfrm>
              <a:off x="4636"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017" name="Oval 969"/>
            <p:cNvSpPr>
              <a:spLocks noChangeAspect="1" noChangeArrowheads="1"/>
            </p:cNvSpPr>
            <p:nvPr/>
          </p:nvSpPr>
          <p:spPr bwMode="auto">
            <a:xfrm>
              <a:off x="4778"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018" name="Oval 970"/>
            <p:cNvSpPr>
              <a:spLocks noChangeAspect="1" noChangeArrowheads="1"/>
            </p:cNvSpPr>
            <p:nvPr/>
          </p:nvSpPr>
          <p:spPr bwMode="auto">
            <a:xfrm>
              <a:off x="4921"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019" name="Oval 971"/>
            <p:cNvSpPr>
              <a:spLocks noChangeAspect="1" noChangeArrowheads="1"/>
            </p:cNvSpPr>
            <p:nvPr/>
          </p:nvSpPr>
          <p:spPr bwMode="auto">
            <a:xfrm>
              <a:off x="4707"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020" name="Oval 972"/>
            <p:cNvSpPr>
              <a:spLocks noChangeAspect="1" noChangeArrowheads="1"/>
            </p:cNvSpPr>
            <p:nvPr/>
          </p:nvSpPr>
          <p:spPr bwMode="auto">
            <a:xfrm>
              <a:off x="4850"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021" name="Oval 973"/>
            <p:cNvSpPr>
              <a:spLocks noChangeAspect="1" noChangeArrowheads="1"/>
            </p:cNvSpPr>
            <p:nvPr/>
          </p:nvSpPr>
          <p:spPr bwMode="auto">
            <a:xfrm>
              <a:off x="4992"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022" name="Oval 974"/>
            <p:cNvSpPr>
              <a:spLocks noChangeAspect="1" noChangeArrowheads="1"/>
            </p:cNvSpPr>
            <p:nvPr/>
          </p:nvSpPr>
          <p:spPr bwMode="auto">
            <a:xfrm>
              <a:off x="5135"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023" name="Oval 975"/>
            <p:cNvSpPr>
              <a:spLocks noChangeAspect="1" noChangeArrowheads="1"/>
            </p:cNvSpPr>
            <p:nvPr/>
          </p:nvSpPr>
          <p:spPr bwMode="auto">
            <a:xfrm>
              <a:off x="5063"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024" name="Oval 976"/>
            <p:cNvSpPr>
              <a:spLocks noChangeAspect="1" noChangeArrowheads="1"/>
            </p:cNvSpPr>
            <p:nvPr/>
          </p:nvSpPr>
          <p:spPr bwMode="auto">
            <a:xfrm>
              <a:off x="5206"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025" name="Oval 977"/>
            <p:cNvSpPr>
              <a:spLocks noChangeAspect="1" noChangeArrowheads="1"/>
            </p:cNvSpPr>
            <p:nvPr/>
          </p:nvSpPr>
          <p:spPr bwMode="auto">
            <a:xfrm>
              <a:off x="5277"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grpSp>
      <p:grpSp>
        <p:nvGrpSpPr>
          <p:cNvPr id="2614" name="Group 978"/>
          <p:cNvGrpSpPr>
            <a:grpSpLocks/>
          </p:cNvGrpSpPr>
          <p:nvPr/>
        </p:nvGrpSpPr>
        <p:grpSpPr bwMode="auto">
          <a:xfrm>
            <a:off x="492125" y="1228725"/>
            <a:ext cx="8135938" cy="309563"/>
            <a:chOff x="253" y="2026"/>
            <a:chExt cx="5125" cy="195"/>
          </a:xfrm>
        </p:grpSpPr>
        <p:sp>
          <p:nvSpPr>
            <p:cNvPr id="3027" name="Line 979"/>
            <p:cNvSpPr>
              <a:spLocks noChangeAspect="1" noChangeShapeType="1"/>
            </p:cNvSpPr>
            <p:nvPr/>
          </p:nvSpPr>
          <p:spPr bwMode="auto">
            <a:xfrm>
              <a:off x="1156"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028" name="Line 980"/>
            <p:cNvSpPr>
              <a:spLocks noChangeAspect="1" noChangeShapeType="1"/>
            </p:cNvSpPr>
            <p:nvPr/>
          </p:nvSpPr>
          <p:spPr bwMode="auto">
            <a:xfrm flipH="1" flipV="1">
              <a:off x="1121"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029" name="Line 981"/>
            <p:cNvSpPr>
              <a:spLocks noChangeAspect="1" noChangeShapeType="1"/>
            </p:cNvSpPr>
            <p:nvPr/>
          </p:nvSpPr>
          <p:spPr bwMode="auto">
            <a:xfrm flipV="1">
              <a:off x="1120"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030" name="Oval 982"/>
            <p:cNvSpPr>
              <a:spLocks noChangeAspect="1" noChangeArrowheads="1"/>
            </p:cNvSpPr>
            <p:nvPr/>
          </p:nvSpPr>
          <p:spPr bwMode="auto">
            <a:xfrm>
              <a:off x="1107"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031" name="Line 983"/>
            <p:cNvSpPr>
              <a:spLocks noChangeAspect="1" noChangeShapeType="1"/>
            </p:cNvSpPr>
            <p:nvPr/>
          </p:nvSpPr>
          <p:spPr bwMode="auto">
            <a:xfrm flipH="1" flipV="1">
              <a:off x="1127"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032" name="Line 984"/>
            <p:cNvSpPr>
              <a:spLocks noChangeAspect="1" noChangeShapeType="1"/>
            </p:cNvSpPr>
            <p:nvPr/>
          </p:nvSpPr>
          <p:spPr bwMode="auto">
            <a:xfrm>
              <a:off x="1155"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033" name="Line 985"/>
            <p:cNvSpPr>
              <a:spLocks noChangeAspect="1" noChangeShapeType="1"/>
            </p:cNvSpPr>
            <p:nvPr/>
          </p:nvSpPr>
          <p:spPr bwMode="auto">
            <a:xfrm flipH="1">
              <a:off x="1153"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034" name="Oval 986"/>
            <p:cNvSpPr>
              <a:spLocks noChangeAspect="1" noChangeArrowheads="1"/>
            </p:cNvSpPr>
            <p:nvPr/>
          </p:nvSpPr>
          <p:spPr bwMode="auto">
            <a:xfrm flipH="1" flipV="1">
              <a:off x="1107"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035" name="Line 987"/>
            <p:cNvSpPr>
              <a:spLocks noChangeAspect="1" noChangeShapeType="1"/>
            </p:cNvSpPr>
            <p:nvPr/>
          </p:nvSpPr>
          <p:spPr bwMode="auto">
            <a:xfrm>
              <a:off x="1227"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036" name="Line 988"/>
            <p:cNvSpPr>
              <a:spLocks noChangeAspect="1" noChangeShapeType="1"/>
            </p:cNvSpPr>
            <p:nvPr/>
          </p:nvSpPr>
          <p:spPr bwMode="auto">
            <a:xfrm flipH="1" flipV="1">
              <a:off x="1192"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037" name="Line 989"/>
            <p:cNvSpPr>
              <a:spLocks noChangeAspect="1" noChangeShapeType="1"/>
            </p:cNvSpPr>
            <p:nvPr/>
          </p:nvSpPr>
          <p:spPr bwMode="auto">
            <a:xfrm flipV="1">
              <a:off x="1191"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038" name="Oval 990"/>
            <p:cNvSpPr>
              <a:spLocks noChangeAspect="1" noChangeArrowheads="1"/>
            </p:cNvSpPr>
            <p:nvPr/>
          </p:nvSpPr>
          <p:spPr bwMode="auto">
            <a:xfrm>
              <a:off x="1178"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039" name="Line 991"/>
            <p:cNvSpPr>
              <a:spLocks noChangeAspect="1" noChangeShapeType="1"/>
            </p:cNvSpPr>
            <p:nvPr/>
          </p:nvSpPr>
          <p:spPr bwMode="auto">
            <a:xfrm flipH="1" flipV="1">
              <a:off x="1198"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040" name="Line 992"/>
            <p:cNvSpPr>
              <a:spLocks noChangeAspect="1" noChangeShapeType="1"/>
            </p:cNvSpPr>
            <p:nvPr/>
          </p:nvSpPr>
          <p:spPr bwMode="auto">
            <a:xfrm>
              <a:off x="1226"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041" name="Line 993"/>
            <p:cNvSpPr>
              <a:spLocks noChangeAspect="1" noChangeShapeType="1"/>
            </p:cNvSpPr>
            <p:nvPr/>
          </p:nvSpPr>
          <p:spPr bwMode="auto">
            <a:xfrm flipH="1">
              <a:off x="1224"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042" name="Oval 994"/>
            <p:cNvSpPr>
              <a:spLocks noChangeAspect="1" noChangeArrowheads="1"/>
            </p:cNvSpPr>
            <p:nvPr/>
          </p:nvSpPr>
          <p:spPr bwMode="auto">
            <a:xfrm flipH="1" flipV="1">
              <a:off x="1178"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043" name="Line 995"/>
            <p:cNvSpPr>
              <a:spLocks noChangeAspect="1" noChangeShapeType="1"/>
            </p:cNvSpPr>
            <p:nvPr/>
          </p:nvSpPr>
          <p:spPr bwMode="auto">
            <a:xfrm>
              <a:off x="1369"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044" name="Line 996"/>
            <p:cNvSpPr>
              <a:spLocks noChangeAspect="1" noChangeShapeType="1"/>
            </p:cNvSpPr>
            <p:nvPr/>
          </p:nvSpPr>
          <p:spPr bwMode="auto">
            <a:xfrm flipH="1" flipV="1">
              <a:off x="1334"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045" name="Line 997"/>
            <p:cNvSpPr>
              <a:spLocks noChangeAspect="1" noChangeShapeType="1"/>
            </p:cNvSpPr>
            <p:nvPr/>
          </p:nvSpPr>
          <p:spPr bwMode="auto">
            <a:xfrm flipV="1">
              <a:off x="1333"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046" name="Oval 998"/>
            <p:cNvSpPr>
              <a:spLocks noChangeAspect="1" noChangeArrowheads="1"/>
            </p:cNvSpPr>
            <p:nvPr/>
          </p:nvSpPr>
          <p:spPr bwMode="auto">
            <a:xfrm>
              <a:off x="1320"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047" name="Line 999"/>
            <p:cNvSpPr>
              <a:spLocks noChangeAspect="1" noChangeShapeType="1"/>
            </p:cNvSpPr>
            <p:nvPr/>
          </p:nvSpPr>
          <p:spPr bwMode="auto">
            <a:xfrm flipH="1" flipV="1">
              <a:off x="1340"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048" name="Line 1000"/>
            <p:cNvSpPr>
              <a:spLocks noChangeAspect="1" noChangeShapeType="1"/>
            </p:cNvSpPr>
            <p:nvPr/>
          </p:nvSpPr>
          <p:spPr bwMode="auto">
            <a:xfrm>
              <a:off x="1368"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049" name="Line 1001"/>
            <p:cNvSpPr>
              <a:spLocks noChangeAspect="1" noChangeShapeType="1"/>
            </p:cNvSpPr>
            <p:nvPr/>
          </p:nvSpPr>
          <p:spPr bwMode="auto">
            <a:xfrm flipH="1">
              <a:off x="1366"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050" name="Oval 1002"/>
            <p:cNvSpPr>
              <a:spLocks noChangeAspect="1" noChangeArrowheads="1"/>
            </p:cNvSpPr>
            <p:nvPr/>
          </p:nvSpPr>
          <p:spPr bwMode="auto">
            <a:xfrm flipH="1" flipV="1">
              <a:off x="1320"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051" name="Line 1003"/>
            <p:cNvSpPr>
              <a:spLocks noChangeAspect="1" noChangeShapeType="1"/>
            </p:cNvSpPr>
            <p:nvPr/>
          </p:nvSpPr>
          <p:spPr bwMode="auto">
            <a:xfrm>
              <a:off x="1512"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052" name="Line 1004"/>
            <p:cNvSpPr>
              <a:spLocks noChangeAspect="1" noChangeShapeType="1"/>
            </p:cNvSpPr>
            <p:nvPr/>
          </p:nvSpPr>
          <p:spPr bwMode="auto">
            <a:xfrm flipH="1" flipV="1">
              <a:off x="1477"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053" name="Line 1005"/>
            <p:cNvSpPr>
              <a:spLocks noChangeAspect="1" noChangeShapeType="1"/>
            </p:cNvSpPr>
            <p:nvPr/>
          </p:nvSpPr>
          <p:spPr bwMode="auto">
            <a:xfrm flipV="1">
              <a:off x="1476"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054" name="Oval 1006"/>
            <p:cNvSpPr>
              <a:spLocks noChangeAspect="1" noChangeArrowheads="1"/>
            </p:cNvSpPr>
            <p:nvPr/>
          </p:nvSpPr>
          <p:spPr bwMode="auto">
            <a:xfrm>
              <a:off x="1463"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055" name="Line 1007"/>
            <p:cNvSpPr>
              <a:spLocks noChangeAspect="1" noChangeShapeType="1"/>
            </p:cNvSpPr>
            <p:nvPr/>
          </p:nvSpPr>
          <p:spPr bwMode="auto">
            <a:xfrm flipH="1" flipV="1">
              <a:off x="1483"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056" name="Line 1008"/>
            <p:cNvSpPr>
              <a:spLocks noChangeAspect="1" noChangeShapeType="1"/>
            </p:cNvSpPr>
            <p:nvPr/>
          </p:nvSpPr>
          <p:spPr bwMode="auto">
            <a:xfrm>
              <a:off x="1511"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057" name="Line 1009"/>
            <p:cNvSpPr>
              <a:spLocks noChangeAspect="1" noChangeShapeType="1"/>
            </p:cNvSpPr>
            <p:nvPr/>
          </p:nvSpPr>
          <p:spPr bwMode="auto">
            <a:xfrm flipH="1">
              <a:off x="1509"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058" name="Oval 1010"/>
            <p:cNvSpPr>
              <a:spLocks noChangeAspect="1" noChangeArrowheads="1"/>
            </p:cNvSpPr>
            <p:nvPr/>
          </p:nvSpPr>
          <p:spPr bwMode="auto">
            <a:xfrm flipH="1" flipV="1">
              <a:off x="1463"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059" name="Line 1011"/>
            <p:cNvSpPr>
              <a:spLocks noChangeAspect="1" noChangeShapeType="1"/>
            </p:cNvSpPr>
            <p:nvPr/>
          </p:nvSpPr>
          <p:spPr bwMode="auto">
            <a:xfrm>
              <a:off x="1298"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060" name="Line 1012"/>
            <p:cNvSpPr>
              <a:spLocks noChangeAspect="1" noChangeShapeType="1"/>
            </p:cNvSpPr>
            <p:nvPr/>
          </p:nvSpPr>
          <p:spPr bwMode="auto">
            <a:xfrm flipH="1" flipV="1">
              <a:off x="1263"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061" name="Line 1013"/>
            <p:cNvSpPr>
              <a:spLocks noChangeAspect="1" noChangeShapeType="1"/>
            </p:cNvSpPr>
            <p:nvPr/>
          </p:nvSpPr>
          <p:spPr bwMode="auto">
            <a:xfrm flipV="1">
              <a:off x="1262"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062" name="Oval 1014"/>
            <p:cNvSpPr>
              <a:spLocks noChangeAspect="1" noChangeArrowheads="1"/>
            </p:cNvSpPr>
            <p:nvPr/>
          </p:nvSpPr>
          <p:spPr bwMode="auto">
            <a:xfrm>
              <a:off x="1249"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063" name="Line 1015"/>
            <p:cNvSpPr>
              <a:spLocks noChangeAspect="1" noChangeShapeType="1"/>
            </p:cNvSpPr>
            <p:nvPr/>
          </p:nvSpPr>
          <p:spPr bwMode="auto">
            <a:xfrm flipH="1" flipV="1">
              <a:off x="1269"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064" name="Line 1016"/>
            <p:cNvSpPr>
              <a:spLocks noChangeAspect="1" noChangeShapeType="1"/>
            </p:cNvSpPr>
            <p:nvPr/>
          </p:nvSpPr>
          <p:spPr bwMode="auto">
            <a:xfrm>
              <a:off x="1297"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065" name="Line 1017"/>
            <p:cNvSpPr>
              <a:spLocks noChangeAspect="1" noChangeShapeType="1"/>
            </p:cNvSpPr>
            <p:nvPr/>
          </p:nvSpPr>
          <p:spPr bwMode="auto">
            <a:xfrm flipH="1">
              <a:off x="1295"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066" name="Oval 1018"/>
            <p:cNvSpPr>
              <a:spLocks noChangeAspect="1" noChangeArrowheads="1"/>
            </p:cNvSpPr>
            <p:nvPr/>
          </p:nvSpPr>
          <p:spPr bwMode="auto">
            <a:xfrm flipH="1" flipV="1">
              <a:off x="1249"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067" name="Line 1019"/>
            <p:cNvSpPr>
              <a:spLocks noChangeAspect="1" noChangeShapeType="1"/>
            </p:cNvSpPr>
            <p:nvPr/>
          </p:nvSpPr>
          <p:spPr bwMode="auto">
            <a:xfrm>
              <a:off x="1441"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068" name="Line 1020"/>
            <p:cNvSpPr>
              <a:spLocks noChangeAspect="1" noChangeShapeType="1"/>
            </p:cNvSpPr>
            <p:nvPr/>
          </p:nvSpPr>
          <p:spPr bwMode="auto">
            <a:xfrm flipH="1" flipV="1">
              <a:off x="1406"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069" name="Line 1021"/>
            <p:cNvSpPr>
              <a:spLocks noChangeAspect="1" noChangeShapeType="1"/>
            </p:cNvSpPr>
            <p:nvPr/>
          </p:nvSpPr>
          <p:spPr bwMode="auto">
            <a:xfrm flipV="1">
              <a:off x="1405"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070" name="Oval 1022"/>
            <p:cNvSpPr>
              <a:spLocks noChangeAspect="1" noChangeArrowheads="1"/>
            </p:cNvSpPr>
            <p:nvPr/>
          </p:nvSpPr>
          <p:spPr bwMode="auto">
            <a:xfrm>
              <a:off x="1392"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071" name="Line 1023"/>
            <p:cNvSpPr>
              <a:spLocks noChangeAspect="1" noChangeShapeType="1"/>
            </p:cNvSpPr>
            <p:nvPr/>
          </p:nvSpPr>
          <p:spPr bwMode="auto">
            <a:xfrm flipH="1" flipV="1">
              <a:off x="1412"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072" name="Line 1024"/>
            <p:cNvSpPr>
              <a:spLocks noChangeAspect="1" noChangeShapeType="1"/>
            </p:cNvSpPr>
            <p:nvPr/>
          </p:nvSpPr>
          <p:spPr bwMode="auto">
            <a:xfrm>
              <a:off x="1440"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073" name="Line 1025"/>
            <p:cNvSpPr>
              <a:spLocks noChangeAspect="1" noChangeShapeType="1"/>
            </p:cNvSpPr>
            <p:nvPr/>
          </p:nvSpPr>
          <p:spPr bwMode="auto">
            <a:xfrm flipH="1">
              <a:off x="1438"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074" name="Oval 1026"/>
            <p:cNvSpPr>
              <a:spLocks noChangeAspect="1" noChangeArrowheads="1"/>
            </p:cNvSpPr>
            <p:nvPr/>
          </p:nvSpPr>
          <p:spPr bwMode="auto">
            <a:xfrm flipH="1" flipV="1">
              <a:off x="1392"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075" name="Line 1027"/>
            <p:cNvSpPr>
              <a:spLocks noChangeAspect="1" noChangeShapeType="1"/>
            </p:cNvSpPr>
            <p:nvPr/>
          </p:nvSpPr>
          <p:spPr bwMode="auto">
            <a:xfrm>
              <a:off x="1583"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076" name="Line 1028"/>
            <p:cNvSpPr>
              <a:spLocks noChangeAspect="1" noChangeShapeType="1"/>
            </p:cNvSpPr>
            <p:nvPr/>
          </p:nvSpPr>
          <p:spPr bwMode="auto">
            <a:xfrm flipH="1" flipV="1">
              <a:off x="1548"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077" name="Line 1029"/>
            <p:cNvSpPr>
              <a:spLocks noChangeAspect="1" noChangeShapeType="1"/>
            </p:cNvSpPr>
            <p:nvPr/>
          </p:nvSpPr>
          <p:spPr bwMode="auto">
            <a:xfrm flipV="1">
              <a:off x="1547"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078" name="Oval 1030"/>
            <p:cNvSpPr>
              <a:spLocks noChangeAspect="1" noChangeArrowheads="1"/>
            </p:cNvSpPr>
            <p:nvPr/>
          </p:nvSpPr>
          <p:spPr bwMode="auto">
            <a:xfrm>
              <a:off x="1534"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079" name="Line 1031"/>
            <p:cNvSpPr>
              <a:spLocks noChangeAspect="1" noChangeShapeType="1"/>
            </p:cNvSpPr>
            <p:nvPr/>
          </p:nvSpPr>
          <p:spPr bwMode="auto">
            <a:xfrm flipH="1" flipV="1">
              <a:off x="1554"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080" name="Line 1032"/>
            <p:cNvSpPr>
              <a:spLocks noChangeAspect="1" noChangeShapeType="1"/>
            </p:cNvSpPr>
            <p:nvPr/>
          </p:nvSpPr>
          <p:spPr bwMode="auto">
            <a:xfrm>
              <a:off x="1582"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081" name="Line 1033"/>
            <p:cNvSpPr>
              <a:spLocks noChangeAspect="1" noChangeShapeType="1"/>
            </p:cNvSpPr>
            <p:nvPr/>
          </p:nvSpPr>
          <p:spPr bwMode="auto">
            <a:xfrm flipH="1">
              <a:off x="1580"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082" name="Oval 1034"/>
            <p:cNvSpPr>
              <a:spLocks noChangeAspect="1" noChangeArrowheads="1"/>
            </p:cNvSpPr>
            <p:nvPr/>
          </p:nvSpPr>
          <p:spPr bwMode="auto">
            <a:xfrm flipH="1" flipV="1">
              <a:off x="1534"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083" name="Line 1035"/>
            <p:cNvSpPr>
              <a:spLocks noChangeAspect="1" noChangeShapeType="1"/>
            </p:cNvSpPr>
            <p:nvPr/>
          </p:nvSpPr>
          <p:spPr bwMode="auto">
            <a:xfrm>
              <a:off x="1726"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084" name="Line 1036"/>
            <p:cNvSpPr>
              <a:spLocks noChangeAspect="1" noChangeShapeType="1"/>
            </p:cNvSpPr>
            <p:nvPr/>
          </p:nvSpPr>
          <p:spPr bwMode="auto">
            <a:xfrm flipH="1" flipV="1">
              <a:off x="1691"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085" name="Line 1037"/>
            <p:cNvSpPr>
              <a:spLocks noChangeAspect="1" noChangeShapeType="1"/>
            </p:cNvSpPr>
            <p:nvPr/>
          </p:nvSpPr>
          <p:spPr bwMode="auto">
            <a:xfrm flipV="1">
              <a:off x="1690"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086" name="Oval 1038"/>
            <p:cNvSpPr>
              <a:spLocks noChangeAspect="1" noChangeArrowheads="1"/>
            </p:cNvSpPr>
            <p:nvPr/>
          </p:nvSpPr>
          <p:spPr bwMode="auto">
            <a:xfrm>
              <a:off x="1677"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087" name="Line 1039"/>
            <p:cNvSpPr>
              <a:spLocks noChangeAspect="1" noChangeShapeType="1"/>
            </p:cNvSpPr>
            <p:nvPr/>
          </p:nvSpPr>
          <p:spPr bwMode="auto">
            <a:xfrm flipH="1" flipV="1">
              <a:off x="1697"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088" name="Line 1040"/>
            <p:cNvSpPr>
              <a:spLocks noChangeAspect="1" noChangeShapeType="1"/>
            </p:cNvSpPr>
            <p:nvPr/>
          </p:nvSpPr>
          <p:spPr bwMode="auto">
            <a:xfrm>
              <a:off x="1725"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089" name="Line 1041"/>
            <p:cNvSpPr>
              <a:spLocks noChangeAspect="1" noChangeShapeType="1"/>
            </p:cNvSpPr>
            <p:nvPr/>
          </p:nvSpPr>
          <p:spPr bwMode="auto">
            <a:xfrm flipH="1">
              <a:off x="1723"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090" name="Oval 1042"/>
            <p:cNvSpPr>
              <a:spLocks noChangeAspect="1" noChangeArrowheads="1"/>
            </p:cNvSpPr>
            <p:nvPr/>
          </p:nvSpPr>
          <p:spPr bwMode="auto">
            <a:xfrm flipH="1" flipV="1">
              <a:off x="1677"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091" name="Line 1043"/>
            <p:cNvSpPr>
              <a:spLocks noChangeAspect="1" noChangeShapeType="1"/>
            </p:cNvSpPr>
            <p:nvPr/>
          </p:nvSpPr>
          <p:spPr bwMode="auto">
            <a:xfrm>
              <a:off x="1654"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092" name="Line 1044"/>
            <p:cNvSpPr>
              <a:spLocks noChangeAspect="1" noChangeShapeType="1"/>
            </p:cNvSpPr>
            <p:nvPr/>
          </p:nvSpPr>
          <p:spPr bwMode="auto">
            <a:xfrm flipH="1" flipV="1">
              <a:off x="1619"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093" name="Line 1045"/>
            <p:cNvSpPr>
              <a:spLocks noChangeAspect="1" noChangeShapeType="1"/>
            </p:cNvSpPr>
            <p:nvPr/>
          </p:nvSpPr>
          <p:spPr bwMode="auto">
            <a:xfrm flipV="1">
              <a:off x="1618"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094" name="Oval 1046"/>
            <p:cNvSpPr>
              <a:spLocks noChangeAspect="1" noChangeArrowheads="1"/>
            </p:cNvSpPr>
            <p:nvPr/>
          </p:nvSpPr>
          <p:spPr bwMode="auto">
            <a:xfrm>
              <a:off x="1605"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095" name="Line 1047"/>
            <p:cNvSpPr>
              <a:spLocks noChangeAspect="1" noChangeShapeType="1"/>
            </p:cNvSpPr>
            <p:nvPr/>
          </p:nvSpPr>
          <p:spPr bwMode="auto">
            <a:xfrm flipH="1" flipV="1">
              <a:off x="1625"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096" name="Line 1048"/>
            <p:cNvSpPr>
              <a:spLocks noChangeAspect="1" noChangeShapeType="1"/>
            </p:cNvSpPr>
            <p:nvPr/>
          </p:nvSpPr>
          <p:spPr bwMode="auto">
            <a:xfrm>
              <a:off x="1653"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097" name="Line 1049"/>
            <p:cNvSpPr>
              <a:spLocks noChangeAspect="1" noChangeShapeType="1"/>
            </p:cNvSpPr>
            <p:nvPr/>
          </p:nvSpPr>
          <p:spPr bwMode="auto">
            <a:xfrm flipH="1">
              <a:off x="1651"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098" name="Oval 1050"/>
            <p:cNvSpPr>
              <a:spLocks noChangeAspect="1" noChangeArrowheads="1"/>
            </p:cNvSpPr>
            <p:nvPr/>
          </p:nvSpPr>
          <p:spPr bwMode="auto">
            <a:xfrm flipH="1" flipV="1">
              <a:off x="1605"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099" name="Line 1051"/>
            <p:cNvSpPr>
              <a:spLocks noChangeAspect="1" noChangeShapeType="1"/>
            </p:cNvSpPr>
            <p:nvPr/>
          </p:nvSpPr>
          <p:spPr bwMode="auto">
            <a:xfrm>
              <a:off x="1797"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00" name="Line 1052"/>
            <p:cNvSpPr>
              <a:spLocks noChangeAspect="1" noChangeShapeType="1"/>
            </p:cNvSpPr>
            <p:nvPr/>
          </p:nvSpPr>
          <p:spPr bwMode="auto">
            <a:xfrm flipH="1" flipV="1">
              <a:off x="1762"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01" name="Line 1053"/>
            <p:cNvSpPr>
              <a:spLocks noChangeAspect="1" noChangeShapeType="1"/>
            </p:cNvSpPr>
            <p:nvPr/>
          </p:nvSpPr>
          <p:spPr bwMode="auto">
            <a:xfrm flipV="1">
              <a:off x="1761"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02" name="Oval 1054"/>
            <p:cNvSpPr>
              <a:spLocks noChangeAspect="1" noChangeArrowheads="1"/>
            </p:cNvSpPr>
            <p:nvPr/>
          </p:nvSpPr>
          <p:spPr bwMode="auto">
            <a:xfrm>
              <a:off x="1748"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103" name="Line 1055"/>
            <p:cNvSpPr>
              <a:spLocks noChangeAspect="1" noChangeShapeType="1"/>
            </p:cNvSpPr>
            <p:nvPr/>
          </p:nvSpPr>
          <p:spPr bwMode="auto">
            <a:xfrm flipH="1" flipV="1">
              <a:off x="1768"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04" name="Line 1056"/>
            <p:cNvSpPr>
              <a:spLocks noChangeAspect="1" noChangeShapeType="1"/>
            </p:cNvSpPr>
            <p:nvPr/>
          </p:nvSpPr>
          <p:spPr bwMode="auto">
            <a:xfrm>
              <a:off x="1796"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05" name="Line 1057"/>
            <p:cNvSpPr>
              <a:spLocks noChangeAspect="1" noChangeShapeType="1"/>
            </p:cNvSpPr>
            <p:nvPr/>
          </p:nvSpPr>
          <p:spPr bwMode="auto">
            <a:xfrm flipH="1">
              <a:off x="1794"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06" name="Oval 1058"/>
            <p:cNvSpPr>
              <a:spLocks noChangeAspect="1" noChangeArrowheads="1"/>
            </p:cNvSpPr>
            <p:nvPr/>
          </p:nvSpPr>
          <p:spPr bwMode="auto">
            <a:xfrm flipH="1" flipV="1">
              <a:off x="1748"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107" name="Line 1059"/>
            <p:cNvSpPr>
              <a:spLocks noChangeAspect="1" noChangeShapeType="1"/>
            </p:cNvSpPr>
            <p:nvPr/>
          </p:nvSpPr>
          <p:spPr bwMode="auto">
            <a:xfrm>
              <a:off x="1868"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08" name="Line 1060"/>
            <p:cNvSpPr>
              <a:spLocks noChangeAspect="1" noChangeShapeType="1"/>
            </p:cNvSpPr>
            <p:nvPr/>
          </p:nvSpPr>
          <p:spPr bwMode="auto">
            <a:xfrm flipH="1" flipV="1">
              <a:off x="1833"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09" name="Line 1061"/>
            <p:cNvSpPr>
              <a:spLocks noChangeAspect="1" noChangeShapeType="1"/>
            </p:cNvSpPr>
            <p:nvPr/>
          </p:nvSpPr>
          <p:spPr bwMode="auto">
            <a:xfrm flipV="1">
              <a:off x="1832"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10" name="Oval 1062"/>
            <p:cNvSpPr>
              <a:spLocks noChangeAspect="1" noChangeArrowheads="1"/>
            </p:cNvSpPr>
            <p:nvPr/>
          </p:nvSpPr>
          <p:spPr bwMode="auto">
            <a:xfrm>
              <a:off x="1819"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111" name="Line 1063"/>
            <p:cNvSpPr>
              <a:spLocks noChangeAspect="1" noChangeShapeType="1"/>
            </p:cNvSpPr>
            <p:nvPr/>
          </p:nvSpPr>
          <p:spPr bwMode="auto">
            <a:xfrm flipH="1" flipV="1">
              <a:off x="1839"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12" name="Line 1064"/>
            <p:cNvSpPr>
              <a:spLocks noChangeAspect="1" noChangeShapeType="1"/>
            </p:cNvSpPr>
            <p:nvPr/>
          </p:nvSpPr>
          <p:spPr bwMode="auto">
            <a:xfrm>
              <a:off x="1867"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13" name="Line 1065"/>
            <p:cNvSpPr>
              <a:spLocks noChangeAspect="1" noChangeShapeType="1"/>
            </p:cNvSpPr>
            <p:nvPr/>
          </p:nvSpPr>
          <p:spPr bwMode="auto">
            <a:xfrm flipH="1">
              <a:off x="1865"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14" name="Oval 1066"/>
            <p:cNvSpPr>
              <a:spLocks noChangeAspect="1" noChangeArrowheads="1"/>
            </p:cNvSpPr>
            <p:nvPr/>
          </p:nvSpPr>
          <p:spPr bwMode="auto">
            <a:xfrm flipH="1" flipV="1">
              <a:off x="1819"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115" name="Line 1067"/>
            <p:cNvSpPr>
              <a:spLocks noChangeAspect="1" noChangeShapeType="1"/>
            </p:cNvSpPr>
            <p:nvPr/>
          </p:nvSpPr>
          <p:spPr bwMode="auto">
            <a:xfrm>
              <a:off x="1940"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16" name="Line 1068"/>
            <p:cNvSpPr>
              <a:spLocks noChangeAspect="1" noChangeShapeType="1"/>
            </p:cNvSpPr>
            <p:nvPr/>
          </p:nvSpPr>
          <p:spPr bwMode="auto">
            <a:xfrm flipH="1" flipV="1">
              <a:off x="1905"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17" name="Line 1069"/>
            <p:cNvSpPr>
              <a:spLocks noChangeAspect="1" noChangeShapeType="1"/>
            </p:cNvSpPr>
            <p:nvPr/>
          </p:nvSpPr>
          <p:spPr bwMode="auto">
            <a:xfrm flipV="1">
              <a:off x="1904"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18" name="Oval 1070"/>
            <p:cNvSpPr>
              <a:spLocks noChangeAspect="1" noChangeArrowheads="1"/>
            </p:cNvSpPr>
            <p:nvPr/>
          </p:nvSpPr>
          <p:spPr bwMode="auto">
            <a:xfrm>
              <a:off x="1891"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119" name="Line 1071"/>
            <p:cNvSpPr>
              <a:spLocks noChangeAspect="1" noChangeShapeType="1"/>
            </p:cNvSpPr>
            <p:nvPr/>
          </p:nvSpPr>
          <p:spPr bwMode="auto">
            <a:xfrm flipH="1" flipV="1">
              <a:off x="1911"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20" name="Line 1072"/>
            <p:cNvSpPr>
              <a:spLocks noChangeAspect="1" noChangeShapeType="1"/>
            </p:cNvSpPr>
            <p:nvPr/>
          </p:nvSpPr>
          <p:spPr bwMode="auto">
            <a:xfrm>
              <a:off x="1939"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21" name="Line 1073"/>
            <p:cNvSpPr>
              <a:spLocks noChangeAspect="1" noChangeShapeType="1"/>
            </p:cNvSpPr>
            <p:nvPr/>
          </p:nvSpPr>
          <p:spPr bwMode="auto">
            <a:xfrm flipH="1">
              <a:off x="1937"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22" name="Oval 1074"/>
            <p:cNvSpPr>
              <a:spLocks noChangeAspect="1" noChangeArrowheads="1"/>
            </p:cNvSpPr>
            <p:nvPr/>
          </p:nvSpPr>
          <p:spPr bwMode="auto">
            <a:xfrm flipH="1" flipV="1">
              <a:off x="1891"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123" name="Line 1075"/>
            <p:cNvSpPr>
              <a:spLocks noChangeAspect="1" noChangeShapeType="1"/>
            </p:cNvSpPr>
            <p:nvPr/>
          </p:nvSpPr>
          <p:spPr bwMode="auto">
            <a:xfrm>
              <a:off x="2010"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24" name="Line 1076"/>
            <p:cNvSpPr>
              <a:spLocks noChangeAspect="1" noChangeShapeType="1"/>
            </p:cNvSpPr>
            <p:nvPr/>
          </p:nvSpPr>
          <p:spPr bwMode="auto">
            <a:xfrm flipH="1" flipV="1">
              <a:off x="1975"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25" name="Line 1077"/>
            <p:cNvSpPr>
              <a:spLocks noChangeAspect="1" noChangeShapeType="1"/>
            </p:cNvSpPr>
            <p:nvPr/>
          </p:nvSpPr>
          <p:spPr bwMode="auto">
            <a:xfrm flipV="1">
              <a:off x="1974"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26" name="Oval 1078"/>
            <p:cNvSpPr>
              <a:spLocks noChangeAspect="1" noChangeArrowheads="1"/>
            </p:cNvSpPr>
            <p:nvPr/>
          </p:nvSpPr>
          <p:spPr bwMode="auto">
            <a:xfrm>
              <a:off x="1961"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127" name="Line 1079"/>
            <p:cNvSpPr>
              <a:spLocks noChangeAspect="1" noChangeShapeType="1"/>
            </p:cNvSpPr>
            <p:nvPr/>
          </p:nvSpPr>
          <p:spPr bwMode="auto">
            <a:xfrm flipH="1" flipV="1">
              <a:off x="1981"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28" name="Line 1080"/>
            <p:cNvSpPr>
              <a:spLocks noChangeAspect="1" noChangeShapeType="1"/>
            </p:cNvSpPr>
            <p:nvPr/>
          </p:nvSpPr>
          <p:spPr bwMode="auto">
            <a:xfrm>
              <a:off x="2009"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29" name="Line 1081"/>
            <p:cNvSpPr>
              <a:spLocks noChangeAspect="1" noChangeShapeType="1"/>
            </p:cNvSpPr>
            <p:nvPr/>
          </p:nvSpPr>
          <p:spPr bwMode="auto">
            <a:xfrm flipH="1">
              <a:off x="2007"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30" name="Oval 1082"/>
            <p:cNvSpPr>
              <a:spLocks noChangeAspect="1" noChangeArrowheads="1"/>
            </p:cNvSpPr>
            <p:nvPr/>
          </p:nvSpPr>
          <p:spPr bwMode="auto">
            <a:xfrm flipH="1" flipV="1">
              <a:off x="1961"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131" name="Line 1083"/>
            <p:cNvSpPr>
              <a:spLocks noChangeAspect="1" noChangeShapeType="1"/>
            </p:cNvSpPr>
            <p:nvPr/>
          </p:nvSpPr>
          <p:spPr bwMode="auto">
            <a:xfrm>
              <a:off x="2081"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32" name="Line 1084"/>
            <p:cNvSpPr>
              <a:spLocks noChangeAspect="1" noChangeShapeType="1"/>
            </p:cNvSpPr>
            <p:nvPr/>
          </p:nvSpPr>
          <p:spPr bwMode="auto">
            <a:xfrm flipH="1" flipV="1">
              <a:off x="2046"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33" name="Line 1085"/>
            <p:cNvSpPr>
              <a:spLocks noChangeAspect="1" noChangeShapeType="1"/>
            </p:cNvSpPr>
            <p:nvPr/>
          </p:nvSpPr>
          <p:spPr bwMode="auto">
            <a:xfrm flipV="1">
              <a:off x="2045"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34" name="Oval 1086"/>
            <p:cNvSpPr>
              <a:spLocks noChangeAspect="1" noChangeArrowheads="1"/>
            </p:cNvSpPr>
            <p:nvPr/>
          </p:nvSpPr>
          <p:spPr bwMode="auto">
            <a:xfrm>
              <a:off x="2032"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135" name="Line 1087"/>
            <p:cNvSpPr>
              <a:spLocks noChangeAspect="1" noChangeShapeType="1"/>
            </p:cNvSpPr>
            <p:nvPr/>
          </p:nvSpPr>
          <p:spPr bwMode="auto">
            <a:xfrm flipH="1" flipV="1">
              <a:off x="2052"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36" name="Line 1088"/>
            <p:cNvSpPr>
              <a:spLocks noChangeAspect="1" noChangeShapeType="1"/>
            </p:cNvSpPr>
            <p:nvPr/>
          </p:nvSpPr>
          <p:spPr bwMode="auto">
            <a:xfrm>
              <a:off x="2080"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37" name="Line 1089"/>
            <p:cNvSpPr>
              <a:spLocks noChangeAspect="1" noChangeShapeType="1"/>
            </p:cNvSpPr>
            <p:nvPr/>
          </p:nvSpPr>
          <p:spPr bwMode="auto">
            <a:xfrm flipH="1">
              <a:off x="2078"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38" name="Oval 1090"/>
            <p:cNvSpPr>
              <a:spLocks noChangeAspect="1" noChangeArrowheads="1"/>
            </p:cNvSpPr>
            <p:nvPr/>
          </p:nvSpPr>
          <p:spPr bwMode="auto">
            <a:xfrm flipH="1" flipV="1">
              <a:off x="2032"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139" name="Line 1091"/>
            <p:cNvSpPr>
              <a:spLocks noChangeAspect="1" noChangeShapeType="1"/>
            </p:cNvSpPr>
            <p:nvPr/>
          </p:nvSpPr>
          <p:spPr bwMode="auto">
            <a:xfrm>
              <a:off x="2223"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40" name="Line 1092"/>
            <p:cNvSpPr>
              <a:spLocks noChangeAspect="1" noChangeShapeType="1"/>
            </p:cNvSpPr>
            <p:nvPr/>
          </p:nvSpPr>
          <p:spPr bwMode="auto">
            <a:xfrm flipH="1" flipV="1">
              <a:off x="2188"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41" name="Line 1093"/>
            <p:cNvSpPr>
              <a:spLocks noChangeAspect="1" noChangeShapeType="1"/>
            </p:cNvSpPr>
            <p:nvPr/>
          </p:nvSpPr>
          <p:spPr bwMode="auto">
            <a:xfrm flipV="1">
              <a:off x="2187"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42" name="Oval 1094"/>
            <p:cNvSpPr>
              <a:spLocks noChangeAspect="1" noChangeArrowheads="1"/>
            </p:cNvSpPr>
            <p:nvPr/>
          </p:nvSpPr>
          <p:spPr bwMode="auto">
            <a:xfrm>
              <a:off x="2174"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143" name="Line 1095"/>
            <p:cNvSpPr>
              <a:spLocks noChangeAspect="1" noChangeShapeType="1"/>
            </p:cNvSpPr>
            <p:nvPr/>
          </p:nvSpPr>
          <p:spPr bwMode="auto">
            <a:xfrm flipH="1" flipV="1">
              <a:off x="2194"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44" name="Line 1096"/>
            <p:cNvSpPr>
              <a:spLocks noChangeAspect="1" noChangeShapeType="1"/>
            </p:cNvSpPr>
            <p:nvPr/>
          </p:nvSpPr>
          <p:spPr bwMode="auto">
            <a:xfrm>
              <a:off x="2222"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45" name="Line 1097"/>
            <p:cNvSpPr>
              <a:spLocks noChangeAspect="1" noChangeShapeType="1"/>
            </p:cNvSpPr>
            <p:nvPr/>
          </p:nvSpPr>
          <p:spPr bwMode="auto">
            <a:xfrm flipH="1">
              <a:off x="2220"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46" name="Oval 1098"/>
            <p:cNvSpPr>
              <a:spLocks noChangeAspect="1" noChangeArrowheads="1"/>
            </p:cNvSpPr>
            <p:nvPr/>
          </p:nvSpPr>
          <p:spPr bwMode="auto">
            <a:xfrm flipH="1" flipV="1">
              <a:off x="2174"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147" name="Line 1099"/>
            <p:cNvSpPr>
              <a:spLocks noChangeAspect="1" noChangeShapeType="1"/>
            </p:cNvSpPr>
            <p:nvPr/>
          </p:nvSpPr>
          <p:spPr bwMode="auto">
            <a:xfrm>
              <a:off x="2366"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48" name="Line 1100"/>
            <p:cNvSpPr>
              <a:spLocks noChangeAspect="1" noChangeShapeType="1"/>
            </p:cNvSpPr>
            <p:nvPr/>
          </p:nvSpPr>
          <p:spPr bwMode="auto">
            <a:xfrm flipH="1" flipV="1">
              <a:off x="2331"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49" name="Line 1101"/>
            <p:cNvSpPr>
              <a:spLocks noChangeAspect="1" noChangeShapeType="1"/>
            </p:cNvSpPr>
            <p:nvPr/>
          </p:nvSpPr>
          <p:spPr bwMode="auto">
            <a:xfrm flipV="1">
              <a:off x="2330"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50" name="Oval 1102"/>
            <p:cNvSpPr>
              <a:spLocks noChangeAspect="1" noChangeArrowheads="1"/>
            </p:cNvSpPr>
            <p:nvPr/>
          </p:nvSpPr>
          <p:spPr bwMode="auto">
            <a:xfrm>
              <a:off x="2317"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151" name="Line 1103"/>
            <p:cNvSpPr>
              <a:spLocks noChangeAspect="1" noChangeShapeType="1"/>
            </p:cNvSpPr>
            <p:nvPr/>
          </p:nvSpPr>
          <p:spPr bwMode="auto">
            <a:xfrm flipH="1" flipV="1">
              <a:off x="2337"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52" name="Line 1104"/>
            <p:cNvSpPr>
              <a:spLocks noChangeAspect="1" noChangeShapeType="1"/>
            </p:cNvSpPr>
            <p:nvPr/>
          </p:nvSpPr>
          <p:spPr bwMode="auto">
            <a:xfrm>
              <a:off x="2365"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53" name="Line 1105"/>
            <p:cNvSpPr>
              <a:spLocks noChangeAspect="1" noChangeShapeType="1"/>
            </p:cNvSpPr>
            <p:nvPr/>
          </p:nvSpPr>
          <p:spPr bwMode="auto">
            <a:xfrm flipH="1">
              <a:off x="2363"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54" name="Oval 1106"/>
            <p:cNvSpPr>
              <a:spLocks noChangeAspect="1" noChangeArrowheads="1"/>
            </p:cNvSpPr>
            <p:nvPr/>
          </p:nvSpPr>
          <p:spPr bwMode="auto">
            <a:xfrm flipH="1" flipV="1">
              <a:off x="2317"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155" name="Line 1107"/>
            <p:cNvSpPr>
              <a:spLocks noChangeAspect="1" noChangeShapeType="1"/>
            </p:cNvSpPr>
            <p:nvPr/>
          </p:nvSpPr>
          <p:spPr bwMode="auto">
            <a:xfrm>
              <a:off x="2152"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56" name="Line 1108"/>
            <p:cNvSpPr>
              <a:spLocks noChangeAspect="1" noChangeShapeType="1"/>
            </p:cNvSpPr>
            <p:nvPr/>
          </p:nvSpPr>
          <p:spPr bwMode="auto">
            <a:xfrm flipH="1" flipV="1">
              <a:off x="2117"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57" name="Line 1109"/>
            <p:cNvSpPr>
              <a:spLocks noChangeAspect="1" noChangeShapeType="1"/>
            </p:cNvSpPr>
            <p:nvPr/>
          </p:nvSpPr>
          <p:spPr bwMode="auto">
            <a:xfrm flipV="1">
              <a:off x="2116"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58" name="Oval 1110"/>
            <p:cNvSpPr>
              <a:spLocks noChangeAspect="1" noChangeArrowheads="1"/>
            </p:cNvSpPr>
            <p:nvPr/>
          </p:nvSpPr>
          <p:spPr bwMode="auto">
            <a:xfrm>
              <a:off x="2103"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159" name="Line 1111"/>
            <p:cNvSpPr>
              <a:spLocks noChangeAspect="1" noChangeShapeType="1"/>
            </p:cNvSpPr>
            <p:nvPr/>
          </p:nvSpPr>
          <p:spPr bwMode="auto">
            <a:xfrm flipH="1" flipV="1">
              <a:off x="2123"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60" name="Line 1112"/>
            <p:cNvSpPr>
              <a:spLocks noChangeAspect="1" noChangeShapeType="1"/>
            </p:cNvSpPr>
            <p:nvPr/>
          </p:nvSpPr>
          <p:spPr bwMode="auto">
            <a:xfrm>
              <a:off x="2151"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61" name="Line 1113"/>
            <p:cNvSpPr>
              <a:spLocks noChangeAspect="1" noChangeShapeType="1"/>
            </p:cNvSpPr>
            <p:nvPr/>
          </p:nvSpPr>
          <p:spPr bwMode="auto">
            <a:xfrm flipH="1">
              <a:off x="2149"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62" name="Oval 1114"/>
            <p:cNvSpPr>
              <a:spLocks noChangeAspect="1" noChangeArrowheads="1"/>
            </p:cNvSpPr>
            <p:nvPr/>
          </p:nvSpPr>
          <p:spPr bwMode="auto">
            <a:xfrm flipH="1" flipV="1">
              <a:off x="2103"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163" name="Line 1115"/>
            <p:cNvSpPr>
              <a:spLocks noChangeAspect="1" noChangeShapeType="1"/>
            </p:cNvSpPr>
            <p:nvPr/>
          </p:nvSpPr>
          <p:spPr bwMode="auto">
            <a:xfrm>
              <a:off x="2295"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64" name="Line 1116"/>
            <p:cNvSpPr>
              <a:spLocks noChangeAspect="1" noChangeShapeType="1"/>
            </p:cNvSpPr>
            <p:nvPr/>
          </p:nvSpPr>
          <p:spPr bwMode="auto">
            <a:xfrm flipH="1" flipV="1">
              <a:off x="2260"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65" name="Line 1117"/>
            <p:cNvSpPr>
              <a:spLocks noChangeAspect="1" noChangeShapeType="1"/>
            </p:cNvSpPr>
            <p:nvPr/>
          </p:nvSpPr>
          <p:spPr bwMode="auto">
            <a:xfrm flipV="1">
              <a:off x="2259"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66" name="Oval 1118"/>
            <p:cNvSpPr>
              <a:spLocks noChangeAspect="1" noChangeArrowheads="1"/>
            </p:cNvSpPr>
            <p:nvPr/>
          </p:nvSpPr>
          <p:spPr bwMode="auto">
            <a:xfrm>
              <a:off x="2246"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167" name="Line 1119"/>
            <p:cNvSpPr>
              <a:spLocks noChangeAspect="1" noChangeShapeType="1"/>
            </p:cNvSpPr>
            <p:nvPr/>
          </p:nvSpPr>
          <p:spPr bwMode="auto">
            <a:xfrm flipH="1" flipV="1">
              <a:off x="2266"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68" name="Line 1120"/>
            <p:cNvSpPr>
              <a:spLocks noChangeAspect="1" noChangeShapeType="1"/>
            </p:cNvSpPr>
            <p:nvPr/>
          </p:nvSpPr>
          <p:spPr bwMode="auto">
            <a:xfrm>
              <a:off x="2294"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69" name="Line 1121"/>
            <p:cNvSpPr>
              <a:spLocks noChangeAspect="1" noChangeShapeType="1"/>
            </p:cNvSpPr>
            <p:nvPr/>
          </p:nvSpPr>
          <p:spPr bwMode="auto">
            <a:xfrm flipH="1">
              <a:off x="2292"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70" name="Oval 1122"/>
            <p:cNvSpPr>
              <a:spLocks noChangeAspect="1" noChangeArrowheads="1"/>
            </p:cNvSpPr>
            <p:nvPr/>
          </p:nvSpPr>
          <p:spPr bwMode="auto">
            <a:xfrm flipH="1" flipV="1">
              <a:off x="2246"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171" name="Line 1123"/>
            <p:cNvSpPr>
              <a:spLocks noChangeAspect="1" noChangeShapeType="1"/>
            </p:cNvSpPr>
            <p:nvPr/>
          </p:nvSpPr>
          <p:spPr bwMode="auto">
            <a:xfrm>
              <a:off x="2437"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72" name="Line 1124"/>
            <p:cNvSpPr>
              <a:spLocks noChangeAspect="1" noChangeShapeType="1"/>
            </p:cNvSpPr>
            <p:nvPr/>
          </p:nvSpPr>
          <p:spPr bwMode="auto">
            <a:xfrm flipH="1" flipV="1">
              <a:off x="2402"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73" name="Line 1125"/>
            <p:cNvSpPr>
              <a:spLocks noChangeAspect="1" noChangeShapeType="1"/>
            </p:cNvSpPr>
            <p:nvPr/>
          </p:nvSpPr>
          <p:spPr bwMode="auto">
            <a:xfrm flipV="1">
              <a:off x="2401"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74" name="Oval 1126"/>
            <p:cNvSpPr>
              <a:spLocks noChangeAspect="1" noChangeArrowheads="1"/>
            </p:cNvSpPr>
            <p:nvPr/>
          </p:nvSpPr>
          <p:spPr bwMode="auto">
            <a:xfrm>
              <a:off x="2388"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175" name="Line 1127"/>
            <p:cNvSpPr>
              <a:spLocks noChangeAspect="1" noChangeShapeType="1"/>
            </p:cNvSpPr>
            <p:nvPr/>
          </p:nvSpPr>
          <p:spPr bwMode="auto">
            <a:xfrm flipH="1" flipV="1">
              <a:off x="2408"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76" name="Line 1128"/>
            <p:cNvSpPr>
              <a:spLocks noChangeAspect="1" noChangeShapeType="1"/>
            </p:cNvSpPr>
            <p:nvPr/>
          </p:nvSpPr>
          <p:spPr bwMode="auto">
            <a:xfrm>
              <a:off x="2436"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77" name="Line 1129"/>
            <p:cNvSpPr>
              <a:spLocks noChangeAspect="1" noChangeShapeType="1"/>
            </p:cNvSpPr>
            <p:nvPr/>
          </p:nvSpPr>
          <p:spPr bwMode="auto">
            <a:xfrm flipH="1">
              <a:off x="2434"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78" name="Oval 1130"/>
            <p:cNvSpPr>
              <a:spLocks noChangeAspect="1" noChangeArrowheads="1"/>
            </p:cNvSpPr>
            <p:nvPr/>
          </p:nvSpPr>
          <p:spPr bwMode="auto">
            <a:xfrm flipH="1" flipV="1">
              <a:off x="2388"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179" name="Line 1131"/>
            <p:cNvSpPr>
              <a:spLocks noChangeAspect="1" noChangeShapeType="1"/>
            </p:cNvSpPr>
            <p:nvPr/>
          </p:nvSpPr>
          <p:spPr bwMode="auto">
            <a:xfrm>
              <a:off x="2580"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80" name="Line 1132"/>
            <p:cNvSpPr>
              <a:spLocks noChangeAspect="1" noChangeShapeType="1"/>
            </p:cNvSpPr>
            <p:nvPr/>
          </p:nvSpPr>
          <p:spPr bwMode="auto">
            <a:xfrm flipH="1" flipV="1">
              <a:off x="2545"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81" name="Line 1133"/>
            <p:cNvSpPr>
              <a:spLocks noChangeAspect="1" noChangeShapeType="1"/>
            </p:cNvSpPr>
            <p:nvPr/>
          </p:nvSpPr>
          <p:spPr bwMode="auto">
            <a:xfrm flipV="1">
              <a:off x="2544"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82" name="Oval 1134"/>
            <p:cNvSpPr>
              <a:spLocks noChangeAspect="1" noChangeArrowheads="1"/>
            </p:cNvSpPr>
            <p:nvPr/>
          </p:nvSpPr>
          <p:spPr bwMode="auto">
            <a:xfrm>
              <a:off x="2531"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183" name="Line 1135"/>
            <p:cNvSpPr>
              <a:spLocks noChangeAspect="1" noChangeShapeType="1"/>
            </p:cNvSpPr>
            <p:nvPr/>
          </p:nvSpPr>
          <p:spPr bwMode="auto">
            <a:xfrm flipH="1" flipV="1">
              <a:off x="2551"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84" name="Line 1136"/>
            <p:cNvSpPr>
              <a:spLocks noChangeAspect="1" noChangeShapeType="1"/>
            </p:cNvSpPr>
            <p:nvPr/>
          </p:nvSpPr>
          <p:spPr bwMode="auto">
            <a:xfrm>
              <a:off x="2579"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85" name="Line 1137"/>
            <p:cNvSpPr>
              <a:spLocks noChangeAspect="1" noChangeShapeType="1"/>
            </p:cNvSpPr>
            <p:nvPr/>
          </p:nvSpPr>
          <p:spPr bwMode="auto">
            <a:xfrm flipH="1">
              <a:off x="2577"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86" name="Oval 1138"/>
            <p:cNvSpPr>
              <a:spLocks noChangeAspect="1" noChangeArrowheads="1"/>
            </p:cNvSpPr>
            <p:nvPr/>
          </p:nvSpPr>
          <p:spPr bwMode="auto">
            <a:xfrm flipH="1" flipV="1">
              <a:off x="2531"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187" name="Line 1139"/>
            <p:cNvSpPr>
              <a:spLocks noChangeAspect="1" noChangeShapeType="1"/>
            </p:cNvSpPr>
            <p:nvPr/>
          </p:nvSpPr>
          <p:spPr bwMode="auto">
            <a:xfrm>
              <a:off x="2508"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88" name="Line 1140"/>
            <p:cNvSpPr>
              <a:spLocks noChangeAspect="1" noChangeShapeType="1"/>
            </p:cNvSpPr>
            <p:nvPr/>
          </p:nvSpPr>
          <p:spPr bwMode="auto">
            <a:xfrm flipH="1" flipV="1">
              <a:off x="2473"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89" name="Line 1141"/>
            <p:cNvSpPr>
              <a:spLocks noChangeAspect="1" noChangeShapeType="1"/>
            </p:cNvSpPr>
            <p:nvPr/>
          </p:nvSpPr>
          <p:spPr bwMode="auto">
            <a:xfrm flipV="1">
              <a:off x="2472"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90" name="Oval 1142"/>
            <p:cNvSpPr>
              <a:spLocks noChangeAspect="1" noChangeArrowheads="1"/>
            </p:cNvSpPr>
            <p:nvPr/>
          </p:nvSpPr>
          <p:spPr bwMode="auto">
            <a:xfrm>
              <a:off x="2459"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191" name="Line 1143"/>
            <p:cNvSpPr>
              <a:spLocks noChangeAspect="1" noChangeShapeType="1"/>
            </p:cNvSpPr>
            <p:nvPr/>
          </p:nvSpPr>
          <p:spPr bwMode="auto">
            <a:xfrm flipH="1" flipV="1">
              <a:off x="2479"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92" name="Line 1144"/>
            <p:cNvSpPr>
              <a:spLocks noChangeAspect="1" noChangeShapeType="1"/>
            </p:cNvSpPr>
            <p:nvPr/>
          </p:nvSpPr>
          <p:spPr bwMode="auto">
            <a:xfrm>
              <a:off x="2507"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93" name="Line 1145"/>
            <p:cNvSpPr>
              <a:spLocks noChangeAspect="1" noChangeShapeType="1"/>
            </p:cNvSpPr>
            <p:nvPr/>
          </p:nvSpPr>
          <p:spPr bwMode="auto">
            <a:xfrm flipH="1">
              <a:off x="2505"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94" name="Oval 1146"/>
            <p:cNvSpPr>
              <a:spLocks noChangeAspect="1" noChangeArrowheads="1"/>
            </p:cNvSpPr>
            <p:nvPr/>
          </p:nvSpPr>
          <p:spPr bwMode="auto">
            <a:xfrm flipH="1" flipV="1">
              <a:off x="2459"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195" name="Line 1147"/>
            <p:cNvSpPr>
              <a:spLocks noChangeAspect="1" noChangeShapeType="1"/>
            </p:cNvSpPr>
            <p:nvPr/>
          </p:nvSpPr>
          <p:spPr bwMode="auto">
            <a:xfrm>
              <a:off x="2651"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96" name="Line 1148"/>
            <p:cNvSpPr>
              <a:spLocks noChangeAspect="1" noChangeShapeType="1"/>
            </p:cNvSpPr>
            <p:nvPr/>
          </p:nvSpPr>
          <p:spPr bwMode="auto">
            <a:xfrm flipH="1" flipV="1">
              <a:off x="2616"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97" name="Line 1149"/>
            <p:cNvSpPr>
              <a:spLocks noChangeAspect="1" noChangeShapeType="1"/>
            </p:cNvSpPr>
            <p:nvPr/>
          </p:nvSpPr>
          <p:spPr bwMode="auto">
            <a:xfrm flipV="1">
              <a:off x="2615"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198" name="Oval 1150"/>
            <p:cNvSpPr>
              <a:spLocks noChangeAspect="1" noChangeArrowheads="1"/>
            </p:cNvSpPr>
            <p:nvPr/>
          </p:nvSpPr>
          <p:spPr bwMode="auto">
            <a:xfrm>
              <a:off x="2602"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199" name="Line 1151"/>
            <p:cNvSpPr>
              <a:spLocks noChangeAspect="1" noChangeShapeType="1"/>
            </p:cNvSpPr>
            <p:nvPr/>
          </p:nvSpPr>
          <p:spPr bwMode="auto">
            <a:xfrm flipH="1" flipV="1">
              <a:off x="2622"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00" name="Line 1152"/>
            <p:cNvSpPr>
              <a:spLocks noChangeAspect="1" noChangeShapeType="1"/>
            </p:cNvSpPr>
            <p:nvPr/>
          </p:nvSpPr>
          <p:spPr bwMode="auto">
            <a:xfrm>
              <a:off x="2650"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01" name="Line 1153"/>
            <p:cNvSpPr>
              <a:spLocks noChangeAspect="1" noChangeShapeType="1"/>
            </p:cNvSpPr>
            <p:nvPr/>
          </p:nvSpPr>
          <p:spPr bwMode="auto">
            <a:xfrm flipH="1">
              <a:off x="2648"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02" name="Oval 1154"/>
            <p:cNvSpPr>
              <a:spLocks noChangeAspect="1" noChangeArrowheads="1"/>
            </p:cNvSpPr>
            <p:nvPr/>
          </p:nvSpPr>
          <p:spPr bwMode="auto">
            <a:xfrm flipH="1" flipV="1">
              <a:off x="2602"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203" name="Line 1155"/>
            <p:cNvSpPr>
              <a:spLocks noChangeAspect="1" noChangeShapeType="1"/>
            </p:cNvSpPr>
            <p:nvPr/>
          </p:nvSpPr>
          <p:spPr bwMode="auto">
            <a:xfrm>
              <a:off x="2722"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04" name="Line 1156"/>
            <p:cNvSpPr>
              <a:spLocks noChangeAspect="1" noChangeShapeType="1"/>
            </p:cNvSpPr>
            <p:nvPr/>
          </p:nvSpPr>
          <p:spPr bwMode="auto">
            <a:xfrm flipH="1" flipV="1">
              <a:off x="2687"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05" name="Line 1157"/>
            <p:cNvSpPr>
              <a:spLocks noChangeAspect="1" noChangeShapeType="1"/>
            </p:cNvSpPr>
            <p:nvPr/>
          </p:nvSpPr>
          <p:spPr bwMode="auto">
            <a:xfrm flipV="1">
              <a:off x="2686"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06" name="Oval 1158"/>
            <p:cNvSpPr>
              <a:spLocks noChangeAspect="1" noChangeArrowheads="1"/>
            </p:cNvSpPr>
            <p:nvPr/>
          </p:nvSpPr>
          <p:spPr bwMode="auto">
            <a:xfrm>
              <a:off x="2673"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207" name="Line 1159"/>
            <p:cNvSpPr>
              <a:spLocks noChangeAspect="1" noChangeShapeType="1"/>
            </p:cNvSpPr>
            <p:nvPr/>
          </p:nvSpPr>
          <p:spPr bwMode="auto">
            <a:xfrm flipH="1" flipV="1">
              <a:off x="2693"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08" name="Line 1160"/>
            <p:cNvSpPr>
              <a:spLocks noChangeAspect="1" noChangeShapeType="1"/>
            </p:cNvSpPr>
            <p:nvPr/>
          </p:nvSpPr>
          <p:spPr bwMode="auto">
            <a:xfrm>
              <a:off x="2721"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09" name="Line 1161"/>
            <p:cNvSpPr>
              <a:spLocks noChangeAspect="1" noChangeShapeType="1"/>
            </p:cNvSpPr>
            <p:nvPr/>
          </p:nvSpPr>
          <p:spPr bwMode="auto">
            <a:xfrm flipH="1">
              <a:off x="2719"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10" name="Oval 1162"/>
            <p:cNvSpPr>
              <a:spLocks noChangeAspect="1" noChangeArrowheads="1"/>
            </p:cNvSpPr>
            <p:nvPr/>
          </p:nvSpPr>
          <p:spPr bwMode="auto">
            <a:xfrm flipH="1" flipV="1">
              <a:off x="2673"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211" name="Line 1163"/>
            <p:cNvSpPr>
              <a:spLocks noChangeAspect="1" noChangeShapeType="1"/>
            </p:cNvSpPr>
            <p:nvPr/>
          </p:nvSpPr>
          <p:spPr bwMode="auto">
            <a:xfrm>
              <a:off x="2794"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12" name="Line 1164"/>
            <p:cNvSpPr>
              <a:spLocks noChangeAspect="1" noChangeShapeType="1"/>
            </p:cNvSpPr>
            <p:nvPr/>
          </p:nvSpPr>
          <p:spPr bwMode="auto">
            <a:xfrm flipH="1" flipV="1">
              <a:off x="2759"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13" name="Line 1165"/>
            <p:cNvSpPr>
              <a:spLocks noChangeAspect="1" noChangeShapeType="1"/>
            </p:cNvSpPr>
            <p:nvPr/>
          </p:nvSpPr>
          <p:spPr bwMode="auto">
            <a:xfrm flipV="1">
              <a:off x="2758"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14" name="Oval 1166"/>
            <p:cNvSpPr>
              <a:spLocks noChangeAspect="1" noChangeArrowheads="1"/>
            </p:cNvSpPr>
            <p:nvPr/>
          </p:nvSpPr>
          <p:spPr bwMode="auto">
            <a:xfrm>
              <a:off x="2745"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215" name="Line 1167"/>
            <p:cNvSpPr>
              <a:spLocks noChangeAspect="1" noChangeShapeType="1"/>
            </p:cNvSpPr>
            <p:nvPr/>
          </p:nvSpPr>
          <p:spPr bwMode="auto">
            <a:xfrm flipH="1" flipV="1">
              <a:off x="2765"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16" name="Line 1168"/>
            <p:cNvSpPr>
              <a:spLocks noChangeAspect="1" noChangeShapeType="1"/>
            </p:cNvSpPr>
            <p:nvPr/>
          </p:nvSpPr>
          <p:spPr bwMode="auto">
            <a:xfrm>
              <a:off x="2793"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17" name="Line 1169"/>
            <p:cNvSpPr>
              <a:spLocks noChangeAspect="1" noChangeShapeType="1"/>
            </p:cNvSpPr>
            <p:nvPr/>
          </p:nvSpPr>
          <p:spPr bwMode="auto">
            <a:xfrm flipH="1">
              <a:off x="2791"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18" name="Oval 1170"/>
            <p:cNvSpPr>
              <a:spLocks noChangeAspect="1" noChangeArrowheads="1"/>
            </p:cNvSpPr>
            <p:nvPr/>
          </p:nvSpPr>
          <p:spPr bwMode="auto">
            <a:xfrm flipH="1" flipV="1">
              <a:off x="2745"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219" name="Line 1171"/>
            <p:cNvSpPr>
              <a:spLocks noChangeAspect="1" noChangeShapeType="1"/>
            </p:cNvSpPr>
            <p:nvPr/>
          </p:nvSpPr>
          <p:spPr bwMode="auto">
            <a:xfrm>
              <a:off x="2865"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20" name="Line 1172"/>
            <p:cNvSpPr>
              <a:spLocks noChangeAspect="1" noChangeShapeType="1"/>
            </p:cNvSpPr>
            <p:nvPr/>
          </p:nvSpPr>
          <p:spPr bwMode="auto">
            <a:xfrm flipH="1" flipV="1">
              <a:off x="2830"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21" name="Line 1173"/>
            <p:cNvSpPr>
              <a:spLocks noChangeAspect="1" noChangeShapeType="1"/>
            </p:cNvSpPr>
            <p:nvPr/>
          </p:nvSpPr>
          <p:spPr bwMode="auto">
            <a:xfrm flipV="1">
              <a:off x="2829"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22" name="Oval 1174"/>
            <p:cNvSpPr>
              <a:spLocks noChangeAspect="1" noChangeArrowheads="1"/>
            </p:cNvSpPr>
            <p:nvPr/>
          </p:nvSpPr>
          <p:spPr bwMode="auto">
            <a:xfrm>
              <a:off x="2816"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223" name="Line 1175"/>
            <p:cNvSpPr>
              <a:spLocks noChangeAspect="1" noChangeShapeType="1"/>
            </p:cNvSpPr>
            <p:nvPr/>
          </p:nvSpPr>
          <p:spPr bwMode="auto">
            <a:xfrm flipH="1" flipV="1">
              <a:off x="2836"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24" name="Line 1176"/>
            <p:cNvSpPr>
              <a:spLocks noChangeAspect="1" noChangeShapeType="1"/>
            </p:cNvSpPr>
            <p:nvPr/>
          </p:nvSpPr>
          <p:spPr bwMode="auto">
            <a:xfrm>
              <a:off x="2864"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25" name="Line 1177"/>
            <p:cNvSpPr>
              <a:spLocks noChangeAspect="1" noChangeShapeType="1"/>
            </p:cNvSpPr>
            <p:nvPr/>
          </p:nvSpPr>
          <p:spPr bwMode="auto">
            <a:xfrm flipH="1">
              <a:off x="2862"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26" name="Oval 1178"/>
            <p:cNvSpPr>
              <a:spLocks noChangeAspect="1" noChangeArrowheads="1"/>
            </p:cNvSpPr>
            <p:nvPr/>
          </p:nvSpPr>
          <p:spPr bwMode="auto">
            <a:xfrm flipH="1" flipV="1">
              <a:off x="2816"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227" name="Line 1179"/>
            <p:cNvSpPr>
              <a:spLocks noChangeAspect="1" noChangeShapeType="1"/>
            </p:cNvSpPr>
            <p:nvPr/>
          </p:nvSpPr>
          <p:spPr bwMode="auto">
            <a:xfrm>
              <a:off x="2936"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28" name="Line 1180"/>
            <p:cNvSpPr>
              <a:spLocks noChangeAspect="1" noChangeShapeType="1"/>
            </p:cNvSpPr>
            <p:nvPr/>
          </p:nvSpPr>
          <p:spPr bwMode="auto">
            <a:xfrm flipH="1" flipV="1">
              <a:off x="2901"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29" name="Line 1181"/>
            <p:cNvSpPr>
              <a:spLocks noChangeAspect="1" noChangeShapeType="1"/>
            </p:cNvSpPr>
            <p:nvPr/>
          </p:nvSpPr>
          <p:spPr bwMode="auto">
            <a:xfrm flipV="1">
              <a:off x="2900"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30" name="Oval 1182"/>
            <p:cNvSpPr>
              <a:spLocks noChangeAspect="1" noChangeArrowheads="1"/>
            </p:cNvSpPr>
            <p:nvPr/>
          </p:nvSpPr>
          <p:spPr bwMode="auto">
            <a:xfrm>
              <a:off x="2887"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231" name="Line 1183"/>
            <p:cNvSpPr>
              <a:spLocks noChangeAspect="1" noChangeShapeType="1"/>
            </p:cNvSpPr>
            <p:nvPr/>
          </p:nvSpPr>
          <p:spPr bwMode="auto">
            <a:xfrm flipH="1" flipV="1">
              <a:off x="2907"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32" name="Line 1184"/>
            <p:cNvSpPr>
              <a:spLocks noChangeAspect="1" noChangeShapeType="1"/>
            </p:cNvSpPr>
            <p:nvPr/>
          </p:nvSpPr>
          <p:spPr bwMode="auto">
            <a:xfrm>
              <a:off x="2935"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33" name="Line 1185"/>
            <p:cNvSpPr>
              <a:spLocks noChangeAspect="1" noChangeShapeType="1"/>
            </p:cNvSpPr>
            <p:nvPr/>
          </p:nvSpPr>
          <p:spPr bwMode="auto">
            <a:xfrm flipH="1">
              <a:off x="2933"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34" name="Oval 1186"/>
            <p:cNvSpPr>
              <a:spLocks noChangeAspect="1" noChangeArrowheads="1"/>
            </p:cNvSpPr>
            <p:nvPr/>
          </p:nvSpPr>
          <p:spPr bwMode="auto">
            <a:xfrm flipH="1" flipV="1">
              <a:off x="2887"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235" name="Line 1187"/>
            <p:cNvSpPr>
              <a:spLocks noChangeAspect="1" noChangeShapeType="1"/>
            </p:cNvSpPr>
            <p:nvPr/>
          </p:nvSpPr>
          <p:spPr bwMode="auto">
            <a:xfrm>
              <a:off x="3078"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36" name="Line 1188"/>
            <p:cNvSpPr>
              <a:spLocks noChangeAspect="1" noChangeShapeType="1"/>
            </p:cNvSpPr>
            <p:nvPr/>
          </p:nvSpPr>
          <p:spPr bwMode="auto">
            <a:xfrm flipH="1" flipV="1">
              <a:off x="3043"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37" name="Line 1189"/>
            <p:cNvSpPr>
              <a:spLocks noChangeAspect="1" noChangeShapeType="1"/>
            </p:cNvSpPr>
            <p:nvPr/>
          </p:nvSpPr>
          <p:spPr bwMode="auto">
            <a:xfrm flipV="1">
              <a:off x="3042"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38" name="Oval 1190"/>
            <p:cNvSpPr>
              <a:spLocks noChangeAspect="1" noChangeArrowheads="1"/>
            </p:cNvSpPr>
            <p:nvPr/>
          </p:nvSpPr>
          <p:spPr bwMode="auto">
            <a:xfrm>
              <a:off x="3029"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239" name="Line 1191"/>
            <p:cNvSpPr>
              <a:spLocks noChangeAspect="1" noChangeShapeType="1"/>
            </p:cNvSpPr>
            <p:nvPr/>
          </p:nvSpPr>
          <p:spPr bwMode="auto">
            <a:xfrm flipH="1" flipV="1">
              <a:off x="3049"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40" name="Line 1192"/>
            <p:cNvSpPr>
              <a:spLocks noChangeAspect="1" noChangeShapeType="1"/>
            </p:cNvSpPr>
            <p:nvPr/>
          </p:nvSpPr>
          <p:spPr bwMode="auto">
            <a:xfrm>
              <a:off x="3077"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41" name="Line 1193"/>
            <p:cNvSpPr>
              <a:spLocks noChangeAspect="1" noChangeShapeType="1"/>
            </p:cNvSpPr>
            <p:nvPr/>
          </p:nvSpPr>
          <p:spPr bwMode="auto">
            <a:xfrm flipH="1">
              <a:off x="3075"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42" name="Oval 1194"/>
            <p:cNvSpPr>
              <a:spLocks noChangeAspect="1" noChangeArrowheads="1"/>
            </p:cNvSpPr>
            <p:nvPr/>
          </p:nvSpPr>
          <p:spPr bwMode="auto">
            <a:xfrm flipH="1" flipV="1">
              <a:off x="3029"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243" name="Line 1195"/>
            <p:cNvSpPr>
              <a:spLocks noChangeAspect="1" noChangeShapeType="1"/>
            </p:cNvSpPr>
            <p:nvPr/>
          </p:nvSpPr>
          <p:spPr bwMode="auto">
            <a:xfrm>
              <a:off x="3221"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44" name="Line 1196"/>
            <p:cNvSpPr>
              <a:spLocks noChangeAspect="1" noChangeShapeType="1"/>
            </p:cNvSpPr>
            <p:nvPr/>
          </p:nvSpPr>
          <p:spPr bwMode="auto">
            <a:xfrm flipH="1" flipV="1">
              <a:off x="3186"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45" name="Line 1197"/>
            <p:cNvSpPr>
              <a:spLocks noChangeAspect="1" noChangeShapeType="1"/>
            </p:cNvSpPr>
            <p:nvPr/>
          </p:nvSpPr>
          <p:spPr bwMode="auto">
            <a:xfrm flipV="1">
              <a:off x="3185"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46" name="Oval 1198"/>
            <p:cNvSpPr>
              <a:spLocks noChangeAspect="1" noChangeArrowheads="1"/>
            </p:cNvSpPr>
            <p:nvPr/>
          </p:nvSpPr>
          <p:spPr bwMode="auto">
            <a:xfrm>
              <a:off x="3172"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247" name="Line 1199"/>
            <p:cNvSpPr>
              <a:spLocks noChangeAspect="1" noChangeShapeType="1"/>
            </p:cNvSpPr>
            <p:nvPr/>
          </p:nvSpPr>
          <p:spPr bwMode="auto">
            <a:xfrm flipH="1" flipV="1">
              <a:off x="3192"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48" name="Line 1200"/>
            <p:cNvSpPr>
              <a:spLocks noChangeAspect="1" noChangeShapeType="1"/>
            </p:cNvSpPr>
            <p:nvPr/>
          </p:nvSpPr>
          <p:spPr bwMode="auto">
            <a:xfrm>
              <a:off x="3220"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49" name="Line 1201"/>
            <p:cNvSpPr>
              <a:spLocks noChangeAspect="1" noChangeShapeType="1"/>
            </p:cNvSpPr>
            <p:nvPr/>
          </p:nvSpPr>
          <p:spPr bwMode="auto">
            <a:xfrm flipH="1">
              <a:off x="3218"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50" name="Oval 1202"/>
            <p:cNvSpPr>
              <a:spLocks noChangeAspect="1" noChangeArrowheads="1"/>
            </p:cNvSpPr>
            <p:nvPr/>
          </p:nvSpPr>
          <p:spPr bwMode="auto">
            <a:xfrm flipH="1" flipV="1">
              <a:off x="3172"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251" name="Line 1203"/>
            <p:cNvSpPr>
              <a:spLocks noChangeAspect="1" noChangeShapeType="1"/>
            </p:cNvSpPr>
            <p:nvPr/>
          </p:nvSpPr>
          <p:spPr bwMode="auto">
            <a:xfrm>
              <a:off x="3007"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52" name="Line 1204"/>
            <p:cNvSpPr>
              <a:spLocks noChangeAspect="1" noChangeShapeType="1"/>
            </p:cNvSpPr>
            <p:nvPr/>
          </p:nvSpPr>
          <p:spPr bwMode="auto">
            <a:xfrm flipH="1" flipV="1">
              <a:off x="2972"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53" name="Line 1205"/>
            <p:cNvSpPr>
              <a:spLocks noChangeAspect="1" noChangeShapeType="1"/>
            </p:cNvSpPr>
            <p:nvPr/>
          </p:nvSpPr>
          <p:spPr bwMode="auto">
            <a:xfrm flipV="1">
              <a:off x="2971"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54" name="Oval 1206"/>
            <p:cNvSpPr>
              <a:spLocks noChangeAspect="1" noChangeArrowheads="1"/>
            </p:cNvSpPr>
            <p:nvPr/>
          </p:nvSpPr>
          <p:spPr bwMode="auto">
            <a:xfrm>
              <a:off x="2958"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255" name="Line 1207"/>
            <p:cNvSpPr>
              <a:spLocks noChangeAspect="1" noChangeShapeType="1"/>
            </p:cNvSpPr>
            <p:nvPr/>
          </p:nvSpPr>
          <p:spPr bwMode="auto">
            <a:xfrm flipH="1" flipV="1">
              <a:off x="2978"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56" name="Line 1208"/>
            <p:cNvSpPr>
              <a:spLocks noChangeAspect="1" noChangeShapeType="1"/>
            </p:cNvSpPr>
            <p:nvPr/>
          </p:nvSpPr>
          <p:spPr bwMode="auto">
            <a:xfrm>
              <a:off x="3006"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57" name="Line 1209"/>
            <p:cNvSpPr>
              <a:spLocks noChangeAspect="1" noChangeShapeType="1"/>
            </p:cNvSpPr>
            <p:nvPr/>
          </p:nvSpPr>
          <p:spPr bwMode="auto">
            <a:xfrm flipH="1">
              <a:off x="3004"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58" name="Oval 1210"/>
            <p:cNvSpPr>
              <a:spLocks noChangeAspect="1" noChangeArrowheads="1"/>
            </p:cNvSpPr>
            <p:nvPr/>
          </p:nvSpPr>
          <p:spPr bwMode="auto">
            <a:xfrm flipH="1" flipV="1">
              <a:off x="2958"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259" name="Line 1211"/>
            <p:cNvSpPr>
              <a:spLocks noChangeAspect="1" noChangeShapeType="1"/>
            </p:cNvSpPr>
            <p:nvPr/>
          </p:nvSpPr>
          <p:spPr bwMode="auto">
            <a:xfrm>
              <a:off x="3150"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60" name="Line 1212"/>
            <p:cNvSpPr>
              <a:spLocks noChangeAspect="1" noChangeShapeType="1"/>
            </p:cNvSpPr>
            <p:nvPr/>
          </p:nvSpPr>
          <p:spPr bwMode="auto">
            <a:xfrm flipH="1" flipV="1">
              <a:off x="3115"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61" name="Line 1213"/>
            <p:cNvSpPr>
              <a:spLocks noChangeAspect="1" noChangeShapeType="1"/>
            </p:cNvSpPr>
            <p:nvPr/>
          </p:nvSpPr>
          <p:spPr bwMode="auto">
            <a:xfrm flipV="1">
              <a:off x="3114"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62" name="Oval 1214"/>
            <p:cNvSpPr>
              <a:spLocks noChangeAspect="1" noChangeArrowheads="1"/>
            </p:cNvSpPr>
            <p:nvPr/>
          </p:nvSpPr>
          <p:spPr bwMode="auto">
            <a:xfrm>
              <a:off x="3101"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263" name="Line 1215"/>
            <p:cNvSpPr>
              <a:spLocks noChangeAspect="1" noChangeShapeType="1"/>
            </p:cNvSpPr>
            <p:nvPr/>
          </p:nvSpPr>
          <p:spPr bwMode="auto">
            <a:xfrm flipH="1" flipV="1">
              <a:off x="3121"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64" name="Line 1216"/>
            <p:cNvSpPr>
              <a:spLocks noChangeAspect="1" noChangeShapeType="1"/>
            </p:cNvSpPr>
            <p:nvPr/>
          </p:nvSpPr>
          <p:spPr bwMode="auto">
            <a:xfrm>
              <a:off x="3149"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65" name="Line 1217"/>
            <p:cNvSpPr>
              <a:spLocks noChangeAspect="1" noChangeShapeType="1"/>
            </p:cNvSpPr>
            <p:nvPr/>
          </p:nvSpPr>
          <p:spPr bwMode="auto">
            <a:xfrm flipH="1">
              <a:off x="3147"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66" name="Oval 1218"/>
            <p:cNvSpPr>
              <a:spLocks noChangeAspect="1" noChangeArrowheads="1"/>
            </p:cNvSpPr>
            <p:nvPr/>
          </p:nvSpPr>
          <p:spPr bwMode="auto">
            <a:xfrm flipH="1" flipV="1">
              <a:off x="3101"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267" name="Line 1219"/>
            <p:cNvSpPr>
              <a:spLocks noChangeAspect="1" noChangeShapeType="1"/>
            </p:cNvSpPr>
            <p:nvPr/>
          </p:nvSpPr>
          <p:spPr bwMode="auto">
            <a:xfrm>
              <a:off x="3292"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68" name="Line 1220"/>
            <p:cNvSpPr>
              <a:spLocks noChangeAspect="1" noChangeShapeType="1"/>
            </p:cNvSpPr>
            <p:nvPr/>
          </p:nvSpPr>
          <p:spPr bwMode="auto">
            <a:xfrm flipH="1" flipV="1">
              <a:off x="3257"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69" name="Line 1221"/>
            <p:cNvSpPr>
              <a:spLocks noChangeAspect="1" noChangeShapeType="1"/>
            </p:cNvSpPr>
            <p:nvPr/>
          </p:nvSpPr>
          <p:spPr bwMode="auto">
            <a:xfrm flipV="1">
              <a:off x="3256"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70" name="Oval 1222"/>
            <p:cNvSpPr>
              <a:spLocks noChangeAspect="1" noChangeArrowheads="1"/>
            </p:cNvSpPr>
            <p:nvPr/>
          </p:nvSpPr>
          <p:spPr bwMode="auto">
            <a:xfrm>
              <a:off x="3243"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271" name="Line 1223"/>
            <p:cNvSpPr>
              <a:spLocks noChangeAspect="1" noChangeShapeType="1"/>
            </p:cNvSpPr>
            <p:nvPr/>
          </p:nvSpPr>
          <p:spPr bwMode="auto">
            <a:xfrm flipH="1" flipV="1">
              <a:off x="3263"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72" name="Line 1224"/>
            <p:cNvSpPr>
              <a:spLocks noChangeAspect="1" noChangeShapeType="1"/>
            </p:cNvSpPr>
            <p:nvPr/>
          </p:nvSpPr>
          <p:spPr bwMode="auto">
            <a:xfrm>
              <a:off x="3291"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73" name="Line 1225"/>
            <p:cNvSpPr>
              <a:spLocks noChangeAspect="1" noChangeShapeType="1"/>
            </p:cNvSpPr>
            <p:nvPr/>
          </p:nvSpPr>
          <p:spPr bwMode="auto">
            <a:xfrm flipH="1">
              <a:off x="3289"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74" name="Oval 1226"/>
            <p:cNvSpPr>
              <a:spLocks noChangeAspect="1" noChangeArrowheads="1"/>
            </p:cNvSpPr>
            <p:nvPr/>
          </p:nvSpPr>
          <p:spPr bwMode="auto">
            <a:xfrm flipH="1" flipV="1">
              <a:off x="3243"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275" name="Line 1227"/>
            <p:cNvSpPr>
              <a:spLocks noChangeAspect="1" noChangeShapeType="1"/>
            </p:cNvSpPr>
            <p:nvPr/>
          </p:nvSpPr>
          <p:spPr bwMode="auto">
            <a:xfrm>
              <a:off x="3435"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76" name="Line 1228"/>
            <p:cNvSpPr>
              <a:spLocks noChangeAspect="1" noChangeShapeType="1"/>
            </p:cNvSpPr>
            <p:nvPr/>
          </p:nvSpPr>
          <p:spPr bwMode="auto">
            <a:xfrm flipH="1" flipV="1">
              <a:off x="3400"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77" name="Line 1229"/>
            <p:cNvSpPr>
              <a:spLocks noChangeAspect="1" noChangeShapeType="1"/>
            </p:cNvSpPr>
            <p:nvPr/>
          </p:nvSpPr>
          <p:spPr bwMode="auto">
            <a:xfrm flipV="1">
              <a:off x="3399"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78" name="Oval 1230"/>
            <p:cNvSpPr>
              <a:spLocks noChangeAspect="1" noChangeArrowheads="1"/>
            </p:cNvSpPr>
            <p:nvPr/>
          </p:nvSpPr>
          <p:spPr bwMode="auto">
            <a:xfrm>
              <a:off x="3386"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279" name="Line 1231"/>
            <p:cNvSpPr>
              <a:spLocks noChangeAspect="1" noChangeShapeType="1"/>
            </p:cNvSpPr>
            <p:nvPr/>
          </p:nvSpPr>
          <p:spPr bwMode="auto">
            <a:xfrm flipH="1" flipV="1">
              <a:off x="3406"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80" name="Line 1232"/>
            <p:cNvSpPr>
              <a:spLocks noChangeAspect="1" noChangeShapeType="1"/>
            </p:cNvSpPr>
            <p:nvPr/>
          </p:nvSpPr>
          <p:spPr bwMode="auto">
            <a:xfrm>
              <a:off x="3434"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81" name="Line 1233"/>
            <p:cNvSpPr>
              <a:spLocks noChangeAspect="1" noChangeShapeType="1"/>
            </p:cNvSpPr>
            <p:nvPr/>
          </p:nvSpPr>
          <p:spPr bwMode="auto">
            <a:xfrm flipH="1">
              <a:off x="3432"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82" name="Oval 1234"/>
            <p:cNvSpPr>
              <a:spLocks noChangeAspect="1" noChangeArrowheads="1"/>
            </p:cNvSpPr>
            <p:nvPr/>
          </p:nvSpPr>
          <p:spPr bwMode="auto">
            <a:xfrm flipH="1" flipV="1">
              <a:off x="3386"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283" name="Line 1235"/>
            <p:cNvSpPr>
              <a:spLocks noChangeAspect="1" noChangeShapeType="1"/>
            </p:cNvSpPr>
            <p:nvPr/>
          </p:nvSpPr>
          <p:spPr bwMode="auto">
            <a:xfrm>
              <a:off x="3363"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84" name="Line 1236"/>
            <p:cNvSpPr>
              <a:spLocks noChangeAspect="1" noChangeShapeType="1"/>
            </p:cNvSpPr>
            <p:nvPr/>
          </p:nvSpPr>
          <p:spPr bwMode="auto">
            <a:xfrm flipH="1" flipV="1">
              <a:off x="3328"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85" name="Line 1237"/>
            <p:cNvSpPr>
              <a:spLocks noChangeAspect="1" noChangeShapeType="1"/>
            </p:cNvSpPr>
            <p:nvPr/>
          </p:nvSpPr>
          <p:spPr bwMode="auto">
            <a:xfrm flipV="1">
              <a:off x="3327"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86" name="Oval 1238"/>
            <p:cNvSpPr>
              <a:spLocks noChangeAspect="1" noChangeArrowheads="1"/>
            </p:cNvSpPr>
            <p:nvPr/>
          </p:nvSpPr>
          <p:spPr bwMode="auto">
            <a:xfrm>
              <a:off x="3314"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287" name="Line 1239"/>
            <p:cNvSpPr>
              <a:spLocks noChangeAspect="1" noChangeShapeType="1"/>
            </p:cNvSpPr>
            <p:nvPr/>
          </p:nvSpPr>
          <p:spPr bwMode="auto">
            <a:xfrm flipH="1" flipV="1">
              <a:off x="3334"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88" name="Line 1240"/>
            <p:cNvSpPr>
              <a:spLocks noChangeAspect="1" noChangeShapeType="1"/>
            </p:cNvSpPr>
            <p:nvPr/>
          </p:nvSpPr>
          <p:spPr bwMode="auto">
            <a:xfrm>
              <a:off x="3362"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89" name="Line 1241"/>
            <p:cNvSpPr>
              <a:spLocks noChangeAspect="1" noChangeShapeType="1"/>
            </p:cNvSpPr>
            <p:nvPr/>
          </p:nvSpPr>
          <p:spPr bwMode="auto">
            <a:xfrm flipH="1">
              <a:off x="3360"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90" name="Oval 1242"/>
            <p:cNvSpPr>
              <a:spLocks noChangeAspect="1" noChangeArrowheads="1"/>
            </p:cNvSpPr>
            <p:nvPr/>
          </p:nvSpPr>
          <p:spPr bwMode="auto">
            <a:xfrm flipH="1" flipV="1">
              <a:off x="3314"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291" name="Line 1243"/>
            <p:cNvSpPr>
              <a:spLocks noChangeAspect="1" noChangeShapeType="1"/>
            </p:cNvSpPr>
            <p:nvPr/>
          </p:nvSpPr>
          <p:spPr bwMode="auto">
            <a:xfrm>
              <a:off x="3506"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92" name="Line 1244"/>
            <p:cNvSpPr>
              <a:spLocks noChangeAspect="1" noChangeShapeType="1"/>
            </p:cNvSpPr>
            <p:nvPr/>
          </p:nvSpPr>
          <p:spPr bwMode="auto">
            <a:xfrm flipH="1" flipV="1">
              <a:off x="3471"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93" name="Line 1245"/>
            <p:cNvSpPr>
              <a:spLocks noChangeAspect="1" noChangeShapeType="1"/>
            </p:cNvSpPr>
            <p:nvPr/>
          </p:nvSpPr>
          <p:spPr bwMode="auto">
            <a:xfrm flipV="1">
              <a:off x="3470"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94" name="Oval 1246"/>
            <p:cNvSpPr>
              <a:spLocks noChangeAspect="1" noChangeArrowheads="1"/>
            </p:cNvSpPr>
            <p:nvPr/>
          </p:nvSpPr>
          <p:spPr bwMode="auto">
            <a:xfrm>
              <a:off x="3457"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295" name="Line 1247"/>
            <p:cNvSpPr>
              <a:spLocks noChangeAspect="1" noChangeShapeType="1"/>
            </p:cNvSpPr>
            <p:nvPr/>
          </p:nvSpPr>
          <p:spPr bwMode="auto">
            <a:xfrm flipH="1" flipV="1">
              <a:off x="3477"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96" name="Line 1248"/>
            <p:cNvSpPr>
              <a:spLocks noChangeAspect="1" noChangeShapeType="1"/>
            </p:cNvSpPr>
            <p:nvPr/>
          </p:nvSpPr>
          <p:spPr bwMode="auto">
            <a:xfrm>
              <a:off x="3505"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97" name="Line 1249"/>
            <p:cNvSpPr>
              <a:spLocks noChangeAspect="1" noChangeShapeType="1"/>
            </p:cNvSpPr>
            <p:nvPr/>
          </p:nvSpPr>
          <p:spPr bwMode="auto">
            <a:xfrm flipH="1">
              <a:off x="3503"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298" name="Oval 1250"/>
            <p:cNvSpPr>
              <a:spLocks noChangeAspect="1" noChangeArrowheads="1"/>
            </p:cNvSpPr>
            <p:nvPr/>
          </p:nvSpPr>
          <p:spPr bwMode="auto">
            <a:xfrm flipH="1" flipV="1">
              <a:off x="3457"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299" name="Line 1251"/>
            <p:cNvSpPr>
              <a:spLocks noChangeAspect="1" noChangeShapeType="1"/>
            </p:cNvSpPr>
            <p:nvPr/>
          </p:nvSpPr>
          <p:spPr bwMode="auto">
            <a:xfrm>
              <a:off x="3577"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00" name="Line 1252"/>
            <p:cNvSpPr>
              <a:spLocks noChangeAspect="1" noChangeShapeType="1"/>
            </p:cNvSpPr>
            <p:nvPr/>
          </p:nvSpPr>
          <p:spPr bwMode="auto">
            <a:xfrm flipH="1" flipV="1">
              <a:off x="3542"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01" name="Line 1253"/>
            <p:cNvSpPr>
              <a:spLocks noChangeAspect="1" noChangeShapeType="1"/>
            </p:cNvSpPr>
            <p:nvPr/>
          </p:nvSpPr>
          <p:spPr bwMode="auto">
            <a:xfrm flipV="1">
              <a:off x="3541"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02" name="Oval 1254"/>
            <p:cNvSpPr>
              <a:spLocks noChangeAspect="1" noChangeArrowheads="1"/>
            </p:cNvSpPr>
            <p:nvPr/>
          </p:nvSpPr>
          <p:spPr bwMode="auto">
            <a:xfrm>
              <a:off x="3528"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303" name="Line 1255"/>
            <p:cNvSpPr>
              <a:spLocks noChangeAspect="1" noChangeShapeType="1"/>
            </p:cNvSpPr>
            <p:nvPr/>
          </p:nvSpPr>
          <p:spPr bwMode="auto">
            <a:xfrm flipH="1" flipV="1">
              <a:off x="3548"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04" name="Line 1256"/>
            <p:cNvSpPr>
              <a:spLocks noChangeAspect="1" noChangeShapeType="1"/>
            </p:cNvSpPr>
            <p:nvPr/>
          </p:nvSpPr>
          <p:spPr bwMode="auto">
            <a:xfrm>
              <a:off x="3576"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05" name="Line 1257"/>
            <p:cNvSpPr>
              <a:spLocks noChangeAspect="1" noChangeShapeType="1"/>
            </p:cNvSpPr>
            <p:nvPr/>
          </p:nvSpPr>
          <p:spPr bwMode="auto">
            <a:xfrm flipH="1">
              <a:off x="3574"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06" name="Oval 1258"/>
            <p:cNvSpPr>
              <a:spLocks noChangeAspect="1" noChangeArrowheads="1"/>
            </p:cNvSpPr>
            <p:nvPr/>
          </p:nvSpPr>
          <p:spPr bwMode="auto">
            <a:xfrm flipH="1" flipV="1">
              <a:off x="3528"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307" name="Line 1259"/>
            <p:cNvSpPr>
              <a:spLocks noChangeAspect="1" noChangeShapeType="1"/>
            </p:cNvSpPr>
            <p:nvPr/>
          </p:nvSpPr>
          <p:spPr bwMode="auto">
            <a:xfrm>
              <a:off x="3649"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08" name="Line 1260"/>
            <p:cNvSpPr>
              <a:spLocks noChangeAspect="1" noChangeShapeType="1"/>
            </p:cNvSpPr>
            <p:nvPr/>
          </p:nvSpPr>
          <p:spPr bwMode="auto">
            <a:xfrm flipH="1" flipV="1">
              <a:off x="3614"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09" name="Line 1261"/>
            <p:cNvSpPr>
              <a:spLocks noChangeAspect="1" noChangeShapeType="1"/>
            </p:cNvSpPr>
            <p:nvPr/>
          </p:nvSpPr>
          <p:spPr bwMode="auto">
            <a:xfrm flipV="1">
              <a:off x="3613"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10" name="Oval 1262"/>
            <p:cNvSpPr>
              <a:spLocks noChangeAspect="1" noChangeArrowheads="1"/>
            </p:cNvSpPr>
            <p:nvPr/>
          </p:nvSpPr>
          <p:spPr bwMode="auto">
            <a:xfrm>
              <a:off x="3600"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311" name="Line 1263"/>
            <p:cNvSpPr>
              <a:spLocks noChangeAspect="1" noChangeShapeType="1"/>
            </p:cNvSpPr>
            <p:nvPr/>
          </p:nvSpPr>
          <p:spPr bwMode="auto">
            <a:xfrm flipH="1" flipV="1">
              <a:off x="3620"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12" name="Line 1264"/>
            <p:cNvSpPr>
              <a:spLocks noChangeAspect="1" noChangeShapeType="1"/>
            </p:cNvSpPr>
            <p:nvPr/>
          </p:nvSpPr>
          <p:spPr bwMode="auto">
            <a:xfrm>
              <a:off x="3648"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13" name="Line 1265"/>
            <p:cNvSpPr>
              <a:spLocks noChangeAspect="1" noChangeShapeType="1"/>
            </p:cNvSpPr>
            <p:nvPr/>
          </p:nvSpPr>
          <p:spPr bwMode="auto">
            <a:xfrm flipH="1">
              <a:off x="3646"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14" name="Oval 1266"/>
            <p:cNvSpPr>
              <a:spLocks noChangeAspect="1" noChangeArrowheads="1"/>
            </p:cNvSpPr>
            <p:nvPr/>
          </p:nvSpPr>
          <p:spPr bwMode="auto">
            <a:xfrm flipH="1" flipV="1">
              <a:off x="3600"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315" name="Line 1267"/>
            <p:cNvSpPr>
              <a:spLocks noChangeAspect="1" noChangeShapeType="1"/>
            </p:cNvSpPr>
            <p:nvPr/>
          </p:nvSpPr>
          <p:spPr bwMode="auto">
            <a:xfrm flipH="1">
              <a:off x="4474"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16" name="Line 1268"/>
            <p:cNvSpPr>
              <a:spLocks noChangeAspect="1" noChangeShapeType="1"/>
            </p:cNvSpPr>
            <p:nvPr/>
          </p:nvSpPr>
          <p:spPr bwMode="auto">
            <a:xfrm flipV="1">
              <a:off x="4499"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17" name="Line 1269"/>
            <p:cNvSpPr>
              <a:spLocks noChangeAspect="1" noChangeShapeType="1"/>
            </p:cNvSpPr>
            <p:nvPr/>
          </p:nvSpPr>
          <p:spPr bwMode="auto">
            <a:xfrm flipH="1" flipV="1">
              <a:off x="4500"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18" name="Oval 1270"/>
            <p:cNvSpPr>
              <a:spLocks noChangeAspect="1" noChangeArrowheads="1"/>
            </p:cNvSpPr>
            <p:nvPr/>
          </p:nvSpPr>
          <p:spPr bwMode="auto">
            <a:xfrm flipH="1">
              <a:off x="4454"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319" name="Line 1271"/>
            <p:cNvSpPr>
              <a:spLocks noChangeAspect="1" noChangeShapeType="1"/>
            </p:cNvSpPr>
            <p:nvPr/>
          </p:nvSpPr>
          <p:spPr bwMode="auto">
            <a:xfrm flipV="1">
              <a:off x="4503"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20" name="Line 1272"/>
            <p:cNvSpPr>
              <a:spLocks noChangeAspect="1" noChangeShapeType="1"/>
            </p:cNvSpPr>
            <p:nvPr/>
          </p:nvSpPr>
          <p:spPr bwMode="auto">
            <a:xfrm flipH="1">
              <a:off x="4468"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21" name="Line 1273"/>
            <p:cNvSpPr>
              <a:spLocks noChangeAspect="1" noChangeShapeType="1"/>
            </p:cNvSpPr>
            <p:nvPr/>
          </p:nvSpPr>
          <p:spPr bwMode="auto">
            <a:xfrm>
              <a:off x="4467"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22" name="Oval 1274"/>
            <p:cNvSpPr>
              <a:spLocks noChangeAspect="1" noChangeArrowheads="1"/>
            </p:cNvSpPr>
            <p:nvPr/>
          </p:nvSpPr>
          <p:spPr bwMode="auto">
            <a:xfrm flipV="1">
              <a:off x="4454"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323" name="Line 1275"/>
            <p:cNvSpPr>
              <a:spLocks noChangeAspect="1" noChangeShapeType="1"/>
            </p:cNvSpPr>
            <p:nvPr/>
          </p:nvSpPr>
          <p:spPr bwMode="auto">
            <a:xfrm flipH="1">
              <a:off x="4403"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24" name="Line 1276"/>
            <p:cNvSpPr>
              <a:spLocks noChangeAspect="1" noChangeShapeType="1"/>
            </p:cNvSpPr>
            <p:nvPr/>
          </p:nvSpPr>
          <p:spPr bwMode="auto">
            <a:xfrm flipV="1">
              <a:off x="4428"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25" name="Line 1277"/>
            <p:cNvSpPr>
              <a:spLocks noChangeAspect="1" noChangeShapeType="1"/>
            </p:cNvSpPr>
            <p:nvPr/>
          </p:nvSpPr>
          <p:spPr bwMode="auto">
            <a:xfrm flipH="1" flipV="1">
              <a:off x="4429"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26" name="Oval 1278"/>
            <p:cNvSpPr>
              <a:spLocks noChangeAspect="1" noChangeArrowheads="1"/>
            </p:cNvSpPr>
            <p:nvPr/>
          </p:nvSpPr>
          <p:spPr bwMode="auto">
            <a:xfrm flipH="1">
              <a:off x="4383"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327" name="Line 1279"/>
            <p:cNvSpPr>
              <a:spLocks noChangeAspect="1" noChangeShapeType="1"/>
            </p:cNvSpPr>
            <p:nvPr/>
          </p:nvSpPr>
          <p:spPr bwMode="auto">
            <a:xfrm flipV="1">
              <a:off x="4432"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28" name="Line 1280"/>
            <p:cNvSpPr>
              <a:spLocks noChangeAspect="1" noChangeShapeType="1"/>
            </p:cNvSpPr>
            <p:nvPr/>
          </p:nvSpPr>
          <p:spPr bwMode="auto">
            <a:xfrm flipH="1">
              <a:off x="4397"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29" name="Line 1281"/>
            <p:cNvSpPr>
              <a:spLocks noChangeAspect="1" noChangeShapeType="1"/>
            </p:cNvSpPr>
            <p:nvPr/>
          </p:nvSpPr>
          <p:spPr bwMode="auto">
            <a:xfrm>
              <a:off x="4396"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30" name="Oval 1282"/>
            <p:cNvSpPr>
              <a:spLocks noChangeAspect="1" noChangeArrowheads="1"/>
            </p:cNvSpPr>
            <p:nvPr/>
          </p:nvSpPr>
          <p:spPr bwMode="auto">
            <a:xfrm flipV="1">
              <a:off x="4383"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331" name="Line 1283"/>
            <p:cNvSpPr>
              <a:spLocks noChangeAspect="1" noChangeShapeType="1"/>
            </p:cNvSpPr>
            <p:nvPr/>
          </p:nvSpPr>
          <p:spPr bwMode="auto">
            <a:xfrm flipH="1">
              <a:off x="4261"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32" name="Line 1284"/>
            <p:cNvSpPr>
              <a:spLocks noChangeAspect="1" noChangeShapeType="1"/>
            </p:cNvSpPr>
            <p:nvPr/>
          </p:nvSpPr>
          <p:spPr bwMode="auto">
            <a:xfrm flipV="1">
              <a:off x="4286"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33" name="Line 1285"/>
            <p:cNvSpPr>
              <a:spLocks noChangeAspect="1" noChangeShapeType="1"/>
            </p:cNvSpPr>
            <p:nvPr/>
          </p:nvSpPr>
          <p:spPr bwMode="auto">
            <a:xfrm flipH="1" flipV="1">
              <a:off x="4287"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34" name="Oval 1286"/>
            <p:cNvSpPr>
              <a:spLocks noChangeAspect="1" noChangeArrowheads="1"/>
            </p:cNvSpPr>
            <p:nvPr/>
          </p:nvSpPr>
          <p:spPr bwMode="auto">
            <a:xfrm flipH="1">
              <a:off x="4241"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335" name="Line 1287"/>
            <p:cNvSpPr>
              <a:spLocks noChangeAspect="1" noChangeShapeType="1"/>
            </p:cNvSpPr>
            <p:nvPr/>
          </p:nvSpPr>
          <p:spPr bwMode="auto">
            <a:xfrm flipV="1">
              <a:off x="4290"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36" name="Line 1288"/>
            <p:cNvSpPr>
              <a:spLocks noChangeAspect="1" noChangeShapeType="1"/>
            </p:cNvSpPr>
            <p:nvPr/>
          </p:nvSpPr>
          <p:spPr bwMode="auto">
            <a:xfrm flipH="1">
              <a:off x="4255"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37" name="Line 1289"/>
            <p:cNvSpPr>
              <a:spLocks noChangeAspect="1" noChangeShapeType="1"/>
            </p:cNvSpPr>
            <p:nvPr/>
          </p:nvSpPr>
          <p:spPr bwMode="auto">
            <a:xfrm>
              <a:off x="4254"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38" name="Oval 1290"/>
            <p:cNvSpPr>
              <a:spLocks noChangeAspect="1" noChangeArrowheads="1"/>
            </p:cNvSpPr>
            <p:nvPr/>
          </p:nvSpPr>
          <p:spPr bwMode="auto">
            <a:xfrm flipV="1">
              <a:off x="4241"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339" name="Line 1291"/>
            <p:cNvSpPr>
              <a:spLocks noChangeAspect="1" noChangeShapeType="1"/>
            </p:cNvSpPr>
            <p:nvPr/>
          </p:nvSpPr>
          <p:spPr bwMode="auto">
            <a:xfrm flipH="1">
              <a:off x="4118"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40" name="Line 1292"/>
            <p:cNvSpPr>
              <a:spLocks noChangeAspect="1" noChangeShapeType="1"/>
            </p:cNvSpPr>
            <p:nvPr/>
          </p:nvSpPr>
          <p:spPr bwMode="auto">
            <a:xfrm flipV="1">
              <a:off x="4143"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41" name="Line 1293"/>
            <p:cNvSpPr>
              <a:spLocks noChangeAspect="1" noChangeShapeType="1"/>
            </p:cNvSpPr>
            <p:nvPr/>
          </p:nvSpPr>
          <p:spPr bwMode="auto">
            <a:xfrm flipH="1" flipV="1">
              <a:off x="4144"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42" name="Oval 1294"/>
            <p:cNvSpPr>
              <a:spLocks noChangeAspect="1" noChangeArrowheads="1"/>
            </p:cNvSpPr>
            <p:nvPr/>
          </p:nvSpPr>
          <p:spPr bwMode="auto">
            <a:xfrm flipH="1">
              <a:off x="4098"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343" name="Line 1295"/>
            <p:cNvSpPr>
              <a:spLocks noChangeAspect="1" noChangeShapeType="1"/>
            </p:cNvSpPr>
            <p:nvPr/>
          </p:nvSpPr>
          <p:spPr bwMode="auto">
            <a:xfrm flipV="1">
              <a:off x="4147"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44" name="Line 1296"/>
            <p:cNvSpPr>
              <a:spLocks noChangeAspect="1" noChangeShapeType="1"/>
            </p:cNvSpPr>
            <p:nvPr/>
          </p:nvSpPr>
          <p:spPr bwMode="auto">
            <a:xfrm flipH="1">
              <a:off x="4112"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45" name="Line 1297"/>
            <p:cNvSpPr>
              <a:spLocks noChangeAspect="1" noChangeShapeType="1"/>
            </p:cNvSpPr>
            <p:nvPr/>
          </p:nvSpPr>
          <p:spPr bwMode="auto">
            <a:xfrm>
              <a:off x="4111"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46" name="Oval 1298"/>
            <p:cNvSpPr>
              <a:spLocks noChangeAspect="1" noChangeArrowheads="1"/>
            </p:cNvSpPr>
            <p:nvPr/>
          </p:nvSpPr>
          <p:spPr bwMode="auto">
            <a:xfrm flipV="1">
              <a:off x="4098"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347" name="Line 1299"/>
            <p:cNvSpPr>
              <a:spLocks noChangeAspect="1" noChangeShapeType="1"/>
            </p:cNvSpPr>
            <p:nvPr/>
          </p:nvSpPr>
          <p:spPr bwMode="auto">
            <a:xfrm flipH="1">
              <a:off x="4332"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48" name="Line 1300"/>
            <p:cNvSpPr>
              <a:spLocks noChangeAspect="1" noChangeShapeType="1"/>
            </p:cNvSpPr>
            <p:nvPr/>
          </p:nvSpPr>
          <p:spPr bwMode="auto">
            <a:xfrm flipV="1">
              <a:off x="4357"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49" name="Line 1301"/>
            <p:cNvSpPr>
              <a:spLocks noChangeAspect="1" noChangeShapeType="1"/>
            </p:cNvSpPr>
            <p:nvPr/>
          </p:nvSpPr>
          <p:spPr bwMode="auto">
            <a:xfrm flipH="1" flipV="1">
              <a:off x="4358"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50" name="Oval 1302"/>
            <p:cNvSpPr>
              <a:spLocks noChangeAspect="1" noChangeArrowheads="1"/>
            </p:cNvSpPr>
            <p:nvPr/>
          </p:nvSpPr>
          <p:spPr bwMode="auto">
            <a:xfrm flipH="1">
              <a:off x="4312"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351" name="Line 1303"/>
            <p:cNvSpPr>
              <a:spLocks noChangeAspect="1" noChangeShapeType="1"/>
            </p:cNvSpPr>
            <p:nvPr/>
          </p:nvSpPr>
          <p:spPr bwMode="auto">
            <a:xfrm flipV="1">
              <a:off x="4361"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52" name="Line 1304"/>
            <p:cNvSpPr>
              <a:spLocks noChangeAspect="1" noChangeShapeType="1"/>
            </p:cNvSpPr>
            <p:nvPr/>
          </p:nvSpPr>
          <p:spPr bwMode="auto">
            <a:xfrm flipH="1">
              <a:off x="4326"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53" name="Line 1305"/>
            <p:cNvSpPr>
              <a:spLocks noChangeAspect="1" noChangeShapeType="1"/>
            </p:cNvSpPr>
            <p:nvPr/>
          </p:nvSpPr>
          <p:spPr bwMode="auto">
            <a:xfrm>
              <a:off x="4325"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54" name="Oval 1306"/>
            <p:cNvSpPr>
              <a:spLocks noChangeAspect="1" noChangeArrowheads="1"/>
            </p:cNvSpPr>
            <p:nvPr/>
          </p:nvSpPr>
          <p:spPr bwMode="auto">
            <a:xfrm flipV="1">
              <a:off x="4312"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355" name="Line 1307"/>
            <p:cNvSpPr>
              <a:spLocks noChangeAspect="1" noChangeShapeType="1"/>
            </p:cNvSpPr>
            <p:nvPr/>
          </p:nvSpPr>
          <p:spPr bwMode="auto">
            <a:xfrm flipH="1">
              <a:off x="4189"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56" name="Line 1308"/>
            <p:cNvSpPr>
              <a:spLocks noChangeAspect="1" noChangeShapeType="1"/>
            </p:cNvSpPr>
            <p:nvPr/>
          </p:nvSpPr>
          <p:spPr bwMode="auto">
            <a:xfrm flipV="1">
              <a:off x="4214"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57" name="Line 1309"/>
            <p:cNvSpPr>
              <a:spLocks noChangeAspect="1" noChangeShapeType="1"/>
            </p:cNvSpPr>
            <p:nvPr/>
          </p:nvSpPr>
          <p:spPr bwMode="auto">
            <a:xfrm flipH="1" flipV="1">
              <a:off x="4215"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58" name="Oval 1310"/>
            <p:cNvSpPr>
              <a:spLocks noChangeAspect="1" noChangeArrowheads="1"/>
            </p:cNvSpPr>
            <p:nvPr/>
          </p:nvSpPr>
          <p:spPr bwMode="auto">
            <a:xfrm flipH="1">
              <a:off x="4169"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359" name="Line 1311"/>
            <p:cNvSpPr>
              <a:spLocks noChangeAspect="1" noChangeShapeType="1"/>
            </p:cNvSpPr>
            <p:nvPr/>
          </p:nvSpPr>
          <p:spPr bwMode="auto">
            <a:xfrm flipV="1">
              <a:off x="4218"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60" name="Line 1312"/>
            <p:cNvSpPr>
              <a:spLocks noChangeAspect="1" noChangeShapeType="1"/>
            </p:cNvSpPr>
            <p:nvPr/>
          </p:nvSpPr>
          <p:spPr bwMode="auto">
            <a:xfrm flipH="1">
              <a:off x="4183"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61" name="Line 1313"/>
            <p:cNvSpPr>
              <a:spLocks noChangeAspect="1" noChangeShapeType="1"/>
            </p:cNvSpPr>
            <p:nvPr/>
          </p:nvSpPr>
          <p:spPr bwMode="auto">
            <a:xfrm>
              <a:off x="4182"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62" name="Oval 1314"/>
            <p:cNvSpPr>
              <a:spLocks noChangeAspect="1" noChangeArrowheads="1"/>
            </p:cNvSpPr>
            <p:nvPr/>
          </p:nvSpPr>
          <p:spPr bwMode="auto">
            <a:xfrm flipV="1">
              <a:off x="4169"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363" name="Line 1315"/>
            <p:cNvSpPr>
              <a:spLocks noChangeAspect="1" noChangeShapeType="1"/>
            </p:cNvSpPr>
            <p:nvPr/>
          </p:nvSpPr>
          <p:spPr bwMode="auto">
            <a:xfrm flipH="1">
              <a:off x="4047"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64" name="Line 1316"/>
            <p:cNvSpPr>
              <a:spLocks noChangeAspect="1" noChangeShapeType="1"/>
            </p:cNvSpPr>
            <p:nvPr/>
          </p:nvSpPr>
          <p:spPr bwMode="auto">
            <a:xfrm flipV="1">
              <a:off x="4072"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65" name="Line 1317"/>
            <p:cNvSpPr>
              <a:spLocks noChangeAspect="1" noChangeShapeType="1"/>
            </p:cNvSpPr>
            <p:nvPr/>
          </p:nvSpPr>
          <p:spPr bwMode="auto">
            <a:xfrm flipH="1" flipV="1">
              <a:off x="4073"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66" name="Oval 1318"/>
            <p:cNvSpPr>
              <a:spLocks noChangeAspect="1" noChangeArrowheads="1"/>
            </p:cNvSpPr>
            <p:nvPr/>
          </p:nvSpPr>
          <p:spPr bwMode="auto">
            <a:xfrm flipH="1">
              <a:off x="4027"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367" name="Line 1319"/>
            <p:cNvSpPr>
              <a:spLocks noChangeAspect="1" noChangeShapeType="1"/>
            </p:cNvSpPr>
            <p:nvPr/>
          </p:nvSpPr>
          <p:spPr bwMode="auto">
            <a:xfrm flipV="1">
              <a:off x="4076"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68" name="Line 1320"/>
            <p:cNvSpPr>
              <a:spLocks noChangeAspect="1" noChangeShapeType="1"/>
            </p:cNvSpPr>
            <p:nvPr/>
          </p:nvSpPr>
          <p:spPr bwMode="auto">
            <a:xfrm flipH="1">
              <a:off x="4041"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69" name="Line 1321"/>
            <p:cNvSpPr>
              <a:spLocks noChangeAspect="1" noChangeShapeType="1"/>
            </p:cNvSpPr>
            <p:nvPr/>
          </p:nvSpPr>
          <p:spPr bwMode="auto">
            <a:xfrm>
              <a:off x="4040"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70" name="Oval 1322"/>
            <p:cNvSpPr>
              <a:spLocks noChangeAspect="1" noChangeArrowheads="1"/>
            </p:cNvSpPr>
            <p:nvPr/>
          </p:nvSpPr>
          <p:spPr bwMode="auto">
            <a:xfrm flipV="1">
              <a:off x="4027"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371" name="Line 1323"/>
            <p:cNvSpPr>
              <a:spLocks noChangeAspect="1" noChangeShapeType="1"/>
            </p:cNvSpPr>
            <p:nvPr/>
          </p:nvSpPr>
          <p:spPr bwMode="auto">
            <a:xfrm flipH="1">
              <a:off x="3904"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72" name="Line 1324"/>
            <p:cNvSpPr>
              <a:spLocks noChangeAspect="1" noChangeShapeType="1"/>
            </p:cNvSpPr>
            <p:nvPr/>
          </p:nvSpPr>
          <p:spPr bwMode="auto">
            <a:xfrm flipV="1">
              <a:off x="3929"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73" name="Line 1325"/>
            <p:cNvSpPr>
              <a:spLocks noChangeAspect="1" noChangeShapeType="1"/>
            </p:cNvSpPr>
            <p:nvPr/>
          </p:nvSpPr>
          <p:spPr bwMode="auto">
            <a:xfrm flipH="1" flipV="1">
              <a:off x="3930"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74" name="Oval 1326"/>
            <p:cNvSpPr>
              <a:spLocks noChangeAspect="1" noChangeArrowheads="1"/>
            </p:cNvSpPr>
            <p:nvPr/>
          </p:nvSpPr>
          <p:spPr bwMode="auto">
            <a:xfrm flipH="1">
              <a:off x="3884"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375" name="Line 1327"/>
            <p:cNvSpPr>
              <a:spLocks noChangeAspect="1" noChangeShapeType="1"/>
            </p:cNvSpPr>
            <p:nvPr/>
          </p:nvSpPr>
          <p:spPr bwMode="auto">
            <a:xfrm flipV="1">
              <a:off x="3933"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76" name="Line 1328"/>
            <p:cNvSpPr>
              <a:spLocks noChangeAspect="1" noChangeShapeType="1"/>
            </p:cNvSpPr>
            <p:nvPr/>
          </p:nvSpPr>
          <p:spPr bwMode="auto">
            <a:xfrm flipH="1">
              <a:off x="3898"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77" name="Line 1329"/>
            <p:cNvSpPr>
              <a:spLocks noChangeAspect="1" noChangeShapeType="1"/>
            </p:cNvSpPr>
            <p:nvPr/>
          </p:nvSpPr>
          <p:spPr bwMode="auto">
            <a:xfrm>
              <a:off x="3897"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78" name="Oval 1330"/>
            <p:cNvSpPr>
              <a:spLocks noChangeAspect="1" noChangeArrowheads="1"/>
            </p:cNvSpPr>
            <p:nvPr/>
          </p:nvSpPr>
          <p:spPr bwMode="auto">
            <a:xfrm flipV="1">
              <a:off x="3884"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379" name="Line 1331"/>
            <p:cNvSpPr>
              <a:spLocks noChangeAspect="1" noChangeShapeType="1"/>
            </p:cNvSpPr>
            <p:nvPr/>
          </p:nvSpPr>
          <p:spPr bwMode="auto">
            <a:xfrm flipH="1">
              <a:off x="3976"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80" name="Line 1332"/>
            <p:cNvSpPr>
              <a:spLocks noChangeAspect="1" noChangeShapeType="1"/>
            </p:cNvSpPr>
            <p:nvPr/>
          </p:nvSpPr>
          <p:spPr bwMode="auto">
            <a:xfrm flipV="1">
              <a:off x="4001"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81" name="Line 1333"/>
            <p:cNvSpPr>
              <a:spLocks noChangeAspect="1" noChangeShapeType="1"/>
            </p:cNvSpPr>
            <p:nvPr/>
          </p:nvSpPr>
          <p:spPr bwMode="auto">
            <a:xfrm flipH="1" flipV="1">
              <a:off x="4002"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82" name="Oval 1334"/>
            <p:cNvSpPr>
              <a:spLocks noChangeAspect="1" noChangeArrowheads="1"/>
            </p:cNvSpPr>
            <p:nvPr/>
          </p:nvSpPr>
          <p:spPr bwMode="auto">
            <a:xfrm flipH="1">
              <a:off x="3956"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383" name="Line 1335"/>
            <p:cNvSpPr>
              <a:spLocks noChangeAspect="1" noChangeShapeType="1"/>
            </p:cNvSpPr>
            <p:nvPr/>
          </p:nvSpPr>
          <p:spPr bwMode="auto">
            <a:xfrm flipV="1">
              <a:off x="4005"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84" name="Line 1336"/>
            <p:cNvSpPr>
              <a:spLocks noChangeAspect="1" noChangeShapeType="1"/>
            </p:cNvSpPr>
            <p:nvPr/>
          </p:nvSpPr>
          <p:spPr bwMode="auto">
            <a:xfrm flipH="1">
              <a:off x="3970"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85" name="Line 1337"/>
            <p:cNvSpPr>
              <a:spLocks noChangeAspect="1" noChangeShapeType="1"/>
            </p:cNvSpPr>
            <p:nvPr/>
          </p:nvSpPr>
          <p:spPr bwMode="auto">
            <a:xfrm>
              <a:off x="3969"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86" name="Oval 1338"/>
            <p:cNvSpPr>
              <a:spLocks noChangeAspect="1" noChangeArrowheads="1"/>
            </p:cNvSpPr>
            <p:nvPr/>
          </p:nvSpPr>
          <p:spPr bwMode="auto">
            <a:xfrm flipV="1">
              <a:off x="3956"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387" name="Line 1339"/>
            <p:cNvSpPr>
              <a:spLocks noChangeAspect="1" noChangeShapeType="1"/>
            </p:cNvSpPr>
            <p:nvPr/>
          </p:nvSpPr>
          <p:spPr bwMode="auto">
            <a:xfrm flipH="1">
              <a:off x="3833"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88" name="Line 1340"/>
            <p:cNvSpPr>
              <a:spLocks noChangeAspect="1" noChangeShapeType="1"/>
            </p:cNvSpPr>
            <p:nvPr/>
          </p:nvSpPr>
          <p:spPr bwMode="auto">
            <a:xfrm flipV="1">
              <a:off x="3858"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89" name="Line 1341"/>
            <p:cNvSpPr>
              <a:spLocks noChangeAspect="1" noChangeShapeType="1"/>
            </p:cNvSpPr>
            <p:nvPr/>
          </p:nvSpPr>
          <p:spPr bwMode="auto">
            <a:xfrm flipH="1" flipV="1">
              <a:off x="3859"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90" name="Oval 1342"/>
            <p:cNvSpPr>
              <a:spLocks noChangeAspect="1" noChangeArrowheads="1"/>
            </p:cNvSpPr>
            <p:nvPr/>
          </p:nvSpPr>
          <p:spPr bwMode="auto">
            <a:xfrm flipH="1">
              <a:off x="3813"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391" name="Line 1343"/>
            <p:cNvSpPr>
              <a:spLocks noChangeAspect="1" noChangeShapeType="1"/>
            </p:cNvSpPr>
            <p:nvPr/>
          </p:nvSpPr>
          <p:spPr bwMode="auto">
            <a:xfrm flipV="1">
              <a:off x="3862"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92" name="Line 1344"/>
            <p:cNvSpPr>
              <a:spLocks noChangeAspect="1" noChangeShapeType="1"/>
            </p:cNvSpPr>
            <p:nvPr/>
          </p:nvSpPr>
          <p:spPr bwMode="auto">
            <a:xfrm flipH="1">
              <a:off x="3827"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93" name="Line 1345"/>
            <p:cNvSpPr>
              <a:spLocks noChangeAspect="1" noChangeShapeType="1"/>
            </p:cNvSpPr>
            <p:nvPr/>
          </p:nvSpPr>
          <p:spPr bwMode="auto">
            <a:xfrm>
              <a:off x="3826"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94" name="Oval 1346"/>
            <p:cNvSpPr>
              <a:spLocks noChangeAspect="1" noChangeArrowheads="1"/>
            </p:cNvSpPr>
            <p:nvPr/>
          </p:nvSpPr>
          <p:spPr bwMode="auto">
            <a:xfrm flipV="1">
              <a:off x="3813"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395" name="Line 1347"/>
            <p:cNvSpPr>
              <a:spLocks noChangeAspect="1" noChangeShapeType="1"/>
            </p:cNvSpPr>
            <p:nvPr/>
          </p:nvSpPr>
          <p:spPr bwMode="auto">
            <a:xfrm flipH="1">
              <a:off x="3762"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96" name="Line 1348"/>
            <p:cNvSpPr>
              <a:spLocks noChangeAspect="1" noChangeShapeType="1"/>
            </p:cNvSpPr>
            <p:nvPr/>
          </p:nvSpPr>
          <p:spPr bwMode="auto">
            <a:xfrm flipV="1">
              <a:off x="3787"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97" name="Line 1349"/>
            <p:cNvSpPr>
              <a:spLocks noChangeAspect="1" noChangeShapeType="1"/>
            </p:cNvSpPr>
            <p:nvPr/>
          </p:nvSpPr>
          <p:spPr bwMode="auto">
            <a:xfrm flipH="1" flipV="1">
              <a:off x="3788"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398" name="Oval 1350"/>
            <p:cNvSpPr>
              <a:spLocks noChangeAspect="1" noChangeArrowheads="1"/>
            </p:cNvSpPr>
            <p:nvPr/>
          </p:nvSpPr>
          <p:spPr bwMode="auto">
            <a:xfrm flipH="1">
              <a:off x="3742"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399" name="Line 1351"/>
            <p:cNvSpPr>
              <a:spLocks noChangeAspect="1" noChangeShapeType="1"/>
            </p:cNvSpPr>
            <p:nvPr/>
          </p:nvSpPr>
          <p:spPr bwMode="auto">
            <a:xfrm flipV="1">
              <a:off x="3791"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00" name="Line 1352"/>
            <p:cNvSpPr>
              <a:spLocks noChangeAspect="1" noChangeShapeType="1"/>
            </p:cNvSpPr>
            <p:nvPr/>
          </p:nvSpPr>
          <p:spPr bwMode="auto">
            <a:xfrm flipH="1">
              <a:off x="3756"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01" name="Line 1353"/>
            <p:cNvSpPr>
              <a:spLocks noChangeAspect="1" noChangeShapeType="1"/>
            </p:cNvSpPr>
            <p:nvPr/>
          </p:nvSpPr>
          <p:spPr bwMode="auto">
            <a:xfrm>
              <a:off x="3755"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02" name="Oval 1354"/>
            <p:cNvSpPr>
              <a:spLocks noChangeAspect="1" noChangeArrowheads="1"/>
            </p:cNvSpPr>
            <p:nvPr/>
          </p:nvSpPr>
          <p:spPr bwMode="auto">
            <a:xfrm flipV="1">
              <a:off x="3742"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403" name="Line 1355"/>
            <p:cNvSpPr>
              <a:spLocks noChangeAspect="1" noChangeShapeType="1"/>
            </p:cNvSpPr>
            <p:nvPr/>
          </p:nvSpPr>
          <p:spPr bwMode="auto">
            <a:xfrm flipH="1">
              <a:off x="3690"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04" name="Line 1356"/>
            <p:cNvSpPr>
              <a:spLocks noChangeAspect="1" noChangeShapeType="1"/>
            </p:cNvSpPr>
            <p:nvPr/>
          </p:nvSpPr>
          <p:spPr bwMode="auto">
            <a:xfrm flipV="1">
              <a:off x="3715"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05" name="Line 1357"/>
            <p:cNvSpPr>
              <a:spLocks noChangeAspect="1" noChangeShapeType="1"/>
            </p:cNvSpPr>
            <p:nvPr/>
          </p:nvSpPr>
          <p:spPr bwMode="auto">
            <a:xfrm flipH="1" flipV="1">
              <a:off x="3716"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06" name="Oval 1358"/>
            <p:cNvSpPr>
              <a:spLocks noChangeAspect="1" noChangeArrowheads="1"/>
            </p:cNvSpPr>
            <p:nvPr/>
          </p:nvSpPr>
          <p:spPr bwMode="auto">
            <a:xfrm flipH="1">
              <a:off x="3670"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407" name="Line 1359"/>
            <p:cNvSpPr>
              <a:spLocks noChangeAspect="1" noChangeShapeType="1"/>
            </p:cNvSpPr>
            <p:nvPr/>
          </p:nvSpPr>
          <p:spPr bwMode="auto">
            <a:xfrm flipV="1">
              <a:off x="3719"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08" name="Line 1360"/>
            <p:cNvSpPr>
              <a:spLocks noChangeAspect="1" noChangeShapeType="1"/>
            </p:cNvSpPr>
            <p:nvPr/>
          </p:nvSpPr>
          <p:spPr bwMode="auto">
            <a:xfrm flipH="1">
              <a:off x="3684"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09" name="Line 1361"/>
            <p:cNvSpPr>
              <a:spLocks noChangeAspect="1" noChangeShapeType="1"/>
            </p:cNvSpPr>
            <p:nvPr/>
          </p:nvSpPr>
          <p:spPr bwMode="auto">
            <a:xfrm>
              <a:off x="3683"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10" name="Oval 1362"/>
            <p:cNvSpPr>
              <a:spLocks noChangeAspect="1" noChangeArrowheads="1"/>
            </p:cNvSpPr>
            <p:nvPr/>
          </p:nvSpPr>
          <p:spPr bwMode="auto">
            <a:xfrm flipV="1">
              <a:off x="3670"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411" name="Line 1363"/>
            <p:cNvSpPr>
              <a:spLocks noChangeAspect="1" noChangeShapeType="1"/>
            </p:cNvSpPr>
            <p:nvPr/>
          </p:nvSpPr>
          <p:spPr bwMode="auto">
            <a:xfrm>
              <a:off x="302"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12" name="Line 1364"/>
            <p:cNvSpPr>
              <a:spLocks noChangeAspect="1" noChangeShapeType="1"/>
            </p:cNvSpPr>
            <p:nvPr/>
          </p:nvSpPr>
          <p:spPr bwMode="auto">
            <a:xfrm flipH="1" flipV="1">
              <a:off x="267"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13" name="Line 1365"/>
            <p:cNvSpPr>
              <a:spLocks noChangeAspect="1" noChangeShapeType="1"/>
            </p:cNvSpPr>
            <p:nvPr/>
          </p:nvSpPr>
          <p:spPr bwMode="auto">
            <a:xfrm flipV="1">
              <a:off x="266"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14" name="Oval 1366"/>
            <p:cNvSpPr>
              <a:spLocks noChangeAspect="1" noChangeArrowheads="1"/>
            </p:cNvSpPr>
            <p:nvPr/>
          </p:nvSpPr>
          <p:spPr bwMode="auto">
            <a:xfrm>
              <a:off x="253"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415" name="Line 1367"/>
            <p:cNvSpPr>
              <a:spLocks noChangeAspect="1" noChangeShapeType="1"/>
            </p:cNvSpPr>
            <p:nvPr/>
          </p:nvSpPr>
          <p:spPr bwMode="auto">
            <a:xfrm flipH="1" flipV="1">
              <a:off x="273"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16" name="Line 1368"/>
            <p:cNvSpPr>
              <a:spLocks noChangeAspect="1" noChangeShapeType="1"/>
            </p:cNvSpPr>
            <p:nvPr/>
          </p:nvSpPr>
          <p:spPr bwMode="auto">
            <a:xfrm>
              <a:off x="301"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17" name="Line 1369"/>
            <p:cNvSpPr>
              <a:spLocks noChangeAspect="1" noChangeShapeType="1"/>
            </p:cNvSpPr>
            <p:nvPr/>
          </p:nvSpPr>
          <p:spPr bwMode="auto">
            <a:xfrm flipH="1">
              <a:off x="299"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18" name="Oval 1370"/>
            <p:cNvSpPr>
              <a:spLocks noChangeAspect="1" noChangeArrowheads="1"/>
            </p:cNvSpPr>
            <p:nvPr/>
          </p:nvSpPr>
          <p:spPr bwMode="auto">
            <a:xfrm flipH="1" flipV="1">
              <a:off x="253"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419" name="Line 1371"/>
            <p:cNvSpPr>
              <a:spLocks noChangeAspect="1" noChangeShapeType="1"/>
            </p:cNvSpPr>
            <p:nvPr/>
          </p:nvSpPr>
          <p:spPr bwMode="auto">
            <a:xfrm>
              <a:off x="373"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20" name="Line 1372"/>
            <p:cNvSpPr>
              <a:spLocks noChangeAspect="1" noChangeShapeType="1"/>
            </p:cNvSpPr>
            <p:nvPr/>
          </p:nvSpPr>
          <p:spPr bwMode="auto">
            <a:xfrm flipH="1" flipV="1">
              <a:off x="338"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21" name="Line 1373"/>
            <p:cNvSpPr>
              <a:spLocks noChangeAspect="1" noChangeShapeType="1"/>
            </p:cNvSpPr>
            <p:nvPr/>
          </p:nvSpPr>
          <p:spPr bwMode="auto">
            <a:xfrm flipV="1">
              <a:off x="337"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22" name="Oval 1374"/>
            <p:cNvSpPr>
              <a:spLocks noChangeAspect="1" noChangeArrowheads="1"/>
            </p:cNvSpPr>
            <p:nvPr/>
          </p:nvSpPr>
          <p:spPr bwMode="auto">
            <a:xfrm>
              <a:off x="324"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423" name="Line 1375"/>
            <p:cNvSpPr>
              <a:spLocks noChangeAspect="1" noChangeShapeType="1"/>
            </p:cNvSpPr>
            <p:nvPr/>
          </p:nvSpPr>
          <p:spPr bwMode="auto">
            <a:xfrm flipH="1" flipV="1">
              <a:off x="344"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24" name="Line 1376"/>
            <p:cNvSpPr>
              <a:spLocks noChangeAspect="1" noChangeShapeType="1"/>
            </p:cNvSpPr>
            <p:nvPr/>
          </p:nvSpPr>
          <p:spPr bwMode="auto">
            <a:xfrm>
              <a:off x="372"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25" name="Line 1377"/>
            <p:cNvSpPr>
              <a:spLocks noChangeAspect="1" noChangeShapeType="1"/>
            </p:cNvSpPr>
            <p:nvPr/>
          </p:nvSpPr>
          <p:spPr bwMode="auto">
            <a:xfrm flipH="1">
              <a:off x="370"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26" name="Oval 1378"/>
            <p:cNvSpPr>
              <a:spLocks noChangeAspect="1" noChangeArrowheads="1"/>
            </p:cNvSpPr>
            <p:nvPr/>
          </p:nvSpPr>
          <p:spPr bwMode="auto">
            <a:xfrm flipH="1" flipV="1">
              <a:off x="324"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427" name="Line 1379"/>
            <p:cNvSpPr>
              <a:spLocks noChangeAspect="1" noChangeShapeType="1"/>
            </p:cNvSpPr>
            <p:nvPr/>
          </p:nvSpPr>
          <p:spPr bwMode="auto">
            <a:xfrm>
              <a:off x="515"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28" name="Line 1380"/>
            <p:cNvSpPr>
              <a:spLocks noChangeAspect="1" noChangeShapeType="1"/>
            </p:cNvSpPr>
            <p:nvPr/>
          </p:nvSpPr>
          <p:spPr bwMode="auto">
            <a:xfrm flipH="1" flipV="1">
              <a:off x="480"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29" name="Line 1381"/>
            <p:cNvSpPr>
              <a:spLocks noChangeAspect="1" noChangeShapeType="1"/>
            </p:cNvSpPr>
            <p:nvPr/>
          </p:nvSpPr>
          <p:spPr bwMode="auto">
            <a:xfrm flipV="1">
              <a:off x="479"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30" name="Oval 1382"/>
            <p:cNvSpPr>
              <a:spLocks noChangeAspect="1" noChangeArrowheads="1"/>
            </p:cNvSpPr>
            <p:nvPr/>
          </p:nvSpPr>
          <p:spPr bwMode="auto">
            <a:xfrm>
              <a:off x="466"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431" name="Line 1383"/>
            <p:cNvSpPr>
              <a:spLocks noChangeAspect="1" noChangeShapeType="1"/>
            </p:cNvSpPr>
            <p:nvPr/>
          </p:nvSpPr>
          <p:spPr bwMode="auto">
            <a:xfrm flipH="1" flipV="1">
              <a:off x="486"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32" name="Line 1384"/>
            <p:cNvSpPr>
              <a:spLocks noChangeAspect="1" noChangeShapeType="1"/>
            </p:cNvSpPr>
            <p:nvPr/>
          </p:nvSpPr>
          <p:spPr bwMode="auto">
            <a:xfrm>
              <a:off x="514"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33" name="Line 1385"/>
            <p:cNvSpPr>
              <a:spLocks noChangeAspect="1" noChangeShapeType="1"/>
            </p:cNvSpPr>
            <p:nvPr/>
          </p:nvSpPr>
          <p:spPr bwMode="auto">
            <a:xfrm flipH="1">
              <a:off x="512"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34" name="Oval 1386"/>
            <p:cNvSpPr>
              <a:spLocks noChangeAspect="1" noChangeArrowheads="1"/>
            </p:cNvSpPr>
            <p:nvPr/>
          </p:nvSpPr>
          <p:spPr bwMode="auto">
            <a:xfrm flipH="1" flipV="1">
              <a:off x="466"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435" name="Line 1387"/>
            <p:cNvSpPr>
              <a:spLocks noChangeAspect="1" noChangeShapeType="1"/>
            </p:cNvSpPr>
            <p:nvPr/>
          </p:nvSpPr>
          <p:spPr bwMode="auto">
            <a:xfrm>
              <a:off x="658"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36" name="Line 1388"/>
            <p:cNvSpPr>
              <a:spLocks noChangeAspect="1" noChangeShapeType="1"/>
            </p:cNvSpPr>
            <p:nvPr/>
          </p:nvSpPr>
          <p:spPr bwMode="auto">
            <a:xfrm flipH="1" flipV="1">
              <a:off x="623"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37" name="Line 1389"/>
            <p:cNvSpPr>
              <a:spLocks noChangeAspect="1" noChangeShapeType="1"/>
            </p:cNvSpPr>
            <p:nvPr/>
          </p:nvSpPr>
          <p:spPr bwMode="auto">
            <a:xfrm flipV="1">
              <a:off x="622"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38" name="Oval 1390"/>
            <p:cNvSpPr>
              <a:spLocks noChangeAspect="1" noChangeArrowheads="1"/>
            </p:cNvSpPr>
            <p:nvPr/>
          </p:nvSpPr>
          <p:spPr bwMode="auto">
            <a:xfrm>
              <a:off x="609"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439" name="Line 1391"/>
            <p:cNvSpPr>
              <a:spLocks noChangeAspect="1" noChangeShapeType="1"/>
            </p:cNvSpPr>
            <p:nvPr/>
          </p:nvSpPr>
          <p:spPr bwMode="auto">
            <a:xfrm flipH="1" flipV="1">
              <a:off x="629"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40" name="Line 1392"/>
            <p:cNvSpPr>
              <a:spLocks noChangeAspect="1" noChangeShapeType="1"/>
            </p:cNvSpPr>
            <p:nvPr/>
          </p:nvSpPr>
          <p:spPr bwMode="auto">
            <a:xfrm>
              <a:off x="657"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41" name="Line 1393"/>
            <p:cNvSpPr>
              <a:spLocks noChangeAspect="1" noChangeShapeType="1"/>
            </p:cNvSpPr>
            <p:nvPr/>
          </p:nvSpPr>
          <p:spPr bwMode="auto">
            <a:xfrm flipH="1">
              <a:off x="655"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42" name="Oval 1394"/>
            <p:cNvSpPr>
              <a:spLocks noChangeAspect="1" noChangeArrowheads="1"/>
            </p:cNvSpPr>
            <p:nvPr/>
          </p:nvSpPr>
          <p:spPr bwMode="auto">
            <a:xfrm flipH="1" flipV="1">
              <a:off x="609"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443" name="Line 1395"/>
            <p:cNvSpPr>
              <a:spLocks noChangeAspect="1" noChangeShapeType="1"/>
            </p:cNvSpPr>
            <p:nvPr/>
          </p:nvSpPr>
          <p:spPr bwMode="auto">
            <a:xfrm>
              <a:off x="444"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44" name="Line 1396"/>
            <p:cNvSpPr>
              <a:spLocks noChangeAspect="1" noChangeShapeType="1"/>
            </p:cNvSpPr>
            <p:nvPr/>
          </p:nvSpPr>
          <p:spPr bwMode="auto">
            <a:xfrm flipH="1" flipV="1">
              <a:off x="409"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45" name="Line 1397"/>
            <p:cNvSpPr>
              <a:spLocks noChangeAspect="1" noChangeShapeType="1"/>
            </p:cNvSpPr>
            <p:nvPr/>
          </p:nvSpPr>
          <p:spPr bwMode="auto">
            <a:xfrm flipV="1">
              <a:off x="408"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46" name="Oval 1398"/>
            <p:cNvSpPr>
              <a:spLocks noChangeAspect="1" noChangeArrowheads="1"/>
            </p:cNvSpPr>
            <p:nvPr/>
          </p:nvSpPr>
          <p:spPr bwMode="auto">
            <a:xfrm>
              <a:off x="395"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447" name="Line 1399"/>
            <p:cNvSpPr>
              <a:spLocks noChangeAspect="1" noChangeShapeType="1"/>
            </p:cNvSpPr>
            <p:nvPr/>
          </p:nvSpPr>
          <p:spPr bwMode="auto">
            <a:xfrm flipH="1" flipV="1">
              <a:off x="415"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48" name="Line 1400"/>
            <p:cNvSpPr>
              <a:spLocks noChangeAspect="1" noChangeShapeType="1"/>
            </p:cNvSpPr>
            <p:nvPr/>
          </p:nvSpPr>
          <p:spPr bwMode="auto">
            <a:xfrm>
              <a:off x="443"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49" name="Line 1401"/>
            <p:cNvSpPr>
              <a:spLocks noChangeAspect="1" noChangeShapeType="1"/>
            </p:cNvSpPr>
            <p:nvPr/>
          </p:nvSpPr>
          <p:spPr bwMode="auto">
            <a:xfrm flipH="1">
              <a:off x="441"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50" name="Oval 1402"/>
            <p:cNvSpPr>
              <a:spLocks noChangeAspect="1" noChangeArrowheads="1"/>
            </p:cNvSpPr>
            <p:nvPr/>
          </p:nvSpPr>
          <p:spPr bwMode="auto">
            <a:xfrm flipH="1" flipV="1">
              <a:off x="395"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451" name="Line 1403"/>
            <p:cNvSpPr>
              <a:spLocks noChangeAspect="1" noChangeShapeType="1"/>
            </p:cNvSpPr>
            <p:nvPr/>
          </p:nvSpPr>
          <p:spPr bwMode="auto">
            <a:xfrm>
              <a:off x="587"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52" name="Line 1404"/>
            <p:cNvSpPr>
              <a:spLocks noChangeAspect="1" noChangeShapeType="1"/>
            </p:cNvSpPr>
            <p:nvPr/>
          </p:nvSpPr>
          <p:spPr bwMode="auto">
            <a:xfrm flipH="1" flipV="1">
              <a:off x="552"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53" name="Line 1405"/>
            <p:cNvSpPr>
              <a:spLocks noChangeAspect="1" noChangeShapeType="1"/>
            </p:cNvSpPr>
            <p:nvPr/>
          </p:nvSpPr>
          <p:spPr bwMode="auto">
            <a:xfrm flipV="1">
              <a:off x="551"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54" name="Oval 1406"/>
            <p:cNvSpPr>
              <a:spLocks noChangeAspect="1" noChangeArrowheads="1"/>
            </p:cNvSpPr>
            <p:nvPr/>
          </p:nvSpPr>
          <p:spPr bwMode="auto">
            <a:xfrm>
              <a:off x="538"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455" name="Line 1407"/>
            <p:cNvSpPr>
              <a:spLocks noChangeAspect="1" noChangeShapeType="1"/>
            </p:cNvSpPr>
            <p:nvPr/>
          </p:nvSpPr>
          <p:spPr bwMode="auto">
            <a:xfrm flipH="1" flipV="1">
              <a:off x="558"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56" name="Line 1408"/>
            <p:cNvSpPr>
              <a:spLocks noChangeAspect="1" noChangeShapeType="1"/>
            </p:cNvSpPr>
            <p:nvPr/>
          </p:nvSpPr>
          <p:spPr bwMode="auto">
            <a:xfrm>
              <a:off x="586"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57" name="Line 1409"/>
            <p:cNvSpPr>
              <a:spLocks noChangeAspect="1" noChangeShapeType="1"/>
            </p:cNvSpPr>
            <p:nvPr/>
          </p:nvSpPr>
          <p:spPr bwMode="auto">
            <a:xfrm flipH="1">
              <a:off x="584"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58" name="Oval 1410"/>
            <p:cNvSpPr>
              <a:spLocks noChangeAspect="1" noChangeArrowheads="1"/>
            </p:cNvSpPr>
            <p:nvPr/>
          </p:nvSpPr>
          <p:spPr bwMode="auto">
            <a:xfrm flipH="1" flipV="1">
              <a:off x="538"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459" name="Line 1411"/>
            <p:cNvSpPr>
              <a:spLocks noChangeAspect="1" noChangeShapeType="1"/>
            </p:cNvSpPr>
            <p:nvPr/>
          </p:nvSpPr>
          <p:spPr bwMode="auto">
            <a:xfrm>
              <a:off x="729"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60" name="Line 1412"/>
            <p:cNvSpPr>
              <a:spLocks noChangeAspect="1" noChangeShapeType="1"/>
            </p:cNvSpPr>
            <p:nvPr/>
          </p:nvSpPr>
          <p:spPr bwMode="auto">
            <a:xfrm flipH="1" flipV="1">
              <a:off x="694"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61" name="Line 1413"/>
            <p:cNvSpPr>
              <a:spLocks noChangeAspect="1" noChangeShapeType="1"/>
            </p:cNvSpPr>
            <p:nvPr/>
          </p:nvSpPr>
          <p:spPr bwMode="auto">
            <a:xfrm flipV="1">
              <a:off x="693"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62" name="Oval 1414"/>
            <p:cNvSpPr>
              <a:spLocks noChangeAspect="1" noChangeArrowheads="1"/>
            </p:cNvSpPr>
            <p:nvPr/>
          </p:nvSpPr>
          <p:spPr bwMode="auto">
            <a:xfrm>
              <a:off x="680"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463" name="Line 1415"/>
            <p:cNvSpPr>
              <a:spLocks noChangeAspect="1" noChangeShapeType="1"/>
            </p:cNvSpPr>
            <p:nvPr/>
          </p:nvSpPr>
          <p:spPr bwMode="auto">
            <a:xfrm flipH="1" flipV="1">
              <a:off x="700"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64" name="Line 1416"/>
            <p:cNvSpPr>
              <a:spLocks noChangeAspect="1" noChangeShapeType="1"/>
            </p:cNvSpPr>
            <p:nvPr/>
          </p:nvSpPr>
          <p:spPr bwMode="auto">
            <a:xfrm>
              <a:off x="728"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65" name="Line 1417"/>
            <p:cNvSpPr>
              <a:spLocks noChangeAspect="1" noChangeShapeType="1"/>
            </p:cNvSpPr>
            <p:nvPr/>
          </p:nvSpPr>
          <p:spPr bwMode="auto">
            <a:xfrm flipH="1">
              <a:off x="726"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66" name="Oval 1418"/>
            <p:cNvSpPr>
              <a:spLocks noChangeAspect="1" noChangeArrowheads="1"/>
            </p:cNvSpPr>
            <p:nvPr/>
          </p:nvSpPr>
          <p:spPr bwMode="auto">
            <a:xfrm flipH="1" flipV="1">
              <a:off x="680"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467" name="Line 1419"/>
            <p:cNvSpPr>
              <a:spLocks noChangeAspect="1" noChangeShapeType="1"/>
            </p:cNvSpPr>
            <p:nvPr/>
          </p:nvSpPr>
          <p:spPr bwMode="auto">
            <a:xfrm>
              <a:off x="872"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68" name="Line 1420"/>
            <p:cNvSpPr>
              <a:spLocks noChangeAspect="1" noChangeShapeType="1"/>
            </p:cNvSpPr>
            <p:nvPr/>
          </p:nvSpPr>
          <p:spPr bwMode="auto">
            <a:xfrm flipH="1" flipV="1">
              <a:off x="837"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69" name="Line 1421"/>
            <p:cNvSpPr>
              <a:spLocks noChangeAspect="1" noChangeShapeType="1"/>
            </p:cNvSpPr>
            <p:nvPr/>
          </p:nvSpPr>
          <p:spPr bwMode="auto">
            <a:xfrm flipV="1">
              <a:off x="836"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70" name="Oval 1422"/>
            <p:cNvSpPr>
              <a:spLocks noChangeAspect="1" noChangeArrowheads="1"/>
            </p:cNvSpPr>
            <p:nvPr/>
          </p:nvSpPr>
          <p:spPr bwMode="auto">
            <a:xfrm>
              <a:off x="823"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471" name="Line 1423"/>
            <p:cNvSpPr>
              <a:spLocks noChangeAspect="1" noChangeShapeType="1"/>
            </p:cNvSpPr>
            <p:nvPr/>
          </p:nvSpPr>
          <p:spPr bwMode="auto">
            <a:xfrm flipH="1" flipV="1">
              <a:off x="843"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72" name="Line 1424"/>
            <p:cNvSpPr>
              <a:spLocks noChangeAspect="1" noChangeShapeType="1"/>
            </p:cNvSpPr>
            <p:nvPr/>
          </p:nvSpPr>
          <p:spPr bwMode="auto">
            <a:xfrm>
              <a:off x="871"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73" name="Line 1425"/>
            <p:cNvSpPr>
              <a:spLocks noChangeAspect="1" noChangeShapeType="1"/>
            </p:cNvSpPr>
            <p:nvPr/>
          </p:nvSpPr>
          <p:spPr bwMode="auto">
            <a:xfrm flipH="1">
              <a:off x="869"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74" name="Oval 1426"/>
            <p:cNvSpPr>
              <a:spLocks noChangeAspect="1" noChangeArrowheads="1"/>
            </p:cNvSpPr>
            <p:nvPr/>
          </p:nvSpPr>
          <p:spPr bwMode="auto">
            <a:xfrm flipH="1" flipV="1">
              <a:off x="823"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475" name="Line 1427"/>
            <p:cNvSpPr>
              <a:spLocks noChangeAspect="1" noChangeShapeType="1"/>
            </p:cNvSpPr>
            <p:nvPr/>
          </p:nvSpPr>
          <p:spPr bwMode="auto">
            <a:xfrm>
              <a:off x="800"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76" name="Line 1428"/>
            <p:cNvSpPr>
              <a:spLocks noChangeAspect="1" noChangeShapeType="1"/>
            </p:cNvSpPr>
            <p:nvPr/>
          </p:nvSpPr>
          <p:spPr bwMode="auto">
            <a:xfrm flipH="1" flipV="1">
              <a:off x="765"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77" name="Line 1429"/>
            <p:cNvSpPr>
              <a:spLocks noChangeAspect="1" noChangeShapeType="1"/>
            </p:cNvSpPr>
            <p:nvPr/>
          </p:nvSpPr>
          <p:spPr bwMode="auto">
            <a:xfrm flipV="1">
              <a:off x="764"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78" name="Oval 1430"/>
            <p:cNvSpPr>
              <a:spLocks noChangeAspect="1" noChangeArrowheads="1"/>
            </p:cNvSpPr>
            <p:nvPr/>
          </p:nvSpPr>
          <p:spPr bwMode="auto">
            <a:xfrm>
              <a:off x="751"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479" name="Line 1431"/>
            <p:cNvSpPr>
              <a:spLocks noChangeAspect="1" noChangeShapeType="1"/>
            </p:cNvSpPr>
            <p:nvPr/>
          </p:nvSpPr>
          <p:spPr bwMode="auto">
            <a:xfrm flipH="1" flipV="1">
              <a:off x="771"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80" name="Line 1432"/>
            <p:cNvSpPr>
              <a:spLocks noChangeAspect="1" noChangeShapeType="1"/>
            </p:cNvSpPr>
            <p:nvPr/>
          </p:nvSpPr>
          <p:spPr bwMode="auto">
            <a:xfrm>
              <a:off x="799"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81" name="Line 1433"/>
            <p:cNvSpPr>
              <a:spLocks noChangeAspect="1" noChangeShapeType="1"/>
            </p:cNvSpPr>
            <p:nvPr/>
          </p:nvSpPr>
          <p:spPr bwMode="auto">
            <a:xfrm flipH="1">
              <a:off x="797"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82" name="Oval 1434"/>
            <p:cNvSpPr>
              <a:spLocks noChangeAspect="1" noChangeArrowheads="1"/>
            </p:cNvSpPr>
            <p:nvPr/>
          </p:nvSpPr>
          <p:spPr bwMode="auto">
            <a:xfrm flipH="1" flipV="1">
              <a:off x="751"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483" name="Line 1435"/>
            <p:cNvSpPr>
              <a:spLocks noChangeAspect="1" noChangeShapeType="1"/>
            </p:cNvSpPr>
            <p:nvPr/>
          </p:nvSpPr>
          <p:spPr bwMode="auto">
            <a:xfrm>
              <a:off x="943"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84" name="Line 1436"/>
            <p:cNvSpPr>
              <a:spLocks noChangeAspect="1" noChangeShapeType="1"/>
            </p:cNvSpPr>
            <p:nvPr/>
          </p:nvSpPr>
          <p:spPr bwMode="auto">
            <a:xfrm flipH="1" flipV="1">
              <a:off x="908"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85" name="Line 1437"/>
            <p:cNvSpPr>
              <a:spLocks noChangeAspect="1" noChangeShapeType="1"/>
            </p:cNvSpPr>
            <p:nvPr/>
          </p:nvSpPr>
          <p:spPr bwMode="auto">
            <a:xfrm flipV="1">
              <a:off x="907"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86" name="Oval 1438"/>
            <p:cNvSpPr>
              <a:spLocks noChangeAspect="1" noChangeArrowheads="1"/>
            </p:cNvSpPr>
            <p:nvPr/>
          </p:nvSpPr>
          <p:spPr bwMode="auto">
            <a:xfrm>
              <a:off x="894"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487" name="Line 1439"/>
            <p:cNvSpPr>
              <a:spLocks noChangeAspect="1" noChangeShapeType="1"/>
            </p:cNvSpPr>
            <p:nvPr/>
          </p:nvSpPr>
          <p:spPr bwMode="auto">
            <a:xfrm flipH="1" flipV="1">
              <a:off x="914"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88" name="Line 1440"/>
            <p:cNvSpPr>
              <a:spLocks noChangeAspect="1" noChangeShapeType="1"/>
            </p:cNvSpPr>
            <p:nvPr/>
          </p:nvSpPr>
          <p:spPr bwMode="auto">
            <a:xfrm>
              <a:off x="942"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89" name="Line 1441"/>
            <p:cNvSpPr>
              <a:spLocks noChangeAspect="1" noChangeShapeType="1"/>
            </p:cNvSpPr>
            <p:nvPr/>
          </p:nvSpPr>
          <p:spPr bwMode="auto">
            <a:xfrm flipH="1">
              <a:off x="940"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90" name="Oval 1442"/>
            <p:cNvSpPr>
              <a:spLocks noChangeAspect="1" noChangeArrowheads="1"/>
            </p:cNvSpPr>
            <p:nvPr/>
          </p:nvSpPr>
          <p:spPr bwMode="auto">
            <a:xfrm flipH="1" flipV="1">
              <a:off x="894"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491" name="Line 1443"/>
            <p:cNvSpPr>
              <a:spLocks noChangeAspect="1" noChangeShapeType="1"/>
            </p:cNvSpPr>
            <p:nvPr/>
          </p:nvSpPr>
          <p:spPr bwMode="auto">
            <a:xfrm>
              <a:off x="1014"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92" name="Line 1444"/>
            <p:cNvSpPr>
              <a:spLocks noChangeAspect="1" noChangeShapeType="1"/>
            </p:cNvSpPr>
            <p:nvPr/>
          </p:nvSpPr>
          <p:spPr bwMode="auto">
            <a:xfrm flipH="1" flipV="1">
              <a:off x="979"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93" name="Line 1445"/>
            <p:cNvSpPr>
              <a:spLocks noChangeAspect="1" noChangeShapeType="1"/>
            </p:cNvSpPr>
            <p:nvPr/>
          </p:nvSpPr>
          <p:spPr bwMode="auto">
            <a:xfrm flipV="1">
              <a:off x="978"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94" name="Oval 1446"/>
            <p:cNvSpPr>
              <a:spLocks noChangeAspect="1" noChangeArrowheads="1"/>
            </p:cNvSpPr>
            <p:nvPr/>
          </p:nvSpPr>
          <p:spPr bwMode="auto">
            <a:xfrm>
              <a:off x="965"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495" name="Line 1447"/>
            <p:cNvSpPr>
              <a:spLocks noChangeAspect="1" noChangeShapeType="1"/>
            </p:cNvSpPr>
            <p:nvPr/>
          </p:nvSpPr>
          <p:spPr bwMode="auto">
            <a:xfrm flipH="1" flipV="1">
              <a:off x="985"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96" name="Line 1448"/>
            <p:cNvSpPr>
              <a:spLocks noChangeAspect="1" noChangeShapeType="1"/>
            </p:cNvSpPr>
            <p:nvPr/>
          </p:nvSpPr>
          <p:spPr bwMode="auto">
            <a:xfrm>
              <a:off x="1013"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97" name="Line 1449"/>
            <p:cNvSpPr>
              <a:spLocks noChangeAspect="1" noChangeShapeType="1"/>
            </p:cNvSpPr>
            <p:nvPr/>
          </p:nvSpPr>
          <p:spPr bwMode="auto">
            <a:xfrm flipH="1">
              <a:off x="1011"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498" name="Oval 1450"/>
            <p:cNvSpPr>
              <a:spLocks noChangeAspect="1" noChangeArrowheads="1"/>
            </p:cNvSpPr>
            <p:nvPr/>
          </p:nvSpPr>
          <p:spPr bwMode="auto">
            <a:xfrm flipH="1" flipV="1">
              <a:off x="965"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499" name="Line 1451"/>
            <p:cNvSpPr>
              <a:spLocks noChangeAspect="1" noChangeShapeType="1"/>
            </p:cNvSpPr>
            <p:nvPr/>
          </p:nvSpPr>
          <p:spPr bwMode="auto">
            <a:xfrm>
              <a:off x="1086"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00" name="Line 1452"/>
            <p:cNvSpPr>
              <a:spLocks noChangeAspect="1" noChangeShapeType="1"/>
            </p:cNvSpPr>
            <p:nvPr/>
          </p:nvSpPr>
          <p:spPr bwMode="auto">
            <a:xfrm flipH="1" flipV="1">
              <a:off x="1051"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01" name="Line 1453"/>
            <p:cNvSpPr>
              <a:spLocks noChangeAspect="1" noChangeShapeType="1"/>
            </p:cNvSpPr>
            <p:nvPr/>
          </p:nvSpPr>
          <p:spPr bwMode="auto">
            <a:xfrm flipV="1">
              <a:off x="1050"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02" name="Oval 1454"/>
            <p:cNvSpPr>
              <a:spLocks noChangeAspect="1" noChangeArrowheads="1"/>
            </p:cNvSpPr>
            <p:nvPr/>
          </p:nvSpPr>
          <p:spPr bwMode="auto">
            <a:xfrm>
              <a:off x="1037"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503" name="Line 1455"/>
            <p:cNvSpPr>
              <a:spLocks noChangeAspect="1" noChangeShapeType="1"/>
            </p:cNvSpPr>
            <p:nvPr/>
          </p:nvSpPr>
          <p:spPr bwMode="auto">
            <a:xfrm flipH="1" flipV="1">
              <a:off x="1057"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04" name="Line 1456"/>
            <p:cNvSpPr>
              <a:spLocks noChangeAspect="1" noChangeShapeType="1"/>
            </p:cNvSpPr>
            <p:nvPr/>
          </p:nvSpPr>
          <p:spPr bwMode="auto">
            <a:xfrm>
              <a:off x="1085"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05" name="Line 1457"/>
            <p:cNvSpPr>
              <a:spLocks noChangeAspect="1" noChangeShapeType="1"/>
            </p:cNvSpPr>
            <p:nvPr/>
          </p:nvSpPr>
          <p:spPr bwMode="auto">
            <a:xfrm flipH="1">
              <a:off x="1083"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06" name="Oval 1458"/>
            <p:cNvSpPr>
              <a:spLocks noChangeAspect="1" noChangeArrowheads="1"/>
            </p:cNvSpPr>
            <p:nvPr/>
          </p:nvSpPr>
          <p:spPr bwMode="auto">
            <a:xfrm flipH="1" flipV="1">
              <a:off x="1037"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507" name="Line 1459"/>
            <p:cNvSpPr>
              <a:spLocks noChangeAspect="1" noChangeShapeType="1"/>
            </p:cNvSpPr>
            <p:nvPr/>
          </p:nvSpPr>
          <p:spPr bwMode="auto">
            <a:xfrm>
              <a:off x="4574"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08" name="Line 1460"/>
            <p:cNvSpPr>
              <a:spLocks noChangeAspect="1" noChangeShapeType="1"/>
            </p:cNvSpPr>
            <p:nvPr/>
          </p:nvSpPr>
          <p:spPr bwMode="auto">
            <a:xfrm flipH="1" flipV="1">
              <a:off x="4539"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09" name="Line 1461"/>
            <p:cNvSpPr>
              <a:spLocks noChangeAspect="1" noChangeShapeType="1"/>
            </p:cNvSpPr>
            <p:nvPr/>
          </p:nvSpPr>
          <p:spPr bwMode="auto">
            <a:xfrm flipV="1">
              <a:off x="4538"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10" name="Oval 1462"/>
            <p:cNvSpPr>
              <a:spLocks noChangeAspect="1" noChangeArrowheads="1"/>
            </p:cNvSpPr>
            <p:nvPr/>
          </p:nvSpPr>
          <p:spPr bwMode="auto">
            <a:xfrm>
              <a:off x="4525"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511" name="Line 1463"/>
            <p:cNvSpPr>
              <a:spLocks noChangeAspect="1" noChangeShapeType="1"/>
            </p:cNvSpPr>
            <p:nvPr/>
          </p:nvSpPr>
          <p:spPr bwMode="auto">
            <a:xfrm flipH="1" flipV="1">
              <a:off x="4545"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12" name="Line 1464"/>
            <p:cNvSpPr>
              <a:spLocks noChangeAspect="1" noChangeShapeType="1"/>
            </p:cNvSpPr>
            <p:nvPr/>
          </p:nvSpPr>
          <p:spPr bwMode="auto">
            <a:xfrm>
              <a:off x="4573"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13" name="Line 1465"/>
            <p:cNvSpPr>
              <a:spLocks noChangeAspect="1" noChangeShapeType="1"/>
            </p:cNvSpPr>
            <p:nvPr/>
          </p:nvSpPr>
          <p:spPr bwMode="auto">
            <a:xfrm flipH="1">
              <a:off x="4571"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14" name="Oval 1466"/>
            <p:cNvSpPr>
              <a:spLocks noChangeAspect="1" noChangeArrowheads="1"/>
            </p:cNvSpPr>
            <p:nvPr/>
          </p:nvSpPr>
          <p:spPr bwMode="auto">
            <a:xfrm flipH="1" flipV="1">
              <a:off x="4525"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515" name="Line 1467"/>
            <p:cNvSpPr>
              <a:spLocks noChangeAspect="1" noChangeShapeType="1"/>
            </p:cNvSpPr>
            <p:nvPr/>
          </p:nvSpPr>
          <p:spPr bwMode="auto">
            <a:xfrm>
              <a:off x="4645"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16" name="Line 1468"/>
            <p:cNvSpPr>
              <a:spLocks noChangeAspect="1" noChangeShapeType="1"/>
            </p:cNvSpPr>
            <p:nvPr/>
          </p:nvSpPr>
          <p:spPr bwMode="auto">
            <a:xfrm flipH="1" flipV="1">
              <a:off x="4610"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17" name="Line 1469"/>
            <p:cNvSpPr>
              <a:spLocks noChangeAspect="1" noChangeShapeType="1"/>
            </p:cNvSpPr>
            <p:nvPr/>
          </p:nvSpPr>
          <p:spPr bwMode="auto">
            <a:xfrm flipV="1">
              <a:off x="4609"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18" name="Oval 1470"/>
            <p:cNvSpPr>
              <a:spLocks noChangeAspect="1" noChangeArrowheads="1"/>
            </p:cNvSpPr>
            <p:nvPr/>
          </p:nvSpPr>
          <p:spPr bwMode="auto">
            <a:xfrm>
              <a:off x="4596"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519" name="Line 1471"/>
            <p:cNvSpPr>
              <a:spLocks noChangeAspect="1" noChangeShapeType="1"/>
            </p:cNvSpPr>
            <p:nvPr/>
          </p:nvSpPr>
          <p:spPr bwMode="auto">
            <a:xfrm flipH="1" flipV="1">
              <a:off x="4616"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20" name="Line 1472"/>
            <p:cNvSpPr>
              <a:spLocks noChangeAspect="1" noChangeShapeType="1"/>
            </p:cNvSpPr>
            <p:nvPr/>
          </p:nvSpPr>
          <p:spPr bwMode="auto">
            <a:xfrm>
              <a:off x="4644"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21" name="Line 1473"/>
            <p:cNvSpPr>
              <a:spLocks noChangeAspect="1" noChangeShapeType="1"/>
            </p:cNvSpPr>
            <p:nvPr/>
          </p:nvSpPr>
          <p:spPr bwMode="auto">
            <a:xfrm flipH="1">
              <a:off x="4642"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22" name="Oval 1474"/>
            <p:cNvSpPr>
              <a:spLocks noChangeAspect="1" noChangeArrowheads="1"/>
            </p:cNvSpPr>
            <p:nvPr/>
          </p:nvSpPr>
          <p:spPr bwMode="auto">
            <a:xfrm flipH="1" flipV="1">
              <a:off x="4596"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523" name="Line 1475"/>
            <p:cNvSpPr>
              <a:spLocks noChangeAspect="1" noChangeShapeType="1"/>
            </p:cNvSpPr>
            <p:nvPr/>
          </p:nvSpPr>
          <p:spPr bwMode="auto">
            <a:xfrm>
              <a:off x="4787"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24" name="Line 1476"/>
            <p:cNvSpPr>
              <a:spLocks noChangeAspect="1" noChangeShapeType="1"/>
            </p:cNvSpPr>
            <p:nvPr/>
          </p:nvSpPr>
          <p:spPr bwMode="auto">
            <a:xfrm flipH="1" flipV="1">
              <a:off x="4752"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25" name="Line 1477"/>
            <p:cNvSpPr>
              <a:spLocks noChangeAspect="1" noChangeShapeType="1"/>
            </p:cNvSpPr>
            <p:nvPr/>
          </p:nvSpPr>
          <p:spPr bwMode="auto">
            <a:xfrm flipV="1">
              <a:off x="4751"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26" name="Oval 1478"/>
            <p:cNvSpPr>
              <a:spLocks noChangeAspect="1" noChangeArrowheads="1"/>
            </p:cNvSpPr>
            <p:nvPr/>
          </p:nvSpPr>
          <p:spPr bwMode="auto">
            <a:xfrm>
              <a:off x="4738"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527" name="Line 1479"/>
            <p:cNvSpPr>
              <a:spLocks noChangeAspect="1" noChangeShapeType="1"/>
            </p:cNvSpPr>
            <p:nvPr/>
          </p:nvSpPr>
          <p:spPr bwMode="auto">
            <a:xfrm flipH="1" flipV="1">
              <a:off x="4758"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28" name="Line 1480"/>
            <p:cNvSpPr>
              <a:spLocks noChangeAspect="1" noChangeShapeType="1"/>
            </p:cNvSpPr>
            <p:nvPr/>
          </p:nvSpPr>
          <p:spPr bwMode="auto">
            <a:xfrm>
              <a:off x="4786"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29" name="Line 1481"/>
            <p:cNvSpPr>
              <a:spLocks noChangeAspect="1" noChangeShapeType="1"/>
            </p:cNvSpPr>
            <p:nvPr/>
          </p:nvSpPr>
          <p:spPr bwMode="auto">
            <a:xfrm flipH="1">
              <a:off x="4784"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30" name="Oval 1482"/>
            <p:cNvSpPr>
              <a:spLocks noChangeAspect="1" noChangeArrowheads="1"/>
            </p:cNvSpPr>
            <p:nvPr/>
          </p:nvSpPr>
          <p:spPr bwMode="auto">
            <a:xfrm flipH="1" flipV="1">
              <a:off x="4738"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531" name="Line 1483"/>
            <p:cNvSpPr>
              <a:spLocks noChangeAspect="1" noChangeShapeType="1"/>
            </p:cNvSpPr>
            <p:nvPr/>
          </p:nvSpPr>
          <p:spPr bwMode="auto">
            <a:xfrm>
              <a:off x="4930"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32" name="Line 1484"/>
            <p:cNvSpPr>
              <a:spLocks noChangeAspect="1" noChangeShapeType="1"/>
            </p:cNvSpPr>
            <p:nvPr/>
          </p:nvSpPr>
          <p:spPr bwMode="auto">
            <a:xfrm flipH="1" flipV="1">
              <a:off x="4895"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33" name="Line 1485"/>
            <p:cNvSpPr>
              <a:spLocks noChangeAspect="1" noChangeShapeType="1"/>
            </p:cNvSpPr>
            <p:nvPr/>
          </p:nvSpPr>
          <p:spPr bwMode="auto">
            <a:xfrm flipV="1">
              <a:off x="4894"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34" name="Oval 1486"/>
            <p:cNvSpPr>
              <a:spLocks noChangeAspect="1" noChangeArrowheads="1"/>
            </p:cNvSpPr>
            <p:nvPr/>
          </p:nvSpPr>
          <p:spPr bwMode="auto">
            <a:xfrm>
              <a:off x="4881"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535" name="Line 1487"/>
            <p:cNvSpPr>
              <a:spLocks noChangeAspect="1" noChangeShapeType="1"/>
            </p:cNvSpPr>
            <p:nvPr/>
          </p:nvSpPr>
          <p:spPr bwMode="auto">
            <a:xfrm flipH="1" flipV="1">
              <a:off x="4901"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36" name="Line 1488"/>
            <p:cNvSpPr>
              <a:spLocks noChangeAspect="1" noChangeShapeType="1"/>
            </p:cNvSpPr>
            <p:nvPr/>
          </p:nvSpPr>
          <p:spPr bwMode="auto">
            <a:xfrm>
              <a:off x="4929"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37" name="Line 1489"/>
            <p:cNvSpPr>
              <a:spLocks noChangeAspect="1" noChangeShapeType="1"/>
            </p:cNvSpPr>
            <p:nvPr/>
          </p:nvSpPr>
          <p:spPr bwMode="auto">
            <a:xfrm flipH="1">
              <a:off x="4927"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38" name="Oval 1490"/>
            <p:cNvSpPr>
              <a:spLocks noChangeAspect="1" noChangeArrowheads="1"/>
            </p:cNvSpPr>
            <p:nvPr/>
          </p:nvSpPr>
          <p:spPr bwMode="auto">
            <a:xfrm flipH="1" flipV="1">
              <a:off x="4881"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539" name="Line 1491"/>
            <p:cNvSpPr>
              <a:spLocks noChangeAspect="1" noChangeShapeType="1"/>
            </p:cNvSpPr>
            <p:nvPr/>
          </p:nvSpPr>
          <p:spPr bwMode="auto">
            <a:xfrm>
              <a:off x="4716"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40" name="Line 1492"/>
            <p:cNvSpPr>
              <a:spLocks noChangeAspect="1" noChangeShapeType="1"/>
            </p:cNvSpPr>
            <p:nvPr/>
          </p:nvSpPr>
          <p:spPr bwMode="auto">
            <a:xfrm flipH="1" flipV="1">
              <a:off x="4681"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41" name="Line 1493"/>
            <p:cNvSpPr>
              <a:spLocks noChangeAspect="1" noChangeShapeType="1"/>
            </p:cNvSpPr>
            <p:nvPr/>
          </p:nvSpPr>
          <p:spPr bwMode="auto">
            <a:xfrm flipV="1">
              <a:off x="4680"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42" name="Oval 1494"/>
            <p:cNvSpPr>
              <a:spLocks noChangeAspect="1" noChangeArrowheads="1"/>
            </p:cNvSpPr>
            <p:nvPr/>
          </p:nvSpPr>
          <p:spPr bwMode="auto">
            <a:xfrm>
              <a:off x="4667"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543" name="Line 1495"/>
            <p:cNvSpPr>
              <a:spLocks noChangeAspect="1" noChangeShapeType="1"/>
            </p:cNvSpPr>
            <p:nvPr/>
          </p:nvSpPr>
          <p:spPr bwMode="auto">
            <a:xfrm flipH="1" flipV="1">
              <a:off x="4687"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44" name="Line 1496"/>
            <p:cNvSpPr>
              <a:spLocks noChangeAspect="1" noChangeShapeType="1"/>
            </p:cNvSpPr>
            <p:nvPr/>
          </p:nvSpPr>
          <p:spPr bwMode="auto">
            <a:xfrm>
              <a:off x="4715"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45" name="Line 1497"/>
            <p:cNvSpPr>
              <a:spLocks noChangeAspect="1" noChangeShapeType="1"/>
            </p:cNvSpPr>
            <p:nvPr/>
          </p:nvSpPr>
          <p:spPr bwMode="auto">
            <a:xfrm flipH="1">
              <a:off x="4713"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46" name="Oval 1498"/>
            <p:cNvSpPr>
              <a:spLocks noChangeAspect="1" noChangeArrowheads="1"/>
            </p:cNvSpPr>
            <p:nvPr/>
          </p:nvSpPr>
          <p:spPr bwMode="auto">
            <a:xfrm flipH="1" flipV="1">
              <a:off x="4667"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547" name="Line 1499"/>
            <p:cNvSpPr>
              <a:spLocks noChangeAspect="1" noChangeShapeType="1"/>
            </p:cNvSpPr>
            <p:nvPr/>
          </p:nvSpPr>
          <p:spPr bwMode="auto">
            <a:xfrm>
              <a:off x="4859"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48" name="Line 1500"/>
            <p:cNvSpPr>
              <a:spLocks noChangeAspect="1" noChangeShapeType="1"/>
            </p:cNvSpPr>
            <p:nvPr/>
          </p:nvSpPr>
          <p:spPr bwMode="auto">
            <a:xfrm flipH="1" flipV="1">
              <a:off x="4824"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49" name="Line 1501"/>
            <p:cNvSpPr>
              <a:spLocks noChangeAspect="1" noChangeShapeType="1"/>
            </p:cNvSpPr>
            <p:nvPr/>
          </p:nvSpPr>
          <p:spPr bwMode="auto">
            <a:xfrm flipV="1">
              <a:off x="4823"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50" name="Oval 1502"/>
            <p:cNvSpPr>
              <a:spLocks noChangeAspect="1" noChangeArrowheads="1"/>
            </p:cNvSpPr>
            <p:nvPr/>
          </p:nvSpPr>
          <p:spPr bwMode="auto">
            <a:xfrm>
              <a:off x="4810"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551" name="Line 1503"/>
            <p:cNvSpPr>
              <a:spLocks noChangeAspect="1" noChangeShapeType="1"/>
            </p:cNvSpPr>
            <p:nvPr/>
          </p:nvSpPr>
          <p:spPr bwMode="auto">
            <a:xfrm flipH="1" flipV="1">
              <a:off x="4830"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52" name="Line 1504"/>
            <p:cNvSpPr>
              <a:spLocks noChangeAspect="1" noChangeShapeType="1"/>
            </p:cNvSpPr>
            <p:nvPr/>
          </p:nvSpPr>
          <p:spPr bwMode="auto">
            <a:xfrm>
              <a:off x="4858"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53" name="Line 1505"/>
            <p:cNvSpPr>
              <a:spLocks noChangeAspect="1" noChangeShapeType="1"/>
            </p:cNvSpPr>
            <p:nvPr/>
          </p:nvSpPr>
          <p:spPr bwMode="auto">
            <a:xfrm flipH="1">
              <a:off x="4856"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54" name="Oval 1506"/>
            <p:cNvSpPr>
              <a:spLocks noChangeAspect="1" noChangeArrowheads="1"/>
            </p:cNvSpPr>
            <p:nvPr/>
          </p:nvSpPr>
          <p:spPr bwMode="auto">
            <a:xfrm flipH="1" flipV="1">
              <a:off x="4810"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555" name="Line 1507"/>
            <p:cNvSpPr>
              <a:spLocks noChangeAspect="1" noChangeShapeType="1"/>
            </p:cNvSpPr>
            <p:nvPr/>
          </p:nvSpPr>
          <p:spPr bwMode="auto">
            <a:xfrm>
              <a:off x="5001"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56" name="Line 1508"/>
            <p:cNvSpPr>
              <a:spLocks noChangeAspect="1" noChangeShapeType="1"/>
            </p:cNvSpPr>
            <p:nvPr/>
          </p:nvSpPr>
          <p:spPr bwMode="auto">
            <a:xfrm flipH="1" flipV="1">
              <a:off x="4966"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57" name="Line 1509"/>
            <p:cNvSpPr>
              <a:spLocks noChangeAspect="1" noChangeShapeType="1"/>
            </p:cNvSpPr>
            <p:nvPr/>
          </p:nvSpPr>
          <p:spPr bwMode="auto">
            <a:xfrm flipV="1">
              <a:off x="4965"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58" name="Oval 1510"/>
            <p:cNvSpPr>
              <a:spLocks noChangeAspect="1" noChangeArrowheads="1"/>
            </p:cNvSpPr>
            <p:nvPr/>
          </p:nvSpPr>
          <p:spPr bwMode="auto">
            <a:xfrm>
              <a:off x="4952"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559" name="Line 1511"/>
            <p:cNvSpPr>
              <a:spLocks noChangeAspect="1" noChangeShapeType="1"/>
            </p:cNvSpPr>
            <p:nvPr/>
          </p:nvSpPr>
          <p:spPr bwMode="auto">
            <a:xfrm flipH="1" flipV="1">
              <a:off x="4972"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60" name="Line 1512"/>
            <p:cNvSpPr>
              <a:spLocks noChangeAspect="1" noChangeShapeType="1"/>
            </p:cNvSpPr>
            <p:nvPr/>
          </p:nvSpPr>
          <p:spPr bwMode="auto">
            <a:xfrm>
              <a:off x="5000"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61" name="Line 1513"/>
            <p:cNvSpPr>
              <a:spLocks noChangeAspect="1" noChangeShapeType="1"/>
            </p:cNvSpPr>
            <p:nvPr/>
          </p:nvSpPr>
          <p:spPr bwMode="auto">
            <a:xfrm flipH="1">
              <a:off x="4998"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62" name="Oval 1514"/>
            <p:cNvSpPr>
              <a:spLocks noChangeAspect="1" noChangeArrowheads="1"/>
            </p:cNvSpPr>
            <p:nvPr/>
          </p:nvSpPr>
          <p:spPr bwMode="auto">
            <a:xfrm flipH="1" flipV="1">
              <a:off x="4952"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563" name="Line 1515"/>
            <p:cNvSpPr>
              <a:spLocks noChangeAspect="1" noChangeShapeType="1"/>
            </p:cNvSpPr>
            <p:nvPr/>
          </p:nvSpPr>
          <p:spPr bwMode="auto">
            <a:xfrm>
              <a:off x="5144"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64" name="Line 1516"/>
            <p:cNvSpPr>
              <a:spLocks noChangeAspect="1" noChangeShapeType="1"/>
            </p:cNvSpPr>
            <p:nvPr/>
          </p:nvSpPr>
          <p:spPr bwMode="auto">
            <a:xfrm flipH="1" flipV="1">
              <a:off x="5109"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65" name="Line 1517"/>
            <p:cNvSpPr>
              <a:spLocks noChangeAspect="1" noChangeShapeType="1"/>
            </p:cNvSpPr>
            <p:nvPr/>
          </p:nvSpPr>
          <p:spPr bwMode="auto">
            <a:xfrm flipV="1">
              <a:off x="5108"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66" name="Oval 1518"/>
            <p:cNvSpPr>
              <a:spLocks noChangeAspect="1" noChangeArrowheads="1"/>
            </p:cNvSpPr>
            <p:nvPr/>
          </p:nvSpPr>
          <p:spPr bwMode="auto">
            <a:xfrm>
              <a:off x="5095"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567" name="Line 1519"/>
            <p:cNvSpPr>
              <a:spLocks noChangeAspect="1" noChangeShapeType="1"/>
            </p:cNvSpPr>
            <p:nvPr/>
          </p:nvSpPr>
          <p:spPr bwMode="auto">
            <a:xfrm flipH="1" flipV="1">
              <a:off x="5115"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68" name="Line 1520"/>
            <p:cNvSpPr>
              <a:spLocks noChangeAspect="1" noChangeShapeType="1"/>
            </p:cNvSpPr>
            <p:nvPr/>
          </p:nvSpPr>
          <p:spPr bwMode="auto">
            <a:xfrm>
              <a:off x="5143"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69" name="Line 1521"/>
            <p:cNvSpPr>
              <a:spLocks noChangeAspect="1" noChangeShapeType="1"/>
            </p:cNvSpPr>
            <p:nvPr/>
          </p:nvSpPr>
          <p:spPr bwMode="auto">
            <a:xfrm flipH="1">
              <a:off x="5141"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70" name="Oval 1522"/>
            <p:cNvSpPr>
              <a:spLocks noChangeAspect="1" noChangeArrowheads="1"/>
            </p:cNvSpPr>
            <p:nvPr/>
          </p:nvSpPr>
          <p:spPr bwMode="auto">
            <a:xfrm flipH="1" flipV="1">
              <a:off x="5095"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571" name="Line 1523"/>
            <p:cNvSpPr>
              <a:spLocks noChangeAspect="1" noChangeShapeType="1"/>
            </p:cNvSpPr>
            <p:nvPr/>
          </p:nvSpPr>
          <p:spPr bwMode="auto">
            <a:xfrm>
              <a:off x="5072"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72" name="Line 1524"/>
            <p:cNvSpPr>
              <a:spLocks noChangeAspect="1" noChangeShapeType="1"/>
            </p:cNvSpPr>
            <p:nvPr/>
          </p:nvSpPr>
          <p:spPr bwMode="auto">
            <a:xfrm flipH="1" flipV="1">
              <a:off x="5037"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73" name="Line 1525"/>
            <p:cNvSpPr>
              <a:spLocks noChangeAspect="1" noChangeShapeType="1"/>
            </p:cNvSpPr>
            <p:nvPr/>
          </p:nvSpPr>
          <p:spPr bwMode="auto">
            <a:xfrm flipV="1">
              <a:off x="5036"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74" name="Oval 1526"/>
            <p:cNvSpPr>
              <a:spLocks noChangeAspect="1" noChangeArrowheads="1"/>
            </p:cNvSpPr>
            <p:nvPr/>
          </p:nvSpPr>
          <p:spPr bwMode="auto">
            <a:xfrm>
              <a:off x="5023"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575" name="Line 1527"/>
            <p:cNvSpPr>
              <a:spLocks noChangeAspect="1" noChangeShapeType="1"/>
            </p:cNvSpPr>
            <p:nvPr/>
          </p:nvSpPr>
          <p:spPr bwMode="auto">
            <a:xfrm flipH="1" flipV="1">
              <a:off x="5043"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76" name="Line 1528"/>
            <p:cNvSpPr>
              <a:spLocks noChangeAspect="1" noChangeShapeType="1"/>
            </p:cNvSpPr>
            <p:nvPr/>
          </p:nvSpPr>
          <p:spPr bwMode="auto">
            <a:xfrm>
              <a:off x="5071"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77" name="Line 1529"/>
            <p:cNvSpPr>
              <a:spLocks noChangeAspect="1" noChangeShapeType="1"/>
            </p:cNvSpPr>
            <p:nvPr/>
          </p:nvSpPr>
          <p:spPr bwMode="auto">
            <a:xfrm flipH="1">
              <a:off x="5069"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78" name="Oval 1530"/>
            <p:cNvSpPr>
              <a:spLocks noChangeAspect="1" noChangeArrowheads="1"/>
            </p:cNvSpPr>
            <p:nvPr/>
          </p:nvSpPr>
          <p:spPr bwMode="auto">
            <a:xfrm flipH="1" flipV="1">
              <a:off x="5023"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579" name="Line 1531"/>
            <p:cNvSpPr>
              <a:spLocks noChangeAspect="1" noChangeShapeType="1"/>
            </p:cNvSpPr>
            <p:nvPr/>
          </p:nvSpPr>
          <p:spPr bwMode="auto">
            <a:xfrm>
              <a:off x="5215"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80" name="Line 1532"/>
            <p:cNvSpPr>
              <a:spLocks noChangeAspect="1" noChangeShapeType="1"/>
            </p:cNvSpPr>
            <p:nvPr/>
          </p:nvSpPr>
          <p:spPr bwMode="auto">
            <a:xfrm flipH="1" flipV="1">
              <a:off x="5180"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81" name="Line 1533"/>
            <p:cNvSpPr>
              <a:spLocks noChangeAspect="1" noChangeShapeType="1"/>
            </p:cNvSpPr>
            <p:nvPr/>
          </p:nvSpPr>
          <p:spPr bwMode="auto">
            <a:xfrm flipV="1">
              <a:off x="5179"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82" name="Oval 1534"/>
            <p:cNvSpPr>
              <a:spLocks noChangeAspect="1" noChangeArrowheads="1"/>
            </p:cNvSpPr>
            <p:nvPr/>
          </p:nvSpPr>
          <p:spPr bwMode="auto">
            <a:xfrm>
              <a:off x="5166"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583" name="Line 1535"/>
            <p:cNvSpPr>
              <a:spLocks noChangeAspect="1" noChangeShapeType="1"/>
            </p:cNvSpPr>
            <p:nvPr/>
          </p:nvSpPr>
          <p:spPr bwMode="auto">
            <a:xfrm flipH="1" flipV="1">
              <a:off x="5186"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84" name="Line 1536"/>
            <p:cNvSpPr>
              <a:spLocks noChangeAspect="1" noChangeShapeType="1"/>
            </p:cNvSpPr>
            <p:nvPr/>
          </p:nvSpPr>
          <p:spPr bwMode="auto">
            <a:xfrm>
              <a:off x="5214"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85" name="Line 1537"/>
            <p:cNvSpPr>
              <a:spLocks noChangeAspect="1" noChangeShapeType="1"/>
            </p:cNvSpPr>
            <p:nvPr/>
          </p:nvSpPr>
          <p:spPr bwMode="auto">
            <a:xfrm flipH="1">
              <a:off x="5212"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86" name="Oval 1538"/>
            <p:cNvSpPr>
              <a:spLocks noChangeAspect="1" noChangeArrowheads="1"/>
            </p:cNvSpPr>
            <p:nvPr/>
          </p:nvSpPr>
          <p:spPr bwMode="auto">
            <a:xfrm flipH="1" flipV="1">
              <a:off x="5166"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587" name="Line 1539"/>
            <p:cNvSpPr>
              <a:spLocks noChangeAspect="1" noChangeShapeType="1"/>
            </p:cNvSpPr>
            <p:nvPr/>
          </p:nvSpPr>
          <p:spPr bwMode="auto">
            <a:xfrm>
              <a:off x="5286"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88" name="Line 1540"/>
            <p:cNvSpPr>
              <a:spLocks noChangeAspect="1" noChangeShapeType="1"/>
            </p:cNvSpPr>
            <p:nvPr/>
          </p:nvSpPr>
          <p:spPr bwMode="auto">
            <a:xfrm flipH="1" flipV="1">
              <a:off x="5251"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89" name="Line 1541"/>
            <p:cNvSpPr>
              <a:spLocks noChangeAspect="1" noChangeShapeType="1"/>
            </p:cNvSpPr>
            <p:nvPr/>
          </p:nvSpPr>
          <p:spPr bwMode="auto">
            <a:xfrm flipV="1">
              <a:off x="5250"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90" name="Oval 1542"/>
            <p:cNvSpPr>
              <a:spLocks noChangeAspect="1" noChangeArrowheads="1"/>
            </p:cNvSpPr>
            <p:nvPr/>
          </p:nvSpPr>
          <p:spPr bwMode="auto">
            <a:xfrm>
              <a:off x="5237"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591" name="Line 1543"/>
            <p:cNvSpPr>
              <a:spLocks noChangeAspect="1" noChangeShapeType="1"/>
            </p:cNvSpPr>
            <p:nvPr/>
          </p:nvSpPr>
          <p:spPr bwMode="auto">
            <a:xfrm flipH="1" flipV="1">
              <a:off x="5257"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92" name="Line 1544"/>
            <p:cNvSpPr>
              <a:spLocks noChangeAspect="1" noChangeShapeType="1"/>
            </p:cNvSpPr>
            <p:nvPr/>
          </p:nvSpPr>
          <p:spPr bwMode="auto">
            <a:xfrm>
              <a:off x="5285"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93" name="Line 1545"/>
            <p:cNvSpPr>
              <a:spLocks noChangeAspect="1" noChangeShapeType="1"/>
            </p:cNvSpPr>
            <p:nvPr/>
          </p:nvSpPr>
          <p:spPr bwMode="auto">
            <a:xfrm flipH="1">
              <a:off x="5283"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94" name="Oval 1546"/>
            <p:cNvSpPr>
              <a:spLocks noChangeAspect="1" noChangeArrowheads="1"/>
            </p:cNvSpPr>
            <p:nvPr/>
          </p:nvSpPr>
          <p:spPr bwMode="auto">
            <a:xfrm flipH="1" flipV="1">
              <a:off x="5237"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595" name="Line 1547"/>
            <p:cNvSpPr>
              <a:spLocks noChangeAspect="1" noChangeShapeType="1"/>
            </p:cNvSpPr>
            <p:nvPr/>
          </p:nvSpPr>
          <p:spPr bwMode="auto">
            <a:xfrm>
              <a:off x="5358" y="2090"/>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96" name="Line 1548"/>
            <p:cNvSpPr>
              <a:spLocks noChangeAspect="1" noChangeShapeType="1"/>
            </p:cNvSpPr>
            <p:nvPr/>
          </p:nvSpPr>
          <p:spPr bwMode="auto">
            <a:xfrm flipH="1" flipV="1">
              <a:off x="5323" y="2106"/>
              <a:ext cx="10" cy="15"/>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97" name="Line 1549"/>
            <p:cNvSpPr>
              <a:spLocks noChangeAspect="1" noChangeShapeType="1"/>
            </p:cNvSpPr>
            <p:nvPr/>
          </p:nvSpPr>
          <p:spPr bwMode="auto">
            <a:xfrm flipV="1">
              <a:off x="5322" y="2092"/>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598" name="Oval 1550"/>
            <p:cNvSpPr>
              <a:spLocks noChangeAspect="1" noChangeArrowheads="1"/>
            </p:cNvSpPr>
            <p:nvPr/>
          </p:nvSpPr>
          <p:spPr bwMode="auto">
            <a:xfrm>
              <a:off x="5309"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sp>
          <p:nvSpPr>
            <p:cNvPr id="3599" name="Line 1551"/>
            <p:cNvSpPr>
              <a:spLocks noChangeAspect="1" noChangeShapeType="1"/>
            </p:cNvSpPr>
            <p:nvPr/>
          </p:nvSpPr>
          <p:spPr bwMode="auto">
            <a:xfrm flipH="1" flipV="1">
              <a:off x="5329" y="2123"/>
              <a:ext cx="0" cy="3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600" name="Line 1552"/>
            <p:cNvSpPr>
              <a:spLocks noChangeAspect="1" noChangeShapeType="1"/>
            </p:cNvSpPr>
            <p:nvPr/>
          </p:nvSpPr>
          <p:spPr bwMode="auto">
            <a:xfrm>
              <a:off x="5357" y="2128"/>
              <a:ext cx="7" cy="11"/>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601" name="Line 1553"/>
            <p:cNvSpPr>
              <a:spLocks noChangeAspect="1" noChangeShapeType="1"/>
            </p:cNvSpPr>
            <p:nvPr/>
          </p:nvSpPr>
          <p:spPr bwMode="auto">
            <a:xfrm flipH="1">
              <a:off x="5355" y="2141"/>
              <a:ext cx="10" cy="14"/>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602" name="Oval 1554"/>
            <p:cNvSpPr>
              <a:spLocks noChangeAspect="1" noChangeArrowheads="1"/>
            </p:cNvSpPr>
            <p:nvPr/>
          </p:nvSpPr>
          <p:spPr bwMode="auto">
            <a:xfrm flipH="1" flipV="1">
              <a:off x="5309"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prstTxWarp prst="textNoShape">
                <a:avLst/>
              </a:prstTxWarp>
            </a:bodyPr>
            <a:lstStyle/>
            <a:p>
              <a:endParaRPr lang="en-US"/>
            </a:p>
          </p:txBody>
        </p:sp>
      </p:grpSp>
      <p:sp>
        <p:nvSpPr>
          <p:cNvPr id="3603" name="Oval 1555"/>
          <p:cNvSpPr>
            <a:spLocks noChangeArrowheads="1"/>
          </p:cNvSpPr>
          <p:nvPr/>
        </p:nvSpPr>
        <p:spPr bwMode="auto">
          <a:xfrm>
            <a:off x="3319463" y="2093913"/>
            <a:ext cx="671512" cy="398462"/>
          </a:xfrm>
          <a:prstGeom prst="ellipse">
            <a:avLst/>
          </a:prstGeom>
          <a:gradFill rotWithShape="1">
            <a:gsLst>
              <a:gs pos="0">
                <a:srgbClr val="F5F500">
                  <a:gamma/>
                  <a:shade val="46275"/>
                  <a:invGamma/>
                </a:srgbClr>
              </a:gs>
              <a:gs pos="50000">
                <a:srgbClr val="F5F500"/>
              </a:gs>
              <a:gs pos="100000">
                <a:srgbClr val="F5F500">
                  <a:gamma/>
                  <a:shade val="46275"/>
                  <a:invGamma/>
                </a:srgbClr>
              </a:gs>
            </a:gsLst>
            <a:lin ang="5400000" scaled="1"/>
          </a:gradFill>
          <a:ln w="9525">
            <a:solidFill>
              <a:schemeClr val="tx1"/>
            </a:solidFill>
            <a:round/>
            <a:headEnd/>
            <a:tailEnd/>
          </a:ln>
          <a:effectLst/>
        </p:spPr>
        <p:txBody>
          <a:bodyPr wrap="none" anchor="ctr">
            <a:prstTxWarp prst="textNoShape">
              <a:avLst/>
            </a:prstTxWarp>
          </a:bodyPr>
          <a:lstStyle/>
          <a:p>
            <a:pPr algn="ctr"/>
            <a:r>
              <a:rPr lang="en-US" b="1"/>
              <a:t>PI3K</a:t>
            </a:r>
          </a:p>
        </p:txBody>
      </p:sp>
      <p:sp>
        <p:nvSpPr>
          <p:cNvPr id="3604" name="Oval 1556"/>
          <p:cNvSpPr>
            <a:spLocks noChangeArrowheads="1"/>
          </p:cNvSpPr>
          <p:nvPr/>
        </p:nvSpPr>
        <p:spPr bwMode="auto">
          <a:xfrm>
            <a:off x="2865438" y="2354263"/>
            <a:ext cx="701675" cy="395287"/>
          </a:xfrm>
          <a:prstGeom prst="ellipse">
            <a:avLst/>
          </a:prstGeom>
          <a:gradFill rotWithShape="1">
            <a:gsLst>
              <a:gs pos="0">
                <a:srgbClr val="F5F500">
                  <a:gamma/>
                  <a:shade val="46275"/>
                  <a:invGamma/>
                </a:srgbClr>
              </a:gs>
              <a:gs pos="50000">
                <a:srgbClr val="F5F500"/>
              </a:gs>
              <a:gs pos="100000">
                <a:srgbClr val="F5F500">
                  <a:gamma/>
                  <a:shade val="46275"/>
                  <a:invGamma/>
                </a:srgbClr>
              </a:gs>
            </a:gsLst>
            <a:lin ang="5400000" scaled="1"/>
          </a:gradFill>
          <a:ln w="9525">
            <a:solidFill>
              <a:schemeClr val="tx1"/>
            </a:solidFill>
            <a:round/>
            <a:headEnd/>
            <a:tailEnd/>
          </a:ln>
          <a:effectLst/>
        </p:spPr>
        <p:txBody>
          <a:bodyPr wrap="none" anchor="ctr">
            <a:prstTxWarp prst="textNoShape">
              <a:avLst/>
            </a:prstTxWarp>
          </a:bodyPr>
          <a:lstStyle/>
          <a:p>
            <a:pPr algn="ctr"/>
            <a:r>
              <a:rPr lang="en-US" b="1"/>
              <a:t>PDK</a:t>
            </a:r>
          </a:p>
        </p:txBody>
      </p:sp>
      <p:sp>
        <p:nvSpPr>
          <p:cNvPr id="3605" name="Oval 1557"/>
          <p:cNvSpPr>
            <a:spLocks noChangeArrowheads="1"/>
          </p:cNvSpPr>
          <p:nvPr/>
        </p:nvSpPr>
        <p:spPr bwMode="auto">
          <a:xfrm>
            <a:off x="1862138" y="1614488"/>
            <a:ext cx="365125" cy="228600"/>
          </a:xfrm>
          <a:prstGeom prst="ellipse">
            <a:avLst/>
          </a:prstGeom>
          <a:gradFill rotWithShape="1">
            <a:gsLst>
              <a:gs pos="0">
                <a:srgbClr val="F5F500">
                  <a:gamma/>
                  <a:shade val="46275"/>
                  <a:invGamma/>
                </a:srgbClr>
              </a:gs>
              <a:gs pos="50000">
                <a:srgbClr val="F5F500"/>
              </a:gs>
              <a:gs pos="100000">
                <a:srgbClr val="F5F500">
                  <a:gamma/>
                  <a:shade val="46275"/>
                  <a:invGamma/>
                </a:srgbClr>
              </a:gs>
            </a:gsLst>
            <a:lin ang="5400000" scaled="1"/>
          </a:gradFill>
          <a:ln w="9525">
            <a:solidFill>
              <a:schemeClr val="tx1"/>
            </a:solidFill>
            <a:round/>
            <a:headEnd/>
            <a:tailEnd/>
          </a:ln>
          <a:effectLst/>
        </p:spPr>
        <p:txBody>
          <a:bodyPr wrap="none" anchor="ctr">
            <a:prstTxWarp prst="textNoShape">
              <a:avLst/>
            </a:prstTxWarp>
          </a:bodyPr>
          <a:lstStyle/>
          <a:p>
            <a:pPr algn="ctr"/>
            <a:r>
              <a:rPr lang="en-US" sz="800" b="1"/>
              <a:t>aPKC</a:t>
            </a:r>
            <a:r>
              <a:rPr lang="en-US" sz="800" b="1">
                <a:sym typeface="Symbol" charset="2"/>
              </a:rPr>
              <a:t></a:t>
            </a:r>
          </a:p>
        </p:txBody>
      </p:sp>
      <p:sp>
        <p:nvSpPr>
          <p:cNvPr id="3606" name="Oval 1558"/>
          <p:cNvSpPr>
            <a:spLocks noChangeArrowheads="1"/>
          </p:cNvSpPr>
          <p:nvPr/>
        </p:nvSpPr>
        <p:spPr bwMode="auto">
          <a:xfrm>
            <a:off x="5595938" y="6105525"/>
            <a:ext cx="320675" cy="503238"/>
          </a:xfrm>
          <a:prstGeom prst="ellipse">
            <a:avLst/>
          </a:prstGeom>
          <a:gradFill rotWithShape="1">
            <a:gsLst>
              <a:gs pos="0">
                <a:srgbClr val="4D0808"/>
              </a:gs>
              <a:gs pos="50000">
                <a:srgbClr val="F57A00"/>
              </a:gs>
              <a:gs pos="100000">
                <a:srgbClr val="4D0808"/>
              </a:gs>
            </a:gsLst>
            <a:lin ang="0" scaled="1"/>
          </a:gradFill>
          <a:ln w="9525">
            <a:solidFill>
              <a:schemeClr val="tx1"/>
            </a:solidFill>
            <a:round/>
            <a:headEnd/>
            <a:tailEnd/>
          </a:ln>
          <a:effectLst/>
        </p:spPr>
        <p:txBody>
          <a:bodyPr wrap="none" anchor="ctr">
            <a:prstTxWarp prst="textNoShape">
              <a:avLst/>
            </a:prstTxWarp>
          </a:bodyPr>
          <a:lstStyle/>
          <a:p>
            <a:pPr algn="ctr"/>
            <a:r>
              <a:rPr lang="en-US" sz="800" b="1">
                <a:solidFill>
                  <a:srgbClr val="FFFF66"/>
                </a:solidFill>
              </a:rPr>
              <a:t>AP-1</a:t>
            </a:r>
          </a:p>
        </p:txBody>
      </p:sp>
      <p:sp>
        <p:nvSpPr>
          <p:cNvPr id="3607" name="Oval 1559"/>
          <p:cNvSpPr>
            <a:spLocks noChangeArrowheads="1"/>
          </p:cNvSpPr>
          <p:nvPr/>
        </p:nvSpPr>
        <p:spPr bwMode="auto">
          <a:xfrm>
            <a:off x="5813425" y="6105525"/>
            <a:ext cx="320675" cy="503238"/>
          </a:xfrm>
          <a:prstGeom prst="ellipse">
            <a:avLst/>
          </a:prstGeom>
          <a:gradFill rotWithShape="1">
            <a:gsLst>
              <a:gs pos="0">
                <a:srgbClr val="4D0808"/>
              </a:gs>
              <a:gs pos="50000">
                <a:srgbClr val="F57A00"/>
              </a:gs>
              <a:gs pos="100000">
                <a:srgbClr val="4D0808"/>
              </a:gs>
            </a:gsLst>
            <a:lin ang="0" scaled="1"/>
          </a:gradFill>
          <a:ln w="9525">
            <a:solidFill>
              <a:schemeClr val="tx1"/>
            </a:solidFill>
            <a:round/>
            <a:headEnd/>
            <a:tailEnd/>
          </a:ln>
          <a:effectLst/>
        </p:spPr>
        <p:txBody>
          <a:bodyPr wrap="none" anchor="ctr">
            <a:prstTxWarp prst="textNoShape">
              <a:avLst/>
            </a:prstTxWarp>
          </a:bodyPr>
          <a:lstStyle/>
          <a:p>
            <a:pPr algn="ctr"/>
            <a:r>
              <a:rPr lang="en-US" sz="800" b="1">
                <a:solidFill>
                  <a:srgbClr val="FFFF66"/>
                </a:solidFill>
              </a:rPr>
              <a:t>AP-1</a:t>
            </a:r>
          </a:p>
        </p:txBody>
      </p:sp>
      <p:grpSp>
        <p:nvGrpSpPr>
          <p:cNvPr id="2617" name="Group 1560"/>
          <p:cNvGrpSpPr>
            <a:grpSpLocks/>
          </p:cNvGrpSpPr>
          <p:nvPr/>
        </p:nvGrpSpPr>
        <p:grpSpPr bwMode="auto">
          <a:xfrm>
            <a:off x="8042275" y="5988050"/>
            <a:ext cx="658813" cy="746125"/>
            <a:chOff x="704" y="2374"/>
            <a:chExt cx="415" cy="470"/>
          </a:xfrm>
        </p:grpSpPr>
        <p:sp>
          <p:nvSpPr>
            <p:cNvPr id="3609" name="Oval 1561"/>
            <p:cNvSpPr>
              <a:spLocks noChangeArrowheads="1"/>
            </p:cNvSpPr>
            <p:nvPr/>
          </p:nvSpPr>
          <p:spPr bwMode="auto">
            <a:xfrm flipH="1">
              <a:off x="704" y="2374"/>
              <a:ext cx="411" cy="236"/>
            </a:xfrm>
            <a:prstGeom prst="ellipse">
              <a:avLst/>
            </a:prstGeom>
            <a:gradFill rotWithShape="1">
              <a:gsLst>
                <a:gs pos="0">
                  <a:srgbClr val="006600"/>
                </a:gs>
                <a:gs pos="100000">
                  <a:schemeClr val="bg2"/>
                </a:gs>
              </a:gsLst>
              <a:lin ang="5400000" scaled="1"/>
            </a:gradFill>
            <a:ln w="9525">
              <a:noFill/>
              <a:round/>
              <a:headEnd/>
              <a:tailEnd/>
            </a:ln>
            <a:effectLst/>
          </p:spPr>
          <p:txBody>
            <a:bodyPr wrap="none" anchor="ctr">
              <a:prstTxWarp prst="textNoShape">
                <a:avLst/>
              </a:prstTxWarp>
            </a:bodyPr>
            <a:lstStyle/>
            <a:p>
              <a:pPr algn="ctr"/>
              <a:r>
                <a:rPr lang="en-US" sz="1200" b="1">
                  <a:solidFill>
                    <a:srgbClr val="FFFF00"/>
                  </a:solidFill>
                </a:rPr>
                <a:t>STAT 3</a:t>
              </a:r>
            </a:p>
          </p:txBody>
        </p:sp>
        <p:sp>
          <p:nvSpPr>
            <p:cNvPr id="3610" name="Oval 1562"/>
            <p:cNvSpPr>
              <a:spLocks noChangeAspect="1" noChangeArrowheads="1"/>
            </p:cNvSpPr>
            <p:nvPr/>
          </p:nvSpPr>
          <p:spPr bwMode="auto">
            <a:xfrm>
              <a:off x="728" y="2544"/>
              <a:ext cx="115" cy="11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3611" name="Oval 1563"/>
            <p:cNvSpPr>
              <a:spLocks noChangeArrowheads="1"/>
            </p:cNvSpPr>
            <p:nvPr/>
          </p:nvSpPr>
          <p:spPr bwMode="auto">
            <a:xfrm flipH="1">
              <a:off x="708" y="2608"/>
              <a:ext cx="411" cy="236"/>
            </a:xfrm>
            <a:prstGeom prst="ellipse">
              <a:avLst/>
            </a:prstGeom>
            <a:gradFill rotWithShape="1">
              <a:gsLst>
                <a:gs pos="0">
                  <a:srgbClr val="006600"/>
                </a:gs>
                <a:gs pos="100000">
                  <a:schemeClr val="bg2"/>
                </a:gs>
              </a:gsLst>
              <a:lin ang="5400000" scaled="1"/>
            </a:gradFill>
            <a:ln w="9525">
              <a:noFill/>
              <a:round/>
              <a:headEnd/>
              <a:tailEnd/>
            </a:ln>
            <a:effectLst/>
          </p:spPr>
          <p:txBody>
            <a:bodyPr wrap="none" anchor="ctr">
              <a:prstTxWarp prst="textNoShape">
                <a:avLst/>
              </a:prstTxWarp>
            </a:bodyPr>
            <a:lstStyle/>
            <a:p>
              <a:pPr algn="ctr"/>
              <a:r>
                <a:rPr lang="en-US" sz="1200" b="1">
                  <a:solidFill>
                    <a:srgbClr val="FFFF00"/>
                  </a:solidFill>
                </a:rPr>
                <a:t>STAT 3</a:t>
              </a:r>
            </a:p>
          </p:txBody>
        </p:sp>
        <p:sp>
          <p:nvSpPr>
            <p:cNvPr id="3612" name="Oval 1564"/>
            <p:cNvSpPr>
              <a:spLocks noChangeAspect="1" noChangeArrowheads="1"/>
            </p:cNvSpPr>
            <p:nvPr/>
          </p:nvSpPr>
          <p:spPr bwMode="auto">
            <a:xfrm>
              <a:off x="981" y="2542"/>
              <a:ext cx="115" cy="11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wrap="none" anchor="ctr">
              <a:prstTxWarp prst="textNoShape">
                <a:avLst/>
              </a:prstTxWarp>
            </a:bodyPr>
            <a:lstStyle/>
            <a:p>
              <a:pPr algn="ctr"/>
              <a:r>
                <a:rPr lang="en-US" sz="800" b="1">
                  <a:solidFill>
                    <a:srgbClr val="4D0808"/>
                  </a:solidFill>
                  <a:ea typeface="Arial" charset="0"/>
                  <a:cs typeface="Arial" charset="0"/>
                </a:rPr>
                <a:t>P</a:t>
              </a:r>
            </a:p>
          </p:txBody>
        </p:sp>
      </p:grpSp>
      <p:sp>
        <p:nvSpPr>
          <p:cNvPr id="3613" name="Oval 1565"/>
          <p:cNvSpPr>
            <a:spLocks noChangeAspect="1" noChangeArrowheads="1"/>
          </p:cNvSpPr>
          <p:nvPr/>
        </p:nvSpPr>
        <p:spPr bwMode="auto">
          <a:xfrm>
            <a:off x="5995988" y="6038850"/>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3614" name="Oval 1566"/>
          <p:cNvSpPr>
            <a:spLocks noChangeAspect="1" noChangeArrowheads="1"/>
          </p:cNvSpPr>
          <p:nvPr/>
        </p:nvSpPr>
        <p:spPr bwMode="auto">
          <a:xfrm>
            <a:off x="5727700" y="6019800"/>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3615" name="Oval 1567"/>
          <p:cNvSpPr>
            <a:spLocks noChangeArrowheads="1"/>
          </p:cNvSpPr>
          <p:nvPr/>
        </p:nvSpPr>
        <p:spPr bwMode="auto">
          <a:xfrm>
            <a:off x="5108575" y="3290888"/>
            <a:ext cx="414338" cy="263525"/>
          </a:xfrm>
          <a:prstGeom prst="ellipse">
            <a:avLst/>
          </a:prstGeom>
          <a:gradFill rotWithShape="1">
            <a:gsLst>
              <a:gs pos="0">
                <a:srgbClr val="4D0808"/>
              </a:gs>
              <a:gs pos="50000">
                <a:srgbClr val="F57A00"/>
              </a:gs>
              <a:gs pos="100000">
                <a:srgbClr val="4D0808"/>
              </a:gs>
            </a:gsLst>
            <a:lin ang="5400000" scaled="1"/>
          </a:gradFill>
          <a:ln w="9525">
            <a:solidFill>
              <a:schemeClr val="tx1"/>
            </a:solidFill>
            <a:round/>
            <a:headEnd/>
            <a:tailEnd/>
          </a:ln>
          <a:effectLst/>
        </p:spPr>
        <p:txBody>
          <a:bodyPr wrap="none" anchor="ctr">
            <a:prstTxWarp prst="textNoShape">
              <a:avLst/>
            </a:prstTxWarp>
          </a:bodyPr>
          <a:lstStyle/>
          <a:p>
            <a:pPr algn="ctr"/>
            <a:r>
              <a:rPr lang="en-US" sz="1000" b="1">
                <a:solidFill>
                  <a:srgbClr val="FFFF66"/>
                </a:solidFill>
              </a:rPr>
              <a:t>Grb2</a:t>
            </a:r>
          </a:p>
        </p:txBody>
      </p:sp>
      <p:sp>
        <p:nvSpPr>
          <p:cNvPr id="3616" name="Oval 1568"/>
          <p:cNvSpPr>
            <a:spLocks noChangeArrowheads="1"/>
          </p:cNvSpPr>
          <p:nvPr/>
        </p:nvSpPr>
        <p:spPr bwMode="auto">
          <a:xfrm>
            <a:off x="5218113" y="3503613"/>
            <a:ext cx="482600" cy="252412"/>
          </a:xfrm>
          <a:prstGeom prst="ellipse">
            <a:avLst/>
          </a:prstGeom>
          <a:gradFill rotWithShape="1">
            <a:gsLst>
              <a:gs pos="0">
                <a:srgbClr val="4D0808"/>
              </a:gs>
              <a:gs pos="50000">
                <a:srgbClr val="F57A00"/>
              </a:gs>
              <a:gs pos="100000">
                <a:srgbClr val="4D0808"/>
              </a:gs>
            </a:gsLst>
            <a:lin ang="5400000" scaled="1"/>
          </a:gradFill>
          <a:ln w="9525">
            <a:solidFill>
              <a:schemeClr val="tx1"/>
            </a:solidFill>
            <a:round/>
            <a:headEnd/>
            <a:tailEnd/>
          </a:ln>
          <a:effectLst/>
        </p:spPr>
        <p:txBody>
          <a:bodyPr wrap="none" anchor="ctr">
            <a:prstTxWarp prst="textNoShape">
              <a:avLst/>
            </a:prstTxWarp>
          </a:bodyPr>
          <a:lstStyle/>
          <a:p>
            <a:pPr algn="ctr"/>
            <a:r>
              <a:rPr lang="en-US" sz="1000" b="1">
                <a:solidFill>
                  <a:srgbClr val="FFFF66"/>
                </a:solidFill>
              </a:rPr>
              <a:t>SOS</a:t>
            </a:r>
          </a:p>
        </p:txBody>
      </p:sp>
      <p:sp>
        <p:nvSpPr>
          <p:cNvPr id="3617" name="Oval 1569"/>
          <p:cNvSpPr>
            <a:spLocks noChangeArrowheads="1"/>
          </p:cNvSpPr>
          <p:nvPr/>
        </p:nvSpPr>
        <p:spPr bwMode="auto">
          <a:xfrm>
            <a:off x="5397500" y="3673475"/>
            <a:ext cx="608013" cy="312738"/>
          </a:xfrm>
          <a:prstGeom prst="ellipse">
            <a:avLst/>
          </a:prstGeom>
          <a:gradFill rotWithShape="1">
            <a:gsLst>
              <a:gs pos="0">
                <a:srgbClr val="4D0808"/>
              </a:gs>
              <a:gs pos="50000">
                <a:srgbClr val="F57A00"/>
              </a:gs>
              <a:gs pos="100000">
                <a:srgbClr val="4D0808"/>
              </a:gs>
            </a:gsLst>
            <a:lin ang="5400000" scaled="1"/>
          </a:gradFill>
          <a:ln w="9525">
            <a:solidFill>
              <a:schemeClr val="tx1"/>
            </a:solidFill>
            <a:round/>
            <a:headEnd/>
            <a:tailEnd/>
          </a:ln>
          <a:effectLst/>
        </p:spPr>
        <p:txBody>
          <a:bodyPr wrap="none" anchor="ctr">
            <a:prstTxWarp prst="textNoShape">
              <a:avLst/>
            </a:prstTxWarp>
          </a:bodyPr>
          <a:lstStyle/>
          <a:p>
            <a:pPr algn="ctr"/>
            <a:r>
              <a:rPr lang="en-US" sz="1000" b="1">
                <a:solidFill>
                  <a:srgbClr val="FFFF66"/>
                </a:solidFill>
              </a:rPr>
              <a:t>Ras</a:t>
            </a:r>
          </a:p>
        </p:txBody>
      </p:sp>
      <p:sp>
        <p:nvSpPr>
          <p:cNvPr id="3618" name="Oval 1570"/>
          <p:cNvSpPr>
            <a:spLocks noChangeArrowheads="1"/>
          </p:cNvSpPr>
          <p:nvPr/>
        </p:nvSpPr>
        <p:spPr bwMode="auto">
          <a:xfrm>
            <a:off x="3727450" y="2909888"/>
            <a:ext cx="404813" cy="244475"/>
          </a:xfrm>
          <a:prstGeom prst="ellipse">
            <a:avLst/>
          </a:prstGeom>
          <a:gradFill rotWithShape="1">
            <a:gsLst>
              <a:gs pos="0">
                <a:srgbClr val="4D0808"/>
              </a:gs>
              <a:gs pos="50000">
                <a:srgbClr val="F57A00"/>
              </a:gs>
              <a:gs pos="100000">
                <a:srgbClr val="4D0808"/>
              </a:gs>
            </a:gsLst>
            <a:lin ang="5400000" scaled="1"/>
          </a:gradFill>
          <a:ln w="9525">
            <a:solidFill>
              <a:srgbClr val="E6FFCD"/>
            </a:solidFill>
            <a:round/>
            <a:headEnd/>
            <a:tailEnd/>
          </a:ln>
          <a:effectLst/>
        </p:spPr>
        <p:txBody>
          <a:bodyPr wrap="none" anchor="ctr">
            <a:prstTxWarp prst="textNoShape">
              <a:avLst/>
            </a:prstTxWarp>
          </a:bodyPr>
          <a:lstStyle/>
          <a:p>
            <a:pPr algn="ctr"/>
            <a:r>
              <a:rPr lang="en-US" sz="1000" b="1">
                <a:solidFill>
                  <a:srgbClr val="FFFF66"/>
                </a:solidFill>
              </a:rPr>
              <a:t>SHC</a:t>
            </a:r>
          </a:p>
        </p:txBody>
      </p:sp>
      <p:sp>
        <p:nvSpPr>
          <p:cNvPr id="3619" name="Oval 1571"/>
          <p:cNvSpPr>
            <a:spLocks noChangeArrowheads="1"/>
          </p:cNvSpPr>
          <p:nvPr/>
        </p:nvSpPr>
        <p:spPr bwMode="auto">
          <a:xfrm>
            <a:off x="4838700" y="1389063"/>
            <a:ext cx="285750" cy="523875"/>
          </a:xfrm>
          <a:prstGeom prst="ellipse">
            <a:avLst/>
          </a:prstGeom>
          <a:gradFill rotWithShape="1">
            <a:gsLst>
              <a:gs pos="0">
                <a:srgbClr val="8AB800">
                  <a:gamma/>
                  <a:shade val="46275"/>
                  <a:invGamma/>
                </a:srgbClr>
              </a:gs>
              <a:gs pos="50000">
                <a:srgbClr val="8AB800"/>
              </a:gs>
              <a:gs pos="100000">
                <a:srgbClr val="8AB800">
                  <a:gamma/>
                  <a:shade val="46275"/>
                  <a:invGamma/>
                </a:srgbClr>
              </a:gs>
            </a:gsLst>
            <a:lin ang="0" scaled="1"/>
          </a:gradFill>
          <a:ln w="9525">
            <a:solidFill>
              <a:srgbClr val="FFFF00"/>
            </a:solidFill>
            <a:round/>
            <a:headEnd/>
            <a:tailEnd/>
          </a:ln>
          <a:effectLst/>
        </p:spPr>
        <p:txBody>
          <a:bodyPr wrap="none" anchor="ctr">
            <a:prstTxWarp prst="textNoShape">
              <a:avLst/>
            </a:prstTxWarp>
          </a:bodyPr>
          <a:lstStyle/>
          <a:p>
            <a:pPr algn="ctr"/>
            <a:r>
              <a:rPr lang="en-US" sz="1200" b="1">
                <a:solidFill>
                  <a:srgbClr val="FFFF66"/>
                </a:solidFill>
                <a:sym typeface="Symbol" charset="2"/>
              </a:rPr>
              <a:t>Src</a:t>
            </a:r>
          </a:p>
        </p:txBody>
      </p:sp>
      <p:sp>
        <p:nvSpPr>
          <p:cNvPr id="3620" name="Oval 1572"/>
          <p:cNvSpPr>
            <a:spLocks noChangeArrowheads="1"/>
          </p:cNvSpPr>
          <p:nvPr/>
        </p:nvSpPr>
        <p:spPr bwMode="auto">
          <a:xfrm flipH="1">
            <a:off x="5516563" y="1490663"/>
            <a:ext cx="652462" cy="374650"/>
          </a:xfrm>
          <a:prstGeom prst="ellipse">
            <a:avLst/>
          </a:prstGeom>
          <a:gradFill rotWithShape="1">
            <a:gsLst>
              <a:gs pos="0">
                <a:srgbClr val="006600"/>
              </a:gs>
              <a:gs pos="100000">
                <a:schemeClr val="bg2"/>
              </a:gs>
            </a:gsLst>
            <a:lin ang="5400000" scaled="1"/>
          </a:gradFill>
          <a:ln w="9525">
            <a:noFill/>
            <a:round/>
            <a:headEnd/>
            <a:tailEnd/>
          </a:ln>
          <a:effectLst/>
        </p:spPr>
        <p:txBody>
          <a:bodyPr wrap="none" anchor="ctr">
            <a:prstTxWarp prst="textNoShape">
              <a:avLst/>
            </a:prstTxWarp>
          </a:bodyPr>
          <a:lstStyle/>
          <a:p>
            <a:pPr algn="ctr"/>
            <a:r>
              <a:rPr lang="en-US" sz="1200" b="1">
                <a:solidFill>
                  <a:srgbClr val="FFFF00"/>
                </a:solidFill>
              </a:rPr>
              <a:t>STAT 3</a:t>
            </a:r>
          </a:p>
        </p:txBody>
      </p:sp>
      <p:sp>
        <p:nvSpPr>
          <p:cNvPr id="3621" name="Oval 1573"/>
          <p:cNvSpPr>
            <a:spLocks noChangeAspect="1" noChangeArrowheads="1"/>
          </p:cNvSpPr>
          <p:nvPr/>
        </p:nvSpPr>
        <p:spPr bwMode="auto">
          <a:xfrm>
            <a:off x="5956300" y="1757363"/>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wrap="none" anchor="ctr">
            <a:prstTxWarp prst="textNoShape">
              <a:avLst/>
            </a:prstTxWarp>
          </a:bodyPr>
          <a:lstStyle/>
          <a:p>
            <a:pPr algn="ctr"/>
            <a:r>
              <a:rPr lang="en-US" sz="800" b="1">
                <a:solidFill>
                  <a:srgbClr val="4D0808"/>
                </a:solidFill>
                <a:ea typeface="Arial" charset="0"/>
                <a:cs typeface="Arial" charset="0"/>
              </a:rPr>
              <a:t>P</a:t>
            </a:r>
          </a:p>
        </p:txBody>
      </p:sp>
      <p:grpSp>
        <p:nvGrpSpPr>
          <p:cNvPr id="2620" name="Group 1574"/>
          <p:cNvGrpSpPr>
            <a:grpSpLocks/>
          </p:cNvGrpSpPr>
          <p:nvPr/>
        </p:nvGrpSpPr>
        <p:grpSpPr bwMode="auto">
          <a:xfrm>
            <a:off x="8021638" y="1738313"/>
            <a:ext cx="658812" cy="746125"/>
            <a:chOff x="704" y="2374"/>
            <a:chExt cx="415" cy="470"/>
          </a:xfrm>
        </p:grpSpPr>
        <p:sp>
          <p:nvSpPr>
            <p:cNvPr id="3623" name="Oval 1575"/>
            <p:cNvSpPr>
              <a:spLocks noChangeArrowheads="1"/>
            </p:cNvSpPr>
            <p:nvPr/>
          </p:nvSpPr>
          <p:spPr bwMode="auto">
            <a:xfrm flipH="1">
              <a:off x="704" y="2374"/>
              <a:ext cx="411" cy="236"/>
            </a:xfrm>
            <a:prstGeom prst="ellipse">
              <a:avLst/>
            </a:prstGeom>
            <a:gradFill rotWithShape="1">
              <a:gsLst>
                <a:gs pos="0">
                  <a:srgbClr val="006600"/>
                </a:gs>
                <a:gs pos="100000">
                  <a:schemeClr val="bg2"/>
                </a:gs>
              </a:gsLst>
              <a:lin ang="5400000" scaled="1"/>
            </a:gradFill>
            <a:ln w="9525">
              <a:noFill/>
              <a:round/>
              <a:headEnd/>
              <a:tailEnd/>
            </a:ln>
            <a:effectLst/>
          </p:spPr>
          <p:txBody>
            <a:bodyPr wrap="none" anchor="ctr">
              <a:prstTxWarp prst="textNoShape">
                <a:avLst/>
              </a:prstTxWarp>
            </a:bodyPr>
            <a:lstStyle/>
            <a:p>
              <a:pPr algn="ctr"/>
              <a:r>
                <a:rPr lang="en-US" sz="1200" b="1">
                  <a:solidFill>
                    <a:srgbClr val="FFFF00"/>
                  </a:solidFill>
                </a:rPr>
                <a:t>STAT 3</a:t>
              </a:r>
            </a:p>
          </p:txBody>
        </p:sp>
        <p:sp>
          <p:nvSpPr>
            <p:cNvPr id="3624" name="Oval 1576"/>
            <p:cNvSpPr>
              <a:spLocks noChangeAspect="1" noChangeArrowheads="1"/>
            </p:cNvSpPr>
            <p:nvPr/>
          </p:nvSpPr>
          <p:spPr bwMode="auto">
            <a:xfrm>
              <a:off x="728" y="2544"/>
              <a:ext cx="115" cy="11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3625" name="Oval 1577"/>
            <p:cNvSpPr>
              <a:spLocks noChangeArrowheads="1"/>
            </p:cNvSpPr>
            <p:nvPr/>
          </p:nvSpPr>
          <p:spPr bwMode="auto">
            <a:xfrm flipH="1">
              <a:off x="708" y="2608"/>
              <a:ext cx="411" cy="236"/>
            </a:xfrm>
            <a:prstGeom prst="ellipse">
              <a:avLst/>
            </a:prstGeom>
            <a:gradFill rotWithShape="1">
              <a:gsLst>
                <a:gs pos="0">
                  <a:srgbClr val="006600"/>
                </a:gs>
                <a:gs pos="100000">
                  <a:schemeClr val="bg2"/>
                </a:gs>
              </a:gsLst>
              <a:lin ang="5400000" scaled="1"/>
            </a:gradFill>
            <a:ln w="9525">
              <a:noFill/>
              <a:round/>
              <a:headEnd/>
              <a:tailEnd/>
            </a:ln>
            <a:effectLst/>
          </p:spPr>
          <p:txBody>
            <a:bodyPr wrap="none" anchor="ctr">
              <a:prstTxWarp prst="textNoShape">
                <a:avLst/>
              </a:prstTxWarp>
            </a:bodyPr>
            <a:lstStyle/>
            <a:p>
              <a:pPr algn="ctr"/>
              <a:r>
                <a:rPr lang="en-US" sz="1200" b="1">
                  <a:solidFill>
                    <a:srgbClr val="FFFF00"/>
                  </a:solidFill>
                </a:rPr>
                <a:t>STAT 3</a:t>
              </a:r>
            </a:p>
          </p:txBody>
        </p:sp>
        <p:sp>
          <p:nvSpPr>
            <p:cNvPr id="3626" name="Oval 1578"/>
            <p:cNvSpPr>
              <a:spLocks noChangeAspect="1" noChangeArrowheads="1"/>
            </p:cNvSpPr>
            <p:nvPr/>
          </p:nvSpPr>
          <p:spPr bwMode="auto">
            <a:xfrm>
              <a:off x="981" y="2542"/>
              <a:ext cx="115" cy="11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wrap="none" anchor="ctr">
              <a:prstTxWarp prst="textNoShape">
                <a:avLst/>
              </a:prstTxWarp>
            </a:bodyPr>
            <a:lstStyle/>
            <a:p>
              <a:pPr algn="ctr"/>
              <a:r>
                <a:rPr lang="en-US" sz="800" b="1">
                  <a:solidFill>
                    <a:srgbClr val="4D0808"/>
                  </a:solidFill>
                  <a:ea typeface="Arial" charset="0"/>
                  <a:cs typeface="Arial" charset="0"/>
                </a:rPr>
                <a:t>P</a:t>
              </a:r>
            </a:p>
          </p:txBody>
        </p:sp>
      </p:grpSp>
      <p:sp>
        <p:nvSpPr>
          <p:cNvPr id="3627" name="Freeform 1579"/>
          <p:cNvSpPr>
            <a:spLocks/>
          </p:cNvSpPr>
          <p:nvPr/>
        </p:nvSpPr>
        <p:spPr bwMode="auto">
          <a:xfrm>
            <a:off x="6210300" y="1608138"/>
            <a:ext cx="1819275" cy="190500"/>
          </a:xfrm>
          <a:custGeom>
            <a:avLst/>
            <a:gdLst/>
            <a:ahLst/>
            <a:cxnLst>
              <a:cxn ang="0">
                <a:pos x="0" y="0"/>
              </a:cxn>
              <a:cxn ang="0">
                <a:pos x="828" y="30"/>
              </a:cxn>
              <a:cxn ang="0">
                <a:pos x="1146" y="120"/>
              </a:cxn>
            </a:cxnLst>
            <a:rect l="0" t="0" r="r" b="b"/>
            <a:pathLst>
              <a:path w="1146" h="120">
                <a:moveTo>
                  <a:pt x="0" y="0"/>
                </a:moveTo>
                <a:cubicBezTo>
                  <a:pt x="138" y="5"/>
                  <a:pt x="637" y="10"/>
                  <a:pt x="828" y="30"/>
                </a:cubicBezTo>
                <a:cubicBezTo>
                  <a:pt x="1019" y="50"/>
                  <a:pt x="1080" y="101"/>
                  <a:pt x="1146" y="120"/>
                </a:cubicBezTo>
              </a:path>
            </a:pathLst>
          </a:custGeom>
          <a:noFill/>
          <a:ln w="19050" cap="flat" cmpd="sng">
            <a:solidFill>
              <a:srgbClr val="009900"/>
            </a:solidFill>
            <a:prstDash val="solid"/>
            <a:round/>
            <a:headEnd type="none" w="med" len="med"/>
            <a:tailEnd type="triangle" w="med" len="med"/>
          </a:ln>
          <a:effectLst/>
        </p:spPr>
        <p:txBody>
          <a:bodyPr>
            <a:prstTxWarp prst="textNoShape">
              <a:avLst/>
            </a:prstTxWarp>
          </a:bodyPr>
          <a:lstStyle/>
          <a:p>
            <a:endParaRPr lang="en-US"/>
          </a:p>
        </p:txBody>
      </p:sp>
      <p:sp>
        <p:nvSpPr>
          <p:cNvPr id="3628" name="Freeform 1580"/>
          <p:cNvSpPr>
            <a:spLocks/>
          </p:cNvSpPr>
          <p:nvPr/>
        </p:nvSpPr>
        <p:spPr bwMode="auto">
          <a:xfrm>
            <a:off x="8448675" y="2541588"/>
            <a:ext cx="447675" cy="3381375"/>
          </a:xfrm>
          <a:custGeom>
            <a:avLst/>
            <a:gdLst/>
            <a:ahLst/>
            <a:cxnLst>
              <a:cxn ang="0">
                <a:pos x="36" y="0"/>
              </a:cxn>
              <a:cxn ang="0">
                <a:pos x="276" y="996"/>
              </a:cxn>
              <a:cxn ang="0">
                <a:pos x="0" y="2130"/>
              </a:cxn>
            </a:cxnLst>
            <a:rect l="0" t="0" r="r" b="b"/>
            <a:pathLst>
              <a:path w="282" h="2130">
                <a:moveTo>
                  <a:pt x="36" y="0"/>
                </a:moveTo>
                <a:cubicBezTo>
                  <a:pt x="76" y="166"/>
                  <a:pt x="282" y="641"/>
                  <a:pt x="276" y="996"/>
                </a:cubicBezTo>
                <a:cubicBezTo>
                  <a:pt x="270" y="1351"/>
                  <a:pt x="58" y="1894"/>
                  <a:pt x="0" y="2130"/>
                </a:cubicBezTo>
              </a:path>
            </a:pathLst>
          </a:custGeom>
          <a:noFill/>
          <a:ln w="19050" cap="flat" cmpd="sng">
            <a:solidFill>
              <a:srgbClr val="009900"/>
            </a:solidFill>
            <a:prstDash val="solid"/>
            <a:round/>
            <a:headEnd type="none" w="med" len="med"/>
            <a:tailEnd type="triangle" w="med" len="med"/>
          </a:ln>
          <a:effectLst/>
        </p:spPr>
        <p:txBody>
          <a:bodyPr>
            <a:prstTxWarp prst="textNoShape">
              <a:avLst/>
            </a:prstTxWarp>
          </a:bodyPr>
          <a:lstStyle/>
          <a:p>
            <a:endParaRPr lang="en-US"/>
          </a:p>
        </p:txBody>
      </p:sp>
      <p:sp>
        <p:nvSpPr>
          <p:cNvPr id="3629" name="Freeform 1581"/>
          <p:cNvSpPr>
            <a:spLocks/>
          </p:cNvSpPr>
          <p:nvPr/>
        </p:nvSpPr>
        <p:spPr bwMode="auto">
          <a:xfrm>
            <a:off x="5143500" y="1501775"/>
            <a:ext cx="341313" cy="125413"/>
          </a:xfrm>
          <a:custGeom>
            <a:avLst/>
            <a:gdLst/>
            <a:ahLst/>
            <a:cxnLst>
              <a:cxn ang="0">
                <a:pos x="0" y="1"/>
              </a:cxn>
              <a:cxn ang="0">
                <a:pos x="180" y="13"/>
              </a:cxn>
              <a:cxn ang="0">
                <a:pos x="210" y="79"/>
              </a:cxn>
            </a:cxnLst>
            <a:rect l="0" t="0" r="r" b="b"/>
            <a:pathLst>
              <a:path w="215" h="79">
                <a:moveTo>
                  <a:pt x="0" y="1"/>
                </a:moveTo>
                <a:cubicBezTo>
                  <a:pt x="29" y="3"/>
                  <a:pt x="145" y="0"/>
                  <a:pt x="180" y="13"/>
                </a:cubicBezTo>
                <a:cubicBezTo>
                  <a:pt x="215" y="26"/>
                  <a:pt x="204" y="52"/>
                  <a:pt x="210" y="79"/>
                </a:cubicBezTo>
              </a:path>
            </a:pathLst>
          </a:custGeom>
          <a:noFill/>
          <a:ln w="12700" cap="flat" cmpd="sng">
            <a:solidFill>
              <a:srgbClr val="009900"/>
            </a:solidFill>
            <a:prstDash val="solid"/>
            <a:round/>
            <a:headEnd type="none" w="med" len="med"/>
            <a:tailEnd type="triangle" w="med" len="med"/>
          </a:ln>
          <a:effectLst/>
        </p:spPr>
        <p:txBody>
          <a:bodyPr>
            <a:prstTxWarp prst="textNoShape">
              <a:avLst/>
            </a:prstTxWarp>
          </a:bodyPr>
          <a:lstStyle/>
          <a:p>
            <a:endParaRPr lang="en-US"/>
          </a:p>
        </p:txBody>
      </p:sp>
      <p:sp>
        <p:nvSpPr>
          <p:cNvPr id="3630" name="Oval 1582"/>
          <p:cNvSpPr>
            <a:spLocks noChangeArrowheads="1"/>
          </p:cNvSpPr>
          <p:nvPr/>
        </p:nvSpPr>
        <p:spPr bwMode="auto">
          <a:xfrm>
            <a:off x="87313" y="4494213"/>
            <a:ext cx="508000" cy="292100"/>
          </a:xfrm>
          <a:prstGeom prst="ellipse">
            <a:avLst/>
          </a:prstGeom>
          <a:gradFill rotWithShape="1">
            <a:gsLst>
              <a:gs pos="0">
                <a:srgbClr val="D8D4C0">
                  <a:gamma/>
                  <a:shade val="46275"/>
                  <a:invGamma/>
                </a:srgbClr>
              </a:gs>
              <a:gs pos="50000">
                <a:srgbClr val="D8D4C0"/>
              </a:gs>
              <a:gs pos="100000">
                <a:srgbClr val="D8D4C0">
                  <a:gamma/>
                  <a:shade val="46275"/>
                  <a:invGamma/>
                </a:srgbClr>
              </a:gs>
            </a:gsLst>
            <a:lin ang="5400000" scaled="1"/>
          </a:gradFill>
          <a:ln w="9525">
            <a:solidFill>
              <a:schemeClr val="tx1"/>
            </a:solidFill>
            <a:round/>
            <a:headEnd/>
            <a:tailEnd/>
          </a:ln>
          <a:effectLst/>
        </p:spPr>
        <p:txBody>
          <a:bodyPr wrap="none" anchor="ctr">
            <a:prstTxWarp prst="textNoShape">
              <a:avLst/>
            </a:prstTxWarp>
          </a:bodyPr>
          <a:lstStyle/>
          <a:p>
            <a:pPr algn="ctr"/>
            <a:r>
              <a:rPr lang="en-US" sz="1000" b="1">
                <a:solidFill>
                  <a:srgbClr val="990000"/>
                </a:solidFill>
              </a:rPr>
              <a:t>p70</a:t>
            </a:r>
            <a:r>
              <a:rPr lang="en-US" sz="1000" b="1" baseline="30000">
                <a:solidFill>
                  <a:srgbClr val="990000"/>
                </a:solidFill>
              </a:rPr>
              <a:t>S6K</a:t>
            </a:r>
            <a:endParaRPr lang="en-US" sz="1000" b="1">
              <a:solidFill>
                <a:srgbClr val="990000"/>
              </a:solidFill>
            </a:endParaRPr>
          </a:p>
        </p:txBody>
      </p:sp>
      <p:sp>
        <p:nvSpPr>
          <p:cNvPr id="3631" name="Oval 1583"/>
          <p:cNvSpPr>
            <a:spLocks noChangeAspect="1" noChangeArrowheads="1"/>
          </p:cNvSpPr>
          <p:nvPr/>
        </p:nvSpPr>
        <p:spPr bwMode="auto">
          <a:xfrm>
            <a:off x="519113" y="4465638"/>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3632" name="Oval 1584"/>
          <p:cNvSpPr>
            <a:spLocks noChangeAspect="1" noChangeArrowheads="1"/>
          </p:cNvSpPr>
          <p:nvPr/>
        </p:nvSpPr>
        <p:spPr bwMode="auto">
          <a:xfrm>
            <a:off x="2151063" y="1552575"/>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3633" name="Oval 1585"/>
          <p:cNvSpPr>
            <a:spLocks noChangeArrowheads="1"/>
          </p:cNvSpPr>
          <p:nvPr/>
        </p:nvSpPr>
        <p:spPr bwMode="auto">
          <a:xfrm>
            <a:off x="6581775" y="6105525"/>
            <a:ext cx="320675" cy="503238"/>
          </a:xfrm>
          <a:prstGeom prst="ellipse">
            <a:avLst/>
          </a:prstGeom>
          <a:gradFill rotWithShape="1">
            <a:gsLst>
              <a:gs pos="0">
                <a:schemeClr val="tx2"/>
              </a:gs>
              <a:gs pos="50000">
                <a:srgbClr val="880100"/>
              </a:gs>
              <a:gs pos="100000">
                <a:schemeClr val="tx2"/>
              </a:gs>
            </a:gsLst>
            <a:lin ang="0" scaled="1"/>
          </a:gradFill>
          <a:ln w="9525">
            <a:solidFill>
              <a:schemeClr val="tx1"/>
            </a:solidFill>
            <a:round/>
            <a:headEnd/>
            <a:tailEnd/>
          </a:ln>
          <a:effectLst/>
        </p:spPr>
        <p:txBody>
          <a:bodyPr wrap="none" anchor="ctr">
            <a:prstTxWarp prst="textNoShape">
              <a:avLst/>
            </a:prstTxWarp>
          </a:bodyPr>
          <a:lstStyle/>
          <a:p>
            <a:pPr algn="ctr"/>
            <a:r>
              <a:rPr lang="en-US" sz="1000" b="1">
                <a:solidFill>
                  <a:srgbClr val="FFFF66"/>
                </a:solidFill>
                <a:sym typeface="Symbol" charset="2"/>
              </a:rPr>
              <a:t>SRF</a:t>
            </a:r>
          </a:p>
        </p:txBody>
      </p:sp>
      <p:sp>
        <p:nvSpPr>
          <p:cNvPr id="3634" name="Oval 1586"/>
          <p:cNvSpPr>
            <a:spLocks noChangeArrowheads="1"/>
          </p:cNvSpPr>
          <p:nvPr/>
        </p:nvSpPr>
        <p:spPr bwMode="auto">
          <a:xfrm>
            <a:off x="6162675" y="6105525"/>
            <a:ext cx="320675" cy="503238"/>
          </a:xfrm>
          <a:prstGeom prst="ellipse">
            <a:avLst/>
          </a:prstGeom>
          <a:gradFill rotWithShape="1">
            <a:gsLst>
              <a:gs pos="0">
                <a:srgbClr val="4D0808"/>
              </a:gs>
              <a:gs pos="50000">
                <a:srgbClr val="FF9933"/>
              </a:gs>
              <a:gs pos="100000">
                <a:srgbClr val="4D0808"/>
              </a:gs>
            </a:gsLst>
            <a:lin ang="0" scaled="1"/>
          </a:gradFill>
          <a:ln w="9525">
            <a:solidFill>
              <a:schemeClr val="tx1"/>
            </a:solidFill>
            <a:round/>
            <a:headEnd/>
            <a:tailEnd/>
          </a:ln>
          <a:effectLst/>
        </p:spPr>
        <p:txBody>
          <a:bodyPr wrap="none" anchor="ctr">
            <a:prstTxWarp prst="textNoShape">
              <a:avLst/>
            </a:prstTxWarp>
          </a:bodyPr>
          <a:lstStyle/>
          <a:p>
            <a:pPr algn="ctr"/>
            <a:r>
              <a:rPr lang="en-US" sz="1000" b="1">
                <a:solidFill>
                  <a:srgbClr val="FFFF66"/>
                </a:solidFill>
                <a:sym typeface="Symbol" charset="2"/>
              </a:rPr>
              <a:t>Elk</a:t>
            </a:r>
          </a:p>
        </p:txBody>
      </p:sp>
      <p:sp>
        <p:nvSpPr>
          <p:cNvPr id="3635" name="Oval 1587"/>
          <p:cNvSpPr>
            <a:spLocks noChangeArrowheads="1"/>
          </p:cNvSpPr>
          <p:nvPr/>
        </p:nvSpPr>
        <p:spPr bwMode="auto">
          <a:xfrm>
            <a:off x="6977063" y="6105525"/>
            <a:ext cx="320675" cy="503238"/>
          </a:xfrm>
          <a:prstGeom prst="ellipse">
            <a:avLst/>
          </a:prstGeom>
          <a:gradFill rotWithShape="1">
            <a:gsLst>
              <a:gs pos="0">
                <a:srgbClr val="FFFFFF"/>
              </a:gs>
              <a:gs pos="100000">
                <a:srgbClr val="FFFFFF">
                  <a:gamma/>
                  <a:shade val="46275"/>
                  <a:invGamma/>
                </a:srgbClr>
              </a:gs>
            </a:gsLst>
            <a:lin ang="0" scaled="1"/>
          </a:gradFill>
          <a:ln w="9525">
            <a:solidFill>
              <a:schemeClr val="tx1"/>
            </a:solidFill>
            <a:round/>
            <a:headEnd/>
            <a:tailEnd/>
          </a:ln>
          <a:effectLst/>
        </p:spPr>
        <p:txBody>
          <a:bodyPr wrap="none" anchor="ctr">
            <a:prstTxWarp prst="textNoShape">
              <a:avLst/>
            </a:prstTxWarp>
          </a:bodyPr>
          <a:lstStyle/>
          <a:p>
            <a:pPr algn="ctr"/>
            <a:r>
              <a:rPr lang="en-US" sz="1000" b="1"/>
              <a:t>Ets</a:t>
            </a:r>
          </a:p>
        </p:txBody>
      </p:sp>
      <p:sp>
        <p:nvSpPr>
          <p:cNvPr id="3636" name="Oval 1588"/>
          <p:cNvSpPr>
            <a:spLocks noChangeAspect="1" noChangeArrowheads="1"/>
          </p:cNvSpPr>
          <p:nvPr/>
        </p:nvSpPr>
        <p:spPr bwMode="auto">
          <a:xfrm>
            <a:off x="7177088" y="6056313"/>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3637" name="AutoShape 1589"/>
          <p:cNvSpPr>
            <a:spLocks noChangeArrowheads="1"/>
          </p:cNvSpPr>
          <p:nvPr/>
        </p:nvSpPr>
        <p:spPr bwMode="auto">
          <a:xfrm>
            <a:off x="1625600" y="6184900"/>
            <a:ext cx="363538" cy="458788"/>
          </a:xfrm>
          <a:prstGeom prst="roundRect">
            <a:avLst>
              <a:gd name="adj" fmla="val 16667"/>
            </a:avLst>
          </a:prstGeom>
          <a:gradFill rotWithShape="1">
            <a:gsLst>
              <a:gs pos="0">
                <a:srgbClr val="FF0000">
                  <a:gamma/>
                  <a:shade val="57255"/>
                  <a:invGamma/>
                </a:srgbClr>
              </a:gs>
              <a:gs pos="50000">
                <a:srgbClr val="FF0000"/>
              </a:gs>
              <a:gs pos="100000">
                <a:srgbClr val="FF0000">
                  <a:gamma/>
                  <a:shade val="57255"/>
                  <a:invGamma/>
                </a:srgbClr>
              </a:gs>
            </a:gsLst>
            <a:lin ang="5400000" scaled="1"/>
          </a:gradFill>
          <a:ln w="9525">
            <a:solidFill>
              <a:srgbClr val="FFFF66"/>
            </a:solidFill>
            <a:round/>
            <a:headEnd/>
            <a:tailEnd/>
          </a:ln>
          <a:effectLst/>
        </p:spPr>
        <p:txBody>
          <a:bodyPr wrap="none" anchor="ctr">
            <a:prstTxWarp prst="textNoShape">
              <a:avLst/>
            </a:prstTxWarp>
          </a:bodyPr>
          <a:lstStyle/>
          <a:p>
            <a:pPr algn="ctr"/>
            <a:r>
              <a:rPr lang="en-US" sz="1200" b="1">
                <a:solidFill>
                  <a:srgbClr val="FFFF66"/>
                </a:solidFill>
              </a:rPr>
              <a:t>TCF</a:t>
            </a:r>
          </a:p>
        </p:txBody>
      </p:sp>
      <p:sp>
        <p:nvSpPr>
          <p:cNvPr id="3638" name="Oval 1590"/>
          <p:cNvSpPr>
            <a:spLocks noChangeArrowheads="1"/>
          </p:cNvSpPr>
          <p:nvPr/>
        </p:nvSpPr>
        <p:spPr bwMode="auto">
          <a:xfrm>
            <a:off x="439738" y="6105525"/>
            <a:ext cx="320675" cy="503238"/>
          </a:xfrm>
          <a:prstGeom prst="ellipse">
            <a:avLst/>
          </a:prstGeom>
          <a:gradFill rotWithShape="1">
            <a:gsLst>
              <a:gs pos="0">
                <a:srgbClr val="D0D8C0">
                  <a:gamma/>
                  <a:shade val="46275"/>
                  <a:invGamma/>
                </a:srgbClr>
              </a:gs>
              <a:gs pos="50000">
                <a:srgbClr val="D0D8C0"/>
              </a:gs>
              <a:gs pos="100000">
                <a:srgbClr val="D0D8C0">
                  <a:gamma/>
                  <a:shade val="46275"/>
                  <a:invGamma/>
                </a:srgbClr>
              </a:gs>
            </a:gsLst>
            <a:lin ang="0" scaled="1"/>
          </a:gradFill>
          <a:ln w="9525">
            <a:solidFill>
              <a:schemeClr val="tx1"/>
            </a:solidFill>
            <a:round/>
            <a:headEnd/>
            <a:tailEnd/>
          </a:ln>
          <a:effectLst/>
        </p:spPr>
        <p:txBody>
          <a:bodyPr wrap="none" anchor="ctr">
            <a:prstTxWarp prst="textNoShape">
              <a:avLst/>
            </a:prstTxWarp>
          </a:bodyPr>
          <a:lstStyle/>
          <a:p>
            <a:pPr algn="ctr"/>
            <a:r>
              <a:rPr lang="en-US" sz="800" b="1">
                <a:solidFill>
                  <a:srgbClr val="990000"/>
                </a:solidFill>
              </a:rPr>
              <a:t>CRE</a:t>
            </a:r>
          </a:p>
        </p:txBody>
      </p:sp>
      <p:sp>
        <p:nvSpPr>
          <p:cNvPr id="3639" name="Oval 1591"/>
          <p:cNvSpPr>
            <a:spLocks noChangeArrowheads="1"/>
          </p:cNvSpPr>
          <p:nvPr/>
        </p:nvSpPr>
        <p:spPr bwMode="auto">
          <a:xfrm>
            <a:off x="1014413" y="6105525"/>
            <a:ext cx="320675" cy="503238"/>
          </a:xfrm>
          <a:prstGeom prst="ellipse">
            <a:avLst/>
          </a:prstGeom>
          <a:gradFill rotWithShape="1">
            <a:gsLst>
              <a:gs pos="0">
                <a:srgbClr val="66FF33"/>
              </a:gs>
              <a:gs pos="100000">
                <a:srgbClr val="FFFF00"/>
              </a:gs>
            </a:gsLst>
            <a:lin ang="0" scaled="1"/>
          </a:gradFill>
          <a:ln w="9525">
            <a:solidFill>
              <a:srgbClr val="FF0000"/>
            </a:solidFill>
            <a:round/>
            <a:headEnd/>
            <a:tailEnd/>
          </a:ln>
          <a:effectLst/>
        </p:spPr>
        <p:txBody>
          <a:bodyPr wrap="none" anchor="ctr">
            <a:prstTxWarp prst="textNoShape">
              <a:avLst/>
            </a:prstTxWarp>
          </a:bodyPr>
          <a:lstStyle/>
          <a:p>
            <a:pPr algn="ctr"/>
            <a:r>
              <a:rPr lang="en-US" sz="800" b="1"/>
              <a:t>NFkB</a:t>
            </a:r>
          </a:p>
        </p:txBody>
      </p:sp>
      <p:sp>
        <p:nvSpPr>
          <p:cNvPr id="3640" name="Oval 1592"/>
          <p:cNvSpPr>
            <a:spLocks noChangeArrowheads="1"/>
          </p:cNvSpPr>
          <p:nvPr/>
        </p:nvSpPr>
        <p:spPr bwMode="auto">
          <a:xfrm>
            <a:off x="628650" y="6105525"/>
            <a:ext cx="320675" cy="503238"/>
          </a:xfrm>
          <a:prstGeom prst="ellipse">
            <a:avLst/>
          </a:prstGeom>
          <a:gradFill rotWithShape="1">
            <a:gsLst>
              <a:gs pos="0">
                <a:srgbClr val="D0D8C0">
                  <a:gamma/>
                  <a:shade val="46275"/>
                  <a:invGamma/>
                </a:srgbClr>
              </a:gs>
              <a:gs pos="50000">
                <a:srgbClr val="D0D8C0"/>
              </a:gs>
              <a:gs pos="100000">
                <a:srgbClr val="D0D8C0">
                  <a:gamma/>
                  <a:shade val="46275"/>
                  <a:invGamma/>
                </a:srgbClr>
              </a:gs>
            </a:gsLst>
            <a:lin ang="0" scaled="1"/>
          </a:gradFill>
          <a:ln w="9525">
            <a:solidFill>
              <a:schemeClr val="tx1"/>
            </a:solidFill>
            <a:round/>
            <a:headEnd/>
            <a:tailEnd/>
          </a:ln>
          <a:effectLst/>
        </p:spPr>
        <p:txBody>
          <a:bodyPr wrap="none" anchor="ctr">
            <a:prstTxWarp prst="textNoShape">
              <a:avLst/>
            </a:prstTxWarp>
          </a:bodyPr>
          <a:lstStyle/>
          <a:p>
            <a:pPr algn="ctr"/>
            <a:r>
              <a:rPr lang="en-US" sz="800" b="1">
                <a:solidFill>
                  <a:srgbClr val="990000"/>
                </a:solidFill>
              </a:rPr>
              <a:t>CRE</a:t>
            </a:r>
          </a:p>
        </p:txBody>
      </p:sp>
      <p:sp>
        <p:nvSpPr>
          <p:cNvPr id="3641" name="Oval 1593"/>
          <p:cNvSpPr>
            <a:spLocks noChangeAspect="1" noChangeArrowheads="1"/>
          </p:cNvSpPr>
          <p:nvPr/>
        </p:nvSpPr>
        <p:spPr bwMode="auto">
          <a:xfrm>
            <a:off x="676275" y="6027738"/>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3642" name="Oval 1594"/>
          <p:cNvSpPr>
            <a:spLocks noChangeAspect="1" noChangeArrowheads="1"/>
          </p:cNvSpPr>
          <p:nvPr/>
        </p:nvSpPr>
        <p:spPr bwMode="auto">
          <a:xfrm>
            <a:off x="433388" y="6054725"/>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3643" name="Freeform 1595"/>
          <p:cNvSpPr>
            <a:spLocks/>
          </p:cNvSpPr>
          <p:nvPr/>
        </p:nvSpPr>
        <p:spPr bwMode="auto">
          <a:xfrm>
            <a:off x="288925" y="4835525"/>
            <a:ext cx="282575" cy="1173163"/>
          </a:xfrm>
          <a:custGeom>
            <a:avLst/>
            <a:gdLst/>
            <a:ahLst/>
            <a:cxnLst>
              <a:cxn ang="0">
                <a:pos x="4" y="0"/>
              </a:cxn>
              <a:cxn ang="0">
                <a:pos x="29" y="360"/>
              </a:cxn>
              <a:cxn ang="0">
                <a:pos x="178" y="739"/>
              </a:cxn>
            </a:cxnLst>
            <a:rect l="0" t="0" r="r" b="b"/>
            <a:pathLst>
              <a:path w="178" h="739">
                <a:moveTo>
                  <a:pt x="4" y="0"/>
                </a:moveTo>
                <a:cubicBezTo>
                  <a:pt x="8" y="60"/>
                  <a:pt x="0" y="237"/>
                  <a:pt x="29" y="360"/>
                </a:cubicBezTo>
                <a:cubicBezTo>
                  <a:pt x="58" y="483"/>
                  <a:pt x="147" y="660"/>
                  <a:pt x="178" y="739"/>
                </a:cubicBezTo>
              </a:path>
            </a:pathLst>
          </a:custGeom>
          <a:noFill/>
          <a:ln w="19050" cap="flat" cmpd="sng">
            <a:solidFill>
              <a:srgbClr val="009900"/>
            </a:solidFill>
            <a:prstDash val="solid"/>
            <a:round/>
            <a:headEnd type="none" w="med" len="med"/>
            <a:tailEnd type="triangle" w="med" len="med"/>
          </a:ln>
          <a:effectLst/>
        </p:spPr>
        <p:txBody>
          <a:bodyPr wrap="none" anchor="ctr">
            <a:prstTxWarp prst="textNoShape">
              <a:avLst/>
            </a:prstTxWarp>
          </a:bodyPr>
          <a:lstStyle/>
          <a:p>
            <a:endParaRPr lang="en-US"/>
          </a:p>
        </p:txBody>
      </p:sp>
      <p:sp>
        <p:nvSpPr>
          <p:cNvPr id="3644" name="Oval 1596"/>
          <p:cNvSpPr>
            <a:spLocks noChangeArrowheads="1"/>
          </p:cNvSpPr>
          <p:nvPr/>
        </p:nvSpPr>
        <p:spPr bwMode="auto">
          <a:xfrm>
            <a:off x="1174750" y="6105525"/>
            <a:ext cx="320675" cy="503238"/>
          </a:xfrm>
          <a:prstGeom prst="ellipse">
            <a:avLst/>
          </a:prstGeom>
          <a:gradFill rotWithShape="1">
            <a:gsLst>
              <a:gs pos="0">
                <a:srgbClr val="66FF33"/>
              </a:gs>
              <a:gs pos="100000">
                <a:srgbClr val="FFFF00"/>
              </a:gs>
            </a:gsLst>
            <a:lin ang="0" scaled="1"/>
          </a:gradFill>
          <a:ln w="9525">
            <a:solidFill>
              <a:srgbClr val="FF0000"/>
            </a:solidFill>
            <a:round/>
            <a:headEnd/>
            <a:tailEnd/>
          </a:ln>
          <a:effectLst/>
        </p:spPr>
        <p:txBody>
          <a:bodyPr wrap="none" anchor="ctr">
            <a:prstTxWarp prst="textNoShape">
              <a:avLst/>
            </a:prstTxWarp>
          </a:bodyPr>
          <a:lstStyle/>
          <a:p>
            <a:pPr algn="ctr"/>
            <a:r>
              <a:rPr lang="en-US" sz="800" b="1"/>
              <a:t>NFkB</a:t>
            </a:r>
          </a:p>
        </p:txBody>
      </p:sp>
      <p:sp>
        <p:nvSpPr>
          <p:cNvPr id="3645" name="Oval 1597"/>
          <p:cNvSpPr>
            <a:spLocks noChangeAspect="1" noChangeArrowheads="1"/>
          </p:cNvSpPr>
          <p:nvPr/>
        </p:nvSpPr>
        <p:spPr bwMode="auto">
          <a:xfrm flipH="1">
            <a:off x="968375" y="6064250"/>
            <a:ext cx="182563" cy="182563"/>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3646" name="Oval 1598"/>
          <p:cNvSpPr>
            <a:spLocks noChangeAspect="1" noChangeArrowheads="1"/>
          </p:cNvSpPr>
          <p:nvPr/>
        </p:nvSpPr>
        <p:spPr bwMode="auto">
          <a:xfrm flipH="1">
            <a:off x="1149350" y="6064250"/>
            <a:ext cx="182563" cy="182563"/>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3647" name="Oval 1599"/>
          <p:cNvSpPr>
            <a:spLocks noChangeArrowheads="1"/>
          </p:cNvSpPr>
          <p:nvPr/>
        </p:nvSpPr>
        <p:spPr bwMode="auto">
          <a:xfrm>
            <a:off x="5302250" y="5086350"/>
            <a:ext cx="457200" cy="274638"/>
          </a:xfrm>
          <a:prstGeom prst="ellipse">
            <a:avLst/>
          </a:prstGeom>
          <a:gradFill rotWithShape="1">
            <a:gsLst>
              <a:gs pos="0">
                <a:srgbClr val="83633D"/>
              </a:gs>
              <a:gs pos="50000">
                <a:srgbClr val="FFEFD1"/>
              </a:gs>
              <a:gs pos="100000">
                <a:srgbClr val="83633D"/>
              </a:gs>
            </a:gsLst>
            <a:lin ang="5400000" scaled="1"/>
          </a:gradFill>
          <a:ln w="9525">
            <a:noFill/>
            <a:round/>
            <a:headEnd/>
            <a:tailEnd/>
          </a:ln>
          <a:effectLst/>
        </p:spPr>
        <p:txBody>
          <a:bodyPr wrap="none" anchor="ctr">
            <a:prstTxWarp prst="textNoShape">
              <a:avLst/>
            </a:prstTxWarp>
          </a:bodyPr>
          <a:lstStyle/>
          <a:p>
            <a:pPr algn="ctr"/>
            <a:r>
              <a:rPr lang="en-US" sz="800" b="1">
                <a:solidFill>
                  <a:srgbClr val="800000"/>
                </a:solidFill>
              </a:rPr>
              <a:t>MEK1/2</a:t>
            </a:r>
          </a:p>
        </p:txBody>
      </p:sp>
      <p:sp>
        <p:nvSpPr>
          <p:cNvPr id="3648" name="Oval 1600"/>
          <p:cNvSpPr>
            <a:spLocks noChangeArrowheads="1"/>
          </p:cNvSpPr>
          <p:nvPr/>
        </p:nvSpPr>
        <p:spPr bwMode="auto">
          <a:xfrm>
            <a:off x="5711825" y="5149850"/>
            <a:ext cx="476250" cy="322263"/>
          </a:xfrm>
          <a:prstGeom prst="ellipse">
            <a:avLst/>
          </a:prstGeom>
          <a:gradFill rotWithShape="1">
            <a:gsLst>
              <a:gs pos="0">
                <a:srgbClr val="83633D"/>
              </a:gs>
              <a:gs pos="50000">
                <a:srgbClr val="FFEFD1"/>
              </a:gs>
              <a:gs pos="100000">
                <a:srgbClr val="83633D"/>
              </a:gs>
            </a:gsLst>
            <a:lin ang="5400000" scaled="1"/>
          </a:gradFill>
          <a:ln w="9525">
            <a:noFill/>
            <a:round/>
            <a:headEnd/>
            <a:tailEnd/>
          </a:ln>
          <a:effectLst/>
        </p:spPr>
        <p:txBody>
          <a:bodyPr wrap="none" anchor="ctr">
            <a:prstTxWarp prst="textNoShape">
              <a:avLst/>
            </a:prstTxWarp>
          </a:bodyPr>
          <a:lstStyle/>
          <a:p>
            <a:pPr algn="ctr"/>
            <a:r>
              <a:rPr lang="en-US" sz="800" b="1">
                <a:solidFill>
                  <a:srgbClr val="800000"/>
                </a:solidFill>
              </a:rPr>
              <a:t>ERK1/2</a:t>
            </a:r>
          </a:p>
        </p:txBody>
      </p:sp>
      <p:sp>
        <p:nvSpPr>
          <p:cNvPr id="3649" name="Oval 1601"/>
          <p:cNvSpPr>
            <a:spLocks noChangeAspect="1" noChangeArrowheads="1"/>
          </p:cNvSpPr>
          <p:nvPr/>
        </p:nvSpPr>
        <p:spPr bwMode="auto">
          <a:xfrm flipH="1">
            <a:off x="5235575" y="5283200"/>
            <a:ext cx="249238" cy="144463"/>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solidFill>
              <a:srgbClr val="33CC33"/>
            </a:solidFill>
            <a:round/>
            <a:headEnd/>
            <a:tailEnd/>
          </a:ln>
          <a:effectLst/>
        </p:spPr>
        <p:txBody>
          <a:bodyPr wrap="none" anchor="ctr">
            <a:prstTxWarp prst="textNoShape">
              <a:avLst/>
            </a:prstTxWarp>
          </a:bodyPr>
          <a:lstStyle/>
          <a:p>
            <a:pPr algn="ctr"/>
            <a:r>
              <a:rPr lang="en-US" sz="600" b="1">
                <a:solidFill>
                  <a:srgbClr val="4D0808"/>
                </a:solidFill>
                <a:ea typeface="Arial" charset="0"/>
                <a:cs typeface="Arial" charset="0"/>
              </a:rPr>
              <a:t>S217</a:t>
            </a:r>
          </a:p>
        </p:txBody>
      </p:sp>
      <p:sp>
        <p:nvSpPr>
          <p:cNvPr id="3650" name="Oval 1602"/>
          <p:cNvSpPr>
            <a:spLocks noChangeAspect="1" noChangeArrowheads="1"/>
          </p:cNvSpPr>
          <p:nvPr/>
        </p:nvSpPr>
        <p:spPr bwMode="auto">
          <a:xfrm flipH="1">
            <a:off x="5486400" y="5276850"/>
            <a:ext cx="249238" cy="144463"/>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solidFill>
              <a:srgbClr val="33CC33"/>
            </a:solidFill>
            <a:round/>
            <a:headEnd/>
            <a:tailEnd/>
          </a:ln>
          <a:effectLst/>
        </p:spPr>
        <p:txBody>
          <a:bodyPr wrap="none" anchor="ctr">
            <a:prstTxWarp prst="textNoShape">
              <a:avLst/>
            </a:prstTxWarp>
          </a:bodyPr>
          <a:lstStyle/>
          <a:p>
            <a:pPr algn="ctr"/>
            <a:r>
              <a:rPr lang="en-US" sz="600" b="1">
                <a:solidFill>
                  <a:srgbClr val="4D0808"/>
                </a:solidFill>
                <a:ea typeface="Arial" charset="0"/>
                <a:cs typeface="Arial" charset="0"/>
              </a:rPr>
              <a:t>S221</a:t>
            </a:r>
          </a:p>
        </p:txBody>
      </p:sp>
      <p:sp>
        <p:nvSpPr>
          <p:cNvPr id="3651" name="Oval 1603"/>
          <p:cNvSpPr>
            <a:spLocks noChangeAspect="1" noChangeArrowheads="1"/>
          </p:cNvSpPr>
          <p:nvPr/>
        </p:nvSpPr>
        <p:spPr bwMode="auto">
          <a:xfrm flipH="1">
            <a:off x="6110288" y="5176838"/>
            <a:ext cx="249237" cy="144462"/>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solidFill>
              <a:srgbClr val="33CC33"/>
            </a:solidFill>
            <a:round/>
            <a:headEnd/>
            <a:tailEnd/>
          </a:ln>
          <a:effectLst/>
        </p:spPr>
        <p:txBody>
          <a:bodyPr wrap="none" anchor="ctr">
            <a:prstTxWarp prst="textNoShape">
              <a:avLst/>
            </a:prstTxWarp>
          </a:bodyPr>
          <a:lstStyle/>
          <a:p>
            <a:pPr algn="ctr"/>
            <a:r>
              <a:rPr lang="en-US" sz="600" b="1">
                <a:solidFill>
                  <a:srgbClr val="4D0808"/>
                </a:solidFill>
                <a:ea typeface="Arial" charset="0"/>
                <a:cs typeface="Arial" charset="0"/>
              </a:rPr>
              <a:t>T202</a:t>
            </a:r>
          </a:p>
        </p:txBody>
      </p:sp>
      <p:sp>
        <p:nvSpPr>
          <p:cNvPr id="3652" name="Oval 1604"/>
          <p:cNvSpPr>
            <a:spLocks noChangeArrowheads="1"/>
          </p:cNvSpPr>
          <p:nvPr/>
        </p:nvSpPr>
        <p:spPr bwMode="auto">
          <a:xfrm>
            <a:off x="5788025" y="4695825"/>
            <a:ext cx="639763" cy="365125"/>
          </a:xfrm>
          <a:prstGeom prst="ellipse">
            <a:avLst/>
          </a:prstGeom>
          <a:gradFill rotWithShape="1">
            <a:gsLst>
              <a:gs pos="0">
                <a:srgbClr val="83633D"/>
              </a:gs>
              <a:gs pos="50000">
                <a:srgbClr val="FFEFD1"/>
              </a:gs>
              <a:gs pos="100000">
                <a:srgbClr val="83633D"/>
              </a:gs>
            </a:gsLst>
            <a:lin ang="5400000" scaled="1"/>
          </a:gradFill>
          <a:ln w="9525">
            <a:solidFill>
              <a:srgbClr val="990000"/>
            </a:solidFill>
            <a:round/>
            <a:headEnd/>
            <a:tailEnd/>
          </a:ln>
          <a:effectLst/>
        </p:spPr>
        <p:txBody>
          <a:bodyPr wrap="none" anchor="ctr">
            <a:prstTxWarp prst="textNoShape">
              <a:avLst/>
            </a:prstTxWarp>
          </a:bodyPr>
          <a:lstStyle/>
          <a:p>
            <a:pPr algn="ctr"/>
            <a:r>
              <a:rPr lang="en-US" sz="1000" b="1">
                <a:solidFill>
                  <a:srgbClr val="800000"/>
                </a:solidFill>
              </a:rPr>
              <a:t>Raf1</a:t>
            </a:r>
          </a:p>
        </p:txBody>
      </p:sp>
      <p:sp>
        <p:nvSpPr>
          <p:cNvPr id="3653" name="Oval 1605"/>
          <p:cNvSpPr>
            <a:spLocks noChangeAspect="1" noChangeArrowheads="1"/>
          </p:cNvSpPr>
          <p:nvPr/>
        </p:nvSpPr>
        <p:spPr bwMode="auto">
          <a:xfrm flipH="1">
            <a:off x="6299200" y="4918075"/>
            <a:ext cx="249238" cy="144463"/>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solidFill>
              <a:srgbClr val="33CC33"/>
            </a:solidFill>
            <a:round/>
            <a:headEnd/>
            <a:tailEnd/>
          </a:ln>
          <a:effectLst/>
        </p:spPr>
        <p:txBody>
          <a:bodyPr wrap="none" anchor="ctr">
            <a:prstTxWarp prst="textNoShape">
              <a:avLst/>
            </a:prstTxWarp>
          </a:bodyPr>
          <a:lstStyle/>
          <a:p>
            <a:pPr algn="ctr"/>
            <a:r>
              <a:rPr lang="en-US" sz="600" b="1">
                <a:solidFill>
                  <a:srgbClr val="4D0808"/>
                </a:solidFill>
                <a:ea typeface="Arial" charset="0"/>
                <a:cs typeface="Arial" charset="0"/>
              </a:rPr>
              <a:t>S338</a:t>
            </a:r>
          </a:p>
        </p:txBody>
      </p:sp>
      <p:sp>
        <p:nvSpPr>
          <p:cNvPr id="3654" name="Oval 1606"/>
          <p:cNvSpPr>
            <a:spLocks noChangeAspect="1" noChangeArrowheads="1"/>
          </p:cNvSpPr>
          <p:nvPr/>
        </p:nvSpPr>
        <p:spPr bwMode="auto">
          <a:xfrm flipH="1">
            <a:off x="6300788" y="4702175"/>
            <a:ext cx="249237" cy="144463"/>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solidFill>
              <a:srgbClr val="33CC33"/>
            </a:solidFill>
            <a:round/>
            <a:headEnd/>
            <a:tailEnd/>
          </a:ln>
          <a:effectLst/>
        </p:spPr>
        <p:txBody>
          <a:bodyPr wrap="none" anchor="ctr">
            <a:prstTxWarp prst="textNoShape">
              <a:avLst/>
            </a:prstTxWarp>
          </a:bodyPr>
          <a:lstStyle/>
          <a:p>
            <a:pPr algn="ctr"/>
            <a:r>
              <a:rPr lang="en-US" sz="600" b="1">
                <a:solidFill>
                  <a:srgbClr val="4D0808"/>
                </a:solidFill>
                <a:ea typeface="Arial" charset="0"/>
                <a:cs typeface="Arial" charset="0"/>
              </a:rPr>
              <a:t>Y341</a:t>
            </a:r>
          </a:p>
        </p:txBody>
      </p:sp>
      <p:sp>
        <p:nvSpPr>
          <p:cNvPr id="3655" name="Oval 1607"/>
          <p:cNvSpPr>
            <a:spLocks noChangeArrowheads="1"/>
          </p:cNvSpPr>
          <p:nvPr/>
        </p:nvSpPr>
        <p:spPr bwMode="auto">
          <a:xfrm>
            <a:off x="5454650" y="4802188"/>
            <a:ext cx="365125" cy="182562"/>
          </a:xfrm>
          <a:prstGeom prst="ellipse">
            <a:avLst/>
          </a:prstGeom>
          <a:gradFill rotWithShape="1">
            <a:gsLst>
              <a:gs pos="0">
                <a:srgbClr val="D6B19C">
                  <a:gamma/>
                  <a:shade val="46275"/>
                  <a:invGamma/>
                </a:srgbClr>
              </a:gs>
              <a:gs pos="50000">
                <a:srgbClr val="D6B19C"/>
              </a:gs>
              <a:gs pos="100000">
                <a:srgbClr val="D6B19C">
                  <a:gamma/>
                  <a:shade val="46275"/>
                  <a:invGamma/>
                </a:srgbClr>
              </a:gs>
            </a:gsLst>
            <a:lin ang="5400000" scaled="1"/>
          </a:gradFill>
          <a:ln w="9525">
            <a:noFill/>
            <a:round/>
            <a:headEnd/>
            <a:tailEnd/>
          </a:ln>
          <a:effectLst/>
        </p:spPr>
        <p:txBody>
          <a:bodyPr wrap="none" anchor="ctr">
            <a:prstTxWarp prst="textNoShape">
              <a:avLst/>
            </a:prstTxWarp>
          </a:bodyPr>
          <a:lstStyle/>
          <a:p>
            <a:pPr algn="ctr"/>
            <a:r>
              <a:rPr lang="en-US" sz="800" b="1">
                <a:solidFill>
                  <a:srgbClr val="800000"/>
                </a:solidFill>
              </a:rPr>
              <a:t>14-3-3</a:t>
            </a:r>
          </a:p>
        </p:txBody>
      </p:sp>
      <p:sp>
        <p:nvSpPr>
          <p:cNvPr id="3656" name="Oval 1608"/>
          <p:cNvSpPr>
            <a:spLocks noChangeArrowheads="1"/>
          </p:cNvSpPr>
          <p:nvPr/>
        </p:nvSpPr>
        <p:spPr bwMode="auto">
          <a:xfrm>
            <a:off x="1589088" y="4922838"/>
            <a:ext cx="547687" cy="314325"/>
          </a:xfrm>
          <a:prstGeom prst="ellipse">
            <a:avLst/>
          </a:prstGeom>
          <a:gradFill rotWithShape="1">
            <a:gsLst>
              <a:gs pos="0">
                <a:srgbClr val="FFFFD6">
                  <a:gamma/>
                  <a:shade val="46275"/>
                  <a:invGamma/>
                </a:srgbClr>
              </a:gs>
              <a:gs pos="50000">
                <a:srgbClr val="FFFFD6"/>
              </a:gs>
              <a:gs pos="100000">
                <a:srgbClr val="FFFFD6">
                  <a:gamma/>
                  <a:shade val="46275"/>
                  <a:invGamma/>
                </a:srgbClr>
              </a:gs>
            </a:gsLst>
            <a:lin ang="5400000" scaled="1"/>
          </a:gradFill>
          <a:ln w="9525">
            <a:solidFill>
              <a:srgbClr val="655555"/>
            </a:solidFill>
            <a:round/>
            <a:headEnd/>
            <a:tailEnd/>
          </a:ln>
          <a:effectLst/>
        </p:spPr>
        <p:txBody>
          <a:bodyPr wrap="none" anchor="ctr">
            <a:prstTxWarp prst="textNoShape">
              <a:avLst/>
            </a:prstTxWarp>
          </a:bodyPr>
          <a:lstStyle/>
          <a:p>
            <a:pPr algn="ctr"/>
            <a:r>
              <a:rPr lang="en-US" sz="1000" b="1">
                <a:solidFill>
                  <a:srgbClr val="655555"/>
                </a:solidFill>
                <a:sym typeface="Symbol" charset="2"/>
              </a:rPr>
              <a:t>GSK-3</a:t>
            </a:r>
          </a:p>
        </p:txBody>
      </p:sp>
      <p:sp>
        <p:nvSpPr>
          <p:cNvPr id="3657" name="Oval 1609"/>
          <p:cNvSpPr>
            <a:spLocks noChangeArrowheads="1"/>
          </p:cNvSpPr>
          <p:nvPr/>
        </p:nvSpPr>
        <p:spPr bwMode="auto">
          <a:xfrm>
            <a:off x="1846263" y="5624513"/>
            <a:ext cx="365125" cy="228600"/>
          </a:xfrm>
          <a:prstGeom prst="ellipse">
            <a:avLst/>
          </a:prstGeom>
          <a:gradFill rotWithShape="1">
            <a:gsLst>
              <a:gs pos="0">
                <a:schemeClr val="tx2"/>
              </a:gs>
              <a:gs pos="50000">
                <a:srgbClr val="DFE8D4"/>
              </a:gs>
              <a:gs pos="100000">
                <a:schemeClr val="tx2"/>
              </a:gs>
            </a:gsLst>
            <a:lin ang="5400000" scaled="1"/>
          </a:gradFill>
          <a:ln w="9525">
            <a:solidFill>
              <a:schemeClr val="tx1"/>
            </a:solidFill>
            <a:round/>
            <a:headEnd/>
            <a:tailEnd/>
          </a:ln>
          <a:effectLst/>
        </p:spPr>
        <p:txBody>
          <a:bodyPr wrap="none" anchor="ctr">
            <a:prstTxWarp prst="textNoShape">
              <a:avLst/>
            </a:prstTxWarp>
          </a:bodyPr>
          <a:lstStyle/>
          <a:p>
            <a:pPr algn="ctr"/>
            <a:r>
              <a:rPr lang="en-US" sz="600" b="1">
                <a:solidFill>
                  <a:srgbClr val="655555"/>
                </a:solidFill>
                <a:sym typeface="Symbol" charset="2"/>
              </a:rPr>
              <a:t>-Catenin</a:t>
            </a:r>
          </a:p>
        </p:txBody>
      </p:sp>
      <p:sp>
        <p:nvSpPr>
          <p:cNvPr id="3658" name="Oval 1610"/>
          <p:cNvSpPr>
            <a:spLocks noChangeAspect="1" noChangeArrowheads="1"/>
          </p:cNvSpPr>
          <p:nvPr/>
        </p:nvSpPr>
        <p:spPr bwMode="auto">
          <a:xfrm flipH="1">
            <a:off x="1651000" y="4851400"/>
            <a:ext cx="182563" cy="182563"/>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wrap="none" anchor="ctr">
            <a:prstTxWarp prst="textNoShape">
              <a:avLst/>
            </a:prstTxWarp>
          </a:bodyPr>
          <a:lstStyle/>
          <a:p>
            <a:pPr algn="ctr"/>
            <a:r>
              <a:rPr lang="en-US" sz="800" b="1">
                <a:solidFill>
                  <a:srgbClr val="4D0808"/>
                </a:solidFill>
                <a:ea typeface="Arial" charset="0"/>
                <a:cs typeface="Arial" charset="0"/>
              </a:rPr>
              <a:t>S9</a:t>
            </a:r>
          </a:p>
        </p:txBody>
      </p:sp>
      <p:sp>
        <p:nvSpPr>
          <p:cNvPr id="3659" name="Line 1611"/>
          <p:cNvSpPr>
            <a:spLocks noChangeShapeType="1"/>
          </p:cNvSpPr>
          <p:nvPr/>
        </p:nvSpPr>
        <p:spPr bwMode="auto">
          <a:xfrm flipV="1">
            <a:off x="2100263" y="4679950"/>
            <a:ext cx="257175" cy="260350"/>
          </a:xfrm>
          <a:prstGeom prst="line">
            <a:avLst/>
          </a:prstGeom>
          <a:noFill/>
          <a:ln w="19050">
            <a:solidFill>
              <a:srgbClr val="009900"/>
            </a:solidFill>
            <a:round/>
            <a:headEnd/>
            <a:tailEnd type="triangle" w="med" len="med"/>
          </a:ln>
          <a:effectLst/>
        </p:spPr>
        <p:txBody>
          <a:bodyPr wrap="none" anchor="ctr">
            <a:prstTxWarp prst="textNoShape">
              <a:avLst/>
            </a:prstTxWarp>
          </a:bodyPr>
          <a:lstStyle/>
          <a:p>
            <a:endParaRPr lang="en-US"/>
          </a:p>
        </p:txBody>
      </p:sp>
      <p:sp>
        <p:nvSpPr>
          <p:cNvPr id="3660" name="Oval 1612"/>
          <p:cNvSpPr>
            <a:spLocks noChangeArrowheads="1"/>
          </p:cNvSpPr>
          <p:nvPr/>
        </p:nvSpPr>
        <p:spPr bwMode="auto">
          <a:xfrm>
            <a:off x="2249488" y="4445000"/>
            <a:ext cx="365125" cy="228600"/>
          </a:xfrm>
          <a:prstGeom prst="ellipse">
            <a:avLst/>
          </a:prstGeom>
          <a:gradFill rotWithShape="1">
            <a:gsLst>
              <a:gs pos="0">
                <a:schemeClr val="tx2"/>
              </a:gs>
              <a:gs pos="50000">
                <a:srgbClr val="DFE8D4"/>
              </a:gs>
              <a:gs pos="100000">
                <a:schemeClr val="tx2"/>
              </a:gs>
            </a:gsLst>
            <a:lin ang="5400000" scaled="1"/>
          </a:gradFill>
          <a:ln w="9525">
            <a:solidFill>
              <a:schemeClr val="tx1"/>
            </a:solidFill>
            <a:round/>
            <a:headEnd/>
            <a:tailEnd/>
          </a:ln>
          <a:effectLst/>
        </p:spPr>
        <p:txBody>
          <a:bodyPr wrap="none" anchor="ctr">
            <a:prstTxWarp prst="textNoShape">
              <a:avLst/>
            </a:prstTxWarp>
          </a:bodyPr>
          <a:lstStyle/>
          <a:p>
            <a:pPr algn="ctr"/>
            <a:r>
              <a:rPr lang="en-US" sz="600" b="1">
                <a:solidFill>
                  <a:srgbClr val="655555"/>
                </a:solidFill>
                <a:sym typeface="Symbol" charset="2"/>
              </a:rPr>
              <a:t>Glycogen</a:t>
            </a:r>
          </a:p>
          <a:p>
            <a:pPr algn="ctr"/>
            <a:r>
              <a:rPr lang="en-US" sz="600" b="1">
                <a:solidFill>
                  <a:srgbClr val="655555"/>
                </a:solidFill>
                <a:sym typeface="Symbol" charset="2"/>
              </a:rPr>
              <a:t>syntahse</a:t>
            </a:r>
          </a:p>
        </p:txBody>
      </p:sp>
      <p:sp>
        <p:nvSpPr>
          <p:cNvPr id="3661" name="Oval 1613"/>
          <p:cNvSpPr>
            <a:spLocks noChangeArrowheads="1"/>
          </p:cNvSpPr>
          <p:nvPr/>
        </p:nvSpPr>
        <p:spPr bwMode="auto">
          <a:xfrm>
            <a:off x="2544763" y="5235575"/>
            <a:ext cx="365125" cy="228600"/>
          </a:xfrm>
          <a:prstGeom prst="ellipse">
            <a:avLst/>
          </a:prstGeom>
          <a:gradFill rotWithShape="1">
            <a:gsLst>
              <a:gs pos="0">
                <a:schemeClr val="tx2"/>
              </a:gs>
              <a:gs pos="50000">
                <a:srgbClr val="DFE8D4"/>
              </a:gs>
              <a:gs pos="100000">
                <a:schemeClr val="tx2"/>
              </a:gs>
            </a:gsLst>
            <a:lin ang="5400000" scaled="1"/>
          </a:gradFill>
          <a:ln w="9525">
            <a:solidFill>
              <a:schemeClr val="tx1"/>
            </a:solidFill>
            <a:round/>
            <a:headEnd/>
            <a:tailEnd/>
          </a:ln>
          <a:effectLst/>
        </p:spPr>
        <p:txBody>
          <a:bodyPr wrap="none" anchor="ctr">
            <a:prstTxWarp prst="textNoShape">
              <a:avLst/>
            </a:prstTxWarp>
          </a:bodyPr>
          <a:lstStyle/>
          <a:p>
            <a:pPr algn="ctr"/>
            <a:r>
              <a:rPr lang="en-US" sz="600" b="1">
                <a:solidFill>
                  <a:srgbClr val="655555"/>
                </a:solidFill>
                <a:sym typeface="Symbol" charset="2"/>
              </a:rPr>
              <a:t>CRMP-2</a:t>
            </a:r>
          </a:p>
        </p:txBody>
      </p:sp>
      <p:sp>
        <p:nvSpPr>
          <p:cNvPr id="3662" name="Line 1614"/>
          <p:cNvSpPr>
            <a:spLocks noChangeShapeType="1"/>
          </p:cNvSpPr>
          <p:nvPr/>
        </p:nvSpPr>
        <p:spPr bwMode="auto">
          <a:xfrm>
            <a:off x="2055813" y="5237163"/>
            <a:ext cx="268287" cy="328612"/>
          </a:xfrm>
          <a:prstGeom prst="line">
            <a:avLst/>
          </a:prstGeom>
          <a:noFill/>
          <a:ln w="19050">
            <a:solidFill>
              <a:srgbClr val="009900"/>
            </a:solidFill>
            <a:round/>
            <a:headEnd/>
            <a:tailEnd type="triangle" w="med" len="med"/>
          </a:ln>
          <a:effectLst/>
        </p:spPr>
        <p:txBody>
          <a:bodyPr wrap="none" anchor="ctr">
            <a:prstTxWarp prst="textNoShape">
              <a:avLst/>
            </a:prstTxWarp>
          </a:bodyPr>
          <a:lstStyle/>
          <a:p>
            <a:endParaRPr lang="en-US"/>
          </a:p>
        </p:txBody>
      </p:sp>
      <p:sp>
        <p:nvSpPr>
          <p:cNvPr id="3663" name="Oval 1615"/>
          <p:cNvSpPr>
            <a:spLocks noChangeArrowheads="1"/>
          </p:cNvSpPr>
          <p:nvPr/>
        </p:nvSpPr>
        <p:spPr bwMode="auto">
          <a:xfrm>
            <a:off x="2316163" y="5562600"/>
            <a:ext cx="365125" cy="228600"/>
          </a:xfrm>
          <a:prstGeom prst="ellipse">
            <a:avLst/>
          </a:prstGeom>
          <a:gradFill rotWithShape="1">
            <a:gsLst>
              <a:gs pos="0">
                <a:schemeClr val="tx2"/>
              </a:gs>
              <a:gs pos="50000">
                <a:srgbClr val="DFE8D4"/>
              </a:gs>
              <a:gs pos="100000">
                <a:schemeClr val="tx2"/>
              </a:gs>
            </a:gsLst>
            <a:lin ang="5400000" scaled="1"/>
          </a:gradFill>
          <a:ln w="9525">
            <a:solidFill>
              <a:schemeClr val="tx1"/>
            </a:solidFill>
            <a:round/>
            <a:headEnd/>
            <a:tailEnd/>
          </a:ln>
          <a:effectLst/>
        </p:spPr>
        <p:txBody>
          <a:bodyPr wrap="none" anchor="ctr">
            <a:prstTxWarp prst="textNoShape">
              <a:avLst/>
            </a:prstTxWarp>
          </a:bodyPr>
          <a:lstStyle/>
          <a:p>
            <a:pPr algn="ctr"/>
            <a:r>
              <a:rPr lang="en-US" sz="600" b="1">
                <a:solidFill>
                  <a:srgbClr val="655555"/>
                </a:solidFill>
                <a:sym typeface="Symbol" charset="2"/>
              </a:rPr>
              <a:t>WNK-1</a:t>
            </a:r>
          </a:p>
        </p:txBody>
      </p:sp>
      <p:sp>
        <p:nvSpPr>
          <p:cNvPr id="3664" name="Oval 1616"/>
          <p:cNvSpPr>
            <a:spLocks noChangeAspect="1" noChangeArrowheads="1"/>
          </p:cNvSpPr>
          <p:nvPr/>
        </p:nvSpPr>
        <p:spPr bwMode="auto">
          <a:xfrm flipH="1">
            <a:off x="2084388" y="5556250"/>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3665" name="Oval 1617"/>
          <p:cNvSpPr>
            <a:spLocks noChangeAspect="1" noChangeArrowheads="1"/>
          </p:cNvSpPr>
          <p:nvPr/>
        </p:nvSpPr>
        <p:spPr bwMode="auto">
          <a:xfrm flipH="1">
            <a:off x="2801938" y="5168900"/>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3666" name="Oval 1618"/>
          <p:cNvSpPr>
            <a:spLocks noChangeAspect="1" noChangeArrowheads="1"/>
          </p:cNvSpPr>
          <p:nvPr/>
        </p:nvSpPr>
        <p:spPr bwMode="auto">
          <a:xfrm flipH="1">
            <a:off x="2351088" y="5478463"/>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3667" name="Oval 1619"/>
          <p:cNvSpPr>
            <a:spLocks noChangeAspect="1" noChangeArrowheads="1"/>
          </p:cNvSpPr>
          <p:nvPr/>
        </p:nvSpPr>
        <p:spPr bwMode="auto">
          <a:xfrm flipH="1">
            <a:off x="2225675" y="4368800"/>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3668" name="Line 1620"/>
          <p:cNvSpPr>
            <a:spLocks noChangeShapeType="1"/>
          </p:cNvSpPr>
          <p:nvPr/>
        </p:nvSpPr>
        <p:spPr bwMode="auto">
          <a:xfrm>
            <a:off x="1922463" y="5267325"/>
            <a:ext cx="106362" cy="336550"/>
          </a:xfrm>
          <a:prstGeom prst="line">
            <a:avLst/>
          </a:prstGeom>
          <a:noFill/>
          <a:ln w="19050">
            <a:solidFill>
              <a:srgbClr val="FF5050"/>
            </a:solidFill>
            <a:round/>
            <a:headEnd/>
            <a:tailEnd type="triangle" w="med" len="med"/>
          </a:ln>
          <a:effectLst/>
        </p:spPr>
        <p:txBody>
          <a:bodyPr wrap="none" anchor="ctr">
            <a:prstTxWarp prst="textNoShape">
              <a:avLst/>
            </a:prstTxWarp>
          </a:bodyPr>
          <a:lstStyle/>
          <a:p>
            <a:endParaRPr lang="en-US"/>
          </a:p>
        </p:txBody>
      </p:sp>
      <p:sp>
        <p:nvSpPr>
          <p:cNvPr id="3669" name="Oval 1621"/>
          <p:cNvSpPr>
            <a:spLocks noChangeArrowheads="1"/>
          </p:cNvSpPr>
          <p:nvPr/>
        </p:nvSpPr>
        <p:spPr bwMode="auto">
          <a:xfrm>
            <a:off x="1403350" y="5611813"/>
            <a:ext cx="365125" cy="228600"/>
          </a:xfrm>
          <a:prstGeom prst="ellipse">
            <a:avLst/>
          </a:prstGeom>
          <a:gradFill rotWithShape="1">
            <a:gsLst>
              <a:gs pos="0">
                <a:schemeClr val="tx2"/>
              </a:gs>
              <a:gs pos="50000">
                <a:srgbClr val="DFE8D4"/>
              </a:gs>
              <a:gs pos="100000">
                <a:schemeClr val="tx2"/>
              </a:gs>
            </a:gsLst>
            <a:lin ang="5400000" scaled="1"/>
          </a:gradFill>
          <a:ln w="9525">
            <a:solidFill>
              <a:schemeClr val="tx1"/>
            </a:solidFill>
            <a:round/>
            <a:headEnd/>
            <a:tailEnd/>
          </a:ln>
          <a:effectLst/>
        </p:spPr>
        <p:txBody>
          <a:bodyPr wrap="none" anchor="ctr">
            <a:prstTxWarp prst="textNoShape">
              <a:avLst/>
            </a:prstTxWarp>
          </a:bodyPr>
          <a:lstStyle/>
          <a:p>
            <a:pPr algn="ctr"/>
            <a:r>
              <a:rPr lang="en-US" sz="600" b="1">
                <a:solidFill>
                  <a:srgbClr val="655555"/>
                </a:solidFill>
                <a:sym typeface="Symbol" charset="2"/>
              </a:rPr>
              <a:t>APC</a:t>
            </a:r>
          </a:p>
        </p:txBody>
      </p:sp>
      <p:sp>
        <p:nvSpPr>
          <p:cNvPr id="3670" name="Oval 1622"/>
          <p:cNvSpPr>
            <a:spLocks noChangeAspect="1" noChangeArrowheads="1"/>
          </p:cNvSpPr>
          <p:nvPr/>
        </p:nvSpPr>
        <p:spPr bwMode="auto">
          <a:xfrm flipH="1">
            <a:off x="1423988" y="5553075"/>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3671" name="Oval 1623"/>
          <p:cNvSpPr>
            <a:spLocks noChangeArrowheads="1"/>
          </p:cNvSpPr>
          <p:nvPr/>
        </p:nvSpPr>
        <p:spPr bwMode="auto">
          <a:xfrm>
            <a:off x="2573338" y="4767263"/>
            <a:ext cx="365125" cy="228600"/>
          </a:xfrm>
          <a:prstGeom prst="ellipse">
            <a:avLst/>
          </a:prstGeom>
          <a:gradFill rotWithShape="1">
            <a:gsLst>
              <a:gs pos="0">
                <a:schemeClr val="tx2"/>
              </a:gs>
              <a:gs pos="50000">
                <a:srgbClr val="DFE8D4"/>
              </a:gs>
              <a:gs pos="100000">
                <a:schemeClr val="tx2"/>
              </a:gs>
            </a:gsLst>
            <a:lin ang="5400000" scaled="1"/>
          </a:gradFill>
          <a:ln w="9525">
            <a:solidFill>
              <a:schemeClr val="tx1"/>
            </a:solidFill>
            <a:round/>
            <a:headEnd/>
            <a:tailEnd/>
          </a:ln>
          <a:effectLst/>
        </p:spPr>
        <p:txBody>
          <a:bodyPr wrap="none" anchor="ctr">
            <a:prstTxWarp prst="textNoShape">
              <a:avLst/>
            </a:prstTxWarp>
          </a:bodyPr>
          <a:lstStyle/>
          <a:p>
            <a:pPr algn="ctr"/>
            <a:r>
              <a:rPr lang="en-US" sz="600" b="1">
                <a:solidFill>
                  <a:srgbClr val="655555"/>
                </a:solidFill>
                <a:sym typeface="Symbol" charset="2"/>
              </a:rPr>
              <a:t>MAP1B</a:t>
            </a:r>
          </a:p>
        </p:txBody>
      </p:sp>
      <p:sp>
        <p:nvSpPr>
          <p:cNvPr id="3672" name="Oval 1624"/>
          <p:cNvSpPr>
            <a:spLocks noChangeAspect="1" noChangeArrowheads="1"/>
          </p:cNvSpPr>
          <p:nvPr/>
        </p:nvSpPr>
        <p:spPr bwMode="auto">
          <a:xfrm flipH="1">
            <a:off x="2540000" y="4708525"/>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3673" name="Line 1625"/>
          <p:cNvSpPr>
            <a:spLocks noChangeShapeType="1"/>
          </p:cNvSpPr>
          <p:nvPr/>
        </p:nvSpPr>
        <p:spPr bwMode="auto">
          <a:xfrm flipV="1">
            <a:off x="2170113" y="4970463"/>
            <a:ext cx="365125" cy="77787"/>
          </a:xfrm>
          <a:prstGeom prst="line">
            <a:avLst/>
          </a:prstGeom>
          <a:noFill/>
          <a:ln w="19050">
            <a:solidFill>
              <a:srgbClr val="009900"/>
            </a:solidFill>
            <a:round/>
            <a:headEnd/>
            <a:tailEnd type="triangle" w="med" len="med"/>
          </a:ln>
          <a:effectLst/>
        </p:spPr>
        <p:txBody>
          <a:bodyPr wrap="none" anchor="ctr">
            <a:prstTxWarp prst="textNoShape">
              <a:avLst/>
            </a:prstTxWarp>
          </a:bodyPr>
          <a:lstStyle/>
          <a:p>
            <a:endParaRPr lang="en-US"/>
          </a:p>
        </p:txBody>
      </p:sp>
      <p:sp>
        <p:nvSpPr>
          <p:cNvPr id="3674" name="Line 1626"/>
          <p:cNvSpPr>
            <a:spLocks noChangeShapeType="1"/>
          </p:cNvSpPr>
          <p:nvPr/>
        </p:nvSpPr>
        <p:spPr bwMode="auto">
          <a:xfrm flipH="1">
            <a:off x="1631950" y="5265738"/>
            <a:ext cx="169863" cy="327025"/>
          </a:xfrm>
          <a:prstGeom prst="line">
            <a:avLst/>
          </a:prstGeom>
          <a:noFill/>
          <a:ln w="19050">
            <a:solidFill>
              <a:srgbClr val="FF0000"/>
            </a:solidFill>
            <a:round/>
            <a:headEnd/>
            <a:tailEnd type="triangle" w="med" len="med"/>
          </a:ln>
          <a:effectLst/>
        </p:spPr>
        <p:txBody>
          <a:bodyPr wrap="none" anchor="ctr">
            <a:prstTxWarp prst="textNoShape">
              <a:avLst/>
            </a:prstTxWarp>
          </a:bodyPr>
          <a:lstStyle/>
          <a:p>
            <a:endParaRPr lang="en-US"/>
          </a:p>
        </p:txBody>
      </p:sp>
      <p:sp>
        <p:nvSpPr>
          <p:cNvPr id="3675" name="Oval 1627"/>
          <p:cNvSpPr>
            <a:spLocks noChangeArrowheads="1"/>
          </p:cNvSpPr>
          <p:nvPr/>
        </p:nvSpPr>
        <p:spPr bwMode="auto">
          <a:xfrm flipH="1">
            <a:off x="1471613" y="3833813"/>
            <a:ext cx="779462" cy="414337"/>
          </a:xfrm>
          <a:prstGeom prst="ellipse">
            <a:avLst/>
          </a:prstGeom>
          <a:gradFill rotWithShape="1">
            <a:gsLst>
              <a:gs pos="0">
                <a:srgbClr val="F5F500">
                  <a:gamma/>
                  <a:shade val="46275"/>
                  <a:invGamma/>
                </a:srgbClr>
              </a:gs>
              <a:gs pos="50000">
                <a:srgbClr val="F5F500"/>
              </a:gs>
              <a:gs pos="100000">
                <a:srgbClr val="F5F500">
                  <a:gamma/>
                  <a:shade val="46275"/>
                  <a:invGamma/>
                </a:srgbClr>
              </a:gs>
            </a:gsLst>
            <a:lin ang="5400000" scaled="1"/>
          </a:gradFill>
          <a:ln w="9525">
            <a:solidFill>
              <a:schemeClr val="tx1"/>
            </a:solidFill>
            <a:round/>
            <a:headEnd/>
            <a:tailEnd/>
          </a:ln>
          <a:effectLst/>
        </p:spPr>
        <p:txBody>
          <a:bodyPr wrap="none" anchor="ctr">
            <a:prstTxWarp prst="textNoShape">
              <a:avLst/>
            </a:prstTxWarp>
          </a:bodyPr>
          <a:lstStyle/>
          <a:p>
            <a:pPr algn="ctr"/>
            <a:r>
              <a:rPr lang="en-US" b="1"/>
              <a:t>PKB</a:t>
            </a:r>
          </a:p>
        </p:txBody>
      </p:sp>
      <p:sp>
        <p:nvSpPr>
          <p:cNvPr id="3676" name="Oval 1628"/>
          <p:cNvSpPr>
            <a:spLocks noChangeArrowheads="1"/>
          </p:cNvSpPr>
          <p:nvPr/>
        </p:nvSpPr>
        <p:spPr bwMode="auto">
          <a:xfrm flipH="1">
            <a:off x="1765300" y="3748088"/>
            <a:ext cx="219075" cy="182562"/>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wrap="none" anchor="ctr">
            <a:prstTxWarp prst="textNoShape">
              <a:avLst/>
            </a:prstTxWarp>
          </a:bodyPr>
          <a:lstStyle/>
          <a:p>
            <a:pPr algn="ctr"/>
            <a:r>
              <a:rPr lang="en-US" sz="600" b="1">
                <a:solidFill>
                  <a:srgbClr val="4D0808"/>
                </a:solidFill>
                <a:ea typeface="Arial" charset="0"/>
                <a:cs typeface="Arial" charset="0"/>
              </a:rPr>
              <a:t>T308</a:t>
            </a:r>
          </a:p>
        </p:txBody>
      </p:sp>
      <p:sp>
        <p:nvSpPr>
          <p:cNvPr id="3677" name="Oval 1629"/>
          <p:cNvSpPr>
            <a:spLocks noChangeArrowheads="1"/>
          </p:cNvSpPr>
          <p:nvPr/>
        </p:nvSpPr>
        <p:spPr bwMode="auto">
          <a:xfrm flipH="1">
            <a:off x="2062163" y="3775075"/>
            <a:ext cx="219075" cy="182563"/>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wrap="none" anchor="ctr">
            <a:prstTxWarp prst="textNoShape">
              <a:avLst/>
            </a:prstTxWarp>
          </a:bodyPr>
          <a:lstStyle/>
          <a:p>
            <a:pPr algn="ctr"/>
            <a:r>
              <a:rPr lang="en-US" sz="600" b="1">
                <a:solidFill>
                  <a:srgbClr val="4D0808"/>
                </a:solidFill>
                <a:ea typeface="Arial" charset="0"/>
                <a:cs typeface="Arial" charset="0"/>
              </a:rPr>
              <a:t>S473</a:t>
            </a:r>
          </a:p>
        </p:txBody>
      </p:sp>
      <p:sp>
        <p:nvSpPr>
          <p:cNvPr id="3678" name="Line 1630"/>
          <p:cNvSpPr>
            <a:spLocks noChangeShapeType="1"/>
          </p:cNvSpPr>
          <p:nvPr/>
        </p:nvSpPr>
        <p:spPr bwMode="auto">
          <a:xfrm>
            <a:off x="2278063" y="4140200"/>
            <a:ext cx="563562" cy="206375"/>
          </a:xfrm>
          <a:prstGeom prst="line">
            <a:avLst/>
          </a:prstGeom>
          <a:noFill/>
          <a:ln w="19050">
            <a:solidFill>
              <a:srgbClr val="FF5050"/>
            </a:solidFill>
            <a:round/>
            <a:headEnd/>
            <a:tailEnd type="triangle" w="med" len="med"/>
          </a:ln>
          <a:effectLst/>
        </p:spPr>
        <p:txBody>
          <a:bodyPr wrap="none" anchor="ctr">
            <a:prstTxWarp prst="textNoShape">
              <a:avLst/>
            </a:prstTxWarp>
          </a:bodyPr>
          <a:lstStyle/>
          <a:p>
            <a:endParaRPr lang="en-US"/>
          </a:p>
        </p:txBody>
      </p:sp>
      <p:sp>
        <p:nvSpPr>
          <p:cNvPr id="3679" name="Line 1631"/>
          <p:cNvSpPr>
            <a:spLocks noChangeShapeType="1"/>
          </p:cNvSpPr>
          <p:nvPr/>
        </p:nvSpPr>
        <p:spPr bwMode="auto">
          <a:xfrm flipH="1" flipV="1">
            <a:off x="1606550" y="3441700"/>
            <a:ext cx="103188" cy="354013"/>
          </a:xfrm>
          <a:prstGeom prst="line">
            <a:avLst/>
          </a:prstGeom>
          <a:noFill/>
          <a:ln w="19050">
            <a:solidFill>
              <a:srgbClr val="FF0000"/>
            </a:solidFill>
            <a:round/>
            <a:headEnd/>
            <a:tailEnd type="triangle" w="med" len="med"/>
          </a:ln>
          <a:effectLst/>
        </p:spPr>
        <p:txBody>
          <a:bodyPr wrap="none" anchor="ctr">
            <a:prstTxWarp prst="textNoShape">
              <a:avLst/>
            </a:prstTxWarp>
          </a:bodyPr>
          <a:lstStyle/>
          <a:p>
            <a:endParaRPr lang="en-US"/>
          </a:p>
        </p:txBody>
      </p:sp>
      <p:sp>
        <p:nvSpPr>
          <p:cNvPr id="3680" name="Line 1632"/>
          <p:cNvSpPr>
            <a:spLocks noChangeShapeType="1"/>
          </p:cNvSpPr>
          <p:nvPr/>
        </p:nvSpPr>
        <p:spPr bwMode="auto">
          <a:xfrm flipV="1">
            <a:off x="2305050" y="3962400"/>
            <a:ext cx="598488" cy="38100"/>
          </a:xfrm>
          <a:prstGeom prst="line">
            <a:avLst/>
          </a:prstGeom>
          <a:noFill/>
          <a:ln w="19050">
            <a:solidFill>
              <a:srgbClr val="FF0000"/>
            </a:solidFill>
            <a:round/>
            <a:headEnd/>
            <a:tailEnd type="triangle" w="med" len="med"/>
          </a:ln>
          <a:effectLst/>
        </p:spPr>
        <p:txBody>
          <a:bodyPr wrap="none" anchor="ctr">
            <a:prstTxWarp prst="textNoShape">
              <a:avLst/>
            </a:prstTxWarp>
          </a:bodyPr>
          <a:lstStyle/>
          <a:p>
            <a:endParaRPr lang="en-US"/>
          </a:p>
        </p:txBody>
      </p:sp>
      <p:sp>
        <p:nvSpPr>
          <p:cNvPr id="3681" name="Line 1633"/>
          <p:cNvSpPr>
            <a:spLocks noChangeShapeType="1"/>
          </p:cNvSpPr>
          <p:nvPr/>
        </p:nvSpPr>
        <p:spPr bwMode="auto">
          <a:xfrm flipH="1" flipV="1">
            <a:off x="1257300" y="3551238"/>
            <a:ext cx="292100" cy="285750"/>
          </a:xfrm>
          <a:prstGeom prst="line">
            <a:avLst/>
          </a:prstGeom>
          <a:noFill/>
          <a:ln w="19050">
            <a:solidFill>
              <a:srgbClr val="FF0000"/>
            </a:solidFill>
            <a:round/>
            <a:headEnd/>
            <a:tailEnd type="triangle" w="med" len="med"/>
          </a:ln>
          <a:effectLst/>
        </p:spPr>
        <p:txBody>
          <a:bodyPr wrap="none" anchor="ctr">
            <a:prstTxWarp prst="textNoShape">
              <a:avLst/>
            </a:prstTxWarp>
          </a:bodyPr>
          <a:lstStyle/>
          <a:p>
            <a:endParaRPr lang="en-US"/>
          </a:p>
        </p:txBody>
      </p:sp>
      <p:sp>
        <p:nvSpPr>
          <p:cNvPr id="3682" name="Oval 1634"/>
          <p:cNvSpPr>
            <a:spLocks noChangeArrowheads="1"/>
          </p:cNvSpPr>
          <p:nvPr/>
        </p:nvSpPr>
        <p:spPr bwMode="auto">
          <a:xfrm>
            <a:off x="908050" y="3348038"/>
            <a:ext cx="365125" cy="228600"/>
          </a:xfrm>
          <a:prstGeom prst="ellipse">
            <a:avLst/>
          </a:prstGeom>
          <a:gradFill rotWithShape="1">
            <a:gsLst>
              <a:gs pos="0">
                <a:srgbClr val="C3D2DF">
                  <a:gamma/>
                  <a:shade val="46275"/>
                  <a:invGamma/>
                </a:srgbClr>
              </a:gs>
              <a:gs pos="50000">
                <a:srgbClr val="C3D2DF"/>
              </a:gs>
              <a:gs pos="100000">
                <a:srgbClr val="C3D2DF">
                  <a:gamma/>
                  <a:shade val="46275"/>
                  <a:invGamma/>
                </a:srgbClr>
              </a:gs>
            </a:gsLst>
            <a:lin ang="5400000" scaled="1"/>
          </a:gradFill>
          <a:ln w="9525">
            <a:solidFill>
              <a:schemeClr val="tx1"/>
            </a:solidFill>
            <a:round/>
            <a:headEnd/>
            <a:tailEnd/>
          </a:ln>
          <a:effectLst/>
        </p:spPr>
        <p:txBody>
          <a:bodyPr wrap="none" anchor="ctr">
            <a:prstTxWarp prst="textNoShape">
              <a:avLst/>
            </a:prstTxWarp>
          </a:bodyPr>
          <a:lstStyle/>
          <a:p>
            <a:pPr algn="ctr"/>
            <a:r>
              <a:rPr lang="en-US" sz="800" b="1">
                <a:solidFill>
                  <a:srgbClr val="655555"/>
                </a:solidFill>
              </a:rPr>
              <a:t>Bad</a:t>
            </a:r>
          </a:p>
        </p:txBody>
      </p:sp>
      <p:sp>
        <p:nvSpPr>
          <p:cNvPr id="3683" name="Oval 1635"/>
          <p:cNvSpPr>
            <a:spLocks noChangeAspect="1" noChangeArrowheads="1"/>
          </p:cNvSpPr>
          <p:nvPr/>
        </p:nvSpPr>
        <p:spPr bwMode="auto">
          <a:xfrm>
            <a:off x="839788" y="3330575"/>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3684" name="Oval 1636"/>
          <p:cNvSpPr>
            <a:spLocks noChangeArrowheads="1"/>
          </p:cNvSpPr>
          <p:nvPr/>
        </p:nvSpPr>
        <p:spPr bwMode="auto">
          <a:xfrm>
            <a:off x="1411288" y="3197225"/>
            <a:ext cx="365125" cy="228600"/>
          </a:xfrm>
          <a:prstGeom prst="ellipse">
            <a:avLst/>
          </a:prstGeom>
          <a:gradFill rotWithShape="1">
            <a:gsLst>
              <a:gs pos="0">
                <a:srgbClr val="C3D2DF">
                  <a:gamma/>
                  <a:shade val="46275"/>
                  <a:invGamma/>
                </a:srgbClr>
              </a:gs>
              <a:gs pos="50000">
                <a:srgbClr val="C3D2DF"/>
              </a:gs>
              <a:gs pos="100000">
                <a:srgbClr val="C3D2DF">
                  <a:gamma/>
                  <a:shade val="46275"/>
                  <a:invGamma/>
                </a:srgbClr>
              </a:gs>
            </a:gsLst>
            <a:lin ang="5400000" scaled="1"/>
          </a:gradFill>
          <a:ln w="9525">
            <a:solidFill>
              <a:schemeClr val="tx1"/>
            </a:solidFill>
            <a:round/>
            <a:headEnd/>
            <a:tailEnd/>
          </a:ln>
          <a:effectLst/>
        </p:spPr>
        <p:txBody>
          <a:bodyPr wrap="none" anchor="ctr">
            <a:prstTxWarp prst="textNoShape">
              <a:avLst/>
            </a:prstTxWarp>
          </a:bodyPr>
          <a:lstStyle/>
          <a:p>
            <a:pPr algn="ctr"/>
            <a:r>
              <a:rPr lang="en-US" sz="800" b="1">
                <a:solidFill>
                  <a:srgbClr val="655555"/>
                </a:solidFill>
              </a:rPr>
              <a:t>Cas 9</a:t>
            </a:r>
          </a:p>
        </p:txBody>
      </p:sp>
      <p:sp>
        <p:nvSpPr>
          <p:cNvPr id="3685" name="Oval 1637"/>
          <p:cNvSpPr>
            <a:spLocks noChangeAspect="1" noChangeArrowheads="1"/>
          </p:cNvSpPr>
          <p:nvPr/>
        </p:nvSpPr>
        <p:spPr bwMode="auto">
          <a:xfrm>
            <a:off x="1335088" y="3171825"/>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3686" name="Oval 1638"/>
          <p:cNvSpPr>
            <a:spLocks noChangeArrowheads="1"/>
          </p:cNvSpPr>
          <p:nvPr/>
        </p:nvSpPr>
        <p:spPr bwMode="auto">
          <a:xfrm>
            <a:off x="593725" y="3690938"/>
            <a:ext cx="365125" cy="228600"/>
          </a:xfrm>
          <a:prstGeom prst="ellipse">
            <a:avLst/>
          </a:prstGeom>
          <a:gradFill rotWithShape="1">
            <a:gsLst>
              <a:gs pos="0">
                <a:srgbClr val="C3D2DF">
                  <a:gamma/>
                  <a:shade val="46275"/>
                  <a:invGamma/>
                </a:srgbClr>
              </a:gs>
              <a:gs pos="50000">
                <a:srgbClr val="C3D2DF"/>
              </a:gs>
              <a:gs pos="100000">
                <a:srgbClr val="C3D2DF">
                  <a:gamma/>
                  <a:shade val="46275"/>
                  <a:invGamma/>
                </a:srgbClr>
              </a:gs>
            </a:gsLst>
            <a:lin ang="5400000" scaled="1"/>
          </a:gradFill>
          <a:ln w="9525">
            <a:solidFill>
              <a:schemeClr val="tx1"/>
            </a:solidFill>
            <a:round/>
            <a:headEnd/>
            <a:tailEnd/>
          </a:ln>
          <a:effectLst/>
        </p:spPr>
        <p:txBody>
          <a:bodyPr wrap="none" anchor="ctr">
            <a:prstTxWarp prst="textNoShape">
              <a:avLst/>
            </a:prstTxWarp>
          </a:bodyPr>
          <a:lstStyle/>
          <a:p>
            <a:pPr algn="ctr"/>
            <a:r>
              <a:rPr lang="en-US" sz="800" b="1">
                <a:solidFill>
                  <a:srgbClr val="F7FFE1"/>
                </a:solidFill>
              </a:rPr>
              <a:t>XIAP</a:t>
            </a:r>
          </a:p>
        </p:txBody>
      </p:sp>
      <p:sp>
        <p:nvSpPr>
          <p:cNvPr id="3687" name="Oval 1639"/>
          <p:cNvSpPr>
            <a:spLocks noChangeAspect="1" noChangeArrowheads="1"/>
          </p:cNvSpPr>
          <p:nvPr/>
        </p:nvSpPr>
        <p:spPr bwMode="auto">
          <a:xfrm>
            <a:off x="515938" y="3656013"/>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3688" name="Oval 1640"/>
          <p:cNvSpPr>
            <a:spLocks noChangeAspect="1" noChangeArrowheads="1"/>
          </p:cNvSpPr>
          <p:nvPr/>
        </p:nvSpPr>
        <p:spPr bwMode="auto">
          <a:xfrm>
            <a:off x="2935288" y="3794125"/>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wrap="none" anchor="ctr">
            <a:prstTxWarp prst="textNoShape">
              <a:avLst/>
            </a:prstTxWarp>
          </a:bodyPr>
          <a:lstStyle/>
          <a:p>
            <a:pPr algn="ctr"/>
            <a:r>
              <a:rPr lang="en-US" sz="800" b="1">
                <a:solidFill>
                  <a:srgbClr val="4D0808"/>
                </a:solidFill>
                <a:ea typeface="Arial" charset="0"/>
                <a:cs typeface="Arial" charset="0"/>
              </a:rPr>
              <a:t>P</a:t>
            </a:r>
          </a:p>
        </p:txBody>
      </p:sp>
      <p:grpSp>
        <p:nvGrpSpPr>
          <p:cNvPr id="2688" name="Group 1641"/>
          <p:cNvGrpSpPr>
            <a:grpSpLocks noChangeAspect="1"/>
          </p:cNvGrpSpPr>
          <p:nvPr/>
        </p:nvGrpSpPr>
        <p:grpSpPr bwMode="auto">
          <a:xfrm flipH="1">
            <a:off x="1352550" y="3654425"/>
            <a:ext cx="128588" cy="119063"/>
            <a:chOff x="4901" y="3035"/>
            <a:chExt cx="162" cy="150"/>
          </a:xfrm>
        </p:grpSpPr>
        <p:sp>
          <p:nvSpPr>
            <p:cNvPr id="3690" name="Oval 1642"/>
            <p:cNvSpPr>
              <a:spLocks noChangeAspect="1" noChangeArrowheads="1"/>
            </p:cNvSpPr>
            <p:nvPr/>
          </p:nvSpPr>
          <p:spPr bwMode="auto">
            <a:xfrm>
              <a:off x="4901" y="3035"/>
              <a:ext cx="162" cy="150"/>
            </a:xfrm>
            <a:prstGeom prst="ellipse">
              <a:avLst/>
            </a:prstGeom>
            <a:solidFill>
              <a:srgbClr val="FFFFFF"/>
            </a:solidFill>
            <a:ln w="19050">
              <a:solidFill>
                <a:srgbClr val="FF0000"/>
              </a:solidFill>
              <a:round/>
              <a:headEnd/>
              <a:tailEnd/>
            </a:ln>
            <a:effectLst/>
          </p:spPr>
          <p:txBody>
            <a:bodyPr wrap="none" anchor="ctr">
              <a:prstTxWarp prst="textNoShape">
                <a:avLst/>
              </a:prstTxWarp>
            </a:bodyPr>
            <a:lstStyle/>
            <a:p>
              <a:endParaRPr lang="en-US"/>
            </a:p>
          </p:txBody>
        </p:sp>
        <p:sp>
          <p:nvSpPr>
            <p:cNvPr id="3691" name="Line 1643"/>
            <p:cNvSpPr>
              <a:spLocks noChangeAspect="1" noChangeShapeType="1"/>
            </p:cNvSpPr>
            <p:nvPr/>
          </p:nvSpPr>
          <p:spPr bwMode="auto">
            <a:xfrm rot="-5400000">
              <a:off x="4982" y="3062"/>
              <a:ext cx="0" cy="96"/>
            </a:xfrm>
            <a:prstGeom prst="line">
              <a:avLst/>
            </a:prstGeom>
            <a:noFill/>
            <a:ln w="19050">
              <a:solidFill>
                <a:srgbClr val="FF0000"/>
              </a:solidFill>
              <a:round/>
              <a:headEnd/>
              <a:tailEnd/>
            </a:ln>
            <a:effectLst/>
          </p:spPr>
          <p:txBody>
            <a:bodyPr wrap="none">
              <a:prstTxWarp prst="textNoShape">
                <a:avLst/>
              </a:prstTxWarp>
            </a:bodyPr>
            <a:lstStyle/>
            <a:p>
              <a:endParaRPr lang="en-US"/>
            </a:p>
          </p:txBody>
        </p:sp>
      </p:grpSp>
      <p:grpSp>
        <p:nvGrpSpPr>
          <p:cNvPr id="2757" name="Group 1644"/>
          <p:cNvGrpSpPr>
            <a:grpSpLocks noChangeAspect="1"/>
          </p:cNvGrpSpPr>
          <p:nvPr/>
        </p:nvGrpSpPr>
        <p:grpSpPr bwMode="auto">
          <a:xfrm flipH="1">
            <a:off x="2508250" y="3917950"/>
            <a:ext cx="128588" cy="119063"/>
            <a:chOff x="4901" y="3035"/>
            <a:chExt cx="162" cy="150"/>
          </a:xfrm>
        </p:grpSpPr>
        <p:sp>
          <p:nvSpPr>
            <p:cNvPr id="3693" name="Oval 1645"/>
            <p:cNvSpPr>
              <a:spLocks noChangeAspect="1" noChangeArrowheads="1"/>
            </p:cNvSpPr>
            <p:nvPr/>
          </p:nvSpPr>
          <p:spPr bwMode="auto">
            <a:xfrm>
              <a:off x="4901" y="3035"/>
              <a:ext cx="162" cy="150"/>
            </a:xfrm>
            <a:prstGeom prst="ellipse">
              <a:avLst/>
            </a:prstGeom>
            <a:solidFill>
              <a:srgbClr val="FFFFFF"/>
            </a:solidFill>
            <a:ln w="19050">
              <a:solidFill>
                <a:srgbClr val="FF0000"/>
              </a:solidFill>
              <a:round/>
              <a:headEnd/>
              <a:tailEnd/>
            </a:ln>
            <a:effectLst/>
          </p:spPr>
          <p:txBody>
            <a:bodyPr wrap="none" anchor="ctr">
              <a:prstTxWarp prst="textNoShape">
                <a:avLst/>
              </a:prstTxWarp>
            </a:bodyPr>
            <a:lstStyle/>
            <a:p>
              <a:endParaRPr lang="en-US"/>
            </a:p>
          </p:txBody>
        </p:sp>
        <p:sp>
          <p:nvSpPr>
            <p:cNvPr id="3694" name="Line 1646"/>
            <p:cNvSpPr>
              <a:spLocks noChangeAspect="1" noChangeShapeType="1"/>
            </p:cNvSpPr>
            <p:nvPr/>
          </p:nvSpPr>
          <p:spPr bwMode="auto">
            <a:xfrm rot="-5400000">
              <a:off x="4982" y="3062"/>
              <a:ext cx="0" cy="96"/>
            </a:xfrm>
            <a:prstGeom prst="line">
              <a:avLst/>
            </a:prstGeom>
            <a:noFill/>
            <a:ln w="19050">
              <a:solidFill>
                <a:srgbClr val="FF0000"/>
              </a:solidFill>
              <a:round/>
              <a:headEnd/>
              <a:tailEnd/>
            </a:ln>
            <a:effectLst/>
          </p:spPr>
          <p:txBody>
            <a:bodyPr wrap="none">
              <a:prstTxWarp prst="textNoShape">
                <a:avLst/>
              </a:prstTxWarp>
            </a:bodyPr>
            <a:lstStyle/>
            <a:p>
              <a:endParaRPr lang="en-US"/>
            </a:p>
          </p:txBody>
        </p:sp>
      </p:grpSp>
      <p:grpSp>
        <p:nvGrpSpPr>
          <p:cNvPr id="2828" name="Group 1647"/>
          <p:cNvGrpSpPr>
            <a:grpSpLocks noChangeAspect="1"/>
          </p:cNvGrpSpPr>
          <p:nvPr/>
        </p:nvGrpSpPr>
        <p:grpSpPr bwMode="auto">
          <a:xfrm flipH="1">
            <a:off x="1582738" y="3556000"/>
            <a:ext cx="128587" cy="119063"/>
            <a:chOff x="4901" y="3035"/>
            <a:chExt cx="162" cy="150"/>
          </a:xfrm>
        </p:grpSpPr>
        <p:sp>
          <p:nvSpPr>
            <p:cNvPr id="3696" name="Oval 1648"/>
            <p:cNvSpPr>
              <a:spLocks noChangeAspect="1" noChangeArrowheads="1"/>
            </p:cNvSpPr>
            <p:nvPr/>
          </p:nvSpPr>
          <p:spPr bwMode="auto">
            <a:xfrm>
              <a:off x="4901" y="3035"/>
              <a:ext cx="162" cy="150"/>
            </a:xfrm>
            <a:prstGeom prst="ellipse">
              <a:avLst/>
            </a:prstGeom>
            <a:solidFill>
              <a:srgbClr val="FFFFFF"/>
            </a:solidFill>
            <a:ln w="19050">
              <a:solidFill>
                <a:srgbClr val="FF0000"/>
              </a:solidFill>
              <a:round/>
              <a:headEnd/>
              <a:tailEnd/>
            </a:ln>
            <a:effectLst/>
          </p:spPr>
          <p:txBody>
            <a:bodyPr wrap="none" anchor="ctr">
              <a:prstTxWarp prst="textNoShape">
                <a:avLst/>
              </a:prstTxWarp>
            </a:bodyPr>
            <a:lstStyle/>
            <a:p>
              <a:endParaRPr lang="en-US"/>
            </a:p>
          </p:txBody>
        </p:sp>
        <p:sp>
          <p:nvSpPr>
            <p:cNvPr id="3697" name="Line 1649"/>
            <p:cNvSpPr>
              <a:spLocks noChangeAspect="1" noChangeShapeType="1"/>
            </p:cNvSpPr>
            <p:nvPr/>
          </p:nvSpPr>
          <p:spPr bwMode="auto">
            <a:xfrm rot="-5400000">
              <a:off x="4982" y="3062"/>
              <a:ext cx="0" cy="96"/>
            </a:xfrm>
            <a:prstGeom prst="line">
              <a:avLst/>
            </a:prstGeom>
            <a:noFill/>
            <a:ln w="19050">
              <a:solidFill>
                <a:srgbClr val="FF0000"/>
              </a:solidFill>
              <a:round/>
              <a:headEnd/>
              <a:tailEnd/>
            </a:ln>
            <a:effectLst/>
          </p:spPr>
          <p:txBody>
            <a:bodyPr wrap="none">
              <a:prstTxWarp prst="textNoShape">
                <a:avLst/>
              </a:prstTxWarp>
            </a:bodyPr>
            <a:lstStyle/>
            <a:p>
              <a:endParaRPr lang="en-US"/>
            </a:p>
          </p:txBody>
        </p:sp>
      </p:grpSp>
      <p:sp>
        <p:nvSpPr>
          <p:cNvPr id="3698" name="Line 1650"/>
          <p:cNvSpPr>
            <a:spLocks noChangeShapeType="1"/>
          </p:cNvSpPr>
          <p:nvPr/>
        </p:nvSpPr>
        <p:spPr bwMode="auto">
          <a:xfrm flipH="1" flipV="1">
            <a:off x="968375" y="3863975"/>
            <a:ext cx="479425" cy="144463"/>
          </a:xfrm>
          <a:prstGeom prst="line">
            <a:avLst/>
          </a:prstGeom>
          <a:noFill/>
          <a:ln w="19050">
            <a:solidFill>
              <a:srgbClr val="FF0000"/>
            </a:solidFill>
            <a:round/>
            <a:headEnd/>
            <a:tailEnd type="triangle" w="med" len="med"/>
          </a:ln>
          <a:effectLst/>
        </p:spPr>
        <p:txBody>
          <a:bodyPr wrap="none" anchor="ctr">
            <a:prstTxWarp prst="textNoShape">
              <a:avLst/>
            </a:prstTxWarp>
          </a:bodyPr>
          <a:lstStyle/>
          <a:p>
            <a:endParaRPr lang="en-US"/>
          </a:p>
        </p:txBody>
      </p:sp>
      <p:grpSp>
        <p:nvGrpSpPr>
          <p:cNvPr id="2856" name="Group 1651"/>
          <p:cNvGrpSpPr>
            <a:grpSpLocks noChangeAspect="1"/>
          </p:cNvGrpSpPr>
          <p:nvPr/>
        </p:nvGrpSpPr>
        <p:grpSpPr bwMode="auto">
          <a:xfrm flipH="1">
            <a:off x="1174750" y="3873500"/>
            <a:ext cx="128588" cy="119063"/>
            <a:chOff x="4901" y="3035"/>
            <a:chExt cx="162" cy="150"/>
          </a:xfrm>
        </p:grpSpPr>
        <p:sp>
          <p:nvSpPr>
            <p:cNvPr id="3700" name="Oval 1652"/>
            <p:cNvSpPr>
              <a:spLocks noChangeAspect="1" noChangeArrowheads="1"/>
            </p:cNvSpPr>
            <p:nvPr/>
          </p:nvSpPr>
          <p:spPr bwMode="auto">
            <a:xfrm>
              <a:off x="4901" y="3035"/>
              <a:ext cx="162" cy="150"/>
            </a:xfrm>
            <a:prstGeom prst="ellipse">
              <a:avLst/>
            </a:prstGeom>
            <a:solidFill>
              <a:srgbClr val="FFFFFF"/>
            </a:solidFill>
            <a:ln w="19050">
              <a:solidFill>
                <a:srgbClr val="FF0000"/>
              </a:solidFill>
              <a:round/>
              <a:headEnd/>
              <a:tailEnd/>
            </a:ln>
            <a:effectLst/>
          </p:spPr>
          <p:txBody>
            <a:bodyPr wrap="none" anchor="ctr">
              <a:prstTxWarp prst="textNoShape">
                <a:avLst/>
              </a:prstTxWarp>
            </a:bodyPr>
            <a:lstStyle/>
            <a:p>
              <a:endParaRPr lang="en-US"/>
            </a:p>
          </p:txBody>
        </p:sp>
        <p:sp>
          <p:nvSpPr>
            <p:cNvPr id="3701" name="Line 1653"/>
            <p:cNvSpPr>
              <a:spLocks noChangeAspect="1" noChangeShapeType="1"/>
            </p:cNvSpPr>
            <p:nvPr/>
          </p:nvSpPr>
          <p:spPr bwMode="auto">
            <a:xfrm rot="-5400000">
              <a:off x="4982" y="3062"/>
              <a:ext cx="0" cy="96"/>
            </a:xfrm>
            <a:prstGeom prst="line">
              <a:avLst/>
            </a:prstGeom>
            <a:noFill/>
            <a:ln w="19050">
              <a:solidFill>
                <a:srgbClr val="FF0000"/>
              </a:solidFill>
              <a:round/>
              <a:headEnd/>
              <a:tailEnd/>
            </a:ln>
            <a:effectLst/>
          </p:spPr>
          <p:txBody>
            <a:bodyPr wrap="none">
              <a:prstTxWarp prst="textNoShape">
                <a:avLst/>
              </a:prstTxWarp>
            </a:bodyPr>
            <a:lstStyle/>
            <a:p>
              <a:endParaRPr lang="en-US"/>
            </a:p>
          </p:txBody>
        </p:sp>
      </p:grpSp>
      <p:sp>
        <p:nvSpPr>
          <p:cNvPr id="3702" name="Oval 1654"/>
          <p:cNvSpPr>
            <a:spLocks noChangeArrowheads="1"/>
          </p:cNvSpPr>
          <p:nvPr/>
        </p:nvSpPr>
        <p:spPr bwMode="auto">
          <a:xfrm>
            <a:off x="495300" y="4138613"/>
            <a:ext cx="452438" cy="255587"/>
          </a:xfrm>
          <a:prstGeom prst="ellipse">
            <a:avLst/>
          </a:prstGeom>
          <a:gradFill rotWithShape="1">
            <a:gsLst>
              <a:gs pos="0">
                <a:srgbClr val="F9F3F3">
                  <a:gamma/>
                  <a:shade val="19216"/>
                  <a:invGamma/>
                </a:srgbClr>
              </a:gs>
              <a:gs pos="50000">
                <a:srgbClr val="F9F3F3"/>
              </a:gs>
              <a:gs pos="100000">
                <a:srgbClr val="F9F3F3">
                  <a:gamma/>
                  <a:shade val="19216"/>
                  <a:invGamma/>
                </a:srgbClr>
              </a:gs>
            </a:gsLst>
            <a:lin ang="5400000" scaled="1"/>
          </a:gradFill>
          <a:ln w="9525">
            <a:solidFill>
              <a:schemeClr val="tx1"/>
            </a:solidFill>
            <a:round/>
            <a:headEnd/>
            <a:tailEnd/>
          </a:ln>
          <a:effectLst/>
        </p:spPr>
        <p:txBody>
          <a:bodyPr wrap="none" anchor="ctr">
            <a:prstTxWarp prst="textNoShape">
              <a:avLst/>
            </a:prstTxWarp>
          </a:bodyPr>
          <a:lstStyle/>
          <a:p>
            <a:pPr algn="ctr"/>
            <a:r>
              <a:rPr lang="en-US" sz="800" b="1">
                <a:solidFill>
                  <a:srgbClr val="655555"/>
                </a:solidFill>
                <a:sym typeface="Symbol" charset="2"/>
              </a:rPr>
              <a:t>PFK-2</a:t>
            </a:r>
          </a:p>
        </p:txBody>
      </p:sp>
      <p:sp>
        <p:nvSpPr>
          <p:cNvPr id="3703" name="Oval 1655"/>
          <p:cNvSpPr>
            <a:spLocks noChangeArrowheads="1"/>
          </p:cNvSpPr>
          <p:nvPr/>
        </p:nvSpPr>
        <p:spPr bwMode="auto">
          <a:xfrm>
            <a:off x="885825" y="4468813"/>
            <a:ext cx="433388" cy="265112"/>
          </a:xfrm>
          <a:prstGeom prst="ellipse">
            <a:avLst/>
          </a:prstGeom>
          <a:gradFill rotWithShape="1">
            <a:gsLst>
              <a:gs pos="0">
                <a:srgbClr val="F9F3F3">
                  <a:gamma/>
                  <a:shade val="19216"/>
                  <a:invGamma/>
                </a:srgbClr>
              </a:gs>
              <a:gs pos="50000">
                <a:srgbClr val="F9F3F3"/>
              </a:gs>
              <a:gs pos="100000">
                <a:srgbClr val="F9F3F3">
                  <a:gamma/>
                  <a:shade val="19216"/>
                  <a:invGamma/>
                </a:srgbClr>
              </a:gs>
            </a:gsLst>
            <a:lin ang="5400000" scaled="1"/>
          </a:gradFill>
          <a:ln w="9525">
            <a:solidFill>
              <a:schemeClr val="tx1"/>
            </a:solidFill>
            <a:round/>
            <a:headEnd/>
            <a:tailEnd/>
          </a:ln>
          <a:effectLst/>
        </p:spPr>
        <p:txBody>
          <a:bodyPr wrap="none" anchor="ctr">
            <a:prstTxWarp prst="textNoShape">
              <a:avLst/>
            </a:prstTxWarp>
          </a:bodyPr>
          <a:lstStyle/>
          <a:p>
            <a:pPr algn="ctr"/>
            <a:r>
              <a:rPr lang="en-US" sz="600" b="1">
                <a:solidFill>
                  <a:srgbClr val="655555"/>
                </a:solidFill>
                <a:sym typeface="Symbol" charset="2"/>
              </a:rPr>
              <a:t>ATP-citrate</a:t>
            </a:r>
            <a:br>
              <a:rPr lang="en-US" sz="600" b="1">
                <a:solidFill>
                  <a:srgbClr val="655555"/>
                </a:solidFill>
                <a:sym typeface="Symbol" charset="2"/>
              </a:rPr>
            </a:br>
            <a:r>
              <a:rPr lang="en-US" sz="600" b="1">
                <a:solidFill>
                  <a:srgbClr val="655555"/>
                </a:solidFill>
                <a:sym typeface="Symbol" charset="2"/>
              </a:rPr>
              <a:t>lyase</a:t>
            </a:r>
          </a:p>
        </p:txBody>
      </p:sp>
      <p:sp>
        <p:nvSpPr>
          <p:cNvPr id="3704" name="Line 1656"/>
          <p:cNvSpPr>
            <a:spLocks noChangeShapeType="1"/>
          </p:cNvSpPr>
          <p:nvPr/>
        </p:nvSpPr>
        <p:spPr bwMode="auto">
          <a:xfrm flipH="1">
            <a:off x="971550" y="4137025"/>
            <a:ext cx="471488" cy="111125"/>
          </a:xfrm>
          <a:prstGeom prst="line">
            <a:avLst/>
          </a:prstGeom>
          <a:noFill/>
          <a:ln w="19050">
            <a:solidFill>
              <a:srgbClr val="009900"/>
            </a:solidFill>
            <a:round/>
            <a:headEnd/>
            <a:tailEnd type="triangle" w="med" len="med"/>
          </a:ln>
          <a:effectLst/>
        </p:spPr>
        <p:txBody>
          <a:bodyPr wrap="none" anchor="ctr">
            <a:prstTxWarp prst="textNoShape">
              <a:avLst/>
            </a:prstTxWarp>
          </a:bodyPr>
          <a:lstStyle/>
          <a:p>
            <a:endParaRPr lang="en-US"/>
          </a:p>
        </p:txBody>
      </p:sp>
      <p:grpSp>
        <p:nvGrpSpPr>
          <p:cNvPr id="2883" name="Group 1657"/>
          <p:cNvGrpSpPr>
            <a:grpSpLocks noChangeAspect="1"/>
          </p:cNvGrpSpPr>
          <p:nvPr/>
        </p:nvGrpSpPr>
        <p:grpSpPr bwMode="auto">
          <a:xfrm>
            <a:off x="1147763" y="4133850"/>
            <a:ext cx="128587" cy="119063"/>
            <a:chOff x="4554" y="3024"/>
            <a:chExt cx="162" cy="150"/>
          </a:xfrm>
        </p:grpSpPr>
        <p:sp>
          <p:nvSpPr>
            <p:cNvPr id="3706" name="Oval 1658"/>
            <p:cNvSpPr>
              <a:spLocks noChangeAspect="1" noChangeArrowheads="1"/>
            </p:cNvSpPr>
            <p:nvPr/>
          </p:nvSpPr>
          <p:spPr bwMode="auto">
            <a:xfrm>
              <a:off x="4554" y="3024"/>
              <a:ext cx="162" cy="150"/>
            </a:xfrm>
            <a:prstGeom prst="ellipse">
              <a:avLst/>
            </a:prstGeom>
            <a:solidFill>
              <a:srgbClr val="FFFFFF"/>
            </a:solidFill>
            <a:ln w="19050">
              <a:solidFill>
                <a:srgbClr val="009900"/>
              </a:solidFill>
              <a:round/>
              <a:headEnd/>
              <a:tailEnd/>
            </a:ln>
            <a:effectLst/>
          </p:spPr>
          <p:txBody>
            <a:bodyPr wrap="none" anchor="ctr">
              <a:prstTxWarp prst="textNoShape">
                <a:avLst/>
              </a:prstTxWarp>
            </a:bodyPr>
            <a:lstStyle/>
            <a:p>
              <a:endParaRPr lang="en-US"/>
            </a:p>
          </p:txBody>
        </p:sp>
        <p:sp>
          <p:nvSpPr>
            <p:cNvPr id="3707" name="Line 1659"/>
            <p:cNvSpPr>
              <a:spLocks noChangeAspect="1" noChangeShapeType="1"/>
            </p:cNvSpPr>
            <p:nvPr/>
          </p:nvSpPr>
          <p:spPr bwMode="auto">
            <a:xfrm>
              <a:off x="4635" y="3051"/>
              <a:ext cx="0" cy="96"/>
            </a:xfrm>
            <a:prstGeom prst="line">
              <a:avLst/>
            </a:prstGeom>
            <a:noFill/>
            <a:ln w="19050">
              <a:solidFill>
                <a:srgbClr val="009900"/>
              </a:solidFill>
              <a:round/>
              <a:headEnd/>
              <a:tailEnd/>
            </a:ln>
            <a:effectLst/>
          </p:spPr>
          <p:txBody>
            <a:bodyPr wrap="none">
              <a:prstTxWarp prst="textNoShape">
                <a:avLst/>
              </a:prstTxWarp>
            </a:bodyPr>
            <a:lstStyle/>
            <a:p>
              <a:endParaRPr lang="en-US"/>
            </a:p>
          </p:txBody>
        </p:sp>
        <p:sp>
          <p:nvSpPr>
            <p:cNvPr id="3708" name="Line 1660"/>
            <p:cNvSpPr>
              <a:spLocks noChangeAspect="1" noChangeShapeType="1"/>
            </p:cNvSpPr>
            <p:nvPr/>
          </p:nvSpPr>
          <p:spPr bwMode="auto">
            <a:xfrm rot="-5400000">
              <a:off x="4635" y="3051"/>
              <a:ext cx="0" cy="96"/>
            </a:xfrm>
            <a:prstGeom prst="line">
              <a:avLst/>
            </a:prstGeom>
            <a:noFill/>
            <a:ln w="19050">
              <a:solidFill>
                <a:srgbClr val="009900"/>
              </a:solidFill>
              <a:round/>
              <a:headEnd/>
              <a:tailEnd/>
            </a:ln>
            <a:effectLst/>
          </p:spPr>
          <p:txBody>
            <a:bodyPr wrap="none">
              <a:prstTxWarp prst="textNoShape">
                <a:avLst/>
              </a:prstTxWarp>
            </a:bodyPr>
            <a:lstStyle/>
            <a:p>
              <a:endParaRPr lang="en-US"/>
            </a:p>
          </p:txBody>
        </p:sp>
      </p:grpSp>
      <p:sp>
        <p:nvSpPr>
          <p:cNvPr id="3709" name="Line 1661"/>
          <p:cNvSpPr>
            <a:spLocks noChangeShapeType="1"/>
          </p:cNvSpPr>
          <p:nvPr/>
        </p:nvSpPr>
        <p:spPr bwMode="auto">
          <a:xfrm flipH="1">
            <a:off x="1258888" y="4237038"/>
            <a:ext cx="309562" cy="266700"/>
          </a:xfrm>
          <a:prstGeom prst="line">
            <a:avLst/>
          </a:prstGeom>
          <a:noFill/>
          <a:ln w="19050">
            <a:solidFill>
              <a:srgbClr val="009900"/>
            </a:solidFill>
            <a:round/>
            <a:headEnd/>
            <a:tailEnd type="triangle" w="med" len="med"/>
          </a:ln>
          <a:effectLst/>
        </p:spPr>
        <p:txBody>
          <a:bodyPr wrap="none" anchor="ctr">
            <a:prstTxWarp prst="textNoShape">
              <a:avLst/>
            </a:prstTxWarp>
          </a:bodyPr>
          <a:lstStyle/>
          <a:p>
            <a:endParaRPr lang="en-US"/>
          </a:p>
        </p:txBody>
      </p:sp>
      <p:grpSp>
        <p:nvGrpSpPr>
          <p:cNvPr id="2954" name="Group 1662"/>
          <p:cNvGrpSpPr>
            <a:grpSpLocks noChangeAspect="1"/>
          </p:cNvGrpSpPr>
          <p:nvPr/>
        </p:nvGrpSpPr>
        <p:grpSpPr bwMode="auto">
          <a:xfrm>
            <a:off x="1377950" y="4297363"/>
            <a:ext cx="128588" cy="119062"/>
            <a:chOff x="4554" y="3024"/>
            <a:chExt cx="162" cy="150"/>
          </a:xfrm>
        </p:grpSpPr>
        <p:sp>
          <p:nvSpPr>
            <p:cNvPr id="3711" name="Oval 1663"/>
            <p:cNvSpPr>
              <a:spLocks noChangeAspect="1" noChangeArrowheads="1"/>
            </p:cNvSpPr>
            <p:nvPr/>
          </p:nvSpPr>
          <p:spPr bwMode="auto">
            <a:xfrm>
              <a:off x="4554" y="3024"/>
              <a:ext cx="162" cy="150"/>
            </a:xfrm>
            <a:prstGeom prst="ellipse">
              <a:avLst/>
            </a:prstGeom>
            <a:solidFill>
              <a:srgbClr val="FFFFFF"/>
            </a:solidFill>
            <a:ln w="19050">
              <a:solidFill>
                <a:srgbClr val="009900"/>
              </a:solidFill>
              <a:round/>
              <a:headEnd/>
              <a:tailEnd/>
            </a:ln>
            <a:effectLst/>
          </p:spPr>
          <p:txBody>
            <a:bodyPr wrap="none" anchor="ctr">
              <a:prstTxWarp prst="textNoShape">
                <a:avLst/>
              </a:prstTxWarp>
            </a:bodyPr>
            <a:lstStyle/>
            <a:p>
              <a:endParaRPr lang="en-US"/>
            </a:p>
          </p:txBody>
        </p:sp>
        <p:sp>
          <p:nvSpPr>
            <p:cNvPr id="3712" name="Line 1664"/>
            <p:cNvSpPr>
              <a:spLocks noChangeAspect="1" noChangeShapeType="1"/>
            </p:cNvSpPr>
            <p:nvPr/>
          </p:nvSpPr>
          <p:spPr bwMode="auto">
            <a:xfrm>
              <a:off x="4635" y="3051"/>
              <a:ext cx="0" cy="96"/>
            </a:xfrm>
            <a:prstGeom prst="line">
              <a:avLst/>
            </a:prstGeom>
            <a:noFill/>
            <a:ln w="19050">
              <a:solidFill>
                <a:srgbClr val="009900"/>
              </a:solidFill>
              <a:round/>
              <a:headEnd/>
              <a:tailEnd/>
            </a:ln>
            <a:effectLst/>
          </p:spPr>
          <p:txBody>
            <a:bodyPr wrap="none">
              <a:prstTxWarp prst="textNoShape">
                <a:avLst/>
              </a:prstTxWarp>
            </a:bodyPr>
            <a:lstStyle/>
            <a:p>
              <a:endParaRPr lang="en-US"/>
            </a:p>
          </p:txBody>
        </p:sp>
        <p:sp>
          <p:nvSpPr>
            <p:cNvPr id="3713" name="Line 1665"/>
            <p:cNvSpPr>
              <a:spLocks noChangeAspect="1" noChangeShapeType="1"/>
            </p:cNvSpPr>
            <p:nvPr/>
          </p:nvSpPr>
          <p:spPr bwMode="auto">
            <a:xfrm rot="-5400000">
              <a:off x="4635" y="3051"/>
              <a:ext cx="0" cy="96"/>
            </a:xfrm>
            <a:prstGeom prst="line">
              <a:avLst/>
            </a:prstGeom>
            <a:noFill/>
            <a:ln w="19050">
              <a:solidFill>
                <a:srgbClr val="009900"/>
              </a:solidFill>
              <a:round/>
              <a:headEnd/>
              <a:tailEnd/>
            </a:ln>
            <a:effectLst/>
          </p:spPr>
          <p:txBody>
            <a:bodyPr wrap="none">
              <a:prstTxWarp prst="textNoShape">
                <a:avLst/>
              </a:prstTxWarp>
            </a:bodyPr>
            <a:lstStyle/>
            <a:p>
              <a:endParaRPr lang="en-US"/>
            </a:p>
          </p:txBody>
        </p:sp>
      </p:grpSp>
      <p:sp>
        <p:nvSpPr>
          <p:cNvPr id="3714" name="AutoShape 1666"/>
          <p:cNvSpPr>
            <a:spLocks/>
          </p:cNvSpPr>
          <p:nvPr/>
        </p:nvSpPr>
        <p:spPr bwMode="auto">
          <a:xfrm flipH="1">
            <a:off x="2208213" y="1522413"/>
            <a:ext cx="117475" cy="1147762"/>
          </a:xfrm>
          <a:prstGeom prst="leftBracket">
            <a:avLst>
              <a:gd name="adj" fmla="val 81419"/>
            </a:avLst>
          </a:prstGeom>
          <a:noFill/>
          <a:ln w="19050">
            <a:solidFill>
              <a:schemeClr val="bg2"/>
            </a:solidFill>
            <a:round/>
            <a:headEnd/>
            <a:tailEnd/>
          </a:ln>
          <a:effectLst/>
        </p:spPr>
        <p:txBody>
          <a:bodyPr wrap="none" anchor="ctr">
            <a:prstTxWarp prst="textNoShape">
              <a:avLst/>
            </a:prstTxWarp>
          </a:bodyPr>
          <a:lstStyle/>
          <a:p>
            <a:endParaRPr lang="en-US"/>
          </a:p>
        </p:txBody>
      </p:sp>
      <p:sp>
        <p:nvSpPr>
          <p:cNvPr id="3715" name="Oval 1667"/>
          <p:cNvSpPr>
            <a:spLocks noChangeArrowheads="1"/>
          </p:cNvSpPr>
          <p:nvPr/>
        </p:nvSpPr>
        <p:spPr bwMode="auto">
          <a:xfrm>
            <a:off x="1862138" y="1890713"/>
            <a:ext cx="365125" cy="228600"/>
          </a:xfrm>
          <a:prstGeom prst="ellipse">
            <a:avLst/>
          </a:prstGeom>
          <a:gradFill rotWithShape="1">
            <a:gsLst>
              <a:gs pos="0">
                <a:srgbClr val="F5F500">
                  <a:gamma/>
                  <a:shade val="46275"/>
                  <a:invGamma/>
                </a:srgbClr>
              </a:gs>
              <a:gs pos="50000">
                <a:srgbClr val="F5F500"/>
              </a:gs>
              <a:gs pos="100000">
                <a:srgbClr val="F5F500">
                  <a:gamma/>
                  <a:shade val="46275"/>
                  <a:invGamma/>
                </a:srgbClr>
              </a:gs>
            </a:gsLst>
            <a:lin ang="5400000" scaled="1"/>
          </a:gradFill>
          <a:ln w="9525">
            <a:solidFill>
              <a:schemeClr val="tx1"/>
            </a:solidFill>
            <a:round/>
            <a:headEnd/>
            <a:tailEnd/>
          </a:ln>
          <a:effectLst/>
        </p:spPr>
        <p:txBody>
          <a:bodyPr wrap="none" anchor="ctr">
            <a:prstTxWarp prst="textNoShape">
              <a:avLst/>
            </a:prstTxWarp>
          </a:bodyPr>
          <a:lstStyle/>
          <a:p>
            <a:pPr algn="ctr"/>
            <a:r>
              <a:rPr lang="en-US" sz="800" b="1"/>
              <a:t>PKC</a:t>
            </a:r>
            <a:r>
              <a:rPr lang="en-US" sz="800" b="1">
                <a:sym typeface="Symbol" charset="2"/>
              </a:rPr>
              <a:t></a:t>
            </a:r>
          </a:p>
        </p:txBody>
      </p:sp>
      <p:sp>
        <p:nvSpPr>
          <p:cNvPr id="3716" name="Oval 1668"/>
          <p:cNvSpPr>
            <a:spLocks noChangeAspect="1" noChangeArrowheads="1"/>
          </p:cNvSpPr>
          <p:nvPr/>
        </p:nvSpPr>
        <p:spPr bwMode="auto">
          <a:xfrm>
            <a:off x="2162175" y="1879600"/>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3717" name="Oval 1669"/>
          <p:cNvSpPr>
            <a:spLocks noChangeArrowheads="1"/>
          </p:cNvSpPr>
          <p:nvPr/>
        </p:nvSpPr>
        <p:spPr bwMode="auto">
          <a:xfrm>
            <a:off x="1862138" y="2166938"/>
            <a:ext cx="365125" cy="228600"/>
          </a:xfrm>
          <a:prstGeom prst="ellipse">
            <a:avLst/>
          </a:prstGeom>
          <a:gradFill rotWithShape="1">
            <a:gsLst>
              <a:gs pos="0">
                <a:srgbClr val="F5F500">
                  <a:gamma/>
                  <a:shade val="46275"/>
                  <a:invGamma/>
                </a:srgbClr>
              </a:gs>
              <a:gs pos="50000">
                <a:srgbClr val="F5F500"/>
              </a:gs>
              <a:gs pos="100000">
                <a:srgbClr val="F5F500">
                  <a:gamma/>
                  <a:shade val="46275"/>
                  <a:invGamma/>
                </a:srgbClr>
              </a:gs>
            </a:gsLst>
            <a:lin ang="5400000" scaled="1"/>
          </a:gradFill>
          <a:ln w="9525">
            <a:solidFill>
              <a:schemeClr val="tx1"/>
            </a:solidFill>
            <a:round/>
            <a:headEnd/>
            <a:tailEnd/>
          </a:ln>
          <a:effectLst/>
        </p:spPr>
        <p:txBody>
          <a:bodyPr wrap="none" anchor="ctr">
            <a:prstTxWarp prst="textNoShape">
              <a:avLst/>
            </a:prstTxWarp>
          </a:bodyPr>
          <a:lstStyle/>
          <a:p>
            <a:pPr algn="ctr"/>
            <a:r>
              <a:rPr lang="en-US" sz="800" b="1"/>
              <a:t>PKC</a:t>
            </a:r>
            <a:r>
              <a:rPr lang="en-US" sz="800" b="1">
                <a:sym typeface="Symbol" charset="2"/>
              </a:rPr>
              <a:t></a:t>
            </a:r>
          </a:p>
        </p:txBody>
      </p:sp>
      <p:sp>
        <p:nvSpPr>
          <p:cNvPr id="3718" name="Oval 1670"/>
          <p:cNvSpPr>
            <a:spLocks noChangeAspect="1" noChangeArrowheads="1"/>
          </p:cNvSpPr>
          <p:nvPr/>
        </p:nvSpPr>
        <p:spPr bwMode="auto">
          <a:xfrm>
            <a:off x="2160588" y="2135188"/>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3719" name="Oval 1671"/>
          <p:cNvSpPr>
            <a:spLocks noChangeArrowheads="1"/>
          </p:cNvSpPr>
          <p:nvPr/>
        </p:nvSpPr>
        <p:spPr bwMode="auto">
          <a:xfrm>
            <a:off x="1862138" y="2452688"/>
            <a:ext cx="365125" cy="228600"/>
          </a:xfrm>
          <a:prstGeom prst="ellipse">
            <a:avLst/>
          </a:prstGeom>
          <a:gradFill rotWithShape="1">
            <a:gsLst>
              <a:gs pos="0">
                <a:srgbClr val="F5F500">
                  <a:gamma/>
                  <a:shade val="46275"/>
                  <a:invGamma/>
                </a:srgbClr>
              </a:gs>
              <a:gs pos="50000">
                <a:srgbClr val="F5F500"/>
              </a:gs>
              <a:gs pos="100000">
                <a:srgbClr val="F5F500">
                  <a:gamma/>
                  <a:shade val="46275"/>
                  <a:invGamma/>
                </a:srgbClr>
              </a:gs>
            </a:gsLst>
            <a:lin ang="5400000" scaled="1"/>
          </a:gradFill>
          <a:ln w="9525">
            <a:solidFill>
              <a:schemeClr val="tx1"/>
            </a:solidFill>
            <a:round/>
            <a:headEnd/>
            <a:tailEnd/>
          </a:ln>
          <a:effectLst/>
        </p:spPr>
        <p:txBody>
          <a:bodyPr wrap="none" anchor="ctr">
            <a:prstTxWarp prst="textNoShape">
              <a:avLst/>
            </a:prstTxWarp>
          </a:bodyPr>
          <a:lstStyle/>
          <a:p>
            <a:pPr algn="ctr"/>
            <a:r>
              <a:rPr lang="en-US" sz="800" b="1"/>
              <a:t>PKC</a:t>
            </a:r>
            <a:r>
              <a:rPr lang="en-US" sz="800" b="1">
                <a:sym typeface="Symbol" charset="2"/>
              </a:rPr>
              <a:t></a:t>
            </a:r>
          </a:p>
        </p:txBody>
      </p:sp>
      <p:sp>
        <p:nvSpPr>
          <p:cNvPr id="3720" name="Oval 1672"/>
          <p:cNvSpPr>
            <a:spLocks noChangeAspect="1" noChangeArrowheads="1"/>
          </p:cNvSpPr>
          <p:nvPr/>
        </p:nvSpPr>
        <p:spPr bwMode="auto">
          <a:xfrm>
            <a:off x="2141538" y="2411413"/>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wrap="none" anchor="ctr">
            <a:prstTxWarp prst="textNoShape">
              <a:avLst/>
            </a:prstTxWarp>
          </a:bodyPr>
          <a:lstStyle/>
          <a:p>
            <a:pPr algn="ctr"/>
            <a:r>
              <a:rPr lang="en-US" sz="800" b="1">
                <a:solidFill>
                  <a:srgbClr val="4D0808"/>
                </a:solidFill>
                <a:ea typeface="Arial" charset="0"/>
                <a:cs typeface="Arial" charset="0"/>
              </a:rPr>
              <a:t>P</a:t>
            </a:r>
          </a:p>
        </p:txBody>
      </p:sp>
      <p:grpSp>
        <p:nvGrpSpPr>
          <p:cNvPr id="3026" name="Group 1673"/>
          <p:cNvGrpSpPr>
            <a:grpSpLocks noChangeAspect="1"/>
          </p:cNvGrpSpPr>
          <p:nvPr/>
        </p:nvGrpSpPr>
        <p:grpSpPr bwMode="auto">
          <a:xfrm flipH="1">
            <a:off x="5357813" y="2351088"/>
            <a:ext cx="1055687" cy="1225550"/>
            <a:chOff x="1253" y="2652"/>
            <a:chExt cx="708" cy="812"/>
          </a:xfrm>
        </p:grpSpPr>
        <p:sp>
          <p:nvSpPr>
            <p:cNvPr id="3722" name="Freeform 1674"/>
            <p:cNvSpPr>
              <a:spLocks noChangeAspect="1"/>
            </p:cNvSpPr>
            <p:nvPr/>
          </p:nvSpPr>
          <p:spPr bwMode="auto">
            <a:xfrm flipH="1">
              <a:off x="1253" y="2652"/>
              <a:ext cx="568" cy="812"/>
            </a:xfrm>
            <a:custGeom>
              <a:avLst/>
              <a:gdLst/>
              <a:ahLst/>
              <a:cxnLst>
                <a:cxn ang="0">
                  <a:pos x="47" y="101"/>
                </a:cxn>
                <a:cxn ang="0">
                  <a:pos x="39" y="709"/>
                </a:cxn>
                <a:cxn ang="0">
                  <a:pos x="279" y="717"/>
                </a:cxn>
                <a:cxn ang="0">
                  <a:pos x="527" y="525"/>
                </a:cxn>
                <a:cxn ang="0">
                  <a:pos x="527" y="301"/>
                </a:cxn>
                <a:cxn ang="0">
                  <a:pos x="303" y="101"/>
                </a:cxn>
                <a:cxn ang="0">
                  <a:pos x="47" y="101"/>
                </a:cxn>
              </a:cxnLst>
              <a:rect l="0" t="0" r="r" b="b"/>
              <a:pathLst>
                <a:path w="568" h="812">
                  <a:moveTo>
                    <a:pt x="47" y="101"/>
                  </a:moveTo>
                  <a:cubicBezTo>
                    <a:pt x="3" y="202"/>
                    <a:pt x="0" y="606"/>
                    <a:pt x="39" y="709"/>
                  </a:cubicBezTo>
                  <a:cubicBezTo>
                    <a:pt x="78" y="812"/>
                    <a:pt x="198" y="748"/>
                    <a:pt x="279" y="717"/>
                  </a:cubicBezTo>
                  <a:cubicBezTo>
                    <a:pt x="360" y="686"/>
                    <a:pt x="486" y="594"/>
                    <a:pt x="527" y="525"/>
                  </a:cubicBezTo>
                  <a:cubicBezTo>
                    <a:pt x="568" y="456"/>
                    <a:pt x="564" y="372"/>
                    <a:pt x="527" y="301"/>
                  </a:cubicBezTo>
                  <a:cubicBezTo>
                    <a:pt x="490" y="230"/>
                    <a:pt x="383" y="134"/>
                    <a:pt x="303" y="101"/>
                  </a:cubicBezTo>
                  <a:cubicBezTo>
                    <a:pt x="223" y="68"/>
                    <a:pt x="91" y="0"/>
                    <a:pt x="47" y="101"/>
                  </a:cubicBezTo>
                  <a:close/>
                </a:path>
              </a:pathLst>
            </a:custGeom>
            <a:gradFill rotWithShape="1">
              <a:gsLst>
                <a:gs pos="0">
                  <a:srgbClr val="FFFF00"/>
                </a:gs>
                <a:gs pos="100000">
                  <a:srgbClr val="66FF33"/>
                </a:gs>
              </a:gsLst>
              <a:path path="rect">
                <a:fillToRect l="50000" t="50000" r="50000" b="50000"/>
              </a:path>
            </a:gradFill>
            <a:ln w="9525">
              <a:noFill/>
              <a:round/>
              <a:headEnd/>
              <a:tailEnd/>
            </a:ln>
            <a:effectLst/>
          </p:spPr>
          <p:txBody>
            <a:bodyPr>
              <a:prstTxWarp prst="textNoShape">
                <a:avLst/>
              </a:prstTxWarp>
            </a:bodyPr>
            <a:lstStyle/>
            <a:p>
              <a:endParaRPr lang="en-US"/>
            </a:p>
          </p:txBody>
        </p:sp>
        <p:sp>
          <p:nvSpPr>
            <p:cNvPr id="3723" name="AutoShape 1675"/>
            <p:cNvSpPr>
              <a:spLocks noChangeAspect="1" noChangeArrowheads="1"/>
            </p:cNvSpPr>
            <p:nvPr/>
          </p:nvSpPr>
          <p:spPr bwMode="auto">
            <a:xfrm>
              <a:off x="1726" y="3152"/>
              <a:ext cx="220" cy="166"/>
            </a:xfrm>
            <a:prstGeom prst="moon">
              <a:avLst>
                <a:gd name="adj" fmla="val 65792"/>
              </a:avLst>
            </a:prstGeom>
            <a:gradFill rotWithShape="1">
              <a:gsLst>
                <a:gs pos="0">
                  <a:srgbClr val="66FF33"/>
                </a:gs>
                <a:gs pos="100000">
                  <a:srgbClr val="985A00"/>
                </a:gs>
              </a:gsLst>
              <a:lin ang="0" scaled="1"/>
            </a:gradFill>
            <a:ln w="9525">
              <a:noFill/>
              <a:miter lim="800000"/>
              <a:headEnd/>
              <a:tailEnd/>
            </a:ln>
            <a:effectLst/>
          </p:spPr>
          <p:txBody>
            <a:bodyPr wrap="none" anchor="ctr">
              <a:prstTxWarp prst="textNoShape">
                <a:avLst/>
              </a:prstTxWarp>
            </a:bodyPr>
            <a:lstStyle/>
            <a:p>
              <a:endParaRPr lang="en-US"/>
            </a:p>
          </p:txBody>
        </p:sp>
        <p:sp>
          <p:nvSpPr>
            <p:cNvPr id="3724" name="Text Box 1676"/>
            <p:cNvSpPr txBox="1">
              <a:spLocks noChangeAspect="1" noChangeArrowheads="1"/>
            </p:cNvSpPr>
            <p:nvPr/>
          </p:nvSpPr>
          <p:spPr bwMode="auto">
            <a:xfrm flipH="1">
              <a:off x="1270" y="2928"/>
              <a:ext cx="691" cy="263"/>
            </a:xfrm>
            <a:prstGeom prst="rect">
              <a:avLst/>
            </a:prstGeom>
            <a:noFill/>
            <a:ln w="9525">
              <a:noFill/>
              <a:miter lim="800000"/>
              <a:headEnd/>
              <a:tailEnd/>
            </a:ln>
            <a:effectLst/>
          </p:spPr>
          <p:txBody>
            <a:bodyPr wrap="none">
              <a:prstTxWarp prst="textNoShape">
                <a:avLst/>
              </a:prstTxWarp>
              <a:spAutoFit/>
            </a:bodyPr>
            <a:lstStyle/>
            <a:p>
              <a:r>
                <a:rPr lang="en-US" sz="2000" b="1"/>
                <a:t>  PLC</a:t>
              </a:r>
              <a:r>
                <a:rPr lang="en-US" sz="2000" b="1">
                  <a:sym typeface="Symbol" charset="2"/>
                </a:rPr>
                <a:t></a:t>
              </a:r>
              <a:r>
                <a:rPr lang="en-US" sz="2000" b="1" baseline="-25000">
                  <a:sym typeface="Symbol" charset="2"/>
                </a:rPr>
                <a:t>1</a:t>
              </a:r>
            </a:p>
          </p:txBody>
        </p:sp>
        <p:sp>
          <p:nvSpPr>
            <p:cNvPr id="3725" name="AutoShape 1677"/>
            <p:cNvSpPr>
              <a:spLocks noChangeAspect="1" noChangeArrowheads="1"/>
            </p:cNvSpPr>
            <p:nvPr/>
          </p:nvSpPr>
          <p:spPr bwMode="auto">
            <a:xfrm>
              <a:off x="1726" y="2772"/>
              <a:ext cx="220" cy="166"/>
            </a:xfrm>
            <a:prstGeom prst="moon">
              <a:avLst>
                <a:gd name="adj" fmla="val 65792"/>
              </a:avLst>
            </a:prstGeom>
            <a:gradFill rotWithShape="1">
              <a:gsLst>
                <a:gs pos="0">
                  <a:srgbClr val="66FF33"/>
                </a:gs>
                <a:gs pos="100000">
                  <a:srgbClr val="985A00"/>
                </a:gs>
              </a:gsLst>
              <a:lin ang="0" scaled="1"/>
            </a:gradFill>
            <a:ln w="9525">
              <a:noFill/>
              <a:miter lim="800000"/>
              <a:headEnd/>
              <a:tailEnd/>
            </a:ln>
            <a:effectLst/>
          </p:spPr>
          <p:txBody>
            <a:bodyPr wrap="none" anchor="ctr">
              <a:prstTxWarp prst="textNoShape">
                <a:avLst/>
              </a:prstTxWarp>
            </a:bodyPr>
            <a:lstStyle/>
            <a:p>
              <a:endParaRPr lang="en-US"/>
            </a:p>
          </p:txBody>
        </p:sp>
      </p:grpSp>
      <p:sp>
        <p:nvSpPr>
          <p:cNvPr id="3726" name="Oval 1678"/>
          <p:cNvSpPr>
            <a:spLocks noChangeArrowheads="1"/>
          </p:cNvSpPr>
          <p:nvPr/>
        </p:nvSpPr>
        <p:spPr bwMode="auto">
          <a:xfrm>
            <a:off x="6677025" y="5532438"/>
            <a:ext cx="569913" cy="295275"/>
          </a:xfrm>
          <a:prstGeom prst="ellipse">
            <a:avLst/>
          </a:prstGeom>
          <a:gradFill rotWithShape="1">
            <a:gsLst>
              <a:gs pos="0">
                <a:srgbClr val="83633D"/>
              </a:gs>
              <a:gs pos="50000">
                <a:srgbClr val="FFEFD1"/>
              </a:gs>
              <a:gs pos="100000">
                <a:srgbClr val="83633D"/>
              </a:gs>
            </a:gsLst>
            <a:lin ang="5400000" scaled="1"/>
          </a:gradFill>
          <a:ln w="9525">
            <a:solidFill>
              <a:srgbClr val="990000"/>
            </a:solidFill>
            <a:round/>
            <a:headEnd/>
            <a:tailEnd/>
          </a:ln>
          <a:effectLst/>
        </p:spPr>
        <p:txBody>
          <a:bodyPr wrap="none" anchor="ctr">
            <a:prstTxWarp prst="textNoShape">
              <a:avLst/>
            </a:prstTxWarp>
          </a:bodyPr>
          <a:lstStyle/>
          <a:p>
            <a:pPr algn="ctr"/>
            <a:r>
              <a:rPr lang="en-US" sz="1000" b="1">
                <a:solidFill>
                  <a:srgbClr val="800000"/>
                </a:solidFill>
              </a:rPr>
              <a:t>p90</a:t>
            </a:r>
            <a:r>
              <a:rPr lang="en-US" sz="1000" b="1" baseline="30000">
                <a:solidFill>
                  <a:srgbClr val="800000"/>
                </a:solidFill>
              </a:rPr>
              <a:t>Rsk</a:t>
            </a:r>
          </a:p>
        </p:txBody>
      </p:sp>
      <p:sp>
        <p:nvSpPr>
          <p:cNvPr id="3727" name="Oval 1679"/>
          <p:cNvSpPr>
            <a:spLocks noChangeArrowheads="1"/>
          </p:cNvSpPr>
          <p:nvPr/>
        </p:nvSpPr>
        <p:spPr bwMode="auto">
          <a:xfrm>
            <a:off x="4452938" y="4051300"/>
            <a:ext cx="733425" cy="523875"/>
          </a:xfrm>
          <a:prstGeom prst="ellipse">
            <a:avLst/>
          </a:prstGeom>
          <a:gradFill rotWithShape="1">
            <a:gsLst>
              <a:gs pos="0">
                <a:srgbClr val="A21010"/>
              </a:gs>
              <a:gs pos="50000">
                <a:srgbClr val="FF9933"/>
              </a:gs>
              <a:gs pos="100000">
                <a:srgbClr val="A21010"/>
              </a:gs>
            </a:gsLst>
            <a:lin ang="5400000" scaled="1"/>
          </a:gradFill>
          <a:ln w="9525">
            <a:solidFill>
              <a:srgbClr val="E6FFCD"/>
            </a:solidFill>
            <a:round/>
            <a:headEnd/>
            <a:tailEnd/>
          </a:ln>
          <a:effectLst/>
        </p:spPr>
        <p:txBody>
          <a:bodyPr wrap="none" anchor="ctr">
            <a:prstTxWarp prst="textNoShape">
              <a:avLst/>
            </a:prstTxWarp>
          </a:bodyPr>
          <a:lstStyle/>
          <a:p>
            <a:pPr algn="ctr"/>
            <a:r>
              <a:rPr lang="en-US" sz="1200" b="1">
                <a:solidFill>
                  <a:srgbClr val="E6FFCD"/>
                </a:solidFill>
              </a:rPr>
              <a:t>MEKK2</a:t>
            </a:r>
          </a:p>
        </p:txBody>
      </p:sp>
      <p:sp>
        <p:nvSpPr>
          <p:cNvPr id="3728" name="Oval 1680"/>
          <p:cNvSpPr>
            <a:spLocks noChangeArrowheads="1"/>
          </p:cNvSpPr>
          <p:nvPr/>
        </p:nvSpPr>
        <p:spPr bwMode="auto">
          <a:xfrm>
            <a:off x="4862513" y="4394200"/>
            <a:ext cx="514350" cy="314325"/>
          </a:xfrm>
          <a:prstGeom prst="ellipse">
            <a:avLst/>
          </a:prstGeom>
          <a:gradFill rotWithShape="1">
            <a:gsLst>
              <a:gs pos="0">
                <a:srgbClr val="A21010"/>
              </a:gs>
              <a:gs pos="50000">
                <a:srgbClr val="FF9933"/>
              </a:gs>
              <a:gs pos="100000">
                <a:srgbClr val="A21010"/>
              </a:gs>
            </a:gsLst>
            <a:lin ang="5400000" scaled="1"/>
          </a:gradFill>
          <a:ln w="9525">
            <a:solidFill>
              <a:srgbClr val="E6FFCD"/>
            </a:solidFill>
            <a:round/>
            <a:headEnd/>
            <a:tailEnd/>
          </a:ln>
          <a:effectLst/>
        </p:spPr>
        <p:txBody>
          <a:bodyPr wrap="none" anchor="ctr">
            <a:prstTxWarp prst="textNoShape">
              <a:avLst/>
            </a:prstTxWarp>
          </a:bodyPr>
          <a:lstStyle/>
          <a:p>
            <a:pPr algn="ctr"/>
            <a:r>
              <a:rPr lang="en-US" sz="1000" b="1">
                <a:solidFill>
                  <a:srgbClr val="E6FFCD"/>
                </a:solidFill>
              </a:rPr>
              <a:t>JNK1/2</a:t>
            </a:r>
          </a:p>
        </p:txBody>
      </p:sp>
      <p:sp>
        <p:nvSpPr>
          <p:cNvPr id="3729" name="Oval 1681"/>
          <p:cNvSpPr>
            <a:spLocks noChangeArrowheads="1"/>
          </p:cNvSpPr>
          <p:nvPr/>
        </p:nvSpPr>
        <p:spPr bwMode="auto">
          <a:xfrm>
            <a:off x="5092700" y="4110038"/>
            <a:ext cx="514350" cy="314325"/>
          </a:xfrm>
          <a:prstGeom prst="ellipse">
            <a:avLst/>
          </a:prstGeom>
          <a:gradFill rotWithShape="1">
            <a:gsLst>
              <a:gs pos="0">
                <a:srgbClr val="A21010"/>
              </a:gs>
              <a:gs pos="50000">
                <a:srgbClr val="FF9933"/>
              </a:gs>
              <a:gs pos="100000">
                <a:srgbClr val="A21010"/>
              </a:gs>
            </a:gsLst>
            <a:lin ang="5400000" scaled="1"/>
          </a:gradFill>
          <a:ln w="9525">
            <a:solidFill>
              <a:srgbClr val="E6FFCD"/>
            </a:solidFill>
            <a:round/>
            <a:headEnd/>
            <a:tailEnd/>
          </a:ln>
          <a:effectLst/>
        </p:spPr>
        <p:txBody>
          <a:bodyPr wrap="none" anchor="ctr">
            <a:prstTxWarp prst="textNoShape">
              <a:avLst/>
            </a:prstTxWarp>
          </a:bodyPr>
          <a:lstStyle/>
          <a:p>
            <a:pPr algn="ctr"/>
            <a:r>
              <a:rPr lang="en-US" sz="1000" b="1">
                <a:solidFill>
                  <a:srgbClr val="E6FFCD"/>
                </a:solidFill>
              </a:rPr>
              <a:t>MKK7</a:t>
            </a:r>
          </a:p>
        </p:txBody>
      </p:sp>
      <p:sp>
        <p:nvSpPr>
          <p:cNvPr id="3730" name="Oval 1682"/>
          <p:cNvSpPr>
            <a:spLocks noChangeArrowheads="1"/>
          </p:cNvSpPr>
          <p:nvPr/>
        </p:nvSpPr>
        <p:spPr bwMode="auto">
          <a:xfrm>
            <a:off x="4770438" y="3892550"/>
            <a:ext cx="514350" cy="314325"/>
          </a:xfrm>
          <a:prstGeom prst="ellipse">
            <a:avLst/>
          </a:prstGeom>
          <a:gradFill rotWithShape="1">
            <a:gsLst>
              <a:gs pos="0">
                <a:srgbClr val="A21010"/>
              </a:gs>
              <a:gs pos="50000">
                <a:srgbClr val="FF9933"/>
              </a:gs>
              <a:gs pos="100000">
                <a:srgbClr val="A21010"/>
              </a:gs>
            </a:gsLst>
            <a:lin ang="5400000" scaled="1"/>
          </a:gradFill>
          <a:ln w="9525">
            <a:solidFill>
              <a:srgbClr val="E6FFCD"/>
            </a:solidFill>
            <a:round/>
            <a:headEnd/>
            <a:tailEnd/>
          </a:ln>
          <a:effectLst/>
        </p:spPr>
        <p:txBody>
          <a:bodyPr wrap="none" anchor="ctr">
            <a:prstTxWarp prst="textNoShape">
              <a:avLst/>
            </a:prstTxWarp>
          </a:bodyPr>
          <a:lstStyle/>
          <a:p>
            <a:pPr algn="ctr"/>
            <a:r>
              <a:rPr lang="en-US" sz="1000" b="1">
                <a:solidFill>
                  <a:srgbClr val="E6FFCD"/>
                </a:solidFill>
              </a:rPr>
              <a:t>MKK4</a:t>
            </a:r>
          </a:p>
        </p:txBody>
      </p:sp>
      <p:sp>
        <p:nvSpPr>
          <p:cNvPr id="3731" name="Oval 1683"/>
          <p:cNvSpPr>
            <a:spLocks noChangeAspect="1" noChangeArrowheads="1"/>
          </p:cNvSpPr>
          <p:nvPr/>
        </p:nvSpPr>
        <p:spPr bwMode="auto">
          <a:xfrm>
            <a:off x="5456238" y="4081463"/>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3732" name="Oval 1684"/>
          <p:cNvSpPr>
            <a:spLocks noChangeAspect="1" noChangeArrowheads="1"/>
          </p:cNvSpPr>
          <p:nvPr/>
        </p:nvSpPr>
        <p:spPr bwMode="auto">
          <a:xfrm>
            <a:off x="4464050" y="4051300"/>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3733" name="Oval 1685"/>
          <p:cNvSpPr>
            <a:spLocks noChangeArrowheads="1"/>
          </p:cNvSpPr>
          <p:nvPr/>
        </p:nvSpPr>
        <p:spPr bwMode="auto">
          <a:xfrm>
            <a:off x="3567113" y="3073400"/>
            <a:ext cx="414337" cy="263525"/>
          </a:xfrm>
          <a:prstGeom prst="ellipse">
            <a:avLst/>
          </a:prstGeom>
          <a:gradFill rotWithShape="1">
            <a:gsLst>
              <a:gs pos="0">
                <a:srgbClr val="4D0808"/>
              </a:gs>
              <a:gs pos="50000">
                <a:srgbClr val="F57A00"/>
              </a:gs>
              <a:gs pos="100000">
                <a:srgbClr val="4D0808"/>
              </a:gs>
            </a:gsLst>
            <a:lin ang="5400000" scaled="1"/>
          </a:gradFill>
          <a:ln w="9525">
            <a:solidFill>
              <a:srgbClr val="E6FFCD"/>
            </a:solidFill>
            <a:round/>
            <a:headEnd/>
            <a:tailEnd/>
          </a:ln>
          <a:effectLst/>
        </p:spPr>
        <p:txBody>
          <a:bodyPr wrap="none" anchor="ctr">
            <a:prstTxWarp prst="textNoShape">
              <a:avLst/>
            </a:prstTxWarp>
          </a:bodyPr>
          <a:lstStyle/>
          <a:p>
            <a:pPr algn="ctr"/>
            <a:r>
              <a:rPr lang="en-US" sz="1000" b="1">
                <a:solidFill>
                  <a:srgbClr val="FFFF66"/>
                </a:solidFill>
              </a:rPr>
              <a:t>Grb2</a:t>
            </a:r>
          </a:p>
        </p:txBody>
      </p:sp>
      <p:sp>
        <p:nvSpPr>
          <p:cNvPr id="3734" name="Oval 1686"/>
          <p:cNvSpPr>
            <a:spLocks noChangeArrowheads="1"/>
          </p:cNvSpPr>
          <p:nvPr/>
        </p:nvSpPr>
        <p:spPr bwMode="auto">
          <a:xfrm>
            <a:off x="3476625" y="3295650"/>
            <a:ext cx="520700" cy="290513"/>
          </a:xfrm>
          <a:prstGeom prst="ellipse">
            <a:avLst/>
          </a:prstGeom>
          <a:gradFill rotWithShape="1">
            <a:gsLst>
              <a:gs pos="0">
                <a:srgbClr val="4D0808"/>
              </a:gs>
              <a:gs pos="50000">
                <a:srgbClr val="F57A00"/>
              </a:gs>
              <a:gs pos="100000">
                <a:srgbClr val="4D0808"/>
              </a:gs>
            </a:gsLst>
            <a:lin ang="5400000" scaled="1"/>
          </a:gradFill>
          <a:ln w="9525">
            <a:solidFill>
              <a:srgbClr val="E6FFCD"/>
            </a:solidFill>
            <a:round/>
            <a:headEnd/>
            <a:tailEnd/>
          </a:ln>
          <a:effectLst/>
        </p:spPr>
        <p:txBody>
          <a:bodyPr wrap="none" anchor="ctr">
            <a:prstTxWarp prst="textNoShape">
              <a:avLst/>
            </a:prstTxWarp>
          </a:bodyPr>
          <a:lstStyle/>
          <a:p>
            <a:pPr algn="ctr"/>
            <a:r>
              <a:rPr lang="en-US" sz="1000" b="1">
                <a:solidFill>
                  <a:srgbClr val="FFFF66"/>
                </a:solidFill>
              </a:rPr>
              <a:t>SOS</a:t>
            </a:r>
          </a:p>
        </p:txBody>
      </p:sp>
      <p:sp>
        <p:nvSpPr>
          <p:cNvPr id="3735" name="Oval 1687"/>
          <p:cNvSpPr>
            <a:spLocks noChangeArrowheads="1"/>
          </p:cNvSpPr>
          <p:nvPr/>
        </p:nvSpPr>
        <p:spPr bwMode="auto">
          <a:xfrm>
            <a:off x="3657600" y="3533775"/>
            <a:ext cx="587375" cy="347663"/>
          </a:xfrm>
          <a:prstGeom prst="ellipse">
            <a:avLst/>
          </a:prstGeom>
          <a:gradFill rotWithShape="1">
            <a:gsLst>
              <a:gs pos="0">
                <a:srgbClr val="4D0808"/>
              </a:gs>
              <a:gs pos="50000">
                <a:srgbClr val="F57A00"/>
              </a:gs>
              <a:gs pos="100000">
                <a:srgbClr val="4D0808"/>
              </a:gs>
            </a:gsLst>
            <a:lin ang="5400000" scaled="1"/>
          </a:gradFill>
          <a:ln w="9525">
            <a:solidFill>
              <a:srgbClr val="E6FFCD"/>
            </a:solidFill>
            <a:round/>
            <a:headEnd/>
            <a:tailEnd/>
          </a:ln>
          <a:effectLst/>
        </p:spPr>
        <p:txBody>
          <a:bodyPr wrap="none" anchor="ctr">
            <a:prstTxWarp prst="textNoShape">
              <a:avLst/>
            </a:prstTxWarp>
          </a:bodyPr>
          <a:lstStyle/>
          <a:p>
            <a:pPr algn="ctr"/>
            <a:r>
              <a:rPr lang="en-US" sz="1000" b="1">
                <a:solidFill>
                  <a:srgbClr val="FFFF66"/>
                </a:solidFill>
              </a:rPr>
              <a:t>Rac/Rho</a:t>
            </a:r>
          </a:p>
        </p:txBody>
      </p:sp>
      <p:sp>
        <p:nvSpPr>
          <p:cNvPr id="3736" name="Line 1688"/>
          <p:cNvSpPr>
            <a:spLocks noChangeShapeType="1"/>
          </p:cNvSpPr>
          <p:nvPr/>
        </p:nvSpPr>
        <p:spPr bwMode="auto">
          <a:xfrm>
            <a:off x="5800725" y="4046538"/>
            <a:ext cx="266700" cy="609600"/>
          </a:xfrm>
          <a:prstGeom prst="line">
            <a:avLst/>
          </a:prstGeom>
          <a:noFill/>
          <a:ln w="19050">
            <a:solidFill>
              <a:srgbClr val="009900"/>
            </a:solidFill>
            <a:round/>
            <a:headEnd/>
            <a:tailEnd type="triangle" w="med" len="med"/>
          </a:ln>
          <a:effectLst/>
        </p:spPr>
        <p:txBody>
          <a:bodyPr wrap="none" anchor="ctr">
            <a:prstTxWarp prst="textNoShape">
              <a:avLst/>
            </a:prstTxWarp>
          </a:bodyPr>
          <a:lstStyle/>
          <a:p>
            <a:endParaRPr lang="en-US"/>
          </a:p>
        </p:txBody>
      </p:sp>
      <p:sp>
        <p:nvSpPr>
          <p:cNvPr id="3737" name="Line 1689"/>
          <p:cNvSpPr>
            <a:spLocks noChangeShapeType="1"/>
          </p:cNvSpPr>
          <p:nvPr/>
        </p:nvSpPr>
        <p:spPr bwMode="auto">
          <a:xfrm>
            <a:off x="6200775" y="5408613"/>
            <a:ext cx="409575" cy="161925"/>
          </a:xfrm>
          <a:prstGeom prst="line">
            <a:avLst/>
          </a:prstGeom>
          <a:noFill/>
          <a:ln w="19050">
            <a:solidFill>
              <a:srgbClr val="009900"/>
            </a:solidFill>
            <a:round/>
            <a:headEnd/>
            <a:tailEnd type="triangle" w="med" len="med"/>
          </a:ln>
          <a:effectLst/>
        </p:spPr>
        <p:txBody>
          <a:bodyPr wrap="none" anchor="ctr">
            <a:prstTxWarp prst="textNoShape">
              <a:avLst/>
            </a:prstTxWarp>
          </a:bodyPr>
          <a:lstStyle/>
          <a:p>
            <a:endParaRPr lang="en-US"/>
          </a:p>
        </p:txBody>
      </p:sp>
      <p:sp>
        <p:nvSpPr>
          <p:cNvPr id="3738" name="Line 1690"/>
          <p:cNvSpPr>
            <a:spLocks noChangeShapeType="1"/>
          </p:cNvSpPr>
          <p:nvPr/>
        </p:nvSpPr>
        <p:spPr bwMode="auto">
          <a:xfrm>
            <a:off x="1624013" y="5865813"/>
            <a:ext cx="117475" cy="304800"/>
          </a:xfrm>
          <a:prstGeom prst="line">
            <a:avLst/>
          </a:prstGeom>
          <a:noFill/>
          <a:ln w="19050">
            <a:solidFill>
              <a:srgbClr val="009900"/>
            </a:solidFill>
            <a:round/>
            <a:headEnd/>
            <a:tailEnd type="triangle" w="med" len="med"/>
          </a:ln>
          <a:effectLst/>
        </p:spPr>
        <p:txBody>
          <a:bodyPr wrap="none" anchor="ctr">
            <a:prstTxWarp prst="textNoShape">
              <a:avLst/>
            </a:prstTxWarp>
          </a:bodyPr>
          <a:lstStyle/>
          <a:p>
            <a:endParaRPr lang="en-US"/>
          </a:p>
        </p:txBody>
      </p:sp>
      <p:sp>
        <p:nvSpPr>
          <p:cNvPr id="3739" name="Oval 1691"/>
          <p:cNvSpPr>
            <a:spLocks noChangeAspect="1" noChangeArrowheads="1"/>
          </p:cNvSpPr>
          <p:nvPr/>
        </p:nvSpPr>
        <p:spPr bwMode="auto">
          <a:xfrm>
            <a:off x="6775450" y="6067425"/>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3740" name="Oval 1692"/>
          <p:cNvSpPr>
            <a:spLocks noChangeAspect="1" noChangeArrowheads="1"/>
          </p:cNvSpPr>
          <p:nvPr/>
        </p:nvSpPr>
        <p:spPr bwMode="auto">
          <a:xfrm>
            <a:off x="6326188" y="6048375"/>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wrap="none" anchor="ctr">
            <a:prstTxWarp prst="textNoShape">
              <a:avLst/>
            </a:prstTxWarp>
          </a:bodyPr>
          <a:lstStyle/>
          <a:p>
            <a:pPr algn="ctr"/>
            <a:r>
              <a:rPr lang="en-US" sz="800" b="1">
                <a:solidFill>
                  <a:srgbClr val="4D0808"/>
                </a:solidFill>
                <a:ea typeface="Arial" charset="0"/>
                <a:cs typeface="Arial" charset="0"/>
              </a:rPr>
              <a:t>P</a:t>
            </a:r>
          </a:p>
        </p:txBody>
      </p:sp>
      <p:grpSp>
        <p:nvGrpSpPr>
          <p:cNvPr id="3608" name="Group 1693"/>
          <p:cNvGrpSpPr>
            <a:grpSpLocks/>
          </p:cNvGrpSpPr>
          <p:nvPr/>
        </p:nvGrpSpPr>
        <p:grpSpPr bwMode="auto">
          <a:xfrm>
            <a:off x="2547938" y="1347788"/>
            <a:ext cx="342900" cy="461962"/>
            <a:chOff x="325" y="1652"/>
            <a:chExt cx="216" cy="291"/>
          </a:xfrm>
        </p:grpSpPr>
        <p:grpSp>
          <p:nvGrpSpPr>
            <p:cNvPr id="3622" name="Group 1694"/>
            <p:cNvGrpSpPr>
              <a:grpSpLocks noChangeAspect="1"/>
            </p:cNvGrpSpPr>
            <p:nvPr/>
          </p:nvGrpSpPr>
          <p:grpSpPr bwMode="auto">
            <a:xfrm rot="-5400000">
              <a:off x="416" y="1695"/>
              <a:ext cx="138" cy="51"/>
              <a:chOff x="2990" y="1880"/>
              <a:chExt cx="279" cy="103"/>
            </a:xfrm>
          </p:grpSpPr>
          <p:sp>
            <p:nvSpPr>
              <p:cNvPr id="3743" name="Freeform 1695"/>
              <p:cNvSpPr>
                <a:spLocks noChangeAspect="1"/>
              </p:cNvSpPr>
              <p:nvPr/>
            </p:nvSpPr>
            <p:spPr bwMode="auto">
              <a:xfrm>
                <a:off x="3040" y="1880"/>
                <a:ext cx="222" cy="40"/>
              </a:xfrm>
              <a:custGeom>
                <a:avLst/>
                <a:gdLst/>
                <a:ahLst/>
                <a:cxnLst>
                  <a:cxn ang="0">
                    <a:pos x="0" y="18"/>
                  </a:cxn>
                  <a:cxn ang="0">
                    <a:pos x="42" y="0"/>
                  </a:cxn>
                  <a:cxn ang="0">
                    <a:pos x="98" y="40"/>
                  </a:cxn>
                  <a:cxn ang="0">
                    <a:pos x="168" y="6"/>
                  </a:cxn>
                  <a:cxn ang="0">
                    <a:pos x="222" y="40"/>
                  </a:cxn>
                </a:cxnLst>
                <a:rect l="0" t="0" r="r" b="b"/>
                <a:pathLst>
                  <a:path w="222" h="40">
                    <a:moveTo>
                      <a:pt x="0" y="18"/>
                    </a:moveTo>
                    <a:lnTo>
                      <a:pt x="42" y="0"/>
                    </a:lnTo>
                    <a:lnTo>
                      <a:pt x="98" y="40"/>
                    </a:lnTo>
                    <a:lnTo>
                      <a:pt x="168" y="6"/>
                    </a:lnTo>
                    <a:lnTo>
                      <a:pt x="222" y="40"/>
                    </a:lnTo>
                  </a:path>
                </a:pathLst>
              </a:custGeom>
              <a:noFill/>
              <a:ln w="3175" cap="flat" cmpd="sng">
                <a:solidFill>
                  <a:schemeClr val="tx1"/>
                </a:solidFill>
                <a:prstDash val="solid"/>
                <a:round/>
                <a:headEnd type="none" w="med" len="med"/>
                <a:tailEnd type="none" w="med" len="med"/>
              </a:ln>
              <a:effectLst/>
            </p:spPr>
            <p:txBody>
              <a:bodyPr>
                <a:prstTxWarp prst="textNoShape">
                  <a:avLst/>
                </a:prstTxWarp>
              </a:bodyPr>
              <a:lstStyle/>
              <a:p>
                <a:endParaRPr lang="en-US"/>
              </a:p>
            </p:txBody>
          </p:sp>
          <p:sp>
            <p:nvSpPr>
              <p:cNvPr id="3744" name="Freeform 1696"/>
              <p:cNvSpPr>
                <a:spLocks noChangeAspect="1"/>
              </p:cNvSpPr>
              <p:nvPr/>
            </p:nvSpPr>
            <p:spPr bwMode="auto">
              <a:xfrm rot="360540" flipV="1">
                <a:off x="3047" y="1943"/>
                <a:ext cx="222" cy="40"/>
              </a:xfrm>
              <a:custGeom>
                <a:avLst/>
                <a:gdLst/>
                <a:ahLst/>
                <a:cxnLst>
                  <a:cxn ang="0">
                    <a:pos x="0" y="18"/>
                  </a:cxn>
                  <a:cxn ang="0">
                    <a:pos x="42" y="0"/>
                  </a:cxn>
                  <a:cxn ang="0">
                    <a:pos x="98" y="40"/>
                  </a:cxn>
                  <a:cxn ang="0">
                    <a:pos x="168" y="6"/>
                  </a:cxn>
                  <a:cxn ang="0">
                    <a:pos x="222" y="40"/>
                  </a:cxn>
                </a:cxnLst>
                <a:rect l="0" t="0" r="r" b="b"/>
                <a:pathLst>
                  <a:path w="222" h="40">
                    <a:moveTo>
                      <a:pt x="0" y="18"/>
                    </a:moveTo>
                    <a:lnTo>
                      <a:pt x="42" y="0"/>
                    </a:lnTo>
                    <a:lnTo>
                      <a:pt x="98" y="40"/>
                    </a:lnTo>
                    <a:lnTo>
                      <a:pt x="168" y="6"/>
                    </a:lnTo>
                    <a:lnTo>
                      <a:pt x="222" y="40"/>
                    </a:lnTo>
                  </a:path>
                </a:pathLst>
              </a:custGeom>
              <a:noFill/>
              <a:ln w="3175" cap="flat" cmpd="sng">
                <a:solidFill>
                  <a:schemeClr val="tx1"/>
                </a:solidFill>
                <a:prstDash val="solid"/>
                <a:round/>
                <a:headEnd type="none" w="med" len="med"/>
                <a:tailEnd type="none" w="med" len="med"/>
              </a:ln>
              <a:effectLst/>
            </p:spPr>
            <p:txBody>
              <a:bodyPr>
                <a:prstTxWarp prst="textNoShape">
                  <a:avLst/>
                </a:prstTxWarp>
              </a:bodyPr>
              <a:lstStyle/>
              <a:p>
                <a:endParaRPr lang="en-US"/>
              </a:p>
            </p:txBody>
          </p:sp>
          <p:sp>
            <p:nvSpPr>
              <p:cNvPr id="3745" name="Oval 1697"/>
              <p:cNvSpPr>
                <a:spLocks noChangeAspect="1" noChangeArrowheads="1"/>
              </p:cNvSpPr>
              <p:nvPr/>
            </p:nvSpPr>
            <p:spPr bwMode="auto">
              <a:xfrm rot="190236">
                <a:off x="2990" y="1893"/>
                <a:ext cx="69" cy="69"/>
              </a:xfrm>
              <a:prstGeom prst="ellipse">
                <a:avLst/>
              </a:prstGeom>
              <a:gradFill rotWithShape="1">
                <a:gsLst>
                  <a:gs pos="0">
                    <a:srgbClr val="FFEFD1"/>
                  </a:gs>
                  <a:gs pos="100000">
                    <a:srgbClr val="83633D"/>
                  </a:gs>
                </a:gsLst>
                <a:lin ang="5400000" scaled="1"/>
              </a:gradFill>
              <a:ln w="3175">
                <a:noFill/>
                <a:round/>
                <a:headEnd/>
                <a:tailEnd/>
              </a:ln>
              <a:effectLst/>
            </p:spPr>
            <p:txBody>
              <a:bodyPr wrap="none" anchor="ctr">
                <a:prstTxWarp prst="textNoShape">
                  <a:avLst/>
                </a:prstTxWarp>
              </a:bodyPr>
              <a:lstStyle/>
              <a:p>
                <a:endParaRPr lang="en-US"/>
              </a:p>
            </p:txBody>
          </p:sp>
        </p:grpSp>
        <p:grpSp>
          <p:nvGrpSpPr>
            <p:cNvPr id="3689" name="Group 1698"/>
            <p:cNvGrpSpPr>
              <a:grpSpLocks noChangeAspect="1"/>
            </p:cNvGrpSpPr>
            <p:nvPr/>
          </p:nvGrpSpPr>
          <p:grpSpPr bwMode="auto">
            <a:xfrm>
              <a:off x="325" y="1798"/>
              <a:ext cx="216" cy="145"/>
              <a:chOff x="1435" y="1216"/>
              <a:chExt cx="286" cy="191"/>
            </a:xfrm>
          </p:grpSpPr>
          <p:grpSp>
            <p:nvGrpSpPr>
              <p:cNvPr id="3692" name="Group 1699"/>
              <p:cNvGrpSpPr>
                <a:grpSpLocks noChangeAspect="1"/>
              </p:cNvGrpSpPr>
              <p:nvPr/>
            </p:nvGrpSpPr>
            <p:grpSpPr bwMode="auto">
              <a:xfrm>
                <a:off x="1485" y="1234"/>
                <a:ext cx="144" cy="145"/>
                <a:chOff x="3327" y="3564"/>
                <a:chExt cx="290" cy="293"/>
              </a:xfrm>
            </p:grpSpPr>
            <p:sp>
              <p:nvSpPr>
                <p:cNvPr id="3748" name="AutoShape 1700"/>
                <p:cNvSpPr>
                  <a:spLocks noChangeAspect="1" noChangeArrowheads="1"/>
                </p:cNvSpPr>
                <p:nvPr/>
              </p:nvSpPr>
              <p:spPr bwMode="auto">
                <a:xfrm flipH="1">
                  <a:off x="3328" y="3614"/>
                  <a:ext cx="288" cy="192"/>
                </a:xfrm>
                <a:prstGeom prst="hexagon">
                  <a:avLst>
                    <a:gd name="adj" fmla="val 37500"/>
                    <a:gd name="vf" fmla="val 115470"/>
                  </a:avLst>
                </a:prstGeom>
                <a:gradFill rotWithShape="1">
                  <a:gsLst>
                    <a:gs pos="0">
                      <a:srgbClr val="FF9933"/>
                    </a:gs>
                    <a:gs pos="100000">
                      <a:srgbClr val="FF9933">
                        <a:gamma/>
                        <a:shade val="98431"/>
                        <a:invGamma/>
                      </a:srgbClr>
                    </a:gs>
                  </a:gsLst>
                  <a:lin ang="5400000" scaled="1"/>
                </a:gradFill>
                <a:ln w="3175">
                  <a:solidFill>
                    <a:schemeClr val="tx1"/>
                  </a:solidFill>
                  <a:miter lim="800000"/>
                  <a:headEnd/>
                  <a:tailEnd/>
                </a:ln>
                <a:effectLst/>
              </p:spPr>
              <p:txBody>
                <a:bodyPr wrap="none" anchor="ctr">
                  <a:prstTxWarp prst="textNoShape">
                    <a:avLst/>
                  </a:prstTxWarp>
                </a:bodyPr>
                <a:lstStyle/>
                <a:p>
                  <a:endParaRPr lang="en-US"/>
                </a:p>
              </p:txBody>
            </p:sp>
            <p:sp>
              <p:nvSpPr>
                <p:cNvPr id="3749" name="Line 1701"/>
                <p:cNvSpPr>
                  <a:spLocks noChangeAspect="1" noChangeShapeType="1"/>
                </p:cNvSpPr>
                <p:nvPr/>
              </p:nvSpPr>
              <p:spPr bwMode="auto">
                <a:xfrm flipH="1">
                  <a:off x="3404" y="3564"/>
                  <a:ext cx="0" cy="48"/>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750" name="Line 1702"/>
                <p:cNvSpPr>
                  <a:spLocks noChangeAspect="1" noChangeShapeType="1"/>
                </p:cNvSpPr>
                <p:nvPr/>
              </p:nvSpPr>
              <p:spPr bwMode="auto">
                <a:xfrm>
                  <a:off x="3404" y="3754"/>
                  <a:ext cx="0" cy="48"/>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751" name="Freeform 1703"/>
                <p:cNvSpPr>
                  <a:spLocks noChangeAspect="1"/>
                </p:cNvSpPr>
                <p:nvPr/>
              </p:nvSpPr>
              <p:spPr bwMode="auto">
                <a:xfrm>
                  <a:off x="3487" y="3687"/>
                  <a:ext cx="41" cy="46"/>
                </a:xfrm>
                <a:custGeom>
                  <a:avLst/>
                  <a:gdLst/>
                  <a:ahLst/>
                  <a:cxnLst>
                    <a:cxn ang="0">
                      <a:pos x="192" y="0"/>
                    </a:cxn>
                    <a:cxn ang="0">
                      <a:pos x="90" y="26"/>
                    </a:cxn>
                    <a:cxn ang="0">
                      <a:pos x="13" y="147"/>
                    </a:cxn>
                    <a:cxn ang="0">
                      <a:pos x="13" y="301"/>
                    </a:cxn>
                    <a:cxn ang="0">
                      <a:pos x="71" y="403"/>
                    </a:cxn>
                    <a:cxn ang="0">
                      <a:pos x="179" y="461"/>
                    </a:cxn>
                    <a:cxn ang="0">
                      <a:pos x="307" y="422"/>
                    </a:cxn>
                    <a:cxn ang="0">
                      <a:pos x="384" y="307"/>
                    </a:cxn>
                    <a:cxn ang="0">
                      <a:pos x="391" y="160"/>
                    </a:cxn>
                    <a:cxn ang="0">
                      <a:pos x="320" y="38"/>
                    </a:cxn>
                    <a:cxn ang="0">
                      <a:pos x="199" y="0"/>
                    </a:cxn>
                  </a:cxnLst>
                  <a:rect l="0" t="0" r="r" b="b"/>
                  <a:pathLst>
                    <a:path w="402" h="464">
                      <a:moveTo>
                        <a:pt x="192" y="0"/>
                      </a:moveTo>
                      <a:cubicBezTo>
                        <a:pt x="176" y="4"/>
                        <a:pt x="120" y="2"/>
                        <a:pt x="90" y="26"/>
                      </a:cubicBezTo>
                      <a:cubicBezTo>
                        <a:pt x="60" y="50"/>
                        <a:pt x="26" y="101"/>
                        <a:pt x="13" y="147"/>
                      </a:cubicBezTo>
                      <a:cubicBezTo>
                        <a:pt x="0" y="193"/>
                        <a:pt x="3" y="258"/>
                        <a:pt x="13" y="301"/>
                      </a:cubicBezTo>
                      <a:cubicBezTo>
                        <a:pt x="23" y="344"/>
                        <a:pt x="44" y="377"/>
                        <a:pt x="71" y="403"/>
                      </a:cubicBezTo>
                      <a:cubicBezTo>
                        <a:pt x="98" y="429"/>
                        <a:pt x="140" y="458"/>
                        <a:pt x="179" y="461"/>
                      </a:cubicBezTo>
                      <a:cubicBezTo>
                        <a:pt x="218" y="464"/>
                        <a:pt x="273" y="448"/>
                        <a:pt x="307" y="422"/>
                      </a:cubicBezTo>
                      <a:cubicBezTo>
                        <a:pt x="341" y="396"/>
                        <a:pt x="370" y="351"/>
                        <a:pt x="384" y="307"/>
                      </a:cubicBezTo>
                      <a:cubicBezTo>
                        <a:pt x="398" y="263"/>
                        <a:pt x="402" y="205"/>
                        <a:pt x="391" y="160"/>
                      </a:cubicBezTo>
                      <a:cubicBezTo>
                        <a:pt x="380" y="115"/>
                        <a:pt x="352" y="65"/>
                        <a:pt x="320" y="38"/>
                      </a:cubicBezTo>
                      <a:cubicBezTo>
                        <a:pt x="288" y="11"/>
                        <a:pt x="224" y="8"/>
                        <a:pt x="199" y="0"/>
                      </a:cubicBezTo>
                    </a:path>
                  </a:pathLst>
                </a:custGeom>
                <a:gradFill rotWithShape="1">
                  <a:gsLst>
                    <a:gs pos="0">
                      <a:srgbClr val="FF9933"/>
                    </a:gs>
                    <a:gs pos="100000">
                      <a:srgbClr val="FF9933">
                        <a:gamma/>
                        <a:shade val="98431"/>
                        <a:invGamma/>
                      </a:srgbClr>
                    </a:gs>
                  </a:gsLst>
                  <a:lin ang="5400000" scaled="1"/>
                </a:gradFill>
                <a:ln w="6350" cmpd="sng">
                  <a:solidFill>
                    <a:schemeClr val="tx1"/>
                  </a:solidFill>
                  <a:round/>
                  <a:headEnd/>
                  <a:tailEnd/>
                </a:ln>
                <a:effectLst/>
              </p:spPr>
              <p:txBody>
                <a:bodyPr>
                  <a:prstTxWarp prst="textNoShape">
                    <a:avLst/>
                  </a:prstTxWarp>
                </a:bodyPr>
                <a:lstStyle/>
                <a:p>
                  <a:endParaRPr lang="en-US"/>
                </a:p>
              </p:txBody>
            </p:sp>
            <p:sp>
              <p:nvSpPr>
                <p:cNvPr id="3752" name="Freeform 1704"/>
                <p:cNvSpPr>
                  <a:spLocks noChangeAspect="1"/>
                </p:cNvSpPr>
                <p:nvPr/>
              </p:nvSpPr>
              <p:spPr bwMode="auto">
                <a:xfrm>
                  <a:off x="3433" y="3682"/>
                  <a:ext cx="35" cy="51"/>
                </a:xfrm>
                <a:custGeom>
                  <a:avLst/>
                  <a:gdLst/>
                  <a:ahLst/>
                  <a:cxnLst>
                    <a:cxn ang="0">
                      <a:pos x="11" y="0"/>
                    </a:cxn>
                    <a:cxn ang="0">
                      <a:pos x="10" y="472"/>
                    </a:cxn>
                    <a:cxn ang="0">
                      <a:pos x="11" y="250"/>
                    </a:cxn>
                    <a:cxn ang="0">
                      <a:pos x="79" y="91"/>
                    </a:cxn>
                    <a:cxn ang="0">
                      <a:pos x="195" y="30"/>
                    </a:cxn>
                    <a:cxn ang="0">
                      <a:pos x="323" y="94"/>
                    </a:cxn>
                    <a:cxn ang="0">
                      <a:pos x="351" y="227"/>
                    </a:cxn>
                    <a:cxn ang="0">
                      <a:pos x="351" y="499"/>
                    </a:cxn>
                  </a:cxnLst>
                  <a:rect l="0" t="0" r="r" b="b"/>
                  <a:pathLst>
                    <a:path w="356" h="514">
                      <a:moveTo>
                        <a:pt x="11" y="0"/>
                      </a:moveTo>
                      <a:cubicBezTo>
                        <a:pt x="11" y="79"/>
                        <a:pt x="10" y="430"/>
                        <a:pt x="10" y="472"/>
                      </a:cubicBezTo>
                      <a:cubicBezTo>
                        <a:pt x="10" y="514"/>
                        <a:pt x="0" y="313"/>
                        <a:pt x="11" y="250"/>
                      </a:cubicBezTo>
                      <a:cubicBezTo>
                        <a:pt x="22" y="187"/>
                        <a:pt x="48" y="128"/>
                        <a:pt x="79" y="91"/>
                      </a:cubicBezTo>
                      <a:cubicBezTo>
                        <a:pt x="110" y="54"/>
                        <a:pt x="154" y="30"/>
                        <a:pt x="195" y="30"/>
                      </a:cubicBezTo>
                      <a:cubicBezTo>
                        <a:pt x="236" y="30"/>
                        <a:pt x="297" y="61"/>
                        <a:pt x="323" y="94"/>
                      </a:cubicBezTo>
                      <a:cubicBezTo>
                        <a:pt x="349" y="127"/>
                        <a:pt x="346" y="160"/>
                        <a:pt x="351" y="227"/>
                      </a:cubicBezTo>
                      <a:cubicBezTo>
                        <a:pt x="356" y="294"/>
                        <a:pt x="351" y="454"/>
                        <a:pt x="351" y="499"/>
                      </a:cubicBezTo>
                    </a:path>
                  </a:pathLst>
                </a:custGeom>
                <a:gradFill rotWithShape="1">
                  <a:gsLst>
                    <a:gs pos="0">
                      <a:srgbClr val="FF9933"/>
                    </a:gs>
                    <a:gs pos="100000">
                      <a:srgbClr val="FF9933">
                        <a:gamma/>
                        <a:shade val="98431"/>
                        <a:invGamma/>
                      </a:srgbClr>
                    </a:gs>
                  </a:gsLst>
                  <a:lin ang="5400000" scaled="1"/>
                </a:gradFill>
                <a:ln w="6350" cmpd="sng">
                  <a:solidFill>
                    <a:schemeClr val="tx1"/>
                  </a:solidFill>
                  <a:round/>
                  <a:headEnd/>
                  <a:tailEnd/>
                </a:ln>
                <a:effectLst/>
              </p:spPr>
              <p:txBody>
                <a:bodyPr>
                  <a:prstTxWarp prst="textNoShape">
                    <a:avLst/>
                  </a:prstTxWarp>
                </a:bodyPr>
                <a:lstStyle/>
                <a:p>
                  <a:endParaRPr lang="en-US"/>
                </a:p>
              </p:txBody>
            </p:sp>
            <p:sp>
              <p:nvSpPr>
                <p:cNvPr id="3753" name="Line 1705"/>
                <p:cNvSpPr>
                  <a:spLocks noChangeAspect="1" noChangeShapeType="1"/>
                </p:cNvSpPr>
                <p:nvPr/>
              </p:nvSpPr>
              <p:spPr bwMode="auto">
                <a:xfrm>
                  <a:off x="3407" y="3665"/>
                  <a:ext cx="1" cy="68"/>
                </a:xfrm>
                <a:prstGeom prst="line">
                  <a:avLst/>
                </a:prstGeom>
                <a:noFill/>
                <a:ln w="6350">
                  <a:solidFill>
                    <a:schemeClr val="tx1"/>
                  </a:solidFill>
                  <a:round/>
                  <a:headEnd/>
                  <a:tailEnd/>
                </a:ln>
                <a:effectLst/>
              </p:spPr>
              <p:txBody>
                <a:bodyPr>
                  <a:prstTxWarp prst="textNoShape">
                    <a:avLst/>
                  </a:prstTxWarp>
                </a:bodyPr>
                <a:lstStyle/>
                <a:p>
                  <a:endParaRPr lang="en-US"/>
                </a:p>
              </p:txBody>
            </p:sp>
            <p:sp>
              <p:nvSpPr>
                <p:cNvPr id="3754" name="Line 1706"/>
                <p:cNvSpPr>
                  <a:spLocks noChangeAspect="1" noChangeShapeType="1"/>
                </p:cNvSpPr>
                <p:nvPr/>
              </p:nvSpPr>
              <p:spPr bwMode="auto">
                <a:xfrm>
                  <a:off x="3543" y="3809"/>
                  <a:ext cx="0" cy="48"/>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755" name="Line 1707"/>
                <p:cNvSpPr>
                  <a:spLocks noChangeAspect="1" noChangeShapeType="1"/>
                </p:cNvSpPr>
                <p:nvPr/>
              </p:nvSpPr>
              <p:spPr bwMode="auto">
                <a:xfrm>
                  <a:off x="3617" y="3659"/>
                  <a:ext cx="0" cy="48"/>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756" name="Line 1708"/>
                <p:cNvSpPr>
                  <a:spLocks noChangeAspect="1" noChangeShapeType="1"/>
                </p:cNvSpPr>
                <p:nvPr/>
              </p:nvSpPr>
              <p:spPr bwMode="auto">
                <a:xfrm>
                  <a:off x="3327" y="3711"/>
                  <a:ext cx="0" cy="48"/>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757" name="Line 1709"/>
                <p:cNvSpPr>
                  <a:spLocks noChangeAspect="1" noChangeShapeType="1"/>
                </p:cNvSpPr>
                <p:nvPr/>
              </p:nvSpPr>
              <p:spPr bwMode="auto">
                <a:xfrm>
                  <a:off x="3541" y="3565"/>
                  <a:ext cx="0" cy="48"/>
                </a:xfrm>
                <a:prstGeom prst="line">
                  <a:avLst/>
                </a:prstGeom>
                <a:noFill/>
                <a:ln w="3175">
                  <a:solidFill>
                    <a:schemeClr val="tx1"/>
                  </a:solidFill>
                  <a:round/>
                  <a:headEnd/>
                  <a:tailEnd/>
                </a:ln>
                <a:effectLst/>
              </p:spPr>
              <p:txBody>
                <a:bodyPr>
                  <a:prstTxWarp prst="textNoShape">
                    <a:avLst/>
                  </a:prstTxWarp>
                </a:bodyPr>
                <a:lstStyle/>
                <a:p>
                  <a:endParaRPr lang="en-US"/>
                </a:p>
              </p:txBody>
            </p:sp>
          </p:grpSp>
          <p:sp>
            <p:nvSpPr>
              <p:cNvPr id="3758" name="Text Box 1710"/>
              <p:cNvSpPr txBox="1">
                <a:spLocks noChangeAspect="1" noChangeArrowheads="1"/>
              </p:cNvSpPr>
              <p:nvPr/>
            </p:nvSpPr>
            <p:spPr bwMode="auto">
              <a:xfrm>
                <a:off x="1567" y="1216"/>
                <a:ext cx="154" cy="177"/>
              </a:xfrm>
              <a:prstGeom prst="rect">
                <a:avLst/>
              </a:prstGeom>
              <a:noFill/>
              <a:ln w="3175">
                <a:noFill/>
                <a:miter lim="800000"/>
                <a:headEnd/>
                <a:tailEnd/>
              </a:ln>
              <a:effectLst/>
            </p:spPr>
            <p:txBody>
              <a:bodyPr wrap="none">
                <a:prstTxWarp prst="textNoShape">
                  <a:avLst/>
                </a:prstTxWarp>
                <a:spAutoFit/>
              </a:bodyPr>
              <a:lstStyle/>
              <a:p>
                <a:pPr algn="ctr"/>
                <a:endParaRPr lang="en-US" sz="400" b="1"/>
              </a:p>
              <a:p>
                <a:pPr algn="ctr"/>
                <a:endParaRPr lang="en-US" sz="400" b="1"/>
              </a:p>
            </p:txBody>
          </p:sp>
          <p:sp>
            <p:nvSpPr>
              <p:cNvPr id="3759" name="Oval 1711"/>
              <p:cNvSpPr>
                <a:spLocks noChangeAspect="1" noChangeArrowheads="1"/>
              </p:cNvSpPr>
              <p:nvPr/>
            </p:nvSpPr>
            <p:spPr bwMode="auto">
              <a:xfrm rot="16200000" flipH="1">
                <a:off x="1603" y="1220"/>
                <a:ext cx="72" cy="6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vert="eaVert" wrap="none" anchor="ctr">
                <a:prstTxWarp prst="textNoShape">
                  <a:avLst/>
                </a:prstTxWarp>
              </a:bodyPr>
              <a:lstStyle/>
              <a:p>
                <a:pPr algn="ctr"/>
                <a:endParaRPr lang="en-US" sz="1400" b="1"/>
              </a:p>
            </p:txBody>
          </p:sp>
          <p:sp>
            <p:nvSpPr>
              <p:cNvPr id="3760" name="Freeform 1712"/>
              <p:cNvSpPr>
                <a:spLocks noChangeAspect="1"/>
              </p:cNvSpPr>
              <p:nvPr/>
            </p:nvSpPr>
            <p:spPr bwMode="auto">
              <a:xfrm>
                <a:off x="1628" y="1237"/>
                <a:ext cx="28" cy="38"/>
              </a:xfrm>
              <a:custGeom>
                <a:avLst/>
                <a:gdLst/>
                <a:ahLst/>
                <a:cxnLst>
                  <a:cxn ang="0">
                    <a:pos x="0" y="666"/>
                  </a:cxn>
                  <a:cxn ang="0">
                    <a:pos x="0" y="0"/>
                  </a:cxn>
                  <a:cxn ang="0">
                    <a:pos x="246" y="0"/>
                  </a:cxn>
                  <a:cxn ang="0">
                    <a:pos x="378" y="78"/>
                  </a:cxn>
                  <a:cxn ang="0">
                    <a:pos x="384" y="246"/>
                  </a:cxn>
                  <a:cxn ang="0">
                    <a:pos x="240" y="348"/>
                  </a:cxn>
                  <a:cxn ang="0">
                    <a:pos x="0" y="348"/>
                  </a:cxn>
                </a:cxnLst>
                <a:rect l="0" t="0" r="r" b="b"/>
                <a:pathLst>
                  <a:path w="407" h="666">
                    <a:moveTo>
                      <a:pt x="0" y="666"/>
                    </a:moveTo>
                    <a:lnTo>
                      <a:pt x="0" y="0"/>
                    </a:lnTo>
                    <a:lnTo>
                      <a:pt x="246" y="0"/>
                    </a:lnTo>
                    <a:cubicBezTo>
                      <a:pt x="309" y="13"/>
                      <a:pt x="355" y="37"/>
                      <a:pt x="378" y="78"/>
                    </a:cubicBezTo>
                    <a:cubicBezTo>
                      <a:pt x="401" y="119"/>
                      <a:pt x="407" y="201"/>
                      <a:pt x="384" y="246"/>
                    </a:cubicBezTo>
                    <a:cubicBezTo>
                      <a:pt x="361" y="291"/>
                      <a:pt x="304" y="331"/>
                      <a:pt x="240" y="348"/>
                    </a:cubicBezTo>
                    <a:lnTo>
                      <a:pt x="0" y="348"/>
                    </a:lnTo>
                  </a:path>
                </a:pathLst>
              </a:custGeom>
              <a:noFill/>
              <a:ln w="9525" cmpd="sng">
                <a:solidFill>
                  <a:schemeClr val="tx1"/>
                </a:solidFill>
                <a:round/>
                <a:headEnd/>
                <a:tailEnd/>
              </a:ln>
              <a:effectLst/>
            </p:spPr>
            <p:txBody>
              <a:bodyPr>
                <a:prstTxWarp prst="textNoShape">
                  <a:avLst/>
                </a:prstTxWarp>
              </a:bodyPr>
              <a:lstStyle/>
              <a:p>
                <a:endParaRPr lang="en-US"/>
              </a:p>
            </p:txBody>
          </p:sp>
          <p:sp>
            <p:nvSpPr>
              <p:cNvPr id="3761" name="Oval 1713"/>
              <p:cNvSpPr>
                <a:spLocks noChangeAspect="1" noChangeArrowheads="1"/>
              </p:cNvSpPr>
              <p:nvPr/>
            </p:nvSpPr>
            <p:spPr bwMode="auto">
              <a:xfrm rot="16200000" flipH="1">
                <a:off x="1489" y="1338"/>
                <a:ext cx="72" cy="6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vert="eaVert" wrap="none" anchor="ctr">
                <a:prstTxWarp prst="textNoShape">
                  <a:avLst/>
                </a:prstTxWarp>
              </a:bodyPr>
              <a:lstStyle/>
              <a:p>
                <a:pPr algn="ctr"/>
                <a:endParaRPr lang="en-US" sz="1400" b="1"/>
              </a:p>
            </p:txBody>
          </p:sp>
          <p:sp>
            <p:nvSpPr>
              <p:cNvPr id="3762" name="Freeform 1714"/>
              <p:cNvSpPr>
                <a:spLocks noChangeAspect="1"/>
              </p:cNvSpPr>
              <p:nvPr/>
            </p:nvSpPr>
            <p:spPr bwMode="auto">
              <a:xfrm>
                <a:off x="1514" y="1355"/>
                <a:ext cx="28" cy="38"/>
              </a:xfrm>
              <a:custGeom>
                <a:avLst/>
                <a:gdLst/>
                <a:ahLst/>
                <a:cxnLst>
                  <a:cxn ang="0">
                    <a:pos x="0" y="666"/>
                  </a:cxn>
                  <a:cxn ang="0">
                    <a:pos x="0" y="0"/>
                  </a:cxn>
                  <a:cxn ang="0">
                    <a:pos x="246" y="0"/>
                  </a:cxn>
                  <a:cxn ang="0">
                    <a:pos x="378" y="78"/>
                  </a:cxn>
                  <a:cxn ang="0">
                    <a:pos x="384" y="246"/>
                  </a:cxn>
                  <a:cxn ang="0">
                    <a:pos x="240" y="348"/>
                  </a:cxn>
                  <a:cxn ang="0">
                    <a:pos x="0" y="348"/>
                  </a:cxn>
                </a:cxnLst>
                <a:rect l="0" t="0" r="r" b="b"/>
                <a:pathLst>
                  <a:path w="407" h="666">
                    <a:moveTo>
                      <a:pt x="0" y="666"/>
                    </a:moveTo>
                    <a:lnTo>
                      <a:pt x="0" y="0"/>
                    </a:lnTo>
                    <a:lnTo>
                      <a:pt x="246" y="0"/>
                    </a:lnTo>
                    <a:cubicBezTo>
                      <a:pt x="309" y="13"/>
                      <a:pt x="355" y="37"/>
                      <a:pt x="378" y="78"/>
                    </a:cubicBezTo>
                    <a:cubicBezTo>
                      <a:pt x="401" y="119"/>
                      <a:pt x="407" y="201"/>
                      <a:pt x="384" y="246"/>
                    </a:cubicBezTo>
                    <a:cubicBezTo>
                      <a:pt x="361" y="291"/>
                      <a:pt x="304" y="331"/>
                      <a:pt x="240" y="348"/>
                    </a:cubicBezTo>
                    <a:lnTo>
                      <a:pt x="0" y="348"/>
                    </a:lnTo>
                  </a:path>
                </a:pathLst>
              </a:custGeom>
              <a:noFill/>
              <a:ln w="9525" cmpd="sng">
                <a:solidFill>
                  <a:schemeClr val="tx1"/>
                </a:solidFill>
                <a:round/>
                <a:headEnd/>
                <a:tailEnd/>
              </a:ln>
              <a:effectLst/>
            </p:spPr>
            <p:txBody>
              <a:bodyPr>
                <a:prstTxWarp prst="textNoShape">
                  <a:avLst/>
                </a:prstTxWarp>
              </a:bodyPr>
              <a:lstStyle/>
              <a:p>
                <a:endParaRPr lang="en-US"/>
              </a:p>
            </p:txBody>
          </p:sp>
          <p:sp>
            <p:nvSpPr>
              <p:cNvPr id="3763" name="Oval 1715"/>
              <p:cNvSpPr>
                <a:spLocks noChangeAspect="1" noChangeArrowheads="1"/>
              </p:cNvSpPr>
              <p:nvPr/>
            </p:nvSpPr>
            <p:spPr bwMode="auto">
              <a:xfrm rot="16200000" flipH="1">
                <a:off x="1432" y="1307"/>
                <a:ext cx="72" cy="6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vert="eaVert" wrap="none" anchor="ctr">
                <a:prstTxWarp prst="textNoShape">
                  <a:avLst/>
                </a:prstTxWarp>
              </a:bodyPr>
              <a:lstStyle/>
              <a:p>
                <a:pPr algn="ctr"/>
                <a:endParaRPr lang="en-US" sz="1400" b="1"/>
              </a:p>
            </p:txBody>
          </p:sp>
          <p:sp>
            <p:nvSpPr>
              <p:cNvPr id="3764" name="Freeform 1716"/>
              <p:cNvSpPr>
                <a:spLocks noChangeAspect="1"/>
              </p:cNvSpPr>
              <p:nvPr/>
            </p:nvSpPr>
            <p:spPr bwMode="auto">
              <a:xfrm>
                <a:off x="1457" y="1324"/>
                <a:ext cx="28" cy="38"/>
              </a:xfrm>
              <a:custGeom>
                <a:avLst/>
                <a:gdLst/>
                <a:ahLst/>
                <a:cxnLst>
                  <a:cxn ang="0">
                    <a:pos x="0" y="666"/>
                  </a:cxn>
                  <a:cxn ang="0">
                    <a:pos x="0" y="0"/>
                  </a:cxn>
                  <a:cxn ang="0">
                    <a:pos x="246" y="0"/>
                  </a:cxn>
                  <a:cxn ang="0">
                    <a:pos x="378" y="78"/>
                  </a:cxn>
                  <a:cxn ang="0">
                    <a:pos x="384" y="246"/>
                  </a:cxn>
                  <a:cxn ang="0">
                    <a:pos x="240" y="348"/>
                  </a:cxn>
                  <a:cxn ang="0">
                    <a:pos x="0" y="348"/>
                  </a:cxn>
                </a:cxnLst>
                <a:rect l="0" t="0" r="r" b="b"/>
                <a:pathLst>
                  <a:path w="407" h="666">
                    <a:moveTo>
                      <a:pt x="0" y="666"/>
                    </a:moveTo>
                    <a:lnTo>
                      <a:pt x="0" y="0"/>
                    </a:lnTo>
                    <a:lnTo>
                      <a:pt x="246" y="0"/>
                    </a:lnTo>
                    <a:cubicBezTo>
                      <a:pt x="309" y="13"/>
                      <a:pt x="355" y="37"/>
                      <a:pt x="378" y="78"/>
                    </a:cubicBezTo>
                    <a:cubicBezTo>
                      <a:pt x="401" y="119"/>
                      <a:pt x="407" y="201"/>
                      <a:pt x="384" y="246"/>
                    </a:cubicBezTo>
                    <a:cubicBezTo>
                      <a:pt x="361" y="291"/>
                      <a:pt x="304" y="331"/>
                      <a:pt x="240" y="348"/>
                    </a:cubicBezTo>
                    <a:lnTo>
                      <a:pt x="0" y="348"/>
                    </a:lnTo>
                  </a:path>
                </a:pathLst>
              </a:custGeom>
              <a:noFill/>
              <a:ln w="9525" cmpd="sng">
                <a:solidFill>
                  <a:schemeClr val="tx1"/>
                </a:solidFill>
                <a:round/>
                <a:headEnd/>
                <a:tailEnd/>
              </a:ln>
              <a:effectLst/>
            </p:spPr>
            <p:txBody>
              <a:bodyPr>
                <a:prstTxWarp prst="textNoShape">
                  <a:avLst/>
                </a:prstTxWarp>
              </a:bodyPr>
              <a:lstStyle/>
              <a:p>
                <a:endParaRPr lang="en-US"/>
              </a:p>
            </p:txBody>
          </p:sp>
        </p:grpSp>
        <p:sp>
          <p:nvSpPr>
            <p:cNvPr id="3765" name="Line 1717"/>
            <p:cNvSpPr>
              <a:spLocks noChangeShapeType="1"/>
            </p:cNvSpPr>
            <p:nvPr/>
          </p:nvSpPr>
          <p:spPr bwMode="auto">
            <a:xfrm>
              <a:off x="481" y="1789"/>
              <a:ext cx="0" cy="13"/>
            </a:xfrm>
            <a:prstGeom prst="line">
              <a:avLst/>
            </a:prstGeom>
            <a:noFill/>
            <a:ln w="9525">
              <a:solidFill>
                <a:schemeClr val="tx1"/>
              </a:solidFill>
              <a:round/>
              <a:headEnd/>
              <a:tailEnd/>
            </a:ln>
            <a:effectLst/>
          </p:spPr>
          <p:txBody>
            <a:bodyPr>
              <a:prstTxWarp prst="textNoShape">
                <a:avLst/>
              </a:prstTxWarp>
            </a:bodyPr>
            <a:lstStyle/>
            <a:p>
              <a:endParaRPr lang="en-US"/>
            </a:p>
          </p:txBody>
        </p:sp>
      </p:grpSp>
      <p:grpSp>
        <p:nvGrpSpPr>
          <p:cNvPr id="3695" name="Group 1718"/>
          <p:cNvGrpSpPr>
            <a:grpSpLocks/>
          </p:cNvGrpSpPr>
          <p:nvPr/>
        </p:nvGrpSpPr>
        <p:grpSpPr bwMode="auto">
          <a:xfrm>
            <a:off x="3665538" y="1316038"/>
            <a:ext cx="342900" cy="444500"/>
            <a:chOff x="2231" y="860"/>
            <a:chExt cx="216" cy="280"/>
          </a:xfrm>
        </p:grpSpPr>
        <p:grpSp>
          <p:nvGrpSpPr>
            <p:cNvPr id="3699" name="Group 1719"/>
            <p:cNvGrpSpPr>
              <a:grpSpLocks noChangeAspect="1"/>
            </p:cNvGrpSpPr>
            <p:nvPr/>
          </p:nvGrpSpPr>
          <p:grpSpPr bwMode="auto">
            <a:xfrm rot="-5400000">
              <a:off x="2322" y="903"/>
              <a:ext cx="138" cy="51"/>
              <a:chOff x="2990" y="1880"/>
              <a:chExt cx="279" cy="103"/>
            </a:xfrm>
          </p:grpSpPr>
          <p:sp>
            <p:nvSpPr>
              <p:cNvPr id="3768" name="Freeform 1720"/>
              <p:cNvSpPr>
                <a:spLocks noChangeAspect="1"/>
              </p:cNvSpPr>
              <p:nvPr/>
            </p:nvSpPr>
            <p:spPr bwMode="auto">
              <a:xfrm>
                <a:off x="3040" y="1880"/>
                <a:ext cx="222" cy="40"/>
              </a:xfrm>
              <a:custGeom>
                <a:avLst/>
                <a:gdLst/>
                <a:ahLst/>
                <a:cxnLst>
                  <a:cxn ang="0">
                    <a:pos x="0" y="18"/>
                  </a:cxn>
                  <a:cxn ang="0">
                    <a:pos x="42" y="0"/>
                  </a:cxn>
                  <a:cxn ang="0">
                    <a:pos x="98" y="40"/>
                  </a:cxn>
                  <a:cxn ang="0">
                    <a:pos x="168" y="6"/>
                  </a:cxn>
                  <a:cxn ang="0">
                    <a:pos x="222" y="40"/>
                  </a:cxn>
                </a:cxnLst>
                <a:rect l="0" t="0" r="r" b="b"/>
                <a:pathLst>
                  <a:path w="222" h="40">
                    <a:moveTo>
                      <a:pt x="0" y="18"/>
                    </a:moveTo>
                    <a:lnTo>
                      <a:pt x="42" y="0"/>
                    </a:lnTo>
                    <a:lnTo>
                      <a:pt x="98" y="40"/>
                    </a:lnTo>
                    <a:lnTo>
                      <a:pt x="168" y="6"/>
                    </a:lnTo>
                    <a:lnTo>
                      <a:pt x="222" y="40"/>
                    </a:lnTo>
                  </a:path>
                </a:pathLst>
              </a:custGeom>
              <a:noFill/>
              <a:ln w="3175" cap="flat" cmpd="sng">
                <a:solidFill>
                  <a:schemeClr val="tx1"/>
                </a:solidFill>
                <a:prstDash val="solid"/>
                <a:round/>
                <a:headEnd type="none" w="med" len="med"/>
                <a:tailEnd type="none" w="med" len="med"/>
              </a:ln>
              <a:effectLst/>
            </p:spPr>
            <p:txBody>
              <a:bodyPr>
                <a:prstTxWarp prst="textNoShape">
                  <a:avLst/>
                </a:prstTxWarp>
              </a:bodyPr>
              <a:lstStyle/>
              <a:p>
                <a:endParaRPr lang="en-US"/>
              </a:p>
            </p:txBody>
          </p:sp>
          <p:sp>
            <p:nvSpPr>
              <p:cNvPr id="3769" name="Freeform 1721"/>
              <p:cNvSpPr>
                <a:spLocks noChangeAspect="1"/>
              </p:cNvSpPr>
              <p:nvPr/>
            </p:nvSpPr>
            <p:spPr bwMode="auto">
              <a:xfrm rot="360540" flipV="1">
                <a:off x="3047" y="1943"/>
                <a:ext cx="222" cy="40"/>
              </a:xfrm>
              <a:custGeom>
                <a:avLst/>
                <a:gdLst/>
                <a:ahLst/>
                <a:cxnLst>
                  <a:cxn ang="0">
                    <a:pos x="0" y="18"/>
                  </a:cxn>
                  <a:cxn ang="0">
                    <a:pos x="42" y="0"/>
                  </a:cxn>
                  <a:cxn ang="0">
                    <a:pos x="98" y="40"/>
                  </a:cxn>
                  <a:cxn ang="0">
                    <a:pos x="168" y="6"/>
                  </a:cxn>
                  <a:cxn ang="0">
                    <a:pos x="222" y="40"/>
                  </a:cxn>
                </a:cxnLst>
                <a:rect l="0" t="0" r="r" b="b"/>
                <a:pathLst>
                  <a:path w="222" h="40">
                    <a:moveTo>
                      <a:pt x="0" y="18"/>
                    </a:moveTo>
                    <a:lnTo>
                      <a:pt x="42" y="0"/>
                    </a:lnTo>
                    <a:lnTo>
                      <a:pt x="98" y="40"/>
                    </a:lnTo>
                    <a:lnTo>
                      <a:pt x="168" y="6"/>
                    </a:lnTo>
                    <a:lnTo>
                      <a:pt x="222" y="40"/>
                    </a:lnTo>
                  </a:path>
                </a:pathLst>
              </a:custGeom>
              <a:noFill/>
              <a:ln w="3175" cap="flat" cmpd="sng">
                <a:solidFill>
                  <a:schemeClr val="tx1"/>
                </a:solidFill>
                <a:prstDash val="solid"/>
                <a:round/>
                <a:headEnd type="none" w="med" len="med"/>
                <a:tailEnd type="none" w="med" len="med"/>
              </a:ln>
              <a:effectLst/>
            </p:spPr>
            <p:txBody>
              <a:bodyPr>
                <a:prstTxWarp prst="textNoShape">
                  <a:avLst/>
                </a:prstTxWarp>
              </a:bodyPr>
              <a:lstStyle/>
              <a:p>
                <a:endParaRPr lang="en-US"/>
              </a:p>
            </p:txBody>
          </p:sp>
          <p:sp>
            <p:nvSpPr>
              <p:cNvPr id="3770" name="Oval 1722"/>
              <p:cNvSpPr>
                <a:spLocks noChangeAspect="1" noChangeArrowheads="1"/>
              </p:cNvSpPr>
              <p:nvPr/>
            </p:nvSpPr>
            <p:spPr bwMode="auto">
              <a:xfrm rot="190236">
                <a:off x="2990" y="1893"/>
                <a:ext cx="69" cy="69"/>
              </a:xfrm>
              <a:prstGeom prst="ellipse">
                <a:avLst/>
              </a:prstGeom>
              <a:gradFill rotWithShape="1">
                <a:gsLst>
                  <a:gs pos="0">
                    <a:srgbClr val="FFEFD1"/>
                  </a:gs>
                  <a:gs pos="100000">
                    <a:srgbClr val="83633D"/>
                  </a:gs>
                </a:gsLst>
                <a:lin ang="5400000" scaled="1"/>
              </a:gradFill>
              <a:ln w="3175">
                <a:noFill/>
                <a:round/>
                <a:headEnd/>
                <a:tailEnd/>
              </a:ln>
              <a:effectLst/>
            </p:spPr>
            <p:txBody>
              <a:bodyPr wrap="none" anchor="ctr">
                <a:prstTxWarp prst="textNoShape">
                  <a:avLst/>
                </a:prstTxWarp>
              </a:bodyPr>
              <a:lstStyle/>
              <a:p>
                <a:endParaRPr lang="en-US"/>
              </a:p>
            </p:txBody>
          </p:sp>
        </p:grpSp>
        <p:grpSp>
          <p:nvGrpSpPr>
            <p:cNvPr id="3705" name="Group 1723"/>
            <p:cNvGrpSpPr>
              <a:grpSpLocks noChangeAspect="1"/>
            </p:cNvGrpSpPr>
            <p:nvPr/>
          </p:nvGrpSpPr>
          <p:grpSpPr bwMode="auto">
            <a:xfrm>
              <a:off x="2269" y="1020"/>
              <a:ext cx="109" cy="110"/>
              <a:chOff x="3327" y="3564"/>
              <a:chExt cx="290" cy="293"/>
            </a:xfrm>
          </p:grpSpPr>
          <p:sp>
            <p:nvSpPr>
              <p:cNvPr id="3772" name="AutoShape 1724"/>
              <p:cNvSpPr>
                <a:spLocks noChangeAspect="1" noChangeArrowheads="1"/>
              </p:cNvSpPr>
              <p:nvPr/>
            </p:nvSpPr>
            <p:spPr bwMode="auto">
              <a:xfrm flipH="1">
                <a:off x="3328" y="3614"/>
                <a:ext cx="288" cy="192"/>
              </a:xfrm>
              <a:prstGeom prst="hexagon">
                <a:avLst>
                  <a:gd name="adj" fmla="val 37500"/>
                  <a:gd name="vf" fmla="val 115470"/>
                </a:avLst>
              </a:prstGeom>
              <a:gradFill rotWithShape="1">
                <a:gsLst>
                  <a:gs pos="0">
                    <a:srgbClr val="FF9933"/>
                  </a:gs>
                  <a:gs pos="100000">
                    <a:srgbClr val="FF9933">
                      <a:gamma/>
                      <a:shade val="98431"/>
                      <a:invGamma/>
                    </a:srgbClr>
                  </a:gs>
                </a:gsLst>
                <a:lin ang="5400000" scaled="1"/>
              </a:gradFill>
              <a:ln w="3175">
                <a:solidFill>
                  <a:schemeClr val="tx1"/>
                </a:solidFill>
                <a:miter lim="800000"/>
                <a:headEnd/>
                <a:tailEnd/>
              </a:ln>
              <a:effectLst/>
            </p:spPr>
            <p:txBody>
              <a:bodyPr wrap="none" anchor="ctr">
                <a:prstTxWarp prst="textNoShape">
                  <a:avLst/>
                </a:prstTxWarp>
              </a:bodyPr>
              <a:lstStyle/>
              <a:p>
                <a:endParaRPr lang="en-US"/>
              </a:p>
            </p:txBody>
          </p:sp>
          <p:sp>
            <p:nvSpPr>
              <p:cNvPr id="3773" name="Line 1725"/>
              <p:cNvSpPr>
                <a:spLocks noChangeAspect="1" noChangeShapeType="1"/>
              </p:cNvSpPr>
              <p:nvPr/>
            </p:nvSpPr>
            <p:spPr bwMode="auto">
              <a:xfrm flipH="1">
                <a:off x="3404" y="3564"/>
                <a:ext cx="0" cy="48"/>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774" name="Line 1726"/>
              <p:cNvSpPr>
                <a:spLocks noChangeAspect="1" noChangeShapeType="1"/>
              </p:cNvSpPr>
              <p:nvPr/>
            </p:nvSpPr>
            <p:spPr bwMode="auto">
              <a:xfrm>
                <a:off x="3404" y="3754"/>
                <a:ext cx="0" cy="48"/>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775" name="Freeform 1727"/>
              <p:cNvSpPr>
                <a:spLocks noChangeAspect="1"/>
              </p:cNvSpPr>
              <p:nvPr/>
            </p:nvSpPr>
            <p:spPr bwMode="auto">
              <a:xfrm>
                <a:off x="3487" y="3687"/>
                <a:ext cx="41" cy="46"/>
              </a:xfrm>
              <a:custGeom>
                <a:avLst/>
                <a:gdLst/>
                <a:ahLst/>
                <a:cxnLst>
                  <a:cxn ang="0">
                    <a:pos x="192" y="0"/>
                  </a:cxn>
                  <a:cxn ang="0">
                    <a:pos x="90" y="26"/>
                  </a:cxn>
                  <a:cxn ang="0">
                    <a:pos x="13" y="147"/>
                  </a:cxn>
                  <a:cxn ang="0">
                    <a:pos x="13" y="301"/>
                  </a:cxn>
                  <a:cxn ang="0">
                    <a:pos x="71" y="403"/>
                  </a:cxn>
                  <a:cxn ang="0">
                    <a:pos x="179" y="461"/>
                  </a:cxn>
                  <a:cxn ang="0">
                    <a:pos x="307" y="422"/>
                  </a:cxn>
                  <a:cxn ang="0">
                    <a:pos x="384" y="307"/>
                  </a:cxn>
                  <a:cxn ang="0">
                    <a:pos x="391" y="160"/>
                  </a:cxn>
                  <a:cxn ang="0">
                    <a:pos x="320" y="38"/>
                  </a:cxn>
                  <a:cxn ang="0">
                    <a:pos x="199" y="0"/>
                  </a:cxn>
                </a:cxnLst>
                <a:rect l="0" t="0" r="r" b="b"/>
                <a:pathLst>
                  <a:path w="402" h="464">
                    <a:moveTo>
                      <a:pt x="192" y="0"/>
                    </a:moveTo>
                    <a:cubicBezTo>
                      <a:pt x="176" y="4"/>
                      <a:pt x="120" y="2"/>
                      <a:pt x="90" y="26"/>
                    </a:cubicBezTo>
                    <a:cubicBezTo>
                      <a:pt x="60" y="50"/>
                      <a:pt x="26" y="101"/>
                      <a:pt x="13" y="147"/>
                    </a:cubicBezTo>
                    <a:cubicBezTo>
                      <a:pt x="0" y="193"/>
                      <a:pt x="3" y="258"/>
                      <a:pt x="13" y="301"/>
                    </a:cubicBezTo>
                    <a:cubicBezTo>
                      <a:pt x="23" y="344"/>
                      <a:pt x="44" y="377"/>
                      <a:pt x="71" y="403"/>
                    </a:cubicBezTo>
                    <a:cubicBezTo>
                      <a:pt x="98" y="429"/>
                      <a:pt x="140" y="458"/>
                      <a:pt x="179" y="461"/>
                    </a:cubicBezTo>
                    <a:cubicBezTo>
                      <a:pt x="218" y="464"/>
                      <a:pt x="273" y="448"/>
                      <a:pt x="307" y="422"/>
                    </a:cubicBezTo>
                    <a:cubicBezTo>
                      <a:pt x="341" y="396"/>
                      <a:pt x="370" y="351"/>
                      <a:pt x="384" y="307"/>
                    </a:cubicBezTo>
                    <a:cubicBezTo>
                      <a:pt x="398" y="263"/>
                      <a:pt x="402" y="205"/>
                      <a:pt x="391" y="160"/>
                    </a:cubicBezTo>
                    <a:cubicBezTo>
                      <a:pt x="380" y="115"/>
                      <a:pt x="352" y="65"/>
                      <a:pt x="320" y="38"/>
                    </a:cubicBezTo>
                    <a:cubicBezTo>
                      <a:pt x="288" y="11"/>
                      <a:pt x="224" y="8"/>
                      <a:pt x="199" y="0"/>
                    </a:cubicBezTo>
                  </a:path>
                </a:pathLst>
              </a:custGeom>
              <a:gradFill rotWithShape="1">
                <a:gsLst>
                  <a:gs pos="0">
                    <a:srgbClr val="FF9933"/>
                  </a:gs>
                  <a:gs pos="100000">
                    <a:srgbClr val="FF9933">
                      <a:gamma/>
                      <a:shade val="98431"/>
                      <a:invGamma/>
                    </a:srgbClr>
                  </a:gs>
                </a:gsLst>
                <a:lin ang="5400000" scaled="1"/>
              </a:gradFill>
              <a:ln w="6350" cmpd="sng">
                <a:solidFill>
                  <a:schemeClr val="tx1"/>
                </a:solidFill>
                <a:round/>
                <a:headEnd/>
                <a:tailEnd/>
              </a:ln>
              <a:effectLst/>
            </p:spPr>
            <p:txBody>
              <a:bodyPr>
                <a:prstTxWarp prst="textNoShape">
                  <a:avLst/>
                </a:prstTxWarp>
              </a:bodyPr>
              <a:lstStyle/>
              <a:p>
                <a:endParaRPr lang="en-US"/>
              </a:p>
            </p:txBody>
          </p:sp>
          <p:sp>
            <p:nvSpPr>
              <p:cNvPr id="3776" name="Freeform 1728"/>
              <p:cNvSpPr>
                <a:spLocks noChangeAspect="1"/>
              </p:cNvSpPr>
              <p:nvPr/>
            </p:nvSpPr>
            <p:spPr bwMode="auto">
              <a:xfrm>
                <a:off x="3433" y="3682"/>
                <a:ext cx="35" cy="51"/>
              </a:xfrm>
              <a:custGeom>
                <a:avLst/>
                <a:gdLst/>
                <a:ahLst/>
                <a:cxnLst>
                  <a:cxn ang="0">
                    <a:pos x="11" y="0"/>
                  </a:cxn>
                  <a:cxn ang="0">
                    <a:pos x="10" y="472"/>
                  </a:cxn>
                  <a:cxn ang="0">
                    <a:pos x="11" y="250"/>
                  </a:cxn>
                  <a:cxn ang="0">
                    <a:pos x="79" y="91"/>
                  </a:cxn>
                  <a:cxn ang="0">
                    <a:pos x="195" y="30"/>
                  </a:cxn>
                  <a:cxn ang="0">
                    <a:pos x="323" y="94"/>
                  </a:cxn>
                  <a:cxn ang="0">
                    <a:pos x="351" y="227"/>
                  </a:cxn>
                  <a:cxn ang="0">
                    <a:pos x="351" y="499"/>
                  </a:cxn>
                </a:cxnLst>
                <a:rect l="0" t="0" r="r" b="b"/>
                <a:pathLst>
                  <a:path w="356" h="514">
                    <a:moveTo>
                      <a:pt x="11" y="0"/>
                    </a:moveTo>
                    <a:cubicBezTo>
                      <a:pt x="11" y="79"/>
                      <a:pt x="10" y="430"/>
                      <a:pt x="10" y="472"/>
                    </a:cubicBezTo>
                    <a:cubicBezTo>
                      <a:pt x="10" y="514"/>
                      <a:pt x="0" y="313"/>
                      <a:pt x="11" y="250"/>
                    </a:cubicBezTo>
                    <a:cubicBezTo>
                      <a:pt x="22" y="187"/>
                      <a:pt x="48" y="128"/>
                      <a:pt x="79" y="91"/>
                    </a:cubicBezTo>
                    <a:cubicBezTo>
                      <a:pt x="110" y="54"/>
                      <a:pt x="154" y="30"/>
                      <a:pt x="195" y="30"/>
                    </a:cubicBezTo>
                    <a:cubicBezTo>
                      <a:pt x="236" y="30"/>
                      <a:pt x="297" y="61"/>
                      <a:pt x="323" y="94"/>
                    </a:cubicBezTo>
                    <a:cubicBezTo>
                      <a:pt x="349" y="127"/>
                      <a:pt x="346" y="160"/>
                      <a:pt x="351" y="227"/>
                    </a:cubicBezTo>
                    <a:cubicBezTo>
                      <a:pt x="356" y="294"/>
                      <a:pt x="351" y="454"/>
                      <a:pt x="351" y="499"/>
                    </a:cubicBezTo>
                  </a:path>
                </a:pathLst>
              </a:custGeom>
              <a:gradFill rotWithShape="1">
                <a:gsLst>
                  <a:gs pos="0">
                    <a:srgbClr val="FF9933"/>
                  </a:gs>
                  <a:gs pos="100000">
                    <a:srgbClr val="FF9933">
                      <a:gamma/>
                      <a:shade val="98431"/>
                      <a:invGamma/>
                    </a:srgbClr>
                  </a:gs>
                </a:gsLst>
                <a:lin ang="5400000" scaled="1"/>
              </a:gradFill>
              <a:ln w="6350" cmpd="sng">
                <a:solidFill>
                  <a:schemeClr val="tx1"/>
                </a:solidFill>
                <a:round/>
                <a:headEnd/>
                <a:tailEnd/>
              </a:ln>
              <a:effectLst/>
            </p:spPr>
            <p:txBody>
              <a:bodyPr>
                <a:prstTxWarp prst="textNoShape">
                  <a:avLst/>
                </a:prstTxWarp>
              </a:bodyPr>
              <a:lstStyle/>
              <a:p>
                <a:endParaRPr lang="en-US"/>
              </a:p>
            </p:txBody>
          </p:sp>
          <p:sp>
            <p:nvSpPr>
              <p:cNvPr id="3777" name="Line 1729"/>
              <p:cNvSpPr>
                <a:spLocks noChangeAspect="1" noChangeShapeType="1"/>
              </p:cNvSpPr>
              <p:nvPr/>
            </p:nvSpPr>
            <p:spPr bwMode="auto">
              <a:xfrm>
                <a:off x="3407" y="3665"/>
                <a:ext cx="1" cy="68"/>
              </a:xfrm>
              <a:prstGeom prst="line">
                <a:avLst/>
              </a:prstGeom>
              <a:noFill/>
              <a:ln w="6350">
                <a:solidFill>
                  <a:schemeClr val="tx1"/>
                </a:solidFill>
                <a:round/>
                <a:headEnd/>
                <a:tailEnd/>
              </a:ln>
              <a:effectLst/>
            </p:spPr>
            <p:txBody>
              <a:bodyPr>
                <a:prstTxWarp prst="textNoShape">
                  <a:avLst/>
                </a:prstTxWarp>
              </a:bodyPr>
              <a:lstStyle/>
              <a:p>
                <a:endParaRPr lang="en-US"/>
              </a:p>
            </p:txBody>
          </p:sp>
          <p:sp>
            <p:nvSpPr>
              <p:cNvPr id="3778" name="Line 1730"/>
              <p:cNvSpPr>
                <a:spLocks noChangeAspect="1" noChangeShapeType="1"/>
              </p:cNvSpPr>
              <p:nvPr/>
            </p:nvSpPr>
            <p:spPr bwMode="auto">
              <a:xfrm>
                <a:off x="3543" y="3809"/>
                <a:ext cx="0" cy="48"/>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779" name="Line 1731"/>
              <p:cNvSpPr>
                <a:spLocks noChangeAspect="1" noChangeShapeType="1"/>
              </p:cNvSpPr>
              <p:nvPr/>
            </p:nvSpPr>
            <p:spPr bwMode="auto">
              <a:xfrm>
                <a:off x="3617" y="3659"/>
                <a:ext cx="0" cy="48"/>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780" name="Line 1732"/>
              <p:cNvSpPr>
                <a:spLocks noChangeAspect="1" noChangeShapeType="1"/>
              </p:cNvSpPr>
              <p:nvPr/>
            </p:nvSpPr>
            <p:spPr bwMode="auto">
              <a:xfrm>
                <a:off x="3327" y="3711"/>
                <a:ext cx="0" cy="48"/>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781" name="Line 1733"/>
              <p:cNvSpPr>
                <a:spLocks noChangeAspect="1" noChangeShapeType="1"/>
              </p:cNvSpPr>
              <p:nvPr/>
            </p:nvSpPr>
            <p:spPr bwMode="auto">
              <a:xfrm>
                <a:off x="3541" y="3565"/>
                <a:ext cx="0" cy="48"/>
              </a:xfrm>
              <a:prstGeom prst="line">
                <a:avLst/>
              </a:prstGeom>
              <a:noFill/>
              <a:ln w="3175">
                <a:solidFill>
                  <a:schemeClr val="tx1"/>
                </a:solidFill>
                <a:round/>
                <a:headEnd/>
                <a:tailEnd/>
              </a:ln>
              <a:effectLst/>
            </p:spPr>
            <p:txBody>
              <a:bodyPr>
                <a:prstTxWarp prst="textNoShape">
                  <a:avLst/>
                </a:prstTxWarp>
              </a:bodyPr>
              <a:lstStyle/>
              <a:p>
                <a:endParaRPr lang="en-US"/>
              </a:p>
            </p:txBody>
          </p:sp>
        </p:grpSp>
        <p:sp>
          <p:nvSpPr>
            <p:cNvPr id="3782" name="Text Box 1734"/>
            <p:cNvSpPr txBox="1">
              <a:spLocks noChangeAspect="1" noChangeArrowheads="1"/>
            </p:cNvSpPr>
            <p:nvPr/>
          </p:nvSpPr>
          <p:spPr bwMode="auto">
            <a:xfrm>
              <a:off x="2331" y="1006"/>
              <a:ext cx="116" cy="134"/>
            </a:xfrm>
            <a:prstGeom prst="rect">
              <a:avLst/>
            </a:prstGeom>
            <a:noFill/>
            <a:ln w="3175">
              <a:noFill/>
              <a:miter lim="800000"/>
              <a:headEnd/>
              <a:tailEnd/>
            </a:ln>
            <a:effectLst/>
          </p:spPr>
          <p:txBody>
            <a:bodyPr wrap="none">
              <a:prstTxWarp prst="textNoShape">
                <a:avLst/>
              </a:prstTxWarp>
              <a:spAutoFit/>
            </a:bodyPr>
            <a:lstStyle/>
            <a:p>
              <a:pPr algn="ctr"/>
              <a:endParaRPr lang="en-US" sz="400" b="1"/>
            </a:p>
            <a:p>
              <a:pPr algn="ctr"/>
              <a:endParaRPr lang="en-US" sz="400" b="1"/>
            </a:p>
          </p:txBody>
        </p:sp>
        <p:sp>
          <p:nvSpPr>
            <p:cNvPr id="3783" name="Oval 1735"/>
            <p:cNvSpPr>
              <a:spLocks noChangeAspect="1" noChangeArrowheads="1"/>
            </p:cNvSpPr>
            <p:nvPr/>
          </p:nvSpPr>
          <p:spPr bwMode="auto">
            <a:xfrm rot="16200000" flipH="1">
              <a:off x="2358" y="1009"/>
              <a:ext cx="54" cy="49"/>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vert="eaVert" wrap="none" anchor="ctr">
              <a:prstTxWarp prst="textNoShape">
                <a:avLst/>
              </a:prstTxWarp>
            </a:bodyPr>
            <a:lstStyle/>
            <a:p>
              <a:pPr algn="ctr"/>
              <a:endParaRPr lang="en-US" sz="1400" b="1"/>
            </a:p>
          </p:txBody>
        </p:sp>
        <p:sp>
          <p:nvSpPr>
            <p:cNvPr id="3784" name="Freeform 1736"/>
            <p:cNvSpPr>
              <a:spLocks noChangeAspect="1"/>
            </p:cNvSpPr>
            <p:nvPr/>
          </p:nvSpPr>
          <p:spPr bwMode="auto">
            <a:xfrm>
              <a:off x="2377" y="1022"/>
              <a:ext cx="21" cy="29"/>
            </a:xfrm>
            <a:custGeom>
              <a:avLst/>
              <a:gdLst/>
              <a:ahLst/>
              <a:cxnLst>
                <a:cxn ang="0">
                  <a:pos x="0" y="666"/>
                </a:cxn>
                <a:cxn ang="0">
                  <a:pos x="0" y="0"/>
                </a:cxn>
                <a:cxn ang="0">
                  <a:pos x="246" y="0"/>
                </a:cxn>
                <a:cxn ang="0">
                  <a:pos x="378" y="78"/>
                </a:cxn>
                <a:cxn ang="0">
                  <a:pos x="384" y="246"/>
                </a:cxn>
                <a:cxn ang="0">
                  <a:pos x="240" y="348"/>
                </a:cxn>
                <a:cxn ang="0">
                  <a:pos x="0" y="348"/>
                </a:cxn>
              </a:cxnLst>
              <a:rect l="0" t="0" r="r" b="b"/>
              <a:pathLst>
                <a:path w="407" h="666">
                  <a:moveTo>
                    <a:pt x="0" y="666"/>
                  </a:moveTo>
                  <a:lnTo>
                    <a:pt x="0" y="0"/>
                  </a:lnTo>
                  <a:lnTo>
                    <a:pt x="246" y="0"/>
                  </a:lnTo>
                  <a:cubicBezTo>
                    <a:pt x="309" y="13"/>
                    <a:pt x="355" y="37"/>
                    <a:pt x="378" y="78"/>
                  </a:cubicBezTo>
                  <a:cubicBezTo>
                    <a:pt x="401" y="119"/>
                    <a:pt x="407" y="201"/>
                    <a:pt x="384" y="246"/>
                  </a:cubicBezTo>
                  <a:cubicBezTo>
                    <a:pt x="361" y="291"/>
                    <a:pt x="304" y="331"/>
                    <a:pt x="240" y="348"/>
                  </a:cubicBezTo>
                  <a:lnTo>
                    <a:pt x="0" y="348"/>
                  </a:lnTo>
                </a:path>
              </a:pathLst>
            </a:custGeom>
            <a:noFill/>
            <a:ln w="9525" cmpd="sng">
              <a:solidFill>
                <a:schemeClr val="tx1"/>
              </a:solidFill>
              <a:round/>
              <a:headEnd/>
              <a:tailEnd/>
            </a:ln>
            <a:effectLst/>
          </p:spPr>
          <p:txBody>
            <a:bodyPr>
              <a:prstTxWarp prst="textNoShape">
                <a:avLst/>
              </a:prstTxWarp>
            </a:bodyPr>
            <a:lstStyle/>
            <a:p>
              <a:endParaRPr lang="en-US"/>
            </a:p>
          </p:txBody>
        </p:sp>
        <p:sp>
          <p:nvSpPr>
            <p:cNvPr id="3785" name="Oval 1737"/>
            <p:cNvSpPr>
              <a:spLocks noChangeAspect="1" noChangeArrowheads="1"/>
            </p:cNvSpPr>
            <p:nvPr/>
          </p:nvSpPr>
          <p:spPr bwMode="auto">
            <a:xfrm rot="16200000" flipH="1">
              <a:off x="2229" y="1075"/>
              <a:ext cx="54" cy="49"/>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vert="eaVert" wrap="none" anchor="ctr">
              <a:prstTxWarp prst="textNoShape">
                <a:avLst/>
              </a:prstTxWarp>
            </a:bodyPr>
            <a:lstStyle/>
            <a:p>
              <a:pPr algn="ctr"/>
              <a:endParaRPr lang="en-US" sz="1400" b="1"/>
            </a:p>
          </p:txBody>
        </p:sp>
        <p:sp>
          <p:nvSpPr>
            <p:cNvPr id="3786" name="Freeform 1738"/>
            <p:cNvSpPr>
              <a:spLocks noChangeAspect="1"/>
            </p:cNvSpPr>
            <p:nvPr/>
          </p:nvSpPr>
          <p:spPr bwMode="auto">
            <a:xfrm>
              <a:off x="2248" y="1088"/>
              <a:ext cx="21" cy="29"/>
            </a:xfrm>
            <a:custGeom>
              <a:avLst/>
              <a:gdLst/>
              <a:ahLst/>
              <a:cxnLst>
                <a:cxn ang="0">
                  <a:pos x="0" y="666"/>
                </a:cxn>
                <a:cxn ang="0">
                  <a:pos x="0" y="0"/>
                </a:cxn>
                <a:cxn ang="0">
                  <a:pos x="246" y="0"/>
                </a:cxn>
                <a:cxn ang="0">
                  <a:pos x="378" y="78"/>
                </a:cxn>
                <a:cxn ang="0">
                  <a:pos x="384" y="246"/>
                </a:cxn>
                <a:cxn ang="0">
                  <a:pos x="240" y="348"/>
                </a:cxn>
                <a:cxn ang="0">
                  <a:pos x="0" y="348"/>
                </a:cxn>
              </a:cxnLst>
              <a:rect l="0" t="0" r="r" b="b"/>
              <a:pathLst>
                <a:path w="407" h="666">
                  <a:moveTo>
                    <a:pt x="0" y="666"/>
                  </a:moveTo>
                  <a:lnTo>
                    <a:pt x="0" y="0"/>
                  </a:lnTo>
                  <a:lnTo>
                    <a:pt x="246" y="0"/>
                  </a:lnTo>
                  <a:cubicBezTo>
                    <a:pt x="309" y="13"/>
                    <a:pt x="355" y="37"/>
                    <a:pt x="378" y="78"/>
                  </a:cubicBezTo>
                  <a:cubicBezTo>
                    <a:pt x="401" y="119"/>
                    <a:pt x="407" y="201"/>
                    <a:pt x="384" y="246"/>
                  </a:cubicBezTo>
                  <a:cubicBezTo>
                    <a:pt x="361" y="291"/>
                    <a:pt x="304" y="331"/>
                    <a:pt x="240" y="348"/>
                  </a:cubicBezTo>
                  <a:lnTo>
                    <a:pt x="0" y="348"/>
                  </a:lnTo>
                </a:path>
              </a:pathLst>
            </a:custGeom>
            <a:noFill/>
            <a:ln w="9525" cmpd="sng">
              <a:solidFill>
                <a:schemeClr val="tx1"/>
              </a:solidFill>
              <a:round/>
              <a:headEnd/>
              <a:tailEnd/>
            </a:ln>
            <a:effectLst/>
          </p:spPr>
          <p:txBody>
            <a:bodyPr>
              <a:prstTxWarp prst="textNoShape">
                <a:avLst/>
              </a:prstTxWarp>
            </a:bodyPr>
            <a:lstStyle/>
            <a:p>
              <a:endParaRPr lang="en-US"/>
            </a:p>
          </p:txBody>
        </p:sp>
        <p:sp>
          <p:nvSpPr>
            <p:cNvPr id="3787" name="Line 1739"/>
            <p:cNvSpPr>
              <a:spLocks noChangeShapeType="1"/>
            </p:cNvSpPr>
            <p:nvPr/>
          </p:nvSpPr>
          <p:spPr bwMode="auto">
            <a:xfrm>
              <a:off x="2387" y="997"/>
              <a:ext cx="0" cy="13"/>
            </a:xfrm>
            <a:prstGeom prst="line">
              <a:avLst/>
            </a:prstGeom>
            <a:noFill/>
            <a:ln w="9525">
              <a:solidFill>
                <a:schemeClr val="tx1"/>
              </a:solidFill>
              <a:round/>
              <a:headEnd/>
              <a:tailEnd/>
            </a:ln>
            <a:effectLst/>
          </p:spPr>
          <p:txBody>
            <a:bodyPr>
              <a:prstTxWarp prst="textNoShape">
                <a:avLst/>
              </a:prstTxWarp>
            </a:bodyPr>
            <a:lstStyle/>
            <a:p>
              <a:endParaRPr lang="en-US"/>
            </a:p>
          </p:txBody>
        </p:sp>
      </p:grpSp>
      <p:grpSp>
        <p:nvGrpSpPr>
          <p:cNvPr id="3710" name="Group 1740"/>
          <p:cNvGrpSpPr>
            <a:grpSpLocks/>
          </p:cNvGrpSpPr>
          <p:nvPr/>
        </p:nvGrpSpPr>
        <p:grpSpPr bwMode="auto">
          <a:xfrm>
            <a:off x="6172200" y="3597275"/>
            <a:ext cx="423863" cy="323850"/>
            <a:chOff x="1886" y="1631"/>
            <a:chExt cx="267" cy="204"/>
          </a:xfrm>
        </p:grpSpPr>
        <p:sp>
          <p:nvSpPr>
            <p:cNvPr id="3789" name="AutoShape 1741"/>
            <p:cNvSpPr>
              <a:spLocks noChangeArrowheads="1"/>
            </p:cNvSpPr>
            <p:nvPr/>
          </p:nvSpPr>
          <p:spPr bwMode="auto">
            <a:xfrm>
              <a:off x="1889" y="1631"/>
              <a:ext cx="264" cy="180"/>
            </a:xfrm>
            <a:prstGeom prst="roundRect">
              <a:avLst>
                <a:gd name="adj" fmla="val 16667"/>
              </a:avLst>
            </a:prstGeom>
            <a:solidFill>
              <a:srgbClr val="E1FFC3"/>
            </a:solidFill>
            <a:ln w="9525">
              <a:noFill/>
              <a:prstDash val="dash"/>
              <a:round/>
              <a:headEnd/>
              <a:tailEnd/>
            </a:ln>
            <a:effectLst/>
          </p:spPr>
          <p:txBody>
            <a:bodyPr wrap="none" anchor="ctr">
              <a:prstTxWarp prst="textNoShape">
                <a:avLst/>
              </a:prstTxWarp>
            </a:bodyPr>
            <a:lstStyle/>
            <a:p>
              <a:endParaRPr lang="en-US"/>
            </a:p>
          </p:txBody>
        </p:sp>
        <p:sp>
          <p:nvSpPr>
            <p:cNvPr id="3790" name="Text Box 1742"/>
            <p:cNvSpPr txBox="1">
              <a:spLocks noChangeArrowheads="1"/>
            </p:cNvSpPr>
            <p:nvPr/>
          </p:nvSpPr>
          <p:spPr bwMode="auto">
            <a:xfrm>
              <a:off x="1886" y="1700"/>
              <a:ext cx="258" cy="135"/>
            </a:xfrm>
            <a:prstGeom prst="rect">
              <a:avLst/>
            </a:prstGeom>
            <a:noFill/>
            <a:ln w="9525">
              <a:noFill/>
              <a:prstDash val="dash"/>
              <a:miter lim="800000"/>
              <a:headEnd/>
              <a:tailEnd/>
            </a:ln>
            <a:effectLst/>
          </p:spPr>
          <p:txBody>
            <a:bodyPr wrap="none">
              <a:prstTxWarp prst="textNoShape">
                <a:avLst/>
              </a:prstTxWarp>
              <a:spAutoFit/>
            </a:bodyPr>
            <a:lstStyle/>
            <a:p>
              <a:pPr algn="ctr"/>
              <a:r>
                <a:rPr lang="en-US" sz="800" b="1">
                  <a:solidFill>
                    <a:srgbClr val="990033"/>
                  </a:solidFill>
                  <a:sym typeface="Symbol" charset="2"/>
                </a:rPr>
                <a:t>DAG</a:t>
              </a:r>
            </a:p>
          </p:txBody>
        </p:sp>
        <p:grpSp>
          <p:nvGrpSpPr>
            <p:cNvPr id="3721" name="Group 1743"/>
            <p:cNvGrpSpPr>
              <a:grpSpLocks noChangeAspect="1"/>
            </p:cNvGrpSpPr>
            <p:nvPr/>
          </p:nvGrpSpPr>
          <p:grpSpPr bwMode="auto">
            <a:xfrm>
              <a:off x="1938" y="1662"/>
              <a:ext cx="138" cy="51"/>
              <a:chOff x="2990" y="1880"/>
              <a:chExt cx="279" cy="103"/>
            </a:xfrm>
          </p:grpSpPr>
          <p:sp>
            <p:nvSpPr>
              <p:cNvPr id="3792" name="Freeform 1744"/>
              <p:cNvSpPr>
                <a:spLocks noChangeAspect="1"/>
              </p:cNvSpPr>
              <p:nvPr/>
            </p:nvSpPr>
            <p:spPr bwMode="auto">
              <a:xfrm>
                <a:off x="3040" y="1880"/>
                <a:ext cx="222" cy="40"/>
              </a:xfrm>
              <a:custGeom>
                <a:avLst/>
                <a:gdLst/>
                <a:ahLst/>
                <a:cxnLst>
                  <a:cxn ang="0">
                    <a:pos x="0" y="18"/>
                  </a:cxn>
                  <a:cxn ang="0">
                    <a:pos x="42" y="0"/>
                  </a:cxn>
                  <a:cxn ang="0">
                    <a:pos x="98" y="40"/>
                  </a:cxn>
                  <a:cxn ang="0">
                    <a:pos x="168" y="6"/>
                  </a:cxn>
                  <a:cxn ang="0">
                    <a:pos x="222" y="40"/>
                  </a:cxn>
                </a:cxnLst>
                <a:rect l="0" t="0" r="r" b="b"/>
                <a:pathLst>
                  <a:path w="222" h="40">
                    <a:moveTo>
                      <a:pt x="0" y="18"/>
                    </a:moveTo>
                    <a:lnTo>
                      <a:pt x="42" y="0"/>
                    </a:lnTo>
                    <a:lnTo>
                      <a:pt x="98" y="40"/>
                    </a:lnTo>
                    <a:lnTo>
                      <a:pt x="168" y="6"/>
                    </a:lnTo>
                    <a:lnTo>
                      <a:pt x="222" y="40"/>
                    </a:lnTo>
                  </a:path>
                </a:pathLst>
              </a:custGeom>
              <a:noFill/>
              <a:ln w="3175" cap="flat" cmpd="sng">
                <a:solidFill>
                  <a:schemeClr val="tx1"/>
                </a:solidFill>
                <a:prstDash val="solid"/>
                <a:round/>
                <a:headEnd type="none" w="med" len="med"/>
                <a:tailEnd type="none" w="med" len="med"/>
              </a:ln>
              <a:effectLst/>
            </p:spPr>
            <p:txBody>
              <a:bodyPr>
                <a:prstTxWarp prst="textNoShape">
                  <a:avLst/>
                </a:prstTxWarp>
              </a:bodyPr>
              <a:lstStyle/>
              <a:p>
                <a:endParaRPr lang="en-US"/>
              </a:p>
            </p:txBody>
          </p:sp>
          <p:sp>
            <p:nvSpPr>
              <p:cNvPr id="3793" name="Freeform 1745"/>
              <p:cNvSpPr>
                <a:spLocks noChangeAspect="1"/>
              </p:cNvSpPr>
              <p:nvPr/>
            </p:nvSpPr>
            <p:spPr bwMode="auto">
              <a:xfrm rot="360540" flipV="1">
                <a:off x="3047" y="1943"/>
                <a:ext cx="222" cy="40"/>
              </a:xfrm>
              <a:custGeom>
                <a:avLst/>
                <a:gdLst/>
                <a:ahLst/>
                <a:cxnLst>
                  <a:cxn ang="0">
                    <a:pos x="0" y="18"/>
                  </a:cxn>
                  <a:cxn ang="0">
                    <a:pos x="42" y="0"/>
                  </a:cxn>
                  <a:cxn ang="0">
                    <a:pos x="98" y="40"/>
                  </a:cxn>
                  <a:cxn ang="0">
                    <a:pos x="168" y="6"/>
                  </a:cxn>
                  <a:cxn ang="0">
                    <a:pos x="222" y="40"/>
                  </a:cxn>
                </a:cxnLst>
                <a:rect l="0" t="0" r="r" b="b"/>
                <a:pathLst>
                  <a:path w="222" h="40">
                    <a:moveTo>
                      <a:pt x="0" y="18"/>
                    </a:moveTo>
                    <a:lnTo>
                      <a:pt x="42" y="0"/>
                    </a:lnTo>
                    <a:lnTo>
                      <a:pt x="98" y="40"/>
                    </a:lnTo>
                    <a:lnTo>
                      <a:pt x="168" y="6"/>
                    </a:lnTo>
                    <a:lnTo>
                      <a:pt x="222" y="40"/>
                    </a:lnTo>
                  </a:path>
                </a:pathLst>
              </a:custGeom>
              <a:noFill/>
              <a:ln w="3175" cap="flat" cmpd="sng">
                <a:solidFill>
                  <a:schemeClr val="tx1"/>
                </a:solidFill>
                <a:prstDash val="solid"/>
                <a:round/>
                <a:headEnd type="none" w="med" len="med"/>
                <a:tailEnd type="none" w="med" len="med"/>
              </a:ln>
              <a:effectLst/>
            </p:spPr>
            <p:txBody>
              <a:bodyPr>
                <a:prstTxWarp prst="textNoShape">
                  <a:avLst/>
                </a:prstTxWarp>
              </a:bodyPr>
              <a:lstStyle/>
              <a:p>
                <a:endParaRPr lang="en-US"/>
              </a:p>
            </p:txBody>
          </p:sp>
          <p:sp>
            <p:nvSpPr>
              <p:cNvPr id="3794" name="Oval 1746"/>
              <p:cNvSpPr>
                <a:spLocks noChangeAspect="1" noChangeArrowheads="1"/>
              </p:cNvSpPr>
              <p:nvPr/>
            </p:nvSpPr>
            <p:spPr bwMode="auto">
              <a:xfrm rot="190236">
                <a:off x="2990" y="1893"/>
                <a:ext cx="69" cy="69"/>
              </a:xfrm>
              <a:prstGeom prst="ellipse">
                <a:avLst/>
              </a:prstGeom>
              <a:gradFill rotWithShape="1">
                <a:gsLst>
                  <a:gs pos="0">
                    <a:srgbClr val="FFEFD1"/>
                  </a:gs>
                  <a:gs pos="100000">
                    <a:srgbClr val="83633D"/>
                  </a:gs>
                </a:gsLst>
                <a:lin ang="5400000" scaled="1"/>
              </a:gradFill>
              <a:ln w="3175">
                <a:noFill/>
                <a:round/>
                <a:headEnd/>
                <a:tailEnd/>
              </a:ln>
              <a:effectLst/>
            </p:spPr>
            <p:txBody>
              <a:bodyPr wrap="none" anchor="ctr">
                <a:prstTxWarp prst="textNoShape">
                  <a:avLst/>
                </a:prstTxWarp>
              </a:bodyPr>
              <a:lstStyle/>
              <a:p>
                <a:endParaRPr lang="en-US"/>
              </a:p>
            </p:txBody>
          </p:sp>
        </p:grpSp>
      </p:grpSp>
      <p:grpSp>
        <p:nvGrpSpPr>
          <p:cNvPr id="3741" name="Group 1747"/>
          <p:cNvGrpSpPr>
            <a:grpSpLocks/>
          </p:cNvGrpSpPr>
          <p:nvPr/>
        </p:nvGrpSpPr>
        <p:grpSpPr bwMode="auto">
          <a:xfrm>
            <a:off x="6132513" y="1811338"/>
            <a:ext cx="373062" cy="655637"/>
            <a:chOff x="3863" y="1148"/>
            <a:chExt cx="235" cy="413"/>
          </a:xfrm>
        </p:grpSpPr>
        <p:sp>
          <p:nvSpPr>
            <p:cNvPr id="3796" name="AutoShape 1748"/>
            <p:cNvSpPr>
              <a:spLocks noChangeArrowheads="1"/>
            </p:cNvSpPr>
            <p:nvPr/>
          </p:nvSpPr>
          <p:spPr bwMode="auto">
            <a:xfrm>
              <a:off x="3863" y="1148"/>
              <a:ext cx="222" cy="392"/>
            </a:xfrm>
            <a:prstGeom prst="roundRect">
              <a:avLst>
                <a:gd name="adj" fmla="val 16667"/>
              </a:avLst>
            </a:prstGeom>
            <a:solidFill>
              <a:srgbClr val="E1FFC3"/>
            </a:solidFill>
            <a:ln w="9525">
              <a:noFill/>
              <a:prstDash val="dash"/>
              <a:round/>
              <a:headEnd/>
              <a:tailEnd/>
            </a:ln>
            <a:effectLst/>
          </p:spPr>
          <p:txBody>
            <a:bodyPr wrap="none" anchor="ctr">
              <a:prstTxWarp prst="textNoShape">
                <a:avLst/>
              </a:prstTxWarp>
            </a:bodyPr>
            <a:lstStyle/>
            <a:p>
              <a:endParaRPr lang="en-US"/>
            </a:p>
          </p:txBody>
        </p:sp>
        <p:grpSp>
          <p:nvGrpSpPr>
            <p:cNvPr id="3742" name="Group 1749"/>
            <p:cNvGrpSpPr>
              <a:grpSpLocks noChangeAspect="1"/>
            </p:cNvGrpSpPr>
            <p:nvPr/>
          </p:nvGrpSpPr>
          <p:grpSpPr bwMode="auto">
            <a:xfrm rot="-5400000">
              <a:off x="3973" y="1202"/>
              <a:ext cx="138" cy="51"/>
              <a:chOff x="2990" y="1880"/>
              <a:chExt cx="279" cy="103"/>
            </a:xfrm>
          </p:grpSpPr>
          <p:sp>
            <p:nvSpPr>
              <p:cNvPr id="3798" name="Freeform 1750"/>
              <p:cNvSpPr>
                <a:spLocks noChangeAspect="1"/>
              </p:cNvSpPr>
              <p:nvPr/>
            </p:nvSpPr>
            <p:spPr bwMode="auto">
              <a:xfrm>
                <a:off x="3040" y="1880"/>
                <a:ext cx="222" cy="40"/>
              </a:xfrm>
              <a:custGeom>
                <a:avLst/>
                <a:gdLst/>
                <a:ahLst/>
                <a:cxnLst>
                  <a:cxn ang="0">
                    <a:pos x="0" y="18"/>
                  </a:cxn>
                  <a:cxn ang="0">
                    <a:pos x="42" y="0"/>
                  </a:cxn>
                  <a:cxn ang="0">
                    <a:pos x="98" y="40"/>
                  </a:cxn>
                  <a:cxn ang="0">
                    <a:pos x="168" y="6"/>
                  </a:cxn>
                  <a:cxn ang="0">
                    <a:pos x="222" y="40"/>
                  </a:cxn>
                </a:cxnLst>
                <a:rect l="0" t="0" r="r" b="b"/>
                <a:pathLst>
                  <a:path w="222" h="40">
                    <a:moveTo>
                      <a:pt x="0" y="18"/>
                    </a:moveTo>
                    <a:lnTo>
                      <a:pt x="42" y="0"/>
                    </a:lnTo>
                    <a:lnTo>
                      <a:pt x="98" y="40"/>
                    </a:lnTo>
                    <a:lnTo>
                      <a:pt x="168" y="6"/>
                    </a:lnTo>
                    <a:lnTo>
                      <a:pt x="222" y="40"/>
                    </a:lnTo>
                  </a:path>
                </a:pathLst>
              </a:custGeom>
              <a:noFill/>
              <a:ln w="3175" cap="flat" cmpd="sng">
                <a:solidFill>
                  <a:schemeClr val="tx1"/>
                </a:solidFill>
                <a:prstDash val="solid"/>
                <a:round/>
                <a:headEnd type="none" w="med" len="med"/>
                <a:tailEnd type="none" w="med" len="med"/>
              </a:ln>
              <a:effectLst/>
            </p:spPr>
            <p:txBody>
              <a:bodyPr>
                <a:prstTxWarp prst="textNoShape">
                  <a:avLst/>
                </a:prstTxWarp>
              </a:bodyPr>
              <a:lstStyle/>
              <a:p>
                <a:endParaRPr lang="en-US"/>
              </a:p>
            </p:txBody>
          </p:sp>
          <p:sp>
            <p:nvSpPr>
              <p:cNvPr id="3799" name="Freeform 1751"/>
              <p:cNvSpPr>
                <a:spLocks noChangeAspect="1"/>
              </p:cNvSpPr>
              <p:nvPr/>
            </p:nvSpPr>
            <p:spPr bwMode="auto">
              <a:xfrm rot="360540" flipV="1">
                <a:off x="3047" y="1943"/>
                <a:ext cx="222" cy="40"/>
              </a:xfrm>
              <a:custGeom>
                <a:avLst/>
                <a:gdLst/>
                <a:ahLst/>
                <a:cxnLst>
                  <a:cxn ang="0">
                    <a:pos x="0" y="18"/>
                  </a:cxn>
                  <a:cxn ang="0">
                    <a:pos x="42" y="0"/>
                  </a:cxn>
                  <a:cxn ang="0">
                    <a:pos x="98" y="40"/>
                  </a:cxn>
                  <a:cxn ang="0">
                    <a:pos x="168" y="6"/>
                  </a:cxn>
                  <a:cxn ang="0">
                    <a:pos x="222" y="40"/>
                  </a:cxn>
                </a:cxnLst>
                <a:rect l="0" t="0" r="r" b="b"/>
                <a:pathLst>
                  <a:path w="222" h="40">
                    <a:moveTo>
                      <a:pt x="0" y="18"/>
                    </a:moveTo>
                    <a:lnTo>
                      <a:pt x="42" y="0"/>
                    </a:lnTo>
                    <a:lnTo>
                      <a:pt x="98" y="40"/>
                    </a:lnTo>
                    <a:lnTo>
                      <a:pt x="168" y="6"/>
                    </a:lnTo>
                    <a:lnTo>
                      <a:pt x="222" y="40"/>
                    </a:lnTo>
                  </a:path>
                </a:pathLst>
              </a:custGeom>
              <a:noFill/>
              <a:ln w="3175" cap="flat" cmpd="sng">
                <a:solidFill>
                  <a:schemeClr val="tx1"/>
                </a:solidFill>
                <a:prstDash val="solid"/>
                <a:round/>
                <a:headEnd type="none" w="med" len="med"/>
                <a:tailEnd type="none" w="med" len="med"/>
              </a:ln>
              <a:effectLst/>
            </p:spPr>
            <p:txBody>
              <a:bodyPr>
                <a:prstTxWarp prst="textNoShape">
                  <a:avLst/>
                </a:prstTxWarp>
              </a:bodyPr>
              <a:lstStyle/>
              <a:p>
                <a:endParaRPr lang="en-US"/>
              </a:p>
            </p:txBody>
          </p:sp>
          <p:sp>
            <p:nvSpPr>
              <p:cNvPr id="3800" name="Oval 1752"/>
              <p:cNvSpPr>
                <a:spLocks noChangeAspect="1" noChangeArrowheads="1"/>
              </p:cNvSpPr>
              <p:nvPr/>
            </p:nvSpPr>
            <p:spPr bwMode="auto">
              <a:xfrm rot="190236">
                <a:off x="2990" y="1893"/>
                <a:ext cx="69" cy="69"/>
              </a:xfrm>
              <a:prstGeom prst="ellipse">
                <a:avLst/>
              </a:prstGeom>
              <a:gradFill rotWithShape="1">
                <a:gsLst>
                  <a:gs pos="0">
                    <a:srgbClr val="FFEFD1"/>
                  </a:gs>
                  <a:gs pos="100000">
                    <a:srgbClr val="83633D"/>
                  </a:gs>
                </a:gsLst>
                <a:lin ang="5400000" scaled="1"/>
              </a:gradFill>
              <a:ln w="3175">
                <a:noFill/>
                <a:round/>
                <a:headEnd/>
                <a:tailEnd/>
              </a:ln>
              <a:effectLst/>
            </p:spPr>
            <p:txBody>
              <a:bodyPr wrap="none" anchor="ctr">
                <a:prstTxWarp prst="textNoShape">
                  <a:avLst/>
                </a:prstTxWarp>
              </a:bodyPr>
              <a:lstStyle/>
              <a:p>
                <a:endParaRPr lang="en-US"/>
              </a:p>
            </p:txBody>
          </p:sp>
        </p:grpSp>
        <p:grpSp>
          <p:nvGrpSpPr>
            <p:cNvPr id="3746" name="Group 1753"/>
            <p:cNvGrpSpPr>
              <a:grpSpLocks noChangeAspect="1"/>
            </p:cNvGrpSpPr>
            <p:nvPr/>
          </p:nvGrpSpPr>
          <p:grpSpPr bwMode="auto">
            <a:xfrm>
              <a:off x="3920" y="1319"/>
              <a:ext cx="109" cy="110"/>
              <a:chOff x="3327" y="3564"/>
              <a:chExt cx="290" cy="293"/>
            </a:xfrm>
          </p:grpSpPr>
          <p:sp>
            <p:nvSpPr>
              <p:cNvPr id="3802" name="AutoShape 1754"/>
              <p:cNvSpPr>
                <a:spLocks noChangeAspect="1" noChangeArrowheads="1"/>
              </p:cNvSpPr>
              <p:nvPr/>
            </p:nvSpPr>
            <p:spPr bwMode="auto">
              <a:xfrm flipH="1">
                <a:off x="3328" y="3614"/>
                <a:ext cx="288" cy="192"/>
              </a:xfrm>
              <a:prstGeom prst="hexagon">
                <a:avLst>
                  <a:gd name="adj" fmla="val 37500"/>
                  <a:gd name="vf" fmla="val 115470"/>
                </a:avLst>
              </a:prstGeom>
              <a:gradFill rotWithShape="1">
                <a:gsLst>
                  <a:gs pos="0">
                    <a:srgbClr val="FF9933"/>
                  </a:gs>
                  <a:gs pos="100000">
                    <a:srgbClr val="FF9933">
                      <a:gamma/>
                      <a:shade val="98431"/>
                      <a:invGamma/>
                    </a:srgbClr>
                  </a:gs>
                </a:gsLst>
                <a:lin ang="5400000" scaled="1"/>
              </a:gradFill>
              <a:ln w="3175">
                <a:solidFill>
                  <a:schemeClr val="tx1"/>
                </a:solidFill>
                <a:miter lim="800000"/>
                <a:headEnd/>
                <a:tailEnd/>
              </a:ln>
              <a:effectLst/>
            </p:spPr>
            <p:txBody>
              <a:bodyPr wrap="none" anchor="ctr">
                <a:prstTxWarp prst="textNoShape">
                  <a:avLst/>
                </a:prstTxWarp>
              </a:bodyPr>
              <a:lstStyle/>
              <a:p>
                <a:endParaRPr lang="en-US"/>
              </a:p>
            </p:txBody>
          </p:sp>
          <p:sp>
            <p:nvSpPr>
              <p:cNvPr id="3803" name="Line 1755"/>
              <p:cNvSpPr>
                <a:spLocks noChangeAspect="1" noChangeShapeType="1"/>
              </p:cNvSpPr>
              <p:nvPr/>
            </p:nvSpPr>
            <p:spPr bwMode="auto">
              <a:xfrm flipH="1">
                <a:off x="3404" y="3564"/>
                <a:ext cx="0" cy="48"/>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804" name="Line 1756"/>
              <p:cNvSpPr>
                <a:spLocks noChangeAspect="1" noChangeShapeType="1"/>
              </p:cNvSpPr>
              <p:nvPr/>
            </p:nvSpPr>
            <p:spPr bwMode="auto">
              <a:xfrm>
                <a:off x="3404" y="3754"/>
                <a:ext cx="0" cy="48"/>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805" name="Freeform 1757"/>
              <p:cNvSpPr>
                <a:spLocks noChangeAspect="1"/>
              </p:cNvSpPr>
              <p:nvPr/>
            </p:nvSpPr>
            <p:spPr bwMode="auto">
              <a:xfrm>
                <a:off x="3487" y="3687"/>
                <a:ext cx="41" cy="46"/>
              </a:xfrm>
              <a:custGeom>
                <a:avLst/>
                <a:gdLst/>
                <a:ahLst/>
                <a:cxnLst>
                  <a:cxn ang="0">
                    <a:pos x="192" y="0"/>
                  </a:cxn>
                  <a:cxn ang="0">
                    <a:pos x="90" y="26"/>
                  </a:cxn>
                  <a:cxn ang="0">
                    <a:pos x="13" y="147"/>
                  </a:cxn>
                  <a:cxn ang="0">
                    <a:pos x="13" y="301"/>
                  </a:cxn>
                  <a:cxn ang="0">
                    <a:pos x="71" y="403"/>
                  </a:cxn>
                  <a:cxn ang="0">
                    <a:pos x="179" y="461"/>
                  </a:cxn>
                  <a:cxn ang="0">
                    <a:pos x="307" y="422"/>
                  </a:cxn>
                  <a:cxn ang="0">
                    <a:pos x="384" y="307"/>
                  </a:cxn>
                  <a:cxn ang="0">
                    <a:pos x="391" y="160"/>
                  </a:cxn>
                  <a:cxn ang="0">
                    <a:pos x="320" y="38"/>
                  </a:cxn>
                  <a:cxn ang="0">
                    <a:pos x="199" y="0"/>
                  </a:cxn>
                </a:cxnLst>
                <a:rect l="0" t="0" r="r" b="b"/>
                <a:pathLst>
                  <a:path w="402" h="464">
                    <a:moveTo>
                      <a:pt x="192" y="0"/>
                    </a:moveTo>
                    <a:cubicBezTo>
                      <a:pt x="176" y="4"/>
                      <a:pt x="120" y="2"/>
                      <a:pt x="90" y="26"/>
                    </a:cubicBezTo>
                    <a:cubicBezTo>
                      <a:pt x="60" y="50"/>
                      <a:pt x="26" y="101"/>
                      <a:pt x="13" y="147"/>
                    </a:cubicBezTo>
                    <a:cubicBezTo>
                      <a:pt x="0" y="193"/>
                      <a:pt x="3" y="258"/>
                      <a:pt x="13" y="301"/>
                    </a:cubicBezTo>
                    <a:cubicBezTo>
                      <a:pt x="23" y="344"/>
                      <a:pt x="44" y="377"/>
                      <a:pt x="71" y="403"/>
                    </a:cubicBezTo>
                    <a:cubicBezTo>
                      <a:pt x="98" y="429"/>
                      <a:pt x="140" y="458"/>
                      <a:pt x="179" y="461"/>
                    </a:cubicBezTo>
                    <a:cubicBezTo>
                      <a:pt x="218" y="464"/>
                      <a:pt x="273" y="448"/>
                      <a:pt x="307" y="422"/>
                    </a:cubicBezTo>
                    <a:cubicBezTo>
                      <a:pt x="341" y="396"/>
                      <a:pt x="370" y="351"/>
                      <a:pt x="384" y="307"/>
                    </a:cubicBezTo>
                    <a:cubicBezTo>
                      <a:pt x="398" y="263"/>
                      <a:pt x="402" y="205"/>
                      <a:pt x="391" y="160"/>
                    </a:cubicBezTo>
                    <a:cubicBezTo>
                      <a:pt x="380" y="115"/>
                      <a:pt x="352" y="65"/>
                      <a:pt x="320" y="38"/>
                    </a:cubicBezTo>
                    <a:cubicBezTo>
                      <a:pt x="288" y="11"/>
                      <a:pt x="224" y="8"/>
                      <a:pt x="199" y="0"/>
                    </a:cubicBezTo>
                  </a:path>
                </a:pathLst>
              </a:custGeom>
              <a:gradFill rotWithShape="1">
                <a:gsLst>
                  <a:gs pos="0">
                    <a:srgbClr val="FF9933"/>
                  </a:gs>
                  <a:gs pos="100000">
                    <a:srgbClr val="FF9933">
                      <a:gamma/>
                      <a:shade val="98431"/>
                      <a:invGamma/>
                    </a:srgbClr>
                  </a:gs>
                </a:gsLst>
                <a:lin ang="5400000" scaled="1"/>
              </a:gradFill>
              <a:ln w="6350" cmpd="sng">
                <a:solidFill>
                  <a:schemeClr val="tx1"/>
                </a:solidFill>
                <a:round/>
                <a:headEnd/>
                <a:tailEnd/>
              </a:ln>
              <a:effectLst/>
            </p:spPr>
            <p:txBody>
              <a:bodyPr>
                <a:prstTxWarp prst="textNoShape">
                  <a:avLst/>
                </a:prstTxWarp>
              </a:bodyPr>
              <a:lstStyle/>
              <a:p>
                <a:endParaRPr lang="en-US"/>
              </a:p>
            </p:txBody>
          </p:sp>
          <p:sp>
            <p:nvSpPr>
              <p:cNvPr id="3806" name="Freeform 1758"/>
              <p:cNvSpPr>
                <a:spLocks noChangeAspect="1"/>
              </p:cNvSpPr>
              <p:nvPr/>
            </p:nvSpPr>
            <p:spPr bwMode="auto">
              <a:xfrm>
                <a:off x="3433" y="3682"/>
                <a:ext cx="35" cy="51"/>
              </a:xfrm>
              <a:custGeom>
                <a:avLst/>
                <a:gdLst/>
                <a:ahLst/>
                <a:cxnLst>
                  <a:cxn ang="0">
                    <a:pos x="11" y="0"/>
                  </a:cxn>
                  <a:cxn ang="0">
                    <a:pos x="10" y="472"/>
                  </a:cxn>
                  <a:cxn ang="0">
                    <a:pos x="11" y="250"/>
                  </a:cxn>
                  <a:cxn ang="0">
                    <a:pos x="79" y="91"/>
                  </a:cxn>
                  <a:cxn ang="0">
                    <a:pos x="195" y="30"/>
                  </a:cxn>
                  <a:cxn ang="0">
                    <a:pos x="323" y="94"/>
                  </a:cxn>
                  <a:cxn ang="0">
                    <a:pos x="351" y="227"/>
                  </a:cxn>
                  <a:cxn ang="0">
                    <a:pos x="351" y="499"/>
                  </a:cxn>
                </a:cxnLst>
                <a:rect l="0" t="0" r="r" b="b"/>
                <a:pathLst>
                  <a:path w="356" h="514">
                    <a:moveTo>
                      <a:pt x="11" y="0"/>
                    </a:moveTo>
                    <a:cubicBezTo>
                      <a:pt x="11" y="79"/>
                      <a:pt x="10" y="430"/>
                      <a:pt x="10" y="472"/>
                    </a:cubicBezTo>
                    <a:cubicBezTo>
                      <a:pt x="10" y="514"/>
                      <a:pt x="0" y="313"/>
                      <a:pt x="11" y="250"/>
                    </a:cubicBezTo>
                    <a:cubicBezTo>
                      <a:pt x="22" y="187"/>
                      <a:pt x="48" y="128"/>
                      <a:pt x="79" y="91"/>
                    </a:cubicBezTo>
                    <a:cubicBezTo>
                      <a:pt x="110" y="54"/>
                      <a:pt x="154" y="30"/>
                      <a:pt x="195" y="30"/>
                    </a:cubicBezTo>
                    <a:cubicBezTo>
                      <a:pt x="236" y="30"/>
                      <a:pt x="297" y="61"/>
                      <a:pt x="323" y="94"/>
                    </a:cubicBezTo>
                    <a:cubicBezTo>
                      <a:pt x="349" y="127"/>
                      <a:pt x="346" y="160"/>
                      <a:pt x="351" y="227"/>
                    </a:cubicBezTo>
                    <a:cubicBezTo>
                      <a:pt x="356" y="294"/>
                      <a:pt x="351" y="454"/>
                      <a:pt x="351" y="499"/>
                    </a:cubicBezTo>
                  </a:path>
                </a:pathLst>
              </a:custGeom>
              <a:gradFill rotWithShape="1">
                <a:gsLst>
                  <a:gs pos="0">
                    <a:srgbClr val="FF9933"/>
                  </a:gs>
                  <a:gs pos="100000">
                    <a:srgbClr val="FF9933">
                      <a:gamma/>
                      <a:shade val="98431"/>
                      <a:invGamma/>
                    </a:srgbClr>
                  </a:gs>
                </a:gsLst>
                <a:lin ang="5400000" scaled="1"/>
              </a:gradFill>
              <a:ln w="6350" cmpd="sng">
                <a:solidFill>
                  <a:schemeClr val="tx1"/>
                </a:solidFill>
                <a:round/>
                <a:headEnd/>
                <a:tailEnd/>
              </a:ln>
              <a:effectLst/>
            </p:spPr>
            <p:txBody>
              <a:bodyPr>
                <a:prstTxWarp prst="textNoShape">
                  <a:avLst/>
                </a:prstTxWarp>
              </a:bodyPr>
              <a:lstStyle/>
              <a:p>
                <a:endParaRPr lang="en-US"/>
              </a:p>
            </p:txBody>
          </p:sp>
          <p:sp>
            <p:nvSpPr>
              <p:cNvPr id="3807" name="Line 1759"/>
              <p:cNvSpPr>
                <a:spLocks noChangeAspect="1" noChangeShapeType="1"/>
              </p:cNvSpPr>
              <p:nvPr/>
            </p:nvSpPr>
            <p:spPr bwMode="auto">
              <a:xfrm>
                <a:off x="3407" y="3665"/>
                <a:ext cx="1" cy="68"/>
              </a:xfrm>
              <a:prstGeom prst="line">
                <a:avLst/>
              </a:prstGeom>
              <a:noFill/>
              <a:ln w="6350">
                <a:solidFill>
                  <a:schemeClr val="tx1"/>
                </a:solidFill>
                <a:round/>
                <a:headEnd/>
                <a:tailEnd/>
              </a:ln>
              <a:effectLst/>
            </p:spPr>
            <p:txBody>
              <a:bodyPr>
                <a:prstTxWarp prst="textNoShape">
                  <a:avLst/>
                </a:prstTxWarp>
              </a:bodyPr>
              <a:lstStyle/>
              <a:p>
                <a:endParaRPr lang="en-US"/>
              </a:p>
            </p:txBody>
          </p:sp>
          <p:sp>
            <p:nvSpPr>
              <p:cNvPr id="3808" name="Line 1760"/>
              <p:cNvSpPr>
                <a:spLocks noChangeAspect="1" noChangeShapeType="1"/>
              </p:cNvSpPr>
              <p:nvPr/>
            </p:nvSpPr>
            <p:spPr bwMode="auto">
              <a:xfrm>
                <a:off x="3543" y="3809"/>
                <a:ext cx="0" cy="48"/>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809" name="Line 1761"/>
              <p:cNvSpPr>
                <a:spLocks noChangeAspect="1" noChangeShapeType="1"/>
              </p:cNvSpPr>
              <p:nvPr/>
            </p:nvSpPr>
            <p:spPr bwMode="auto">
              <a:xfrm>
                <a:off x="3617" y="3659"/>
                <a:ext cx="0" cy="48"/>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810" name="Line 1762"/>
              <p:cNvSpPr>
                <a:spLocks noChangeAspect="1" noChangeShapeType="1"/>
              </p:cNvSpPr>
              <p:nvPr/>
            </p:nvSpPr>
            <p:spPr bwMode="auto">
              <a:xfrm>
                <a:off x="3327" y="3711"/>
                <a:ext cx="0" cy="48"/>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811" name="Line 1763"/>
              <p:cNvSpPr>
                <a:spLocks noChangeAspect="1" noChangeShapeType="1"/>
              </p:cNvSpPr>
              <p:nvPr/>
            </p:nvSpPr>
            <p:spPr bwMode="auto">
              <a:xfrm>
                <a:off x="3541" y="3565"/>
                <a:ext cx="0" cy="48"/>
              </a:xfrm>
              <a:prstGeom prst="line">
                <a:avLst/>
              </a:prstGeom>
              <a:noFill/>
              <a:ln w="3175">
                <a:solidFill>
                  <a:schemeClr val="tx1"/>
                </a:solidFill>
                <a:round/>
                <a:headEnd/>
                <a:tailEnd/>
              </a:ln>
              <a:effectLst/>
            </p:spPr>
            <p:txBody>
              <a:bodyPr>
                <a:prstTxWarp prst="textNoShape">
                  <a:avLst/>
                </a:prstTxWarp>
              </a:bodyPr>
              <a:lstStyle/>
              <a:p>
                <a:endParaRPr lang="en-US"/>
              </a:p>
            </p:txBody>
          </p:sp>
        </p:grpSp>
        <p:sp>
          <p:nvSpPr>
            <p:cNvPr id="3812" name="Text Box 1764"/>
            <p:cNvSpPr txBox="1">
              <a:spLocks noChangeAspect="1" noChangeArrowheads="1"/>
            </p:cNvSpPr>
            <p:nvPr/>
          </p:nvSpPr>
          <p:spPr bwMode="auto">
            <a:xfrm>
              <a:off x="3982" y="1305"/>
              <a:ext cx="116" cy="134"/>
            </a:xfrm>
            <a:prstGeom prst="rect">
              <a:avLst/>
            </a:prstGeom>
            <a:noFill/>
            <a:ln w="3175">
              <a:noFill/>
              <a:miter lim="800000"/>
              <a:headEnd/>
              <a:tailEnd/>
            </a:ln>
            <a:effectLst/>
          </p:spPr>
          <p:txBody>
            <a:bodyPr wrap="none">
              <a:prstTxWarp prst="textNoShape">
                <a:avLst/>
              </a:prstTxWarp>
              <a:spAutoFit/>
            </a:bodyPr>
            <a:lstStyle/>
            <a:p>
              <a:pPr algn="ctr"/>
              <a:endParaRPr lang="en-US" sz="400" b="1"/>
            </a:p>
            <a:p>
              <a:pPr algn="ctr"/>
              <a:endParaRPr lang="en-US" sz="400" b="1"/>
            </a:p>
          </p:txBody>
        </p:sp>
        <p:sp>
          <p:nvSpPr>
            <p:cNvPr id="3813" name="Oval 1765"/>
            <p:cNvSpPr>
              <a:spLocks noChangeAspect="1" noChangeArrowheads="1"/>
            </p:cNvSpPr>
            <p:nvPr/>
          </p:nvSpPr>
          <p:spPr bwMode="auto">
            <a:xfrm rot="16200000" flipH="1">
              <a:off x="4009" y="1308"/>
              <a:ext cx="54" cy="49"/>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vert="eaVert" wrap="none" anchor="ctr">
              <a:prstTxWarp prst="textNoShape">
                <a:avLst/>
              </a:prstTxWarp>
            </a:bodyPr>
            <a:lstStyle/>
            <a:p>
              <a:pPr algn="ctr"/>
              <a:endParaRPr lang="en-US" sz="1400" b="1"/>
            </a:p>
          </p:txBody>
        </p:sp>
        <p:sp>
          <p:nvSpPr>
            <p:cNvPr id="3814" name="Freeform 1766"/>
            <p:cNvSpPr>
              <a:spLocks noChangeAspect="1"/>
            </p:cNvSpPr>
            <p:nvPr/>
          </p:nvSpPr>
          <p:spPr bwMode="auto">
            <a:xfrm>
              <a:off x="4028" y="1321"/>
              <a:ext cx="21" cy="29"/>
            </a:xfrm>
            <a:custGeom>
              <a:avLst/>
              <a:gdLst/>
              <a:ahLst/>
              <a:cxnLst>
                <a:cxn ang="0">
                  <a:pos x="0" y="666"/>
                </a:cxn>
                <a:cxn ang="0">
                  <a:pos x="0" y="0"/>
                </a:cxn>
                <a:cxn ang="0">
                  <a:pos x="246" y="0"/>
                </a:cxn>
                <a:cxn ang="0">
                  <a:pos x="378" y="78"/>
                </a:cxn>
                <a:cxn ang="0">
                  <a:pos x="384" y="246"/>
                </a:cxn>
                <a:cxn ang="0">
                  <a:pos x="240" y="348"/>
                </a:cxn>
                <a:cxn ang="0">
                  <a:pos x="0" y="348"/>
                </a:cxn>
              </a:cxnLst>
              <a:rect l="0" t="0" r="r" b="b"/>
              <a:pathLst>
                <a:path w="407" h="666">
                  <a:moveTo>
                    <a:pt x="0" y="666"/>
                  </a:moveTo>
                  <a:lnTo>
                    <a:pt x="0" y="0"/>
                  </a:lnTo>
                  <a:lnTo>
                    <a:pt x="246" y="0"/>
                  </a:lnTo>
                  <a:cubicBezTo>
                    <a:pt x="309" y="13"/>
                    <a:pt x="355" y="37"/>
                    <a:pt x="378" y="78"/>
                  </a:cubicBezTo>
                  <a:cubicBezTo>
                    <a:pt x="401" y="119"/>
                    <a:pt x="407" y="201"/>
                    <a:pt x="384" y="246"/>
                  </a:cubicBezTo>
                  <a:cubicBezTo>
                    <a:pt x="361" y="291"/>
                    <a:pt x="304" y="331"/>
                    <a:pt x="240" y="348"/>
                  </a:cubicBezTo>
                  <a:lnTo>
                    <a:pt x="0" y="348"/>
                  </a:lnTo>
                </a:path>
              </a:pathLst>
            </a:custGeom>
            <a:noFill/>
            <a:ln w="9525" cmpd="sng">
              <a:solidFill>
                <a:schemeClr val="tx1"/>
              </a:solidFill>
              <a:round/>
              <a:headEnd/>
              <a:tailEnd/>
            </a:ln>
            <a:effectLst/>
          </p:spPr>
          <p:txBody>
            <a:bodyPr>
              <a:prstTxWarp prst="textNoShape">
                <a:avLst/>
              </a:prstTxWarp>
            </a:bodyPr>
            <a:lstStyle/>
            <a:p>
              <a:endParaRPr lang="en-US"/>
            </a:p>
          </p:txBody>
        </p:sp>
        <p:sp>
          <p:nvSpPr>
            <p:cNvPr id="3815" name="Oval 1767"/>
            <p:cNvSpPr>
              <a:spLocks noChangeAspect="1" noChangeArrowheads="1"/>
            </p:cNvSpPr>
            <p:nvPr/>
          </p:nvSpPr>
          <p:spPr bwMode="auto">
            <a:xfrm rot="16200000" flipH="1">
              <a:off x="3920" y="1274"/>
              <a:ext cx="55" cy="49"/>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vert="eaVert" wrap="none" anchor="ctr">
              <a:prstTxWarp prst="textNoShape">
                <a:avLst/>
              </a:prstTxWarp>
            </a:bodyPr>
            <a:lstStyle/>
            <a:p>
              <a:pPr algn="ctr"/>
              <a:endParaRPr lang="en-US" sz="1400" b="1"/>
            </a:p>
          </p:txBody>
        </p:sp>
        <p:sp>
          <p:nvSpPr>
            <p:cNvPr id="3816" name="Freeform 1768"/>
            <p:cNvSpPr>
              <a:spLocks noChangeAspect="1"/>
            </p:cNvSpPr>
            <p:nvPr/>
          </p:nvSpPr>
          <p:spPr bwMode="auto">
            <a:xfrm>
              <a:off x="3940" y="1287"/>
              <a:ext cx="21" cy="28"/>
            </a:xfrm>
            <a:custGeom>
              <a:avLst/>
              <a:gdLst/>
              <a:ahLst/>
              <a:cxnLst>
                <a:cxn ang="0">
                  <a:pos x="0" y="666"/>
                </a:cxn>
                <a:cxn ang="0">
                  <a:pos x="0" y="0"/>
                </a:cxn>
                <a:cxn ang="0">
                  <a:pos x="246" y="0"/>
                </a:cxn>
                <a:cxn ang="0">
                  <a:pos x="378" y="78"/>
                </a:cxn>
                <a:cxn ang="0">
                  <a:pos x="384" y="246"/>
                </a:cxn>
                <a:cxn ang="0">
                  <a:pos x="240" y="348"/>
                </a:cxn>
                <a:cxn ang="0">
                  <a:pos x="0" y="348"/>
                </a:cxn>
              </a:cxnLst>
              <a:rect l="0" t="0" r="r" b="b"/>
              <a:pathLst>
                <a:path w="407" h="666">
                  <a:moveTo>
                    <a:pt x="0" y="666"/>
                  </a:moveTo>
                  <a:lnTo>
                    <a:pt x="0" y="0"/>
                  </a:lnTo>
                  <a:lnTo>
                    <a:pt x="246" y="0"/>
                  </a:lnTo>
                  <a:cubicBezTo>
                    <a:pt x="309" y="13"/>
                    <a:pt x="355" y="37"/>
                    <a:pt x="378" y="78"/>
                  </a:cubicBezTo>
                  <a:cubicBezTo>
                    <a:pt x="401" y="119"/>
                    <a:pt x="407" y="201"/>
                    <a:pt x="384" y="246"/>
                  </a:cubicBezTo>
                  <a:cubicBezTo>
                    <a:pt x="361" y="291"/>
                    <a:pt x="304" y="331"/>
                    <a:pt x="240" y="348"/>
                  </a:cubicBezTo>
                  <a:lnTo>
                    <a:pt x="0" y="348"/>
                  </a:lnTo>
                </a:path>
              </a:pathLst>
            </a:custGeom>
            <a:noFill/>
            <a:ln w="9525" cmpd="sng">
              <a:solidFill>
                <a:schemeClr val="tx1"/>
              </a:solidFill>
              <a:round/>
              <a:headEnd/>
              <a:tailEnd/>
            </a:ln>
            <a:effectLst/>
          </p:spPr>
          <p:txBody>
            <a:bodyPr>
              <a:prstTxWarp prst="textNoShape">
                <a:avLst/>
              </a:prstTxWarp>
            </a:bodyPr>
            <a:lstStyle/>
            <a:p>
              <a:endParaRPr lang="en-US"/>
            </a:p>
          </p:txBody>
        </p:sp>
        <p:sp>
          <p:nvSpPr>
            <p:cNvPr id="3817" name="Oval 1769"/>
            <p:cNvSpPr>
              <a:spLocks noChangeAspect="1" noChangeArrowheads="1"/>
            </p:cNvSpPr>
            <p:nvPr/>
          </p:nvSpPr>
          <p:spPr bwMode="auto">
            <a:xfrm rot="16200000" flipH="1">
              <a:off x="3880" y="1380"/>
              <a:ext cx="54" cy="49"/>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vert="eaVert" wrap="none" anchor="ctr">
              <a:prstTxWarp prst="textNoShape">
                <a:avLst/>
              </a:prstTxWarp>
            </a:bodyPr>
            <a:lstStyle/>
            <a:p>
              <a:pPr algn="ctr"/>
              <a:endParaRPr lang="en-US" sz="1400" b="1"/>
            </a:p>
          </p:txBody>
        </p:sp>
        <p:sp>
          <p:nvSpPr>
            <p:cNvPr id="3818" name="Freeform 1770"/>
            <p:cNvSpPr>
              <a:spLocks noChangeAspect="1"/>
            </p:cNvSpPr>
            <p:nvPr/>
          </p:nvSpPr>
          <p:spPr bwMode="auto">
            <a:xfrm>
              <a:off x="3899" y="1393"/>
              <a:ext cx="21" cy="29"/>
            </a:xfrm>
            <a:custGeom>
              <a:avLst/>
              <a:gdLst/>
              <a:ahLst/>
              <a:cxnLst>
                <a:cxn ang="0">
                  <a:pos x="0" y="666"/>
                </a:cxn>
                <a:cxn ang="0">
                  <a:pos x="0" y="0"/>
                </a:cxn>
                <a:cxn ang="0">
                  <a:pos x="246" y="0"/>
                </a:cxn>
                <a:cxn ang="0">
                  <a:pos x="378" y="78"/>
                </a:cxn>
                <a:cxn ang="0">
                  <a:pos x="384" y="246"/>
                </a:cxn>
                <a:cxn ang="0">
                  <a:pos x="240" y="348"/>
                </a:cxn>
                <a:cxn ang="0">
                  <a:pos x="0" y="348"/>
                </a:cxn>
              </a:cxnLst>
              <a:rect l="0" t="0" r="r" b="b"/>
              <a:pathLst>
                <a:path w="407" h="666">
                  <a:moveTo>
                    <a:pt x="0" y="666"/>
                  </a:moveTo>
                  <a:lnTo>
                    <a:pt x="0" y="0"/>
                  </a:lnTo>
                  <a:lnTo>
                    <a:pt x="246" y="0"/>
                  </a:lnTo>
                  <a:cubicBezTo>
                    <a:pt x="309" y="13"/>
                    <a:pt x="355" y="37"/>
                    <a:pt x="378" y="78"/>
                  </a:cubicBezTo>
                  <a:cubicBezTo>
                    <a:pt x="401" y="119"/>
                    <a:pt x="407" y="201"/>
                    <a:pt x="384" y="246"/>
                  </a:cubicBezTo>
                  <a:cubicBezTo>
                    <a:pt x="361" y="291"/>
                    <a:pt x="304" y="331"/>
                    <a:pt x="240" y="348"/>
                  </a:cubicBezTo>
                  <a:lnTo>
                    <a:pt x="0" y="348"/>
                  </a:lnTo>
                </a:path>
              </a:pathLst>
            </a:custGeom>
            <a:noFill/>
            <a:ln w="9525" cmpd="sng">
              <a:solidFill>
                <a:schemeClr val="tx1"/>
              </a:solidFill>
              <a:round/>
              <a:headEnd/>
              <a:tailEnd/>
            </a:ln>
            <a:effectLst/>
          </p:spPr>
          <p:txBody>
            <a:bodyPr>
              <a:prstTxWarp prst="textNoShape">
                <a:avLst/>
              </a:prstTxWarp>
            </a:bodyPr>
            <a:lstStyle/>
            <a:p>
              <a:endParaRPr lang="en-US"/>
            </a:p>
          </p:txBody>
        </p:sp>
        <p:sp>
          <p:nvSpPr>
            <p:cNvPr id="3819" name="Line 1771"/>
            <p:cNvSpPr>
              <a:spLocks noChangeShapeType="1"/>
            </p:cNvSpPr>
            <p:nvPr/>
          </p:nvSpPr>
          <p:spPr bwMode="auto">
            <a:xfrm>
              <a:off x="4038" y="1296"/>
              <a:ext cx="0" cy="13"/>
            </a:xfrm>
            <a:prstGeom prst="line">
              <a:avLst/>
            </a:prstGeom>
            <a:noFill/>
            <a:ln w="9525">
              <a:solidFill>
                <a:schemeClr val="tx1"/>
              </a:solidFill>
              <a:round/>
              <a:headEnd/>
              <a:tailEnd/>
            </a:ln>
            <a:effectLst/>
          </p:spPr>
          <p:txBody>
            <a:bodyPr>
              <a:prstTxWarp prst="textNoShape">
                <a:avLst/>
              </a:prstTxWarp>
            </a:bodyPr>
            <a:lstStyle/>
            <a:p>
              <a:endParaRPr lang="en-US"/>
            </a:p>
          </p:txBody>
        </p:sp>
        <p:sp>
          <p:nvSpPr>
            <p:cNvPr id="3820" name="Text Box 1772"/>
            <p:cNvSpPr txBox="1">
              <a:spLocks noChangeArrowheads="1"/>
            </p:cNvSpPr>
            <p:nvPr/>
          </p:nvSpPr>
          <p:spPr bwMode="auto">
            <a:xfrm>
              <a:off x="3877" y="1426"/>
              <a:ext cx="213" cy="135"/>
            </a:xfrm>
            <a:prstGeom prst="rect">
              <a:avLst/>
            </a:prstGeom>
            <a:noFill/>
            <a:ln w="9525">
              <a:noFill/>
              <a:prstDash val="dash"/>
              <a:miter lim="800000"/>
              <a:headEnd/>
              <a:tailEnd/>
            </a:ln>
            <a:effectLst/>
          </p:spPr>
          <p:txBody>
            <a:bodyPr wrap="none">
              <a:prstTxWarp prst="textNoShape">
                <a:avLst/>
              </a:prstTxWarp>
              <a:spAutoFit/>
            </a:bodyPr>
            <a:lstStyle/>
            <a:p>
              <a:pPr algn="ctr"/>
              <a:r>
                <a:rPr lang="en-US" sz="800" b="1">
                  <a:solidFill>
                    <a:srgbClr val="990033"/>
                  </a:solidFill>
                  <a:sym typeface="Symbol" charset="2"/>
                </a:rPr>
                <a:t>IP3</a:t>
              </a:r>
            </a:p>
          </p:txBody>
        </p:sp>
      </p:grpSp>
      <p:sp>
        <p:nvSpPr>
          <p:cNvPr id="3821" name="Oval 1773"/>
          <p:cNvSpPr>
            <a:spLocks noChangeArrowheads="1"/>
          </p:cNvSpPr>
          <p:nvPr/>
        </p:nvSpPr>
        <p:spPr bwMode="auto">
          <a:xfrm>
            <a:off x="6762750" y="4233863"/>
            <a:ext cx="457200" cy="274637"/>
          </a:xfrm>
          <a:prstGeom prst="ellipse">
            <a:avLst/>
          </a:prstGeom>
          <a:gradFill rotWithShape="1">
            <a:gsLst>
              <a:gs pos="0">
                <a:srgbClr val="F5F500">
                  <a:gamma/>
                  <a:shade val="46275"/>
                  <a:invGamma/>
                </a:srgbClr>
              </a:gs>
              <a:gs pos="50000">
                <a:srgbClr val="F5F500"/>
              </a:gs>
              <a:gs pos="100000">
                <a:srgbClr val="F5F500">
                  <a:gamma/>
                  <a:shade val="46275"/>
                  <a:invGamma/>
                </a:srgbClr>
              </a:gs>
            </a:gsLst>
            <a:lin ang="5400000" scaled="1"/>
          </a:gradFill>
          <a:ln w="9525">
            <a:solidFill>
              <a:schemeClr val="tx1"/>
            </a:solidFill>
            <a:round/>
            <a:headEnd/>
            <a:tailEnd/>
          </a:ln>
          <a:effectLst/>
        </p:spPr>
        <p:txBody>
          <a:bodyPr wrap="none" anchor="ctr">
            <a:prstTxWarp prst="textNoShape">
              <a:avLst/>
            </a:prstTxWarp>
          </a:bodyPr>
          <a:lstStyle/>
          <a:p>
            <a:pPr algn="ctr"/>
            <a:r>
              <a:rPr lang="en-US" sz="1000" b="1"/>
              <a:t>PKC</a:t>
            </a:r>
            <a:r>
              <a:rPr lang="en-US" sz="1000" b="1">
                <a:sym typeface="Symbol" charset="2"/>
              </a:rPr>
              <a:t></a:t>
            </a:r>
          </a:p>
        </p:txBody>
      </p:sp>
      <p:sp>
        <p:nvSpPr>
          <p:cNvPr id="3822" name="Line 1774"/>
          <p:cNvSpPr>
            <a:spLocks noChangeShapeType="1"/>
          </p:cNvSpPr>
          <p:nvPr/>
        </p:nvSpPr>
        <p:spPr bwMode="auto">
          <a:xfrm>
            <a:off x="6505575" y="3884613"/>
            <a:ext cx="342900" cy="323850"/>
          </a:xfrm>
          <a:prstGeom prst="line">
            <a:avLst/>
          </a:prstGeom>
          <a:noFill/>
          <a:ln w="19050">
            <a:solidFill>
              <a:srgbClr val="009900"/>
            </a:solidFill>
            <a:round/>
            <a:headEnd/>
            <a:tailEnd type="triangle" w="med" len="med"/>
          </a:ln>
          <a:effectLst/>
        </p:spPr>
        <p:txBody>
          <a:bodyPr wrap="none" anchor="ctr">
            <a:prstTxWarp prst="textNoShape">
              <a:avLst/>
            </a:prstTxWarp>
          </a:bodyPr>
          <a:lstStyle/>
          <a:p>
            <a:endParaRPr lang="en-US"/>
          </a:p>
        </p:txBody>
      </p:sp>
      <p:sp>
        <p:nvSpPr>
          <p:cNvPr id="3823" name="Line 1775"/>
          <p:cNvSpPr>
            <a:spLocks noChangeShapeType="1"/>
          </p:cNvSpPr>
          <p:nvPr/>
        </p:nvSpPr>
        <p:spPr bwMode="auto">
          <a:xfrm flipH="1">
            <a:off x="7019925" y="4560888"/>
            <a:ext cx="0" cy="533400"/>
          </a:xfrm>
          <a:prstGeom prst="line">
            <a:avLst/>
          </a:prstGeom>
          <a:noFill/>
          <a:ln w="19050">
            <a:solidFill>
              <a:srgbClr val="FF0000"/>
            </a:solidFill>
            <a:round/>
            <a:headEnd/>
            <a:tailEnd type="triangle" w="med" len="med"/>
          </a:ln>
          <a:effectLst/>
        </p:spPr>
        <p:txBody>
          <a:bodyPr wrap="none" anchor="ctr">
            <a:prstTxWarp prst="textNoShape">
              <a:avLst/>
            </a:prstTxWarp>
          </a:bodyPr>
          <a:lstStyle/>
          <a:p>
            <a:endParaRPr lang="en-US"/>
          </a:p>
        </p:txBody>
      </p:sp>
      <p:sp>
        <p:nvSpPr>
          <p:cNvPr id="3824" name="Oval 1776"/>
          <p:cNvSpPr>
            <a:spLocks noChangeArrowheads="1"/>
          </p:cNvSpPr>
          <p:nvPr/>
        </p:nvSpPr>
        <p:spPr bwMode="auto">
          <a:xfrm>
            <a:off x="6734175" y="5137150"/>
            <a:ext cx="457200" cy="274638"/>
          </a:xfrm>
          <a:prstGeom prst="ellipse">
            <a:avLst/>
          </a:prstGeom>
          <a:gradFill rotWithShape="1">
            <a:gsLst>
              <a:gs pos="0">
                <a:srgbClr val="CCCFDC">
                  <a:gamma/>
                  <a:shade val="46275"/>
                  <a:invGamma/>
                </a:srgbClr>
              </a:gs>
              <a:gs pos="50000">
                <a:srgbClr val="CCCFDC"/>
              </a:gs>
              <a:gs pos="100000">
                <a:srgbClr val="CCCFDC">
                  <a:gamma/>
                  <a:shade val="46275"/>
                  <a:invGamma/>
                </a:srgbClr>
              </a:gs>
            </a:gsLst>
            <a:lin ang="5400000" scaled="1"/>
          </a:gradFill>
          <a:ln w="9525">
            <a:solidFill>
              <a:schemeClr val="tx1"/>
            </a:solidFill>
            <a:round/>
            <a:headEnd/>
            <a:tailEnd/>
          </a:ln>
          <a:effectLst/>
        </p:spPr>
        <p:txBody>
          <a:bodyPr wrap="none" anchor="ctr">
            <a:prstTxWarp prst="textNoShape">
              <a:avLst/>
            </a:prstTxWarp>
          </a:bodyPr>
          <a:lstStyle/>
          <a:p>
            <a:pPr algn="ctr"/>
            <a:r>
              <a:rPr lang="en-US" sz="1000" b="1">
                <a:solidFill>
                  <a:srgbClr val="800000"/>
                </a:solidFill>
              </a:rPr>
              <a:t>RKIP</a:t>
            </a:r>
          </a:p>
        </p:txBody>
      </p:sp>
      <p:grpSp>
        <p:nvGrpSpPr>
          <p:cNvPr id="3747" name="Group 1777"/>
          <p:cNvGrpSpPr>
            <a:grpSpLocks/>
          </p:cNvGrpSpPr>
          <p:nvPr/>
        </p:nvGrpSpPr>
        <p:grpSpPr bwMode="auto">
          <a:xfrm>
            <a:off x="6953250" y="4770438"/>
            <a:ext cx="128588" cy="119062"/>
            <a:chOff x="5351" y="1349"/>
            <a:chExt cx="81" cy="75"/>
          </a:xfrm>
        </p:grpSpPr>
        <p:sp>
          <p:nvSpPr>
            <p:cNvPr id="3826" name="Oval 1778"/>
            <p:cNvSpPr>
              <a:spLocks noChangeAspect="1" noChangeArrowheads="1"/>
            </p:cNvSpPr>
            <p:nvPr/>
          </p:nvSpPr>
          <p:spPr bwMode="auto">
            <a:xfrm>
              <a:off x="5351" y="1349"/>
              <a:ext cx="81" cy="75"/>
            </a:xfrm>
            <a:prstGeom prst="ellipse">
              <a:avLst/>
            </a:prstGeom>
            <a:solidFill>
              <a:srgbClr val="FFFFFF"/>
            </a:solidFill>
            <a:ln w="19050">
              <a:solidFill>
                <a:srgbClr val="FF0000"/>
              </a:solidFill>
              <a:round/>
              <a:headEnd/>
              <a:tailEnd/>
            </a:ln>
            <a:effectLst/>
          </p:spPr>
          <p:txBody>
            <a:bodyPr wrap="none" anchor="ctr">
              <a:prstTxWarp prst="textNoShape">
                <a:avLst/>
              </a:prstTxWarp>
            </a:bodyPr>
            <a:lstStyle/>
            <a:p>
              <a:endParaRPr lang="en-US"/>
            </a:p>
          </p:txBody>
        </p:sp>
        <p:sp>
          <p:nvSpPr>
            <p:cNvPr id="3827" name="Line 1779"/>
            <p:cNvSpPr>
              <a:spLocks noChangeAspect="1" noChangeShapeType="1"/>
            </p:cNvSpPr>
            <p:nvPr/>
          </p:nvSpPr>
          <p:spPr bwMode="auto">
            <a:xfrm rot="-5400000">
              <a:off x="5392" y="1363"/>
              <a:ext cx="0" cy="48"/>
            </a:xfrm>
            <a:prstGeom prst="line">
              <a:avLst/>
            </a:prstGeom>
            <a:noFill/>
            <a:ln w="19050">
              <a:solidFill>
                <a:srgbClr val="FF0000"/>
              </a:solidFill>
              <a:round/>
              <a:headEnd/>
              <a:tailEnd/>
            </a:ln>
            <a:effectLst/>
          </p:spPr>
          <p:txBody>
            <a:bodyPr wrap="none">
              <a:prstTxWarp prst="textNoShape">
                <a:avLst/>
              </a:prstTxWarp>
            </a:bodyPr>
            <a:lstStyle/>
            <a:p>
              <a:endParaRPr lang="en-US"/>
            </a:p>
          </p:txBody>
        </p:sp>
      </p:grpSp>
      <p:sp>
        <p:nvSpPr>
          <p:cNvPr id="3828" name="Oval 1780"/>
          <p:cNvSpPr>
            <a:spLocks noChangeAspect="1" noChangeArrowheads="1"/>
          </p:cNvSpPr>
          <p:nvPr/>
        </p:nvSpPr>
        <p:spPr bwMode="auto">
          <a:xfrm flipH="1">
            <a:off x="6613525" y="5118100"/>
            <a:ext cx="249238" cy="144463"/>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wrap="none" anchor="ctr">
            <a:prstTxWarp prst="textNoShape">
              <a:avLst/>
            </a:prstTxWarp>
          </a:bodyPr>
          <a:lstStyle/>
          <a:p>
            <a:pPr algn="ctr"/>
            <a:r>
              <a:rPr lang="en-US" sz="600" b="1">
                <a:solidFill>
                  <a:srgbClr val="4D0808"/>
                </a:solidFill>
                <a:ea typeface="Arial" charset="0"/>
                <a:cs typeface="Arial" charset="0"/>
              </a:rPr>
              <a:t>S153</a:t>
            </a:r>
          </a:p>
        </p:txBody>
      </p:sp>
      <p:sp>
        <p:nvSpPr>
          <p:cNvPr id="3829" name="Line 1781"/>
          <p:cNvSpPr>
            <a:spLocks noChangeShapeType="1"/>
          </p:cNvSpPr>
          <p:nvPr/>
        </p:nvSpPr>
        <p:spPr bwMode="auto">
          <a:xfrm>
            <a:off x="7153275" y="4532313"/>
            <a:ext cx="409575" cy="485775"/>
          </a:xfrm>
          <a:prstGeom prst="line">
            <a:avLst/>
          </a:prstGeom>
          <a:noFill/>
          <a:ln w="19050">
            <a:solidFill>
              <a:srgbClr val="009900"/>
            </a:solidFill>
            <a:round/>
            <a:headEnd/>
            <a:tailEnd type="triangle" w="med" len="med"/>
          </a:ln>
          <a:effectLst/>
        </p:spPr>
        <p:txBody>
          <a:bodyPr wrap="none" anchor="ctr">
            <a:prstTxWarp prst="textNoShape">
              <a:avLst/>
            </a:prstTxWarp>
          </a:bodyPr>
          <a:lstStyle/>
          <a:p>
            <a:endParaRPr lang="en-US"/>
          </a:p>
        </p:txBody>
      </p:sp>
      <p:sp>
        <p:nvSpPr>
          <p:cNvPr id="3830" name="Oval 1782"/>
          <p:cNvSpPr>
            <a:spLocks noChangeArrowheads="1"/>
          </p:cNvSpPr>
          <p:nvPr/>
        </p:nvSpPr>
        <p:spPr bwMode="auto">
          <a:xfrm>
            <a:off x="7439025" y="5037138"/>
            <a:ext cx="376238" cy="244475"/>
          </a:xfrm>
          <a:prstGeom prst="ellipse">
            <a:avLst/>
          </a:prstGeom>
          <a:gradFill rotWithShape="1">
            <a:gsLst>
              <a:gs pos="0">
                <a:srgbClr val="4D0808"/>
              </a:gs>
              <a:gs pos="50000">
                <a:srgbClr val="C2E240"/>
              </a:gs>
              <a:gs pos="100000">
                <a:srgbClr val="4D0808"/>
              </a:gs>
            </a:gsLst>
            <a:lin ang="5400000" scaled="1"/>
          </a:gradFill>
          <a:ln w="9525">
            <a:solidFill>
              <a:schemeClr val="tx1"/>
            </a:solidFill>
            <a:round/>
            <a:headEnd/>
            <a:tailEnd/>
          </a:ln>
          <a:effectLst/>
        </p:spPr>
        <p:txBody>
          <a:bodyPr wrap="none" anchor="ctr">
            <a:prstTxWarp prst="textNoShape">
              <a:avLst/>
            </a:prstTxWarp>
          </a:bodyPr>
          <a:lstStyle/>
          <a:p>
            <a:pPr algn="ctr"/>
            <a:r>
              <a:rPr lang="en-US" sz="1000" b="1">
                <a:solidFill>
                  <a:srgbClr val="990033"/>
                </a:solidFill>
                <a:sym typeface="Symbol" charset="2"/>
              </a:rPr>
              <a:t>I-1</a:t>
            </a:r>
          </a:p>
        </p:txBody>
      </p:sp>
      <p:sp>
        <p:nvSpPr>
          <p:cNvPr id="3831" name="Oval 1783"/>
          <p:cNvSpPr>
            <a:spLocks noChangeAspect="1" noChangeArrowheads="1"/>
          </p:cNvSpPr>
          <p:nvPr/>
        </p:nvSpPr>
        <p:spPr bwMode="auto">
          <a:xfrm flipH="1">
            <a:off x="7654925" y="4959350"/>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3832" name="Oval 1784"/>
          <p:cNvSpPr>
            <a:spLocks noChangeArrowheads="1"/>
          </p:cNvSpPr>
          <p:nvPr/>
        </p:nvSpPr>
        <p:spPr bwMode="auto">
          <a:xfrm>
            <a:off x="7380288" y="5235575"/>
            <a:ext cx="547687" cy="320675"/>
          </a:xfrm>
          <a:prstGeom prst="ellipse">
            <a:avLst/>
          </a:prstGeom>
          <a:gradFill rotWithShape="1">
            <a:gsLst>
              <a:gs pos="0">
                <a:srgbClr val="4D0808"/>
              </a:gs>
              <a:gs pos="50000">
                <a:srgbClr val="C2E240"/>
              </a:gs>
              <a:gs pos="100000">
                <a:srgbClr val="4D0808"/>
              </a:gs>
            </a:gsLst>
            <a:lin ang="5400000" scaled="1"/>
          </a:gradFill>
          <a:ln w="9525">
            <a:solidFill>
              <a:schemeClr val="tx1"/>
            </a:solidFill>
            <a:round/>
            <a:headEnd/>
            <a:tailEnd/>
          </a:ln>
          <a:effectLst/>
        </p:spPr>
        <p:txBody>
          <a:bodyPr wrap="none" anchor="ctr">
            <a:prstTxWarp prst="textNoShape">
              <a:avLst/>
            </a:prstTxWarp>
          </a:bodyPr>
          <a:lstStyle/>
          <a:p>
            <a:pPr algn="ctr"/>
            <a:r>
              <a:rPr lang="en-US" sz="1000" b="1">
                <a:solidFill>
                  <a:srgbClr val="FFFF99"/>
                </a:solidFill>
                <a:sym typeface="Symbol" charset="2"/>
              </a:rPr>
              <a:t>PP1</a:t>
            </a:r>
          </a:p>
        </p:txBody>
      </p:sp>
      <p:sp>
        <p:nvSpPr>
          <p:cNvPr id="3833" name="Oval 1785"/>
          <p:cNvSpPr>
            <a:spLocks noChangeArrowheads="1"/>
          </p:cNvSpPr>
          <p:nvPr/>
        </p:nvSpPr>
        <p:spPr bwMode="auto">
          <a:xfrm>
            <a:off x="7358063" y="3646488"/>
            <a:ext cx="457200" cy="274637"/>
          </a:xfrm>
          <a:prstGeom prst="ellipse">
            <a:avLst/>
          </a:prstGeom>
          <a:gradFill rotWithShape="1">
            <a:gsLst>
              <a:gs pos="0">
                <a:srgbClr val="E4F2AB">
                  <a:gamma/>
                  <a:shade val="46275"/>
                  <a:invGamma/>
                </a:srgbClr>
              </a:gs>
              <a:gs pos="50000">
                <a:srgbClr val="E4F2AB"/>
              </a:gs>
              <a:gs pos="100000">
                <a:srgbClr val="E4F2AB">
                  <a:gamma/>
                  <a:shade val="46275"/>
                  <a:invGamma/>
                </a:srgbClr>
              </a:gs>
            </a:gsLst>
            <a:lin ang="5400000" scaled="1"/>
          </a:gradFill>
          <a:ln w="9525">
            <a:solidFill>
              <a:schemeClr val="tx1"/>
            </a:solidFill>
            <a:round/>
            <a:headEnd/>
            <a:tailEnd/>
          </a:ln>
          <a:effectLst/>
        </p:spPr>
        <p:txBody>
          <a:bodyPr wrap="none" anchor="ctr">
            <a:prstTxWarp prst="textNoShape">
              <a:avLst/>
            </a:prstTxWarp>
          </a:bodyPr>
          <a:lstStyle/>
          <a:p>
            <a:pPr algn="ctr"/>
            <a:r>
              <a:rPr lang="en-US" sz="700" b="1">
                <a:solidFill>
                  <a:srgbClr val="990033"/>
                </a:solidFill>
                <a:sym typeface="Symbol" charset="2"/>
              </a:rPr>
              <a:t>MARCKS</a:t>
            </a:r>
          </a:p>
        </p:txBody>
      </p:sp>
      <p:sp>
        <p:nvSpPr>
          <p:cNvPr id="3834" name="Line 1786"/>
          <p:cNvSpPr>
            <a:spLocks noChangeShapeType="1"/>
          </p:cNvSpPr>
          <p:nvPr/>
        </p:nvSpPr>
        <p:spPr bwMode="auto">
          <a:xfrm flipV="1">
            <a:off x="7172325" y="3922713"/>
            <a:ext cx="266700" cy="304800"/>
          </a:xfrm>
          <a:prstGeom prst="line">
            <a:avLst/>
          </a:prstGeom>
          <a:noFill/>
          <a:ln w="19050">
            <a:solidFill>
              <a:srgbClr val="009900"/>
            </a:solidFill>
            <a:round/>
            <a:headEnd/>
            <a:tailEnd type="triangle" w="med" len="med"/>
          </a:ln>
          <a:effectLst/>
        </p:spPr>
        <p:txBody>
          <a:bodyPr wrap="none" anchor="ctr">
            <a:prstTxWarp prst="textNoShape">
              <a:avLst/>
            </a:prstTxWarp>
          </a:bodyPr>
          <a:lstStyle/>
          <a:p>
            <a:endParaRPr lang="en-US"/>
          </a:p>
        </p:txBody>
      </p:sp>
      <p:grpSp>
        <p:nvGrpSpPr>
          <p:cNvPr id="3766" name="Group 1787"/>
          <p:cNvGrpSpPr>
            <a:grpSpLocks/>
          </p:cNvGrpSpPr>
          <p:nvPr/>
        </p:nvGrpSpPr>
        <p:grpSpPr bwMode="auto">
          <a:xfrm>
            <a:off x="6610350" y="1712913"/>
            <a:ext cx="628650" cy="590550"/>
            <a:chOff x="4230" y="1368"/>
            <a:chExt cx="396" cy="372"/>
          </a:xfrm>
        </p:grpSpPr>
        <p:sp>
          <p:nvSpPr>
            <p:cNvPr id="3836" name="Oval 1788"/>
            <p:cNvSpPr>
              <a:spLocks noChangeArrowheads="1"/>
            </p:cNvSpPr>
            <p:nvPr/>
          </p:nvSpPr>
          <p:spPr bwMode="auto">
            <a:xfrm>
              <a:off x="4277" y="1499"/>
              <a:ext cx="86" cy="86"/>
            </a:xfrm>
            <a:prstGeom prst="ellipse">
              <a:avLst/>
            </a:prstGeom>
            <a:solidFill>
              <a:srgbClr val="E6E2E2"/>
            </a:solidFill>
            <a:ln w="3175">
              <a:solidFill>
                <a:srgbClr val="FFFF45"/>
              </a:solidFill>
              <a:round/>
              <a:headEnd/>
              <a:tailEnd/>
            </a:ln>
            <a:effectLst/>
          </p:spPr>
          <p:txBody>
            <a:bodyPr wrap="none" anchor="ctr">
              <a:prstTxWarp prst="textNoShape">
                <a:avLst/>
              </a:prstTxWarp>
            </a:bodyPr>
            <a:lstStyle/>
            <a:p>
              <a:pPr algn="ctr"/>
              <a:r>
                <a:rPr lang="en-US" sz="600" b="1">
                  <a:solidFill>
                    <a:srgbClr val="777777"/>
                  </a:solidFill>
                </a:rPr>
                <a:t>Ca</a:t>
              </a:r>
            </a:p>
          </p:txBody>
        </p:sp>
        <p:sp>
          <p:nvSpPr>
            <p:cNvPr id="3837" name="Oval 1789"/>
            <p:cNvSpPr>
              <a:spLocks noChangeArrowheads="1"/>
            </p:cNvSpPr>
            <p:nvPr/>
          </p:nvSpPr>
          <p:spPr bwMode="auto">
            <a:xfrm>
              <a:off x="4469" y="1475"/>
              <a:ext cx="86" cy="86"/>
            </a:xfrm>
            <a:prstGeom prst="ellipse">
              <a:avLst/>
            </a:prstGeom>
            <a:solidFill>
              <a:srgbClr val="E6E2E2"/>
            </a:solidFill>
            <a:ln w="3175">
              <a:solidFill>
                <a:srgbClr val="FFFF45"/>
              </a:solidFill>
              <a:round/>
              <a:headEnd/>
              <a:tailEnd/>
            </a:ln>
            <a:effectLst/>
          </p:spPr>
          <p:txBody>
            <a:bodyPr wrap="none" anchor="ctr">
              <a:prstTxWarp prst="textNoShape">
                <a:avLst/>
              </a:prstTxWarp>
            </a:bodyPr>
            <a:lstStyle/>
            <a:p>
              <a:pPr algn="ctr"/>
              <a:r>
                <a:rPr lang="en-US" sz="600" b="1">
                  <a:solidFill>
                    <a:srgbClr val="777777"/>
                  </a:solidFill>
                </a:rPr>
                <a:t>Ca</a:t>
              </a:r>
            </a:p>
          </p:txBody>
        </p:sp>
        <p:sp>
          <p:nvSpPr>
            <p:cNvPr id="3838" name="Oval 1790"/>
            <p:cNvSpPr>
              <a:spLocks noChangeArrowheads="1"/>
            </p:cNvSpPr>
            <p:nvPr/>
          </p:nvSpPr>
          <p:spPr bwMode="auto">
            <a:xfrm>
              <a:off x="4345" y="1585"/>
              <a:ext cx="86" cy="86"/>
            </a:xfrm>
            <a:prstGeom prst="ellipse">
              <a:avLst/>
            </a:prstGeom>
            <a:solidFill>
              <a:srgbClr val="E6E2E2"/>
            </a:solidFill>
            <a:ln w="3175">
              <a:solidFill>
                <a:srgbClr val="FFFF45"/>
              </a:solidFill>
              <a:round/>
              <a:headEnd/>
              <a:tailEnd/>
            </a:ln>
            <a:effectLst/>
          </p:spPr>
          <p:txBody>
            <a:bodyPr wrap="none" anchor="ctr">
              <a:prstTxWarp prst="textNoShape">
                <a:avLst/>
              </a:prstTxWarp>
            </a:bodyPr>
            <a:lstStyle/>
            <a:p>
              <a:pPr algn="ctr"/>
              <a:r>
                <a:rPr lang="en-US" sz="600" b="1">
                  <a:solidFill>
                    <a:srgbClr val="777777"/>
                  </a:solidFill>
                </a:rPr>
                <a:t>Ca</a:t>
              </a:r>
            </a:p>
          </p:txBody>
        </p:sp>
        <p:sp>
          <p:nvSpPr>
            <p:cNvPr id="3839" name="Oval 1791"/>
            <p:cNvSpPr>
              <a:spLocks noChangeArrowheads="1"/>
            </p:cNvSpPr>
            <p:nvPr/>
          </p:nvSpPr>
          <p:spPr bwMode="auto">
            <a:xfrm>
              <a:off x="4446" y="1589"/>
              <a:ext cx="86" cy="86"/>
            </a:xfrm>
            <a:prstGeom prst="ellipse">
              <a:avLst/>
            </a:prstGeom>
            <a:solidFill>
              <a:srgbClr val="E6E2E2"/>
            </a:solidFill>
            <a:ln w="3175">
              <a:solidFill>
                <a:srgbClr val="FFFF45"/>
              </a:solidFill>
              <a:round/>
              <a:headEnd/>
              <a:tailEnd/>
            </a:ln>
            <a:effectLst/>
          </p:spPr>
          <p:txBody>
            <a:bodyPr wrap="none" anchor="ctr">
              <a:prstTxWarp prst="textNoShape">
                <a:avLst/>
              </a:prstTxWarp>
            </a:bodyPr>
            <a:lstStyle/>
            <a:p>
              <a:pPr algn="ctr"/>
              <a:r>
                <a:rPr lang="en-US" sz="600" b="1">
                  <a:solidFill>
                    <a:srgbClr val="777777"/>
                  </a:solidFill>
                </a:rPr>
                <a:t>Ca</a:t>
              </a:r>
            </a:p>
          </p:txBody>
        </p:sp>
        <p:sp>
          <p:nvSpPr>
            <p:cNvPr id="3840" name="Oval 1792"/>
            <p:cNvSpPr>
              <a:spLocks noChangeArrowheads="1"/>
            </p:cNvSpPr>
            <p:nvPr/>
          </p:nvSpPr>
          <p:spPr bwMode="auto">
            <a:xfrm>
              <a:off x="4363" y="1411"/>
              <a:ext cx="86" cy="86"/>
            </a:xfrm>
            <a:prstGeom prst="ellipse">
              <a:avLst/>
            </a:prstGeom>
            <a:solidFill>
              <a:srgbClr val="E6E2E2"/>
            </a:solidFill>
            <a:ln w="3175">
              <a:solidFill>
                <a:srgbClr val="FFFF45"/>
              </a:solidFill>
              <a:round/>
              <a:headEnd/>
              <a:tailEnd/>
            </a:ln>
            <a:effectLst/>
          </p:spPr>
          <p:txBody>
            <a:bodyPr wrap="none" anchor="ctr">
              <a:prstTxWarp prst="textNoShape">
                <a:avLst/>
              </a:prstTxWarp>
            </a:bodyPr>
            <a:lstStyle/>
            <a:p>
              <a:pPr algn="ctr"/>
              <a:r>
                <a:rPr lang="en-US" sz="600" b="1">
                  <a:solidFill>
                    <a:srgbClr val="777777"/>
                  </a:solidFill>
                </a:rPr>
                <a:t>Ca</a:t>
              </a:r>
            </a:p>
          </p:txBody>
        </p:sp>
        <p:sp>
          <p:nvSpPr>
            <p:cNvPr id="3841" name="Oval 1793"/>
            <p:cNvSpPr>
              <a:spLocks noChangeArrowheads="1"/>
            </p:cNvSpPr>
            <p:nvPr/>
          </p:nvSpPr>
          <p:spPr bwMode="auto">
            <a:xfrm>
              <a:off x="4230" y="1368"/>
              <a:ext cx="396" cy="372"/>
            </a:xfrm>
            <a:prstGeom prst="ellipse">
              <a:avLst/>
            </a:prstGeom>
            <a:noFill/>
            <a:ln w="19050">
              <a:solidFill>
                <a:srgbClr val="E6FFCD"/>
              </a:solidFill>
              <a:round/>
              <a:headEnd/>
              <a:tailEnd/>
            </a:ln>
            <a:effectLst/>
          </p:spPr>
          <p:txBody>
            <a:bodyPr wrap="none" anchor="ctr">
              <a:prstTxWarp prst="textNoShape">
                <a:avLst/>
              </a:prstTxWarp>
            </a:bodyPr>
            <a:lstStyle/>
            <a:p>
              <a:endParaRPr lang="en-US"/>
            </a:p>
          </p:txBody>
        </p:sp>
      </p:grpSp>
      <p:sp>
        <p:nvSpPr>
          <p:cNvPr id="3842" name="Oval 1794"/>
          <p:cNvSpPr>
            <a:spLocks noChangeArrowheads="1"/>
          </p:cNvSpPr>
          <p:nvPr/>
        </p:nvSpPr>
        <p:spPr bwMode="auto">
          <a:xfrm>
            <a:off x="7726363" y="2520950"/>
            <a:ext cx="136525" cy="136525"/>
          </a:xfrm>
          <a:prstGeom prst="ellipse">
            <a:avLst/>
          </a:prstGeom>
          <a:solidFill>
            <a:srgbClr val="E6E2E2"/>
          </a:solidFill>
          <a:ln w="3175">
            <a:solidFill>
              <a:srgbClr val="FFFF45"/>
            </a:solidFill>
            <a:round/>
            <a:headEnd/>
            <a:tailEnd/>
          </a:ln>
          <a:effectLst/>
        </p:spPr>
        <p:txBody>
          <a:bodyPr wrap="none" anchor="ctr">
            <a:prstTxWarp prst="textNoShape">
              <a:avLst/>
            </a:prstTxWarp>
          </a:bodyPr>
          <a:lstStyle/>
          <a:p>
            <a:pPr algn="ctr"/>
            <a:r>
              <a:rPr lang="en-US" sz="600" b="1">
                <a:solidFill>
                  <a:srgbClr val="777777"/>
                </a:solidFill>
              </a:rPr>
              <a:t>Ca</a:t>
            </a:r>
          </a:p>
        </p:txBody>
      </p:sp>
      <p:sp>
        <p:nvSpPr>
          <p:cNvPr id="3843" name="Oval 1795"/>
          <p:cNvSpPr>
            <a:spLocks noChangeArrowheads="1"/>
          </p:cNvSpPr>
          <p:nvPr/>
        </p:nvSpPr>
        <p:spPr bwMode="auto">
          <a:xfrm>
            <a:off x="7716838" y="2187575"/>
            <a:ext cx="136525" cy="136525"/>
          </a:xfrm>
          <a:prstGeom prst="ellipse">
            <a:avLst/>
          </a:prstGeom>
          <a:solidFill>
            <a:srgbClr val="E6E2E2"/>
          </a:solidFill>
          <a:ln w="3175">
            <a:solidFill>
              <a:srgbClr val="FFFF45"/>
            </a:solidFill>
            <a:round/>
            <a:headEnd/>
            <a:tailEnd/>
          </a:ln>
          <a:effectLst/>
        </p:spPr>
        <p:txBody>
          <a:bodyPr wrap="none" anchor="ctr">
            <a:prstTxWarp prst="textNoShape">
              <a:avLst/>
            </a:prstTxWarp>
          </a:bodyPr>
          <a:lstStyle/>
          <a:p>
            <a:pPr algn="ctr"/>
            <a:r>
              <a:rPr lang="en-US" sz="600" b="1">
                <a:solidFill>
                  <a:srgbClr val="777777"/>
                </a:solidFill>
              </a:rPr>
              <a:t>Ca</a:t>
            </a:r>
          </a:p>
        </p:txBody>
      </p:sp>
      <p:sp>
        <p:nvSpPr>
          <p:cNvPr id="3844" name="Oval 1796"/>
          <p:cNvSpPr>
            <a:spLocks noChangeArrowheads="1"/>
          </p:cNvSpPr>
          <p:nvPr/>
        </p:nvSpPr>
        <p:spPr bwMode="auto">
          <a:xfrm>
            <a:off x="7435850" y="2492375"/>
            <a:ext cx="136525" cy="136525"/>
          </a:xfrm>
          <a:prstGeom prst="ellipse">
            <a:avLst/>
          </a:prstGeom>
          <a:solidFill>
            <a:srgbClr val="E6E2E2"/>
          </a:solidFill>
          <a:ln w="3175">
            <a:solidFill>
              <a:srgbClr val="FFFF45"/>
            </a:solidFill>
            <a:round/>
            <a:headEnd/>
            <a:tailEnd/>
          </a:ln>
          <a:effectLst/>
        </p:spPr>
        <p:txBody>
          <a:bodyPr wrap="none" anchor="ctr">
            <a:prstTxWarp prst="textNoShape">
              <a:avLst/>
            </a:prstTxWarp>
          </a:bodyPr>
          <a:lstStyle/>
          <a:p>
            <a:pPr algn="ctr"/>
            <a:r>
              <a:rPr lang="en-US" sz="600" b="1">
                <a:solidFill>
                  <a:srgbClr val="777777"/>
                </a:solidFill>
              </a:rPr>
              <a:t>Ca</a:t>
            </a:r>
          </a:p>
        </p:txBody>
      </p:sp>
      <p:sp>
        <p:nvSpPr>
          <p:cNvPr id="3845" name="Oval 1797"/>
          <p:cNvSpPr>
            <a:spLocks noChangeArrowheads="1"/>
          </p:cNvSpPr>
          <p:nvPr/>
        </p:nvSpPr>
        <p:spPr bwMode="auto">
          <a:xfrm>
            <a:off x="7435850" y="2252663"/>
            <a:ext cx="136525" cy="136525"/>
          </a:xfrm>
          <a:prstGeom prst="ellipse">
            <a:avLst/>
          </a:prstGeom>
          <a:solidFill>
            <a:srgbClr val="E6E2E2"/>
          </a:solidFill>
          <a:ln w="3175">
            <a:solidFill>
              <a:srgbClr val="FFFF45"/>
            </a:solidFill>
            <a:round/>
            <a:headEnd/>
            <a:tailEnd/>
          </a:ln>
          <a:effectLst/>
        </p:spPr>
        <p:txBody>
          <a:bodyPr wrap="none" anchor="ctr">
            <a:prstTxWarp prst="textNoShape">
              <a:avLst/>
            </a:prstTxWarp>
          </a:bodyPr>
          <a:lstStyle/>
          <a:p>
            <a:pPr algn="ctr"/>
            <a:r>
              <a:rPr lang="en-US" sz="600" b="1">
                <a:solidFill>
                  <a:srgbClr val="777777"/>
                </a:solidFill>
              </a:rPr>
              <a:t>Ca</a:t>
            </a:r>
          </a:p>
        </p:txBody>
      </p:sp>
      <p:sp>
        <p:nvSpPr>
          <p:cNvPr id="3846" name="AutoShape 1798"/>
          <p:cNvSpPr>
            <a:spLocks noChangeArrowheads="1"/>
          </p:cNvSpPr>
          <p:nvPr/>
        </p:nvSpPr>
        <p:spPr bwMode="auto">
          <a:xfrm>
            <a:off x="7408863" y="2317750"/>
            <a:ext cx="411162" cy="246063"/>
          </a:xfrm>
          <a:prstGeom prst="moon">
            <a:avLst>
              <a:gd name="adj" fmla="val 64093"/>
            </a:avLst>
          </a:prstGeom>
          <a:gradFill rotWithShape="1">
            <a:gsLst>
              <a:gs pos="0">
                <a:srgbClr val="FFEFD1"/>
              </a:gs>
              <a:gs pos="100000">
                <a:srgbClr val="AA9152"/>
              </a:gs>
            </a:gsLst>
            <a:lin ang="0" scaled="1"/>
          </a:gradFill>
          <a:ln w="9525">
            <a:noFill/>
            <a:miter lim="800000"/>
            <a:headEnd/>
            <a:tailEnd/>
          </a:ln>
          <a:effectLst/>
        </p:spPr>
        <p:txBody>
          <a:bodyPr wrap="none" anchor="ctr">
            <a:prstTxWarp prst="textNoShape">
              <a:avLst/>
            </a:prstTxWarp>
          </a:bodyPr>
          <a:lstStyle/>
          <a:p>
            <a:pPr algn="ctr"/>
            <a:r>
              <a:rPr lang="en-US" sz="800" b="1">
                <a:solidFill>
                  <a:srgbClr val="990033"/>
                </a:solidFill>
              </a:rPr>
              <a:t>CaM   </a:t>
            </a:r>
          </a:p>
        </p:txBody>
      </p:sp>
      <p:sp>
        <p:nvSpPr>
          <p:cNvPr id="3847" name="Oval 1799"/>
          <p:cNvSpPr>
            <a:spLocks noChangeArrowheads="1"/>
          </p:cNvSpPr>
          <p:nvPr/>
        </p:nvSpPr>
        <p:spPr bwMode="auto">
          <a:xfrm>
            <a:off x="7137400" y="3098800"/>
            <a:ext cx="365125" cy="228600"/>
          </a:xfrm>
          <a:prstGeom prst="ellipse">
            <a:avLst/>
          </a:prstGeom>
          <a:gradFill rotWithShape="1">
            <a:gsLst>
              <a:gs pos="0">
                <a:srgbClr val="E4F2AB">
                  <a:gamma/>
                  <a:shade val="46275"/>
                  <a:invGamma/>
                </a:srgbClr>
              </a:gs>
              <a:gs pos="50000">
                <a:srgbClr val="E4F2AB"/>
              </a:gs>
              <a:gs pos="100000">
                <a:srgbClr val="E4F2AB">
                  <a:gamma/>
                  <a:shade val="46275"/>
                  <a:invGamma/>
                </a:srgbClr>
              </a:gs>
            </a:gsLst>
            <a:lin ang="5400000" scaled="1"/>
          </a:gradFill>
          <a:ln w="9525">
            <a:solidFill>
              <a:schemeClr val="tx1"/>
            </a:solidFill>
            <a:round/>
            <a:headEnd/>
            <a:tailEnd/>
          </a:ln>
          <a:effectLst/>
        </p:spPr>
        <p:txBody>
          <a:bodyPr wrap="none" anchor="ctr">
            <a:prstTxWarp prst="textNoShape">
              <a:avLst/>
            </a:prstTxWarp>
          </a:bodyPr>
          <a:lstStyle/>
          <a:p>
            <a:pPr algn="ctr"/>
            <a:r>
              <a:rPr lang="en-US" sz="800" b="1">
                <a:solidFill>
                  <a:srgbClr val="990033"/>
                </a:solidFill>
              </a:rPr>
              <a:t>CamKII</a:t>
            </a:r>
          </a:p>
        </p:txBody>
      </p:sp>
      <p:sp>
        <p:nvSpPr>
          <p:cNvPr id="3848" name="AutoShape 1800"/>
          <p:cNvSpPr>
            <a:spLocks noChangeArrowheads="1"/>
          </p:cNvSpPr>
          <p:nvPr/>
        </p:nvSpPr>
        <p:spPr bwMode="auto">
          <a:xfrm>
            <a:off x="6856413" y="3089275"/>
            <a:ext cx="411162" cy="246063"/>
          </a:xfrm>
          <a:prstGeom prst="moon">
            <a:avLst>
              <a:gd name="adj" fmla="val 64093"/>
            </a:avLst>
          </a:prstGeom>
          <a:gradFill rotWithShape="1">
            <a:gsLst>
              <a:gs pos="0">
                <a:srgbClr val="FFEFD1"/>
              </a:gs>
              <a:gs pos="100000">
                <a:srgbClr val="AA9152"/>
              </a:gs>
            </a:gsLst>
            <a:lin ang="0" scaled="1"/>
          </a:gradFill>
          <a:ln w="9525">
            <a:noFill/>
            <a:miter lim="800000"/>
            <a:headEnd/>
            <a:tailEnd/>
          </a:ln>
          <a:effectLst/>
        </p:spPr>
        <p:txBody>
          <a:bodyPr wrap="none" anchor="ctr">
            <a:prstTxWarp prst="textNoShape">
              <a:avLst/>
            </a:prstTxWarp>
          </a:bodyPr>
          <a:lstStyle/>
          <a:p>
            <a:pPr algn="ctr"/>
            <a:r>
              <a:rPr lang="en-US" sz="800" b="1">
                <a:solidFill>
                  <a:srgbClr val="990033"/>
                </a:solidFill>
              </a:rPr>
              <a:t>CaM   </a:t>
            </a:r>
          </a:p>
        </p:txBody>
      </p:sp>
      <p:sp>
        <p:nvSpPr>
          <p:cNvPr id="3849" name="Oval 1801"/>
          <p:cNvSpPr>
            <a:spLocks noChangeArrowheads="1"/>
          </p:cNvSpPr>
          <p:nvPr/>
        </p:nvSpPr>
        <p:spPr bwMode="auto">
          <a:xfrm flipH="1">
            <a:off x="7899400" y="3073400"/>
            <a:ext cx="365125" cy="228600"/>
          </a:xfrm>
          <a:prstGeom prst="ellipse">
            <a:avLst/>
          </a:prstGeom>
          <a:gradFill rotWithShape="1">
            <a:gsLst>
              <a:gs pos="0">
                <a:schemeClr val="bg2"/>
              </a:gs>
              <a:gs pos="100000">
                <a:srgbClr val="0E470D"/>
              </a:gs>
            </a:gsLst>
            <a:lin ang="5400000" scaled="1"/>
          </a:gradFill>
          <a:ln w="9525">
            <a:noFill/>
            <a:round/>
            <a:headEnd/>
            <a:tailEnd/>
          </a:ln>
          <a:effectLst/>
        </p:spPr>
        <p:txBody>
          <a:bodyPr wrap="none" anchor="ctr">
            <a:prstTxWarp prst="textNoShape">
              <a:avLst/>
            </a:prstTxWarp>
          </a:bodyPr>
          <a:lstStyle/>
          <a:p>
            <a:pPr algn="ctr"/>
            <a:r>
              <a:rPr lang="en-US" sz="800" b="1">
                <a:solidFill>
                  <a:srgbClr val="FFFF00"/>
                </a:solidFill>
              </a:rPr>
              <a:t>MLCK</a:t>
            </a:r>
          </a:p>
        </p:txBody>
      </p:sp>
      <p:sp>
        <p:nvSpPr>
          <p:cNvPr id="3850" name="AutoShape 1802"/>
          <p:cNvSpPr>
            <a:spLocks noChangeArrowheads="1"/>
          </p:cNvSpPr>
          <p:nvPr/>
        </p:nvSpPr>
        <p:spPr bwMode="auto">
          <a:xfrm>
            <a:off x="7620000" y="3070225"/>
            <a:ext cx="411163" cy="246063"/>
          </a:xfrm>
          <a:prstGeom prst="moon">
            <a:avLst>
              <a:gd name="adj" fmla="val 64093"/>
            </a:avLst>
          </a:prstGeom>
          <a:gradFill rotWithShape="1">
            <a:gsLst>
              <a:gs pos="0">
                <a:srgbClr val="FFEFD1"/>
              </a:gs>
              <a:gs pos="100000">
                <a:srgbClr val="AA9152"/>
              </a:gs>
            </a:gsLst>
            <a:lin ang="0" scaled="1"/>
          </a:gradFill>
          <a:ln w="9525">
            <a:noFill/>
            <a:miter lim="800000"/>
            <a:headEnd/>
            <a:tailEnd/>
          </a:ln>
          <a:effectLst/>
        </p:spPr>
        <p:txBody>
          <a:bodyPr wrap="none" anchor="ctr">
            <a:prstTxWarp prst="textNoShape">
              <a:avLst/>
            </a:prstTxWarp>
          </a:bodyPr>
          <a:lstStyle/>
          <a:p>
            <a:pPr algn="ctr"/>
            <a:r>
              <a:rPr lang="en-US" sz="800" b="1">
                <a:solidFill>
                  <a:srgbClr val="990033"/>
                </a:solidFill>
              </a:rPr>
              <a:t>CaM   </a:t>
            </a:r>
          </a:p>
        </p:txBody>
      </p:sp>
      <p:sp>
        <p:nvSpPr>
          <p:cNvPr id="3851" name="Line 1803"/>
          <p:cNvSpPr>
            <a:spLocks noChangeShapeType="1"/>
          </p:cNvSpPr>
          <p:nvPr/>
        </p:nvSpPr>
        <p:spPr bwMode="auto">
          <a:xfrm flipV="1">
            <a:off x="7029450" y="3341688"/>
            <a:ext cx="133350" cy="838200"/>
          </a:xfrm>
          <a:prstGeom prst="line">
            <a:avLst/>
          </a:prstGeom>
          <a:noFill/>
          <a:ln w="19050">
            <a:solidFill>
              <a:srgbClr val="009900"/>
            </a:solidFill>
            <a:round/>
            <a:headEnd/>
            <a:tailEnd type="triangle" w="med" len="med"/>
          </a:ln>
          <a:effectLst/>
        </p:spPr>
        <p:txBody>
          <a:bodyPr wrap="none" anchor="ctr">
            <a:prstTxWarp prst="textNoShape">
              <a:avLst/>
            </a:prstTxWarp>
          </a:bodyPr>
          <a:lstStyle/>
          <a:p>
            <a:endParaRPr lang="en-US"/>
          </a:p>
        </p:txBody>
      </p:sp>
      <p:sp>
        <p:nvSpPr>
          <p:cNvPr id="3852" name="Oval 1804"/>
          <p:cNvSpPr>
            <a:spLocks noChangeAspect="1" noChangeArrowheads="1"/>
          </p:cNvSpPr>
          <p:nvPr/>
        </p:nvSpPr>
        <p:spPr bwMode="auto">
          <a:xfrm flipH="1">
            <a:off x="7370763" y="3275013"/>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3853" name="Line 1805"/>
          <p:cNvSpPr>
            <a:spLocks noChangeShapeType="1"/>
          </p:cNvSpPr>
          <p:nvPr/>
        </p:nvSpPr>
        <p:spPr bwMode="auto">
          <a:xfrm flipH="1">
            <a:off x="7362825" y="2665413"/>
            <a:ext cx="190500" cy="381000"/>
          </a:xfrm>
          <a:prstGeom prst="line">
            <a:avLst/>
          </a:prstGeom>
          <a:noFill/>
          <a:ln w="19050">
            <a:solidFill>
              <a:srgbClr val="009900"/>
            </a:solidFill>
            <a:round/>
            <a:headEnd/>
            <a:tailEnd type="triangle" w="med" len="med"/>
          </a:ln>
          <a:effectLst/>
        </p:spPr>
        <p:txBody>
          <a:bodyPr wrap="none" anchor="ctr">
            <a:prstTxWarp prst="textNoShape">
              <a:avLst/>
            </a:prstTxWarp>
          </a:bodyPr>
          <a:lstStyle/>
          <a:p>
            <a:endParaRPr lang="en-US"/>
          </a:p>
        </p:txBody>
      </p:sp>
      <p:sp>
        <p:nvSpPr>
          <p:cNvPr id="3854" name="Line 1806"/>
          <p:cNvSpPr>
            <a:spLocks noChangeShapeType="1"/>
          </p:cNvSpPr>
          <p:nvPr/>
        </p:nvSpPr>
        <p:spPr bwMode="auto">
          <a:xfrm>
            <a:off x="7705725" y="2636838"/>
            <a:ext cx="123825" cy="390525"/>
          </a:xfrm>
          <a:prstGeom prst="line">
            <a:avLst/>
          </a:prstGeom>
          <a:noFill/>
          <a:ln w="19050">
            <a:solidFill>
              <a:srgbClr val="009900"/>
            </a:solidFill>
            <a:round/>
            <a:headEnd/>
            <a:tailEnd type="triangle" w="med" len="med"/>
          </a:ln>
          <a:effectLst/>
        </p:spPr>
        <p:txBody>
          <a:bodyPr wrap="none" anchor="ctr">
            <a:prstTxWarp prst="textNoShape">
              <a:avLst/>
            </a:prstTxWarp>
          </a:bodyPr>
          <a:lstStyle/>
          <a:p>
            <a:endParaRPr lang="en-US"/>
          </a:p>
        </p:txBody>
      </p:sp>
      <p:sp>
        <p:nvSpPr>
          <p:cNvPr id="3855" name="Oval 1807"/>
          <p:cNvSpPr>
            <a:spLocks noChangeArrowheads="1"/>
          </p:cNvSpPr>
          <p:nvPr/>
        </p:nvSpPr>
        <p:spPr bwMode="auto">
          <a:xfrm flipH="1">
            <a:off x="8255000" y="3659188"/>
            <a:ext cx="503238" cy="228600"/>
          </a:xfrm>
          <a:prstGeom prst="ellipse">
            <a:avLst/>
          </a:prstGeom>
          <a:gradFill rotWithShape="1">
            <a:gsLst>
              <a:gs pos="0">
                <a:srgbClr val="CCFF33"/>
              </a:gs>
              <a:gs pos="100000">
                <a:srgbClr val="0E470D"/>
              </a:gs>
            </a:gsLst>
            <a:lin ang="5400000" scaled="1"/>
          </a:gradFill>
          <a:ln w="9525">
            <a:noFill/>
            <a:round/>
            <a:headEnd/>
            <a:tailEnd/>
          </a:ln>
          <a:effectLst/>
        </p:spPr>
        <p:txBody>
          <a:bodyPr wrap="none" anchor="ctr">
            <a:prstTxWarp prst="textNoShape">
              <a:avLst/>
            </a:prstTxWarp>
          </a:bodyPr>
          <a:lstStyle/>
          <a:p>
            <a:pPr algn="ctr"/>
            <a:r>
              <a:rPr lang="en-US" sz="1000" b="1"/>
              <a:t>DAPK</a:t>
            </a:r>
          </a:p>
        </p:txBody>
      </p:sp>
      <p:sp>
        <p:nvSpPr>
          <p:cNvPr id="3856" name="AutoShape 1808"/>
          <p:cNvSpPr>
            <a:spLocks noChangeArrowheads="1"/>
          </p:cNvSpPr>
          <p:nvPr/>
        </p:nvSpPr>
        <p:spPr bwMode="auto">
          <a:xfrm>
            <a:off x="7967663" y="3648075"/>
            <a:ext cx="411162" cy="246063"/>
          </a:xfrm>
          <a:prstGeom prst="moon">
            <a:avLst>
              <a:gd name="adj" fmla="val 64093"/>
            </a:avLst>
          </a:prstGeom>
          <a:gradFill rotWithShape="1">
            <a:gsLst>
              <a:gs pos="0">
                <a:srgbClr val="FFEFD1"/>
              </a:gs>
              <a:gs pos="100000">
                <a:srgbClr val="AA9152"/>
              </a:gs>
            </a:gsLst>
            <a:lin ang="0" scaled="1"/>
          </a:gradFill>
          <a:ln w="9525">
            <a:noFill/>
            <a:miter lim="800000"/>
            <a:headEnd/>
            <a:tailEnd/>
          </a:ln>
          <a:effectLst/>
        </p:spPr>
        <p:txBody>
          <a:bodyPr wrap="none" anchor="ctr">
            <a:prstTxWarp prst="textNoShape">
              <a:avLst/>
            </a:prstTxWarp>
          </a:bodyPr>
          <a:lstStyle/>
          <a:p>
            <a:pPr algn="ctr"/>
            <a:r>
              <a:rPr lang="en-US" sz="800" b="1">
                <a:solidFill>
                  <a:srgbClr val="990033"/>
                </a:solidFill>
              </a:rPr>
              <a:t>CaM   </a:t>
            </a:r>
          </a:p>
        </p:txBody>
      </p:sp>
      <p:sp>
        <p:nvSpPr>
          <p:cNvPr id="3857" name="Freeform 1809"/>
          <p:cNvSpPr>
            <a:spLocks/>
          </p:cNvSpPr>
          <p:nvPr/>
        </p:nvSpPr>
        <p:spPr bwMode="auto">
          <a:xfrm>
            <a:off x="7181850" y="1939925"/>
            <a:ext cx="477838" cy="363538"/>
          </a:xfrm>
          <a:custGeom>
            <a:avLst/>
            <a:gdLst/>
            <a:ahLst/>
            <a:cxnLst>
              <a:cxn ang="0">
                <a:pos x="0" y="7"/>
              </a:cxn>
              <a:cxn ang="0">
                <a:pos x="252" y="37"/>
              </a:cxn>
              <a:cxn ang="0">
                <a:pos x="294" y="229"/>
              </a:cxn>
            </a:cxnLst>
            <a:rect l="0" t="0" r="r" b="b"/>
            <a:pathLst>
              <a:path w="301" h="229">
                <a:moveTo>
                  <a:pt x="0" y="7"/>
                </a:moveTo>
                <a:cubicBezTo>
                  <a:pt x="42" y="12"/>
                  <a:pt x="203" y="0"/>
                  <a:pt x="252" y="37"/>
                </a:cubicBezTo>
                <a:cubicBezTo>
                  <a:pt x="301" y="74"/>
                  <a:pt x="285" y="189"/>
                  <a:pt x="294" y="229"/>
                </a:cubicBezTo>
              </a:path>
            </a:pathLst>
          </a:custGeom>
          <a:noFill/>
          <a:ln w="19050" cap="flat" cmpd="sng">
            <a:solidFill>
              <a:srgbClr val="009900"/>
            </a:solidFill>
            <a:prstDash val="solid"/>
            <a:round/>
            <a:headEnd type="none" w="med" len="med"/>
            <a:tailEnd type="triangle" w="med" len="med"/>
          </a:ln>
          <a:effectLst/>
        </p:spPr>
        <p:txBody>
          <a:bodyPr wrap="none" anchor="ctr">
            <a:prstTxWarp prst="textNoShape">
              <a:avLst/>
            </a:prstTxWarp>
          </a:bodyPr>
          <a:lstStyle/>
          <a:p>
            <a:endParaRPr lang="en-US"/>
          </a:p>
        </p:txBody>
      </p:sp>
      <p:sp>
        <p:nvSpPr>
          <p:cNvPr id="3858" name="Freeform 1810"/>
          <p:cNvSpPr>
            <a:spLocks/>
          </p:cNvSpPr>
          <p:nvPr/>
        </p:nvSpPr>
        <p:spPr bwMode="auto">
          <a:xfrm>
            <a:off x="7820025" y="2444750"/>
            <a:ext cx="666750" cy="1154113"/>
          </a:xfrm>
          <a:custGeom>
            <a:avLst/>
            <a:gdLst/>
            <a:ahLst/>
            <a:cxnLst>
              <a:cxn ang="0">
                <a:pos x="0" y="1"/>
              </a:cxn>
              <a:cxn ang="0">
                <a:pos x="252" y="121"/>
              </a:cxn>
              <a:cxn ang="0">
                <a:pos x="420" y="727"/>
              </a:cxn>
            </a:cxnLst>
            <a:rect l="0" t="0" r="r" b="b"/>
            <a:pathLst>
              <a:path w="420" h="727">
                <a:moveTo>
                  <a:pt x="0" y="1"/>
                </a:moveTo>
                <a:cubicBezTo>
                  <a:pt x="100" y="13"/>
                  <a:pt x="182" y="0"/>
                  <a:pt x="252" y="121"/>
                </a:cubicBezTo>
                <a:cubicBezTo>
                  <a:pt x="322" y="242"/>
                  <a:pt x="385" y="601"/>
                  <a:pt x="420" y="727"/>
                </a:cubicBezTo>
              </a:path>
            </a:pathLst>
          </a:custGeom>
          <a:noFill/>
          <a:ln w="19050" cap="flat" cmpd="sng">
            <a:solidFill>
              <a:srgbClr val="009900"/>
            </a:solidFill>
            <a:prstDash val="solid"/>
            <a:round/>
            <a:headEnd type="none" w="med" len="med"/>
            <a:tailEnd type="triangle" w="med" len="med"/>
          </a:ln>
          <a:effectLst/>
        </p:spPr>
        <p:txBody>
          <a:bodyPr wrap="none" anchor="ctr">
            <a:prstTxWarp prst="textNoShape">
              <a:avLst/>
            </a:prstTxWarp>
          </a:bodyPr>
          <a:lstStyle/>
          <a:p>
            <a:endParaRPr lang="en-US"/>
          </a:p>
        </p:txBody>
      </p:sp>
      <p:sp>
        <p:nvSpPr>
          <p:cNvPr id="3859" name="Oval 1811"/>
          <p:cNvSpPr>
            <a:spLocks noChangeAspect="1" noChangeArrowheads="1"/>
          </p:cNvSpPr>
          <p:nvPr/>
        </p:nvSpPr>
        <p:spPr bwMode="auto">
          <a:xfrm flipH="1">
            <a:off x="8570913" y="3827463"/>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3860" name="Freeform 1812"/>
          <p:cNvSpPr>
            <a:spLocks/>
          </p:cNvSpPr>
          <p:nvPr/>
        </p:nvSpPr>
        <p:spPr bwMode="auto">
          <a:xfrm>
            <a:off x="4267200" y="3760788"/>
            <a:ext cx="438150" cy="276225"/>
          </a:xfrm>
          <a:custGeom>
            <a:avLst/>
            <a:gdLst/>
            <a:ahLst/>
            <a:cxnLst>
              <a:cxn ang="0">
                <a:pos x="0" y="0"/>
              </a:cxn>
              <a:cxn ang="0">
                <a:pos x="180" y="36"/>
              </a:cxn>
              <a:cxn ang="0">
                <a:pos x="276" y="174"/>
              </a:cxn>
            </a:cxnLst>
            <a:rect l="0" t="0" r="r" b="b"/>
            <a:pathLst>
              <a:path w="276" h="174">
                <a:moveTo>
                  <a:pt x="0" y="0"/>
                </a:moveTo>
                <a:cubicBezTo>
                  <a:pt x="67" y="3"/>
                  <a:pt x="134" y="7"/>
                  <a:pt x="180" y="36"/>
                </a:cubicBezTo>
                <a:cubicBezTo>
                  <a:pt x="226" y="65"/>
                  <a:pt x="251" y="119"/>
                  <a:pt x="276" y="174"/>
                </a:cubicBezTo>
              </a:path>
            </a:pathLst>
          </a:custGeom>
          <a:noFill/>
          <a:ln w="19050" cap="flat" cmpd="sng">
            <a:solidFill>
              <a:srgbClr val="009900"/>
            </a:solidFill>
            <a:prstDash val="solid"/>
            <a:round/>
            <a:headEnd type="none" w="med" len="med"/>
            <a:tailEnd type="triangle" w="med" len="med"/>
          </a:ln>
          <a:effectLst/>
        </p:spPr>
        <p:txBody>
          <a:bodyPr wrap="none" anchor="ctr">
            <a:prstTxWarp prst="textNoShape">
              <a:avLst/>
            </a:prstTxWarp>
          </a:bodyPr>
          <a:lstStyle/>
          <a:p>
            <a:endParaRPr lang="en-US"/>
          </a:p>
        </p:txBody>
      </p:sp>
      <p:sp>
        <p:nvSpPr>
          <p:cNvPr id="3861" name="Oval 1813"/>
          <p:cNvSpPr>
            <a:spLocks noChangeAspect="1" noChangeArrowheads="1"/>
          </p:cNvSpPr>
          <p:nvPr/>
        </p:nvSpPr>
        <p:spPr bwMode="auto">
          <a:xfrm flipH="1">
            <a:off x="6684963" y="5484813"/>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3862" name="AutoShape 1814"/>
          <p:cNvSpPr>
            <a:spLocks/>
          </p:cNvSpPr>
          <p:nvPr/>
        </p:nvSpPr>
        <p:spPr bwMode="auto">
          <a:xfrm rot="5400000">
            <a:off x="6253163" y="4927600"/>
            <a:ext cx="88900" cy="2247900"/>
          </a:xfrm>
          <a:prstGeom prst="leftBracket">
            <a:avLst>
              <a:gd name="adj" fmla="val 210714"/>
            </a:avLst>
          </a:prstGeom>
          <a:noFill/>
          <a:ln w="19050">
            <a:solidFill>
              <a:schemeClr val="bg2"/>
            </a:solidFill>
            <a:round/>
            <a:headEnd/>
            <a:tailEnd/>
          </a:ln>
          <a:effectLst/>
        </p:spPr>
        <p:txBody>
          <a:bodyPr wrap="none" anchor="ctr">
            <a:prstTxWarp prst="textNoShape">
              <a:avLst/>
            </a:prstTxWarp>
          </a:bodyPr>
          <a:lstStyle/>
          <a:p>
            <a:endParaRPr lang="en-US"/>
          </a:p>
        </p:txBody>
      </p:sp>
      <p:sp>
        <p:nvSpPr>
          <p:cNvPr id="3863" name="Line 1815"/>
          <p:cNvSpPr>
            <a:spLocks noChangeShapeType="1"/>
          </p:cNvSpPr>
          <p:nvPr/>
        </p:nvSpPr>
        <p:spPr bwMode="auto">
          <a:xfrm>
            <a:off x="5934075" y="5541963"/>
            <a:ext cx="0" cy="409575"/>
          </a:xfrm>
          <a:prstGeom prst="line">
            <a:avLst/>
          </a:prstGeom>
          <a:noFill/>
          <a:ln w="19050">
            <a:solidFill>
              <a:srgbClr val="009900"/>
            </a:solidFill>
            <a:round/>
            <a:headEnd/>
            <a:tailEnd type="triangle" w="med" len="med"/>
          </a:ln>
          <a:effectLst/>
        </p:spPr>
        <p:txBody>
          <a:bodyPr wrap="none" anchor="ctr">
            <a:prstTxWarp prst="textNoShape">
              <a:avLst/>
            </a:prstTxWarp>
          </a:bodyPr>
          <a:lstStyle/>
          <a:p>
            <a:endParaRPr lang="en-US"/>
          </a:p>
        </p:txBody>
      </p:sp>
      <p:sp>
        <p:nvSpPr>
          <p:cNvPr id="3864" name="Freeform 1816"/>
          <p:cNvSpPr>
            <a:spLocks/>
          </p:cNvSpPr>
          <p:nvPr/>
        </p:nvSpPr>
        <p:spPr bwMode="auto">
          <a:xfrm>
            <a:off x="6310313" y="5694363"/>
            <a:ext cx="271462" cy="238125"/>
          </a:xfrm>
          <a:custGeom>
            <a:avLst/>
            <a:gdLst/>
            <a:ahLst/>
            <a:cxnLst>
              <a:cxn ang="0">
                <a:pos x="171" y="0"/>
              </a:cxn>
              <a:cxn ang="0">
                <a:pos x="27" y="42"/>
              </a:cxn>
              <a:cxn ang="0">
                <a:pos x="9" y="150"/>
              </a:cxn>
            </a:cxnLst>
            <a:rect l="0" t="0" r="r" b="b"/>
            <a:pathLst>
              <a:path w="171" h="150">
                <a:moveTo>
                  <a:pt x="171" y="0"/>
                </a:moveTo>
                <a:cubicBezTo>
                  <a:pt x="147" y="6"/>
                  <a:pt x="54" y="17"/>
                  <a:pt x="27" y="42"/>
                </a:cubicBezTo>
                <a:cubicBezTo>
                  <a:pt x="0" y="67"/>
                  <a:pt x="11" y="133"/>
                  <a:pt x="9" y="150"/>
                </a:cubicBezTo>
              </a:path>
            </a:pathLst>
          </a:custGeom>
          <a:noFill/>
          <a:ln w="19050" cap="flat" cmpd="sng">
            <a:solidFill>
              <a:srgbClr val="009900"/>
            </a:solidFill>
            <a:prstDash val="solid"/>
            <a:round/>
            <a:headEnd type="none" w="med" len="med"/>
            <a:tailEnd type="triangle" w="med" len="med"/>
          </a:ln>
          <a:effectLst/>
        </p:spPr>
        <p:txBody>
          <a:bodyPr wrap="none" anchor="ctr">
            <a:prstTxWarp prst="textNoShape">
              <a:avLst/>
            </a:prstTxWarp>
          </a:bodyPr>
          <a:lstStyle/>
          <a:p>
            <a:endParaRPr lang="en-US"/>
          </a:p>
        </p:txBody>
      </p:sp>
      <p:sp>
        <p:nvSpPr>
          <p:cNvPr id="3865" name="Freeform 1817"/>
          <p:cNvSpPr>
            <a:spLocks/>
          </p:cNvSpPr>
          <p:nvPr/>
        </p:nvSpPr>
        <p:spPr bwMode="auto">
          <a:xfrm>
            <a:off x="6524625" y="4849813"/>
            <a:ext cx="381000" cy="234950"/>
          </a:xfrm>
          <a:custGeom>
            <a:avLst/>
            <a:gdLst/>
            <a:ahLst/>
            <a:cxnLst>
              <a:cxn ang="0">
                <a:pos x="240" y="148"/>
              </a:cxn>
              <a:cxn ang="0">
                <a:pos x="198" y="22"/>
              </a:cxn>
              <a:cxn ang="0">
                <a:pos x="0" y="16"/>
              </a:cxn>
            </a:cxnLst>
            <a:rect l="0" t="0" r="r" b="b"/>
            <a:pathLst>
              <a:path w="240" h="148">
                <a:moveTo>
                  <a:pt x="240" y="148"/>
                </a:moveTo>
                <a:cubicBezTo>
                  <a:pt x="233" y="127"/>
                  <a:pt x="238" y="44"/>
                  <a:pt x="198" y="22"/>
                </a:cubicBezTo>
                <a:cubicBezTo>
                  <a:pt x="158" y="0"/>
                  <a:pt x="41" y="17"/>
                  <a:pt x="0" y="16"/>
                </a:cubicBezTo>
              </a:path>
            </a:pathLst>
          </a:custGeom>
          <a:noFill/>
          <a:ln w="19050" cap="flat" cmpd="sng">
            <a:solidFill>
              <a:srgbClr val="FF0000"/>
            </a:solidFill>
            <a:prstDash val="solid"/>
            <a:round/>
            <a:headEnd type="none" w="med" len="med"/>
            <a:tailEnd type="triangle" w="med" len="med"/>
          </a:ln>
          <a:effectLst/>
        </p:spPr>
        <p:txBody>
          <a:bodyPr wrap="none" anchor="ctr">
            <a:prstTxWarp prst="textNoShape">
              <a:avLst/>
            </a:prstTxWarp>
          </a:bodyPr>
          <a:lstStyle/>
          <a:p>
            <a:endParaRPr lang="en-US"/>
          </a:p>
        </p:txBody>
      </p:sp>
      <p:grpSp>
        <p:nvGrpSpPr>
          <p:cNvPr id="3767" name="Group 1818"/>
          <p:cNvGrpSpPr>
            <a:grpSpLocks/>
          </p:cNvGrpSpPr>
          <p:nvPr/>
        </p:nvGrpSpPr>
        <p:grpSpPr bwMode="auto">
          <a:xfrm>
            <a:off x="6677025" y="4808538"/>
            <a:ext cx="128588" cy="119062"/>
            <a:chOff x="5351" y="1349"/>
            <a:chExt cx="81" cy="75"/>
          </a:xfrm>
        </p:grpSpPr>
        <p:sp>
          <p:nvSpPr>
            <p:cNvPr id="3867" name="Oval 1819"/>
            <p:cNvSpPr>
              <a:spLocks noChangeAspect="1" noChangeArrowheads="1"/>
            </p:cNvSpPr>
            <p:nvPr/>
          </p:nvSpPr>
          <p:spPr bwMode="auto">
            <a:xfrm>
              <a:off x="5351" y="1349"/>
              <a:ext cx="81" cy="75"/>
            </a:xfrm>
            <a:prstGeom prst="ellipse">
              <a:avLst/>
            </a:prstGeom>
            <a:solidFill>
              <a:srgbClr val="FFFFFF"/>
            </a:solidFill>
            <a:ln w="19050">
              <a:solidFill>
                <a:srgbClr val="FF0000"/>
              </a:solidFill>
              <a:round/>
              <a:headEnd/>
              <a:tailEnd/>
            </a:ln>
            <a:effectLst/>
          </p:spPr>
          <p:txBody>
            <a:bodyPr wrap="none" anchor="ctr">
              <a:prstTxWarp prst="textNoShape">
                <a:avLst/>
              </a:prstTxWarp>
            </a:bodyPr>
            <a:lstStyle/>
            <a:p>
              <a:endParaRPr lang="en-US"/>
            </a:p>
          </p:txBody>
        </p:sp>
        <p:sp>
          <p:nvSpPr>
            <p:cNvPr id="3868" name="Line 1820"/>
            <p:cNvSpPr>
              <a:spLocks noChangeAspect="1" noChangeShapeType="1"/>
            </p:cNvSpPr>
            <p:nvPr/>
          </p:nvSpPr>
          <p:spPr bwMode="auto">
            <a:xfrm rot="-5400000">
              <a:off x="5392" y="1363"/>
              <a:ext cx="0" cy="48"/>
            </a:xfrm>
            <a:prstGeom prst="line">
              <a:avLst/>
            </a:prstGeom>
            <a:noFill/>
            <a:ln w="19050">
              <a:solidFill>
                <a:srgbClr val="FF0000"/>
              </a:solidFill>
              <a:round/>
              <a:headEnd/>
              <a:tailEnd/>
            </a:ln>
            <a:effectLst/>
          </p:spPr>
          <p:txBody>
            <a:bodyPr wrap="none">
              <a:prstTxWarp prst="textNoShape">
                <a:avLst/>
              </a:prstTxWarp>
            </a:bodyPr>
            <a:lstStyle/>
            <a:p>
              <a:endParaRPr lang="en-US"/>
            </a:p>
          </p:txBody>
        </p:sp>
      </p:grpSp>
      <p:sp>
        <p:nvSpPr>
          <p:cNvPr id="3869" name="Freeform 1821"/>
          <p:cNvSpPr>
            <a:spLocks/>
          </p:cNvSpPr>
          <p:nvPr/>
        </p:nvSpPr>
        <p:spPr bwMode="auto">
          <a:xfrm>
            <a:off x="6143625" y="4308475"/>
            <a:ext cx="581025" cy="347663"/>
          </a:xfrm>
          <a:custGeom>
            <a:avLst/>
            <a:gdLst/>
            <a:ahLst/>
            <a:cxnLst>
              <a:cxn ang="0">
                <a:pos x="366" y="21"/>
              </a:cxn>
              <a:cxn ang="0">
                <a:pos x="132" y="33"/>
              </a:cxn>
              <a:cxn ang="0">
                <a:pos x="0" y="219"/>
              </a:cxn>
            </a:cxnLst>
            <a:rect l="0" t="0" r="r" b="b"/>
            <a:pathLst>
              <a:path w="366" h="219">
                <a:moveTo>
                  <a:pt x="366" y="21"/>
                </a:moveTo>
                <a:cubicBezTo>
                  <a:pt x="326" y="23"/>
                  <a:pt x="193" y="0"/>
                  <a:pt x="132" y="33"/>
                </a:cubicBezTo>
                <a:cubicBezTo>
                  <a:pt x="71" y="66"/>
                  <a:pt x="28" y="180"/>
                  <a:pt x="0" y="219"/>
                </a:cubicBezTo>
              </a:path>
            </a:pathLst>
          </a:custGeom>
          <a:noFill/>
          <a:ln w="19050" cap="flat" cmpd="sng">
            <a:solidFill>
              <a:srgbClr val="009900"/>
            </a:solidFill>
            <a:prstDash val="solid"/>
            <a:round/>
            <a:headEnd type="none" w="med" len="med"/>
            <a:tailEnd type="triangle" w="med" len="med"/>
          </a:ln>
          <a:effectLst/>
        </p:spPr>
        <p:txBody>
          <a:bodyPr wrap="none" anchor="ctr">
            <a:prstTxWarp prst="textNoShape">
              <a:avLst/>
            </a:prstTxWarp>
          </a:bodyPr>
          <a:lstStyle/>
          <a:p>
            <a:endParaRPr lang="en-US"/>
          </a:p>
        </p:txBody>
      </p:sp>
      <p:grpSp>
        <p:nvGrpSpPr>
          <p:cNvPr id="3771" name="Group 1822"/>
          <p:cNvGrpSpPr>
            <a:grpSpLocks noChangeAspect="1"/>
          </p:cNvGrpSpPr>
          <p:nvPr/>
        </p:nvGrpSpPr>
        <p:grpSpPr bwMode="auto">
          <a:xfrm flipH="1">
            <a:off x="6238875" y="4348163"/>
            <a:ext cx="128588" cy="119062"/>
            <a:chOff x="4554" y="3024"/>
            <a:chExt cx="162" cy="150"/>
          </a:xfrm>
        </p:grpSpPr>
        <p:sp>
          <p:nvSpPr>
            <p:cNvPr id="3871" name="Oval 1823"/>
            <p:cNvSpPr>
              <a:spLocks noChangeAspect="1" noChangeArrowheads="1"/>
            </p:cNvSpPr>
            <p:nvPr/>
          </p:nvSpPr>
          <p:spPr bwMode="auto">
            <a:xfrm>
              <a:off x="4554" y="3024"/>
              <a:ext cx="162" cy="150"/>
            </a:xfrm>
            <a:prstGeom prst="ellipse">
              <a:avLst/>
            </a:prstGeom>
            <a:solidFill>
              <a:srgbClr val="FFFFFF"/>
            </a:solidFill>
            <a:ln w="19050">
              <a:solidFill>
                <a:srgbClr val="009900"/>
              </a:solidFill>
              <a:round/>
              <a:headEnd/>
              <a:tailEnd/>
            </a:ln>
            <a:effectLst/>
          </p:spPr>
          <p:txBody>
            <a:bodyPr wrap="none" anchor="ctr">
              <a:prstTxWarp prst="textNoShape">
                <a:avLst/>
              </a:prstTxWarp>
            </a:bodyPr>
            <a:lstStyle/>
            <a:p>
              <a:endParaRPr lang="en-US"/>
            </a:p>
          </p:txBody>
        </p:sp>
        <p:sp>
          <p:nvSpPr>
            <p:cNvPr id="3872" name="Line 1824"/>
            <p:cNvSpPr>
              <a:spLocks noChangeAspect="1" noChangeShapeType="1"/>
            </p:cNvSpPr>
            <p:nvPr/>
          </p:nvSpPr>
          <p:spPr bwMode="auto">
            <a:xfrm>
              <a:off x="4635" y="3051"/>
              <a:ext cx="0" cy="96"/>
            </a:xfrm>
            <a:prstGeom prst="line">
              <a:avLst/>
            </a:prstGeom>
            <a:noFill/>
            <a:ln w="19050">
              <a:solidFill>
                <a:srgbClr val="009900"/>
              </a:solidFill>
              <a:round/>
              <a:headEnd/>
              <a:tailEnd/>
            </a:ln>
            <a:effectLst/>
          </p:spPr>
          <p:txBody>
            <a:bodyPr wrap="none">
              <a:prstTxWarp prst="textNoShape">
                <a:avLst/>
              </a:prstTxWarp>
            </a:bodyPr>
            <a:lstStyle/>
            <a:p>
              <a:endParaRPr lang="en-US"/>
            </a:p>
          </p:txBody>
        </p:sp>
        <p:sp>
          <p:nvSpPr>
            <p:cNvPr id="3873" name="Line 1825"/>
            <p:cNvSpPr>
              <a:spLocks noChangeAspect="1" noChangeShapeType="1"/>
            </p:cNvSpPr>
            <p:nvPr/>
          </p:nvSpPr>
          <p:spPr bwMode="auto">
            <a:xfrm rot="-5400000">
              <a:off x="4635" y="3051"/>
              <a:ext cx="0" cy="96"/>
            </a:xfrm>
            <a:prstGeom prst="line">
              <a:avLst/>
            </a:prstGeom>
            <a:noFill/>
            <a:ln w="19050">
              <a:solidFill>
                <a:srgbClr val="009900"/>
              </a:solidFill>
              <a:round/>
              <a:headEnd/>
              <a:tailEnd/>
            </a:ln>
            <a:effectLst/>
          </p:spPr>
          <p:txBody>
            <a:bodyPr wrap="none">
              <a:prstTxWarp prst="textNoShape">
                <a:avLst/>
              </a:prstTxWarp>
            </a:bodyPr>
            <a:lstStyle/>
            <a:p>
              <a:endParaRPr lang="en-US"/>
            </a:p>
          </p:txBody>
        </p:sp>
      </p:grpSp>
      <p:sp>
        <p:nvSpPr>
          <p:cNvPr id="3874" name="Line 1826"/>
          <p:cNvSpPr>
            <a:spLocks noChangeShapeType="1"/>
          </p:cNvSpPr>
          <p:nvPr/>
        </p:nvSpPr>
        <p:spPr bwMode="auto">
          <a:xfrm>
            <a:off x="7267575" y="4437063"/>
            <a:ext cx="333375" cy="190500"/>
          </a:xfrm>
          <a:prstGeom prst="line">
            <a:avLst/>
          </a:prstGeom>
          <a:noFill/>
          <a:ln w="19050">
            <a:solidFill>
              <a:srgbClr val="009900"/>
            </a:solidFill>
            <a:round/>
            <a:headEnd/>
            <a:tailEnd type="triangle" w="med" len="med"/>
          </a:ln>
          <a:effectLst/>
        </p:spPr>
        <p:txBody>
          <a:bodyPr wrap="none" anchor="ctr">
            <a:prstTxWarp prst="textNoShape">
              <a:avLst/>
            </a:prstTxWarp>
          </a:bodyPr>
          <a:lstStyle/>
          <a:p>
            <a:endParaRPr lang="en-US"/>
          </a:p>
        </p:txBody>
      </p:sp>
      <p:sp>
        <p:nvSpPr>
          <p:cNvPr id="3875" name="Line 1827"/>
          <p:cNvSpPr>
            <a:spLocks noChangeShapeType="1"/>
          </p:cNvSpPr>
          <p:nvPr/>
        </p:nvSpPr>
        <p:spPr bwMode="auto">
          <a:xfrm flipV="1">
            <a:off x="7258050" y="4246563"/>
            <a:ext cx="352425" cy="76200"/>
          </a:xfrm>
          <a:prstGeom prst="line">
            <a:avLst/>
          </a:prstGeom>
          <a:noFill/>
          <a:ln w="19050">
            <a:solidFill>
              <a:srgbClr val="009900"/>
            </a:solidFill>
            <a:round/>
            <a:headEnd/>
            <a:tailEnd type="triangle" w="med" len="med"/>
          </a:ln>
          <a:effectLst/>
        </p:spPr>
        <p:txBody>
          <a:bodyPr wrap="none" anchor="ctr">
            <a:prstTxWarp prst="textNoShape">
              <a:avLst/>
            </a:prstTxWarp>
          </a:bodyPr>
          <a:lstStyle/>
          <a:p>
            <a:endParaRPr lang="en-US"/>
          </a:p>
        </p:txBody>
      </p:sp>
      <p:sp>
        <p:nvSpPr>
          <p:cNvPr id="3876" name="Oval 1828"/>
          <p:cNvSpPr>
            <a:spLocks noChangeArrowheads="1"/>
          </p:cNvSpPr>
          <p:nvPr/>
        </p:nvSpPr>
        <p:spPr bwMode="auto">
          <a:xfrm>
            <a:off x="7681913" y="4078288"/>
            <a:ext cx="457200" cy="274637"/>
          </a:xfrm>
          <a:prstGeom prst="ellipse">
            <a:avLst/>
          </a:prstGeom>
          <a:gradFill rotWithShape="1">
            <a:gsLst>
              <a:gs pos="0">
                <a:srgbClr val="E4F2AB">
                  <a:gamma/>
                  <a:shade val="46275"/>
                  <a:invGamma/>
                </a:srgbClr>
              </a:gs>
              <a:gs pos="50000">
                <a:srgbClr val="E4F2AB"/>
              </a:gs>
              <a:gs pos="100000">
                <a:srgbClr val="E4F2AB">
                  <a:gamma/>
                  <a:shade val="46275"/>
                  <a:invGamma/>
                </a:srgbClr>
              </a:gs>
            </a:gsLst>
            <a:lin ang="5400000" scaled="1"/>
          </a:gradFill>
          <a:ln w="9525">
            <a:solidFill>
              <a:schemeClr val="tx1"/>
            </a:solidFill>
            <a:round/>
            <a:headEnd/>
            <a:tailEnd/>
          </a:ln>
          <a:effectLst/>
        </p:spPr>
        <p:txBody>
          <a:bodyPr wrap="none" anchor="ctr">
            <a:prstTxWarp prst="textNoShape">
              <a:avLst/>
            </a:prstTxWarp>
          </a:bodyPr>
          <a:lstStyle/>
          <a:p>
            <a:pPr algn="ctr"/>
            <a:r>
              <a:rPr lang="en-US" sz="800" b="1">
                <a:solidFill>
                  <a:srgbClr val="990033"/>
                </a:solidFill>
                <a:sym typeface="Symbol" charset="2"/>
              </a:rPr>
              <a:t>Fascin</a:t>
            </a:r>
          </a:p>
        </p:txBody>
      </p:sp>
      <p:sp>
        <p:nvSpPr>
          <p:cNvPr id="3877" name="Oval 1829"/>
          <p:cNvSpPr>
            <a:spLocks noChangeAspect="1" noChangeArrowheads="1"/>
          </p:cNvSpPr>
          <p:nvPr/>
        </p:nvSpPr>
        <p:spPr bwMode="auto">
          <a:xfrm flipH="1">
            <a:off x="8018463" y="4056063"/>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3878" name="Oval 1830"/>
          <p:cNvSpPr>
            <a:spLocks noChangeAspect="1" noChangeArrowheads="1"/>
          </p:cNvSpPr>
          <p:nvPr/>
        </p:nvSpPr>
        <p:spPr bwMode="auto">
          <a:xfrm flipH="1">
            <a:off x="7666038" y="3579813"/>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3879" name="Freeform 1831"/>
          <p:cNvSpPr>
            <a:spLocks/>
          </p:cNvSpPr>
          <p:nvPr/>
        </p:nvSpPr>
        <p:spPr bwMode="auto">
          <a:xfrm>
            <a:off x="7324725" y="3960813"/>
            <a:ext cx="1190625" cy="1784350"/>
          </a:xfrm>
          <a:custGeom>
            <a:avLst/>
            <a:gdLst/>
            <a:ahLst/>
            <a:cxnLst>
              <a:cxn ang="0">
                <a:pos x="0" y="1092"/>
              </a:cxn>
              <a:cxn ang="0">
                <a:pos x="546" y="942"/>
              </a:cxn>
              <a:cxn ang="0">
                <a:pos x="750" y="0"/>
              </a:cxn>
            </a:cxnLst>
            <a:rect l="0" t="0" r="r" b="b"/>
            <a:pathLst>
              <a:path w="750" h="1124">
                <a:moveTo>
                  <a:pt x="0" y="1092"/>
                </a:moveTo>
                <a:cubicBezTo>
                  <a:pt x="91" y="1067"/>
                  <a:pt x="421" y="1124"/>
                  <a:pt x="546" y="942"/>
                </a:cubicBezTo>
                <a:cubicBezTo>
                  <a:pt x="671" y="760"/>
                  <a:pt x="708" y="196"/>
                  <a:pt x="750" y="0"/>
                </a:cubicBezTo>
              </a:path>
            </a:pathLst>
          </a:custGeom>
          <a:noFill/>
          <a:ln w="19050" cap="flat" cmpd="sng">
            <a:solidFill>
              <a:srgbClr val="FF0000"/>
            </a:solidFill>
            <a:prstDash val="solid"/>
            <a:round/>
            <a:headEnd type="none" w="med" len="med"/>
            <a:tailEnd type="triangle" w="med" len="med"/>
          </a:ln>
          <a:effectLst/>
        </p:spPr>
        <p:txBody>
          <a:bodyPr wrap="none" anchor="ctr">
            <a:prstTxWarp prst="textNoShape">
              <a:avLst/>
            </a:prstTxWarp>
          </a:bodyPr>
          <a:lstStyle/>
          <a:p>
            <a:endParaRPr lang="en-US"/>
          </a:p>
        </p:txBody>
      </p:sp>
      <p:grpSp>
        <p:nvGrpSpPr>
          <p:cNvPr id="3788" name="Group 1832"/>
          <p:cNvGrpSpPr>
            <a:grpSpLocks/>
          </p:cNvGrpSpPr>
          <p:nvPr/>
        </p:nvGrpSpPr>
        <p:grpSpPr bwMode="auto">
          <a:xfrm>
            <a:off x="8420100" y="4132263"/>
            <a:ext cx="128588" cy="119062"/>
            <a:chOff x="5351" y="1349"/>
            <a:chExt cx="81" cy="75"/>
          </a:xfrm>
        </p:grpSpPr>
        <p:sp>
          <p:nvSpPr>
            <p:cNvPr id="3881" name="Oval 1833"/>
            <p:cNvSpPr>
              <a:spLocks noChangeAspect="1" noChangeArrowheads="1"/>
            </p:cNvSpPr>
            <p:nvPr/>
          </p:nvSpPr>
          <p:spPr bwMode="auto">
            <a:xfrm>
              <a:off x="5351" y="1349"/>
              <a:ext cx="81" cy="75"/>
            </a:xfrm>
            <a:prstGeom prst="ellipse">
              <a:avLst/>
            </a:prstGeom>
            <a:solidFill>
              <a:srgbClr val="FFFFFF"/>
            </a:solidFill>
            <a:ln w="19050">
              <a:solidFill>
                <a:srgbClr val="FF0000"/>
              </a:solidFill>
              <a:round/>
              <a:headEnd/>
              <a:tailEnd/>
            </a:ln>
            <a:effectLst/>
          </p:spPr>
          <p:txBody>
            <a:bodyPr wrap="none" anchor="ctr">
              <a:prstTxWarp prst="textNoShape">
                <a:avLst/>
              </a:prstTxWarp>
            </a:bodyPr>
            <a:lstStyle/>
            <a:p>
              <a:endParaRPr lang="en-US"/>
            </a:p>
          </p:txBody>
        </p:sp>
        <p:sp>
          <p:nvSpPr>
            <p:cNvPr id="3882" name="Line 1834"/>
            <p:cNvSpPr>
              <a:spLocks noChangeAspect="1" noChangeShapeType="1"/>
            </p:cNvSpPr>
            <p:nvPr/>
          </p:nvSpPr>
          <p:spPr bwMode="auto">
            <a:xfrm rot="-5400000">
              <a:off x="5392" y="1363"/>
              <a:ext cx="0" cy="48"/>
            </a:xfrm>
            <a:prstGeom prst="line">
              <a:avLst/>
            </a:prstGeom>
            <a:noFill/>
            <a:ln w="19050">
              <a:solidFill>
                <a:srgbClr val="FF0000"/>
              </a:solidFill>
              <a:round/>
              <a:headEnd/>
              <a:tailEnd/>
            </a:ln>
            <a:effectLst/>
          </p:spPr>
          <p:txBody>
            <a:bodyPr wrap="none">
              <a:prstTxWarp prst="textNoShape">
                <a:avLst/>
              </a:prstTxWarp>
            </a:bodyPr>
            <a:lstStyle/>
            <a:p>
              <a:endParaRPr lang="en-US"/>
            </a:p>
          </p:txBody>
        </p:sp>
      </p:grpSp>
      <p:sp>
        <p:nvSpPr>
          <p:cNvPr id="3883" name="Text Box 1835"/>
          <p:cNvSpPr txBox="1">
            <a:spLocks noChangeAspect="1" noChangeArrowheads="1"/>
          </p:cNvSpPr>
          <p:nvPr/>
        </p:nvSpPr>
        <p:spPr bwMode="auto">
          <a:xfrm>
            <a:off x="6645275" y="2536825"/>
            <a:ext cx="184150" cy="212725"/>
          </a:xfrm>
          <a:prstGeom prst="rect">
            <a:avLst/>
          </a:prstGeom>
          <a:noFill/>
          <a:ln w="3175">
            <a:noFill/>
            <a:miter lim="800000"/>
            <a:headEnd/>
            <a:tailEnd/>
          </a:ln>
          <a:effectLst/>
        </p:spPr>
        <p:txBody>
          <a:bodyPr wrap="none">
            <a:prstTxWarp prst="textNoShape">
              <a:avLst/>
            </a:prstTxWarp>
            <a:spAutoFit/>
          </a:bodyPr>
          <a:lstStyle/>
          <a:p>
            <a:pPr algn="ctr"/>
            <a:endParaRPr lang="en-US" sz="400" b="1"/>
          </a:p>
          <a:p>
            <a:pPr algn="ctr"/>
            <a:endParaRPr lang="en-US" sz="400" b="1"/>
          </a:p>
        </p:txBody>
      </p:sp>
      <p:grpSp>
        <p:nvGrpSpPr>
          <p:cNvPr id="3791" name="Group 1836"/>
          <p:cNvGrpSpPr>
            <a:grpSpLocks/>
          </p:cNvGrpSpPr>
          <p:nvPr/>
        </p:nvGrpSpPr>
        <p:grpSpPr bwMode="auto">
          <a:xfrm>
            <a:off x="6486525" y="2482850"/>
            <a:ext cx="282575" cy="250825"/>
            <a:chOff x="4086" y="1571"/>
            <a:chExt cx="178" cy="158"/>
          </a:xfrm>
        </p:grpSpPr>
        <p:grpSp>
          <p:nvGrpSpPr>
            <p:cNvPr id="3795" name="Group 1837"/>
            <p:cNvGrpSpPr>
              <a:grpSpLocks noChangeAspect="1"/>
            </p:cNvGrpSpPr>
            <p:nvPr/>
          </p:nvGrpSpPr>
          <p:grpSpPr bwMode="auto">
            <a:xfrm>
              <a:off x="4124" y="1619"/>
              <a:ext cx="109" cy="110"/>
              <a:chOff x="3327" y="3564"/>
              <a:chExt cx="290" cy="293"/>
            </a:xfrm>
          </p:grpSpPr>
          <p:sp>
            <p:nvSpPr>
              <p:cNvPr id="3886" name="AutoShape 1838"/>
              <p:cNvSpPr>
                <a:spLocks noChangeAspect="1" noChangeArrowheads="1"/>
              </p:cNvSpPr>
              <p:nvPr/>
            </p:nvSpPr>
            <p:spPr bwMode="auto">
              <a:xfrm flipH="1">
                <a:off x="3328" y="3614"/>
                <a:ext cx="288" cy="192"/>
              </a:xfrm>
              <a:prstGeom prst="hexagon">
                <a:avLst>
                  <a:gd name="adj" fmla="val 37500"/>
                  <a:gd name="vf" fmla="val 115470"/>
                </a:avLst>
              </a:prstGeom>
              <a:gradFill rotWithShape="1">
                <a:gsLst>
                  <a:gs pos="0">
                    <a:srgbClr val="FF9933"/>
                  </a:gs>
                  <a:gs pos="100000">
                    <a:srgbClr val="FF9933">
                      <a:gamma/>
                      <a:shade val="98431"/>
                      <a:invGamma/>
                    </a:srgbClr>
                  </a:gs>
                </a:gsLst>
                <a:lin ang="5400000" scaled="1"/>
              </a:gradFill>
              <a:ln w="3175">
                <a:solidFill>
                  <a:schemeClr val="tx1"/>
                </a:solidFill>
                <a:miter lim="800000"/>
                <a:headEnd/>
                <a:tailEnd/>
              </a:ln>
              <a:effectLst/>
            </p:spPr>
            <p:txBody>
              <a:bodyPr wrap="none" anchor="ctr">
                <a:prstTxWarp prst="textNoShape">
                  <a:avLst/>
                </a:prstTxWarp>
              </a:bodyPr>
              <a:lstStyle/>
              <a:p>
                <a:endParaRPr lang="en-US"/>
              </a:p>
            </p:txBody>
          </p:sp>
          <p:sp>
            <p:nvSpPr>
              <p:cNvPr id="3887" name="Line 1839"/>
              <p:cNvSpPr>
                <a:spLocks noChangeAspect="1" noChangeShapeType="1"/>
              </p:cNvSpPr>
              <p:nvPr/>
            </p:nvSpPr>
            <p:spPr bwMode="auto">
              <a:xfrm flipH="1">
                <a:off x="3404" y="3564"/>
                <a:ext cx="0" cy="48"/>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888" name="Line 1840"/>
              <p:cNvSpPr>
                <a:spLocks noChangeAspect="1" noChangeShapeType="1"/>
              </p:cNvSpPr>
              <p:nvPr/>
            </p:nvSpPr>
            <p:spPr bwMode="auto">
              <a:xfrm>
                <a:off x="3404" y="3754"/>
                <a:ext cx="0" cy="48"/>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889" name="Freeform 1841"/>
              <p:cNvSpPr>
                <a:spLocks noChangeAspect="1"/>
              </p:cNvSpPr>
              <p:nvPr/>
            </p:nvSpPr>
            <p:spPr bwMode="auto">
              <a:xfrm>
                <a:off x="3487" y="3687"/>
                <a:ext cx="41" cy="46"/>
              </a:xfrm>
              <a:custGeom>
                <a:avLst/>
                <a:gdLst/>
                <a:ahLst/>
                <a:cxnLst>
                  <a:cxn ang="0">
                    <a:pos x="192" y="0"/>
                  </a:cxn>
                  <a:cxn ang="0">
                    <a:pos x="90" y="26"/>
                  </a:cxn>
                  <a:cxn ang="0">
                    <a:pos x="13" y="147"/>
                  </a:cxn>
                  <a:cxn ang="0">
                    <a:pos x="13" y="301"/>
                  </a:cxn>
                  <a:cxn ang="0">
                    <a:pos x="71" y="403"/>
                  </a:cxn>
                  <a:cxn ang="0">
                    <a:pos x="179" y="461"/>
                  </a:cxn>
                  <a:cxn ang="0">
                    <a:pos x="307" y="422"/>
                  </a:cxn>
                  <a:cxn ang="0">
                    <a:pos x="384" y="307"/>
                  </a:cxn>
                  <a:cxn ang="0">
                    <a:pos x="391" y="160"/>
                  </a:cxn>
                  <a:cxn ang="0">
                    <a:pos x="320" y="38"/>
                  </a:cxn>
                  <a:cxn ang="0">
                    <a:pos x="199" y="0"/>
                  </a:cxn>
                </a:cxnLst>
                <a:rect l="0" t="0" r="r" b="b"/>
                <a:pathLst>
                  <a:path w="402" h="464">
                    <a:moveTo>
                      <a:pt x="192" y="0"/>
                    </a:moveTo>
                    <a:cubicBezTo>
                      <a:pt x="176" y="4"/>
                      <a:pt x="120" y="2"/>
                      <a:pt x="90" y="26"/>
                    </a:cubicBezTo>
                    <a:cubicBezTo>
                      <a:pt x="60" y="50"/>
                      <a:pt x="26" y="101"/>
                      <a:pt x="13" y="147"/>
                    </a:cubicBezTo>
                    <a:cubicBezTo>
                      <a:pt x="0" y="193"/>
                      <a:pt x="3" y="258"/>
                      <a:pt x="13" y="301"/>
                    </a:cubicBezTo>
                    <a:cubicBezTo>
                      <a:pt x="23" y="344"/>
                      <a:pt x="44" y="377"/>
                      <a:pt x="71" y="403"/>
                    </a:cubicBezTo>
                    <a:cubicBezTo>
                      <a:pt x="98" y="429"/>
                      <a:pt x="140" y="458"/>
                      <a:pt x="179" y="461"/>
                    </a:cubicBezTo>
                    <a:cubicBezTo>
                      <a:pt x="218" y="464"/>
                      <a:pt x="273" y="448"/>
                      <a:pt x="307" y="422"/>
                    </a:cubicBezTo>
                    <a:cubicBezTo>
                      <a:pt x="341" y="396"/>
                      <a:pt x="370" y="351"/>
                      <a:pt x="384" y="307"/>
                    </a:cubicBezTo>
                    <a:cubicBezTo>
                      <a:pt x="398" y="263"/>
                      <a:pt x="402" y="205"/>
                      <a:pt x="391" y="160"/>
                    </a:cubicBezTo>
                    <a:cubicBezTo>
                      <a:pt x="380" y="115"/>
                      <a:pt x="352" y="65"/>
                      <a:pt x="320" y="38"/>
                    </a:cubicBezTo>
                    <a:cubicBezTo>
                      <a:pt x="288" y="11"/>
                      <a:pt x="224" y="8"/>
                      <a:pt x="199" y="0"/>
                    </a:cubicBezTo>
                  </a:path>
                </a:pathLst>
              </a:custGeom>
              <a:gradFill rotWithShape="1">
                <a:gsLst>
                  <a:gs pos="0">
                    <a:srgbClr val="FF9933"/>
                  </a:gs>
                  <a:gs pos="100000">
                    <a:srgbClr val="FF9933">
                      <a:gamma/>
                      <a:shade val="98431"/>
                      <a:invGamma/>
                    </a:srgbClr>
                  </a:gs>
                </a:gsLst>
                <a:lin ang="5400000" scaled="1"/>
              </a:gradFill>
              <a:ln w="6350" cmpd="sng">
                <a:solidFill>
                  <a:schemeClr val="tx1"/>
                </a:solidFill>
                <a:round/>
                <a:headEnd/>
                <a:tailEnd/>
              </a:ln>
              <a:effectLst/>
            </p:spPr>
            <p:txBody>
              <a:bodyPr>
                <a:prstTxWarp prst="textNoShape">
                  <a:avLst/>
                </a:prstTxWarp>
              </a:bodyPr>
              <a:lstStyle/>
              <a:p>
                <a:endParaRPr lang="en-US"/>
              </a:p>
            </p:txBody>
          </p:sp>
          <p:sp>
            <p:nvSpPr>
              <p:cNvPr id="3890" name="Freeform 1842"/>
              <p:cNvSpPr>
                <a:spLocks noChangeAspect="1"/>
              </p:cNvSpPr>
              <p:nvPr/>
            </p:nvSpPr>
            <p:spPr bwMode="auto">
              <a:xfrm>
                <a:off x="3433" y="3682"/>
                <a:ext cx="35" cy="51"/>
              </a:xfrm>
              <a:custGeom>
                <a:avLst/>
                <a:gdLst/>
                <a:ahLst/>
                <a:cxnLst>
                  <a:cxn ang="0">
                    <a:pos x="11" y="0"/>
                  </a:cxn>
                  <a:cxn ang="0">
                    <a:pos x="10" y="472"/>
                  </a:cxn>
                  <a:cxn ang="0">
                    <a:pos x="11" y="250"/>
                  </a:cxn>
                  <a:cxn ang="0">
                    <a:pos x="79" y="91"/>
                  </a:cxn>
                  <a:cxn ang="0">
                    <a:pos x="195" y="30"/>
                  </a:cxn>
                  <a:cxn ang="0">
                    <a:pos x="323" y="94"/>
                  </a:cxn>
                  <a:cxn ang="0">
                    <a:pos x="351" y="227"/>
                  </a:cxn>
                  <a:cxn ang="0">
                    <a:pos x="351" y="499"/>
                  </a:cxn>
                </a:cxnLst>
                <a:rect l="0" t="0" r="r" b="b"/>
                <a:pathLst>
                  <a:path w="356" h="514">
                    <a:moveTo>
                      <a:pt x="11" y="0"/>
                    </a:moveTo>
                    <a:cubicBezTo>
                      <a:pt x="11" y="79"/>
                      <a:pt x="10" y="430"/>
                      <a:pt x="10" y="472"/>
                    </a:cubicBezTo>
                    <a:cubicBezTo>
                      <a:pt x="10" y="514"/>
                      <a:pt x="0" y="313"/>
                      <a:pt x="11" y="250"/>
                    </a:cubicBezTo>
                    <a:cubicBezTo>
                      <a:pt x="22" y="187"/>
                      <a:pt x="48" y="128"/>
                      <a:pt x="79" y="91"/>
                    </a:cubicBezTo>
                    <a:cubicBezTo>
                      <a:pt x="110" y="54"/>
                      <a:pt x="154" y="30"/>
                      <a:pt x="195" y="30"/>
                    </a:cubicBezTo>
                    <a:cubicBezTo>
                      <a:pt x="236" y="30"/>
                      <a:pt x="297" y="61"/>
                      <a:pt x="323" y="94"/>
                    </a:cubicBezTo>
                    <a:cubicBezTo>
                      <a:pt x="349" y="127"/>
                      <a:pt x="346" y="160"/>
                      <a:pt x="351" y="227"/>
                    </a:cubicBezTo>
                    <a:cubicBezTo>
                      <a:pt x="356" y="294"/>
                      <a:pt x="351" y="454"/>
                      <a:pt x="351" y="499"/>
                    </a:cubicBezTo>
                  </a:path>
                </a:pathLst>
              </a:custGeom>
              <a:gradFill rotWithShape="1">
                <a:gsLst>
                  <a:gs pos="0">
                    <a:srgbClr val="FF9933"/>
                  </a:gs>
                  <a:gs pos="100000">
                    <a:srgbClr val="FF9933">
                      <a:gamma/>
                      <a:shade val="98431"/>
                      <a:invGamma/>
                    </a:srgbClr>
                  </a:gs>
                </a:gsLst>
                <a:lin ang="5400000" scaled="1"/>
              </a:gradFill>
              <a:ln w="6350" cmpd="sng">
                <a:solidFill>
                  <a:schemeClr val="tx1"/>
                </a:solidFill>
                <a:round/>
                <a:headEnd/>
                <a:tailEnd/>
              </a:ln>
              <a:effectLst/>
            </p:spPr>
            <p:txBody>
              <a:bodyPr>
                <a:prstTxWarp prst="textNoShape">
                  <a:avLst/>
                </a:prstTxWarp>
              </a:bodyPr>
              <a:lstStyle/>
              <a:p>
                <a:endParaRPr lang="en-US"/>
              </a:p>
            </p:txBody>
          </p:sp>
          <p:sp>
            <p:nvSpPr>
              <p:cNvPr id="3891" name="Line 1843"/>
              <p:cNvSpPr>
                <a:spLocks noChangeAspect="1" noChangeShapeType="1"/>
              </p:cNvSpPr>
              <p:nvPr/>
            </p:nvSpPr>
            <p:spPr bwMode="auto">
              <a:xfrm>
                <a:off x="3407" y="3665"/>
                <a:ext cx="1" cy="68"/>
              </a:xfrm>
              <a:prstGeom prst="line">
                <a:avLst/>
              </a:prstGeom>
              <a:noFill/>
              <a:ln w="6350">
                <a:solidFill>
                  <a:schemeClr val="tx1"/>
                </a:solidFill>
                <a:round/>
                <a:headEnd/>
                <a:tailEnd/>
              </a:ln>
              <a:effectLst/>
            </p:spPr>
            <p:txBody>
              <a:bodyPr>
                <a:prstTxWarp prst="textNoShape">
                  <a:avLst/>
                </a:prstTxWarp>
              </a:bodyPr>
              <a:lstStyle/>
              <a:p>
                <a:endParaRPr lang="en-US"/>
              </a:p>
            </p:txBody>
          </p:sp>
          <p:sp>
            <p:nvSpPr>
              <p:cNvPr id="3892" name="Line 1844"/>
              <p:cNvSpPr>
                <a:spLocks noChangeAspect="1" noChangeShapeType="1"/>
              </p:cNvSpPr>
              <p:nvPr/>
            </p:nvSpPr>
            <p:spPr bwMode="auto">
              <a:xfrm>
                <a:off x="3543" y="3809"/>
                <a:ext cx="0" cy="48"/>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893" name="Line 1845"/>
              <p:cNvSpPr>
                <a:spLocks noChangeAspect="1" noChangeShapeType="1"/>
              </p:cNvSpPr>
              <p:nvPr/>
            </p:nvSpPr>
            <p:spPr bwMode="auto">
              <a:xfrm>
                <a:off x="3617" y="3659"/>
                <a:ext cx="0" cy="48"/>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894" name="Line 1846"/>
              <p:cNvSpPr>
                <a:spLocks noChangeAspect="1" noChangeShapeType="1"/>
              </p:cNvSpPr>
              <p:nvPr/>
            </p:nvSpPr>
            <p:spPr bwMode="auto">
              <a:xfrm>
                <a:off x="3327" y="3711"/>
                <a:ext cx="0" cy="48"/>
              </a:xfrm>
              <a:prstGeom prst="line">
                <a:avLst/>
              </a:prstGeom>
              <a:noFill/>
              <a:ln w="3175">
                <a:solidFill>
                  <a:schemeClr val="tx1"/>
                </a:solidFill>
                <a:round/>
                <a:headEnd/>
                <a:tailEnd/>
              </a:ln>
              <a:effectLst/>
            </p:spPr>
            <p:txBody>
              <a:bodyPr>
                <a:prstTxWarp prst="textNoShape">
                  <a:avLst/>
                </a:prstTxWarp>
              </a:bodyPr>
              <a:lstStyle/>
              <a:p>
                <a:endParaRPr lang="en-US"/>
              </a:p>
            </p:txBody>
          </p:sp>
          <p:sp>
            <p:nvSpPr>
              <p:cNvPr id="3895" name="Line 1847"/>
              <p:cNvSpPr>
                <a:spLocks noChangeAspect="1" noChangeShapeType="1"/>
              </p:cNvSpPr>
              <p:nvPr/>
            </p:nvSpPr>
            <p:spPr bwMode="auto">
              <a:xfrm>
                <a:off x="3541" y="3565"/>
                <a:ext cx="0" cy="48"/>
              </a:xfrm>
              <a:prstGeom prst="line">
                <a:avLst/>
              </a:prstGeom>
              <a:noFill/>
              <a:ln w="3175">
                <a:solidFill>
                  <a:schemeClr val="tx1"/>
                </a:solidFill>
                <a:round/>
                <a:headEnd/>
                <a:tailEnd/>
              </a:ln>
              <a:effectLst/>
            </p:spPr>
            <p:txBody>
              <a:bodyPr>
                <a:prstTxWarp prst="textNoShape">
                  <a:avLst/>
                </a:prstTxWarp>
              </a:bodyPr>
              <a:lstStyle/>
              <a:p>
                <a:endParaRPr lang="en-US"/>
              </a:p>
            </p:txBody>
          </p:sp>
        </p:grpSp>
        <p:sp>
          <p:nvSpPr>
            <p:cNvPr id="3896" name="Oval 1848"/>
            <p:cNvSpPr>
              <a:spLocks noChangeAspect="1" noChangeArrowheads="1"/>
            </p:cNvSpPr>
            <p:nvPr/>
          </p:nvSpPr>
          <p:spPr bwMode="auto">
            <a:xfrm rot="16200000" flipH="1">
              <a:off x="4213" y="1608"/>
              <a:ext cx="54" cy="49"/>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vert="eaVert" wrap="none" anchor="ctr">
              <a:prstTxWarp prst="textNoShape">
                <a:avLst/>
              </a:prstTxWarp>
            </a:bodyPr>
            <a:lstStyle/>
            <a:p>
              <a:pPr algn="ctr"/>
              <a:endParaRPr lang="en-US" sz="1400" b="1"/>
            </a:p>
          </p:txBody>
        </p:sp>
        <p:sp>
          <p:nvSpPr>
            <p:cNvPr id="3897" name="Freeform 1849"/>
            <p:cNvSpPr>
              <a:spLocks noChangeAspect="1"/>
            </p:cNvSpPr>
            <p:nvPr/>
          </p:nvSpPr>
          <p:spPr bwMode="auto">
            <a:xfrm>
              <a:off x="4232" y="1621"/>
              <a:ext cx="21" cy="29"/>
            </a:xfrm>
            <a:custGeom>
              <a:avLst/>
              <a:gdLst/>
              <a:ahLst/>
              <a:cxnLst>
                <a:cxn ang="0">
                  <a:pos x="0" y="666"/>
                </a:cxn>
                <a:cxn ang="0">
                  <a:pos x="0" y="0"/>
                </a:cxn>
                <a:cxn ang="0">
                  <a:pos x="246" y="0"/>
                </a:cxn>
                <a:cxn ang="0">
                  <a:pos x="378" y="78"/>
                </a:cxn>
                <a:cxn ang="0">
                  <a:pos x="384" y="246"/>
                </a:cxn>
                <a:cxn ang="0">
                  <a:pos x="240" y="348"/>
                </a:cxn>
                <a:cxn ang="0">
                  <a:pos x="0" y="348"/>
                </a:cxn>
              </a:cxnLst>
              <a:rect l="0" t="0" r="r" b="b"/>
              <a:pathLst>
                <a:path w="407" h="666">
                  <a:moveTo>
                    <a:pt x="0" y="666"/>
                  </a:moveTo>
                  <a:lnTo>
                    <a:pt x="0" y="0"/>
                  </a:lnTo>
                  <a:lnTo>
                    <a:pt x="246" y="0"/>
                  </a:lnTo>
                  <a:cubicBezTo>
                    <a:pt x="309" y="13"/>
                    <a:pt x="355" y="37"/>
                    <a:pt x="378" y="78"/>
                  </a:cubicBezTo>
                  <a:cubicBezTo>
                    <a:pt x="401" y="119"/>
                    <a:pt x="407" y="201"/>
                    <a:pt x="384" y="246"/>
                  </a:cubicBezTo>
                  <a:cubicBezTo>
                    <a:pt x="361" y="291"/>
                    <a:pt x="304" y="331"/>
                    <a:pt x="240" y="348"/>
                  </a:cubicBezTo>
                  <a:lnTo>
                    <a:pt x="0" y="348"/>
                  </a:lnTo>
                </a:path>
              </a:pathLst>
            </a:custGeom>
            <a:noFill/>
            <a:ln w="9525" cmpd="sng">
              <a:solidFill>
                <a:schemeClr val="tx1"/>
              </a:solidFill>
              <a:round/>
              <a:headEnd/>
              <a:tailEnd/>
            </a:ln>
            <a:effectLst/>
          </p:spPr>
          <p:txBody>
            <a:bodyPr>
              <a:prstTxWarp prst="textNoShape">
                <a:avLst/>
              </a:prstTxWarp>
            </a:bodyPr>
            <a:lstStyle/>
            <a:p>
              <a:endParaRPr lang="en-US"/>
            </a:p>
          </p:txBody>
        </p:sp>
        <p:sp>
          <p:nvSpPr>
            <p:cNvPr id="3898" name="Oval 1850"/>
            <p:cNvSpPr>
              <a:spLocks noChangeAspect="1" noChangeArrowheads="1"/>
            </p:cNvSpPr>
            <p:nvPr/>
          </p:nvSpPr>
          <p:spPr bwMode="auto">
            <a:xfrm rot="16200000" flipH="1">
              <a:off x="4125" y="1574"/>
              <a:ext cx="55" cy="49"/>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vert="eaVert" wrap="none" anchor="ctr">
              <a:prstTxWarp prst="textNoShape">
                <a:avLst/>
              </a:prstTxWarp>
            </a:bodyPr>
            <a:lstStyle/>
            <a:p>
              <a:pPr algn="ctr"/>
              <a:endParaRPr lang="en-US" sz="1400" b="1"/>
            </a:p>
          </p:txBody>
        </p:sp>
        <p:sp>
          <p:nvSpPr>
            <p:cNvPr id="3899" name="Freeform 1851"/>
            <p:cNvSpPr>
              <a:spLocks noChangeAspect="1"/>
            </p:cNvSpPr>
            <p:nvPr/>
          </p:nvSpPr>
          <p:spPr bwMode="auto">
            <a:xfrm>
              <a:off x="4145" y="1587"/>
              <a:ext cx="21" cy="28"/>
            </a:xfrm>
            <a:custGeom>
              <a:avLst/>
              <a:gdLst/>
              <a:ahLst/>
              <a:cxnLst>
                <a:cxn ang="0">
                  <a:pos x="0" y="666"/>
                </a:cxn>
                <a:cxn ang="0">
                  <a:pos x="0" y="0"/>
                </a:cxn>
                <a:cxn ang="0">
                  <a:pos x="246" y="0"/>
                </a:cxn>
                <a:cxn ang="0">
                  <a:pos x="378" y="78"/>
                </a:cxn>
                <a:cxn ang="0">
                  <a:pos x="384" y="246"/>
                </a:cxn>
                <a:cxn ang="0">
                  <a:pos x="240" y="348"/>
                </a:cxn>
                <a:cxn ang="0">
                  <a:pos x="0" y="348"/>
                </a:cxn>
              </a:cxnLst>
              <a:rect l="0" t="0" r="r" b="b"/>
              <a:pathLst>
                <a:path w="407" h="666">
                  <a:moveTo>
                    <a:pt x="0" y="666"/>
                  </a:moveTo>
                  <a:lnTo>
                    <a:pt x="0" y="0"/>
                  </a:lnTo>
                  <a:lnTo>
                    <a:pt x="246" y="0"/>
                  </a:lnTo>
                  <a:cubicBezTo>
                    <a:pt x="309" y="13"/>
                    <a:pt x="355" y="37"/>
                    <a:pt x="378" y="78"/>
                  </a:cubicBezTo>
                  <a:cubicBezTo>
                    <a:pt x="401" y="119"/>
                    <a:pt x="407" y="201"/>
                    <a:pt x="384" y="246"/>
                  </a:cubicBezTo>
                  <a:cubicBezTo>
                    <a:pt x="361" y="291"/>
                    <a:pt x="304" y="331"/>
                    <a:pt x="240" y="348"/>
                  </a:cubicBezTo>
                  <a:lnTo>
                    <a:pt x="0" y="348"/>
                  </a:lnTo>
                </a:path>
              </a:pathLst>
            </a:custGeom>
            <a:noFill/>
            <a:ln w="9525" cmpd="sng">
              <a:solidFill>
                <a:schemeClr val="tx1"/>
              </a:solidFill>
              <a:round/>
              <a:headEnd/>
              <a:tailEnd/>
            </a:ln>
            <a:effectLst/>
          </p:spPr>
          <p:txBody>
            <a:bodyPr>
              <a:prstTxWarp prst="textNoShape">
                <a:avLst/>
              </a:prstTxWarp>
            </a:bodyPr>
            <a:lstStyle/>
            <a:p>
              <a:endParaRPr lang="en-US"/>
            </a:p>
          </p:txBody>
        </p:sp>
        <p:sp>
          <p:nvSpPr>
            <p:cNvPr id="3900" name="Oval 1852"/>
            <p:cNvSpPr>
              <a:spLocks noChangeAspect="1" noChangeArrowheads="1"/>
            </p:cNvSpPr>
            <p:nvPr/>
          </p:nvSpPr>
          <p:spPr bwMode="auto">
            <a:xfrm rot="16200000" flipH="1">
              <a:off x="4084" y="1674"/>
              <a:ext cx="54" cy="49"/>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vert="eaVert" wrap="none" anchor="ctr">
              <a:prstTxWarp prst="textNoShape">
                <a:avLst/>
              </a:prstTxWarp>
            </a:bodyPr>
            <a:lstStyle/>
            <a:p>
              <a:pPr algn="ctr"/>
              <a:endParaRPr lang="en-US" sz="1400" b="1"/>
            </a:p>
          </p:txBody>
        </p:sp>
        <p:sp>
          <p:nvSpPr>
            <p:cNvPr id="3901" name="Freeform 1853"/>
            <p:cNvSpPr>
              <a:spLocks noChangeAspect="1"/>
            </p:cNvSpPr>
            <p:nvPr/>
          </p:nvSpPr>
          <p:spPr bwMode="auto">
            <a:xfrm>
              <a:off x="4103" y="1687"/>
              <a:ext cx="21" cy="29"/>
            </a:xfrm>
            <a:custGeom>
              <a:avLst/>
              <a:gdLst/>
              <a:ahLst/>
              <a:cxnLst>
                <a:cxn ang="0">
                  <a:pos x="0" y="666"/>
                </a:cxn>
                <a:cxn ang="0">
                  <a:pos x="0" y="0"/>
                </a:cxn>
                <a:cxn ang="0">
                  <a:pos x="246" y="0"/>
                </a:cxn>
                <a:cxn ang="0">
                  <a:pos x="378" y="78"/>
                </a:cxn>
                <a:cxn ang="0">
                  <a:pos x="384" y="246"/>
                </a:cxn>
                <a:cxn ang="0">
                  <a:pos x="240" y="348"/>
                </a:cxn>
                <a:cxn ang="0">
                  <a:pos x="0" y="348"/>
                </a:cxn>
              </a:cxnLst>
              <a:rect l="0" t="0" r="r" b="b"/>
              <a:pathLst>
                <a:path w="407" h="666">
                  <a:moveTo>
                    <a:pt x="0" y="666"/>
                  </a:moveTo>
                  <a:lnTo>
                    <a:pt x="0" y="0"/>
                  </a:lnTo>
                  <a:lnTo>
                    <a:pt x="246" y="0"/>
                  </a:lnTo>
                  <a:cubicBezTo>
                    <a:pt x="309" y="13"/>
                    <a:pt x="355" y="37"/>
                    <a:pt x="378" y="78"/>
                  </a:cubicBezTo>
                  <a:cubicBezTo>
                    <a:pt x="401" y="119"/>
                    <a:pt x="407" y="201"/>
                    <a:pt x="384" y="246"/>
                  </a:cubicBezTo>
                  <a:cubicBezTo>
                    <a:pt x="361" y="291"/>
                    <a:pt x="304" y="331"/>
                    <a:pt x="240" y="348"/>
                  </a:cubicBezTo>
                  <a:lnTo>
                    <a:pt x="0" y="348"/>
                  </a:lnTo>
                </a:path>
              </a:pathLst>
            </a:custGeom>
            <a:noFill/>
            <a:ln w="9525" cmpd="sng">
              <a:solidFill>
                <a:schemeClr val="tx1"/>
              </a:solidFill>
              <a:round/>
              <a:headEnd/>
              <a:tailEnd/>
            </a:ln>
            <a:effectLst/>
          </p:spPr>
          <p:txBody>
            <a:bodyPr>
              <a:prstTxWarp prst="textNoShape">
                <a:avLst/>
              </a:prstTxWarp>
            </a:bodyPr>
            <a:lstStyle/>
            <a:p>
              <a:endParaRPr lang="en-US"/>
            </a:p>
          </p:txBody>
        </p:sp>
      </p:grpSp>
      <p:sp>
        <p:nvSpPr>
          <p:cNvPr id="3902" name="Line 1854"/>
          <p:cNvSpPr>
            <a:spLocks noChangeShapeType="1"/>
          </p:cNvSpPr>
          <p:nvPr/>
        </p:nvSpPr>
        <p:spPr bwMode="auto">
          <a:xfrm flipV="1">
            <a:off x="6667500" y="2217738"/>
            <a:ext cx="114300" cy="295275"/>
          </a:xfrm>
          <a:prstGeom prst="line">
            <a:avLst/>
          </a:prstGeom>
          <a:noFill/>
          <a:ln w="19050">
            <a:solidFill>
              <a:srgbClr val="009900"/>
            </a:solidFill>
            <a:round/>
            <a:headEnd/>
            <a:tailEnd type="triangle" w="med" len="med"/>
          </a:ln>
          <a:effectLst/>
        </p:spPr>
        <p:txBody>
          <a:bodyPr wrap="none" anchor="ctr">
            <a:prstTxWarp prst="textNoShape">
              <a:avLst/>
            </a:prstTxWarp>
          </a:bodyPr>
          <a:lstStyle/>
          <a:p>
            <a:endParaRPr lang="en-US"/>
          </a:p>
        </p:txBody>
      </p:sp>
      <p:sp>
        <p:nvSpPr>
          <p:cNvPr id="3903" name="Freeform 1855"/>
          <p:cNvSpPr>
            <a:spLocks/>
          </p:cNvSpPr>
          <p:nvPr/>
        </p:nvSpPr>
        <p:spPr bwMode="auto">
          <a:xfrm>
            <a:off x="5991225" y="4189413"/>
            <a:ext cx="752475" cy="180975"/>
          </a:xfrm>
          <a:custGeom>
            <a:avLst/>
            <a:gdLst/>
            <a:ahLst/>
            <a:cxnLst>
              <a:cxn ang="0">
                <a:pos x="474" y="42"/>
              </a:cxn>
              <a:cxn ang="0">
                <a:pos x="216" y="12"/>
              </a:cxn>
              <a:cxn ang="0">
                <a:pos x="0" y="114"/>
              </a:cxn>
            </a:cxnLst>
            <a:rect l="0" t="0" r="r" b="b"/>
            <a:pathLst>
              <a:path w="474" h="114">
                <a:moveTo>
                  <a:pt x="474" y="42"/>
                </a:moveTo>
                <a:cubicBezTo>
                  <a:pt x="384" y="21"/>
                  <a:pt x="295" y="0"/>
                  <a:pt x="216" y="12"/>
                </a:cubicBezTo>
                <a:cubicBezTo>
                  <a:pt x="137" y="24"/>
                  <a:pt x="68" y="69"/>
                  <a:pt x="0" y="114"/>
                </a:cubicBezTo>
              </a:path>
            </a:pathLst>
          </a:custGeom>
          <a:noFill/>
          <a:ln w="19050" cap="flat" cmpd="sng">
            <a:solidFill>
              <a:srgbClr val="009900"/>
            </a:solidFill>
            <a:prstDash val="solid"/>
            <a:round/>
            <a:headEnd type="none" w="med" len="med"/>
            <a:tailEnd type="none" w="med" len="med"/>
          </a:ln>
          <a:effectLst/>
        </p:spPr>
        <p:txBody>
          <a:bodyPr wrap="none" anchor="ctr">
            <a:prstTxWarp prst="textNoShape">
              <a:avLst/>
            </a:prstTxWarp>
          </a:bodyPr>
          <a:lstStyle/>
          <a:p>
            <a:endParaRPr lang="en-US"/>
          </a:p>
        </p:txBody>
      </p:sp>
      <p:sp>
        <p:nvSpPr>
          <p:cNvPr id="3904" name="Freeform 1856"/>
          <p:cNvSpPr>
            <a:spLocks/>
          </p:cNvSpPr>
          <p:nvPr/>
        </p:nvSpPr>
        <p:spPr bwMode="auto">
          <a:xfrm>
            <a:off x="5314950" y="4427538"/>
            <a:ext cx="590550" cy="315912"/>
          </a:xfrm>
          <a:custGeom>
            <a:avLst/>
            <a:gdLst/>
            <a:ahLst/>
            <a:cxnLst>
              <a:cxn ang="0">
                <a:pos x="372" y="0"/>
              </a:cxn>
              <a:cxn ang="0">
                <a:pos x="132" y="174"/>
              </a:cxn>
              <a:cxn ang="0">
                <a:pos x="0" y="150"/>
              </a:cxn>
            </a:cxnLst>
            <a:rect l="0" t="0" r="r" b="b"/>
            <a:pathLst>
              <a:path w="372" h="199">
                <a:moveTo>
                  <a:pt x="372" y="0"/>
                </a:moveTo>
                <a:cubicBezTo>
                  <a:pt x="283" y="74"/>
                  <a:pt x="194" y="149"/>
                  <a:pt x="132" y="174"/>
                </a:cubicBezTo>
                <a:cubicBezTo>
                  <a:pt x="70" y="199"/>
                  <a:pt x="35" y="174"/>
                  <a:pt x="0" y="150"/>
                </a:cubicBezTo>
              </a:path>
            </a:pathLst>
          </a:custGeom>
          <a:noFill/>
          <a:ln w="19050" cap="flat" cmpd="sng">
            <a:solidFill>
              <a:srgbClr val="009900"/>
            </a:solidFill>
            <a:prstDash val="solid"/>
            <a:round/>
            <a:headEnd type="none" w="med" len="med"/>
            <a:tailEnd type="triangle" w="med" len="med"/>
          </a:ln>
          <a:effectLst/>
        </p:spPr>
        <p:txBody>
          <a:bodyPr wrap="none" anchor="ctr">
            <a:prstTxWarp prst="textNoShape">
              <a:avLst/>
            </a:prstTxWarp>
          </a:bodyPr>
          <a:lstStyle/>
          <a:p>
            <a:endParaRPr lang="en-US"/>
          </a:p>
        </p:txBody>
      </p:sp>
      <p:sp>
        <p:nvSpPr>
          <p:cNvPr id="3905" name="Oval 1857"/>
          <p:cNvSpPr>
            <a:spLocks noChangeAspect="1" noChangeArrowheads="1"/>
          </p:cNvSpPr>
          <p:nvPr/>
        </p:nvSpPr>
        <p:spPr bwMode="auto">
          <a:xfrm flipH="1">
            <a:off x="5314950" y="4438650"/>
            <a:ext cx="249238" cy="144463"/>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solidFill>
              <a:srgbClr val="33CC33"/>
            </a:solidFill>
            <a:round/>
            <a:headEnd/>
            <a:tailEnd/>
          </a:ln>
          <a:effectLst/>
        </p:spPr>
        <p:txBody>
          <a:bodyPr wrap="none" anchor="ctr">
            <a:prstTxWarp prst="textNoShape">
              <a:avLst/>
            </a:prstTxWarp>
          </a:bodyPr>
          <a:lstStyle/>
          <a:p>
            <a:pPr algn="ctr"/>
            <a:r>
              <a:rPr lang="en-US" sz="600" b="1">
                <a:solidFill>
                  <a:srgbClr val="4D0808"/>
                </a:solidFill>
                <a:ea typeface="Arial" charset="0"/>
                <a:cs typeface="Arial" charset="0"/>
              </a:rPr>
              <a:t>S129</a:t>
            </a:r>
          </a:p>
        </p:txBody>
      </p:sp>
      <p:grpSp>
        <p:nvGrpSpPr>
          <p:cNvPr id="3797" name="Group 1858"/>
          <p:cNvGrpSpPr>
            <a:grpSpLocks noChangeAspect="1"/>
          </p:cNvGrpSpPr>
          <p:nvPr/>
        </p:nvGrpSpPr>
        <p:grpSpPr bwMode="auto">
          <a:xfrm flipH="1">
            <a:off x="5610225" y="4557713"/>
            <a:ext cx="128588" cy="119062"/>
            <a:chOff x="4554" y="3024"/>
            <a:chExt cx="162" cy="150"/>
          </a:xfrm>
        </p:grpSpPr>
        <p:sp>
          <p:nvSpPr>
            <p:cNvPr id="3907" name="Oval 1859"/>
            <p:cNvSpPr>
              <a:spLocks noChangeAspect="1" noChangeArrowheads="1"/>
            </p:cNvSpPr>
            <p:nvPr/>
          </p:nvSpPr>
          <p:spPr bwMode="auto">
            <a:xfrm>
              <a:off x="4554" y="3024"/>
              <a:ext cx="162" cy="150"/>
            </a:xfrm>
            <a:prstGeom prst="ellipse">
              <a:avLst/>
            </a:prstGeom>
            <a:solidFill>
              <a:srgbClr val="FFFFFF"/>
            </a:solidFill>
            <a:ln w="19050">
              <a:solidFill>
                <a:srgbClr val="009900"/>
              </a:solidFill>
              <a:round/>
              <a:headEnd/>
              <a:tailEnd/>
            </a:ln>
            <a:effectLst/>
          </p:spPr>
          <p:txBody>
            <a:bodyPr wrap="none" anchor="ctr">
              <a:prstTxWarp prst="textNoShape">
                <a:avLst/>
              </a:prstTxWarp>
            </a:bodyPr>
            <a:lstStyle/>
            <a:p>
              <a:endParaRPr lang="en-US"/>
            </a:p>
          </p:txBody>
        </p:sp>
        <p:sp>
          <p:nvSpPr>
            <p:cNvPr id="3908" name="Line 1860"/>
            <p:cNvSpPr>
              <a:spLocks noChangeAspect="1" noChangeShapeType="1"/>
            </p:cNvSpPr>
            <p:nvPr/>
          </p:nvSpPr>
          <p:spPr bwMode="auto">
            <a:xfrm>
              <a:off x="4635" y="3051"/>
              <a:ext cx="0" cy="96"/>
            </a:xfrm>
            <a:prstGeom prst="line">
              <a:avLst/>
            </a:prstGeom>
            <a:noFill/>
            <a:ln w="19050">
              <a:solidFill>
                <a:srgbClr val="009900"/>
              </a:solidFill>
              <a:round/>
              <a:headEnd/>
              <a:tailEnd/>
            </a:ln>
            <a:effectLst/>
          </p:spPr>
          <p:txBody>
            <a:bodyPr wrap="none">
              <a:prstTxWarp prst="textNoShape">
                <a:avLst/>
              </a:prstTxWarp>
            </a:bodyPr>
            <a:lstStyle/>
            <a:p>
              <a:endParaRPr lang="en-US"/>
            </a:p>
          </p:txBody>
        </p:sp>
        <p:sp>
          <p:nvSpPr>
            <p:cNvPr id="3909" name="Line 1861"/>
            <p:cNvSpPr>
              <a:spLocks noChangeAspect="1" noChangeShapeType="1"/>
            </p:cNvSpPr>
            <p:nvPr/>
          </p:nvSpPr>
          <p:spPr bwMode="auto">
            <a:xfrm rot="-5400000">
              <a:off x="4635" y="3051"/>
              <a:ext cx="0" cy="96"/>
            </a:xfrm>
            <a:prstGeom prst="line">
              <a:avLst/>
            </a:prstGeom>
            <a:noFill/>
            <a:ln w="19050">
              <a:solidFill>
                <a:srgbClr val="009900"/>
              </a:solidFill>
              <a:round/>
              <a:headEnd/>
              <a:tailEnd/>
            </a:ln>
            <a:effectLst/>
          </p:spPr>
          <p:txBody>
            <a:bodyPr wrap="none">
              <a:prstTxWarp prst="textNoShape">
                <a:avLst/>
              </a:prstTxWarp>
            </a:bodyPr>
            <a:lstStyle/>
            <a:p>
              <a:endParaRPr lang="en-US"/>
            </a:p>
          </p:txBody>
        </p:sp>
      </p:grpSp>
      <p:sp>
        <p:nvSpPr>
          <p:cNvPr id="3910" name="Oval 1862"/>
          <p:cNvSpPr>
            <a:spLocks noChangeArrowheads="1"/>
          </p:cNvSpPr>
          <p:nvPr/>
        </p:nvSpPr>
        <p:spPr bwMode="auto">
          <a:xfrm>
            <a:off x="7629525" y="4570413"/>
            <a:ext cx="457200" cy="274637"/>
          </a:xfrm>
          <a:prstGeom prst="ellipse">
            <a:avLst/>
          </a:prstGeom>
          <a:gradFill rotWithShape="1">
            <a:gsLst>
              <a:gs pos="0">
                <a:srgbClr val="C3D2DF">
                  <a:gamma/>
                  <a:shade val="46275"/>
                  <a:invGamma/>
                </a:srgbClr>
              </a:gs>
              <a:gs pos="50000">
                <a:srgbClr val="C3D2DF"/>
              </a:gs>
              <a:gs pos="100000">
                <a:srgbClr val="C3D2DF">
                  <a:gamma/>
                  <a:shade val="46275"/>
                  <a:invGamma/>
                </a:srgbClr>
              </a:gs>
            </a:gsLst>
            <a:lin ang="5400000" scaled="1"/>
          </a:gradFill>
          <a:ln w="9525">
            <a:solidFill>
              <a:schemeClr val="tx1"/>
            </a:solidFill>
            <a:round/>
            <a:headEnd/>
            <a:tailEnd/>
          </a:ln>
          <a:effectLst/>
        </p:spPr>
        <p:txBody>
          <a:bodyPr wrap="none" anchor="ctr">
            <a:prstTxWarp prst="textNoShape">
              <a:avLst/>
            </a:prstTxWarp>
          </a:bodyPr>
          <a:lstStyle/>
          <a:p>
            <a:pPr algn="ctr"/>
            <a:r>
              <a:rPr lang="en-US" sz="800" b="1">
                <a:solidFill>
                  <a:srgbClr val="655555"/>
                </a:solidFill>
              </a:rPr>
              <a:t>Bcl-2</a:t>
            </a:r>
          </a:p>
        </p:txBody>
      </p:sp>
      <p:sp>
        <p:nvSpPr>
          <p:cNvPr id="3911" name="Freeform 1863"/>
          <p:cNvSpPr>
            <a:spLocks/>
          </p:cNvSpPr>
          <p:nvPr/>
        </p:nvSpPr>
        <p:spPr bwMode="auto">
          <a:xfrm>
            <a:off x="6619875" y="2246313"/>
            <a:ext cx="304800" cy="1924050"/>
          </a:xfrm>
          <a:custGeom>
            <a:avLst/>
            <a:gdLst/>
            <a:ahLst/>
            <a:cxnLst>
              <a:cxn ang="0">
                <a:pos x="192" y="0"/>
              </a:cxn>
              <a:cxn ang="0">
                <a:pos x="0" y="690"/>
              </a:cxn>
              <a:cxn ang="0">
                <a:pos x="192" y="1212"/>
              </a:cxn>
            </a:cxnLst>
            <a:rect l="0" t="0" r="r" b="b"/>
            <a:pathLst>
              <a:path w="192" h="1212">
                <a:moveTo>
                  <a:pt x="192" y="0"/>
                </a:moveTo>
                <a:cubicBezTo>
                  <a:pt x="160" y="115"/>
                  <a:pt x="0" y="488"/>
                  <a:pt x="0" y="690"/>
                </a:cubicBezTo>
                <a:cubicBezTo>
                  <a:pt x="0" y="892"/>
                  <a:pt x="152" y="1103"/>
                  <a:pt x="192" y="1212"/>
                </a:cubicBezTo>
              </a:path>
            </a:pathLst>
          </a:custGeom>
          <a:noFill/>
          <a:ln w="19050" cap="flat" cmpd="sng">
            <a:solidFill>
              <a:srgbClr val="009900"/>
            </a:solidFill>
            <a:prstDash val="solid"/>
            <a:round/>
            <a:headEnd type="none" w="med" len="med"/>
            <a:tailEnd type="triangle" w="med" len="med"/>
          </a:ln>
          <a:effectLst/>
        </p:spPr>
        <p:txBody>
          <a:bodyPr wrap="none" anchor="ctr">
            <a:prstTxWarp prst="textNoShape">
              <a:avLst/>
            </a:prstTxWarp>
          </a:bodyPr>
          <a:lstStyle/>
          <a:p>
            <a:endParaRPr lang="en-US"/>
          </a:p>
        </p:txBody>
      </p:sp>
      <p:sp>
        <p:nvSpPr>
          <p:cNvPr id="3912" name="Freeform 1864"/>
          <p:cNvSpPr>
            <a:spLocks/>
          </p:cNvSpPr>
          <p:nvPr/>
        </p:nvSpPr>
        <p:spPr bwMode="auto">
          <a:xfrm>
            <a:off x="2859088" y="1716088"/>
            <a:ext cx="746125" cy="150812"/>
          </a:xfrm>
          <a:custGeom>
            <a:avLst/>
            <a:gdLst/>
            <a:ahLst/>
            <a:cxnLst>
              <a:cxn ang="0">
                <a:pos x="532" y="11"/>
              </a:cxn>
              <a:cxn ang="0">
                <a:pos x="264" y="93"/>
              </a:cxn>
              <a:cxn ang="0">
                <a:pos x="0" y="0"/>
              </a:cxn>
            </a:cxnLst>
            <a:rect l="0" t="0" r="r" b="b"/>
            <a:pathLst>
              <a:path w="532" h="95">
                <a:moveTo>
                  <a:pt x="532" y="11"/>
                </a:moveTo>
                <a:cubicBezTo>
                  <a:pt x="442" y="53"/>
                  <a:pt x="353" y="95"/>
                  <a:pt x="264" y="93"/>
                </a:cubicBezTo>
                <a:cubicBezTo>
                  <a:pt x="175" y="91"/>
                  <a:pt x="87" y="45"/>
                  <a:pt x="0" y="0"/>
                </a:cubicBezTo>
              </a:path>
            </a:pathLst>
          </a:custGeom>
          <a:noFill/>
          <a:ln w="19050" cap="flat" cmpd="sng">
            <a:solidFill>
              <a:schemeClr val="bg2"/>
            </a:solidFill>
            <a:prstDash val="solid"/>
            <a:round/>
            <a:headEnd type="none" w="med" len="med"/>
            <a:tailEnd type="triangle" w="med" len="med"/>
          </a:ln>
          <a:effectLst/>
        </p:spPr>
        <p:txBody>
          <a:bodyPr wrap="none" anchor="ctr">
            <a:prstTxWarp prst="textNoShape">
              <a:avLst/>
            </a:prstTxWarp>
          </a:bodyPr>
          <a:lstStyle/>
          <a:p>
            <a:endParaRPr lang="en-US"/>
          </a:p>
        </p:txBody>
      </p:sp>
      <p:sp>
        <p:nvSpPr>
          <p:cNvPr id="3913" name="Freeform 1865"/>
          <p:cNvSpPr>
            <a:spLocks/>
          </p:cNvSpPr>
          <p:nvPr/>
        </p:nvSpPr>
        <p:spPr bwMode="auto">
          <a:xfrm flipH="1" flipV="1">
            <a:off x="2868613" y="1444625"/>
            <a:ext cx="755650" cy="180975"/>
          </a:xfrm>
          <a:custGeom>
            <a:avLst/>
            <a:gdLst/>
            <a:ahLst/>
            <a:cxnLst>
              <a:cxn ang="0">
                <a:pos x="532" y="11"/>
              </a:cxn>
              <a:cxn ang="0">
                <a:pos x="264" y="93"/>
              </a:cxn>
              <a:cxn ang="0">
                <a:pos x="0" y="0"/>
              </a:cxn>
            </a:cxnLst>
            <a:rect l="0" t="0" r="r" b="b"/>
            <a:pathLst>
              <a:path w="532" h="95">
                <a:moveTo>
                  <a:pt x="532" y="11"/>
                </a:moveTo>
                <a:cubicBezTo>
                  <a:pt x="442" y="53"/>
                  <a:pt x="353" y="95"/>
                  <a:pt x="264" y="93"/>
                </a:cubicBezTo>
                <a:cubicBezTo>
                  <a:pt x="175" y="91"/>
                  <a:pt x="87" y="45"/>
                  <a:pt x="0" y="0"/>
                </a:cubicBezTo>
              </a:path>
            </a:pathLst>
          </a:custGeom>
          <a:noFill/>
          <a:ln w="19050" cap="flat" cmpd="sng">
            <a:solidFill>
              <a:schemeClr val="bg2"/>
            </a:solidFill>
            <a:prstDash val="solid"/>
            <a:round/>
            <a:headEnd type="none" w="med" len="med"/>
            <a:tailEnd type="triangle" w="med" len="med"/>
          </a:ln>
          <a:effectLst/>
        </p:spPr>
        <p:txBody>
          <a:bodyPr wrap="none" anchor="ctr">
            <a:prstTxWarp prst="textNoShape">
              <a:avLst/>
            </a:prstTxWarp>
          </a:bodyPr>
          <a:lstStyle/>
          <a:p>
            <a:endParaRPr lang="en-US"/>
          </a:p>
        </p:txBody>
      </p:sp>
      <p:sp>
        <p:nvSpPr>
          <p:cNvPr id="3914" name="Freeform 1866"/>
          <p:cNvSpPr>
            <a:spLocks/>
          </p:cNvSpPr>
          <p:nvPr/>
        </p:nvSpPr>
        <p:spPr bwMode="auto">
          <a:xfrm>
            <a:off x="3184525" y="1874838"/>
            <a:ext cx="325438" cy="190500"/>
          </a:xfrm>
          <a:custGeom>
            <a:avLst/>
            <a:gdLst/>
            <a:ahLst/>
            <a:cxnLst>
              <a:cxn ang="0">
                <a:pos x="205" y="119"/>
              </a:cxn>
              <a:cxn ang="0">
                <a:pos x="44" y="100"/>
              </a:cxn>
              <a:cxn ang="0">
                <a:pos x="0" y="0"/>
              </a:cxn>
            </a:cxnLst>
            <a:rect l="0" t="0" r="r" b="b"/>
            <a:pathLst>
              <a:path w="205" h="120">
                <a:moveTo>
                  <a:pt x="205" y="119"/>
                </a:moveTo>
                <a:cubicBezTo>
                  <a:pt x="178" y="116"/>
                  <a:pt x="78" y="120"/>
                  <a:pt x="44" y="100"/>
                </a:cubicBezTo>
                <a:cubicBezTo>
                  <a:pt x="10" y="80"/>
                  <a:pt x="9" y="21"/>
                  <a:pt x="0" y="0"/>
                </a:cubicBezTo>
              </a:path>
            </a:pathLst>
          </a:custGeom>
          <a:noFill/>
          <a:ln w="19050" cap="flat" cmpd="sng">
            <a:solidFill>
              <a:srgbClr val="009900"/>
            </a:solidFill>
            <a:prstDash val="solid"/>
            <a:round/>
            <a:headEnd type="none" w="med" len="med"/>
            <a:tailEnd type="triangle" w="med" len="med"/>
          </a:ln>
          <a:effectLst/>
        </p:spPr>
        <p:txBody>
          <a:bodyPr wrap="none" anchor="ctr">
            <a:prstTxWarp prst="textNoShape">
              <a:avLst/>
            </a:prstTxWarp>
          </a:bodyPr>
          <a:lstStyle/>
          <a:p>
            <a:endParaRPr lang="en-US"/>
          </a:p>
        </p:txBody>
      </p:sp>
      <p:grpSp>
        <p:nvGrpSpPr>
          <p:cNvPr id="3801" name="Group 1867"/>
          <p:cNvGrpSpPr>
            <a:grpSpLocks/>
          </p:cNvGrpSpPr>
          <p:nvPr/>
        </p:nvGrpSpPr>
        <p:grpSpPr bwMode="auto">
          <a:xfrm>
            <a:off x="3444875" y="4103688"/>
            <a:ext cx="904875" cy="808037"/>
            <a:chOff x="2013" y="3456"/>
            <a:chExt cx="570" cy="509"/>
          </a:xfrm>
        </p:grpSpPr>
        <p:sp>
          <p:nvSpPr>
            <p:cNvPr id="3916" name="AutoShape 1868"/>
            <p:cNvSpPr>
              <a:spLocks noChangeAspect="1" noChangeArrowheads="1"/>
            </p:cNvSpPr>
            <p:nvPr/>
          </p:nvSpPr>
          <p:spPr bwMode="auto">
            <a:xfrm rot="-358625" flipH="1" flipV="1">
              <a:off x="2094" y="3456"/>
              <a:ext cx="469" cy="496"/>
            </a:xfrm>
            <a:custGeom>
              <a:avLst/>
              <a:gdLst>
                <a:gd name="G0" fmla="+- -6459029 0 0"/>
                <a:gd name="G1" fmla="+- 5927363 0 0"/>
                <a:gd name="G2" fmla="+- -6459029 0 5927363"/>
                <a:gd name="G3" fmla="+- 10800 0 0"/>
                <a:gd name="G4" fmla="+- 0 0 -6459029"/>
                <a:gd name="T0" fmla="*/ 360 256 1"/>
                <a:gd name="T1" fmla="*/ 0 256 1"/>
                <a:gd name="G5" fmla="+- G2 T0 T1"/>
                <a:gd name="G6" fmla="?: G2 G2 G5"/>
                <a:gd name="G7" fmla="+- 0 0 G6"/>
                <a:gd name="G8" fmla="+- 9301 0 0"/>
                <a:gd name="G9" fmla="+- 0 0 5927363"/>
                <a:gd name="G10" fmla="+- 9301 0 2700"/>
                <a:gd name="G11" fmla="cos G10 -6459029"/>
                <a:gd name="G12" fmla="sin G10 -6459029"/>
                <a:gd name="G13" fmla="cos 13500 -6459029"/>
                <a:gd name="G14" fmla="sin 13500 -6459029"/>
                <a:gd name="G15" fmla="+- G11 10800 0"/>
                <a:gd name="G16" fmla="+- G12 10800 0"/>
                <a:gd name="G17" fmla="+- G13 10800 0"/>
                <a:gd name="G18" fmla="+- G14 10800 0"/>
                <a:gd name="G19" fmla="*/ 9301 1 2"/>
                <a:gd name="G20" fmla="+- G19 5400 0"/>
                <a:gd name="G21" fmla="cos G20 -6459029"/>
                <a:gd name="G22" fmla="sin G20 -6459029"/>
                <a:gd name="G23" fmla="+- G21 10800 0"/>
                <a:gd name="G24" fmla="+- G12 G23 G22"/>
                <a:gd name="G25" fmla="+- G22 G23 G11"/>
                <a:gd name="G26" fmla="cos 10800 -6459029"/>
                <a:gd name="G27" fmla="sin 10800 -6459029"/>
                <a:gd name="G28" fmla="cos 9301 -6459029"/>
                <a:gd name="G29" fmla="sin 9301 -6459029"/>
                <a:gd name="G30" fmla="+- G26 10800 0"/>
                <a:gd name="G31" fmla="+- G27 10800 0"/>
                <a:gd name="G32" fmla="+- G28 10800 0"/>
                <a:gd name="G33" fmla="+- G29 10800 0"/>
                <a:gd name="G34" fmla="+- G19 5400 0"/>
                <a:gd name="G35" fmla="cos G34 5927363"/>
                <a:gd name="G36" fmla="sin G34 5927363"/>
                <a:gd name="G37" fmla="+/ 5927363 -6459029 2"/>
                <a:gd name="T2" fmla="*/ 180 256 1"/>
                <a:gd name="T3" fmla="*/ 0 256 1"/>
                <a:gd name="G38" fmla="+- G37 T2 T3"/>
                <a:gd name="G39" fmla="?: G2 G37 G38"/>
                <a:gd name="G40" fmla="cos 10800 G39"/>
                <a:gd name="G41" fmla="sin 10800 G39"/>
                <a:gd name="G42" fmla="cos 9301 G39"/>
                <a:gd name="G43" fmla="sin 9301 G39"/>
                <a:gd name="G44" fmla="+- G40 10800 0"/>
                <a:gd name="G45" fmla="+- G41 10800 0"/>
                <a:gd name="G46" fmla="+- G42 10800 0"/>
                <a:gd name="G47" fmla="+- G43 10800 0"/>
                <a:gd name="G48" fmla="+- G35 10800 0"/>
                <a:gd name="G49" fmla="+- G36 10800 0"/>
                <a:gd name="T4" fmla="*/ 27 w 21600"/>
                <a:gd name="T5" fmla="*/ 11563 h 21600"/>
                <a:gd name="T6" fmla="*/ 10722 w 21600"/>
                <a:gd name="T7" fmla="*/ 20850 h 21600"/>
                <a:gd name="T8" fmla="*/ 1522 w 21600"/>
                <a:gd name="T9" fmla="*/ 11457 h 21600"/>
                <a:gd name="T10" fmla="*/ 8791 w 21600"/>
                <a:gd name="T11" fmla="*/ -2550 h 21600"/>
                <a:gd name="T12" fmla="*/ 12716 w 21600"/>
                <a:gd name="T13" fmla="*/ 347 h 21600"/>
                <a:gd name="T14" fmla="*/ 9817 w 21600"/>
                <a:gd name="T15" fmla="*/ 4272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9416" y="1602"/>
                  </a:moveTo>
                  <a:cubicBezTo>
                    <a:pt x="4864" y="2287"/>
                    <a:pt x="1498" y="6197"/>
                    <a:pt x="1498" y="10799"/>
                  </a:cubicBezTo>
                  <a:cubicBezTo>
                    <a:pt x="1498" y="15908"/>
                    <a:pt x="5619" y="20061"/>
                    <a:pt x="10727" y="20100"/>
                  </a:cubicBezTo>
                  <a:lnTo>
                    <a:pt x="10716" y="21599"/>
                  </a:lnTo>
                  <a:cubicBezTo>
                    <a:pt x="4784" y="21553"/>
                    <a:pt x="0" y="16731"/>
                    <a:pt x="0" y="10800"/>
                  </a:cubicBezTo>
                  <a:cubicBezTo>
                    <a:pt x="0" y="5455"/>
                    <a:pt x="3908" y="915"/>
                    <a:pt x="9193" y="120"/>
                  </a:cubicBezTo>
                  <a:lnTo>
                    <a:pt x="8791" y="-2550"/>
                  </a:lnTo>
                  <a:lnTo>
                    <a:pt x="12716" y="347"/>
                  </a:lnTo>
                  <a:lnTo>
                    <a:pt x="9817" y="4272"/>
                  </a:lnTo>
                  <a:lnTo>
                    <a:pt x="9416" y="1602"/>
                  </a:lnTo>
                  <a:close/>
                </a:path>
              </a:pathLst>
            </a:custGeom>
            <a:gradFill rotWithShape="1">
              <a:gsLst>
                <a:gs pos="0">
                  <a:srgbClr val="66FF33"/>
                </a:gs>
                <a:gs pos="100000">
                  <a:srgbClr val="B2B2B2"/>
                </a:gs>
              </a:gsLst>
              <a:lin ang="5400000" scaled="1"/>
            </a:gradFill>
            <a:ln w="9525">
              <a:solidFill>
                <a:srgbClr val="CC0000"/>
              </a:solidFill>
              <a:miter lim="800000"/>
              <a:headEnd/>
              <a:tailEnd/>
            </a:ln>
            <a:effectLst/>
          </p:spPr>
          <p:txBody>
            <a:bodyPr wrap="none" anchor="ctr">
              <a:prstTxWarp prst="textNoShape">
                <a:avLst/>
              </a:prstTxWarp>
            </a:bodyPr>
            <a:lstStyle/>
            <a:p>
              <a:endParaRPr lang="en-US"/>
            </a:p>
          </p:txBody>
        </p:sp>
        <p:sp>
          <p:nvSpPr>
            <p:cNvPr id="3917" name="Text Box 1869"/>
            <p:cNvSpPr txBox="1">
              <a:spLocks noChangeAspect="1" noChangeArrowheads="1"/>
            </p:cNvSpPr>
            <p:nvPr/>
          </p:nvSpPr>
          <p:spPr bwMode="auto">
            <a:xfrm>
              <a:off x="2339" y="3644"/>
              <a:ext cx="244" cy="173"/>
            </a:xfrm>
            <a:prstGeom prst="rect">
              <a:avLst/>
            </a:prstGeom>
            <a:noFill/>
            <a:ln w="9525">
              <a:noFill/>
              <a:miter lim="800000"/>
              <a:headEnd/>
              <a:tailEnd/>
            </a:ln>
            <a:effectLst/>
          </p:spPr>
          <p:txBody>
            <a:bodyPr wrap="none">
              <a:prstTxWarp prst="textNoShape">
                <a:avLst/>
              </a:prstTxWarp>
              <a:spAutoFit/>
            </a:bodyPr>
            <a:lstStyle/>
            <a:p>
              <a:pPr algn="ctr"/>
              <a:r>
                <a:rPr lang="en-US" sz="1200" b="1">
                  <a:ea typeface="Arial" charset="0"/>
                  <a:cs typeface="Arial" charset="0"/>
                </a:rPr>
                <a:t>G1</a:t>
              </a:r>
            </a:p>
          </p:txBody>
        </p:sp>
        <p:sp>
          <p:nvSpPr>
            <p:cNvPr id="3918" name="AutoShape 1870"/>
            <p:cNvSpPr>
              <a:spLocks noChangeAspect="1" noChangeArrowheads="1"/>
            </p:cNvSpPr>
            <p:nvPr/>
          </p:nvSpPr>
          <p:spPr bwMode="auto">
            <a:xfrm rot="18405022">
              <a:off x="2055" y="3483"/>
              <a:ext cx="476" cy="488"/>
            </a:xfrm>
            <a:custGeom>
              <a:avLst/>
              <a:gdLst>
                <a:gd name="G0" fmla="+- -8980066 0 0"/>
                <a:gd name="G1" fmla="+- 9120358 0 0"/>
                <a:gd name="G2" fmla="+- -8980066 0 9120358"/>
                <a:gd name="G3" fmla="+- 10800 0 0"/>
                <a:gd name="G4" fmla="+- 0 0 -8980066"/>
                <a:gd name="T0" fmla="*/ 360 256 1"/>
                <a:gd name="T1" fmla="*/ 0 256 1"/>
                <a:gd name="G5" fmla="+- G2 T0 T1"/>
                <a:gd name="G6" fmla="?: G2 G2 G5"/>
                <a:gd name="G7" fmla="+- 0 0 G6"/>
                <a:gd name="G8" fmla="+- 9105 0 0"/>
                <a:gd name="G9" fmla="+- 0 0 9120358"/>
                <a:gd name="G10" fmla="+- 9105 0 2700"/>
                <a:gd name="G11" fmla="cos G10 -8980066"/>
                <a:gd name="G12" fmla="sin G10 -8980066"/>
                <a:gd name="G13" fmla="cos 13500 -8980066"/>
                <a:gd name="G14" fmla="sin 13500 -8980066"/>
                <a:gd name="G15" fmla="+- G11 10800 0"/>
                <a:gd name="G16" fmla="+- G12 10800 0"/>
                <a:gd name="G17" fmla="+- G13 10800 0"/>
                <a:gd name="G18" fmla="+- G14 10800 0"/>
                <a:gd name="G19" fmla="*/ 9105 1 2"/>
                <a:gd name="G20" fmla="+- G19 5400 0"/>
                <a:gd name="G21" fmla="cos G20 -8980066"/>
                <a:gd name="G22" fmla="sin G20 -8980066"/>
                <a:gd name="G23" fmla="+- G21 10800 0"/>
                <a:gd name="G24" fmla="+- G12 G23 G22"/>
                <a:gd name="G25" fmla="+- G22 G23 G11"/>
                <a:gd name="G26" fmla="cos 10800 -8980066"/>
                <a:gd name="G27" fmla="sin 10800 -8980066"/>
                <a:gd name="G28" fmla="cos 9105 -8980066"/>
                <a:gd name="G29" fmla="sin 9105 -8980066"/>
                <a:gd name="G30" fmla="+- G26 10800 0"/>
                <a:gd name="G31" fmla="+- G27 10800 0"/>
                <a:gd name="G32" fmla="+- G28 10800 0"/>
                <a:gd name="G33" fmla="+- G29 10800 0"/>
                <a:gd name="G34" fmla="+- G19 5400 0"/>
                <a:gd name="G35" fmla="cos G34 9120358"/>
                <a:gd name="G36" fmla="sin G34 9120358"/>
                <a:gd name="G37" fmla="+/ 9120358 -8980066 2"/>
                <a:gd name="T2" fmla="*/ 180 256 1"/>
                <a:gd name="T3" fmla="*/ 0 256 1"/>
                <a:gd name="G38" fmla="+- G37 T2 T3"/>
                <a:gd name="G39" fmla="?: G2 G37 G38"/>
                <a:gd name="G40" fmla="cos 10800 G39"/>
                <a:gd name="G41" fmla="sin 10800 G39"/>
                <a:gd name="G42" fmla="cos 9105 G39"/>
                <a:gd name="G43" fmla="sin 9105 G39"/>
                <a:gd name="G44" fmla="+- G40 10800 0"/>
                <a:gd name="G45" fmla="+- G41 10800 0"/>
                <a:gd name="G46" fmla="+- G42 10800 0"/>
                <a:gd name="G47" fmla="+- G43 10800 0"/>
                <a:gd name="G48" fmla="+- G35 10800 0"/>
                <a:gd name="G49" fmla="+- G36 10800 0"/>
                <a:gd name="T4" fmla="*/ 1 w 21600"/>
                <a:gd name="T5" fmla="*/ 10598 h 21600"/>
                <a:gd name="T6" fmla="*/ 3269 w 21600"/>
                <a:gd name="T7" fmla="*/ 17308 h 21600"/>
                <a:gd name="T8" fmla="*/ 1696 w 21600"/>
                <a:gd name="T9" fmla="*/ 10629 h 21600"/>
                <a:gd name="T10" fmla="*/ 922 w 21600"/>
                <a:gd name="T11" fmla="*/ 1597 h 21600"/>
                <a:gd name="T12" fmla="*/ 5935 w 21600"/>
                <a:gd name="T13" fmla="*/ 1419 h 21600"/>
                <a:gd name="T14" fmla="*/ 6113 w 21600"/>
                <a:gd name="T15" fmla="*/ 6433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4138" y="4593"/>
                  </a:moveTo>
                  <a:cubicBezTo>
                    <a:pt x="2568" y="6278"/>
                    <a:pt x="1694" y="8496"/>
                    <a:pt x="1694" y="10799"/>
                  </a:cubicBezTo>
                  <a:cubicBezTo>
                    <a:pt x="1694" y="12986"/>
                    <a:pt x="2481" y="15099"/>
                    <a:pt x="3911" y="16753"/>
                  </a:cubicBezTo>
                  <a:lnTo>
                    <a:pt x="2628" y="17861"/>
                  </a:lnTo>
                  <a:cubicBezTo>
                    <a:pt x="933" y="15899"/>
                    <a:pt x="0" y="13393"/>
                    <a:pt x="0" y="10800"/>
                  </a:cubicBezTo>
                  <a:cubicBezTo>
                    <a:pt x="0" y="8067"/>
                    <a:pt x="1035" y="5436"/>
                    <a:pt x="2898" y="3437"/>
                  </a:cubicBezTo>
                  <a:lnTo>
                    <a:pt x="922" y="1597"/>
                  </a:lnTo>
                  <a:lnTo>
                    <a:pt x="5935" y="1419"/>
                  </a:lnTo>
                  <a:lnTo>
                    <a:pt x="6113" y="6433"/>
                  </a:lnTo>
                  <a:lnTo>
                    <a:pt x="4138" y="4593"/>
                  </a:lnTo>
                  <a:close/>
                </a:path>
              </a:pathLst>
            </a:custGeom>
            <a:gradFill rotWithShape="1">
              <a:gsLst>
                <a:gs pos="0">
                  <a:srgbClr val="CC3300"/>
                </a:gs>
                <a:gs pos="100000">
                  <a:srgbClr val="99FF66"/>
                </a:gs>
              </a:gsLst>
              <a:lin ang="5400000" scaled="1"/>
            </a:gradFill>
            <a:ln w="9525">
              <a:solidFill>
                <a:srgbClr val="CC0000"/>
              </a:solidFill>
              <a:miter lim="800000"/>
              <a:headEnd/>
              <a:tailEnd/>
            </a:ln>
            <a:effectLst/>
          </p:spPr>
          <p:txBody>
            <a:bodyPr wrap="none" anchor="ctr">
              <a:prstTxWarp prst="textNoShape">
                <a:avLst/>
              </a:prstTxWarp>
            </a:bodyPr>
            <a:lstStyle/>
            <a:p>
              <a:endParaRPr lang="en-US"/>
            </a:p>
          </p:txBody>
        </p:sp>
        <p:sp>
          <p:nvSpPr>
            <p:cNvPr id="3919" name="Text Box 1871"/>
            <p:cNvSpPr txBox="1">
              <a:spLocks noChangeAspect="1" noChangeArrowheads="1"/>
            </p:cNvSpPr>
            <p:nvPr/>
          </p:nvSpPr>
          <p:spPr bwMode="auto">
            <a:xfrm>
              <a:off x="2117" y="3759"/>
              <a:ext cx="180" cy="173"/>
            </a:xfrm>
            <a:prstGeom prst="rect">
              <a:avLst/>
            </a:prstGeom>
            <a:noFill/>
            <a:ln w="9525">
              <a:noFill/>
              <a:miter lim="800000"/>
              <a:headEnd/>
              <a:tailEnd/>
            </a:ln>
            <a:effectLst/>
          </p:spPr>
          <p:txBody>
            <a:bodyPr wrap="none">
              <a:prstTxWarp prst="textNoShape">
                <a:avLst/>
              </a:prstTxWarp>
              <a:spAutoFit/>
            </a:bodyPr>
            <a:lstStyle/>
            <a:p>
              <a:pPr algn="ctr"/>
              <a:r>
                <a:rPr lang="en-US" sz="1200" b="1">
                  <a:ea typeface="Arial" charset="0"/>
                  <a:cs typeface="Arial" charset="0"/>
                </a:rPr>
                <a:t>S</a:t>
              </a:r>
            </a:p>
          </p:txBody>
        </p:sp>
        <p:sp>
          <p:nvSpPr>
            <p:cNvPr id="3920" name="AutoShape 1872"/>
            <p:cNvSpPr>
              <a:spLocks noChangeAspect="1" noChangeArrowheads="1"/>
            </p:cNvSpPr>
            <p:nvPr/>
          </p:nvSpPr>
          <p:spPr bwMode="auto">
            <a:xfrm rot="-20047762">
              <a:off x="2044" y="3472"/>
              <a:ext cx="470" cy="482"/>
            </a:xfrm>
            <a:custGeom>
              <a:avLst/>
              <a:gdLst>
                <a:gd name="G0" fmla="+- -10409534 0 0"/>
                <a:gd name="G1" fmla="+- 10623139 0 0"/>
                <a:gd name="G2" fmla="+- -10409534 0 10623139"/>
                <a:gd name="G3" fmla="+- 10800 0 0"/>
                <a:gd name="G4" fmla="+- 0 0 -10409534"/>
                <a:gd name="T0" fmla="*/ 360 256 1"/>
                <a:gd name="T1" fmla="*/ 0 256 1"/>
                <a:gd name="G5" fmla="+- G2 T0 T1"/>
                <a:gd name="G6" fmla="?: G2 G2 G5"/>
                <a:gd name="G7" fmla="+- 0 0 G6"/>
                <a:gd name="G8" fmla="+- 9234 0 0"/>
                <a:gd name="G9" fmla="+- 0 0 10623139"/>
                <a:gd name="G10" fmla="+- 9234 0 2700"/>
                <a:gd name="G11" fmla="cos G10 -10409534"/>
                <a:gd name="G12" fmla="sin G10 -10409534"/>
                <a:gd name="G13" fmla="cos 13500 -10409534"/>
                <a:gd name="G14" fmla="sin 13500 -10409534"/>
                <a:gd name="G15" fmla="+- G11 10800 0"/>
                <a:gd name="G16" fmla="+- G12 10800 0"/>
                <a:gd name="G17" fmla="+- G13 10800 0"/>
                <a:gd name="G18" fmla="+- G14 10800 0"/>
                <a:gd name="G19" fmla="*/ 9234 1 2"/>
                <a:gd name="G20" fmla="+- G19 5400 0"/>
                <a:gd name="G21" fmla="cos G20 -10409534"/>
                <a:gd name="G22" fmla="sin G20 -10409534"/>
                <a:gd name="G23" fmla="+- G21 10800 0"/>
                <a:gd name="G24" fmla="+- G12 G23 G22"/>
                <a:gd name="G25" fmla="+- G22 G23 G11"/>
                <a:gd name="G26" fmla="cos 10800 -10409534"/>
                <a:gd name="G27" fmla="sin 10800 -10409534"/>
                <a:gd name="G28" fmla="cos 9234 -10409534"/>
                <a:gd name="G29" fmla="sin 9234 -10409534"/>
                <a:gd name="G30" fmla="+- G26 10800 0"/>
                <a:gd name="G31" fmla="+- G27 10800 0"/>
                <a:gd name="G32" fmla="+- G28 10800 0"/>
                <a:gd name="G33" fmla="+- G29 10800 0"/>
                <a:gd name="G34" fmla="+- G19 5400 0"/>
                <a:gd name="G35" fmla="cos G34 10623139"/>
                <a:gd name="G36" fmla="sin G34 10623139"/>
                <a:gd name="G37" fmla="+/ 10623139 -10409534 2"/>
                <a:gd name="T2" fmla="*/ 180 256 1"/>
                <a:gd name="T3" fmla="*/ 0 256 1"/>
                <a:gd name="G38" fmla="+- G37 T2 T3"/>
                <a:gd name="G39" fmla="?: G2 G37 G38"/>
                <a:gd name="G40" fmla="cos 10800 G39"/>
                <a:gd name="G41" fmla="sin 10800 G39"/>
                <a:gd name="G42" fmla="cos 9234 G39"/>
                <a:gd name="G43" fmla="sin 9234 G39"/>
                <a:gd name="G44" fmla="+- G40 10800 0"/>
                <a:gd name="G45" fmla="+- G41 10800 0"/>
                <a:gd name="G46" fmla="+- G42 10800 0"/>
                <a:gd name="G47" fmla="+- G43 10800 0"/>
                <a:gd name="G48" fmla="+- G35 10800 0"/>
                <a:gd name="G49" fmla="+- G36 10800 0"/>
                <a:gd name="T4" fmla="*/ 4 w 21600"/>
                <a:gd name="T5" fmla="*/ 10492 h 21600"/>
                <a:gd name="T6" fmla="*/ 1268 w 21600"/>
                <a:gd name="T7" fmla="*/ 13879 h 21600"/>
                <a:gd name="T8" fmla="*/ 1569 w 21600"/>
                <a:gd name="T9" fmla="*/ 10537 h 21600"/>
                <a:gd name="T10" fmla="*/ -1790 w 21600"/>
                <a:gd name="T11" fmla="*/ 5926 h 21600"/>
                <a:gd name="T12" fmla="*/ 2716 w 21600"/>
                <a:gd name="T13" fmla="*/ 3935 h 21600"/>
                <a:gd name="T14" fmla="*/ 4706 w 21600"/>
                <a:gd name="T15" fmla="*/ 8441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2188" y="7466"/>
                  </a:moveTo>
                  <a:cubicBezTo>
                    <a:pt x="1777" y="8529"/>
                    <a:pt x="1565" y="9659"/>
                    <a:pt x="1565" y="10799"/>
                  </a:cubicBezTo>
                  <a:cubicBezTo>
                    <a:pt x="1565" y="11763"/>
                    <a:pt x="1716" y="12721"/>
                    <a:pt x="2013" y="13638"/>
                  </a:cubicBezTo>
                  <a:lnTo>
                    <a:pt x="522" y="14120"/>
                  </a:lnTo>
                  <a:cubicBezTo>
                    <a:pt x="176" y="13047"/>
                    <a:pt x="0" y="11927"/>
                    <a:pt x="0" y="10800"/>
                  </a:cubicBezTo>
                  <a:cubicBezTo>
                    <a:pt x="0" y="9466"/>
                    <a:pt x="246" y="8144"/>
                    <a:pt x="728" y="6900"/>
                  </a:cubicBezTo>
                  <a:lnTo>
                    <a:pt x="-1790" y="5926"/>
                  </a:lnTo>
                  <a:lnTo>
                    <a:pt x="2716" y="3935"/>
                  </a:lnTo>
                  <a:lnTo>
                    <a:pt x="4706" y="8441"/>
                  </a:lnTo>
                  <a:lnTo>
                    <a:pt x="2188" y="7466"/>
                  </a:lnTo>
                  <a:close/>
                </a:path>
              </a:pathLst>
            </a:custGeom>
            <a:gradFill rotWithShape="1">
              <a:gsLst>
                <a:gs pos="0">
                  <a:srgbClr val="808000"/>
                </a:gs>
                <a:gs pos="100000">
                  <a:srgbClr val="FFDEA3"/>
                </a:gs>
              </a:gsLst>
              <a:lin ang="5400000" scaled="1"/>
            </a:gradFill>
            <a:ln w="9525">
              <a:solidFill>
                <a:srgbClr val="CC0000"/>
              </a:solidFill>
              <a:miter lim="800000"/>
              <a:headEnd/>
              <a:tailEnd/>
            </a:ln>
            <a:effectLst/>
          </p:spPr>
          <p:txBody>
            <a:bodyPr wrap="none" anchor="ctr">
              <a:prstTxWarp prst="textNoShape">
                <a:avLst/>
              </a:prstTxWarp>
            </a:bodyPr>
            <a:lstStyle/>
            <a:p>
              <a:endParaRPr lang="en-US"/>
            </a:p>
          </p:txBody>
        </p:sp>
        <p:sp>
          <p:nvSpPr>
            <p:cNvPr id="3921" name="Text Box 1873"/>
            <p:cNvSpPr txBox="1">
              <a:spLocks noChangeAspect="1" noChangeArrowheads="1"/>
            </p:cNvSpPr>
            <p:nvPr/>
          </p:nvSpPr>
          <p:spPr bwMode="auto">
            <a:xfrm>
              <a:off x="2045" y="3584"/>
              <a:ext cx="244" cy="173"/>
            </a:xfrm>
            <a:prstGeom prst="rect">
              <a:avLst/>
            </a:prstGeom>
            <a:noFill/>
            <a:ln w="9525">
              <a:noFill/>
              <a:miter lim="800000"/>
              <a:headEnd/>
              <a:tailEnd/>
            </a:ln>
            <a:effectLst/>
          </p:spPr>
          <p:txBody>
            <a:bodyPr wrap="none">
              <a:prstTxWarp prst="textNoShape">
                <a:avLst/>
              </a:prstTxWarp>
              <a:spAutoFit/>
            </a:bodyPr>
            <a:lstStyle/>
            <a:p>
              <a:pPr algn="ctr"/>
              <a:r>
                <a:rPr lang="en-US" sz="1200" b="1">
                  <a:ea typeface="Arial" charset="0"/>
                  <a:cs typeface="Arial" charset="0"/>
                </a:rPr>
                <a:t>G2</a:t>
              </a:r>
            </a:p>
          </p:txBody>
        </p:sp>
        <p:sp>
          <p:nvSpPr>
            <p:cNvPr id="3922" name="AutoShape 1874"/>
            <p:cNvSpPr>
              <a:spLocks noChangeAspect="1" noChangeArrowheads="1"/>
            </p:cNvSpPr>
            <p:nvPr/>
          </p:nvSpPr>
          <p:spPr bwMode="auto">
            <a:xfrm rot="-18334973">
              <a:off x="2019" y="3464"/>
              <a:ext cx="470" cy="482"/>
            </a:xfrm>
            <a:custGeom>
              <a:avLst/>
              <a:gdLst>
                <a:gd name="G0" fmla="+- -9977639 0 0"/>
                <a:gd name="G1" fmla="+- -10582040 0 0"/>
                <a:gd name="G2" fmla="+- -9977639 0 -10582040"/>
                <a:gd name="G3" fmla="+- 10800 0 0"/>
                <a:gd name="G4" fmla="+- 0 0 -9977639"/>
                <a:gd name="T0" fmla="*/ 360 256 1"/>
                <a:gd name="T1" fmla="*/ 0 256 1"/>
                <a:gd name="G5" fmla="+- G2 T0 T1"/>
                <a:gd name="G6" fmla="?: G2 G2 G5"/>
                <a:gd name="G7" fmla="+- 0 0 G6"/>
                <a:gd name="G8" fmla="+- 9208 0 0"/>
                <a:gd name="G9" fmla="+- 0 0 -10582040"/>
                <a:gd name="G10" fmla="+- 9208 0 2700"/>
                <a:gd name="G11" fmla="cos G10 -9977639"/>
                <a:gd name="G12" fmla="sin G10 -9977639"/>
                <a:gd name="G13" fmla="cos 13500 -9977639"/>
                <a:gd name="G14" fmla="sin 13500 -9977639"/>
                <a:gd name="G15" fmla="+- G11 10800 0"/>
                <a:gd name="G16" fmla="+- G12 10800 0"/>
                <a:gd name="G17" fmla="+- G13 10800 0"/>
                <a:gd name="G18" fmla="+- G14 10800 0"/>
                <a:gd name="G19" fmla="*/ 9208 1 2"/>
                <a:gd name="G20" fmla="+- G19 5400 0"/>
                <a:gd name="G21" fmla="cos G20 -9977639"/>
                <a:gd name="G22" fmla="sin G20 -9977639"/>
                <a:gd name="G23" fmla="+- G21 10800 0"/>
                <a:gd name="G24" fmla="+- G12 G23 G22"/>
                <a:gd name="G25" fmla="+- G22 G23 G11"/>
                <a:gd name="G26" fmla="cos 10800 -9977639"/>
                <a:gd name="G27" fmla="sin 10800 -9977639"/>
                <a:gd name="G28" fmla="cos 9208 -9977639"/>
                <a:gd name="G29" fmla="sin 9208 -9977639"/>
                <a:gd name="G30" fmla="+- G26 10800 0"/>
                <a:gd name="G31" fmla="+- G27 10800 0"/>
                <a:gd name="G32" fmla="+- G28 10800 0"/>
                <a:gd name="G33" fmla="+- G29 10800 0"/>
                <a:gd name="G34" fmla="+- G19 5400 0"/>
                <a:gd name="G35" fmla="cos G34 -10582040"/>
                <a:gd name="G36" fmla="sin G34 -10582040"/>
                <a:gd name="G37" fmla="+/ -10582040 -9977639 2"/>
                <a:gd name="T2" fmla="*/ 180 256 1"/>
                <a:gd name="T3" fmla="*/ 0 256 1"/>
                <a:gd name="G38" fmla="+- G37 T2 T3"/>
                <a:gd name="G39" fmla="?: G2 G37 G38"/>
                <a:gd name="G40" fmla="cos 10800 G39"/>
                <a:gd name="G41" fmla="sin 10800 G39"/>
                <a:gd name="G42" fmla="cos 9208 G39"/>
                <a:gd name="G43" fmla="sin 9208 G39"/>
                <a:gd name="G44" fmla="+- G40 10800 0"/>
                <a:gd name="G45" fmla="+- G41 10800 0"/>
                <a:gd name="G46" fmla="+- G42 10800 0"/>
                <a:gd name="G47" fmla="+- G43 10800 0"/>
                <a:gd name="G48" fmla="+- G35 10800 0"/>
                <a:gd name="G49" fmla="+- G36 10800 0"/>
                <a:gd name="T4" fmla="*/ 869 w 21600"/>
                <a:gd name="T5" fmla="*/ 6555 h 21600"/>
                <a:gd name="T6" fmla="*/ 1314 w 21600"/>
                <a:gd name="T7" fmla="*/ 7620 h 21600"/>
                <a:gd name="T8" fmla="*/ 2332 w 21600"/>
                <a:gd name="T9" fmla="*/ 7181 h 21600"/>
                <a:gd name="T10" fmla="*/ -1147 w 21600"/>
                <a:gd name="T11" fmla="*/ 4513 h 21600"/>
                <a:gd name="T12" fmla="*/ 3574 w 21600"/>
                <a:gd name="T13" fmla="*/ 3047 h 21600"/>
                <a:gd name="T14" fmla="*/ 5040 w 21600"/>
                <a:gd name="T15" fmla="*/ 7769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2651" y="6512"/>
                  </a:moveTo>
                  <a:cubicBezTo>
                    <a:pt x="2421" y="6949"/>
                    <a:pt x="2226" y="7404"/>
                    <a:pt x="2069" y="7873"/>
                  </a:cubicBezTo>
                  <a:lnTo>
                    <a:pt x="559" y="7367"/>
                  </a:lnTo>
                  <a:cubicBezTo>
                    <a:pt x="744" y="6817"/>
                    <a:pt x="972" y="6283"/>
                    <a:pt x="1242" y="5770"/>
                  </a:cubicBezTo>
                  <a:lnTo>
                    <a:pt x="-1147" y="4513"/>
                  </a:lnTo>
                  <a:lnTo>
                    <a:pt x="3574" y="3047"/>
                  </a:lnTo>
                  <a:lnTo>
                    <a:pt x="5040" y="7769"/>
                  </a:lnTo>
                  <a:lnTo>
                    <a:pt x="2651" y="6512"/>
                  </a:lnTo>
                  <a:close/>
                </a:path>
              </a:pathLst>
            </a:custGeom>
            <a:gradFill rotWithShape="1">
              <a:gsLst>
                <a:gs pos="0">
                  <a:schemeClr val="bg2"/>
                </a:gs>
                <a:gs pos="100000">
                  <a:srgbClr val="FFDEA3"/>
                </a:gs>
              </a:gsLst>
              <a:lin ang="5400000" scaled="1"/>
            </a:gradFill>
            <a:ln w="9525">
              <a:solidFill>
                <a:srgbClr val="CC0000"/>
              </a:solidFill>
              <a:miter lim="800000"/>
              <a:headEnd/>
              <a:tailEnd/>
            </a:ln>
            <a:effectLst/>
          </p:spPr>
          <p:txBody>
            <a:bodyPr wrap="none" anchor="ctr">
              <a:prstTxWarp prst="textNoShape">
                <a:avLst/>
              </a:prstTxWarp>
            </a:bodyPr>
            <a:lstStyle/>
            <a:p>
              <a:endParaRPr lang="en-US"/>
            </a:p>
          </p:txBody>
        </p:sp>
        <p:sp>
          <p:nvSpPr>
            <p:cNvPr id="3923" name="Text Box 1875"/>
            <p:cNvSpPr txBox="1">
              <a:spLocks noChangeAspect="1" noChangeArrowheads="1"/>
            </p:cNvSpPr>
            <p:nvPr/>
          </p:nvSpPr>
          <p:spPr bwMode="auto">
            <a:xfrm>
              <a:off x="2195" y="3495"/>
              <a:ext cx="196" cy="173"/>
            </a:xfrm>
            <a:prstGeom prst="rect">
              <a:avLst/>
            </a:prstGeom>
            <a:noFill/>
            <a:ln w="9525">
              <a:noFill/>
              <a:miter lim="800000"/>
              <a:headEnd/>
              <a:tailEnd/>
            </a:ln>
            <a:effectLst/>
          </p:spPr>
          <p:txBody>
            <a:bodyPr wrap="none">
              <a:prstTxWarp prst="textNoShape">
                <a:avLst/>
              </a:prstTxWarp>
              <a:spAutoFit/>
            </a:bodyPr>
            <a:lstStyle/>
            <a:p>
              <a:pPr algn="ctr"/>
              <a:r>
                <a:rPr lang="en-US" sz="1200" b="1">
                  <a:ea typeface="Arial" charset="0"/>
                  <a:cs typeface="Arial" charset="0"/>
                </a:rPr>
                <a:t>M</a:t>
              </a:r>
            </a:p>
          </p:txBody>
        </p:sp>
      </p:grpSp>
      <p:sp>
        <p:nvSpPr>
          <p:cNvPr id="3924" name="Freeform 1876"/>
          <p:cNvSpPr>
            <a:spLocks/>
          </p:cNvSpPr>
          <p:nvPr/>
        </p:nvSpPr>
        <p:spPr bwMode="auto">
          <a:xfrm>
            <a:off x="569913" y="2968625"/>
            <a:ext cx="904875" cy="942975"/>
          </a:xfrm>
          <a:custGeom>
            <a:avLst/>
            <a:gdLst/>
            <a:ahLst/>
            <a:cxnLst>
              <a:cxn ang="0">
                <a:pos x="570" y="594"/>
              </a:cxn>
              <a:cxn ang="0">
                <a:pos x="99" y="353"/>
              </a:cxn>
              <a:cxn ang="0">
                <a:pos x="0" y="0"/>
              </a:cxn>
            </a:cxnLst>
            <a:rect l="0" t="0" r="r" b="b"/>
            <a:pathLst>
              <a:path w="570" h="594">
                <a:moveTo>
                  <a:pt x="570" y="594"/>
                </a:moveTo>
                <a:cubicBezTo>
                  <a:pt x="491" y="555"/>
                  <a:pt x="194" y="452"/>
                  <a:pt x="99" y="353"/>
                </a:cubicBezTo>
                <a:cubicBezTo>
                  <a:pt x="4" y="254"/>
                  <a:pt x="2" y="129"/>
                  <a:pt x="0" y="0"/>
                </a:cubicBezTo>
              </a:path>
            </a:pathLst>
          </a:custGeom>
          <a:noFill/>
          <a:ln w="19050" cmpd="sng">
            <a:solidFill>
              <a:srgbClr val="009900"/>
            </a:solidFill>
            <a:round/>
            <a:headEnd type="none" w="med" len="med"/>
            <a:tailEnd type="triangle" w="med" len="med"/>
          </a:ln>
          <a:effectLst/>
        </p:spPr>
        <p:txBody>
          <a:bodyPr>
            <a:prstTxWarp prst="textNoShape">
              <a:avLst/>
            </a:prstTxWarp>
          </a:bodyPr>
          <a:lstStyle/>
          <a:p>
            <a:endParaRPr lang="en-US"/>
          </a:p>
        </p:txBody>
      </p:sp>
      <p:sp>
        <p:nvSpPr>
          <p:cNvPr id="3925" name="Oval 1877"/>
          <p:cNvSpPr>
            <a:spLocks noChangeArrowheads="1"/>
          </p:cNvSpPr>
          <p:nvPr/>
        </p:nvSpPr>
        <p:spPr bwMode="auto">
          <a:xfrm flipH="1">
            <a:off x="261938" y="2619375"/>
            <a:ext cx="547687" cy="325438"/>
          </a:xfrm>
          <a:prstGeom prst="ellipse">
            <a:avLst/>
          </a:prstGeom>
          <a:gradFill rotWithShape="1">
            <a:gsLst>
              <a:gs pos="0">
                <a:srgbClr val="47453F"/>
              </a:gs>
              <a:gs pos="50000">
                <a:srgbClr val="D8D4C0"/>
              </a:gs>
              <a:gs pos="100000">
                <a:srgbClr val="47453F"/>
              </a:gs>
            </a:gsLst>
            <a:lin ang="5400000" scaled="1"/>
          </a:gradFill>
          <a:ln w="9525">
            <a:solidFill>
              <a:schemeClr val="tx1"/>
            </a:solidFill>
            <a:round/>
            <a:headEnd/>
            <a:tailEnd/>
          </a:ln>
          <a:effectLst/>
        </p:spPr>
        <p:txBody>
          <a:bodyPr wrap="none" anchor="ctr">
            <a:prstTxWarp prst="textNoShape">
              <a:avLst/>
            </a:prstTxWarp>
          </a:bodyPr>
          <a:lstStyle/>
          <a:p>
            <a:pPr algn="ctr"/>
            <a:r>
              <a:rPr lang="en-US" sz="1200" b="1">
                <a:solidFill>
                  <a:schemeClr val="bg2"/>
                </a:solidFill>
                <a:sym typeface="Symbol" charset="2"/>
              </a:rPr>
              <a:t>mTOR</a:t>
            </a:r>
          </a:p>
        </p:txBody>
      </p:sp>
      <p:sp>
        <p:nvSpPr>
          <p:cNvPr id="3926" name="Oval 1878"/>
          <p:cNvSpPr>
            <a:spLocks noChangeAspect="1" noChangeArrowheads="1"/>
          </p:cNvSpPr>
          <p:nvPr/>
        </p:nvSpPr>
        <p:spPr bwMode="auto">
          <a:xfrm>
            <a:off x="198438" y="2819400"/>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3927" name="Oval 1879"/>
          <p:cNvSpPr>
            <a:spLocks noChangeArrowheads="1"/>
          </p:cNvSpPr>
          <p:nvPr/>
        </p:nvSpPr>
        <p:spPr bwMode="auto">
          <a:xfrm flipH="1">
            <a:off x="600075" y="2830513"/>
            <a:ext cx="365125" cy="228600"/>
          </a:xfrm>
          <a:prstGeom prst="ellipse">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19050">
            <a:solidFill>
              <a:srgbClr val="009900"/>
            </a:solidFill>
            <a:round/>
            <a:headEnd/>
            <a:tailEnd/>
          </a:ln>
          <a:effectLst/>
        </p:spPr>
        <p:txBody>
          <a:bodyPr wrap="none" anchor="ctr">
            <a:prstTxWarp prst="textNoShape">
              <a:avLst/>
            </a:prstTxWarp>
          </a:bodyPr>
          <a:lstStyle/>
          <a:p>
            <a:pPr algn="ctr"/>
            <a:r>
              <a:rPr lang="en-US" sz="800" b="1">
                <a:solidFill>
                  <a:srgbClr val="FFFF00"/>
                </a:solidFill>
              </a:rPr>
              <a:t>Raptor</a:t>
            </a:r>
          </a:p>
        </p:txBody>
      </p:sp>
      <p:sp>
        <p:nvSpPr>
          <p:cNvPr id="3928" name="Oval 1880"/>
          <p:cNvSpPr>
            <a:spLocks noChangeArrowheads="1"/>
          </p:cNvSpPr>
          <p:nvPr/>
        </p:nvSpPr>
        <p:spPr bwMode="auto">
          <a:xfrm flipH="1">
            <a:off x="103188" y="2482850"/>
            <a:ext cx="365125" cy="228600"/>
          </a:xfrm>
          <a:prstGeom prst="ellipse">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19050">
            <a:solidFill>
              <a:srgbClr val="009900"/>
            </a:solidFill>
            <a:round/>
            <a:headEnd/>
            <a:tailEnd/>
          </a:ln>
          <a:effectLst/>
        </p:spPr>
        <p:txBody>
          <a:bodyPr wrap="none" anchor="ctr">
            <a:prstTxWarp prst="textNoShape">
              <a:avLst/>
            </a:prstTxWarp>
          </a:bodyPr>
          <a:lstStyle/>
          <a:p>
            <a:pPr algn="ctr"/>
            <a:r>
              <a:rPr lang="en-US" sz="800" b="1">
                <a:solidFill>
                  <a:srgbClr val="FFFF00"/>
                </a:solidFill>
              </a:rPr>
              <a:t>G</a:t>
            </a:r>
            <a:r>
              <a:rPr lang="en-US" sz="800" b="1">
                <a:solidFill>
                  <a:srgbClr val="FFFF00"/>
                </a:solidFill>
                <a:sym typeface="Symbol" charset="2"/>
              </a:rPr>
              <a:t></a:t>
            </a:r>
            <a:r>
              <a:rPr lang="en-US" sz="800" b="1">
                <a:solidFill>
                  <a:srgbClr val="FFFF00"/>
                </a:solidFill>
                <a:sym typeface="WP Greek Courier" pitchFamily="49" charset="2"/>
              </a:rPr>
              <a:t>L</a:t>
            </a:r>
            <a:endParaRPr lang="en-US" sz="800" b="1">
              <a:solidFill>
                <a:srgbClr val="FFFF00"/>
              </a:solidFill>
            </a:endParaRPr>
          </a:p>
        </p:txBody>
      </p:sp>
      <p:sp>
        <p:nvSpPr>
          <p:cNvPr id="3929" name="Oval 1881"/>
          <p:cNvSpPr>
            <a:spLocks noChangeArrowheads="1"/>
          </p:cNvSpPr>
          <p:nvPr/>
        </p:nvSpPr>
        <p:spPr bwMode="auto">
          <a:xfrm flipH="1">
            <a:off x="620713" y="2495550"/>
            <a:ext cx="365125" cy="228600"/>
          </a:xfrm>
          <a:prstGeom prst="ellipse">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19050">
            <a:solidFill>
              <a:srgbClr val="009900"/>
            </a:solidFill>
            <a:round/>
            <a:headEnd/>
            <a:tailEnd/>
          </a:ln>
          <a:effectLst/>
        </p:spPr>
        <p:txBody>
          <a:bodyPr wrap="none" anchor="ctr">
            <a:prstTxWarp prst="textNoShape">
              <a:avLst/>
            </a:prstTxWarp>
          </a:bodyPr>
          <a:lstStyle/>
          <a:p>
            <a:pPr algn="ctr"/>
            <a:r>
              <a:rPr lang="en-US" sz="800" b="1">
                <a:solidFill>
                  <a:srgbClr val="FFFF00"/>
                </a:solidFill>
              </a:rPr>
              <a:t>FKBP12</a:t>
            </a:r>
          </a:p>
        </p:txBody>
      </p:sp>
      <p:sp>
        <p:nvSpPr>
          <p:cNvPr id="3930" name="Oval 1882"/>
          <p:cNvSpPr>
            <a:spLocks noChangeArrowheads="1"/>
          </p:cNvSpPr>
          <p:nvPr/>
        </p:nvSpPr>
        <p:spPr bwMode="auto">
          <a:xfrm>
            <a:off x="411163" y="1981200"/>
            <a:ext cx="365125" cy="234950"/>
          </a:xfrm>
          <a:prstGeom prst="ellipse">
            <a:avLst/>
          </a:prstGeom>
          <a:gradFill rotWithShape="1">
            <a:gsLst>
              <a:gs pos="0">
                <a:srgbClr val="DFDEC3">
                  <a:gamma/>
                  <a:shade val="46275"/>
                  <a:invGamma/>
                </a:srgbClr>
              </a:gs>
              <a:gs pos="50000">
                <a:srgbClr val="DFDEC3"/>
              </a:gs>
              <a:gs pos="100000">
                <a:srgbClr val="DFDEC3">
                  <a:gamma/>
                  <a:shade val="46275"/>
                  <a:invGamma/>
                </a:srgbClr>
              </a:gs>
            </a:gsLst>
            <a:lin ang="5400000" scaled="1"/>
          </a:gradFill>
          <a:ln w="9525">
            <a:solidFill>
              <a:schemeClr val="tx1"/>
            </a:solidFill>
            <a:round/>
            <a:headEnd/>
            <a:tailEnd/>
          </a:ln>
          <a:effectLst/>
        </p:spPr>
        <p:txBody>
          <a:bodyPr wrap="none" anchor="ctr">
            <a:prstTxWarp prst="textNoShape">
              <a:avLst/>
            </a:prstTxWarp>
          </a:bodyPr>
          <a:lstStyle/>
          <a:p>
            <a:pPr algn="ctr"/>
            <a:r>
              <a:rPr lang="en-US" sz="800" b="1">
                <a:solidFill>
                  <a:srgbClr val="990000"/>
                </a:solidFill>
              </a:rPr>
              <a:t>4EBP1</a:t>
            </a:r>
          </a:p>
        </p:txBody>
      </p:sp>
      <p:sp>
        <p:nvSpPr>
          <p:cNvPr id="3931" name="Oval 1883"/>
          <p:cNvSpPr>
            <a:spLocks noChangeAspect="1" noChangeArrowheads="1"/>
          </p:cNvSpPr>
          <p:nvPr/>
        </p:nvSpPr>
        <p:spPr bwMode="auto">
          <a:xfrm>
            <a:off x="373063" y="1938338"/>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3932" name="Line 1884"/>
          <p:cNvSpPr>
            <a:spLocks noChangeShapeType="1"/>
          </p:cNvSpPr>
          <p:nvPr/>
        </p:nvSpPr>
        <p:spPr bwMode="auto">
          <a:xfrm>
            <a:off x="909638" y="2759075"/>
            <a:ext cx="315912" cy="0"/>
          </a:xfrm>
          <a:prstGeom prst="line">
            <a:avLst/>
          </a:prstGeom>
          <a:noFill/>
          <a:ln w="19050">
            <a:solidFill>
              <a:srgbClr val="009900"/>
            </a:solidFill>
            <a:round/>
            <a:headEnd/>
            <a:tailEnd type="triangle" w="med" len="med"/>
          </a:ln>
          <a:effectLst/>
        </p:spPr>
        <p:txBody>
          <a:bodyPr wrap="none" anchor="ctr">
            <a:prstTxWarp prst="textNoShape">
              <a:avLst/>
            </a:prstTxWarp>
          </a:bodyPr>
          <a:lstStyle/>
          <a:p>
            <a:endParaRPr lang="en-US"/>
          </a:p>
        </p:txBody>
      </p:sp>
      <p:sp>
        <p:nvSpPr>
          <p:cNvPr id="3933" name="Oval 1885"/>
          <p:cNvSpPr>
            <a:spLocks noChangeArrowheads="1"/>
          </p:cNvSpPr>
          <p:nvPr/>
        </p:nvSpPr>
        <p:spPr bwMode="auto">
          <a:xfrm>
            <a:off x="887413" y="1998663"/>
            <a:ext cx="365125" cy="225425"/>
          </a:xfrm>
          <a:prstGeom prst="ellipse">
            <a:avLst/>
          </a:prstGeom>
          <a:gradFill rotWithShape="1">
            <a:gsLst>
              <a:gs pos="0">
                <a:srgbClr val="D8D4C0">
                  <a:gamma/>
                  <a:shade val="46275"/>
                  <a:invGamma/>
                </a:srgbClr>
              </a:gs>
              <a:gs pos="50000">
                <a:srgbClr val="D8D4C0"/>
              </a:gs>
              <a:gs pos="100000">
                <a:srgbClr val="D8D4C0">
                  <a:gamma/>
                  <a:shade val="46275"/>
                  <a:invGamma/>
                </a:srgbClr>
              </a:gs>
            </a:gsLst>
            <a:lin ang="5400000" scaled="1"/>
          </a:gradFill>
          <a:ln w="9525">
            <a:solidFill>
              <a:schemeClr val="tx1"/>
            </a:solidFill>
            <a:round/>
            <a:headEnd/>
            <a:tailEnd/>
          </a:ln>
          <a:effectLst/>
        </p:spPr>
        <p:txBody>
          <a:bodyPr wrap="none" anchor="ctr">
            <a:prstTxWarp prst="textNoShape">
              <a:avLst/>
            </a:prstTxWarp>
          </a:bodyPr>
          <a:lstStyle/>
          <a:p>
            <a:pPr algn="ctr"/>
            <a:r>
              <a:rPr lang="en-US" sz="800" b="1">
                <a:solidFill>
                  <a:srgbClr val="990000"/>
                </a:solidFill>
              </a:rPr>
              <a:t>S6</a:t>
            </a:r>
          </a:p>
        </p:txBody>
      </p:sp>
      <p:sp>
        <p:nvSpPr>
          <p:cNvPr id="3934" name="Oval 1886"/>
          <p:cNvSpPr>
            <a:spLocks noChangeArrowheads="1"/>
          </p:cNvSpPr>
          <p:nvPr/>
        </p:nvSpPr>
        <p:spPr bwMode="auto">
          <a:xfrm>
            <a:off x="1258888" y="2663825"/>
            <a:ext cx="365125" cy="225425"/>
          </a:xfrm>
          <a:prstGeom prst="ellipse">
            <a:avLst/>
          </a:prstGeom>
          <a:gradFill rotWithShape="1">
            <a:gsLst>
              <a:gs pos="0">
                <a:srgbClr val="D8D4C0">
                  <a:gamma/>
                  <a:shade val="46275"/>
                  <a:invGamma/>
                </a:srgbClr>
              </a:gs>
              <a:gs pos="50000">
                <a:srgbClr val="D8D4C0"/>
              </a:gs>
              <a:gs pos="100000">
                <a:srgbClr val="D8D4C0">
                  <a:gamma/>
                  <a:shade val="46275"/>
                  <a:invGamma/>
                </a:srgbClr>
              </a:gs>
            </a:gsLst>
            <a:lin ang="5400000" scaled="1"/>
          </a:gradFill>
          <a:ln w="9525">
            <a:solidFill>
              <a:schemeClr val="tx1"/>
            </a:solidFill>
            <a:round/>
            <a:headEnd/>
            <a:tailEnd/>
          </a:ln>
          <a:effectLst/>
        </p:spPr>
        <p:txBody>
          <a:bodyPr wrap="none" anchor="ctr">
            <a:prstTxWarp prst="textNoShape">
              <a:avLst/>
            </a:prstTxWarp>
          </a:bodyPr>
          <a:lstStyle/>
          <a:p>
            <a:pPr algn="ctr"/>
            <a:r>
              <a:rPr lang="en-US" sz="800" b="1">
                <a:solidFill>
                  <a:srgbClr val="990000"/>
                </a:solidFill>
              </a:rPr>
              <a:t>p70</a:t>
            </a:r>
            <a:r>
              <a:rPr lang="en-US" sz="800" b="1" baseline="30000">
                <a:solidFill>
                  <a:srgbClr val="990000"/>
                </a:solidFill>
              </a:rPr>
              <a:t>S6K</a:t>
            </a:r>
            <a:endParaRPr lang="en-US" sz="800" b="1">
              <a:solidFill>
                <a:srgbClr val="990000"/>
              </a:solidFill>
            </a:endParaRPr>
          </a:p>
        </p:txBody>
      </p:sp>
      <p:sp>
        <p:nvSpPr>
          <p:cNvPr id="3935" name="Oval 1887"/>
          <p:cNvSpPr>
            <a:spLocks noChangeAspect="1" noChangeArrowheads="1"/>
          </p:cNvSpPr>
          <p:nvPr/>
        </p:nvSpPr>
        <p:spPr bwMode="auto">
          <a:xfrm>
            <a:off x="1239838" y="2605088"/>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3936" name="Oval 1888"/>
          <p:cNvSpPr>
            <a:spLocks noChangeAspect="1" noChangeArrowheads="1"/>
          </p:cNvSpPr>
          <p:nvPr/>
        </p:nvSpPr>
        <p:spPr bwMode="auto">
          <a:xfrm>
            <a:off x="844550" y="1971675"/>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3937" name="Line 1889"/>
          <p:cNvSpPr>
            <a:spLocks noChangeShapeType="1"/>
          </p:cNvSpPr>
          <p:nvPr/>
        </p:nvSpPr>
        <p:spPr bwMode="auto">
          <a:xfrm flipH="1" flipV="1">
            <a:off x="1219200" y="2273300"/>
            <a:ext cx="190500" cy="354013"/>
          </a:xfrm>
          <a:prstGeom prst="line">
            <a:avLst/>
          </a:prstGeom>
          <a:noFill/>
          <a:ln w="19050">
            <a:solidFill>
              <a:srgbClr val="009900"/>
            </a:solidFill>
            <a:round/>
            <a:headEnd/>
            <a:tailEnd type="triangle" w="med" len="med"/>
          </a:ln>
          <a:effectLst/>
        </p:spPr>
        <p:txBody>
          <a:bodyPr wrap="none" anchor="ctr">
            <a:prstTxWarp prst="textNoShape">
              <a:avLst/>
            </a:prstTxWarp>
          </a:bodyPr>
          <a:lstStyle/>
          <a:p>
            <a:endParaRPr lang="en-US"/>
          </a:p>
        </p:txBody>
      </p:sp>
      <p:grpSp>
        <p:nvGrpSpPr>
          <p:cNvPr id="3825" name="Group 1890"/>
          <p:cNvGrpSpPr>
            <a:grpSpLocks/>
          </p:cNvGrpSpPr>
          <p:nvPr/>
        </p:nvGrpSpPr>
        <p:grpSpPr bwMode="auto">
          <a:xfrm>
            <a:off x="436563" y="1509713"/>
            <a:ext cx="1101725" cy="428625"/>
            <a:chOff x="551" y="3375"/>
            <a:chExt cx="694" cy="270"/>
          </a:xfrm>
        </p:grpSpPr>
        <p:grpSp>
          <p:nvGrpSpPr>
            <p:cNvPr id="3835" name="Group 1891"/>
            <p:cNvGrpSpPr>
              <a:grpSpLocks/>
            </p:cNvGrpSpPr>
            <p:nvPr/>
          </p:nvGrpSpPr>
          <p:grpSpPr bwMode="auto">
            <a:xfrm>
              <a:off x="551" y="3464"/>
              <a:ext cx="694" cy="135"/>
              <a:chOff x="2286" y="113"/>
              <a:chExt cx="694" cy="135"/>
            </a:xfrm>
          </p:grpSpPr>
          <p:sp>
            <p:nvSpPr>
              <p:cNvPr id="3940" name="Freeform 1892"/>
              <p:cNvSpPr>
                <a:spLocks noChangeAspect="1"/>
              </p:cNvSpPr>
              <p:nvPr/>
            </p:nvSpPr>
            <p:spPr bwMode="auto">
              <a:xfrm flipV="1">
                <a:off x="2286" y="175"/>
                <a:ext cx="396" cy="24"/>
              </a:xfrm>
              <a:custGeom>
                <a:avLst/>
                <a:gdLst/>
                <a:ahLst/>
                <a:cxnLst>
                  <a:cxn ang="0">
                    <a:pos x="0" y="590"/>
                  </a:cxn>
                  <a:cxn ang="0">
                    <a:pos x="349" y="0"/>
                  </a:cxn>
                  <a:cxn ang="0">
                    <a:pos x="728" y="590"/>
                  </a:cxn>
                  <a:cxn ang="0">
                    <a:pos x="1077" y="23"/>
                  </a:cxn>
                  <a:cxn ang="0">
                    <a:pos x="1456" y="590"/>
                  </a:cxn>
                  <a:cxn ang="0">
                    <a:pos x="1805" y="23"/>
                  </a:cxn>
                  <a:cxn ang="0">
                    <a:pos x="2176" y="585"/>
                  </a:cxn>
                  <a:cxn ang="0">
                    <a:pos x="2539" y="15"/>
                  </a:cxn>
                  <a:cxn ang="0">
                    <a:pos x="2915" y="579"/>
                  </a:cxn>
                  <a:cxn ang="0">
                    <a:pos x="3272" y="15"/>
                  </a:cxn>
                  <a:cxn ang="0">
                    <a:pos x="3635" y="572"/>
                  </a:cxn>
                  <a:cxn ang="0">
                    <a:pos x="3989" y="23"/>
                  </a:cxn>
                  <a:cxn ang="0">
                    <a:pos x="4368" y="590"/>
                  </a:cxn>
                  <a:cxn ang="0">
                    <a:pos x="4717" y="23"/>
                  </a:cxn>
                  <a:cxn ang="0">
                    <a:pos x="5096" y="590"/>
                  </a:cxn>
                  <a:cxn ang="0">
                    <a:pos x="5445" y="23"/>
                  </a:cxn>
                  <a:cxn ang="0">
                    <a:pos x="5824" y="590"/>
                  </a:cxn>
                  <a:cxn ang="0">
                    <a:pos x="6174" y="23"/>
                  </a:cxn>
                  <a:cxn ang="0">
                    <a:pos x="6552" y="590"/>
                  </a:cxn>
                  <a:cxn ang="0">
                    <a:pos x="6872" y="23"/>
                  </a:cxn>
                </a:cxnLst>
                <a:rect l="0" t="0" r="r" b="b"/>
                <a:pathLst>
                  <a:path w="6872" h="594">
                    <a:moveTo>
                      <a:pt x="0" y="590"/>
                    </a:moveTo>
                    <a:cubicBezTo>
                      <a:pt x="114" y="295"/>
                      <a:pt x="229" y="0"/>
                      <a:pt x="349" y="0"/>
                    </a:cubicBezTo>
                    <a:cubicBezTo>
                      <a:pt x="470" y="0"/>
                      <a:pt x="607" y="586"/>
                      <a:pt x="728" y="590"/>
                    </a:cubicBezTo>
                    <a:cubicBezTo>
                      <a:pt x="849" y="594"/>
                      <a:pt x="957" y="23"/>
                      <a:pt x="1077" y="23"/>
                    </a:cubicBezTo>
                    <a:cubicBezTo>
                      <a:pt x="1198" y="23"/>
                      <a:pt x="1335" y="590"/>
                      <a:pt x="1456" y="590"/>
                    </a:cubicBezTo>
                    <a:cubicBezTo>
                      <a:pt x="1577" y="590"/>
                      <a:pt x="1685" y="24"/>
                      <a:pt x="1805" y="23"/>
                    </a:cubicBezTo>
                    <a:cubicBezTo>
                      <a:pt x="1925" y="22"/>
                      <a:pt x="2054" y="586"/>
                      <a:pt x="2176" y="585"/>
                    </a:cubicBezTo>
                    <a:cubicBezTo>
                      <a:pt x="2298" y="584"/>
                      <a:pt x="2416" y="16"/>
                      <a:pt x="2539" y="15"/>
                    </a:cubicBezTo>
                    <a:cubicBezTo>
                      <a:pt x="2662" y="14"/>
                      <a:pt x="2793" y="579"/>
                      <a:pt x="2915" y="579"/>
                    </a:cubicBezTo>
                    <a:cubicBezTo>
                      <a:pt x="3037" y="579"/>
                      <a:pt x="3152" y="16"/>
                      <a:pt x="3272" y="15"/>
                    </a:cubicBezTo>
                    <a:cubicBezTo>
                      <a:pt x="3392" y="14"/>
                      <a:pt x="3516" y="571"/>
                      <a:pt x="3635" y="572"/>
                    </a:cubicBezTo>
                    <a:cubicBezTo>
                      <a:pt x="3754" y="573"/>
                      <a:pt x="3867" y="20"/>
                      <a:pt x="3989" y="23"/>
                    </a:cubicBezTo>
                    <a:cubicBezTo>
                      <a:pt x="4111" y="26"/>
                      <a:pt x="4247" y="590"/>
                      <a:pt x="4368" y="590"/>
                    </a:cubicBezTo>
                    <a:cubicBezTo>
                      <a:pt x="4489" y="590"/>
                      <a:pt x="4597" y="23"/>
                      <a:pt x="4717" y="23"/>
                    </a:cubicBezTo>
                    <a:cubicBezTo>
                      <a:pt x="4838" y="23"/>
                      <a:pt x="4976" y="590"/>
                      <a:pt x="5096" y="590"/>
                    </a:cubicBezTo>
                    <a:cubicBezTo>
                      <a:pt x="5217" y="590"/>
                      <a:pt x="5325" y="23"/>
                      <a:pt x="5445" y="23"/>
                    </a:cubicBezTo>
                    <a:cubicBezTo>
                      <a:pt x="5566" y="23"/>
                      <a:pt x="5704" y="590"/>
                      <a:pt x="5824" y="590"/>
                    </a:cubicBezTo>
                    <a:cubicBezTo>
                      <a:pt x="5945" y="590"/>
                      <a:pt x="6053" y="23"/>
                      <a:pt x="6174" y="23"/>
                    </a:cubicBezTo>
                    <a:cubicBezTo>
                      <a:pt x="6294" y="23"/>
                      <a:pt x="6435" y="590"/>
                      <a:pt x="6552" y="590"/>
                    </a:cubicBezTo>
                    <a:cubicBezTo>
                      <a:pt x="6669" y="590"/>
                      <a:pt x="6771" y="306"/>
                      <a:pt x="6872" y="23"/>
                    </a:cubicBezTo>
                  </a:path>
                </a:pathLst>
              </a:custGeom>
              <a:noFill/>
              <a:ln w="19050" cmpd="sng">
                <a:solidFill>
                  <a:schemeClr val="tx1"/>
                </a:solidFill>
                <a:round/>
                <a:headEnd/>
                <a:tailEnd/>
              </a:ln>
              <a:effectLst/>
            </p:spPr>
            <p:txBody>
              <a:bodyPr>
                <a:prstTxWarp prst="textNoShape">
                  <a:avLst/>
                </a:prstTxWarp>
              </a:bodyPr>
              <a:lstStyle/>
              <a:p>
                <a:endParaRPr lang="en-US"/>
              </a:p>
            </p:txBody>
          </p:sp>
          <p:sp>
            <p:nvSpPr>
              <p:cNvPr id="3941" name="Text Box 1893"/>
              <p:cNvSpPr txBox="1">
                <a:spLocks noChangeAspect="1" noChangeArrowheads="1"/>
              </p:cNvSpPr>
              <p:nvPr/>
            </p:nvSpPr>
            <p:spPr bwMode="auto">
              <a:xfrm>
                <a:off x="2634" y="113"/>
                <a:ext cx="346" cy="135"/>
              </a:xfrm>
              <a:prstGeom prst="rect">
                <a:avLst/>
              </a:prstGeom>
              <a:noFill/>
              <a:ln w="57150">
                <a:noFill/>
                <a:miter lim="800000"/>
                <a:headEnd/>
                <a:tailEnd/>
              </a:ln>
              <a:effectLst/>
            </p:spPr>
            <p:txBody>
              <a:bodyPr wrap="none">
                <a:prstTxWarp prst="textNoShape">
                  <a:avLst/>
                </a:prstTxWarp>
                <a:spAutoFit/>
              </a:bodyPr>
              <a:lstStyle/>
              <a:p>
                <a:pPr algn="ctr"/>
                <a:r>
                  <a:rPr lang="en-US" sz="800" b="1"/>
                  <a:t>AAAAA</a:t>
                </a:r>
              </a:p>
            </p:txBody>
          </p:sp>
        </p:grpSp>
        <p:sp>
          <p:nvSpPr>
            <p:cNvPr id="3942" name="Freeform 1894"/>
            <p:cNvSpPr>
              <a:spLocks noChangeAspect="1"/>
            </p:cNvSpPr>
            <p:nvPr/>
          </p:nvSpPr>
          <p:spPr bwMode="auto">
            <a:xfrm rot="5400000">
              <a:off x="659" y="3363"/>
              <a:ext cx="167" cy="191"/>
            </a:xfrm>
            <a:custGeom>
              <a:avLst/>
              <a:gdLst/>
              <a:ahLst/>
              <a:cxnLst>
                <a:cxn ang="0">
                  <a:pos x="133" y="42"/>
                </a:cxn>
                <a:cxn ang="0">
                  <a:pos x="56" y="39"/>
                </a:cxn>
                <a:cxn ang="0">
                  <a:pos x="8" y="184"/>
                </a:cxn>
                <a:cxn ang="0">
                  <a:pos x="6" y="366"/>
                </a:cxn>
                <a:cxn ang="0">
                  <a:pos x="44" y="528"/>
                </a:cxn>
                <a:cxn ang="0">
                  <a:pos x="136" y="529"/>
                </a:cxn>
                <a:cxn ang="0">
                  <a:pos x="131" y="294"/>
                </a:cxn>
                <a:cxn ang="0">
                  <a:pos x="133" y="42"/>
                </a:cxn>
              </a:cxnLst>
              <a:rect l="0" t="0" r="r" b="b"/>
              <a:pathLst>
                <a:path w="150" h="568">
                  <a:moveTo>
                    <a:pt x="133" y="42"/>
                  </a:moveTo>
                  <a:cubicBezTo>
                    <a:pt x="121" y="0"/>
                    <a:pt x="77" y="15"/>
                    <a:pt x="56" y="39"/>
                  </a:cubicBezTo>
                  <a:cubicBezTo>
                    <a:pt x="35" y="63"/>
                    <a:pt x="16" y="130"/>
                    <a:pt x="8" y="184"/>
                  </a:cubicBezTo>
                  <a:cubicBezTo>
                    <a:pt x="0" y="238"/>
                    <a:pt x="0" y="309"/>
                    <a:pt x="6" y="366"/>
                  </a:cubicBezTo>
                  <a:cubicBezTo>
                    <a:pt x="12" y="423"/>
                    <a:pt x="22" y="501"/>
                    <a:pt x="44" y="528"/>
                  </a:cubicBezTo>
                  <a:cubicBezTo>
                    <a:pt x="66" y="555"/>
                    <a:pt x="122" y="568"/>
                    <a:pt x="136" y="529"/>
                  </a:cubicBezTo>
                  <a:cubicBezTo>
                    <a:pt x="150" y="490"/>
                    <a:pt x="131" y="375"/>
                    <a:pt x="131" y="294"/>
                  </a:cubicBezTo>
                  <a:cubicBezTo>
                    <a:pt x="131" y="213"/>
                    <a:pt x="145" y="84"/>
                    <a:pt x="133" y="42"/>
                  </a:cubicBezTo>
                  <a:close/>
                </a:path>
              </a:pathLst>
            </a:custGeom>
            <a:gradFill rotWithShape="1">
              <a:gsLst>
                <a:gs pos="0">
                  <a:srgbClr val="FFFF00"/>
                </a:gs>
                <a:gs pos="100000">
                  <a:srgbClr val="663300"/>
                </a:gs>
              </a:gsLst>
              <a:lin ang="0" scaled="1"/>
            </a:gradFill>
            <a:ln w="9525">
              <a:solidFill>
                <a:srgbClr val="CC3300"/>
              </a:solidFill>
              <a:round/>
              <a:headEnd/>
              <a:tailEnd/>
            </a:ln>
            <a:effectLst/>
          </p:spPr>
          <p:txBody>
            <a:bodyPr>
              <a:prstTxWarp prst="textNoShape">
                <a:avLst/>
              </a:prstTxWarp>
            </a:bodyPr>
            <a:lstStyle/>
            <a:p>
              <a:endParaRPr lang="en-US"/>
            </a:p>
          </p:txBody>
        </p:sp>
        <p:sp>
          <p:nvSpPr>
            <p:cNvPr id="3943" name="Freeform 1895"/>
            <p:cNvSpPr>
              <a:spLocks noChangeAspect="1"/>
            </p:cNvSpPr>
            <p:nvPr/>
          </p:nvSpPr>
          <p:spPr bwMode="auto">
            <a:xfrm rot="5400000" flipH="1">
              <a:off x="699" y="3484"/>
              <a:ext cx="89" cy="191"/>
            </a:xfrm>
            <a:custGeom>
              <a:avLst/>
              <a:gdLst/>
              <a:ahLst/>
              <a:cxnLst>
                <a:cxn ang="0">
                  <a:pos x="133" y="42"/>
                </a:cxn>
                <a:cxn ang="0">
                  <a:pos x="56" y="39"/>
                </a:cxn>
                <a:cxn ang="0">
                  <a:pos x="8" y="184"/>
                </a:cxn>
                <a:cxn ang="0">
                  <a:pos x="6" y="366"/>
                </a:cxn>
                <a:cxn ang="0">
                  <a:pos x="44" y="528"/>
                </a:cxn>
                <a:cxn ang="0">
                  <a:pos x="136" y="529"/>
                </a:cxn>
                <a:cxn ang="0">
                  <a:pos x="131" y="294"/>
                </a:cxn>
                <a:cxn ang="0">
                  <a:pos x="133" y="42"/>
                </a:cxn>
              </a:cxnLst>
              <a:rect l="0" t="0" r="r" b="b"/>
              <a:pathLst>
                <a:path w="150" h="568">
                  <a:moveTo>
                    <a:pt x="133" y="42"/>
                  </a:moveTo>
                  <a:cubicBezTo>
                    <a:pt x="121" y="0"/>
                    <a:pt x="77" y="15"/>
                    <a:pt x="56" y="39"/>
                  </a:cubicBezTo>
                  <a:cubicBezTo>
                    <a:pt x="35" y="63"/>
                    <a:pt x="16" y="130"/>
                    <a:pt x="8" y="184"/>
                  </a:cubicBezTo>
                  <a:cubicBezTo>
                    <a:pt x="0" y="238"/>
                    <a:pt x="0" y="309"/>
                    <a:pt x="6" y="366"/>
                  </a:cubicBezTo>
                  <a:cubicBezTo>
                    <a:pt x="12" y="423"/>
                    <a:pt x="22" y="501"/>
                    <a:pt x="44" y="528"/>
                  </a:cubicBezTo>
                  <a:cubicBezTo>
                    <a:pt x="66" y="555"/>
                    <a:pt x="122" y="568"/>
                    <a:pt x="136" y="529"/>
                  </a:cubicBezTo>
                  <a:cubicBezTo>
                    <a:pt x="150" y="490"/>
                    <a:pt x="131" y="375"/>
                    <a:pt x="131" y="294"/>
                  </a:cubicBezTo>
                  <a:cubicBezTo>
                    <a:pt x="131" y="213"/>
                    <a:pt x="145" y="84"/>
                    <a:pt x="133" y="42"/>
                  </a:cubicBezTo>
                  <a:close/>
                </a:path>
              </a:pathLst>
            </a:custGeom>
            <a:gradFill rotWithShape="1">
              <a:gsLst>
                <a:gs pos="0">
                  <a:srgbClr val="FFFF00"/>
                </a:gs>
                <a:gs pos="100000">
                  <a:srgbClr val="663300"/>
                </a:gs>
              </a:gsLst>
              <a:lin ang="0" scaled="1"/>
            </a:gradFill>
            <a:ln w="9525">
              <a:solidFill>
                <a:srgbClr val="CC3300"/>
              </a:solidFill>
              <a:round/>
              <a:headEnd/>
              <a:tailEnd/>
            </a:ln>
            <a:effectLst/>
          </p:spPr>
          <p:txBody>
            <a:bodyPr>
              <a:prstTxWarp prst="textNoShape">
                <a:avLst/>
              </a:prstTxWarp>
            </a:bodyPr>
            <a:lstStyle/>
            <a:p>
              <a:endParaRPr lang="en-US"/>
            </a:p>
          </p:txBody>
        </p:sp>
        <p:sp>
          <p:nvSpPr>
            <p:cNvPr id="3944" name="Text Box 1896"/>
            <p:cNvSpPr txBox="1">
              <a:spLocks noChangeArrowheads="1"/>
            </p:cNvSpPr>
            <p:nvPr/>
          </p:nvSpPr>
          <p:spPr bwMode="auto">
            <a:xfrm>
              <a:off x="638" y="3392"/>
              <a:ext cx="202" cy="116"/>
            </a:xfrm>
            <a:prstGeom prst="rect">
              <a:avLst/>
            </a:prstGeom>
            <a:noFill/>
            <a:ln w="19050">
              <a:noFill/>
              <a:miter lim="800000"/>
              <a:headEnd/>
              <a:tailEnd/>
            </a:ln>
            <a:effectLst/>
          </p:spPr>
          <p:txBody>
            <a:bodyPr wrap="none">
              <a:prstTxWarp prst="textNoShape">
                <a:avLst/>
              </a:prstTxWarp>
              <a:spAutoFit/>
            </a:bodyPr>
            <a:lstStyle/>
            <a:p>
              <a:pPr algn="ctr"/>
              <a:r>
                <a:rPr lang="en-US" sz="600" b="1">
                  <a:solidFill>
                    <a:srgbClr val="655555"/>
                  </a:solidFill>
                  <a:sym typeface="Symbol" charset="2"/>
                </a:rPr>
                <a:t>60S</a:t>
              </a:r>
            </a:p>
          </p:txBody>
        </p:sp>
        <p:sp>
          <p:nvSpPr>
            <p:cNvPr id="3945" name="Text Box 1897"/>
            <p:cNvSpPr txBox="1">
              <a:spLocks noChangeArrowheads="1"/>
            </p:cNvSpPr>
            <p:nvPr/>
          </p:nvSpPr>
          <p:spPr bwMode="auto">
            <a:xfrm>
              <a:off x="643" y="3529"/>
              <a:ext cx="202" cy="116"/>
            </a:xfrm>
            <a:prstGeom prst="rect">
              <a:avLst/>
            </a:prstGeom>
            <a:noFill/>
            <a:ln w="19050">
              <a:noFill/>
              <a:miter lim="800000"/>
              <a:headEnd/>
              <a:tailEnd/>
            </a:ln>
            <a:effectLst/>
          </p:spPr>
          <p:txBody>
            <a:bodyPr wrap="none">
              <a:prstTxWarp prst="textNoShape">
                <a:avLst/>
              </a:prstTxWarp>
              <a:spAutoFit/>
            </a:bodyPr>
            <a:lstStyle/>
            <a:p>
              <a:pPr algn="ctr"/>
              <a:r>
                <a:rPr lang="en-US" sz="600" b="1">
                  <a:solidFill>
                    <a:srgbClr val="655555"/>
                  </a:solidFill>
                  <a:sym typeface="Symbol" charset="2"/>
                </a:rPr>
                <a:t>40S</a:t>
              </a:r>
            </a:p>
          </p:txBody>
        </p:sp>
      </p:grpSp>
      <p:sp>
        <p:nvSpPr>
          <p:cNvPr id="3946" name="Line 1898"/>
          <p:cNvSpPr>
            <a:spLocks noChangeShapeType="1"/>
          </p:cNvSpPr>
          <p:nvPr/>
        </p:nvSpPr>
        <p:spPr bwMode="auto">
          <a:xfrm flipV="1">
            <a:off x="550863" y="2241550"/>
            <a:ext cx="0" cy="344488"/>
          </a:xfrm>
          <a:prstGeom prst="line">
            <a:avLst/>
          </a:prstGeom>
          <a:noFill/>
          <a:ln w="19050">
            <a:solidFill>
              <a:srgbClr val="009900"/>
            </a:solidFill>
            <a:round/>
            <a:headEnd/>
            <a:tailEnd type="triangle" w="med" len="med"/>
          </a:ln>
          <a:effectLst/>
        </p:spPr>
        <p:txBody>
          <a:bodyPr>
            <a:prstTxWarp prst="textNoShape">
              <a:avLst/>
            </a:prstTxWarp>
          </a:bodyPr>
          <a:lstStyle/>
          <a:p>
            <a:endParaRPr lang="en-US"/>
          </a:p>
        </p:txBody>
      </p:sp>
      <p:sp>
        <p:nvSpPr>
          <p:cNvPr id="3947" name="Oval 1899"/>
          <p:cNvSpPr>
            <a:spLocks noChangeAspect="1" noChangeArrowheads="1"/>
          </p:cNvSpPr>
          <p:nvPr/>
        </p:nvSpPr>
        <p:spPr bwMode="auto">
          <a:xfrm>
            <a:off x="3025775" y="1366838"/>
            <a:ext cx="434975" cy="261937"/>
          </a:xfrm>
          <a:prstGeom prst="ellipse">
            <a:avLst/>
          </a:prstGeom>
          <a:gradFill rotWithShape="1">
            <a:gsLst>
              <a:gs pos="0">
                <a:srgbClr val="F5F500">
                  <a:gamma/>
                  <a:shade val="46275"/>
                  <a:invGamma/>
                </a:srgbClr>
              </a:gs>
              <a:gs pos="50000">
                <a:srgbClr val="F5F500"/>
              </a:gs>
              <a:gs pos="100000">
                <a:srgbClr val="F5F500">
                  <a:gamma/>
                  <a:shade val="46275"/>
                  <a:invGamma/>
                </a:srgbClr>
              </a:gs>
            </a:gsLst>
            <a:lin ang="5400000" scaled="1"/>
          </a:gradFill>
          <a:ln w="9525">
            <a:solidFill>
              <a:schemeClr val="tx1"/>
            </a:solidFill>
            <a:round/>
            <a:headEnd/>
            <a:tailEnd/>
          </a:ln>
          <a:effectLst/>
        </p:spPr>
        <p:txBody>
          <a:bodyPr wrap="none" anchor="ctr">
            <a:prstTxWarp prst="textNoShape">
              <a:avLst/>
            </a:prstTxWarp>
          </a:bodyPr>
          <a:lstStyle/>
          <a:p>
            <a:pPr algn="ctr"/>
            <a:r>
              <a:rPr lang="en-US" sz="1000" b="1">
                <a:solidFill>
                  <a:srgbClr val="FF0000"/>
                </a:solidFill>
              </a:rPr>
              <a:t>PTEN</a:t>
            </a:r>
          </a:p>
        </p:txBody>
      </p:sp>
      <p:sp>
        <p:nvSpPr>
          <p:cNvPr id="3948" name="Freeform 1900"/>
          <p:cNvSpPr>
            <a:spLocks/>
          </p:cNvSpPr>
          <p:nvPr/>
        </p:nvSpPr>
        <p:spPr bwMode="auto">
          <a:xfrm>
            <a:off x="677863" y="2624138"/>
            <a:ext cx="2154237" cy="785812"/>
          </a:xfrm>
          <a:custGeom>
            <a:avLst/>
            <a:gdLst/>
            <a:ahLst/>
            <a:cxnLst>
              <a:cxn ang="0">
                <a:pos x="1357" y="0"/>
              </a:cxn>
              <a:cxn ang="0">
                <a:pos x="285" y="310"/>
              </a:cxn>
              <a:cxn ang="0">
                <a:pos x="0" y="495"/>
              </a:cxn>
            </a:cxnLst>
            <a:rect l="0" t="0" r="r" b="b"/>
            <a:pathLst>
              <a:path w="1357" h="495">
                <a:moveTo>
                  <a:pt x="1357" y="0"/>
                </a:moveTo>
                <a:cubicBezTo>
                  <a:pt x="1179" y="52"/>
                  <a:pt x="511" y="228"/>
                  <a:pt x="285" y="310"/>
                </a:cubicBezTo>
                <a:cubicBezTo>
                  <a:pt x="59" y="392"/>
                  <a:pt x="60" y="456"/>
                  <a:pt x="0" y="495"/>
                </a:cubicBezTo>
              </a:path>
            </a:pathLst>
          </a:custGeom>
          <a:noFill/>
          <a:ln w="19050" cap="flat" cmpd="sng">
            <a:solidFill>
              <a:srgbClr val="009900"/>
            </a:solidFill>
            <a:prstDash val="solid"/>
            <a:round/>
            <a:headEnd type="none" w="med" len="med"/>
            <a:tailEnd type="none" w="med" len="med"/>
          </a:ln>
          <a:effectLst/>
        </p:spPr>
        <p:txBody>
          <a:bodyPr wrap="none" anchor="ctr">
            <a:prstTxWarp prst="textNoShape">
              <a:avLst/>
            </a:prstTxWarp>
          </a:bodyPr>
          <a:lstStyle/>
          <a:p>
            <a:endParaRPr lang="en-US"/>
          </a:p>
        </p:txBody>
      </p:sp>
      <p:sp>
        <p:nvSpPr>
          <p:cNvPr id="3949" name="Freeform 1901"/>
          <p:cNvSpPr>
            <a:spLocks/>
          </p:cNvSpPr>
          <p:nvPr/>
        </p:nvSpPr>
        <p:spPr bwMode="auto">
          <a:xfrm>
            <a:off x="279400" y="3459163"/>
            <a:ext cx="339725" cy="963612"/>
          </a:xfrm>
          <a:custGeom>
            <a:avLst/>
            <a:gdLst/>
            <a:ahLst/>
            <a:cxnLst>
              <a:cxn ang="0">
                <a:pos x="214" y="0"/>
              </a:cxn>
              <a:cxn ang="0">
                <a:pos x="35" y="229"/>
              </a:cxn>
              <a:cxn ang="0">
                <a:pos x="4" y="607"/>
              </a:cxn>
            </a:cxnLst>
            <a:rect l="0" t="0" r="r" b="b"/>
            <a:pathLst>
              <a:path w="214" h="607">
                <a:moveTo>
                  <a:pt x="214" y="0"/>
                </a:moveTo>
                <a:cubicBezTo>
                  <a:pt x="184" y="37"/>
                  <a:pt x="70" y="128"/>
                  <a:pt x="35" y="229"/>
                </a:cubicBezTo>
                <a:cubicBezTo>
                  <a:pt x="0" y="330"/>
                  <a:pt x="10" y="528"/>
                  <a:pt x="4" y="607"/>
                </a:cubicBezTo>
              </a:path>
            </a:pathLst>
          </a:custGeom>
          <a:noFill/>
          <a:ln w="19050" cap="flat" cmpd="sng">
            <a:solidFill>
              <a:srgbClr val="009900"/>
            </a:solidFill>
            <a:prstDash val="solid"/>
            <a:round/>
            <a:headEnd type="none" w="med" len="med"/>
            <a:tailEnd type="triangle" w="med" len="med"/>
          </a:ln>
          <a:effectLst/>
        </p:spPr>
        <p:txBody>
          <a:bodyPr wrap="none" anchor="ctr">
            <a:prstTxWarp prst="textNoShape">
              <a:avLst/>
            </a:prstTxWarp>
          </a:bodyPr>
          <a:lstStyle/>
          <a:p>
            <a:endParaRPr lang="en-US"/>
          </a:p>
        </p:txBody>
      </p:sp>
      <p:grpSp>
        <p:nvGrpSpPr>
          <p:cNvPr id="3866" name="Group 1902"/>
          <p:cNvGrpSpPr>
            <a:grpSpLocks noChangeAspect="1"/>
          </p:cNvGrpSpPr>
          <p:nvPr/>
        </p:nvGrpSpPr>
        <p:grpSpPr bwMode="auto">
          <a:xfrm flipH="1">
            <a:off x="517525" y="3143250"/>
            <a:ext cx="128588" cy="119063"/>
            <a:chOff x="4554" y="3024"/>
            <a:chExt cx="162" cy="150"/>
          </a:xfrm>
        </p:grpSpPr>
        <p:sp>
          <p:nvSpPr>
            <p:cNvPr id="3951" name="Oval 1903"/>
            <p:cNvSpPr>
              <a:spLocks noChangeAspect="1" noChangeArrowheads="1"/>
            </p:cNvSpPr>
            <p:nvPr/>
          </p:nvSpPr>
          <p:spPr bwMode="auto">
            <a:xfrm>
              <a:off x="4554" y="3024"/>
              <a:ext cx="162" cy="150"/>
            </a:xfrm>
            <a:prstGeom prst="ellipse">
              <a:avLst/>
            </a:prstGeom>
            <a:solidFill>
              <a:srgbClr val="FFFFFF"/>
            </a:solidFill>
            <a:ln w="19050">
              <a:solidFill>
                <a:srgbClr val="009900"/>
              </a:solidFill>
              <a:round/>
              <a:headEnd/>
              <a:tailEnd/>
            </a:ln>
            <a:effectLst/>
          </p:spPr>
          <p:txBody>
            <a:bodyPr wrap="none" anchor="ctr">
              <a:prstTxWarp prst="textNoShape">
                <a:avLst/>
              </a:prstTxWarp>
            </a:bodyPr>
            <a:lstStyle/>
            <a:p>
              <a:endParaRPr lang="en-US"/>
            </a:p>
          </p:txBody>
        </p:sp>
        <p:sp>
          <p:nvSpPr>
            <p:cNvPr id="3952" name="Line 1904"/>
            <p:cNvSpPr>
              <a:spLocks noChangeAspect="1" noChangeShapeType="1"/>
            </p:cNvSpPr>
            <p:nvPr/>
          </p:nvSpPr>
          <p:spPr bwMode="auto">
            <a:xfrm>
              <a:off x="4635" y="3051"/>
              <a:ext cx="0" cy="96"/>
            </a:xfrm>
            <a:prstGeom prst="line">
              <a:avLst/>
            </a:prstGeom>
            <a:noFill/>
            <a:ln w="19050">
              <a:solidFill>
                <a:srgbClr val="009900"/>
              </a:solidFill>
              <a:round/>
              <a:headEnd/>
              <a:tailEnd/>
            </a:ln>
            <a:effectLst/>
          </p:spPr>
          <p:txBody>
            <a:bodyPr wrap="none">
              <a:prstTxWarp prst="textNoShape">
                <a:avLst/>
              </a:prstTxWarp>
            </a:bodyPr>
            <a:lstStyle/>
            <a:p>
              <a:endParaRPr lang="en-US"/>
            </a:p>
          </p:txBody>
        </p:sp>
        <p:sp>
          <p:nvSpPr>
            <p:cNvPr id="3953" name="Line 1905"/>
            <p:cNvSpPr>
              <a:spLocks noChangeAspect="1" noChangeShapeType="1"/>
            </p:cNvSpPr>
            <p:nvPr/>
          </p:nvSpPr>
          <p:spPr bwMode="auto">
            <a:xfrm rot="-5400000">
              <a:off x="4635" y="3051"/>
              <a:ext cx="0" cy="96"/>
            </a:xfrm>
            <a:prstGeom prst="line">
              <a:avLst/>
            </a:prstGeom>
            <a:noFill/>
            <a:ln w="19050">
              <a:solidFill>
                <a:srgbClr val="009900"/>
              </a:solidFill>
              <a:round/>
              <a:headEnd/>
              <a:tailEnd/>
            </a:ln>
            <a:effectLst/>
          </p:spPr>
          <p:txBody>
            <a:bodyPr wrap="none">
              <a:prstTxWarp prst="textNoShape">
                <a:avLst/>
              </a:prstTxWarp>
            </a:bodyPr>
            <a:lstStyle/>
            <a:p>
              <a:endParaRPr lang="en-US"/>
            </a:p>
          </p:txBody>
        </p:sp>
      </p:grpSp>
      <p:sp>
        <p:nvSpPr>
          <p:cNvPr id="3954" name="Oval 1906"/>
          <p:cNvSpPr>
            <a:spLocks noChangeAspect="1" noChangeArrowheads="1"/>
          </p:cNvSpPr>
          <p:nvPr/>
        </p:nvSpPr>
        <p:spPr bwMode="auto">
          <a:xfrm>
            <a:off x="441325" y="4102100"/>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3955" name="Oval 1907"/>
          <p:cNvSpPr>
            <a:spLocks noChangeAspect="1" noChangeArrowheads="1"/>
          </p:cNvSpPr>
          <p:nvPr/>
        </p:nvSpPr>
        <p:spPr bwMode="auto">
          <a:xfrm>
            <a:off x="839788" y="4600575"/>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3956" name="Oval 1908"/>
          <p:cNvSpPr>
            <a:spLocks noChangeArrowheads="1"/>
          </p:cNvSpPr>
          <p:nvPr/>
        </p:nvSpPr>
        <p:spPr bwMode="auto">
          <a:xfrm>
            <a:off x="1128713" y="5210175"/>
            <a:ext cx="365125" cy="228600"/>
          </a:xfrm>
          <a:prstGeom prst="ellipse">
            <a:avLst/>
          </a:prstGeom>
          <a:gradFill rotWithShape="1">
            <a:gsLst>
              <a:gs pos="0">
                <a:srgbClr val="E4F2AB">
                  <a:gamma/>
                  <a:shade val="46275"/>
                  <a:invGamma/>
                </a:srgbClr>
              </a:gs>
              <a:gs pos="50000">
                <a:srgbClr val="E4F2AB"/>
              </a:gs>
              <a:gs pos="100000">
                <a:srgbClr val="E4F2AB">
                  <a:gamma/>
                  <a:shade val="46275"/>
                  <a:invGamma/>
                </a:srgbClr>
              </a:gs>
            </a:gsLst>
            <a:lin ang="5400000" scaled="1"/>
          </a:gradFill>
          <a:ln w="9525">
            <a:solidFill>
              <a:schemeClr val="tx1"/>
            </a:solidFill>
            <a:round/>
            <a:headEnd/>
            <a:tailEnd/>
          </a:ln>
          <a:effectLst/>
        </p:spPr>
        <p:txBody>
          <a:bodyPr wrap="none" anchor="ctr">
            <a:prstTxWarp prst="textNoShape">
              <a:avLst/>
            </a:prstTxWarp>
          </a:bodyPr>
          <a:lstStyle/>
          <a:p>
            <a:pPr algn="ctr"/>
            <a:r>
              <a:rPr lang="en-US" sz="800" b="1">
                <a:solidFill>
                  <a:srgbClr val="655555"/>
                </a:solidFill>
                <a:sym typeface="Symbol" charset="2"/>
              </a:rPr>
              <a:t>Cot</a:t>
            </a:r>
          </a:p>
        </p:txBody>
      </p:sp>
      <p:sp>
        <p:nvSpPr>
          <p:cNvPr id="3957" name="Oval 1909"/>
          <p:cNvSpPr>
            <a:spLocks noChangeAspect="1" noChangeArrowheads="1"/>
          </p:cNvSpPr>
          <p:nvPr/>
        </p:nvSpPr>
        <p:spPr bwMode="auto">
          <a:xfrm flipH="1">
            <a:off x="1416050" y="5165725"/>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3958" name="Oval 1910"/>
          <p:cNvSpPr>
            <a:spLocks noChangeArrowheads="1"/>
          </p:cNvSpPr>
          <p:nvPr/>
        </p:nvSpPr>
        <p:spPr bwMode="auto">
          <a:xfrm>
            <a:off x="479425" y="5402263"/>
            <a:ext cx="365125" cy="228600"/>
          </a:xfrm>
          <a:prstGeom prst="ellipse">
            <a:avLst/>
          </a:prstGeom>
          <a:gradFill rotWithShape="1">
            <a:gsLst>
              <a:gs pos="0">
                <a:srgbClr val="FFEFD1"/>
              </a:gs>
              <a:gs pos="64999">
                <a:srgbClr val="F0EBD5"/>
              </a:gs>
              <a:gs pos="100000">
                <a:srgbClr val="D1C39F"/>
              </a:gs>
            </a:gsLst>
            <a:path path="shape">
              <a:fillToRect l="50000" t="50000" r="50000" b="50000"/>
            </a:path>
          </a:gradFill>
          <a:ln w="9525">
            <a:noFill/>
            <a:round/>
            <a:headEnd/>
            <a:tailEnd/>
          </a:ln>
          <a:effectLst/>
        </p:spPr>
        <p:txBody>
          <a:bodyPr wrap="none" anchor="ctr">
            <a:prstTxWarp prst="textNoShape">
              <a:avLst/>
            </a:prstTxWarp>
          </a:bodyPr>
          <a:lstStyle/>
          <a:p>
            <a:pPr algn="ctr"/>
            <a:r>
              <a:rPr lang="en-US" sz="800" b="1"/>
              <a:t>FOXO1</a:t>
            </a:r>
          </a:p>
        </p:txBody>
      </p:sp>
      <p:sp>
        <p:nvSpPr>
          <p:cNvPr id="3959" name="Oval 1911"/>
          <p:cNvSpPr>
            <a:spLocks noChangeArrowheads="1"/>
          </p:cNvSpPr>
          <p:nvPr/>
        </p:nvSpPr>
        <p:spPr bwMode="auto">
          <a:xfrm>
            <a:off x="493713" y="4972050"/>
            <a:ext cx="365125" cy="228600"/>
          </a:xfrm>
          <a:prstGeom prst="ellipse">
            <a:avLst/>
          </a:prstGeom>
          <a:gradFill rotWithShape="1">
            <a:gsLst>
              <a:gs pos="0">
                <a:srgbClr val="FFEFD1"/>
              </a:gs>
              <a:gs pos="64999">
                <a:srgbClr val="F0EBD5"/>
              </a:gs>
              <a:gs pos="100000">
                <a:srgbClr val="D1C39F"/>
              </a:gs>
            </a:gsLst>
            <a:path path="shape">
              <a:fillToRect l="50000" t="50000" r="50000" b="50000"/>
            </a:path>
          </a:gradFill>
          <a:ln w="9525">
            <a:noFill/>
            <a:round/>
            <a:headEnd/>
            <a:tailEnd/>
          </a:ln>
          <a:effectLst/>
        </p:spPr>
        <p:txBody>
          <a:bodyPr wrap="none" anchor="ctr">
            <a:prstTxWarp prst="textNoShape">
              <a:avLst/>
            </a:prstTxWarp>
          </a:bodyPr>
          <a:lstStyle/>
          <a:p>
            <a:pPr algn="ctr"/>
            <a:r>
              <a:rPr lang="en-US" sz="800" b="1"/>
              <a:t>Foxa2</a:t>
            </a:r>
          </a:p>
        </p:txBody>
      </p:sp>
      <p:sp>
        <p:nvSpPr>
          <p:cNvPr id="3960" name="Oval 1912"/>
          <p:cNvSpPr>
            <a:spLocks noChangeAspect="1" noChangeArrowheads="1"/>
          </p:cNvSpPr>
          <p:nvPr/>
        </p:nvSpPr>
        <p:spPr bwMode="auto">
          <a:xfrm flipH="1">
            <a:off x="503238" y="5335588"/>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3961" name="Oval 1913"/>
          <p:cNvSpPr>
            <a:spLocks noChangeAspect="1" noChangeArrowheads="1"/>
          </p:cNvSpPr>
          <p:nvPr/>
        </p:nvSpPr>
        <p:spPr bwMode="auto">
          <a:xfrm flipH="1">
            <a:off x="515938" y="4897438"/>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3962" name="Freeform 1914"/>
          <p:cNvSpPr>
            <a:spLocks/>
          </p:cNvSpPr>
          <p:nvPr/>
        </p:nvSpPr>
        <p:spPr bwMode="auto">
          <a:xfrm>
            <a:off x="1995488" y="2701925"/>
            <a:ext cx="895350" cy="1120775"/>
          </a:xfrm>
          <a:custGeom>
            <a:avLst/>
            <a:gdLst/>
            <a:ahLst/>
            <a:cxnLst>
              <a:cxn ang="0">
                <a:pos x="564" y="0"/>
              </a:cxn>
              <a:cxn ang="0">
                <a:pos x="186" y="192"/>
              </a:cxn>
              <a:cxn ang="0">
                <a:pos x="0" y="706"/>
              </a:cxn>
            </a:cxnLst>
            <a:rect l="0" t="0" r="r" b="b"/>
            <a:pathLst>
              <a:path w="564" h="706">
                <a:moveTo>
                  <a:pt x="564" y="0"/>
                </a:moveTo>
                <a:cubicBezTo>
                  <a:pt x="500" y="31"/>
                  <a:pt x="280" y="74"/>
                  <a:pt x="186" y="192"/>
                </a:cubicBezTo>
                <a:cubicBezTo>
                  <a:pt x="92" y="310"/>
                  <a:pt x="37" y="504"/>
                  <a:pt x="0" y="706"/>
                </a:cubicBezTo>
              </a:path>
            </a:pathLst>
          </a:custGeom>
          <a:noFill/>
          <a:ln w="19050" cap="flat" cmpd="sng">
            <a:solidFill>
              <a:srgbClr val="009900"/>
            </a:solidFill>
            <a:prstDash val="solid"/>
            <a:round/>
            <a:headEnd type="none" w="med" len="med"/>
            <a:tailEnd type="triangle" w="med" len="med"/>
          </a:ln>
          <a:effectLst/>
        </p:spPr>
        <p:txBody>
          <a:bodyPr wrap="none" anchor="ctr">
            <a:prstTxWarp prst="textNoShape">
              <a:avLst/>
            </a:prstTxWarp>
          </a:bodyPr>
          <a:lstStyle/>
          <a:p>
            <a:endParaRPr lang="en-US"/>
          </a:p>
        </p:txBody>
      </p:sp>
      <p:sp>
        <p:nvSpPr>
          <p:cNvPr id="3963" name="Line 1915"/>
          <p:cNvSpPr>
            <a:spLocks noChangeShapeType="1"/>
          </p:cNvSpPr>
          <p:nvPr/>
        </p:nvSpPr>
        <p:spPr bwMode="auto">
          <a:xfrm flipH="1" flipV="1">
            <a:off x="2398713" y="2181225"/>
            <a:ext cx="422275" cy="246063"/>
          </a:xfrm>
          <a:prstGeom prst="line">
            <a:avLst/>
          </a:prstGeom>
          <a:noFill/>
          <a:ln w="19050">
            <a:solidFill>
              <a:srgbClr val="009900"/>
            </a:solidFill>
            <a:round/>
            <a:headEnd/>
            <a:tailEnd type="triangle" w="med" len="med"/>
          </a:ln>
          <a:effectLst/>
        </p:spPr>
        <p:txBody>
          <a:bodyPr wrap="none" anchor="ctr">
            <a:prstTxWarp prst="textNoShape">
              <a:avLst/>
            </a:prstTxWarp>
          </a:bodyPr>
          <a:lstStyle/>
          <a:p>
            <a:endParaRPr lang="en-US"/>
          </a:p>
        </p:txBody>
      </p:sp>
      <p:sp>
        <p:nvSpPr>
          <p:cNvPr id="3964" name="Oval 1916"/>
          <p:cNvSpPr>
            <a:spLocks noChangeAspect="1" noChangeArrowheads="1"/>
          </p:cNvSpPr>
          <p:nvPr/>
        </p:nvSpPr>
        <p:spPr bwMode="auto">
          <a:xfrm flipH="1">
            <a:off x="7961313" y="4522788"/>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3965" name="Line 1917"/>
          <p:cNvSpPr>
            <a:spLocks noChangeShapeType="1"/>
          </p:cNvSpPr>
          <p:nvPr/>
        </p:nvSpPr>
        <p:spPr bwMode="auto">
          <a:xfrm>
            <a:off x="1858963" y="4295775"/>
            <a:ext cx="0" cy="588963"/>
          </a:xfrm>
          <a:prstGeom prst="line">
            <a:avLst/>
          </a:prstGeom>
          <a:noFill/>
          <a:ln w="19050">
            <a:solidFill>
              <a:srgbClr val="FF5050"/>
            </a:solidFill>
            <a:round/>
            <a:headEnd/>
            <a:tailEnd type="triangle" w="med" len="med"/>
          </a:ln>
          <a:effectLst/>
        </p:spPr>
        <p:txBody>
          <a:bodyPr wrap="none" anchor="ctr">
            <a:prstTxWarp prst="textNoShape">
              <a:avLst/>
            </a:prstTxWarp>
          </a:bodyPr>
          <a:lstStyle/>
          <a:p>
            <a:endParaRPr lang="en-US"/>
          </a:p>
        </p:txBody>
      </p:sp>
      <p:grpSp>
        <p:nvGrpSpPr>
          <p:cNvPr id="3870" name="Group 1918"/>
          <p:cNvGrpSpPr>
            <a:grpSpLocks noChangeAspect="1"/>
          </p:cNvGrpSpPr>
          <p:nvPr/>
        </p:nvGrpSpPr>
        <p:grpSpPr bwMode="auto">
          <a:xfrm flipH="1">
            <a:off x="1795463" y="4597400"/>
            <a:ext cx="128587" cy="119063"/>
            <a:chOff x="4901" y="3035"/>
            <a:chExt cx="162" cy="150"/>
          </a:xfrm>
        </p:grpSpPr>
        <p:sp>
          <p:nvSpPr>
            <p:cNvPr id="3967" name="Oval 1919"/>
            <p:cNvSpPr>
              <a:spLocks noChangeAspect="1" noChangeArrowheads="1"/>
            </p:cNvSpPr>
            <p:nvPr/>
          </p:nvSpPr>
          <p:spPr bwMode="auto">
            <a:xfrm>
              <a:off x="4901" y="3035"/>
              <a:ext cx="162" cy="150"/>
            </a:xfrm>
            <a:prstGeom prst="ellipse">
              <a:avLst/>
            </a:prstGeom>
            <a:solidFill>
              <a:srgbClr val="FFFFFF"/>
            </a:solidFill>
            <a:ln w="19050">
              <a:solidFill>
                <a:srgbClr val="FF0000"/>
              </a:solidFill>
              <a:round/>
              <a:headEnd/>
              <a:tailEnd/>
            </a:ln>
            <a:effectLst/>
          </p:spPr>
          <p:txBody>
            <a:bodyPr wrap="none" anchor="ctr">
              <a:prstTxWarp prst="textNoShape">
                <a:avLst/>
              </a:prstTxWarp>
            </a:bodyPr>
            <a:lstStyle/>
            <a:p>
              <a:endParaRPr lang="en-US"/>
            </a:p>
          </p:txBody>
        </p:sp>
        <p:sp>
          <p:nvSpPr>
            <p:cNvPr id="3968" name="Line 1920"/>
            <p:cNvSpPr>
              <a:spLocks noChangeAspect="1" noChangeShapeType="1"/>
            </p:cNvSpPr>
            <p:nvPr/>
          </p:nvSpPr>
          <p:spPr bwMode="auto">
            <a:xfrm rot="-5400000">
              <a:off x="4982" y="3062"/>
              <a:ext cx="0" cy="96"/>
            </a:xfrm>
            <a:prstGeom prst="line">
              <a:avLst/>
            </a:prstGeom>
            <a:noFill/>
            <a:ln w="19050">
              <a:solidFill>
                <a:srgbClr val="FF0000"/>
              </a:solidFill>
              <a:round/>
              <a:headEnd/>
              <a:tailEnd/>
            </a:ln>
            <a:effectLst/>
          </p:spPr>
          <p:txBody>
            <a:bodyPr wrap="none">
              <a:prstTxWarp prst="textNoShape">
                <a:avLst/>
              </a:prstTxWarp>
            </a:bodyPr>
            <a:lstStyle/>
            <a:p>
              <a:endParaRPr lang="en-US"/>
            </a:p>
          </p:txBody>
        </p:sp>
      </p:grpSp>
      <p:sp>
        <p:nvSpPr>
          <p:cNvPr id="3969" name="Line 1921"/>
          <p:cNvSpPr>
            <a:spLocks noChangeShapeType="1"/>
          </p:cNvSpPr>
          <p:nvPr/>
        </p:nvSpPr>
        <p:spPr bwMode="auto">
          <a:xfrm>
            <a:off x="2162175" y="5149850"/>
            <a:ext cx="354013" cy="147638"/>
          </a:xfrm>
          <a:prstGeom prst="line">
            <a:avLst/>
          </a:prstGeom>
          <a:noFill/>
          <a:ln w="19050">
            <a:solidFill>
              <a:srgbClr val="009900"/>
            </a:solidFill>
            <a:round/>
            <a:headEnd/>
            <a:tailEnd type="triangle" w="med" len="med"/>
          </a:ln>
          <a:effectLst/>
        </p:spPr>
        <p:txBody>
          <a:bodyPr wrap="none" anchor="ctr">
            <a:prstTxWarp prst="textNoShape">
              <a:avLst/>
            </a:prstTxWarp>
          </a:bodyPr>
          <a:lstStyle/>
          <a:p>
            <a:endParaRPr lang="en-US"/>
          </a:p>
        </p:txBody>
      </p:sp>
      <p:sp>
        <p:nvSpPr>
          <p:cNvPr id="3970" name="Line 1922"/>
          <p:cNvSpPr>
            <a:spLocks noChangeShapeType="1"/>
          </p:cNvSpPr>
          <p:nvPr/>
        </p:nvSpPr>
        <p:spPr bwMode="auto">
          <a:xfrm flipH="1">
            <a:off x="1927225" y="5878513"/>
            <a:ext cx="98425" cy="274637"/>
          </a:xfrm>
          <a:prstGeom prst="line">
            <a:avLst/>
          </a:prstGeom>
          <a:noFill/>
          <a:ln w="19050">
            <a:solidFill>
              <a:srgbClr val="009900"/>
            </a:solidFill>
            <a:round/>
            <a:headEnd/>
            <a:tailEnd type="triangle" w="med" len="med"/>
          </a:ln>
          <a:effectLst/>
        </p:spPr>
        <p:txBody>
          <a:bodyPr wrap="none" anchor="ctr">
            <a:prstTxWarp prst="textNoShape">
              <a:avLst/>
            </a:prstTxWarp>
          </a:bodyPr>
          <a:lstStyle/>
          <a:p>
            <a:endParaRPr lang="en-US"/>
          </a:p>
        </p:txBody>
      </p:sp>
      <p:sp>
        <p:nvSpPr>
          <p:cNvPr id="3971" name="Oval 1923"/>
          <p:cNvSpPr>
            <a:spLocks noChangeAspect="1" noChangeArrowheads="1"/>
          </p:cNvSpPr>
          <p:nvPr/>
        </p:nvSpPr>
        <p:spPr bwMode="auto">
          <a:xfrm>
            <a:off x="5151438" y="6172200"/>
            <a:ext cx="371475" cy="412750"/>
          </a:xfrm>
          <a:prstGeom prst="ellipse">
            <a:avLst/>
          </a:prstGeom>
          <a:gradFill rotWithShape="1">
            <a:gsLst>
              <a:gs pos="0">
                <a:srgbClr val="FFCC66">
                  <a:gamma/>
                  <a:shade val="33333"/>
                  <a:invGamma/>
                </a:srgbClr>
              </a:gs>
              <a:gs pos="50000">
                <a:srgbClr val="FFCC66"/>
              </a:gs>
              <a:gs pos="100000">
                <a:srgbClr val="FFCC66">
                  <a:gamma/>
                  <a:shade val="33333"/>
                  <a:invGamma/>
                </a:srgbClr>
              </a:gs>
            </a:gsLst>
            <a:lin ang="0" scaled="1"/>
          </a:gradFill>
          <a:ln w="9525">
            <a:solidFill>
              <a:schemeClr val="tx1"/>
            </a:solidFill>
            <a:round/>
            <a:headEnd/>
            <a:tailEnd/>
          </a:ln>
          <a:effectLst/>
        </p:spPr>
        <p:txBody>
          <a:bodyPr wrap="none" anchor="ctr">
            <a:prstTxWarp prst="textNoShape">
              <a:avLst/>
            </a:prstTxWarp>
          </a:bodyPr>
          <a:lstStyle/>
          <a:p>
            <a:pPr algn="ctr"/>
            <a:r>
              <a:rPr lang="en-US" sz="800" b="1"/>
              <a:t>C-Myc</a:t>
            </a:r>
          </a:p>
        </p:txBody>
      </p:sp>
      <p:sp>
        <p:nvSpPr>
          <p:cNvPr id="3972" name="Freeform 1924"/>
          <p:cNvSpPr>
            <a:spLocks/>
          </p:cNvSpPr>
          <p:nvPr/>
        </p:nvSpPr>
        <p:spPr bwMode="auto">
          <a:xfrm>
            <a:off x="884238" y="4275138"/>
            <a:ext cx="757237" cy="787400"/>
          </a:xfrm>
          <a:custGeom>
            <a:avLst/>
            <a:gdLst/>
            <a:ahLst/>
            <a:cxnLst>
              <a:cxn ang="0">
                <a:pos x="477" y="0"/>
              </a:cxn>
              <a:cxn ang="0">
                <a:pos x="211" y="378"/>
              </a:cxn>
              <a:cxn ang="0">
                <a:pos x="0" y="496"/>
              </a:cxn>
            </a:cxnLst>
            <a:rect l="0" t="0" r="r" b="b"/>
            <a:pathLst>
              <a:path w="477" h="496">
                <a:moveTo>
                  <a:pt x="477" y="0"/>
                </a:moveTo>
                <a:cubicBezTo>
                  <a:pt x="383" y="147"/>
                  <a:pt x="290" y="295"/>
                  <a:pt x="211" y="378"/>
                </a:cubicBezTo>
                <a:cubicBezTo>
                  <a:pt x="132" y="461"/>
                  <a:pt x="66" y="478"/>
                  <a:pt x="0" y="496"/>
                </a:cubicBezTo>
              </a:path>
            </a:pathLst>
          </a:custGeom>
          <a:noFill/>
          <a:ln w="19050" cap="flat" cmpd="sng">
            <a:solidFill>
              <a:srgbClr val="FF5050"/>
            </a:solidFill>
            <a:prstDash val="solid"/>
            <a:round/>
            <a:headEnd type="none" w="med" len="med"/>
            <a:tailEnd type="triangle" w="med" len="med"/>
          </a:ln>
          <a:effectLst/>
        </p:spPr>
        <p:txBody>
          <a:bodyPr wrap="none" anchor="ctr">
            <a:prstTxWarp prst="textNoShape">
              <a:avLst/>
            </a:prstTxWarp>
          </a:bodyPr>
          <a:lstStyle/>
          <a:p>
            <a:endParaRPr lang="en-US"/>
          </a:p>
        </p:txBody>
      </p:sp>
      <p:sp>
        <p:nvSpPr>
          <p:cNvPr id="3973" name="Freeform 1925"/>
          <p:cNvSpPr>
            <a:spLocks/>
          </p:cNvSpPr>
          <p:nvPr/>
        </p:nvSpPr>
        <p:spPr bwMode="auto">
          <a:xfrm>
            <a:off x="846138" y="4286250"/>
            <a:ext cx="865187" cy="1169988"/>
          </a:xfrm>
          <a:custGeom>
            <a:avLst/>
            <a:gdLst/>
            <a:ahLst/>
            <a:cxnLst>
              <a:cxn ang="0">
                <a:pos x="545" y="0"/>
              </a:cxn>
              <a:cxn ang="0">
                <a:pos x="161" y="607"/>
              </a:cxn>
              <a:cxn ang="0">
                <a:pos x="0" y="737"/>
              </a:cxn>
            </a:cxnLst>
            <a:rect l="0" t="0" r="r" b="b"/>
            <a:pathLst>
              <a:path w="545" h="737">
                <a:moveTo>
                  <a:pt x="545" y="0"/>
                </a:moveTo>
                <a:cubicBezTo>
                  <a:pt x="481" y="101"/>
                  <a:pt x="252" y="484"/>
                  <a:pt x="161" y="607"/>
                </a:cubicBezTo>
                <a:cubicBezTo>
                  <a:pt x="70" y="730"/>
                  <a:pt x="34" y="710"/>
                  <a:pt x="0" y="737"/>
                </a:cubicBezTo>
              </a:path>
            </a:pathLst>
          </a:custGeom>
          <a:noFill/>
          <a:ln w="19050" cap="flat" cmpd="sng">
            <a:solidFill>
              <a:srgbClr val="FF5050"/>
            </a:solidFill>
            <a:prstDash val="solid"/>
            <a:round/>
            <a:headEnd type="none" w="med" len="med"/>
            <a:tailEnd type="triangle" w="med" len="med"/>
          </a:ln>
          <a:effectLst/>
        </p:spPr>
        <p:txBody>
          <a:bodyPr wrap="none" anchor="ctr">
            <a:prstTxWarp prst="textNoShape">
              <a:avLst/>
            </a:prstTxWarp>
          </a:bodyPr>
          <a:lstStyle/>
          <a:p>
            <a:endParaRPr lang="en-US"/>
          </a:p>
        </p:txBody>
      </p:sp>
      <p:sp>
        <p:nvSpPr>
          <p:cNvPr id="3974" name="Line 1926"/>
          <p:cNvSpPr>
            <a:spLocks noChangeShapeType="1"/>
          </p:cNvSpPr>
          <p:nvPr/>
        </p:nvSpPr>
        <p:spPr bwMode="auto">
          <a:xfrm flipH="1">
            <a:off x="1366838" y="4286250"/>
            <a:ext cx="412750" cy="893763"/>
          </a:xfrm>
          <a:prstGeom prst="line">
            <a:avLst/>
          </a:prstGeom>
          <a:noFill/>
          <a:ln w="19050">
            <a:solidFill>
              <a:srgbClr val="009900"/>
            </a:solidFill>
            <a:round/>
            <a:headEnd/>
            <a:tailEnd type="triangle" w="med" len="med"/>
          </a:ln>
          <a:effectLst/>
        </p:spPr>
        <p:txBody>
          <a:bodyPr wrap="none" anchor="ctr">
            <a:prstTxWarp prst="textNoShape">
              <a:avLst/>
            </a:prstTxWarp>
          </a:bodyPr>
          <a:lstStyle/>
          <a:p>
            <a:endParaRPr lang="en-US"/>
          </a:p>
        </p:txBody>
      </p:sp>
      <p:sp>
        <p:nvSpPr>
          <p:cNvPr id="3975" name="Line 1927"/>
          <p:cNvSpPr>
            <a:spLocks noChangeShapeType="1"/>
          </p:cNvSpPr>
          <p:nvPr/>
        </p:nvSpPr>
        <p:spPr bwMode="auto">
          <a:xfrm>
            <a:off x="1296988" y="5494338"/>
            <a:ext cx="0" cy="569912"/>
          </a:xfrm>
          <a:prstGeom prst="line">
            <a:avLst/>
          </a:prstGeom>
          <a:noFill/>
          <a:ln w="19050">
            <a:solidFill>
              <a:srgbClr val="009900"/>
            </a:solidFill>
            <a:round/>
            <a:headEnd/>
            <a:tailEnd type="triangle" w="med" len="med"/>
          </a:ln>
          <a:effectLst/>
        </p:spPr>
        <p:txBody>
          <a:bodyPr wrap="none" anchor="ctr">
            <a:prstTxWarp prst="textNoShape">
              <a:avLst/>
            </a:prstTxWarp>
          </a:bodyPr>
          <a:lstStyle/>
          <a:p>
            <a:endParaRPr lang="en-US"/>
          </a:p>
        </p:txBody>
      </p:sp>
      <p:grpSp>
        <p:nvGrpSpPr>
          <p:cNvPr id="3880" name="Group 1928"/>
          <p:cNvGrpSpPr>
            <a:grpSpLocks noChangeAspect="1"/>
          </p:cNvGrpSpPr>
          <p:nvPr/>
        </p:nvGrpSpPr>
        <p:grpSpPr bwMode="auto">
          <a:xfrm>
            <a:off x="935038" y="5297488"/>
            <a:ext cx="128587" cy="119062"/>
            <a:chOff x="4901" y="3035"/>
            <a:chExt cx="162" cy="150"/>
          </a:xfrm>
        </p:grpSpPr>
        <p:sp>
          <p:nvSpPr>
            <p:cNvPr id="3977" name="Oval 1929"/>
            <p:cNvSpPr>
              <a:spLocks noChangeAspect="1" noChangeArrowheads="1"/>
            </p:cNvSpPr>
            <p:nvPr/>
          </p:nvSpPr>
          <p:spPr bwMode="auto">
            <a:xfrm>
              <a:off x="4901" y="3035"/>
              <a:ext cx="162" cy="150"/>
            </a:xfrm>
            <a:prstGeom prst="ellipse">
              <a:avLst/>
            </a:prstGeom>
            <a:solidFill>
              <a:srgbClr val="FFFFFF"/>
            </a:solidFill>
            <a:ln w="19050">
              <a:solidFill>
                <a:srgbClr val="FF0000"/>
              </a:solidFill>
              <a:round/>
              <a:headEnd/>
              <a:tailEnd/>
            </a:ln>
            <a:effectLst/>
          </p:spPr>
          <p:txBody>
            <a:bodyPr wrap="none" anchor="ctr">
              <a:prstTxWarp prst="textNoShape">
                <a:avLst/>
              </a:prstTxWarp>
            </a:bodyPr>
            <a:lstStyle/>
            <a:p>
              <a:endParaRPr lang="en-US"/>
            </a:p>
          </p:txBody>
        </p:sp>
        <p:sp>
          <p:nvSpPr>
            <p:cNvPr id="3978" name="Line 1930"/>
            <p:cNvSpPr>
              <a:spLocks noChangeAspect="1" noChangeShapeType="1"/>
            </p:cNvSpPr>
            <p:nvPr/>
          </p:nvSpPr>
          <p:spPr bwMode="auto">
            <a:xfrm rot="-5400000">
              <a:off x="4982" y="3062"/>
              <a:ext cx="0" cy="96"/>
            </a:xfrm>
            <a:prstGeom prst="line">
              <a:avLst/>
            </a:prstGeom>
            <a:noFill/>
            <a:ln w="19050">
              <a:solidFill>
                <a:srgbClr val="FF0000"/>
              </a:solidFill>
              <a:round/>
              <a:headEnd/>
              <a:tailEnd/>
            </a:ln>
            <a:effectLst/>
          </p:spPr>
          <p:txBody>
            <a:bodyPr wrap="none">
              <a:prstTxWarp prst="textNoShape">
                <a:avLst/>
              </a:prstTxWarp>
            </a:bodyPr>
            <a:lstStyle/>
            <a:p>
              <a:endParaRPr lang="en-US"/>
            </a:p>
          </p:txBody>
        </p:sp>
      </p:grpSp>
      <p:grpSp>
        <p:nvGrpSpPr>
          <p:cNvPr id="3884" name="Group 1931"/>
          <p:cNvGrpSpPr>
            <a:grpSpLocks noChangeAspect="1"/>
          </p:cNvGrpSpPr>
          <p:nvPr/>
        </p:nvGrpSpPr>
        <p:grpSpPr bwMode="auto">
          <a:xfrm>
            <a:off x="1016000" y="4926013"/>
            <a:ext cx="128588" cy="119062"/>
            <a:chOff x="4901" y="3035"/>
            <a:chExt cx="162" cy="150"/>
          </a:xfrm>
        </p:grpSpPr>
        <p:sp>
          <p:nvSpPr>
            <p:cNvPr id="3980" name="Oval 1932"/>
            <p:cNvSpPr>
              <a:spLocks noChangeAspect="1" noChangeArrowheads="1"/>
            </p:cNvSpPr>
            <p:nvPr/>
          </p:nvSpPr>
          <p:spPr bwMode="auto">
            <a:xfrm>
              <a:off x="4901" y="3035"/>
              <a:ext cx="162" cy="150"/>
            </a:xfrm>
            <a:prstGeom prst="ellipse">
              <a:avLst/>
            </a:prstGeom>
            <a:solidFill>
              <a:srgbClr val="FFFFFF"/>
            </a:solidFill>
            <a:ln w="19050">
              <a:solidFill>
                <a:srgbClr val="FF0000"/>
              </a:solidFill>
              <a:round/>
              <a:headEnd/>
              <a:tailEnd/>
            </a:ln>
            <a:effectLst/>
          </p:spPr>
          <p:txBody>
            <a:bodyPr wrap="none" anchor="ctr">
              <a:prstTxWarp prst="textNoShape">
                <a:avLst/>
              </a:prstTxWarp>
            </a:bodyPr>
            <a:lstStyle/>
            <a:p>
              <a:endParaRPr lang="en-US"/>
            </a:p>
          </p:txBody>
        </p:sp>
        <p:sp>
          <p:nvSpPr>
            <p:cNvPr id="3981" name="Line 1933"/>
            <p:cNvSpPr>
              <a:spLocks noChangeAspect="1" noChangeShapeType="1"/>
            </p:cNvSpPr>
            <p:nvPr/>
          </p:nvSpPr>
          <p:spPr bwMode="auto">
            <a:xfrm rot="-5400000">
              <a:off x="4982" y="3062"/>
              <a:ext cx="0" cy="96"/>
            </a:xfrm>
            <a:prstGeom prst="line">
              <a:avLst/>
            </a:prstGeom>
            <a:noFill/>
            <a:ln w="19050">
              <a:solidFill>
                <a:srgbClr val="FF0000"/>
              </a:solidFill>
              <a:round/>
              <a:headEnd/>
              <a:tailEnd/>
            </a:ln>
            <a:effectLst/>
          </p:spPr>
          <p:txBody>
            <a:bodyPr wrap="none">
              <a:prstTxWarp prst="textNoShape">
                <a:avLst/>
              </a:prstTxWarp>
            </a:bodyPr>
            <a:lstStyle/>
            <a:p>
              <a:endParaRPr lang="en-US"/>
            </a:p>
          </p:txBody>
        </p:sp>
      </p:grpSp>
      <p:grpSp>
        <p:nvGrpSpPr>
          <p:cNvPr id="3885" name="Group 1934"/>
          <p:cNvGrpSpPr>
            <a:grpSpLocks noChangeAspect="1"/>
          </p:cNvGrpSpPr>
          <p:nvPr/>
        </p:nvGrpSpPr>
        <p:grpSpPr bwMode="auto">
          <a:xfrm>
            <a:off x="1419225" y="4870450"/>
            <a:ext cx="128588" cy="119063"/>
            <a:chOff x="4554" y="3024"/>
            <a:chExt cx="162" cy="150"/>
          </a:xfrm>
        </p:grpSpPr>
        <p:sp>
          <p:nvSpPr>
            <p:cNvPr id="3983" name="Oval 1935"/>
            <p:cNvSpPr>
              <a:spLocks noChangeAspect="1" noChangeArrowheads="1"/>
            </p:cNvSpPr>
            <p:nvPr/>
          </p:nvSpPr>
          <p:spPr bwMode="auto">
            <a:xfrm>
              <a:off x="4554" y="3024"/>
              <a:ext cx="162" cy="150"/>
            </a:xfrm>
            <a:prstGeom prst="ellipse">
              <a:avLst/>
            </a:prstGeom>
            <a:solidFill>
              <a:srgbClr val="FFFFFF"/>
            </a:solidFill>
            <a:ln w="19050">
              <a:solidFill>
                <a:srgbClr val="009900"/>
              </a:solidFill>
              <a:round/>
              <a:headEnd/>
              <a:tailEnd/>
            </a:ln>
            <a:effectLst/>
          </p:spPr>
          <p:txBody>
            <a:bodyPr wrap="none" anchor="ctr">
              <a:prstTxWarp prst="textNoShape">
                <a:avLst/>
              </a:prstTxWarp>
            </a:bodyPr>
            <a:lstStyle/>
            <a:p>
              <a:endParaRPr lang="en-US"/>
            </a:p>
          </p:txBody>
        </p:sp>
        <p:sp>
          <p:nvSpPr>
            <p:cNvPr id="3984" name="Line 1936"/>
            <p:cNvSpPr>
              <a:spLocks noChangeAspect="1" noChangeShapeType="1"/>
            </p:cNvSpPr>
            <p:nvPr/>
          </p:nvSpPr>
          <p:spPr bwMode="auto">
            <a:xfrm>
              <a:off x="4635" y="3051"/>
              <a:ext cx="0" cy="96"/>
            </a:xfrm>
            <a:prstGeom prst="line">
              <a:avLst/>
            </a:prstGeom>
            <a:noFill/>
            <a:ln w="19050">
              <a:solidFill>
                <a:srgbClr val="009900"/>
              </a:solidFill>
              <a:round/>
              <a:headEnd/>
              <a:tailEnd/>
            </a:ln>
            <a:effectLst/>
          </p:spPr>
          <p:txBody>
            <a:bodyPr wrap="none">
              <a:prstTxWarp prst="textNoShape">
                <a:avLst/>
              </a:prstTxWarp>
            </a:bodyPr>
            <a:lstStyle/>
            <a:p>
              <a:endParaRPr lang="en-US"/>
            </a:p>
          </p:txBody>
        </p:sp>
        <p:sp>
          <p:nvSpPr>
            <p:cNvPr id="3985" name="Line 1937"/>
            <p:cNvSpPr>
              <a:spLocks noChangeAspect="1" noChangeShapeType="1"/>
            </p:cNvSpPr>
            <p:nvPr/>
          </p:nvSpPr>
          <p:spPr bwMode="auto">
            <a:xfrm rot="-5400000">
              <a:off x="4635" y="3051"/>
              <a:ext cx="0" cy="96"/>
            </a:xfrm>
            <a:prstGeom prst="line">
              <a:avLst/>
            </a:prstGeom>
            <a:noFill/>
            <a:ln w="19050">
              <a:solidFill>
                <a:srgbClr val="009900"/>
              </a:solidFill>
              <a:round/>
              <a:headEnd/>
              <a:tailEnd/>
            </a:ln>
            <a:effectLst/>
          </p:spPr>
          <p:txBody>
            <a:bodyPr wrap="none">
              <a:prstTxWarp prst="textNoShape">
                <a:avLst/>
              </a:prstTxWarp>
            </a:bodyPr>
            <a:lstStyle/>
            <a:p>
              <a:endParaRPr lang="en-US"/>
            </a:p>
          </p:txBody>
        </p:sp>
      </p:grpSp>
      <p:sp>
        <p:nvSpPr>
          <p:cNvPr id="3986" name="AutoShape 1938"/>
          <p:cNvSpPr>
            <a:spLocks noChangeArrowheads="1"/>
          </p:cNvSpPr>
          <p:nvPr/>
        </p:nvSpPr>
        <p:spPr bwMode="auto">
          <a:xfrm>
            <a:off x="3608388" y="6253163"/>
            <a:ext cx="517525" cy="334962"/>
          </a:xfrm>
          <a:prstGeom prst="roundRect">
            <a:avLst>
              <a:gd name="adj" fmla="val 16667"/>
            </a:avLst>
          </a:prstGeom>
          <a:gradFill rotWithShape="1">
            <a:gsLst>
              <a:gs pos="0">
                <a:srgbClr val="FFEFD1"/>
              </a:gs>
              <a:gs pos="64999">
                <a:srgbClr val="F0EBD5"/>
              </a:gs>
              <a:gs pos="100000">
                <a:srgbClr val="D1C39F"/>
              </a:gs>
            </a:gsLst>
            <a:path path="shape">
              <a:fillToRect l="50000" t="50000" r="50000" b="50000"/>
            </a:path>
          </a:gradFill>
          <a:ln w="9525">
            <a:solidFill>
              <a:srgbClr val="FFCC00"/>
            </a:solidFill>
            <a:round/>
            <a:headEnd/>
            <a:tailEnd/>
          </a:ln>
          <a:effectLst/>
        </p:spPr>
        <p:txBody>
          <a:bodyPr wrap="none" anchor="ctr">
            <a:prstTxWarp prst="textNoShape">
              <a:avLst/>
            </a:prstTxWarp>
          </a:bodyPr>
          <a:lstStyle/>
          <a:p>
            <a:pPr algn="ctr"/>
            <a:r>
              <a:rPr lang="en-US" sz="1000" b="1">
                <a:ea typeface="Arial" charset="0"/>
                <a:cs typeface="Arial" charset="0"/>
              </a:rPr>
              <a:t>E2F 1-3</a:t>
            </a:r>
          </a:p>
        </p:txBody>
      </p:sp>
      <p:sp>
        <p:nvSpPr>
          <p:cNvPr id="3987" name="AutoShape 1939"/>
          <p:cNvSpPr>
            <a:spLocks noChangeArrowheads="1"/>
          </p:cNvSpPr>
          <p:nvPr/>
        </p:nvSpPr>
        <p:spPr bwMode="auto">
          <a:xfrm>
            <a:off x="3286125" y="5761038"/>
            <a:ext cx="390525" cy="201612"/>
          </a:xfrm>
          <a:prstGeom prst="roundRect">
            <a:avLst>
              <a:gd name="adj" fmla="val 16667"/>
            </a:avLst>
          </a:prstGeom>
          <a:gradFill rotWithShape="1">
            <a:gsLst>
              <a:gs pos="0">
                <a:srgbClr val="8C3D91"/>
              </a:gs>
              <a:gs pos="6000">
                <a:srgbClr val="7005D4"/>
              </a:gs>
              <a:gs pos="15000">
                <a:srgbClr val="181CC7"/>
              </a:gs>
              <a:gs pos="30001">
                <a:srgbClr val="0A128C"/>
              </a:gs>
              <a:gs pos="50000">
                <a:srgbClr val="000000"/>
              </a:gs>
              <a:gs pos="70000">
                <a:srgbClr val="0A128C"/>
              </a:gs>
              <a:gs pos="85000">
                <a:srgbClr val="181CC7"/>
              </a:gs>
              <a:gs pos="94000">
                <a:srgbClr val="7005D4"/>
              </a:gs>
              <a:gs pos="100000">
                <a:srgbClr val="8C3D91"/>
              </a:gs>
            </a:gsLst>
            <a:lin ang="5400000" scaled="1"/>
          </a:gradFill>
          <a:ln w="57150">
            <a:noFill/>
            <a:round/>
            <a:headEnd/>
            <a:tailEnd/>
          </a:ln>
          <a:effectLst/>
        </p:spPr>
        <p:txBody>
          <a:bodyPr wrap="none" anchor="ctr">
            <a:prstTxWarp prst="textNoShape">
              <a:avLst/>
            </a:prstTxWarp>
          </a:bodyPr>
          <a:lstStyle/>
          <a:p>
            <a:pPr algn="ctr"/>
            <a:r>
              <a:rPr lang="en-US" sz="800" b="1">
                <a:solidFill>
                  <a:srgbClr val="FFFF00"/>
                </a:solidFill>
              </a:rPr>
              <a:t>ATM</a:t>
            </a:r>
          </a:p>
        </p:txBody>
      </p:sp>
      <p:sp>
        <p:nvSpPr>
          <p:cNvPr id="3988" name="Line 1940"/>
          <p:cNvSpPr>
            <a:spLocks noChangeShapeType="1"/>
          </p:cNvSpPr>
          <p:nvPr/>
        </p:nvSpPr>
        <p:spPr bwMode="auto">
          <a:xfrm flipH="1">
            <a:off x="3897313" y="5856288"/>
            <a:ext cx="127000" cy="369887"/>
          </a:xfrm>
          <a:prstGeom prst="line">
            <a:avLst/>
          </a:prstGeom>
          <a:noFill/>
          <a:ln w="19050">
            <a:solidFill>
              <a:srgbClr val="009900"/>
            </a:solidFill>
            <a:round/>
            <a:headEnd/>
            <a:tailEnd type="triangle" w="med" len="med"/>
          </a:ln>
          <a:effectLst/>
        </p:spPr>
        <p:txBody>
          <a:bodyPr wrap="none" anchor="ctr">
            <a:prstTxWarp prst="textNoShape">
              <a:avLst/>
            </a:prstTxWarp>
          </a:bodyPr>
          <a:lstStyle/>
          <a:p>
            <a:endParaRPr lang="en-US"/>
          </a:p>
        </p:txBody>
      </p:sp>
      <p:sp>
        <p:nvSpPr>
          <p:cNvPr id="3989" name="AutoShape 1941"/>
          <p:cNvSpPr>
            <a:spLocks noChangeArrowheads="1"/>
          </p:cNvSpPr>
          <p:nvPr/>
        </p:nvSpPr>
        <p:spPr bwMode="auto">
          <a:xfrm>
            <a:off x="4041775" y="4595813"/>
            <a:ext cx="563563" cy="241300"/>
          </a:xfrm>
          <a:prstGeom prst="roundRect">
            <a:avLst>
              <a:gd name="adj" fmla="val 16667"/>
            </a:avLst>
          </a:prstGeom>
          <a:gradFill rotWithShape="1">
            <a:gsLst>
              <a:gs pos="0">
                <a:srgbClr val="B2B2B2"/>
              </a:gs>
              <a:gs pos="100000">
                <a:schemeClr val="folHlink"/>
              </a:gs>
            </a:gsLst>
            <a:lin ang="5400000" scaled="1"/>
          </a:gradFill>
          <a:ln w="9525">
            <a:solidFill>
              <a:srgbClr val="FFDEA3"/>
            </a:solidFill>
            <a:round/>
            <a:headEnd/>
            <a:tailEnd/>
          </a:ln>
          <a:effectLst/>
        </p:spPr>
        <p:txBody>
          <a:bodyPr wrap="none" anchor="ctr">
            <a:prstTxWarp prst="textNoShape">
              <a:avLst/>
            </a:prstTxWarp>
          </a:bodyPr>
          <a:lstStyle/>
          <a:p>
            <a:pPr algn="ctr"/>
            <a:r>
              <a:rPr lang="en-US" sz="1000" b="1">
                <a:ea typeface="Arial" charset="0"/>
                <a:cs typeface="Arial" charset="0"/>
              </a:rPr>
              <a:t>Cyclin D</a:t>
            </a:r>
            <a:r>
              <a:rPr lang="en-US" sz="1000" b="1" baseline="-25000">
                <a:ea typeface="Arial" charset="0"/>
                <a:cs typeface="Arial" charset="0"/>
              </a:rPr>
              <a:t>1</a:t>
            </a:r>
            <a:endParaRPr lang="en-US" sz="1000" b="1">
              <a:ea typeface="Arial" charset="0"/>
              <a:cs typeface="Arial" charset="0"/>
            </a:endParaRPr>
          </a:p>
        </p:txBody>
      </p:sp>
      <p:sp>
        <p:nvSpPr>
          <p:cNvPr id="3990" name="Oval 1942"/>
          <p:cNvSpPr>
            <a:spLocks noChangeArrowheads="1"/>
          </p:cNvSpPr>
          <p:nvPr/>
        </p:nvSpPr>
        <p:spPr bwMode="auto">
          <a:xfrm>
            <a:off x="4095750" y="4778375"/>
            <a:ext cx="450850" cy="274638"/>
          </a:xfrm>
          <a:prstGeom prst="ellipse">
            <a:avLst/>
          </a:prstGeom>
          <a:gradFill rotWithShape="1">
            <a:gsLst>
              <a:gs pos="0">
                <a:srgbClr val="F9F3F3">
                  <a:gamma/>
                  <a:shade val="46275"/>
                  <a:invGamma/>
                </a:srgbClr>
              </a:gs>
              <a:gs pos="50000">
                <a:srgbClr val="F9F3F3"/>
              </a:gs>
              <a:gs pos="100000">
                <a:srgbClr val="F9F3F3">
                  <a:gamma/>
                  <a:shade val="46275"/>
                  <a:invGamma/>
                </a:srgbClr>
              </a:gs>
            </a:gsLst>
            <a:lin ang="5400000" scaled="1"/>
          </a:gradFill>
          <a:ln w="9525">
            <a:solidFill>
              <a:schemeClr val="tx1"/>
            </a:solidFill>
            <a:round/>
            <a:headEnd/>
            <a:tailEnd/>
          </a:ln>
          <a:effectLst/>
        </p:spPr>
        <p:txBody>
          <a:bodyPr wrap="none" anchor="ctr">
            <a:prstTxWarp prst="textNoShape">
              <a:avLst/>
            </a:prstTxWarp>
          </a:bodyPr>
          <a:lstStyle/>
          <a:p>
            <a:pPr algn="ctr"/>
            <a:r>
              <a:rPr lang="en-US" sz="800" b="1">
                <a:solidFill>
                  <a:srgbClr val="FF6600"/>
                </a:solidFill>
                <a:ea typeface="Arial" charset="0"/>
                <a:cs typeface="Arial" charset="0"/>
              </a:rPr>
              <a:t>CDK4/6</a:t>
            </a:r>
          </a:p>
        </p:txBody>
      </p:sp>
      <p:sp>
        <p:nvSpPr>
          <p:cNvPr id="3991" name="Line 1943"/>
          <p:cNvSpPr>
            <a:spLocks noChangeShapeType="1"/>
          </p:cNvSpPr>
          <p:nvPr/>
        </p:nvSpPr>
        <p:spPr bwMode="auto">
          <a:xfrm flipH="1">
            <a:off x="4159250" y="5091113"/>
            <a:ext cx="95250" cy="350837"/>
          </a:xfrm>
          <a:prstGeom prst="line">
            <a:avLst/>
          </a:prstGeom>
          <a:noFill/>
          <a:ln w="19050">
            <a:solidFill>
              <a:srgbClr val="009900"/>
            </a:solidFill>
            <a:round/>
            <a:headEnd/>
            <a:tailEnd type="triangle" w="med" len="med"/>
          </a:ln>
          <a:effectLst/>
        </p:spPr>
        <p:txBody>
          <a:bodyPr wrap="none" anchor="ctr">
            <a:prstTxWarp prst="textNoShape">
              <a:avLst/>
            </a:prstTxWarp>
          </a:bodyPr>
          <a:lstStyle/>
          <a:p>
            <a:endParaRPr lang="en-US"/>
          </a:p>
        </p:txBody>
      </p:sp>
      <p:sp>
        <p:nvSpPr>
          <p:cNvPr id="3992" name="Line 1944"/>
          <p:cNvSpPr>
            <a:spLocks noChangeShapeType="1"/>
          </p:cNvSpPr>
          <p:nvPr/>
        </p:nvSpPr>
        <p:spPr bwMode="auto">
          <a:xfrm flipH="1" flipV="1">
            <a:off x="3316288" y="5327650"/>
            <a:ext cx="128587" cy="411163"/>
          </a:xfrm>
          <a:prstGeom prst="line">
            <a:avLst/>
          </a:prstGeom>
          <a:noFill/>
          <a:ln w="19050">
            <a:solidFill>
              <a:srgbClr val="009900"/>
            </a:solidFill>
            <a:round/>
            <a:headEnd/>
            <a:tailEnd type="triangle" w="med" len="med"/>
          </a:ln>
          <a:effectLst/>
        </p:spPr>
        <p:txBody>
          <a:bodyPr wrap="none" anchor="ctr">
            <a:prstTxWarp prst="textNoShape">
              <a:avLst/>
            </a:prstTxWarp>
          </a:bodyPr>
          <a:lstStyle/>
          <a:p>
            <a:endParaRPr lang="en-US"/>
          </a:p>
        </p:txBody>
      </p:sp>
      <p:sp>
        <p:nvSpPr>
          <p:cNvPr id="3993" name="Line 1945"/>
          <p:cNvSpPr>
            <a:spLocks noChangeShapeType="1"/>
          </p:cNvSpPr>
          <p:nvPr/>
        </p:nvSpPr>
        <p:spPr bwMode="auto">
          <a:xfrm flipH="1" flipV="1">
            <a:off x="3062288" y="4616450"/>
            <a:ext cx="171450" cy="450850"/>
          </a:xfrm>
          <a:prstGeom prst="line">
            <a:avLst/>
          </a:prstGeom>
          <a:noFill/>
          <a:ln w="19050">
            <a:solidFill>
              <a:srgbClr val="FF0000"/>
            </a:solidFill>
            <a:round/>
            <a:headEnd type="triangle" w="med" len="med"/>
            <a:tailEnd/>
          </a:ln>
          <a:effectLst/>
        </p:spPr>
        <p:txBody>
          <a:bodyPr wrap="none" anchor="ctr">
            <a:prstTxWarp prst="textNoShape">
              <a:avLst/>
            </a:prstTxWarp>
          </a:bodyPr>
          <a:lstStyle/>
          <a:p>
            <a:endParaRPr lang="en-US"/>
          </a:p>
        </p:txBody>
      </p:sp>
      <p:sp>
        <p:nvSpPr>
          <p:cNvPr id="3994" name="Freeform 1946"/>
          <p:cNvSpPr>
            <a:spLocks/>
          </p:cNvSpPr>
          <p:nvPr/>
        </p:nvSpPr>
        <p:spPr bwMode="auto">
          <a:xfrm>
            <a:off x="3235325" y="4117975"/>
            <a:ext cx="831850" cy="919163"/>
          </a:xfrm>
          <a:custGeom>
            <a:avLst/>
            <a:gdLst/>
            <a:ahLst/>
            <a:cxnLst>
              <a:cxn ang="0">
                <a:pos x="0" y="0"/>
              </a:cxn>
              <a:cxn ang="0">
                <a:pos x="155" y="483"/>
              </a:cxn>
              <a:cxn ang="0">
                <a:pos x="524" y="575"/>
              </a:cxn>
            </a:cxnLst>
            <a:rect l="0" t="0" r="r" b="b"/>
            <a:pathLst>
              <a:path w="524" h="579">
                <a:moveTo>
                  <a:pt x="0" y="0"/>
                </a:moveTo>
                <a:cubicBezTo>
                  <a:pt x="26" y="80"/>
                  <a:pt x="68" y="387"/>
                  <a:pt x="155" y="483"/>
                </a:cubicBezTo>
                <a:cubicBezTo>
                  <a:pt x="242" y="579"/>
                  <a:pt x="447" y="556"/>
                  <a:pt x="524" y="575"/>
                </a:cubicBezTo>
              </a:path>
            </a:pathLst>
          </a:custGeom>
          <a:noFill/>
          <a:ln w="19050" cap="flat" cmpd="sng">
            <a:solidFill>
              <a:srgbClr val="FF5050"/>
            </a:solidFill>
            <a:prstDash val="solid"/>
            <a:round/>
            <a:headEnd type="none" w="med" len="med"/>
            <a:tailEnd type="triangle" w="med" len="med"/>
          </a:ln>
          <a:effectLst/>
        </p:spPr>
        <p:txBody>
          <a:bodyPr wrap="none" anchor="ctr">
            <a:prstTxWarp prst="textNoShape">
              <a:avLst/>
            </a:prstTxWarp>
          </a:bodyPr>
          <a:lstStyle/>
          <a:p>
            <a:endParaRPr lang="en-US"/>
          </a:p>
        </p:txBody>
      </p:sp>
      <p:grpSp>
        <p:nvGrpSpPr>
          <p:cNvPr id="3906" name="Group 1947"/>
          <p:cNvGrpSpPr>
            <a:grpSpLocks noChangeAspect="1"/>
          </p:cNvGrpSpPr>
          <p:nvPr/>
        </p:nvGrpSpPr>
        <p:grpSpPr bwMode="auto">
          <a:xfrm>
            <a:off x="3568700" y="4910138"/>
            <a:ext cx="128588" cy="119062"/>
            <a:chOff x="4901" y="3035"/>
            <a:chExt cx="162" cy="150"/>
          </a:xfrm>
        </p:grpSpPr>
        <p:sp>
          <p:nvSpPr>
            <p:cNvPr id="3996" name="Oval 1948"/>
            <p:cNvSpPr>
              <a:spLocks noChangeAspect="1" noChangeArrowheads="1"/>
            </p:cNvSpPr>
            <p:nvPr/>
          </p:nvSpPr>
          <p:spPr bwMode="auto">
            <a:xfrm>
              <a:off x="4901" y="3035"/>
              <a:ext cx="162" cy="150"/>
            </a:xfrm>
            <a:prstGeom prst="ellipse">
              <a:avLst/>
            </a:prstGeom>
            <a:solidFill>
              <a:srgbClr val="FFFFFF"/>
            </a:solidFill>
            <a:ln w="19050">
              <a:solidFill>
                <a:srgbClr val="FF0000"/>
              </a:solidFill>
              <a:round/>
              <a:headEnd/>
              <a:tailEnd/>
            </a:ln>
            <a:effectLst/>
          </p:spPr>
          <p:txBody>
            <a:bodyPr wrap="none" anchor="ctr">
              <a:prstTxWarp prst="textNoShape">
                <a:avLst/>
              </a:prstTxWarp>
            </a:bodyPr>
            <a:lstStyle/>
            <a:p>
              <a:endParaRPr lang="en-US"/>
            </a:p>
          </p:txBody>
        </p:sp>
        <p:sp>
          <p:nvSpPr>
            <p:cNvPr id="3997" name="Line 1949"/>
            <p:cNvSpPr>
              <a:spLocks noChangeAspect="1" noChangeShapeType="1"/>
            </p:cNvSpPr>
            <p:nvPr/>
          </p:nvSpPr>
          <p:spPr bwMode="auto">
            <a:xfrm rot="-5400000">
              <a:off x="4982" y="3062"/>
              <a:ext cx="0" cy="96"/>
            </a:xfrm>
            <a:prstGeom prst="line">
              <a:avLst/>
            </a:prstGeom>
            <a:noFill/>
            <a:ln w="19050">
              <a:solidFill>
                <a:srgbClr val="FF0000"/>
              </a:solidFill>
              <a:round/>
              <a:headEnd/>
              <a:tailEnd/>
            </a:ln>
            <a:effectLst/>
          </p:spPr>
          <p:txBody>
            <a:bodyPr wrap="none">
              <a:prstTxWarp prst="textNoShape">
                <a:avLst/>
              </a:prstTxWarp>
            </a:bodyPr>
            <a:lstStyle/>
            <a:p>
              <a:endParaRPr lang="en-US"/>
            </a:p>
          </p:txBody>
        </p:sp>
      </p:grpSp>
      <p:grpSp>
        <p:nvGrpSpPr>
          <p:cNvPr id="3915" name="Group 1950"/>
          <p:cNvGrpSpPr>
            <a:grpSpLocks noChangeAspect="1"/>
          </p:cNvGrpSpPr>
          <p:nvPr/>
        </p:nvGrpSpPr>
        <p:grpSpPr bwMode="auto">
          <a:xfrm flipH="1">
            <a:off x="2544763" y="4202113"/>
            <a:ext cx="128587" cy="119062"/>
            <a:chOff x="4901" y="3035"/>
            <a:chExt cx="162" cy="150"/>
          </a:xfrm>
        </p:grpSpPr>
        <p:sp>
          <p:nvSpPr>
            <p:cNvPr id="3999" name="Oval 1951"/>
            <p:cNvSpPr>
              <a:spLocks noChangeAspect="1" noChangeArrowheads="1"/>
            </p:cNvSpPr>
            <p:nvPr/>
          </p:nvSpPr>
          <p:spPr bwMode="auto">
            <a:xfrm>
              <a:off x="4901" y="3035"/>
              <a:ext cx="162" cy="150"/>
            </a:xfrm>
            <a:prstGeom prst="ellipse">
              <a:avLst/>
            </a:prstGeom>
            <a:solidFill>
              <a:srgbClr val="FFFFFF"/>
            </a:solidFill>
            <a:ln w="19050">
              <a:solidFill>
                <a:srgbClr val="FF0000"/>
              </a:solidFill>
              <a:round/>
              <a:headEnd/>
              <a:tailEnd/>
            </a:ln>
            <a:effectLst/>
          </p:spPr>
          <p:txBody>
            <a:bodyPr wrap="none" anchor="ctr">
              <a:prstTxWarp prst="textNoShape">
                <a:avLst/>
              </a:prstTxWarp>
            </a:bodyPr>
            <a:lstStyle/>
            <a:p>
              <a:endParaRPr lang="en-US"/>
            </a:p>
          </p:txBody>
        </p:sp>
        <p:sp>
          <p:nvSpPr>
            <p:cNvPr id="4000" name="Line 1952"/>
            <p:cNvSpPr>
              <a:spLocks noChangeAspect="1" noChangeShapeType="1"/>
            </p:cNvSpPr>
            <p:nvPr/>
          </p:nvSpPr>
          <p:spPr bwMode="auto">
            <a:xfrm rot="-5400000">
              <a:off x="4982" y="3062"/>
              <a:ext cx="0" cy="96"/>
            </a:xfrm>
            <a:prstGeom prst="line">
              <a:avLst/>
            </a:prstGeom>
            <a:noFill/>
            <a:ln w="19050">
              <a:solidFill>
                <a:srgbClr val="FF0000"/>
              </a:solidFill>
              <a:round/>
              <a:headEnd/>
              <a:tailEnd/>
            </a:ln>
            <a:effectLst/>
          </p:spPr>
          <p:txBody>
            <a:bodyPr wrap="none">
              <a:prstTxWarp prst="textNoShape">
                <a:avLst/>
              </a:prstTxWarp>
            </a:bodyPr>
            <a:lstStyle/>
            <a:p>
              <a:endParaRPr lang="en-US"/>
            </a:p>
          </p:txBody>
        </p:sp>
      </p:grpSp>
      <p:sp>
        <p:nvSpPr>
          <p:cNvPr id="4001" name="AutoShape 1953"/>
          <p:cNvSpPr>
            <a:spLocks noChangeArrowheads="1"/>
          </p:cNvSpPr>
          <p:nvPr/>
        </p:nvSpPr>
        <p:spPr bwMode="auto">
          <a:xfrm>
            <a:off x="3744913" y="5465763"/>
            <a:ext cx="552450" cy="234950"/>
          </a:xfrm>
          <a:prstGeom prst="roundRect">
            <a:avLst>
              <a:gd name="adj" fmla="val 16667"/>
            </a:avLst>
          </a:prstGeom>
          <a:gradFill rotWithShape="1">
            <a:gsLst>
              <a:gs pos="0">
                <a:srgbClr val="FF8200"/>
              </a:gs>
              <a:gs pos="10001">
                <a:srgbClr val="FF0000"/>
              </a:gs>
              <a:gs pos="35001">
                <a:srgbClr val="BA0066"/>
              </a:gs>
              <a:gs pos="70000">
                <a:srgbClr val="66008F"/>
              </a:gs>
              <a:gs pos="100000">
                <a:srgbClr val="000082"/>
              </a:gs>
            </a:gsLst>
            <a:path path="shape">
              <a:fillToRect l="50000" t="50000" r="50000" b="50000"/>
            </a:path>
          </a:gradFill>
          <a:ln w="9525">
            <a:solidFill>
              <a:srgbClr val="FFCC00"/>
            </a:solidFill>
            <a:round/>
            <a:headEnd/>
            <a:tailEnd/>
          </a:ln>
          <a:effectLst/>
        </p:spPr>
        <p:txBody>
          <a:bodyPr wrap="none" anchor="ctr">
            <a:prstTxWarp prst="textNoShape">
              <a:avLst/>
            </a:prstTxWarp>
          </a:bodyPr>
          <a:lstStyle/>
          <a:p>
            <a:pPr algn="ctr"/>
            <a:r>
              <a:rPr lang="en-US" sz="1000" b="1">
                <a:solidFill>
                  <a:srgbClr val="FFFF66"/>
                </a:solidFill>
                <a:ea typeface="Arial" charset="0"/>
                <a:cs typeface="Arial" charset="0"/>
              </a:rPr>
              <a:t>pRb</a:t>
            </a:r>
          </a:p>
        </p:txBody>
      </p:sp>
      <p:sp>
        <p:nvSpPr>
          <p:cNvPr id="4002" name="Oval 1954"/>
          <p:cNvSpPr>
            <a:spLocks noChangeArrowheads="1"/>
          </p:cNvSpPr>
          <p:nvPr/>
        </p:nvSpPr>
        <p:spPr bwMode="auto">
          <a:xfrm>
            <a:off x="2813050" y="4365625"/>
            <a:ext cx="365125" cy="225425"/>
          </a:xfrm>
          <a:prstGeom prst="ellipse">
            <a:avLst/>
          </a:prstGeom>
          <a:gradFill rotWithShape="1">
            <a:gsLst>
              <a:gs pos="0">
                <a:srgbClr val="8C3D91"/>
              </a:gs>
              <a:gs pos="12000">
                <a:srgbClr val="7005D4"/>
              </a:gs>
              <a:gs pos="30000">
                <a:srgbClr val="181CC7"/>
              </a:gs>
              <a:gs pos="60001">
                <a:srgbClr val="0A128C"/>
              </a:gs>
              <a:gs pos="100000">
                <a:srgbClr val="000000"/>
              </a:gs>
            </a:gsLst>
            <a:path path="shape">
              <a:fillToRect l="50000" t="50000" r="50000" b="50000"/>
            </a:path>
          </a:gradFill>
          <a:ln w="3175">
            <a:solidFill>
              <a:schemeClr val="tx1"/>
            </a:solidFill>
            <a:round/>
            <a:headEnd/>
            <a:tailEnd/>
          </a:ln>
          <a:effectLst/>
        </p:spPr>
        <p:txBody>
          <a:bodyPr wrap="none" anchor="ctr">
            <a:prstTxWarp prst="textNoShape">
              <a:avLst/>
            </a:prstTxWarp>
          </a:bodyPr>
          <a:lstStyle/>
          <a:p>
            <a:pPr algn="ctr"/>
            <a:r>
              <a:rPr lang="en-US" sz="800" b="1">
                <a:solidFill>
                  <a:srgbClr val="FFFF00"/>
                </a:solidFill>
              </a:rPr>
              <a:t>HDM2</a:t>
            </a:r>
          </a:p>
        </p:txBody>
      </p:sp>
      <p:sp>
        <p:nvSpPr>
          <p:cNvPr id="4003" name="Oval 1955"/>
          <p:cNvSpPr>
            <a:spLocks noChangeAspect="1" noChangeArrowheads="1"/>
          </p:cNvSpPr>
          <p:nvPr/>
        </p:nvSpPr>
        <p:spPr bwMode="auto">
          <a:xfrm>
            <a:off x="2843213" y="4279900"/>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4004" name="Oval 1956"/>
          <p:cNvSpPr>
            <a:spLocks noChangeArrowheads="1"/>
          </p:cNvSpPr>
          <p:nvPr/>
        </p:nvSpPr>
        <p:spPr bwMode="auto">
          <a:xfrm>
            <a:off x="3106738" y="5081588"/>
            <a:ext cx="365125" cy="225425"/>
          </a:xfrm>
          <a:prstGeom prst="ellipse">
            <a:avLst/>
          </a:prstGeom>
          <a:gradFill rotWithShape="1">
            <a:gsLst>
              <a:gs pos="0">
                <a:srgbClr val="8C3D91"/>
              </a:gs>
              <a:gs pos="12000">
                <a:srgbClr val="7005D4"/>
              </a:gs>
              <a:gs pos="30000">
                <a:srgbClr val="181CC7"/>
              </a:gs>
              <a:gs pos="60001">
                <a:srgbClr val="0A128C"/>
              </a:gs>
              <a:gs pos="100000">
                <a:srgbClr val="000000"/>
              </a:gs>
            </a:gsLst>
            <a:path path="shape">
              <a:fillToRect l="50000" t="50000" r="50000" b="50000"/>
            </a:path>
          </a:gradFill>
          <a:ln w="3175">
            <a:solidFill>
              <a:schemeClr val="tx1"/>
            </a:solidFill>
            <a:round/>
            <a:headEnd/>
            <a:tailEnd/>
          </a:ln>
          <a:effectLst/>
        </p:spPr>
        <p:txBody>
          <a:bodyPr wrap="none" anchor="ctr">
            <a:prstTxWarp prst="textNoShape">
              <a:avLst/>
            </a:prstTxWarp>
          </a:bodyPr>
          <a:lstStyle/>
          <a:p>
            <a:pPr algn="ctr"/>
            <a:r>
              <a:rPr lang="en-US" sz="800" b="1">
                <a:solidFill>
                  <a:srgbClr val="FFFF00"/>
                </a:solidFill>
              </a:rPr>
              <a:t>p53</a:t>
            </a:r>
          </a:p>
        </p:txBody>
      </p:sp>
      <p:sp>
        <p:nvSpPr>
          <p:cNvPr id="4005" name="Freeform 1957"/>
          <p:cNvSpPr>
            <a:spLocks/>
          </p:cNvSpPr>
          <p:nvPr/>
        </p:nvSpPr>
        <p:spPr bwMode="auto">
          <a:xfrm>
            <a:off x="4248150" y="4757738"/>
            <a:ext cx="776288" cy="549275"/>
          </a:xfrm>
          <a:custGeom>
            <a:avLst/>
            <a:gdLst/>
            <a:ahLst/>
            <a:cxnLst>
              <a:cxn ang="0">
                <a:pos x="489" y="0"/>
              </a:cxn>
              <a:cxn ang="0">
                <a:pos x="309" y="291"/>
              </a:cxn>
              <a:cxn ang="0">
                <a:pos x="0" y="328"/>
              </a:cxn>
            </a:cxnLst>
            <a:rect l="0" t="0" r="r" b="b"/>
            <a:pathLst>
              <a:path w="489" h="346">
                <a:moveTo>
                  <a:pt x="489" y="0"/>
                </a:moveTo>
                <a:cubicBezTo>
                  <a:pt x="459" y="48"/>
                  <a:pt x="391" y="236"/>
                  <a:pt x="309" y="291"/>
                </a:cubicBezTo>
                <a:cubicBezTo>
                  <a:pt x="227" y="346"/>
                  <a:pt x="64" y="320"/>
                  <a:pt x="0" y="328"/>
                </a:cubicBezTo>
              </a:path>
            </a:pathLst>
          </a:custGeom>
          <a:noFill/>
          <a:ln w="19050" cap="flat" cmpd="sng">
            <a:solidFill>
              <a:srgbClr val="FF5050"/>
            </a:solidFill>
            <a:prstDash val="solid"/>
            <a:round/>
            <a:headEnd type="none" w="med" len="med"/>
            <a:tailEnd type="none" w="med" len="med"/>
          </a:ln>
          <a:effectLst/>
        </p:spPr>
        <p:txBody>
          <a:bodyPr wrap="none" anchor="ctr">
            <a:prstTxWarp prst="textNoShape">
              <a:avLst/>
            </a:prstTxWarp>
          </a:bodyPr>
          <a:lstStyle/>
          <a:p>
            <a:endParaRPr lang="en-US"/>
          </a:p>
        </p:txBody>
      </p:sp>
      <p:sp>
        <p:nvSpPr>
          <p:cNvPr id="4006" name="Oval 1958"/>
          <p:cNvSpPr>
            <a:spLocks noChangeAspect="1" noChangeArrowheads="1"/>
          </p:cNvSpPr>
          <p:nvPr/>
        </p:nvSpPr>
        <p:spPr bwMode="auto">
          <a:xfrm flipH="1">
            <a:off x="3386138" y="5067300"/>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4007" name="Line 1959"/>
          <p:cNvSpPr>
            <a:spLocks noChangeShapeType="1"/>
          </p:cNvSpPr>
          <p:nvPr/>
        </p:nvSpPr>
        <p:spPr bwMode="auto">
          <a:xfrm flipH="1" flipV="1">
            <a:off x="3530600" y="5229225"/>
            <a:ext cx="628650" cy="38100"/>
          </a:xfrm>
          <a:prstGeom prst="line">
            <a:avLst/>
          </a:prstGeom>
          <a:noFill/>
          <a:ln w="19050">
            <a:solidFill>
              <a:srgbClr val="FF5050"/>
            </a:solidFill>
            <a:round/>
            <a:headEnd/>
            <a:tailEnd type="triangle" w="med" len="med"/>
          </a:ln>
          <a:effectLst/>
        </p:spPr>
        <p:txBody>
          <a:bodyPr wrap="none" anchor="ctr">
            <a:prstTxWarp prst="textNoShape">
              <a:avLst/>
            </a:prstTxWarp>
          </a:bodyPr>
          <a:lstStyle/>
          <a:p>
            <a:endParaRPr lang="en-US"/>
          </a:p>
        </p:txBody>
      </p:sp>
      <p:grpSp>
        <p:nvGrpSpPr>
          <p:cNvPr id="3938" name="Group 1960"/>
          <p:cNvGrpSpPr>
            <a:grpSpLocks noChangeAspect="1"/>
          </p:cNvGrpSpPr>
          <p:nvPr/>
        </p:nvGrpSpPr>
        <p:grpSpPr bwMode="auto">
          <a:xfrm>
            <a:off x="3825875" y="5187950"/>
            <a:ext cx="128588" cy="119063"/>
            <a:chOff x="4901" y="3035"/>
            <a:chExt cx="162" cy="150"/>
          </a:xfrm>
        </p:grpSpPr>
        <p:sp>
          <p:nvSpPr>
            <p:cNvPr id="4009" name="Oval 1961"/>
            <p:cNvSpPr>
              <a:spLocks noChangeAspect="1" noChangeArrowheads="1"/>
            </p:cNvSpPr>
            <p:nvPr/>
          </p:nvSpPr>
          <p:spPr bwMode="auto">
            <a:xfrm>
              <a:off x="4901" y="3035"/>
              <a:ext cx="162" cy="150"/>
            </a:xfrm>
            <a:prstGeom prst="ellipse">
              <a:avLst/>
            </a:prstGeom>
            <a:solidFill>
              <a:srgbClr val="FFFFFF"/>
            </a:solidFill>
            <a:ln w="19050">
              <a:solidFill>
                <a:srgbClr val="FF0000"/>
              </a:solidFill>
              <a:round/>
              <a:headEnd/>
              <a:tailEnd/>
            </a:ln>
            <a:effectLst/>
          </p:spPr>
          <p:txBody>
            <a:bodyPr wrap="none" anchor="ctr">
              <a:prstTxWarp prst="textNoShape">
                <a:avLst/>
              </a:prstTxWarp>
            </a:bodyPr>
            <a:lstStyle/>
            <a:p>
              <a:endParaRPr lang="en-US"/>
            </a:p>
          </p:txBody>
        </p:sp>
        <p:sp>
          <p:nvSpPr>
            <p:cNvPr id="4010" name="Line 1962"/>
            <p:cNvSpPr>
              <a:spLocks noChangeAspect="1" noChangeShapeType="1"/>
            </p:cNvSpPr>
            <p:nvPr/>
          </p:nvSpPr>
          <p:spPr bwMode="auto">
            <a:xfrm rot="-5400000">
              <a:off x="4982" y="3062"/>
              <a:ext cx="0" cy="96"/>
            </a:xfrm>
            <a:prstGeom prst="line">
              <a:avLst/>
            </a:prstGeom>
            <a:noFill/>
            <a:ln w="19050">
              <a:solidFill>
                <a:srgbClr val="FF0000"/>
              </a:solidFill>
              <a:round/>
              <a:headEnd/>
              <a:tailEnd/>
            </a:ln>
            <a:effectLst/>
          </p:spPr>
          <p:txBody>
            <a:bodyPr wrap="none">
              <a:prstTxWarp prst="textNoShape">
                <a:avLst/>
              </a:prstTxWarp>
            </a:bodyPr>
            <a:lstStyle/>
            <a:p>
              <a:endParaRPr lang="en-US"/>
            </a:p>
          </p:txBody>
        </p:sp>
      </p:grpSp>
      <p:sp>
        <p:nvSpPr>
          <p:cNvPr id="4011" name="Line 1963"/>
          <p:cNvSpPr>
            <a:spLocks noChangeShapeType="1"/>
          </p:cNvSpPr>
          <p:nvPr/>
        </p:nvSpPr>
        <p:spPr bwMode="auto">
          <a:xfrm flipH="1" flipV="1">
            <a:off x="3165475" y="4117975"/>
            <a:ext cx="138113" cy="933450"/>
          </a:xfrm>
          <a:prstGeom prst="line">
            <a:avLst/>
          </a:prstGeom>
          <a:noFill/>
          <a:ln w="19050">
            <a:solidFill>
              <a:srgbClr val="009900"/>
            </a:solidFill>
            <a:round/>
            <a:headEnd/>
            <a:tailEnd type="triangle" w="med" len="med"/>
          </a:ln>
          <a:effectLst/>
        </p:spPr>
        <p:txBody>
          <a:bodyPr wrap="none" anchor="ctr">
            <a:prstTxWarp prst="textNoShape">
              <a:avLst/>
            </a:prstTxWarp>
          </a:bodyPr>
          <a:lstStyle/>
          <a:p>
            <a:endParaRPr lang="en-US"/>
          </a:p>
        </p:txBody>
      </p:sp>
      <p:grpSp>
        <p:nvGrpSpPr>
          <p:cNvPr id="3939" name="Group 1964"/>
          <p:cNvGrpSpPr>
            <a:grpSpLocks noChangeAspect="1"/>
          </p:cNvGrpSpPr>
          <p:nvPr/>
        </p:nvGrpSpPr>
        <p:grpSpPr bwMode="auto">
          <a:xfrm flipH="1">
            <a:off x="3079750" y="4767263"/>
            <a:ext cx="128588" cy="119062"/>
            <a:chOff x="4901" y="3035"/>
            <a:chExt cx="162" cy="150"/>
          </a:xfrm>
        </p:grpSpPr>
        <p:sp>
          <p:nvSpPr>
            <p:cNvPr id="4013" name="Oval 1965"/>
            <p:cNvSpPr>
              <a:spLocks noChangeAspect="1" noChangeArrowheads="1"/>
            </p:cNvSpPr>
            <p:nvPr/>
          </p:nvSpPr>
          <p:spPr bwMode="auto">
            <a:xfrm>
              <a:off x="4901" y="3035"/>
              <a:ext cx="162" cy="150"/>
            </a:xfrm>
            <a:prstGeom prst="ellipse">
              <a:avLst/>
            </a:prstGeom>
            <a:solidFill>
              <a:srgbClr val="FFFFFF"/>
            </a:solidFill>
            <a:ln w="19050">
              <a:solidFill>
                <a:srgbClr val="FF0000"/>
              </a:solidFill>
              <a:round/>
              <a:headEnd/>
              <a:tailEnd/>
            </a:ln>
            <a:effectLst/>
          </p:spPr>
          <p:txBody>
            <a:bodyPr wrap="none" anchor="ctr">
              <a:prstTxWarp prst="textNoShape">
                <a:avLst/>
              </a:prstTxWarp>
            </a:bodyPr>
            <a:lstStyle/>
            <a:p>
              <a:endParaRPr lang="en-US"/>
            </a:p>
          </p:txBody>
        </p:sp>
        <p:sp>
          <p:nvSpPr>
            <p:cNvPr id="4014" name="Line 1966"/>
            <p:cNvSpPr>
              <a:spLocks noChangeAspect="1" noChangeShapeType="1"/>
            </p:cNvSpPr>
            <p:nvPr/>
          </p:nvSpPr>
          <p:spPr bwMode="auto">
            <a:xfrm rot="-5400000">
              <a:off x="4982" y="3062"/>
              <a:ext cx="0" cy="96"/>
            </a:xfrm>
            <a:prstGeom prst="line">
              <a:avLst/>
            </a:prstGeom>
            <a:noFill/>
            <a:ln w="19050">
              <a:solidFill>
                <a:srgbClr val="FF0000"/>
              </a:solidFill>
              <a:round/>
              <a:headEnd/>
              <a:tailEnd/>
            </a:ln>
            <a:effectLst/>
          </p:spPr>
          <p:txBody>
            <a:bodyPr wrap="none">
              <a:prstTxWarp prst="textNoShape">
                <a:avLst/>
              </a:prstTxWarp>
            </a:bodyPr>
            <a:lstStyle/>
            <a:p>
              <a:endParaRPr lang="en-US"/>
            </a:p>
          </p:txBody>
        </p:sp>
      </p:grpSp>
      <p:grpSp>
        <p:nvGrpSpPr>
          <p:cNvPr id="3950" name="Group 1967"/>
          <p:cNvGrpSpPr>
            <a:grpSpLocks noChangeAspect="1"/>
          </p:cNvGrpSpPr>
          <p:nvPr/>
        </p:nvGrpSpPr>
        <p:grpSpPr bwMode="auto">
          <a:xfrm flipH="1">
            <a:off x="382588" y="5680075"/>
            <a:ext cx="128587" cy="119063"/>
            <a:chOff x="4554" y="3024"/>
            <a:chExt cx="162" cy="150"/>
          </a:xfrm>
        </p:grpSpPr>
        <p:sp>
          <p:nvSpPr>
            <p:cNvPr id="4016" name="Oval 1968"/>
            <p:cNvSpPr>
              <a:spLocks noChangeAspect="1" noChangeArrowheads="1"/>
            </p:cNvSpPr>
            <p:nvPr/>
          </p:nvSpPr>
          <p:spPr bwMode="auto">
            <a:xfrm>
              <a:off x="4554" y="3024"/>
              <a:ext cx="162" cy="150"/>
            </a:xfrm>
            <a:prstGeom prst="ellipse">
              <a:avLst/>
            </a:prstGeom>
            <a:solidFill>
              <a:srgbClr val="FFFFFF"/>
            </a:solidFill>
            <a:ln w="19050">
              <a:solidFill>
                <a:srgbClr val="009900"/>
              </a:solidFill>
              <a:round/>
              <a:headEnd/>
              <a:tailEnd/>
            </a:ln>
            <a:effectLst/>
          </p:spPr>
          <p:txBody>
            <a:bodyPr wrap="none" anchor="ctr">
              <a:prstTxWarp prst="textNoShape">
                <a:avLst/>
              </a:prstTxWarp>
            </a:bodyPr>
            <a:lstStyle/>
            <a:p>
              <a:endParaRPr lang="en-US"/>
            </a:p>
          </p:txBody>
        </p:sp>
        <p:sp>
          <p:nvSpPr>
            <p:cNvPr id="4017" name="Line 1969"/>
            <p:cNvSpPr>
              <a:spLocks noChangeAspect="1" noChangeShapeType="1"/>
            </p:cNvSpPr>
            <p:nvPr/>
          </p:nvSpPr>
          <p:spPr bwMode="auto">
            <a:xfrm>
              <a:off x="4635" y="3051"/>
              <a:ext cx="0" cy="96"/>
            </a:xfrm>
            <a:prstGeom prst="line">
              <a:avLst/>
            </a:prstGeom>
            <a:noFill/>
            <a:ln w="19050">
              <a:solidFill>
                <a:srgbClr val="009900"/>
              </a:solidFill>
              <a:round/>
              <a:headEnd/>
              <a:tailEnd/>
            </a:ln>
            <a:effectLst/>
          </p:spPr>
          <p:txBody>
            <a:bodyPr wrap="none">
              <a:prstTxWarp prst="textNoShape">
                <a:avLst/>
              </a:prstTxWarp>
            </a:bodyPr>
            <a:lstStyle/>
            <a:p>
              <a:endParaRPr lang="en-US"/>
            </a:p>
          </p:txBody>
        </p:sp>
        <p:sp>
          <p:nvSpPr>
            <p:cNvPr id="4018" name="Line 1970"/>
            <p:cNvSpPr>
              <a:spLocks noChangeAspect="1" noChangeShapeType="1"/>
            </p:cNvSpPr>
            <p:nvPr/>
          </p:nvSpPr>
          <p:spPr bwMode="auto">
            <a:xfrm rot="-5400000">
              <a:off x="4635" y="3051"/>
              <a:ext cx="0" cy="96"/>
            </a:xfrm>
            <a:prstGeom prst="line">
              <a:avLst/>
            </a:prstGeom>
            <a:noFill/>
            <a:ln w="19050">
              <a:solidFill>
                <a:srgbClr val="009900"/>
              </a:solidFill>
              <a:round/>
              <a:headEnd/>
              <a:tailEnd/>
            </a:ln>
            <a:effectLst/>
          </p:spPr>
          <p:txBody>
            <a:bodyPr wrap="none">
              <a:prstTxWarp prst="textNoShape">
                <a:avLst/>
              </a:prstTxWarp>
            </a:bodyPr>
            <a:lstStyle/>
            <a:p>
              <a:endParaRPr lang="en-US"/>
            </a:p>
          </p:txBody>
        </p:sp>
      </p:grpSp>
      <p:grpSp>
        <p:nvGrpSpPr>
          <p:cNvPr id="3966" name="Group 1971"/>
          <p:cNvGrpSpPr>
            <a:grpSpLocks noChangeAspect="1"/>
          </p:cNvGrpSpPr>
          <p:nvPr/>
        </p:nvGrpSpPr>
        <p:grpSpPr bwMode="auto">
          <a:xfrm flipH="1">
            <a:off x="2890838" y="2101850"/>
            <a:ext cx="128587" cy="119063"/>
            <a:chOff x="4554" y="3024"/>
            <a:chExt cx="162" cy="150"/>
          </a:xfrm>
        </p:grpSpPr>
        <p:sp>
          <p:nvSpPr>
            <p:cNvPr id="4020" name="Oval 1972"/>
            <p:cNvSpPr>
              <a:spLocks noChangeAspect="1" noChangeArrowheads="1"/>
            </p:cNvSpPr>
            <p:nvPr/>
          </p:nvSpPr>
          <p:spPr bwMode="auto">
            <a:xfrm>
              <a:off x="4554" y="3024"/>
              <a:ext cx="162" cy="150"/>
            </a:xfrm>
            <a:prstGeom prst="ellipse">
              <a:avLst/>
            </a:prstGeom>
            <a:solidFill>
              <a:srgbClr val="FFFFFF"/>
            </a:solidFill>
            <a:ln w="19050">
              <a:solidFill>
                <a:srgbClr val="009900"/>
              </a:solidFill>
              <a:round/>
              <a:headEnd/>
              <a:tailEnd/>
            </a:ln>
            <a:effectLst/>
          </p:spPr>
          <p:txBody>
            <a:bodyPr wrap="none" anchor="ctr">
              <a:prstTxWarp prst="textNoShape">
                <a:avLst/>
              </a:prstTxWarp>
            </a:bodyPr>
            <a:lstStyle/>
            <a:p>
              <a:endParaRPr lang="en-US"/>
            </a:p>
          </p:txBody>
        </p:sp>
        <p:sp>
          <p:nvSpPr>
            <p:cNvPr id="4021" name="Line 1973"/>
            <p:cNvSpPr>
              <a:spLocks noChangeAspect="1" noChangeShapeType="1"/>
            </p:cNvSpPr>
            <p:nvPr/>
          </p:nvSpPr>
          <p:spPr bwMode="auto">
            <a:xfrm>
              <a:off x="4635" y="3051"/>
              <a:ext cx="0" cy="96"/>
            </a:xfrm>
            <a:prstGeom prst="line">
              <a:avLst/>
            </a:prstGeom>
            <a:noFill/>
            <a:ln w="19050">
              <a:solidFill>
                <a:srgbClr val="009900"/>
              </a:solidFill>
              <a:round/>
              <a:headEnd/>
              <a:tailEnd/>
            </a:ln>
            <a:effectLst/>
          </p:spPr>
          <p:txBody>
            <a:bodyPr wrap="none">
              <a:prstTxWarp prst="textNoShape">
                <a:avLst/>
              </a:prstTxWarp>
            </a:bodyPr>
            <a:lstStyle/>
            <a:p>
              <a:endParaRPr lang="en-US"/>
            </a:p>
          </p:txBody>
        </p:sp>
        <p:sp>
          <p:nvSpPr>
            <p:cNvPr id="4022" name="Line 1974"/>
            <p:cNvSpPr>
              <a:spLocks noChangeAspect="1" noChangeShapeType="1"/>
            </p:cNvSpPr>
            <p:nvPr/>
          </p:nvSpPr>
          <p:spPr bwMode="auto">
            <a:xfrm rot="-5400000">
              <a:off x="4635" y="3051"/>
              <a:ext cx="0" cy="96"/>
            </a:xfrm>
            <a:prstGeom prst="line">
              <a:avLst/>
            </a:prstGeom>
            <a:noFill/>
            <a:ln w="19050">
              <a:solidFill>
                <a:srgbClr val="009900"/>
              </a:solidFill>
              <a:round/>
              <a:headEnd/>
              <a:tailEnd/>
            </a:ln>
            <a:effectLst/>
          </p:spPr>
          <p:txBody>
            <a:bodyPr wrap="none">
              <a:prstTxWarp prst="textNoShape">
                <a:avLst/>
              </a:prstTxWarp>
            </a:bodyPr>
            <a:lstStyle/>
            <a:p>
              <a:endParaRPr lang="en-US"/>
            </a:p>
          </p:txBody>
        </p:sp>
      </p:grpSp>
      <p:grpSp>
        <p:nvGrpSpPr>
          <p:cNvPr id="3976" name="Group 1975"/>
          <p:cNvGrpSpPr>
            <a:grpSpLocks noChangeAspect="1"/>
          </p:cNvGrpSpPr>
          <p:nvPr/>
        </p:nvGrpSpPr>
        <p:grpSpPr bwMode="auto">
          <a:xfrm flipH="1">
            <a:off x="2536825" y="2228850"/>
            <a:ext cx="128588" cy="119063"/>
            <a:chOff x="4554" y="3024"/>
            <a:chExt cx="162" cy="150"/>
          </a:xfrm>
        </p:grpSpPr>
        <p:sp>
          <p:nvSpPr>
            <p:cNvPr id="4024" name="Oval 1976"/>
            <p:cNvSpPr>
              <a:spLocks noChangeAspect="1" noChangeArrowheads="1"/>
            </p:cNvSpPr>
            <p:nvPr/>
          </p:nvSpPr>
          <p:spPr bwMode="auto">
            <a:xfrm>
              <a:off x="4554" y="3024"/>
              <a:ext cx="162" cy="150"/>
            </a:xfrm>
            <a:prstGeom prst="ellipse">
              <a:avLst/>
            </a:prstGeom>
            <a:solidFill>
              <a:srgbClr val="FFFFFF"/>
            </a:solidFill>
            <a:ln w="19050">
              <a:solidFill>
                <a:srgbClr val="009900"/>
              </a:solidFill>
              <a:round/>
              <a:headEnd/>
              <a:tailEnd/>
            </a:ln>
            <a:effectLst/>
          </p:spPr>
          <p:txBody>
            <a:bodyPr wrap="none" anchor="ctr">
              <a:prstTxWarp prst="textNoShape">
                <a:avLst/>
              </a:prstTxWarp>
            </a:bodyPr>
            <a:lstStyle/>
            <a:p>
              <a:endParaRPr lang="en-US"/>
            </a:p>
          </p:txBody>
        </p:sp>
        <p:sp>
          <p:nvSpPr>
            <p:cNvPr id="4025" name="Line 1977"/>
            <p:cNvSpPr>
              <a:spLocks noChangeAspect="1" noChangeShapeType="1"/>
            </p:cNvSpPr>
            <p:nvPr/>
          </p:nvSpPr>
          <p:spPr bwMode="auto">
            <a:xfrm>
              <a:off x="4635" y="3051"/>
              <a:ext cx="0" cy="96"/>
            </a:xfrm>
            <a:prstGeom prst="line">
              <a:avLst/>
            </a:prstGeom>
            <a:noFill/>
            <a:ln w="19050">
              <a:solidFill>
                <a:srgbClr val="009900"/>
              </a:solidFill>
              <a:round/>
              <a:headEnd/>
              <a:tailEnd/>
            </a:ln>
            <a:effectLst/>
          </p:spPr>
          <p:txBody>
            <a:bodyPr wrap="none">
              <a:prstTxWarp prst="textNoShape">
                <a:avLst/>
              </a:prstTxWarp>
            </a:bodyPr>
            <a:lstStyle/>
            <a:p>
              <a:endParaRPr lang="en-US"/>
            </a:p>
          </p:txBody>
        </p:sp>
        <p:sp>
          <p:nvSpPr>
            <p:cNvPr id="4026" name="Line 1978"/>
            <p:cNvSpPr>
              <a:spLocks noChangeAspect="1" noChangeShapeType="1"/>
            </p:cNvSpPr>
            <p:nvPr/>
          </p:nvSpPr>
          <p:spPr bwMode="auto">
            <a:xfrm rot="-5400000">
              <a:off x="4635" y="3051"/>
              <a:ext cx="0" cy="96"/>
            </a:xfrm>
            <a:prstGeom prst="line">
              <a:avLst/>
            </a:prstGeom>
            <a:noFill/>
            <a:ln w="19050">
              <a:solidFill>
                <a:srgbClr val="009900"/>
              </a:solidFill>
              <a:round/>
              <a:headEnd/>
              <a:tailEnd/>
            </a:ln>
            <a:effectLst/>
          </p:spPr>
          <p:txBody>
            <a:bodyPr wrap="none">
              <a:prstTxWarp prst="textNoShape">
                <a:avLst/>
              </a:prstTxWarp>
            </a:bodyPr>
            <a:lstStyle/>
            <a:p>
              <a:endParaRPr lang="en-US"/>
            </a:p>
          </p:txBody>
        </p:sp>
      </p:grpSp>
      <p:grpSp>
        <p:nvGrpSpPr>
          <p:cNvPr id="3979" name="Group 1979"/>
          <p:cNvGrpSpPr>
            <a:grpSpLocks noChangeAspect="1"/>
          </p:cNvGrpSpPr>
          <p:nvPr/>
        </p:nvGrpSpPr>
        <p:grpSpPr bwMode="auto">
          <a:xfrm flipH="1">
            <a:off x="1985963" y="3517900"/>
            <a:ext cx="128587" cy="119063"/>
            <a:chOff x="4554" y="3024"/>
            <a:chExt cx="162" cy="150"/>
          </a:xfrm>
        </p:grpSpPr>
        <p:sp>
          <p:nvSpPr>
            <p:cNvPr id="4028" name="Oval 1980"/>
            <p:cNvSpPr>
              <a:spLocks noChangeAspect="1" noChangeArrowheads="1"/>
            </p:cNvSpPr>
            <p:nvPr/>
          </p:nvSpPr>
          <p:spPr bwMode="auto">
            <a:xfrm>
              <a:off x="4554" y="3024"/>
              <a:ext cx="162" cy="150"/>
            </a:xfrm>
            <a:prstGeom prst="ellipse">
              <a:avLst/>
            </a:prstGeom>
            <a:solidFill>
              <a:srgbClr val="FFFFFF"/>
            </a:solidFill>
            <a:ln w="19050">
              <a:solidFill>
                <a:srgbClr val="009900"/>
              </a:solidFill>
              <a:round/>
              <a:headEnd/>
              <a:tailEnd/>
            </a:ln>
            <a:effectLst/>
          </p:spPr>
          <p:txBody>
            <a:bodyPr wrap="none" anchor="ctr">
              <a:prstTxWarp prst="textNoShape">
                <a:avLst/>
              </a:prstTxWarp>
            </a:bodyPr>
            <a:lstStyle/>
            <a:p>
              <a:endParaRPr lang="en-US"/>
            </a:p>
          </p:txBody>
        </p:sp>
        <p:sp>
          <p:nvSpPr>
            <p:cNvPr id="4029" name="Line 1981"/>
            <p:cNvSpPr>
              <a:spLocks noChangeAspect="1" noChangeShapeType="1"/>
            </p:cNvSpPr>
            <p:nvPr/>
          </p:nvSpPr>
          <p:spPr bwMode="auto">
            <a:xfrm>
              <a:off x="4635" y="3051"/>
              <a:ext cx="0" cy="96"/>
            </a:xfrm>
            <a:prstGeom prst="line">
              <a:avLst/>
            </a:prstGeom>
            <a:noFill/>
            <a:ln w="19050">
              <a:solidFill>
                <a:srgbClr val="009900"/>
              </a:solidFill>
              <a:round/>
              <a:headEnd/>
              <a:tailEnd/>
            </a:ln>
            <a:effectLst/>
          </p:spPr>
          <p:txBody>
            <a:bodyPr wrap="none">
              <a:prstTxWarp prst="textNoShape">
                <a:avLst/>
              </a:prstTxWarp>
            </a:bodyPr>
            <a:lstStyle/>
            <a:p>
              <a:endParaRPr lang="en-US"/>
            </a:p>
          </p:txBody>
        </p:sp>
        <p:sp>
          <p:nvSpPr>
            <p:cNvPr id="4030" name="Line 1982"/>
            <p:cNvSpPr>
              <a:spLocks noChangeAspect="1" noChangeShapeType="1"/>
            </p:cNvSpPr>
            <p:nvPr/>
          </p:nvSpPr>
          <p:spPr bwMode="auto">
            <a:xfrm rot="-5400000">
              <a:off x="4635" y="3051"/>
              <a:ext cx="0" cy="96"/>
            </a:xfrm>
            <a:prstGeom prst="line">
              <a:avLst/>
            </a:prstGeom>
            <a:noFill/>
            <a:ln w="19050">
              <a:solidFill>
                <a:srgbClr val="009900"/>
              </a:solidFill>
              <a:round/>
              <a:headEnd/>
              <a:tailEnd/>
            </a:ln>
            <a:effectLst/>
          </p:spPr>
          <p:txBody>
            <a:bodyPr wrap="none">
              <a:prstTxWarp prst="textNoShape">
                <a:avLst/>
              </a:prstTxWarp>
            </a:bodyPr>
            <a:lstStyle/>
            <a:p>
              <a:endParaRPr lang="en-US"/>
            </a:p>
          </p:txBody>
        </p:sp>
      </p:grpSp>
      <p:sp>
        <p:nvSpPr>
          <p:cNvPr id="4031" name="Oval 1983"/>
          <p:cNvSpPr>
            <a:spLocks noChangeArrowheads="1"/>
          </p:cNvSpPr>
          <p:nvPr/>
        </p:nvSpPr>
        <p:spPr bwMode="auto">
          <a:xfrm flipH="1">
            <a:off x="7050088" y="2687638"/>
            <a:ext cx="365125" cy="228600"/>
          </a:xfrm>
          <a:prstGeom prst="ellipse">
            <a:avLst/>
          </a:prstGeom>
          <a:gradFill rotWithShape="1">
            <a:gsLst>
              <a:gs pos="0">
                <a:srgbClr val="CCFF33"/>
              </a:gs>
              <a:gs pos="100000">
                <a:srgbClr val="0E470D"/>
              </a:gs>
            </a:gsLst>
            <a:lin ang="5400000" scaled="1"/>
          </a:gradFill>
          <a:ln w="9525">
            <a:noFill/>
            <a:round/>
            <a:headEnd/>
            <a:tailEnd/>
          </a:ln>
          <a:effectLst/>
        </p:spPr>
        <p:txBody>
          <a:bodyPr wrap="none" anchor="ctr">
            <a:prstTxWarp prst="textNoShape">
              <a:avLst/>
            </a:prstTxWarp>
          </a:bodyPr>
          <a:lstStyle/>
          <a:p>
            <a:pPr algn="ctr"/>
            <a:r>
              <a:rPr lang="en-US" sz="800" b="1"/>
              <a:t>GRK5</a:t>
            </a:r>
          </a:p>
        </p:txBody>
      </p:sp>
      <p:sp>
        <p:nvSpPr>
          <p:cNvPr id="4032" name="AutoShape 1984"/>
          <p:cNvSpPr>
            <a:spLocks noChangeArrowheads="1"/>
          </p:cNvSpPr>
          <p:nvPr/>
        </p:nvSpPr>
        <p:spPr bwMode="auto">
          <a:xfrm>
            <a:off x="6777038" y="2676525"/>
            <a:ext cx="411162" cy="246063"/>
          </a:xfrm>
          <a:prstGeom prst="moon">
            <a:avLst>
              <a:gd name="adj" fmla="val 64093"/>
            </a:avLst>
          </a:prstGeom>
          <a:gradFill rotWithShape="1">
            <a:gsLst>
              <a:gs pos="0">
                <a:srgbClr val="FFEFD1"/>
              </a:gs>
              <a:gs pos="100000">
                <a:srgbClr val="AA9152"/>
              </a:gs>
            </a:gsLst>
            <a:lin ang="0" scaled="1"/>
          </a:gradFill>
          <a:ln w="9525">
            <a:noFill/>
            <a:miter lim="800000"/>
            <a:headEnd/>
            <a:tailEnd/>
          </a:ln>
          <a:effectLst/>
        </p:spPr>
        <p:txBody>
          <a:bodyPr wrap="none" anchor="ctr">
            <a:prstTxWarp prst="textNoShape">
              <a:avLst/>
            </a:prstTxWarp>
          </a:bodyPr>
          <a:lstStyle/>
          <a:p>
            <a:pPr algn="ctr"/>
            <a:r>
              <a:rPr lang="en-US" sz="800" b="1">
                <a:solidFill>
                  <a:srgbClr val="990033"/>
                </a:solidFill>
              </a:rPr>
              <a:t>CaM   </a:t>
            </a:r>
          </a:p>
        </p:txBody>
      </p:sp>
      <p:sp>
        <p:nvSpPr>
          <p:cNvPr id="4033" name="Line 1985"/>
          <p:cNvSpPr>
            <a:spLocks noChangeShapeType="1"/>
          </p:cNvSpPr>
          <p:nvPr/>
        </p:nvSpPr>
        <p:spPr bwMode="auto">
          <a:xfrm flipH="1">
            <a:off x="7181850" y="2484438"/>
            <a:ext cx="219075" cy="171450"/>
          </a:xfrm>
          <a:prstGeom prst="line">
            <a:avLst/>
          </a:prstGeom>
          <a:noFill/>
          <a:ln w="19050">
            <a:solidFill>
              <a:srgbClr val="FF0000"/>
            </a:solidFill>
            <a:round/>
            <a:headEnd/>
            <a:tailEnd type="triangle" w="med" len="med"/>
          </a:ln>
          <a:effectLst/>
        </p:spPr>
        <p:txBody>
          <a:bodyPr wrap="none" anchor="ctr">
            <a:prstTxWarp prst="textNoShape">
              <a:avLst/>
            </a:prstTxWarp>
          </a:bodyPr>
          <a:lstStyle/>
          <a:p>
            <a:endParaRPr lang="en-US"/>
          </a:p>
        </p:txBody>
      </p:sp>
      <p:sp>
        <p:nvSpPr>
          <p:cNvPr id="4034" name="Freeform 1986"/>
          <p:cNvSpPr>
            <a:spLocks/>
          </p:cNvSpPr>
          <p:nvPr/>
        </p:nvSpPr>
        <p:spPr bwMode="auto">
          <a:xfrm>
            <a:off x="5113338" y="4779963"/>
            <a:ext cx="579437" cy="1181100"/>
          </a:xfrm>
          <a:custGeom>
            <a:avLst/>
            <a:gdLst/>
            <a:ahLst/>
            <a:cxnLst>
              <a:cxn ang="0">
                <a:pos x="19" y="0"/>
              </a:cxn>
              <a:cxn ang="0">
                <a:pos x="49" y="438"/>
              </a:cxn>
              <a:cxn ang="0">
                <a:pos x="313" y="558"/>
              </a:cxn>
              <a:cxn ang="0">
                <a:pos x="361" y="744"/>
              </a:cxn>
            </a:cxnLst>
            <a:rect l="0" t="0" r="r" b="b"/>
            <a:pathLst>
              <a:path w="365" h="744">
                <a:moveTo>
                  <a:pt x="19" y="0"/>
                </a:moveTo>
                <a:cubicBezTo>
                  <a:pt x="23" y="73"/>
                  <a:pt x="0" y="345"/>
                  <a:pt x="49" y="438"/>
                </a:cubicBezTo>
                <a:cubicBezTo>
                  <a:pt x="98" y="531"/>
                  <a:pt x="261" y="507"/>
                  <a:pt x="313" y="558"/>
                </a:cubicBezTo>
                <a:cubicBezTo>
                  <a:pt x="365" y="609"/>
                  <a:pt x="363" y="676"/>
                  <a:pt x="361" y="744"/>
                </a:cubicBezTo>
              </a:path>
            </a:pathLst>
          </a:custGeom>
          <a:noFill/>
          <a:ln w="19050" cap="flat" cmpd="sng">
            <a:solidFill>
              <a:srgbClr val="009900"/>
            </a:solidFill>
            <a:prstDash val="solid"/>
            <a:round/>
            <a:headEnd type="none" w="med" len="med"/>
            <a:tailEnd type="triangle" w="med" len="med"/>
          </a:ln>
          <a:effectLst/>
        </p:spPr>
        <p:txBody>
          <a:bodyPr wrap="none" anchor="ctr">
            <a:prstTxWarp prst="textNoShape">
              <a:avLst/>
            </a:prstTxWarp>
          </a:bodyPr>
          <a:lstStyle/>
          <a:p>
            <a:endParaRPr lang="en-US"/>
          </a:p>
        </p:txBody>
      </p:sp>
      <p:sp>
        <p:nvSpPr>
          <p:cNvPr id="4035" name="Oval 1987"/>
          <p:cNvSpPr>
            <a:spLocks noChangeArrowheads="1"/>
          </p:cNvSpPr>
          <p:nvPr/>
        </p:nvSpPr>
        <p:spPr bwMode="auto">
          <a:xfrm>
            <a:off x="4818063" y="6137275"/>
            <a:ext cx="255587" cy="450850"/>
          </a:xfrm>
          <a:prstGeom prst="ellipse">
            <a:avLst/>
          </a:prstGeom>
          <a:gradFill rotWithShape="1">
            <a:gsLst>
              <a:gs pos="0">
                <a:srgbClr val="726136"/>
              </a:gs>
              <a:gs pos="50000">
                <a:srgbClr val="FFEFD1"/>
              </a:gs>
              <a:gs pos="100000">
                <a:srgbClr val="726136"/>
              </a:gs>
            </a:gsLst>
            <a:lin ang="5400000" scaled="1"/>
          </a:gradFill>
          <a:ln w="3175">
            <a:solidFill>
              <a:schemeClr val="tx1"/>
            </a:solidFill>
            <a:round/>
            <a:headEnd/>
            <a:tailEnd/>
          </a:ln>
          <a:effectLst/>
        </p:spPr>
        <p:txBody>
          <a:bodyPr wrap="none" anchor="ctr">
            <a:prstTxWarp prst="textNoShape">
              <a:avLst/>
            </a:prstTxWarp>
          </a:bodyPr>
          <a:lstStyle/>
          <a:p>
            <a:pPr algn="ctr"/>
            <a:r>
              <a:rPr lang="en-US" sz="500" b="1">
                <a:solidFill>
                  <a:srgbClr val="655555"/>
                </a:solidFill>
                <a:sym typeface="Symbol" charset="2"/>
              </a:rPr>
              <a:t>FOXO1</a:t>
            </a:r>
          </a:p>
        </p:txBody>
      </p:sp>
      <p:sp>
        <p:nvSpPr>
          <p:cNvPr id="4036" name="Freeform 1988"/>
          <p:cNvSpPr>
            <a:spLocks/>
          </p:cNvSpPr>
          <p:nvPr/>
        </p:nvSpPr>
        <p:spPr bwMode="auto">
          <a:xfrm>
            <a:off x="4889500" y="4770438"/>
            <a:ext cx="268288" cy="1304925"/>
          </a:xfrm>
          <a:custGeom>
            <a:avLst/>
            <a:gdLst/>
            <a:ahLst/>
            <a:cxnLst>
              <a:cxn ang="0">
                <a:pos x="154" y="0"/>
              </a:cxn>
              <a:cxn ang="0">
                <a:pos x="147" y="449"/>
              </a:cxn>
              <a:cxn ang="0">
                <a:pos x="22" y="558"/>
              </a:cxn>
              <a:cxn ang="0">
                <a:pos x="16" y="822"/>
              </a:cxn>
            </a:cxnLst>
            <a:rect l="0" t="0" r="r" b="b"/>
            <a:pathLst>
              <a:path w="169" h="822">
                <a:moveTo>
                  <a:pt x="154" y="0"/>
                </a:moveTo>
                <a:cubicBezTo>
                  <a:pt x="152" y="75"/>
                  <a:pt x="169" y="356"/>
                  <a:pt x="147" y="449"/>
                </a:cubicBezTo>
                <a:cubicBezTo>
                  <a:pt x="125" y="542"/>
                  <a:pt x="44" y="496"/>
                  <a:pt x="22" y="558"/>
                </a:cubicBezTo>
                <a:cubicBezTo>
                  <a:pt x="0" y="620"/>
                  <a:pt x="17" y="767"/>
                  <a:pt x="16" y="822"/>
                </a:cubicBezTo>
              </a:path>
            </a:pathLst>
          </a:custGeom>
          <a:noFill/>
          <a:ln w="19050" cap="flat" cmpd="sng">
            <a:solidFill>
              <a:srgbClr val="009900"/>
            </a:solidFill>
            <a:prstDash val="solid"/>
            <a:round/>
            <a:headEnd type="none" w="med" len="med"/>
            <a:tailEnd type="triangle" w="med" len="med"/>
          </a:ln>
          <a:effectLst/>
        </p:spPr>
        <p:txBody>
          <a:bodyPr wrap="none" anchor="ctr">
            <a:prstTxWarp prst="textNoShape">
              <a:avLst/>
            </a:prstTxWarp>
          </a:bodyPr>
          <a:lstStyle/>
          <a:p>
            <a:endParaRPr lang="en-US"/>
          </a:p>
        </p:txBody>
      </p:sp>
      <p:sp>
        <p:nvSpPr>
          <p:cNvPr id="4037" name="Oval 1989"/>
          <p:cNvSpPr>
            <a:spLocks noChangeAspect="1" noChangeArrowheads="1"/>
          </p:cNvSpPr>
          <p:nvPr/>
        </p:nvSpPr>
        <p:spPr bwMode="auto">
          <a:xfrm>
            <a:off x="4792663" y="6094413"/>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4038" name="Oval 1990"/>
          <p:cNvSpPr>
            <a:spLocks noChangeAspect="1" noChangeArrowheads="1"/>
          </p:cNvSpPr>
          <p:nvPr/>
        </p:nvSpPr>
        <p:spPr bwMode="auto">
          <a:xfrm>
            <a:off x="4943475" y="6035675"/>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4039" name="Oval 1991"/>
          <p:cNvSpPr>
            <a:spLocks noChangeAspect="1" noChangeArrowheads="1"/>
          </p:cNvSpPr>
          <p:nvPr/>
        </p:nvSpPr>
        <p:spPr bwMode="auto">
          <a:xfrm flipH="1">
            <a:off x="704850" y="4886325"/>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4040" name="Oval 1992"/>
          <p:cNvSpPr>
            <a:spLocks noChangeAspect="1" noChangeArrowheads="1"/>
          </p:cNvSpPr>
          <p:nvPr/>
        </p:nvSpPr>
        <p:spPr bwMode="auto">
          <a:xfrm flipH="1">
            <a:off x="695325" y="5314950"/>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a:effectLst/>
        </p:spPr>
        <p:txBody>
          <a:bodyPr wrap="none" anchor="ctr">
            <a:prstTxWarp prst="textNoShape">
              <a:avLst/>
            </a:prstTxWarp>
          </a:bodyPr>
          <a:lstStyle/>
          <a:p>
            <a:pPr algn="ctr"/>
            <a:r>
              <a:rPr lang="en-US" sz="800" b="1">
                <a:solidFill>
                  <a:srgbClr val="4D0808"/>
                </a:solidFill>
                <a:ea typeface="Arial" charset="0"/>
                <a:cs typeface="Arial" charset="0"/>
              </a:rPr>
              <a:t>P</a:t>
            </a:r>
          </a:p>
        </p:txBody>
      </p:sp>
    </p:spTree>
  </p:cSld>
  <p:clrMapOvr>
    <a:masterClrMapping/>
  </p:clrMapOvr>
  <p:timing>
    <p:tnLst>
      <p:par>
        <p:cTn xmlns:p14="http://schemas.microsoft.com/office/powerpoint/2010/mai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uadroTexto 1"/>
          <p:cNvSpPr txBox="1"/>
          <p:nvPr/>
        </p:nvSpPr>
        <p:spPr>
          <a:xfrm>
            <a:off x="592138" y="6330950"/>
            <a:ext cx="5326062" cy="368300"/>
          </a:xfrm>
          <a:prstGeom prst="rect">
            <a:avLst/>
          </a:prstGeom>
          <a:noFill/>
        </p:spPr>
        <p:txBody>
          <a:bodyPr wrap="none">
            <a:spAutoFit/>
          </a:bodyPr>
          <a:lstStyle/>
          <a:p>
            <a:pPr>
              <a:defRPr/>
            </a:pPr>
            <a:r>
              <a:rPr lang="es-ES_tradnl" dirty="0">
                <a:solidFill>
                  <a:srgbClr val="000000"/>
                </a:solidFill>
                <a:latin typeface="Arial"/>
                <a:ea typeface="ＭＳ Ｐゴシック" charset="0"/>
                <a:cs typeface="ＭＳ Ｐゴシック" charset="0"/>
              </a:rPr>
              <a:t>Cortes J, et al. N </a:t>
            </a:r>
            <a:r>
              <a:rPr lang="es-ES_tradnl" dirty="0" err="1">
                <a:solidFill>
                  <a:srgbClr val="000000"/>
                </a:solidFill>
                <a:latin typeface="Arial"/>
                <a:ea typeface="ＭＳ Ｐゴシック" charset="0"/>
                <a:cs typeface="ＭＳ Ｐゴシック" charset="0"/>
              </a:rPr>
              <a:t>Engl</a:t>
            </a:r>
            <a:r>
              <a:rPr lang="es-ES_tradnl" dirty="0">
                <a:solidFill>
                  <a:srgbClr val="000000"/>
                </a:solidFill>
                <a:latin typeface="Arial"/>
                <a:ea typeface="ＭＳ Ｐゴシック" charset="0"/>
                <a:cs typeface="ＭＳ Ｐゴシック" charset="0"/>
              </a:rPr>
              <a:t> J </a:t>
            </a:r>
            <a:r>
              <a:rPr lang="es-ES_tradnl" dirty="0" err="1">
                <a:solidFill>
                  <a:srgbClr val="000000"/>
                </a:solidFill>
                <a:latin typeface="Arial"/>
                <a:ea typeface="ＭＳ Ｐゴシック" charset="0"/>
                <a:cs typeface="ＭＳ Ｐゴシック" charset="0"/>
              </a:rPr>
              <a:t>Med</a:t>
            </a:r>
            <a:r>
              <a:rPr lang="es-ES_tradnl" dirty="0">
                <a:solidFill>
                  <a:srgbClr val="000000"/>
                </a:solidFill>
                <a:latin typeface="Arial"/>
                <a:ea typeface="ＭＳ Ｐゴシック" charset="0"/>
                <a:cs typeface="ＭＳ Ｐゴシック" charset="0"/>
              </a:rPr>
              <a:t>. Vol. 367, 2075-2088, 2012</a:t>
            </a:r>
          </a:p>
        </p:txBody>
      </p:sp>
      <p:pic>
        <p:nvPicPr>
          <p:cNvPr id="303106" name="Imagen 2"/>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238375" y="1093788"/>
            <a:ext cx="5026025" cy="5014912"/>
          </a:xfrm>
          <a:prstGeom prst="rect">
            <a:avLst/>
          </a:prstGeom>
          <a:noFill/>
          <a:ln w="38100">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303107" name="Imagen 3"/>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856538" y="5608638"/>
            <a:ext cx="995362" cy="995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3108" name="Rectangle 2"/>
          <p:cNvSpPr txBox="1">
            <a:spLocks noChangeArrowheads="1"/>
          </p:cNvSpPr>
          <p:nvPr/>
        </p:nvSpPr>
        <p:spPr bwMode="auto">
          <a:xfrm>
            <a:off x="314325" y="230188"/>
            <a:ext cx="554037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eaLnBrk="0" hangingPunct="0">
              <a:defRPr sz="2400">
                <a:solidFill>
                  <a:schemeClr val="tx1"/>
                </a:solidFill>
                <a:latin typeface="Arial" charset="0"/>
                <a:ea typeface="ＭＳ Ｐゴシック" charset="0"/>
                <a:cs typeface="ＭＳ Ｐゴシック" charset="0"/>
              </a:defRPr>
            </a:lvl1pPr>
            <a:lvl2pPr marL="742950" indent="-285750" defTabSz="457200" eaLnBrk="0" hangingPunct="0">
              <a:defRPr sz="2400">
                <a:solidFill>
                  <a:schemeClr val="tx1"/>
                </a:solidFill>
                <a:latin typeface="Arial" charset="0"/>
                <a:ea typeface="ＭＳ Ｐゴシック" charset="0"/>
              </a:defRPr>
            </a:lvl2pPr>
            <a:lvl3pPr marL="1143000" indent="-228600" defTabSz="457200" eaLnBrk="0" hangingPunct="0">
              <a:defRPr sz="2400">
                <a:solidFill>
                  <a:schemeClr val="tx1"/>
                </a:solidFill>
                <a:latin typeface="Arial" charset="0"/>
                <a:ea typeface="ＭＳ Ｐゴシック" charset="0"/>
              </a:defRPr>
            </a:lvl3pPr>
            <a:lvl4pPr marL="1600200" indent="-228600" defTabSz="457200" eaLnBrk="0" hangingPunct="0">
              <a:defRPr sz="2400">
                <a:solidFill>
                  <a:schemeClr val="tx1"/>
                </a:solidFill>
                <a:latin typeface="Arial" charset="0"/>
                <a:ea typeface="ＭＳ Ｐゴシック" charset="0"/>
              </a:defRPr>
            </a:lvl4pPr>
            <a:lvl5pPr marL="2057400" indent="-228600" defTabSz="4572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lnSpc>
                <a:spcPct val="95000"/>
              </a:lnSpc>
              <a:spcBef>
                <a:spcPct val="0"/>
              </a:spcBef>
              <a:spcAft>
                <a:spcPct val="0"/>
              </a:spcAft>
            </a:pPr>
            <a:r>
              <a:rPr lang="es-ES" b="1" smtClean="0">
                <a:solidFill>
                  <a:srgbClr val="FFFFFF"/>
                </a:solidFill>
              </a:rPr>
              <a:t>BCR-ABL: Ponatinib</a:t>
            </a:r>
            <a:endParaRPr lang="en-GB" b="1" smtClean="0">
              <a:solidFill>
                <a:srgbClr val="FFFFFF"/>
              </a:solidFill>
            </a:endParaRPr>
          </a:p>
        </p:txBody>
      </p:sp>
    </p:spTree>
    <p:extLst>
      <p:ext uri="{BB962C8B-B14F-4D97-AF65-F5344CB8AC3E}">
        <p14:creationId xmlns:p14="http://schemas.microsoft.com/office/powerpoint/2010/main" val="3903721598"/>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 name="CuadroTexto 4"/>
          <p:cNvSpPr txBox="1"/>
          <p:nvPr/>
        </p:nvSpPr>
        <p:spPr>
          <a:xfrm>
            <a:off x="87313" y="6523038"/>
            <a:ext cx="4171950" cy="276225"/>
          </a:xfrm>
          <a:prstGeom prst="rect">
            <a:avLst/>
          </a:prstGeom>
          <a:noFill/>
        </p:spPr>
        <p:txBody>
          <a:bodyPr wrap="none">
            <a:spAutoFit/>
          </a:bodyPr>
          <a:lstStyle/>
          <a:p>
            <a:pPr>
              <a:defRPr/>
            </a:pPr>
            <a:r>
              <a:rPr lang="en-US" sz="1200" dirty="0">
                <a:solidFill>
                  <a:srgbClr val="000000"/>
                </a:solidFill>
                <a:latin typeface="Arial"/>
                <a:ea typeface="ＭＳ Ｐゴシック" charset="0"/>
                <a:cs typeface="ＭＳ Ｐゴシック" charset="0"/>
              </a:rPr>
              <a:t>http://</a:t>
            </a:r>
            <a:r>
              <a:rPr lang="en-US" sz="1200" dirty="0" err="1">
                <a:solidFill>
                  <a:srgbClr val="000000"/>
                </a:solidFill>
                <a:latin typeface="Arial"/>
                <a:ea typeface="ＭＳ Ｐゴシック" charset="0"/>
                <a:cs typeface="ＭＳ Ｐゴシック" charset="0"/>
              </a:rPr>
              <a:t>cgap.nci.nih.gov</a:t>
            </a:r>
            <a:r>
              <a:rPr lang="en-US" sz="1200" dirty="0">
                <a:solidFill>
                  <a:srgbClr val="000000"/>
                </a:solidFill>
                <a:latin typeface="Arial"/>
                <a:ea typeface="ＭＳ Ｐゴシック" charset="0"/>
                <a:cs typeface="ＭＳ Ｐゴシック" charset="0"/>
              </a:rPr>
              <a:t>/Pathways/</a:t>
            </a:r>
            <a:r>
              <a:rPr lang="en-US" sz="1200" dirty="0" err="1">
                <a:solidFill>
                  <a:srgbClr val="000000"/>
                </a:solidFill>
                <a:latin typeface="Arial"/>
                <a:ea typeface="ＭＳ Ｐゴシック" charset="0"/>
                <a:cs typeface="ＭＳ Ｐゴシック" charset="0"/>
              </a:rPr>
              <a:t>BioCarta</a:t>
            </a:r>
            <a:r>
              <a:rPr lang="en-US" sz="1200" dirty="0">
                <a:solidFill>
                  <a:srgbClr val="000000"/>
                </a:solidFill>
                <a:latin typeface="Arial"/>
                <a:ea typeface="ＭＳ Ｐゴシック" charset="0"/>
                <a:cs typeface="ＭＳ Ｐゴシック" charset="0"/>
              </a:rPr>
              <a:t>/h_stat3Pathway</a:t>
            </a:r>
            <a:endParaRPr lang="es-ES" sz="1200" dirty="0">
              <a:solidFill>
                <a:srgbClr val="000000"/>
              </a:solidFill>
              <a:latin typeface="Arial"/>
              <a:ea typeface="ＭＳ Ｐゴシック" charset="0"/>
              <a:cs typeface="ＭＳ Ｐゴシック" charset="0"/>
            </a:endParaRPr>
          </a:p>
        </p:txBody>
      </p:sp>
      <p:sp>
        <p:nvSpPr>
          <p:cNvPr id="304130" name="Rectangle 2"/>
          <p:cNvSpPr txBox="1">
            <a:spLocks noChangeArrowheads="1"/>
          </p:cNvSpPr>
          <p:nvPr/>
        </p:nvSpPr>
        <p:spPr bwMode="auto">
          <a:xfrm>
            <a:off x="314325" y="230188"/>
            <a:ext cx="554037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eaLnBrk="0" hangingPunct="0">
              <a:defRPr sz="2400">
                <a:solidFill>
                  <a:schemeClr val="tx1"/>
                </a:solidFill>
                <a:latin typeface="Arial" charset="0"/>
                <a:ea typeface="ＭＳ Ｐゴシック" charset="0"/>
                <a:cs typeface="ＭＳ Ｐゴシック" charset="0"/>
              </a:defRPr>
            </a:lvl1pPr>
            <a:lvl2pPr marL="742950" indent="-285750" defTabSz="457200" eaLnBrk="0" hangingPunct="0">
              <a:defRPr sz="2400">
                <a:solidFill>
                  <a:schemeClr val="tx1"/>
                </a:solidFill>
                <a:latin typeface="Arial" charset="0"/>
                <a:ea typeface="ＭＳ Ｐゴシック" charset="0"/>
              </a:defRPr>
            </a:lvl2pPr>
            <a:lvl3pPr marL="1143000" indent="-228600" defTabSz="457200" eaLnBrk="0" hangingPunct="0">
              <a:defRPr sz="2400">
                <a:solidFill>
                  <a:schemeClr val="tx1"/>
                </a:solidFill>
                <a:latin typeface="Arial" charset="0"/>
                <a:ea typeface="ＭＳ Ｐゴシック" charset="0"/>
              </a:defRPr>
            </a:lvl3pPr>
            <a:lvl4pPr marL="1600200" indent="-228600" defTabSz="457200" eaLnBrk="0" hangingPunct="0">
              <a:defRPr sz="2400">
                <a:solidFill>
                  <a:schemeClr val="tx1"/>
                </a:solidFill>
                <a:latin typeface="Arial" charset="0"/>
                <a:ea typeface="ＭＳ Ｐゴシック" charset="0"/>
              </a:defRPr>
            </a:lvl4pPr>
            <a:lvl5pPr marL="2057400" indent="-228600" defTabSz="4572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lnSpc>
                <a:spcPct val="95000"/>
              </a:lnSpc>
              <a:spcBef>
                <a:spcPct val="0"/>
              </a:spcBef>
              <a:spcAft>
                <a:spcPct val="0"/>
              </a:spcAft>
            </a:pPr>
            <a:r>
              <a:rPr lang="es-ES" b="1" smtClean="0">
                <a:solidFill>
                  <a:srgbClr val="FFFFFF"/>
                </a:solidFill>
              </a:rPr>
              <a:t>JAK2 – STAT signaling pathway</a:t>
            </a:r>
            <a:endParaRPr lang="en-GB" b="1" smtClean="0">
              <a:solidFill>
                <a:srgbClr val="FFFFFF"/>
              </a:solidFill>
            </a:endParaRPr>
          </a:p>
        </p:txBody>
      </p:sp>
      <p:pic>
        <p:nvPicPr>
          <p:cNvPr id="304131" name="Imagen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587500" y="1270000"/>
            <a:ext cx="5969000" cy="431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p:cNvSpPr txBox="1"/>
          <p:nvPr/>
        </p:nvSpPr>
        <p:spPr>
          <a:xfrm>
            <a:off x="87313" y="1204913"/>
            <a:ext cx="1057275" cy="646112"/>
          </a:xfrm>
          <a:prstGeom prst="rect">
            <a:avLst/>
          </a:prstGeom>
          <a:noFill/>
        </p:spPr>
        <p:txBody>
          <a:bodyPr wrap="none">
            <a:spAutoFit/>
          </a:bodyPr>
          <a:lstStyle/>
          <a:p>
            <a:pPr>
              <a:defRPr/>
            </a:pPr>
            <a:r>
              <a:rPr lang="es-ES_tradnl" dirty="0">
                <a:solidFill>
                  <a:srgbClr val="000000"/>
                </a:solidFill>
                <a:latin typeface="Arial"/>
                <a:ea typeface="ＭＳ Ｐゴシック" charset="0"/>
                <a:cs typeface="ＭＳ Ｐゴシック" charset="0"/>
              </a:rPr>
              <a:t>ID: 3717</a:t>
            </a:r>
          </a:p>
          <a:p>
            <a:pPr>
              <a:defRPr/>
            </a:pPr>
            <a:r>
              <a:rPr lang="es-ES_tradnl" dirty="0">
                <a:solidFill>
                  <a:srgbClr val="000000"/>
                </a:solidFill>
                <a:latin typeface="Arial"/>
                <a:ea typeface="ＭＳ Ｐゴシック" charset="0"/>
                <a:cs typeface="ＭＳ Ｐゴシック" charset="0"/>
              </a:rPr>
              <a:t>9p34 </a:t>
            </a:r>
            <a:endParaRPr lang="es-ES" dirty="0">
              <a:solidFill>
                <a:srgbClr val="000000"/>
              </a:solidFill>
              <a:latin typeface="Arial"/>
              <a:ea typeface="ＭＳ Ｐゴシック" charset="0"/>
              <a:cs typeface="ＭＳ Ｐゴシック" charset="0"/>
            </a:endParaRPr>
          </a:p>
        </p:txBody>
      </p:sp>
    </p:spTree>
    <p:extLst>
      <p:ext uri="{BB962C8B-B14F-4D97-AF65-F5344CB8AC3E}">
        <p14:creationId xmlns:p14="http://schemas.microsoft.com/office/powerpoint/2010/main" val="2716630606"/>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 name="CuadroTexto 4"/>
          <p:cNvSpPr txBox="1"/>
          <p:nvPr/>
        </p:nvSpPr>
        <p:spPr>
          <a:xfrm>
            <a:off x="87313" y="6523038"/>
            <a:ext cx="4171950" cy="276225"/>
          </a:xfrm>
          <a:prstGeom prst="rect">
            <a:avLst/>
          </a:prstGeom>
          <a:noFill/>
        </p:spPr>
        <p:txBody>
          <a:bodyPr wrap="none">
            <a:spAutoFit/>
          </a:bodyPr>
          <a:lstStyle/>
          <a:p>
            <a:pPr>
              <a:defRPr/>
            </a:pPr>
            <a:r>
              <a:rPr lang="en-US" sz="1200" dirty="0">
                <a:solidFill>
                  <a:srgbClr val="000000"/>
                </a:solidFill>
                <a:latin typeface="Arial"/>
                <a:ea typeface="ＭＳ Ｐゴシック" charset="0"/>
                <a:cs typeface="ＭＳ Ｐゴシック" charset="0"/>
              </a:rPr>
              <a:t>http://</a:t>
            </a:r>
            <a:r>
              <a:rPr lang="en-US" sz="1200" dirty="0" err="1">
                <a:solidFill>
                  <a:srgbClr val="000000"/>
                </a:solidFill>
                <a:latin typeface="Arial"/>
                <a:ea typeface="ＭＳ Ｐゴシック" charset="0"/>
                <a:cs typeface="ＭＳ Ｐゴシック" charset="0"/>
              </a:rPr>
              <a:t>cgap.nci.nih.gov</a:t>
            </a:r>
            <a:r>
              <a:rPr lang="en-US" sz="1200" dirty="0">
                <a:solidFill>
                  <a:srgbClr val="000000"/>
                </a:solidFill>
                <a:latin typeface="Arial"/>
                <a:ea typeface="ＭＳ Ｐゴシック" charset="0"/>
                <a:cs typeface="ＭＳ Ｐゴシック" charset="0"/>
              </a:rPr>
              <a:t>/Pathways/</a:t>
            </a:r>
            <a:r>
              <a:rPr lang="en-US" sz="1200" dirty="0" err="1">
                <a:solidFill>
                  <a:srgbClr val="000000"/>
                </a:solidFill>
                <a:latin typeface="Arial"/>
                <a:ea typeface="ＭＳ Ｐゴシック" charset="0"/>
                <a:cs typeface="ＭＳ Ｐゴシック" charset="0"/>
              </a:rPr>
              <a:t>BioCarta</a:t>
            </a:r>
            <a:r>
              <a:rPr lang="en-US" sz="1200" dirty="0">
                <a:solidFill>
                  <a:srgbClr val="000000"/>
                </a:solidFill>
                <a:latin typeface="Arial"/>
                <a:ea typeface="ＭＳ Ｐゴシック" charset="0"/>
                <a:cs typeface="ＭＳ Ｐゴシック" charset="0"/>
              </a:rPr>
              <a:t>/</a:t>
            </a:r>
            <a:r>
              <a:rPr lang="en-US" sz="1200" dirty="0" err="1">
                <a:solidFill>
                  <a:srgbClr val="000000"/>
                </a:solidFill>
                <a:latin typeface="Arial"/>
                <a:ea typeface="ＭＳ Ｐゴシック" charset="0"/>
                <a:cs typeface="ＭＳ Ｐゴシック" charset="0"/>
              </a:rPr>
              <a:t>h_epoPathway</a:t>
            </a:r>
            <a:endParaRPr lang="es-ES" sz="1200" dirty="0">
              <a:solidFill>
                <a:srgbClr val="000000"/>
              </a:solidFill>
              <a:latin typeface="Arial"/>
              <a:ea typeface="ＭＳ Ｐゴシック" charset="0"/>
              <a:cs typeface="ＭＳ Ｐゴシック" charset="0"/>
            </a:endParaRPr>
          </a:p>
        </p:txBody>
      </p:sp>
      <p:sp>
        <p:nvSpPr>
          <p:cNvPr id="305154" name="Rectangle 2"/>
          <p:cNvSpPr txBox="1">
            <a:spLocks noChangeArrowheads="1"/>
          </p:cNvSpPr>
          <p:nvPr/>
        </p:nvSpPr>
        <p:spPr bwMode="auto">
          <a:xfrm>
            <a:off x="314325" y="230188"/>
            <a:ext cx="554037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eaLnBrk="0" hangingPunct="0">
              <a:defRPr sz="2400">
                <a:solidFill>
                  <a:schemeClr val="tx1"/>
                </a:solidFill>
                <a:latin typeface="Arial" charset="0"/>
                <a:ea typeface="ＭＳ Ｐゴシック" charset="0"/>
                <a:cs typeface="ＭＳ Ｐゴシック" charset="0"/>
              </a:defRPr>
            </a:lvl1pPr>
            <a:lvl2pPr marL="742950" indent="-285750" defTabSz="457200" eaLnBrk="0" hangingPunct="0">
              <a:defRPr sz="2400">
                <a:solidFill>
                  <a:schemeClr val="tx1"/>
                </a:solidFill>
                <a:latin typeface="Arial" charset="0"/>
                <a:ea typeface="ＭＳ Ｐゴシック" charset="0"/>
              </a:defRPr>
            </a:lvl2pPr>
            <a:lvl3pPr marL="1143000" indent="-228600" defTabSz="457200" eaLnBrk="0" hangingPunct="0">
              <a:defRPr sz="2400">
                <a:solidFill>
                  <a:schemeClr val="tx1"/>
                </a:solidFill>
                <a:latin typeface="Arial" charset="0"/>
                <a:ea typeface="ＭＳ Ｐゴシック" charset="0"/>
              </a:defRPr>
            </a:lvl3pPr>
            <a:lvl4pPr marL="1600200" indent="-228600" defTabSz="457200" eaLnBrk="0" hangingPunct="0">
              <a:defRPr sz="2400">
                <a:solidFill>
                  <a:schemeClr val="tx1"/>
                </a:solidFill>
                <a:latin typeface="Arial" charset="0"/>
                <a:ea typeface="ＭＳ Ｐゴシック" charset="0"/>
              </a:defRPr>
            </a:lvl4pPr>
            <a:lvl5pPr marL="2057400" indent="-228600" defTabSz="4572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lnSpc>
                <a:spcPct val="95000"/>
              </a:lnSpc>
              <a:spcBef>
                <a:spcPct val="0"/>
              </a:spcBef>
              <a:spcAft>
                <a:spcPct val="0"/>
              </a:spcAft>
            </a:pPr>
            <a:r>
              <a:rPr lang="es-ES" b="1" smtClean="0">
                <a:solidFill>
                  <a:srgbClr val="FFFFFF"/>
                </a:solidFill>
              </a:rPr>
              <a:t>JAK2 – EPO signaling pathway</a:t>
            </a:r>
            <a:endParaRPr lang="en-GB" b="1" smtClean="0">
              <a:solidFill>
                <a:srgbClr val="FFFFFF"/>
              </a:solidFill>
            </a:endParaRPr>
          </a:p>
        </p:txBody>
      </p:sp>
      <p:pic>
        <p:nvPicPr>
          <p:cNvPr id="305155" name="Imagen 2"/>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379538" y="1328738"/>
            <a:ext cx="6637337" cy="4879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CuadroTexto 6"/>
          <p:cNvSpPr txBox="1"/>
          <p:nvPr/>
        </p:nvSpPr>
        <p:spPr>
          <a:xfrm>
            <a:off x="87313" y="1204913"/>
            <a:ext cx="1057275" cy="646112"/>
          </a:xfrm>
          <a:prstGeom prst="rect">
            <a:avLst/>
          </a:prstGeom>
          <a:noFill/>
        </p:spPr>
        <p:txBody>
          <a:bodyPr wrap="none">
            <a:spAutoFit/>
          </a:bodyPr>
          <a:lstStyle/>
          <a:p>
            <a:pPr>
              <a:defRPr/>
            </a:pPr>
            <a:r>
              <a:rPr lang="es-ES_tradnl" dirty="0">
                <a:solidFill>
                  <a:srgbClr val="000000"/>
                </a:solidFill>
                <a:latin typeface="Arial"/>
                <a:ea typeface="ＭＳ Ｐゴシック" charset="0"/>
                <a:cs typeface="ＭＳ Ｐゴシック" charset="0"/>
              </a:rPr>
              <a:t>ID: 3717</a:t>
            </a:r>
          </a:p>
          <a:p>
            <a:pPr>
              <a:defRPr/>
            </a:pPr>
            <a:r>
              <a:rPr lang="es-ES_tradnl" dirty="0">
                <a:solidFill>
                  <a:srgbClr val="000000"/>
                </a:solidFill>
                <a:latin typeface="Arial"/>
                <a:ea typeface="ＭＳ Ｐゴシック" charset="0"/>
                <a:cs typeface="ＭＳ Ｐゴシック" charset="0"/>
              </a:rPr>
              <a:t>9p34 </a:t>
            </a:r>
            <a:endParaRPr lang="es-ES" dirty="0">
              <a:solidFill>
                <a:srgbClr val="000000"/>
              </a:solidFill>
              <a:latin typeface="Arial"/>
              <a:ea typeface="ＭＳ Ｐゴシック" charset="0"/>
              <a:cs typeface="ＭＳ Ｐゴシック" charset="0"/>
            </a:endParaRPr>
          </a:p>
        </p:txBody>
      </p:sp>
    </p:spTree>
    <p:extLst>
      <p:ext uri="{BB962C8B-B14F-4D97-AF65-F5344CB8AC3E}">
        <p14:creationId xmlns:p14="http://schemas.microsoft.com/office/powerpoint/2010/main" val="2326436628"/>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 name="CuadroTexto 4"/>
          <p:cNvSpPr txBox="1"/>
          <p:nvPr/>
        </p:nvSpPr>
        <p:spPr>
          <a:xfrm>
            <a:off x="87313" y="6523038"/>
            <a:ext cx="4171950" cy="276225"/>
          </a:xfrm>
          <a:prstGeom prst="rect">
            <a:avLst/>
          </a:prstGeom>
          <a:noFill/>
        </p:spPr>
        <p:txBody>
          <a:bodyPr wrap="none">
            <a:spAutoFit/>
          </a:bodyPr>
          <a:lstStyle/>
          <a:p>
            <a:pPr>
              <a:defRPr/>
            </a:pPr>
            <a:r>
              <a:rPr lang="en-US" sz="1200" dirty="0">
                <a:solidFill>
                  <a:srgbClr val="000000"/>
                </a:solidFill>
                <a:latin typeface="Arial"/>
                <a:ea typeface="ＭＳ Ｐゴシック" charset="0"/>
                <a:cs typeface="ＭＳ Ｐゴシック" charset="0"/>
              </a:rPr>
              <a:t>http://</a:t>
            </a:r>
            <a:r>
              <a:rPr lang="en-US" sz="1200" dirty="0" err="1">
                <a:solidFill>
                  <a:srgbClr val="000000"/>
                </a:solidFill>
                <a:latin typeface="Arial"/>
                <a:ea typeface="ＭＳ Ｐゴシック" charset="0"/>
                <a:cs typeface="ＭＳ Ｐゴシック" charset="0"/>
              </a:rPr>
              <a:t>cgap.nci.nih.gov</a:t>
            </a:r>
            <a:r>
              <a:rPr lang="en-US" sz="1200" dirty="0">
                <a:solidFill>
                  <a:srgbClr val="000000"/>
                </a:solidFill>
                <a:latin typeface="Arial"/>
                <a:ea typeface="ＭＳ Ｐゴシック" charset="0"/>
                <a:cs typeface="ＭＳ Ｐゴシック" charset="0"/>
              </a:rPr>
              <a:t>/Pathways/</a:t>
            </a:r>
            <a:r>
              <a:rPr lang="en-US" sz="1200" dirty="0" err="1">
                <a:solidFill>
                  <a:srgbClr val="000000"/>
                </a:solidFill>
                <a:latin typeface="Arial"/>
                <a:ea typeface="ＭＳ Ｐゴシック" charset="0"/>
                <a:cs typeface="ＭＳ Ｐゴシック" charset="0"/>
              </a:rPr>
              <a:t>BioCarta</a:t>
            </a:r>
            <a:r>
              <a:rPr lang="en-US" sz="1200" dirty="0">
                <a:solidFill>
                  <a:srgbClr val="000000"/>
                </a:solidFill>
                <a:latin typeface="Arial"/>
                <a:ea typeface="ＭＳ Ｐゴシック" charset="0"/>
                <a:cs typeface="ＭＳ Ｐゴシック" charset="0"/>
              </a:rPr>
              <a:t>/</a:t>
            </a:r>
            <a:r>
              <a:rPr lang="en-US" sz="1200" dirty="0" err="1">
                <a:solidFill>
                  <a:srgbClr val="000000"/>
                </a:solidFill>
                <a:latin typeface="Arial"/>
                <a:ea typeface="ＭＳ Ｐゴシック" charset="0"/>
                <a:cs typeface="ＭＳ Ｐゴシック" charset="0"/>
              </a:rPr>
              <a:t>h_TPOPathway</a:t>
            </a:r>
            <a:endParaRPr lang="es-ES" sz="1200" dirty="0">
              <a:solidFill>
                <a:srgbClr val="000000"/>
              </a:solidFill>
              <a:latin typeface="Arial"/>
              <a:ea typeface="ＭＳ Ｐゴシック" charset="0"/>
              <a:cs typeface="ＭＳ Ｐゴシック" charset="0"/>
            </a:endParaRPr>
          </a:p>
        </p:txBody>
      </p:sp>
      <p:sp>
        <p:nvSpPr>
          <p:cNvPr id="306178" name="Rectangle 2"/>
          <p:cNvSpPr txBox="1">
            <a:spLocks noChangeArrowheads="1"/>
          </p:cNvSpPr>
          <p:nvPr/>
        </p:nvSpPr>
        <p:spPr bwMode="auto">
          <a:xfrm>
            <a:off x="314325" y="230188"/>
            <a:ext cx="554037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eaLnBrk="0" hangingPunct="0">
              <a:defRPr sz="2400">
                <a:solidFill>
                  <a:schemeClr val="tx1"/>
                </a:solidFill>
                <a:latin typeface="Arial" charset="0"/>
                <a:ea typeface="ＭＳ Ｐゴシック" charset="0"/>
                <a:cs typeface="ＭＳ Ｐゴシック" charset="0"/>
              </a:defRPr>
            </a:lvl1pPr>
            <a:lvl2pPr marL="742950" indent="-285750" defTabSz="457200" eaLnBrk="0" hangingPunct="0">
              <a:defRPr sz="2400">
                <a:solidFill>
                  <a:schemeClr val="tx1"/>
                </a:solidFill>
                <a:latin typeface="Arial" charset="0"/>
                <a:ea typeface="ＭＳ Ｐゴシック" charset="0"/>
              </a:defRPr>
            </a:lvl2pPr>
            <a:lvl3pPr marL="1143000" indent="-228600" defTabSz="457200" eaLnBrk="0" hangingPunct="0">
              <a:defRPr sz="2400">
                <a:solidFill>
                  <a:schemeClr val="tx1"/>
                </a:solidFill>
                <a:latin typeface="Arial" charset="0"/>
                <a:ea typeface="ＭＳ Ｐゴシック" charset="0"/>
              </a:defRPr>
            </a:lvl3pPr>
            <a:lvl4pPr marL="1600200" indent="-228600" defTabSz="457200" eaLnBrk="0" hangingPunct="0">
              <a:defRPr sz="2400">
                <a:solidFill>
                  <a:schemeClr val="tx1"/>
                </a:solidFill>
                <a:latin typeface="Arial" charset="0"/>
                <a:ea typeface="ＭＳ Ｐゴシック" charset="0"/>
              </a:defRPr>
            </a:lvl4pPr>
            <a:lvl5pPr marL="2057400" indent="-228600" defTabSz="4572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lnSpc>
                <a:spcPct val="95000"/>
              </a:lnSpc>
              <a:spcBef>
                <a:spcPct val="0"/>
              </a:spcBef>
              <a:spcAft>
                <a:spcPct val="0"/>
              </a:spcAft>
            </a:pPr>
            <a:r>
              <a:rPr lang="es-ES" b="1" smtClean="0">
                <a:solidFill>
                  <a:srgbClr val="FFFFFF"/>
                </a:solidFill>
              </a:rPr>
              <a:t>JAK2 – TPO signaling pathway</a:t>
            </a:r>
            <a:endParaRPr lang="en-GB" b="1" smtClean="0">
              <a:solidFill>
                <a:srgbClr val="FFFFFF"/>
              </a:solidFill>
            </a:endParaRPr>
          </a:p>
        </p:txBody>
      </p:sp>
      <p:sp>
        <p:nvSpPr>
          <p:cNvPr id="7" name="CuadroTexto 6"/>
          <p:cNvSpPr txBox="1"/>
          <p:nvPr/>
        </p:nvSpPr>
        <p:spPr>
          <a:xfrm>
            <a:off x="87313" y="1204913"/>
            <a:ext cx="1057275" cy="646112"/>
          </a:xfrm>
          <a:prstGeom prst="rect">
            <a:avLst/>
          </a:prstGeom>
          <a:noFill/>
        </p:spPr>
        <p:txBody>
          <a:bodyPr wrap="none">
            <a:spAutoFit/>
          </a:bodyPr>
          <a:lstStyle/>
          <a:p>
            <a:pPr>
              <a:defRPr/>
            </a:pPr>
            <a:r>
              <a:rPr lang="es-ES_tradnl" dirty="0">
                <a:solidFill>
                  <a:srgbClr val="000000"/>
                </a:solidFill>
                <a:latin typeface="Arial"/>
                <a:ea typeface="ＭＳ Ｐゴシック" charset="0"/>
                <a:cs typeface="ＭＳ Ｐゴシック" charset="0"/>
              </a:rPr>
              <a:t>ID: 3717</a:t>
            </a:r>
          </a:p>
          <a:p>
            <a:pPr>
              <a:defRPr/>
            </a:pPr>
            <a:r>
              <a:rPr lang="es-ES_tradnl" dirty="0">
                <a:solidFill>
                  <a:srgbClr val="000000"/>
                </a:solidFill>
                <a:latin typeface="Arial"/>
                <a:ea typeface="ＭＳ Ｐゴシック" charset="0"/>
                <a:cs typeface="ＭＳ Ｐゴシック" charset="0"/>
              </a:rPr>
              <a:t>9p34 </a:t>
            </a:r>
            <a:endParaRPr lang="es-ES" dirty="0">
              <a:solidFill>
                <a:srgbClr val="000000"/>
              </a:solidFill>
              <a:latin typeface="Arial"/>
              <a:ea typeface="ＭＳ Ｐゴシック" charset="0"/>
              <a:cs typeface="ＭＳ Ｐゴシック" charset="0"/>
            </a:endParaRPr>
          </a:p>
        </p:txBody>
      </p:sp>
      <p:pic>
        <p:nvPicPr>
          <p:cNvPr id="306180" name="Imagen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641475" y="1196975"/>
            <a:ext cx="6880225" cy="524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916291862"/>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uadroTexto 1"/>
          <p:cNvSpPr txBox="1"/>
          <p:nvPr/>
        </p:nvSpPr>
        <p:spPr>
          <a:xfrm>
            <a:off x="242888" y="6424613"/>
            <a:ext cx="4059237" cy="276225"/>
          </a:xfrm>
          <a:prstGeom prst="rect">
            <a:avLst/>
          </a:prstGeom>
          <a:noFill/>
        </p:spPr>
        <p:txBody>
          <a:bodyPr wrap="none">
            <a:spAutoFit/>
          </a:bodyPr>
          <a:lstStyle/>
          <a:p>
            <a:pPr>
              <a:defRPr/>
            </a:pPr>
            <a:r>
              <a:rPr lang="es-ES_tradnl" sz="1200" dirty="0" err="1">
                <a:solidFill>
                  <a:srgbClr val="000000"/>
                </a:solidFill>
                <a:latin typeface="Arial"/>
                <a:ea typeface="ＭＳ Ｐゴシック" charset="0"/>
                <a:cs typeface="ＭＳ Ｐゴシック" charset="0"/>
              </a:rPr>
              <a:t>O´Shea</a:t>
            </a:r>
            <a:r>
              <a:rPr lang="es-ES_tradnl" sz="1200" dirty="0">
                <a:solidFill>
                  <a:srgbClr val="000000"/>
                </a:solidFill>
                <a:latin typeface="Arial"/>
                <a:ea typeface="ＭＳ Ｐゴシック" charset="0"/>
                <a:cs typeface="ＭＳ Ｐゴシック" charset="0"/>
              </a:rPr>
              <a:t> JJ, et al. N </a:t>
            </a:r>
            <a:r>
              <a:rPr lang="es-ES_tradnl" sz="1200" dirty="0" err="1">
                <a:solidFill>
                  <a:srgbClr val="000000"/>
                </a:solidFill>
                <a:latin typeface="Arial"/>
                <a:ea typeface="ＭＳ Ｐゴシック" charset="0"/>
                <a:cs typeface="ＭＳ Ｐゴシック" charset="0"/>
              </a:rPr>
              <a:t>Engl</a:t>
            </a:r>
            <a:r>
              <a:rPr lang="es-ES_tradnl" sz="1200" dirty="0">
                <a:solidFill>
                  <a:srgbClr val="000000"/>
                </a:solidFill>
                <a:latin typeface="Arial"/>
                <a:ea typeface="ＭＳ Ｐゴシック" charset="0"/>
                <a:cs typeface="ＭＳ Ｐゴシック" charset="0"/>
              </a:rPr>
              <a:t> J </a:t>
            </a:r>
            <a:r>
              <a:rPr lang="es-ES_tradnl" sz="1200" dirty="0" err="1">
                <a:solidFill>
                  <a:srgbClr val="000000"/>
                </a:solidFill>
                <a:latin typeface="Arial"/>
                <a:ea typeface="ＭＳ Ｐゴシック" charset="0"/>
                <a:cs typeface="ＭＳ Ｐゴシック" charset="0"/>
              </a:rPr>
              <a:t>Med</a:t>
            </a:r>
            <a:r>
              <a:rPr lang="es-ES_tradnl" sz="1200" dirty="0">
                <a:solidFill>
                  <a:srgbClr val="000000"/>
                </a:solidFill>
                <a:latin typeface="Arial"/>
                <a:ea typeface="ＭＳ Ｐゴシック" charset="0"/>
                <a:cs typeface="ＭＳ Ｐゴシック" charset="0"/>
              </a:rPr>
              <a:t>. Vol. 368, 161-170, 2013. </a:t>
            </a:r>
          </a:p>
        </p:txBody>
      </p:sp>
      <p:pic>
        <p:nvPicPr>
          <p:cNvPr id="307202" name="Imagen 2"/>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910513" y="5819775"/>
            <a:ext cx="971550" cy="973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7203" name="Imagen 3"/>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466850" y="1219200"/>
            <a:ext cx="5875338" cy="50165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307204" name="Rectangle 2"/>
          <p:cNvSpPr txBox="1">
            <a:spLocks noChangeArrowheads="1"/>
          </p:cNvSpPr>
          <p:nvPr/>
        </p:nvSpPr>
        <p:spPr bwMode="auto">
          <a:xfrm>
            <a:off x="314325" y="230188"/>
            <a:ext cx="8567738"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eaLnBrk="0" hangingPunct="0">
              <a:defRPr sz="2400">
                <a:solidFill>
                  <a:schemeClr val="tx1"/>
                </a:solidFill>
                <a:latin typeface="Arial" charset="0"/>
                <a:ea typeface="ＭＳ Ｐゴシック" charset="0"/>
                <a:cs typeface="ＭＳ Ｐゴシック" charset="0"/>
              </a:defRPr>
            </a:lvl1pPr>
            <a:lvl2pPr marL="742950" indent="-285750" defTabSz="457200" eaLnBrk="0" hangingPunct="0">
              <a:defRPr sz="2400">
                <a:solidFill>
                  <a:schemeClr val="tx1"/>
                </a:solidFill>
                <a:latin typeface="Arial" charset="0"/>
                <a:ea typeface="ＭＳ Ｐゴシック" charset="0"/>
              </a:defRPr>
            </a:lvl2pPr>
            <a:lvl3pPr marL="1143000" indent="-228600" defTabSz="457200" eaLnBrk="0" hangingPunct="0">
              <a:defRPr sz="2400">
                <a:solidFill>
                  <a:schemeClr val="tx1"/>
                </a:solidFill>
                <a:latin typeface="Arial" charset="0"/>
                <a:ea typeface="ＭＳ Ｐゴシック" charset="0"/>
              </a:defRPr>
            </a:lvl3pPr>
            <a:lvl4pPr marL="1600200" indent="-228600" defTabSz="457200" eaLnBrk="0" hangingPunct="0">
              <a:defRPr sz="2400">
                <a:solidFill>
                  <a:schemeClr val="tx1"/>
                </a:solidFill>
                <a:latin typeface="Arial" charset="0"/>
                <a:ea typeface="ＭＳ Ｐゴシック" charset="0"/>
              </a:defRPr>
            </a:lvl4pPr>
            <a:lvl5pPr marL="2057400" indent="-228600" defTabSz="4572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lnSpc>
                <a:spcPct val="95000"/>
              </a:lnSpc>
              <a:spcBef>
                <a:spcPct val="0"/>
              </a:spcBef>
              <a:spcAft>
                <a:spcPct val="0"/>
              </a:spcAft>
            </a:pPr>
            <a:r>
              <a:rPr lang="es-ES" b="1" smtClean="0">
                <a:solidFill>
                  <a:srgbClr val="FFFFFF"/>
                </a:solidFill>
              </a:rPr>
              <a:t>Diseases associated with mutations of JAKs and STATs</a:t>
            </a:r>
            <a:endParaRPr lang="en-GB" b="1" smtClean="0">
              <a:solidFill>
                <a:srgbClr val="FFFFFF"/>
              </a:solidFill>
            </a:endParaRPr>
          </a:p>
        </p:txBody>
      </p:sp>
    </p:spTree>
    <p:extLst>
      <p:ext uri="{BB962C8B-B14F-4D97-AF65-F5344CB8AC3E}">
        <p14:creationId xmlns:p14="http://schemas.microsoft.com/office/powerpoint/2010/main" val="2117378809"/>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8225" name="Imagen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8180388" y="6008688"/>
            <a:ext cx="669925" cy="671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8226" name="Imagen 2"/>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479675" y="1322388"/>
            <a:ext cx="4081463" cy="491648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4" name="CuadroTexto 3"/>
          <p:cNvSpPr txBox="1"/>
          <p:nvPr/>
        </p:nvSpPr>
        <p:spPr>
          <a:xfrm>
            <a:off x="771525" y="6680200"/>
            <a:ext cx="184150" cy="368300"/>
          </a:xfrm>
          <a:prstGeom prst="rect">
            <a:avLst/>
          </a:prstGeom>
          <a:noFill/>
        </p:spPr>
        <p:txBody>
          <a:bodyPr wrap="none">
            <a:spAutoFit/>
          </a:bodyPr>
          <a:lstStyle/>
          <a:p>
            <a:pPr>
              <a:defRPr/>
            </a:pPr>
            <a:endParaRPr lang="es-ES" dirty="0">
              <a:solidFill>
                <a:srgbClr val="000000"/>
              </a:solidFill>
              <a:latin typeface="Arial"/>
              <a:ea typeface="ＭＳ Ｐゴシック" charset="0"/>
              <a:cs typeface="ＭＳ Ｐゴシック" charset="0"/>
            </a:endParaRPr>
          </a:p>
        </p:txBody>
      </p:sp>
      <p:sp>
        <p:nvSpPr>
          <p:cNvPr id="5" name="Rectángulo 4"/>
          <p:cNvSpPr/>
          <p:nvPr/>
        </p:nvSpPr>
        <p:spPr>
          <a:xfrm>
            <a:off x="184150" y="6437313"/>
            <a:ext cx="6105525" cy="277812"/>
          </a:xfrm>
          <a:prstGeom prst="rect">
            <a:avLst/>
          </a:prstGeom>
        </p:spPr>
        <p:txBody>
          <a:bodyPr>
            <a:spAutoFit/>
          </a:bodyPr>
          <a:lstStyle/>
          <a:p>
            <a:pPr>
              <a:defRPr/>
            </a:pPr>
            <a:r>
              <a:rPr lang="es-ES_tradnl" sz="1200" dirty="0" err="1">
                <a:solidFill>
                  <a:srgbClr val="000000"/>
                </a:solidFill>
                <a:latin typeface="Arial"/>
                <a:ea typeface="ＭＳ Ｐゴシック" charset="0"/>
                <a:cs typeface="ＭＳ Ｐゴシック" charset="0"/>
              </a:rPr>
              <a:t>Verstovsek</a:t>
            </a:r>
            <a:r>
              <a:rPr lang="es-ES_tradnl" sz="1200" dirty="0">
                <a:solidFill>
                  <a:srgbClr val="000000"/>
                </a:solidFill>
                <a:latin typeface="Arial"/>
                <a:ea typeface="ＭＳ Ｐゴシック" charset="0"/>
                <a:cs typeface="ＭＳ Ｐゴシック" charset="0"/>
              </a:rPr>
              <a:t> S, et al. N </a:t>
            </a:r>
            <a:r>
              <a:rPr lang="es-ES_tradnl" sz="1200" dirty="0" err="1">
                <a:solidFill>
                  <a:srgbClr val="000000"/>
                </a:solidFill>
                <a:latin typeface="Arial"/>
                <a:ea typeface="ＭＳ Ｐゴシック" charset="0"/>
                <a:cs typeface="ＭＳ Ｐゴシック" charset="0"/>
              </a:rPr>
              <a:t>Engl</a:t>
            </a:r>
            <a:r>
              <a:rPr lang="es-ES_tradnl" sz="1200" dirty="0">
                <a:solidFill>
                  <a:srgbClr val="000000"/>
                </a:solidFill>
                <a:latin typeface="Arial"/>
                <a:ea typeface="ＭＳ Ｐゴシック" charset="0"/>
                <a:cs typeface="ＭＳ Ｐゴシック" charset="0"/>
              </a:rPr>
              <a:t> J </a:t>
            </a:r>
            <a:r>
              <a:rPr lang="es-ES_tradnl" sz="1200" dirty="0" err="1">
                <a:solidFill>
                  <a:srgbClr val="000000"/>
                </a:solidFill>
                <a:latin typeface="Arial"/>
                <a:ea typeface="ＭＳ Ｐゴシック" charset="0"/>
                <a:cs typeface="ＭＳ Ｐゴシック" charset="0"/>
              </a:rPr>
              <a:t>Med</a:t>
            </a:r>
            <a:r>
              <a:rPr lang="es-ES_tradnl" sz="1200" dirty="0">
                <a:solidFill>
                  <a:srgbClr val="000000"/>
                </a:solidFill>
                <a:latin typeface="Arial"/>
                <a:ea typeface="ＭＳ Ｐゴシック" charset="0"/>
                <a:cs typeface="ＭＳ Ｐゴシック" charset="0"/>
              </a:rPr>
              <a:t>. Vol. 366: 799-807, 2012. </a:t>
            </a:r>
            <a:endParaRPr lang="es-ES" sz="1200" dirty="0">
              <a:solidFill>
                <a:srgbClr val="000000"/>
              </a:solidFill>
              <a:latin typeface="Arial"/>
              <a:ea typeface="ＭＳ Ｐゴシック" charset="0"/>
              <a:cs typeface="ＭＳ Ｐゴシック" charset="0"/>
            </a:endParaRPr>
          </a:p>
        </p:txBody>
      </p:sp>
      <p:sp>
        <p:nvSpPr>
          <p:cNvPr id="308229" name="Rectangle 2"/>
          <p:cNvSpPr txBox="1">
            <a:spLocks noChangeArrowheads="1"/>
          </p:cNvSpPr>
          <p:nvPr/>
        </p:nvSpPr>
        <p:spPr bwMode="auto">
          <a:xfrm>
            <a:off x="314325" y="230188"/>
            <a:ext cx="650557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eaLnBrk="0" hangingPunct="0">
              <a:defRPr sz="2400">
                <a:solidFill>
                  <a:schemeClr val="tx1"/>
                </a:solidFill>
                <a:latin typeface="Arial" charset="0"/>
                <a:ea typeface="ＭＳ Ｐゴシック" charset="0"/>
                <a:cs typeface="ＭＳ Ｐゴシック" charset="0"/>
              </a:defRPr>
            </a:lvl1pPr>
            <a:lvl2pPr marL="742950" indent="-285750" defTabSz="457200" eaLnBrk="0" hangingPunct="0">
              <a:defRPr sz="2400">
                <a:solidFill>
                  <a:schemeClr val="tx1"/>
                </a:solidFill>
                <a:latin typeface="Arial" charset="0"/>
                <a:ea typeface="ＭＳ Ｐゴシック" charset="0"/>
              </a:defRPr>
            </a:lvl2pPr>
            <a:lvl3pPr marL="1143000" indent="-228600" defTabSz="457200" eaLnBrk="0" hangingPunct="0">
              <a:defRPr sz="2400">
                <a:solidFill>
                  <a:schemeClr val="tx1"/>
                </a:solidFill>
                <a:latin typeface="Arial" charset="0"/>
                <a:ea typeface="ＭＳ Ｐゴシック" charset="0"/>
              </a:defRPr>
            </a:lvl3pPr>
            <a:lvl4pPr marL="1600200" indent="-228600" defTabSz="457200" eaLnBrk="0" hangingPunct="0">
              <a:defRPr sz="2400">
                <a:solidFill>
                  <a:schemeClr val="tx1"/>
                </a:solidFill>
                <a:latin typeface="Arial" charset="0"/>
                <a:ea typeface="ＭＳ Ｐゴシック" charset="0"/>
              </a:defRPr>
            </a:lvl4pPr>
            <a:lvl5pPr marL="2057400" indent="-228600" defTabSz="4572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lnSpc>
                <a:spcPct val="95000"/>
              </a:lnSpc>
              <a:spcBef>
                <a:spcPct val="0"/>
              </a:spcBef>
              <a:spcAft>
                <a:spcPct val="0"/>
              </a:spcAft>
            </a:pPr>
            <a:r>
              <a:rPr lang="es-ES" b="1" smtClean="0">
                <a:solidFill>
                  <a:srgbClr val="FFFFFF"/>
                </a:solidFill>
              </a:rPr>
              <a:t>Ruxolitinib (Anti JAK2) in Myelofibrosis</a:t>
            </a:r>
            <a:endParaRPr lang="en-GB" b="1" smtClean="0">
              <a:solidFill>
                <a:srgbClr val="FFFFFF"/>
              </a:solidFill>
            </a:endParaRPr>
          </a:p>
        </p:txBody>
      </p:sp>
    </p:spTree>
    <p:extLst>
      <p:ext uri="{BB962C8B-B14F-4D97-AF65-F5344CB8AC3E}">
        <p14:creationId xmlns:p14="http://schemas.microsoft.com/office/powerpoint/2010/main" val="4068467677"/>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 name="CuadroTexto 4"/>
          <p:cNvSpPr txBox="1"/>
          <p:nvPr/>
        </p:nvSpPr>
        <p:spPr>
          <a:xfrm>
            <a:off x="87313" y="6523038"/>
            <a:ext cx="4171950" cy="276225"/>
          </a:xfrm>
          <a:prstGeom prst="rect">
            <a:avLst/>
          </a:prstGeom>
          <a:noFill/>
        </p:spPr>
        <p:txBody>
          <a:bodyPr wrap="none">
            <a:spAutoFit/>
          </a:bodyPr>
          <a:lstStyle/>
          <a:p>
            <a:pPr>
              <a:defRPr/>
            </a:pPr>
            <a:r>
              <a:rPr lang="en-US" sz="1200" dirty="0">
                <a:solidFill>
                  <a:srgbClr val="000000"/>
                </a:solidFill>
                <a:latin typeface="Arial"/>
                <a:ea typeface="ＭＳ Ｐゴシック" charset="0"/>
                <a:cs typeface="ＭＳ Ｐゴシック" charset="0"/>
              </a:rPr>
              <a:t>http://</a:t>
            </a:r>
            <a:r>
              <a:rPr lang="en-US" sz="1200" dirty="0" err="1">
                <a:solidFill>
                  <a:srgbClr val="000000"/>
                </a:solidFill>
                <a:latin typeface="Arial"/>
                <a:ea typeface="ＭＳ Ｐゴシック" charset="0"/>
                <a:cs typeface="ＭＳ Ｐゴシック" charset="0"/>
              </a:rPr>
              <a:t>cgap.nci.nih.gov</a:t>
            </a:r>
            <a:r>
              <a:rPr lang="en-US" sz="1200" dirty="0">
                <a:solidFill>
                  <a:srgbClr val="000000"/>
                </a:solidFill>
                <a:latin typeface="Arial"/>
                <a:ea typeface="ＭＳ Ｐゴシック" charset="0"/>
                <a:cs typeface="ＭＳ Ｐゴシック" charset="0"/>
              </a:rPr>
              <a:t>/Pathways/</a:t>
            </a:r>
            <a:r>
              <a:rPr lang="en-US" sz="1200" dirty="0" err="1">
                <a:solidFill>
                  <a:srgbClr val="000000"/>
                </a:solidFill>
                <a:latin typeface="Arial"/>
                <a:ea typeface="ＭＳ Ｐゴシック" charset="0"/>
                <a:cs typeface="ＭＳ Ｐゴシック" charset="0"/>
              </a:rPr>
              <a:t>BioCarta</a:t>
            </a:r>
            <a:r>
              <a:rPr lang="en-US" sz="1200" dirty="0">
                <a:solidFill>
                  <a:srgbClr val="000000"/>
                </a:solidFill>
                <a:latin typeface="Arial"/>
                <a:ea typeface="ＭＳ Ｐゴシック" charset="0"/>
                <a:cs typeface="ＭＳ Ｐゴシック" charset="0"/>
              </a:rPr>
              <a:t>/</a:t>
            </a:r>
            <a:r>
              <a:rPr lang="en-US" sz="1200" dirty="0" err="1">
                <a:solidFill>
                  <a:srgbClr val="000000"/>
                </a:solidFill>
                <a:latin typeface="Arial"/>
                <a:ea typeface="ＭＳ Ｐゴシック" charset="0"/>
                <a:cs typeface="ＭＳ Ｐゴシック" charset="0"/>
              </a:rPr>
              <a:t>h_bcrPathway</a:t>
            </a:r>
            <a:endParaRPr lang="es-ES" sz="1200" dirty="0">
              <a:solidFill>
                <a:srgbClr val="000000"/>
              </a:solidFill>
              <a:latin typeface="Arial"/>
              <a:ea typeface="ＭＳ Ｐゴシック" charset="0"/>
              <a:cs typeface="ＭＳ Ｐゴシック" charset="0"/>
            </a:endParaRPr>
          </a:p>
        </p:txBody>
      </p:sp>
      <p:sp>
        <p:nvSpPr>
          <p:cNvPr id="309250" name="Rectangle 2"/>
          <p:cNvSpPr txBox="1">
            <a:spLocks noChangeArrowheads="1"/>
          </p:cNvSpPr>
          <p:nvPr/>
        </p:nvSpPr>
        <p:spPr bwMode="auto">
          <a:xfrm>
            <a:off x="314325" y="230188"/>
            <a:ext cx="650557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eaLnBrk="0" hangingPunct="0">
              <a:defRPr sz="2400">
                <a:solidFill>
                  <a:schemeClr val="tx1"/>
                </a:solidFill>
                <a:latin typeface="Arial" charset="0"/>
                <a:ea typeface="ＭＳ Ｐゴシック" charset="0"/>
                <a:cs typeface="ＭＳ Ｐゴシック" charset="0"/>
              </a:defRPr>
            </a:lvl1pPr>
            <a:lvl2pPr marL="742950" indent="-285750" defTabSz="457200" eaLnBrk="0" hangingPunct="0">
              <a:defRPr sz="2400">
                <a:solidFill>
                  <a:schemeClr val="tx1"/>
                </a:solidFill>
                <a:latin typeface="Arial" charset="0"/>
                <a:ea typeface="ＭＳ Ｐゴシック" charset="0"/>
              </a:defRPr>
            </a:lvl2pPr>
            <a:lvl3pPr marL="1143000" indent="-228600" defTabSz="457200" eaLnBrk="0" hangingPunct="0">
              <a:defRPr sz="2400">
                <a:solidFill>
                  <a:schemeClr val="tx1"/>
                </a:solidFill>
                <a:latin typeface="Arial" charset="0"/>
                <a:ea typeface="ＭＳ Ｐゴシック" charset="0"/>
              </a:defRPr>
            </a:lvl3pPr>
            <a:lvl4pPr marL="1600200" indent="-228600" defTabSz="457200" eaLnBrk="0" hangingPunct="0">
              <a:defRPr sz="2400">
                <a:solidFill>
                  <a:schemeClr val="tx1"/>
                </a:solidFill>
                <a:latin typeface="Arial" charset="0"/>
                <a:ea typeface="ＭＳ Ｐゴシック" charset="0"/>
              </a:defRPr>
            </a:lvl4pPr>
            <a:lvl5pPr marL="2057400" indent="-228600" defTabSz="4572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lnSpc>
                <a:spcPct val="95000"/>
              </a:lnSpc>
              <a:spcBef>
                <a:spcPct val="0"/>
              </a:spcBef>
              <a:spcAft>
                <a:spcPct val="0"/>
              </a:spcAft>
            </a:pPr>
            <a:r>
              <a:rPr lang="es-ES" b="1" smtClean="0">
                <a:solidFill>
                  <a:srgbClr val="FFFFFF"/>
                </a:solidFill>
              </a:rPr>
              <a:t>BTK in BCR pathway</a:t>
            </a:r>
            <a:endParaRPr lang="en-GB" b="1" smtClean="0">
              <a:solidFill>
                <a:srgbClr val="FFFFFF"/>
              </a:solidFill>
            </a:endParaRPr>
          </a:p>
        </p:txBody>
      </p:sp>
      <p:sp>
        <p:nvSpPr>
          <p:cNvPr id="7" name="CuadroTexto 6"/>
          <p:cNvSpPr txBox="1"/>
          <p:nvPr/>
        </p:nvSpPr>
        <p:spPr>
          <a:xfrm>
            <a:off x="87313" y="1204913"/>
            <a:ext cx="1506537" cy="646112"/>
          </a:xfrm>
          <a:prstGeom prst="rect">
            <a:avLst/>
          </a:prstGeom>
          <a:noFill/>
        </p:spPr>
        <p:txBody>
          <a:bodyPr wrap="none">
            <a:spAutoFit/>
          </a:bodyPr>
          <a:lstStyle/>
          <a:p>
            <a:pPr>
              <a:defRPr/>
            </a:pPr>
            <a:r>
              <a:rPr lang="es-ES_tradnl" dirty="0">
                <a:solidFill>
                  <a:srgbClr val="000000"/>
                </a:solidFill>
                <a:latin typeface="Arial"/>
                <a:ea typeface="ＭＳ Ｐゴシック" charset="0"/>
                <a:cs typeface="ＭＳ Ｐゴシック" charset="0"/>
              </a:rPr>
              <a:t>ID: 695</a:t>
            </a:r>
          </a:p>
          <a:p>
            <a:pPr>
              <a:defRPr/>
            </a:pPr>
            <a:r>
              <a:rPr lang="es-ES_tradnl" dirty="0">
                <a:solidFill>
                  <a:srgbClr val="000000"/>
                </a:solidFill>
                <a:latin typeface="Arial"/>
                <a:ea typeface="ＭＳ Ｐゴシック" charset="0"/>
                <a:cs typeface="ＭＳ Ｐゴシック" charset="0"/>
              </a:rPr>
              <a:t>Xp21.33-q22 </a:t>
            </a:r>
            <a:endParaRPr lang="es-ES" dirty="0">
              <a:solidFill>
                <a:srgbClr val="000000"/>
              </a:solidFill>
              <a:latin typeface="Arial"/>
              <a:ea typeface="ＭＳ Ｐゴシック" charset="0"/>
              <a:cs typeface="ＭＳ Ｐゴシック" charset="0"/>
            </a:endParaRPr>
          </a:p>
        </p:txBody>
      </p:sp>
      <p:sp>
        <p:nvSpPr>
          <p:cNvPr id="4" name="CuadroTexto 3"/>
          <p:cNvSpPr txBox="1"/>
          <p:nvPr/>
        </p:nvSpPr>
        <p:spPr>
          <a:xfrm>
            <a:off x="1598613" y="6108700"/>
            <a:ext cx="3143250" cy="369888"/>
          </a:xfrm>
          <a:prstGeom prst="rect">
            <a:avLst/>
          </a:prstGeom>
          <a:noFill/>
        </p:spPr>
        <p:txBody>
          <a:bodyPr wrap="none">
            <a:spAutoFit/>
          </a:bodyPr>
          <a:lstStyle/>
          <a:p>
            <a:pPr>
              <a:defRPr/>
            </a:pPr>
            <a:r>
              <a:rPr lang="es-ES" dirty="0">
                <a:solidFill>
                  <a:srgbClr val="000000"/>
                </a:solidFill>
                <a:latin typeface="Arial"/>
                <a:ea typeface="ＭＳ Ｐゴシック" charset="0"/>
                <a:cs typeface="ＭＳ Ｐゴシック" charset="0"/>
              </a:rPr>
              <a:t>BTK: </a:t>
            </a:r>
            <a:r>
              <a:rPr lang="es-ES" dirty="0" err="1">
                <a:solidFill>
                  <a:srgbClr val="000000"/>
                </a:solidFill>
                <a:latin typeface="Arial"/>
                <a:ea typeface="ＭＳ Ｐゴシック" charset="0"/>
                <a:cs typeface="ＭＳ Ｐゴシック" charset="0"/>
              </a:rPr>
              <a:t>Bruton</a:t>
            </a:r>
            <a:r>
              <a:rPr lang="es-ES" dirty="0">
                <a:solidFill>
                  <a:srgbClr val="000000"/>
                </a:solidFill>
                <a:latin typeface="Arial"/>
                <a:ea typeface="ＭＳ Ｐゴシック" charset="0"/>
                <a:cs typeface="ＭＳ Ｐゴシック" charset="0"/>
              </a:rPr>
              <a:t> </a:t>
            </a:r>
            <a:r>
              <a:rPr lang="es-ES" dirty="0" err="1">
                <a:solidFill>
                  <a:srgbClr val="000000"/>
                </a:solidFill>
                <a:latin typeface="Arial"/>
                <a:ea typeface="ＭＳ Ｐゴシック" charset="0"/>
                <a:cs typeface="ＭＳ Ｐゴシック" charset="0"/>
              </a:rPr>
              <a:t>Tyrosine</a:t>
            </a:r>
            <a:r>
              <a:rPr lang="es-ES" dirty="0">
                <a:solidFill>
                  <a:srgbClr val="000000"/>
                </a:solidFill>
                <a:latin typeface="Arial"/>
                <a:ea typeface="ＭＳ Ｐゴシック" charset="0"/>
                <a:cs typeface="ＭＳ Ｐゴシック" charset="0"/>
              </a:rPr>
              <a:t> </a:t>
            </a:r>
            <a:r>
              <a:rPr lang="es-ES" dirty="0" err="1">
                <a:solidFill>
                  <a:srgbClr val="000000"/>
                </a:solidFill>
                <a:latin typeface="Arial"/>
                <a:ea typeface="ＭＳ Ｐゴシック" charset="0"/>
                <a:cs typeface="ＭＳ Ｐゴシック" charset="0"/>
              </a:rPr>
              <a:t>Kinase</a:t>
            </a:r>
            <a:endParaRPr lang="es-ES" dirty="0">
              <a:solidFill>
                <a:srgbClr val="000000"/>
              </a:solidFill>
              <a:latin typeface="Arial"/>
              <a:ea typeface="ＭＳ Ｐゴシック" charset="0"/>
              <a:cs typeface="ＭＳ Ｐゴシック" charset="0"/>
            </a:endParaRPr>
          </a:p>
        </p:txBody>
      </p:sp>
      <p:pic>
        <p:nvPicPr>
          <p:cNvPr id="309253" name="Imagen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598613" y="1089025"/>
            <a:ext cx="6146800" cy="4987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9254" name="Imagen 7"/>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229475" y="4959350"/>
            <a:ext cx="1689100" cy="168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25098964"/>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10273" name="Rectangle 2"/>
          <p:cNvSpPr txBox="1">
            <a:spLocks noChangeArrowheads="1"/>
          </p:cNvSpPr>
          <p:nvPr/>
        </p:nvSpPr>
        <p:spPr bwMode="auto">
          <a:xfrm>
            <a:off x="314325" y="230188"/>
            <a:ext cx="650557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eaLnBrk="0" hangingPunct="0">
              <a:defRPr sz="2400">
                <a:solidFill>
                  <a:schemeClr val="tx1"/>
                </a:solidFill>
                <a:latin typeface="Arial" charset="0"/>
                <a:ea typeface="ＭＳ Ｐゴシック" charset="0"/>
                <a:cs typeface="ＭＳ Ｐゴシック" charset="0"/>
              </a:defRPr>
            </a:lvl1pPr>
            <a:lvl2pPr marL="742950" indent="-285750" defTabSz="457200" eaLnBrk="0" hangingPunct="0">
              <a:defRPr sz="2400">
                <a:solidFill>
                  <a:schemeClr val="tx1"/>
                </a:solidFill>
                <a:latin typeface="Arial" charset="0"/>
                <a:ea typeface="ＭＳ Ｐゴシック" charset="0"/>
              </a:defRPr>
            </a:lvl2pPr>
            <a:lvl3pPr marL="1143000" indent="-228600" defTabSz="457200" eaLnBrk="0" hangingPunct="0">
              <a:defRPr sz="2400">
                <a:solidFill>
                  <a:schemeClr val="tx1"/>
                </a:solidFill>
                <a:latin typeface="Arial" charset="0"/>
                <a:ea typeface="ＭＳ Ｐゴシック" charset="0"/>
              </a:defRPr>
            </a:lvl3pPr>
            <a:lvl4pPr marL="1600200" indent="-228600" defTabSz="457200" eaLnBrk="0" hangingPunct="0">
              <a:defRPr sz="2400">
                <a:solidFill>
                  <a:schemeClr val="tx1"/>
                </a:solidFill>
                <a:latin typeface="Arial" charset="0"/>
                <a:ea typeface="ＭＳ Ｐゴシック" charset="0"/>
              </a:defRPr>
            </a:lvl4pPr>
            <a:lvl5pPr marL="2057400" indent="-228600" defTabSz="4572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lnSpc>
                <a:spcPct val="95000"/>
              </a:lnSpc>
              <a:spcBef>
                <a:spcPct val="0"/>
              </a:spcBef>
              <a:spcAft>
                <a:spcPct val="0"/>
              </a:spcAft>
            </a:pPr>
            <a:r>
              <a:rPr lang="es-ES" b="1" smtClean="0">
                <a:solidFill>
                  <a:srgbClr val="FFFFFF"/>
                </a:solidFill>
              </a:rPr>
              <a:t>¿Cómo investigar un gen?</a:t>
            </a:r>
            <a:endParaRPr lang="en-GB" b="1" smtClean="0">
              <a:solidFill>
                <a:srgbClr val="FFFFFF"/>
              </a:solidFill>
            </a:endParaRPr>
          </a:p>
        </p:txBody>
      </p:sp>
      <p:sp>
        <p:nvSpPr>
          <p:cNvPr id="5" name="Rectángulo 4"/>
          <p:cNvSpPr/>
          <p:nvPr/>
        </p:nvSpPr>
        <p:spPr>
          <a:xfrm>
            <a:off x="2724150" y="1087438"/>
            <a:ext cx="3778250" cy="523875"/>
          </a:xfrm>
          <a:prstGeom prst="rect">
            <a:avLst/>
          </a:prstGeom>
        </p:spPr>
        <p:txBody>
          <a:bodyPr wrap="none">
            <a:spAutoFit/>
          </a:bodyPr>
          <a:lstStyle/>
          <a:p>
            <a:pPr>
              <a:defRPr/>
            </a:pPr>
            <a:r>
              <a:rPr lang="hr-HR" sz="2800" dirty="0">
                <a:solidFill>
                  <a:srgbClr val="000000"/>
                </a:solidFill>
                <a:latin typeface="Arial"/>
                <a:ea typeface="ＭＳ Ｐゴシック" charset="0"/>
                <a:cs typeface="ＭＳ Ｐゴシック" charset="0"/>
              </a:rPr>
              <a:t>http://cgap.nci.nih.gov/</a:t>
            </a:r>
            <a:endParaRPr lang="es-ES" sz="2800" dirty="0">
              <a:solidFill>
                <a:srgbClr val="000000"/>
              </a:solidFill>
              <a:latin typeface="Arial"/>
              <a:ea typeface="ＭＳ Ｐゴシック" charset="0"/>
              <a:cs typeface="ＭＳ Ｐゴシック" charset="0"/>
            </a:endParaRPr>
          </a:p>
        </p:txBody>
      </p:sp>
      <p:pic>
        <p:nvPicPr>
          <p:cNvPr id="310275" name="Imagen 5"/>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58800" y="1739900"/>
            <a:ext cx="4932363" cy="466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0276" name="Imagen 7"/>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819900" y="4354513"/>
            <a:ext cx="2054225" cy="205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709805246"/>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11297" name="Rectangle 2"/>
          <p:cNvSpPr txBox="1">
            <a:spLocks noChangeArrowheads="1"/>
          </p:cNvSpPr>
          <p:nvPr/>
        </p:nvSpPr>
        <p:spPr bwMode="auto">
          <a:xfrm>
            <a:off x="314325" y="230188"/>
            <a:ext cx="650557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eaLnBrk="0" hangingPunct="0">
              <a:defRPr sz="2400">
                <a:solidFill>
                  <a:schemeClr val="tx1"/>
                </a:solidFill>
                <a:latin typeface="Arial" charset="0"/>
                <a:ea typeface="ＭＳ Ｐゴシック" charset="0"/>
                <a:cs typeface="ＭＳ Ｐゴシック" charset="0"/>
              </a:defRPr>
            </a:lvl1pPr>
            <a:lvl2pPr marL="742950" indent="-285750" defTabSz="457200" eaLnBrk="0" hangingPunct="0">
              <a:defRPr sz="2400">
                <a:solidFill>
                  <a:schemeClr val="tx1"/>
                </a:solidFill>
                <a:latin typeface="Arial" charset="0"/>
                <a:ea typeface="ＭＳ Ｐゴシック" charset="0"/>
              </a:defRPr>
            </a:lvl2pPr>
            <a:lvl3pPr marL="1143000" indent="-228600" defTabSz="457200" eaLnBrk="0" hangingPunct="0">
              <a:defRPr sz="2400">
                <a:solidFill>
                  <a:schemeClr val="tx1"/>
                </a:solidFill>
                <a:latin typeface="Arial" charset="0"/>
                <a:ea typeface="ＭＳ Ｐゴシック" charset="0"/>
              </a:defRPr>
            </a:lvl3pPr>
            <a:lvl4pPr marL="1600200" indent="-228600" defTabSz="457200" eaLnBrk="0" hangingPunct="0">
              <a:defRPr sz="2400">
                <a:solidFill>
                  <a:schemeClr val="tx1"/>
                </a:solidFill>
                <a:latin typeface="Arial" charset="0"/>
                <a:ea typeface="ＭＳ Ｐゴシック" charset="0"/>
              </a:defRPr>
            </a:lvl4pPr>
            <a:lvl5pPr marL="2057400" indent="-228600" defTabSz="4572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lnSpc>
                <a:spcPct val="95000"/>
              </a:lnSpc>
              <a:spcBef>
                <a:spcPct val="0"/>
              </a:spcBef>
              <a:spcAft>
                <a:spcPct val="0"/>
              </a:spcAft>
            </a:pPr>
            <a:r>
              <a:rPr lang="es-ES" b="1" smtClean="0">
                <a:solidFill>
                  <a:srgbClr val="FFFFFF"/>
                </a:solidFill>
              </a:rPr>
              <a:t>¿Cómo investigar un gen?</a:t>
            </a:r>
            <a:endParaRPr lang="en-GB" b="1" smtClean="0">
              <a:solidFill>
                <a:srgbClr val="FFFFFF"/>
              </a:solidFill>
            </a:endParaRPr>
          </a:p>
        </p:txBody>
      </p:sp>
      <p:sp>
        <p:nvSpPr>
          <p:cNvPr id="5" name="Rectángulo 4"/>
          <p:cNvSpPr/>
          <p:nvPr/>
        </p:nvSpPr>
        <p:spPr>
          <a:xfrm>
            <a:off x="2724150" y="1087438"/>
            <a:ext cx="3778250" cy="523875"/>
          </a:xfrm>
          <a:prstGeom prst="rect">
            <a:avLst/>
          </a:prstGeom>
        </p:spPr>
        <p:txBody>
          <a:bodyPr wrap="none">
            <a:spAutoFit/>
          </a:bodyPr>
          <a:lstStyle/>
          <a:p>
            <a:pPr>
              <a:defRPr/>
            </a:pPr>
            <a:r>
              <a:rPr lang="hr-HR" sz="2800" dirty="0">
                <a:solidFill>
                  <a:srgbClr val="000000"/>
                </a:solidFill>
                <a:latin typeface="Arial"/>
                <a:ea typeface="ＭＳ Ｐゴシック" charset="0"/>
                <a:cs typeface="ＭＳ Ｐゴシック" charset="0"/>
              </a:rPr>
              <a:t>http://cgap.nci.nih.gov/</a:t>
            </a:r>
            <a:endParaRPr lang="es-ES" sz="2800" dirty="0">
              <a:solidFill>
                <a:srgbClr val="000000"/>
              </a:solidFill>
              <a:latin typeface="Arial"/>
              <a:ea typeface="ＭＳ Ｐゴシック" charset="0"/>
              <a:cs typeface="ＭＳ Ｐゴシック" charset="0"/>
            </a:endParaRPr>
          </a:p>
        </p:txBody>
      </p:sp>
      <p:pic>
        <p:nvPicPr>
          <p:cNvPr id="311299" name="Imagen 5"/>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58800" y="1739900"/>
            <a:ext cx="4932363" cy="466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Elipse 6"/>
          <p:cNvSpPr/>
          <p:nvPr/>
        </p:nvSpPr>
        <p:spPr bwMode="auto">
          <a:xfrm>
            <a:off x="1992313" y="5857875"/>
            <a:ext cx="1193800" cy="508000"/>
          </a:xfrm>
          <a:prstGeom prst="ellipse">
            <a:avLst/>
          </a:prstGeom>
          <a:noFill/>
          <a:ln w="57150" cap="flat" cmpd="sng" algn="ctr">
            <a:solidFill>
              <a:srgbClr val="FF0000"/>
            </a:solidFill>
            <a:prstDash val="solid"/>
            <a:round/>
            <a:headEnd type="none" w="med" len="med"/>
            <a:tailEnd type="none" w="med" len="med"/>
          </a:ln>
          <a:effectLst/>
        </p:spPr>
        <p:txBody>
          <a:bodyPr wrap="none" lIns="90000" tIns="46800" rIns="90000" bIns="46800" anchor="ctr"/>
          <a:lstStyle/>
          <a:p>
            <a:pPr defTabSz="914400" fontAlgn="base">
              <a:spcBef>
                <a:spcPct val="0"/>
              </a:spcBef>
              <a:spcAft>
                <a:spcPct val="0"/>
              </a:spcAft>
              <a:defRPr/>
            </a:pPr>
            <a:endParaRPr lang="es-ES" sz="2000">
              <a:solidFill>
                <a:srgbClr val="000000"/>
              </a:solidFill>
              <a:latin typeface="Arial" charset="0"/>
              <a:ea typeface="ＭＳ Ｐゴシック" charset="0"/>
              <a:cs typeface="ＭＳ Ｐゴシック" charset="0"/>
            </a:endParaRPr>
          </a:p>
        </p:txBody>
      </p:sp>
      <p:pic>
        <p:nvPicPr>
          <p:cNvPr id="311301" name="Imagen 7"/>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819900" y="4354513"/>
            <a:ext cx="2054225" cy="205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29258111"/>
      </p:ext>
    </p:extLst>
  </p:cSld>
  <p:clrMapOvr>
    <a:masterClrMapping/>
  </p:clrMapOvr>
  <p:transition xmlns:p14="http://schemas.microsoft.com/office/powerpoint/2010/main" spd="med">
    <p:fade/>
  </p:transition>
</p:sld>
</file>

<file path=ppt/slides/slide10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12321" name="Rectangle 2"/>
          <p:cNvSpPr txBox="1">
            <a:spLocks noChangeArrowheads="1"/>
          </p:cNvSpPr>
          <p:nvPr/>
        </p:nvSpPr>
        <p:spPr bwMode="auto">
          <a:xfrm>
            <a:off x="314325" y="230188"/>
            <a:ext cx="650557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eaLnBrk="0" hangingPunct="0">
              <a:defRPr sz="2400">
                <a:solidFill>
                  <a:schemeClr val="tx1"/>
                </a:solidFill>
                <a:latin typeface="Arial" charset="0"/>
                <a:ea typeface="ＭＳ Ｐゴシック" charset="0"/>
                <a:cs typeface="ＭＳ Ｐゴシック" charset="0"/>
              </a:defRPr>
            </a:lvl1pPr>
            <a:lvl2pPr marL="742950" indent="-285750" defTabSz="457200" eaLnBrk="0" hangingPunct="0">
              <a:defRPr sz="2400">
                <a:solidFill>
                  <a:schemeClr val="tx1"/>
                </a:solidFill>
                <a:latin typeface="Arial" charset="0"/>
                <a:ea typeface="ＭＳ Ｐゴシック" charset="0"/>
              </a:defRPr>
            </a:lvl2pPr>
            <a:lvl3pPr marL="1143000" indent="-228600" defTabSz="457200" eaLnBrk="0" hangingPunct="0">
              <a:defRPr sz="2400">
                <a:solidFill>
                  <a:schemeClr val="tx1"/>
                </a:solidFill>
                <a:latin typeface="Arial" charset="0"/>
                <a:ea typeface="ＭＳ Ｐゴシック" charset="0"/>
              </a:defRPr>
            </a:lvl3pPr>
            <a:lvl4pPr marL="1600200" indent="-228600" defTabSz="457200" eaLnBrk="0" hangingPunct="0">
              <a:defRPr sz="2400">
                <a:solidFill>
                  <a:schemeClr val="tx1"/>
                </a:solidFill>
                <a:latin typeface="Arial" charset="0"/>
                <a:ea typeface="ＭＳ Ｐゴシック" charset="0"/>
              </a:defRPr>
            </a:lvl4pPr>
            <a:lvl5pPr marL="2057400" indent="-228600" defTabSz="4572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lnSpc>
                <a:spcPct val="95000"/>
              </a:lnSpc>
              <a:spcBef>
                <a:spcPct val="0"/>
              </a:spcBef>
              <a:spcAft>
                <a:spcPct val="0"/>
              </a:spcAft>
            </a:pPr>
            <a:r>
              <a:rPr lang="es-ES" b="1" smtClean="0">
                <a:solidFill>
                  <a:srgbClr val="FFFFFF"/>
                </a:solidFill>
              </a:rPr>
              <a:t>¿Cómo investigar un gen?</a:t>
            </a:r>
            <a:endParaRPr lang="en-GB" b="1" smtClean="0">
              <a:solidFill>
                <a:srgbClr val="FFFFFF"/>
              </a:solidFill>
            </a:endParaRPr>
          </a:p>
        </p:txBody>
      </p:sp>
      <p:sp>
        <p:nvSpPr>
          <p:cNvPr id="5" name="Rectángulo 4"/>
          <p:cNvSpPr/>
          <p:nvPr/>
        </p:nvSpPr>
        <p:spPr>
          <a:xfrm>
            <a:off x="1804988" y="1000125"/>
            <a:ext cx="5334000" cy="522288"/>
          </a:xfrm>
          <a:prstGeom prst="rect">
            <a:avLst/>
          </a:prstGeom>
        </p:spPr>
        <p:txBody>
          <a:bodyPr wrap="none">
            <a:spAutoFit/>
          </a:bodyPr>
          <a:lstStyle/>
          <a:p>
            <a:pPr>
              <a:defRPr/>
            </a:pPr>
            <a:r>
              <a:rPr lang="hr-HR" sz="2800" dirty="0">
                <a:solidFill>
                  <a:srgbClr val="000000"/>
                </a:solidFill>
                <a:latin typeface="Arial"/>
                <a:ea typeface="ＭＳ Ｐゴシック" charset="0"/>
                <a:cs typeface="ＭＳ Ｐゴシック" charset="0"/>
              </a:rPr>
              <a:t>http://cgap.nci.nih.gov/cgap.html</a:t>
            </a:r>
            <a:endParaRPr lang="es-ES" sz="2800" dirty="0">
              <a:solidFill>
                <a:srgbClr val="000000"/>
              </a:solidFill>
              <a:latin typeface="Arial"/>
              <a:ea typeface="ＭＳ Ｐゴシック" charset="0"/>
              <a:cs typeface="ＭＳ Ｐゴシック" charset="0"/>
            </a:endParaRPr>
          </a:p>
        </p:txBody>
      </p:sp>
      <p:pic>
        <p:nvPicPr>
          <p:cNvPr id="312323" name="Imagen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6819900" y="4311650"/>
            <a:ext cx="2054225" cy="205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2324" name="Imagen 3"/>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35000" y="1566863"/>
            <a:ext cx="4827588" cy="4799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774285883"/>
      </p:ext>
    </p:extLst>
  </p:cSld>
  <p:clrMapOvr>
    <a:masterClrMapping/>
  </p:clrMapOvr>
  <p:transition xmlns:p14="http://schemas.microsoft.com/office/powerpoint/2010/main" spd="med">
    <p:fade/>
  </p:transition>
</p:sld>
</file>

<file path=ppt/slides/slide1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1506" name="2 Marcador de pie de página"/>
          <p:cNvSpPr>
            <a:spLocks noGrp="1"/>
          </p:cNvSpPr>
          <p:nvPr>
            <p:ph type="ftr" sz="quarter" idx="10"/>
          </p:nvPr>
        </p:nvSpPr>
        <p:spPr>
          <a:noFill/>
        </p:spPr>
        <p:txBody>
          <a:bodyPr/>
          <a:lstStyle/>
          <a:p>
            <a:r>
              <a:rPr lang="de-DE"/>
              <a:t>Page </a:t>
            </a:r>
            <a:r>
              <a:rPr lang="de-DE">
                <a:sym typeface="Wingdings" charset="2"/>
              </a:rPr>
              <a:t></a:t>
            </a:r>
            <a:r>
              <a:rPr lang="de-DE"/>
              <a:t> </a:t>
            </a:r>
            <a:fld id="{2B310479-7566-274C-ADDE-A9D3DB01D548}" type="slidenum">
              <a:rPr lang="de-DE"/>
              <a:pPr/>
              <a:t>11</a:t>
            </a:fld>
            <a:endParaRPr lang="de-DE"/>
          </a:p>
        </p:txBody>
      </p:sp>
      <p:sp>
        <p:nvSpPr>
          <p:cNvPr id="21507" name="Rectangle 91"/>
          <p:cNvSpPr>
            <a:spLocks noGrp="1" noChangeArrowheads="1"/>
          </p:cNvSpPr>
          <p:nvPr>
            <p:ph type="title"/>
          </p:nvPr>
        </p:nvSpPr>
        <p:spPr>
          <a:xfrm>
            <a:off x="314325" y="166688"/>
            <a:ext cx="7534275" cy="600075"/>
          </a:xfrm>
        </p:spPr>
        <p:txBody>
          <a:bodyPr/>
          <a:lstStyle/>
          <a:p>
            <a:r>
              <a:rPr lang="es-ES_tradnl" noProof="1" smtClean="0"/>
              <a:t>Oncogenes y translocaciones cromosómicas</a:t>
            </a:r>
            <a:endParaRPr noProof="1"/>
          </a:p>
        </p:txBody>
      </p:sp>
      <p:graphicFrame>
        <p:nvGraphicFramePr>
          <p:cNvPr id="52227" name="Group 3"/>
          <p:cNvGraphicFramePr>
            <a:graphicFrameLocks noGrp="1"/>
          </p:cNvGraphicFramePr>
          <p:nvPr/>
        </p:nvGraphicFramePr>
        <p:xfrm>
          <a:off x="390525" y="1828800"/>
          <a:ext cx="8220075" cy="3069223"/>
        </p:xfrm>
        <a:graphic>
          <a:graphicData uri="http://schemas.openxmlformats.org/drawingml/2006/table">
            <a:tbl>
              <a:tblPr/>
              <a:tblGrid>
                <a:gridCol w="3419475"/>
                <a:gridCol w="1600200"/>
                <a:gridCol w="3200400"/>
              </a:tblGrid>
              <a:tr h="314141">
                <a:tc>
                  <a:txBody>
                    <a:bodyPr/>
                    <a:lstStyle/>
                    <a:p>
                      <a:pPr marL="0" marR="0" lvl="0" indent="0" algn="l" defTabSz="914400" rtl="0" eaLnBrk="0" fontAlgn="base" latinLnBrk="0" hangingPunct="0">
                        <a:lnSpc>
                          <a:spcPct val="90000"/>
                        </a:lnSpc>
                        <a:spcBef>
                          <a:spcPct val="60000"/>
                        </a:spcBef>
                        <a:spcAft>
                          <a:spcPct val="0"/>
                        </a:spcAft>
                        <a:buClr>
                          <a:schemeClr val="accent1"/>
                        </a:buClr>
                        <a:buSzTx/>
                        <a:buFont typeface="Wingdings" charset="2"/>
                        <a:buNone/>
                        <a:tabLst/>
                      </a:pPr>
                      <a:r>
                        <a:rPr kumimoji="0" lang="es-ES_tradnl" sz="1400" b="1" i="0" u="none" strike="noStrike" cap="none" normalizeH="0" baseline="0" noProof="1" smtClean="0">
                          <a:ln>
                            <a:noFill/>
                          </a:ln>
                          <a:solidFill>
                            <a:srgbClr val="FFFFFF"/>
                          </a:solidFill>
                          <a:effectLst/>
                          <a:latin typeface="Arial" charset="0"/>
                        </a:rPr>
                        <a:t>Gen</a:t>
                      </a:r>
                      <a:endParaRPr kumimoji="0" sz="1400" b="1" i="0" u="none" strike="noStrike" cap="none" normalizeH="0" baseline="0" noProof="1">
                        <a:ln>
                          <a:noFill/>
                        </a:ln>
                        <a:solidFill>
                          <a:srgbClr val="FFFFFF"/>
                        </a:solidFill>
                        <a:effectLst/>
                        <a:latin typeface="Arial" charset="0"/>
                      </a:endParaRPr>
                    </a:p>
                  </a:txBody>
                  <a:tcPr marL="108000" marR="36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0" fontAlgn="base" latinLnBrk="0" hangingPunct="0">
                        <a:lnSpc>
                          <a:spcPct val="90000"/>
                        </a:lnSpc>
                        <a:spcBef>
                          <a:spcPct val="60000"/>
                        </a:spcBef>
                        <a:spcAft>
                          <a:spcPct val="0"/>
                        </a:spcAft>
                        <a:buClr>
                          <a:schemeClr val="accent1"/>
                        </a:buClr>
                        <a:buSzTx/>
                        <a:buFont typeface="Wingdings" charset="2"/>
                        <a:buNone/>
                        <a:tabLst/>
                      </a:pPr>
                      <a:r>
                        <a:rPr kumimoji="0" lang="es-ES_tradnl" sz="1400" b="1" i="0" u="none" strike="noStrike" cap="none" normalizeH="0" baseline="0" noProof="1" smtClean="0">
                          <a:ln>
                            <a:noFill/>
                          </a:ln>
                          <a:solidFill>
                            <a:srgbClr val="FFFFFF"/>
                          </a:solidFill>
                          <a:effectLst/>
                          <a:latin typeface="Arial" charset="0"/>
                        </a:rPr>
                        <a:t>Translocación</a:t>
                      </a:r>
                      <a:endParaRPr kumimoji="0" sz="1400" b="1" i="0" u="none" strike="noStrike" cap="none" normalizeH="0" baseline="0" noProof="1">
                        <a:ln>
                          <a:noFill/>
                        </a:ln>
                        <a:solidFill>
                          <a:srgbClr val="FFFFFF"/>
                        </a:solidFill>
                        <a:effectLst/>
                        <a:latin typeface="Arial" charset="0"/>
                      </a:endParaRPr>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0" fontAlgn="base" latinLnBrk="0" hangingPunct="0">
                        <a:lnSpc>
                          <a:spcPct val="90000"/>
                        </a:lnSpc>
                        <a:spcBef>
                          <a:spcPct val="60000"/>
                        </a:spcBef>
                        <a:spcAft>
                          <a:spcPct val="0"/>
                        </a:spcAft>
                        <a:buClr>
                          <a:schemeClr val="accent1"/>
                        </a:buClr>
                        <a:buSzTx/>
                        <a:buFont typeface="Wingdings" charset="2"/>
                        <a:buNone/>
                        <a:tabLst/>
                      </a:pPr>
                      <a:r>
                        <a:rPr kumimoji="0" lang="es-ES_tradnl" sz="1400" b="1" i="0" u="none" strike="noStrike" cap="none" normalizeH="0" baseline="0" noProof="1" smtClean="0">
                          <a:ln>
                            <a:noFill/>
                          </a:ln>
                          <a:solidFill>
                            <a:srgbClr val="FFFFFF"/>
                          </a:solidFill>
                          <a:effectLst/>
                          <a:latin typeface="Arial" charset="0"/>
                        </a:rPr>
                        <a:t>Tumores</a:t>
                      </a:r>
                      <a:endParaRPr kumimoji="0" sz="1400" b="1" i="0" u="none" strike="noStrike" cap="none" normalizeH="0" baseline="0" noProof="1">
                        <a:ln>
                          <a:noFill/>
                        </a:ln>
                        <a:solidFill>
                          <a:srgbClr val="FFFFFF"/>
                        </a:solidFill>
                        <a:effectLst/>
                        <a:latin typeface="Arial" charset="0"/>
                      </a:endParaRPr>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4D4D4D"/>
                    </a:solidFill>
                  </a:tcPr>
                </a:tc>
              </a:tr>
              <a:tr h="250462">
                <a:tc>
                  <a:txBody>
                    <a:bodyPr/>
                    <a:lstStyle/>
                    <a:p>
                      <a:pPr algn="l"/>
                      <a:r>
                        <a:rPr lang="en-US" sz="1600" dirty="0" smtClean="0"/>
                        <a:t>ABL-BCR</a:t>
                      </a:r>
                      <a:endParaRPr lang="en-US" sz="1600" dirty="0"/>
                    </a:p>
                  </a:txBody>
                  <a:tcPr marL="108000" marR="36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FFFFF"/>
                    </a:solidFill>
                  </a:tcPr>
                </a:tc>
                <a:tc>
                  <a:txBody>
                    <a:bodyPr/>
                    <a:lstStyle/>
                    <a:p>
                      <a:pPr algn="ctr"/>
                      <a:r>
                        <a:rPr lang="en-US" sz="1600" dirty="0" smtClean="0"/>
                        <a:t>9;22</a:t>
                      </a:r>
                      <a:endParaRPr lang="en-US" sz="16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8F8F8"/>
                    </a:solidFill>
                  </a:tcPr>
                </a:tc>
                <a:tc>
                  <a:txBody>
                    <a:bodyPr/>
                    <a:lstStyle/>
                    <a:p>
                      <a:r>
                        <a:rPr lang="en-US" sz="1600" dirty="0" smtClean="0"/>
                        <a:t>CML</a:t>
                      </a:r>
                      <a:endParaRPr lang="en-US" sz="16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8F8F8"/>
                    </a:solidFill>
                  </a:tcPr>
                </a:tc>
              </a:tr>
              <a:tr h="250462">
                <a:tc>
                  <a:txBody>
                    <a:bodyPr/>
                    <a:lstStyle/>
                    <a:p>
                      <a:pPr algn="l"/>
                      <a:r>
                        <a:rPr lang="en-US" sz="1600" dirty="0" smtClean="0"/>
                        <a:t>ATF1-EWS</a:t>
                      </a:r>
                      <a:endParaRPr lang="en-US" sz="1600" dirty="0"/>
                    </a:p>
                  </a:txBody>
                  <a:tcPr marL="108000" marR="36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AEAEA"/>
                    </a:solidFill>
                  </a:tcPr>
                </a:tc>
                <a:tc>
                  <a:txBody>
                    <a:bodyPr/>
                    <a:lstStyle/>
                    <a:p>
                      <a:pPr algn="ctr"/>
                      <a:r>
                        <a:rPr lang="en-US" sz="1600" dirty="0" smtClean="0"/>
                        <a:t>12;22</a:t>
                      </a:r>
                      <a:endParaRPr lang="en-US" sz="16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AEAEA"/>
                    </a:solidFill>
                  </a:tcPr>
                </a:tc>
                <a:tc>
                  <a:txBody>
                    <a:bodyPr/>
                    <a:lstStyle/>
                    <a:p>
                      <a:r>
                        <a:rPr lang="en-US" sz="1400" dirty="0" smtClean="0"/>
                        <a:t>Melanoma</a:t>
                      </a:r>
                      <a:r>
                        <a:rPr lang="en-US" sz="1400" baseline="0" dirty="0" smtClean="0"/>
                        <a:t> </a:t>
                      </a:r>
                      <a:r>
                        <a:rPr lang="en-US" sz="1400" baseline="0" dirty="0" err="1" smtClean="0"/>
                        <a:t>maligno</a:t>
                      </a:r>
                      <a:r>
                        <a:rPr lang="en-US" sz="1400" baseline="0" dirty="0" smtClean="0"/>
                        <a:t> de </a:t>
                      </a:r>
                      <a:r>
                        <a:rPr lang="en-US" sz="1400" baseline="0" dirty="0" err="1" smtClean="0"/>
                        <a:t>partes</a:t>
                      </a:r>
                      <a:r>
                        <a:rPr lang="en-US" sz="1400" baseline="0" dirty="0" smtClean="0"/>
                        <a:t> </a:t>
                      </a:r>
                      <a:r>
                        <a:rPr lang="en-US" sz="1400" baseline="0" dirty="0" err="1" smtClean="0"/>
                        <a:t>blandas</a:t>
                      </a:r>
                      <a:endParaRPr lang="en-US" sz="14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AEAEA"/>
                    </a:solidFill>
                  </a:tcPr>
                </a:tc>
              </a:tr>
              <a:tr h="250462">
                <a:tc>
                  <a:txBody>
                    <a:bodyPr/>
                    <a:lstStyle/>
                    <a:p>
                      <a:pPr algn="l"/>
                      <a:r>
                        <a:rPr lang="en-US" sz="1600" dirty="0" smtClean="0"/>
                        <a:t>BCL1-IGH</a:t>
                      </a:r>
                      <a:endParaRPr lang="en-US" sz="1600" dirty="0"/>
                    </a:p>
                  </a:txBody>
                  <a:tcPr marL="108000" marR="36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FFFFF"/>
                    </a:solidFill>
                  </a:tcPr>
                </a:tc>
                <a:tc>
                  <a:txBody>
                    <a:bodyPr/>
                    <a:lstStyle/>
                    <a:p>
                      <a:pPr algn="ctr"/>
                      <a:r>
                        <a:rPr lang="en-US" sz="1600" dirty="0" smtClean="0"/>
                        <a:t>11;14</a:t>
                      </a:r>
                      <a:endParaRPr lang="en-US" sz="16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8F8F8"/>
                    </a:solidFill>
                  </a:tcPr>
                </a:tc>
                <a:tc>
                  <a:txBody>
                    <a:bodyPr/>
                    <a:lstStyle/>
                    <a:p>
                      <a:r>
                        <a:rPr lang="en-US" sz="1600" dirty="0" smtClean="0"/>
                        <a:t>MCL</a:t>
                      </a:r>
                      <a:endParaRPr lang="en-US" sz="16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8F8F8"/>
                    </a:solidFill>
                  </a:tcPr>
                </a:tc>
              </a:tr>
              <a:tr h="250462">
                <a:tc>
                  <a:txBody>
                    <a:bodyPr/>
                    <a:lstStyle/>
                    <a:p>
                      <a:pPr algn="l"/>
                      <a:r>
                        <a:rPr lang="en-US" sz="1600" dirty="0" smtClean="0"/>
                        <a:t>BCL2-IGH</a:t>
                      </a:r>
                      <a:endParaRPr lang="en-US" sz="1600" dirty="0"/>
                    </a:p>
                  </a:txBody>
                  <a:tcPr marL="108000" marR="36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AEAEA"/>
                    </a:solidFill>
                  </a:tcPr>
                </a:tc>
                <a:tc>
                  <a:txBody>
                    <a:bodyPr/>
                    <a:lstStyle/>
                    <a:p>
                      <a:pPr algn="ctr"/>
                      <a:r>
                        <a:rPr lang="en-US" sz="1600" dirty="0" smtClean="0"/>
                        <a:t>14;18</a:t>
                      </a:r>
                      <a:endParaRPr lang="en-US" sz="16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AEAEA"/>
                    </a:solidFill>
                  </a:tcPr>
                </a:tc>
                <a:tc>
                  <a:txBody>
                    <a:bodyPr/>
                    <a:lstStyle/>
                    <a:p>
                      <a:r>
                        <a:rPr lang="en-US" sz="1600" dirty="0" smtClean="0"/>
                        <a:t>FL</a:t>
                      </a:r>
                      <a:endParaRPr lang="en-US" sz="16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AEAEA"/>
                    </a:solidFill>
                  </a:tcPr>
                </a:tc>
              </a:tr>
              <a:tr h="250462">
                <a:tc>
                  <a:txBody>
                    <a:bodyPr/>
                    <a:lstStyle/>
                    <a:p>
                      <a:pPr algn="l"/>
                      <a:r>
                        <a:rPr lang="en-US" sz="1600" dirty="0" smtClean="0"/>
                        <a:t>FLI1-EWS</a:t>
                      </a:r>
                      <a:endParaRPr lang="en-US" sz="1600" dirty="0"/>
                    </a:p>
                  </a:txBody>
                  <a:tcPr marL="108000" marR="36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FFFFF"/>
                    </a:solidFill>
                  </a:tcPr>
                </a:tc>
                <a:tc>
                  <a:txBody>
                    <a:bodyPr/>
                    <a:lstStyle/>
                    <a:p>
                      <a:pPr algn="ctr"/>
                      <a:r>
                        <a:rPr lang="en-US" sz="1600" dirty="0" smtClean="0"/>
                        <a:t>11;22</a:t>
                      </a:r>
                      <a:endParaRPr lang="en-US" sz="16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8F8F8"/>
                    </a:solidFill>
                  </a:tcPr>
                </a:tc>
                <a:tc>
                  <a:txBody>
                    <a:bodyPr/>
                    <a:lstStyle/>
                    <a:p>
                      <a:r>
                        <a:rPr lang="en-US" sz="1600" dirty="0" smtClean="0"/>
                        <a:t>Sarcoma de Ewing</a:t>
                      </a:r>
                      <a:endParaRPr lang="en-US" sz="16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8F8F8"/>
                    </a:solidFill>
                  </a:tcPr>
                </a:tc>
              </a:tr>
              <a:tr h="250462">
                <a:tc>
                  <a:txBody>
                    <a:bodyPr/>
                    <a:lstStyle/>
                    <a:p>
                      <a:pPr algn="l"/>
                      <a:r>
                        <a:rPr lang="en-US" sz="1600" dirty="0" smtClean="0"/>
                        <a:t>LCK-TCRB</a:t>
                      </a:r>
                      <a:endParaRPr lang="en-US" sz="1600" dirty="0"/>
                    </a:p>
                  </a:txBody>
                  <a:tcPr marL="108000" marR="36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AEAEA"/>
                    </a:solidFill>
                  </a:tcPr>
                </a:tc>
                <a:tc>
                  <a:txBody>
                    <a:bodyPr/>
                    <a:lstStyle/>
                    <a:p>
                      <a:pPr algn="ctr"/>
                      <a:r>
                        <a:rPr lang="en-US" sz="1600" dirty="0" smtClean="0"/>
                        <a:t>1;7</a:t>
                      </a:r>
                      <a:endParaRPr lang="en-US" sz="16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AEAEA"/>
                    </a:solidFill>
                  </a:tcPr>
                </a:tc>
                <a:tc>
                  <a:txBody>
                    <a:bodyPr/>
                    <a:lstStyle/>
                    <a:p>
                      <a:r>
                        <a:rPr lang="en-US" sz="1600" dirty="0" smtClean="0"/>
                        <a:t>T-Cell</a:t>
                      </a:r>
                      <a:r>
                        <a:rPr lang="en-US" sz="1600" baseline="0" dirty="0" smtClean="0"/>
                        <a:t> ALL</a:t>
                      </a:r>
                      <a:endParaRPr lang="en-US" sz="16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AEAEA"/>
                    </a:solidFill>
                  </a:tcPr>
                </a:tc>
              </a:tr>
              <a:tr h="250462">
                <a:tc>
                  <a:txBody>
                    <a:bodyPr/>
                    <a:lstStyle/>
                    <a:p>
                      <a:pPr algn="l"/>
                      <a:r>
                        <a:rPr lang="en-US" sz="1600" dirty="0" smtClean="0"/>
                        <a:t>MYC-IGH</a:t>
                      </a:r>
                      <a:endParaRPr lang="en-US" sz="1600" dirty="0"/>
                    </a:p>
                  </a:txBody>
                  <a:tcPr marL="108000" marR="36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FFFFF"/>
                    </a:solidFill>
                  </a:tcPr>
                </a:tc>
                <a:tc>
                  <a:txBody>
                    <a:bodyPr/>
                    <a:lstStyle/>
                    <a:p>
                      <a:pPr algn="ctr"/>
                      <a:r>
                        <a:rPr lang="en-US" sz="1600" dirty="0" smtClean="0"/>
                        <a:t>8;14</a:t>
                      </a:r>
                      <a:endParaRPr lang="en-US" sz="16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8F8F8"/>
                    </a:solidFill>
                  </a:tcPr>
                </a:tc>
                <a:tc>
                  <a:txBody>
                    <a:bodyPr/>
                    <a:lstStyle/>
                    <a:p>
                      <a:r>
                        <a:rPr lang="en-US" sz="1600" dirty="0" smtClean="0"/>
                        <a:t>BL / B-Cell ALL</a:t>
                      </a:r>
                      <a:endParaRPr lang="en-US" sz="16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8F8F8"/>
                    </a:solidFill>
                  </a:tcPr>
                </a:tc>
              </a:tr>
              <a:tr h="250462">
                <a:tc>
                  <a:txBody>
                    <a:bodyPr/>
                    <a:lstStyle/>
                    <a:p>
                      <a:pPr algn="l"/>
                      <a:r>
                        <a:rPr lang="en-US" sz="1600" dirty="0" smtClean="0"/>
                        <a:t>WT1-EWS</a:t>
                      </a:r>
                      <a:endParaRPr lang="en-US" sz="1600" dirty="0"/>
                    </a:p>
                  </a:txBody>
                  <a:tcPr marL="108000" marR="36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AEAEA"/>
                    </a:solidFill>
                  </a:tcPr>
                </a:tc>
                <a:tc>
                  <a:txBody>
                    <a:bodyPr/>
                    <a:lstStyle/>
                    <a:p>
                      <a:pPr algn="ctr"/>
                      <a:r>
                        <a:rPr lang="en-US" sz="1600" dirty="0" smtClean="0"/>
                        <a:t>11;22</a:t>
                      </a:r>
                      <a:endParaRPr lang="en-US" sz="16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AEAEA"/>
                    </a:solidFill>
                  </a:tcPr>
                </a:tc>
                <a:tc>
                  <a:txBody>
                    <a:bodyPr/>
                    <a:lstStyle/>
                    <a:p>
                      <a:r>
                        <a:rPr lang="en-US" sz="1400" dirty="0" err="1" smtClean="0"/>
                        <a:t>Desmoplastica</a:t>
                      </a:r>
                      <a:r>
                        <a:rPr lang="en-US" sz="1400" baseline="0" dirty="0" smtClean="0"/>
                        <a:t> </a:t>
                      </a:r>
                      <a:r>
                        <a:rPr lang="en-US" sz="1400" baseline="0" dirty="0" err="1" smtClean="0"/>
                        <a:t>smal</a:t>
                      </a:r>
                      <a:r>
                        <a:rPr lang="en-US" sz="1400" baseline="0" dirty="0" smtClean="0"/>
                        <a:t> round cell tumor</a:t>
                      </a:r>
                      <a:endParaRPr lang="en-US" sz="14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AEAEA"/>
                    </a:solidFill>
                  </a:tcPr>
                </a:tc>
              </a:tr>
              <a:tr h="250462">
                <a:tc>
                  <a:txBody>
                    <a:bodyPr/>
                    <a:lstStyle/>
                    <a:p>
                      <a:pPr algn="l"/>
                      <a:r>
                        <a:rPr lang="en-US" sz="1600" dirty="0" smtClean="0"/>
                        <a:t>PAX3-FKHR/ALV</a:t>
                      </a:r>
                      <a:endParaRPr lang="en-US" sz="1600" dirty="0"/>
                    </a:p>
                  </a:txBody>
                  <a:tcPr marL="108000" marR="36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FFFFF"/>
                    </a:solidFill>
                  </a:tcPr>
                </a:tc>
                <a:tc>
                  <a:txBody>
                    <a:bodyPr/>
                    <a:lstStyle/>
                    <a:p>
                      <a:pPr algn="ctr"/>
                      <a:r>
                        <a:rPr lang="en-US" sz="1600" dirty="0" smtClean="0"/>
                        <a:t>2;13</a:t>
                      </a:r>
                      <a:endParaRPr lang="en-US" sz="16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8F8F8"/>
                    </a:solidFill>
                  </a:tcPr>
                </a:tc>
                <a:tc>
                  <a:txBody>
                    <a:bodyPr/>
                    <a:lstStyle/>
                    <a:p>
                      <a:r>
                        <a:rPr lang="en-US" sz="1600" dirty="0" err="1" smtClean="0"/>
                        <a:t>Rabdomiosarcoma</a:t>
                      </a:r>
                      <a:r>
                        <a:rPr lang="en-US" sz="1600" dirty="0" smtClean="0"/>
                        <a:t> alveolar</a:t>
                      </a:r>
                      <a:endParaRPr lang="en-US" sz="16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8F8F8"/>
                    </a:solidFill>
                  </a:tcPr>
                </a:tc>
              </a:tr>
              <a:tr h="250462">
                <a:tc>
                  <a:txBody>
                    <a:bodyPr/>
                    <a:lstStyle/>
                    <a:p>
                      <a:pPr algn="l"/>
                      <a:r>
                        <a:rPr lang="en-US" sz="1600" dirty="0" smtClean="0"/>
                        <a:t>PAX7-KHR/ALV</a:t>
                      </a:r>
                      <a:endParaRPr lang="en-US" sz="1600" dirty="0"/>
                    </a:p>
                  </a:txBody>
                  <a:tcPr marL="108000" marR="36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AEAEA"/>
                    </a:solidFill>
                  </a:tcPr>
                </a:tc>
                <a:tc>
                  <a:txBody>
                    <a:bodyPr/>
                    <a:lstStyle/>
                    <a:p>
                      <a:pPr algn="ctr"/>
                      <a:r>
                        <a:rPr lang="en-US" sz="1600" dirty="0" smtClean="0"/>
                        <a:t>1;13</a:t>
                      </a:r>
                      <a:endParaRPr lang="en-US" sz="16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AEAEA"/>
                    </a:solidFill>
                  </a:tcPr>
                </a:tc>
                <a:tc>
                  <a:txBody>
                    <a:bodyPr/>
                    <a:lstStyle/>
                    <a:p>
                      <a:r>
                        <a:rPr lang="en-US" sz="1600" dirty="0" err="1" smtClean="0"/>
                        <a:t>Rabdomiosarcoma</a:t>
                      </a:r>
                      <a:r>
                        <a:rPr lang="en-US" sz="1600" dirty="0" smtClean="0"/>
                        <a:t> alveolar</a:t>
                      </a:r>
                      <a:endParaRPr lang="en-US" sz="16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AEAEA"/>
                    </a:solidFill>
                  </a:tcPr>
                </a:tc>
              </a:tr>
              <a:tr h="250462">
                <a:tc>
                  <a:txBody>
                    <a:bodyPr/>
                    <a:lstStyle/>
                    <a:p>
                      <a:pPr algn="l"/>
                      <a:r>
                        <a:rPr lang="en-US" sz="1600" dirty="0" smtClean="0"/>
                        <a:t>RET</a:t>
                      </a:r>
                      <a:endParaRPr lang="en-US" sz="1600" dirty="0"/>
                    </a:p>
                  </a:txBody>
                  <a:tcPr marL="108000" marR="36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FFFFF"/>
                    </a:solidFill>
                  </a:tcPr>
                </a:tc>
                <a:tc>
                  <a:txBody>
                    <a:bodyPr/>
                    <a:lstStyle/>
                    <a:p>
                      <a:pPr algn="ctr"/>
                      <a:r>
                        <a:rPr lang="en-US" sz="1600" dirty="0" smtClean="0"/>
                        <a:t>10;17</a:t>
                      </a:r>
                      <a:endParaRPr lang="en-US" sz="16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8F8F8"/>
                    </a:solidFill>
                  </a:tcPr>
                </a:tc>
                <a:tc>
                  <a:txBody>
                    <a:bodyPr/>
                    <a:lstStyle/>
                    <a:p>
                      <a:r>
                        <a:rPr lang="en-US" sz="1600" dirty="0" smtClean="0"/>
                        <a:t>Carcinoma </a:t>
                      </a:r>
                      <a:r>
                        <a:rPr lang="en-US" sz="1600" dirty="0" err="1" smtClean="0"/>
                        <a:t>papilar</a:t>
                      </a:r>
                      <a:r>
                        <a:rPr lang="en-US" sz="1600" dirty="0" smtClean="0"/>
                        <a:t> de </a:t>
                      </a:r>
                      <a:r>
                        <a:rPr lang="en-US" sz="1600" dirty="0" err="1" smtClean="0"/>
                        <a:t>tiroides</a:t>
                      </a:r>
                      <a:endParaRPr lang="en-US" sz="16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8F8F8"/>
                    </a:solidFill>
                  </a:tcPr>
                </a:tc>
              </a:tr>
            </a:tbl>
          </a:graphicData>
        </a:graphic>
      </p:graphicFrame>
      <p:sp>
        <p:nvSpPr>
          <p:cNvPr id="5" name="TextBox 4"/>
          <p:cNvSpPr txBox="1"/>
          <p:nvPr/>
        </p:nvSpPr>
        <p:spPr>
          <a:xfrm>
            <a:off x="390525" y="5580221"/>
            <a:ext cx="8360732" cy="246221"/>
          </a:xfrm>
          <a:prstGeom prst="rect">
            <a:avLst/>
          </a:prstGeom>
          <a:noFill/>
        </p:spPr>
        <p:txBody>
          <a:bodyPr wrap="none" rtlCol="0">
            <a:spAutoFit/>
          </a:bodyPr>
          <a:lstStyle/>
          <a:p>
            <a:r>
              <a:rPr lang="en-US" sz="1000" dirty="0" smtClean="0"/>
              <a:t>FL: </a:t>
            </a:r>
            <a:r>
              <a:rPr lang="en-US" sz="1000" dirty="0" err="1" smtClean="0"/>
              <a:t>Linfoma</a:t>
            </a:r>
            <a:r>
              <a:rPr lang="en-US" sz="1000" dirty="0" smtClean="0"/>
              <a:t> </a:t>
            </a:r>
            <a:r>
              <a:rPr lang="en-US" sz="1000" dirty="0" err="1" smtClean="0"/>
              <a:t>folicular</a:t>
            </a:r>
            <a:r>
              <a:rPr lang="en-US" sz="1000" dirty="0" smtClean="0"/>
              <a:t>, MCL: </a:t>
            </a:r>
            <a:r>
              <a:rPr lang="en-US" sz="1000" dirty="0" err="1" smtClean="0"/>
              <a:t>Linfoma</a:t>
            </a:r>
            <a:r>
              <a:rPr lang="en-US" sz="1000" dirty="0" smtClean="0"/>
              <a:t> de </a:t>
            </a:r>
            <a:r>
              <a:rPr lang="en-US" sz="1000" dirty="0" err="1" smtClean="0"/>
              <a:t>células</a:t>
            </a:r>
            <a:r>
              <a:rPr lang="en-US" sz="1000" dirty="0" smtClean="0"/>
              <a:t> del </a:t>
            </a:r>
            <a:r>
              <a:rPr lang="en-US" sz="1000" dirty="0" err="1" smtClean="0"/>
              <a:t>manto</a:t>
            </a:r>
            <a:r>
              <a:rPr lang="en-US" sz="1000" dirty="0" smtClean="0"/>
              <a:t>, BL: </a:t>
            </a:r>
            <a:r>
              <a:rPr lang="en-US" sz="1000" dirty="0" err="1" smtClean="0"/>
              <a:t>Linfoma</a:t>
            </a:r>
            <a:r>
              <a:rPr lang="en-US" sz="1000" dirty="0" smtClean="0"/>
              <a:t> de </a:t>
            </a:r>
            <a:r>
              <a:rPr lang="en-US" sz="1000" dirty="0" err="1" smtClean="0"/>
              <a:t>Burkitt</a:t>
            </a:r>
            <a:r>
              <a:rPr lang="en-US" sz="1000" dirty="0" smtClean="0"/>
              <a:t>, ALL: </a:t>
            </a:r>
            <a:r>
              <a:rPr lang="en-US" sz="1000" dirty="0" err="1" smtClean="0"/>
              <a:t>Leucemia</a:t>
            </a:r>
            <a:r>
              <a:rPr lang="en-US" sz="1000" dirty="0" smtClean="0"/>
              <a:t> </a:t>
            </a:r>
            <a:r>
              <a:rPr lang="en-US" sz="1000" dirty="0" err="1" smtClean="0"/>
              <a:t>linfoide</a:t>
            </a:r>
            <a:r>
              <a:rPr lang="en-US" sz="1000" dirty="0" smtClean="0"/>
              <a:t> </a:t>
            </a:r>
            <a:r>
              <a:rPr lang="en-US" sz="1000" dirty="0" err="1" smtClean="0"/>
              <a:t>aguda</a:t>
            </a:r>
            <a:r>
              <a:rPr lang="en-US" sz="1000" dirty="0" smtClean="0"/>
              <a:t>, CML: </a:t>
            </a:r>
            <a:r>
              <a:rPr lang="en-US" sz="1000" dirty="0" err="1" smtClean="0"/>
              <a:t>Leucemia</a:t>
            </a:r>
            <a:r>
              <a:rPr lang="en-US" sz="1000" dirty="0" smtClean="0"/>
              <a:t> </a:t>
            </a:r>
            <a:r>
              <a:rPr lang="en-US" sz="1000" dirty="0" err="1" smtClean="0"/>
              <a:t>mieloide</a:t>
            </a:r>
            <a:r>
              <a:rPr lang="en-US" sz="1000" dirty="0" smtClean="0"/>
              <a:t> </a:t>
            </a:r>
            <a:r>
              <a:rPr lang="en-US" sz="1000" dirty="0" err="1" smtClean="0"/>
              <a:t>crónica</a:t>
            </a:r>
            <a:endParaRPr lang="en-US" sz="1000" dirty="0"/>
          </a:p>
        </p:txBody>
      </p:sp>
    </p:spTree>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13345" name="Rectangle 2"/>
          <p:cNvSpPr txBox="1">
            <a:spLocks noChangeArrowheads="1"/>
          </p:cNvSpPr>
          <p:nvPr/>
        </p:nvSpPr>
        <p:spPr bwMode="auto">
          <a:xfrm>
            <a:off x="314325" y="230188"/>
            <a:ext cx="650557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eaLnBrk="0" hangingPunct="0">
              <a:defRPr sz="2400">
                <a:solidFill>
                  <a:schemeClr val="tx1"/>
                </a:solidFill>
                <a:latin typeface="Arial" charset="0"/>
                <a:ea typeface="ＭＳ Ｐゴシック" charset="0"/>
                <a:cs typeface="ＭＳ Ｐゴシック" charset="0"/>
              </a:defRPr>
            </a:lvl1pPr>
            <a:lvl2pPr marL="742950" indent="-285750" defTabSz="457200" eaLnBrk="0" hangingPunct="0">
              <a:defRPr sz="2400">
                <a:solidFill>
                  <a:schemeClr val="tx1"/>
                </a:solidFill>
                <a:latin typeface="Arial" charset="0"/>
                <a:ea typeface="ＭＳ Ｐゴシック" charset="0"/>
              </a:defRPr>
            </a:lvl2pPr>
            <a:lvl3pPr marL="1143000" indent="-228600" defTabSz="457200" eaLnBrk="0" hangingPunct="0">
              <a:defRPr sz="2400">
                <a:solidFill>
                  <a:schemeClr val="tx1"/>
                </a:solidFill>
                <a:latin typeface="Arial" charset="0"/>
                <a:ea typeface="ＭＳ Ｐゴシック" charset="0"/>
              </a:defRPr>
            </a:lvl3pPr>
            <a:lvl4pPr marL="1600200" indent="-228600" defTabSz="457200" eaLnBrk="0" hangingPunct="0">
              <a:defRPr sz="2400">
                <a:solidFill>
                  <a:schemeClr val="tx1"/>
                </a:solidFill>
                <a:latin typeface="Arial" charset="0"/>
                <a:ea typeface="ＭＳ Ｐゴシック" charset="0"/>
              </a:defRPr>
            </a:lvl4pPr>
            <a:lvl5pPr marL="2057400" indent="-228600" defTabSz="4572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lnSpc>
                <a:spcPct val="95000"/>
              </a:lnSpc>
              <a:spcBef>
                <a:spcPct val="0"/>
              </a:spcBef>
              <a:spcAft>
                <a:spcPct val="0"/>
              </a:spcAft>
            </a:pPr>
            <a:r>
              <a:rPr lang="es-ES" b="1" smtClean="0">
                <a:solidFill>
                  <a:srgbClr val="FFFFFF"/>
                </a:solidFill>
              </a:rPr>
              <a:t>¿Cómo investigar un gen?</a:t>
            </a:r>
            <a:endParaRPr lang="en-GB" b="1" smtClean="0">
              <a:solidFill>
                <a:srgbClr val="FFFFFF"/>
              </a:solidFill>
            </a:endParaRPr>
          </a:p>
        </p:txBody>
      </p:sp>
      <p:sp>
        <p:nvSpPr>
          <p:cNvPr id="5" name="Rectángulo 4"/>
          <p:cNvSpPr/>
          <p:nvPr/>
        </p:nvSpPr>
        <p:spPr>
          <a:xfrm>
            <a:off x="1804988" y="1000125"/>
            <a:ext cx="5334000" cy="522288"/>
          </a:xfrm>
          <a:prstGeom prst="rect">
            <a:avLst/>
          </a:prstGeom>
        </p:spPr>
        <p:txBody>
          <a:bodyPr wrap="none">
            <a:spAutoFit/>
          </a:bodyPr>
          <a:lstStyle/>
          <a:p>
            <a:pPr>
              <a:defRPr/>
            </a:pPr>
            <a:r>
              <a:rPr lang="hr-HR" sz="2800" dirty="0">
                <a:solidFill>
                  <a:srgbClr val="000000"/>
                </a:solidFill>
                <a:latin typeface="Arial"/>
                <a:ea typeface="ＭＳ Ｐゴシック" charset="0"/>
                <a:cs typeface="ＭＳ Ｐゴシック" charset="0"/>
              </a:rPr>
              <a:t>http://cgap.nci.nih.gov/cgap.html</a:t>
            </a:r>
            <a:endParaRPr lang="es-ES" sz="2800" dirty="0">
              <a:solidFill>
                <a:srgbClr val="000000"/>
              </a:solidFill>
              <a:latin typeface="Arial"/>
              <a:ea typeface="ＭＳ Ｐゴシック" charset="0"/>
              <a:cs typeface="ＭＳ Ｐゴシック" charset="0"/>
            </a:endParaRPr>
          </a:p>
        </p:txBody>
      </p:sp>
      <p:pic>
        <p:nvPicPr>
          <p:cNvPr id="313347" name="Imagen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6819900" y="4311650"/>
            <a:ext cx="2054225" cy="205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3348" name="Imagen 3"/>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35000" y="1566863"/>
            <a:ext cx="4827588" cy="4799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Elipse 5"/>
          <p:cNvSpPr/>
          <p:nvPr/>
        </p:nvSpPr>
        <p:spPr bwMode="auto">
          <a:xfrm>
            <a:off x="4192588" y="2689225"/>
            <a:ext cx="842962" cy="508000"/>
          </a:xfrm>
          <a:prstGeom prst="ellipse">
            <a:avLst/>
          </a:prstGeom>
          <a:noFill/>
          <a:ln w="57150" cap="flat" cmpd="sng" algn="ctr">
            <a:solidFill>
              <a:srgbClr val="FF0000"/>
            </a:solidFill>
            <a:prstDash val="solid"/>
            <a:round/>
            <a:headEnd type="none" w="med" len="med"/>
            <a:tailEnd type="none" w="med" len="med"/>
          </a:ln>
          <a:effectLst/>
        </p:spPr>
        <p:txBody>
          <a:bodyPr wrap="none" lIns="90000" tIns="46800" rIns="90000" bIns="46800" anchor="ctr"/>
          <a:lstStyle/>
          <a:p>
            <a:pPr defTabSz="914400" fontAlgn="base">
              <a:spcBef>
                <a:spcPct val="0"/>
              </a:spcBef>
              <a:spcAft>
                <a:spcPct val="0"/>
              </a:spcAft>
              <a:defRPr/>
            </a:pPr>
            <a:endParaRPr lang="es-ES" sz="2000">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2712331114"/>
      </p:ext>
    </p:extLst>
  </p:cSld>
  <p:clrMapOvr>
    <a:masterClrMapping/>
  </p:clrMapOvr>
  <p:transition xmlns:p14="http://schemas.microsoft.com/office/powerpoint/2010/main" spd="med">
    <p:fade/>
  </p:transition>
</p:sld>
</file>

<file path=ppt/slides/slide11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14369" name="Rectangle 2"/>
          <p:cNvSpPr txBox="1">
            <a:spLocks noChangeArrowheads="1"/>
          </p:cNvSpPr>
          <p:nvPr/>
        </p:nvSpPr>
        <p:spPr bwMode="auto">
          <a:xfrm>
            <a:off x="314325" y="230188"/>
            <a:ext cx="650557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eaLnBrk="0" hangingPunct="0">
              <a:defRPr sz="2400">
                <a:solidFill>
                  <a:schemeClr val="tx1"/>
                </a:solidFill>
                <a:latin typeface="Arial" charset="0"/>
                <a:ea typeface="ＭＳ Ｐゴシック" charset="0"/>
                <a:cs typeface="ＭＳ Ｐゴシック" charset="0"/>
              </a:defRPr>
            </a:lvl1pPr>
            <a:lvl2pPr marL="742950" indent="-285750" defTabSz="457200" eaLnBrk="0" hangingPunct="0">
              <a:defRPr sz="2400">
                <a:solidFill>
                  <a:schemeClr val="tx1"/>
                </a:solidFill>
                <a:latin typeface="Arial" charset="0"/>
                <a:ea typeface="ＭＳ Ｐゴシック" charset="0"/>
              </a:defRPr>
            </a:lvl2pPr>
            <a:lvl3pPr marL="1143000" indent="-228600" defTabSz="457200" eaLnBrk="0" hangingPunct="0">
              <a:defRPr sz="2400">
                <a:solidFill>
                  <a:schemeClr val="tx1"/>
                </a:solidFill>
                <a:latin typeface="Arial" charset="0"/>
                <a:ea typeface="ＭＳ Ｐゴシック" charset="0"/>
              </a:defRPr>
            </a:lvl3pPr>
            <a:lvl4pPr marL="1600200" indent="-228600" defTabSz="457200" eaLnBrk="0" hangingPunct="0">
              <a:defRPr sz="2400">
                <a:solidFill>
                  <a:schemeClr val="tx1"/>
                </a:solidFill>
                <a:latin typeface="Arial" charset="0"/>
                <a:ea typeface="ＭＳ Ｐゴシック" charset="0"/>
              </a:defRPr>
            </a:lvl4pPr>
            <a:lvl5pPr marL="2057400" indent="-228600" defTabSz="4572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lnSpc>
                <a:spcPct val="95000"/>
              </a:lnSpc>
              <a:spcBef>
                <a:spcPct val="0"/>
              </a:spcBef>
              <a:spcAft>
                <a:spcPct val="0"/>
              </a:spcAft>
            </a:pPr>
            <a:r>
              <a:rPr lang="es-ES" b="1" smtClean="0">
                <a:solidFill>
                  <a:srgbClr val="FFFFFF"/>
                </a:solidFill>
              </a:rPr>
              <a:t>¿Cómo investigar un gen?</a:t>
            </a:r>
            <a:endParaRPr lang="en-GB" b="1" smtClean="0">
              <a:solidFill>
                <a:srgbClr val="FFFFFF"/>
              </a:solidFill>
            </a:endParaRPr>
          </a:p>
        </p:txBody>
      </p:sp>
      <p:sp>
        <p:nvSpPr>
          <p:cNvPr id="5" name="Rectángulo 4"/>
          <p:cNvSpPr/>
          <p:nvPr/>
        </p:nvSpPr>
        <p:spPr>
          <a:xfrm>
            <a:off x="1804988" y="1000125"/>
            <a:ext cx="5334000" cy="522288"/>
          </a:xfrm>
          <a:prstGeom prst="rect">
            <a:avLst/>
          </a:prstGeom>
        </p:spPr>
        <p:txBody>
          <a:bodyPr wrap="none">
            <a:spAutoFit/>
          </a:bodyPr>
          <a:lstStyle/>
          <a:p>
            <a:pPr>
              <a:defRPr/>
            </a:pPr>
            <a:r>
              <a:rPr lang="en-US" sz="2800" dirty="0">
                <a:solidFill>
                  <a:srgbClr val="000000"/>
                </a:solidFill>
                <a:latin typeface="Arial"/>
                <a:ea typeface="ＭＳ Ｐゴシック" charset="0"/>
                <a:cs typeface="ＭＳ Ｐゴシック" charset="0"/>
              </a:rPr>
              <a:t>http://</a:t>
            </a:r>
            <a:r>
              <a:rPr lang="en-US" sz="2800" dirty="0" err="1">
                <a:solidFill>
                  <a:srgbClr val="000000"/>
                </a:solidFill>
                <a:latin typeface="Arial"/>
                <a:ea typeface="ＭＳ Ｐゴシック" charset="0"/>
                <a:cs typeface="ＭＳ Ｐゴシック" charset="0"/>
              </a:rPr>
              <a:t>cgap.nci.nih.gov</a:t>
            </a:r>
            <a:r>
              <a:rPr lang="en-US" sz="2800" dirty="0">
                <a:solidFill>
                  <a:srgbClr val="000000"/>
                </a:solidFill>
                <a:latin typeface="Arial"/>
                <a:ea typeface="ＭＳ Ｐゴシック" charset="0"/>
                <a:cs typeface="ＭＳ Ｐゴシック" charset="0"/>
              </a:rPr>
              <a:t>/Pathways</a:t>
            </a:r>
            <a:endParaRPr lang="es-ES" sz="2800" dirty="0">
              <a:solidFill>
                <a:srgbClr val="000000"/>
              </a:solidFill>
              <a:latin typeface="Arial"/>
              <a:ea typeface="ＭＳ Ｐゴシック" charset="0"/>
              <a:cs typeface="ＭＳ Ｐゴシック" charset="0"/>
            </a:endParaRPr>
          </a:p>
        </p:txBody>
      </p:sp>
      <p:pic>
        <p:nvPicPr>
          <p:cNvPr id="314371" name="Imagen 7"/>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36575" y="2058988"/>
            <a:ext cx="8135938" cy="3748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4372" name="Imagen 6"/>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819900" y="4318000"/>
            <a:ext cx="2054225" cy="205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026739591"/>
      </p:ext>
    </p:extLst>
  </p:cSld>
  <p:clrMapOvr>
    <a:masterClrMapping/>
  </p:clrMapOvr>
  <p:transition xmlns:p14="http://schemas.microsoft.com/office/powerpoint/2010/main" spd="med">
    <p:fade/>
  </p:transition>
</p:sld>
</file>

<file path=ppt/slides/slide11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15393" name="Rectangle 2"/>
          <p:cNvSpPr txBox="1">
            <a:spLocks noChangeArrowheads="1"/>
          </p:cNvSpPr>
          <p:nvPr/>
        </p:nvSpPr>
        <p:spPr bwMode="auto">
          <a:xfrm>
            <a:off x="314325" y="230188"/>
            <a:ext cx="650557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eaLnBrk="0" hangingPunct="0">
              <a:defRPr sz="2400">
                <a:solidFill>
                  <a:schemeClr val="tx1"/>
                </a:solidFill>
                <a:latin typeface="Arial" charset="0"/>
                <a:ea typeface="ＭＳ Ｐゴシック" charset="0"/>
                <a:cs typeface="ＭＳ Ｐゴシック" charset="0"/>
              </a:defRPr>
            </a:lvl1pPr>
            <a:lvl2pPr marL="742950" indent="-285750" defTabSz="457200" eaLnBrk="0" hangingPunct="0">
              <a:defRPr sz="2400">
                <a:solidFill>
                  <a:schemeClr val="tx1"/>
                </a:solidFill>
                <a:latin typeface="Arial" charset="0"/>
                <a:ea typeface="ＭＳ Ｐゴシック" charset="0"/>
              </a:defRPr>
            </a:lvl2pPr>
            <a:lvl3pPr marL="1143000" indent="-228600" defTabSz="457200" eaLnBrk="0" hangingPunct="0">
              <a:defRPr sz="2400">
                <a:solidFill>
                  <a:schemeClr val="tx1"/>
                </a:solidFill>
                <a:latin typeface="Arial" charset="0"/>
                <a:ea typeface="ＭＳ Ｐゴシック" charset="0"/>
              </a:defRPr>
            </a:lvl3pPr>
            <a:lvl4pPr marL="1600200" indent="-228600" defTabSz="457200" eaLnBrk="0" hangingPunct="0">
              <a:defRPr sz="2400">
                <a:solidFill>
                  <a:schemeClr val="tx1"/>
                </a:solidFill>
                <a:latin typeface="Arial" charset="0"/>
                <a:ea typeface="ＭＳ Ｐゴシック" charset="0"/>
              </a:defRPr>
            </a:lvl4pPr>
            <a:lvl5pPr marL="2057400" indent="-228600" defTabSz="4572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lnSpc>
                <a:spcPct val="95000"/>
              </a:lnSpc>
              <a:spcBef>
                <a:spcPct val="0"/>
              </a:spcBef>
              <a:spcAft>
                <a:spcPct val="0"/>
              </a:spcAft>
            </a:pPr>
            <a:r>
              <a:rPr lang="es-ES" b="1" smtClean="0">
                <a:solidFill>
                  <a:srgbClr val="FFFFFF"/>
                </a:solidFill>
              </a:rPr>
              <a:t>¿Cómo investigar un gen?</a:t>
            </a:r>
            <a:endParaRPr lang="en-GB" b="1" smtClean="0">
              <a:solidFill>
                <a:srgbClr val="FFFFFF"/>
              </a:solidFill>
            </a:endParaRPr>
          </a:p>
        </p:txBody>
      </p:sp>
      <p:sp>
        <p:nvSpPr>
          <p:cNvPr id="5" name="Rectángulo 4"/>
          <p:cNvSpPr/>
          <p:nvPr/>
        </p:nvSpPr>
        <p:spPr>
          <a:xfrm>
            <a:off x="1804988" y="1000125"/>
            <a:ext cx="5334000" cy="522288"/>
          </a:xfrm>
          <a:prstGeom prst="rect">
            <a:avLst/>
          </a:prstGeom>
        </p:spPr>
        <p:txBody>
          <a:bodyPr wrap="none">
            <a:spAutoFit/>
          </a:bodyPr>
          <a:lstStyle/>
          <a:p>
            <a:pPr>
              <a:defRPr/>
            </a:pPr>
            <a:r>
              <a:rPr lang="en-US" sz="2800" dirty="0">
                <a:solidFill>
                  <a:srgbClr val="000000"/>
                </a:solidFill>
                <a:latin typeface="Arial"/>
                <a:ea typeface="ＭＳ Ｐゴシック" charset="0"/>
                <a:cs typeface="ＭＳ Ｐゴシック" charset="0"/>
              </a:rPr>
              <a:t>http://</a:t>
            </a:r>
            <a:r>
              <a:rPr lang="en-US" sz="2800" dirty="0" err="1">
                <a:solidFill>
                  <a:srgbClr val="000000"/>
                </a:solidFill>
                <a:latin typeface="Arial"/>
                <a:ea typeface="ＭＳ Ｐゴシック" charset="0"/>
                <a:cs typeface="ＭＳ Ｐゴシック" charset="0"/>
              </a:rPr>
              <a:t>cgap.nci.nih.gov</a:t>
            </a:r>
            <a:r>
              <a:rPr lang="en-US" sz="2800" dirty="0">
                <a:solidFill>
                  <a:srgbClr val="000000"/>
                </a:solidFill>
                <a:latin typeface="Arial"/>
                <a:ea typeface="ＭＳ Ｐゴシック" charset="0"/>
                <a:cs typeface="ＭＳ Ｐゴシック" charset="0"/>
              </a:rPr>
              <a:t>/Pathways</a:t>
            </a:r>
            <a:endParaRPr lang="es-ES" sz="2800" dirty="0">
              <a:solidFill>
                <a:srgbClr val="000000"/>
              </a:solidFill>
              <a:latin typeface="Arial"/>
              <a:ea typeface="ＭＳ Ｐゴシック" charset="0"/>
              <a:cs typeface="ＭＳ Ｐゴシック" charset="0"/>
            </a:endParaRPr>
          </a:p>
        </p:txBody>
      </p:sp>
      <p:pic>
        <p:nvPicPr>
          <p:cNvPr id="315395" name="Imagen 7"/>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36575" y="2058988"/>
            <a:ext cx="8135938" cy="3748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5396" name="Imagen 6"/>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819900" y="4318000"/>
            <a:ext cx="2054225" cy="205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Elipse 5"/>
          <p:cNvSpPr/>
          <p:nvPr/>
        </p:nvSpPr>
        <p:spPr bwMode="auto">
          <a:xfrm>
            <a:off x="4478338" y="4772025"/>
            <a:ext cx="1630362" cy="508000"/>
          </a:xfrm>
          <a:prstGeom prst="ellipse">
            <a:avLst/>
          </a:prstGeom>
          <a:noFill/>
          <a:ln w="57150" cap="flat" cmpd="sng" algn="ctr">
            <a:solidFill>
              <a:srgbClr val="FF0000"/>
            </a:solidFill>
            <a:prstDash val="solid"/>
            <a:round/>
            <a:headEnd type="none" w="med" len="med"/>
            <a:tailEnd type="none" w="med" len="med"/>
          </a:ln>
          <a:effectLst/>
        </p:spPr>
        <p:txBody>
          <a:bodyPr wrap="none" lIns="90000" tIns="46800" rIns="90000" bIns="46800" anchor="ctr"/>
          <a:lstStyle/>
          <a:p>
            <a:pPr defTabSz="914400" fontAlgn="base">
              <a:spcBef>
                <a:spcPct val="0"/>
              </a:spcBef>
              <a:spcAft>
                <a:spcPct val="0"/>
              </a:spcAft>
              <a:defRPr/>
            </a:pPr>
            <a:endParaRPr lang="es-ES" sz="2000">
              <a:solidFill>
                <a:srgbClr val="000000"/>
              </a:solidFill>
              <a:latin typeface="Arial" charset="0"/>
              <a:ea typeface="ＭＳ Ｐゴシック" charset="0"/>
              <a:cs typeface="ＭＳ Ｐゴシック" charset="0"/>
            </a:endParaRPr>
          </a:p>
        </p:txBody>
      </p:sp>
      <p:sp>
        <p:nvSpPr>
          <p:cNvPr id="9" name="Elipse 8"/>
          <p:cNvSpPr/>
          <p:nvPr/>
        </p:nvSpPr>
        <p:spPr bwMode="auto">
          <a:xfrm>
            <a:off x="536575" y="4727575"/>
            <a:ext cx="1500188" cy="363538"/>
          </a:xfrm>
          <a:prstGeom prst="ellipse">
            <a:avLst/>
          </a:prstGeom>
          <a:noFill/>
          <a:ln w="57150" cap="flat" cmpd="sng" algn="ctr">
            <a:solidFill>
              <a:srgbClr val="FF0000"/>
            </a:solidFill>
            <a:prstDash val="solid"/>
            <a:round/>
            <a:headEnd type="none" w="med" len="med"/>
            <a:tailEnd type="none" w="med" len="med"/>
          </a:ln>
          <a:effectLst/>
        </p:spPr>
        <p:txBody>
          <a:bodyPr wrap="none" lIns="90000" tIns="46800" rIns="90000" bIns="46800" anchor="ctr"/>
          <a:lstStyle/>
          <a:p>
            <a:pPr defTabSz="914400" fontAlgn="base">
              <a:spcBef>
                <a:spcPct val="0"/>
              </a:spcBef>
              <a:spcAft>
                <a:spcPct val="0"/>
              </a:spcAft>
              <a:defRPr/>
            </a:pPr>
            <a:endParaRPr lang="es-ES" sz="2000">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716397026"/>
      </p:ext>
    </p:extLst>
  </p:cSld>
  <p:clrMapOvr>
    <a:masterClrMapping/>
  </p:clrMapOvr>
  <p:transition xmlns:p14="http://schemas.microsoft.com/office/powerpoint/2010/main" spd="med">
    <p:fade/>
  </p:transition>
</p:sld>
</file>

<file path=ppt/slides/slide11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16417" name="Rectangle 2"/>
          <p:cNvSpPr txBox="1">
            <a:spLocks noChangeArrowheads="1"/>
          </p:cNvSpPr>
          <p:nvPr/>
        </p:nvSpPr>
        <p:spPr bwMode="auto">
          <a:xfrm>
            <a:off x="314325" y="230188"/>
            <a:ext cx="650557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eaLnBrk="0" hangingPunct="0">
              <a:defRPr sz="2400">
                <a:solidFill>
                  <a:schemeClr val="tx1"/>
                </a:solidFill>
                <a:latin typeface="Arial" charset="0"/>
                <a:ea typeface="ＭＳ Ｐゴシック" charset="0"/>
                <a:cs typeface="ＭＳ Ｐゴシック" charset="0"/>
              </a:defRPr>
            </a:lvl1pPr>
            <a:lvl2pPr marL="742950" indent="-285750" defTabSz="457200" eaLnBrk="0" hangingPunct="0">
              <a:defRPr sz="2400">
                <a:solidFill>
                  <a:schemeClr val="tx1"/>
                </a:solidFill>
                <a:latin typeface="Arial" charset="0"/>
                <a:ea typeface="ＭＳ Ｐゴシック" charset="0"/>
              </a:defRPr>
            </a:lvl2pPr>
            <a:lvl3pPr marL="1143000" indent="-228600" defTabSz="457200" eaLnBrk="0" hangingPunct="0">
              <a:defRPr sz="2400">
                <a:solidFill>
                  <a:schemeClr val="tx1"/>
                </a:solidFill>
                <a:latin typeface="Arial" charset="0"/>
                <a:ea typeface="ＭＳ Ｐゴシック" charset="0"/>
              </a:defRPr>
            </a:lvl3pPr>
            <a:lvl4pPr marL="1600200" indent="-228600" defTabSz="457200" eaLnBrk="0" hangingPunct="0">
              <a:defRPr sz="2400">
                <a:solidFill>
                  <a:schemeClr val="tx1"/>
                </a:solidFill>
                <a:latin typeface="Arial" charset="0"/>
                <a:ea typeface="ＭＳ Ｐゴシック" charset="0"/>
              </a:defRPr>
            </a:lvl4pPr>
            <a:lvl5pPr marL="2057400" indent="-228600" defTabSz="4572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lnSpc>
                <a:spcPct val="95000"/>
              </a:lnSpc>
              <a:spcBef>
                <a:spcPct val="0"/>
              </a:spcBef>
              <a:spcAft>
                <a:spcPct val="0"/>
              </a:spcAft>
            </a:pPr>
            <a:r>
              <a:rPr lang="es-ES" b="1" smtClean="0">
                <a:solidFill>
                  <a:srgbClr val="FFFFFF"/>
                </a:solidFill>
              </a:rPr>
              <a:t>¿Cómo investigar un gen?</a:t>
            </a:r>
            <a:endParaRPr lang="en-GB" b="1" smtClean="0">
              <a:solidFill>
                <a:srgbClr val="FFFFFF"/>
              </a:solidFill>
            </a:endParaRPr>
          </a:p>
        </p:txBody>
      </p:sp>
      <p:sp>
        <p:nvSpPr>
          <p:cNvPr id="5" name="Rectángulo 4"/>
          <p:cNvSpPr/>
          <p:nvPr/>
        </p:nvSpPr>
        <p:spPr>
          <a:xfrm>
            <a:off x="404813" y="1014413"/>
            <a:ext cx="8469312" cy="523875"/>
          </a:xfrm>
          <a:prstGeom prst="rect">
            <a:avLst/>
          </a:prstGeom>
        </p:spPr>
        <p:txBody>
          <a:bodyPr wrap="none">
            <a:spAutoFit/>
          </a:bodyPr>
          <a:lstStyle/>
          <a:p>
            <a:pPr>
              <a:defRPr/>
            </a:pPr>
            <a:r>
              <a:rPr lang="en-US" sz="2800" dirty="0">
                <a:solidFill>
                  <a:srgbClr val="000000"/>
                </a:solidFill>
                <a:latin typeface="Arial"/>
                <a:ea typeface="ＭＳ Ｐゴシック" charset="0"/>
                <a:cs typeface="ＭＳ Ｐゴシック" charset="0"/>
              </a:rPr>
              <a:t>http://</a:t>
            </a:r>
            <a:r>
              <a:rPr lang="en-US" sz="2800" dirty="0" err="1">
                <a:solidFill>
                  <a:srgbClr val="000000"/>
                </a:solidFill>
                <a:latin typeface="Arial"/>
                <a:ea typeface="ＭＳ Ｐゴシック" charset="0"/>
                <a:cs typeface="ＭＳ Ｐゴシック" charset="0"/>
              </a:rPr>
              <a:t>cgap.nci.nih.gov</a:t>
            </a:r>
            <a:r>
              <a:rPr lang="en-US" sz="2800" dirty="0">
                <a:solidFill>
                  <a:srgbClr val="000000"/>
                </a:solidFill>
                <a:latin typeface="Arial"/>
                <a:ea typeface="ＭＳ Ｐゴシック" charset="0"/>
                <a:cs typeface="ＭＳ Ｐゴシック" charset="0"/>
              </a:rPr>
              <a:t>/Pathways/</a:t>
            </a:r>
            <a:r>
              <a:rPr lang="en-US" sz="2800" dirty="0" err="1">
                <a:solidFill>
                  <a:srgbClr val="000000"/>
                </a:solidFill>
                <a:latin typeface="Arial"/>
                <a:ea typeface="ＭＳ Ｐゴシック" charset="0"/>
                <a:cs typeface="ＭＳ Ｐゴシック" charset="0"/>
              </a:rPr>
              <a:t>Pathway_Searcher</a:t>
            </a:r>
            <a:endParaRPr lang="es-ES" sz="2800" dirty="0">
              <a:solidFill>
                <a:srgbClr val="000000"/>
              </a:solidFill>
              <a:latin typeface="Arial"/>
              <a:ea typeface="ＭＳ Ｐゴシック" charset="0"/>
              <a:cs typeface="ＭＳ Ｐゴシック" charset="0"/>
            </a:endParaRPr>
          </a:p>
        </p:txBody>
      </p:sp>
      <p:pic>
        <p:nvPicPr>
          <p:cNvPr id="316419" name="Imagen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192963" y="4764088"/>
            <a:ext cx="1779587" cy="178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6420" name="Imagen 3"/>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04813" y="1617663"/>
            <a:ext cx="6046787" cy="4927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177623626"/>
      </p:ext>
    </p:extLst>
  </p:cSld>
  <p:clrMapOvr>
    <a:masterClrMapping/>
  </p:clrMapOvr>
  <p:transition xmlns:p14="http://schemas.microsoft.com/office/powerpoint/2010/main" spd="med">
    <p:fade/>
  </p:transition>
</p:sld>
</file>

<file path=ppt/slides/slide11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17441" name="Rectangle 2"/>
          <p:cNvSpPr txBox="1">
            <a:spLocks noChangeArrowheads="1"/>
          </p:cNvSpPr>
          <p:nvPr/>
        </p:nvSpPr>
        <p:spPr bwMode="auto">
          <a:xfrm>
            <a:off x="314325" y="230188"/>
            <a:ext cx="650557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eaLnBrk="0" hangingPunct="0">
              <a:defRPr sz="2400">
                <a:solidFill>
                  <a:schemeClr val="tx1"/>
                </a:solidFill>
                <a:latin typeface="Arial" charset="0"/>
                <a:ea typeface="ＭＳ Ｐゴシック" charset="0"/>
                <a:cs typeface="ＭＳ Ｐゴシック" charset="0"/>
              </a:defRPr>
            </a:lvl1pPr>
            <a:lvl2pPr marL="742950" indent="-285750" defTabSz="457200" eaLnBrk="0" hangingPunct="0">
              <a:defRPr sz="2400">
                <a:solidFill>
                  <a:schemeClr val="tx1"/>
                </a:solidFill>
                <a:latin typeface="Arial" charset="0"/>
                <a:ea typeface="ＭＳ Ｐゴシック" charset="0"/>
              </a:defRPr>
            </a:lvl2pPr>
            <a:lvl3pPr marL="1143000" indent="-228600" defTabSz="457200" eaLnBrk="0" hangingPunct="0">
              <a:defRPr sz="2400">
                <a:solidFill>
                  <a:schemeClr val="tx1"/>
                </a:solidFill>
                <a:latin typeface="Arial" charset="0"/>
                <a:ea typeface="ＭＳ Ｐゴシック" charset="0"/>
              </a:defRPr>
            </a:lvl3pPr>
            <a:lvl4pPr marL="1600200" indent="-228600" defTabSz="457200" eaLnBrk="0" hangingPunct="0">
              <a:defRPr sz="2400">
                <a:solidFill>
                  <a:schemeClr val="tx1"/>
                </a:solidFill>
                <a:latin typeface="Arial" charset="0"/>
                <a:ea typeface="ＭＳ Ｐゴシック" charset="0"/>
              </a:defRPr>
            </a:lvl4pPr>
            <a:lvl5pPr marL="2057400" indent="-228600" defTabSz="4572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lnSpc>
                <a:spcPct val="95000"/>
              </a:lnSpc>
              <a:spcBef>
                <a:spcPct val="0"/>
              </a:spcBef>
              <a:spcAft>
                <a:spcPct val="0"/>
              </a:spcAft>
            </a:pPr>
            <a:r>
              <a:rPr lang="es-ES" b="1" smtClean="0">
                <a:solidFill>
                  <a:srgbClr val="FFFFFF"/>
                </a:solidFill>
              </a:rPr>
              <a:t>¿Cómo investigar un gen?</a:t>
            </a:r>
            <a:endParaRPr lang="en-GB" b="1" smtClean="0">
              <a:solidFill>
                <a:srgbClr val="FFFFFF"/>
              </a:solidFill>
            </a:endParaRPr>
          </a:p>
        </p:txBody>
      </p:sp>
      <p:sp>
        <p:nvSpPr>
          <p:cNvPr id="5" name="Rectángulo 4"/>
          <p:cNvSpPr/>
          <p:nvPr/>
        </p:nvSpPr>
        <p:spPr>
          <a:xfrm>
            <a:off x="404813" y="1014413"/>
            <a:ext cx="8469312" cy="523875"/>
          </a:xfrm>
          <a:prstGeom prst="rect">
            <a:avLst/>
          </a:prstGeom>
        </p:spPr>
        <p:txBody>
          <a:bodyPr wrap="none">
            <a:spAutoFit/>
          </a:bodyPr>
          <a:lstStyle/>
          <a:p>
            <a:pPr>
              <a:defRPr/>
            </a:pPr>
            <a:r>
              <a:rPr lang="en-US" sz="2800" dirty="0">
                <a:solidFill>
                  <a:srgbClr val="000000"/>
                </a:solidFill>
                <a:latin typeface="Arial"/>
                <a:ea typeface="ＭＳ Ｐゴシック" charset="0"/>
                <a:cs typeface="ＭＳ Ｐゴシック" charset="0"/>
              </a:rPr>
              <a:t>http://</a:t>
            </a:r>
            <a:r>
              <a:rPr lang="en-US" sz="2800" dirty="0" err="1">
                <a:solidFill>
                  <a:srgbClr val="000000"/>
                </a:solidFill>
                <a:latin typeface="Arial"/>
                <a:ea typeface="ＭＳ Ｐゴシック" charset="0"/>
                <a:cs typeface="ＭＳ Ｐゴシック" charset="0"/>
              </a:rPr>
              <a:t>cgap.nci.nih.gov</a:t>
            </a:r>
            <a:r>
              <a:rPr lang="en-US" sz="2800" dirty="0">
                <a:solidFill>
                  <a:srgbClr val="000000"/>
                </a:solidFill>
                <a:latin typeface="Arial"/>
                <a:ea typeface="ＭＳ Ｐゴシック" charset="0"/>
                <a:cs typeface="ＭＳ Ｐゴシック" charset="0"/>
              </a:rPr>
              <a:t>/Pathways/</a:t>
            </a:r>
            <a:r>
              <a:rPr lang="en-US" sz="2800" dirty="0" err="1">
                <a:solidFill>
                  <a:srgbClr val="000000"/>
                </a:solidFill>
                <a:latin typeface="Arial"/>
                <a:ea typeface="ＭＳ Ｐゴシック" charset="0"/>
                <a:cs typeface="ＭＳ Ｐゴシック" charset="0"/>
              </a:rPr>
              <a:t>Pathway_Searcher</a:t>
            </a:r>
            <a:endParaRPr lang="es-ES" sz="2800" dirty="0">
              <a:solidFill>
                <a:srgbClr val="000000"/>
              </a:solidFill>
              <a:latin typeface="Arial"/>
              <a:ea typeface="ＭＳ Ｐゴシック" charset="0"/>
              <a:cs typeface="ＭＳ Ｐゴシック" charset="0"/>
            </a:endParaRPr>
          </a:p>
        </p:txBody>
      </p:sp>
      <p:pic>
        <p:nvPicPr>
          <p:cNvPr id="317443" name="Imagen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192963" y="4764088"/>
            <a:ext cx="1779587" cy="178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7444" name="Imagen 3"/>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04813" y="1617663"/>
            <a:ext cx="6046787" cy="4927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74485605"/>
      </p:ext>
    </p:extLst>
  </p:cSld>
  <p:clrMapOvr>
    <a:masterClrMapping/>
  </p:clrMapOvr>
  <p:transition xmlns:p14="http://schemas.microsoft.com/office/powerpoint/2010/main" spd="med">
    <p:fade/>
  </p:transition>
</p:sld>
</file>

<file path=ppt/slides/slide11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18465" name="Imagen 5"/>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92125" y="4392613"/>
            <a:ext cx="7439025" cy="1812925"/>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318466" name="Rectangle 2"/>
          <p:cNvSpPr txBox="1">
            <a:spLocks noChangeArrowheads="1"/>
          </p:cNvSpPr>
          <p:nvPr/>
        </p:nvSpPr>
        <p:spPr bwMode="auto">
          <a:xfrm>
            <a:off x="314325" y="230188"/>
            <a:ext cx="650557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eaLnBrk="0" hangingPunct="0">
              <a:defRPr sz="2400">
                <a:solidFill>
                  <a:schemeClr val="tx1"/>
                </a:solidFill>
                <a:latin typeface="Arial" charset="0"/>
                <a:ea typeface="ＭＳ Ｐゴシック" charset="0"/>
                <a:cs typeface="ＭＳ Ｐゴシック" charset="0"/>
              </a:defRPr>
            </a:lvl1pPr>
            <a:lvl2pPr marL="742950" indent="-285750" defTabSz="457200" eaLnBrk="0" hangingPunct="0">
              <a:defRPr sz="2400">
                <a:solidFill>
                  <a:schemeClr val="tx1"/>
                </a:solidFill>
                <a:latin typeface="Arial" charset="0"/>
                <a:ea typeface="ＭＳ Ｐゴシック" charset="0"/>
              </a:defRPr>
            </a:lvl2pPr>
            <a:lvl3pPr marL="1143000" indent="-228600" defTabSz="457200" eaLnBrk="0" hangingPunct="0">
              <a:defRPr sz="2400">
                <a:solidFill>
                  <a:schemeClr val="tx1"/>
                </a:solidFill>
                <a:latin typeface="Arial" charset="0"/>
                <a:ea typeface="ＭＳ Ｐゴシック" charset="0"/>
              </a:defRPr>
            </a:lvl3pPr>
            <a:lvl4pPr marL="1600200" indent="-228600" defTabSz="457200" eaLnBrk="0" hangingPunct="0">
              <a:defRPr sz="2400">
                <a:solidFill>
                  <a:schemeClr val="tx1"/>
                </a:solidFill>
                <a:latin typeface="Arial" charset="0"/>
                <a:ea typeface="ＭＳ Ｐゴシック" charset="0"/>
              </a:defRPr>
            </a:lvl4pPr>
            <a:lvl5pPr marL="2057400" indent="-228600" defTabSz="4572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lnSpc>
                <a:spcPct val="95000"/>
              </a:lnSpc>
              <a:spcBef>
                <a:spcPct val="0"/>
              </a:spcBef>
              <a:spcAft>
                <a:spcPct val="0"/>
              </a:spcAft>
            </a:pPr>
            <a:r>
              <a:rPr lang="es-ES" b="1" smtClean="0">
                <a:solidFill>
                  <a:srgbClr val="FFFFFF"/>
                </a:solidFill>
              </a:rPr>
              <a:t>¿Cómo investigar un gen?</a:t>
            </a:r>
            <a:endParaRPr lang="en-GB" b="1" smtClean="0">
              <a:solidFill>
                <a:srgbClr val="FFFFFF"/>
              </a:solidFill>
            </a:endParaRPr>
          </a:p>
        </p:txBody>
      </p:sp>
      <p:sp>
        <p:nvSpPr>
          <p:cNvPr id="5" name="Rectángulo 4"/>
          <p:cNvSpPr/>
          <p:nvPr/>
        </p:nvSpPr>
        <p:spPr>
          <a:xfrm>
            <a:off x="404813" y="1014413"/>
            <a:ext cx="8469312" cy="523875"/>
          </a:xfrm>
          <a:prstGeom prst="rect">
            <a:avLst/>
          </a:prstGeom>
        </p:spPr>
        <p:txBody>
          <a:bodyPr wrap="none">
            <a:spAutoFit/>
          </a:bodyPr>
          <a:lstStyle/>
          <a:p>
            <a:pPr>
              <a:defRPr/>
            </a:pPr>
            <a:r>
              <a:rPr lang="en-US" sz="2800" dirty="0">
                <a:solidFill>
                  <a:srgbClr val="000000"/>
                </a:solidFill>
                <a:latin typeface="Arial"/>
                <a:ea typeface="ＭＳ Ｐゴシック" charset="0"/>
                <a:cs typeface="ＭＳ Ｐゴシック" charset="0"/>
              </a:rPr>
              <a:t>http://</a:t>
            </a:r>
            <a:r>
              <a:rPr lang="en-US" sz="2800" dirty="0" err="1">
                <a:solidFill>
                  <a:srgbClr val="000000"/>
                </a:solidFill>
                <a:latin typeface="Arial"/>
                <a:ea typeface="ＭＳ Ｐゴシック" charset="0"/>
                <a:cs typeface="ＭＳ Ｐゴシック" charset="0"/>
              </a:rPr>
              <a:t>cgap.nci.nih.gov</a:t>
            </a:r>
            <a:r>
              <a:rPr lang="en-US" sz="2800" dirty="0">
                <a:solidFill>
                  <a:srgbClr val="000000"/>
                </a:solidFill>
                <a:latin typeface="Arial"/>
                <a:ea typeface="ＭＳ Ｐゴシック" charset="0"/>
                <a:cs typeface="ＭＳ Ｐゴシック" charset="0"/>
              </a:rPr>
              <a:t>/Pathways/</a:t>
            </a:r>
            <a:r>
              <a:rPr lang="en-US" sz="2800" dirty="0" err="1">
                <a:solidFill>
                  <a:srgbClr val="000000"/>
                </a:solidFill>
                <a:latin typeface="Arial"/>
                <a:ea typeface="ＭＳ Ｐゴシック" charset="0"/>
                <a:cs typeface="ＭＳ Ｐゴシック" charset="0"/>
              </a:rPr>
              <a:t>Pathway_Searcher</a:t>
            </a:r>
            <a:endParaRPr lang="es-ES" sz="2800" dirty="0">
              <a:solidFill>
                <a:srgbClr val="000000"/>
              </a:solidFill>
              <a:latin typeface="Arial"/>
              <a:ea typeface="ＭＳ Ｐゴシック" charset="0"/>
              <a:cs typeface="ＭＳ Ｐゴシック" charset="0"/>
            </a:endParaRPr>
          </a:p>
        </p:txBody>
      </p:sp>
      <p:pic>
        <p:nvPicPr>
          <p:cNvPr id="318468" name="Imagen 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192963" y="4764088"/>
            <a:ext cx="1779587" cy="178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8469" name="Imagen 3"/>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04813" y="1617663"/>
            <a:ext cx="2933700" cy="2390775"/>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7" name="Elipse 6"/>
          <p:cNvSpPr/>
          <p:nvPr/>
        </p:nvSpPr>
        <p:spPr bwMode="auto">
          <a:xfrm>
            <a:off x="3262313" y="5176838"/>
            <a:ext cx="2135187" cy="703262"/>
          </a:xfrm>
          <a:prstGeom prst="ellipse">
            <a:avLst/>
          </a:prstGeom>
          <a:noFill/>
          <a:ln w="57150" cap="flat" cmpd="sng" algn="ctr">
            <a:solidFill>
              <a:srgbClr val="FF0000"/>
            </a:solidFill>
            <a:prstDash val="solid"/>
            <a:round/>
            <a:headEnd type="none" w="med" len="med"/>
            <a:tailEnd type="none" w="med" len="med"/>
          </a:ln>
          <a:effectLst/>
        </p:spPr>
        <p:txBody>
          <a:bodyPr wrap="none" lIns="90000" tIns="46800" rIns="90000" bIns="46800" anchor="ctr"/>
          <a:lstStyle/>
          <a:p>
            <a:pPr defTabSz="914400" fontAlgn="base">
              <a:spcBef>
                <a:spcPct val="0"/>
              </a:spcBef>
              <a:spcAft>
                <a:spcPct val="0"/>
              </a:spcAft>
              <a:defRPr/>
            </a:pPr>
            <a:endParaRPr lang="es-ES" sz="2000">
              <a:solidFill>
                <a:srgbClr val="000000"/>
              </a:solidFill>
              <a:latin typeface="Arial" charset="0"/>
              <a:ea typeface="ＭＳ Ｐゴシック" charset="0"/>
              <a:cs typeface="ＭＳ Ｐゴシック" charset="0"/>
            </a:endParaRPr>
          </a:p>
        </p:txBody>
      </p:sp>
      <p:sp>
        <p:nvSpPr>
          <p:cNvPr id="8" name="Elipse 7"/>
          <p:cNvSpPr/>
          <p:nvPr/>
        </p:nvSpPr>
        <p:spPr bwMode="auto">
          <a:xfrm>
            <a:off x="1193800" y="3500438"/>
            <a:ext cx="2462213" cy="508000"/>
          </a:xfrm>
          <a:prstGeom prst="ellipse">
            <a:avLst/>
          </a:prstGeom>
          <a:noFill/>
          <a:ln w="57150" cap="flat" cmpd="sng" algn="ctr">
            <a:solidFill>
              <a:srgbClr val="FF0000"/>
            </a:solidFill>
            <a:prstDash val="solid"/>
            <a:round/>
            <a:headEnd type="none" w="med" len="med"/>
            <a:tailEnd type="none" w="med" len="med"/>
          </a:ln>
          <a:effectLst/>
        </p:spPr>
        <p:txBody>
          <a:bodyPr wrap="none" lIns="90000" tIns="46800" rIns="90000" bIns="46800" anchor="ctr"/>
          <a:lstStyle/>
          <a:p>
            <a:pPr defTabSz="914400" fontAlgn="base">
              <a:spcBef>
                <a:spcPct val="0"/>
              </a:spcBef>
              <a:spcAft>
                <a:spcPct val="0"/>
              </a:spcAft>
              <a:defRPr/>
            </a:pPr>
            <a:endParaRPr lang="es-ES" sz="2000">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4263504872"/>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19489" name="Imagen 9"/>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58800" y="1774825"/>
            <a:ext cx="7753350" cy="4024313"/>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319490" name="Imagen 8"/>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192963" y="4764088"/>
            <a:ext cx="1779587" cy="178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9491" name="Rectangle 2"/>
          <p:cNvSpPr txBox="1">
            <a:spLocks noChangeArrowheads="1"/>
          </p:cNvSpPr>
          <p:nvPr/>
        </p:nvSpPr>
        <p:spPr bwMode="auto">
          <a:xfrm>
            <a:off x="314325" y="230188"/>
            <a:ext cx="650557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eaLnBrk="0" hangingPunct="0">
              <a:defRPr sz="2400">
                <a:solidFill>
                  <a:schemeClr val="tx1"/>
                </a:solidFill>
                <a:latin typeface="Arial" charset="0"/>
                <a:ea typeface="ＭＳ Ｐゴシック" charset="0"/>
                <a:cs typeface="ＭＳ Ｐゴシック" charset="0"/>
              </a:defRPr>
            </a:lvl1pPr>
            <a:lvl2pPr marL="742950" indent="-285750" defTabSz="457200" eaLnBrk="0" hangingPunct="0">
              <a:defRPr sz="2400">
                <a:solidFill>
                  <a:schemeClr val="tx1"/>
                </a:solidFill>
                <a:latin typeface="Arial" charset="0"/>
                <a:ea typeface="ＭＳ Ｐゴシック" charset="0"/>
              </a:defRPr>
            </a:lvl2pPr>
            <a:lvl3pPr marL="1143000" indent="-228600" defTabSz="457200" eaLnBrk="0" hangingPunct="0">
              <a:defRPr sz="2400">
                <a:solidFill>
                  <a:schemeClr val="tx1"/>
                </a:solidFill>
                <a:latin typeface="Arial" charset="0"/>
                <a:ea typeface="ＭＳ Ｐゴシック" charset="0"/>
              </a:defRPr>
            </a:lvl3pPr>
            <a:lvl4pPr marL="1600200" indent="-228600" defTabSz="457200" eaLnBrk="0" hangingPunct="0">
              <a:defRPr sz="2400">
                <a:solidFill>
                  <a:schemeClr val="tx1"/>
                </a:solidFill>
                <a:latin typeface="Arial" charset="0"/>
                <a:ea typeface="ＭＳ Ｐゴシック" charset="0"/>
              </a:defRPr>
            </a:lvl4pPr>
            <a:lvl5pPr marL="2057400" indent="-228600" defTabSz="4572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lnSpc>
                <a:spcPct val="95000"/>
              </a:lnSpc>
              <a:spcBef>
                <a:spcPct val="0"/>
              </a:spcBef>
              <a:spcAft>
                <a:spcPct val="0"/>
              </a:spcAft>
            </a:pPr>
            <a:r>
              <a:rPr lang="es-ES" b="1" smtClean="0">
                <a:solidFill>
                  <a:srgbClr val="FFFFFF"/>
                </a:solidFill>
              </a:rPr>
              <a:t>¿Cómo investigar un gen?</a:t>
            </a:r>
            <a:endParaRPr lang="en-GB" b="1" smtClean="0">
              <a:solidFill>
                <a:srgbClr val="FFFFFF"/>
              </a:solidFill>
            </a:endParaRPr>
          </a:p>
        </p:txBody>
      </p:sp>
      <p:sp>
        <p:nvSpPr>
          <p:cNvPr id="5" name="Rectángulo 4"/>
          <p:cNvSpPr/>
          <p:nvPr/>
        </p:nvSpPr>
        <p:spPr>
          <a:xfrm>
            <a:off x="404813" y="1014413"/>
            <a:ext cx="6421437" cy="338137"/>
          </a:xfrm>
          <a:prstGeom prst="rect">
            <a:avLst/>
          </a:prstGeom>
        </p:spPr>
        <p:txBody>
          <a:bodyPr wrap="none">
            <a:spAutoFit/>
          </a:bodyPr>
          <a:lstStyle/>
          <a:p>
            <a:pPr>
              <a:defRPr/>
            </a:pPr>
            <a:r>
              <a:rPr lang="en-US" sz="1600" dirty="0">
                <a:solidFill>
                  <a:srgbClr val="000000"/>
                </a:solidFill>
                <a:latin typeface="Arial"/>
                <a:ea typeface="ＭＳ Ｐゴシック" charset="0"/>
                <a:cs typeface="ＭＳ Ｐゴシック" charset="0"/>
              </a:rPr>
              <a:t>http://</a:t>
            </a:r>
            <a:r>
              <a:rPr lang="en-US" sz="1600" dirty="0" err="1">
                <a:solidFill>
                  <a:srgbClr val="000000"/>
                </a:solidFill>
                <a:latin typeface="Arial"/>
                <a:ea typeface="ＭＳ Ｐゴシック" charset="0"/>
                <a:cs typeface="ＭＳ Ｐゴシック" charset="0"/>
              </a:rPr>
              <a:t>cgap.nci.nih.gov</a:t>
            </a:r>
            <a:r>
              <a:rPr lang="en-US" sz="1600" dirty="0">
                <a:solidFill>
                  <a:srgbClr val="000000"/>
                </a:solidFill>
                <a:latin typeface="Arial"/>
                <a:ea typeface="ＭＳ Ｐゴシック" charset="0"/>
                <a:cs typeface="ＭＳ Ｐゴシック" charset="0"/>
              </a:rPr>
              <a:t>/Pathways/</a:t>
            </a:r>
            <a:r>
              <a:rPr lang="en-US" sz="1600" dirty="0" err="1">
                <a:solidFill>
                  <a:srgbClr val="000000"/>
                </a:solidFill>
                <a:latin typeface="Arial"/>
                <a:ea typeface="ＭＳ Ｐゴシック" charset="0"/>
                <a:cs typeface="ＭＳ Ｐゴシック" charset="0"/>
              </a:rPr>
              <a:t>PathwayGenes?PATH_GENE</a:t>
            </a:r>
            <a:r>
              <a:rPr lang="en-US" sz="1600" dirty="0">
                <a:solidFill>
                  <a:srgbClr val="000000"/>
                </a:solidFill>
                <a:latin typeface="Arial"/>
                <a:ea typeface="ＭＳ Ｐゴシック" charset="0"/>
                <a:cs typeface="ＭＳ Ｐゴシック" charset="0"/>
              </a:rPr>
              <a:t>=BTK</a:t>
            </a:r>
            <a:endParaRPr lang="es-ES" sz="1600" dirty="0">
              <a:solidFill>
                <a:srgbClr val="000000"/>
              </a:solidFill>
              <a:latin typeface="Arial"/>
              <a:ea typeface="ＭＳ Ｐゴシック" charset="0"/>
              <a:cs typeface="ＭＳ Ｐゴシック" charset="0"/>
            </a:endParaRPr>
          </a:p>
        </p:txBody>
      </p:sp>
    </p:spTree>
    <p:extLst>
      <p:ext uri="{BB962C8B-B14F-4D97-AF65-F5344CB8AC3E}">
        <p14:creationId xmlns:p14="http://schemas.microsoft.com/office/powerpoint/2010/main" val="3475592559"/>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20513" name="Imagen 9"/>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58800" y="1774825"/>
            <a:ext cx="7753350" cy="4024313"/>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320514" name="Imagen 8"/>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192963" y="4764088"/>
            <a:ext cx="1779587" cy="178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0515" name="Rectangle 2"/>
          <p:cNvSpPr txBox="1">
            <a:spLocks noChangeArrowheads="1"/>
          </p:cNvSpPr>
          <p:nvPr/>
        </p:nvSpPr>
        <p:spPr bwMode="auto">
          <a:xfrm>
            <a:off x="314325" y="230188"/>
            <a:ext cx="650557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eaLnBrk="0" hangingPunct="0">
              <a:defRPr sz="2400">
                <a:solidFill>
                  <a:schemeClr val="tx1"/>
                </a:solidFill>
                <a:latin typeface="Arial" charset="0"/>
                <a:ea typeface="ＭＳ Ｐゴシック" charset="0"/>
                <a:cs typeface="ＭＳ Ｐゴシック" charset="0"/>
              </a:defRPr>
            </a:lvl1pPr>
            <a:lvl2pPr marL="742950" indent="-285750" defTabSz="457200" eaLnBrk="0" hangingPunct="0">
              <a:defRPr sz="2400">
                <a:solidFill>
                  <a:schemeClr val="tx1"/>
                </a:solidFill>
                <a:latin typeface="Arial" charset="0"/>
                <a:ea typeface="ＭＳ Ｐゴシック" charset="0"/>
              </a:defRPr>
            </a:lvl2pPr>
            <a:lvl3pPr marL="1143000" indent="-228600" defTabSz="457200" eaLnBrk="0" hangingPunct="0">
              <a:defRPr sz="2400">
                <a:solidFill>
                  <a:schemeClr val="tx1"/>
                </a:solidFill>
                <a:latin typeface="Arial" charset="0"/>
                <a:ea typeface="ＭＳ Ｐゴシック" charset="0"/>
              </a:defRPr>
            </a:lvl3pPr>
            <a:lvl4pPr marL="1600200" indent="-228600" defTabSz="457200" eaLnBrk="0" hangingPunct="0">
              <a:defRPr sz="2400">
                <a:solidFill>
                  <a:schemeClr val="tx1"/>
                </a:solidFill>
                <a:latin typeface="Arial" charset="0"/>
                <a:ea typeface="ＭＳ Ｐゴシック" charset="0"/>
              </a:defRPr>
            </a:lvl4pPr>
            <a:lvl5pPr marL="2057400" indent="-228600" defTabSz="4572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lnSpc>
                <a:spcPct val="95000"/>
              </a:lnSpc>
              <a:spcBef>
                <a:spcPct val="0"/>
              </a:spcBef>
              <a:spcAft>
                <a:spcPct val="0"/>
              </a:spcAft>
            </a:pPr>
            <a:r>
              <a:rPr lang="es-ES" b="1" smtClean="0">
                <a:solidFill>
                  <a:srgbClr val="FFFFFF"/>
                </a:solidFill>
              </a:rPr>
              <a:t>¿Cómo investigar un gen?</a:t>
            </a:r>
            <a:endParaRPr lang="en-GB" b="1" smtClean="0">
              <a:solidFill>
                <a:srgbClr val="FFFFFF"/>
              </a:solidFill>
            </a:endParaRPr>
          </a:p>
        </p:txBody>
      </p:sp>
      <p:sp>
        <p:nvSpPr>
          <p:cNvPr id="5" name="Rectángulo 4"/>
          <p:cNvSpPr/>
          <p:nvPr/>
        </p:nvSpPr>
        <p:spPr>
          <a:xfrm>
            <a:off x="404813" y="1014413"/>
            <a:ext cx="6421437" cy="338137"/>
          </a:xfrm>
          <a:prstGeom prst="rect">
            <a:avLst/>
          </a:prstGeom>
        </p:spPr>
        <p:txBody>
          <a:bodyPr wrap="none">
            <a:spAutoFit/>
          </a:bodyPr>
          <a:lstStyle/>
          <a:p>
            <a:pPr>
              <a:defRPr/>
            </a:pPr>
            <a:r>
              <a:rPr lang="en-US" sz="1600" dirty="0">
                <a:solidFill>
                  <a:srgbClr val="000000"/>
                </a:solidFill>
                <a:latin typeface="Arial"/>
                <a:ea typeface="ＭＳ Ｐゴシック" charset="0"/>
                <a:cs typeface="ＭＳ Ｐゴシック" charset="0"/>
              </a:rPr>
              <a:t>http://</a:t>
            </a:r>
            <a:r>
              <a:rPr lang="en-US" sz="1600" dirty="0" err="1">
                <a:solidFill>
                  <a:srgbClr val="000000"/>
                </a:solidFill>
                <a:latin typeface="Arial"/>
                <a:ea typeface="ＭＳ Ｐゴシック" charset="0"/>
                <a:cs typeface="ＭＳ Ｐゴシック" charset="0"/>
              </a:rPr>
              <a:t>cgap.nci.nih.gov</a:t>
            </a:r>
            <a:r>
              <a:rPr lang="en-US" sz="1600" dirty="0">
                <a:solidFill>
                  <a:srgbClr val="000000"/>
                </a:solidFill>
                <a:latin typeface="Arial"/>
                <a:ea typeface="ＭＳ Ｐゴシック" charset="0"/>
                <a:cs typeface="ＭＳ Ｐゴシック" charset="0"/>
              </a:rPr>
              <a:t>/Pathways/</a:t>
            </a:r>
            <a:r>
              <a:rPr lang="en-US" sz="1600" dirty="0" err="1">
                <a:solidFill>
                  <a:srgbClr val="000000"/>
                </a:solidFill>
                <a:latin typeface="Arial"/>
                <a:ea typeface="ＭＳ Ｐゴシック" charset="0"/>
                <a:cs typeface="ＭＳ Ｐゴシック" charset="0"/>
              </a:rPr>
              <a:t>PathwayGenes?PATH_GENE</a:t>
            </a:r>
            <a:r>
              <a:rPr lang="en-US" sz="1600" dirty="0">
                <a:solidFill>
                  <a:srgbClr val="000000"/>
                </a:solidFill>
                <a:latin typeface="Arial"/>
                <a:ea typeface="ＭＳ Ｐゴシック" charset="0"/>
                <a:cs typeface="ＭＳ Ｐゴシック" charset="0"/>
              </a:rPr>
              <a:t>=BTK</a:t>
            </a:r>
            <a:endParaRPr lang="es-ES" sz="1600" dirty="0">
              <a:solidFill>
                <a:srgbClr val="000000"/>
              </a:solidFill>
              <a:latin typeface="Arial"/>
              <a:ea typeface="ＭＳ Ｐゴシック" charset="0"/>
              <a:cs typeface="ＭＳ Ｐゴシック" charset="0"/>
            </a:endParaRPr>
          </a:p>
        </p:txBody>
      </p:sp>
      <p:sp>
        <p:nvSpPr>
          <p:cNvPr id="8" name="Elipse 7"/>
          <p:cNvSpPr/>
          <p:nvPr/>
        </p:nvSpPr>
        <p:spPr bwMode="auto">
          <a:xfrm>
            <a:off x="4225925" y="4256088"/>
            <a:ext cx="449263" cy="508000"/>
          </a:xfrm>
          <a:prstGeom prst="ellipse">
            <a:avLst/>
          </a:prstGeom>
          <a:noFill/>
          <a:ln w="57150" cap="flat" cmpd="sng" algn="ctr">
            <a:solidFill>
              <a:srgbClr val="FF0000"/>
            </a:solidFill>
            <a:prstDash val="solid"/>
            <a:round/>
            <a:headEnd type="none" w="med" len="med"/>
            <a:tailEnd type="none" w="med" len="med"/>
          </a:ln>
          <a:effectLst/>
        </p:spPr>
        <p:txBody>
          <a:bodyPr wrap="none" lIns="90000" tIns="46800" rIns="90000" bIns="46800" anchor="ctr"/>
          <a:lstStyle/>
          <a:p>
            <a:pPr defTabSz="914400" fontAlgn="base">
              <a:spcBef>
                <a:spcPct val="0"/>
              </a:spcBef>
              <a:spcAft>
                <a:spcPct val="0"/>
              </a:spcAft>
              <a:defRPr/>
            </a:pPr>
            <a:endParaRPr lang="es-ES" sz="2000">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4087371493"/>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 name="CuadroTexto 4"/>
          <p:cNvSpPr txBox="1"/>
          <p:nvPr/>
        </p:nvSpPr>
        <p:spPr>
          <a:xfrm>
            <a:off x="87313" y="6523038"/>
            <a:ext cx="4171950" cy="276225"/>
          </a:xfrm>
          <a:prstGeom prst="rect">
            <a:avLst/>
          </a:prstGeom>
          <a:noFill/>
        </p:spPr>
        <p:txBody>
          <a:bodyPr wrap="none">
            <a:spAutoFit/>
          </a:bodyPr>
          <a:lstStyle/>
          <a:p>
            <a:pPr>
              <a:defRPr/>
            </a:pPr>
            <a:r>
              <a:rPr lang="en-US" sz="1200" dirty="0">
                <a:solidFill>
                  <a:srgbClr val="000000"/>
                </a:solidFill>
                <a:latin typeface="Arial"/>
                <a:ea typeface="ＭＳ Ｐゴシック" charset="0"/>
                <a:cs typeface="ＭＳ Ｐゴシック" charset="0"/>
              </a:rPr>
              <a:t>http://</a:t>
            </a:r>
            <a:r>
              <a:rPr lang="en-US" sz="1200" dirty="0" err="1">
                <a:solidFill>
                  <a:srgbClr val="000000"/>
                </a:solidFill>
                <a:latin typeface="Arial"/>
                <a:ea typeface="ＭＳ Ｐゴシック" charset="0"/>
                <a:cs typeface="ＭＳ Ｐゴシック" charset="0"/>
              </a:rPr>
              <a:t>cgap.nci.nih.gov</a:t>
            </a:r>
            <a:r>
              <a:rPr lang="en-US" sz="1200" dirty="0">
                <a:solidFill>
                  <a:srgbClr val="000000"/>
                </a:solidFill>
                <a:latin typeface="Arial"/>
                <a:ea typeface="ＭＳ Ｐゴシック" charset="0"/>
                <a:cs typeface="ＭＳ Ｐゴシック" charset="0"/>
              </a:rPr>
              <a:t>/Pathways/</a:t>
            </a:r>
            <a:r>
              <a:rPr lang="en-US" sz="1200" dirty="0" err="1">
                <a:solidFill>
                  <a:srgbClr val="000000"/>
                </a:solidFill>
                <a:latin typeface="Arial"/>
                <a:ea typeface="ＭＳ Ｐゴシック" charset="0"/>
                <a:cs typeface="ＭＳ Ｐゴシック" charset="0"/>
              </a:rPr>
              <a:t>BioCarta</a:t>
            </a:r>
            <a:r>
              <a:rPr lang="en-US" sz="1200" dirty="0">
                <a:solidFill>
                  <a:srgbClr val="000000"/>
                </a:solidFill>
                <a:latin typeface="Arial"/>
                <a:ea typeface="ＭＳ Ｐゴシック" charset="0"/>
                <a:cs typeface="ＭＳ Ｐゴシック" charset="0"/>
              </a:rPr>
              <a:t>/</a:t>
            </a:r>
            <a:r>
              <a:rPr lang="en-US" sz="1200" dirty="0" err="1">
                <a:solidFill>
                  <a:srgbClr val="000000"/>
                </a:solidFill>
                <a:latin typeface="Arial"/>
                <a:ea typeface="ＭＳ Ｐゴシック" charset="0"/>
                <a:cs typeface="ＭＳ Ｐゴシック" charset="0"/>
              </a:rPr>
              <a:t>h_bcrPathway</a:t>
            </a:r>
            <a:endParaRPr lang="es-ES" sz="1200" dirty="0">
              <a:solidFill>
                <a:srgbClr val="000000"/>
              </a:solidFill>
              <a:latin typeface="Arial"/>
              <a:ea typeface="ＭＳ Ｐゴシック" charset="0"/>
              <a:cs typeface="ＭＳ Ｐゴシック" charset="0"/>
            </a:endParaRPr>
          </a:p>
        </p:txBody>
      </p:sp>
      <p:sp>
        <p:nvSpPr>
          <p:cNvPr id="321538" name="Rectangle 2"/>
          <p:cNvSpPr txBox="1">
            <a:spLocks noChangeArrowheads="1"/>
          </p:cNvSpPr>
          <p:nvPr/>
        </p:nvSpPr>
        <p:spPr bwMode="auto">
          <a:xfrm>
            <a:off x="314325" y="230188"/>
            <a:ext cx="650557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eaLnBrk="0" hangingPunct="0">
              <a:defRPr sz="2400">
                <a:solidFill>
                  <a:schemeClr val="tx1"/>
                </a:solidFill>
                <a:latin typeface="Arial" charset="0"/>
                <a:ea typeface="ＭＳ Ｐゴシック" charset="0"/>
                <a:cs typeface="ＭＳ Ｐゴシック" charset="0"/>
              </a:defRPr>
            </a:lvl1pPr>
            <a:lvl2pPr marL="742950" indent="-285750" defTabSz="457200" eaLnBrk="0" hangingPunct="0">
              <a:defRPr sz="2400">
                <a:solidFill>
                  <a:schemeClr val="tx1"/>
                </a:solidFill>
                <a:latin typeface="Arial" charset="0"/>
                <a:ea typeface="ＭＳ Ｐゴシック" charset="0"/>
              </a:defRPr>
            </a:lvl2pPr>
            <a:lvl3pPr marL="1143000" indent="-228600" defTabSz="457200" eaLnBrk="0" hangingPunct="0">
              <a:defRPr sz="2400">
                <a:solidFill>
                  <a:schemeClr val="tx1"/>
                </a:solidFill>
                <a:latin typeface="Arial" charset="0"/>
                <a:ea typeface="ＭＳ Ｐゴシック" charset="0"/>
              </a:defRPr>
            </a:lvl3pPr>
            <a:lvl4pPr marL="1600200" indent="-228600" defTabSz="457200" eaLnBrk="0" hangingPunct="0">
              <a:defRPr sz="2400">
                <a:solidFill>
                  <a:schemeClr val="tx1"/>
                </a:solidFill>
                <a:latin typeface="Arial" charset="0"/>
                <a:ea typeface="ＭＳ Ｐゴシック" charset="0"/>
              </a:defRPr>
            </a:lvl4pPr>
            <a:lvl5pPr marL="2057400" indent="-228600" defTabSz="4572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lnSpc>
                <a:spcPct val="95000"/>
              </a:lnSpc>
              <a:spcBef>
                <a:spcPct val="0"/>
              </a:spcBef>
              <a:spcAft>
                <a:spcPct val="0"/>
              </a:spcAft>
            </a:pPr>
            <a:r>
              <a:rPr lang="es-ES" b="1" smtClean="0">
                <a:solidFill>
                  <a:srgbClr val="FFFFFF"/>
                </a:solidFill>
              </a:rPr>
              <a:t>BTK in BCR pathway</a:t>
            </a:r>
            <a:endParaRPr lang="en-GB" b="1" smtClean="0">
              <a:solidFill>
                <a:srgbClr val="FFFFFF"/>
              </a:solidFill>
            </a:endParaRPr>
          </a:p>
        </p:txBody>
      </p:sp>
      <p:sp>
        <p:nvSpPr>
          <p:cNvPr id="7" name="CuadroTexto 6"/>
          <p:cNvSpPr txBox="1"/>
          <p:nvPr/>
        </p:nvSpPr>
        <p:spPr>
          <a:xfrm>
            <a:off x="87313" y="1204913"/>
            <a:ext cx="1506537" cy="646112"/>
          </a:xfrm>
          <a:prstGeom prst="rect">
            <a:avLst/>
          </a:prstGeom>
          <a:noFill/>
        </p:spPr>
        <p:txBody>
          <a:bodyPr wrap="none">
            <a:spAutoFit/>
          </a:bodyPr>
          <a:lstStyle/>
          <a:p>
            <a:pPr>
              <a:defRPr/>
            </a:pPr>
            <a:r>
              <a:rPr lang="es-ES_tradnl" dirty="0">
                <a:solidFill>
                  <a:srgbClr val="000000"/>
                </a:solidFill>
                <a:latin typeface="Arial"/>
                <a:ea typeface="ＭＳ Ｐゴシック" charset="0"/>
                <a:cs typeface="ＭＳ Ｐゴシック" charset="0"/>
              </a:rPr>
              <a:t>ID: 695</a:t>
            </a:r>
          </a:p>
          <a:p>
            <a:pPr>
              <a:defRPr/>
            </a:pPr>
            <a:r>
              <a:rPr lang="es-ES_tradnl" dirty="0">
                <a:solidFill>
                  <a:srgbClr val="000000"/>
                </a:solidFill>
                <a:latin typeface="Arial"/>
                <a:ea typeface="ＭＳ Ｐゴシック" charset="0"/>
                <a:cs typeface="ＭＳ Ｐゴシック" charset="0"/>
              </a:rPr>
              <a:t>Xp21.33-q22 </a:t>
            </a:r>
            <a:endParaRPr lang="es-ES" dirty="0">
              <a:solidFill>
                <a:srgbClr val="000000"/>
              </a:solidFill>
              <a:latin typeface="Arial"/>
              <a:ea typeface="ＭＳ Ｐゴシック" charset="0"/>
              <a:cs typeface="ＭＳ Ｐゴシック" charset="0"/>
            </a:endParaRPr>
          </a:p>
        </p:txBody>
      </p:sp>
      <p:sp>
        <p:nvSpPr>
          <p:cNvPr id="4" name="CuadroTexto 3"/>
          <p:cNvSpPr txBox="1"/>
          <p:nvPr/>
        </p:nvSpPr>
        <p:spPr>
          <a:xfrm>
            <a:off x="1598613" y="6108700"/>
            <a:ext cx="3143250" cy="369888"/>
          </a:xfrm>
          <a:prstGeom prst="rect">
            <a:avLst/>
          </a:prstGeom>
          <a:noFill/>
        </p:spPr>
        <p:txBody>
          <a:bodyPr wrap="none">
            <a:spAutoFit/>
          </a:bodyPr>
          <a:lstStyle/>
          <a:p>
            <a:pPr>
              <a:defRPr/>
            </a:pPr>
            <a:r>
              <a:rPr lang="es-ES" dirty="0">
                <a:solidFill>
                  <a:srgbClr val="000000"/>
                </a:solidFill>
                <a:latin typeface="Arial"/>
                <a:ea typeface="ＭＳ Ｐゴシック" charset="0"/>
                <a:cs typeface="ＭＳ Ｐゴシック" charset="0"/>
              </a:rPr>
              <a:t>BTK: </a:t>
            </a:r>
            <a:r>
              <a:rPr lang="es-ES" dirty="0" err="1">
                <a:solidFill>
                  <a:srgbClr val="000000"/>
                </a:solidFill>
                <a:latin typeface="Arial"/>
                <a:ea typeface="ＭＳ Ｐゴシック" charset="0"/>
                <a:cs typeface="ＭＳ Ｐゴシック" charset="0"/>
              </a:rPr>
              <a:t>Bruton</a:t>
            </a:r>
            <a:r>
              <a:rPr lang="es-ES" dirty="0">
                <a:solidFill>
                  <a:srgbClr val="000000"/>
                </a:solidFill>
                <a:latin typeface="Arial"/>
                <a:ea typeface="ＭＳ Ｐゴシック" charset="0"/>
                <a:cs typeface="ＭＳ Ｐゴシック" charset="0"/>
              </a:rPr>
              <a:t> </a:t>
            </a:r>
            <a:r>
              <a:rPr lang="es-ES" dirty="0" err="1">
                <a:solidFill>
                  <a:srgbClr val="000000"/>
                </a:solidFill>
                <a:latin typeface="Arial"/>
                <a:ea typeface="ＭＳ Ｐゴシック" charset="0"/>
                <a:cs typeface="ＭＳ Ｐゴシック" charset="0"/>
              </a:rPr>
              <a:t>Tyrosine</a:t>
            </a:r>
            <a:r>
              <a:rPr lang="es-ES" dirty="0">
                <a:solidFill>
                  <a:srgbClr val="000000"/>
                </a:solidFill>
                <a:latin typeface="Arial"/>
                <a:ea typeface="ＭＳ Ｐゴシック" charset="0"/>
                <a:cs typeface="ＭＳ Ｐゴシック" charset="0"/>
              </a:rPr>
              <a:t> </a:t>
            </a:r>
            <a:r>
              <a:rPr lang="es-ES" dirty="0" err="1">
                <a:solidFill>
                  <a:srgbClr val="000000"/>
                </a:solidFill>
                <a:latin typeface="Arial"/>
                <a:ea typeface="ＭＳ Ｐゴシック" charset="0"/>
                <a:cs typeface="ＭＳ Ｐゴシック" charset="0"/>
              </a:rPr>
              <a:t>Kinase</a:t>
            </a:r>
            <a:endParaRPr lang="es-ES" dirty="0">
              <a:solidFill>
                <a:srgbClr val="000000"/>
              </a:solidFill>
              <a:latin typeface="Arial"/>
              <a:ea typeface="ＭＳ Ｐゴシック" charset="0"/>
              <a:cs typeface="ＭＳ Ｐゴシック" charset="0"/>
            </a:endParaRPr>
          </a:p>
        </p:txBody>
      </p:sp>
      <p:pic>
        <p:nvPicPr>
          <p:cNvPr id="321541" name="Imagen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598613" y="1089025"/>
            <a:ext cx="6146800" cy="4987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1542" name="Imagen 7"/>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229475" y="4959350"/>
            <a:ext cx="1689100" cy="168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Elipse 8"/>
          <p:cNvSpPr/>
          <p:nvPr/>
        </p:nvSpPr>
        <p:spPr bwMode="auto">
          <a:xfrm>
            <a:off x="3689350" y="2146300"/>
            <a:ext cx="590550" cy="371475"/>
          </a:xfrm>
          <a:prstGeom prst="ellipse">
            <a:avLst/>
          </a:prstGeom>
          <a:noFill/>
          <a:ln w="57150" cap="flat" cmpd="sng" algn="ctr">
            <a:solidFill>
              <a:srgbClr val="FF0000"/>
            </a:solidFill>
            <a:prstDash val="solid"/>
            <a:round/>
            <a:headEnd type="none" w="med" len="med"/>
            <a:tailEnd type="none" w="med" len="med"/>
          </a:ln>
          <a:effectLst/>
        </p:spPr>
        <p:txBody>
          <a:bodyPr wrap="none" lIns="90000" tIns="46800" rIns="90000" bIns="46800" anchor="ctr"/>
          <a:lstStyle/>
          <a:p>
            <a:pPr defTabSz="914400" fontAlgn="base">
              <a:spcBef>
                <a:spcPct val="0"/>
              </a:spcBef>
              <a:spcAft>
                <a:spcPct val="0"/>
              </a:spcAft>
              <a:defRPr/>
            </a:pPr>
            <a:endParaRPr lang="es-ES" sz="2000">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2124339467"/>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 name="CuadroTexto 4"/>
          <p:cNvSpPr txBox="1"/>
          <p:nvPr/>
        </p:nvSpPr>
        <p:spPr>
          <a:xfrm>
            <a:off x="87313" y="6523038"/>
            <a:ext cx="4340225" cy="276225"/>
          </a:xfrm>
          <a:prstGeom prst="rect">
            <a:avLst/>
          </a:prstGeom>
          <a:noFill/>
        </p:spPr>
        <p:txBody>
          <a:bodyPr wrap="none">
            <a:spAutoFit/>
          </a:bodyPr>
          <a:lstStyle/>
          <a:p>
            <a:pPr>
              <a:defRPr/>
            </a:pPr>
            <a:r>
              <a:rPr lang="hr-HR" sz="1200" dirty="0">
                <a:solidFill>
                  <a:srgbClr val="000000"/>
                </a:solidFill>
                <a:latin typeface="Arial"/>
                <a:ea typeface="ＭＳ Ｐゴシック" charset="0"/>
                <a:cs typeface="ＭＳ Ｐゴシック" charset="0"/>
              </a:rPr>
              <a:t>http://cgap.nci.nih.gov/Genes/GeneInfo?ORG=Hs&amp;BCID=btk</a:t>
            </a:r>
            <a:endParaRPr lang="es-ES" sz="1200" dirty="0">
              <a:solidFill>
                <a:srgbClr val="000000"/>
              </a:solidFill>
              <a:latin typeface="Arial"/>
              <a:ea typeface="ＭＳ Ｐゴシック" charset="0"/>
              <a:cs typeface="ＭＳ Ｐゴシック" charset="0"/>
            </a:endParaRPr>
          </a:p>
        </p:txBody>
      </p:sp>
      <p:sp>
        <p:nvSpPr>
          <p:cNvPr id="322562" name="Rectangle 2"/>
          <p:cNvSpPr txBox="1">
            <a:spLocks noChangeArrowheads="1"/>
          </p:cNvSpPr>
          <p:nvPr/>
        </p:nvSpPr>
        <p:spPr bwMode="auto">
          <a:xfrm>
            <a:off x="314325" y="230188"/>
            <a:ext cx="650557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eaLnBrk="0" hangingPunct="0">
              <a:defRPr sz="2400">
                <a:solidFill>
                  <a:schemeClr val="tx1"/>
                </a:solidFill>
                <a:latin typeface="Arial" charset="0"/>
                <a:ea typeface="ＭＳ Ｐゴシック" charset="0"/>
                <a:cs typeface="ＭＳ Ｐゴシック" charset="0"/>
              </a:defRPr>
            </a:lvl1pPr>
            <a:lvl2pPr marL="742950" indent="-285750" defTabSz="457200" eaLnBrk="0" hangingPunct="0">
              <a:defRPr sz="2400">
                <a:solidFill>
                  <a:schemeClr val="tx1"/>
                </a:solidFill>
                <a:latin typeface="Arial" charset="0"/>
                <a:ea typeface="ＭＳ Ｐゴシック" charset="0"/>
              </a:defRPr>
            </a:lvl2pPr>
            <a:lvl3pPr marL="1143000" indent="-228600" defTabSz="457200" eaLnBrk="0" hangingPunct="0">
              <a:defRPr sz="2400">
                <a:solidFill>
                  <a:schemeClr val="tx1"/>
                </a:solidFill>
                <a:latin typeface="Arial" charset="0"/>
                <a:ea typeface="ＭＳ Ｐゴシック" charset="0"/>
              </a:defRPr>
            </a:lvl3pPr>
            <a:lvl4pPr marL="1600200" indent="-228600" defTabSz="457200" eaLnBrk="0" hangingPunct="0">
              <a:defRPr sz="2400">
                <a:solidFill>
                  <a:schemeClr val="tx1"/>
                </a:solidFill>
                <a:latin typeface="Arial" charset="0"/>
                <a:ea typeface="ＭＳ Ｐゴシック" charset="0"/>
              </a:defRPr>
            </a:lvl4pPr>
            <a:lvl5pPr marL="2057400" indent="-228600" defTabSz="4572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lnSpc>
                <a:spcPct val="95000"/>
              </a:lnSpc>
              <a:spcBef>
                <a:spcPct val="0"/>
              </a:spcBef>
              <a:spcAft>
                <a:spcPct val="0"/>
              </a:spcAft>
            </a:pPr>
            <a:r>
              <a:rPr lang="es-ES" b="1" smtClean="0">
                <a:solidFill>
                  <a:srgbClr val="FFFFFF"/>
                </a:solidFill>
              </a:rPr>
              <a:t>BTK</a:t>
            </a:r>
            <a:endParaRPr lang="en-GB" b="1" smtClean="0">
              <a:solidFill>
                <a:srgbClr val="FFFFFF"/>
              </a:solidFill>
            </a:endParaRPr>
          </a:p>
        </p:txBody>
      </p:sp>
      <p:pic>
        <p:nvPicPr>
          <p:cNvPr id="322563" name="Imagen 2"/>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611188" y="1055688"/>
            <a:ext cx="7631112" cy="534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2564" name="Imagen 7"/>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477125" y="5065713"/>
            <a:ext cx="1577975" cy="157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41346156"/>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8434" name="AutoShape 2" descr="http://www.expertconsultbook.com/expertconsult/b/bbmapAsset?appID=NGE&amp;isbn=978-1-4160-3703-3&amp;eid=4-u1.0-B978-1-4160-3703-3..10028-7..gr2&amp;assetType=full"/>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4098" name="Picture 2"/>
          <p:cNvPicPr>
            <a:picLocks noChangeAspect="1" noChangeArrowheads="1"/>
          </p:cNvPicPr>
          <p:nvPr/>
        </p:nvPicPr>
        <p:blipFill>
          <a:blip r:embed="rId3" cstate="print"/>
          <a:srcRect/>
          <a:stretch>
            <a:fillRect/>
          </a:stretch>
        </p:blipFill>
        <p:spPr bwMode="auto">
          <a:xfrm>
            <a:off x="1428727" y="1961314"/>
            <a:ext cx="6072231" cy="4753834"/>
          </a:xfrm>
          <a:prstGeom prst="rect">
            <a:avLst/>
          </a:prstGeom>
          <a:noFill/>
          <a:ln w="9525">
            <a:noFill/>
            <a:miter lim="800000"/>
            <a:headEnd/>
            <a:tailEnd/>
          </a:ln>
          <a:effectLst/>
        </p:spPr>
      </p:pic>
      <p:grpSp>
        <p:nvGrpSpPr>
          <p:cNvPr id="2" name="Group 5"/>
          <p:cNvGrpSpPr>
            <a:grpSpLocks/>
          </p:cNvGrpSpPr>
          <p:nvPr/>
        </p:nvGrpSpPr>
        <p:grpSpPr bwMode="auto">
          <a:xfrm>
            <a:off x="361980" y="1228716"/>
            <a:ext cx="8496300" cy="914400"/>
            <a:chOff x="204" y="2029"/>
            <a:chExt cx="5352" cy="576"/>
          </a:xfrm>
        </p:grpSpPr>
        <p:sp>
          <p:nvSpPr>
            <p:cNvPr id="5" name="Rectangle 6"/>
            <p:cNvSpPr>
              <a:spLocks noChangeArrowheads="1"/>
            </p:cNvSpPr>
            <p:nvPr/>
          </p:nvSpPr>
          <p:spPr bwMode="auto">
            <a:xfrm>
              <a:off x="204" y="2185"/>
              <a:ext cx="5055" cy="264"/>
            </a:xfrm>
            <a:prstGeom prst="rect">
              <a:avLst/>
            </a:prstGeom>
            <a:solidFill>
              <a:srgbClr val="69A2E1"/>
            </a:solidFill>
            <a:ln w="9525">
              <a:noFill/>
              <a:miter lim="800000"/>
              <a:headEnd/>
              <a:tailEnd/>
            </a:ln>
            <a:effectLst>
              <a:outerShdw dist="35921" dir="2700000" algn="ctr" rotWithShape="0">
                <a:schemeClr val="tx1">
                  <a:alpha val="50000"/>
                </a:schemeClr>
              </a:outerShdw>
            </a:effectLst>
          </p:spPr>
          <p:txBody>
            <a:bodyPr wrap="none" anchor="ctr"/>
            <a:lstStyle/>
            <a:p>
              <a:pPr defTabSz="628650">
                <a:tabLst>
                  <a:tab pos="361950" algn="r"/>
                  <a:tab pos="1076325" algn="r"/>
                  <a:tab pos="1790700" algn="r"/>
                  <a:tab pos="2514600" algn="r"/>
                  <a:tab pos="3228975" algn="r"/>
                  <a:tab pos="3943350" algn="r"/>
                  <a:tab pos="4667250" algn="r"/>
                  <a:tab pos="5381625" algn="r"/>
                  <a:tab pos="6096000" algn="r"/>
                  <a:tab pos="6819900" algn="r"/>
                  <a:tab pos="7534275" algn="r"/>
                </a:tabLst>
                <a:defRPr/>
              </a:pPr>
              <a:endParaRPr lang="es-ES" sz="1400" b="1">
                <a:solidFill>
                  <a:schemeClr val="bg1"/>
                </a:solidFill>
              </a:endParaRPr>
            </a:p>
          </p:txBody>
        </p:sp>
        <p:sp>
          <p:nvSpPr>
            <p:cNvPr id="6" name="AutoShape 7"/>
            <p:cNvSpPr>
              <a:spLocks noChangeArrowheads="1"/>
            </p:cNvSpPr>
            <p:nvPr/>
          </p:nvSpPr>
          <p:spPr bwMode="auto">
            <a:xfrm rot="5400000">
              <a:off x="5089" y="2138"/>
              <a:ext cx="576" cy="359"/>
            </a:xfrm>
            <a:prstGeom prst="flowChartExtract">
              <a:avLst/>
            </a:prstGeom>
            <a:solidFill>
              <a:srgbClr val="69A2E1"/>
            </a:solidFill>
            <a:ln w="9525">
              <a:noFill/>
              <a:miter lim="800000"/>
              <a:headEnd/>
              <a:tailEnd/>
            </a:ln>
            <a:effectLst>
              <a:outerShdw dist="35921" dir="2700000" algn="ctr" rotWithShape="0">
                <a:schemeClr val="tx1">
                  <a:alpha val="50000"/>
                </a:schemeClr>
              </a:outerShdw>
            </a:effectLst>
          </p:spPr>
          <p:txBody>
            <a:bodyPr wrap="none" anchor="ctr"/>
            <a:lstStyle/>
            <a:p>
              <a:pPr>
                <a:defRPr/>
              </a:pPr>
              <a:endParaRPr lang="es-ES"/>
            </a:p>
          </p:txBody>
        </p:sp>
      </p:grpSp>
      <p:sp>
        <p:nvSpPr>
          <p:cNvPr id="7" name="Rectangle 10"/>
          <p:cNvSpPr>
            <a:spLocks noChangeArrowheads="1"/>
          </p:cNvSpPr>
          <p:nvPr/>
        </p:nvSpPr>
        <p:spPr bwMode="auto">
          <a:xfrm>
            <a:off x="396905" y="1473191"/>
            <a:ext cx="7615238" cy="419100"/>
          </a:xfrm>
          <a:prstGeom prst="rect">
            <a:avLst/>
          </a:prstGeom>
          <a:noFill/>
          <a:ln w="9525">
            <a:noFill/>
            <a:miter lim="800000"/>
            <a:headEnd/>
            <a:tailEnd/>
          </a:ln>
          <a:effectLst>
            <a:outerShdw dist="35921" dir="2700000" algn="ctr" rotWithShape="0">
              <a:schemeClr val="tx1">
                <a:alpha val="50000"/>
              </a:schemeClr>
            </a:outerShdw>
          </a:effectLst>
        </p:spPr>
        <p:txBody>
          <a:bodyPr wrap="none" anchor="ctr"/>
          <a:lstStyle/>
          <a:p>
            <a:pPr defTabSz="628650">
              <a:tabLst>
                <a:tab pos="361950" algn="r"/>
                <a:tab pos="1076325" algn="r"/>
                <a:tab pos="1790700" algn="r"/>
                <a:tab pos="2514600" algn="r"/>
                <a:tab pos="3228975" algn="r"/>
                <a:tab pos="3943350" algn="r"/>
                <a:tab pos="4667250" algn="r"/>
                <a:tab pos="5381625" algn="r"/>
                <a:tab pos="6096000" algn="r"/>
                <a:tab pos="6819900" algn="r"/>
                <a:tab pos="7534275" algn="r"/>
              </a:tabLst>
              <a:defRPr/>
            </a:pPr>
            <a:r>
              <a:rPr lang="es-ES" sz="1400" b="1" noProof="1" smtClean="0">
                <a:solidFill>
                  <a:schemeClr val="bg1"/>
                </a:solidFill>
              </a:rPr>
              <a:t>1845</a:t>
            </a:r>
            <a:r>
              <a:rPr lang="es-ES" sz="1400" b="1" noProof="1">
                <a:solidFill>
                  <a:schemeClr val="bg1"/>
                </a:solidFill>
              </a:rPr>
              <a:t>	</a:t>
            </a:r>
            <a:r>
              <a:rPr lang="es-ES" sz="1400" b="1" noProof="1" smtClean="0">
                <a:solidFill>
                  <a:schemeClr val="bg1"/>
                </a:solidFill>
              </a:rPr>
              <a:t>1846</a:t>
            </a:r>
            <a:r>
              <a:rPr lang="es-ES" sz="1400" b="1" noProof="1">
                <a:solidFill>
                  <a:schemeClr val="bg1"/>
                </a:solidFill>
              </a:rPr>
              <a:t>	</a:t>
            </a:r>
            <a:r>
              <a:rPr lang="es-ES" sz="1400" b="1" noProof="1" smtClean="0">
                <a:solidFill>
                  <a:schemeClr val="bg1"/>
                </a:solidFill>
              </a:rPr>
              <a:t>1880</a:t>
            </a:r>
            <a:r>
              <a:rPr lang="es-ES" sz="1400" b="1" noProof="1">
                <a:solidFill>
                  <a:schemeClr val="bg1"/>
                </a:solidFill>
              </a:rPr>
              <a:t>	</a:t>
            </a:r>
            <a:r>
              <a:rPr lang="es-ES" sz="1400" b="1" noProof="1" smtClean="0">
                <a:solidFill>
                  <a:schemeClr val="bg1"/>
                </a:solidFill>
              </a:rPr>
              <a:t>1951</a:t>
            </a:r>
            <a:r>
              <a:rPr lang="es-ES" sz="1400" b="1" noProof="1">
                <a:solidFill>
                  <a:schemeClr val="bg1"/>
                </a:solidFill>
              </a:rPr>
              <a:t>	</a:t>
            </a:r>
            <a:r>
              <a:rPr lang="es-ES" sz="1400" b="1" noProof="1" smtClean="0">
                <a:solidFill>
                  <a:schemeClr val="bg1"/>
                </a:solidFill>
              </a:rPr>
              <a:t>1960</a:t>
            </a:r>
            <a:r>
              <a:rPr lang="es-ES" sz="1400" b="1" noProof="1">
                <a:solidFill>
                  <a:schemeClr val="bg1"/>
                </a:solidFill>
              </a:rPr>
              <a:t>	</a:t>
            </a:r>
            <a:r>
              <a:rPr lang="es-ES" sz="1400" b="1" noProof="1" smtClean="0">
                <a:solidFill>
                  <a:schemeClr val="bg1"/>
                </a:solidFill>
              </a:rPr>
              <a:t>1973</a:t>
            </a:r>
            <a:r>
              <a:rPr lang="es-ES" sz="1400" b="1" noProof="1">
                <a:solidFill>
                  <a:schemeClr val="bg1"/>
                </a:solidFill>
              </a:rPr>
              <a:t>	</a:t>
            </a:r>
            <a:r>
              <a:rPr lang="es-ES" sz="1400" b="1" noProof="1" smtClean="0">
                <a:solidFill>
                  <a:schemeClr val="bg1"/>
                </a:solidFill>
              </a:rPr>
              <a:t>1984</a:t>
            </a:r>
            <a:r>
              <a:rPr lang="es-ES" sz="1400" b="1" noProof="1">
                <a:solidFill>
                  <a:schemeClr val="bg1"/>
                </a:solidFill>
              </a:rPr>
              <a:t>	</a:t>
            </a:r>
            <a:r>
              <a:rPr lang="es-ES" sz="1400" b="1" noProof="1" smtClean="0">
                <a:solidFill>
                  <a:schemeClr val="bg1"/>
                </a:solidFill>
              </a:rPr>
              <a:t>1985</a:t>
            </a:r>
            <a:r>
              <a:rPr lang="es-ES" sz="1400" b="1" noProof="1">
                <a:solidFill>
                  <a:schemeClr val="bg1"/>
                </a:solidFill>
              </a:rPr>
              <a:t>	</a:t>
            </a:r>
            <a:r>
              <a:rPr lang="es-ES" sz="1400" b="1" noProof="1" smtClean="0">
                <a:solidFill>
                  <a:schemeClr val="bg1"/>
                </a:solidFill>
              </a:rPr>
              <a:t>1990</a:t>
            </a:r>
            <a:r>
              <a:rPr lang="es-ES" sz="1400" b="1" noProof="1">
                <a:solidFill>
                  <a:schemeClr val="bg1"/>
                </a:solidFill>
              </a:rPr>
              <a:t>	</a:t>
            </a:r>
            <a:r>
              <a:rPr lang="es-ES" sz="1400" b="1" noProof="1" smtClean="0">
                <a:solidFill>
                  <a:schemeClr val="bg1"/>
                </a:solidFill>
              </a:rPr>
              <a:t>1996</a:t>
            </a:r>
            <a:r>
              <a:rPr lang="es-ES" sz="1400" b="1" noProof="1">
                <a:solidFill>
                  <a:schemeClr val="bg1"/>
                </a:solidFill>
              </a:rPr>
              <a:t>	</a:t>
            </a:r>
            <a:r>
              <a:rPr lang="es-ES" sz="1400" b="1" noProof="1" smtClean="0">
                <a:solidFill>
                  <a:schemeClr val="bg1"/>
                </a:solidFill>
              </a:rPr>
              <a:t>1998</a:t>
            </a:r>
            <a:endParaRPr lang="es-ES" sz="1400" b="1" noProof="1">
              <a:solidFill>
                <a:schemeClr val="bg1"/>
              </a:solidFill>
            </a:endParaRPr>
          </a:p>
        </p:txBody>
      </p:sp>
      <p:sp>
        <p:nvSpPr>
          <p:cNvPr id="8" name="Text Box 12"/>
          <p:cNvSpPr txBox="1">
            <a:spLocks noChangeArrowheads="1"/>
          </p:cNvSpPr>
          <p:nvPr/>
        </p:nvSpPr>
        <p:spPr bwMode="auto">
          <a:xfrm rot="2700000" flipH="1">
            <a:off x="-28545" y="673091"/>
            <a:ext cx="1830388" cy="304800"/>
          </a:xfrm>
          <a:prstGeom prst="rect">
            <a:avLst/>
          </a:prstGeom>
          <a:noFill/>
          <a:ln w="9525">
            <a:noFill/>
            <a:miter lim="800000"/>
            <a:headEnd/>
            <a:tailEnd/>
          </a:ln>
        </p:spPr>
        <p:txBody>
          <a:bodyPr/>
          <a:lstStyle/>
          <a:p>
            <a:r>
              <a:rPr lang="en-US" sz="1400" noProof="1" smtClean="0">
                <a:solidFill>
                  <a:schemeClr val="bg1">
                    <a:lumMod val="65000"/>
                  </a:schemeClr>
                </a:solidFill>
              </a:rPr>
              <a:t>Primer diagnóstico en paciente vivo</a:t>
            </a:r>
            <a:endParaRPr lang="en-US" sz="1400" noProof="1">
              <a:solidFill>
                <a:schemeClr val="bg1">
                  <a:lumMod val="65000"/>
                </a:schemeClr>
              </a:solidFill>
            </a:endParaRPr>
          </a:p>
        </p:txBody>
      </p:sp>
      <p:sp>
        <p:nvSpPr>
          <p:cNvPr id="9" name="Text Box 14"/>
          <p:cNvSpPr txBox="1">
            <a:spLocks noChangeArrowheads="1"/>
          </p:cNvSpPr>
          <p:nvPr/>
        </p:nvSpPr>
        <p:spPr bwMode="auto">
          <a:xfrm rot="2700000" flipH="1">
            <a:off x="1381155" y="673091"/>
            <a:ext cx="1830388" cy="304800"/>
          </a:xfrm>
          <a:prstGeom prst="rect">
            <a:avLst/>
          </a:prstGeom>
          <a:noFill/>
          <a:ln w="9525">
            <a:noFill/>
            <a:miter lim="800000"/>
            <a:headEnd/>
            <a:tailEnd/>
          </a:ln>
        </p:spPr>
        <p:txBody>
          <a:bodyPr/>
          <a:lstStyle/>
          <a:p>
            <a:r>
              <a:rPr lang="en-US" sz="1400" noProof="1" smtClean="0">
                <a:solidFill>
                  <a:schemeClr val="bg1">
                    <a:lumMod val="65000"/>
                  </a:schemeClr>
                </a:solidFill>
              </a:rPr>
              <a:t>Mieloproliferativo - Dameshek</a:t>
            </a:r>
            <a:endParaRPr lang="en-US" sz="1400" noProof="1">
              <a:solidFill>
                <a:schemeClr val="bg1">
                  <a:lumMod val="65000"/>
                </a:schemeClr>
              </a:solidFill>
            </a:endParaRPr>
          </a:p>
        </p:txBody>
      </p:sp>
      <p:sp>
        <p:nvSpPr>
          <p:cNvPr id="10" name="Text Box 16"/>
          <p:cNvSpPr txBox="1">
            <a:spLocks noChangeArrowheads="1"/>
          </p:cNvSpPr>
          <p:nvPr/>
        </p:nvSpPr>
        <p:spPr bwMode="auto">
          <a:xfrm rot="2700000" flipH="1">
            <a:off x="2792443" y="673091"/>
            <a:ext cx="1830387" cy="304800"/>
          </a:xfrm>
          <a:prstGeom prst="rect">
            <a:avLst/>
          </a:prstGeom>
          <a:noFill/>
          <a:ln w="9525">
            <a:noFill/>
            <a:miter lim="800000"/>
            <a:headEnd/>
            <a:tailEnd/>
          </a:ln>
        </p:spPr>
        <p:txBody>
          <a:bodyPr/>
          <a:lstStyle/>
          <a:p>
            <a:r>
              <a:rPr lang="en-US" sz="1400" noProof="1" smtClean="0"/>
              <a:t>Translocación 9;22</a:t>
            </a:r>
            <a:endParaRPr lang="en-US" sz="1400" noProof="1"/>
          </a:p>
        </p:txBody>
      </p:sp>
      <p:sp>
        <p:nvSpPr>
          <p:cNvPr id="11" name="Text Box 18"/>
          <p:cNvSpPr txBox="1">
            <a:spLocks noChangeArrowheads="1"/>
          </p:cNvSpPr>
          <p:nvPr/>
        </p:nvSpPr>
        <p:spPr bwMode="auto">
          <a:xfrm rot="2700000" flipH="1">
            <a:off x="4203730" y="673091"/>
            <a:ext cx="1830388" cy="304800"/>
          </a:xfrm>
          <a:prstGeom prst="rect">
            <a:avLst/>
          </a:prstGeom>
          <a:noFill/>
          <a:ln w="9525">
            <a:noFill/>
            <a:miter lim="800000"/>
            <a:headEnd/>
            <a:tailEnd/>
          </a:ln>
        </p:spPr>
        <p:txBody>
          <a:bodyPr/>
          <a:lstStyle/>
          <a:p>
            <a:r>
              <a:rPr lang="en-US" sz="1400" noProof="1" smtClean="0">
                <a:solidFill>
                  <a:schemeClr val="bg1">
                    <a:lumMod val="65000"/>
                  </a:schemeClr>
                </a:solidFill>
              </a:rPr>
              <a:t>Identificación del gen de fusión BCR-ABL</a:t>
            </a:r>
            <a:endParaRPr lang="en-US" sz="1400" noProof="1">
              <a:solidFill>
                <a:schemeClr val="bg1">
                  <a:lumMod val="65000"/>
                </a:schemeClr>
              </a:solidFill>
            </a:endParaRPr>
          </a:p>
        </p:txBody>
      </p:sp>
      <p:sp>
        <p:nvSpPr>
          <p:cNvPr id="12" name="Text Box 20"/>
          <p:cNvSpPr txBox="1">
            <a:spLocks noChangeArrowheads="1"/>
          </p:cNvSpPr>
          <p:nvPr/>
        </p:nvSpPr>
        <p:spPr bwMode="auto">
          <a:xfrm rot="2700000" flipH="1">
            <a:off x="5613430" y="673091"/>
            <a:ext cx="1830388" cy="304800"/>
          </a:xfrm>
          <a:prstGeom prst="rect">
            <a:avLst/>
          </a:prstGeom>
          <a:noFill/>
          <a:ln w="9525">
            <a:noFill/>
            <a:miter lim="800000"/>
            <a:headEnd/>
            <a:tailEnd/>
          </a:ln>
        </p:spPr>
        <p:txBody>
          <a:bodyPr/>
          <a:lstStyle/>
          <a:p>
            <a:r>
              <a:rPr lang="en-US" sz="1400" noProof="1" smtClean="0">
                <a:solidFill>
                  <a:schemeClr val="bg1">
                    <a:lumMod val="65000"/>
                  </a:schemeClr>
                </a:solidFill>
              </a:rPr>
              <a:t>Bloqueo selectivo de la kinasa BCR-ABL</a:t>
            </a:r>
            <a:endParaRPr lang="en-US" sz="1400" noProof="1">
              <a:solidFill>
                <a:schemeClr val="bg1">
                  <a:lumMod val="65000"/>
                </a:schemeClr>
              </a:solidFill>
            </a:endParaRPr>
          </a:p>
        </p:txBody>
      </p:sp>
      <p:sp>
        <p:nvSpPr>
          <p:cNvPr id="13" name="12 CuadroTexto"/>
          <p:cNvSpPr txBox="1"/>
          <p:nvPr/>
        </p:nvSpPr>
        <p:spPr>
          <a:xfrm>
            <a:off x="6929454" y="2214554"/>
            <a:ext cx="1869679" cy="461665"/>
          </a:xfrm>
          <a:prstGeom prst="rect">
            <a:avLst/>
          </a:prstGeom>
          <a:solidFill>
            <a:schemeClr val="bg2">
              <a:lumMod val="90000"/>
            </a:schemeClr>
          </a:solidFill>
          <a:ln>
            <a:solidFill>
              <a:schemeClr val="accent1"/>
            </a:solidFill>
          </a:ln>
        </p:spPr>
        <p:txBody>
          <a:bodyPr wrap="none" rtlCol="0">
            <a:spAutoFit/>
          </a:bodyPr>
          <a:lstStyle/>
          <a:p>
            <a:r>
              <a:rPr lang="es-ES" sz="2400" b="1" dirty="0" smtClean="0"/>
              <a:t>Janet </a:t>
            </a:r>
            <a:r>
              <a:rPr lang="es-ES" sz="2400" b="1" dirty="0" err="1" smtClean="0"/>
              <a:t>Rowley</a:t>
            </a:r>
            <a:endParaRPr lang="es-ES" sz="2400" b="1" dirty="0"/>
          </a:p>
        </p:txBody>
      </p:sp>
    </p:spTree>
  </p:cSld>
  <p:clrMapOvr>
    <a:masterClrMapping/>
  </p:clrMapOvr>
  <p:timing>
    <p:tnLst>
      <p:par>
        <p:cTn xmlns:p14="http://schemas.microsoft.com/office/powerpoint/2010/mai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23585" name="Imagen 9"/>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611188" y="1055688"/>
            <a:ext cx="7631112" cy="534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CuadroTexto 4"/>
          <p:cNvSpPr txBox="1"/>
          <p:nvPr/>
        </p:nvSpPr>
        <p:spPr>
          <a:xfrm>
            <a:off x="87313" y="6523038"/>
            <a:ext cx="4340225" cy="276225"/>
          </a:xfrm>
          <a:prstGeom prst="rect">
            <a:avLst/>
          </a:prstGeom>
          <a:noFill/>
        </p:spPr>
        <p:txBody>
          <a:bodyPr wrap="none">
            <a:spAutoFit/>
          </a:bodyPr>
          <a:lstStyle/>
          <a:p>
            <a:pPr>
              <a:defRPr/>
            </a:pPr>
            <a:r>
              <a:rPr lang="hr-HR" sz="1200" dirty="0">
                <a:solidFill>
                  <a:srgbClr val="000000"/>
                </a:solidFill>
                <a:latin typeface="Arial"/>
                <a:ea typeface="ＭＳ Ｐゴシック" charset="0"/>
                <a:cs typeface="ＭＳ Ｐゴシック" charset="0"/>
              </a:rPr>
              <a:t>http://cgap.nci.nih.gov/Genes/GeneInfo?ORG=Hs&amp;BCID=btk</a:t>
            </a:r>
            <a:endParaRPr lang="es-ES" sz="1200" dirty="0">
              <a:solidFill>
                <a:srgbClr val="000000"/>
              </a:solidFill>
              <a:latin typeface="Arial"/>
              <a:ea typeface="ＭＳ Ｐゴシック" charset="0"/>
              <a:cs typeface="ＭＳ Ｐゴシック" charset="0"/>
            </a:endParaRPr>
          </a:p>
        </p:txBody>
      </p:sp>
      <p:sp>
        <p:nvSpPr>
          <p:cNvPr id="323587" name="Rectangle 2"/>
          <p:cNvSpPr txBox="1">
            <a:spLocks noChangeArrowheads="1"/>
          </p:cNvSpPr>
          <p:nvPr/>
        </p:nvSpPr>
        <p:spPr bwMode="auto">
          <a:xfrm>
            <a:off x="314325" y="230188"/>
            <a:ext cx="650557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eaLnBrk="0" hangingPunct="0">
              <a:defRPr sz="2400">
                <a:solidFill>
                  <a:schemeClr val="tx1"/>
                </a:solidFill>
                <a:latin typeface="Arial" charset="0"/>
                <a:ea typeface="ＭＳ Ｐゴシック" charset="0"/>
                <a:cs typeface="ＭＳ Ｐゴシック" charset="0"/>
              </a:defRPr>
            </a:lvl1pPr>
            <a:lvl2pPr marL="742950" indent="-285750" defTabSz="457200" eaLnBrk="0" hangingPunct="0">
              <a:defRPr sz="2400">
                <a:solidFill>
                  <a:schemeClr val="tx1"/>
                </a:solidFill>
                <a:latin typeface="Arial" charset="0"/>
                <a:ea typeface="ＭＳ Ｐゴシック" charset="0"/>
              </a:defRPr>
            </a:lvl2pPr>
            <a:lvl3pPr marL="1143000" indent="-228600" defTabSz="457200" eaLnBrk="0" hangingPunct="0">
              <a:defRPr sz="2400">
                <a:solidFill>
                  <a:schemeClr val="tx1"/>
                </a:solidFill>
                <a:latin typeface="Arial" charset="0"/>
                <a:ea typeface="ＭＳ Ｐゴシック" charset="0"/>
              </a:defRPr>
            </a:lvl3pPr>
            <a:lvl4pPr marL="1600200" indent="-228600" defTabSz="457200" eaLnBrk="0" hangingPunct="0">
              <a:defRPr sz="2400">
                <a:solidFill>
                  <a:schemeClr val="tx1"/>
                </a:solidFill>
                <a:latin typeface="Arial" charset="0"/>
                <a:ea typeface="ＭＳ Ｐゴシック" charset="0"/>
              </a:defRPr>
            </a:lvl4pPr>
            <a:lvl5pPr marL="2057400" indent="-228600" defTabSz="4572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lnSpc>
                <a:spcPct val="95000"/>
              </a:lnSpc>
              <a:spcBef>
                <a:spcPct val="0"/>
              </a:spcBef>
              <a:spcAft>
                <a:spcPct val="0"/>
              </a:spcAft>
            </a:pPr>
            <a:r>
              <a:rPr lang="es-ES" b="1" smtClean="0">
                <a:solidFill>
                  <a:srgbClr val="FFFFFF"/>
                </a:solidFill>
              </a:rPr>
              <a:t>BTK</a:t>
            </a:r>
            <a:endParaRPr lang="en-GB" b="1" smtClean="0">
              <a:solidFill>
                <a:srgbClr val="FFFFFF"/>
              </a:solidFill>
            </a:endParaRPr>
          </a:p>
        </p:txBody>
      </p:sp>
      <p:pic>
        <p:nvPicPr>
          <p:cNvPr id="323588" name="Imagen 7"/>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477125" y="5065713"/>
            <a:ext cx="1577975" cy="157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Elipse 8"/>
          <p:cNvSpPr/>
          <p:nvPr/>
        </p:nvSpPr>
        <p:spPr bwMode="auto">
          <a:xfrm>
            <a:off x="2725738" y="4905375"/>
            <a:ext cx="766762" cy="579438"/>
          </a:xfrm>
          <a:prstGeom prst="ellipse">
            <a:avLst/>
          </a:prstGeom>
          <a:noFill/>
          <a:ln w="28575" cap="flat" cmpd="sng" algn="ctr">
            <a:solidFill>
              <a:srgbClr val="FF0000"/>
            </a:solidFill>
            <a:prstDash val="solid"/>
            <a:round/>
            <a:headEnd type="none" w="med" len="med"/>
            <a:tailEnd type="none" w="med" len="med"/>
          </a:ln>
          <a:effectLst/>
        </p:spPr>
        <p:txBody>
          <a:bodyPr wrap="none" lIns="90000" tIns="46800" rIns="90000" bIns="46800" anchor="ctr"/>
          <a:lstStyle/>
          <a:p>
            <a:pPr defTabSz="914400" fontAlgn="base">
              <a:spcBef>
                <a:spcPct val="0"/>
              </a:spcBef>
              <a:spcAft>
                <a:spcPct val="0"/>
              </a:spcAft>
              <a:defRPr/>
            </a:pPr>
            <a:endParaRPr lang="es-ES" sz="2000">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896282326"/>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24609" name="Imagen 9"/>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68300" y="1303338"/>
            <a:ext cx="8440738" cy="5011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CuadroTexto 4"/>
          <p:cNvSpPr txBox="1"/>
          <p:nvPr/>
        </p:nvSpPr>
        <p:spPr>
          <a:xfrm>
            <a:off x="87313" y="6523038"/>
            <a:ext cx="6361112" cy="276225"/>
          </a:xfrm>
          <a:prstGeom prst="rect">
            <a:avLst/>
          </a:prstGeom>
          <a:noFill/>
        </p:spPr>
        <p:txBody>
          <a:bodyPr wrap="none">
            <a:spAutoFit/>
          </a:bodyPr>
          <a:lstStyle/>
          <a:p>
            <a:pPr>
              <a:defRPr/>
            </a:pPr>
            <a:r>
              <a:rPr lang="de-DE" sz="1200" dirty="0">
                <a:solidFill>
                  <a:srgbClr val="000000"/>
                </a:solidFill>
                <a:latin typeface="Arial"/>
                <a:ea typeface="ＭＳ Ｐゴシック" charset="0"/>
                <a:cs typeface="ＭＳ Ｐゴシック" charset="0"/>
              </a:rPr>
              <a:t>http://</a:t>
            </a:r>
            <a:r>
              <a:rPr lang="de-DE" sz="1200" dirty="0" err="1">
                <a:solidFill>
                  <a:srgbClr val="000000"/>
                </a:solidFill>
                <a:latin typeface="Arial"/>
                <a:ea typeface="ＭＳ Ｐゴシック" charset="0"/>
                <a:cs typeface="ＭＳ Ｐゴシック" charset="0"/>
              </a:rPr>
              <a:t>www.ncbi.nlm.nih.gov</a:t>
            </a:r>
            <a:r>
              <a:rPr lang="de-DE" sz="1200" dirty="0">
                <a:solidFill>
                  <a:srgbClr val="000000"/>
                </a:solidFill>
                <a:latin typeface="Arial"/>
                <a:ea typeface="ＭＳ Ｐゴシック" charset="0"/>
                <a:cs typeface="ＭＳ Ｐゴシック" charset="0"/>
              </a:rPr>
              <a:t>/</a:t>
            </a:r>
            <a:r>
              <a:rPr lang="de-DE" sz="1200" dirty="0" err="1">
                <a:solidFill>
                  <a:srgbClr val="000000"/>
                </a:solidFill>
                <a:latin typeface="Arial"/>
                <a:ea typeface="ＭＳ Ｐゴシック" charset="0"/>
                <a:cs typeface="ＭＳ Ｐゴシック" charset="0"/>
              </a:rPr>
              <a:t>gene?db</a:t>
            </a:r>
            <a:r>
              <a:rPr lang="de-DE" sz="1200" dirty="0">
                <a:solidFill>
                  <a:srgbClr val="000000"/>
                </a:solidFill>
                <a:latin typeface="Arial"/>
                <a:ea typeface="ＭＳ Ｐゴシック" charset="0"/>
                <a:cs typeface="ＭＳ Ｐゴシック" charset="0"/>
              </a:rPr>
              <a:t>=</a:t>
            </a:r>
            <a:r>
              <a:rPr lang="de-DE" sz="1200" dirty="0" err="1">
                <a:solidFill>
                  <a:srgbClr val="000000"/>
                </a:solidFill>
                <a:latin typeface="Arial"/>
                <a:ea typeface="ＭＳ Ｐゴシック" charset="0"/>
                <a:cs typeface="ＭＳ Ｐゴシック" charset="0"/>
              </a:rPr>
              <a:t>gene&amp;cmd</a:t>
            </a:r>
            <a:r>
              <a:rPr lang="de-DE" sz="1200" dirty="0">
                <a:solidFill>
                  <a:srgbClr val="000000"/>
                </a:solidFill>
                <a:latin typeface="Arial"/>
                <a:ea typeface="ＭＳ Ｐゴシック" charset="0"/>
                <a:cs typeface="ＭＳ Ｐゴシック" charset="0"/>
              </a:rPr>
              <a:t>=</a:t>
            </a:r>
            <a:r>
              <a:rPr lang="de-DE" sz="1200" dirty="0" err="1">
                <a:solidFill>
                  <a:srgbClr val="000000"/>
                </a:solidFill>
                <a:latin typeface="Arial"/>
                <a:ea typeface="ＭＳ Ｐゴシック" charset="0"/>
                <a:cs typeface="ＭＳ Ｐゴシック" charset="0"/>
              </a:rPr>
              <a:t>Retrieve&amp;dopt</a:t>
            </a:r>
            <a:r>
              <a:rPr lang="de-DE" sz="1200" dirty="0">
                <a:solidFill>
                  <a:srgbClr val="000000"/>
                </a:solidFill>
                <a:latin typeface="Arial"/>
                <a:ea typeface="ＭＳ Ｐゴシック" charset="0"/>
                <a:cs typeface="ＭＳ Ｐゴシック" charset="0"/>
              </a:rPr>
              <a:t>=</a:t>
            </a:r>
            <a:r>
              <a:rPr lang="de-DE" sz="1200" dirty="0" err="1">
                <a:solidFill>
                  <a:srgbClr val="000000"/>
                </a:solidFill>
                <a:latin typeface="Arial"/>
                <a:ea typeface="ＭＳ Ｐゴシック" charset="0"/>
                <a:cs typeface="ＭＳ Ｐゴシック" charset="0"/>
              </a:rPr>
              <a:t>full_report&amp;list_uids</a:t>
            </a:r>
            <a:r>
              <a:rPr lang="de-DE" sz="1200" dirty="0">
                <a:solidFill>
                  <a:srgbClr val="000000"/>
                </a:solidFill>
                <a:latin typeface="Arial"/>
                <a:ea typeface="ＭＳ Ｐゴシック" charset="0"/>
                <a:cs typeface="ＭＳ Ｐゴシック" charset="0"/>
              </a:rPr>
              <a:t>=695</a:t>
            </a:r>
            <a:endParaRPr lang="es-ES" sz="1200" dirty="0">
              <a:solidFill>
                <a:srgbClr val="000000"/>
              </a:solidFill>
              <a:latin typeface="Arial"/>
              <a:ea typeface="ＭＳ Ｐゴシック" charset="0"/>
              <a:cs typeface="ＭＳ Ｐゴシック" charset="0"/>
            </a:endParaRPr>
          </a:p>
        </p:txBody>
      </p:sp>
      <p:sp>
        <p:nvSpPr>
          <p:cNvPr id="324611" name="Rectangle 2"/>
          <p:cNvSpPr txBox="1">
            <a:spLocks noChangeArrowheads="1"/>
          </p:cNvSpPr>
          <p:nvPr/>
        </p:nvSpPr>
        <p:spPr bwMode="auto">
          <a:xfrm>
            <a:off x="314325" y="230188"/>
            <a:ext cx="650557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eaLnBrk="0" hangingPunct="0">
              <a:defRPr sz="2400">
                <a:solidFill>
                  <a:schemeClr val="tx1"/>
                </a:solidFill>
                <a:latin typeface="Arial" charset="0"/>
                <a:ea typeface="ＭＳ Ｐゴシック" charset="0"/>
                <a:cs typeface="ＭＳ Ｐゴシック" charset="0"/>
              </a:defRPr>
            </a:lvl1pPr>
            <a:lvl2pPr marL="742950" indent="-285750" defTabSz="457200" eaLnBrk="0" hangingPunct="0">
              <a:defRPr sz="2400">
                <a:solidFill>
                  <a:schemeClr val="tx1"/>
                </a:solidFill>
                <a:latin typeface="Arial" charset="0"/>
                <a:ea typeface="ＭＳ Ｐゴシック" charset="0"/>
              </a:defRPr>
            </a:lvl2pPr>
            <a:lvl3pPr marL="1143000" indent="-228600" defTabSz="457200" eaLnBrk="0" hangingPunct="0">
              <a:defRPr sz="2400">
                <a:solidFill>
                  <a:schemeClr val="tx1"/>
                </a:solidFill>
                <a:latin typeface="Arial" charset="0"/>
                <a:ea typeface="ＭＳ Ｐゴシック" charset="0"/>
              </a:defRPr>
            </a:lvl3pPr>
            <a:lvl4pPr marL="1600200" indent="-228600" defTabSz="457200" eaLnBrk="0" hangingPunct="0">
              <a:defRPr sz="2400">
                <a:solidFill>
                  <a:schemeClr val="tx1"/>
                </a:solidFill>
                <a:latin typeface="Arial" charset="0"/>
                <a:ea typeface="ＭＳ Ｐゴシック" charset="0"/>
              </a:defRPr>
            </a:lvl4pPr>
            <a:lvl5pPr marL="2057400" indent="-228600" defTabSz="4572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lnSpc>
                <a:spcPct val="95000"/>
              </a:lnSpc>
              <a:spcBef>
                <a:spcPct val="0"/>
              </a:spcBef>
              <a:spcAft>
                <a:spcPct val="0"/>
              </a:spcAft>
            </a:pPr>
            <a:r>
              <a:rPr lang="es-ES" b="1" smtClean="0">
                <a:solidFill>
                  <a:srgbClr val="FFFFFF"/>
                </a:solidFill>
              </a:rPr>
              <a:t>BTK</a:t>
            </a:r>
            <a:endParaRPr lang="en-GB" b="1" smtClean="0">
              <a:solidFill>
                <a:srgbClr val="FFFFFF"/>
              </a:solidFill>
            </a:endParaRPr>
          </a:p>
        </p:txBody>
      </p:sp>
      <p:pic>
        <p:nvPicPr>
          <p:cNvPr id="324612" name="Imagen 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361238" y="5222875"/>
            <a:ext cx="1447800" cy="1446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820118345"/>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 name="CuadroTexto 4"/>
          <p:cNvSpPr txBox="1"/>
          <p:nvPr/>
        </p:nvSpPr>
        <p:spPr>
          <a:xfrm>
            <a:off x="87313" y="6523038"/>
            <a:ext cx="6361112" cy="276225"/>
          </a:xfrm>
          <a:prstGeom prst="rect">
            <a:avLst/>
          </a:prstGeom>
          <a:noFill/>
        </p:spPr>
        <p:txBody>
          <a:bodyPr wrap="none">
            <a:spAutoFit/>
          </a:bodyPr>
          <a:lstStyle/>
          <a:p>
            <a:pPr>
              <a:defRPr/>
            </a:pPr>
            <a:r>
              <a:rPr lang="de-DE" sz="1200" dirty="0">
                <a:solidFill>
                  <a:srgbClr val="000000"/>
                </a:solidFill>
                <a:latin typeface="Arial"/>
                <a:ea typeface="ＭＳ Ｐゴシック" charset="0"/>
                <a:cs typeface="ＭＳ Ｐゴシック" charset="0"/>
              </a:rPr>
              <a:t>http://</a:t>
            </a:r>
            <a:r>
              <a:rPr lang="de-DE" sz="1200" dirty="0" err="1">
                <a:solidFill>
                  <a:srgbClr val="000000"/>
                </a:solidFill>
                <a:latin typeface="Arial"/>
                <a:ea typeface="ＭＳ Ｐゴシック" charset="0"/>
                <a:cs typeface="ＭＳ Ｐゴシック" charset="0"/>
              </a:rPr>
              <a:t>www.ncbi.nlm.nih.gov</a:t>
            </a:r>
            <a:r>
              <a:rPr lang="de-DE" sz="1200" dirty="0">
                <a:solidFill>
                  <a:srgbClr val="000000"/>
                </a:solidFill>
                <a:latin typeface="Arial"/>
                <a:ea typeface="ＭＳ Ｐゴシック" charset="0"/>
                <a:cs typeface="ＭＳ Ｐゴシック" charset="0"/>
              </a:rPr>
              <a:t>/</a:t>
            </a:r>
            <a:r>
              <a:rPr lang="de-DE" sz="1200" dirty="0" err="1">
                <a:solidFill>
                  <a:srgbClr val="000000"/>
                </a:solidFill>
                <a:latin typeface="Arial"/>
                <a:ea typeface="ＭＳ Ｐゴシック" charset="0"/>
                <a:cs typeface="ＭＳ Ｐゴシック" charset="0"/>
              </a:rPr>
              <a:t>gene?db</a:t>
            </a:r>
            <a:r>
              <a:rPr lang="de-DE" sz="1200" dirty="0">
                <a:solidFill>
                  <a:srgbClr val="000000"/>
                </a:solidFill>
                <a:latin typeface="Arial"/>
                <a:ea typeface="ＭＳ Ｐゴシック" charset="0"/>
                <a:cs typeface="ＭＳ Ｐゴシック" charset="0"/>
              </a:rPr>
              <a:t>=</a:t>
            </a:r>
            <a:r>
              <a:rPr lang="de-DE" sz="1200" dirty="0" err="1">
                <a:solidFill>
                  <a:srgbClr val="000000"/>
                </a:solidFill>
                <a:latin typeface="Arial"/>
                <a:ea typeface="ＭＳ Ｐゴシック" charset="0"/>
                <a:cs typeface="ＭＳ Ｐゴシック" charset="0"/>
              </a:rPr>
              <a:t>gene&amp;cmd</a:t>
            </a:r>
            <a:r>
              <a:rPr lang="de-DE" sz="1200" dirty="0">
                <a:solidFill>
                  <a:srgbClr val="000000"/>
                </a:solidFill>
                <a:latin typeface="Arial"/>
                <a:ea typeface="ＭＳ Ｐゴシック" charset="0"/>
                <a:cs typeface="ＭＳ Ｐゴシック" charset="0"/>
              </a:rPr>
              <a:t>=</a:t>
            </a:r>
            <a:r>
              <a:rPr lang="de-DE" sz="1200" dirty="0" err="1">
                <a:solidFill>
                  <a:srgbClr val="000000"/>
                </a:solidFill>
                <a:latin typeface="Arial"/>
                <a:ea typeface="ＭＳ Ｐゴシック" charset="0"/>
                <a:cs typeface="ＭＳ Ｐゴシック" charset="0"/>
              </a:rPr>
              <a:t>Retrieve&amp;dopt</a:t>
            </a:r>
            <a:r>
              <a:rPr lang="de-DE" sz="1200" dirty="0">
                <a:solidFill>
                  <a:srgbClr val="000000"/>
                </a:solidFill>
                <a:latin typeface="Arial"/>
                <a:ea typeface="ＭＳ Ｐゴシック" charset="0"/>
                <a:cs typeface="ＭＳ Ｐゴシック" charset="0"/>
              </a:rPr>
              <a:t>=</a:t>
            </a:r>
            <a:r>
              <a:rPr lang="de-DE" sz="1200" dirty="0" err="1">
                <a:solidFill>
                  <a:srgbClr val="000000"/>
                </a:solidFill>
                <a:latin typeface="Arial"/>
                <a:ea typeface="ＭＳ Ｐゴシック" charset="0"/>
                <a:cs typeface="ＭＳ Ｐゴシック" charset="0"/>
              </a:rPr>
              <a:t>full_report&amp;list_uids</a:t>
            </a:r>
            <a:r>
              <a:rPr lang="de-DE" sz="1200" dirty="0">
                <a:solidFill>
                  <a:srgbClr val="000000"/>
                </a:solidFill>
                <a:latin typeface="Arial"/>
                <a:ea typeface="ＭＳ Ｐゴシック" charset="0"/>
                <a:cs typeface="ＭＳ Ｐゴシック" charset="0"/>
              </a:rPr>
              <a:t>=695</a:t>
            </a:r>
            <a:endParaRPr lang="es-ES" sz="1200" dirty="0">
              <a:solidFill>
                <a:srgbClr val="000000"/>
              </a:solidFill>
              <a:latin typeface="Arial"/>
              <a:ea typeface="ＭＳ Ｐゴシック" charset="0"/>
              <a:cs typeface="ＭＳ Ｐゴシック" charset="0"/>
            </a:endParaRPr>
          </a:p>
        </p:txBody>
      </p:sp>
      <p:sp>
        <p:nvSpPr>
          <p:cNvPr id="325634" name="Rectangle 2"/>
          <p:cNvSpPr txBox="1">
            <a:spLocks noChangeArrowheads="1"/>
          </p:cNvSpPr>
          <p:nvPr/>
        </p:nvSpPr>
        <p:spPr bwMode="auto">
          <a:xfrm>
            <a:off x="314325" y="230188"/>
            <a:ext cx="650557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eaLnBrk="0" hangingPunct="0">
              <a:defRPr sz="2400">
                <a:solidFill>
                  <a:schemeClr val="tx1"/>
                </a:solidFill>
                <a:latin typeface="Arial" charset="0"/>
                <a:ea typeface="ＭＳ Ｐゴシック" charset="0"/>
                <a:cs typeface="ＭＳ Ｐゴシック" charset="0"/>
              </a:defRPr>
            </a:lvl1pPr>
            <a:lvl2pPr marL="742950" indent="-285750" defTabSz="457200" eaLnBrk="0" hangingPunct="0">
              <a:defRPr sz="2400">
                <a:solidFill>
                  <a:schemeClr val="tx1"/>
                </a:solidFill>
                <a:latin typeface="Arial" charset="0"/>
                <a:ea typeface="ＭＳ Ｐゴシック" charset="0"/>
              </a:defRPr>
            </a:lvl2pPr>
            <a:lvl3pPr marL="1143000" indent="-228600" defTabSz="457200" eaLnBrk="0" hangingPunct="0">
              <a:defRPr sz="2400">
                <a:solidFill>
                  <a:schemeClr val="tx1"/>
                </a:solidFill>
                <a:latin typeface="Arial" charset="0"/>
                <a:ea typeface="ＭＳ Ｐゴシック" charset="0"/>
              </a:defRPr>
            </a:lvl3pPr>
            <a:lvl4pPr marL="1600200" indent="-228600" defTabSz="457200" eaLnBrk="0" hangingPunct="0">
              <a:defRPr sz="2400">
                <a:solidFill>
                  <a:schemeClr val="tx1"/>
                </a:solidFill>
                <a:latin typeface="Arial" charset="0"/>
                <a:ea typeface="ＭＳ Ｐゴシック" charset="0"/>
              </a:defRPr>
            </a:lvl4pPr>
            <a:lvl5pPr marL="2057400" indent="-228600" defTabSz="4572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lnSpc>
                <a:spcPct val="95000"/>
              </a:lnSpc>
              <a:spcBef>
                <a:spcPct val="0"/>
              </a:spcBef>
              <a:spcAft>
                <a:spcPct val="0"/>
              </a:spcAft>
            </a:pPr>
            <a:r>
              <a:rPr lang="es-ES" b="1" smtClean="0">
                <a:solidFill>
                  <a:srgbClr val="FFFFFF"/>
                </a:solidFill>
              </a:rPr>
              <a:t>BTK</a:t>
            </a:r>
            <a:endParaRPr lang="en-GB" b="1" smtClean="0">
              <a:solidFill>
                <a:srgbClr val="FFFFFF"/>
              </a:solidFill>
            </a:endParaRPr>
          </a:p>
        </p:txBody>
      </p:sp>
      <p:pic>
        <p:nvPicPr>
          <p:cNvPr id="325635" name="Imagen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361238" y="5222875"/>
            <a:ext cx="1447800" cy="1446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5636" name="Imagen 2"/>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2286000"/>
            <a:ext cx="9144000" cy="2284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49268682"/>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CuadroTexto 1"/>
          <p:cNvSpPr txBox="1"/>
          <p:nvPr/>
        </p:nvSpPr>
        <p:spPr>
          <a:xfrm>
            <a:off x="1736725" y="6348413"/>
            <a:ext cx="5622925" cy="369887"/>
          </a:xfrm>
          <a:prstGeom prst="rect">
            <a:avLst/>
          </a:prstGeom>
          <a:noFill/>
        </p:spPr>
        <p:txBody>
          <a:bodyPr wrap="none">
            <a:spAutoFit/>
          </a:bodyPr>
          <a:lstStyle/>
          <a:p>
            <a:pPr>
              <a:defRPr/>
            </a:pPr>
            <a:r>
              <a:rPr lang="en-US" dirty="0">
                <a:solidFill>
                  <a:prstClr val="black"/>
                </a:solidFill>
                <a:latin typeface="Calibri"/>
                <a:ea typeface="ＭＳ Ｐゴシック" charset="0"/>
                <a:cs typeface="ＭＳ Ｐゴシック" charset="0"/>
              </a:rPr>
              <a:t>http://</a:t>
            </a:r>
            <a:r>
              <a:rPr lang="en-US" dirty="0" err="1">
                <a:solidFill>
                  <a:prstClr val="black"/>
                </a:solidFill>
                <a:latin typeface="Calibri"/>
                <a:ea typeface="ＭＳ Ｐゴシック" charset="0"/>
                <a:cs typeface="ＭＳ Ｐゴシック" charset="0"/>
              </a:rPr>
              <a:t>www.ncbi.nlm.nih.gov</a:t>
            </a:r>
            <a:r>
              <a:rPr lang="en-US" dirty="0">
                <a:solidFill>
                  <a:prstClr val="black"/>
                </a:solidFill>
                <a:latin typeface="Calibri"/>
                <a:ea typeface="ＭＳ Ｐゴシック" charset="0"/>
                <a:cs typeface="ＭＳ Ｐゴシック" charset="0"/>
              </a:rPr>
              <a:t>/</a:t>
            </a:r>
            <a:r>
              <a:rPr lang="en-US" dirty="0" err="1">
                <a:solidFill>
                  <a:prstClr val="black"/>
                </a:solidFill>
                <a:latin typeface="Calibri"/>
                <a:ea typeface="ＭＳ Ｐゴシック" charset="0"/>
                <a:cs typeface="ＭＳ Ｐゴシック" charset="0"/>
              </a:rPr>
              <a:t>pmc</a:t>
            </a:r>
            <a:r>
              <a:rPr lang="en-US" dirty="0">
                <a:solidFill>
                  <a:prstClr val="black"/>
                </a:solidFill>
                <a:latin typeface="Calibri"/>
                <a:ea typeface="ＭＳ Ｐゴシック" charset="0"/>
                <a:cs typeface="ＭＳ Ｐゴシック" charset="0"/>
              </a:rPr>
              <a:t>/articles/PMC3217176/</a:t>
            </a:r>
            <a:endParaRPr lang="es-ES" dirty="0">
              <a:solidFill>
                <a:prstClr val="black"/>
              </a:solidFill>
              <a:latin typeface="Calibri"/>
              <a:ea typeface="ＭＳ Ｐゴシック" charset="0"/>
              <a:cs typeface="ＭＳ Ｐゴシック" charset="0"/>
            </a:endParaRPr>
          </a:p>
        </p:txBody>
      </p:sp>
      <p:pic>
        <p:nvPicPr>
          <p:cNvPr id="326658" name="Imagen 2"/>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58800" y="546100"/>
            <a:ext cx="8013700" cy="5753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CuadroTexto 3"/>
          <p:cNvSpPr txBox="1"/>
          <p:nvPr/>
        </p:nvSpPr>
        <p:spPr>
          <a:xfrm>
            <a:off x="7061200" y="3425825"/>
            <a:ext cx="987425" cy="368300"/>
          </a:xfrm>
          <a:prstGeom prst="rect">
            <a:avLst/>
          </a:prstGeom>
          <a:noFill/>
        </p:spPr>
        <p:txBody>
          <a:bodyPr wrap="none">
            <a:spAutoFit/>
          </a:bodyPr>
          <a:lstStyle/>
          <a:p>
            <a:pPr>
              <a:defRPr/>
            </a:pPr>
            <a:r>
              <a:rPr lang="es-ES" dirty="0" err="1">
                <a:solidFill>
                  <a:prstClr val="black"/>
                </a:solidFill>
                <a:latin typeface="Calibri"/>
                <a:ea typeface="ＭＳ Ｐゴシック" charset="0"/>
                <a:cs typeface="ＭＳ Ｐゴシック" charset="0"/>
              </a:rPr>
              <a:t>Ibtutinib</a:t>
            </a:r>
            <a:endParaRPr lang="es-ES" dirty="0">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2772999627"/>
      </p:ext>
    </p:extLst>
  </p:cSld>
  <p:clrMapOvr>
    <a:masterClrMapping/>
  </p:clrMapOvr>
  <p:timing>
    <p:tnLst>
      <p:par>
        <p:cTn xmlns:p14="http://schemas.microsoft.com/office/powerpoint/2010/mai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uadroTexto 1"/>
          <p:cNvSpPr txBox="1"/>
          <p:nvPr/>
        </p:nvSpPr>
        <p:spPr>
          <a:xfrm>
            <a:off x="234950" y="6357938"/>
            <a:ext cx="3859213" cy="276225"/>
          </a:xfrm>
          <a:prstGeom prst="rect">
            <a:avLst/>
          </a:prstGeom>
          <a:noFill/>
        </p:spPr>
        <p:txBody>
          <a:bodyPr wrap="none">
            <a:spAutoFit/>
          </a:bodyPr>
          <a:lstStyle/>
          <a:p>
            <a:pPr>
              <a:defRPr/>
            </a:pPr>
            <a:r>
              <a:rPr lang="en-US" sz="1200" dirty="0">
                <a:solidFill>
                  <a:srgbClr val="000000"/>
                </a:solidFill>
                <a:latin typeface="Arial"/>
                <a:ea typeface="ＭＳ Ｐゴシック" charset="0"/>
                <a:cs typeface="ＭＳ Ｐゴシック" charset="0"/>
              </a:rPr>
              <a:t>Herman SEM, et al. </a:t>
            </a:r>
            <a:r>
              <a:rPr lang="es-ES_tradnl" sz="1200" dirty="0" err="1">
                <a:solidFill>
                  <a:srgbClr val="000000"/>
                </a:solidFill>
                <a:latin typeface="Arial"/>
                <a:ea typeface="ＭＳ Ｐゴシック" charset="0"/>
                <a:cs typeface="ＭＳ Ｐゴシック" charset="0"/>
              </a:rPr>
              <a:t>Blood</a:t>
            </a:r>
            <a:r>
              <a:rPr lang="es-ES_tradnl" sz="1200" dirty="0">
                <a:solidFill>
                  <a:srgbClr val="000000"/>
                </a:solidFill>
                <a:latin typeface="Arial"/>
                <a:ea typeface="ＭＳ Ｐゴシック" charset="0"/>
                <a:cs typeface="ＭＳ Ｐゴシック" charset="0"/>
              </a:rPr>
              <a:t>. 2011 June 9; 117(23): 6287–629 </a:t>
            </a:r>
            <a:endParaRPr lang="es-ES" sz="1200" dirty="0">
              <a:solidFill>
                <a:srgbClr val="000000"/>
              </a:solidFill>
              <a:latin typeface="Arial"/>
              <a:ea typeface="ＭＳ Ｐゴシック" charset="0"/>
              <a:cs typeface="ＭＳ Ｐゴシック" charset="0"/>
            </a:endParaRPr>
          </a:p>
        </p:txBody>
      </p:sp>
      <p:pic>
        <p:nvPicPr>
          <p:cNvPr id="328706" name="Imagen 2"/>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967663" y="5888038"/>
            <a:ext cx="808037" cy="80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8707" name="Rectangle 2"/>
          <p:cNvSpPr txBox="1">
            <a:spLocks noChangeArrowheads="1"/>
          </p:cNvSpPr>
          <p:nvPr/>
        </p:nvSpPr>
        <p:spPr bwMode="auto">
          <a:xfrm>
            <a:off x="314325" y="230188"/>
            <a:ext cx="650557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eaLnBrk="0" hangingPunct="0">
              <a:defRPr sz="2400">
                <a:solidFill>
                  <a:schemeClr val="tx1"/>
                </a:solidFill>
                <a:latin typeface="Arial" charset="0"/>
                <a:ea typeface="ＭＳ Ｐゴシック" charset="0"/>
                <a:cs typeface="ＭＳ Ｐゴシック" charset="0"/>
              </a:defRPr>
            </a:lvl1pPr>
            <a:lvl2pPr marL="742950" indent="-285750" defTabSz="457200" eaLnBrk="0" hangingPunct="0">
              <a:defRPr sz="2400">
                <a:solidFill>
                  <a:schemeClr val="tx1"/>
                </a:solidFill>
                <a:latin typeface="Arial" charset="0"/>
                <a:ea typeface="ＭＳ Ｐゴシック" charset="0"/>
              </a:defRPr>
            </a:lvl2pPr>
            <a:lvl3pPr marL="1143000" indent="-228600" defTabSz="457200" eaLnBrk="0" hangingPunct="0">
              <a:defRPr sz="2400">
                <a:solidFill>
                  <a:schemeClr val="tx1"/>
                </a:solidFill>
                <a:latin typeface="Arial" charset="0"/>
                <a:ea typeface="ＭＳ Ｐゴシック" charset="0"/>
              </a:defRPr>
            </a:lvl3pPr>
            <a:lvl4pPr marL="1600200" indent="-228600" defTabSz="457200" eaLnBrk="0" hangingPunct="0">
              <a:defRPr sz="2400">
                <a:solidFill>
                  <a:schemeClr val="tx1"/>
                </a:solidFill>
                <a:latin typeface="Arial" charset="0"/>
                <a:ea typeface="ＭＳ Ｐゴシック" charset="0"/>
              </a:defRPr>
            </a:lvl4pPr>
            <a:lvl5pPr marL="2057400" indent="-228600" defTabSz="4572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lnSpc>
                <a:spcPct val="95000"/>
              </a:lnSpc>
              <a:spcBef>
                <a:spcPct val="0"/>
              </a:spcBef>
              <a:spcAft>
                <a:spcPct val="0"/>
              </a:spcAft>
            </a:pPr>
            <a:r>
              <a:rPr lang="es-ES" b="1" smtClean="0">
                <a:solidFill>
                  <a:srgbClr val="FFFFFF"/>
                </a:solidFill>
              </a:rPr>
              <a:t>BTK in CLL</a:t>
            </a:r>
            <a:endParaRPr lang="en-GB" b="1" smtClean="0">
              <a:solidFill>
                <a:srgbClr val="FFFFFF"/>
              </a:solidFill>
            </a:endParaRPr>
          </a:p>
        </p:txBody>
      </p:sp>
      <p:pic>
        <p:nvPicPr>
          <p:cNvPr id="328708" name="Imagen 4"/>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012825" y="1257300"/>
            <a:ext cx="6954838" cy="4630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37111911"/>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1892" name="Rectangle 4"/>
          <p:cNvSpPr>
            <a:spLocks noGrp="1" noChangeArrowheads="1"/>
          </p:cNvSpPr>
          <p:nvPr>
            <p:ph type="title"/>
          </p:nvPr>
        </p:nvSpPr>
        <p:spPr/>
        <p:txBody>
          <a:bodyPr/>
          <a:lstStyle/>
          <a:p>
            <a:pPr>
              <a:defRPr/>
            </a:pPr>
            <a:r>
              <a:rPr lang="en-US" dirty="0" smtClean="0">
                <a:cs typeface="+mj-cs"/>
              </a:rPr>
              <a:t>Phase </a:t>
            </a:r>
            <a:r>
              <a:rPr lang="en-US" dirty="0" err="1" smtClean="0">
                <a:cs typeface="+mj-cs"/>
              </a:rPr>
              <a:t>Ib</a:t>
            </a:r>
            <a:r>
              <a:rPr lang="en-US" dirty="0" smtClean="0">
                <a:cs typeface="+mj-cs"/>
              </a:rPr>
              <a:t>/II Trial Design</a:t>
            </a:r>
            <a:endParaRPr lang="en-GB" dirty="0">
              <a:cs typeface="+mj-cs"/>
            </a:endParaRPr>
          </a:p>
        </p:txBody>
      </p:sp>
      <p:sp>
        <p:nvSpPr>
          <p:cNvPr id="421905" name="Line 17"/>
          <p:cNvSpPr>
            <a:spLocks noChangeShapeType="1"/>
          </p:cNvSpPr>
          <p:nvPr/>
        </p:nvSpPr>
        <p:spPr bwMode="auto">
          <a:xfrm>
            <a:off x="5216525" y="2755900"/>
            <a:ext cx="47625" cy="2314575"/>
          </a:xfrm>
          <a:prstGeom prst="line">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9525">
                <a:solidFill>
                  <a:schemeClr val="tx1"/>
                </a:solidFill>
                <a:round/>
                <a:headEnd type="none" w="sm" len="sm"/>
                <a:tailEnd type="none" w="sm" len="sm"/>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dirty="0">
              <a:solidFill>
                <a:srgbClr val="FFFFFF"/>
              </a:solidFill>
              <a:latin typeface="Arial" charset="0"/>
              <a:ea typeface="ＭＳ Ｐゴシック" charset="0"/>
              <a:cs typeface="ＭＳ Ｐゴシック" charset="0"/>
            </a:endParaRPr>
          </a:p>
        </p:txBody>
      </p:sp>
      <p:sp>
        <p:nvSpPr>
          <p:cNvPr id="421906" name="Line 18"/>
          <p:cNvSpPr>
            <a:spLocks noChangeShapeType="1"/>
          </p:cNvSpPr>
          <p:nvPr/>
        </p:nvSpPr>
        <p:spPr bwMode="auto">
          <a:xfrm flipV="1">
            <a:off x="4962525" y="4140200"/>
            <a:ext cx="228600" cy="12700"/>
          </a:xfrm>
          <a:prstGeom prst="line">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9525">
                <a:solidFill>
                  <a:schemeClr val="tx1"/>
                </a:solidFill>
                <a:round/>
                <a:headEnd type="none" w="sm" len="sm"/>
                <a:tailEnd type="none" w="sm" len="sm"/>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dirty="0">
              <a:solidFill>
                <a:srgbClr val="FFFFFF"/>
              </a:solidFill>
              <a:latin typeface="Arial" charset="0"/>
              <a:ea typeface="ＭＳ Ｐゴシック" charset="0"/>
              <a:cs typeface="ＭＳ Ｐゴシック" charset="0"/>
            </a:endParaRPr>
          </a:p>
        </p:txBody>
      </p:sp>
      <p:graphicFrame>
        <p:nvGraphicFramePr>
          <p:cNvPr id="421992" name="Group 104"/>
          <p:cNvGraphicFramePr>
            <a:graphicFrameLocks noGrp="1"/>
          </p:cNvGraphicFramePr>
          <p:nvPr/>
        </p:nvGraphicFramePr>
        <p:xfrm>
          <a:off x="346075" y="1641475"/>
          <a:ext cx="3727450" cy="2472124"/>
        </p:xfrm>
        <a:graphic>
          <a:graphicData uri="http://schemas.openxmlformats.org/drawingml/2006/table">
            <a:tbl>
              <a:tblPr/>
              <a:tblGrid>
                <a:gridCol w="3727450"/>
              </a:tblGrid>
              <a:tr h="405648">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dirty="0">
                          <a:ln>
                            <a:noFill/>
                          </a:ln>
                          <a:solidFill>
                            <a:srgbClr val="00325B"/>
                          </a:solidFill>
                          <a:effectLst/>
                          <a:latin typeface="Verdana" charset="0"/>
                          <a:ea typeface="ＭＳ Ｐゴシック" charset="0"/>
                        </a:rPr>
                        <a:t>Eligibility (n = </a:t>
                      </a:r>
                      <a:r>
                        <a:rPr kumimoji="0" lang="en-US" sz="1800" b="1" i="0" u="none" strike="noStrike" cap="none" normalizeH="0" baseline="0" dirty="0" smtClean="0">
                          <a:ln>
                            <a:noFill/>
                          </a:ln>
                          <a:solidFill>
                            <a:srgbClr val="00325B"/>
                          </a:solidFill>
                          <a:effectLst/>
                          <a:latin typeface="Verdana" charset="0"/>
                          <a:ea typeface="ＭＳ Ｐゴシック" charset="0"/>
                        </a:rPr>
                        <a:t>116)*</a:t>
                      </a:r>
                      <a:endParaRPr kumimoji="0" lang="en-US" sz="1800" b="1" i="0" u="none" strike="noStrike" cap="none" normalizeH="0" baseline="0" dirty="0">
                        <a:ln>
                          <a:noFill/>
                        </a:ln>
                        <a:solidFill>
                          <a:srgbClr val="00325B"/>
                        </a:solidFill>
                        <a:effectLst/>
                        <a:latin typeface="Verdana" charset="0"/>
                        <a:ea typeface="ＭＳ Ｐゴシック" charset="0"/>
                      </a:endParaRPr>
                    </a:p>
                  </a:txBody>
                  <a:tcPr marL="91434" marR="91434" marT="45686" marB="45686" anchor="b" horzOverflow="overflow">
                    <a:lnL w="19050" cap="flat" cmpd="sng" algn="ctr">
                      <a:solidFill>
                        <a:schemeClr val="bg2"/>
                      </a:solidFill>
                      <a:prstDash val="solid"/>
                      <a:round/>
                      <a:headEnd type="none" w="sm" len="sm"/>
                      <a:tailEnd type="none" w="sm" len="sm"/>
                    </a:lnL>
                    <a:lnR w="19050" cap="flat" cmpd="sng" algn="ctr">
                      <a:solidFill>
                        <a:schemeClr val="bg2"/>
                      </a:solidFill>
                      <a:prstDash val="solid"/>
                      <a:round/>
                      <a:headEnd type="none" w="sm" len="sm"/>
                      <a:tailEnd type="none" w="sm" len="sm"/>
                    </a:lnR>
                    <a:lnT w="19050" cap="flat" cmpd="sng" algn="ctr">
                      <a:solidFill>
                        <a:schemeClr val="bg2"/>
                      </a:solidFill>
                      <a:prstDash val="solid"/>
                      <a:round/>
                      <a:headEnd type="none" w="sm" len="sm"/>
                      <a:tailEnd type="none" w="sm" len="sm"/>
                    </a:lnT>
                    <a:lnB w="19050" cap="flat" cmpd="sng" algn="ctr">
                      <a:solidFill>
                        <a:schemeClr val="bg2"/>
                      </a:solidFill>
                      <a:prstDash val="solid"/>
                      <a:round/>
                      <a:headEnd type="none" w="sm" len="sm"/>
                      <a:tailEnd type="none" w="sm" len="sm"/>
                    </a:lnB>
                    <a:lnTlToBr>
                      <a:noFill/>
                    </a:lnTlToBr>
                    <a:lnBlToTr>
                      <a:noFill/>
                    </a:lnBlToTr>
                    <a:solidFill>
                      <a:srgbClr val="D6EAF2"/>
                    </a:solidFill>
                  </a:tcPr>
                </a:tc>
              </a:tr>
              <a:tr h="2066090">
                <a:tc>
                  <a:txBody>
                    <a:bodyPr/>
                    <a:lstStyle/>
                    <a:p>
                      <a:pPr marL="0" marR="0" lvl="0" indent="0" algn="l" defTabSz="914400" rtl="0" eaLnBrk="1" fontAlgn="base" latinLnBrk="0" hangingPunct="1">
                        <a:lnSpc>
                          <a:spcPct val="120000"/>
                        </a:lnSpc>
                        <a:spcBef>
                          <a:spcPct val="0"/>
                        </a:spcBef>
                        <a:spcAft>
                          <a:spcPct val="0"/>
                        </a:spcAft>
                        <a:buClrTx/>
                        <a:buSzTx/>
                        <a:buFontTx/>
                        <a:buNone/>
                        <a:tabLst/>
                      </a:pPr>
                      <a:r>
                        <a:rPr kumimoji="0" lang="en-US" sz="1800" b="0" i="0" u="none" strike="noStrike" cap="none" normalizeH="0" baseline="0" dirty="0" smtClean="0">
                          <a:ln>
                            <a:noFill/>
                          </a:ln>
                          <a:solidFill>
                            <a:schemeClr val="bg2"/>
                          </a:solidFill>
                          <a:effectLst/>
                          <a:latin typeface="Verdana" charset="0"/>
                          <a:ea typeface="ＭＳ Ｐゴシック" charset="0"/>
                        </a:rPr>
                        <a:t>TN CLL/SLL (≥65 years)</a:t>
                      </a:r>
                    </a:p>
                    <a:p>
                      <a:pPr marL="0" marR="0" lvl="0" indent="0" algn="l" defTabSz="914400" rtl="0" eaLnBrk="1" fontAlgn="base" latinLnBrk="0" hangingPunct="1">
                        <a:lnSpc>
                          <a:spcPct val="120000"/>
                        </a:lnSpc>
                        <a:spcBef>
                          <a:spcPct val="0"/>
                        </a:spcBef>
                        <a:spcAft>
                          <a:spcPct val="0"/>
                        </a:spcAft>
                        <a:buClrTx/>
                        <a:buSzTx/>
                        <a:buFontTx/>
                        <a:buNone/>
                        <a:tabLst/>
                      </a:pPr>
                      <a:r>
                        <a:rPr kumimoji="0" lang="en-US" sz="1800" b="0" i="0" u="none" strike="noStrike" cap="none" normalizeH="0" baseline="0" dirty="0" smtClean="0">
                          <a:ln>
                            <a:noFill/>
                          </a:ln>
                          <a:solidFill>
                            <a:schemeClr val="bg2"/>
                          </a:solidFill>
                          <a:effectLst/>
                          <a:latin typeface="Verdana" charset="0"/>
                          <a:ea typeface="ＭＳ Ｐゴシック" charset="0"/>
                        </a:rPr>
                        <a:t>RR CLL/SLL (≥2 prior therapies, including a purine analog)</a:t>
                      </a:r>
                    </a:p>
                    <a:p>
                      <a:pPr marL="0" marR="0" lvl="0" indent="0" algn="l" defTabSz="914400" rtl="0" eaLnBrk="1" fontAlgn="base" latinLnBrk="0" hangingPunct="1">
                        <a:lnSpc>
                          <a:spcPct val="120000"/>
                        </a:lnSpc>
                        <a:spcBef>
                          <a:spcPct val="0"/>
                        </a:spcBef>
                        <a:spcAft>
                          <a:spcPct val="0"/>
                        </a:spcAft>
                        <a:buClrTx/>
                        <a:buSzTx/>
                        <a:buFontTx/>
                        <a:buNone/>
                        <a:tabLst/>
                      </a:pPr>
                      <a:r>
                        <a:rPr kumimoji="0" lang="en-US" sz="1800" b="0" i="0" u="none" strike="noStrike" cap="none" normalizeH="0" baseline="0" dirty="0" smtClean="0">
                          <a:ln>
                            <a:noFill/>
                          </a:ln>
                          <a:solidFill>
                            <a:schemeClr val="bg2"/>
                          </a:solidFill>
                          <a:effectLst/>
                          <a:latin typeface="Verdana" charset="0"/>
                          <a:ea typeface="ＭＳ Ｐゴシック" charset="0"/>
                        </a:rPr>
                        <a:t>High-risk CLL/SLL: Relapse </a:t>
                      </a:r>
                      <a:br>
                        <a:rPr kumimoji="0" lang="en-US" sz="1800" b="0" i="0" u="none" strike="noStrike" cap="none" normalizeH="0" baseline="0" dirty="0" smtClean="0">
                          <a:ln>
                            <a:noFill/>
                          </a:ln>
                          <a:solidFill>
                            <a:schemeClr val="bg2"/>
                          </a:solidFill>
                          <a:effectLst/>
                          <a:latin typeface="Verdana" charset="0"/>
                          <a:ea typeface="ＭＳ Ｐゴシック" charset="0"/>
                        </a:rPr>
                      </a:br>
                      <a:r>
                        <a:rPr kumimoji="0" lang="en-US" sz="1800" b="0" i="0" u="none" strike="noStrike" cap="none" normalizeH="0" baseline="0" dirty="0" smtClean="0">
                          <a:ln>
                            <a:noFill/>
                          </a:ln>
                          <a:solidFill>
                            <a:schemeClr val="bg2"/>
                          </a:solidFill>
                          <a:effectLst/>
                          <a:latin typeface="Verdana" charset="0"/>
                          <a:ea typeface="ＭＳ Ｐゴシック" charset="0"/>
                        </a:rPr>
                        <a:t>≤2 y after CIT or del 17p</a:t>
                      </a:r>
                      <a:endParaRPr kumimoji="0" lang="en-US" sz="1800" b="0" i="0" u="none" strike="noStrike" cap="none" normalizeH="0" baseline="0" dirty="0">
                        <a:ln>
                          <a:noFill/>
                        </a:ln>
                        <a:solidFill>
                          <a:schemeClr val="bg2"/>
                        </a:solidFill>
                        <a:effectLst/>
                        <a:latin typeface="Verdana" charset="0"/>
                        <a:ea typeface="ＭＳ Ｐゴシック" charset="0"/>
                      </a:endParaRPr>
                    </a:p>
                  </a:txBody>
                  <a:tcPr marL="91434" marR="91434" marT="45686" marB="45686" horzOverflow="overflow">
                    <a:lnL w="19050" cap="flat" cmpd="sng" algn="ctr">
                      <a:solidFill>
                        <a:schemeClr val="bg2"/>
                      </a:solidFill>
                      <a:prstDash val="solid"/>
                      <a:round/>
                      <a:headEnd type="none" w="sm" len="sm"/>
                      <a:tailEnd type="none" w="sm" len="sm"/>
                    </a:lnL>
                    <a:lnR w="19050" cap="flat" cmpd="sng" algn="ctr">
                      <a:solidFill>
                        <a:schemeClr val="bg2"/>
                      </a:solidFill>
                      <a:prstDash val="solid"/>
                      <a:round/>
                      <a:headEnd type="none" w="sm" len="sm"/>
                      <a:tailEnd type="none" w="sm" len="sm"/>
                    </a:lnR>
                    <a:lnT w="19050" cap="flat" cmpd="sng" algn="ctr">
                      <a:solidFill>
                        <a:schemeClr val="bg2"/>
                      </a:solidFill>
                      <a:prstDash val="solid"/>
                      <a:round/>
                      <a:headEnd type="none" w="sm" len="sm"/>
                      <a:tailEnd type="none" w="sm" len="sm"/>
                    </a:lnT>
                    <a:lnB w="19050" cap="flat" cmpd="sng" algn="ctr">
                      <a:solidFill>
                        <a:schemeClr val="bg2"/>
                      </a:solidFill>
                      <a:prstDash val="solid"/>
                      <a:round/>
                      <a:headEnd type="none" w="sm" len="sm"/>
                      <a:tailEnd type="none" w="sm" len="sm"/>
                    </a:lnB>
                    <a:lnTlToBr>
                      <a:noFill/>
                    </a:lnTlToBr>
                    <a:lnBlToTr>
                      <a:noFill/>
                    </a:lnBlToTr>
                    <a:noFill/>
                  </a:tcPr>
                </a:tc>
              </a:tr>
            </a:tbl>
          </a:graphicData>
        </a:graphic>
      </p:graphicFrame>
      <p:sp>
        <p:nvSpPr>
          <p:cNvPr id="421953" name="Rectangle 65"/>
          <p:cNvSpPr>
            <a:spLocks noChangeArrowheads="1"/>
          </p:cNvSpPr>
          <p:nvPr/>
        </p:nvSpPr>
        <p:spPr bwMode="auto">
          <a:xfrm>
            <a:off x="333375" y="4937125"/>
            <a:ext cx="8507413" cy="935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type="none" w="sm" len="sm"/>
                <a:tailEnd type="none" w="sm" len="sm"/>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177800" indent="-177800" defTabSz="914400" fontAlgn="base">
              <a:spcBef>
                <a:spcPts val="600"/>
              </a:spcBef>
              <a:spcAft>
                <a:spcPts val="200"/>
              </a:spcAft>
              <a:buClr>
                <a:srgbClr val="008080"/>
              </a:buClr>
              <a:buFont typeface="Times" charset="0"/>
              <a:buChar char="•"/>
              <a:defRPr/>
            </a:pPr>
            <a:r>
              <a:rPr lang="en-US" sz="1600" b="1" dirty="0">
                <a:solidFill>
                  <a:srgbClr val="000000"/>
                </a:solidFill>
                <a:latin typeface="Verdana" charset="0"/>
                <a:ea typeface="ＭＳ Ｐゴシック" charset="0"/>
                <a:cs typeface="ＭＳ Ｐゴシック" charset="0"/>
              </a:rPr>
              <a:t>Primary endpoint: </a:t>
            </a:r>
            <a:r>
              <a:rPr lang="en-US" sz="1600" dirty="0">
                <a:solidFill>
                  <a:srgbClr val="000000"/>
                </a:solidFill>
                <a:latin typeface="Verdana" charset="0"/>
                <a:ea typeface="ＭＳ Ｐゴシック" charset="0"/>
                <a:cs typeface="ＭＳ Ｐゴシック" charset="0"/>
              </a:rPr>
              <a:t>Safety</a:t>
            </a:r>
          </a:p>
          <a:p>
            <a:pPr marL="177800" indent="-177800" defTabSz="914400" fontAlgn="base">
              <a:spcBef>
                <a:spcPts val="600"/>
              </a:spcBef>
              <a:spcAft>
                <a:spcPts val="200"/>
              </a:spcAft>
              <a:buClr>
                <a:srgbClr val="008080"/>
              </a:buClr>
              <a:buFont typeface="Times" charset="0"/>
              <a:buChar char="•"/>
              <a:defRPr/>
            </a:pPr>
            <a:r>
              <a:rPr lang="en-US" sz="1600" b="1" dirty="0">
                <a:solidFill>
                  <a:srgbClr val="000000"/>
                </a:solidFill>
                <a:latin typeface="Verdana" charset="0"/>
                <a:ea typeface="ＭＳ Ｐゴシック" charset="0"/>
                <a:cs typeface="ＭＳ Ｐゴシック" charset="0"/>
              </a:rPr>
              <a:t>Secondary endpoints: </a:t>
            </a:r>
            <a:r>
              <a:rPr lang="en-US" sz="1600" dirty="0">
                <a:solidFill>
                  <a:srgbClr val="000000"/>
                </a:solidFill>
                <a:latin typeface="Verdana" charset="0"/>
                <a:ea typeface="ＭＳ Ｐゴシック" charset="0"/>
                <a:cs typeface="ＭＳ Ｐゴシック" charset="0"/>
              </a:rPr>
              <a:t>Efficacy, pharmacokinetic/pharmacodynamic (PK/PD) analysis and long-term safety</a:t>
            </a:r>
          </a:p>
        </p:txBody>
      </p:sp>
      <p:sp>
        <p:nvSpPr>
          <p:cNvPr id="421981" name="Rectangle 93"/>
          <p:cNvSpPr>
            <a:spLocks noChangeArrowheads="1"/>
          </p:cNvSpPr>
          <p:nvPr/>
        </p:nvSpPr>
        <p:spPr bwMode="auto">
          <a:xfrm>
            <a:off x="4978400" y="1922463"/>
            <a:ext cx="3625850" cy="931862"/>
          </a:xfrm>
          <a:prstGeom prst="rect">
            <a:avLst/>
          </a:prstGeom>
          <a:solidFill>
            <a:srgbClr val="D6EAF2"/>
          </a:solidFill>
          <a:ln w="25400">
            <a:solidFill>
              <a:schemeClr val="bg2"/>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fontAlgn="base">
              <a:lnSpc>
                <a:spcPct val="120000"/>
              </a:lnSpc>
              <a:spcBef>
                <a:spcPct val="0"/>
              </a:spcBef>
              <a:spcAft>
                <a:spcPct val="0"/>
              </a:spcAft>
              <a:defRPr/>
            </a:pPr>
            <a:r>
              <a:rPr lang="en-US" b="1" dirty="0">
                <a:solidFill>
                  <a:srgbClr val="00325B"/>
                </a:solidFill>
                <a:latin typeface="Verdana" charset="0"/>
                <a:ea typeface="ＭＳ Ｐゴシック" charset="0"/>
                <a:cs typeface="ＭＳ Ｐゴシック" charset="0"/>
              </a:rPr>
              <a:t>420 mg/d </a:t>
            </a:r>
            <a:r>
              <a:rPr lang="en-US" b="1" dirty="0" err="1">
                <a:solidFill>
                  <a:srgbClr val="00325B"/>
                </a:solidFill>
                <a:latin typeface="Verdana" charset="0"/>
                <a:ea typeface="ＭＳ Ｐゴシック" charset="0"/>
                <a:cs typeface="ＭＳ Ｐゴシック" charset="0"/>
              </a:rPr>
              <a:t>ibrutinib</a:t>
            </a:r>
            <a:endParaRPr lang="en-US" b="1" dirty="0">
              <a:solidFill>
                <a:srgbClr val="00325B"/>
              </a:solidFill>
              <a:latin typeface="Verdana" charset="0"/>
              <a:ea typeface="ＭＳ Ｐゴシック" charset="0"/>
              <a:cs typeface="ＭＳ Ｐゴシック" charset="0"/>
            </a:endParaRPr>
          </a:p>
          <a:p>
            <a:pPr algn="ctr" defTabSz="914400" fontAlgn="base">
              <a:lnSpc>
                <a:spcPct val="120000"/>
              </a:lnSpc>
              <a:spcBef>
                <a:spcPct val="0"/>
              </a:spcBef>
              <a:spcAft>
                <a:spcPct val="0"/>
              </a:spcAft>
              <a:defRPr/>
            </a:pPr>
            <a:r>
              <a:rPr lang="en-US" dirty="0">
                <a:solidFill>
                  <a:srgbClr val="00325B"/>
                </a:solidFill>
                <a:latin typeface="Verdana" charset="0"/>
                <a:ea typeface="ＭＳ Ｐゴシック" charset="0"/>
                <a:cs typeface="ＭＳ Ｐゴシック" charset="0"/>
              </a:rPr>
              <a:t>(n = 77)</a:t>
            </a:r>
            <a:endParaRPr lang="en-US" sz="1600" b="1" dirty="0">
              <a:solidFill>
                <a:srgbClr val="000000"/>
              </a:solidFill>
              <a:latin typeface="Verdana" charset="0"/>
              <a:ea typeface="ＭＳ Ｐゴシック" charset="0"/>
              <a:cs typeface="ＭＳ Ｐゴシック" charset="0"/>
            </a:endParaRPr>
          </a:p>
        </p:txBody>
      </p:sp>
      <p:sp>
        <p:nvSpPr>
          <p:cNvPr id="421984" name="Line 96"/>
          <p:cNvSpPr>
            <a:spLocks noChangeShapeType="1"/>
          </p:cNvSpPr>
          <p:nvPr/>
        </p:nvSpPr>
        <p:spPr bwMode="auto">
          <a:xfrm flipV="1">
            <a:off x="4090988" y="2309813"/>
            <a:ext cx="890587" cy="604837"/>
          </a:xfrm>
          <a:prstGeom prst="line">
            <a:avLst/>
          </a:prstGeom>
          <a:noFill/>
          <a:ln w="28575">
            <a:solidFill>
              <a:srgbClr val="1C1C1C"/>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eaLnBrk="0" fontAlgn="base" hangingPunct="0">
              <a:spcBef>
                <a:spcPct val="0"/>
              </a:spcBef>
              <a:spcAft>
                <a:spcPct val="0"/>
              </a:spcAft>
              <a:defRPr/>
            </a:pPr>
            <a:endParaRPr lang="en-US" sz="2400" dirty="0">
              <a:solidFill>
                <a:srgbClr val="FFFFFF"/>
              </a:solidFill>
              <a:latin typeface="Arial" charset="0"/>
              <a:ea typeface="ＭＳ Ｐゴシック" charset="0"/>
              <a:cs typeface="ＭＳ Ｐゴシック" charset="0"/>
            </a:endParaRPr>
          </a:p>
        </p:txBody>
      </p:sp>
      <p:sp>
        <p:nvSpPr>
          <p:cNvPr id="10" name="Rectangle 5"/>
          <p:cNvSpPr>
            <a:spLocks noChangeArrowheads="1"/>
          </p:cNvSpPr>
          <p:nvPr/>
        </p:nvSpPr>
        <p:spPr bwMode="auto">
          <a:xfrm>
            <a:off x="0" y="6334125"/>
            <a:ext cx="9144000"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type="none" w="sm" len="sm"/>
                <a:tailEnd type="none" w="sm" len="sm"/>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274320" bIns="228600" anchor="b"/>
          <a:lstStyle/>
          <a:p>
            <a:pPr defTabSz="914400" eaLnBrk="0" fontAlgn="base" hangingPunct="0">
              <a:spcBef>
                <a:spcPct val="0"/>
              </a:spcBef>
              <a:spcAft>
                <a:spcPct val="0"/>
              </a:spcAft>
              <a:defRPr/>
            </a:pPr>
            <a:r>
              <a:rPr lang="en-US" sz="1500" dirty="0">
                <a:solidFill>
                  <a:srgbClr val="000000"/>
                </a:solidFill>
                <a:latin typeface="Verdana" charset="0"/>
                <a:ea typeface="ＭＳ Ｐゴシック" charset="0"/>
                <a:cs typeface="ＭＳ Ｐゴシック" charset="0"/>
              </a:rPr>
              <a:t>Byrd JC et al. </a:t>
            </a:r>
            <a:r>
              <a:rPr lang="en-US" sz="1500" i="1" dirty="0">
                <a:solidFill>
                  <a:srgbClr val="000000"/>
                </a:solidFill>
                <a:latin typeface="Verdana" charset="0"/>
                <a:ea typeface="ＭＳ Ｐゴシック" charset="0"/>
                <a:cs typeface="ＭＳ Ｐゴシック" charset="0"/>
              </a:rPr>
              <a:t>Proc ASH</a:t>
            </a:r>
            <a:r>
              <a:rPr lang="en-US" sz="1500" dirty="0">
                <a:solidFill>
                  <a:srgbClr val="000000"/>
                </a:solidFill>
                <a:latin typeface="Verdana" charset="0"/>
                <a:ea typeface="ＭＳ Ｐゴシック" charset="0"/>
                <a:cs typeface="ＭＳ Ｐゴシック" charset="0"/>
              </a:rPr>
              <a:t> 2012;Abstract 189.</a:t>
            </a:r>
          </a:p>
        </p:txBody>
      </p:sp>
      <p:sp>
        <p:nvSpPr>
          <p:cNvPr id="11" name="Rectangle 93"/>
          <p:cNvSpPr>
            <a:spLocks noChangeArrowheads="1"/>
          </p:cNvSpPr>
          <p:nvPr/>
        </p:nvSpPr>
        <p:spPr bwMode="auto">
          <a:xfrm>
            <a:off x="4981575" y="3048000"/>
            <a:ext cx="3625850" cy="931863"/>
          </a:xfrm>
          <a:prstGeom prst="rect">
            <a:avLst/>
          </a:prstGeom>
          <a:solidFill>
            <a:srgbClr val="D6EAF2"/>
          </a:solidFill>
          <a:ln w="25400">
            <a:solidFill>
              <a:schemeClr val="bg2"/>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fontAlgn="base">
              <a:lnSpc>
                <a:spcPct val="120000"/>
              </a:lnSpc>
              <a:spcBef>
                <a:spcPct val="0"/>
              </a:spcBef>
              <a:spcAft>
                <a:spcPct val="0"/>
              </a:spcAft>
              <a:defRPr/>
            </a:pPr>
            <a:r>
              <a:rPr lang="en-US" b="1" dirty="0">
                <a:solidFill>
                  <a:srgbClr val="00325B"/>
                </a:solidFill>
                <a:latin typeface="Verdana" charset="0"/>
                <a:ea typeface="ＭＳ Ｐゴシック" charset="0"/>
                <a:cs typeface="ＭＳ Ｐゴシック" charset="0"/>
              </a:rPr>
              <a:t>840 mg/d </a:t>
            </a:r>
            <a:r>
              <a:rPr lang="en-US" b="1" dirty="0" err="1">
                <a:solidFill>
                  <a:srgbClr val="00325B"/>
                </a:solidFill>
                <a:latin typeface="Verdana" charset="0"/>
                <a:ea typeface="ＭＳ Ｐゴシック" charset="0"/>
                <a:cs typeface="ＭＳ Ｐゴシック" charset="0"/>
              </a:rPr>
              <a:t>ibrutinib</a:t>
            </a:r>
            <a:r>
              <a:rPr lang="en-US" b="1" dirty="0">
                <a:solidFill>
                  <a:srgbClr val="00325B"/>
                </a:solidFill>
                <a:latin typeface="Verdana" charset="0"/>
                <a:ea typeface="ＭＳ Ｐゴシック" charset="0"/>
                <a:cs typeface="ＭＳ Ｐゴシック" charset="0"/>
              </a:rPr>
              <a:t> </a:t>
            </a:r>
          </a:p>
          <a:p>
            <a:pPr defTabSz="914400" eaLnBrk="0" fontAlgn="base" hangingPunct="0">
              <a:spcBef>
                <a:spcPct val="0"/>
              </a:spcBef>
              <a:spcAft>
                <a:spcPct val="0"/>
              </a:spcAft>
              <a:defRPr/>
            </a:pPr>
            <a:r>
              <a:rPr lang="en-US" dirty="0">
                <a:solidFill>
                  <a:srgbClr val="00325B"/>
                </a:solidFill>
                <a:latin typeface="Verdana" charset="0"/>
                <a:ea typeface="ＭＳ Ｐゴシック" charset="0"/>
                <a:cs typeface="ＭＳ Ｐゴシック" charset="0"/>
              </a:rPr>
              <a:t>(n = 39)</a:t>
            </a:r>
            <a:endParaRPr lang="en-US" baseline="30000" dirty="0">
              <a:solidFill>
                <a:srgbClr val="00325B"/>
              </a:solidFill>
              <a:latin typeface="Arial" charset="0"/>
              <a:ea typeface="ＭＳ Ｐゴシック" charset="0"/>
              <a:cs typeface="ＭＳ Ｐゴシック" charset="0"/>
            </a:endParaRPr>
          </a:p>
        </p:txBody>
      </p:sp>
      <p:sp>
        <p:nvSpPr>
          <p:cNvPr id="12" name="Line 96"/>
          <p:cNvSpPr>
            <a:spLocks noChangeShapeType="1"/>
          </p:cNvSpPr>
          <p:nvPr/>
        </p:nvSpPr>
        <p:spPr bwMode="auto">
          <a:xfrm>
            <a:off x="4060825" y="2917825"/>
            <a:ext cx="903288" cy="595313"/>
          </a:xfrm>
          <a:prstGeom prst="line">
            <a:avLst/>
          </a:prstGeom>
          <a:noFill/>
          <a:ln w="28575">
            <a:solidFill>
              <a:srgbClr val="1C1C1C"/>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eaLnBrk="0" fontAlgn="base" hangingPunct="0">
              <a:spcBef>
                <a:spcPct val="0"/>
              </a:spcBef>
              <a:spcAft>
                <a:spcPct val="0"/>
              </a:spcAft>
              <a:defRPr/>
            </a:pPr>
            <a:endParaRPr lang="en-US" sz="2400" dirty="0">
              <a:solidFill>
                <a:srgbClr val="FFFFFF"/>
              </a:solidFill>
              <a:latin typeface="Arial" charset="0"/>
              <a:ea typeface="ＭＳ Ｐゴシック" charset="0"/>
              <a:cs typeface="ＭＳ Ｐゴシック" charset="0"/>
            </a:endParaRPr>
          </a:p>
        </p:txBody>
      </p:sp>
      <p:sp>
        <p:nvSpPr>
          <p:cNvPr id="13" name="Rectangle 65"/>
          <p:cNvSpPr>
            <a:spLocks noChangeArrowheads="1"/>
          </p:cNvSpPr>
          <p:nvPr/>
        </p:nvSpPr>
        <p:spPr bwMode="auto">
          <a:xfrm>
            <a:off x="333375" y="4241800"/>
            <a:ext cx="8507413" cy="338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type="none" w="sm" len="sm"/>
                <a:tailEnd type="none" w="sm" len="sm"/>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defTabSz="914400" fontAlgn="base">
              <a:spcBef>
                <a:spcPts val="600"/>
              </a:spcBef>
              <a:spcAft>
                <a:spcPts val="200"/>
              </a:spcAft>
              <a:buClr>
                <a:srgbClr val="008080"/>
              </a:buClr>
              <a:defRPr/>
            </a:pPr>
            <a:r>
              <a:rPr lang="en-US" sz="1600" dirty="0">
                <a:solidFill>
                  <a:srgbClr val="000000"/>
                </a:solidFill>
                <a:latin typeface="Verdana" charset="0"/>
                <a:ea typeface="ＭＳ Ｐゴシック" charset="0"/>
                <a:cs typeface="ＭＳ Ｐゴシック" charset="0"/>
              </a:rPr>
              <a:t>*</a:t>
            </a:r>
            <a:r>
              <a:rPr lang="en-US" sz="1600" baseline="30000" dirty="0">
                <a:solidFill>
                  <a:srgbClr val="000000"/>
                </a:solidFill>
                <a:latin typeface="Verdana" charset="0"/>
                <a:ea typeface="ＭＳ Ｐゴシック" charset="0"/>
                <a:cs typeface="ＭＳ Ｐゴシック" charset="0"/>
              </a:rPr>
              <a:t> </a:t>
            </a:r>
            <a:r>
              <a:rPr lang="en-US" sz="1600" dirty="0">
                <a:solidFill>
                  <a:srgbClr val="000000"/>
                </a:solidFill>
                <a:latin typeface="Verdana" charset="0"/>
                <a:ea typeface="ＭＳ Ｐゴシック" charset="0"/>
                <a:cs typeface="ＭＳ Ｐゴシック" charset="0"/>
              </a:rPr>
              <a:t>Patients were divided into 5 </a:t>
            </a:r>
            <a:r>
              <a:rPr lang="en-US" sz="1600" dirty="0">
                <a:solidFill>
                  <a:srgbClr val="000000"/>
                </a:solidFill>
                <a:latin typeface="Verdana"/>
                <a:ea typeface="ＭＳ Ｐゴシック" charset="0"/>
                <a:cs typeface="Verdana"/>
              </a:rPr>
              <a:t>cohorts between the 2 dosing regimens.</a:t>
            </a:r>
          </a:p>
        </p:txBody>
      </p:sp>
    </p:spTree>
    <p:extLst>
      <p:ext uri="{BB962C8B-B14F-4D97-AF65-F5344CB8AC3E}">
        <p14:creationId xmlns:p14="http://schemas.microsoft.com/office/powerpoint/2010/main" val="556918421"/>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9348" name="Rectangle 4"/>
          <p:cNvSpPr>
            <a:spLocks noGrp="1" noChangeArrowheads="1"/>
          </p:cNvSpPr>
          <p:nvPr>
            <p:ph type="title"/>
          </p:nvPr>
        </p:nvSpPr>
        <p:spPr>
          <a:xfrm>
            <a:off x="522288" y="0"/>
            <a:ext cx="8196262" cy="1447800"/>
          </a:xfrm>
        </p:spPr>
        <p:txBody>
          <a:bodyPr/>
          <a:lstStyle/>
          <a:p>
            <a:pPr>
              <a:defRPr/>
            </a:pPr>
            <a:r>
              <a:rPr lang="en-US" sz="2700" dirty="0" smtClean="0">
                <a:cs typeface="+mj-cs"/>
              </a:rPr>
              <a:t>Best Response by Cohort</a:t>
            </a:r>
            <a:br>
              <a:rPr lang="en-US" sz="2700" dirty="0" smtClean="0">
                <a:cs typeface="+mj-cs"/>
              </a:rPr>
            </a:br>
            <a:r>
              <a:rPr lang="en-US" sz="2700" dirty="0" smtClean="0">
                <a:cs typeface="+mj-cs"/>
              </a:rPr>
              <a:t>(Abstract Only)</a:t>
            </a:r>
            <a:endParaRPr lang="en-GB" sz="2700" dirty="0">
              <a:cs typeface="+mj-cs"/>
            </a:endParaRPr>
          </a:p>
        </p:txBody>
      </p:sp>
      <p:graphicFrame>
        <p:nvGraphicFramePr>
          <p:cNvPr id="569380" name="Group 36"/>
          <p:cNvGraphicFramePr>
            <a:graphicFrameLocks noGrp="1"/>
          </p:cNvGraphicFramePr>
          <p:nvPr>
            <p:ph idx="1"/>
          </p:nvPr>
        </p:nvGraphicFramePr>
        <p:xfrm>
          <a:off x="387350" y="1649413"/>
          <a:ext cx="8355013" cy="4090987"/>
        </p:xfrm>
        <a:graphic>
          <a:graphicData uri="http://schemas.openxmlformats.org/drawingml/2006/table">
            <a:tbl>
              <a:tblPr/>
              <a:tblGrid>
                <a:gridCol w="2762902"/>
                <a:gridCol w="1979509"/>
                <a:gridCol w="2028996"/>
                <a:gridCol w="1583606"/>
              </a:tblGrid>
              <a:tr h="871004">
                <a:tc>
                  <a:txBody>
                    <a:bodyPr/>
                    <a:lstStyle/>
                    <a:p>
                      <a:pPr marL="0" marR="0" lvl="0" indent="0" algn="l" defTabSz="914400" rtl="0" eaLnBrk="1" fontAlgn="base" latinLnBrk="0" hangingPunct="1">
                        <a:lnSpc>
                          <a:spcPct val="130000"/>
                        </a:lnSpc>
                        <a:spcBef>
                          <a:spcPct val="0"/>
                        </a:spcBef>
                        <a:spcAft>
                          <a:spcPct val="0"/>
                        </a:spcAft>
                        <a:buClr>
                          <a:schemeClr val="bg1"/>
                        </a:buClr>
                        <a:buSzTx/>
                        <a:buFontTx/>
                        <a:buNone/>
                        <a:tabLst/>
                      </a:pPr>
                      <a:r>
                        <a:rPr kumimoji="0" lang="en-US" sz="1800" b="1" i="0" u="none" strike="noStrike" cap="none" normalizeH="0" baseline="0" dirty="0" smtClean="0">
                          <a:ln>
                            <a:noFill/>
                          </a:ln>
                          <a:solidFill>
                            <a:srgbClr val="002F5D"/>
                          </a:solidFill>
                          <a:effectLst/>
                          <a:latin typeface="Verdana" charset="0"/>
                          <a:ea typeface="ＭＳ Ｐゴシック" charset="0"/>
                        </a:rPr>
                        <a:t>Response rate</a:t>
                      </a:r>
                      <a:endParaRPr kumimoji="0" lang="en-US" sz="1800" b="1" i="0" u="none" strike="noStrike" cap="none" normalizeH="0" baseline="0" dirty="0">
                        <a:ln>
                          <a:noFill/>
                        </a:ln>
                        <a:solidFill>
                          <a:srgbClr val="002F5D"/>
                        </a:solidFill>
                        <a:effectLst/>
                        <a:latin typeface="Verdana" charset="0"/>
                        <a:ea typeface="ＭＳ Ｐゴシック" charset="0"/>
                      </a:endParaRPr>
                    </a:p>
                  </a:txBody>
                  <a:tcPr marL="91449" marR="91449" marT="45714" marB="45714" anchor="b" horzOverflow="overflow">
                    <a:lnL w="12700" cap="flat" cmpd="sng" algn="ctr">
                      <a:solidFill>
                        <a:schemeClr val="bg2"/>
                      </a:solidFill>
                      <a:prstDash val="solid"/>
                      <a:round/>
                      <a:headEnd type="none" w="sm" len="sm"/>
                      <a:tailEnd type="none" w="sm" len="sm"/>
                    </a:lnL>
                    <a:lnR w="12700" cap="flat" cmpd="sng" algn="ctr">
                      <a:solidFill>
                        <a:schemeClr val="bg2"/>
                      </a:solidFill>
                      <a:prstDash val="solid"/>
                      <a:round/>
                      <a:headEnd type="none" w="sm" len="sm"/>
                      <a:tailEnd type="none" w="sm" len="sm"/>
                    </a:lnR>
                    <a:lnT w="12700" cap="flat" cmpd="sng" algn="ctr">
                      <a:solidFill>
                        <a:schemeClr val="bg2"/>
                      </a:solidFill>
                      <a:prstDash val="solid"/>
                      <a:round/>
                      <a:headEnd type="none" w="sm" len="sm"/>
                      <a:tailEnd type="none" w="sm" len="sm"/>
                    </a:lnT>
                    <a:lnB w="12700" cap="flat" cmpd="sng" algn="ctr">
                      <a:solidFill>
                        <a:schemeClr val="bg2"/>
                      </a:solidFill>
                      <a:prstDash val="solid"/>
                      <a:round/>
                      <a:headEnd type="none" w="sm" len="sm"/>
                      <a:tailEnd type="none" w="sm" len="sm"/>
                    </a:lnB>
                    <a:lnTlToBr>
                      <a:noFill/>
                    </a:lnTlToBr>
                    <a:lnBlToTr>
                      <a:noFill/>
                    </a:lnBlToTr>
                    <a:solidFill>
                      <a:srgbClr val="D6EAF2"/>
                    </a:solidFill>
                  </a:tcPr>
                </a:tc>
                <a:tc>
                  <a:txBody>
                    <a:bodyPr/>
                    <a:lstStyle/>
                    <a:p>
                      <a:pPr marL="0" marR="0" lvl="0" indent="0" algn="ctr" defTabSz="914400" rtl="0" eaLnBrk="1" fontAlgn="base" latinLnBrk="0" hangingPunct="1">
                        <a:lnSpc>
                          <a:spcPct val="130000"/>
                        </a:lnSpc>
                        <a:spcBef>
                          <a:spcPct val="0"/>
                        </a:spcBef>
                        <a:spcAft>
                          <a:spcPct val="0"/>
                        </a:spcAft>
                        <a:buClr>
                          <a:schemeClr val="bg1"/>
                        </a:buClr>
                        <a:buSzTx/>
                        <a:buFontTx/>
                        <a:buNone/>
                        <a:tabLst/>
                      </a:pPr>
                      <a:r>
                        <a:rPr kumimoji="0" lang="en-US" sz="1800" b="1" i="0" u="none" strike="noStrike" cap="none" normalizeH="0" baseline="0" dirty="0" smtClean="0">
                          <a:ln>
                            <a:noFill/>
                          </a:ln>
                          <a:solidFill>
                            <a:srgbClr val="002F5D"/>
                          </a:solidFill>
                          <a:effectLst/>
                          <a:latin typeface="Verdana" charset="0"/>
                          <a:ea typeface="ＭＳ Ｐゴシック" charset="0"/>
                        </a:rPr>
                        <a:t>Cohorts 2 &amp; 5</a:t>
                      </a:r>
                    </a:p>
                    <a:p>
                      <a:pPr marL="0" marR="0" lvl="0" indent="0" algn="ctr" defTabSz="914400" rtl="0" eaLnBrk="1" fontAlgn="base" latinLnBrk="0" hangingPunct="1">
                        <a:lnSpc>
                          <a:spcPct val="130000"/>
                        </a:lnSpc>
                        <a:spcBef>
                          <a:spcPct val="0"/>
                        </a:spcBef>
                        <a:spcAft>
                          <a:spcPct val="0"/>
                        </a:spcAft>
                        <a:buClr>
                          <a:schemeClr val="bg1"/>
                        </a:buClr>
                        <a:buSzTx/>
                        <a:buFontTx/>
                        <a:buNone/>
                        <a:tabLst/>
                      </a:pPr>
                      <a:r>
                        <a:rPr kumimoji="0" lang="en-US" sz="1800" b="1" i="0" u="none" strike="noStrike" cap="none" normalizeH="0" baseline="0" dirty="0" smtClean="0">
                          <a:ln>
                            <a:noFill/>
                          </a:ln>
                          <a:solidFill>
                            <a:srgbClr val="002F5D"/>
                          </a:solidFill>
                          <a:effectLst/>
                          <a:latin typeface="Verdana" charset="0"/>
                          <a:ea typeface="ＭＳ Ｐゴシック" charset="0"/>
                        </a:rPr>
                        <a:t>(n = 31)</a:t>
                      </a:r>
                      <a:endParaRPr kumimoji="0" lang="en-US" sz="1800" b="1" i="0" u="none" strike="noStrike" cap="none" normalizeH="0" baseline="0" dirty="0">
                        <a:ln>
                          <a:noFill/>
                        </a:ln>
                        <a:solidFill>
                          <a:srgbClr val="002F5D"/>
                        </a:solidFill>
                        <a:effectLst/>
                        <a:latin typeface="Verdana" charset="0"/>
                        <a:ea typeface="ＭＳ Ｐゴシック" charset="0"/>
                      </a:endParaRPr>
                    </a:p>
                  </a:txBody>
                  <a:tcPr marL="91449" marR="91449" marT="45714" marB="45714" anchor="b" horzOverflow="overflow">
                    <a:lnL w="12700" cap="flat" cmpd="sng" algn="ctr">
                      <a:solidFill>
                        <a:schemeClr val="bg2"/>
                      </a:solidFill>
                      <a:prstDash val="solid"/>
                      <a:round/>
                      <a:headEnd type="none" w="sm" len="sm"/>
                      <a:tailEnd type="none" w="sm" len="sm"/>
                    </a:lnL>
                    <a:lnR w="12700" cap="flat" cmpd="sng" algn="ctr">
                      <a:solidFill>
                        <a:schemeClr val="bg2"/>
                      </a:solidFill>
                      <a:prstDash val="solid"/>
                      <a:round/>
                      <a:headEnd type="none" w="sm" len="sm"/>
                      <a:tailEnd type="none" w="sm" len="sm"/>
                    </a:lnR>
                    <a:lnT w="12700" cap="flat" cmpd="sng" algn="ctr">
                      <a:solidFill>
                        <a:schemeClr val="bg2"/>
                      </a:solidFill>
                      <a:prstDash val="solid"/>
                      <a:round/>
                      <a:headEnd type="none" w="sm" len="sm"/>
                      <a:tailEnd type="none" w="sm" len="sm"/>
                    </a:lnT>
                    <a:lnB w="12700" cap="flat" cmpd="sng" algn="ctr">
                      <a:solidFill>
                        <a:schemeClr val="bg2"/>
                      </a:solidFill>
                      <a:prstDash val="solid"/>
                      <a:round/>
                      <a:headEnd type="none" w="sm" len="sm"/>
                      <a:tailEnd type="none" w="sm" len="sm"/>
                    </a:lnB>
                    <a:lnTlToBr>
                      <a:noFill/>
                    </a:lnTlToBr>
                    <a:lnBlToTr>
                      <a:noFill/>
                    </a:lnBlToTr>
                    <a:solidFill>
                      <a:srgbClr val="D6EAF2"/>
                    </a:solidFill>
                  </a:tcPr>
                </a:tc>
                <a:tc>
                  <a:txBody>
                    <a:bodyPr/>
                    <a:lstStyle/>
                    <a:p>
                      <a:pPr marL="0" marR="0" lvl="0" indent="0" algn="ctr" defTabSz="914400" rtl="0" eaLnBrk="0" fontAlgn="base" latinLnBrk="0" hangingPunct="0">
                        <a:lnSpc>
                          <a:spcPct val="100000"/>
                        </a:lnSpc>
                        <a:spcBef>
                          <a:spcPct val="20000"/>
                        </a:spcBef>
                        <a:spcAft>
                          <a:spcPct val="0"/>
                        </a:spcAft>
                        <a:buClr>
                          <a:schemeClr val="hlink"/>
                        </a:buClr>
                        <a:buSzPct val="80000"/>
                        <a:buFont typeface="Wingdings" charset="0"/>
                        <a:buNone/>
                        <a:tabLst/>
                      </a:pPr>
                      <a:r>
                        <a:rPr kumimoji="0" lang="en-US" sz="1800" b="1" i="0" u="none" strike="noStrike" cap="none" normalizeH="0" baseline="0" dirty="0" smtClean="0">
                          <a:ln>
                            <a:noFill/>
                          </a:ln>
                          <a:solidFill>
                            <a:srgbClr val="00325B"/>
                          </a:solidFill>
                          <a:effectLst/>
                          <a:latin typeface="Verdana" charset="0"/>
                          <a:ea typeface="ＭＳ Ｐゴシック" charset="0"/>
                        </a:rPr>
                        <a:t>Cohorts 1 &amp; 3</a:t>
                      </a:r>
                    </a:p>
                    <a:p>
                      <a:pPr marL="0" marR="0" lvl="0" indent="0" algn="ctr" defTabSz="914400" rtl="0" eaLnBrk="0" fontAlgn="base" latinLnBrk="0" hangingPunct="0">
                        <a:lnSpc>
                          <a:spcPct val="100000"/>
                        </a:lnSpc>
                        <a:spcBef>
                          <a:spcPct val="20000"/>
                        </a:spcBef>
                        <a:spcAft>
                          <a:spcPct val="0"/>
                        </a:spcAft>
                        <a:buClr>
                          <a:schemeClr val="hlink"/>
                        </a:buClr>
                        <a:buSzPct val="80000"/>
                        <a:buFont typeface="Wingdings" charset="0"/>
                        <a:buNone/>
                        <a:tabLst/>
                      </a:pPr>
                      <a:r>
                        <a:rPr kumimoji="0" lang="en-US" sz="1800" b="1" i="0" u="none" strike="noStrike" cap="none" normalizeH="0" baseline="0" dirty="0" smtClean="0">
                          <a:ln>
                            <a:noFill/>
                          </a:ln>
                          <a:solidFill>
                            <a:srgbClr val="00325B"/>
                          </a:solidFill>
                          <a:effectLst/>
                          <a:latin typeface="Verdana" charset="0"/>
                          <a:ea typeface="ＭＳ Ｐゴシック" charset="0"/>
                        </a:rPr>
                        <a:t>(n = 61)</a:t>
                      </a:r>
                      <a:endParaRPr kumimoji="0" lang="en-US" sz="1800" b="1" i="0" u="none" strike="noStrike" cap="none" normalizeH="0" baseline="0" dirty="0">
                        <a:ln>
                          <a:noFill/>
                        </a:ln>
                        <a:solidFill>
                          <a:srgbClr val="00325B"/>
                        </a:solidFill>
                        <a:effectLst/>
                        <a:latin typeface="Verdana" charset="0"/>
                        <a:ea typeface="ＭＳ Ｐゴシック" charset="0"/>
                      </a:endParaRPr>
                    </a:p>
                  </a:txBody>
                  <a:tcPr marL="91449" marR="91449" marT="45714" marB="45714" anchor="b" horzOverflow="overflow">
                    <a:lnL w="12700" cap="flat" cmpd="sng" algn="ctr">
                      <a:solidFill>
                        <a:schemeClr val="bg2"/>
                      </a:solidFill>
                      <a:prstDash val="solid"/>
                      <a:round/>
                      <a:headEnd type="none" w="sm" len="sm"/>
                      <a:tailEnd type="none" w="sm" len="sm"/>
                    </a:lnL>
                    <a:lnR w="12700" cap="flat" cmpd="sng" algn="ctr">
                      <a:solidFill>
                        <a:schemeClr val="bg2"/>
                      </a:solidFill>
                      <a:prstDash val="solid"/>
                      <a:round/>
                      <a:headEnd type="none" w="sm" len="sm"/>
                      <a:tailEnd type="none" w="sm" len="sm"/>
                    </a:lnR>
                    <a:lnT w="12700" cap="flat" cmpd="sng" algn="ctr">
                      <a:solidFill>
                        <a:schemeClr val="bg2"/>
                      </a:solidFill>
                      <a:prstDash val="solid"/>
                      <a:round/>
                      <a:headEnd type="none" w="sm" len="sm"/>
                      <a:tailEnd type="none" w="sm" len="sm"/>
                    </a:lnT>
                    <a:lnB w="12700" cap="flat" cmpd="sng" algn="ctr">
                      <a:solidFill>
                        <a:schemeClr val="bg2"/>
                      </a:solidFill>
                      <a:prstDash val="solid"/>
                      <a:round/>
                      <a:headEnd type="none" w="sm" len="sm"/>
                      <a:tailEnd type="none" w="sm" len="sm"/>
                    </a:lnB>
                    <a:lnTlToBr>
                      <a:noFill/>
                    </a:lnTlToBr>
                    <a:lnBlToTr>
                      <a:noFill/>
                    </a:lnBlToTr>
                    <a:solidFill>
                      <a:srgbClr val="D6EAF2"/>
                    </a:solidFill>
                  </a:tcPr>
                </a:tc>
                <a:tc>
                  <a:txBody>
                    <a:bodyPr/>
                    <a:lstStyle/>
                    <a:p>
                      <a:pPr marL="0" marR="0" lvl="0" indent="0" algn="ctr" defTabSz="914400" rtl="0" eaLnBrk="0" fontAlgn="base" latinLnBrk="0" hangingPunct="0">
                        <a:lnSpc>
                          <a:spcPct val="100000"/>
                        </a:lnSpc>
                        <a:spcBef>
                          <a:spcPct val="20000"/>
                        </a:spcBef>
                        <a:spcAft>
                          <a:spcPct val="0"/>
                        </a:spcAft>
                        <a:buClr>
                          <a:schemeClr val="hlink"/>
                        </a:buClr>
                        <a:buSzPct val="80000"/>
                        <a:buFont typeface="Wingdings" charset="0"/>
                        <a:buNone/>
                        <a:tabLst/>
                      </a:pPr>
                      <a:r>
                        <a:rPr kumimoji="0" lang="en-US" sz="1800" b="1" i="0" u="none" strike="noStrike" cap="none" normalizeH="0" baseline="0" dirty="0" smtClean="0">
                          <a:ln>
                            <a:noFill/>
                          </a:ln>
                          <a:solidFill>
                            <a:srgbClr val="00325B"/>
                          </a:solidFill>
                          <a:effectLst/>
                          <a:latin typeface="Verdana" charset="0"/>
                          <a:ea typeface="ＭＳ Ｐゴシック" charset="0"/>
                        </a:rPr>
                        <a:t>Cohort 4</a:t>
                      </a:r>
                    </a:p>
                    <a:p>
                      <a:pPr marL="0" marR="0" lvl="0" indent="0" algn="ctr" defTabSz="914400" rtl="0" eaLnBrk="0" fontAlgn="base" latinLnBrk="0" hangingPunct="0">
                        <a:lnSpc>
                          <a:spcPct val="100000"/>
                        </a:lnSpc>
                        <a:spcBef>
                          <a:spcPct val="20000"/>
                        </a:spcBef>
                        <a:spcAft>
                          <a:spcPct val="0"/>
                        </a:spcAft>
                        <a:buClr>
                          <a:schemeClr val="hlink"/>
                        </a:buClr>
                        <a:buSzPct val="80000"/>
                        <a:buFont typeface="Wingdings" charset="0"/>
                        <a:buNone/>
                        <a:tabLst/>
                      </a:pPr>
                      <a:r>
                        <a:rPr kumimoji="0" lang="en-US" sz="1800" b="1" i="0" u="none" strike="noStrike" cap="none" normalizeH="0" baseline="0" dirty="0" smtClean="0">
                          <a:ln>
                            <a:noFill/>
                          </a:ln>
                          <a:solidFill>
                            <a:srgbClr val="00325B"/>
                          </a:solidFill>
                          <a:effectLst/>
                          <a:latin typeface="Verdana" charset="0"/>
                          <a:ea typeface="ＭＳ Ｐゴシック" charset="0"/>
                        </a:rPr>
                        <a:t>(n = 24)</a:t>
                      </a:r>
                      <a:endParaRPr kumimoji="0" lang="en-US" sz="1800" b="1" i="0" u="none" strike="noStrike" cap="none" normalizeH="0" baseline="0" dirty="0">
                        <a:ln>
                          <a:noFill/>
                        </a:ln>
                        <a:solidFill>
                          <a:srgbClr val="00325B"/>
                        </a:solidFill>
                        <a:effectLst/>
                        <a:latin typeface="Verdana" charset="0"/>
                        <a:ea typeface="ＭＳ Ｐゴシック" charset="0"/>
                      </a:endParaRPr>
                    </a:p>
                  </a:txBody>
                  <a:tcPr marL="91449" marR="91449" marT="45714" marB="45714" anchor="b" horzOverflow="overflow">
                    <a:lnL w="12700" cap="flat" cmpd="sng" algn="ctr">
                      <a:solidFill>
                        <a:schemeClr val="bg2"/>
                      </a:solidFill>
                      <a:prstDash val="solid"/>
                      <a:round/>
                      <a:headEnd type="none" w="sm" len="sm"/>
                      <a:tailEnd type="none" w="sm" len="sm"/>
                    </a:lnL>
                    <a:lnR w="12700" cap="flat" cmpd="sng" algn="ctr">
                      <a:solidFill>
                        <a:schemeClr val="bg2"/>
                      </a:solidFill>
                      <a:prstDash val="solid"/>
                      <a:round/>
                      <a:headEnd type="none" w="sm" len="sm"/>
                      <a:tailEnd type="none" w="sm" len="sm"/>
                    </a:lnR>
                    <a:lnT w="12700" cap="flat" cmpd="sng" algn="ctr">
                      <a:solidFill>
                        <a:schemeClr val="bg2"/>
                      </a:solidFill>
                      <a:prstDash val="solid"/>
                      <a:round/>
                      <a:headEnd type="none" w="sm" len="sm"/>
                      <a:tailEnd type="none" w="sm" len="sm"/>
                    </a:lnT>
                    <a:lnB w="12700" cap="flat" cmpd="sng" algn="ctr">
                      <a:solidFill>
                        <a:schemeClr val="bg2"/>
                      </a:solidFill>
                      <a:prstDash val="solid"/>
                      <a:round/>
                      <a:headEnd type="none" w="sm" len="sm"/>
                      <a:tailEnd type="none" w="sm" len="sm"/>
                    </a:lnB>
                    <a:lnTlToBr>
                      <a:noFill/>
                    </a:lnTlToBr>
                    <a:lnBlToTr>
                      <a:noFill/>
                    </a:lnBlToTr>
                    <a:solidFill>
                      <a:srgbClr val="D6EAF2"/>
                    </a:solidFill>
                  </a:tcPr>
                </a:tc>
              </a:tr>
              <a:tr h="1343212">
                <a:tc>
                  <a:txBody>
                    <a:bodyPr/>
                    <a:lstStyle/>
                    <a:p>
                      <a:pPr marL="0" marR="0" lvl="0" indent="0" algn="l" defTabSz="914400" rtl="0" eaLnBrk="0" fontAlgn="base" latinLnBrk="0" hangingPunct="0">
                        <a:lnSpc>
                          <a:spcPct val="115000"/>
                        </a:lnSpc>
                        <a:spcBef>
                          <a:spcPct val="20000"/>
                        </a:spcBef>
                        <a:spcAft>
                          <a:spcPct val="0"/>
                        </a:spcAft>
                        <a:buClr>
                          <a:schemeClr val="hlink"/>
                        </a:buClr>
                        <a:buSzPct val="80000"/>
                        <a:buFont typeface="Wingdings" charset="0"/>
                        <a:buNone/>
                        <a:tabLst/>
                      </a:pPr>
                      <a:r>
                        <a:rPr kumimoji="0" lang="en-US" sz="1800" b="0" i="0" u="none" strike="noStrike" cap="none" normalizeH="0" baseline="0" dirty="0" smtClean="0">
                          <a:ln>
                            <a:noFill/>
                          </a:ln>
                          <a:solidFill>
                            <a:schemeClr val="bg2"/>
                          </a:solidFill>
                          <a:effectLst/>
                          <a:latin typeface="Verdana" charset="0"/>
                          <a:ea typeface="ＭＳ Ｐゴシック" charset="0"/>
                        </a:rPr>
                        <a:t>ORR</a:t>
                      </a:r>
                    </a:p>
                    <a:p>
                      <a:pPr marL="0" marR="0" lvl="0" indent="0" algn="l" defTabSz="914400" rtl="0" eaLnBrk="0" fontAlgn="base" latinLnBrk="0" hangingPunct="0">
                        <a:lnSpc>
                          <a:spcPct val="115000"/>
                        </a:lnSpc>
                        <a:spcBef>
                          <a:spcPct val="20000"/>
                        </a:spcBef>
                        <a:spcAft>
                          <a:spcPct val="0"/>
                        </a:spcAft>
                        <a:buClr>
                          <a:schemeClr val="hlink"/>
                        </a:buClr>
                        <a:buSzPct val="80000"/>
                        <a:buFont typeface="Wingdings" charset="0"/>
                        <a:buNone/>
                        <a:tabLst/>
                      </a:pPr>
                      <a:r>
                        <a:rPr kumimoji="0" lang="en-US" sz="1800" b="0" i="0" u="none" strike="noStrike" cap="none" normalizeH="0" baseline="0" dirty="0" smtClean="0">
                          <a:ln>
                            <a:noFill/>
                          </a:ln>
                          <a:solidFill>
                            <a:schemeClr val="bg2"/>
                          </a:solidFill>
                          <a:effectLst/>
                          <a:latin typeface="Verdana" charset="0"/>
                          <a:ea typeface="ＭＳ Ｐゴシック" charset="0"/>
                        </a:rPr>
                        <a:t>   CR</a:t>
                      </a:r>
                    </a:p>
                    <a:p>
                      <a:pPr marL="0" marR="0" lvl="0" indent="0" algn="l" defTabSz="914400" rtl="0" eaLnBrk="0" fontAlgn="base" latinLnBrk="0" hangingPunct="0">
                        <a:lnSpc>
                          <a:spcPct val="115000"/>
                        </a:lnSpc>
                        <a:spcBef>
                          <a:spcPct val="20000"/>
                        </a:spcBef>
                        <a:spcAft>
                          <a:spcPct val="0"/>
                        </a:spcAft>
                        <a:buClr>
                          <a:schemeClr val="hlink"/>
                        </a:buClr>
                        <a:buSzPct val="80000"/>
                        <a:buFont typeface="Wingdings" charset="0"/>
                        <a:buNone/>
                        <a:tabLst/>
                      </a:pPr>
                      <a:r>
                        <a:rPr kumimoji="0" lang="en-US" sz="1800" b="0" i="0" u="none" strike="noStrike" cap="none" normalizeH="0" baseline="0" dirty="0" smtClean="0">
                          <a:ln>
                            <a:noFill/>
                          </a:ln>
                          <a:solidFill>
                            <a:schemeClr val="bg2"/>
                          </a:solidFill>
                          <a:effectLst/>
                          <a:latin typeface="Verdana" charset="0"/>
                          <a:ea typeface="ＭＳ Ｐゴシック" charset="0"/>
                        </a:rPr>
                        <a:t>   PR</a:t>
                      </a:r>
                    </a:p>
                  </a:txBody>
                  <a:tcPr marL="91449" marR="91449" marT="45714" marB="45714" anchor="ctr" horzOverflow="overflow">
                    <a:lnL w="12700" cap="flat" cmpd="sng" algn="ctr">
                      <a:solidFill>
                        <a:schemeClr val="bg2"/>
                      </a:solidFill>
                      <a:prstDash val="solid"/>
                      <a:round/>
                      <a:headEnd type="none" w="sm" len="sm"/>
                      <a:tailEnd type="none" w="sm" len="sm"/>
                    </a:lnL>
                    <a:lnR w="12700" cap="flat" cmpd="sng" algn="ctr">
                      <a:solidFill>
                        <a:schemeClr val="bg2"/>
                      </a:solidFill>
                      <a:prstDash val="solid"/>
                      <a:round/>
                      <a:headEnd type="none" w="sm" len="sm"/>
                      <a:tailEnd type="none" w="sm" len="sm"/>
                    </a:lnR>
                    <a:lnT w="12700" cap="flat" cmpd="sng" algn="ctr">
                      <a:solidFill>
                        <a:schemeClr val="bg2"/>
                      </a:solidFill>
                      <a:prstDash val="solid"/>
                      <a:round/>
                      <a:headEnd type="none" w="sm" len="sm"/>
                      <a:tailEnd type="none" w="sm" len="sm"/>
                    </a:lnT>
                    <a:lnB w="12700" cap="flat" cmpd="sng" algn="ctr">
                      <a:solidFill>
                        <a:schemeClr val="bg2"/>
                      </a:solidFill>
                      <a:prstDash val="solid"/>
                      <a:round/>
                      <a:headEnd type="none" w="sm" len="sm"/>
                      <a:tailEnd type="none" w="sm" len="sm"/>
                    </a:lnB>
                    <a:lnTlToBr>
                      <a:noFill/>
                    </a:lnTlToBr>
                    <a:lnBlToTr>
                      <a:noFill/>
                    </a:lnBlToTr>
                    <a:noFill/>
                  </a:tcPr>
                </a:tc>
                <a:tc>
                  <a:txBody>
                    <a:bodyPr/>
                    <a:lstStyle/>
                    <a:p>
                      <a:pPr marL="0" marR="0" lvl="0" indent="0" algn="ctr" defTabSz="914400" rtl="0" eaLnBrk="0" fontAlgn="base" latinLnBrk="0" hangingPunct="0">
                        <a:lnSpc>
                          <a:spcPct val="115000"/>
                        </a:lnSpc>
                        <a:spcBef>
                          <a:spcPct val="20000"/>
                        </a:spcBef>
                        <a:spcAft>
                          <a:spcPct val="0"/>
                        </a:spcAft>
                        <a:buClr>
                          <a:schemeClr val="hlink"/>
                        </a:buClr>
                        <a:buSzPct val="80000"/>
                        <a:buFont typeface="Wingdings" charset="0"/>
                        <a:buNone/>
                        <a:tabLst/>
                      </a:pPr>
                      <a:r>
                        <a:rPr kumimoji="0" lang="en-US" sz="1800" b="0" i="0" u="none" strike="noStrike" cap="none" normalizeH="0" baseline="0" dirty="0" smtClean="0">
                          <a:ln>
                            <a:noFill/>
                          </a:ln>
                          <a:solidFill>
                            <a:schemeClr val="bg2"/>
                          </a:solidFill>
                          <a:effectLst/>
                          <a:latin typeface="Verdana" charset="0"/>
                          <a:ea typeface="ＭＳ Ｐゴシック" charset="0"/>
                        </a:rPr>
                        <a:t>71%</a:t>
                      </a:r>
                    </a:p>
                    <a:p>
                      <a:pPr marL="0" marR="0" lvl="0" indent="0" algn="ctr" defTabSz="914400" rtl="0" eaLnBrk="0" fontAlgn="base" latinLnBrk="0" hangingPunct="0">
                        <a:lnSpc>
                          <a:spcPct val="115000"/>
                        </a:lnSpc>
                        <a:spcBef>
                          <a:spcPct val="20000"/>
                        </a:spcBef>
                        <a:spcAft>
                          <a:spcPct val="0"/>
                        </a:spcAft>
                        <a:buClr>
                          <a:schemeClr val="hlink"/>
                        </a:buClr>
                        <a:buSzPct val="80000"/>
                        <a:buFont typeface="Wingdings" charset="0"/>
                        <a:buNone/>
                        <a:tabLst/>
                      </a:pPr>
                      <a:r>
                        <a:rPr kumimoji="0" lang="en-US" sz="1800" b="0" i="0" u="none" strike="noStrike" cap="none" normalizeH="0" baseline="0" dirty="0" smtClean="0">
                          <a:ln>
                            <a:noFill/>
                          </a:ln>
                          <a:solidFill>
                            <a:schemeClr val="bg2"/>
                          </a:solidFill>
                          <a:effectLst/>
                          <a:latin typeface="Verdana" charset="0"/>
                          <a:ea typeface="ＭＳ Ｐゴシック" charset="0"/>
                        </a:rPr>
                        <a:t>10%</a:t>
                      </a:r>
                    </a:p>
                    <a:p>
                      <a:pPr marL="0" marR="0" lvl="0" indent="0" algn="ctr" defTabSz="914400" rtl="0" eaLnBrk="0" fontAlgn="base" latinLnBrk="0" hangingPunct="0">
                        <a:lnSpc>
                          <a:spcPct val="115000"/>
                        </a:lnSpc>
                        <a:spcBef>
                          <a:spcPct val="20000"/>
                        </a:spcBef>
                        <a:spcAft>
                          <a:spcPct val="0"/>
                        </a:spcAft>
                        <a:buClr>
                          <a:schemeClr val="hlink"/>
                        </a:buClr>
                        <a:buSzPct val="80000"/>
                        <a:buFont typeface="Wingdings" charset="0"/>
                        <a:buNone/>
                        <a:tabLst/>
                      </a:pPr>
                      <a:r>
                        <a:rPr kumimoji="0" lang="en-US" sz="1800" b="0" i="0" u="none" strike="noStrike" cap="none" normalizeH="0" baseline="0" dirty="0" smtClean="0">
                          <a:ln>
                            <a:noFill/>
                          </a:ln>
                          <a:solidFill>
                            <a:schemeClr val="bg2"/>
                          </a:solidFill>
                          <a:effectLst/>
                          <a:latin typeface="Verdana" charset="0"/>
                          <a:ea typeface="ＭＳ Ｐゴシック" charset="0"/>
                        </a:rPr>
                        <a:t>61%</a:t>
                      </a:r>
                      <a:endParaRPr kumimoji="0" lang="en-US" sz="1800" b="0" i="0" u="none" strike="noStrike" cap="none" normalizeH="0" baseline="0" dirty="0">
                        <a:ln>
                          <a:noFill/>
                        </a:ln>
                        <a:solidFill>
                          <a:schemeClr val="bg2"/>
                        </a:solidFill>
                        <a:effectLst/>
                        <a:latin typeface="Verdana" charset="0"/>
                        <a:ea typeface="ＭＳ Ｐゴシック" charset="0"/>
                      </a:endParaRPr>
                    </a:p>
                  </a:txBody>
                  <a:tcPr marL="91449" marR="91449" marT="45714" marB="45714" anchor="ctr" horzOverflow="overflow">
                    <a:lnL w="12700" cap="flat" cmpd="sng" algn="ctr">
                      <a:solidFill>
                        <a:schemeClr val="bg2"/>
                      </a:solidFill>
                      <a:prstDash val="solid"/>
                      <a:round/>
                      <a:headEnd type="none" w="sm" len="sm"/>
                      <a:tailEnd type="none" w="sm" len="sm"/>
                    </a:lnL>
                    <a:lnR w="12700" cap="flat" cmpd="sng" algn="ctr">
                      <a:solidFill>
                        <a:schemeClr val="bg2"/>
                      </a:solidFill>
                      <a:prstDash val="solid"/>
                      <a:round/>
                      <a:headEnd type="none" w="sm" len="sm"/>
                      <a:tailEnd type="none" w="sm" len="sm"/>
                    </a:lnR>
                    <a:lnT w="12700" cap="flat" cmpd="sng" algn="ctr">
                      <a:solidFill>
                        <a:schemeClr val="bg2"/>
                      </a:solidFill>
                      <a:prstDash val="solid"/>
                      <a:round/>
                      <a:headEnd type="none" w="sm" len="sm"/>
                      <a:tailEnd type="none" w="sm" len="sm"/>
                    </a:lnT>
                    <a:lnB w="12700" cap="flat" cmpd="sng" algn="ctr">
                      <a:solidFill>
                        <a:schemeClr val="bg2"/>
                      </a:solidFill>
                      <a:prstDash val="solid"/>
                      <a:round/>
                      <a:headEnd type="none" w="sm" len="sm"/>
                      <a:tailEnd type="none" w="sm" len="sm"/>
                    </a:lnB>
                    <a:lnTlToBr>
                      <a:noFill/>
                    </a:lnTlToBr>
                    <a:lnBlToTr>
                      <a:noFill/>
                    </a:lnBlToTr>
                    <a:noFill/>
                  </a:tcPr>
                </a:tc>
                <a:tc>
                  <a:txBody>
                    <a:bodyPr/>
                    <a:lstStyle/>
                    <a:p>
                      <a:pPr marL="0" marR="0" lvl="0" indent="0" algn="ctr" defTabSz="914400" rtl="0" eaLnBrk="0" fontAlgn="base" latinLnBrk="0" hangingPunct="0">
                        <a:lnSpc>
                          <a:spcPct val="115000"/>
                        </a:lnSpc>
                        <a:spcBef>
                          <a:spcPct val="20000"/>
                        </a:spcBef>
                        <a:spcAft>
                          <a:spcPct val="0"/>
                        </a:spcAft>
                        <a:buClr>
                          <a:schemeClr val="hlink"/>
                        </a:buClr>
                        <a:buSzPct val="80000"/>
                        <a:buFont typeface="Wingdings" charset="0"/>
                        <a:buNone/>
                        <a:tabLst/>
                      </a:pPr>
                      <a:r>
                        <a:rPr kumimoji="0" lang="en-US" sz="1800" b="0" i="0" u="none" strike="noStrike" cap="none" normalizeH="0" baseline="0" dirty="0" smtClean="0">
                          <a:ln>
                            <a:noFill/>
                          </a:ln>
                          <a:solidFill>
                            <a:schemeClr val="bg2"/>
                          </a:solidFill>
                          <a:effectLst/>
                          <a:latin typeface="Verdana" charset="0"/>
                          <a:ea typeface="ＭＳ Ｐゴシック" charset="0"/>
                        </a:rPr>
                        <a:t>67%</a:t>
                      </a:r>
                    </a:p>
                    <a:p>
                      <a:pPr marL="0" marR="0" lvl="0" indent="0" algn="ctr" defTabSz="914400" rtl="0" eaLnBrk="0" fontAlgn="base" latinLnBrk="0" hangingPunct="0">
                        <a:lnSpc>
                          <a:spcPct val="115000"/>
                        </a:lnSpc>
                        <a:spcBef>
                          <a:spcPct val="20000"/>
                        </a:spcBef>
                        <a:spcAft>
                          <a:spcPct val="0"/>
                        </a:spcAft>
                        <a:buClr>
                          <a:schemeClr val="hlink"/>
                        </a:buClr>
                        <a:buSzPct val="80000"/>
                        <a:buFont typeface="Wingdings" charset="0"/>
                        <a:buNone/>
                        <a:tabLst/>
                      </a:pPr>
                      <a:r>
                        <a:rPr kumimoji="0" lang="en-US" sz="1800" b="0" i="0" u="none" strike="noStrike" cap="none" normalizeH="0" baseline="0" dirty="0" smtClean="0">
                          <a:ln>
                            <a:noFill/>
                          </a:ln>
                          <a:solidFill>
                            <a:schemeClr val="bg2"/>
                          </a:solidFill>
                          <a:effectLst/>
                          <a:latin typeface="Verdana" charset="0"/>
                          <a:ea typeface="ＭＳ Ｐゴシック" charset="0"/>
                        </a:rPr>
                        <a:t>3%</a:t>
                      </a:r>
                    </a:p>
                    <a:p>
                      <a:pPr marL="0" marR="0" lvl="0" indent="0" algn="ctr" defTabSz="914400" rtl="0" eaLnBrk="0" fontAlgn="base" latinLnBrk="0" hangingPunct="0">
                        <a:lnSpc>
                          <a:spcPct val="115000"/>
                        </a:lnSpc>
                        <a:spcBef>
                          <a:spcPct val="20000"/>
                        </a:spcBef>
                        <a:spcAft>
                          <a:spcPct val="0"/>
                        </a:spcAft>
                        <a:buClr>
                          <a:schemeClr val="hlink"/>
                        </a:buClr>
                        <a:buSzPct val="80000"/>
                        <a:buFont typeface="Wingdings" charset="0"/>
                        <a:buNone/>
                        <a:tabLst/>
                      </a:pPr>
                      <a:r>
                        <a:rPr kumimoji="0" lang="en-US" sz="1800" b="0" i="0" u="none" strike="noStrike" cap="none" normalizeH="0" baseline="0" dirty="0" smtClean="0">
                          <a:ln>
                            <a:noFill/>
                          </a:ln>
                          <a:solidFill>
                            <a:schemeClr val="bg2"/>
                          </a:solidFill>
                          <a:effectLst/>
                          <a:latin typeface="Verdana" charset="0"/>
                          <a:ea typeface="ＭＳ Ｐゴシック" charset="0"/>
                        </a:rPr>
                        <a:t>64%</a:t>
                      </a:r>
                      <a:endParaRPr kumimoji="0" lang="en-US" sz="1800" b="0" i="0" u="none" strike="noStrike" cap="none" normalizeH="0" baseline="0" dirty="0">
                        <a:ln>
                          <a:noFill/>
                        </a:ln>
                        <a:solidFill>
                          <a:schemeClr val="bg2"/>
                        </a:solidFill>
                        <a:effectLst/>
                        <a:latin typeface="Verdana" charset="0"/>
                        <a:ea typeface="ＭＳ Ｐゴシック" charset="0"/>
                      </a:endParaRPr>
                    </a:p>
                  </a:txBody>
                  <a:tcPr marL="91449" marR="91449" marT="45714" marB="45714" anchor="ctr" horzOverflow="overflow">
                    <a:lnL w="12700" cap="flat" cmpd="sng" algn="ctr">
                      <a:solidFill>
                        <a:schemeClr val="bg2"/>
                      </a:solidFill>
                      <a:prstDash val="solid"/>
                      <a:round/>
                      <a:headEnd type="none" w="sm" len="sm"/>
                      <a:tailEnd type="none" w="sm" len="sm"/>
                    </a:lnL>
                    <a:lnR w="12700" cap="flat" cmpd="sng" algn="ctr">
                      <a:solidFill>
                        <a:schemeClr val="bg2"/>
                      </a:solidFill>
                      <a:prstDash val="solid"/>
                      <a:round/>
                      <a:headEnd type="none" w="sm" len="sm"/>
                      <a:tailEnd type="none" w="sm" len="sm"/>
                    </a:lnR>
                    <a:lnT w="12700" cap="flat" cmpd="sng" algn="ctr">
                      <a:solidFill>
                        <a:schemeClr val="bg2"/>
                      </a:solidFill>
                      <a:prstDash val="solid"/>
                      <a:round/>
                      <a:headEnd type="none" w="sm" len="sm"/>
                      <a:tailEnd type="none" w="sm" len="sm"/>
                    </a:lnT>
                    <a:lnB w="12700" cap="flat" cmpd="sng" algn="ctr">
                      <a:solidFill>
                        <a:schemeClr val="bg2"/>
                      </a:solidFill>
                      <a:prstDash val="solid"/>
                      <a:round/>
                      <a:headEnd type="none" w="sm" len="sm"/>
                      <a:tailEnd type="none" w="sm" len="sm"/>
                    </a:lnB>
                    <a:lnTlToBr>
                      <a:noFill/>
                    </a:lnTlToBr>
                    <a:lnBlToTr>
                      <a:noFill/>
                    </a:lnBlToTr>
                    <a:noFill/>
                  </a:tcPr>
                </a:tc>
                <a:tc>
                  <a:txBody>
                    <a:bodyPr/>
                    <a:lstStyle/>
                    <a:p>
                      <a:pPr marL="0" marR="0" lvl="0" indent="0" algn="ctr" defTabSz="914400" rtl="0" eaLnBrk="0" fontAlgn="base" latinLnBrk="0" hangingPunct="0">
                        <a:lnSpc>
                          <a:spcPct val="115000"/>
                        </a:lnSpc>
                        <a:spcBef>
                          <a:spcPct val="20000"/>
                        </a:spcBef>
                        <a:spcAft>
                          <a:spcPct val="0"/>
                        </a:spcAft>
                        <a:buClr>
                          <a:schemeClr val="hlink"/>
                        </a:buClr>
                        <a:buSzPct val="80000"/>
                        <a:buFont typeface="Wingdings" charset="0"/>
                        <a:buNone/>
                        <a:tabLst/>
                      </a:pPr>
                      <a:r>
                        <a:rPr kumimoji="0" lang="en-US" sz="1800" b="0" i="0" u="none" strike="noStrike" cap="none" normalizeH="0" baseline="0" dirty="0" smtClean="0">
                          <a:ln>
                            <a:noFill/>
                          </a:ln>
                          <a:solidFill>
                            <a:schemeClr val="bg2"/>
                          </a:solidFill>
                          <a:effectLst/>
                          <a:latin typeface="Verdana" charset="0"/>
                          <a:ea typeface="ＭＳ Ｐゴシック" charset="0"/>
                        </a:rPr>
                        <a:t>50%</a:t>
                      </a:r>
                    </a:p>
                    <a:p>
                      <a:pPr marL="0" marR="0" lvl="0" indent="0" algn="ctr" defTabSz="914400" rtl="0" eaLnBrk="0" fontAlgn="base" latinLnBrk="0" hangingPunct="0">
                        <a:lnSpc>
                          <a:spcPct val="115000"/>
                        </a:lnSpc>
                        <a:spcBef>
                          <a:spcPct val="20000"/>
                        </a:spcBef>
                        <a:spcAft>
                          <a:spcPct val="0"/>
                        </a:spcAft>
                        <a:buClr>
                          <a:schemeClr val="hlink"/>
                        </a:buClr>
                        <a:buSzPct val="80000"/>
                        <a:buFont typeface="Wingdings" charset="0"/>
                        <a:buNone/>
                        <a:tabLst/>
                      </a:pPr>
                      <a:r>
                        <a:rPr kumimoji="0" lang="en-US" sz="1800" b="0" i="0" u="none" strike="noStrike" cap="none" normalizeH="0" baseline="0" dirty="0" smtClean="0">
                          <a:ln>
                            <a:noFill/>
                          </a:ln>
                          <a:solidFill>
                            <a:schemeClr val="bg2"/>
                          </a:solidFill>
                          <a:effectLst/>
                          <a:latin typeface="Verdana" charset="0"/>
                          <a:ea typeface="ＭＳ Ｐゴシック" charset="0"/>
                        </a:rPr>
                        <a:t>0%</a:t>
                      </a:r>
                    </a:p>
                    <a:p>
                      <a:pPr marL="0" marR="0" lvl="0" indent="0" algn="ctr" defTabSz="914400" rtl="0" eaLnBrk="0" fontAlgn="base" latinLnBrk="0" hangingPunct="0">
                        <a:lnSpc>
                          <a:spcPct val="115000"/>
                        </a:lnSpc>
                        <a:spcBef>
                          <a:spcPct val="20000"/>
                        </a:spcBef>
                        <a:spcAft>
                          <a:spcPct val="0"/>
                        </a:spcAft>
                        <a:buClr>
                          <a:schemeClr val="hlink"/>
                        </a:buClr>
                        <a:buSzPct val="80000"/>
                        <a:buFont typeface="Wingdings" charset="0"/>
                        <a:buNone/>
                        <a:tabLst/>
                      </a:pPr>
                      <a:r>
                        <a:rPr kumimoji="0" lang="en-US" sz="1800" b="0" i="0" u="none" strike="noStrike" cap="none" normalizeH="0" baseline="0" dirty="0" smtClean="0">
                          <a:ln>
                            <a:noFill/>
                          </a:ln>
                          <a:solidFill>
                            <a:schemeClr val="bg2"/>
                          </a:solidFill>
                          <a:effectLst/>
                          <a:latin typeface="Verdana" charset="0"/>
                          <a:ea typeface="ＭＳ Ｐゴシック" charset="0"/>
                        </a:rPr>
                        <a:t>50%</a:t>
                      </a:r>
                      <a:endParaRPr kumimoji="0" lang="en-US" sz="1800" b="0" i="0" u="none" strike="noStrike" cap="none" normalizeH="0" baseline="0" dirty="0">
                        <a:ln>
                          <a:noFill/>
                        </a:ln>
                        <a:solidFill>
                          <a:schemeClr val="bg2"/>
                        </a:solidFill>
                        <a:effectLst/>
                        <a:latin typeface="Verdana" charset="0"/>
                        <a:ea typeface="ＭＳ Ｐゴシック" charset="0"/>
                      </a:endParaRPr>
                    </a:p>
                  </a:txBody>
                  <a:tcPr marL="91449" marR="91449" marT="45714" marB="45714" anchor="ctr" horzOverflow="overflow">
                    <a:lnL w="12700" cap="flat" cmpd="sng" algn="ctr">
                      <a:solidFill>
                        <a:schemeClr val="bg2"/>
                      </a:solidFill>
                      <a:prstDash val="solid"/>
                      <a:round/>
                      <a:headEnd type="none" w="sm" len="sm"/>
                      <a:tailEnd type="none" w="sm" len="sm"/>
                    </a:lnL>
                    <a:lnR w="12700" cap="flat" cmpd="sng" algn="ctr">
                      <a:solidFill>
                        <a:schemeClr val="bg2"/>
                      </a:solidFill>
                      <a:prstDash val="solid"/>
                      <a:round/>
                      <a:headEnd type="none" w="sm" len="sm"/>
                      <a:tailEnd type="none" w="sm" len="sm"/>
                    </a:lnR>
                    <a:lnT w="12700" cap="flat" cmpd="sng" algn="ctr">
                      <a:solidFill>
                        <a:schemeClr val="bg2"/>
                      </a:solidFill>
                      <a:prstDash val="solid"/>
                      <a:round/>
                      <a:headEnd type="none" w="sm" len="sm"/>
                      <a:tailEnd type="none" w="sm" len="sm"/>
                    </a:lnT>
                    <a:lnB w="12700" cap="flat" cmpd="sng" algn="ctr">
                      <a:solidFill>
                        <a:schemeClr val="bg2"/>
                      </a:solidFill>
                      <a:prstDash val="solid"/>
                      <a:round/>
                      <a:headEnd type="none" w="sm" len="sm"/>
                      <a:tailEnd type="none" w="sm" len="sm"/>
                    </a:lnB>
                    <a:lnTlToBr>
                      <a:noFill/>
                    </a:lnTlToBr>
                    <a:lnBlToTr>
                      <a:noFill/>
                    </a:lnBlToTr>
                    <a:noFill/>
                  </a:tcPr>
                </a:tc>
              </a:tr>
              <a:tr h="446872">
                <a:tc>
                  <a:txBody>
                    <a:bodyPr/>
                    <a:lstStyle/>
                    <a:p>
                      <a:pPr marL="0" marR="0" lvl="0" indent="0" algn="l" defTabSz="914400" rtl="0" eaLnBrk="0" fontAlgn="base" latinLnBrk="0" hangingPunct="0">
                        <a:lnSpc>
                          <a:spcPct val="115000"/>
                        </a:lnSpc>
                        <a:spcBef>
                          <a:spcPct val="20000"/>
                        </a:spcBef>
                        <a:spcAft>
                          <a:spcPct val="0"/>
                        </a:spcAft>
                        <a:buClr>
                          <a:schemeClr val="hlink"/>
                        </a:buClr>
                        <a:buSzPct val="80000"/>
                        <a:buFont typeface="Wingdings" charset="0"/>
                        <a:buNone/>
                        <a:tabLst/>
                      </a:pPr>
                      <a:r>
                        <a:rPr kumimoji="0" lang="en-US" sz="1800" b="0" i="0" u="none" strike="noStrike" cap="none" normalizeH="0" baseline="0" dirty="0" smtClean="0">
                          <a:ln>
                            <a:noFill/>
                          </a:ln>
                          <a:solidFill>
                            <a:schemeClr val="bg2"/>
                          </a:solidFill>
                          <a:effectLst/>
                          <a:latin typeface="Verdana" charset="0"/>
                          <a:ea typeface="ＭＳ Ｐゴシック" charset="0"/>
                        </a:rPr>
                        <a:t>PR with lymphocytosis</a:t>
                      </a:r>
                      <a:endParaRPr kumimoji="0" lang="en-US" sz="1800" b="0" i="0" u="none" strike="noStrike" cap="none" normalizeH="0" baseline="0" dirty="0">
                        <a:ln>
                          <a:noFill/>
                        </a:ln>
                        <a:solidFill>
                          <a:schemeClr val="bg2"/>
                        </a:solidFill>
                        <a:effectLst/>
                        <a:latin typeface="Verdana" charset="0"/>
                        <a:ea typeface="ＭＳ Ｐゴシック" charset="0"/>
                      </a:endParaRPr>
                    </a:p>
                  </a:txBody>
                  <a:tcPr marL="91449" marR="91449" marT="45714" marB="45714" anchor="ctr" horzOverflow="overflow">
                    <a:lnL w="12700" cap="flat" cmpd="sng" algn="ctr">
                      <a:solidFill>
                        <a:schemeClr val="bg2"/>
                      </a:solidFill>
                      <a:prstDash val="solid"/>
                      <a:round/>
                      <a:headEnd type="none" w="sm" len="sm"/>
                      <a:tailEnd type="none" w="sm" len="sm"/>
                    </a:lnL>
                    <a:lnR w="12700" cap="flat" cmpd="sng" algn="ctr">
                      <a:solidFill>
                        <a:schemeClr val="bg2"/>
                      </a:solidFill>
                      <a:prstDash val="solid"/>
                      <a:round/>
                      <a:headEnd type="none" w="sm" len="sm"/>
                      <a:tailEnd type="none" w="sm" len="sm"/>
                    </a:lnR>
                    <a:lnT w="12700" cap="flat" cmpd="sng" algn="ctr">
                      <a:solidFill>
                        <a:schemeClr val="bg2"/>
                      </a:solidFill>
                      <a:prstDash val="solid"/>
                      <a:round/>
                      <a:headEnd type="none" w="sm" len="sm"/>
                      <a:tailEnd type="none" w="sm" len="sm"/>
                    </a:lnT>
                    <a:lnB w="12700" cap="flat" cmpd="sng" algn="ctr">
                      <a:solidFill>
                        <a:schemeClr val="bg2"/>
                      </a:solidFill>
                      <a:prstDash val="solid"/>
                      <a:round/>
                      <a:headEnd type="none" w="sm" len="sm"/>
                      <a:tailEnd type="none" w="sm" len="sm"/>
                    </a:lnB>
                    <a:lnTlToBr>
                      <a:noFill/>
                    </a:lnTlToBr>
                    <a:lnBlToTr>
                      <a:noFill/>
                    </a:lnBlToTr>
                    <a:solidFill>
                      <a:srgbClr val="E0D8BA"/>
                    </a:solidFill>
                  </a:tcPr>
                </a:tc>
                <a:tc>
                  <a:txBody>
                    <a:bodyPr/>
                    <a:lstStyle/>
                    <a:p>
                      <a:pPr marL="0" marR="0" lvl="0" indent="0" algn="ctr" defTabSz="914400" rtl="0" eaLnBrk="0" fontAlgn="base" latinLnBrk="0" hangingPunct="0">
                        <a:lnSpc>
                          <a:spcPct val="115000"/>
                        </a:lnSpc>
                        <a:spcBef>
                          <a:spcPct val="20000"/>
                        </a:spcBef>
                        <a:spcAft>
                          <a:spcPct val="0"/>
                        </a:spcAft>
                        <a:buClr>
                          <a:schemeClr val="hlink"/>
                        </a:buClr>
                        <a:buSzPct val="80000"/>
                        <a:buFont typeface="Wingdings" charset="0"/>
                        <a:buNone/>
                        <a:tabLst/>
                      </a:pPr>
                      <a:r>
                        <a:rPr kumimoji="0" lang="en-US" sz="1800" b="0" i="0" u="none" strike="noStrike" cap="none" normalizeH="0" baseline="0" dirty="0" smtClean="0">
                          <a:ln>
                            <a:noFill/>
                          </a:ln>
                          <a:solidFill>
                            <a:schemeClr val="bg2"/>
                          </a:solidFill>
                          <a:effectLst/>
                          <a:latin typeface="Verdana" charset="0"/>
                          <a:ea typeface="ＭＳ Ｐゴシック" charset="0"/>
                        </a:rPr>
                        <a:t>10%</a:t>
                      </a:r>
                      <a:endParaRPr kumimoji="0" lang="en-US" sz="1800" b="0" i="0" u="none" strike="noStrike" cap="none" normalizeH="0" baseline="0" dirty="0">
                        <a:ln>
                          <a:noFill/>
                        </a:ln>
                        <a:solidFill>
                          <a:schemeClr val="bg2"/>
                        </a:solidFill>
                        <a:effectLst/>
                        <a:latin typeface="Verdana" charset="0"/>
                        <a:ea typeface="ＭＳ Ｐゴシック" charset="0"/>
                      </a:endParaRPr>
                    </a:p>
                  </a:txBody>
                  <a:tcPr marL="91449" marR="91449" marT="45714" marB="45714" anchor="ctr" horzOverflow="overflow">
                    <a:lnL w="12700" cap="flat" cmpd="sng" algn="ctr">
                      <a:solidFill>
                        <a:schemeClr val="bg2"/>
                      </a:solidFill>
                      <a:prstDash val="solid"/>
                      <a:round/>
                      <a:headEnd type="none" w="sm" len="sm"/>
                      <a:tailEnd type="none" w="sm" len="sm"/>
                    </a:lnL>
                    <a:lnR w="12700" cap="flat" cmpd="sng" algn="ctr">
                      <a:solidFill>
                        <a:schemeClr val="bg2"/>
                      </a:solidFill>
                      <a:prstDash val="solid"/>
                      <a:round/>
                      <a:headEnd type="none" w="sm" len="sm"/>
                      <a:tailEnd type="none" w="sm" len="sm"/>
                    </a:lnR>
                    <a:lnT w="12700" cap="flat" cmpd="sng" algn="ctr">
                      <a:solidFill>
                        <a:schemeClr val="bg2"/>
                      </a:solidFill>
                      <a:prstDash val="solid"/>
                      <a:round/>
                      <a:headEnd type="none" w="sm" len="sm"/>
                      <a:tailEnd type="none" w="sm" len="sm"/>
                    </a:lnT>
                    <a:lnB w="12700" cap="flat" cmpd="sng" algn="ctr">
                      <a:solidFill>
                        <a:schemeClr val="bg2"/>
                      </a:solidFill>
                      <a:prstDash val="solid"/>
                      <a:round/>
                      <a:headEnd type="none" w="sm" len="sm"/>
                      <a:tailEnd type="none" w="sm" len="sm"/>
                    </a:lnB>
                    <a:lnTlToBr>
                      <a:noFill/>
                    </a:lnTlToBr>
                    <a:lnBlToTr>
                      <a:noFill/>
                    </a:lnBlToTr>
                    <a:solidFill>
                      <a:srgbClr val="E0D8BA"/>
                    </a:solidFill>
                  </a:tcPr>
                </a:tc>
                <a:tc>
                  <a:txBody>
                    <a:bodyPr/>
                    <a:lstStyle/>
                    <a:p>
                      <a:pPr marL="0" marR="0" lvl="0" indent="0" algn="ctr" defTabSz="914400" rtl="0" eaLnBrk="0" fontAlgn="base" latinLnBrk="0" hangingPunct="0">
                        <a:lnSpc>
                          <a:spcPct val="115000"/>
                        </a:lnSpc>
                        <a:spcBef>
                          <a:spcPct val="20000"/>
                        </a:spcBef>
                        <a:spcAft>
                          <a:spcPct val="0"/>
                        </a:spcAft>
                        <a:buClr>
                          <a:schemeClr val="hlink"/>
                        </a:buClr>
                        <a:buSzPct val="80000"/>
                        <a:buFont typeface="Wingdings" charset="0"/>
                        <a:buNone/>
                        <a:tabLst/>
                      </a:pPr>
                      <a:r>
                        <a:rPr kumimoji="0" lang="en-US" sz="1800" b="0" i="0" u="none" strike="noStrike" cap="none" normalizeH="0" baseline="0" dirty="0" smtClean="0">
                          <a:ln>
                            <a:noFill/>
                          </a:ln>
                          <a:solidFill>
                            <a:schemeClr val="bg2"/>
                          </a:solidFill>
                          <a:effectLst/>
                          <a:latin typeface="Verdana" charset="0"/>
                          <a:ea typeface="ＭＳ Ｐゴシック" charset="0"/>
                        </a:rPr>
                        <a:t>20%</a:t>
                      </a:r>
                      <a:endParaRPr kumimoji="0" lang="en-US" sz="1800" b="0" i="0" u="none" strike="noStrike" cap="none" normalizeH="0" baseline="0" dirty="0">
                        <a:ln>
                          <a:noFill/>
                        </a:ln>
                        <a:solidFill>
                          <a:schemeClr val="bg2"/>
                        </a:solidFill>
                        <a:effectLst/>
                        <a:latin typeface="Verdana" charset="0"/>
                        <a:ea typeface="ＭＳ Ｐゴシック" charset="0"/>
                      </a:endParaRPr>
                    </a:p>
                  </a:txBody>
                  <a:tcPr marL="91449" marR="91449" marT="45714" marB="45714" anchor="ctr" horzOverflow="overflow">
                    <a:lnL w="12700" cap="flat" cmpd="sng" algn="ctr">
                      <a:solidFill>
                        <a:schemeClr val="bg2"/>
                      </a:solidFill>
                      <a:prstDash val="solid"/>
                      <a:round/>
                      <a:headEnd type="none" w="sm" len="sm"/>
                      <a:tailEnd type="none" w="sm" len="sm"/>
                    </a:lnL>
                    <a:lnR w="12700" cap="flat" cmpd="sng" algn="ctr">
                      <a:solidFill>
                        <a:schemeClr val="bg2"/>
                      </a:solidFill>
                      <a:prstDash val="solid"/>
                      <a:round/>
                      <a:headEnd type="none" w="sm" len="sm"/>
                      <a:tailEnd type="none" w="sm" len="sm"/>
                    </a:lnR>
                    <a:lnT w="12700" cap="flat" cmpd="sng" algn="ctr">
                      <a:solidFill>
                        <a:schemeClr val="bg2"/>
                      </a:solidFill>
                      <a:prstDash val="solid"/>
                      <a:round/>
                      <a:headEnd type="none" w="sm" len="sm"/>
                      <a:tailEnd type="none" w="sm" len="sm"/>
                    </a:lnT>
                    <a:lnB w="12700" cap="flat" cmpd="sng" algn="ctr">
                      <a:solidFill>
                        <a:schemeClr val="bg2"/>
                      </a:solidFill>
                      <a:prstDash val="solid"/>
                      <a:round/>
                      <a:headEnd type="none" w="sm" len="sm"/>
                      <a:tailEnd type="none" w="sm" len="sm"/>
                    </a:lnB>
                    <a:lnTlToBr>
                      <a:noFill/>
                    </a:lnTlToBr>
                    <a:lnBlToTr>
                      <a:noFill/>
                    </a:lnBlToTr>
                    <a:solidFill>
                      <a:srgbClr val="E0D8BA"/>
                    </a:solidFill>
                  </a:tcPr>
                </a:tc>
                <a:tc>
                  <a:txBody>
                    <a:bodyPr/>
                    <a:lstStyle/>
                    <a:p>
                      <a:pPr marL="0" marR="0" lvl="0" indent="0" algn="ctr" defTabSz="914400" rtl="0" eaLnBrk="0" fontAlgn="base" latinLnBrk="0" hangingPunct="0">
                        <a:lnSpc>
                          <a:spcPct val="115000"/>
                        </a:lnSpc>
                        <a:spcBef>
                          <a:spcPct val="20000"/>
                        </a:spcBef>
                        <a:spcAft>
                          <a:spcPct val="0"/>
                        </a:spcAft>
                        <a:buClr>
                          <a:schemeClr val="hlink"/>
                        </a:buClr>
                        <a:buSzPct val="80000"/>
                        <a:buFont typeface="Wingdings" charset="0"/>
                        <a:buNone/>
                        <a:tabLst/>
                      </a:pPr>
                      <a:r>
                        <a:rPr kumimoji="0" lang="en-US" sz="1800" b="0" i="0" u="none" strike="noStrike" cap="none" normalizeH="0" baseline="0" dirty="0" smtClean="0">
                          <a:ln>
                            <a:noFill/>
                          </a:ln>
                          <a:solidFill>
                            <a:schemeClr val="bg2"/>
                          </a:solidFill>
                          <a:effectLst/>
                          <a:latin typeface="Verdana" charset="0"/>
                          <a:ea typeface="ＭＳ Ｐゴシック" charset="0"/>
                        </a:rPr>
                        <a:t>29%</a:t>
                      </a:r>
                      <a:endParaRPr kumimoji="0" lang="en-US" sz="1800" b="0" i="0" u="none" strike="noStrike" cap="none" normalizeH="0" baseline="0" dirty="0">
                        <a:ln>
                          <a:noFill/>
                        </a:ln>
                        <a:solidFill>
                          <a:schemeClr val="bg2"/>
                        </a:solidFill>
                        <a:effectLst/>
                        <a:latin typeface="Verdana" charset="0"/>
                        <a:ea typeface="ＭＳ Ｐゴシック" charset="0"/>
                      </a:endParaRPr>
                    </a:p>
                  </a:txBody>
                  <a:tcPr marL="91449" marR="91449" marT="45714" marB="45714" anchor="ctr" horzOverflow="overflow">
                    <a:lnL w="12700" cap="flat" cmpd="sng" algn="ctr">
                      <a:solidFill>
                        <a:schemeClr val="bg2"/>
                      </a:solidFill>
                      <a:prstDash val="solid"/>
                      <a:round/>
                      <a:headEnd type="none" w="sm" len="sm"/>
                      <a:tailEnd type="none" w="sm" len="sm"/>
                    </a:lnL>
                    <a:lnR w="12700" cap="flat" cmpd="sng" algn="ctr">
                      <a:solidFill>
                        <a:schemeClr val="bg2"/>
                      </a:solidFill>
                      <a:prstDash val="solid"/>
                      <a:round/>
                      <a:headEnd type="none" w="sm" len="sm"/>
                      <a:tailEnd type="none" w="sm" len="sm"/>
                    </a:lnR>
                    <a:lnT w="12700" cap="flat" cmpd="sng" algn="ctr">
                      <a:solidFill>
                        <a:schemeClr val="bg2"/>
                      </a:solidFill>
                      <a:prstDash val="solid"/>
                      <a:round/>
                      <a:headEnd type="none" w="sm" len="sm"/>
                      <a:tailEnd type="none" w="sm" len="sm"/>
                    </a:lnT>
                    <a:lnB w="12700" cap="flat" cmpd="sng" algn="ctr">
                      <a:solidFill>
                        <a:schemeClr val="bg2"/>
                      </a:solidFill>
                      <a:prstDash val="solid"/>
                      <a:round/>
                      <a:headEnd type="none" w="sm" len="sm"/>
                      <a:tailEnd type="none" w="sm" len="sm"/>
                    </a:lnB>
                    <a:lnTlToBr>
                      <a:noFill/>
                    </a:lnTlToBr>
                    <a:lnBlToTr>
                      <a:noFill/>
                    </a:lnBlToTr>
                    <a:solidFill>
                      <a:srgbClr val="E0D8BA"/>
                    </a:solidFill>
                  </a:tcPr>
                </a:tc>
              </a:tr>
              <a:tr h="476633">
                <a:tc>
                  <a:txBody>
                    <a:bodyPr/>
                    <a:lstStyle/>
                    <a:p>
                      <a:pPr marL="0" marR="0" lvl="0" indent="0" algn="l" defTabSz="914400" rtl="0" eaLnBrk="0" fontAlgn="base" latinLnBrk="0" hangingPunct="0">
                        <a:lnSpc>
                          <a:spcPct val="115000"/>
                        </a:lnSpc>
                        <a:spcBef>
                          <a:spcPct val="20000"/>
                        </a:spcBef>
                        <a:spcAft>
                          <a:spcPct val="0"/>
                        </a:spcAft>
                        <a:buClr>
                          <a:schemeClr val="hlink"/>
                        </a:buClr>
                        <a:buSzPct val="80000"/>
                        <a:buFont typeface="Wingdings" charset="0"/>
                        <a:buNone/>
                        <a:tabLst/>
                      </a:pPr>
                      <a:r>
                        <a:rPr kumimoji="0" lang="en-US" sz="1800" b="0" i="0" u="none" strike="noStrike" cap="none" normalizeH="0" baseline="0" dirty="0" smtClean="0">
                          <a:ln>
                            <a:noFill/>
                          </a:ln>
                          <a:solidFill>
                            <a:schemeClr val="bg2"/>
                          </a:solidFill>
                          <a:effectLst/>
                          <a:latin typeface="Verdana" charset="0"/>
                          <a:ea typeface="ＭＳ Ｐゴシック" charset="0"/>
                        </a:rPr>
                        <a:t>Stable disease</a:t>
                      </a:r>
                      <a:endParaRPr kumimoji="0" lang="en-US" sz="1800" b="0" i="0" u="none" strike="noStrike" cap="none" normalizeH="0" baseline="0" dirty="0">
                        <a:ln>
                          <a:noFill/>
                        </a:ln>
                        <a:solidFill>
                          <a:schemeClr val="bg2"/>
                        </a:solidFill>
                        <a:effectLst/>
                        <a:latin typeface="Verdana" charset="0"/>
                        <a:ea typeface="ＭＳ Ｐゴシック" charset="0"/>
                      </a:endParaRPr>
                    </a:p>
                  </a:txBody>
                  <a:tcPr marL="91449" marR="91449" marT="45714" marB="45714" anchor="ctr" horzOverflow="overflow">
                    <a:lnL w="12700" cap="flat" cmpd="sng" algn="ctr">
                      <a:solidFill>
                        <a:schemeClr val="bg2"/>
                      </a:solidFill>
                      <a:prstDash val="solid"/>
                      <a:round/>
                      <a:headEnd type="none" w="sm" len="sm"/>
                      <a:tailEnd type="none" w="sm" len="sm"/>
                    </a:lnL>
                    <a:lnR w="12700" cap="flat" cmpd="sng" algn="ctr">
                      <a:solidFill>
                        <a:schemeClr val="bg2"/>
                      </a:solidFill>
                      <a:prstDash val="solid"/>
                      <a:round/>
                      <a:headEnd type="none" w="sm" len="sm"/>
                      <a:tailEnd type="none" w="sm" len="sm"/>
                    </a:lnR>
                    <a:lnT w="12700" cap="flat" cmpd="sng" algn="ctr">
                      <a:solidFill>
                        <a:schemeClr val="bg2"/>
                      </a:solidFill>
                      <a:prstDash val="solid"/>
                      <a:round/>
                      <a:headEnd type="none" w="sm" len="sm"/>
                      <a:tailEnd type="none" w="sm" len="sm"/>
                    </a:lnT>
                    <a:lnB w="12700" cap="flat" cmpd="sng" algn="ctr">
                      <a:solidFill>
                        <a:schemeClr val="bg2"/>
                      </a:solidFill>
                      <a:prstDash val="solid"/>
                      <a:round/>
                      <a:headEnd type="none" w="sm" len="sm"/>
                      <a:tailEnd type="none" w="sm" len="sm"/>
                    </a:lnB>
                    <a:lnTlToBr>
                      <a:noFill/>
                    </a:lnTlToBr>
                    <a:lnBlToTr>
                      <a:noFill/>
                    </a:lnBlToTr>
                    <a:noFill/>
                  </a:tcPr>
                </a:tc>
                <a:tc>
                  <a:txBody>
                    <a:bodyPr/>
                    <a:lstStyle/>
                    <a:p>
                      <a:pPr marL="0" marR="0" lvl="0" indent="0" algn="ctr" defTabSz="914400" rtl="0" eaLnBrk="0" fontAlgn="base" latinLnBrk="0" hangingPunct="0">
                        <a:lnSpc>
                          <a:spcPct val="115000"/>
                        </a:lnSpc>
                        <a:spcBef>
                          <a:spcPct val="20000"/>
                        </a:spcBef>
                        <a:spcAft>
                          <a:spcPct val="0"/>
                        </a:spcAft>
                        <a:buClr>
                          <a:schemeClr val="hlink"/>
                        </a:buClr>
                        <a:buSzPct val="80000"/>
                        <a:buFont typeface="Wingdings" charset="0"/>
                        <a:buNone/>
                        <a:tabLst/>
                        <a:defRPr/>
                      </a:pPr>
                      <a:r>
                        <a:rPr kumimoji="0" lang="en-US" sz="1800" b="0" i="0" u="none" strike="noStrike" cap="none" normalizeH="0" baseline="0" dirty="0" smtClean="0">
                          <a:ln>
                            <a:noFill/>
                          </a:ln>
                          <a:solidFill>
                            <a:schemeClr val="bg2"/>
                          </a:solidFill>
                          <a:effectLst/>
                          <a:latin typeface="Verdana" charset="0"/>
                          <a:ea typeface="ＭＳ Ｐゴシック" charset="0"/>
                        </a:rPr>
                        <a:t>13%</a:t>
                      </a:r>
                    </a:p>
                  </a:txBody>
                  <a:tcPr marL="91449" marR="91449" marT="45714" marB="45714" anchor="ctr" horzOverflow="overflow">
                    <a:lnL w="12700" cap="flat" cmpd="sng" algn="ctr">
                      <a:solidFill>
                        <a:schemeClr val="bg2"/>
                      </a:solidFill>
                      <a:prstDash val="solid"/>
                      <a:round/>
                      <a:headEnd type="none" w="sm" len="sm"/>
                      <a:tailEnd type="none" w="sm" len="sm"/>
                    </a:lnL>
                    <a:lnR w="12700" cap="flat" cmpd="sng" algn="ctr">
                      <a:solidFill>
                        <a:schemeClr val="bg2"/>
                      </a:solidFill>
                      <a:prstDash val="solid"/>
                      <a:round/>
                      <a:headEnd type="none" w="sm" len="sm"/>
                      <a:tailEnd type="none" w="sm" len="sm"/>
                    </a:lnR>
                    <a:lnT w="12700" cap="flat" cmpd="sng" algn="ctr">
                      <a:solidFill>
                        <a:schemeClr val="bg2"/>
                      </a:solidFill>
                      <a:prstDash val="solid"/>
                      <a:round/>
                      <a:headEnd type="none" w="sm" len="sm"/>
                      <a:tailEnd type="none" w="sm" len="sm"/>
                    </a:lnT>
                    <a:lnB w="12700" cap="flat" cmpd="sng" algn="ctr">
                      <a:solidFill>
                        <a:schemeClr val="bg2"/>
                      </a:solidFill>
                      <a:prstDash val="solid"/>
                      <a:round/>
                      <a:headEnd type="none" w="sm" len="sm"/>
                      <a:tailEnd type="none" w="sm" len="sm"/>
                    </a:lnB>
                    <a:lnTlToBr>
                      <a:noFill/>
                    </a:lnTlToBr>
                    <a:lnBlToTr>
                      <a:noFill/>
                    </a:lnBlToTr>
                    <a:noFill/>
                  </a:tcPr>
                </a:tc>
                <a:tc>
                  <a:txBody>
                    <a:bodyPr/>
                    <a:lstStyle/>
                    <a:p>
                      <a:pPr marL="0" marR="0" lvl="0" indent="0" algn="ctr" defTabSz="914400" rtl="0" eaLnBrk="0" fontAlgn="base" latinLnBrk="0" hangingPunct="0">
                        <a:lnSpc>
                          <a:spcPct val="115000"/>
                        </a:lnSpc>
                        <a:spcBef>
                          <a:spcPct val="20000"/>
                        </a:spcBef>
                        <a:spcAft>
                          <a:spcPct val="0"/>
                        </a:spcAft>
                        <a:buClr>
                          <a:schemeClr val="hlink"/>
                        </a:buClr>
                        <a:buSzPct val="80000"/>
                        <a:buFont typeface="Wingdings" charset="0"/>
                        <a:buNone/>
                        <a:tabLst/>
                      </a:pPr>
                      <a:r>
                        <a:rPr kumimoji="0" lang="en-US" sz="1800" b="0" i="0" u="none" strike="noStrike" cap="none" normalizeH="0" baseline="0" dirty="0" smtClean="0">
                          <a:ln>
                            <a:noFill/>
                          </a:ln>
                          <a:solidFill>
                            <a:schemeClr val="bg2"/>
                          </a:solidFill>
                          <a:effectLst/>
                          <a:latin typeface="Verdana" charset="0"/>
                          <a:ea typeface="ＭＳ Ｐゴシック" charset="0"/>
                        </a:rPr>
                        <a:t>5%</a:t>
                      </a:r>
                      <a:endParaRPr kumimoji="0" lang="en-US" sz="1800" b="0" i="0" u="none" strike="noStrike" cap="none" normalizeH="0" baseline="0" dirty="0">
                        <a:ln>
                          <a:noFill/>
                        </a:ln>
                        <a:solidFill>
                          <a:schemeClr val="bg2"/>
                        </a:solidFill>
                        <a:effectLst/>
                        <a:latin typeface="Verdana" charset="0"/>
                        <a:ea typeface="ＭＳ Ｐゴシック" charset="0"/>
                      </a:endParaRPr>
                    </a:p>
                  </a:txBody>
                  <a:tcPr marL="91449" marR="91449" marT="45714" marB="45714" anchor="ctr" horzOverflow="overflow">
                    <a:lnL w="12700" cap="flat" cmpd="sng" algn="ctr">
                      <a:solidFill>
                        <a:schemeClr val="bg2"/>
                      </a:solidFill>
                      <a:prstDash val="solid"/>
                      <a:round/>
                      <a:headEnd type="none" w="sm" len="sm"/>
                      <a:tailEnd type="none" w="sm" len="sm"/>
                    </a:lnL>
                    <a:lnR w="12700" cap="flat" cmpd="sng" algn="ctr">
                      <a:solidFill>
                        <a:schemeClr val="bg2"/>
                      </a:solidFill>
                      <a:prstDash val="solid"/>
                      <a:round/>
                      <a:headEnd type="none" w="sm" len="sm"/>
                      <a:tailEnd type="none" w="sm" len="sm"/>
                    </a:lnR>
                    <a:lnT w="12700" cap="flat" cmpd="sng" algn="ctr">
                      <a:solidFill>
                        <a:schemeClr val="bg2"/>
                      </a:solidFill>
                      <a:prstDash val="solid"/>
                      <a:round/>
                      <a:headEnd type="none" w="sm" len="sm"/>
                      <a:tailEnd type="none" w="sm" len="sm"/>
                    </a:lnT>
                    <a:lnB w="12700" cap="flat" cmpd="sng" algn="ctr">
                      <a:solidFill>
                        <a:schemeClr val="bg2"/>
                      </a:solidFill>
                      <a:prstDash val="solid"/>
                      <a:round/>
                      <a:headEnd type="none" w="sm" len="sm"/>
                      <a:tailEnd type="none" w="sm" len="sm"/>
                    </a:lnB>
                    <a:lnTlToBr>
                      <a:noFill/>
                    </a:lnTlToBr>
                    <a:lnBlToTr>
                      <a:noFill/>
                    </a:lnBlToTr>
                    <a:noFill/>
                  </a:tcPr>
                </a:tc>
                <a:tc>
                  <a:txBody>
                    <a:bodyPr/>
                    <a:lstStyle/>
                    <a:p>
                      <a:pPr marL="0" marR="0" lvl="0" indent="0" algn="ctr" defTabSz="914400" rtl="0" eaLnBrk="0" fontAlgn="base" latinLnBrk="0" hangingPunct="0">
                        <a:lnSpc>
                          <a:spcPct val="115000"/>
                        </a:lnSpc>
                        <a:spcBef>
                          <a:spcPct val="20000"/>
                        </a:spcBef>
                        <a:spcAft>
                          <a:spcPct val="0"/>
                        </a:spcAft>
                        <a:buClr>
                          <a:schemeClr val="hlink"/>
                        </a:buClr>
                        <a:buSzPct val="80000"/>
                        <a:buFont typeface="Wingdings" charset="0"/>
                        <a:buNone/>
                        <a:tabLst/>
                      </a:pPr>
                      <a:r>
                        <a:rPr kumimoji="0" lang="en-US" sz="1800" b="0" i="0" u="none" strike="noStrike" cap="none" normalizeH="0" baseline="0" dirty="0" smtClean="0">
                          <a:ln>
                            <a:noFill/>
                          </a:ln>
                          <a:solidFill>
                            <a:schemeClr val="bg2"/>
                          </a:solidFill>
                          <a:effectLst/>
                          <a:latin typeface="Verdana" charset="0"/>
                          <a:ea typeface="ＭＳ Ｐゴシック" charset="0"/>
                        </a:rPr>
                        <a:t>8%</a:t>
                      </a:r>
                      <a:endParaRPr kumimoji="0" lang="en-US" sz="1800" b="0" i="0" u="none" strike="noStrike" cap="none" normalizeH="0" baseline="0" dirty="0">
                        <a:ln>
                          <a:noFill/>
                        </a:ln>
                        <a:solidFill>
                          <a:schemeClr val="bg2"/>
                        </a:solidFill>
                        <a:effectLst/>
                        <a:latin typeface="Verdana" charset="0"/>
                        <a:ea typeface="ＭＳ Ｐゴシック" charset="0"/>
                      </a:endParaRPr>
                    </a:p>
                  </a:txBody>
                  <a:tcPr marL="91449" marR="91449" marT="45714" marB="45714" anchor="ctr" horzOverflow="overflow">
                    <a:lnL w="12700" cap="flat" cmpd="sng" algn="ctr">
                      <a:solidFill>
                        <a:schemeClr val="bg2"/>
                      </a:solidFill>
                      <a:prstDash val="solid"/>
                      <a:round/>
                      <a:headEnd type="none" w="sm" len="sm"/>
                      <a:tailEnd type="none" w="sm" len="sm"/>
                    </a:lnL>
                    <a:lnR w="12700" cap="flat" cmpd="sng" algn="ctr">
                      <a:solidFill>
                        <a:schemeClr val="bg2"/>
                      </a:solidFill>
                      <a:prstDash val="solid"/>
                      <a:round/>
                      <a:headEnd type="none" w="sm" len="sm"/>
                      <a:tailEnd type="none" w="sm" len="sm"/>
                    </a:lnR>
                    <a:lnT w="12700" cap="flat" cmpd="sng" algn="ctr">
                      <a:solidFill>
                        <a:schemeClr val="bg2"/>
                      </a:solidFill>
                      <a:prstDash val="solid"/>
                      <a:round/>
                      <a:headEnd type="none" w="sm" len="sm"/>
                      <a:tailEnd type="none" w="sm" len="sm"/>
                    </a:lnT>
                    <a:lnB w="12700" cap="flat" cmpd="sng" algn="ctr">
                      <a:solidFill>
                        <a:schemeClr val="bg2"/>
                      </a:solidFill>
                      <a:prstDash val="solid"/>
                      <a:round/>
                      <a:headEnd type="none" w="sm" len="sm"/>
                      <a:tailEnd type="none" w="sm" len="sm"/>
                    </a:lnB>
                    <a:lnTlToBr>
                      <a:noFill/>
                    </a:lnTlToBr>
                    <a:lnBlToTr>
                      <a:noFill/>
                    </a:lnBlToTr>
                    <a:noFill/>
                  </a:tcPr>
                </a:tc>
              </a:tr>
              <a:tr h="476633">
                <a:tc>
                  <a:txBody>
                    <a:bodyPr/>
                    <a:lstStyle/>
                    <a:p>
                      <a:pPr marL="0" marR="0" lvl="0" indent="0" algn="l" defTabSz="914400" rtl="0" eaLnBrk="0" fontAlgn="base" latinLnBrk="0" hangingPunct="0">
                        <a:lnSpc>
                          <a:spcPct val="115000"/>
                        </a:lnSpc>
                        <a:spcBef>
                          <a:spcPct val="20000"/>
                        </a:spcBef>
                        <a:spcAft>
                          <a:spcPct val="0"/>
                        </a:spcAft>
                        <a:buClr>
                          <a:schemeClr val="hlink"/>
                        </a:buClr>
                        <a:buSzPct val="80000"/>
                        <a:buFont typeface="Wingdings" charset="0"/>
                        <a:buNone/>
                        <a:tabLst/>
                        <a:defRPr/>
                      </a:pPr>
                      <a:r>
                        <a:rPr kumimoji="0" lang="en-US" sz="1800" b="0" i="0" u="none" strike="noStrike" cap="none" normalizeH="0" baseline="0" dirty="0" smtClean="0">
                          <a:ln>
                            <a:noFill/>
                          </a:ln>
                          <a:solidFill>
                            <a:schemeClr val="bg2"/>
                          </a:solidFill>
                          <a:effectLst/>
                          <a:latin typeface="Verdana" charset="0"/>
                          <a:ea typeface="ＭＳ Ｐゴシック" charset="0"/>
                        </a:rPr>
                        <a:t>Progressive disease</a:t>
                      </a:r>
                    </a:p>
                  </a:txBody>
                  <a:tcPr marL="91449" marR="91449" marT="45714" marB="45714" anchor="ctr" horzOverflow="overflow">
                    <a:lnL w="12700" cap="flat" cmpd="sng" algn="ctr">
                      <a:solidFill>
                        <a:schemeClr val="bg2"/>
                      </a:solidFill>
                      <a:prstDash val="solid"/>
                      <a:round/>
                      <a:headEnd type="none" w="sm" len="sm"/>
                      <a:tailEnd type="none" w="sm" len="sm"/>
                    </a:lnL>
                    <a:lnR w="12700" cap="flat" cmpd="sng" algn="ctr">
                      <a:solidFill>
                        <a:schemeClr val="bg2"/>
                      </a:solidFill>
                      <a:prstDash val="solid"/>
                      <a:round/>
                      <a:headEnd type="none" w="sm" len="sm"/>
                      <a:tailEnd type="none" w="sm" len="sm"/>
                    </a:lnR>
                    <a:lnT w="12700" cap="flat" cmpd="sng" algn="ctr">
                      <a:solidFill>
                        <a:schemeClr val="bg2"/>
                      </a:solidFill>
                      <a:prstDash val="solid"/>
                      <a:round/>
                      <a:headEnd type="none" w="sm" len="sm"/>
                      <a:tailEnd type="none" w="sm" len="sm"/>
                    </a:lnT>
                    <a:lnB w="12700" cap="flat" cmpd="sng" algn="ctr">
                      <a:solidFill>
                        <a:schemeClr val="bg2"/>
                      </a:solidFill>
                      <a:prstDash val="solid"/>
                      <a:round/>
                      <a:headEnd type="none" w="sm" len="sm"/>
                      <a:tailEnd type="none" w="sm" len="sm"/>
                    </a:lnB>
                    <a:lnTlToBr>
                      <a:noFill/>
                    </a:lnTlToBr>
                    <a:lnBlToTr>
                      <a:noFill/>
                    </a:lnBlToTr>
                    <a:solidFill>
                      <a:srgbClr val="E0D8BA"/>
                    </a:solidFill>
                  </a:tcPr>
                </a:tc>
                <a:tc>
                  <a:txBody>
                    <a:bodyPr/>
                    <a:lstStyle/>
                    <a:p>
                      <a:pPr marL="0" marR="0" lvl="0" indent="0" algn="ctr" defTabSz="914400" rtl="0" eaLnBrk="0" fontAlgn="base" latinLnBrk="0" hangingPunct="0">
                        <a:lnSpc>
                          <a:spcPct val="115000"/>
                        </a:lnSpc>
                        <a:spcBef>
                          <a:spcPct val="20000"/>
                        </a:spcBef>
                        <a:spcAft>
                          <a:spcPct val="0"/>
                        </a:spcAft>
                        <a:buClr>
                          <a:schemeClr val="hlink"/>
                        </a:buClr>
                        <a:buSzPct val="80000"/>
                        <a:buFont typeface="Wingdings" charset="0"/>
                        <a:buNone/>
                        <a:tabLst/>
                      </a:pPr>
                      <a:r>
                        <a:rPr kumimoji="0" lang="en-US" sz="1800" b="0" i="0" u="none" strike="noStrike" cap="none" normalizeH="0" baseline="0" dirty="0" smtClean="0">
                          <a:ln>
                            <a:noFill/>
                          </a:ln>
                          <a:solidFill>
                            <a:schemeClr val="bg2"/>
                          </a:solidFill>
                          <a:effectLst/>
                          <a:latin typeface="Verdana" charset="0"/>
                          <a:ea typeface="ＭＳ Ｐゴシック" charset="0"/>
                        </a:rPr>
                        <a:t>0%</a:t>
                      </a:r>
                      <a:endParaRPr kumimoji="0" lang="en-US" sz="1800" b="0" i="0" u="none" strike="noStrike" cap="none" normalizeH="0" baseline="0" dirty="0">
                        <a:ln>
                          <a:noFill/>
                        </a:ln>
                        <a:solidFill>
                          <a:schemeClr val="bg2"/>
                        </a:solidFill>
                        <a:effectLst/>
                        <a:latin typeface="Verdana" charset="0"/>
                        <a:ea typeface="ＭＳ Ｐゴシック" charset="0"/>
                      </a:endParaRPr>
                    </a:p>
                  </a:txBody>
                  <a:tcPr marL="91449" marR="91449" marT="45714" marB="45714" anchor="ctr" horzOverflow="overflow">
                    <a:lnL w="12700" cap="flat" cmpd="sng" algn="ctr">
                      <a:solidFill>
                        <a:schemeClr val="bg2"/>
                      </a:solidFill>
                      <a:prstDash val="solid"/>
                      <a:round/>
                      <a:headEnd type="none" w="sm" len="sm"/>
                      <a:tailEnd type="none" w="sm" len="sm"/>
                    </a:lnL>
                    <a:lnR w="12700" cap="flat" cmpd="sng" algn="ctr">
                      <a:solidFill>
                        <a:schemeClr val="bg2"/>
                      </a:solidFill>
                      <a:prstDash val="solid"/>
                      <a:round/>
                      <a:headEnd type="none" w="sm" len="sm"/>
                      <a:tailEnd type="none" w="sm" len="sm"/>
                    </a:lnR>
                    <a:lnT w="12700" cap="flat" cmpd="sng" algn="ctr">
                      <a:solidFill>
                        <a:schemeClr val="bg2"/>
                      </a:solidFill>
                      <a:prstDash val="solid"/>
                      <a:round/>
                      <a:headEnd type="none" w="sm" len="sm"/>
                      <a:tailEnd type="none" w="sm" len="sm"/>
                    </a:lnT>
                    <a:lnB w="12700" cap="flat" cmpd="sng" algn="ctr">
                      <a:solidFill>
                        <a:schemeClr val="bg2"/>
                      </a:solidFill>
                      <a:prstDash val="solid"/>
                      <a:round/>
                      <a:headEnd type="none" w="sm" len="sm"/>
                      <a:tailEnd type="none" w="sm" len="sm"/>
                    </a:lnB>
                    <a:lnTlToBr>
                      <a:noFill/>
                    </a:lnTlToBr>
                    <a:lnBlToTr>
                      <a:noFill/>
                    </a:lnBlToTr>
                    <a:solidFill>
                      <a:srgbClr val="E0D8BA"/>
                    </a:solidFill>
                  </a:tcPr>
                </a:tc>
                <a:tc>
                  <a:txBody>
                    <a:bodyPr/>
                    <a:lstStyle/>
                    <a:p>
                      <a:pPr marL="0" marR="0" lvl="0" indent="0" algn="ctr" defTabSz="914400" rtl="0" eaLnBrk="0" fontAlgn="base" latinLnBrk="0" hangingPunct="0">
                        <a:lnSpc>
                          <a:spcPct val="115000"/>
                        </a:lnSpc>
                        <a:spcBef>
                          <a:spcPct val="20000"/>
                        </a:spcBef>
                        <a:spcAft>
                          <a:spcPct val="0"/>
                        </a:spcAft>
                        <a:buClr>
                          <a:schemeClr val="hlink"/>
                        </a:buClr>
                        <a:buSzPct val="80000"/>
                        <a:buFont typeface="Wingdings" charset="0"/>
                        <a:buNone/>
                        <a:tabLst/>
                      </a:pPr>
                      <a:r>
                        <a:rPr kumimoji="0" lang="en-US" sz="1800" b="0" i="0" u="none" strike="noStrike" cap="none" normalizeH="0" baseline="0" dirty="0" smtClean="0">
                          <a:ln>
                            <a:noFill/>
                          </a:ln>
                          <a:solidFill>
                            <a:schemeClr val="bg2"/>
                          </a:solidFill>
                          <a:effectLst/>
                          <a:latin typeface="Verdana" charset="0"/>
                          <a:ea typeface="ＭＳ Ｐゴシック" charset="0"/>
                        </a:rPr>
                        <a:t>2%</a:t>
                      </a:r>
                      <a:endParaRPr kumimoji="0" lang="en-US" sz="1800" b="0" i="0" u="none" strike="noStrike" cap="none" normalizeH="0" baseline="0" dirty="0">
                        <a:ln>
                          <a:noFill/>
                        </a:ln>
                        <a:solidFill>
                          <a:schemeClr val="bg2"/>
                        </a:solidFill>
                        <a:effectLst/>
                        <a:latin typeface="Verdana" charset="0"/>
                        <a:ea typeface="ＭＳ Ｐゴシック" charset="0"/>
                      </a:endParaRPr>
                    </a:p>
                  </a:txBody>
                  <a:tcPr marL="91449" marR="91449" marT="45714" marB="45714" anchor="ctr" horzOverflow="overflow">
                    <a:lnL w="12700" cap="flat" cmpd="sng" algn="ctr">
                      <a:solidFill>
                        <a:schemeClr val="bg2"/>
                      </a:solidFill>
                      <a:prstDash val="solid"/>
                      <a:round/>
                      <a:headEnd type="none" w="sm" len="sm"/>
                      <a:tailEnd type="none" w="sm" len="sm"/>
                    </a:lnL>
                    <a:lnR w="12700" cap="flat" cmpd="sng" algn="ctr">
                      <a:solidFill>
                        <a:schemeClr val="bg2"/>
                      </a:solidFill>
                      <a:prstDash val="solid"/>
                      <a:round/>
                      <a:headEnd type="none" w="sm" len="sm"/>
                      <a:tailEnd type="none" w="sm" len="sm"/>
                    </a:lnR>
                    <a:lnT w="12700" cap="flat" cmpd="sng" algn="ctr">
                      <a:solidFill>
                        <a:schemeClr val="bg2"/>
                      </a:solidFill>
                      <a:prstDash val="solid"/>
                      <a:round/>
                      <a:headEnd type="none" w="sm" len="sm"/>
                      <a:tailEnd type="none" w="sm" len="sm"/>
                    </a:lnT>
                    <a:lnB w="12700" cap="flat" cmpd="sng" algn="ctr">
                      <a:solidFill>
                        <a:schemeClr val="bg2"/>
                      </a:solidFill>
                      <a:prstDash val="solid"/>
                      <a:round/>
                      <a:headEnd type="none" w="sm" len="sm"/>
                      <a:tailEnd type="none" w="sm" len="sm"/>
                    </a:lnB>
                    <a:lnTlToBr>
                      <a:noFill/>
                    </a:lnTlToBr>
                    <a:lnBlToTr>
                      <a:noFill/>
                    </a:lnBlToTr>
                    <a:solidFill>
                      <a:srgbClr val="E0D8BA"/>
                    </a:solidFill>
                  </a:tcPr>
                </a:tc>
                <a:tc>
                  <a:txBody>
                    <a:bodyPr/>
                    <a:lstStyle/>
                    <a:p>
                      <a:pPr marL="0" marR="0" lvl="0" indent="0" algn="ctr" defTabSz="914400" rtl="0" eaLnBrk="0" fontAlgn="base" latinLnBrk="0" hangingPunct="0">
                        <a:lnSpc>
                          <a:spcPct val="115000"/>
                        </a:lnSpc>
                        <a:spcBef>
                          <a:spcPct val="20000"/>
                        </a:spcBef>
                        <a:spcAft>
                          <a:spcPct val="0"/>
                        </a:spcAft>
                        <a:buClr>
                          <a:schemeClr val="hlink"/>
                        </a:buClr>
                        <a:buSzPct val="80000"/>
                        <a:buFont typeface="Wingdings" charset="0"/>
                        <a:buNone/>
                        <a:tabLst/>
                      </a:pPr>
                      <a:r>
                        <a:rPr kumimoji="0" lang="en-US" sz="1800" b="0" i="0" u="none" strike="noStrike" cap="none" normalizeH="0" baseline="0" dirty="0" smtClean="0">
                          <a:ln>
                            <a:noFill/>
                          </a:ln>
                          <a:solidFill>
                            <a:schemeClr val="bg2"/>
                          </a:solidFill>
                          <a:effectLst/>
                          <a:latin typeface="Verdana" charset="0"/>
                          <a:ea typeface="ＭＳ Ｐゴシック" charset="0"/>
                        </a:rPr>
                        <a:t>4%</a:t>
                      </a:r>
                      <a:endParaRPr kumimoji="0" lang="en-US" sz="1800" b="0" i="0" u="none" strike="noStrike" cap="none" normalizeH="0" baseline="0" dirty="0">
                        <a:ln>
                          <a:noFill/>
                        </a:ln>
                        <a:solidFill>
                          <a:schemeClr val="bg2"/>
                        </a:solidFill>
                        <a:effectLst/>
                        <a:latin typeface="Verdana" charset="0"/>
                        <a:ea typeface="ＭＳ Ｐゴシック" charset="0"/>
                      </a:endParaRPr>
                    </a:p>
                  </a:txBody>
                  <a:tcPr marL="91449" marR="91449" marT="45714" marB="45714" anchor="ctr" horzOverflow="overflow">
                    <a:lnL w="12700" cap="flat" cmpd="sng" algn="ctr">
                      <a:solidFill>
                        <a:schemeClr val="bg2"/>
                      </a:solidFill>
                      <a:prstDash val="solid"/>
                      <a:round/>
                      <a:headEnd type="none" w="sm" len="sm"/>
                      <a:tailEnd type="none" w="sm" len="sm"/>
                    </a:lnL>
                    <a:lnR w="12700" cap="flat" cmpd="sng" algn="ctr">
                      <a:solidFill>
                        <a:schemeClr val="bg2"/>
                      </a:solidFill>
                      <a:prstDash val="solid"/>
                      <a:round/>
                      <a:headEnd type="none" w="sm" len="sm"/>
                      <a:tailEnd type="none" w="sm" len="sm"/>
                    </a:lnR>
                    <a:lnT w="12700" cap="flat" cmpd="sng" algn="ctr">
                      <a:solidFill>
                        <a:schemeClr val="bg2"/>
                      </a:solidFill>
                      <a:prstDash val="solid"/>
                      <a:round/>
                      <a:headEnd type="none" w="sm" len="sm"/>
                      <a:tailEnd type="none" w="sm" len="sm"/>
                    </a:lnT>
                    <a:lnB w="12700" cap="flat" cmpd="sng" algn="ctr">
                      <a:solidFill>
                        <a:schemeClr val="bg2"/>
                      </a:solidFill>
                      <a:prstDash val="solid"/>
                      <a:round/>
                      <a:headEnd type="none" w="sm" len="sm"/>
                      <a:tailEnd type="none" w="sm" len="sm"/>
                    </a:lnB>
                    <a:lnTlToBr>
                      <a:noFill/>
                    </a:lnTlToBr>
                    <a:lnBlToTr>
                      <a:noFill/>
                    </a:lnBlToTr>
                    <a:solidFill>
                      <a:srgbClr val="E0D8BA"/>
                    </a:solidFill>
                  </a:tcPr>
                </a:tc>
              </a:tr>
              <a:tr h="476633">
                <a:tc>
                  <a:txBody>
                    <a:bodyPr/>
                    <a:lstStyle/>
                    <a:p>
                      <a:pPr marL="0" marR="0" lvl="0" indent="0" algn="l" defTabSz="914400" rtl="0" eaLnBrk="0" fontAlgn="base" latinLnBrk="0" hangingPunct="0">
                        <a:lnSpc>
                          <a:spcPct val="115000"/>
                        </a:lnSpc>
                        <a:spcBef>
                          <a:spcPct val="20000"/>
                        </a:spcBef>
                        <a:spcAft>
                          <a:spcPct val="0"/>
                        </a:spcAft>
                        <a:buClr>
                          <a:schemeClr val="hlink"/>
                        </a:buClr>
                        <a:buSzPct val="80000"/>
                        <a:buFont typeface="Wingdings" charset="0"/>
                        <a:buNone/>
                        <a:tabLst/>
                        <a:defRPr/>
                      </a:pPr>
                      <a:r>
                        <a:rPr kumimoji="0" lang="en-US" sz="1800" b="0" i="0" u="none" strike="noStrike" cap="none" normalizeH="0" baseline="0" dirty="0" smtClean="0">
                          <a:ln>
                            <a:noFill/>
                          </a:ln>
                          <a:solidFill>
                            <a:schemeClr val="bg2"/>
                          </a:solidFill>
                          <a:effectLst/>
                          <a:latin typeface="Verdana" charset="0"/>
                          <a:ea typeface="ＭＳ Ｐゴシック" charset="0"/>
                        </a:rPr>
                        <a:t>Not evaluable</a:t>
                      </a:r>
                    </a:p>
                  </a:txBody>
                  <a:tcPr marL="91449" marR="91449" marT="45714" marB="45714" anchor="ctr" horzOverflow="overflow">
                    <a:lnL w="12700" cap="flat" cmpd="sng" algn="ctr">
                      <a:solidFill>
                        <a:schemeClr val="bg2"/>
                      </a:solidFill>
                      <a:prstDash val="solid"/>
                      <a:round/>
                      <a:headEnd type="none" w="sm" len="sm"/>
                      <a:tailEnd type="none" w="sm" len="sm"/>
                    </a:lnL>
                    <a:lnR w="12700" cap="flat" cmpd="sng" algn="ctr">
                      <a:solidFill>
                        <a:schemeClr val="bg2"/>
                      </a:solidFill>
                      <a:prstDash val="solid"/>
                      <a:round/>
                      <a:headEnd type="none" w="sm" len="sm"/>
                      <a:tailEnd type="none" w="sm" len="sm"/>
                    </a:lnR>
                    <a:lnT w="12700" cap="flat" cmpd="sng" algn="ctr">
                      <a:solidFill>
                        <a:schemeClr val="bg2"/>
                      </a:solidFill>
                      <a:prstDash val="solid"/>
                      <a:round/>
                      <a:headEnd type="none" w="sm" len="sm"/>
                      <a:tailEnd type="none" w="sm" len="sm"/>
                    </a:lnT>
                    <a:lnB w="12700" cap="flat" cmpd="sng" algn="ctr">
                      <a:solidFill>
                        <a:schemeClr val="bg2"/>
                      </a:solidFill>
                      <a:prstDash val="solid"/>
                      <a:round/>
                      <a:headEnd type="none" w="sm" len="sm"/>
                      <a:tailEnd type="none" w="sm" len="sm"/>
                    </a:lnB>
                    <a:lnTlToBr>
                      <a:noFill/>
                    </a:lnTlToBr>
                    <a:lnBlToTr>
                      <a:noFill/>
                    </a:lnBlToTr>
                    <a:solidFill>
                      <a:srgbClr val="F0ECD9"/>
                    </a:solidFill>
                  </a:tcPr>
                </a:tc>
                <a:tc>
                  <a:txBody>
                    <a:bodyPr/>
                    <a:lstStyle/>
                    <a:p>
                      <a:pPr marL="0" marR="0" lvl="0" indent="0" algn="ctr" defTabSz="914400" rtl="0" eaLnBrk="0" fontAlgn="base" latinLnBrk="0" hangingPunct="0">
                        <a:lnSpc>
                          <a:spcPct val="115000"/>
                        </a:lnSpc>
                        <a:spcBef>
                          <a:spcPct val="20000"/>
                        </a:spcBef>
                        <a:spcAft>
                          <a:spcPct val="0"/>
                        </a:spcAft>
                        <a:buClr>
                          <a:schemeClr val="hlink"/>
                        </a:buClr>
                        <a:buSzPct val="80000"/>
                        <a:buFont typeface="Wingdings" charset="0"/>
                        <a:buNone/>
                        <a:tabLst/>
                      </a:pPr>
                      <a:r>
                        <a:rPr kumimoji="0" lang="en-US" sz="1800" b="0" i="0" u="none" strike="noStrike" cap="none" normalizeH="0" baseline="0" dirty="0" smtClean="0">
                          <a:ln>
                            <a:noFill/>
                          </a:ln>
                          <a:solidFill>
                            <a:schemeClr val="bg2"/>
                          </a:solidFill>
                          <a:effectLst/>
                          <a:latin typeface="Verdana" charset="0"/>
                          <a:ea typeface="ＭＳ Ｐゴシック" charset="0"/>
                        </a:rPr>
                        <a:t>6%</a:t>
                      </a:r>
                      <a:endParaRPr kumimoji="0" lang="en-US" sz="1800" b="0" i="0" u="none" strike="noStrike" cap="none" normalizeH="0" baseline="0" dirty="0">
                        <a:ln>
                          <a:noFill/>
                        </a:ln>
                        <a:solidFill>
                          <a:schemeClr val="bg2"/>
                        </a:solidFill>
                        <a:effectLst/>
                        <a:latin typeface="Verdana" charset="0"/>
                        <a:ea typeface="ＭＳ Ｐゴシック" charset="0"/>
                      </a:endParaRPr>
                    </a:p>
                  </a:txBody>
                  <a:tcPr marL="91449" marR="91449" marT="45714" marB="45714" anchor="ctr" horzOverflow="overflow">
                    <a:lnL w="12700" cap="flat" cmpd="sng" algn="ctr">
                      <a:solidFill>
                        <a:schemeClr val="bg2"/>
                      </a:solidFill>
                      <a:prstDash val="solid"/>
                      <a:round/>
                      <a:headEnd type="none" w="sm" len="sm"/>
                      <a:tailEnd type="none" w="sm" len="sm"/>
                    </a:lnL>
                    <a:lnR w="12700" cap="flat" cmpd="sng" algn="ctr">
                      <a:solidFill>
                        <a:schemeClr val="bg2"/>
                      </a:solidFill>
                      <a:prstDash val="solid"/>
                      <a:round/>
                      <a:headEnd type="none" w="sm" len="sm"/>
                      <a:tailEnd type="none" w="sm" len="sm"/>
                    </a:lnR>
                    <a:lnT w="12700" cap="flat" cmpd="sng" algn="ctr">
                      <a:solidFill>
                        <a:schemeClr val="bg2"/>
                      </a:solidFill>
                      <a:prstDash val="solid"/>
                      <a:round/>
                      <a:headEnd type="none" w="sm" len="sm"/>
                      <a:tailEnd type="none" w="sm" len="sm"/>
                    </a:lnT>
                    <a:lnB w="12700" cap="flat" cmpd="sng" algn="ctr">
                      <a:solidFill>
                        <a:schemeClr val="bg2"/>
                      </a:solidFill>
                      <a:prstDash val="solid"/>
                      <a:round/>
                      <a:headEnd type="none" w="sm" len="sm"/>
                      <a:tailEnd type="none" w="sm" len="sm"/>
                    </a:lnB>
                    <a:lnTlToBr>
                      <a:noFill/>
                    </a:lnTlToBr>
                    <a:lnBlToTr>
                      <a:noFill/>
                    </a:lnBlToTr>
                    <a:solidFill>
                      <a:srgbClr val="F0ECD9"/>
                    </a:solidFill>
                  </a:tcPr>
                </a:tc>
                <a:tc>
                  <a:txBody>
                    <a:bodyPr/>
                    <a:lstStyle/>
                    <a:p>
                      <a:pPr marL="0" marR="0" lvl="0" indent="0" algn="ctr" defTabSz="914400" rtl="0" eaLnBrk="0" fontAlgn="base" latinLnBrk="0" hangingPunct="0">
                        <a:lnSpc>
                          <a:spcPct val="115000"/>
                        </a:lnSpc>
                        <a:spcBef>
                          <a:spcPct val="20000"/>
                        </a:spcBef>
                        <a:spcAft>
                          <a:spcPct val="0"/>
                        </a:spcAft>
                        <a:buClr>
                          <a:schemeClr val="hlink"/>
                        </a:buClr>
                        <a:buSzPct val="80000"/>
                        <a:buFont typeface="Wingdings" charset="0"/>
                        <a:buNone/>
                        <a:tabLst/>
                      </a:pPr>
                      <a:r>
                        <a:rPr kumimoji="0" lang="en-US" sz="1800" b="0" i="0" u="none" strike="noStrike" cap="none" normalizeH="0" baseline="0" dirty="0" smtClean="0">
                          <a:ln>
                            <a:noFill/>
                          </a:ln>
                          <a:solidFill>
                            <a:schemeClr val="bg2"/>
                          </a:solidFill>
                          <a:effectLst/>
                          <a:latin typeface="Verdana" charset="0"/>
                          <a:ea typeface="ＭＳ Ｐゴシック" charset="0"/>
                        </a:rPr>
                        <a:t>7%</a:t>
                      </a:r>
                      <a:endParaRPr kumimoji="0" lang="en-US" sz="1800" b="0" i="0" u="none" strike="noStrike" cap="none" normalizeH="0" baseline="0" dirty="0">
                        <a:ln>
                          <a:noFill/>
                        </a:ln>
                        <a:solidFill>
                          <a:schemeClr val="bg2"/>
                        </a:solidFill>
                        <a:effectLst/>
                        <a:latin typeface="Verdana" charset="0"/>
                        <a:ea typeface="ＭＳ Ｐゴシック" charset="0"/>
                      </a:endParaRPr>
                    </a:p>
                  </a:txBody>
                  <a:tcPr marL="91449" marR="91449" marT="45714" marB="45714" anchor="ctr" horzOverflow="overflow">
                    <a:lnL w="12700" cap="flat" cmpd="sng" algn="ctr">
                      <a:solidFill>
                        <a:schemeClr val="bg2"/>
                      </a:solidFill>
                      <a:prstDash val="solid"/>
                      <a:round/>
                      <a:headEnd type="none" w="sm" len="sm"/>
                      <a:tailEnd type="none" w="sm" len="sm"/>
                    </a:lnL>
                    <a:lnR w="12700" cap="flat" cmpd="sng" algn="ctr">
                      <a:solidFill>
                        <a:schemeClr val="bg2"/>
                      </a:solidFill>
                      <a:prstDash val="solid"/>
                      <a:round/>
                      <a:headEnd type="none" w="sm" len="sm"/>
                      <a:tailEnd type="none" w="sm" len="sm"/>
                    </a:lnR>
                    <a:lnT w="12700" cap="flat" cmpd="sng" algn="ctr">
                      <a:solidFill>
                        <a:schemeClr val="bg2"/>
                      </a:solidFill>
                      <a:prstDash val="solid"/>
                      <a:round/>
                      <a:headEnd type="none" w="sm" len="sm"/>
                      <a:tailEnd type="none" w="sm" len="sm"/>
                    </a:lnT>
                    <a:lnB w="12700" cap="flat" cmpd="sng" algn="ctr">
                      <a:solidFill>
                        <a:schemeClr val="bg2"/>
                      </a:solidFill>
                      <a:prstDash val="solid"/>
                      <a:round/>
                      <a:headEnd type="none" w="sm" len="sm"/>
                      <a:tailEnd type="none" w="sm" len="sm"/>
                    </a:lnB>
                    <a:lnTlToBr>
                      <a:noFill/>
                    </a:lnTlToBr>
                    <a:lnBlToTr>
                      <a:noFill/>
                    </a:lnBlToTr>
                    <a:solidFill>
                      <a:srgbClr val="F0ECD9"/>
                    </a:solidFill>
                  </a:tcPr>
                </a:tc>
                <a:tc>
                  <a:txBody>
                    <a:bodyPr/>
                    <a:lstStyle/>
                    <a:p>
                      <a:pPr marL="0" marR="0" lvl="0" indent="0" algn="ctr" defTabSz="914400" rtl="0" eaLnBrk="0" fontAlgn="base" latinLnBrk="0" hangingPunct="0">
                        <a:lnSpc>
                          <a:spcPct val="115000"/>
                        </a:lnSpc>
                        <a:spcBef>
                          <a:spcPct val="20000"/>
                        </a:spcBef>
                        <a:spcAft>
                          <a:spcPct val="0"/>
                        </a:spcAft>
                        <a:buClr>
                          <a:schemeClr val="hlink"/>
                        </a:buClr>
                        <a:buSzPct val="80000"/>
                        <a:buFont typeface="Wingdings" charset="0"/>
                        <a:buNone/>
                        <a:tabLst/>
                      </a:pPr>
                      <a:r>
                        <a:rPr kumimoji="0" lang="en-US" sz="1800" b="0" i="0" u="none" strike="noStrike" cap="none" normalizeH="0" baseline="0" dirty="0" smtClean="0">
                          <a:ln>
                            <a:noFill/>
                          </a:ln>
                          <a:solidFill>
                            <a:schemeClr val="bg2"/>
                          </a:solidFill>
                          <a:effectLst/>
                          <a:latin typeface="Verdana" charset="0"/>
                          <a:ea typeface="ＭＳ Ｐゴシック" charset="0"/>
                        </a:rPr>
                        <a:t>8%</a:t>
                      </a:r>
                      <a:endParaRPr kumimoji="0" lang="en-US" sz="1800" b="0" i="0" u="none" strike="noStrike" cap="none" normalizeH="0" baseline="0" dirty="0">
                        <a:ln>
                          <a:noFill/>
                        </a:ln>
                        <a:solidFill>
                          <a:schemeClr val="bg2"/>
                        </a:solidFill>
                        <a:effectLst/>
                        <a:latin typeface="Verdana" charset="0"/>
                        <a:ea typeface="ＭＳ Ｐゴシック" charset="0"/>
                      </a:endParaRPr>
                    </a:p>
                  </a:txBody>
                  <a:tcPr marL="91449" marR="91449" marT="45714" marB="45714" anchor="ctr" horzOverflow="overflow">
                    <a:lnL w="12700" cap="flat" cmpd="sng" algn="ctr">
                      <a:solidFill>
                        <a:schemeClr val="bg2"/>
                      </a:solidFill>
                      <a:prstDash val="solid"/>
                      <a:round/>
                      <a:headEnd type="none" w="sm" len="sm"/>
                      <a:tailEnd type="none" w="sm" len="sm"/>
                    </a:lnL>
                    <a:lnR w="12700" cap="flat" cmpd="sng" algn="ctr">
                      <a:solidFill>
                        <a:schemeClr val="bg2"/>
                      </a:solidFill>
                      <a:prstDash val="solid"/>
                      <a:round/>
                      <a:headEnd type="none" w="sm" len="sm"/>
                      <a:tailEnd type="none" w="sm" len="sm"/>
                    </a:lnR>
                    <a:lnT w="12700" cap="flat" cmpd="sng" algn="ctr">
                      <a:solidFill>
                        <a:schemeClr val="bg2"/>
                      </a:solidFill>
                      <a:prstDash val="solid"/>
                      <a:round/>
                      <a:headEnd type="none" w="sm" len="sm"/>
                      <a:tailEnd type="none" w="sm" len="sm"/>
                    </a:lnT>
                    <a:lnB w="12700" cap="flat" cmpd="sng" algn="ctr">
                      <a:solidFill>
                        <a:schemeClr val="bg2"/>
                      </a:solidFill>
                      <a:prstDash val="solid"/>
                      <a:round/>
                      <a:headEnd type="none" w="sm" len="sm"/>
                      <a:tailEnd type="none" w="sm" len="sm"/>
                    </a:lnB>
                    <a:lnTlToBr>
                      <a:noFill/>
                    </a:lnTlToBr>
                    <a:lnBlToTr>
                      <a:noFill/>
                    </a:lnBlToTr>
                    <a:solidFill>
                      <a:srgbClr val="F0ECD9"/>
                    </a:solidFill>
                  </a:tcPr>
                </a:tc>
              </a:tr>
            </a:tbl>
          </a:graphicData>
        </a:graphic>
      </p:graphicFrame>
      <p:sp>
        <p:nvSpPr>
          <p:cNvPr id="7" name="Rectangle 5"/>
          <p:cNvSpPr>
            <a:spLocks noChangeArrowheads="1"/>
          </p:cNvSpPr>
          <p:nvPr/>
        </p:nvSpPr>
        <p:spPr bwMode="auto">
          <a:xfrm>
            <a:off x="0" y="6334125"/>
            <a:ext cx="9144000"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type="none" w="sm" len="sm"/>
                <a:tailEnd type="none" w="sm" len="sm"/>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274320" bIns="228600" anchor="b"/>
          <a:lstStyle/>
          <a:p>
            <a:pPr>
              <a:defRPr/>
            </a:pPr>
            <a:r>
              <a:rPr lang="en-US" sz="1500" dirty="0">
                <a:solidFill>
                  <a:srgbClr val="000000"/>
                </a:solidFill>
                <a:latin typeface="Verdana" charset="0"/>
                <a:ea typeface="ＭＳ Ｐゴシック"/>
                <a:cs typeface="ＭＳ Ｐゴシック" charset="0"/>
              </a:rPr>
              <a:t>Byrd JC et al. </a:t>
            </a:r>
            <a:r>
              <a:rPr lang="en-US" sz="1500" i="1" dirty="0">
                <a:solidFill>
                  <a:srgbClr val="000000"/>
                </a:solidFill>
                <a:latin typeface="Verdana" charset="0"/>
                <a:ea typeface="ＭＳ Ｐゴシック"/>
                <a:cs typeface="ＭＳ Ｐゴシック" charset="0"/>
              </a:rPr>
              <a:t>Proc ASH</a:t>
            </a:r>
            <a:r>
              <a:rPr lang="en-US" sz="1500" dirty="0">
                <a:solidFill>
                  <a:srgbClr val="000000"/>
                </a:solidFill>
                <a:latin typeface="Verdana" charset="0"/>
                <a:ea typeface="ＭＳ Ｐゴシック"/>
                <a:cs typeface="ＭＳ Ｐゴシック" charset="0"/>
              </a:rPr>
              <a:t> 2012;Abstract 189.</a:t>
            </a:r>
          </a:p>
        </p:txBody>
      </p:sp>
      <p:sp>
        <p:nvSpPr>
          <p:cNvPr id="6" name="Text Box 28"/>
          <p:cNvSpPr txBox="1">
            <a:spLocks noChangeArrowheads="1"/>
          </p:cNvSpPr>
          <p:nvPr/>
        </p:nvSpPr>
        <p:spPr bwMode="auto">
          <a:xfrm>
            <a:off x="387350" y="5826125"/>
            <a:ext cx="8164513"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type="none" w="sm" len="sm"/>
                <a:tailEnd type="none" w="sm" len="sm"/>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marL="177800" indent="-177800">
              <a:defRPr sz="2400">
                <a:solidFill>
                  <a:schemeClr val="tx1"/>
                </a:solidFill>
                <a:latin typeface="Arial" charset="0"/>
                <a:ea typeface="ＭＳ Ｐゴシック" charset="0"/>
              </a:defRPr>
            </a:lvl1pPr>
            <a:lvl2pPr>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fontAlgn="base">
              <a:spcBef>
                <a:spcPct val="0"/>
              </a:spcBef>
              <a:spcAft>
                <a:spcPct val="0"/>
              </a:spcAft>
              <a:defRPr sz="2400">
                <a:solidFill>
                  <a:schemeClr val="tx1"/>
                </a:solidFill>
                <a:latin typeface="Arial" charset="0"/>
                <a:ea typeface="ＭＳ Ｐゴシック" charset="0"/>
              </a:defRPr>
            </a:lvl6pPr>
            <a:lvl7pPr fontAlgn="base">
              <a:spcBef>
                <a:spcPct val="0"/>
              </a:spcBef>
              <a:spcAft>
                <a:spcPct val="0"/>
              </a:spcAft>
              <a:defRPr sz="2400">
                <a:solidFill>
                  <a:schemeClr val="tx1"/>
                </a:solidFill>
                <a:latin typeface="Arial" charset="0"/>
                <a:ea typeface="ＭＳ Ｐゴシック" charset="0"/>
              </a:defRPr>
            </a:lvl7pPr>
            <a:lvl8pPr fontAlgn="base">
              <a:spcBef>
                <a:spcPct val="0"/>
              </a:spcBef>
              <a:spcAft>
                <a:spcPct val="0"/>
              </a:spcAft>
              <a:defRPr sz="2400">
                <a:solidFill>
                  <a:schemeClr val="tx1"/>
                </a:solidFill>
                <a:latin typeface="Arial" charset="0"/>
                <a:ea typeface="ＭＳ Ｐゴシック" charset="0"/>
              </a:defRPr>
            </a:lvl8pPr>
            <a:lvl9pPr fontAlgn="base">
              <a:spcBef>
                <a:spcPct val="0"/>
              </a:spcBef>
              <a:spcAft>
                <a:spcPct val="0"/>
              </a:spcAft>
              <a:defRPr sz="2400">
                <a:solidFill>
                  <a:schemeClr val="tx1"/>
                </a:solidFill>
                <a:latin typeface="Arial" charset="0"/>
                <a:ea typeface="ＭＳ Ｐゴシック" charset="0"/>
              </a:defRPr>
            </a:lvl9pPr>
          </a:lstStyle>
          <a:p>
            <a:pPr marL="0" indent="0" algn="just">
              <a:lnSpc>
                <a:spcPct val="130000"/>
              </a:lnSpc>
              <a:buClr>
                <a:srgbClr val="008080"/>
              </a:buClr>
              <a:defRPr/>
            </a:pPr>
            <a:r>
              <a:rPr lang="en-US" sz="1600" dirty="0" smtClean="0">
                <a:solidFill>
                  <a:srgbClr val="000000"/>
                </a:solidFill>
                <a:latin typeface="Verdana" charset="0"/>
                <a:cs typeface="ＭＳ Ｐゴシック" charset="0"/>
              </a:rPr>
              <a:t>ORR = overall response rate; CR = complete response; PR = partial response </a:t>
            </a:r>
            <a:endParaRPr lang="en-US" sz="1600" dirty="0">
              <a:solidFill>
                <a:srgbClr val="000000"/>
              </a:solidFill>
              <a:latin typeface="Verdana" charset="0"/>
              <a:cs typeface="ＭＳ Ｐゴシック" charset="0"/>
            </a:endParaRPr>
          </a:p>
        </p:txBody>
      </p:sp>
    </p:spTree>
    <p:extLst>
      <p:ext uri="{BB962C8B-B14F-4D97-AF65-F5344CB8AC3E}">
        <p14:creationId xmlns:p14="http://schemas.microsoft.com/office/powerpoint/2010/main" val="2263345139"/>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3825" name="Picture 5" descr="BurgerGraph1.png"/>
          <p:cNvPicPr>
            <a:picLocks noChangeAspect="1"/>
          </p:cNvPicPr>
          <p:nvPr/>
        </p:nvPicPr>
        <p:blipFill>
          <a:blip r:embed="rId3">
            <a:extLst>
              <a:ext uri="{28A0092B-C50C-407E-A947-70E740481C1C}">
                <a14:useLocalDpi xmlns:a14="http://schemas.microsoft.com/office/drawing/2010/main" val="0"/>
              </a:ext>
            </a:extLst>
          </a:blip>
          <a:srcRect r="51926"/>
          <a:stretch>
            <a:fillRect/>
          </a:stretch>
        </p:blipFill>
        <p:spPr bwMode="auto">
          <a:xfrm>
            <a:off x="669925" y="2484438"/>
            <a:ext cx="4057650" cy="3282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9348" name="Rectangle 4"/>
          <p:cNvSpPr>
            <a:spLocks noGrp="1" noChangeArrowheads="1"/>
          </p:cNvSpPr>
          <p:nvPr>
            <p:ph type="title"/>
          </p:nvPr>
        </p:nvSpPr>
        <p:spPr>
          <a:xfrm>
            <a:off x="522288" y="0"/>
            <a:ext cx="8196262" cy="1447800"/>
          </a:xfrm>
        </p:spPr>
        <p:txBody>
          <a:bodyPr/>
          <a:lstStyle/>
          <a:p>
            <a:pPr>
              <a:defRPr/>
            </a:pPr>
            <a:r>
              <a:rPr lang="en-US" sz="2700" dirty="0" smtClean="0">
                <a:cs typeface="+mj-cs"/>
              </a:rPr>
              <a:t>Assessment by Computed Tomography (CT) at 3-6 Months (n = 31)</a:t>
            </a:r>
            <a:endParaRPr lang="en-GB" sz="2700" dirty="0">
              <a:cs typeface="+mj-cs"/>
            </a:endParaRPr>
          </a:p>
        </p:txBody>
      </p:sp>
      <p:sp>
        <p:nvSpPr>
          <p:cNvPr id="7" name="Rectangle 5"/>
          <p:cNvSpPr>
            <a:spLocks noChangeArrowheads="1"/>
          </p:cNvSpPr>
          <p:nvPr/>
        </p:nvSpPr>
        <p:spPr bwMode="auto">
          <a:xfrm>
            <a:off x="0" y="6334125"/>
            <a:ext cx="9144000"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type="none" w="sm" len="sm"/>
                <a:tailEnd type="none" w="sm" len="sm"/>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274320" bIns="228600" anchor="b"/>
          <a:lstStyle/>
          <a:p>
            <a:pPr>
              <a:defRPr/>
            </a:pPr>
            <a:r>
              <a:rPr lang="en-US" sz="1500" dirty="0">
                <a:solidFill>
                  <a:srgbClr val="000000"/>
                </a:solidFill>
                <a:latin typeface="Verdana" charset="0"/>
                <a:ea typeface="ＭＳ Ｐゴシック"/>
                <a:cs typeface="ＭＳ Ｐゴシック" charset="0"/>
              </a:rPr>
              <a:t>With permission from Burger JA et al. </a:t>
            </a:r>
            <a:r>
              <a:rPr lang="en-US" sz="1500" i="1" dirty="0">
                <a:solidFill>
                  <a:srgbClr val="000000"/>
                </a:solidFill>
                <a:latin typeface="Verdana" charset="0"/>
                <a:ea typeface="ＭＳ Ｐゴシック"/>
                <a:cs typeface="ＭＳ Ｐゴシック" charset="0"/>
              </a:rPr>
              <a:t>Proc ASH</a:t>
            </a:r>
            <a:r>
              <a:rPr lang="en-US" sz="1500" dirty="0">
                <a:solidFill>
                  <a:srgbClr val="000000"/>
                </a:solidFill>
                <a:latin typeface="Verdana" charset="0"/>
                <a:ea typeface="ＭＳ Ｐゴシック"/>
                <a:cs typeface="ＭＳ Ｐゴシック" charset="0"/>
              </a:rPr>
              <a:t> 2012;Abstract 187.</a:t>
            </a:r>
          </a:p>
        </p:txBody>
      </p:sp>
      <p:sp>
        <p:nvSpPr>
          <p:cNvPr id="9" name="Text Box 38"/>
          <p:cNvSpPr txBox="1">
            <a:spLocks noChangeArrowheads="1"/>
          </p:cNvSpPr>
          <p:nvPr/>
        </p:nvSpPr>
        <p:spPr bwMode="auto">
          <a:xfrm>
            <a:off x="822325" y="1549400"/>
            <a:ext cx="3136900" cy="381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type="none" w="sm" len="sm"/>
                <a:tailEnd type="none" w="sm" len="sm"/>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a:lnSpc>
                <a:spcPct val="120000"/>
              </a:lnSpc>
              <a:spcBef>
                <a:spcPct val="50000"/>
              </a:spcBef>
              <a:defRPr/>
            </a:pPr>
            <a:r>
              <a:rPr lang="en-US" sz="1600" b="1" u="sng" dirty="0">
                <a:solidFill>
                  <a:srgbClr val="000000"/>
                </a:solidFill>
                <a:latin typeface="Verdana" charset="0"/>
                <a:ea typeface="ＭＳ Ｐゴシック"/>
                <a:cs typeface="ＭＳ Ｐゴシック" charset="0"/>
              </a:rPr>
              <a:t>Lymph Node Sites</a:t>
            </a:r>
          </a:p>
        </p:txBody>
      </p:sp>
      <p:sp>
        <p:nvSpPr>
          <p:cNvPr id="11" name="Text Box 38"/>
          <p:cNvSpPr txBox="1">
            <a:spLocks noChangeArrowheads="1"/>
          </p:cNvSpPr>
          <p:nvPr/>
        </p:nvSpPr>
        <p:spPr bwMode="auto">
          <a:xfrm>
            <a:off x="5427663" y="1554163"/>
            <a:ext cx="3136900" cy="3794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type="none" w="sm" len="sm"/>
                <a:tailEnd type="none" w="sm" len="sm"/>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a:lnSpc>
                <a:spcPct val="120000"/>
              </a:lnSpc>
              <a:spcBef>
                <a:spcPct val="50000"/>
              </a:spcBef>
              <a:defRPr/>
            </a:pPr>
            <a:r>
              <a:rPr lang="en-US" sz="1600" b="1" u="sng" dirty="0">
                <a:solidFill>
                  <a:srgbClr val="000000"/>
                </a:solidFill>
                <a:latin typeface="Verdana" charset="0"/>
                <a:ea typeface="ＭＳ Ｐゴシック"/>
                <a:cs typeface="ＭＳ Ｐゴシック" charset="0"/>
              </a:rPr>
              <a:t>Spleen</a:t>
            </a:r>
          </a:p>
        </p:txBody>
      </p:sp>
      <p:sp>
        <p:nvSpPr>
          <p:cNvPr id="333830" name="TextBox 1"/>
          <p:cNvSpPr txBox="1">
            <a:spLocks noChangeArrowheads="1"/>
          </p:cNvSpPr>
          <p:nvPr/>
        </p:nvSpPr>
        <p:spPr bwMode="auto">
          <a:xfrm rot="-5400000">
            <a:off x="-1861343" y="3898106"/>
            <a:ext cx="40465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eaLnBrk="0" hangingPunct="0">
              <a:defRPr sz="2400">
                <a:solidFill>
                  <a:schemeClr val="tx1"/>
                </a:solidFill>
                <a:latin typeface="Arial" charset="0"/>
                <a:ea typeface="ＭＳ Ｐゴシック" charset="0"/>
                <a:cs typeface="ＭＳ Ｐゴシック" charset="0"/>
              </a:defRPr>
            </a:lvl1pPr>
            <a:lvl2pPr marL="742950" indent="-285750" defTabSz="457200" eaLnBrk="0" hangingPunct="0">
              <a:defRPr sz="2400">
                <a:solidFill>
                  <a:schemeClr val="tx1"/>
                </a:solidFill>
                <a:latin typeface="Arial" charset="0"/>
                <a:ea typeface="ＭＳ Ｐゴシック" charset="0"/>
              </a:defRPr>
            </a:lvl2pPr>
            <a:lvl3pPr marL="1143000" indent="-228600" defTabSz="457200" eaLnBrk="0" hangingPunct="0">
              <a:defRPr sz="2400">
                <a:solidFill>
                  <a:schemeClr val="tx1"/>
                </a:solidFill>
                <a:latin typeface="Arial" charset="0"/>
                <a:ea typeface="ＭＳ Ｐゴシック" charset="0"/>
              </a:defRPr>
            </a:lvl3pPr>
            <a:lvl4pPr marL="1600200" indent="-228600" defTabSz="457200" eaLnBrk="0" hangingPunct="0">
              <a:defRPr sz="2400">
                <a:solidFill>
                  <a:schemeClr val="tx1"/>
                </a:solidFill>
                <a:latin typeface="Arial" charset="0"/>
                <a:ea typeface="ＭＳ Ｐゴシック" charset="0"/>
              </a:defRPr>
            </a:lvl4pPr>
            <a:lvl5pPr marL="2057400" indent="-228600" defTabSz="4572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z="1400" b="1" smtClean="0">
                <a:solidFill>
                  <a:srgbClr val="000000"/>
                </a:solidFill>
                <a:latin typeface="Verdana" charset="0"/>
                <a:cs typeface="Verdana" charset="0"/>
              </a:rPr>
              <a:t>Average Decrease in LN Size (%)</a:t>
            </a:r>
          </a:p>
        </p:txBody>
      </p:sp>
      <p:sp>
        <p:nvSpPr>
          <p:cNvPr id="333831" name="TextBox 11"/>
          <p:cNvSpPr txBox="1">
            <a:spLocks noChangeArrowheads="1"/>
          </p:cNvSpPr>
          <p:nvPr/>
        </p:nvSpPr>
        <p:spPr bwMode="auto">
          <a:xfrm rot="-5400000">
            <a:off x="2667000" y="3887788"/>
            <a:ext cx="4437063" cy="306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eaLnBrk="0" hangingPunct="0">
              <a:defRPr sz="2400">
                <a:solidFill>
                  <a:schemeClr val="tx1"/>
                </a:solidFill>
                <a:latin typeface="Arial" charset="0"/>
                <a:ea typeface="ＭＳ Ｐゴシック" charset="0"/>
                <a:cs typeface="ＭＳ Ｐゴシック" charset="0"/>
              </a:defRPr>
            </a:lvl1pPr>
            <a:lvl2pPr marL="742950" indent="-285750" defTabSz="457200" eaLnBrk="0" hangingPunct="0">
              <a:defRPr sz="2400">
                <a:solidFill>
                  <a:schemeClr val="tx1"/>
                </a:solidFill>
                <a:latin typeface="Arial" charset="0"/>
                <a:ea typeface="ＭＳ Ｐゴシック" charset="0"/>
              </a:defRPr>
            </a:lvl2pPr>
            <a:lvl3pPr marL="1143000" indent="-228600" defTabSz="457200" eaLnBrk="0" hangingPunct="0">
              <a:defRPr sz="2400">
                <a:solidFill>
                  <a:schemeClr val="tx1"/>
                </a:solidFill>
                <a:latin typeface="Arial" charset="0"/>
                <a:ea typeface="ＭＳ Ｐゴシック" charset="0"/>
              </a:defRPr>
            </a:lvl3pPr>
            <a:lvl4pPr marL="1600200" indent="-228600" defTabSz="457200" eaLnBrk="0" hangingPunct="0">
              <a:defRPr sz="2400">
                <a:solidFill>
                  <a:schemeClr val="tx1"/>
                </a:solidFill>
                <a:latin typeface="Arial" charset="0"/>
                <a:ea typeface="ＭＳ Ｐゴシック" charset="0"/>
              </a:defRPr>
            </a:lvl4pPr>
            <a:lvl5pPr marL="2057400" indent="-228600" defTabSz="4572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z="1400" b="1" smtClean="0">
                <a:solidFill>
                  <a:srgbClr val="000000"/>
                </a:solidFill>
                <a:latin typeface="Verdana" charset="0"/>
                <a:cs typeface="Verdana" charset="0"/>
              </a:rPr>
              <a:t>Average Decrease in Spleen Size (%)</a:t>
            </a:r>
          </a:p>
        </p:txBody>
      </p:sp>
      <p:sp>
        <p:nvSpPr>
          <p:cNvPr id="333832" name="TextBox 12"/>
          <p:cNvSpPr txBox="1">
            <a:spLocks noChangeArrowheads="1"/>
          </p:cNvSpPr>
          <p:nvPr/>
        </p:nvSpPr>
        <p:spPr bwMode="auto">
          <a:xfrm>
            <a:off x="7637463" y="2071688"/>
            <a:ext cx="1320800"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eaLnBrk="0" hangingPunct="0">
              <a:defRPr sz="2400">
                <a:solidFill>
                  <a:schemeClr val="tx1"/>
                </a:solidFill>
                <a:latin typeface="Arial" charset="0"/>
                <a:ea typeface="ＭＳ Ｐゴシック" charset="0"/>
                <a:cs typeface="ＭＳ Ｐゴシック" charset="0"/>
              </a:defRPr>
            </a:lvl1pPr>
            <a:lvl2pPr marL="742950" indent="-285750" defTabSz="457200" eaLnBrk="0" hangingPunct="0">
              <a:defRPr sz="2400">
                <a:solidFill>
                  <a:schemeClr val="tx1"/>
                </a:solidFill>
                <a:latin typeface="Arial" charset="0"/>
                <a:ea typeface="ＭＳ Ｐゴシック" charset="0"/>
              </a:defRPr>
            </a:lvl2pPr>
            <a:lvl3pPr marL="1143000" indent="-228600" defTabSz="457200" eaLnBrk="0" hangingPunct="0">
              <a:defRPr sz="2400">
                <a:solidFill>
                  <a:schemeClr val="tx1"/>
                </a:solidFill>
                <a:latin typeface="Arial" charset="0"/>
                <a:ea typeface="ＭＳ Ｐゴシック" charset="0"/>
              </a:defRPr>
            </a:lvl3pPr>
            <a:lvl4pPr marL="1600200" indent="-228600" defTabSz="457200" eaLnBrk="0" hangingPunct="0">
              <a:defRPr sz="2400">
                <a:solidFill>
                  <a:schemeClr val="tx1"/>
                </a:solidFill>
                <a:latin typeface="Arial" charset="0"/>
                <a:ea typeface="ＭＳ Ｐゴシック" charset="0"/>
              </a:defRPr>
            </a:lvl4pPr>
            <a:lvl5pPr marL="2057400" indent="-228600" defTabSz="4572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spcBef>
                <a:spcPct val="0"/>
              </a:spcBef>
              <a:spcAft>
                <a:spcPct val="0"/>
              </a:spcAft>
            </a:pPr>
            <a:r>
              <a:rPr lang="en-US" sz="1500" smtClean="0">
                <a:solidFill>
                  <a:srgbClr val="000000"/>
                </a:solidFill>
                <a:latin typeface="Verdana" charset="0"/>
                <a:cs typeface="Verdana" charset="0"/>
              </a:rPr>
              <a:t>Del17p</a:t>
            </a:r>
          </a:p>
          <a:p>
            <a:pPr eaLnBrk="1" fontAlgn="base" hangingPunct="1">
              <a:spcBef>
                <a:spcPct val="0"/>
              </a:spcBef>
              <a:spcAft>
                <a:spcPct val="0"/>
              </a:spcAft>
            </a:pPr>
            <a:r>
              <a:rPr lang="en-US" sz="1500" smtClean="0">
                <a:solidFill>
                  <a:srgbClr val="000000"/>
                </a:solidFill>
                <a:latin typeface="Verdana" charset="0"/>
                <a:cs typeface="Verdana" charset="0"/>
              </a:rPr>
              <a:t>Others</a:t>
            </a:r>
          </a:p>
        </p:txBody>
      </p:sp>
      <p:sp>
        <p:nvSpPr>
          <p:cNvPr id="4" name="Rectangle 3"/>
          <p:cNvSpPr/>
          <p:nvPr/>
        </p:nvSpPr>
        <p:spPr bwMode="auto">
          <a:xfrm>
            <a:off x="7251700" y="2171700"/>
            <a:ext cx="385763" cy="138113"/>
          </a:xfrm>
          <a:prstGeom prst="rect">
            <a:avLst/>
          </a:prstGeom>
          <a:solidFill>
            <a:srgbClr val="F47D29"/>
          </a:solidFill>
          <a:ln>
            <a:noFill/>
          </a:ln>
          <a:effectLst/>
          <a:extLst/>
        </p:spPr>
        <p:txBody>
          <a:bodyPr/>
          <a:lstStyle/>
          <a:p>
            <a:pPr defTabSz="914400" eaLnBrk="0" fontAlgn="base" hangingPunct="0">
              <a:spcBef>
                <a:spcPct val="0"/>
              </a:spcBef>
              <a:spcAft>
                <a:spcPct val="0"/>
              </a:spcAft>
              <a:defRPr/>
            </a:pPr>
            <a:endParaRPr lang="en-US" sz="2100" b="1">
              <a:solidFill>
                <a:srgbClr val="FFFFFF"/>
              </a:solidFill>
              <a:latin typeface="Arial" charset="0"/>
              <a:ea typeface="ＭＳ Ｐゴシック" charset="0"/>
              <a:cs typeface="ＭＳ Ｐゴシック" charset="0"/>
            </a:endParaRPr>
          </a:p>
        </p:txBody>
      </p:sp>
      <p:sp>
        <p:nvSpPr>
          <p:cNvPr id="14" name="Rectangle 13"/>
          <p:cNvSpPr/>
          <p:nvPr/>
        </p:nvSpPr>
        <p:spPr bwMode="auto">
          <a:xfrm>
            <a:off x="7251700" y="2408238"/>
            <a:ext cx="385763" cy="138112"/>
          </a:xfrm>
          <a:prstGeom prst="rect">
            <a:avLst/>
          </a:prstGeom>
          <a:solidFill>
            <a:srgbClr val="98D24C"/>
          </a:solidFill>
          <a:ln>
            <a:noFill/>
          </a:ln>
          <a:effectLst/>
          <a:extLst/>
        </p:spPr>
        <p:txBody>
          <a:bodyPr/>
          <a:lstStyle/>
          <a:p>
            <a:pPr defTabSz="914400" eaLnBrk="0" fontAlgn="base" hangingPunct="0">
              <a:spcBef>
                <a:spcPct val="0"/>
              </a:spcBef>
              <a:spcAft>
                <a:spcPct val="0"/>
              </a:spcAft>
              <a:defRPr/>
            </a:pPr>
            <a:endParaRPr lang="en-US" sz="2100" b="1">
              <a:solidFill>
                <a:srgbClr val="FFFFFF"/>
              </a:solidFill>
              <a:latin typeface="Arial" charset="0"/>
              <a:ea typeface="ＭＳ Ｐゴシック" charset="0"/>
              <a:cs typeface="ＭＳ Ｐゴシック" charset="0"/>
            </a:endParaRPr>
          </a:p>
        </p:txBody>
      </p:sp>
      <p:sp>
        <p:nvSpPr>
          <p:cNvPr id="333835" name="TextBox 4"/>
          <p:cNvSpPr txBox="1">
            <a:spLocks noChangeArrowheads="1"/>
          </p:cNvSpPr>
          <p:nvPr/>
        </p:nvSpPr>
        <p:spPr bwMode="auto">
          <a:xfrm>
            <a:off x="192088" y="2413000"/>
            <a:ext cx="598487" cy="3297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eaLnBrk="0" hangingPunct="0">
              <a:defRPr sz="2400">
                <a:solidFill>
                  <a:schemeClr val="tx1"/>
                </a:solidFill>
                <a:latin typeface="Arial" charset="0"/>
                <a:ea typeface="ＭＳ Ｐゴシック" charset="0"/>
                <a:cs typeface="ＭＳ Ｐゴシック" charset="0"/>
              </a:defRPr>
            </a:lvl1pPr>
            <a:lvl2pPr marL="742950" indent="-285750" defTabSz="457200" eaLnBrk="0" hangingPunct="0">
              <a:defRPr sz="2400">
                <a:solidFill>
                  <a:schemeClr val="tx1"/>
                </a:solidFill>
                <a:latin typeface="Arial" charset="0"/>
                <a:ea typeface="ＭＳ Ｐゴシック" charset="0"/>
              </a:defRPr>
            </a:lvl2pPr>
            <a:lvl3pPr marL="1143000" indent="-228600" defTabSz="457200" eaLnBrk="0" hangingPunct="0">
              <a:defRPr sz="2400">
                <a:solidFill>
                  <a:schemeClr val="tx1"/>
                </a:solidFill>
                <a:latin typeface="Arial" charset="0"/>
                <a:ea typeface="ＭＳ Ｐゴシック" charset="0"/>
              </a:defRPr>
            </a:lvl3pPr>
            <a:lvl4pPr marL="1600200" indent="-228600" defTabSz="457200" eaLnBrk="0" hangingPunct="0">
              <a:defRPr sz="2400">
                <a:solidFill>
                  <a:schemeClr val="tx1"/>
                </a:solidFill>
                <a:latin typeface="Arial" charset="0"/>
                <a:ea typeface="ＭＳ Ｐゴシック" charset="0"/>
              </a:defRPr>
            </a:lvl4pPr>
            <a:lvl5pPr marL="2057400" indent="-228600" defTabSz="4572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fontAlgn="base" hangingPunct="1">
              <a:spcBef>
                <a:spcPts val="1050"/>
              </a:spcBef>
              <a:spcAft>
                <a:spcPct val="0"/>
              </a:spcAft>
            </a:pPr>
            <a:r>
              <a:rPr lang="en-US" sz="1500" smtClean="0">
                <a:solidFill>
                  <a:srgbClr val="000000"/>
                </a:solidFill>
                <a:latin typeface="Verdana" charset="0"/>
                <a:cs typeface="Verdana" charset="0"/>
              </a:rPr>
              <a:t>0</a:t>
            </a:r>
          </a:p>
          <a:p>
            <a:pPr algn="r" eaLnBrk="1" fontAlgn="base" hangingPunct="1">
              <a:spcBef>
                <a:spcPts val="1050"/>
              </a:spcBef>
              <a:spcAft>
                <a:spcPct val="0"/>
              </a:spcAft>
            </a:pPr>
            <a:endParaRPr lang="en-US" sz="1500" smtClean="0">
              <a:solidFill>
                <a:srgbClr val="000000"/>
              </a:solidFill>
              <a:latin typeface="Verdana" charset="0"/>
              <a:cs typeface="Verdana" charset="0"/>
            </a:endParaRPr>
          </a:p>
          <a:p>
            <a:pPr algn="r" eaLnBrk="1" fontAlgn="base" hangingPunct="1">
              <a:spcBef>
                <a:spcPts val="1050"/>
              </a:spcBef>
              <a:spcAft>
                <a:spcPct val="0"/>
              </a:spcAft>
            </a:pPr>
            <a:r>
              <a:rPr lang="en-US" sz="1500" smtClean="0">
                <a:solidFill>
                  <a:srgbClr val="000000"/>
                </a:solidFill>
                <a:latin typeface="Verdana" charset="0"/>
                <a:cs typeface="Verdana" charset="0"/>
              </a:rPr>
              <a:t>25</a:t>
            </a:r>
          </a:p>
          <a:p>
            <a:pPr algn="r" eaLnBrk="1" fontAlgn="base" hangingPunct="1">
              <a:spcBef>
                <a:spcPts val="1050"/>
              </a:spcBef>
              <a:spcAft>
                <a:spcPct val="0"/>
              </a:spcAft>
            </a:pPr>
            <a:endParaRPr lang="en-US" sz="1500" smtClean="0">
              <a:solidFill>
                <a:srgbClr val="000000"/>
              </a:solidFill>
              <a:latin typeface="Verdana" charset="0"/>
              <a:cs typeface="Verdana" charset="0"/>
            </a:endParaRPr>
          </a:p>
          <a:p>
            <a:pPr algn="r" eaLnBrk="1" fontAlgn="base" hangingPunct="1">
              <a:spcBef>
                <a:spcPts val="1050"/>
              </a:spcBef>
              <a:spcAft>
                <a:spcPct val="0"/>
              </a:spcAft>
            </a:pPr>
            <a:r>
              <a:rPr lang="en-US" sz="1500" smtClean="0">
                <a:solidFill>
                  <a:srgbClr val="000000"/>
                </a:solidFill>
                <a:latin typeface="Verdana" charset="0"/>
                <a:cs typeface="Verdana" charset="0"/>
              </a:rPr>
              <a:t>50</a:t>
            </a:r>
          </a:p>
          <a:p>
            <a:pPr algn="r" eaLnBrk="1" fontAlgn="base" hangingPunct="1">
              <a:spcBef>
                <a:spcPts val="1050"/>
              </a:spcBef>
              <a:spcAft>
                <a:spcPct val="0"/>
              </a:spcAft>
            </a:pPr>
            <a:endParaRPr lang="en-US" sz="1500" smtClean="0">
              <a:solidFill>
                <a:srgbClr val="000000"/>
              </a:solidFill>
              <a:latin typeface="Verdana" charset="0"/>
              <a:cs typeface="Verdana" charset="0"/>
            </a:endParaRPr>
          </a:p>
          <a:p>
            <a:pPr algn="r" eaLnBrk="1" fontAlgn="base" hangingPunct="1">
              <a:spcBef>
                <a:spcPts val="1050"/>
              </a:spcBef>
              <a:spcAft>
                <a:spcPct val="0"/>
              </a:spcAft>
            </a:pPr>
            <a:r>
              <a:rPr lang="en-US" sz="1500" smtClean="0">
                <a:solidFill>
                  <a:srgbClr val="000000"/>
                </a:solidFill>
                <a:latin typeface="Verdana" charset="0"/>
                <a:cs typeface="Verdana" charset="0"/>
              </a:rPr>
              <a:t>75</a:t>
            </a:r>
          </a:p>
          <a:p>
            <a:pPr algn="r" eaLnBrk="1" fontAlgn="base" hangingPunct="1">
              <a:spcBef>
                <a:spcPts val="1050"/>
              </a:spcBef>
              <a:spcAft>
                <a:spcPct val="0"/>
              </a:spcAft>
            </a:pPr>
            <a:endParaRPr lang="en-US" sz="1500" smtClean="0">
              <a:solidFill>
                <a:srgbClr val="000000"/>
              </a:solidFill>
              <a:latin typeface="Verdana" charset="0"/>
              <a:cs typeface="Verdana" charset="0"/>
            </a:endParaRPr>
          </a:p>
          <a:p>
            <a:pPr algn="r" eaLnBrk="1" fontAlgn="base" hangingPunct="1">
              <a:spcBef>
                <a:spcPts val="1050"/>
              </a:spcBef>
              <a:spcAft>
                <a:spcPct val="0"/>
              </a:spcAft>
            </a:pPr>
            <a:r>
              <a:rPr lang="en-US" sz="1500" smtClean="0">
                <a:solidFill>
                  <a:srgbClr val="000000"/>
                </a:solidFill>
                <a:latin typeface="Verdana" charset="0"/>
                <a:cs typeface="Verdana" charset="0"/>
              </a:rPr>
              <a:t>100</a:t>
            </a:r>
          </a:p>
        </p:txBody>
      </p:sp>
      <p:pic>
        <p:nvPicPr>
          <p:cNvPr id="333836" name="Picture 14" descr="BurgerGraph1.png"/>
          <p:cNvPicPr>
            <a:picLocks noChangeAspect="1"/>
          </p:cNvPicPr>
          <p:nvPr/>
        </p:nvPicPr>
        <p:blipFill>
          <a:blip r:embed="rId4">
            <a:extLst>
              <a:ext uri="{28A0092B-C50C-407E-A947-70E740481C1C}">
                <a14:useLocalDpi xmlns:a14="http://schemas.microsoft.com/office/drawing/2010/main" val="0"/>
              </a:ext>
            </a:extLst>
          </a:blip>
          <a:srcRect l="53357" r="-429"/>
          <a:stretch>
            <a:fillRect/>
          </a:stretch>
        </p:blipFill>
        <p:spPr bwMode="auto">
          <a:xfrm>
            <a:off x="5200650" y="2495550"/>
            <a:ext cx="3943350" cy="325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3837" name="TextBox 15"/>
          <p:cNvSpPr txBox="1">
            <a:spLocks noChangeArrowheads="1"/>
          </p:cNvSpPr>
          <p:nvPr/>
        </p:nvSpPr>
        <p:spPr bwMode="auto">
          <a:xfrm>
            <a:off x="4849813" y="2347913"/>
            <a:ext cx="596900" cy="3554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eaLnBrk="0" hangingPunct="0">
              <a:defRPr sz="2400">
                <a:solidFill>
                  <a:schemeClr val="tx1"/>
                </a:solidFill>
                <a:latin typeface="Arial" charset="0"/>
                <a:ea typeface="ＭＳ Ｐゴシック" charset="0"/>
                <a:cs typeface="ＭＳ Ｐゴシック" charset="0"/>
              </a:defRPr>
            </a:lvl1pPr>
            <a:lvl2pPr marL="742950" indent="-285750" defTabSz="457200" eaLnBrk="0" hangingPunct="0">
              <a:defRPr sz="2400">
                <a:solidFill>
                  <a:schemeClr val="tx1"/>
                </a:solidFill>
                <a:latin typeface="Arial" charset="0"/>
                <a:ea typeface="ＭＳ Ｐゴシック" charset="0"/>
              </a:defRPr>
            </a:lvl2pPr>
            <a:lvl3pPr marL="1143000" indent="-228600" defTabSz="457200" eaLnBrk="0" hangingPunct="0">
              <a:defRPr sz="2400">
                <a:solidFill>
                  <a:schemeClr val="tx1"/>
                </a:solidFill>
                <a:latin typeface="Arial" charset="0"/>
                <a:ea typeface="ＭＳ Ｐゴシック" charset="0"/>
              </a:defRPr>
            </a:lvl3pPr>
            <a:lvl4pPr marL="1600200" indent="-228600" defTabSz="457200" eaLnBrk="0" hangingPunct="0">
              <a:defRPr sz="2400">
                <a:solidFill>
                  <a:schemeClr val="tx1"/>
                </a:solidFill>
                <a:latin typeface="Arial" charset="0"/>
                <a:ea typeface="ＭＳ Ｐゴシック" charset="0"/>
              </a:defRPr>
            </a:lvl4pPr>
            <a:lvl5pPr marL="2057400" indent="-228600" defTabSz="4572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fontAlgn="base" hangingPunct="1">
              <a:spcBef>
                <a:spcPts val="1000"/>
              </a:spcBef>
              <a:spcAft>
                <a:spcPct val="0"/>
              </a:spcAft>
            </a:pPr>
            <a:r>
              <a:rPr lang="en-US" sz="1500" smtClean="0">
                <a:solidFill>
                  <a:srgbClr val="000000"/>
                </a:solidFill>
                <a:latin typeface="Verdana" charset="0"/>
                <a:cs typeface="Verdana" charset="0"/>
              </a:rPr>
              <a:t>-20</a:t>
            </a:r>
          </a:p>
          <a:p>
            <a:pPr algn="r" eaLnBrk="1" fontAlgn="base" hangingPunct="1">
              <a:spcBef>
                <a:spcPts val="1000"/>
              </a:spcBef>
              <a:spcAft>
                <a:spcPct val="0"/>
              </a:spcAft>
            </a:pPr>
            <a:r>
              <a:rPr lang="en-US" sz="1500" smtClean="0">
                <a:solidFill>
                  <a:srgbClr val="000000"/>
                </a:solidFill>
                <a:latin typeface="Verdana" charset="0"/>
                <a:cs typeface="Verdana" charset="0"/>
              </a:rPr>
              <a:t>-10</a:t>
            </a:r>
          </a:p>
          <a:p>
            <a:pPr algn="r" eaLnBrk="1" fontAlgn="base" hangingPunct="1">
              <a:spcBef>
                <a:spcPts val="1000"/>
              </a:spcBef>
              <a:spcAft>
                <a:spcPct val="0"/>
              </a:spcAft>
            </a:pPr>
            <a:r>
              <a:rPr lang="en-US" sz="1500" smtClean="0">
                <a:solidFill>
                  <a:srgbClr val="000000"/>
                </a:solidFill>
                <a:latin typeface="Verdana" charset="0"/>
                <a:cs typeface="Verdana" charset="0"/>
              </a:rPr>
              <a:t>0</a:t>
            </a:r>
          </a:p>
          <a:p>
            <a:pPr algn="r" eaLnBrk="1" fontAlgn="base" hangingPunct="1">
              <a:spcBef>
                <a:spcPts val="1000"/>
              </a:spcBef>
              <a:spcAft>
                <a:spcPct val="0"/>
              </a:spcAft>
            </a:pPr>
            <a:r>
              <a:rPr lang="en-US" sz="1500" smtClean="0">
                <a:solidFill>
                  <a:srgbClr val="000000"/>
                </a:solidFill>
                <a:latin typeface="Verdana" charset="0"/>
                <a:cs typeface="Verdana" charset="0"/>
              </a:rPr>
              <a:t>10</a:t>
            </a:r>
          </a:p>
          <a:p>
            <a:pPr algn="r" eaLnBrk="1" fontAlgn="base" hangingPunct="1">
              <a:spcBef>
                <a:spcPts val="1000"/>
              </a:spcBef>
              <a:spcAft>
                <a:spcPct val="0"/>
              </a:spcAft>
            </a:pPr>
            <a:r>
              <a:rPr lang="en-US" sz="1500" smtClean="0">
                <a:solidFill>
                  <a:srgbClr val="000000"/>
                </a:solidFill>
                <a:latin typeface="Verdana" charset="0"/>
                <a:cs typeface="Verdana" charset="0"/>
              </a:rPr>
              <a:t>20</a:t>
            </a:r>
          </a:p>
          <a:p>
            <a:pPr algn="r" eaLnBrk="1" fontAlgn="base" hangingPunct="1">
              <a:spcBef>
                <a:spcPts val="1000"/>
              </a:spcBef>
              <a:spcAft>
                <a:spcPct val="0"/>
              </a:spcAft>
            </a:pPr>
            <a:r>
              <a:rPr lang="en-US" sz="1500" smtClean="0">
                <a:solidFill>
                  <a:srgbClr val="000000"/>
                </a:solidFill>
                <a:latin typeface="Verdana" charset="0"/>
                <a:cs typeface="Verdana" charset="0"/>
              </a:rPr>
              <a:t>30</a:t>
            </a:r>
          </a:p>
          <a:p>
            <a:pPr algn="r" eaLnBrk="1" fontAlgn="base" hangingPunct="1">
              <a:spcBef>
                <a:spcPts val="1000"/>
              </a:spcBef>
              <a:spcAft>
                <a:spcPct val="0"/>
              </a:spcAft>
            </a:pPr>
            <a:r>
              <a:rPr lang="en-US" sz="1500" smtClean="0">
                <a:solidFill>
                  <a:srgbClr val="000000"/>
                </a:solidFill>
                <a:latin typeface="Verdana" charset="0"/>
                <a:cs typeface="Verdana" charset="0"/>
              </a:rPr>
              <a:t>40</a:t>
            </a:r>
          </a:p>
          <a:p>
            <a:pPr algn="r" eaLnBrk="1" fontAlgn="base" hangingPunct="1">
              <a:spcBef>
                <a:spcPts val="1000"/>
              </a:spcBef>
              <a:spcAft>
                <a:spcPct val="0"/>
              </a:spcAft>
            </a:pPr>
            <a:r>
              <a:rPr lang="en-US" sz="1500" smtClean="0">
                <a:solidFill>
                  <a:srgbClr val="000000"/>
                </a:solidFill>
                <a:latin typeface="Verdana" charset="0"/>
                <a:cs typeface="Verdana" charset="0"/>
              </a:rPr>
              <a:t>50</a:t>
            </a:r>
          </a:p>
          <a:p>
            <a:pPr algn="r" eaLnBrk="1" fontAlgn="base" hangingPunct="1">
              <a:spcBef>
                <a:spcPts val="1000"/>
              </a:spcBef>
              <a:spcAft>
                <a:spcPct val="0"/>
              </a:spcAft>
            </a:pPr>
            <a:r>
              <a:rPr lang="en-US" sz="1500" smtClean="0">
                <a:solidFill>
                  <a:srgbClr val="000000"/>
                </a:solidFill>
                <a:latin typeface="Verdana" charset="0"/>
                <a:cs typeface="Verdana" charset="0"/>
              </a:rPr>
              <a:t>60</a:t>
            </a:r>
          </a:p>
          <a:p>
            <a:pPr algn="r" eaLnBrk="1" fontAlgn="base" hangingPunct="1">
              <a:spcBef>
                <a:spcPts val="1000"/>
              </a:spcBef>
              <a:spcAft>
                <a:spcPct val="0"/>
              </a:spcAft>
            </a:pPr>
            <a:r>
              <a:rPr lang="en-US" sz="1500" smtClean="0">
                <a:solidFill>
                  <a:srgbClr val="000000"/>
                </a:solidFill>
                <a:latin typeface="Verdana" charset="0"/>
                <a:cs typeface="Verdana" charset="0"/>
              </a:rPr>
              <a:t>70</a:t>
            </a:r>
          </a:p>
        </p:txBody>
      </p:sp>
    </p:spTree>
    <p:extLst>
      <p:ext uri="{BB962C8B-B14F-4D97-AF65-F5344CB8AC3E}">
        <p14:creationId xmlns:p14="http://schemas.microsoft.com/office/powerpoint/2010/main" val="135099110"/>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5873" name="Imagen 3"/>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828800" y="1187450"/>
            <a:ext cx="5354638" cy="4994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5874" name="Imagen 2"/>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8215313" y="5986463"/>
            <a:ext cx="731837"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CuadroTexto 4"/>
          <p:cNvSpPr txBox="1"/>
          <p:nvPr/>
        </p:nvSpPr>
        <p:spPr>
          <a:xfrm>
            <a:off x="196850" y="6396038"/>
            <a:ext cx="4894263" cy="276225"/>
          </a:xfrm>
          <a:prstGeom prst="rect">
            <a:avLst/>
          </a:prstGeom>
          <a:noFill/>
        </p:spPr>
        <p:txBody>
          <a:bodyPr wrap="none">
            <a:spAutoFit/>
          </a:bodyPr>
          <a:lstStyle/>
          <a:p>
            <a:pPr>
              <a:defRPr/>
            </a:pPr>
            <a:r>
              <a:rPr lang="es-ES" sz="1200" dirty="0" err="1">
                <a:solidFill>
                  <a:srgbClr val="000000"/>
                </a:solidFill>
                <a:latin typeface="Arial"/>
                <a:ea typeface="ＭＳ Ｐゴシック" charset="0"/>
                <a:cs typeface="ＭＳ Ｐゴシック" charset="0"/>
              </a:rPr>
              <a:t>Parekh</a:t>
            </a:r>
            <a:r>
              <a:rPr lang="es-ES" sz="1200" dirty="0">
                <a:solidFill>
                  <a:srgbClr val="000000"/>
                </a:solidFill>
                <a:latin typeface="Arial"/>
                <a:ea typeface="ＭＳ Ｐゴシック" charset="0"/>
                <a:cs typeface="ＭＳ Ｐゴシック" charset="0"/>
              </a:rPr>
              <a:t> S, et al. </a:t>
            </a:r>
            <a:r>
              <a:rPr lang="es-ES_tradnl" sz="1200" dirty="0" err="1">
                <a:solidFill>
                  <a:srgbClr val="000000"/>
                </a:solidFill>
                <a:latin typeface="Arial"/>
                <a:ea typeface="ＭＳ Ｐゴシック" charset="0"/>
                <a:cs typeface="ＭＳ Ｐゴシック" charset="0"/>
              </a:rPr>
              <a:t>Semin</a:t>
            </a:r>
            <a:r>
              <a:rPr lang="es-ES_tradnl" sz="1200" dirty="0">
                <a:solidFill>
                  <a:srgbClr val="000000"/>
                </a:solidFill>
                <a:latin typeface="Arial"/>
                <a:ea typeface="ＭＳ Ｐゴシック" charset="0"/>
                <a:cs typeface="ＭＳ Ｐゴシック" charset="0"/>
              </a:rPr>
              <a:t> </a:t>
            </a:r>
            <a:r>
              <a:rPr lang="es-ES_tradnl" sz="1200" dirty="0" err="1">
                <a:solidFill>
                  <a:srgbClr val="000000"/>
                </a:solidFill>
                <a:latin typeface="Arial"/>
                <a:ea typeface="ＭＳ Ｐゴシック" charset="0"/>
                <a:cs typeface="ＭＳ Ｐゴシック" charset="0"/>
              </a:rPr>
              <a:t>Cancer</a:t>
            </a:r>
            <a:r>
              <a:rPr lang="es-ES_tradnl" sz="1200" dirty="0">
                <a:solidFill>
                  <a:srgbClr val="000000"/>
                </a:solidFill>
                <a:latin typeface="Arial"/>
                <a:ea typeface="ＭＳ Ｐゴシック" charset="0"/>
                <a:cs typeface="ＭＳ Ｐゴシック" charset="0"/>
              </a:rPr>
              <a:t> Biol. 2011 </a:t>
            </a:r>
            <a:r>
              <a:rPr lang="es-ES_tradnl" sz="1200" dirty="0" err="1">
                <a:solidFill>
                  <a:srgbClr val="000000"/>
                </a:solidFill>
                <a:latin typeface="Arial"/>
                <a:ea typeface="ＭＳ Ｐゴシック" charset="0"/>
                <a:cs typeface="ＭＳ Ｐゴシック" charset="0"/>
              </a:rPr>
              <a:t>November</a:t>
            </a:r>
            <a:r>
              <a:rPr lang="es-ES_tradnl" sz="1200" dirty="0">
                <a:solidFill>
                  <a:srgbClr val="000000"/>
                </a:solidFill>
                <a:latin typeface="Arial"/>
                <a:ea typeface="ＭＳ Ｐゴシック" charset="0"/>
                <a:cs typeface="ＭＳ Ｐゴシック" charset="0"/>
              </a:rPr>
              <a:t>; 21(5): 335–346.</a:t>
            </a:r>
          </a:p>
        </p:txBody>
      </p:sp>
      <p:sp>
        <p:nvSpPr>
          <p:cNvPr id="335876" name="Rectangle 2"/>
          <p:cNvSpPr txBox="1">
            <a:spLocks noChangeArrowheads="1"/>
          </p:cNvSpPr>
          <p:nvPr/>
        </p:nvSpPr>
        <p:spPr bwMode="auto">
          <a:xfrm>
            <a:off x="314325" y="230188"/>
            <a:ext cx="8167688"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eaLnBrk="0" hangingPunct="0">
              <a:defRPr sz="2400">
                <a:solidFill>
                  <a:schemeClr val="tx1"/>
                </a:solidFill>
                <a:latin typeface="Arial" charset="0"/>
                <a:ea typeface="ＭＳ Ｐゴシック" charset="0"/>
                <a:cs typeface="ＭＳ Ｐゴシック" charset="0"/>
              </a:defRPr>
            </a:lvl1pPr>
            <a:lvl2pPr marL="742950" indent="-285750" defTabSz="457200" eaLnBrk="0" hangingPunct="0">
              <a:defRPr sz="2400">
                <a:solidFill>
                  <a:schemeClr val="tx1"/>
                </a:solidFill>
                <a:latin typeface="Arial" charset="0"/>
                <a:ea typeface="ＭＳ Ｐゴシック" charset="0"/>
              </a:defRPr>
            </a:lvl2pPr>
            <a:lvl3pPr marL="1143000" indent="-228600" defTabSz="457200" eaLnBrk="0" hangingPunct="0">
              <a:defRPr sz="2400">
                <a:solidFill>
                  <a:schemeClr val="tx1"/>
                </a:solidFill>
                <a:latin typeface="Arial" charset="0"/>
                <a:ea typeface="ＭＳ Ｐゴシック" charset="0"/>
              </a:defRPr>
            </a:lvl3pPr>
            <a:lvl4pPr marL="1600200" indent="-228600" defTabSz="457200" eaLnBrk="0" hangingPunct="0">
              <a:defRPr sz="2400">
                <a:solidFill>
                  <a:schemeClr val="tx1"/>
                </a:solidFill>
                <a:latin typeface="Arial" charset="0"/>
                <a:ea typeface="ＭＳ Ｐゴシック" charset="0"/>
              </a:defRPr>
            </a:lvl4pPr>
            <a:lvl5pPr marL="2057400" indent="-228600" defTabSz="4572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lnSpc>
                <a:spcPct val="95000"/>
              </a:lnSpc>
              <a:spcBef>
                <a:spcPct val="0"/>
              </a:spcBef>
              <a:spcAft>
                <a:spcPct val="0"/>
              </a:spcAft>
            </a:pPr>
            <a:r>
              <a:rPr lang="es-ES" b="1" smtClean="0">
                <a:solidFill>
                  <a:srgbClr val="FFFFFF"/>
                </a:solidFill>
              </a:rPr>
              <a:t>Major cellular pathways for targeted therapy of MCL</a:t>
            </a:r>
            <a:endParaRPr lang="en-GB" b="1" smtClean="0">
              <a:solidFill>
                <a:srgbClr val="FFFFFF"/>
              </a:solidFill>
            </a:endParaRPr>
          </a:p>
        </p:txBody>
      </p:sp>
    </p:spTree>
    <p:extLst>
      <p:ext uri="{BB962C8B-B14F-4D97-AF65-F5344CB8AC3E}">
        <p14:creationId xmlns:p14="http://schemas.microsoft.com/office/powerpoint/2010/main" val="227149830"/>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 name="CuadroTexto 4"/>
          <p:cNvSpPr txBox="1"/>
          <p:nvPr/>
        </p:nvSpPr>
        <p:spPr>
          <a:xfrm>
            <a:off x="87313" y="6523038"/>
            <a:ext cx="4171950" cy="276225"/>
          </a:xfrm>
          <a:prstGeom prst="rect">
            <a:avLst/>
          </a:prstGeom>
          <a:noFill/>
        </p:spPr>
        <p:txBody>
          <a:bodyPr wrap="none">
            <a:spAutoFit/>
          </a:bodyPr>
          <a:lstStyle/>
          <a:p>
            <a:pPr>
              <a:defRPr/>
            </a:pPr>
            <a:r>
              <a:rPr lang="en-US" sz="1200" dirty="0">
                <a:solidFill>
                  <a:srgbClr val="000000"/>
                </a:solidFill>
                <a:latin typeface="Arial"/>
                <a:ea typeface="ＭＳ Ｐゴシック" charset="0"/>
                <a:cs typeface="ＭＳ Ｐゴシック" charset="0"/>
              </a:rPr>
              <a:t>http://</a:t>
            </a:r>
            <a:r>
              <a:rPr lang="en-US" sz="1200" dirty="0" err="1">
                <a:solidFill>
                  <a:srgbClr val="000000"/>
                </a:solidFill>
                <a:latin typeface="Arial"/>
                <a:ea typeface="ＭＳ Ｐゴシック" charset="0"/>
                <a:cs typeface="ＭＳ Ｐゴシック" charset="0"/>
              </a:rPr>
              <a:t>cgap.nci.nih.gov</a:t>
            </a:r>
            <a:r>
              <a:rPr lang="en-US" sz="1200" dirty="0">
                <a:solidFill>
                  <a:srgbClr val="000000"/>
                </a:solidFill>
                <a:latin typeface="Arial"/>
                <a:ea typeface="ＭＳ Ｐゴシック" charset="0"/>
                <a:cs typeface="ＭＳ Ｐゴシック" charset="0"/>
              </a:rPr>
              <a:t>/Pathways/</a:t>
            </a:r>
            <a:r>
              <a:rPr lang="en-US" sz="1200" dirty="0" err="1">
                <a:solidFill>
                  <a:srgbClr val="000000"/>
                </a:solidFill>
                <a:latin typeface="Arial"/>
                <a:ea typeface="ＭＳ Ｐゴシック" charset="0"/>
                <a:cs typeface="ＭＳ Ｐゴシック" charset="0"/>
              </a:rPr>
              <a:t>BioCarta</a:t>
            </a:r>
            <a:r>
              <a:rPr lang="en-US" sz="1200" dirty="0">
                <a:solidFill>
                  <a:srgbClr val="000000"/>
                </a:solidFill>
                <a:latin typeface="Arial"/>
                <a:ea typeface="ＭＳ Ｐゴシック" charset="0"/>
                <a:cs typeface="ＭＳ Ｐゴシック" charset="0"/>
              </a:rPr>
              <a:t>/</a:t>
            </a:r>
            <a:r>
              <a:rPr lang="en-US" sz="1200" dirty="0" err="1">
                <a:solidFill>
                  <a:srgbClr val="000000"/>
                </a:solidFill>
                <a:latin typeface="Arial"/>
                <a:ea typeface="ＭＳ Ｐゴシック" charset="0"/>
                <a:cs typeface="ＭＳ Ｐゴシック" charset="0"/>
              </a:rPr>
              <a:t>h_erythPathway</a:t>
            </a:r>
            <a:endParaRPr lang="es-ES" sz="1200" dirty="0">
              <a:solidFill>
                <a:srgbClr val="000000"/>
              </a:solidFill>
              <a:latin typeface="Arial"/>
              <a:ea typeface="ＭＳ Ｐゴシック" charset="0"/>
              <a:cs typeface="ＭＳ Ｐゴシック" charset="0"/>
            </a:endParaRPr>
          </a:p>
        </p:txBody>
      </p:sp>
      <p:sp>
        <p:nvSpPr>
          <p:cNvPr id="337922" name="Rectangle 2"/>
          <p:cNvSpPr txBox="1">
            <a:spLocks noChangeArrowheads="1"/>
          </p:cNvSpPr>
          <p:nvPr/>
        </p:nvSpPr>
        <p:spPr bwMode="auto">
          <a:xfrm>
            <a:off x="314325" y="230188"/>
            <a:ext cx="650557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eaLnBrk="0" hangingPunct="0">
              <a:defRPr sz="2400">
                <a:solidFill>
                  <a:schemeClr val="tx1"/>
                </a:solidFill>
                <a:latin typeface="Arial" charset="0"/>
                <a:ea typeface="ＭＳ Ｐゴシック" charset="0"/>
                <a:cs typeface="ＭＳ Ｐゴシック" charset="0"/>
              </a:defRPr>
            </a:lvl1pPr>
            <a:lvl2pPr marL="742950" indent="-285750" defTabSz="457200" eaLnBrk="0" hangingPunct="0">
              <a:defRPr sz="2400">
                <a:solidFill>
                  <a:schemeClr val="tx1"/>
                </a:solidFill>
                <a:latin typeface="Arial" charset="0"/>
                <a:ea typeface="ＭＳ Ｐゴシック" charset="0"/>
              </a:defRPr>
            </a:lvl2pPr>
            <a:lvl3pPr marL="1143000" indent="-228600" defTabSz="457200" eaLnBrk="0" hangingPunct="0">
              <a:defRPr sz="2400">
                <a:solidFill>
                  <a:schemeClr val="tx1"/>
                </a:solidFill>
                <a:latin typeface="Arial" charset="0"/>
                <a:ea typeface="ＭＳ Ｐゴシック" charset="0"/>
              </a:defRPr>
            </a:lvl3pPr>
            <a:lvl4pPr marL="1600200" indent="-228600" defTabSz="457200" eaLnBrk="0" hangingPunct="0">
              <a:defRPr sz="2400">
                <a:solidFill>
                  <a:schemeClr val="tx1"/>
                </a:solidFill>
                <a:latin typeface="Arial" charset="0"/>
                <a:ea typeface="ＭＳ Ｐゴシック" charset="0"/>
              </a:defRPr>
            </a:lvl4pPr>
            <a:lvl5pPr marL="2057400" indent="-228600" defTabSz="4572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lnSpc>
                <a:spcPct val="95000"/>
              </a:lnSpc>
              <a:spcBef>
                <a:spcPct val="0"/>
              </a:spcBef>
              <a:spcAft>
                <a:spcPct val="0"/>
              </a:spcAft>
            </a:pPr>
            <a:r>
              <a:rPr lang="es-ES" b="1" smtClean="0">
                <a:solidFill>
                  <a:srgbClr val="FFFFFF"/>
                </a:solidFill>
              </a:rPr>
              <a:t>FLT3 – Erytrhocyte differentiation pathway</a:t>
            </a:r>
            <a:endParaRPr lang="en-GB" b="1" smtClean="0">
              <a:solidFill>
                <a:srgbClr val="FFFFFF"/>
              </a:solidFill>
            </a:endParaRPr>
          </a:p>
        </p:txBody>
      </p:sp>
      <p:sp>
        <p:nvSpPr>
          <p:cNvPr id="7" name="CuadroTexto 6"/>
          <p:cNvSpPr txBox="1"/>
          <p:nvPr/>
        </p:nvSpPr>
        <p:spPr>
          <a:xfrm>
            <a:off x="87313" y="1204913"/>
            <a:ext cx="1057275" cy="646112"/>
          </a:xfrm>
          <a:prstGeom prst="rect">
            <a:avLst/>
          </a:prstGeom>
          <a:noFill/>
        </p:spPr>
        <p:txBody>
          <a:bodyPr wrap="none">
            <a:spAutoFit/>
          </a:bodyPr>
          <a:lstStyle/>
          <a:p>
            <a:pPr>
              <a:defRPr/>
            </a:pPr>
            <a:r>
              <a:rPr lang="es-ES_tradnl" dirty="0">
                <a:solidFill>
                  <a:srgbClr val="000000"/>
                </a:solidFill>
                <a:latin typeface="Arial"/>
                <a:ea typeface="ＭＳ Ｐゴシック" charset="0"/>
                <a:cs typeface="ＭＳ Ｐゴシック" charset="0"/>
              </a:rPr>
              <a:t>ID: 2322</a:t>
            </a:r>
          </a:p>
          <a:p>
            <a:pPr>
              <a:defRPr/>
            </a:pPr>
            <a:r>
              <a:rPr lang="es-ES_tradnl" dirty="0">
                <a:solidFill>
                  <a:srgbClr val="000000"/>
                </a:solidFill>
                <a:latin typeface="Arial"/>
                <a:ea typeface="ＭＳ Ｐゴシック" charset="0"/>
                <a:cs typeface="ＭＳ Ｐゴシック" charset="0"/>
              </a:rPr>
              <a:t>13q12 </a:t>
            </a:r>
            <a:endParaRPr lang="es-ES" dirty="0">
              <a:solidFill>
                <a:srgbClr val="000000"/>
              </a:solidFill>
              <a:latin typeface="Arial"/>
              <a:ea typeface="ＭＳ Ｐゴシック" charset="0"/>
              <a:cs typeface="ＭＳ Ｐゴシック" charset="0"/>
            </a:endParaRPr>
          </a:p>
        </p:txBody>
      </p:sp>
      <p:pic>
        <p:nvPicPr>
          <p:cNvPr id="337924" name="Imagen 2"/>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144588" y="1625600"/>
            <a:ext cx="7196137" cy="432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CuadroTexto 3"/>
          <p:cNvSpPr txBox="1"/>
          <p:nvPr/>
        </p:nvSpPr>
        <p:spPr>
          <a:xfrm>
            <a:off x="1144588" y="6076950"/>
            <a:ext cx="3798887" cy="368300"/>
          </a:xfrm>
          <a:prstGeom prst="rect">
            <a:avLst/>
          </a:prstGeom>
          <a:noFill/>
        </p:spPr>
        <p:txBody>
          <a:bodyPr wrap="none">
            <a:spAutoFit/>
          </a:bodyPr>
          <a:lstStyle/>
          <a:p>
            <a:pPr>
              <a:defRPr/>
            </a:pPr>
            <a:r>
              <a:rPr lang="es-ES" dirty="0">
                <a:solidFill>
                  <a:srgbClr val="000000"/>
                </a:solidFill>
                <a:latin typeface="Arial"/>
                <a:ea typeface="ＭＳ Ｐゴシック" charset="0"/>
                <a:cs typeface="ＭＳ Ｐゴシック" charset="0"/>
              </a:rPr>
              <a:t>FLT3: </a:t>
            </a:r>
            <a:r>
              <a:rPr lang="es-ES" dirty="0" err="1">
                <a:solidFill>
                  <a:srgbClr val="000000"/>
                </a:solidFill>
                <a:latin typeface="Arial"/>
                <a:ea typeface="ＭＳ Ｐゴシック" charset="0"/>
                <a:cs typeface="ＭＳ Ｐゴシック" charset="0"/>
              </a:rPr>
              <a:t>fms-related</a:t>
            </a:r>
            <a:r>
              <a:rPr lang="es-ES" dirty="0">
                <a:solidFill>
                  <a:srgbClr val="000000"/>
                </a:solidFill>
                <a:latin typeface="Arial"/>
                <a:ea typeface="ＭＳ Ｐゴシック" charset="0"/>
                <a:cs typeface="ＭＳ Ｐゴシック" charset="0"/>
              </a:rPr>
              <a:t> </a:t>
            </a:r>
            <a:r>
              <a:rPr lang="es-ES" dirty="0" err="1">
                <a:solidFill>
                  <a:srgbClr val="000000"/>
                </a:solidFill>
                <a:latin typeface="Arial"/>
                <a:ea typeface="ＭＳ Ｐゴシック" charset="0"/>
                <a:cs typeface="ＭＳ Ｐゴシック" charset="0"/>
              </a:rPr>
              <a:t>tyrosine-kinase</a:t>
            </a:r>
            <a:r>
              <a:rPr lang="es-ES" dirty="0">
                <a:solidFill>
                  <a:srgbClr val="000000"/>
                </a:solidFill>
                <a:latin typeface="Arial"/>
                <a:ea typeface="ＭＳ Ｐゴシック" charset="0"/>
                <a:cs typeface="ＭＳ Ｐゴシック" charset="0"/>
              </a:rPr>
              <a:t> 3</a:t>
            </a:r>
          </a:p>
        </p:txBody>
      </p:sp>
    </p:spTree>
    <p:extLst>
      <p:ext uri="{BB962C8B-B14F-4D97-AF65-F5344CB8AC3E}">
        <p14:creationId xmlns:p14="http://schemas.microsoft.com/office/powerpoint/2010/main" val="3902214125"/>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4" name="Picture 2"/>
          <p:cNvPicPr>
            <a:picLocks noChangeAspect="1" noChangeArrowheads="1"/>
          </p:cNvPicPr>
          <p:nvPr/>
        </p:nvPicPr>
        <p:blipFill>
          <a:blip r:embed="rId3" cstate="print"/>
          <a:srcRect/>
          <a:stretch>
            <a:fillRect/>
          </a:stretch>
        </p:blipFill>
        <p:spPr bwMode="auto">
          <a:xfrm>
            <a:off x="1835150" y="852508"/>
            <a:ext cx="5581650" cy="5505450"/>
          </a:xfrm>
          <a:prstGeom prst="rect">
            <a:avLst/>
          </a:prstGeom>
          <a:noFill/>
          <a:ln w="9525">
            <a:solidFill>
              <a:schemeClr val="tx1"/>
            </a:solidFill>
            <a:miter lim="800000"/>
            <a:headEnd/>
            <a:tailEnd/>
          </a:ln>
        </p:spPr>
      </p:pic>
      <p:sp>
        <p:nvSpPr>
          <p:cNvPr id="18434" name="AutoShape 2" descr="http://www.expertconsultbook.com/expertconsult/b/bbmapAsset?appID=NGE&amp;isbn=978-1-4160-3703-3&amp;eid=4-u1.0-B978-1-4160-3703-3..10028-7..gr2&amp;assetType=full"/>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grpSp>
        <p:nvGrpSpPr>
          <p:cNvPr id="2" name="Group 5"/>
          <p:cNvGrpSpPr>
            <a:grpSpLocks/>
          </p:cNvGrpSpPr>
          <p:nvPr/>
        </p:nvGrpSpPr>
        <p:grpSpPr bwMode="auto">
          <a:xfrm>
            <a:off x="361980" y="1228716"/>
            <a:ext cx="8496300" cy="914400"/>
            <a:chOff x="204" y="2029"/>
            <a:chExt cx="5352" cy="576"/>
          </a:xfrm>
        </p:grpSpPr>
        <p:sp>
          <p:nvSpPr>
            <p:cNvPr id="5" name="Rectangle 6"/>
            <p:cNvSpPr>
              <a:spLocks noChangeArrowheads="1"/>
            </p:cNvSpPr>
            <p:nvPr/>
          </p:nvSpPr>
          <p:spPr bwMode="auto">
            <a:xfrm>
              <a:off x="204" y="2185"/>
              <a:ext cx="5055" cy="264"/>
            </a:xfrm>
            <a:prstGeom prst="rect">
              <a:avLst/>
            </a:prstGeom>
            <a:solidFill>
              <a:srgbClr val="69A2E1"/>
            </a:solidFill>
            <a:ln w="9525">
              <a:noFill/>
              <a:miter lim="800000"/>
              <a:headEnd/>
              <a:tailEnd/>
            </a:ln>
            <a:effectLst>
              <a:outerShdw dist="35921" dir="2700000" algn="ctr" rotWithShape="0">
                <a:schemeClr val="tx1">
                  <a:alpha val="50000"/>
                </a:schemeClr>
              </a:outerShdw>
            </a:effectLst>
          </p:spPr>
          <p:txBody>
            <a:bodyPr wrap="none" anchor="ctr"/>
            <a:lstStyle/>
            <a:p>
              <a:pPr defTabSz="628650">
                <a:tabLst>
                  <a:tab pos="361950" algn="r"/>
                  <a:tab pos="1076325" algn="r"/>
                  <a:tab pos="1790700" algn="r"/>
                  <a:tab pos="2514600" algn="r"/>
                  <a:tab pos="3228975" algn="r"/>
                  <a:tab pos="3943350" algn="r"/>
                  <a:tab pos="4667250" algn="r"/>
                  <a:tab pos="5381625" algn="r"/>
                  <a:tab pos="6096000" algn="r"/>
                  <a:tab pos="6819900" algn="r"/>
                  <a:tab pos="7534275" algn="r"/>
                </a:tabLst>
                <a:defRPr/>
              </a:pPr>
              <a:endParaRPr lang="es-ES" sz="1400" b="1">
                <a:solidFill>
                  <a:schemeClr val="bg1"/>
                </a:solidFill>
              </a:endParaRPr>
            </a:p>
          </p:txBody>
        </p:sp>
        <p:sp>
          <p:nvSpPr>
            <p:cNvPr id="6" name="AutoShape 7"/>
            <p:cNvSpPr>
              <a:spLocks noChangeArrowheads="1"/>
            </p:cNvSpPr>
            <p:nvPr/>
          </p:nvSpPr>
          <p:spPr bwMode="auto">
            <a:xfrm rot="5400000">
              <a:off x="5089" y="2138"/>
              <a:ext cx="576" cy="359"/>
            </a:xfrm>
            <a:prstGeom prst="flowChartExtract">
              <a:avLst/>
            </a:prstGeom>
            <a:solidFill>
              <a:srgbClr val="69A2E1"/>
            </a:solidFill>
            <a:ln w="9525">
              <a:noFill/>
              <a:miter lim="800000"/>
              <a:headEnd/>
              <a:tailEnd/>
            </a:ln>
            <a:effectLst>
              <a:outerShdw dist="35921" dir="2700000" algn="ctr" rotWithShape="0">
                <a:schemeClr val="tx1">
                  <a:alpha val="50000"/>
                </a:schemeClr>
              </a:outerShdw>
            </a:effectLst>
          </p:spPr>
          <p:txBody>
            <a:bodyPr wrap="none" anchor="ctr"/>
            <a:lstStyle/>
            <a:p>
              <a:pPr>
                <a:defRPr/>
              </a:pPr>
              <a:endParaRPr lang="es-ES"/>
            </a:p>
          </p:txBody>
        </p:sp>
      </p:grpSp>
      <p:sp>
        <p:nvSpPr>
          <p:cNvPr id="7" name="Rectangle 10"/>
          <p:cNvSpPr>
            <a:spLocks noChangeArrowheads="1"/>
          </p:cNvSpPr>
          <p:nvPr/>
        </p:nvSpPr>
        <p:spPr bwMode="auto">
          <a:xfrm>
            <a:off x="396905" y="1473191"/>
            <a:ext cx="7615238" cy="419100"/>
          </a:xfrm>
          <a:prstGeom prst="rect">
            <a:avLst/>
          </a:prstGeom>
          <a:noFill/>
          <a:ln w="9525">
            <a:noFill/>
            <a:miter lim="800000"/>
            <a:headEnd/>
            <a:tailEnd/>
          </a:ln>
          <a:effectLst>
            <a:outerShdw dist="35921" dir="2700000" algn="ctr" rotWithShape="0">
              <a:schemeClr val="tx1">
                <a:alpha val="50000"/>
              </a:schemeClr>
            </a:outerShdw>
          </a:effectLst>
        </p:spPr>
        <p:txBody>
          <a:bodyPr wrap="none" anchor="ctr"/>
          <a:lstStyle/>
          <a:p>
            <a:pPr defTabSz="628650">
              <a:tabLst>
                <a:tab pos="361950" algn="r"/>
                <a:tab pos="1076325" algn="r"/>
                <a:tab pos="1790700" algn="r"/>
                <a:tab pos="2514600" algn="r"/>
                <a:tab pos="3228975" algn="r"/>
                <a:tab pos="3943350" algn="r"/>
                <a:tab pos="4667250" algn="r"/>
                <a:tab pos="5381625" algn="r"/>
                <a:tab pos="6096000" algn="r"/>
                <a:tab pos="6819900" algn="r"/>
                <a:tab pos="7534275" algn="r"/>
              </a:tabLst>
              <a:defRPr/>
            </a:pPr>
            <a:r>
              <a:rPr lang="es-ES" sz="1400" b="1" noProof="1" smtClean="0">
                <a:solidFill>
                  <a:schemeClr val="bg1"/>
                </a:solidFill>
              </a:rPr>
              <a:t>1845</a:t>
            </a:r>
            <a:r>
              <a:rPr lang="es-ES" sz="1400" b="1" noProof="1">
                <a:solidFill>
                  <a:schemeClr val="bg1"/>
                </a:solidFill>
              </a:rPr>
              <a:t>	</a:t>
            </a:r>
            <a:r>
              <a:rPr lang="es-ES" sz="1400" b="1" noProof="1" smtClean="0">
                <a:solidFill>
                  <a:schemeClr val="bg1"/>
                </a:solidFill>
              </a:rPr>
              <a:t>1846</a:t>
            </a:r>
            <a:r>
              <a:rPr lang="es-ES" sz="1400" b="1" noProof="1">
                <a:solidFill>
                  <a:schemeClr val="bg1"/>
                </a:solidFill>
              </a:rPr>
              <a:t>	</a:t>
            </a:r>
            <a:r>
              <a:rPr lang="es-ES" sz="1400" b="1" noProof="1" smtClean="0">
                <a:solidFill>
                  <a:schemeClr val="bg1"/>
                </a:solidFill>
              </a:rPr>
              <a:t>1880</a:t>
            </a:r>
            <a:r>
              <a:rPr lang="es-ES" sz="1400" b="1" noProof="1">
                <a:solidFill>
                  <a:schemeClr val="bg1"/>
                </a:solidFill>
              </a:rPr>
              <a:t>	</a:t>
            </a:r>
            <a:r>
              <a:rPr lang="es-ES" sz="1400" b="1" noProof="1" smtClean="0">
                <a:solidFill>
                  <a:schemeClr val="bg1"/>
                </a:solidFill>
              </a:rPr>
              <a:t>1951</a:t>
            </a:r>
            <a:r>
              <a:rPr lang="es-ES" sz="1400" b="1" noProof="1">
                <a:solidFill>
                  <a:schemeClr val="bg1"/>
                </a:solidFill>
              </a:rPr>
              <a:t>	</a:t>
            </a:r>
            <a:r>
              <a:rPr lang="es-ES" sz="1400" b="1" noProof="1" smtClean="0">
                <a:solidFill>
                  <a:schemeClr val="bg1"/>
                </a:solidFill>
              </a:rPr>
              <a:t>1960</a:t>
            </a:r>
            <a:r>
              <a:rPr lang="es-ES" sz="1400" b="1" noProof="1">
                <a:solidFill>
                  <a:schemeClr val="bg1"/>
                </a:solidFill>
              </a:rPr>
              <a:t>	</a:t>
            </a:r>
            <a:r>
              <a:rPr lang="es-ES" sz="1400" b="1" noProof="1" smtClean="0">
                <a:solidFill>
                  <a:schemeClr val="bg1"/>
                </a:solidFill>
              </a:rPr>
              <a:t>1973</a:t>
            </a:r>
            <a:r>
              <a:rPr lang="es-ES" sz="1400" b="1" noProof="1">
                <a:solidFill>
                  <a:schemeClr val="bg1"/>
                </a:solidFill>
              </a:rPr>
              <a:t>	</a:t>
            </a:r>
            <a:r>
              <a:rPr lang="es-ES" sz="1400" b="1" noProof="1" smtClean="0">
                <a:solidFill>
                  <a:schemeClr val="bg1"/>
                </a:solidFill>
              </a:rPr>
              <a:t>1984</a:t>
            </a:r>
            <a:r>
              <a:rPr lang="es-ES" sz="1400" b="1" noProof="1">
                <a:solidFill>
                  <a:schemeClr val="bg1"/>
                </a:solidFill>
              </a:rPr>
              <a:t>	</a:t>
            </a:r>
            <a:r>
              <a:rPr lang="es-ES" sz="1400" b="1" noProof="1" smtClean="0">
                <a:solidFill>
                  <a:schemeClr val="bg1"/>
                </a:solidFill>
              </a:rPr>
              <a:t>1985</a:t>
            </a:r>
            <a:r>
              <a:rPr lang="es-ES" sz="1400" b="1" noProof="1">
                <a:solidFill>
                  <a:schemeClr val="bg1"/>
                </a:solidFill>
              </a:rPr>
              <a:t>	</a:t>
            </a:r>
            <a:r>
              <a:rPr lang="es-ES" sz="1400" b="1" noProof="1" smtClean="0">
                <a:solidFill>
                  <a:schemeClr val="bg1"/>
                </a:solidFill>
              </a:rPr>
              <a:t>1990</a:t>
            </a:r>
            <a:r>
              <a:rPr lang="es-ES" sz="1400" b="1" noProof="1">
                <a:solidFill>
                  <a:schemeClr val="bg1"/>
                </a:solidFill>
              </a:rPr>
              <a:t>	</a:t>
            </a:r>
            <a:r>
              <a:rPr lang="es-ES" sz="1400" b="1" noProof="1" smtClean="0">
                <a:solidFill>
                  <a:schemeClr val="bg1"/>
                </a:solidFill>
              </a:rPr>
              <a:t>1996</a:t>
            </a:r>
            <a:r>
              <a:rPr lang="es-ES" sz="1400" b="1" noProof="1">
                <a:solidFill>
                  <a:schemeClr val="bg1"/>
                </a:solidFill>
              </a:rPr>
              <a:t>	</a:t>
            </a:r>
            <a:r>
              <a:rPr lang="es-ES" sz="1400" b="1" noProof="1" smtClean="0">
                <a:solidFill>
                  <a:schemeClr val="bg1"/>
                </a:solidFill>
              </a:rPr>
              <a:t>1998</a:t>
            </a:r>
            <a:endParaRPr lang="es-ES" sz="1400" b="1" noProof="1">
              <a:solidFill>
                <a:schemeClr val="bg1"/>
              </a:solidFill>
            </a:endParaRPr>
          </a:p>
        </p:txBody>
      </p:sp>
      <p:sp>
        <p:nvSpPr>
          <p:cNvPr id="8" name="Text Box 12"/>
          <p:cNvSpPr txBox="1">
            <a:spLocks noChangeArrowheads="1"/>
          </p:cNvSpPr>
          <p:nvPr/>
        </p:nvSpPr>
        <p:spPr bwMode="auto">
          <a:xfrm rot="2700000" flipH="1">
            <a:off x="-28545" y="673091"/>
            <a:ext cx="1830388" cy="304800"/>
          </a:xfrm>
          <a:prstGeom prst="rect">
            <a:avLst/>
          </a:prstGeom>
          <a:noFill/>
          <a:ln w="9525">
            <a:noFill/>
            <a:miter lim="800000"/>
            <a:headEnd/>
            <a:tailEnd/>
          </a:ln>
        </p:spPr>
        <p:txBody>
          <a:bodyPr/>
          <a:lstStyle/>
          <a:p>
            <a:r>
              <a:rPr lang="en-US" sz="1400" noProof="1" smtClean="0">
                <a:solidFill>
                  <a:schemeClr val="bg1">
                    <a:lumMod val="65000"/>
                  </a:schemeClr>
                </a:solidFill>
              </a:rPr>
              <a:t>Primer diagnóstico en paciente vivo</a:t>
            </a:r>
            <a:endParaRPr lang="en-US" sz="1400" noProof="1">
              <a:solidFill>
                <a:schemeClr val="bg1">
                  <a:lumMod val="65000"/>
                </a:schemeClr>
              </a:solidFill>
            </a:endParaRPr>
          </a:p>
        </p:txBody>
      </p:sp>
      <p:sp>
        <p:nvSpPr>
          <p:cNvPr id="9" name="Text Box 14"/>
          <p:cNvSpPr txBox="1">
            <a:spLocks noChangeArrowheads="1"/>
          </p:cNvSpPr>
          <p:nvPr/>
        </p:nvSpPr>
        <p:spPr bwMode="auto">
          <a:xfrm rot="2700000" flipH="1">
            <a:off x="1381155" y="673091"/>
            <a:ext cx="1830388" cy="304800"/>
          </a:xfrm>
          <a:prstGeom prst="rect">
            <a:avLst/>
          </a:prstGeom>
          <a:noFill/>
          <a:ln w="9525">
            <a:noFill/>
            <a:miter lim="800000"/>
            <a:headEnd/>
            <a:tailEnd/>
          </a:ln>
        </p:spPr>
        <p:txBody>
          <a:bodyPr/>
          <a:lstStyle/>
          <a:p>
            <a:r>
              <a:rPr lang="en-US" sz="1400" noProof="1" smtClean="0">
                <a:solidFill>
                  <a:schemeClr val="bg1">
                    <a:lumMod val="65000"/>
                  </a:schemeClr>
                </a:solidFill>
              </a:rPr>
              <a:t>Mieloproliferativo - Dameshek</a:t>
            </a:r>
            <a:endParaRPr lang="en-US" sz="1400" noProof="1">
              <a:solidFill>
                <a:schemeClr val="bg1">
                  <a:lumMod val="65000"/>
                </a:schemeClr>
              </a:solidFill>
            </a:endParaRPr>
          </a:p>
        </p:txBody>
      </p:sp>
      <p:sp>
        <p:nvSpPr>
          <p:cNvPr id="10" name="Text Box 16"/>
          <p:cNvSpPr txBox="1">
            <a:spLocks noChangeArrowheads="1"/>
          </p:cNvSpPr>
          <p:nvPr/>
        </p:nvSpPr>
        <p:spPr bwMode="auto">
          <a:xfrm rot="2700000" flipH="1">
            <a:off x="2792443" y="673091"/>
            <a:ext cx="1830387" cy="304800"/>
          </a:xfrm>
          <a:prstGeom prst="rect">
            <a:avLst/>
          </a:prstGeom>
          <a:noFill/>
          <a:ln w="9525">
            <a:noFill/>
            <a:miter lim="800000"/>
            <a:headEnd/>
            <a:tailEnd/>
          </a:ln>
        </p:spPr>
        <p:txBody>
          <a:bodyPr/>
          <a:lstStyle/>
          <a:p>
            <a:r>
              <a:rPr lang="en-US" sz="1400" noProof="1" smtClean="0"/>
              <a:t>Translocación 9;22</a:t>
            </a:r>
            <a:endParaRPr lang="en-US" sz="1400" noProof="1"/>
          </a:p>
        </p:txBody>
      </p:sp>
      <p:sp>
        <p:nvSpPr>
          <p:cNvPr id="11" name="Text Box 18"/>
          <p:cNvSpPr txBox="1">
            <a:spLocks noChangeArrowheads="1"/>
          </p:cNvSpPr>
          <p:nvPr/>
        </p:nvSpPr>
        <p:spPr bwMode="auto">
          <a:xfrm rot="2700000" flipH="1">
            <a:off x="4203730" y="673091"/>
            <a:ext cx="1830388" cy="304800"/>
          </a:xfrm>
          <a:prstGeom prst="rect">
            <a:avLst/>
          </a:prstGeom>
          <a:noFill/>
          <a:ln w="9525">
            <a:noFill/>
            <a:miter lim="800000"/>
            <a:headEnd/>
            <a:tailEnd/>
          </a:ln>
        </p:spPr>
        <p:txBody>
          <a:bodyPr/>
          <a:lstStyle/>
          <a:p>
            <a:r>
              <a:rPr lang="en-US" sz="1400" noProof="1" smtClean="0">
                <a:solidFill>
                  <a:schemeClr val="bg1">
                    <a:lumMod val="65000"/>
                  </a:schemeClr>
                </a:solidFill>
              </a:rPr>
              <a:t>Identificación del gen de fusión BCR-ABL</a:t>
            </a:r>
            <a:endParaRPr lang="en-US" sz="1400" noProof="1">
              <a:solidFill>
                <a:schemeClr val="bg1">
                  <a:lumMod val="65000"/>
                </a:schemeClr>
              </a:solidFill>
            </a:endParaRPr>
          </a:p>
        </p:txBody>
      </p:sp>
      <p:sp>
        <p:nvSpPr>
          <p:cNvPr id="12" name="Text Box 20"/>
          <p:cNvSpPr txBox="1">
            <a:spLocks noChangeArrowheads="1"/>
          </p:cNvSpPr>
          <p:nvPr/>
        </p:nvSpPr>
        <p:spPr bwMode="auto">
          <a:xfrm rot="2700000" flipH="1">
            <a:off x="5613430" y="673091"/>
            <a:ext cx="1830388" cy="304800"/>
          </a:xfrm>
          <a:prstGeom prst="rect">
            <a:avLst/>
          </a:prstGeom>
          <a:noFill/>
          <a:ln w="9525">
            <a:noFill/>
            <a:miter lim="800000"/>
            <a:headEnd/>
            <a:tailEnd/>
          </a:ln>
        </p:spPr>
        <p:txBody>
          <a:bodyPr/>
          <a:lstStyle/>
          <a:p>
            <a:r>
              <a:rPr lang="en-US" sz="1400" noProof="1" smtClean="0">
                <a:solidFill>
                  <a:schemeClr val="bg1">
                    <a:lumMod val="65000"/>
                  </a:schemeClr>
                </a:solidFill>
              </a:rPr>
              <a:t>Bloqueo selectivo de la kinasa BCR-ABL</a:t>
            </a:r>
            <a:endParaRPr lang="en-US" sz="1400" noProof="1">
              <a:solidFill>
                <a:schemeClr val="bg1">
                  <a:lumMod val="65000"/>
                </a:schemeClr>
              </a:solidFill>
            </a:endParaRPr>
          </a:p>
        </p:txBody>
      </p:sp>
    </p:spTree>
  </p:cSld>
  <p:clrMapOvr>
    <a:masterClrMapping/>
  </p:clrMapOvr>
  <p:timing>
    <p:tnLst>
      <p:par>
        <p:cTn xmlns:p14="http://schemas.microsoft.com/office/powerpoint/2010/mai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38945" name="Imagen 2"/>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574925" y="336550"/>
            <a:ext cx="3778250" cy="593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CuadroTexto 3"/>
          <p:cNvSpPr txBox="1"/>
          <p:nvPr/>
        </p:nvSpPr>
        <p:spPr>
          <a:xfrm>
            <a:off x="363538" y="6303963"/>
            <a:ext cx="4132262" cy="369887"/>
          </a:xfrm>
          <a:prstGeom prst="rect">
            <a:avLst/>
          </a:prstGeom>
          <a:noFill/>
        </p:spPr>
        <p:txBody>
          <a:bodyPr wrap="none">
            <a:spAutoFit/>
          </a:bodyPr>
          <a:lstStyle/>
          <a:p>
            <a:pPr>
              <a:defRPr/>
            </a:pPr>
            <a:r>
              <a:rPr lang="es-ES" dirty="0" err="1">
                <a:solidFill>
                  <a:prstClr val="black"/>
                </a:solidFill>
                <a:latin typeface="Calibri"/>
                <a:ea typeface="ＭＳ Ｐゴシック" charset="0"/>
                <a:cs typeface="ＭＳ Ｐゴシック" charset="0"/>
              </a:rPr>
              <a:t>Takahashi</a:t>
            </a:r>
            <a:r>
              <a:rPr lang="es-ES" dirty="0">
                <a:solidFill>
                  <a:prstClr val="black"/>
                </a:solidFill>
                <a:latin typeface="Calibri"/>
                <a:ea typeface="ＭＳ Ｐゴシック" charset="0"/>
                <a:cs typeface="ＭＳ Ｐゴシック" charset="0"/>
              </a:rPr>
              <a:t> S, </a:t>
            </a:r>
            <a:r>
              <a:rPr lang="es-ES_tradnl" dirty="0">
                <a:solidFill>
                  <a:prstClr val="black"/>
                </a:solidFill>
                <a:latin typeface="Calibri"/>
                <a:ea typeface="ＭＳ Ｐゴシック" charset="0"/>
                <a:cs typeface="ＭＳ Ｐゴシック" charset="0"/>
              </a:rPr>
              <a:t>J </a:t>
            </a:r>
            <a:r>
              <a:rPr lang="es-ES_tradnl" dirty="0" err="1">
                <a:solidFill>
                  <a:prstClr val="black"/>
                </a:solidFill>
                <a:latin typeface="Calibri"/>
                <a:ea typeface="ＭＳ Ｐゴシック" charset="0"/>
                <a:cs typeface="ＭＳ Ｐゴシック" charset="0"/>
              </a:rPr>
              <a:t>Hematol</a:t>
            </a:r>
            <a:r>
              <a:rPr lang="es-ES_tradnl" dirty="0">
                <a:solidFill>
                  <a:prstClr val="black"/>
                </a:solidFill>
                <a:latin typeface="Calibri"/>
                <a:ea typeface="ＭＳ Ｐゴシック" charset="0"/>
                <a:cs typeface="ＭＳ Ｐゴシック" charset="0"/>
              </a:rPr>
              <a:t> </a:t>
            </a:r>
            <a:r>
              <a:rPr lang="es-ES_tradnl" dirty="0" err="1">
                <a:solidFill>
                  <a:prstClr val="black"/>
                </a:solidFill>
                <a:latin typeface="Calibri"/>
                <a:ea typeface="ＭＳ Ｐゴシック" charset="0"/>
                <a:cs typeface="ＭＳ Ｐゴシック" charset="0"/>
              </a:rPr>
              <a:t>Oncol</a:t>
            </a:r>
            <a:r>
              <a:rPr lang="es-ES_tradnl" dirty="0">
                <a:solidFill>
                  <a:prstClr val="black"/>
                </a:solidFill>
                <a:latin typeface="Calibri"/>
                <a:ea typeface="ＭＳ Ｐゴシック" charset="0"/>
                <a:cs typeface="ＭＳ Ｐゴシック" charset="0"/>
              </a:rPr>
              <a:t>. 2011; 4: 36.</a:t>
            </a:r>
            <a:r>
              <a:rPr lang="es-ES" dirty="0">
                <a:solidFill>
                  <a:prstClr val="black"/>
                </a:solidFill>
                <a:latin typeface="Calibri"/>
                <a:ea typeface="ＭＳ Ｐゴシック" charset="0"/>
                <a:cs typeface="ＭＳ Ｐゴシック" charset="0"/>
              </a:rPr>
              <a:t> </a:t>
            </a:r>
          </a:p>
        </p:txBody>
      </p:sp>
      <p:pic>
        <p:nvPicPr>
          <p:cNvPr id="338947" name="Imagen 4"/>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999413" y="5737225"/>
            <a:ext cx="866775" cy="866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201717646"/>
      </p:ext>
    </p:extLst>
  </p:cSld>
  <p:clrMapOvr>
    <a:masterClrMapping/>
  </p:clrMapOvr>
  <p:timing>
    <p:tnLst>
      <p:par>
        <p:cTn xmlns:p14="http://schemas.microsoft.com/office/powerpoint/2010/mai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073" name="Text Box 1"/>
          <p:cNvSpPr txBox="1">
            <a:spLocks noChangeArrowheads="1"/>
          </p:cNvSpPr>
          <p:nvPr/>
        </p:nvSpPr>
        <p:spPr bwMode="auto">
          <a:xfrm>
            <a:off x="1290638" y="381000"/>
            <a:ext cx="7527925" cy="6619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FFFFF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lvl1pPr>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a:solidFill>
                  <a:srgbClr val="000000"/>
                </a:solidFill>
                <a:latin typeface="Times New Roman" charset="0"/>
                <a:ea typeface="ＭＳ Ｐゴシック" charset="0"/>
                <a:cs typeface="msgothic" charset="0"/>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a:solidFill>
                  <a:srgbClr val="000000"/>
                </a:solidFill>
                <a:latin typeface="Times New Roman" charset="0"/>
                <a:ea typeface="ＭＳ Ｐゴシック" charset="0"/>
                <a:cs typeface="msgothic" charset="0"/>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a:solidFill>
                  <a:srgbClr val="000000"/>
                </a:solidFill>
                <a:latin typeface="Times New Roman" charset="0"/>
                <a:ea typeface="ＭＳ Ｐゴシック" charset="0"/>
                <a:cs typeface="msgothic" charset="0"/>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a:solidFill>
                  <a:srgbClr val="000000"/>
                </a:solidFill>
                <a:latin typeface="Times New Roman" charset="0"/>
                <a:ea typeface="ＭＳ Ｐゴシック" charset="0"/>
                <a:cs typeface="msgothic" charset="0"/>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a:solidFill>
                  <a:srgbClr val="000000"/>
                </a:solidFill>
                <a:latin typeface="Times New Roman" charset="0"/>
                <a:ea typeface="ＭＳ Ｐゴシック" charset="0"/>
                <a:cs typeface="msgothic" charset="0"/>
              </a:defRPr>
            </a:lvl5pPr>
            <a:lvl6pPr marL="1536700" indent="-215900" fontAlgn="base" hangingPunct="0">
              <a:lnSpc>
                <a:spcPct val="93000"/>
              </a:lnSpc>
              <a:spcBef>
                <a:spcPct val="0"/>
              </a:spcBef>
              <a:spcAft>
                <a:spcPct val="0"/>
              </a:spcAft>
              <a:buClr>
                <a:srgbClr val="000000"/>
              </a:buClr>
              <a:buSzPct val="45000"/>
              <a:buFont typeface="Wingdings" charset="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a:solidFill>
                  <a:srgbClr val="000000"/>
                </a:solidFill>
                <a:latin typeface="Times New Roman" charset="0"/>
                <a:ea typeface="ＭＳ Ｐゴシック" charset="0"/>
                <a:cs typeface="msgothic" charset="0"/>
              </a:defRPr>
            </a:lvl6pPr>
            <a:lvl7pPr marL="1993900" indent="-215900" fontAlgn="base" hangingPunct="0">
              <a:lnSpc>
                <a:spcPct val="93000"/>
              </a:lnSpc>
              <a:spcBef>
                <a:spcPct val="0"/>
              </a:spcBef>
              <a:spcAft>
                <a:spcPct val="0"/>
              </a:spcAft>
              <a:buClr>
                <a:srgbClr val="000000"/>
              </a:buClr>
              <a:buSzPct val="45000"/>
              <a:buFont typeface="Wingdings" charset="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a:solidFill>
                  <a:srgbClr val="000000"/>
                </a:solidFill>
                <a:latin typeface="Times New Roman" charset="0"/>
                <a:ea typeface="ＭＳ Ｐゴシック" charset="0"/>
                <a:cs typeface="msgothic" charset="0"/>
              </a:defRPr>
            </a:lvl7pPr>
            <a:lvl8pPr marL="2451100" indent="-215900" fontAlgn="base" hangingPunct="0">
              <a:lnSpc>
                <a:spcPct val="93000"/>
              </a:lnSpc>
              <a:spcBef>
                <a:spcPct val="0"/>
              </a:spcBef>
              <a:spcAft>
                <a:spcPct val="0"/>
              </a:spcAft>
              <a:buClr>
                <a:srgbClr val="000000"/>
              </a:buClr>
              <a:buSzPct val="45000"/>
              <a:buFont typeface="Wingdings" charset="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a:solidFill>
                  <a:srgbClr val="000000"/>
                </a:solidFill>
                <a:latin typeface="Times New Roman" charset="0"/>
                <a:ea typeface="ＭＳ Ｐゴシック" charset="0"/>
                <a:cs typeface="msgothic" charset="0"/>
              </a:defRPr>
            </a:lvl8pPr>
            <a:lvl9pPr marL="2908300" indent="-215900" fontAlgn="base" hangingPunct="0">
              <a:lnSpc>
                <a:spcPct val="93000"/>
              </a:lnSpc>
              <a:spcBef>
                <a:spcPct val="0"/>
              </a:spcBef>
              <a:spcAft>
                <a:spcPct val="0"/>
              </a:spcAft>
              <a:buClr>
                <a:srgbClr val="000000"/>
              </a:buClr>
              <a:buSzPct val="45000"/>
              <a:buFont typeface="Wingdings" charset="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a:solidFill>
                  <a:srgbClr val="000000"/>
                </a:solidFill>
                <a:latin typeface="Times New Roman" charset="0"/>
                <a:ea typeface="ＭＳ Ｐゴシック" charset="0"/>
                <a:cs typeface="msgothic" charset="0"/>
              </a:defRPr>
            </a:lvl9pPr>
          </a:lstStyle>
          <a:p>
            <a:pPr algn="ctr">
              <a:defRPr/>
            </a:pPr>
            <a:r>
              <a:rPr lang="en-GB" sz="1500" b="1" dirty="0">
                <a:latin typeface="Arial" charset="0"/>
              </a:rPr>
              <a:t>Two types of activating mutations in FLT3 are associated with </a:t>
            </a:r>
            <a:r>
              <a:rPr lang="en-GB" sz="1500" b="1" dirty="0" err="1">
                <a:latin typeface="Arial" charset="0"/>
              </a:rPr>
              <a:t>AML.The</a:t>
            </a:r>
            <a:r>
              <a:rPr lang="en-GB" sz="1500" b="1" dirty="0">
                <a:latin typeface="Arial" charset="0"/>
              </a:rPr>
              <a:t> first type consists of ITDs of amino acids in the JM domain. </a:t>
            </a:r>
          </a:p>
        </p:txBody>
      </p:sp>
      <p:pic>
        <p:nvPicPr>
          <p:cNvPr id="3074"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290638" cy="37782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FFFFF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3075"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08150" y="1308100"/>
            <a:ext cx="6602413" cy="432276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FFFFF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3076" name="Text Box 4"/>
          <p:cNvSpPr txBox="1">
            <a:spLocks noChangeArrowheads="1"/>
          </p:cNvSpPr>
          <p:nvPr/>
        </p:nvSpPr>
        <p:spPr bwMode="auto">
          <a:xfrm>
            <a:off x="836613" y="5972175"/>
            <a:ext cx="3917950" cy="2317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FFFFF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lvl1pPr>
              <a:tabLst>
                <a:tab pos="723900" algn="l"/>
                <a:tab pos="1447800" algn="l"/>
                <a:tab pos="2171700" algn="l"/>
                <a:tab pos="2895600" algn="l"/>
                <a:tab pos="3619500" algn="l"/>
              </a:tabLst>
              <a:defRPr sz="2400">
                <a:solidFill>
                  <a:srgbClr val="000000"/>
                </a:solidFill>
                <a:latin typeface="Times New Roman" charset="0"/>
                <a:ea typeface="ＭＳ Ｐゴシック" charset="0"/>
                <a:cs typeface="msgothic" charset="0"/>
              </a:defRPr>
            </a:lvl1pPr>
            <a:lvl2pPr>
              <a:tabLst>
                <a:tab pos="723900" algn="l"/>
                <a:tab pos="1447800" algn="l"/>
                <a:tab pos="2171700" algn="l"/>
                <a:tab pos="2895600" algn="l"/>
                <a:tab pos="3619500" algn="l"/>
              </a:tabLst>
              <a:defRPr sz="2400">
                <a:solidFill>
                  <a:srgbClr val="000000"/>
                </a:solidFill>
                <a:latin typeface="Times New Roman" charset="0"/>
                <a:ea typeface="ＭＳ Ｐゴシック" charset="0"/>
                <a:cs typeface="msgothic" charset="0"/>
              </a:defRPr>
            </a:lvl2pPr>
            <a:lvl3pPr>
              <a:tabLst>
                <a:tab pos="723900" algn="l"/>
                <a:tab pos="1447800" algn="l"/>
                <a:tab pos="2171700" algn="l"/>
                <a:tab pos="2895600" algn="l"/>
                <a:tab pos="3619500" algn="l"/>
              </a:tabLst>
              <a:defRPr sz="2400">
                <a:solidFill>
                  <a:srgbClr val="000000"/>
                </a:solidFill>
                <a:latin typeface="Times New Roman" charset="0"/>
                <a:ea typeface="ＭＳ Ｐゴシック" charset="0"/>
                <a:cs typeface="msgothic" charset="0"/>
              </a:defRPr>
            </a:lvl3pPr>
            <a:lvl4pPr>
              <a:tabLst>
                <a:tab pos="723900" algn="l"/>
                <a:tab pos="1447800" algn="l"/>
                <a:tab pos="2171700" algn="l"/>
                <a:tab pos="2895600" algn="l"/>
                <a:tab pos="3619500" algn="l"/>
              </a:tabLst>
              <a:defRPr sz="2400">
                <a:solidFill>
                  <a:srgbClr val="000000"/>
                </a:solidFill>
                <a:latin typeface="Times New Roman" charset="0"/>
                <a:ea typeface="ＭＳ Ｐゴシック" charset="0"/>
                <a:cs typeface="msgothic" charset="0"/>
              </a:defRPr>
            </a:lvl4pPr>
            <a:lvl5pPr>
              <a:tabLst>
                <a:tab pos="723900" algn="l"/>
                <a:tab pos="1447800" algn="l"/>
                <a:tab pos="2171700" algn="l"/>
                <a:tab pos="2895600" algn="l"/>
                <a:tab pos="3619500" algn="l"/>
              </a:tabLst>
              <a:defRPr sz="2400">
                <a:solidFill>
                  <a:srgbClr val="000000"/>
                </a:solidFill>
                <a:latin typeface="Times New Roman" charset="0"/>
                <a:ea typeface="ＭＳ Ｐゴシック" charset="0"/>
                <a:cs typeface="msgothic" charset="0"/>
              </a:defRPr>
            </a:lvl5pPr>
            <a:lvl6pPr marL="1536700" indent="-215900" fontAlgn="base" hangingPunct="0">
              <a:lnSpc>
                <a:spcPct val="93000"/>
              </a:lnSpc>
              <a:spcBef>
                <a:spcPct val="0"/>
              </a:spcBef>
              <a:spcAft>
                <a:spcPct val="0"/>
              </a:spcAft>
              <a:buClr>
                <a:srgbClr val="000000"/>
              </a:buClr>
              <a:buSzPct val="45000"/>
              <a:buFont typeface="Wingdings" charset="0"/>
              <a:tabLst>
                <a:tab pos="723900" algn="l"/>
                <a:tab pos="1447800" algn="l"/>
                <a:tab pos="2171700" algn="l"/>
                <a:tab pos="2895600" algn="l"/>
                <a:tab pos="3619500" algn="l"/>
              </a:tabLst>
              <a:defRPr sz="2400">
                <a:solidFill>
                  <a:srgbClr val="000000"/>
                </a:solidFill>
                <a:latin typeface="Times New Roman" charset="0"/>
                <a:ea typeface="ＭＳ Ｐゴシック" charset="0"/>
                <a:cs typeface="msgothic" charset="0"/>
              </a:defRPr>
            </a:lvl6pPr>
            <a:lvl7pPr marL="1993900" indent="-215900" fontAlgn="base" hangingPunct="0">
              <a:lnSpc>
                <a:spcPct val="93000"/>
              </a:lnSpc>
              <a:spcBef>
                <a:spcPct val="0"/>
              </a:spcBef>
              <a:spcAft>
                <a:spcPct val="0"/>
              </a:spcAft>
              <a:buClr>
                <a:srgbClr val="000000"/>
              </a:buClr>
              <a:buSzPct val="45000"/>
              <a:buFont typeface="Wingdings" charset="0"/>
              <a:tabLst>
                <a:tab pos="723900" algn="l"/>
                <a:tab pos="1447800" algn="l"/>
                <a:tab pos="2171700" algn="l"/>
                <a:tab pos="2895600" algn="l"/>
                <a:tab pos="3619500" algn="l"/>
              </a:tabLst>
              <a:defRPr sz="2400">
                <a:solidFill>
                  <a:srgbClr val="000000"/>
                </a:solidFill>
                <a:latin typeface="Times New Roman" charset="0"/>
                <a:ea typeface="ＭＳ Ｐゴシック" charset="0"/>
                <a:cs typeface="msgothic" charset="0"/>
              </a:defRPr>
            </a:lvl7pPr>
            <a:lvl8pPr marL="2451100" indent="-215900" fontAlgn="base" hangingPunct="0">
              <a:lnSpc>
                <a:spcPct val="93000"/>
              </a:lnSpc>
              <a:spcBef>
                <a:spcPct val="0"/>
              </a:spcBef>
              <a:spcAft>
                <a:spcPct val="0"/>
              </a:spcAft>
              <a:buClr>
                <a:srgbClr val="000000"/>
              </a:buClr>
              <a:buSzPct val="45000"/>
              <a:buFont typeface="Wingdings" charset="0"/>
              <a:tabLst>
                <a:tab pos="723900" algn="l"/>
                <a:tab pos="1447800" algn="l"/>
                <a:tab pos="2171700" algn="l"/>
                <a:tab pos="2895600" algn="l"/>
                <a:tab pos="3619500" algn="l"/>
              </a:tabLst>
              <a:defRPr sz="2400">
                <a:solidFill>
                  <a:srgbClr val="000000"/>
                </a:solidFill>
                <a:latin typeface="Times New Roman" charset="0"/>
                <a:ea typeface="ＭＳ Ｐゴシック" charset="0"/>
                <a:cs typeface="msgothic" charset="0"/>
              </a:defRPr>
            </a:lvl8pPr>
            <a:lvl9pPr marL="2908300" indent="-215900" fontAlgn="base" hangingPunct="0">
              <a:lnSpc>
                <a:spcPct val="93000"/>
              </a:lnSpc>
              <a:spcBef>
                <a:spcPct val="0"/>
              </a:spcBef>
              <a:spcAft>
                <a:spcPct val="0"/>
              </a:spcAft>
              <a:buClr>
                <a:srgbClr val="000000"/>
              </a:buClr>
              <a:buSzPct val="45000"/>
              <a:buFont typeface="Wingdings" charset="0"/>
              <a:tabLst>
                <a:tab pos="723900" algn="l"/>
                <a:tab pos="1447800" algn="l"/>
                <a:tab pos="2171700" algn="l"/>
                <a:tab pos="2895600" algn="l"/>
                <a:tab pos="3619500" algn="l"/>
              </a:tabLst>
              <a:defRPr sz="2400">
                <a:solidFill>
                  <a:srgbClr val="000000"/>
                </a:solidFill>
                <a:latin typeface="Times New Roman" charset="0"/>
                <a:ea typeface="ＭＳ Ｐゴシック" charset="0"/>
                <a:cs typeface="msgothic" charset="0"/>
              </a:defRPr>
            </a:lvl9pPr>
          </a:lstStyle>
          <a:p>
            <a:pPr>
              <a:defRPr/>
            </a:pPr>
            <a:r>
              <a:rPr lang="en-GB" sz="1100" b="1">
                <a:latin typeface="Arial" charset="0"/>
              </a:rPr>
              <a:t>Gilliland D G , Griffin J D Blood 2002;100:1532-1542</a:t>
            </a:r>
          </a:p>
        </p:txBody>
      </p:sp>
      <p:sp>
        <p:nvSpPr>
          <p:cNvPr id="3077" name="Text Box 5"/>
          <p:cNvSpPr txBox="1">
            <a:spLocks noChangeArrowheads="1"/>
          </p:cNvSpPr>
          <p:nvPr/>
        </p:nvSpPr>
        <p:spPr bwMode="auto">
          <a:xfrm>
            <a:off x="98425" y="6613525"/>
            <a:ext cx="4930775" cy="34702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lvl1pPr marL="85725" indent="-85725">
              <a:tabLst>
                <a:tab pos="723900" algn="l"/>
                <a:tab pos="1447800" algn="l"/>
                <a:tab pos="2171700" algn="l"/>
                <a:tab pos="2895600" algn="l"/>
                <a:tab pos="3619500" algn="l"/>
                <a:tab pos="4343400" algn="l"/>
                <a:tab pos="5067300" algn="l"/>
              </a:tabLst>
              <a:defRPr sz="2400">
                <a:solidFill>
                  <a:srgbClr val="000000"/>
                </a:solidFill>
                <a:latin typeface="Times New Roman" charset="0"/>
                <a:ea typeface="ＭＳ Ｐゴシック" charset="0"/>
                <a:cs typeface="msgothic" charset="0"/>
              </a:defRPr>
            </a:lvl1pPr>
            <a:lvl2pPr>
              <a:tabLst>
                <a:tab pos="723900" algn="l"/>
                <a:tab pos="1447800" algn="l"/>
                <a:tab pos="2171700" algn="l"/>
                <a:tab pos="2895600" algn="l"/>
                <a:tab pos="3619500" algn="l"/>
                <a:tab pos="4343400" algn="l"/>
                <a:tab pos="5067300" algn="l"/>
              </a:tabLst>
              <a:defRPr sz="2400">
                <a:solidFill>
                  <a:srgbClr val="000000"/>
                </a:solidFill>
                <a:latin typeface="Times New Roman" charset="0"/>
                <a:ea typeface="ＭＳ Ｐゴシック" charset="0"/>
                <a:cs typeface="msgothic" charset="0"/>
              </a:defRPr>
            </a:lvl2pPr>
            <a:lvl3pPr>
              <a:tabLst>
                <a:tab pos="723900" algn="l"/>
                <a:tab pos="1447800" algn="l"/>
                <a:tab pos="2171700" algn="l"/>
                <a:tab pos="2895600" algn="l"/>
                <a:tab pos="3619500" algn="l"/>
                <a:tab pos="4343400" algn="l"/>
                <a:tab pos="5067300" algn="l"/>
              </a:tabLst>
              <a:defRPr sz="2400">
                <a:solidFill>
                  <a:srgbClr val="000000"/>
                </a:solidFill>
                <a:latin typeface="Times New Roman" charset="0"/>
                <a:ea typeface="ＭＳ Ｐゴシック" charset="0"/>
                <a:cs typeface="msgothic" charset="0"/>
              </a:defRPr>
            </a:lvl3pPr>
            <a:lvl4pPr>
              <a:tabLst>
                <a:tab pos="723900" algn="l"/>
                <a:tab pos="1447800" algn="l"/>
                <a:tab pos="2171700" algn="l"/>
                <a:tab pos="2895600" algn="l"/>
                <a:tab pos="3619500" algn="l"/>
                <a:tab pos="4343400" algn="l"/>
                <a:tab pos="5067300" algn="l"/>
              </a:tabLst>
              <a:defRPr sz="2400">
                <a:solidFill>
                  <a:srgbClr val="000000"/>
                </a:solidFill>
                <a:latin typeface="Times New Roman" charset="0"/>
                <a:ea typeface="ＭＳ Ｐゴシック" charset="0"/>
                <a:cs typeface="msgothic" charset="0"/>
              </a:defRPr>
            </a:lvl4pPr>
            <a:lvl5pPr>
              <a:tabLst>
                <a:tab pos="723900" algn="l"/>
                <a:tab pos="1447800" algn="l"/>
                <a:tab pos="2171700" algn="l"/>
                <a:tab pos="2895600" algn="l"/>
                <a:tab pos="3619500" algn="l"/>
                <a:tab pos="4343400" algn="l"/>
                <a:tab pos="5067300" algn="l"/>
              </a:tabLst>
              <a:defRPr sz="2400">
                <a:solidFill>
                  <a:srgbClr val="000000"/>
                </a:solidFill>
                <a:latin typeface="Times New Roman" charset="0"/>
                <a:ea typeface="ＭＳ Ｐゴシック" charset="0"/>
                <a:cs typeface="msgothic" charset="0"/>
              </a:defRPr>
            </a:lvl5pPr>
            <a:lvl6pPr marL="1536700" indent="-215900" fontAlgn="base" hangingPunct="0">
              <a:lnSpc>
                <a:spcPct val="93000"/>
              </a:lnSpc>
              <a:spcBef>
                <a:spcPct val="0"/>
              </a:spcBef>
              <a:spcAft>
                <a:spcPct val="0"/>
              </a:spcAft>
              <a:buClr>
                <a:srgbClr val="000000"/>
              </a:buClr>
              <a:buSzPct val="45000"/>
              <a:buFont typeface="Wingdings" charset="0"/>
              <a:tabLst>
                <a:tab pos="723900" algn="l"/>
                <a:tab pos="1447800" algn="l"/>
                <a:tab pos="2171700" algn="l"/>
                <a:tab pos="2895600" algn="l"/>
                <a:tab pos="3619500" algn="l"/>
                <a:tab pos="4343400" algn="l"/>
                <a:tab pos="5067300" algn="l"/>
              </a:tabLst>
              <a:defRPr sz="2400">
                <a:solidFill>
                  <a:srgbClr val="000000"/>
                </a:solidFill>
                <a:latin typeface="Times New Roman" charset="0"/>
                <a:ea typeface="ＭＳ Ｐゴシック" charset="0"/>
                <a:cs typeface="msgothic" charset="0"/>
              </a:defRPr>
            </a:lvl6pPr>
            <a:lvl7pPr marL="1993900" indent="-215900" fontAlgn="base" hangingPunct="0">
              <a:lnSpc>
                <a:spcPct val="93000"/>
              </a:lnSpc>
              <a:spcBef>
                <a:spcPct val="0"/>
              </a:spcBef>
              <a:spcAft>
                <a:spcPct val="0"/>
              </a:spcAft>
              <a:buClr>
                <a:srgbClr val="000000"/>
              </a:buClr>
              <a:buSzPct val="45000"/>
              <a:buFont typeface="Wingdings" charset="0"/>
              <a:tabLst>
                <a:tab pos="723900" algn="l"/>
                <a:tab pos="1447800" algn="l"/>
                <a:tab pos="2171700" algn="l"/>
                <a:tab pos="2895600" algn="l"/>
                <a:tab pos="3619500" algn="l"/>
                <a:tab pos="4343400" algn="l"/>
                <a:tab pos="5067300" algn="l"/>
              </a:tabLst>
              <a:defRPr sz="2400">
                <a:solidFill>
                  <a:srgbClr val="000000"/>
                </a:solidFill>
                <a:latin typeface="Times New Roman" charset="0"/>
                <a:ea typeface="ＭＳ Ｐゴシック" charset="0"/>
                <a:cs typeface="msgothic" charset="0"/>
              </a:defRPr>
            </a:lvl7pPr>
            <a:lvl8pPr marL="2451100" indent="-215900" fontAlgn="base" hangingPunct="0">
              <a:lnSpc>
                <a:spcPct val="93000"/>
              </a:lnSpc>
              <a:spcBef>
                <a:spcPct val="0"/>
              </a:spcBef>
              <a:spcAft>
                <a:spcPct val="0"/>
              </a:spcAft>
              <a:buClr>
                <a:srgbClr val="000000"/>
              </a:buClr>
              <a:buSzPct val="45000"/>
              <a:buFont typeface="Wingdings" charset="0"/>
              <a:tabLst>
                <a:tab pos="723900" algn="l"/>
                <a:tab pos="1447800" algn="l"/>
                <a:tab pos="2171700" algn="l"/>
                <a:tab pos="2895600" algn="l"/>
                <a:tab pos="3619500" algn="l"/>
                <a:tab pos="4343400" algn="l"/>
                <a:tab pos="5067300" algn="l"/>
              </a:tabLst>
              <a:defRPr sz="2400">
                <a:solidFill>
                  <a:srgbClr val="000000"/>
                </a:solidFill>
                <a:latin typeface="Times New Roman" charset="0"/>
                <a:ea typeface="ＭＳ Ｐゴシック" charset="0"/>
                <a:cs typeface="msgothic" charset="0"/>
              </a:defRPr>
            </a:lvl8pPr>
            <a:lvl9pPr marL="2908300" indent="-215900" fontAlgn="base" hangingPunct="0">
              <a:lnSpc>
                <a:spcPct val="93000"/>
              </a:lnSpc>
              <a:spcBef>
                <a:spcPct val="0"/>
              </a:spcBef>
              <a:spcAft>
                <a:spcPct val="0"/>
              </a:spcAft>
              <a:buClr>
                <a:srgbClr val="000000"/>
              </a:buClr>
              <a:buSzPct val="45000"/>
              <a:buFont typeface="Wingdings" charset="0"/>
              <a:tabLst>
                <a:tab pos="723900" algn="l"/>
                <a:tab pos="1447800" algn="l"/>
                <a:tab pos="2171700" algn="l"/>
                <a:tab pos="2895600" algn="l"/>
                <a:tab pos="3619500" algn="l"/>
                <a:tab pos="4343400" algn="l"/>
                <a:tab pos="5067300" algn="l"/>
              </a:tabLst>
              <a:defRPr sz="2400">
                <a:solidFill>
                  <a:srgbClr val="000000"/>
                </a:solidFill>
                <a:latin typeface="Times New Roman" charset="0"/>
                <a:ea typeface="ＭＳ Ｐゴシック" charset="0"/>
                <a:cs typeface="msgothic" charset="0"/>
              </a:defRPr>
            </a:lvl9pPr>
          </a:lstStyle>
          <a:p>
            <a:pPr>
              <a:defRPr/>
            </a:pPr>
            <a:r>
              <a:rPr lang="en-GB" sz="900">
                <a:latin typeface="Arial" charset="0"/>
              </a:rPr>
              <a:t>©2002 by American Society of Hematology</a:t>
            </a:r>
          </a:p>
        </p:txBody>
      </p:sp>
      <p:pic>
        <p:nvPicPr>
          <p:cNvPr id="340998" name="Imagen 1"/>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8164513" y="5972175"/>
            <a:ext cx="776287" cy="776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642508693"/>
      </p:ext>
    </p:extLst>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3041" name="Imagen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14300" y="0"/>
            <a:ext cx="89027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05347614"/>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44065" name="Imagen 9"/>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909763" y="1204913"/>
            <a:ext cx="5626100" cy="4903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CuadroTexto 4"/>
          <p:cNvSpPr txBox="1"/>
          <p:nvPr/>
        </p:nvSpPr>
        <p:spPr>
          <a:xfrm>
            <a:off x="87313" y="6523038"/>
            <a:ext cx="4287837" cy="276225"/>
          </a:xfrm>
          <a:prstGeom prst="rect">
            <a:avLst/>
          </a:prstGeom>
          <a:noFill/>
        </p:spPr>
        <p:txBody>
          <a:bodyPr wrap="none">
            <a:spAutoFit/>
          </a:bodyPr>
          <a:lstStyle/>
          <a:p>
            <a:pPr>
              <a:defRPr/>
            </a:pPr>
            <a:r>
              <a:rPr lang="en-US" sz="1200" dirty="0">
                <a:solidFill>
                  <a:srgbClr val="000000"/>
                </a:solidFill>
                <a:latin typeface="Arial"/>
                <a:ea typeface="ＭＳ Ｐゴシック" charset="0"/>
                <a:cs typeface="ＭＳ Ｐゴシック" charset="0"/>
              </a:rPr>
              <a:t>http://</a:t>
            </a:r>
            <a:r>
              <a:rPr lang="en-US" sz="1200" dirty="0" err="1">
                <a:solidFill>
                  <a:srgbClr val="000000"/>
                </a:solidFill>
                <a:latin typeface="Arial"/>
                <a:ea typeface="ＭＳ Ｐゴシック" charset="0"/>
                <a:cs typeface="ＭＳ Ｐゴシック" charset="0"/>
              </a:rPr>
              <a:t>cgap.nci.nih.gov</a:t>
            </a:r>
            <a:r>
              <a:rPr lang="en-US" sz="1200" dirty="0">
                <a:solidFill>
                  <a:srgbClr val="000000"/>
                </a:solidFill>
                <a:latin typeface="Arial"/>
                <a:ea typeface="ＭＳ Ｐゴシック" charset="0"/>
                <a:cs typeface="ＭＳ Ｐゴシック" charset="0"/>
              </a:rPr>
              <a:t>/Pathways/</a:t>
            </a:r>
            <a:r>
              <a:rPr lang="en-US" sz="1200" dirty="0" err="1">
                <a:solidFill>
                  <a:srgbClr val="000000"/>
                </a:solidFill>
                <a:latin typeface="Arial"/>
                <a:ea typeface="ＭＳ Ｐゴシック" charset="0"/>
                <a:cs typeface="ＭＳ Ｐゴシック" charset="0"/>
              </a:rPr>
              <a:t>BioCarta</a:t>
            </a:r>
            <a:r>
              <a:rPr lang="en-US" sz="1200" dirty="0">
                <a:solidFill>
                  <a:srgbClr val="000000"/>
                </a:solidFill>
                <a:latin typeface="Arial"/>
                <a:ea typeface="ＭＳ Ｐゴシック" charset="0"/>
                <a:cs typeface="ＭＳ Ｐゴシック" charset="0"/>
              </a:rPr>
              <a:t>/</a:t>
            </a:r>
            <a:r>
              <a:rPr lang="en-US" sz="1200" dirty="0" err="1">
                <a:solidFill>
                  <a:srgbClr val="000000"/>
                </a:solidFill>
                <a:latin typeface="Arial"/>
                <a:ea typeface="ＭＳ Ｐゴシック" charset="0"/>
                <a:cs typeface="ＭＳ Ｐゴシック" charset="0"/>
              </a:rPr>
              <a:t>h_mTORPathway</a:t>
            </a:r>
            <a:endParaRPr lang="es-ES" sz="1200" dirty="0">
              <a:solidFill>
                <a:srgbClr val="000000"/>
              </a:solidFill>
              <a:latin typeface="Arial"/>
              <a:ea typeface="ＭＳ Ｐゴシック" charset="0"/>
              <a:cs typeface="ＭＳ Ｐゴシック" charset="0"/>
            </a:endParaRPr>
          </a:p>
        </p:txBody>
      </p:sp>
      <p:sp>
        <p:nvSpPr>
          <p:cNvPr id="344067" name="Rectangle 2"/>
          <p:cNvSpPr txBox="1">
            <a:spLocks noChangeArrowheads="1"/>
          </p:cNvSpPr>
          <p:nvPr/>
        </p:nvSpPr>
        <p:spPr bwMode="auto">
          <a:xfrm>
            <a:off x="314325" y="230188"/>
            <a:ext cx="650557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eaLnBrk="0" hangingPunct="0">
              <a:defRPr sz="2400">
                <a:solidFill>
                  <a:schemeClr val="tx1"/>
                </a:solidFill>
                <a:latin typeface="Arial" charset="0"/>
                <a:ea typeface="ＭＳ Ｐゴシック" charset="0"/>
                <a:cs typeface="ＭＳ Ｐゴシック" charset="0"/>
              </a:defRPr>
            </a:lvl1pPr>
            <a:lvl2pPr marL="742950" indent="-285750" defTabSz="457200" eaLnBrk="0" hangingPunct="0">
              <a:defRPr sz="2400">
                <a:solidFill>
                  <a:schemeClr val="tx1"/>
                </a:solidFill>
                <a:latin typeface="Arial" charset="0"/>
                <a:ea typeface="ＭＳ Ｐゴシック" charset="0"/>
              </a:defRPr>
            </a:lvl2pPr>
            <a:lvl3pPr marL="1143000" indent="-228600" defTabSz="457200" eaLnBrk="0" hangingPunct="0">
              <a:defRPr sz="2400">
                <a:solidFill>
                  <a:schemeClr val="tx1"/>
                </a:solidFill>
                <a:latin typeface="Arial" charset="0"/>
                <a:ea typeface="ＭＳ Ｐゴシック" charset="0"/>
              </a:defRPr>
            </a:lvl3pPr>
            <a:lvl4pPr marL="1600200" indent="-228600" defTabSz="457200" eaLnBrk="0" hangingPunct="0">
              <a:defRPr sz="2400">
                <a:solidFill>
                  <a:schemeClr val="tx1"/>
                </a:solidFill>
                <a:latin typeface="Arial" charset="0"/>
                <a:ea typeface="ＭＳ Ｐゴシック" charset="0"/>
              </a:defRPr>
            </a:lvl4pPr>
            <a:lvl5pPr marL="2057400" indent="-228600" defTabSz="4572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lnSpc>
                <a:spcPct val="95000"/>
              </a:lnSpc>
              <a:spcBef>
                <a:spcPct val="0"/>
              </a:spcBef>
              <a:spcAft>
                <a:spcPct val="0"/>
              </a:spcAft>
            </a:pPr>
            <a:r>
              <a:rPr lang="es-ES" b="1" smtClean="0">
                <a:solidFill>
                  <a:srgbClr val="FFFFFF"/>
                </a:solidFill>
              </a:rPr>
              <a:t>mTOR: mTOR pathway</a:t>
            </a:r>
            <a:endParaRPr lang="en-GB" b="1" smtClean="0">
              <a:solidFill>
                <a:srgbClr val="FFFFFF"/>
              </a:solidFill>
            </a:endParaRPr>
          </a:p>
        </p:txBody>
      </p:sp>
      <p:sp>
        <p:nvSpPr>
          <p:cNvPr id="7" name="CuadroTexto 6"/>
          <p:cNvSpPr txBox="1"/>
          <p:nvPr/>
        </p:nvSpPr>
        <p:spPr>
          <a:xfrm>
            <a:off x="87313" y="1204913"/>
            <a:ext cx="1057275" cy="646112"/>
          </a:xfrm>
          <a:prstGeom prst="rect">
            <a:avLst/>
          </a:prstGeom>
          <a:noFill/>
        </p:spPr>
        <p:txBody>
          <a:bodyPr wrap="none">
            <a:spAutoFit/>
          </a:bodyPr>
          <a:lstStyle/>
          <a:p>
            <a:pPr>
              <a:defRPr/>
            </a:pPr>
            <a:r>
              <a:rPr lang="es-ES_tradnl" dirty="0">
                <a:solidFill>
                  <a:srgbClr val="000000"/>
                </a:solidFill>
                <a:latin typeface="Arial"/>
                <a:ea typeface="ＭＳ Ｐゴシック" charset="0"/>
                <a:cs typeface="ＭＳ Ｐゴシック" charset="0"/>
              </a:rPr>
              <a:t>ID: 2475</a:t>
            </a:r>
          </a:p>
          <a:p>
            <a:pPr>
              <a:defRPr/>
            </a:pPr>
            <a:r>
              <a:rPr lang="es-ES_tradnl" dirty="0">
                <a:solidFill>
                  <a:srgbClr val="000000"/>
                </a:solidFill>
                <a:latin typeface="Arial"/>
                <a:ea typeface="ＭＳ Ｐゴシック" charset="0"/>
                <a:cs typeface="ＭＳ Ｐゴシック" charset="0"/>
              </a:rPr>
              <a:t>1p36.2</a:t>
            </a:r>
            <a:endParaRPr lang="es-ES" dirty="0">
              <a:solidFill>
                <a:srgbClr val="000000"/>
              </a:solidFill>
              <a:latin typeface="Arial"/>
              <a:ea typeface="ＭＳ Ｐゴシック" charset="0"/>
              <a:cs typeface="ＭＳ Ｐゴシック" charset="0"/>
            </a:endParaRPr>
          </a:p>
        </p:txBody>
      </p:sp>
      <p:sp>
        <p:nvSpPr>
          <p:cNvPr id="4" name="CuadroTexto 3"/>
          <p:cNvSpPr txBox="1"/>
          <p:nvPr/>
        </p:nvSpPr>
        <p:spPr>
          <a:xfrm>
            <a:off x="1598613" y="6108700"/>
            <a:ext cx="5837237" cy="369888"/>
          </a:xfrm>
          <a:prstGeom prst="rect">
            <a:avLst/>
          </a:prstGeom>
          <a:noFill/>
        </p:spPr>
        <p:txBody>
          <a:bodyPr wrap="none">
            <a:spAutoFit/>
          </a:bodyPr>
          <a:lstStyle/>
          <a:p>
            <a:pPr>
              <a:defRPr/>
            </a:pPr>
            <a:r>
              <a:rPr lang="es-ES" dirty="0" err="1">
                <a:solidFill>
                  <a:srgbClr val="000000"/>
                </a:solidFill>
                <a:latin typeface="Arial"/>
                <a:ea typeface="ＭＳ Ｐゴシック" charset="0"/>
                <a:cs typeface="ＭＳ Ｐゴシック" charset="0"/>
              </a:rPr>
              <a:t>mTOR</a:t>
            </a:r>
            <a:r>
              <a:rPr lang="es-ES" dirty="0">
                <a:solidFill>
                  <a:srgbClr val="000000"/>
                </a:solidFill>
                <a:latin typeface="Arial"/>
                <a:ea typeface="ＭＳ Ｐゴシック" charset="0"/>
                <a:cs typeface="ＭＳ Ｐゴシック" charset="0"/>
              </a:rPr>
              <a:t>: </a:t>
            </a:r>
            <a:r>
              <a:rPr lang="es-ES" dirty="0" err="1">
                <a:solidFill>
                  <a:srgbClr val="000000"/>
                </a:solidFill>
                <a:latin typeface="Arial"/>
                <a:ea typeface="ＭＳ Ｐゴシック" charset="0"/>
                <a:cs typeface="ＭＳ Ｐゴシック" charset="0"/>
              </a:rPr>
              <a:t>mammalian</a:t>
            </a:r>
            <a:r>
              <a:rPr lang="es-ES" dirty="0">
                <a:solidFill>
                  <a:srgbClr val="000000"/>
                </a:solidFill>
                <a:latin typeface="Arial"/>
                <a:ea typeface="ＭＳ Ｐゴシック" charset="0"/>
                <a:cs typeface="ＭＳ Ｐゴシック" charset="0"/>
              </a:rPr>
              <a:t> target of </a:t>
            </a:r>
            <a:r>
              <a:rPr lang="es-ES" dirty="0" err="1">
                <a:solidFill>
                  <a:srgbClr val="000000"/>
                </a:solidFill>
                <a:latin typeface="Arial"/>
                <a:ea typeface="ＭＳ Ｐゴシック" charset="0"/>
                <a:cs typeface="ＭＳ Ｐゴシック" charset="0"/>
              </a:rPr>
              <a:t>Rapamycin</a:t>
            </a:r>
            <a:r>
              <a:rPr lang="es-ES" dirty="0">
                <a:solidFill>
                  <a:srgbClr val="000000"/>
                </a:solidFill>
                <a:latin typeface="Arial"/>
                <a:ea typeface="ＭＳ Ｐゴシック" charset="0"/>
                <a:cs typeface="ＭＳ Ｐゴシック" charset="0"/>
              </a:rPr>
              <a:t>  (</a:t>
            </a:r>
            <a:r>
              <a:rPr lang="es-ES" dirty="0" err="1">
                <a:solidFill>
                  <a:srgbClr val="000000"/>
                </a:solidFill>
                <a:latin typeface="Arial"/>
                <a:ea typeface="ＭＳ Ｐゴシック" charset="0"/>
                <a:cs typeface="ＭＳ Ｐゴシック" charset="0"/>
              </a:rPr>
              <a:t>a.k.a</a:t>
            </a:r>
            <a:r>
              <a:rPr lang="es-ES" dirty="0">
                <a:solidFill>
                  <a:srgbClr val="000000"/>
                </a:solidFill>
                <a:latin typeface="Arial"/>
                <a:ea typeface="ＭＳ Ｐゴシック" charset="0"/>
                <a:cs typeface="ＭＳ Ｐゴシック" charset="0"/>
              </a:rPr>
              <a:t>. FRAP)</a:t>
            </a:r>
          </a:p>
        </p:txBody>
      </p:sp>
      <p:sp>
        <p:nvSpPr>
          <p:cNvPr id="9" name="Elipse 8"/>
          <p:cNvSpPr/>
          <p:nvPr/>
        </p:nvSpPr>
        <p:spPr bwMode="auto">
          <a:xfrm>
            <a:off x="2890838" y="3854450"/>
            <a:ext cx="973137" cy="371475"/>
          </a:xfrm>
          <a:prstGeom prst="ellipse">
            <a:avLst/>
          </a:prstGeom>
          <a:noFill/>
          <a:ln w="57150" cap="flat" cmpd="sng" algn="ctr">
            <a:solidFill>
              <a:srgbClr val="FF0000"/>
            </a:solidFill>
            <a:prstDash val="solid"/>
            <a:round/>
            <a:headEnd type="none" w="med" len="med"/>
            <a:tailEnd type="none" w="med" len="med"/>
          </a:ln>
          <a:effectLst/>
        </p:spPr>
        <p:txBody>
          <a:bodyPr wrap="none" lIns="90000" tIns="46800" rIns="90000" bIns="46800" anchor="ctr"/>
          <a:lstStyle/>
          <a:p>
            <a:pPr defTabSz="914400" fontAlgn="base">
              <a:spcBef>
                <a:spcPct val="0"/>
              </a:spcBef>
              <a:spcAft>
                <a:spcPct val="0"/>
              </a:spcAft>
              <a:defRPr/>
            </a:pPr>
            <a:endParaRPr lang="es-ES" sz="2000">
              <a:solidFill>
                <a:srgbClr val="000000"/>
              </a:solidFill>
              <a:latin typeface="Arial" charset="0"/>
              <a:ea typeface="ＭＳ Ｐゴシック" charset="0"/>
              <a:cs typeface="ＭＳ Ｐゴシック" charset="0"/>
            </a:endParaRPr>
          </a:p>
        </p:txBody>
      </p:sp>
      <p:pic>
        <p:nvPicPr>
          <p:cNvPr id="344071" name="Imagen 10"/>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040688" y="5770563"/>
            <a:ext cx="877887" cy="877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939928342"/>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 name="CuadroTexto 4"/>
          <p:cNvSpPr txBox="1"/>
          <p:nvPr/>
        </p:nvSpPr>
        <p:spPr>
          <a:xfrm>
            <a:off x="87313" y="6523038"/>
            <a:ext cx="4675187" cy="276225"/>
          </a:xfrm>
          <a:prstGeom prst="rect">
            <a:avLst/>
          </a:prstGeom>
          <a:noFill/>
        </p:spPr>
        <p:txBody>
          <a:bodyPr wrap="none">
            <a:spAutoFit/>
          </a:bodyPr>
          <a:lstStyle/>
          <a:p>
            <a:pPr>
              <a:defRPr/>
            </a:pPr>
            <a:r>
              <a:rPr lang="en-US" sz="1200" dirty="0">
                <a:solidFill>
                  <a:srgbClr val="000000"/>
                </a:solidFill>
                <a:latin typeface="Arial"/>
                <a:ea typeface="ＭＳ Ｐゴシック" charset="0"/>
                <a:cs typeface="ＭＳ Ｐゴシック" charset="0"/>
              </a:rPr>
              <a:t>http://</a:t>
            </a:r>
            <a:r>
              <a:rPr lang="en-US" sz="1200" dirty="0" err="1">
                <a:solidFill>
                  <a:srgbClr val="000000"/>
                </a:solidFill>
                <a:latin typeface="Arial"/>
                <a:ea typeface="ＭＳ Ｐゴシック" charset="0"/>
                <a:cs typeface="ＭＳ Ｐゴシック" charset="0"/>
              </a:rPr>
              <a:t>cgap.nci.nih.gov</a:t>
            </a:r>
            <a:r>
              <a:rPr lang="en-US" sz="1200" dirty="0">
                <a:solidFill>
                  <a:srgbClr val="000000"/>
                </a:solidFill>
                <a:latin typeface="Arial"/>
                <a:ea typeface="ＭＳ Ｐゴシック" charset="0"/>
                <a:cs typeface="ＭＳ Ｐゴシック" charset="0"/>
              </a:rPr>
              <a:t>/Pathways/</a:t>
            </a:r>
            <a:r>
              <a:rPr lang="en-US" sz="1200" dirty="0" err="1">
                <a:solidFill>
                  <a:srgbClr val="000000"/>
                </a:solidFill>
                <a:latin typeface="Arial"/>
                <a:ea typeface="ＭＳ Ｐゴシック" charset="0"/>
                <a:cs typeface="ＭＳ Ｐゴシック" charset="0"/>
              </a:rPr>
              <a:t>BioCarta</a:t>
            </a:r>
            <a:r>
              <a:rPr lang="en-US" sz="1200" dirty="0">
                <a:solidFill>
                  <a:srgbClr val="000000"/>
                </a:solidFill>
                <a:latin typeface="Arial"/>
                <a:ea typeface="ＭＳ Ｐゴシック" charset="0"/>
                <a:cs typeface="ＭＳ Ｐゴシック" charset="0"/>
              </a:rPr>
              <a:t>/</a:t>
            </a:r>
            <a:r>
              <a:rPr lang="en-US" sz="1200" dirty="0" err="1">
                <a:solidFill>
                  <a:srgbClr val="000000"/>
                </a:solidFill>
                <a:latin typeface="Arial"/>
                <a:ea typeface="ＭＳ Ｐゴシック" charset="0"/>
                <a:cs typeface="ＭＳ Ｐゴシック" charset="0"/>
              </a:rPr>
              <a:t>h_bcellsurvivalPathway</a:t>
            </a:r>
            <a:endParaRPr lang="es-ES" sz="1200" dirty="0">
              <a:solidFill>
                <a:srgbClr val="000000"/>
              </a:solidFill>
              <a:latin typeface="Arial"/>
              <a:ea typeface="ＭＳ Ｐゴシック" charset="0"/>
              <a:cs typeface="ＭＳ Ｐゴシック" charset="0"/>
            </a:endParaRPr>
          </a:p>
        </p:txBody>
      </p:sp>
      <p:sp>
        <p:nvSpPr>
          <p:cNvPr id="345090" name="Rectangle 2"/>
          <p:cNvSpPr txBox="1">
            <a:spLocks noChangeArrowheads="1"/>
          </p:cNvSpPr>
          <p:nvPr/>
        </p:nvSpPr>
        <p:spPr bwMode="auto">
          <a:xfrm>
            <a:off x="314325" y="230188"/>
            <a:ext cx="650557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eaLnBrk="0" hangingPunct="0">
              <a:defRPr sz="2400">
                <a:solidFill>
                  <a:schemeClr val="tx1"/>
                </a:solidFill>
                <a:latin typeface="Arial" charset="0"/>
                <a:ea typeface="ＭＳ Ｐゴシック" charset="0"/>
                <a:cs typeface="ＭＳ Ｐゴシック" charset="0"/>
              </a:defRPr>
            </a:lvl1pPr>
            <a:lvl2pPr marL="742950" indent="-285750" defTabSz="457200" eaLnBrk="0" hangingPunct="0">
              <a:defRPr sz="2400">
                <a:solidFill>
                  <a:schemeClr val="tx1"/>
                </a:solidFill>
                <a:latin typeface="Arial" charset="0"/>
                <a:ea typeface="ＭＳ Ｐゴシック" charset="0"/>
              </a:defRPr>
            </a:lvl2pPr>
            <a:lvl3pPr marL="1143000" indent="-228600" defTabSz="457200" eaLnBrk="0" hangingPunct="0">
              <a:defRPr sz="2400">
                <a:solidFill>
                  <a:schemeClr val="tx1"/>
                </a:solidFill>
                <a:latin typeface="Arial" charset="0"/>
                <a:ea typeface="ＭＳ Ｐゴシック" charset="0"/>
              </a:defRPr>
            </a:lvl3pPr>
            <a:lvl4pPr marL="1600200" indent="-228600" defTabSz="457200" eaLnBrk="0" hangingPunct="0">
              <a:defRPr sz="2400">
                <a:solidFill>
                  <a:schemeClr val="tx1"/>
                </a:solidFill>
                <a:latin typeface="Arial" charset="0"/>
                <a:ea typeface="ＭＳ Ｐゴシック" charset="0"/>
              </a:defRPr>
            </a:lvl4pPr>
            <a:lvl5pPr marL="2057400" indent="-228600" defTabSz="4572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lnSpc>
                <a:spcPct val="95000"/>
              </a:lnSpc>
              <a:spcBef>
                <a:spcPct val="0"/>
              </a:spcBef>
              <a:spcAft>
                <a:spcPct val="0"/>
              </a:spcAft>
            </a:pPr>
            <a:r>
              <a:rPr lang="es-ES" b="1" smtClean="0">
                <a:solidFill>
                  <a:srgbClr val="FFFFFF"/>
                </a:solidFill>
              </a:rPr>
              <a:t>mTOR: B-Cell survival pathway</a:t>
            </a:r>
            <a:endParaRPr lang="en-GB" b="1" smtClean="0">
              <a:solidFill>
                <a:srgbClr val="FFFFFF"/>
              </a:solidFill>
            </a:endParaRPr>
          </a:p>
        </p:txBody>
      </p:sp>
      <p:sp>
        <p:nvSpPr>
          <p:cNvPr id="7" name="CuadroTexto 6"/>
          <p:cNvSpPr txBox="1"/>
          <p:nvPr/>
        </p:nvSpPr>
        <p:spPr>
          <a:xfrm>
            <a:off x="87313" y="1204913"/>
            <a:ext cx="1057275" cy="646112"/>
          </a:xfrm>
          <a:prstGeom prst="rect">
            <a:avLst/>
          </a:prstGeom>
          <a:noFill/>
        </p:spPr>
        <p:txBody>
          <a:bodyPr wrap="none">
            <a:spAutoFit/>
          </a:bodyPr>
          <a:lstStyle/>
          <a:p>
            <a:pPr>
              <a:defRPr/>
            </a:pPr>
            <a:r>
              <a:rPr lang="es-ES_tradnl" dirty="0">
                <a:solidFill>
                  <a:srgbClr val="000000"/>
                </a:solidFill>
                <a:latin typeface="Arial"/>
                <a:ea typeface="ＭＳ Ｐゴシック" charset="0"/>
                <a:cs typeface="ＭＳ Ｐゴシック" charset="0"/>
              </a:rPr>
              <a:t>ID: 2475</a:t>
            </a:r>
          </a:p>
          <a:p>
            <a:pPr>
              <a:defRPr/>
            </a:pPr>
            <a:r>
              <a:rPr lang="es-ES_tradnl" dirty="0">
                <a:solidFill>
                  <a:srgbClr val="000000"/>
                </a:solidFill>
                <a:latin typeface="Arial"/>
                <a:ea typeface="ＭＳ Ｐゴシック" charset="0"/>
                <a:cs typeface="ＭＳ Ｐゴシック" charset="0"/>
              </a:rPr>
              <a:t>1p36.2</a:t>
            </a:r>
            <a:endParaRPr lang="es-ES" dirty="0">
              <a:solidFill>
                <a:srgbClr val="000000"/>
              </a:solidFill>
              <a:latin typeface="Arial"/>
              <a:ea typeface="ＭＳ Ｐゴシック" charset="0"/>
              <a:cs typeface="ＭＳ Ｐゴシック" charset="0"/>
            </a:endParaRPr>
          </a:p>
        </p:txBody>
      </p:sp>
      <p:sp>
        <p:nvSpPr>
          <p:cNvPr id="4" name="CuadroTexto 3"/>
          <p:cNvSpPr txBox="1"/>
          <p:nvPr/>
        </p:nvSpPr>
        <p:spPr>
          <a:xfrm>
            <a:off x="1598613" y="6108700"/>
            <a:ext cx="1736725" cy="369888"/>
          </a:xfrm>
          <a:prstGeom prst="rect">
            <a:avLst/>
          </a:prstGeom>
          <a:noFill/>
        </p:spPr>
        <p:txBody>
          <a:bodyPr wrap="none">
            <a:spAutoFit/>
          </a:bodyPr>
          <a:lstStyle/>
          <a:p>
            <a:pPr>
              <a:defRPr/>
            </a:pPr>
            <a:r>
              <a:rPr lang="es-ES" dirty="0">
                <a:solidFill>
                  <a:srgbClr val="000000"/>
                </a:solidFill>
                <a:latin typeface="Arial"/>
                <a:ea typeface="ＭＳ Ｐゴシック" charset="0"/>
                <a:cs typeface="ＭＳ Ｐゴシック" charset="0"/>
              </a:rPr>
              <a:t>FRAP = </a:t>
            </a:r>
            <a:r>
              <a:rPr lang="es-ES" dirty="0" err="1">
                <a:solidFill>
                  <a:srgbClr val="000000"/>
                </a:solidFill>
                <a:latin typeface="Arial"/>
                <a:ea typeface="ＭＳ Ｐゴシック" charset="0"/>
                <a:cs typeface="ＭＳ Ｐゴシック" charset="0"/>
              </a:rPr>
              <a:t>mTOR</a:t>
            </a:r>
            <a:endParaRPr lang="es-ES" dirty="0">
              <a:solidFill>
                <a:srgbClr val="000000"/>
              </a:solidFill>
              <a:latin typeface="Arial"/>
              <a:ea typeface="ＭＳ Ｐゴシック" charset="0"/>
              <a:cs typeface="ＭＳ Ｐゴシック" charset="0"/>
            </a:endParaRPr>
          </a:p>
        </p:txBody>
      </p:sp>
      <p:sp>
        <p:nvSpPr>
          <p:cNvPr id="9" name="Elipse 8"/>
          <p:cNvSpPr/>
          <p:nvPr/>
        </p:nvSpPr>
        <p:spPr bwMode="auto">
          <a:xfrm>
            <a:off x="2890838" y="3854450"/>
            <a:ext cx="973137" cy="371475"/>
          </a:xfrm>
          <a:prstGeom prst="ellipse">
            <a:avLst/>
          </a:prstGeom>
          <a:noFill/>
          <a:ln w="57150" cap="flat" cmpd="sng" algn="ctr">
            <a:solidFill>
              <a:srgbClr val="FF0000"/>
            </a:solidFill>
            <a:prstDash val="solid"/>
            <a:round/>
            <a:headEnd type="none" w="med" len="med"/>
            <a:tailEnd type="none" w="med" len="med"/>
          </a:ln>
          <a:effectLst/>
        </p:spPr>
        <p:txBody>
          <a:bodyPr wrap="none" lIns="90000" tIns="46800" rIns="90000" bIns="46800" anchor="ctr"/>
          <a:lstStyle/>
          <a:p>
            <a:pPr defTabSz="914400" fontAlgn="base">
              <a:spcBef>
                <a:spcPct val="0"/>
              </a:spcBef>
              <a:spcAft>
                <a:spcPct val="0"/>
              </a:spcAft>
              <a:defRPr/>
            </a:pPr>
            <a:endParaRPr lang="es-ES" sz="2000">
              <a:solidFill>
                <a:srgbClr val="000000"/>
              </a:solidFill>
              <a:latin typeface="Arial" charset="0"/>
              <a:ea typeface="ＭＳ Ｐゴシック" charset="0"/>
              <a:cs typeface="ＭＳ Ｐゴシック" charset="0"/>
            </a:endParaRPr>
          </a:p>
        </p:txBody>
      </p:sp>
      <p:pic>
        <p:nvPicPr>
          <p:cNvPr id="345094" name="Imagen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598613" y="941388"/>
            <a:ext cx="5888037" cy="5167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5095" name="Imagen 2"/>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024813" y="5818188"/>
            <a:ext cx="927100" cy="927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74926129"/>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Título 2"/>
          <p:cNvSpPr>
            <a:spLocks noGrp="1"/>
          </p:cNvSpPr>
          <p:nvPr>
            <p:ph type="title"/>
          </p:nvPr>
        </p:nvSpPr>
        <p:spPr/>
        <p:txBody>
          <a:bodyPr rtlCol="0">
            <a:normAutofit/>
          </a:bodyPr>
          <a:lstStyle/>
          <a:p>
            <a:pPr eaLnBrk="1" fontAlgn="auto" hangingPunct="1">
              <a:spcAft>
                <a:spcPts val="0"/>
              </a:spcAft>
              <a:defRPr/>
            </a:pPr>
            <a:r>
              <a:rPr lang="es-ES" dirty="0" smtClean="0">
                <a:ea typeface="+mj-ea"/>
                <a:cs typeface="+mj-cs"/>
              </a:rPr>
              <a:t>EVADING APOPTOSIS</a:t>
            </a:r>
            <a:endParaRPr lang="es-ES" dirty="0">
              <a:ea typeface="+mj-ea"/>
              <a:cs typeface="+mj-cs"/>
            </a:endParaRPr>
          </a:p>
        </p:txBody>
      </p:sp>
      <p:sp>
        <p:nvSpPr>
          <p:cNvPr id="4" name="Marcador de texto 3"/>
          <p:cNvSpPr>
            <a:spLocks noGrp="1"/>
          </p:cNvSpPr>
          <p:nvPr>
            <p:ph type="body" idx="1"/>
          </p:nvPr>
        </p:nvSpPr>
        <p:spPr/>
        <p:txBody>
          <a:bodyPr rtlCol="0">
            <a:normAutofit/>
          </a:bodyPr>
          <a:lstStyle/>
          <a:p>
            <a:pPr eaLnBrk="1" fontAlgn="auto" hangingPunct="1">
              <a:spcAft>
                <a:spcPts val="0"/>
              </a:spcAft>
              <a:buFont typeface="Arial"/>
              <a:buNone/>
              <a:defRPr/>
            </a:pPr>
            <a:r>
              <a:rPr lang="es-ES" dirty="0" err="1" smtClean="0">
                <a:ea typeface="+mn-ea"/>
                <a:cs typeface="+mn-cs"/>
              </a:rPr>
              <a:t>Hallmark</a:t>
            </a:r>
            <a:r>
              <a:rPr lang="es-ES" dirty="0" smtClean="0">
                <a:ea typeface="+mn-ea"/>
                <a:cs typeface="+mn-cs"/>
              </a:rPr>
              <a:t> of </a:t>
            </a:r>
            <a:r>
              <a:rPr lang="es-ES" dirty="0" err="1" smtClean="0">
                <a:ea typeface="+mn-ea"/>
                <a:cs typeface="+mn-cs"/>
              </a:rPr>
              <a:t>Cancer</a:t>
            </a:r>
            <a:endParaRPr lang="es-ES" dirty="0">
              <a:ea typeface="+mn-ea"/>
              <a:cs typeface="+mn-cs"/>
            </a:endParaRPr>
          </a:p>
        </p:txBody>
      </p:sp>
      <p:sp>
        <p:nvSpPr>
          <p:cNvPr id="346115" name="Marcador de pie de página 1"/>
          <p:cNvSpPr>
            <a:spLocks noGrp="1"/>
          </p:cNvSpPr>
          <p:nvPr>
            <p:ph type="ftr"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endParaRPr lang="es-ES" sz="1200">
              <a:solidFill>
                <a:srgbClr val="898989"/>
              </a:solidFill>
              <a:latin typeface="Calibri" charset="0"/>
            </a:endParaRPr>
          </a:p>
        </p:txBody>
      </p:sp>
    </p:spTree>
    <p:extLst>
      <p:ext uri="{BB962C8B-B14F-4D97-AF65-F5344CB8AC3E}">
        <p14:creationId xmlns:p14="http://schemas.microsoft.com/office/powerpoint/2010/main" val="1475784599"/>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 name="CuadroTexto 4"/>
          <p:cNvSpPr txBox="1"/>
          <p:nvPr/>
        </p:nvSpPr>
        <p:spPr>
          <a:xfrm>
            <a:off x="87313" y="6523038"/>
            <a:ext cx="4718050" cy="276225"/>
          </a:xfrm>
          <a:prstGeom prst="rect">
            <a:avLst/>
          </a:prstGeom>
          <a:noFill/>
        </p:spPr>
        <p:txBody>
          <a:bodyPr wrap="none">
            <a:spAutoFit/>
          </a:bodyPr>
          <a:lstStyle/>
          <a:p>
            <a:pPr>
              <a:defRPr/>
            </a:pPr>
            <a:r>
              <a:rPr lang="en-US" sz="1200" dirty="0">
                <a:solidFill>
                  <a:srgbClr val="000000"/>
                </a:solidFill>
                <a:latin typeface="Arial"/>
                <a:ea typeface="ＭＳ Ｐゴシック" charset="0"/>
                <a:cs typeface="ＭＳ Ｐゴシック" charset="0"/>
              </a:rPr>
              <a:t>http://</a:t>
            </a:r>
            <a:r>
              <a:rPr lang="en-US" sz="1200" dirty="0" err="1">
                <a:solidFill>
                  <a:srgbClr val="000000"/>
                </a:solidFill>
                <a:latin typeface="Arial"/>
                <a:ea typeface="ＭＳ Ｐゴシック" charset="0"/>
                <a:cs typeface="ＭＳ Ｐゴシック" charset="0"/>
              </a:rPr>
              <a:t>cgap.nci.nih.gov</a:t>
            </a:r>
            <a:r>
              <a:rPr lang="en-US" sz="1200" dirty="0">
                <a:solidFill>
                  <a:srgbClr val="000000"/>
                </a:solidFill>
                <a:latin typeface="Arial"/>
                <a:ea typeface="ＭＳ Ｐゴシック" charset="0"/>
                <a:cs typeface="ＭＳ Ｐゴシック" charset="0"/>
              </a:rPr>
              <a:t>/Pathways/</a:t>
            </a:r>
            <a:r>
              <a:rPr lang="en-US" sz="1200" dirty="0" err="1">
                <a:solidFill>
                  <a:srgbClr val="000000"/>
                </a:solidFill>
                <a:latin typeface="Arial"/>
                <a:ea typeface="ＭＳ Ｐゴシック" charset="0"/>
                <a:cs typeface="ＭＳ Ｐゴシック" charset="0"/>
              </a:rPr>
              <a:t>BioCarta</a:t>
            </a:r>
            <a:r>
              <a:rPr lang="en-US" sz="1200" dirty="0">
                <a:solidFill>
                  <a:srgbClr val="000000"/>
                </a:solidFill>
                <a:latin typeface="Arial"/>
                <a:ea typeface="ＭＳ Ｐゴシック" charset="0"/>
                <a:cs typeface="ＭＳ Ｐゴシック" charset="0"/>
              </a:rPr>
              <a:t>/</a:t>
            </a:r>
            <a:r>
              <a:rPr lang="en-US" sz="1200" dirty="0" err="1">
                <a:solidFill>
                  <a:srgbClr val="000000"/>
                </a:solidFill>
                <a:latin typeface="Arial"/>
                <a:ea typeface="ＭＳ Ｐゴシック" charset="0"/>
                <a:cs typeface="ＭＳ Ｐゴシック" charset="0"/>
              </a:rPr>
              <a:t>h_mitochondriaPathway</a:t>
            </a:r>
            <a:endParaRPr lang="es-ES" sz="1200" dirty="0">
              <a:solidFill>
                <a:srgbClr val="000000"/>
              </a:solidFill>
              <a:latin typeface="Arial"/>
              <a:ea typeface="ＭＳ Ｐゴシック" charset="0"/>
              <a:cs typeface="ＭＳ Ｐゴシック" charset="0"/>
            </a:endParaRPr>
          </a:p>
        </p:txBody>
      </p:sp>
      <p:sp>
        <p:nvSpPr>
          <p:cNvPr id="347138" name="Rectangle 2"/>
          <p:cNvSpPr txBox="1">
            <a:spLocks noChangeArrowheads="1"/>
          </p:cNvSpPr>
          <p:nvPr/>
        </p:nvSpPr>
        <p:spPr bwMode="auto">
          <a:xfrm>
            <a:off x="314325" y="230188"/>
            <a:ext cx="7618413"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eaLnBrk="0" hangingPunct="0">
              <a:defRPr sz="2400">
                <a:solidFill>
                  <a:schemeClr val="tx1"/>
                </a:solidFill>
                <a:latin typeface="Arial" charset="0"/>
                <a:ea typeface="ＭＳ Ｐゴシック" charset="0"/>
                <a:cs typeface="ＭＳ Ｐゴシック" charset="0"/>
              </a:defRPr>
            </a:lvl1pPr>
            <a:lvl2pPr marL="742950" indent="-285750" defTabSz="457200" eaLnBrk="0" hangingPunct="0">
              <a:defRPr sz="2400">
                <a:solidFill>
                  <a:schemeClr val="tx1"/>
                </a:solidFill>
                <a:latin typeface="Arial" charset="0"/>
                <a:ea typeface="ＭＳ Ｐゴシック" charset="0"/>
              </a:defRPr>
            </a:lvl2pPr>
            <a:lvl3pPr marL="1143000" indent="-228600" defTabSz="457200" eaLnBrk="0" hangingPunct="0">
              <a:defRPr sz="2400">
                <a:solidFill>
                  <a:schemeClr val="tx1"/>
                </a:solidFill>
                <a:latin typeface="Arial" charset="0"/>
                <a:ea typeface="ＭＳ Ｐゴシック" charset="0"/>
              </a:defRPr>
            </a:lvl3pPr>
            <a:lvl4pPr marL="1600200" indent="-228600" defTabSz="457200" eaLnBrk="0" hangingPunct="0">
              <a:defRPr sz="2400">
                <a:solidFill>
                  <a:schemeClr val="tx1"/>
                </a:solidFill>
                <a:latin typeface="Arial" charset="0"/>
                <a:ea typeface="ＭＳ Ｐゴシック" charset="0"/>
              </a:defRPr>
            </a:lvl4pPr>
            <a:lvl5pPr marL="2057400" indent="-228600" defTabSz="4572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lnSpc>
                <a:spcPct val="95000"/>
              </a:lnSpc>
              <a:spcBef>
                <a:spcPct val="0"/>
              </a:spcBef>
              <a:spcAft>
                <a:spcPct val="0"/>
              </a:spcAft>
            </a:pPr>
            <a:r>
              <a:rPr lang="es-ES" b="1" smtClean="0">
                <a:solidFill>
                  <a:srgbClr val="FFFFFF"/>
                </a:solidFill>
              </a:rPr>
              <a:t>BCL2: Role of Mitochondria in Apoptotic Signaling</a:t>
            </a:r>
            <a:endParaRPr lang="en-GB" b="1" smtClean="0">
              <a:solidFill>
                <a:srgbClr val="FFFFFF"/>
              </a:solidFill>
            </a:endParaRPr>
          </a:p>
        </p:txBody>
      </p:sp>
      <p:sp>
        <p:nvSpPr>
          <p:cNvPr id="7" name="CuadroTexto 6"/>
          <p:cNvSpPr txBox="1"/>
          <p:nvPr/>
        </p:nvSpPr>
        <p:spPr>
          <a:xfrm>
            <a:off x="87313" y="1204913"/>
            <a:ext cx="1019175" cy="646112"/>
          </a:xfrm>
          <a:prstGeom prst="rect">
            <a:avLst/>
          </a:prstGeom>
          <a:noFill/>
        </p:spPr>
        <p:txBody>
          <a:bodyPr wrap="none">
            <a:spAutoFit/>
          </a:bodyPr>
          <a:lstStyle/>
          <a:p>
            <a:pPr>
              <a:defRPr/>
            </a:pPr>
            <a:r>
              <a:rPr lang="es-ES_tradnl" dirty="0">
                <a:solidFill>
                  <a:srgbClr val="000000"/>
                </a:solidFill>
                <a:latin typeface="Arial"/>
                <a:ea typeface="ＭＳ Ｐゴシック" charset="0"/>
                <a:cs typeface="ＭＳ Ｐゴシック" charset="0"/>
              </a:rPr>
              <a:t>ID: 516</a:t>
            </a:r>
          </a:p>
          <a:p>
            <a:pPr>
              <a:defRPr/>
            </a:pPr>
            <a:r>
              <a:rPr lang="es-ES_tradnl" dirty="0">
                <a:solidFill>
                  <a:srgbClr val="000000"/>
                </a:solidFill>
                <a:latin typeface="Arial"/>
                <a:ea typeface="ＭＳ Ｐゴシック" charset="0"/>
                <a:cs typeface="ＭＳ Ｐゴシック" charset="0"/>
              </a:rPr>
              <a:t>18q21.3</a:t>
            </a:r>
            <a:endParaRPr lang="es-ES" dirty="0">
              <a:solidFill>
                <a:srgbClr val="000000"/>
              </a:solidFill>
              <a:latin typeface="Arial"/>
              <a:ea typeface="ＭＳ Ｐゴシック" charset="0"/>
              <a:cs typeface="ＭＳ Ｐゴシック" charset="0"/>
            </a:endParaRPr>
          </a:p>
        </p:txBody>
      </p:sp>
      <p:pic>
        <p:nvPicPr>
          <p:cNvPr id="347140" name="Imagen 2"/>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309813" y="992188"/>
            <a:ext cx="4706937" cy="545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19293378"/>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 name="CuadroTexto 4"/>
          <p:cNvSpPr txBox="1"/>
          <p:nvPr/>
        </p:nvSpPr>
        <p:spPr>
          <a:xfrm>
            <a:off x="87313" y="6523038"/>
            <a:ext cx="4094162" cy="276225"/>
          </a:xfrm>
          <a:prstGeom prst="rect">
            <a:avLst/>
          </a:prstGeom>
          <a:noFill/>
        </p:spPr>
        <p:txBody>
          <a:bodyPr wrap="none">
            <a:spAutoFit/>
          </a:bodyPr>
          <a:lstStyle/>
          <a:p>
            <a:pPr>
              <a:defRPr/>
            </a:pPr>
            <a:r>
              <a:rPr lang="en-US" sz="1200" dirty="0">
                <a:solidFill>
                  <a:srgbClr val="000000"/>
                </a:solidFill>
                <a:latin typeface="Arial"/>
                <a:ea typeface="ＭＳ Ｐゴシック" charset="0"/>
                <a:cs typeface="ＭＳ Ｐゴシック" charset="0"/>
              </a:rPr>
              <a:t>http://</a:t>
            </a:r>
            <a:r>
              <a:rPr lang="en-US" sz="1200" dirty="0" err="1">
                <a:solidFill>
                  <a:srgbClr val="000000"/>
                </a:solidFill>
                <a:latin typeface="Arial"/>
                <a:ea typeface="ＭＳ Ｐゴシック" charset="0"/>
                <a:cs typeface="ＭＳ Ｐゴシック" charset="0"/>
              </a:rPr>
              <a:t>cgap.nci.nih.gov</a:t>
            </a:r>
            <a:r>
              <a:rPr lang="en-US" sz="1200" dirty="0">
                <a:solidFill>
                  <a:srgbClr val="000000"/>
                </a:solidFill>
                <a:latin typeface="Arial"/>
                <a:ea typeface="ＭＳ Ｐゴシック" charset="0"/>
                <a:cs typeface="ＭＳ Ｐゴシック" charset="0"/>
              </a:rPr>
              <a:t>/Pathways/</a:t>
            </a:r>
            <a:r>
              <a:rPr lang="en-US" sz="1200" dirty="0" err="1">
                <a:solidFill>
                  <a:srgbClr val="000000"/>
                </a:solidFill>
                <a:latin typeface="Arial"/>
                <a:ea typeface="ＭＳ Ｐゴシック" charset="0"/>
                <a:cs typeface="ＭＳ Ｐゴシック" charset="0"/>
              </a:rPr>
              <a:t>BioCarta</a:t>
            </a:r>
            <a:r>
              <a:rPr lang="en-US" sz="1200" dirty="0">
                <a:solidFill>
                  <a:srgbClr val="000000"/>
                </a:solidFill>
                <a:latin typeface="Arial"/>
                <a:ea typeface="ＭＳ Ｐゴシック" charset="0"/>
                <a:cs typeface="ＭＳ Ｐゴシック" charset="0"/>
              </a:rPr>
              <a:t>/</a:t>
            </a:r>
            <a:r>
              <a:rPr lang="en-US" sz="1200" dirty="0" err="1">
                <a:solidFill>
                  <a:srgbClr val="000000"/>
                </a:solidFill>
                <a:latin typeface="Arial"/>
                <a:ea typeface="ＭＳ Ｐゴシック" charset="0"/>
                <a:cs typeface="ＭＳ Ｐゴシック" charset="0"/>
              </a:rPr>
              <a:t>h_badPathway</a:t>
            </a:r>
            <a:endParaRPr lang="es-ES" sz="1200" dirty="0">
              <a:solidFill>
                <a:srgbClr val="000000"/>
              </a:solidFill>
              <a:latin typeface="Arial"/>
              <a:ea typeface="ＭＳ Ｐゴシック" charset="0"/>
              <a:cs typeface="ＭＳ Ｐゴシック" charset="0"/>
            </a:endParaRPr>
          </a:p>
        </p:txBody>
      </p:sp>
      <p:sp>
        <p:nvSpPr>
          <p:cNvPr id="348162" name="Rectangle 2"/>
          <p:cNvSpPr txBox="1">
            <a:spLocks noChangeArrowheads="1"/>
          </p:cNvSpPr>
          <p:nvPr/>
        </p:nvSpPr>
        <p:spPr bwMode="auto">
          <a:xfrm>
            <a:off x="314325" y="230188"/>
            <a:ext cx="7618413"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eaLnBrk="0" hangingPunct="0">
              <a:defRPr sz="2400">
                <a:solidFill>
                  <a:schemeClr val="tx1"/>
                </a:solidFill>
                <a:latin typeface="Arial" charset="0"/>
                <a:ea typeface="ＭＳ Ｐゴシック" charset="0"/>
                <a:cs typeface="ＭＳ Ｐゴシック" charset="0"/>
              </a:defRPr>
            </a:lvl1pPr>
            <a:lvl2pPr marL="742950" indent="-285750" defTabSz="457200" eaLnBrk="0" hangingPunct="0">
              <a:defRPr sz="2400">
                <a:solidFill>
                  <a:schemeClr val="tx1"/>
                </a:solidFill>
                <a:latin typeface="Arial" charset="0"/>
                <a:ea typeface="ＭＳ Ｐゴシック" charset="0"/>
              </a:defRPr>
            </a:lvl2pPr>
            <a:lvl3pPr marL="1143000" indent="-228600" defTabSz="457200" eaLnBrk="0" hangingPunct="0">
              <a:defRPr sz="2400">
                <a:solidFill>
                  <a:schemeClr val="tx1"/>
                </a:solidFill>
                <a:latin typeface="Arial" charset="0"/>
                <a:ea typeface="ＭＳ Ｐゴシック" charset="0"/>
              </a:defRPr>
            </a:lvl3pPr>
            <a:lvl4pPr marL="1600200" indent="-228600" defTabSz="457200" eaLnBrk="0" hangingPunct="0">
              <a:defRPr sz="2400">
                <a:solidFill>
                  <a:schemeClr val="tx1"/>
                </a:solidFill>
                <a:latin typeface="Arial" charset="0"/>
                <a:ea typeface="ＭＳ Ｐゴシック" charset="0"/>
              </a:defRPr>
            </a:lvl4pPr>
            <a:lvl5pPr marL="2057400" indent="-228600" defTabSz="4572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lnSpc>
                <a:spcPct val="95000"/>
              </a:lnSpc>
              <a:spcBef>
                <a:spcPct val="0"/>
              </a:spcBef>
              <a:spcAft>
                <a:spcPct val="0"/>
              </a:spcAft>
            </a:pPr>
            <a:r>
              <a:rPr lang="es-ES" b="1" smtClean="0">
                <a:solidFill>
                  <a:srgbClr val="FFFFFF"/>
                </a:solidFill>
              </a:rPr>
              <a:t>BCL2: Regulation of BAD Phosphorylation</a:t>
            </a:r>
            <a:endParaRPr lang="en-GB" b="1" smtClean="0">
              <a:solidFill>
                <a:srgbClr val="FFFFFF"/>
              </a:solidFill>
            </a:endParaRPr>
          </a:p>
        </p:txBody>
      </p:sp>
      <p:sp>
        <p:nvSpPr>
          <p:cNvPr id="7" name="CuadroTexto 6"/>
          <p:cNvSpPr txBox="1"/>
          <p:nvPr/>
        </p:nvSpPr>
        <p:spPr>
          <a:xfrm>
            <a:off x="87313" y="1204913"/>
            <a:ext cx="1019175" cy="646112"/>
          </a:xfrm>
          <a:prstGeom prst="rect">
            <a:avLst/>
          </a:prstGeom>
          <a:noFill/>
        </p:spPr>
        <p:txBody>
          <a:bodyPr wrap="none">
            <a:spAutoFit/>
          </a:bodyPr>
          <a:lstStyle/>
          <a:p>
            <a:pPr>
              <a:defRPr/>
            </a:pPr>
            <a:r>
              <a:rPr lang="es-ES_tradnl" dirty="0">
                <a:solidFill>
                  <a:srgbClr val="000000"/>
                </a:solidFill>
                <a:latin typeface="Arial"/>
                <a:ea typeface="ＭＳ Ｐゴシック" charset="0"/>
                <a:cs typeface="ＭＳ Ｐゴシック" charset="0"/>
              </a:rPr>
              <a:t>ID: 516</a:t>
            </a:r>
          </a:p>
          <a:p>
            <a:pPr>
              <a:defRPr/>
            </a:pPr>
            <a:r>
              <a:rPr lang="es-ES_tradnl" dirty="0">
                <a:solidFill>
                  <a:srgbClr val="000000"/>
                </a:solidFill>
                <a:latin typeface="Arial"/>
                <a:ea typeface="ＭＳ Ｐゴシック" charset="0"/>
                <a:cs typeface="ＭＳ Ｐゴシック" charset="0"/>
              </a:rPr>
              <a:t>18q21.3</a:t>
            </a:r>
            <a:endParaRPr lang="es-ES" dirty="0">
              <a:solidFill>
                <a:srgbClr val="000000"/>
              </a:solidFill>
              <a:latin typeface="Arial"/>
              <a:ea typeface="ＭＳ Ｐゴシック" charset="0"/>
              <a:cs typeface="ＭＳ Ｐゴシック" charset="0"/>
            </a:endParaRPr>
          </a:p>
        </p:txBody>
      </p:sp>
      <p:pic>
        <p:nvPicPr>
          <p:cNvPr id="348164" name="Imagen 3"/>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676400" y="1071563"/>
            <a:ext cx="5791200" cy="528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48334538"/>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 name="CuadroTexto 4"/>
          <p:cNvSpPr txBox="1"/>
          <p:nvPr/>
        </p:nvSpPr>
        <p:spPr>
          <a:xfrm>
            <a:off x="87313" y="6523038"/>
            <a:ext cx="4222750" cy="276225"/>
          </a:xfrm>
          <a:prstGeom prst="rect">
            <a:avLst/>
          </a:prstGeom>
          <a:noFill/>
        </p:spPr>
        <p:txBody>
          <a:bodyPr wrap="none">
            <a:spAutoFit/>
          </a:bodyPr>
          <a:lstStyle/>
          <a:p>
            <a:pPr>
              <a:defRPr/>
            </a:pPr>
            <a:r>
              <a:rPr lang="en-US" sz="1200" dirty="0">
                <a:solidFill>
                  <a:srgbClr val="000000"/>
                </a:solidFill>
                <a:latin typeface="Arial"/>
                <a:ea typeface="ＭＳ Ｐゴシック" charset="0"/>
                <a:cs typeface="ＭＳ Ｐゴシック" charset="0"/>
              </a:rPr>
              <a:t>http://</a:t>
            </a:r>
            <a:r>
              <a:rPr lang="en-US" sz="1200" dirty="0" err="1">
                <a:solidFill>
                  <a:srgbClr val="000000"/>
                </a:solidFill>
                <a:latin typeface="Arial"/>
                <a:ea typeface="ＭＳ Ｐゴシック" charset="0"/>
                <a:cs typeface="ＭＳ Ｐゴシック" charset="0"/>
              </a:rPr>
              <a:t>cgap.nci.nih.gov</a:t>
            </a:r>
            <a:r>
              <a:rPr lang="en-US" sz="1200" dirty="0">
                <a:solidFill>
                  <a:srgbClr val="000000"/>
                </a:solidFill>
                <a:latin typeface="Arial"/>
                <a:ea typeface="ＭＳ Ｐゴシック" charset="0"/>
                <a:cs typeface="ＭＳ Ｐゴシック" charset="0"/>
              </a:rPr>
              <a:t>/Pathways/</a:t>
            </a:r>
            <a:r>
              <a:rPr lang="en-US" sz="1200" dirty="0" err="1">
                <a:solidFill>
                  <a:srgbClr val="000000"/>
                </a:solidFill>
                <a:latin typeface="Arial"/>
                <a:ea typeface="ＭＳ Ｐゴシック" charset="0"/>
                <a:cs typeface="ＭＳ Ｐゴシック" charset="0"/>
              </a:rPr>
              <a:t>BioCarta</a:t>
            </a:r>
            <a:r>
              <a:rPr lang="en-US" sz="1200" dirty="0">
                <a:solidFill>
                  <a:srgbClr val="000000"/>
                </a:solidFill>
                <a:latin typeface="Arial"/>
                <a:ea typeface="ＭＳ Ｐゴシック" charset="0"/>
                <a:cs typeface="ＭＳ Ｐゴシック" charset="0"/>
              </a:rPr>
              <a:t>/</a:t>
            </a:r>
            <a:r>
              <a:rPr lang="en-US" sz="1200" dirty="0" err="1">
                <a:solidFill>
                  <a:srgbClr val="000000"/>
                </a:solidFill>
                <a:latin typeface="Arial"/>
                <a:ea typeface="ＭＳ Ｐゴシック" charset="0"/>
                <a:cs typeface="ＭＳ Ｐゴシック" charset="0"/>
              </a:rPr>
              <a:t>h_deathPathway</a:t>
            </a:r>
            <a:endParaRPr lang="es-ES" sz="1200" dirty="0">
              <a:solidFill>
                <a:srgbClr val="000000"/>
              </a:solidFill>
              <a:latin typeface="Arial"/>
              <a:ea typeface="ＭＳ Ｐゴシック" charset="0"/>
              <a:cs typeface="ＭＳ Ｐゴシック" charset="0"/>
            </a:endParaRPr>
          </a:p>
        </p:txBody>
      </p:sp>
      <p:sp>
        <p:nvSpPr>
          <p:cNvPr id="349186" name="Rectangle 2"/>
          <p:cNvSpPr txBox="1">
            <a:spLocks noChangeArrowheads="1"/>
          </p:cNvSpPr>
          <p:nvPr/>
        </p:nvSpPr>
        <p:spPr bwMode="auto">
          <a:xfrm>
            <a:off x="314325" y="142875"/>
            <a:ext cx="7618413" cy="46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eaLnBrk="0" hangingPunct="0">
              <a:defRPr sz="2400">
                <a:solidFill>
                  <a:schemeClr val="tx1"/>
                </a:solidFill>
                <a:latin typeface="Arial" charset="0"/>
                <a:ea typeface="ＭＳ Ｐゴシック" charset="0"/>
                <a:cs typeface="ＭＳ Ｐゴシック" charset="0"/>
              </a:defRPr>
            </a:lvl1pPr>
            <a:lvl2pPr marL="742950" indent="-285750" defTabSz="457200" eaLnBrk="0" hangingPunct="0">
              <a:defRPr sz="2400">
                <a:solidFill>
                  <a:schemeClr val="tx1"/>
                </a:solidFill>
                <a:latin typeface="Arial" charset="0"/>
                <a:ea typeface="ＭＳ Ｐゴシック" charset="0"/>
              </a:defRPr>
            </a:lvl2pPr>
            <a:lvl3pPr marL="1143000" indent="-228600" defTabSz="457200" eaLnBrk="0" hangingPunct="0">
              <a:defRPr sz="2400">
                <a:solidFill>
                  <a:schemeClr val="tx1"/>
                </a:solidFill>
                <a:latin typeface="Arial" charset="0"/>
                <a:ea typeface="ＭＳ Ｐゴシック" charset="0"/>
              </a:defRPr>
            </a:lvl3pPr>
            <a:lvl4pPr marL="1600200" indent="-228600" defTabSz="457200" eaLnBrk="0" hangingPunct="0">
              <a:defRPr sz="2400">
                <a:solidFill>
                  <a:schemeClr val="tx1"/>
                </a:solidFill>
                <a:latin typeface="Arial" charset="0"/>
                <a:ea typeface="ＭＳ Ｐゴシック" charset="0"/>
              </a:defRPr>
            </a:lvl4pPr>
            <a:lvl5pPr marL="2057400" indent="-228600" defTabSz="4572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lnSpc>
                <a:spcPct val="95000"/>
              </a:lnSpc>
              <a:spcBef>
                <a:spcPct val="0"/>
              </a:spcBef>
              <a:spcAft>
                <a:spcPct val="0"/>
              </a:spcAft>
            </a:pPr>
            <a:r>
              <a:rPr lang="es-ES" b="1" smtClean="0">
                <a:solidFill>
                  <a:srgbClr val="FFFFFF"/>
                </a:solidFill>
              </a:rPr>
              <a:t>BCL2: Induction of Apoptosis through DR3, DR4/5 Domain</a:t>
            </a:r>
            <a:endParaRPr lang="en-GB" b="1" smtClean="0">
              <a:solidFill>
                <a:srgbClr val="FFFFFF"/>
              </a:solidFill>
            </a:endParaRPr>
          </a:p>
        </p:txBody>
      </p:sp>
      <p:sp>
        <p:nvSpPr>
          <p:cNvPr id="7" name="CuadroTexto 6"/>
          <p:cNvSpPr txBox="1"/>
          <p:nvPr/>
        </p:nvSpPr>
        <p:spPr>
          <a:xfrm>
            <a:off x="87313" y="1204913"/>
            <a:ext cx="1019175" cy="646112"/>
          </a:xfrm>
          <a:prstGeom prst="rect">
            <a:avLst/>
          </a:prstGeom>
          <a:noFill/>
        </p:spPr>
        <p:txBody>
          <a:bodyPr wrap="none">
            <a:spAutoFit/>
          </a:bodyPr>
          <a:lstStyle/>
          <a:p>
            <a:pPr>
              <a:defRPr/>
            </a:pPr>
            <a:r>
              <a:rPr lang="es-ES_tradnl" dirty="0">
                <a:solidFill>
                  <a:srgbClr val="000000"/>
                </a:solidFill>
                <a:latin typeface="Arial"/>
                <a:ea typeface="ＭＳ Ｐゴシック" charset="0"/>
                <a:cs typeface="ＭＳ Ｐゴシック" charset="0"/>
              </a:rPr>
              <a:t>ID: 516</a:t>
            </a:r>
          </a:p>
          <a:p>
            <a:pPr>
              <a:defRPr/>
            </a:pPr>
            <a:r>
              <a:rPr lang="es-ES_tradnl" dirty="0">
                <a:solidFill>
                  <a:srgbClr val="000000"/>
                </a:solidFill>
                <a:latin typeface="Arial"/>
                <a:ea typeface="ＭＳ Ｐゴシック" charset="0"/>
                <a:cs typeface="ＭＳ Ｐゴシック" charset="0"/>
              </a:rPr>
              <a:t>18q21.3</a:t>
            </a:r>
            <a:endParaRPr lang="es-ES" dirty="0">
              <a:solidFill>
                <a:srgbClr val="000000"/>
              </a:solidFill>
              <a:latin typeface="Arial"/>
              <a:ea typeface="ＭＳ Ｐゴシック" charset="0"/>
              <a:cs typeface="ＭＳ Ｐゴシック" charset="0"/>
            </a:endParaRPr>
          </a:p>
        </p:txBody>
      </p:sp>
      <p:pic>
        <p:nvPicPr>
          <p:cNvPr id="349188" name="Imagen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166938" y="1060450"/>
            <a:ext cx="4802187" cy="5335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330927087"/>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 name="CuadroTexto 4"/>
          <p:cNvSpPr txBox="1"/>
          <p:nvPr/>
        </p:nvSpPr>
        <p:spPr>
          <a:xfrm>
            <a:off x="87313" y="6523038"/>
            <a:ext cx="4445000" cy="276225"/>
          </a:xfrm>
          <a:prstGeom prst="rect">
            <a:avLst/>
          </a:prstGeom>
          <a:noFill/>
        </p:spPr>
        <p:txBody>
          <a:bodyPr wrap="none">
            <a:spAutoFit/>
          </a:bodyPr>
          <a:lstStyle/>
          <a:p>
            <a:pPr>
              <a:defRPr/>
            </a:pPr>
            <a:r>
              <a:rPr lang="en-US" sz="1200" dirty="0">
                <a:solidFill>
                  <a:srgbClr val="000000"/>
                </a:solidFill>
                <a:latin typeface="Arial"/>
                <a:ea typeface="ＭＳ Ｐゴシック" charset="0"/>
                <a:cs typeface="ＭＳ Ｐゴシック" charset="0"/>
              </a:rPr>
              <a:t>http://</a:t>
            </a:r>
            <a:r>
              <a:rPr lang="en-US" sz="1200" dirty="0" err="1">
                <a:solidFill>
                  <a:srgbClr val="000000"/>
                </a:solidFill>
                <a:latin typeface="Arial"/>
                <a:ea typeface="ＭＳ Ｐゴシック" charset="0"/>
                <a:cs typeface="ＭＳ Ｐゴシック" charset="0"/>
              </a:rPr>
              <a:t>cgap.nci.nih.gov</a:t>
            </a:r>
            <a:r>
              <a:rPr lang="en-US" sz="1200" dirty="0">
                <a:solidFill>
                  <a:srgbClr val="000000"/>
                </a:solidFill>
                <a:latin typeface="Arial"/>
                <a:ea typeface="ＭＳ Ｐゴシック" charset="0"/>
                <a:cs typeface="ＭＳ Ｐゴシック" charset="0"/>
              </a:rPr>
              <a:t>/Pathways/</a:t>
            </a:r>
            <a:r>
              <a:rPr lang="en-US" sz="1200" dirty="0" err="1">
                <a:solidFill>
                  <a:srgbClr val="000000"/>
                </a:solidFill>
                <a:latin typeface="Arial"/>
                <a:ea typeface="ＭＳ Ｐゴシック" charset="0"/>
                <a:cs typeface="ＭＳ Ｐゴシック" charset="0"/>
              </a:rPr>
              <a:t>BioCarta</a:t>
            </a:r>
            <a:r>
              <a:rPr lang="en-US" sz="1200" dirty="0">
                <a:solidFill>
                  <a:srgbClr val="000000"/>
                </a:solidFill>
                <a:latin typeface="Arial"/>
                <a:ea typeface="ＭＳ Ｐゴシック" charset="0"/>
                <a:cs typeface="ＭＳ Ｐゴシック" charset="0"/>
              </a:rPr>
              <a:t>/</a:t>
            </a:r>
            <a:r>
              <a:rPr lang="en-US" sz="1200" dirty="0" err="1">
                <a:solidFill>
                  <a:srgbClr val="000000"/>
                </a:solidFill>
                <a:latin typeface="Arial"/>
                <a:ea typeface="ＭＳ Ｐゴシック" charset="0"/>
                <a:cs typeface="ＭＳ Ｐゴシック" charset="0"/>
              </a:rPr>
              <a:t>h_chemicalPathway</a:t>
            </a:r>
            <a:endParaRPr lang="es-ES" sz="1200" dirty="0">
              <a:solidFill>
                <a:srgbClr val="000000"/>
              </a:solidFill>
              <a:latin typeface="Arial"/>
              <a:ea typeface="ＭＳ Ｐゴシック" charset="0"/>
              <a:cs typeface="ＭＳ Ｐゴシック" charset="0"/>
            </a:endParaRPr>
          </a:p>
        </p:txBody>
      </p:sp>
      <p:sp>
        <p:nvSpPr>
          <p:cNvPr id="350210" name="Rectangle 2"/>
          <p:cNvSpPr txBox="1">
            <a:spLocks noChangeArrowheads="1"/>
          </p:cNvSpPr>
          <p:nvPr/>
        </p:nvSpPr>
        <p:spPr bwMode="auto">
          <a:xfrm>
            <a:off x="314325" y="230188"/>
            <a:ext cx="7618413"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eaLnBrk="0" hangingPunct="0">
              <a:defRPr sz="2400">
                <a:solidFill>
                  <a:schemeClr val="tx1"/>
                </a:solidFill>
                <a:latin typeface="Arial" charset="0"/>
                <a:ea typeface="ＭＳ Ｐゴシック" charset="0"/>
                <a:cs typeface="ＭＳ Ｐゴシック" charset="0"/>
              </a:defRPr>
            </a:lvl1pPr>
            <a:lvl2pPr marL="742950" indent="-285750" defTabSz="457200" eaLnBrk="0" hangingPunct="0">
              <a:defRPr sz="2400">
                <a:solidFill>
                  <a:schemeClr val="tx1"/>
                </a:solidFill>
                <a:latin typeface="Arial" charset="0"/>
                <a:ea typeface="ＭＳ Ｐゴシック" charset="0"/>
              </a:defRPr>
            </a:lvl2pPr>
            <a:lvl3pPr marL="1143000" indent="-228600" defTabSz="457200" eaLnBrk="0" hangingPunct="0">
              <a:defRPr sz="2400">
                <a:solidFill>
                  <a:schemeClr val="tx1"/>
                </a:solidFill>
                <a:latin typeface="Arial" charset="0"/>
                <a:ea typeface="ＭＳ Ｐゴシック" charset="0"/>
              </a:defRPr>
            </a:lvl3pPr>
            <a:lvl4pPr marL="1600200" indent="-228600" defTabSz="457200" eaLnBrk="0" hangingPunct="0">
              <a:defRPr sz="2400">
                <a:solidFill>
                  <a:schemeClr val="tx1"/>
                </a:solidFill>
                <a:latin typeface="Arial" charset="0"/>
                <a:ea typeface="ＭＳ Ｐゴシック" charset="0"/>
              </a:defRPr>
            </a:lvl4pPr>
            <a:lvl5pPr marL="2057400" indent="-228600" defTabSz="4572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lnSpc>
                <a:spcPct val="95000"/>
              </a:lnSpc>
              <a:spcBef>
                <a:spcPct val="0"/>
              </a:spcBef>
              <a:spcAft>
                <a:spcPct val="0"/>
              </a:spcAft>
            </a:pPr>
            <a:r>
              <a:rPr lang="es-ES" b="1" smtClean="0">
                <a:solidFill>
                  <a:srgbClr val="FFFFFF"/>
                </a:solidFill>
              </a:rPr>
              <a:t>BCL2: Apoptotic signaling through DNA damage</a:t>
            </a:r>
            <a:endParaRPr lang="en-GB" b="1" smtClean="0">
              <a:solidFill>
                <a:srgbClr val="FFFFFF"/>
              </a:solidFill>
            </a:endParaRPr>
          </a:p>
        </p:txBody>
      </p:sp>
      <p:sp>
        <p:nvSpPr>
          <p:cNvPr id="7" name="CuadroTexto 6"/>
          <p:cNvSpPr txBox="1"/>
          <p:nvPr/>
        </p:nvSpPr>
        <p:spPr>
          <a:xfrm>
            <a:off x="87313" y="1204913"/>
            <a:ext cx="1019175" cy="646112"/>
          </a:xfrm>
          <a:prstGeom prst="rect">
            <a:avLst/>
          </a:prstGeom>
          <a:noFill/>
        </p:spPr>
        <p:txBody>
          <a:bodyPr wrap="none">
            <a:spAutoFit/>
          </a:bodyPr>
          <a:lstStyle/>
          <a:p>
            <a:pPr>
              <a:defRPr/>
            </a:pPr>
            <a:r>
              <a:rPr lang="es-ES_tradnl" dirty="0">
                <a:solidFill>
                  <a:srgbClr val="000000"/>
                </a:solidFill>
                <a:latin typeface="Arial"/>
                <a:ea typeface="ＭＳ Ｐゴシック" charset="0"/>
                <a:cs typeface="ＭＳ Ｐゴシック" charset="0"/>
              </a:rPr>
              <a:t>ID: 516</a:t>
            </a:r>
          </a:p>
          <a:p>
            <a:pPr>
              <a:defRPr/>
            </a:pPr>
            <a:r>
              <a:rPr lang="es-ES_tradnl" dirty="0">
                <a:solidFill>
                  <a:srgbClr val="000000"/>
                </a:solidFill>
                <a:latin typeface="Arial"/>
                <a:ea typeface="ＭＳ Ｐゴシック" charset="0"/>
                <a:cs typeface="ＭＳ Ｐゴシック" charset="0"/>
              </a:rPr>
              <a:t>18q21.3</a:t>
            </a:r>
            <a:endParaRPr lang="es-ES" dirty="0">
              <a:solidFill>
                <a:srgbClr val="000000"/>
              </a:solidFill>
              <a:latin typeface="Arial"/>
              <a:ea typeface="ＭＳ Ｐゴシック" charset="0"/>
              <a:cs typeface="ＭＳ Ｐゴシック" charset="0"/>
            </a:endParaRPr>
          </a:p>
        </p:txBody>
      </p:sp>
      <p:pic>
        <p:nvPicPr>
          <p:cNvPr id="350212" name="Imagen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817688" y="1204913"/>
            <a:ext cx="5708650" cy="524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21360809"/>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8433" name="Picture 2"/>
          <p:cNvPicPr>
            <a:picLocks noChangeAspect="1" noChangeArrowheads="1"/>
          </p:cNvPicPr>
          <p:nvPr/>
        </p:nvPicPr>
        <p:blipFill>
          <a:blip r:embed="rId3"/>
          <a:srcRect/>
          <a:stretch>
            <a:fillRect/>
          </a:stretch>
        </p:blipFill>
        <p:spPr bwMode="auto">
          <a:xfrm>
            <a:off x="214313" y="214313"/>
            <a:ext cx="2857500" cy="1533525"/>
          </a:xfrm>
          <a:prstGeom prst="rect">
            <a:avLst/>
          </a:prstGeom>
          <a:noFill/>
          <a:ln w="9525">
            <a:noFill/>
            <a:miter lim="800000"/>
            <a:headEnd/>
            <a:tailEnd/>
          </a:ln>
        </p:spPr>
      </p:pic>
      <p:pic>
        <p:nvPicPr>
          <p:cNvPr id="18434" name="Picture 3"/>
          <p:cNvPicPr>
            <a:picLocks noChangeAspect="1" noChangeArrowheads="1"/>
          </p:cNvPicPr>
          <p:nvPr/>
        </p:nvPicPr>
        <p:blipFill>
          <a:blip r:embed="rId4"/>
          <a:srcRect/>
          <a:stretch>
            <a:fillRect/>
          </a:stretch>
        </p:blipFill>
        <p:spPr bwMode="auto">
          <a:xfrm>
            <a:off x="3143250" y="214313"/>
            <a:ext cx="2847975" cy="1504950"/>
          </a:xfrm>
          <a:prstGeom prst="rect">
            <a:avLst/>
          </a:prstGeom>
          <a:noFill/>
          <a:ln w="9525">
            <a:noFill/>
            <a:miter lim="800000"/>
            <a:headEnd/>
            <a:tailEnd/>
          </a:ln>
        </p:spPr>
      </p:pic>
      <p:pic>
        <p:nvPicPr>
          <p:cNvPr id="18435" name="Picture 4"/>
          <p:cNvPicPr>
            <a:picLocks noChangeAspect="1" noChangeArrowheads="1"/>
          </p:cNvPicPr>
          <p:nvPr/>
        </p:nvPicPr>
        <p:blipFill>
          <a:blip r:embed="rId5"/>
          <a:srcRect/>
          <a:stretch>
            <a:fillRect/>
          </a:stretch>
        </p:blipFill>
        <p:spPr bwMode="auto">
          <a:xfrm>
            <a:off x="6072188" y="214313"/>
            <a:ext cx="2857500" cy="1485900"/>
          </a:xfrm>
          <a:prstGeom prst="rect">
            <a:avLst/>
          </a:prstGeom>
          <a:noFill/>
          <a:ln w="9525">
            <a:noFill/>
            <a:miter lim="800000"/>
            <a:headEnd/>
            <a:tailEnd/>
          </a:ln>
        </p:spPr>
      </p:pic>
      <p:pic>
        <p:nvPicPr>
          <p:cNvPr id="18436" name="Picture 5"/>
          <p:cNvPicPr>
            <a:picLocks noChangeAspect="1" noChangeArrowheads="1"/>
          </p:cNvPicPr>
          <p:nvPr/>
        </p:nvPicPr>
        <p:blipFill>
          <a:blip r:embed="rId6"/>
          <a:srcRect/>
          <a:stretch>
            <a:fillRect/>
          </a:stretch>
        </p:blipFill>
        <p:spPr bwMode="auto">
          <a:xfrm>
            <a:off x="214313" y="1857375"/>
            <a:ext cx="2809875" cy="1504950"/>
          </a:xfrm>
          <a:prstGeom prst="rect">
            <a:avLst/>
          </a:prstGeom>
          <a:noFill/>
          <a:ln w="9525">
            <a:noFill/>
            <a:miter lim="800000"/>
            <a:headEnd/>
            <a:tailEnd/>
          </a:ln>
        </p:spPr>
      </p:pic>
      <p:pic>
        <p:nvPicPr>
          <p:cNvPr id="18437" name="Picture 6"/>
          <p:cNvPicPr>
            <a:picLocks noChangeAspect="1" noChangeArrowheads="1"/>
          </p:cNvPicPr>
          <p:nvPr/>
        </p:nvPicPr>
        <p:blipFill>
          <a:blip r:embed="rId7"/>
          <a:srcRect/>
          <a:stretch>
            <a:fillRect/>
          </a:stretch>
        </p:blipFill>
        <p:spPr bwMode="auto">
          <a:xfrm>
            <a:off x="3143250" y="1871663"/>
            <a:ext cx="2800350" cy="1485900"/>
          </a:xfrm>
          <a:prstGeom prst="rect">
            <a:avLst/>
          </a:prstGeom>
          <a:noFill/>
          <a:ln w="9525">
            <a:noFill/>
            <a:miter lim="800000"/>
            <a:headEnd/>
            <a:tailEnd/>
          </a:ln>
        </p:spPr>
      </p:pic>
      <p:pic>
        <p:nvPicPr>
          <p:cNvPr id="18438" name="Picture 8"/>
          <p:cNvPicPr>
            <a:picLocks noChangeAspect="1" noChangeArrowheads="1"/>
          </p:cNvPicPr>
          <p:nvPr/>
        </p:nvPicPr>
        <p:blipFill>
          <a:blip r:embed="rId8"/>
          <a:srcRect/>
          <a:stretch>
            <a:fillRect/>
          </a:stretch>
        </p:blipFill>
        <p:spPr bwMode="auto">
          <a:xfrm>
            <a:off x="6100763" y="1852613"/>
            <a:ext cx="2828925" cy="1504950"/>
          </a:xfrm>
          <a:prstGeom prst="rect">
            <a:avLst/>
          </a:prstGeom>
          <a:noFill/>
          <a:ln w="9525">
            <a:noFill/>
            <a:miter lim="800000"/>
            <a:headEnd/>
            <a:tailEnd/>
          </a:ln>
        </p:spPr>
      </p:pic>
      <p:pic>
        <p:nvPicPr>
          <p:cNvPr id="18439" name="Picture 9"/>
          <p:cNvPicPr>
            <a:picLocks noChangeAspect="1" noChangeArrowheads="1"/>
          </p:cNvPicPr>
          <p:nvPr/>
        </p:nvPicPr>
        <p:blipFill>
          <a:blip r:embed="rId9"/>
          <a:srcRect/>
          <a:stretch>
            <a:fillRect/>
          </a:stretch>
        </p:blipFill>
        <p:spPr bwMode="auto">
          <a:xfrm>
            <a:off x="214313" y="3500438"/>
            <a:ext cx="2847975" cy="1543050"/>
          </a:xfrm>
          <a:prstGeom prst="rect">
            <a:avLst/>
          </a:prstGeom>
          <a:noFill/>
          <a:ln w="9525">
            <a:noFill/>
            <a:miter lim="800000"/>
            <a:headEnd/>
            <a:tailEnd/>
          </a:ln>
        </p:spPr>
      </p:pic>
      <p:pic>
        <p:nvPicPr>
          <p:cNvPr id="18440" name="Picture 10"/>
          <p:cNvPicPr>
            <a:picLocks noChangeAspect="1" noChangeArrowheads="1"/>
          </p:cNvPicPr>
          <p:nvPr/>
        </p:nvPicPr>
        <p:blipFill>
          <a:blip r:embed="rId10"/>
          <a:srcRect/>
          <a:stretch>
            <a:fillRect/>
          </a:stretch>
        </p:blipFill>
        <p:spPr bwMode="auto">
          <a:xfrm>
            <a:off x="3143250" y="3500438"/>
            <a:ext cx="2847975" cy="1524000"/>
          </a:xfrm>
          <a:prstGeom prst="rect">
            <a:avLst/>
          </a:prstGeom>
          <a:noFill/>
          <a:ln w="9525">
            <a:noFill/>
            <a:miter lim="800000"/>
            <a:headEnd/>
            <a:tailEnd/>
          </a:ln>
        </p:spPr>
      </p:pic>
      <p:pic>
        <p:nvPicPr>
          <p:cNvPr id="18441" name="Picture 11"/>
          <p:cNvPicPr>
            <a:picLocks noChangeAspect="1" noChangeArrowheads="1"/>
          </p:cNvPicPr>
          <p:nvPr/>
        </p:nvPicPr>
        <p:blipFill>
          <a:blip r:embed="rId11"/>
          <a:srcRect/>
          <a:stretch>
            <a:fillRect/>
          </a:stretch>
        </p:blipFill>
        <p:spPr bwMode="auto">
          <a:xfrm>
            <a:off x="6072188" y="3500438"/>
            <a:ext cx="2857500" cy="1524000"/>
          </a:xfrm>
          <a:prstGeom prst="rect">
            <a:avLst/>
          </a:prstGeom>
          <a:noFill/>
          <a:ln w="9525">
            <a:noFill/>
            <a:miter lim="800000"/>
            <a:headEnd/>
            <a:tailEnd/>
          </a:ln>
        </p:spPr>
      </p:pic>
      <p:pic>
        <p:nvPicPr>
          <p:cNvPr id="18442" name="Picture 12"/>
          <p:cNvPicPr>
            <a:picLocks noChangeAspect="1" noChangeArrowheads="1"/>
          </p:cNvPicPr>
          <p:nvPr/>
        </p:nvPicPr>
        <p:blipFill>
          <a:blip r:embed="rId12"/>
          <a:srcRect/>
          <a:stretch>
            <a:fillRect/>
          </a:stretch>
        </p:blipFill>
        <p:spPr bwMode="auto">
          <a:xfrm>
            <a:off x="214313" y="5119688"/>
            <a:ext cx="2847975" cy="1524000"/>
          </a:xfrm>
          <a:prstGeom prst="rect">
            <a:avLst/>
          </a:prstGeom>
          <a:noFill/>
          <a:ln w="9525">
            <a:noFill/>
            <a:miter lim="800000"/>
            <a:headEnd/>
            <a:tailEnd/>
          </a:ln>
        </p:spPr>
      </p:pic>
      <p:pic>
        <p:nvPicPr>
          <p:cNvPr id="18443" name="Picture 13"/>
          <p:cNvPicPr>
            <a:picLocks noChangeAspect="1" noChangeArrowheads="1"/>
          </p:cNvPicPr>
          <p:nvPr/>
        </p:nvPicPr>
        <p:blipFill>
          <a:blip r:embed="rId13"/>
          <a:srcRect/>
          <a:stretch>
            <a:fillRect/>
          </a:stretch>
        </p:blipFill>
        <p:spPr bwMode="auto">
          <a:xfrm>
            <a:off x="3181350" y="5110163"/>
            <a:ext cx="2819400" cy="1533525"/>
          </a:xfrm>
          <a:prstGeom prst="rect">
            <a:avLst/>
          </a:prstGeom>
          <a:noFill/>
          <a:ln w="9525">
            <a:noFill/>
            <a:miter lim="800000"/>
            <a:headEnd/>
            <a:tailEnd/>
          </a:ln>
        </p:spPr>
      </p:pic>
      <p:pic>
        <p:nvPicPr>
          <p:cNvPr id="18444" name="Picture 14"/>
          <p:cNvPicPr>
            <a:picLocks noChangeAspect="1" noChangeArrowheads="1"/>
          </p:cNvPicPr>
          <p:nvPr/>
        </p:nvPicPr>
        <p:blipFill>
          <a:blip r:embed="rId14"/>
          <a:srcRect/>
          <a:stretch>
            <a:fillRect/>
          </a:stretch>
        </p:blipFill>
        <p:spPr bwMode="auto">
          <a:xfrm>
            <a:off x="6100763" y="5119688"/>
            <a:ext cx="2828925" cy="1524000"/>
          </a:xfrm>
          <a:prstGeom prst="rect">
            <a:avLst/>
          </a:prstGeom>
          <a:noFill/>
          <a:ln w="9525">
            <a:noFill/>
            <a:miter lim="800000"/>
            <a:headEnd/>
            <a:tailEnd/>
          </a:ln>
        </p:spPr>
      </p:pic>
    </p:spTree>
  </p:cSld>
  <p:clrMapOvr>
    <a:masterClrMapping/>
  </p:clrMapOvr>
  <p:timing>
    <p:tnLst>
      <p:par>
        <p:cTn xmlns:p14="http://schemas.microsoft.com/office/powerpoint/2010/mai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 name="CuadroTexto 4"/>
          <p:cNvSpPr txBox="1"/>
          <p:nvPr/>
        </p:nvSpPr>
        <p:spPr>
          <a:xfrm>
            <a:off x="87313" y="6523038"/>
            <a:ext cx="4094162" cy="276225"/>
          </a:xfrm>
          <a:prstGeom prst="rect">
            <a:avLst/>
          </a:prstGeom>
          <a:noFill/>
        </p:spPr>
        <p:txBody>
          <a:bodyPr wrap="none">
            <a:spAutoFit/>
          </a:bodyPr>
          <a:lstStyle/>
          <a:p>
            <a:pPr>
              <a:defRPr/>
            </a:pPr>
            <a:r>
              <a:rPr lang="en-US" sz="1200" dirty="0">
                <a:solidFill>
                  <a:srgbClr val="000000"/>
                </a:solidFill>
                <a:latin typeface="Arial"/>
                <a:ea typeface="ＭＳ Ｐゴシック" charset="0"/>
                <a:cs typeface="ＭＳ Ｐゴシック" charset="0"/>
              </a:rPr>
              <a:t>http://</a:t>
            </a:r>
            <a:r>
              <a:rPr lang="en-US" sz="1200" dirty="0" err="1">
                <a:solidFill>
                  <a:srgbClr val="000000"/>
                </a:solidFill>
                <a:latin typeface="Arial"/>
                <a:ea typeface="ＭＳ Ｐゴシック" charset="0"/>
                <a:cs typeface="ＭＳ Ｐゴシック" charset="0"/>
              </a:rPr>
              <a:t>cgap.nci.nih.gov</a:t>
            </a:r>
            <a:r>
              <a:rPr lang="en-US" sz="1200" dirty="0">
                <a:solidFill>
                  <a:srgbClr val="000000"/>
                </a:solidFill>
                <a:latin typeface="Arial"/>
                <a:ea typeface="ＭＳ Ｐゴシック" charset="0"/>
                <a:cs typeface="ＭＳ Ｐゴシック" charset="0"/>
              </a:rPr>
              <a:t>/Pathways/</a:t>
            </a:r>
            <a:r>
              <a:rPr lang="en-US" sz="1200" dirty="0" err="1">
                <a:solidFill>
                  <a:srgbClr val="000000"/>
                </a:solidFill>
                <a:latin typeface="Arial"/>
                <a:ea typeface="ＭＳ Ｐゴシック" charset="0"/>
                <a:cs typeface="ＭＳ Ｐゴシック" charset="0"/>
              </a:rPr>
              <a:t>BioCarta</a:t>
            </a:r>
            <a:r>
              <a:rPr lang="en-US" sz="1200" dirty="0">
                <a:solidFill>
                  <a:srgbClr val="000000"/>
                </a:solidFill>
                <a:latin typeface="Arial"/>
                <a:ea typeface="ＭＳ Ｐゴシック" charset="0"/>
                <a:cs typeface="ＭＳ Ｐゴシック" charset="0"/>
              </a:rPr>
              <a:t>/h_p53Pathway</a:t>
            </a:r>
            <a:endParaRPr lang="es-ES" sz="1200" dirty="0">
              <a:solidFill>
                <a:srgbClr val="000000"/>
              </a:solidFill>
              <a:latin typeface="Arial"/>
              <a:ea typeface="ＭＳ Ｐゴシック" charset="0"/>
              <a:cs typeface="ＭＳ Ｐゴシック" charset="0"/>
            </a:endParaRPr>
          </a:p>
        </p:txBody>
      </p:sp>
      <p:sp>
        <p:nvSpPr>
          <p:cNvPr id="351234" name="Rectangle 2"/>
          <p:cNvSpPr txBox="1">
            <a:spLocks noChangeArrowheads="1"/>
          </p:cNvSpPr>
          <p:nvPr/>
        </p:nvSpPr>
        <p:spPr bwMode="auto">
          <a:xfrm>
            <a:off x="314325" y="230188"/>
            <a:ext cx="7618413"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eaLnBrk="0" hangingPunct="0">
              <a:defRPr sz="2400">
                <a:solidFill>
                  <a:schemeClr val="tx1"/>
                </a:solidFill>
                <a:latin typeface="Arial" charset="0"/>
                <a:ea typeface="ＭＳ Ｐゴシック" charset="0"/>
                <a:cs typeface="ＭＳ Ｐゴシック" charset="0"/>
              </a:defRPr>
            </a:lvl1pPr>
            <a:lvl2pPr marL="742950" indent="-285750" defTabSz="457200" eaLnBrk="0" hangingPunct="0">
              <a:defRPr sz="2400">
                <a:solidFill>
                  <a:schemeClr val="tx1"/>
                </a:solidFill>
                <a:latin typeface="Arial" charset="0"/>
                <a:ea typeface="ＭＳ Ｐゴシック" charset="0"/>
              </a:defRPr>
            </a:lvl2pPr>
            <a:lvl3pPr marL="1143000" indent="-228600" defTabSz="457200" eaLnBrk="0" hangingPunct="0">
              <a:defRPr sz="2400">
                <a:solidFill>
                  <a:schemeClr val="tx1"/>
                </a:solidFill>
                <a:latin typeface="Arial" charset="0"/>
                <a:ea typeface="ＭＳ Ｐゴシック" charset="0"/>
              </a:defRPr>
            </a:lvl3pPr>
            <a:lvl4pPr marL="1600200" indent="-228600" defTabSz="457200" eaLnBrk="0" hangingPunct="0">
              <a:defRPr sz="2400">
                <a:solidFill>
                  <a:schemeClr val="tx1"/>
                </a:solidFill>
                <a:latin typeface="Arial" charset="0"/>
                <a:ea typeface="ＭＳ Ｐゴシック" charset="0"/>
              </a:defRPr>
            </a:lvl4pPr>
            <a:lvl5pPr marL="2057400" indent="-228600" defTabSz="4572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lnSpc>
                <a:spcPct val="95000"/>
              </a:lnSpc>
              <a:spcBef>
                <a:spcPct val="0"/>
              </a:spcBef>
              <a:spcAft>
                <a:spcPct val="0"/>
              </a:spcAft>
            </a:pPr>
            <a:r>
              <a:rPr lang="es-ES" b="1" smtClean="0">
                <a:solidFill>
                  <a:srgbClr val="FFFFFF"/>
                </a:solidFill>
              </a:rPr>
              <a:t>BCL2: p53 signaling pathway</a:t>
            </a:r>
            <a:endParaRPr lang="en-GB" b="1" smtClean="0">
              <a:solidFill>
                <a:srgbClr val="FFFFFF"/>
              </a:solidFill>
            </a:endParaRPr>
          </a:p>
        </p:txBody>
      </p:sp>
      <p:sp>
        <p:nvSpPr>
          <p:cNvPr id="7" name="CuadroTexto 6"/>
          <p:cNvSpPr txBox="1"/>
          <p:nvPr/>
        </p:nvSpPr>
        <p:spPr>
          <a:xfrm>
            <a:off x="87313" y="1204913"/>
            <a:ext cx="1019175" cy="646112"/>
          </a:xfrm>
          <a:prstGeom prst="rect">
            <a:avLst/>
          </a:prstGeom>
          <a:noFill/>
        </p:spPr>
        <p:txBody>
          <a:bodyPr wrap="none">
            <a:spAutoFit/>
          </a:bodyPr>
          <a:lstStyle/>
          <a:p>
            <a:pPr>
              <a:defRPr/>
            </a:pPr>
            <a:r>
              <a:rPr lang="es-ES_tradnl" dirty="0">
                <a:solidFill>
                  <a:srgbClr val="000000"/>
                </a:solidFill>
                <a:latin typeface="Arial"/>
                <a:ea typeface="ＭＳ Ｐゴシック" charset="0"/>
                <a:cs typeface="ＭＳ Ｐゴシック" charset="0"/>
              </a:rPr>
              <a:t>ID: 516</a:t>
            </a:r>
          </a:p>
          <a:p>
            <a:pPr>
              <a:defRPr/>
            </a:pPr>
            <a:r>
              <a:rPr lang="es-ES_tradnl" dirty="0">
                <a:solidFill>
                  <a:srgbClr val="000000"/>
                </a:solidFill>
                <a:latin typeface="Arial"/>
                <a:ea typeface="ＭＳ Ｐゴシック" charset="0"/>
                <a:cs typeface="ＭＳ Ｐゴシック" charset="0"/>
              </a:rPr>
              <a:t>18q21.3</a:t>
            </a:r>
            <a:endParaRPr lang="es-ES" dirty="0">
              <a:solidFill>
                <a:srgbClr val="000000"/>
              </a:solidFill>
              <a:latin typeface="Arial"/>
              <a:ea typeface="ＭＳ Ｐゴシック" charset="0"/>
              <a:cs typeface="ＭＳ Ｐゴシック" charset="0"/>
            </a:endParaRPr>
          </a:p>
        </p:txBody>
      </p:sp>
      <p:pic>
        <p:nvPicPr>
          <p:cNvPr id="351236" name="Imagen 2"/>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938338" y="1204913"/>
            <a:ext cx="5016500" cy="521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825067760"/>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CuadroTexto 1"/>
          <p:cNvSpPr txBox="1"/>
          <p:nvPr/>
        </p:nvSpPr>
        <p:spPr>
          <a:xfrm>
            <a:off x="1651000" y="6400800"/>
            <a:ext cx="6091238" cy="369888"/>
          </a:xfrm>
          <a:prstGeom prst="rect">
            <a:avLst/>
          </a:prstGeom>
          <a:noFill/>
        </p:spPr>
        <p:txBody>
          <a:bodyPr wrap="none">
            <a:spAutoFit/>
          </a:bodyPr>
          <a:lstStyle/>
          <a:p>
            <a:pPr>
              <a:defRPr/>
            </a:pPr>
            <a:r>
              <a:rPr lang="en-US" dirty="0">
                <a:solidFill>
                  <a:prstClr val="black"/>
                </a:solidFill>
                <a:latin typeface="Calibri"/>
                <a:ea typeface="ＭＳ Ｐゴシック" charset="0"/>
                <a:cs typeface="ＭＳ Ｐゴシック" charset="0"/>
              </a:rPr>
              <a:t>http://</a:t>
            </a:r>
            <a:r>
              <a:rPr lang="en-US" dirty="0" err="1">
                <a:solidFill>
                  <a:prstClr val="black"/>
                </a:solidFill>
                <a:latin typeface="Calibri"/>
                <a:ea typeface="ＭＳ Ｐゴシック" charset="0"/>
                <a:cs typeface="ＭＳ Ｐゴシック" charset="0"/>
              </a:rPr>
              <a:t>www.ncbi.nlm.nih.gov</a:t>
            </a:r>
            <a:r>
              <a:rPr lang="en-US" dirty="0">
                <a:solidFill>
                  <a:prstClr val="black"/>
                </a:solidFill>
                <a:latin typeface="Calibri"/>
                <a:ea typeface="ＭＳ Ｐゴシック" charset="0"/>
                <a:cs typeface="ＭＳ Ｐゴシック" charset="0"/>
              </a:rPr>
              <a:t>/</a:t>
            </a:r>
            <a:r>
              <a:rPr lang="en-US" dirty="0" err="1">
                <a:solidFill>
                  <a:prstClr val="black"/>
                </a:solidFill>
                <a:latin typeface="Calibri"/>
                <a:ea typeface="ＭＳ Ｐゴシック" charset="0"/>
                <a:cs typeface="ＭＳ Ｐゴシック" charset="0"/>
              </a:rPr>
              <a:t>pmc</a:t>
            </a:r>
            <a:r>
              <a:rPr lang="en-US" dirty="0">
                <a:solidFill>
                  <a:prstClr val="black"/>
                </a:solidFill>
                <a:latin typeface="Calibri"/>
                <a:ea typeface="ＭＳ Ｐゴシック" charset="0"/>
                <a:cs typeface="ＭＳ Ｐゴシック" charset="0"/>
              </a:rPr>
              <a:t>/articles/PMC3205956/#R26</a:t>
            </a:r>
            <a:endParaRPr lang="es-ES" dirty="0">
              <a:solidFill>
                <a:prstClr val="black"/>
              </a:solidFill>
              <a:latin typeface="Calibri"/>
              <a:ea typeface="ＭＳ Ｐゴシック" charset="0"/>
              <a:cs typeface="ＭＳ Ｐゴシック" charset="0"/>
            </a:endParaRPr>
          </a:p>
        </p:txBody>
      </p:sp>
      <p:pic>
        <p:nvPicPr>
          <p:cNvPr id="352258" name="Imagen 3"/>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57200" y="457200"/>
            <a:ext cx="8216900" cy="5930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955832549"/>
      </p:ext>
    </p:extLst>
  </p:cSld>
  <p:clrMapOvr>
    <a:masterClrMapping/>
  </p:clrMapOvr>
  <p:timing>
    <p:tnLst>
      <p:par>
        <p:cTn xmlns:p14="http://schemas.microsoft.com/office/powerpoint/2010/mai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Título 2"/>
          <p:cNvSpPr>
            <a:spLocks noGrp="1"/>
          </p:cNvSpPr>
          <p:nvPr>
            <p:ph type="title"/>
          </p:nvPr>
        </p:nvSpPr>
        <p:spPr/>
        <p:txBody>
          <a:bodyPr rtlCol="0">
            <a:normAutofit/>
          </a:bodyPr>
          <a:lstStyle/>
          <a:p>
            <a:pPr eaLnBrk="1" fontAlgn="auto" hangingPunct="1">
              <a:spcAft>
                <a:spcPts val="0"/>
              </a:spcAft>
              <a:defRPr/>
            </a:pPr>
            <a:r>
              <a:rPr lang="es-ES" dirty="0" err="1" smtClean="0">
                <a:ea typeface="+mj-ea"/>
                <a:cs typeface="+mj-cs"/>
              </a:rPr>
              <a:t>Limitless</a:t>
            </a:r>
            <a:r>
              <a:rPr lang="es-ES" dirty="0" smtClean="0">
                <a:ea typeface="+mj-ea"/>
                <a:cs typeface="+mj-cs"/>
              </a:rPr>
              <a:t> </a:t>
            </a:r>
            <a:r>
              <a:rPr lang="es-ES" dirty="0" err="1" smtClean="0">
                <a:ea typeface="+mj-ea"/>
                <a:cs typeface="+mj-cs"/>
              </a:rPr>
              <a:t>replicative</a:t>
            </a:r>
            <a:r>
              <a:rPr lang="es-ES" dirty="0" smtClean="0">
                <a:ea typeface="+mj-ea"/>
                <a:cs typeface="+mj-cs"/>
              </a:rPr>
              <a:t> </a:t>
            </a:r>
            <a:r>
              <a:rPr lang="es-ES" dirty="0" err="1" smtClean="0">
                <a:ea typeface="+mj-ea"/>
                <a:cs typeface="+mj-cs"/>
              </a:rPr>
              <a:t>potential</a:t>
            </a:r>
            <a:endParaRPr lang="es-ES" dirty="0">
              <a:ea typeface="+mj-ea"/>
              <a:cs typeface="+mj-cs"/>
            </a:endParaRPr>
          </a:p>
        </p:txBody>
      </p:sp>
      <p:sp>
        <p:nvSpPr>
          <p:cNvPr id="4" name="Marcador de texto 3"/>
          <p:cNvSpPr>
            <a:spLocks noGrp="1"/>
          </p:cNvSpPr>
          <p:nvPr>
            <p:ph type="body" idx="1"/>
          </p:nvPr>
        </p:nvSpPr>
        <p:spPr/>
        <p:txBody>
          <a:bodyPr rtlCol="0">
            <a:normAutofit/>
          </a:bodyPr>
          <a:lstStyle/>
          <a:p>
            <a:pPr eaLnBrk="1" fontAlgn="auto" hangingPunct="1">
              <a:spcAft>
                <a:spcPts val="0"/>
              </a:spcAft>
              <a:buFont typeface="Arial"/>
              <a:buNone/>
              <a:defRPr/>
            </a:pPr>
            <a:r>
              <a:rPr lang="es-ES" dirty="0" err="1" smtClean="0">
                <a:ea typeface="+mn-ea"/>
                <a:cs typeface="+mn-cs"/>
              </a:rPr>
              <a:t>Hallmark</a:t>
            </a:r>
            <a:r>
              <a:rPr lang="es-ES" dirty="0" smtClean="0">
                <a:ea typeface="+mn-ea"/>
                <a:cs typeface="+mn-cs"/>
              </a:rPr>
              <a:t> of </a:t>
            </a:r>
            <a:r>
              <a:rPr lang="es-ES" dirty="0" err="1" smtClean="0">
                <a:ea typeface="+mn-ea"/>
                <a:cs typeface="+mn-cs"/>
              </a:rPr>
              <a:t>Cancer</a:t>
            </a:r>
            <a:endParaRPr lang="es-ES" dirty="0">
              <a:ea typeface="+mn-ea"/>
              <a:cs typeface="+mn-cs"/>
            </a:endParaRPr>
          </a:p>
        </p:txBody>
      </p:sp>
      <p:sp>
        <p:nvSpPr>
          <p:cNvPr id="354307" name="Marcador de pie de página 1"/>
          <p:cNvSpPr>
            <a:spLocks noGrp="1"/>
          </p:cNvSpPr>
          <p:nvPr>
            <p:ph type="ftr"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endParaRPr lang="es-ES" sz="1200">
              <a:solidFill>
                <a:srgbClr val="898989"/>
              </a:solidFill>
              <a:latin typeface="Calibri" charset="0"/>
            </a:endParaRPr>
          </a:p>
        </p:txBody>
      </p:sp>
    </p:spTree>
    <p:extLst>
      <p:ext uri="{BB962C8B-B14F-4D97-AF65-F5344CB8AC3E}">
        <p14:creationId xmlns:p14="http://schemas.microsoft.com/office/powerpoint/2010/main" val="4172310017"/>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55329" name="Imagen 7"/>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8024813" y="5818188"/>
            <a:ext cx="927100" cy="927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CuadroTexto 4"/>
          <p:cNvSpPr txBox="1"/>
          <p:nvPr/>
        </p:nvSpPr>
        <p:spPr>
          <a:xfrm>
            <a:off x="87313" y="6523038"/>
            <a:ext cx="4000500" cy="276225"/>
          </a:xfrm>
          <a:prstGeom prst="rect">
            <a:avLst/>
          </a:prstGeom>
          <a:noFill/>
        </p:spPr>
        <p:txBody>
          <a:bodyPr wrap="none">
            <a:spAutoFit/>
          </a:bodyPr>
          <a:lstStyle/>
          <a:p>
            <a:pPr>
              <a:defRPr/>
            </a:pPr>
            <a:r>
              <a:rPr lang="en-US" sz="1200" dirty="0">
                <a:solidFill>
                  <a:srgbClr val="000000"/>
                </a:solidFill>
                <a:latin typeface="Arial"/>
                <a:ea typeface="ＭＳ Ｐゴシック" charset="0"/>
                <a:cs typeface="ＭＳ Ｐゴシック" charset="0"/>
              </a:rPr>
              <a:t>http://</a:t>
            </a:r>
            <a:r>
              <a:rPr lang="en-US" sz="1200" dirty="0" err="1">
                <a:solidFill>
                  <a:srgbClr val="000000"/>
                </a:solidFill>
                <a:latin typeface="Arial"/>
                <a:ea typeface="ＭＳ Ｐゴシック" charset="0"/>
                <a:cs typeface="ＭＳ Ｐゴシック" charset="0"/>
              </a:rPr>
              <a:t>cgap.nci.nih.gov</a:t>
            </a:r>
            <a:r>
              <a:rPr lang="en-US" sz="1200" dirty="0">
                <a:solidFill>
                  <a:srgbClr val="000000"/>
                </a:solidFill>
                <a:latin typeface="Arial"/>
                <a:ea typeface="ＭＳ Ｐゴシック" charset="0"/>
                <a:cs typeface="ＭＳ Ｐゴシック" charset="0"/>
              </a:rPr>
              <a:t>/Pathways/</a:t>
            </a:r>
            <a:r>
              <a:rPr lang="en-US" sz="1200" dirty="0" err="1">
                <a:solidFill>
                  <a:srgbClr val="000000"/>
                </a:solidFill>
                <a:latin typeface="Arial"/>
                <a:ea typeface="ＭＳ Ｐゴシック" charset="0"/>
                <a:cs typeface="ＭＳ Ｐゴシック" charset="0"/>
              </a:rPr>
              <a:t>BioCarta</a:t>
            </a:r>
            <a:r>
              <a:rPr lang="en-US" sz="1200" dirty="0">
                <a:solidFill>
                  <a:srgbClr val="000000"/>
                </a:solidFill>
                <a:latin typeface="Arial"/>
                <a:ea typeface="ＭＳ Ｐゴシック" charset="0"/>
                <a:cs typeface="ＭＳ Ｐゴシック" charset="0"/>
              </a:rPr>
              <a:t>/</a:t>
            </a:r>
            <a:r>
              <a:rPr lang="en-US" sz="1200" dirty="0" err="1">
                <a:solidFill>
                  <a:srgbClr val="000000"/>
                </a:solidFill>
                <a:latin typeface="Arial"/>
                <a:ea typeface="ＭＳ Ｐゴシック" charset="0"/>
                <a:cs typeface="ＭＳ Ｐゴシック" charset="0"/>
              </a:rPr>
              <a:t>h_telPathway</a:t>
            </a:r>
            <a:endParaRPr lang="es-ES" sz="1200" dirty="0">
              <a:solidFill>
                <a:srgbClr val="000000"/>
              </a:solidFill>
              <a:latin typeface="Arial"/>
              <a:ea typeface="ＭＳ Ｐゴシック" charset="0"/>
              <a:cs typeface="ＭＳ Ｐゴシック" charset="0"/>
            </a:endParaRPr>
          </a:p>
        </p:txBody>
      </p:sp>
      <p:sp>
        <p:nvSpPr>
          <p:cNvPr id="355331" name="Rectangle 2"/>
          <p:cNvSpPr txBox="1">
            <a:spLocks noChangeArrowheads="1"/>
          </p:cNvSpPr>
          <p:nvPr/>
        </p:nvSpPr>
        <p:spPr bwMode="auto">
          <a:xfrm>
            <a:off x="314325" y="230188"/>
            <a:ext cx="650557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eaLnBrk="0" hangingPunct="0">
              <a:defRPr sz="2400">
                <a:solidFill>
                  <a:schemeClr val="tx1"/>
                </a:solidFill>
                <a:latin typeface="Arial" charset="0"/>
                <a:ea typeface="ＭＳ Ｐゴシック" charset="0"/>
                <a:cs typeface="ＭＳ Ｐゴシック" charset="0"/>
              </a:defRPr>
            </a:lvl1pPr>
            <a:lvl2pPr marL="742950" indent="-285750" defTabSz="457200" eaLnBrk="0" hangingPunct="0">
              <a:defRPr sz="2400">
                <a:solidFill>
                  <a:schemeClr val="tx1"/>
                </a:solidFill>
                <a:latin typeface="Arial" charset="0"/>
                <a:ea typeface="ＭＳ Ｐゴシック" charset="0"/>
              </a:defRPr>
            </a:lvl2pPr>
            <a:lvl3pPr marL="1143000" indent="-228600" defTabSz="457200" eaLnBrk="0" hangingPunct="0">
              <a:defRPr sz="2400">
                <a:solidFill>
                  <a:schemeClr val="tx1"/>
                </a:solidFill>
                <a:latin typeface="Arial" charset="0"/>
                <a:ea typeface="ＭＳ Ｐゴシック" charset="0"/>
              </a:defRPr>
            </a:lvl3pPr>
            <a:lvl4pPr marL="1600200" indent="-228600" defTabSz="457200" eaLnBrk="0" hangingPunct="0">
              <a:defRPr sz="2400">
                <a:solidFill>
                  <a:schemeClr val="tx1"/>
                </a:solidFill>
                <a:latin typeface="Arial" charset="0"/>
                <a:ea typeface="ＭＳ Ｐゴシック" charset="0"/>
              </a:defRPr>
            </a:lvl4pPr>
            <a:lvl5pPr marL="2057400" indent="-228600" defTabSz="4572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lnSpc>
                <a:spcPct val="95000"/>
              </a:lnSpc>
              <a:spcBef>
                <a:spcPct val="0"/>
              </a:spcBef>
              <a:spcAft>
                <a:spcPct val="0"/>
              </a:spcAft>
            </a:pPr>
            <a:r>
              <a:rPr lang="es-ES" b="1" smtClean="0">
                <a:solidFill>
                  <a:srgbClr val="FFFFFF"/>
                </a:solidFill>
              </a:rPr>
              <a:t>TERT (Telomerase): Telomerase pathway</a:t>
            </a:r>
            <a:endParaRPr lang="en-GB" b="1" smtClean="0">
              <a:solidFill>
                <a:srgbClr val="FFFFFF"/>
              </a:solidFill>
            </a:endParaRPr>
          </a:p>
        </p:txBody>
      </p:sp>
      <p:sp>
        <p:nvSpPr>
          <p:cNvPr id="7" name="CuadroTexto 6"/>
          <p:cNvSpPr txBox="1"/>
          <p:nvPr/>
        </p:nvSpPr>
        <p:spPr>
          <a:xfrm>
            <a:off x="87313" y="1204913"/>
            <a:ext cx="1057275" cy="646112"/>
          </a:xfrm>
          <a:prstGeom prst="rect">
            <a:avLst/>
          </a:prstGeom>
          <a:noFill/>
        </p:spPr>
        <p:txBody>
          <a:bodyPr wrap="none">
            <a:spAutoFit/>
          </a:bodyPr>
          <a:lstStyle/>
          <a:p>
            <a:pPr>
              <a:defRPr/>
            </a:pPr>
            <a:r>
              <a:rPr lang="es-ES_tradnl" dirty="0">
                <a:solidFill>
                  <a:srgbClr val="000000"/>
                </a:solidFill>
                <a:latin typeface="Arial"/>
                <a:ea typeface="ＭＳ Ｐゴシック" charset="0"/>
                <a:cs typeface="ＭＳ Ｐゴシック" charset="0"/>
              </a:rPr>
              <a:t>ID: 7015</a:t>
            </a:r>
          </a:p>
          <a:p>
            <a:pPr>
              <a:defRPr/>
            </a:pPr>
            <a:r>
              <a:rPr lang="es-ES_tradnl" dirty="0">
                <a:solidFill>
                  <a:srgbClr val="000000"/>
                </a:solidFill>
                <a:latin typeface="Arial"/>
                <a:ea typeface="ＭＳ Ｐゴシック" charset="0"/>
                <a:cs typeface="ＭＳ Ｐゴシック" charset="0"/>
              </a:rPr>
              <a:t>5p15.33</a:t>
            </a:r>
            <a:endParaRPr lang="es-ES" dirty="0">
              <a:solidFill>
                <a:srgbClr val="000000"/>
              </a:solidFill>
              <a:latin typeface="Arial"/>
              <a:ea typeface="ＭＳ Ｐゴシック" charset="0"/>
              <a:cs typeface="ＭＳ Ｐゴシック" charset="0"/>
            </a:endParaRPr>
          </a:p>
        </p:txBody>
      </p:sp>
      <p:pic>
        <p:nvPicPr>
          <p:cNvPr id="355333" name="Imagen 9"/>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285875" y="1204913"/>
            <a:ext cx="6646863" cy="531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983698749"/>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Título 2"/>
          <p:cNvSpPr>
            <a:spLocks noGrp="1"/>
          </p:cNvSpPr>
          <p:nvPr>
            <p:ph type="title"/>
          </p:nvPr>
        </p:nvSpPr>
        <p:spPr/>
        <p:txBody>
          <a:bodyPr rtlCol="0">
            <a:normAutofit/>
          </a:bodyPr>
          <a:lstStyle/>
          <a:p>
            <a:pPr eaLnBrk="1" fontAlgn="auto" hangingPunct="1">
              <a:spcAft>
                <a:spcPts val="0"/>
              </a:spcAft>
              <a:defRPr/>
            </a:pPr>
            <a:r>
              <a:rPr lang="es-ES_tradnl" dirty="0" err="1" smtClean="0">
                <a:ea typeface="+mj-ea"/>
                <a:cs typeface="+mj-cs"/>
              </a:rPr>
              <a:t>Genome</a:t>
            </a:r>
            <a:r>
              <a:rPr lang="es-ES_tradnl" dirty="0" smtClean="0">
                <a:ea typeface="+mj-ea"/>
                <a:cs typeface="+mj-cs"/>
              </a:rPr>
              <a:t> </a:t>
            </a:r>
            <a:r>
              <a:rPr lang="es-ES_tradnl" dirty="0" err="1" smtClean="0">
                <a:ea typeface="+mj-ea"/>
                <a:cs typeface="+mj-cs"/>
              </a:rPr>
              <a:t>instability</a:t>
            </a:r>
            <a:r>
              <a:rPr lang="es-ES_tradnl" dirty="0" smtClean="0">
                <a:ea typeface="+mj-ea"/>
                <a:cs typeface="+mj-cs"/>
              </a:rPr>
              <a:t> and </a:t>
            </a:r>
            <a:r>
              <a:rPr lang="es-ES_tradnl" dirty="0" err="1" smtClean="0">
                <a:ea typeface="+mj-ea"/>
                <a:cs typeface="+mj-cs"/>
              </a:rPr>
              <a:t>mutation</a:t>
            </a:r>
            <a:endParaRPr lang="es-ES" dirty="0">
              <a:ea typeface="+mj-ea"/>
              <a:cs typeface="+mj-cs"/>
            </a:endParaRPr>
          </a:p>
        </p:txBody>
      </p:sp>
      <p:sp>
        <p:nvSpPr>
          <p:cNvPr id="4" name="Marcador de texto 3"/>
          <p:cNvSpPr>
            <a:spLocks noGrp="1"/>
          </p:cNvSpPr>
          <p:nvPr>
            <p:ph type="body" idx="1"/>
          </p:nvPr>
        </p:nvSpPr>
        <p:spPr/>
        <p:txBody>
          <a:bodyPr rtlCol="0">
            <a:normAutofit/>
          </a:bodyPr>
          <a:lstStyle/>
          <a:p>
            <a:pPr eaLnBrk="1" fontAlgn="auto" hangingPunct="1">
              <a:spcAft>
                <a:spcPts val="0"/>
              </a:spcAft>
              <a:buFont typeface="Arial"/>
              <a:buNone/>
              <a:defRPr/>
            </a:pPr>
            <a:r>
              <a:rPr lang="es-ES" dirty="0" err="1" smtClean="0">
                <a:ea typeface="+mn-ea"/>
                <a:cs typeface="+mn-cs"/>
              </a:rPr>
              <a:t>Hallmark</a:t>
            </a:r>
            <a:r>
              <a:rPr lang="es-ES" dirty="0" smtClean="0">
                <a:ea typeface="+mn-ea"/>
                <a:cs typeface="+mn-cs"/>
              </a:rPr>
              <a:t> of </a:t>
            </a:r>
            <a:r>
              <a:rPr lang="es-ES" dirty="0" err="1" smtClean="0">
                <a:ea typeface="+mn-ea"/>
                <a:cs typeface="+mn-cs"/>
              </a:rPr>
              <a:t>Cancer</a:t>
            </a:r>
            <a:endParaRPr lang="es-ES" dirty="0">
              <a:ea typeface="+mn-ea"/>
              <a:cs typeface="+mn-cs"/>
            </a:endParaRPr>
          </a:p>
        </p:txBody>
      </p:sp>
      <p:sp>
        <p:nvSpPr>
          <p:cNvPr id="356355" name="Marcador de pie de página 1"/>
          <p:cNvSpPr>
            <a:spLocks noGrp="1"/>
          </p:cNvSpPr>
          <p:nvPr>
            <p:ph type="ftr"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endParaRPr lang="es-ES" sz="1200">
              <a:solidFill>
                <a:srgbClr val="898989"/>
              </a:solidFill>
              <a:latin typeface="Calibri" charset="0"/>
            </a:endParaRPr>
          </a:p>
        </p:txBody>
      </p:sp>
    </p:spTree>
    <p:extLst>
      <p:ext uri="{BB962C8B-B14F-4D97-AF65-F5344CB8AC3E}">
        <p14:creationId xmlns:p14="http://schemas.microsoft.com/office/powerpoint/2010/main" val="3892810349"/>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57377" name="Imagen 3"/>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54000" y="317500"/>
            <a:ext cx="8623300" cy="6210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CuadroTexto 4"/>
          <p:cNvSpPr txBox="1"/>
          <p:nvPr/>
        </p:nvSpPr>
        <p:spPr>
          <a:xfrm>
            <a:off x="1651000" y="6343650"/>
            <a:ext cx="5621338" cy="368300"/>
          </a:xfrm>
          <a:prstGeom prst="rect">
            <a:avLst/>
          </a:prstGeom>
          <a:noFill/>
        </p:spPr>
        <p:txBody>
          <a:bodyPr wrap="none">
            <a:spAutoFit/>
          </a:bodyPr>
          <a:lstStyle/>
          <a:p>
            <a:pPr>
              <a:defRPr/>
            </a:pPr>
            <a:r>
              <a:rPr lang="en-US" dirty="0">
                <a:solidFill>
                  <a:prstClr val="black"/>
                </a:solidFill>
                <a:latin typeface="Calibri"/>
                <a:ea typeface="ＭＳ Ｐゴシック" charset="0"/>
                <a:cs typeface="ＭＳ Ｐゴシック" charset="0"/>
              </a:rPr>
              <a:t>http://</a:t>
            </a:r>
            <a:r>
              <a:rPr lang="en-US" dirty="0" err="1">
                <a:solidFill>
                  <a:prstClr val="black"/>
                </a:solidFill>
                <a:latin typeface="Calibri"/>
                <a:ea typeface="ＭＳ Ｐゴシック" charset="0"/>
                <a:cs typeface="ＭＳ Ｐゴシック" charset="0"/>
              </a:rPr>
              <a:t>www.ncbi.nlm.nih.gov</a:t>
            </a:r>
            <a:r>
              <a:rPr lang="en-US" dirty="0">
                <a:solidFill>
                  <a:prstClr val="black"/>
                </a:solidFill>
                <a:latin typeface="Calibri"/>
                <a:ea typeface="ＭＳ Ｐゴシック" charset="0"/>
                <a:cs typeface="ＭＳ Ｐゴシック" charset="0"/>
              </a:rPr>
              <a:t>/</a:t>
            </a:r>
            <a:r>
              <a:rPr lang="en-US" dirty="0" err="1">
                <a:solidFill>
                  <a:prstClr val="black"/>
                </a:solidFill>
                <a:latin typeface="Calibri"/>
                <a:ea typeface="ＭＳ Ｐゴシック" charset="0"/>
                <a:cs typeface="ＭＳ Ｐゴシック" charset="0"/>
              </a:rPr>
              <a:t>pmc</a:t>
            </a:r>
            <a:r>
              <a:rPr lang="en-US" dirty="0">
                <a:solidFill>
                  <a:prstClr val="black"/>
                </a:solidFill>
                <a:latin typeface="Calibri"/>
                <a:ea typeface="ＭＳ Ｐゴシック" charset="0"/>
                <a:cs typeface="ＭＳ Ｐゴシック" charset="0"/>
              </a:rPr>
              <a:t>/articles/PMC2699228/</a:t>
            </a:r>
            <a:endParaRPr lang="es-ES" dirty="0">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2942741248"/>
      </p:ext>
    </p:extLst>
  </p:cSld>
  <p:clrMapOvr>
    <a:masterClrMapping/>
  </p:clrMapOvr>
  <p:timing>
    <p:tnLst>
      <p:par>
        <p:cTn xmlns:p14="http://schemas.microsoft.com/office/powerpoint/2010/mai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9" name="Conector recto 78"/>
          <p:cNvCxnSpPr>
            <a:stCxn id="70" idx="0"/>
            <a:endCxn id="8" idx="4"/>
          </p:cNvCxnSpPr>
          <p:nvPr/>
        </p:nvCxnSpPr>
        <p:spPr>
          <a:xfrm flipV="1">
            <a:off x="2978150" y="2587625"/>
            <a:ext cx="0" cy="862013"/>
          </a:xfrm>
          <a:prstGeom prst="line">
            <a:avLst/>
          </a:prstGeom>
          <a:ln w="28575" cap="flat" cmpd="sng">
            <a:solidFill>
              <a:srgbClr val="008000"/>
            </a:solidFill>
            <a:tailEnd type="triangle"/>
          </a:ln>
        </p:spPr>
        <p:style>
          <a:lnRef idx="2">
            <a:schemeClr val="accent1"/>
          </a:lnRef>
          <a:fillRef idx="0">
            <a:schemeClr val="accent1"/>
          </a:fillRef>
          <a:effectRef idx="1">
            <a:schemeClr val="accent1"/>
          </a:effectRef>
          <a:fontRef idx="minor">
            <a:schemeClr val="tx1"/>
          </a:fontRef>
        </p:style>
      </p:cxnSp>
      <p:sp>
        <p:nvSpPr>
          <p:cNvPr id="5" name="Elipse 4"/>
          <p:cNvSpPr/>
          <p:nvPr/>
        </p:nvSpPr>
        <p:spPr>
          <a:xfrm>
            <a:off x="646113" y="2330450"/>
            <a:ext cx="271462" cy="257175"/>
          </a:xfrm>
          <a:prstGeom prst="ellipse">
            <a:avLst/>
          </a:prstGeom>
          <a:noFill/>
          <a:ln w="28575" cmpd="sng">
            <a:solidFill>
              <a:srgbClr val="008000"/>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s-ES">
              <a:solidFill>
                <a:srgbClr val="FFFFFF"/>
              </a:solidFill>
              <a:latin typeface="Arial"/>
            </a:endParaRPr>
          </a:p>
        </p:txBody>
      </p:sp>
      <p:sp>
        <p:nvSpPr>
          <p:cNvPr id="6" name="Elipse 5"/>
          <p:cNvSpPr/>
          <p:nvPr/>
        </p:nvSpPr>
        <p:spPr>
          <a:xfrm>
            <a:off x="1392238" y="2336800"/>
            <a:ext cx="271462" cy="257175"/>
          </a:xfrm>
          <a:prstGeom prst="ellipse">
            <a:avLst/>
          </a:prstGeom>
          <a:noFill/>
          <a:ln w="28575" cmpd="sng">
            <a:solidFill>
              <a:srgbClr val="008000"/>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s-ES">
              <a:solidFill>
                <a:srgbClr val="FFFFFF"/>
              </a:solidFill>
              <a:latin typeface="Arial"/>
            </a:endParaRPr>
          </a:p>
        </p:txBody>
      </p:sp>
      <p:sp>
        <p:nvSpPr>
          <p:cNvPr id="7" name="Elipse 6"/>
          <p:cNvSpPr/>
          <p:nvPr/>
        </p:nvSpPr>
        <p:spPr>
          <a:xfrm>
            <a:off x="2133600" y="2322513"/>
            <a:ext cx="271463" cy="257175"/>
          </a:xfrm>
          <a:prstGeom prst="ellipse">
            <a:avLst/>
          </a:prstGeom>
          <a:noFill/>
          <a:ln w="28575" cmpd="sng">
            <a:solidFill>
              <a:srgbClr val="008000"/>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s-ES">
              <a:solidFill>
                <a:srgbClr val="FFFFFF"/>
              </a:solidFill>
              <a:latin typeface="Arial"/>
            </a:endParaRPr>
          </a:p>
        </p:txBody>
      </p:sp>
      <p:sp>
        <p:nvSpPr>
          <p:cNvPr id="8" name="Elipse 7"/>
          <p:cNvSpPr/>
          <p:nvPr/>
        </p:nvSpPr>
        <p:spPr>
          <a:xfrm>
            <a:off x="2841625" y="2330450"/>
            <a:ext cx="271463" cy="257175"/>
          </a:xfrm>
          <a:prstGeom prst="ellipse">
            <a:avLst/>
          </a:prstGeom>
          <a:noFill/>
          <a:ln w="28575" cmpd="sng">
            <a:solidFill>
              <a:srgbClr val="008000"/>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s-ES">
              <a:solidFill>
                <a:srgbClr val="FFFFFF"/>
              </a:solidFill>
              <a:latin typeface="Arial"/>
            </a:endParaRPr>
          </a:p>
        </p:txBody>
      </p:sp>
      <p:sp>
        <p:nvSpPr>
          <p:cNvPr id="9" name="Elipse 8"/>
          <p:cNvSpPr/>
          <p:nvPr/>
        </p:nvSpPr>
        <p:spPr>
          <a:xfrm>
            <a:off x="660400" y="5049838"/>
            <a:ext cx="271463" cy="257175"/>
          </a:xfrm>
          <a:prstGeom prst="ellipse">
            <a:avLst/>
          </a:prstGeom>
          <a:noFill/>
          <a:ln w="28575" cmpd="sng">
            <a:solidFill>
              <a:srgbClr val="008000"/>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s-ES">
              <a:solidFill>
                <a:srgbClr val="FFFFFF"/>
              </a:solidFill>
              <a:latin typeface="Arial"/>
            </a:endParaRPr>
          </a:p>
        </p:txBody>
      </p:sp>
      <p:sp>
        <p:nvSpPr>
          <p:cNvPr id="10" name="Elipse 9"/>
          <p:cNvSpPr/>
          <p:nvPr/>
        </p:nvSpPr>
        <p:spPr>
          <a:xfrm>
            <a:off x="1460500" y="5049838"/>
            <a:ext cx="271463" cy="257175"/>
          </a:xfrm>
          <a:prstGeom prst="ellipse">
            <a:avLst/>
          </a:prstGeom>
          <a:noFill/>
          <a:ln w="28575" cmpd="sng">
            <a:solidFill>
              <a:srgbClr val="008000"/>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s-ES">
              <a:solidFill>
                <a:srgbClr val="FFFFFF"/>
              </a:solidFill>
              <a:latin typeface="Arial"/>
            </a:endParaRPr>
          </a:p>
        </p:txBody>
      </p:sp>
      <p:sp>
        <p:nvSpPr>
          <p:cNvPr id="12" name="Elipse 11"/>
          <p:cNvSpPr/>
          <p:nvPr/>
        </p:nvSpPr>
        <p:spPr>
          <a:xfrm>
            <a:off x="3538538" y="5073650"/>
            <a:ext cx="273050" cy="257175"/>
          </a:xfrm>
          <a:prstGeom prst="ellipse">
            <a:avLst/>
          </a:prstGeom>
          <a:noFill/>
          <a:ln w="28575" cmpd="sng">
            <a:solidFill>
              <a:srgbClr val="008000"/>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s-ES">
              <a:solidFill>
                <a:srgbClr val="FFFFFF"/>
              </a:solidFill>
              <a:latin typeface="Arial"/>
            </a:endParaRPr>
          </a:p>
        </p:txBody>
      </p:sp>
      <p:sp>
        <p:nvSpPr>
          <p:cNvPr id="13" name="Elipse 12"/>
          <p:cNvSpPr/>
          <p:nvPr/>
        </p:nvSpPr>
        <p:spPr>
          <a:xfrm>
            <a:off x="3502025" y="2330450"/>
            <a:ext cx="271463" cy="257175"/>
          </a:xfrm>
          <a:prstGeom prst="ellipse">
            <a:avLst/>
          </a:prstGeom>
          <a:solidFill>
            <a:srgbClr val="0000FF"/>
          </a:solidFill>
          <a:ln w="38100" cmpd="sng">
            <a:solidFill>
              <a:srgbClr val="3366FF"/>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s-ES">
              <a:solidFill>
                <a:srgbClr val="FFFFFF"/>
              </a:solidFill>
              <a:latin typeface="Arial"/>
            </a:endParaRPr>
          </a:p>
        </p:txBody>
      </p:sp>
      <p:sp>
        <p:nvSpPr>
          <p:cNvPr id="14" name="Elipse 13"/>
          <p:cNvSpPr/>
          <p:nvPr/>
        </p:nvSpPr>
        <p:spPr>
          <a:xfrm>
            <a:off x="5322888" y="2968625"/>
            <a:ext cx="273050" cy="257175"/>
          </a:xfrm>
          <a:prstGeom prst="ellipse">
            <a:avLst/>
          </a:prstGeom>
          <a:noFill/>
          <a:ln w="28575" cmpd="sng">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s-ES">
              <a:solidFill>
                <a:srgbClr val="FFFFFF"/>
              </a:solidFill>
              <a:latin typeface="Arial"/>
            </a:endParaRPr>
          </a:p>
        </p:txBody>
      </p:sp>
      <p:sp>
        <p:nvSpPr>
          <p:cNvPr id="15" name="Elipse 14"/>
          <p:cNvSpPr/>
          <p:nvPr/>
        </p:nvSpPr>
        <p:spPr>
          <a:xfrm>
            <a:off x="6205538" y="2965450"/>
            <a:ext cx="271462" cy="257175"/>
          </a:xfrm>
          <a:prstGeom prst="ellipse">
            <a:avLst/>
          </a:prstGeom>
          <a:solidFill>
            <a:srgbClr val="0000FF"/>
          </a:solidFill>
          <a:ln w="38100" cmpd="sng">
            <a:solidFill>
              <a:srgbClr val="3366FF"/>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s-ES">
              <a:solidFill>
                <a:srgbClr val="FFFFFF"/>
              </a:solidFill>
              <a:latin typeface="Arial"/>
            </a:endParaRPr>
          </a:p>
        </p:txBody>
      </p:sp>
      <p:sp>
        <p:nvSpPr>
          <p:cNvPr id="17" name="Elipse 16"/>
          <p:cNvSpPr/>
          <p:nvPr/>
        </p:nvSpPr>
        <p:spPr>
          <a:xfrm>
            <a:off x="8288338" y="2633663"/>
            <a:ext cx="271462" cy="255587"/>
          </a:xfrm>
          <a:prstGeom prst="ellipse">
            <a:avLst/>
          </a:prstGeom>
          <a:noFill/>
          <a:ln w="28575" cmpd="sng">
            <a:solidFill>
              <a:srgbClr val="008000"/>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s-ES">
              <a:solidFill>
                <a:srgbClr val="FFFFFF"/>
              </a:solidFill>
              <a:latin typeface="Arial"/>
            </a:endParaRPr>
          </a:p>
        </p:txBody>
      </p:sp>
      <p:sp>
        <p:nvSpPr>
          <p:cNvPr id="18" name="Elipse 17"/>
          <p:cNvSpPr/>
          <p:nvPr/>
        </p:nvSpPr>
        <p:spPr>
          <a:xfrm>
            <a:off x="7396163" y="2633663"/>
            <a:ext cx="271462" cy="255587"/>
          </a:xfrm>
          <a:prstGeom prst="ellipse">
            <a:avLst/>
          </a:prstGeom>
          <a:solidFill>
            <a:srgbClr val="0000FF"/>
          </a:solidFill>
          <a:ln w="38100" cmpd="sng">
            <a:solidFill>
              <a:srgbClr val="3366FF"/>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s-ES">
              <a:solidFill>
                <a:srgbClr val="FFFF00"/>
              </a:solidFill>
              <a:latin typeface="Arial"/>
            </a:endParaRPr>
          </a:p>
        </p:txBody>
      </p:sp>
      <p:sp>
        <p:nvSpPr>
          <p:cNvPr id="19" name="Elipse 18"/>
          <p:cNvSpPr/>
          <p:nvPr/>
        </p:nvSpPr>
        <p:spPr>
          <a:xfrm>
            <a:off x="6188075" y="2363788"/>
            <a:ext cx="271463" cy="257175"/>
          </a:xfrm>
          <a:prstGeom prst="ellipse">
            <a:avLst/>
          </a:prstGeom>
          <a:solidFill>
            <a:srgbClr val="0000FF"/>
          </a:solidFill>
          <a:ln w="38100" cmpd="sng">
            <a:solidFill>
              <a:srgbClr val="3366FF"/>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s-ES">
              <a:solidFill>
                <a:srgbClr val="FFFF00"/>
              </a:solidFill>
              <a:latin typeface="Arial"/>
            </a:endParaRPr>
          </a:p>
        </p:txBody>
      </p:sp>
      <p:sp>
        <p:nvSpPr>
          <p:cNvPr id="20" name="Elipse 19"/>
          <p:cNvSpPr/>
          <p:nvPr/>
        </p:nvSpPr>
        <p:spPr>
          <a:xfrm>
            <a:off x="4056063" y="2344738"/>
            <a:ext cx="271462" cy="257175"/>
          </a:xfrm>
          <a:prstGeom prst="ellipse">
            <a:avLst/>
          </a:prstGeom>
          <a:noFill/>
          <a:ln w="28575" cmpd="sng">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s-ES">
              <a:solidFill>
                <a:srgbClr val="FFFFFF"/>
              </a:solidFill>
              <a:latin typeface="Arial"/>
            </a:endParaRPr>
          </a:p>
        </p:txBody>
      </p:sp>
      <p:sp>
        <p:nvSpPr>
          <p:cNvPr id="21" name="Elipse 20"/>
          <p:cNvSpPr/>
          <p:nvPr/>
        </p:nvSpPr>
        <p:spPr>
          <a:xfrm>
            <a:off x="4054475" y="2965450"/>
            <a:ext cx="273050" cy="257175"/>
          </a:xfrm>
          <a:prstGeom prst="ellipse">
            <a:avLst/>
          </a:prstGeom>
          <a:noFill/>
          <a:ln w="28575" cmpd="sng">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s-ES">
              <a:solidFill>
                <a:srgbClr val="FFFFFF"/>
              </a:solidFill>
              <a:latin typeface="Arial"/>
            </a:endParaRPr>
          </a:p>
        </p:txBody>
      </p:sp>
      <p:sp>
        <p:nvSpPr>
          <p:cNvPr id="22" name="Elipse 21"/>
          <p:cNvSpPr/>
          <p:nvPr/>
        </p:nvSpPr>
        <p:spPr>
          <a:xfrm>
            <a:off x="4659313" y="2970213"/>
            <a:ext cx="273050" cy="257175"/>
          </a:xfrm>
          <a:prstGeom prst="ellipse">
            <a:avLst/>
          </a:prstGeom>
          <a:noFill/>
          <a:ln w="28575" cmpd="sng">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s-ES">
              <a:solidFill>
                <a:srgbClr val="FFFFFF"/>
              </a:solidFill>
              <a:latin typeface="Arial"/>
            </a:endParaRPr>
          </a:p>
        </p:txBody>
      </p:sp>
      <p:cxnSp>
        <p:nvCxnSpPr>
          <p:cNvPr id="16" name="Conector recto 15"/>
          <p:cNvCxnSpPr>
            <a:stCxn id="5" idx="6"/>
            <a:endCxn id="6" idx="2"/>
          </p:cNvCxnSpPr>
          <p:nvPr/>
        </p:nvCxnSpPr>
        <p:spPr>
          <a:xfrm>
            <a:off x="917575" y="2459038"/>
            <a:ext cx="474663" cy="6350"/>
          </a:xfrm>
          <a:prstGeom prst="line">
            <a:avLst/>
          </a:prstGeom>
          <a:ln w="28575" cap="flat" cmpd="sng">
            <a:solidFill>
              <a:srgbClr val="008000"/>
            </a:solidFill>
            <a:tailEnd type="triangle"/>
          </a:ln>
        </p:spPr>
        <p:style>
          <a:lnRef idx="2">
            <a:schemeClr val="accent1"/>
          </a:lnRef>
          <a:fillRef idx="0">
            <a:schemeClr val="accent1"/>
          </a:fillRef>
          <a:effectRef idx="1">
            <a:schemeClr val="accent1"/>
          </a:effectRef>
          <a:fontRef idx="minor">
            <a:schemeClr val="tx1"/>
          </a:fontRef>
        </p:style>
      </p:cxnSp>
      <p:cxnSp>
        <p:nvCxnSpPr>
          <p:cNvPr id="26" name="Conector recto 25"/>
          <p:cNvCxnSpPr>
            <a:stCxn id="9" idx="6"/>
            <a:endCxn id="10" idx="2"/>
          </p:cNvCxnSpPr>
          <p:nvPr/>
        </p:nvCxnSpPr>
        <p:spPr>
          <a:xfrm>
            <a:off x="931863" y="5178425"/>
            <a:ext cx="528637" cy="0"/>
          </a:xfrm>
          <a:prstGeom prst="line">
            <a:avLst/>
          </a:prstGeom>
          <a:ln w="28575" cap="flat" cmpd="sng">
            <a:solidFill>
              <a:srgbClr val="008000"/>
            </a:solidFill>
            <a:tailEnd type="triangle"/>
          </a:ln>
        </p:spPr>
        <p:style>
          <a:lnRef idx="2">
            <a:schemeClr val="accent1"/>
          </a:lnRef>
          <a:fillRef idx="0">
            <a:schemeClr val="accent1"/>
          </a:fillRef>
          <a:effectRef idx="1">
            <a:schemeClr val="accent1"/>
          </a:effectRef>
          <a:fontRef idx="minor">
            <a:schemeClr val="tx1"/>
          </a:fontRef>
        </p:style>
      </p:cxnSp>
      <p:cxnSp>
        <p:nvCxnSpPr>
          <p:cNvPr id="28" name="Conector recto 27"/>
          <p:cNvCxnSpPr>
            <a:stCxn id="6" idx="6"/>
            <a:endCxn id="7" idx="2"/>
          </p:cNvCxnSpPr>
          <p:nvPr/>
        </p:nvCxnSpPr>
        <p:spPr>
          <a:xfrm flipV="1">
            <a:off x="1663700" y="2451100"/>
            <a:ext cx="469900" cy="14288"/>
          </a:xfrm>
          <a:prstGeom prst="line">
            <a:avLst/>
          </a:prstGeom>
          <a:ln w="28575" cap="flat" cmpd="sng">
            <a:solidFill>
              <a:srgbClr val="008000"/>
            </a:solidFill>
            <a:tailEnd type="triangle"/>
          </a:ln>
        </p:spPr>
        <p:style>
          <a:lnRef idx="2">
            <a:schemeClr val="accent1"/>
          </a:lnRef>
          <a:fillRef idx="0">
            <a:schemeClr val="accent1"/>
          </a:fillRef>
          <a:effectRef idx="1">
            <a:schemeClr val="accent1"/>
          </a:effectRef>
          <a:fontRef idx="minor">
            <a:schemeClr val="tx1"/>
          </a:fontRef>
        </p:style>
      </p:cxnSp>
      <p:cxnSp>
        <p:nvCxnSpPr>
          <p:cNvPr id="31" name="Conector recto 30"/>
          <p:cNvCxnSpPr>
            <a:stCxn id="7" idx="6"/>
            <a:endCxn id="8" idx="2"/>
          </p:cNvCxnSpPr>
          <p:nvPr/>
        </p:nvCxnSpPr>
        <p:spPr>
          <a:xfrm>
            <a:off x="2405063" y="2451100"/>
            <a:ext cx="436562" cy="7938"/>
          </a:xfrm>
          <a:prstGeom prst="line">
            <a:avLst/>
          </a:prstGeom>
          <a:ln w="28575" cap="flat" cmpd="sng">
            <a:solidFill>
              <a:srgbClr val="008000"/>
            </a:solidFill>
            <a:tailEnd type="triangle"/>
          </a:ln>
        </p:spPr>
        <p:style>
          <a:lnRef idx="2">
            <a:schemeClr val="accent1"/>
          </a:lnRef>
          <a:fillRef idx="0">
            <a:schemeClr val="accent1"/>
          </a:fillRef>
          <a:effectRef idx="1">
            <a:schemeClr val="accent1"/>
          </a:effectRef>
          <a:fontRef idx="minor">
            <a:schemeClr val="tx1"/>
          </a:fontRef>
        </p:style>
      </p:cxnSp>
      <p:cxnSp>
        <p:nvCxnSpPr>
          <p:cNvPr id="288769" name="Conector recto 288768"/>
          <p:cNvCxnSpPr>
            <a:stCxn id="8" idx="6"/>
            <a:endCxn id="13" idx="2"/>
          </p:cNvCxnSpPr>
          <p:nvPr/>
        </p:nvCxnSpPr>
        <p:spPr>
          <a:xfrm>
            <a:off x="3113088" y="2459038"/>
            <a:ext cx="388937" cy="0"/>
          </a:xfrm>
          <a:prstGeom prst="line">
            <a:avLst/>
          </a:prstGeom>
          <a:ln w="28575" cap="flat" cmpd="sng">
            <a:solidFill>
              <a:srgbClr val="008000"/>
            </a:solidFill>
            <a:tailEnd type="triangle"/>
          </a:ln>
        </p:spPr>
        <p:style>
          <a:lnRef idx="2">
            <a:schemeClr val="accent1"/>
          </a:lnRef>
          <a:fillRef idx="0">
            <a:schemeClr val="accent1"/>
          </a:fillRef>
          <a:effectRef idx="1">
            <a:schemeClr val="accent1"/>
          </a:effectRef>
          <a:fontRef idx="minor">
            <a:schemeClr val="tx1"/>
          </a:fontRef>
        </p:style>
      </p:cxnSp>
      <p:cxnSp>
        <p:nvCxnSpPr>
          <p:cNvPr id="288773" name="Conector recto 288772"/>
          <p:cNvCxnSpPr>
            <a:stCxn id="10" idx="6"/>
            <a:endCxn id="12" idx="2"/>
          </p:cNvCxnSpPr>
          <p:nvPr/>
        </p:nvCxnSpPr>
        <p:spPr>
          <a:xfrm>
            <a:off x="1731963" y="5178425"/>
            <a:ext cx="1806575" cy="23813"/>
          </a:xfrm>
          <a:prstGeom prst="line">
            <a:avLst/>
          </a:prstGeom>
          <a:ln w="28575" cap="flat" cmpd="sng">
            <a:solidFill>
              <a:srgbClr val="008000"/>
            </a:solidFill>
            <a:tailEnd type="triangle"/>
          </a:ln>
        </p:spPr>
        <p:style>
          <a:lnRef idx="2">
            <a:schemeClr val="accent1"/>
          </a:lnRef>
          <a:fillRef idx="0">
            <a:schemeClr val="accent1"/>
          </a:fillRef>
          <a:effectRef idx="1">
            <a:schemeClr val="accent1"/>
          </a:effectRef>
          <a:fontRef idx="minor">
            <a:schemeClr val="tx1"/>
          </a:fontRef>
        </p:style>
      </p:cxnSp>
      <p:cxnSp>
        <p:nvCxnSpPr>
          <p:cNvPr id="288775" name="Conector recto 288774"/>
          <p:cNvCxnSpPr>
            <a:stCxn id="12" idx="0"/>
            <a:endCxn id="13" idx="4"/>
          </p:cNvCxnSpPr>
          <p:nvPr/>
        </p:nvCxnSpPr>
        <p:spPr>
          <a:xfrm flipH="1" flipV="1">
            <a:off x="3636963" y="2587625"/>
            <a:ext cx="38100" cy="2486025"/>
          </a:xfrm>
          <a:prstGeom prst="line">
            <a:avLst/>
          </a:prstGeom>
          <a:ln w="28575" cap="flat" cmpd="sng">
            <a:solidFill>
              <a:srgbClr val="008000"/>
            </a:solidFill>
            <a:tailEnd type="triangle"/>
          </a:ln>
        </p:spPr>
        <p:style>
          <a:lnRef idx="2">
            <a:schemeClr val="accent1"/>
          </a:lnRef>
          <a:fillRef idx="0">
            <a:schemeClr val="accent1"/>
          </a:fillRef>
          <a:effectRef idx="1">
            <a:schemeClr val="accent1"/>
          </a:effectRef>
          <a:fontRef idx="minor">
            <a:schemeClr val="tx1"/>
          </a:fontRef>
        </p:style>
      </p:cxnSp>
      <p:cxnSp>
        <p:nvCxnSpPr>
          <p:cNvPr id="288786" name="Conector recto 288785"/>
          <p:cNvCxnSpPr>
            <a:stCxn id="20" idx="6"/>
            <a:endCxn id="51" idx="2"/>
          </p:cNvCxnSpPr>
          <p:nvPr/>
        </p:nvCxnSpPr>
        <p:spPr>
          <a:xfrm>
            <a:off x="4327525" y="2473325"/>
            <a:ext cx="995363" cy="7938"/>
          </a:xfrm>
          <a:prstGeom prst="line">
            <a:avLst/>
          </a:prstGeom>
          <a:ln w="28575" cap="flat" cmpd="sng">
            <a:solidFill>
              <a:srgbClr val="008000"/>
            </a:solidFill>
            <a:tailEnd type="triangle"/>
          </a:ln>
        </p:spPr>
        <p:style>
          <a:lnRef idx="2">
            <a:schemeClr val="accent1"/>
          </a:lnRef>
          <a:fillRef idx="0">
            <a:schemeClr val="accent1"/>
          </a:fillRef>
          <a:effectRef idx="1">
            <a:schemeClr val="accent1"/>
          </a:effectRef>
          <a:fontRef idx="minor">
            <a:schemeClr val="tx1"/>
          </a:fontRef>
        </p:style>
      </p:cxnSp>
      <p:sp>
        <p:nvSpPr>
          <p:cNvPr id="51" name="Elipse 50"/>
          <p:cNvSpPr/>
          <p:nvPr/>
        </p:nvSpPr>
        <p:spPr>
          <a:xfrm>
            <a:off x="5322888" y="2352675"/>
            <a:ext cx="273050" cy="257175"/>
          </a:xfrm>
          <a:prstGeom prst="ellipse">
            <a:avLst/>
          </a:prstGeom>
          <a:noFill/>
          <a:ln w="28575" cmpd="sng">
            <a:solidFill>
              <a:srgbClr val="008000"/>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s-ES">
              <a:solidFill>
                <a:srgbClr val="FFFFFF"/>
              </a:solidFill>
              <a:latin typeface="Arial"/>
            </a:endParaRPr>
          </a:p>
        </p:txBody>
      </p:sp>
      <p:cxnSp>
        <p:nvCxnSpPr>
          <p:cNvPr id="288788" name="Conector recto 288787"/>
          <p:cNvCxnSpPr>
            <a:stCxn id="51" idx="6"/>
            <a:endCxn id="19" idx="2"/>
          </p:cNvCxnSpPr>
          <p:nvPr/>
        </p:nvCxnSpPr>
        <p:spPr>
          <a:xfrm>
            <a:off x="5595938" y="2481263"/>
            <a:ext cx="592137" cy="11112"/>
          </a:xfrm>
          <a:prstGeom prst="line">
            <a:avLst/>
          </a:prstGeom>
          <a:ln w="28575" cap="flat" cmpd="sng">
            <a:solidFill>
              <a:srgbClr val="008000"/>
            </a:solidFill>
            <a:tailEnd type="triangle"/>
          </a:ln>
        </p:spPr>
        <p:style>
          <a:lnRef idx="2">
            <a:schemeClr val="accent1"/>
          </a:lnRef>
          <a:fillRef idx="0">
            <a:schemeClr val="accent1"/>
          </a:fillRef>
          <a:effectRef idx="1">
            <a:schemeClr val="accent1"/>
          </a:effectRef>
          <a:fontRef idx="minor">
            <a:schemeClr val="tx1"/>
          </a:fontRef>
        </p:style>
      </p:cxnSp>
      <p:cxnSp>
        <p:nvCxnSpPr>
          <p:cNvPr id="288795" name="Conector recto 288794"/>
          <p:cNvCxnSpPr>
            <a:stCxn id="15" idx="6"/>
            <a:endCxn id="18" idx="2"/>
          </p:cNvCxnSpPr>
          <p:nvPr/>
        </p:nvCxnSpPr>
        <p:spPr>
          <a:xfrm flipV="1">
            <a:off x="6477000" y="2762250"/>
            <a:ext cx="919163" cy="331788"/>
          </a:xfrm>
          <a:prstGeom prst="line">
            <a:avLst/>
          </a:prstGeom>
          <a:ln w="38100" cmpd="sng">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288797" name="Conector recto 288796"/>
          <p:cNvCxnSpPr>
            <a:stCxn id="20" idx="4"/>
            <a:endCxn id="21" idx="0"/>
          </p:cNvCxnSpPr>
          <p:nvPr/>
        </p:nvCxnSpPr>
        <p:spPr>
          <a:xfrm flipH="1">
            <a:off x="4191000" y="2601913"/>
            <a:ext cx="1588" cy="363537"/>
          </a:xfrm>
          <a:prstGeom prst="line">
            <a:avLst/>
          </a:prstGeom>
        </p:spPr>
        <p:style>
          <a:lnRef idx="2">
            <a:schemeClr val="accent1"/>
          </a:lnRef>
          <a:fillRef idx="0">
            <a:schemeClr val="accent1"/>
          </a:fillRef>
          <a:effectRef idx="1">
            <a:schemeClr val="accent1"/>
          </a:effectRef>
          <a:fontRef idx="minor">
            <a:schemeClr val="tx1"/>
          </a:fontRef>
        </p:style>
      </p:cxnSp>
      <p:sp>
        <p:nvSpPr>
          <p:cNvPr id="64" name="Elipse 63"/>
          <p:cNvSpPr/>
          <p:nvPr/>
        </p:nvSpPr>
        <p:spPr>
          <a:xfrm>
            <a:off x="4081463" y="5049838"/>
            <a:ext cx="271462" cy="257175"/>
          </a:xfrm>
          <a:prstGeom prst="ellipse">
            <a:avLst/>
          </a:prstGeom>
          <a:noFill/>
          <a:ln w="28575" cmpd="sng">
            <a:solidFill>
              <a:schemeClr val="tx1"/>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s-ES">
              <a:solidFill>
                <a:srgbClr val="FFFFFF"/>
              </a:solidFill>
              <a:latin typeface="Arial"/>
            </a:endParaRPr>
          </a:p>
        </p:txBody>
      </p:sp>
      <p:cxnSp>
        <p:nvCxnSpPr>
          <p:cNvPr id="35" name="Conector recto 34"/>
          <p:cNvCxnSpPr>
            <a:stCxn id="21" idx="6"/>
            <a:endCxn id="22" idx="2"/>
          </p:cNvCxnSpPr>
          <p:nvPr/>
        </p:nvCxnSpPr>
        <p:spPr>
          <a:xfrm>
            <a:off x="4327525" y="3094038"/>
            <a:ext cx="331788" cy="4762"/>
          </a:xfrm>
          <a:prstGeom prst="line">
            <a:avLst/>
          </a:prstGeom>
          <a:ln w="38100" cmpd="sng">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37" name="Conector recto 36"/>
          <p:cNvCxnSpPr>
            <a:stCxn id="22" idx="6"/>
            <a:endCxn id="14" idx="2"/>
          </p:cNvCxnSpPr>
          <p:nvPr/>
        </p:nvCxnSpPr>
        <p:spPr>
          <a:xfrm flipV="1">
            <a:off x="4932363" y="3097213"/>
            <a:ext cx="390525" cy="1587"/>
          </a:xfrm>
          <a:prstGeom prst="line">
            <a:avLst/>
          </a:prstGeom>
          <a:ln w="38100" cmpd="sng">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41" name="Conector recto 40"/>
          <p:cNvCxnSpPr>
            <a:stCxn id="14" idx="6"/>
          </p:cNvCxnSpPr>
          <p:nvPr/>
        </p:nvCxnSpPr>
        <p:spPr>
          <a:xfrm>
            <a:off x="5595938" y="3097213"/>
            <a:ext cx="592137" cy="1587"/>
          </a:xfrm>
          <a:prstGeom prst="line">
            <a:avLst/>
          </a:prstGeom>
          <a:ln w="38100" cmpd="sng">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53" name="Conector recto 52"/>
          <p:cNvCxnSpPr>
            <a:stCxn id="64" idx="0"/>
            <a:endCxn id="21" idx="4"/>
          </p:cNvCxnSpPr>
          <p:nvPr/>
        </p:nvCxnSpPr>
        <p:spPr>
          <a:xfrm flipH="1" flipV="1">
            <a:off x="4191000" y="3222625"/>
            <a:ext cx="25400" cy="1827213"/>
          </a:xfrm>
          <a:prstGeom prst="line">
            <a:avLst/>
          </a:prstGeom>
          <a:ln w="38100" cmpd="sng">
            <a:solidFill>
              <a:srgbClr val="008000"/>
            </a:solidFill>
            <a:tailEnd type="triangle"/>
          </a:ln>
        </p:spPr>
        <p:style>
          <a:lnRef idx="2">
            <a:schemeClr val="accent1"/>
          </a:lnRef>
          <a:fillRef idx="0">
            <a:schemeClr val="accent1"/>
          </a:fillRef>
          <a:effectRef idx="1">
            <a:schemeClr val="accent1"/>
          </a:effectRef>
          <a:fontRef idx="minor">
            <a:schemeClr val="tx1"/>
          </a:fontRef>
        </p:style>
      </p:cxnSp>
      <p:cxnSp>
        <p:nvCxnSpPr>
          <p:cNvPr id="56" name="Conector recto 55"/>
          <p:cNvCxnSpPr>
            <a:stCxn id="17" idx="2"/>
            <a:endCxn id="18" idx="6"/>
          </p:cNvCxnSpPr>
          <p:nvPr/>
        </p:nvCxnSpPr>
        <p:spPr>
          <a:xfrm flipH="1">
            <a:off x="7667625" y="2762250"/>
            <a:ext cx="620713" cy="0"/>
          </a:xfrm>
          <a:prstGeom prst="line">
            <a:avLst/>
          </a:prstGeom>
          <a:ln w="28575" cap="flat" cmpd="sng">
            <a:solidFill>
              <a:srgbClr val="008000"/>
            </a:solidFill>
            <a:tailEnd type="triangle"/>
          </a:ln>
        </p:spPr>
        <p:style>
          <a:lnRef idx="2">
            <a:schemeClr val="accent1"/>
          </a:lnRef>
          <a:fillRef idx="0">
            <a:schemeClr val="accent1"/>
          </a:fillRef>
          <a:effectRef idx="1">
            <a:schemeClr val="accent1"/>
          </a:effectRef>
          <a:fontRef idx="minor">
            <a:schemeClr val="tx1"/>
          </a:fontRef>
        </p:style>
      </p:cxnSp>
      <p:cxnSp>
        <p:nvCxnSpPr>
          <p:cNvPr id="66" name="Conector recto 65"/>
          <p:cNvCxnSpPr>
            <a:stCxn id="19" idx="6"/>
            <a:endCxn id="18" idx="2"/>
          </p:cNvCxnSpPr>
          <p:nvPr/>
        </p:nvCxnSpPr>
        <p:spPr>
          <a:xfrm>
            <a:off x="6459538" y="2492375"/>
            <a:ext cx="936625" cy="269875"/>
          </a:xfrm>
          <a:prstGeom prst="line">
            <a:avLst/>
          </a:prstGeom>
          <a:ln w="28575" cap="flat" cmpd="sng">
            <a:solidFill>
              <a:srgbClr val="008000"/>
            </a:solidFill>
            <a:tailEnd type="triangle"/>
          </a:ln>
        </p:spPr>
        <p:style>
          <a:lnRef idx="2">
            <a:schemeClr val="accent1"/>
          </a:lnRef>
          <a:fillRef idx="0">
            <a:schemeClr val="accent1"/>
          </a:fillRef>
          <a:effectRef idx="1">
            <a:schemeClr val="accent1"/>
          </a:effectRef>
          <a:fontRef idx="minor">
            <a:schemeClr val="tx1"/>
          </a:fontRef>
        </p:style>
      </p:cxnSp>
      <p:cxnSp>
        <p:nvCxnSpPr>
          <p:cNvPr id="78" name="Conector recto 77"/>
          <p:cNvCxnSpPr>
            <a:stCxn id="13" idx="6"/>
            <a:endCxn id="20" idx="2"/>
          </p:cNvCxnSpPr>
          <p:nvPr/>
        </p:nvCxnSpPr>
        <p:spPr>
          <a:xfrm>
            <a:off x="3773488" y="2459038"/>
            <a:ext cx="282575" cy="14287"/>
          </a:xfrm>
          <a:prstGeom prst="line">
            <a:avLst/>
          </a:prstGeom>
          <a:ln w="28575" cap="flat" cmpd="sng">
            <a:solidFill>
              <a:srgbClr val="008000"/>
            </a:solidFill>
            <a:tailEnd type="triangle"/>
          </a:ln>
        </p:spPr>
        <p:style>
          <a:lnRef idx="2">
            <a:schemeClr val="accent1"/>
          </a:lnRef>
          <a:fillRef idx="0">
            <a:schemeClr val="accent1"/>
          </a:fillRef>
          <a:effectRef idx="1">
            <a:schemeClr val="accent1"/>
          </a:effectRef>
          <a:fontRef idx="minor">
            <a:schemeClr val="tx1"/>
          </a:fontRef>
        </p:style>
      </p:cxnSp>
      <p:sp>
        <p:nvSpPr>
          <p:cNvPr id="288809" name="Rectángulo redondeado 288808"/>
          <p:cNvSpPr/>
          <p:nvPr/>
        </p:nvSpPr>
        <p:spPr>
          <a:xfrm>
            <a:off x="3297238" y="1541463"/>
            <a:ext cx="4716462" cy="2752725"/>
          </a:xfrm>
          <a:prstGeom prst="roundRect">
            <a:avLst/>
          </a:prstGeom>
          <a:noFill/>
          <a:ln w="38100" cmpd="sng">
            <a:solidFill>
              <a:schemeClr val="accent2"/>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s-ES">
              <a:solidFill>
                <a:srgbClr val="FFFFFF"/>
              </a:solidFill>
              <a:latin typeface="Arial"/>
            </a:endParaRPr>
          </a:p>
        </p:txBody>
      </p:sp>
      <p:sp>
        <p:nvSpPr>
          <p:cNvPr id="2" name="CuadroTexto 1"/>
          <p:cNvSpPr txBox="1"/>
          <p:nvPr/>
        </p:nvSpPr>
        <p:spPr>
          <a:xfrm>
            <a:off x="138113" y="5330825"/>
            <a:ext cx="1069975" cy="276225"/>
          </a:xfrm>
          <a:prstGeom prst="rect">
            <a:avLst/>
          </a:prstGeom>
          <a:noFill/>
        </p:spPr>
        <p:txBody>
          <a:bodyPr wrap="none">
            <a:spAutoFit/>
          </a:bodyPr>
          <a:lstStyle/>
          <a:p>
            <a:pPr>
              <a:defRPr/>
            </a:pPr>
            <a:r>
              <a:rPr lang="es-ES" sz="1200" b="1" dirty="0">
                <a:solidFill>
                  <a:srgbClr val="000000"/>
                </a:solidFill>
                <a:latin typeface="Arial"/>
                <a:ea typeface="ＭＳ Ｐゴシック" charset="0"/>
                <a:cs typeface="ＭＳ Ｐゴシック" charset="0"/>
              </a:rPr>
              <a:t>TPO /EPO/GH</a:t>
            </a:r>
          </a:p>
        </p:txBody>
      </p:sp>
      <p:sp>
        <p:nvSpPr>
          <p:cNvPr id="42" name="CuadroTexto 41"/>
          <p:cNvSpPr txBox="1"/>
          <p:nvPr/>
        </p:nvSpPr>
        <p:spPr>
          <a:xfrm>
            <a:off x="1285875" y="5345113"/>
            <a:ext cx="492125" cy="276225"/>
          </a:xfrm>
          <a:prstGeom prst="rect">
            <a:avLst/>
          </a:prstGeom>
          <a:noFill/>
        </p:spPr>
        <p:txBody>
          <a:bodyPr wrap="none">
            <a:spAutoFit/>
          </a:bodyPr>
          <a:lstStyle/>
          <a:p>
            <a:pPr>
              <a:defRPr/>
            </a:pPr>
            <a:r>
              <a:rPr lang="es-ES" sz="1200" b="1" dirty="0">
                <a:solidFill>
                  <a:srgbClr val="000000"/>
                </a:solidFill>
                <a:latin typeface="Arial"/>
                <a:ea typeface="ＭＳ Ｐゴシック" charset="0"/>
                <a:cs typeface="ＭＳ Ｐゴシック" charset="0"/>
              </a:rPr>
              <a:t>JAK2</a:t>
            </a:r>
          </a:p>
        </p:txBody>
      </p:sp>
      <p:sp>
        <p:nvSpPr>
          <p:cNvPr id="43" name="CuadroTexto 42"/>
          <p:cNvSpPr txBox="1"/>
          <p:nvPr/>
        </p:nvSpPr>
        <p:spPr>
          <a:xfrm>
            <a:off x="3422650" y="5345113"/>
            <a:ext cx="504825" cy="276225"/>
          </a:xfrm>
          <a:prstGeom prst="rect">
            <a:avLst/>
          </a:prstGeom>
          <a:noFill/>
        </p:spPr>
        <p:txBody>
          <a:bodyPr wrap="none">
            <a:spAutoFit/>
          </a:bodyPr>
          <a:lstStyle/>
          <a:p>
            <a:pPr>
              <a:defRPr/>
            </a:pPr>
            <a:r>
              <a:rPr lang="es-ES" sz="1200" b="1" dirty="0">
                <a:solidFill>
                  <a:srgbClr val="000000"/>
                </a:solidFill>
                <a:latin typeface="Arial"/>
                <a:ea typeface="ＭＳ Ｐゴシック" charset="0"/>
                <a:cs typeface="ＭＳ Ｐゴシック" charset="0"/>
              </a:rPr>
              <a:t>STAT</a:t>
            </a:r>
          </a:p>
        </p:txBody>
      </p:sp>
      <p:sp>
        <p:nvSpPr>
          <p:cNvPr id="44" name="CuadroTexto 43"/>
          <p:cNvSpPr txBox="1"/>
          <p:nvPr/>
        </p:nvSpPr>
        <p:spPr>
          <a:xfrm>
            <a:off x="544513" y="2593975"/>
            <a:ext cx="438150" cy="277813"/>
          </a:xfrm>
          <a:prstGeom prst="rect">
            <a:avLst/>
          </a:prstGeom>
          <a:noFill/>
        </p:spPr>
        <p:txBody>
          <a:bodyPr wrap="none">
            <a:spAutoFit/>
          </a:bodyPr>
          <a:lstStyle/>
          <a:p>
            <a:pPr>
              <a:defRPr/>
            </a:pPr>
            <a:r>
              <a:rPr lang="es-ES" sz="1200" b="1" dirty="0">
                <a:solidFill>
                  <a:srgbClr val="000000"/>
                </a:solidFill>
                <a:latin typeface="Arial"/>
                <a:ea typeface="ＭＳ Ｐゴシック" charset="0"/>
                <a:cs typeface="ＭＳ Ｐゴシック" charset="0"/>
              </a:rPr>
              <a:t>BCR</a:t>
            </a:r>
          </a:p>
        </p:txBody>
      </p:sp>
      <p:sp>
        <p:nvSpPr>
          <p:cNvPr id="45" name="CuadroTexto 44"/>
          <p:cNvSpPr txBox="1"/>
          <p:nvPr/>
        </p:nvSpPr>
        <p:spPr>
          <a:xfrm>
            <a:off x="1271588" y="2608263"/>
            <a:ext cx="441325" cy="276225"/>
          </a:xfrm>
          <a:prstGeom prst="rect">
            <a:avLst/>
          </a:prstGeom>
          <a:noFill/>
        </p:spPr>
        <p:txBody>
          <a:bodyPr wrap="none">
            <a:spAutoFit/>
          </a:bodyPr>
          <a:lstStyle/>
          <a:p>
            <a:pPr>
              <a:defRPr/>
            </a:pPr>
            <a:r>
              <a:rPr lang="es-ES" sz="1200" b="1" dirty="0">
                <a:solidFill>
                  <a:srgbClr val="000000"/>
                </a:solidFill>
                <a:latin typeface="Arial"/>
                <a:ea typeface="ＭＳ Ｐゴシック" charset="0"/>
                <a:cs typeface="ＭＳ Ｐゴシック" charset="0"/>
              </a:rPr>
              <a:t>BTK</a:t>
            </a:r>
          </a:p>
        </p:txBody>
      </p:sp>
      <p:sp>
        <p:nvSpPr>
          <p:cNvPr id="46" name="CuadroTexto 45"/>
          <p:cNvSpPr txBox="1"/>
          <p:nvPr/>
        </p:nvSpPr>
        <p:spPr>
          <a:xfrm>
            <a:off x="2127250" y="2613025"/>
            <a:ext cx="277813" cy="276225"/>
          </a:xfrm>
          <a:prstGeom prst="rect">
            <a:avLst/>
          </a:prstGeom>
          <a:noFill/>
        </p:spPr>
        <p:txBody>
          <a:bodyPr wrap="none">
            <a:spAutoFit/>
          </a:bodyPr>
          <a:lstStyle/>
          <a:p>
            <a:pPr>
              <a:defRPr/>
            </a:pPr>
            <a:r>
              <a:rPr lang="es-ES" sz="1200" b="1" dirty="0">
                <a:solidFill>
                  <a:srgbClr val="000000"/>
                </a:solidFill>
                <a:latin typeface="Arial"/>
                <a:ea typeface="ＭＳ Ｐゴシック" charset="0"/>
                <a:cs typeface="ＭＳ Ｐゴシック" charset="0"/>
              </a:rPr>
              <a:t>A</a:t>
            </a:r>
          </a:p>
        </p:txBody>
      </p:sp>
      <p:sp>
        <p:nvSpPr>
          <p:cNvPr id="47" name="CuadroTexto 46"/>
          <p:cNvSpPr txBox="1"/>
          <p:nvPr/>
        </p:nvSpPr>
        <p:spPr>
          <a:xfrm>
            <a:off x="2943225" y="2568575"/>
            <a:ext cx="296863" cy="276225"/>
          </a:xfrm>
          <a:prstGeom prst="rect">
            <a:avLst/>
          </a:prstGeom>
          <a:noFill/>
        </p:spPr>
        <p:txBody>
          <a:bodyPr wrap="none">
            <a:spAutoFit/>
          </a:bodyPr>
          <a:lstStyle/>
          <a:p>
            <a:pPr>
              <a:defRPr/>
            </a:pPr>
            <a:r>
              <a:rPr lang="es-ES" sz="1200" b="1" dirty="0">
                <a:solidFill>
                  <a:srgbClr val="000000"/>
                </a:solidFill>
                <a:latin typeface="Arial"/>
                <a:ea typeface="ＭＳ Ｐゴシック" charset="0"/>
                <a:cs typeface="ＭＳ Ｐゴシック" charset="0"/>
              </a:rPr>
              <a:t>C</a:t>
            </a:r>
          </a:p>
        </p:txBody>
      </p:sp>
      <p:sp>
        <p:nvSpPr>
          <p:cNvPr id="49" name="CuadroTexto 48"/>
          <p:cNvSpPr txBox="1"/>
          <p:nvPr/>
        </p:nvSpPr>
        <p:spPr>
          <a:xfrm>
            <a:off x="3240088" y="1833563"/>
            <a:ext cx="869950" cy="461962"/>
          </a:xfrm>
          <a:prstGeom prst="rect">
            <a:avLst/>
          </a:prstGeom>
          <a:noFill/>
        </p:spPr>
        <p:txBody>
          <a:bodyPr wrap="none">
            <a:spAutoFit/>
          </a:bodyPr>
          <a:lstStyle/>
          <a:p>
            <a:pPr algn="ctr">
              <a:defRPr/>
            </a:pPr>
            <a:r>
              <a:rPr lang="es-ES" sz="1200" b="1" dirty="0">
                <a:solidFill>
                  <a:srgbClr val="000000"/>
                </a:solidFill>
                <a:latin typeface="Arial"/>
                <a:ea typeface="ＭＳ Ｐゴシック" charset="0"/>
                <a:cs typeface="ＭＳ Ｐゴシック" charset="0"/>
              </a:rPr>
              <a:t>Gene </a:t>
            </a:r>
          </a:p>
          <a:p>
            <a:pPr algn="ctr">
              <a:defRPr/>
            </a:pPr>
            <a:r>
              <a:rPr lang="es-ES" sz="1200" b="1" dirty="0" err="1">
                <a:solidFill>
                  <a:srgbClr val="000000"/>
                </a:solidFill>
                <a:latin typeface="Arial"/>
                <a:ea typeface="ＭＳ Ｐゴシック" charset="0"/>
                <a:cs typeface="ＭＳ Ｐゴシック" charset="0"/>
              </a:rPr>
              <a:t>Expression</a:t>
            </a:r>
            <a:endParaRPr lang="es-ES" sz="1200" b="1" dirty="0">
              <a:solidFill>
                <a:srgbClr val="000000"/>
              </a:solidFill>
              <a:latin typeface="Arial"/>
              <a:ea typeface="ＭＳ Ｐゴシック" charset="0"/>
              <a:cs typeface="ＭＳ Ｐゴシック" charset="0"/>
            </a:endParaRPr>
          </a:p>
        </p:txBody>
      </p:sp>
      <p:sp>
        <p:nvSpPr>
          <p:cNvPr id="50" name="CuadroTexto 49"/>
          <p:cNvSpPr txBox="1"/>
          <p:nvPr/>
        </p:nvSpPr>
        <p:spPr>
          <a:xfrm>
            <a:off x="3897313" y="5330825"/>
            <a:ext cx="671512" cy="461963"/>
          </a:xfrm>
          <a:prstGeom prst="rect">
            <a:avLst/>
          </a:prstGeom>
          <a:noFill/>
        </p:spPr>
        <p:txBody>
          <a:bodyPr wrap="none">
            <a:spAutoFit/>
          </a:bodyPr>
          <a:lstStyle/>
          <a:p>
            <a:pPr algn="ctr">
              <a:defRPr/>
            </a:pPr>
            <a:r>
              <a:rPr lang="es-ES" sz="1200" b="1" dirty="0" err="1">
                <a:solidFill>
                  <a:srgbClr val="000000"/>
                </a:solidFill>
                <a:latin typeface="Arial"/>
                <a:ea typeface="ＭＳ Ｐゴシック" charset="0"/>
                <a:cs typeface="ＭＳ Ｐゴシック" charset="0"/>
              </a:rPr>
              <a:t>Cellular</a:t>
            </a:r>
            <a:endParaRPr lang="es-ES" sz="1200" b="1" dirty="0">
              <a:solidFill>
                <a:srgbClr val="000000"/>
              </a:solidFill>
              <a:latin typeface="Arial"/>
              <a:ea typeface="ＭＳ Ｐゴシック" charset="0"/>
              <a:cs typeface="ＭＳ Ｐゴシック" charset="0"/>
            </a:endParaRPr>
          </a:p>
          <a:p>
            <a:pPr algn="ctr">
              <a:defRPr/>
            </a:pPr>
            <a:r>
              <a:rPr lang="es-ES" sz="1200" b="1" dirty="0">
                <a:solidFill>
                  <a:srgbClr val="000000"/>
                </a:solidFill>
                <a:latin typeface="Arial"/>
                <a:ea typeface="ＭＳ Ｐゴシック" charset="0"/>
                <a:cs typeface="ＭＳ Ｐゴシック" charset="0"/>
              </a:rPr>
              <a:t>Stress</a:t>
            </a:r>
          </a:p>
        </p:txBody>
      </p:sp>
      <p:sp>
        <p:nvSpPr>
          <p:cNvPr id="52" name="CuadroTexto 51"/>
          <p:cNvSpPr txBox="1"/>
          <p:nvPr/>
        </p:nvSpPr>
        <p:spPr>
          <a:xfrm>
            <a:off x="4181475" y="3233738"/>
            <a:ext cx="428625" cy="276225"/>
          </a:xfrm>
          <a:prstGeom prst="rect">
            <a:avLst/>
          </a:prstGeom>
          <a:noFill/>
        </p:spPr>
        <p:txBody>
          <a:bodyPr wrap="none">
            <a:spAutoFit/>
          </a:bodyPr>
          <a:lstStyle/>
          <a:p>
            <a:pPr algn="ctr">
              <a:defRPr/>
            </a:pPr>
            <a:r>
              <a:rPr lang="es-ES" sz="1200" b="1" dirty="0">
                <a:solidFill>
                  <a:srgbClr val="000000"/>
                </a:solidFill>
                <a:latin typeface="Arial"/>
                <a:ea typeface="ＭＳ Ｐゴシック" charset="0"/>
                <a:cs typeface="ＭＳ Ｐゴシック" charset="0"/>
              </a:rPr>
              <a:t>p53</a:t>
            </a:r>
          </a:p>
        </p:txBody>
      </p:sp>
      <p:sp>
        <p:nvSpPr>
          <p:cNvPr id="54" name="CuadroTexto 53"/>
          <p:cNvSpPr txBox="1"/>
          <p:nvPr/>
        </p:nvSpPr>
        <p:spPr>
          <a:xfrm>
            <a:off x="4248150" y="2559050"/>
            <a:ext cx="363538" cy="277813"/>
          </a:xfrm>
          <a:prstGeom prst="rect">
            <a:avLst/>
          </a:prstGeom>
          <a:noFill/>
        </p:spPr>
        <p:txBody>
          <a:bodyPr wrap="none">
            <a:spAutoFit/>
          </a:bodyPr>
          <a:lstStyle/>
          <a:p>
            <a:pPr algn="ctr">
              <a:defRPr/>
            </a:pPr>
            <a:r>
              <a:rPr lang="es-ES" sz="1200" b="1" dirty="0">
                <a:solidFill>
                  <a:srgbClr val="000000"/>
                </a:solidFill>
                <a:latin typeface="Arial"/>
                <a:ea typeface="ＭＳ Ｐゴシック" charset="0"/>
                <a:cs typeface="ＭＳ Ｐゴシック" charset="0"/>
              </a:rPr>
              <a:t>RB</a:t>
            </a:r>
          </a:p>
        </p:txBody>
      </p:sp>
      <p:sp>
        <p:nvSpPr>
          <p:cNvPr id="55" name="CuadroTexto 54"/>
          <p:cNvSpPr txBox="1"/>
          <p:nvPr/>
        </p:nvSpPr>
        <p:spPr>
          <a:xfrm>
            <a:off x="5391150" y="2589213"/>
            <a:ext cx="407988" cy="277812"/>
          </a:xfrm>
          <a:prstGeom prst="rect">
            <a:avLst/>
          </a:prstGeom>
          <a:noFill/>
        </p:spPr>
        <p:txBody>
          <a:bodyPr wrap="none">
            <a:spAutoFit/>
          </a:bodyPr>
          <a:lstStyle/>
          <a:p>
            <a:pPr algn="ctr">
              <a:defRPr/>
            </a:pPr>
            <a:r>
              <a:rPr lang="es-ES" sz="1200" b="1" dirty="0">
                <a:solidFill>
                  <a:srgbClr val="000000"/>
                </a:solidFill>
                <a:latin typeface="Arial"/>
                <a:ea typeface="ＭＳ Ｐゴシック" charset="0"/>
                <a:cs typeface="ＭＳ Ｐゴシック" charset="0"/>
              </a:rPr>
              <a:t>E2F</a:t>
            </a:r>
          </a:p>
        </p:txBody>
      </p:sp>
      <p:sp>
        <p:nvSpPr>
          <p:cNvPr id="57" name="CuadroTexto 56"/>
          <p:cNvSpPr txBox="1"/>
          <p:nvPr/>
        </p:nvSpPr>
        <p:spPr>
          <a:xfrm>
            <a:off x="4705350" y="3233738"/>
            <a:ext cx="454025" cy="276225"/>
          </a:xfrm>
          <a:prstGeom prst="rect">
            <a:avLst/>
          </a:prstGeom>
          <a:noFill/>
        </p:spPr>
        <p:txBody>
          <a:bodyPr wrap="none">
            <a:spAutoFit/>
          </a:bodyPr>
          <a:lstStyle/>
          <a:p>
            <a:pPr algn="ctr">
              <a:defRPr/>
            </a:pPr>
            <a:r>
              <a:rPr lang="es-ES" sz="1200" b="1" dirty="0">
                <a:solidFill>
                  <a:srgbClr val="000000"/>
                </a:solidFill>
                <a:latin typeface="Arial"/>
                <a:ea typeface="ＭＳ Ｐゴシック" charset="0"/>
                <a:cs typeface="ＭＳ Ｐゴシック" charset="0"/>
              </a:rPr>
              <a:t>BAX</a:t>
            </a:r>
          </a:p>
        </p:txBody>
      </p:sp>
      <p:sp>
        <p:nvSpPr>
          <p:cNvPr id="58" name="CuadroTexto 57"/>
          <p:cNvSpPr txBox="1"/>
          <p:nvPr/>
        </p:nvSpPr>
        <p:spPr>
          <a:xfrm>
            <a:off x="5264150" y="3238500"/>
            <a:ext cx="454025" cy="277813"/>
          </a:xfrm>
          <a:prstGeom prst="rect">
            <a:avLst/>
          </a:prstGeom>
          <a:noFill/>
        </p:spPr>
        <p:txBody>
          <a:bodyPr wrap="none">
            <a:spAutoFit/>
          </a:bodyPr>
          <a:lstStyle/>
          <a:p>
            <a:pPr algn="ctr">
              <a:defRPr/>
            </a:pPr>
            <a:r>
              <a:rPr lang="es-ES" sz="1200" b="1" dirty="0">
                <a:solidFill>
                  <a:srgbClr val="000000"/>
                </a:solidFill>
                <a:latin typeface="Arial"/>
                <a:ea typeface="ＭＳ Ｐゴシック" charset="0"/>
                <a:cs typeface="ＭＳ Ｐゴシック" charset="0"/>
              </a:rPr>
              <a:t>Bcl2</a:t>
            </a:r>
          </a:p>
        </p:txBody>
      </p:sp>
      <p:sp>
        <p:nvSpPr>
          <p:cNvPr id="59" name="CuadroTexto 58"/>
          <p:cNvSpPr txBox="1"/>
          <p:nvPr/>
        </p:nvSpPr>
        <p:spPr>
          <a:xfrm>
            <a:off x="6021388" y="3259138"/>
            <a:ext cx="822325" cy="277812"/>
          </a:xfrm>
          <a:prstGeom prst="rect">
            <a:avLst/>
          </a:prstGeom>
          <a:noFill/>
        </p:spPr>
        <p:txBody>
          <a:bodyPr wrap="none">
            <a:spAutoFit/>
          </a:bodyPr>
          <a:lstStyle/>
          <a:p>
            <a:pPr algn="ctr">
              <a:defRPr/>
            </a:pPr>
            <a:r>
              <a:rPr lang="es-ES" sz="1200" b="1" dirty="0">
                <a:solidFill>
                  <a:srgbClr val="000000"/>
                </a:solidFill>
                <a:latin typeface="Arial"/>
                <a:ea typeface="ＭＳ Ｐゴシック" charset="0"/>
                <a:cs typeface="ＭＳ Ｐゴシック" charset="0"/>
              </a:rPr>
              <a:t>Apoptosis</a:t>
            </a:r>
          </a:p>
        </p:txBody>
      </p:sp>
      <p:sp>
        <p:nvSpPr>
          <p:cNvPr id="60" name="CuadroTexto 59"/>
          <p:cNvSpPr txBox="1"/>
          <p:nvPr/>
        </p:nvSpPr>
        <p:spPr>
          <a:xfrm>
            <a:off x="5946775" y="2060575"/>
            <a:ext cx="787400" cy="276225"/>
          </a:xfrm>
          <a:prstGeom prst="rect">
            <a:avLst/>
          </a:prstGeom>
          <a:noFill/>
        </p:spPr>
        <p:txBody>
          <a:bodyPr wrap="none">
            <a:spAutoFit/>
          </a:bodyPr>
          <a:lstStyle/>
          <a:p>
            <a:pPr algn="ctr">
              <a:defRPr/>
            </a:pPr>
            <a:r>
              <a:rPr lang="es-ES" sz="1200" b="1" dirty="0" err="1">
                <a:solidFill>
                  <a:srgbClr val="000000"/>
                </a:solidFill>
                <a:latin typeface="Arial"/>
                <a:ea typeface="ＭＳ Ｐゴシック" charset="0"/>
                <a:cs typeface="ＭＳ Ｐゴシック" charset="0"/>
              </a:rPr>
              <a:t>Cell</a:t>
            </a:r>
            <a:r>
              <a:rPr lang="es-ES" sz="1200" b="1" dirty="0">
                <a:solidFill>
                  <a:srgbClr val="000000"/>
                </a:solidFill>
                <a:latin typeface="Arial"/>
                <a:ea typeface="ＭＳ Ｐゴシック" charset="0"/>
                <a:cs typeface="ＭＳ Ｐゴシック" charset="0"/>
              </a:rPr>
              <a:t> </a:t>
            </a:r>
            <a:r>
              <a:rPr lang="es-ES" sz="1200" b="1" dirty="0" err="1">
                <a:solidFill>
                  <a:srgbClr val="000000"/>
                </a:solidFill>
                <a:latin typeface="Arial"/>
                <a:ea typeface="ＭＳ Ｐゴシック" charset="0"/>
                <a:cs typeface="ＭＳ Ｐゴシック" charset="0"/>
              </a:rPr>
              <a:t>Cycle</a:t>
            </a:r>
            <a:endParaRPr lang="es-ES" sz="1200" b="1" dirty="0">
              <a:solidFill>
                <a:srgbClr val="000000"/>
              </a:solidFill>
              <a:latin typeface="Arial"/>
              <a:ea typeface="ＭＳ Ｐゴシック" charset="0"/>
              <a:cs typeface="ＭＳ Ｐゴシック" charset="0"/>
            </a:endParaRPr>
          </a:p>
        </p:txBody>
      </p:sp>
      <p:sp>
        <p:nvSpPr>
          <p:cNvPr id="61" name="CuadroTexto 60"/>
          <p:cNvSpPr txBox="1"/>
          <p:nvPr/>
        </p:nvSpPr>
        <p:spPr>
          <a:xfrm>
            <a:off x="6989763" y="2889250"/>
            <a:ext cx="992187" cy="277813"/>
          </a:xfrm>
          <a:prstGeom prst="rect">
            <a:avLst/>
          </a:prstGeom>
          <a:noFill/>
        </p:spPr>
        <p:txBody>
          <a:bodyPr wrap="none">
            <a:spAutoFit/>
          </a:bodyPr>
          <a:lstStyle/>
          <a:p>
            <a:pPr algn="ctr">
              <a:defRPr/>
            </a:pPr>
            <a:r>
              <a:rPr lang="es-ES" sz="1200" b="1" dirty="0" err="1">
                <a:solidFill>
                  <a:srgbClr val="000000"/>
                </a:solidFill>
                <a:latin typeface="Arial"/>
                <a:ea typeface="ＭＳ Ｐゴシック" charset="0"/>
                <a:cs typeface="ＭＳ Ｐゴシック" charset="0"/>
              </a:rPr>
              <a:t>Proliferation</a:t>
            </a:r>
            <a:endParaRPr lang="es-ES" sz="1200" b="1" dirty="0">
              <a:solidFill>
                <a:srgbClr val="000000"/>
              </a:solidFill>
              <a:latin typeface="Arial"/>
              <a:ea typeface="ＭＳ Ｐゴシック" charset="0"/>
              <a:cs typeface="ＭＳ Ｐゴシック" charset="0"/>
            </a:endParaRPr>
          </a:p>
        </p:txBody>
      </p:sp>
      <p:sp>
        <p:nvSpPr>
          <p:cNvPr id="62" name="CuadroTexto 61"/>
          <p:cNvSpPr txBox="1"/>
          <p:nvPr/>
        </p:nvSpPr>
        <p:spPr>
          <a:xfrm>
            <a:off x="8202613" y="2895600"/>
            <a:ext cx="504825" cy="276225"/>
          </a:xfrm>
          <a:prstGeom prst="rect">
            <a:avLst/>
          </a:prstGeom>
          <a:noFill/>
        </p:spPr>
        <p:txBody>
          <a:bodyPr wrap="none">
            <a:spAutoFit/>
          </a:bodyPr>
          <a:lstStyle/>
          <a:p>
            <a:pPr algn="ctr">
              <a:defRPr/>
            </a:pPr>
            <a:r>
              <a:rPr lang="es-ES" sz="1200" b="1" dirty="0">
                <a:solidFill>
                  <a:srgbClr val="000000"/>
                </a:solidFill>
                <a:latin typeface="Arial"/>
                <a:ea typeface="ＭＳ Ｐゴシック" charset="0"/>
                <a:cs typeface="ＭＳ Ｐゴシック" charset="0"/>
              </a:rPr>
              <a:t>TERT</a:t>
            </a:r>
          </a:p>
        </p:txBody>
      </p:sp>
      <p:sp>
        <p:nvSpPr>
          <p:cNvPr id="63" name="CuadroTexto 62"/>
          <p:cNvSpPr txBox="1"/>
          <p:nvPr/>
        </p:nvSpPr>
        <p:spPr>
          <a:xfrm>
            <a:off x="3876675" y="2622550"/>
            <a:ext cx="382588" cy="246063"/>
          </a:xfrm>
          <a:prstGeom prst="rect">
            <a:avLst/>
          </a:prstGeom>
          <a:noFill/>
        </p:spPr>
        <p:txBody>
          <a:bodyPr wrap="none">
            <a:spAutoFit/>
          </a:bodyPr>
          <a:lstStyle/>
          <a:p>
            <a:pPr algn="ctr">
              <a:defRPr/>
            </a:pPr>
            <a:r>
              <a:rPr lang="es-ES" sz="1000" b="1" dirty="0">
                <a:solidFill>
                  <a:srgbClr val="000000"/>
                </a:solidFill>
                <a:latin typeface="Arial"/>
                <a:ea typeface="ＭＳ Ｐゴシック" charset="0"/>
                <a:cs typeface="ＭＳ Ｐゴシック" charset="0"/>
              </a:rPr>
              <a:t>p21</a:t>
            </a:r>
          </a:p>
        </p:txBody>
      </p:sp>
      <p:sp>
        <p:nvSpPr>
          <p:cNvPr id="358458" name="Título 2"/>
          <p:cNvSpPr>
            <a:spLocks noGrp="1"/>
          </p:cNvSpPr>
          <p:nvPr>
            <p:ph type="title"/>
          </p:nvPr>
        </p:nvSpPr>
        <p:spPr/>
        <p:txBody>
          <a:bodyPr/>
          <a:lstStyle/>
          <a:p>
            <a:r>
              <a:rPr lang="es-ES">
                <a:latin typeface="Arial" charset="0"/>
                <a:ea typeface="ＭＳ Ｐゴシック" charset="0"/>
                <a:cs typeface="ＭＳ Ｐゴシック" charset="0"/>
              </a:rPr>
              <a:t>Conclusion: Understandig pays off</a:t>
            </a:r>
          </a:p>
        </p:txBody>
      </p:sp>
      <p:sp>
        <p:nvSpPr>
          <p:cNvPr id="4" name="CuadroTexto 3"/>
          <p:cNvSpPr txBox="1"/>
          <p:nvPr/>
        </p:nvSpPr>
        <p:spPr>
          <a:xfrm>
            <a:off x="3560763" y="6410325"/>
            <a:ext cx="5559425" cy="369888"/>
          </a:xfrm>
          <a:prstGeom prst="rect">
            <a:avLst/>
          </a:prstGeom>
          <a:noFill/>
        </p:spPr>
        <p:txBody>
          <a:bodyPr wrap="none">
            <a:spAutoFit/>
          </a:bodyPr>
          <a:lstStyle/>
          <a:p>
            <a:pPr>
              <a:defRPr/>
            </a:pPr>
            <a:r>
              <a:rPr lang="es-ES" b="1" dirty="0" err="1">
                <a:solidFill>
                  <a:srgbClr val="000000"/>
                </a:solidFill>
                <a:latin typeface="Arial"/>
                <a:ea typeface="ＭＳ Ｐゴシック" charset="0"/>
                <a:cs typeface="ＭＳ Ｐゴシック" charset="0"/>
              </a:rPr>
              <a:t>Irresponsibility</a:t>
            </a:r>
            <a:r>
              <a:rPr lang="es-ES" dirty="0">
                <a:solidFill>
                  <a:srgbClr val="000000"/>
                </a:solidFill>
                <a:latin typeface="Arial"/>
                <a:ea typeface="ＭＳ Ｐゴシック" charset="0"/>
                <a:cs typeface="ＭＳ Ｐゴシック" charset="0"/>
              </a:rPr>
              <a:t> </a:t>
            </a:r>
            <a:r>
              <a:rPr lang="es-ES" dirty="0" err="1">
                <a:solidFill>
                  <a:srgbClr val="000000"/>
                </a:solidFill>
                <a:latin typeface="Arial"/>
                <a:ea typeface="ＭＳ Ｐゴシック" charset="0"/>
                <a:cs typeface="ＭＳ Ｐゴシック" charset="0"/>
              </a:rPr>
              <a:t>for</a:t>
            </a:r>
            <a:r>
              <a:rPr lang="es-ES" dirty="0">
                <a:solidFill>
                  <a:srgbClr val="000000"/>
                </a:solidFill>
                <a:latin typeface="Arial"/>
                <a:ea typeface="ＭＳ Ｐゴシック" charset="0"/>
                <a:cs typeface="ＭＳ Ｐゴシック" charset="0"/>
              </a:rPr>
              <a:t> </a:t>
            </a:r>
            <a:r>
              <a:rPr lang="es-ES" dirty="0" err="1">
                <a:solidFill>
                  <a:srgbClr val="000000"/>
                </a:solidFill>
                <a:latin typeface="Arial"/>
                <a:ea typeface="ＭＳ Ｐゴシック" charset="0"/>
                <a:cs typeface="ＭＳ Ｐゴシック" charset="0"/>
              </a:rPr>
              <a:t>the</a:t>
            </a:r>
            <a:r>
              <a:rPr lang="es-ES" dirty="0">
                <a:solidFill>
                  <a:srgbClr val="000000"/>
                </a:solidFill>
                <a:latin typeface="Arial"/>
                <a:ea typeface="ＭＳ Ｐゴシック" charset="0"/>
                <a:cs typeface="ＭＳ Ｐゴシック" charset="0"/>
              </a:rPr>
              <a:t> </a:t>
            </a:r>
            <a:r>
              <a:rPr lang="es-ES" dirty="0" err="1">
                <a:solidFill>
                  <a:srgbClr val="000000"/>
                </a:solidFill>
                <a:latin typeface="Arial"/>
                <a:ea typeface="ＭＳ Ｐゴシック" charset="0"/>
                <a:cs typeface="ＭＳ Ｐゴシック" charset="0"/>
              </a:rPr>
              <a:t>slide</a:t>
            </a:r>
            <a:r>
              <a:rPr lang="es-ES" dirty="0">
                <a:solidFill>
                  <a:srgbClr val="000000"/>
                </a:solidFill>
                <a:latin typeface="Arial"/>
                <a:ea typeface="ＭＳ Ｐゴシック" charset="0"/>
                <a:cs typeface="ＭＳ Ｐゴシック" charset="0"/>
              </a:rPr>
              <a:t>: Mauricio Lema Medina</a:t>
            </a:r>
          </a:p>
        </p:txBody>
      </p:sp>
      <p:sp>
        <p:nvSpPr>
          <p:cNvPr id="11" name="Flecha a la derecha con bandas 10"/>
          <p:cNvSpPr/>
          <p:nvPr/>
        </p:nvSpPr>
        <p:spPr bwMode="auto">
          <a:xfrm rot="2742759">
            <a:off x="679451" y="4287837"/>
            <a:ext cx="977900" cy="485775"/>
          </a:xfrm>
          <a:prstGeom prst="stripedRightArrow">
            <a:avLst/>
          </a:prstGeom>
          <a:solidFill>
            <a:schemeClr val="accent1"/>
          </a:solidFill>
          <a:ln w="9525" cap="flat" cmpd="sng" algn="ctr">
            <a:solidFill>
              <a:schemeClr val="tx1"/>
            </a:solidFill>
            <a:prstDash val="solid"/>
            <a:round/>
            <a:headEnd type="none" w="med" len="med"/>
            <a:tailEnd type="none" w="med" len="med"/>
          </a:ln>
          <a:effectLst/>
        </p:spPr>
        <p:txBody>
          <a:bodyPr wrap="none" lIns="90000" tIns="46800" rIns="90000" bIns="46800" anchor="ctr"/>
          <a:lstStyle/>
          <a:p>
            <a:pPr defTabSz="914400" fontAlgn="base">
              <a:spcBef>
                <a:spcPct val="0"/>
              </a:spcBef>
              <a:spcAft>
                <a:spcPct val="0"/>
              </a:spcAft>
              <a:defRPr/>
            </a:pPr>
            <a:endParaRPr lang="es-ES" sz="2000">
              <a:solidFill>
                <a:srgbClr val="000000"/>
              </a:solidFill>
              <a:latin typeface="Arial" charset="0"/>
              <a:ea typeface="ＭＳ Ｐゴシック" charset="0"/>
              <a:cs typeface="ＭＳ Ｐゴシック" charset="0"/>
            </a:endParaRPr>
          </a:p>
        </p:txBody>
      </p:sp>
      <p:sp>
        <p:nvSpPr>
          <p:cNvPr id="65" name="Flecha a la derecha con bandas 64"/>
          <p:cNvSpPr/>
          <p:nvPr/>
        </p:nvSpPr>
        <p:spPr bwMode="auto">
          <a:xfrm rot="2742759">
            <a:off x="615951" y="1568450"/>
            <a:ext cx="977900" cy="485775"/>
          </a:xfrm>
          <a:prstGeom prst="stripedRightArrow">
            <a:avLst/>
          </a:prstGeom>
          <a:solidFill>
            <a:schemeClr val="accent1"/>
          </a:solidFill>
          <a:ln w="9525" cap="flat" cmpd="sng" algn="ctr">
            <a:solidFill>
              <a:schemeClr val="tx1"/>
            </a:solidFill>
            <a:prstDash val="solid"/>
            <a:round/>
            <a:headEnd type="none" w="med" len="med"/>
            <a:tailEnd type="none" w="med" len="med"/>
          </a:ln>
          <a:effectLst/>
        </p:spPr>
        <p:txBody>
          <a:bodyPr wrap="none" lIns="90000" tIns="46800" rIns="90000" bIns="46800" anchor="ctr"/>
          <a:lstStyle/>
          <a:p>
            <a:pPr defTabSz="914400" fontAlgn="base">
              <a:spcBef>
                <a:spcPct val="0"/>
              </a:spcBef>
              <a:spcAft>
                <a:spcPct val="0"/>
              </a:spcAft>
              <a:defRPr/>
            </a:pPr>
            <a:endParaRPr lang="es-ES" sz="2000">
              <a:solidFill>
                <a:srgbClr val="000000"/>
              </a:solidFill>
              <a:latin typeface="Arial" charset="0"/>
              <a:ea typeface="ＭＳ Ｐゴシック" charset="0"/>
              <a:cs typeface="ＭＳ Ｐゴシック" charset="0"/>
            </a:endParaRPr>
          </a:p>
        </p:txBody>
      </p:sp>
      <p:sp>
        <p:nvSpPr>
          <p:cNvPr id="67" name="Elipse 66"/>
          <p:cNvSpPr/>
          <p:nvPr/>
        </p:nvSpPr>
        <p:spPr>
          <a:xfrm>
            <a:off x="646113" y="3449638"/>
            <a:ext cx="271462" cy="257175"/>
          </a:xfrm>
          <a:prstGeom prst="ellipse">
            <a:avLst/>
          </a:prstGeom>
          <a:noFill/>
          <a:ln w="28575" cmpd="sng">
            <a:solidFill>
              <a:srgbClr val="008000"/>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s-ES">
              <a:solidFill>
                <a:srgbClr val="FFFFFF"/>
              </a:solidFill>
              <a:latin typeface="Arial"/>
            </a:endParaRPr>
          </a:p>
        </p:txBody>
      </p:sp>
      <p:sp>
        <p:nvSpPr>
          <p:cNvPr id="68" name="Elipse 67"/>
          <p:cNvSpPr/>
          <p:nvPr/>
        </p:nvSpPr>
        <p:spPr>
          <a:xfrm>
            <a:off x="1392238" y="3455988"/>
            <a:ext cx="271462" cy="257175"/>
          </a:xfrm>
          <a:prstGeom prst="ellipse">
            <a:avLst/>
          </a:prstGeom>
          <a:noFill/>
          <a:ln w="28575" cmpd="sng">
            <a:solidFill>
              <a:srgbClr val="008000"/>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s-ES">
              <a:solidFill>
                <a:srgbClr val="FFFFFF"/>
              </a:solidFill>
              <a:latin typeface="Arial"/>
            </a:endParaRPr>
          </a:p>
        </p:txBody>
      </p:sp>
      <p:sp>
        <p:nvSpPr>
          <p:cNvPr id="69" name="Elipse 68"/>
          <p:cNvSpPr/>
          <p:nvPr/>
        </p:nvSpPr>
        <p:spPr>
          <a:xfrm>
            <a:off x="2133600" y="3441700"/>
            <a:ext cx="271463" cy="257175"/>
          </a:xfrm>
          <a:prstGeom prst="ellipse">
            <a:avLst/>
          </a:prstGeom>
          <a:noFill/>
          <a:ln w="28575" cmpd="sng">
            <a:solidFill>
              <a:srgbClr val="008000"/>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s-ES">
              <a:solidFill>
                <a:srgbClr val="FFFFFF"/>
              </a:solidFill>
              <a:latin typeface="Arial"/>
            </a:endParaRPr>
          </a:p>
        </p:txBody>
      </p:sp>
      <p:sp>
        <p:nvSpPr>
          <p:cNvPr id="70" name="Elipse 69"/>
          <p:cNvSpPr/>
          <p:nvPr/>
        </p:nvSpPr>
        <p:spPr>
          <a:xfrm>
            <a:off x="2841625" y="3449638"/>
            <a:ext cx="271463" cy="257175"/>
          </a:xfrm>
          <a:prstGeom prst="ellipse">
            <a:avLst/>
          </a:prstGeom>
          <a:noFill/>
          <a:ln w="28575" cmpd="sng">
            <a:solidFill>
              <a:srgbClr val="008000"/>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s-ES">
              <a:solidFill>
                <a:srgbClr val="FFFFFF"/>
              </a:solidFill>
              <a:latin typeface="Arial"/>
            </a:endParaRPr>
          </a:p>
        </p:txBody>
      </p:sp>
      <p:cxnSp>
        <p:nvCxnSpPr>
          <p:cNvPr id="71" name="Conector recto 70"/>
          <p:cNvCxnSpPr>
            <a:stCxn id="67" idx="6"/>
            <a:endCxn id="68" idx="2"/>
          </p:cNvCxnSpPr>
          <p:nvPr/>
        </p:nvCxnSpPr>
        <p:spPr>
          <a:xfrm>
            <a:off x="917575" y="3578225"/>
            <a:ext cx="474663" cy="6350"/>
          </a:xfrm>
          <a:prstGeom prst="line">
            <a:avLst/>
          </a:prstGeom>
          <a:ln w="28575" cap="flat" cmpd="sng">
            <a:solidFill>
              <a:srgbClr val="008000"/>
            </a:solidFill>
            <a:tailEnd type="triangle"/>
          </a:ln>
        </p:spPr>
        <p:style>
          <a:lnRef idx="2">
            <a:schemeClr val="accent1"/>
          </a:lnRef>
          <a:fillRef idx="0">
            <a:schemeClr val="accent1"/>
          </a:fillRef>
          <a:effectRef idx="1">
            <a:schemeClr val="accent1"/>
          </a:effectRef>
          <a:fontRef idx="minor">
            <a:schemeClr val="tx1"/>
          </a:fontRef>
        </p:style>
      </p:cxnSp>
      <p:cxnSp>
        <p:nvCxnSpPr>
          <p:cNvPr id="72" name="Conector recto 71"/>
          <p:cNvCxnSpPr>
            <a:stCxn id="68" idx="6"/>
            <a:endCxn id="69" idx="2"/>
          </p:cNvCxnSpPr>
          <p:nvPr/>
        </p:nvCxnSpPr>
        <p:spPr>
          <a:xfrm flipV="1">
            <a:off x="1663700" y="3570288"/>
            <a:ext cx="469900" cy="14287"/>
          </a:xfrm>
          <a:prstGeom prst="line">
            <a:avLst/>
          </a:prstGeom>
          <a:ln w="28575" cap="flat" cmpd="sng">
            <a:solidFill>
              <a:srgbClr val="008000"/>
            </a:solidFill>
            <a:tailEnd type="triangle"/>
          </a:ln>
        </p:spPr>
        <p:style>
          <a:lnRef idx="2">
            <a:schemeClr val="accent1"/>
          </a:lnRef>
          <a:fillRef idx="0">
            <a:schemeClr val="accent1"/>
          </a:fillRef>
          <a:effectRef idx="1">
            <a:schemeClr val="accent1"/>
          </a:effectRef>
          <a:fontRef idx="minor">
            <a:schemeClr val="tx1"/>
          </a:fontRef>
        </p:style>
      </p:cxnSp>
      <p:cxnSp>
        <p:nvCxnSpPr>
          <p:cNvPr id="73" name="Conector recto 72"/>
          <p:cNvCxnSpPr>
            <a:stCxn id="69" idx="6"/>
            <a:endCxn id="70" idx="2"/>
          </p:cNvCxnSpPr>
          <p:nvPr/>
        </p:nvCxnSpPr>
        <p:spPr>
          <a:xfrm>
            <a:off x="2405063" y="3570288"/>
            <a:ext cx="436562" cy="7937"/>
          </a:xfrm>
          <a:prstGeom prst="line">
            <a:avLst/>
          </a:prstGeom>
          <a:ln w="28575" cap="flat" cmpd="sng">
            <a:solidFill>
              <a:srgbClr val="008000"/>
            </a:solidFill>
            <a:tailEnd type="triangle"/>
          </a:ln>
        </p:spPr>
        <p:style>
          <a:lnRef idx="2">
            <a:schemeClr val="accent1"/>
          </a:lnRef>
          <a:fillRef idx="0">
            <a:schemeClr val="accent1"/>
          </a:fillRef>
          <a:effectRef idx="1">
            <a:schemeClr val="accent1"/>
          </a:effectRef>
          <a:fontRef idx="minor">
            <a:schemeClr val="tx1"/>
          </a:fontRef>
        </p:style>
      </p:cxnSp>
      <p:sp>
        <p:nvSpPr>
          <p:cNvPr id="74" name="CuadroTexto 73"/>
          <p:cNvSpPr txBox="1"/>
          <p:nvPr/>
        </p:nvSpPr>
        <p:spPr>
          <a:xfrm>
            <a:off x="438150" y="3713163"/>
            <a:ext cx="541338" cy="277812"/>
          </a:xfrm>
          <a:prstGeom prst="rect">
            <a:avLst/>
          </a:prstGeom>
          <a:noFill/>
        </p:spPr>
        <p:txBody>
          <a:bodyPr wrap="none">
            <a:spAutoFit/>
          </a:bodyPr>
          <a:lstStyle/>
          <a:p>
            <a:pPr>
              <a:defRPr/>
            </a:pPr>
            <a:r>
              <a:rPr lang="es-ES" sz="1200" b="1" dirty="0">
                <a:solidFill>
                  <a:srgbClr val="000000"/>
                </a:solidFill>
                <a:latin typeface="Arial"/>
                <a:ea typeface="ＭＳ Ｐゴシック" charset="0"/>
                <a:cs typeface="ＭＳ Ｐゴシック" charset="0"/>
              </a:rPr>
              <a:t>FLT3</a:t>
            </a:r>
          </a:p>
        </p:txBody>
      </p:sp>
      <p:sp>
        <p:nvSpPr>
          <p:cNvPr id="75" name="CuadroTexto 74"/>
          <p:cNvSpPr txBox="1"/>
          <p:nvPr/>
        </p:nvSpPr>
        <p:spPr>
          <a:xfrm>
            <a:off x="1381125" y="3727450"/>
            <a:ext cx="301625" cy="276225"/>
          </a:xfrm>
          <a:prstGeom prst="rect">
            <a:avLst/>
          </a:prstGeom>
          <a:noFill/>
        </p:spPr>
        <p:txBody>
          <a:bodyPr wrap="none">
            <a:spAutoFit/>
          </a:bodyPr>
          <a:lstStyle/>
          <a:p>
            <a:pPr>
              <a:defRPr/>
            </a:pPr>
            <a:r>
              <a:rPr lang="es-ES" sz="1200" b="1" dirty="0">
                <a:solidFill>
                  <a:srgbClr val="000000"/>
                </a:solidFill>
                <a:latin typeface="Arial"/>
                <a:ea typeface="ＭＳ Ｐゴシック" charset="0"/>
                <a:cs typeface="ＭＳ Ｐゴシック" charset="0"/>
              </a:rPr>
              <a:t>X</a:t>
            </a:r>
          </a:p>
        </p:txBody>
      </p:sp>
      <p:sp>
        <p:nvSpPr>
          <p:cNvPr id="76" name="CuadroTexto 75"/>
          <p:cNvSpPr txBox="1"/>
          <p:nvPr/>
        </p:nvSpPr>
        <p:spPr>
          <a:xfrm>
            <a:off x="2127250" y="3732213"/>
            <a:ext cx="312738" cy="276225"/>
          </a:xfrm>
          <a:prstGeom prst="rect">
            <a:avLst/>
          </a:prstGeom>
          <a:noFill/>
        </p:spPr>
        <p:txBody>
          <a:bodyPr wrap="none">
            <a:spAutoFit/>
          </a:bodyPr>
          <a:lstStyle/>
          <a:p>
            <a:pPr>
              <a:defRPr/>
            </a:pPr>
            <a:r>
              <a:rPr lang="es-ES" sz="1200" b="1" dirty="0">
                <a:solidFill>
                  <a:srgbClr val="000000"/>
                </a:solidFill>
                <a:latin typeface="Arial"/>
                <a:ea typeface="ＭＳ Ｐゴシック" charset="0"/>
                <a:cs typeface="ＭＳ Ｐゴシック" charset="0"/>
              </a:rPr>
              <a:t>Y</a:t>
            </a:r>
          </a:p>
        </p:txBody>
      </p:sp>
      <p:sp>
        <p:nvSpPr>
          <p:cNvPr id="77" name="CuadroTexto 76"/>
          <p:cNvSpPr txBox="1"/>
          <p:nvPr/>
        </p:nvSpPr>
        <p:spPr>
          <a:xfrm>
            <a:off x="2840038" y="3708400"/>
            <a:ext cx="277812" cy="277813"/>
          </a:xfrm>
          <a:prstGeom prst="rect">
            <a:avLst/>
          </a:prstGeom>
          <a:noFill/>
        </p:spPr>
        <p:txBody>
          <a:bodyPr wrap="none">
            <a:spAutoFit/>
          </a:bodyPr>
          <a:lstStyle/>
          <a:p>
            <a:pPr>
              <a:defRPr/>
            </a:pPr>
            <a:r>
              <a:rPr lang="es-ES" sz="1200" b="1" dirty="0">
                <a:solidFill>
                  <a:srgbClr val="000000"/>
                </a:solidFill>
                <a:latin typeface="Arial"/>
                <a:ea typeface="ＭＳ Ｐゴシック" charset="0"/>
                <a:cs typeface="ＭＳ Ｐゴシック" charset="0"/>
              </a:rPr>
              <a:t>Z</a:t>
            </a:r>
          </a:p>
        </p:txBody>
      </p:sp>
      <p:sp>
        <p:nvSpPr>
          <p:cNvPr id="80" name="Flecha a la derecha con bandas 79"/>
          <p:cNvSpPr/>
          <p:nvPr/>
        </p:nvSpPr>
        <p:spPr bwMode="auto">
          <a:xfrm rot="2742759">
            <a:off x="169863" y="2941638"/>
            <a:ext cx="573087" cy="484187"/>
          </a:xfrm>
          <a:prstGeom prst="stripedRightArrow">
            <a:avLst/>
          </a:prstGeom>
          <a:solidFill>
            <a:schemeClr val="accent1"/>
          </a:solidFill>
          <a:ln w="9525" cap="flat" cmpd="sng" algn="ctr">
            <a:solidFill>
              <a:schemeClr val="tx1"/>
            </a:solidFill>
            <a:prstDash val="solid"/>
            <a:round/>
            <a:headEnd type="none" w="med" len="med"/>
            <a:tailEnd type="none" w="med" len="med"/>
          </a:ln>
          <a:effectLst/>
        </p:spPr>
        <p:txBody>
          <a:bodyPr wrap="none" lIns="90000" tIns="46800" rIns="90000" bIns="46800" anchor="ctr"/>
          <a:lstStyle/>
          <a:p>
            <a:pPr defTabSz="914400" fontAlgn="base">
              <a:spcBef>
                <a:spcPct val="0"/>
              </a:spcBef>
              <a:spcAft>
                <a:spcPct val="0"/>
              </a:spcAft>
              <a:defRPr/>
            </a:pPr>
            <a:endParaRPr lang="es-ES" sz="2000">
              <a:solidFill>
                <a:srgbClr val="000000"/>
              </a:solidFill>
              <a:latin typeface="Arial" charset="0"/>
              <a:ea typeface="ＭＳ Ｐゴシック" charset="0"/>
              <a:cs typeface="ＭＳ Ｐゴシック" charset="0"/>
            </a:endParaRPr>
          </a:p>
        </p:txBody>
      </p:sp>
      <p:sp>
        <p:nvSpPr>
          <p:cNvPr id="81" name="Flecha a la derecha con bandas 80"/>
          <p:cNvSpPr/>
          <p:nvPr/>
        </p:nvSpPr>
        <p:spPr bwMode="auto">
          <a:xfrm rot="19207533">
            <a:off x="4562475" y="3706813"/>
            <a:ext cx="979488" cy="484187"/>
          </a:xfrm>
          <a:prstGeom prst="stripedRightArrow">
            <a:avLst/>
          </a:prstGeom>
          <a:solidFill>
            <a:schemeClr val="accent1"/>
          </a:solidFill>
          <a:ln w="9525" cap="flat" cmpd="sng" algn="ctr">
            <a:solidFill>
              <a:schemeClr val="tx1"/>
            </a:solidFill>
            <a:prstDash val="solid"/>
            <a:round/>
            <a:headEnd type="none" w="med" len="med"/>
            <a:tailEnd type="none" w="med" len="med"/>
          </a:ln>
          <a:effectLst/>
        </p:spPr>
        <p:txBody>
          <a:bodyPr wrap="none" lIns="90000" tIns="46800" rIns="90000" bIns="46800" anchor="ctr"/>
          <a:lstStyle/>
          <a:p>
            <a:pPr defTabSz="914400" fontAlgn="base">
              <a:spcBef>
                <a:spcPct val="0"/>
              </a:spcBef>
              <a:spcAft>
                <a:spcPct val="0"/>
              </a:spcAft>
              <a:defRPr/>
            </a:pPr>
            <a:endParaRPr lang="es-ES" sz="2000">
              <a:solidFill>
                <a:srgbClr val="000000"/>
              </a:solidFill>
              <a:latin typeface="Arial" charset="0"/>
              <a:ea typeface="ＭＳ Ｐゴシック" charset="0"/>
              <a:cs typeface="ＭＳ Ｐゴシック" charset="0"/>
            </a:endParaRPr>
          </a:p>
        </p:txBody>
      </p:sp>
      <p:sp>
        <p:nvSpPr>
          <p:cNvPr id="82" name="Flecha a la derecha con bandas 81"/>
          <p:cNvSpPr/>
          <p:nvPr/>
        </p:nvSpPr>
        <p:spPr bwMode="auto">
          <a:xfrm rot="7644731">
            <a:off x="8419307" y="2143919"/>
            <a:ext cx="539750" cy="484187"/>
          </a:xfrm>
          <a:prstGeom prst="stripedRightArrow">
            <a:avLst/>
          </a:prstGeom>
          <a:solidFill>
            <a:schemeClr val="accent1"/>
          </a:solidFill>
          <a:ln w="9525" cap="flat" cmpd="sng" algn="ctr">
            <a:solidFill>
              <a:schemeClr val="tx1"/>
            </a:solidFill>
            <a:prstDash val="solid"/>
            <a:round/>
            <a:headEnd type="none" w="med" len="med"/>
            <a:tailEnd type="none" w="med" len="med"/>
          </a:ln>
          <a:effectLst/>
        </p:spPr>
        <p:txBody>
          <a:bodyPr wrap="none" lIns="90000" tIns="46800" rIns="90000" bIns="46800" anchor="ctr"/>
          <a:lstStyle/>
          <a:p>
            <a:pPr defTabSz="914400" fontAlgn="base">
              <a:spcBef>
                <a:spcPct val="0"/>
              </a:spcBef>
              <a:spcAft>
                <a:spcPct val="0"/>
              </a:spcAft>
              <a:defRPr/>
            </a:pPr>
            <a:endParaRPr lang="es-ES" sz="2000">
              <a:solidFill>
                <a:srgbClr val="000000"/>
              </a:solidFill>
              <a:latin typeface="Arial" charset="0"/>
              <a:ea typeface="ＭＳ Ｐゴシック" charset="0"/>
              <a:cs typeface="ＭＳ Ｐゴシック" charset="0"/>
            </a:endParaRPr>
          </a:p>
        </p:txBody>
      </p:sp>
      <p:sp>
        <p:nvSpPr>
          <p:cNvPr id="23" name="CuadroTexto 22"/>
          <p:cNvSpPr txBox="1"/>
          <p:nvPr/>
        </p:nvSpPr>
        <p:spPr>
          <a:xfrm>
            <a:off x="415925" y="966788"/>
            <a:ext cx="1004888" cy="369887"/>
          </a:xfrm>
          <a:prstGeom prst="rect">
            <a:avLst/>
          </a:prstGeom>
          <a:noFill/>
        </p:spPr>
        <p:txBody>
          <a:bodyPr wrap="none">
            <a:spAutoFit/>
          </a:bodyPr>
          <a:lstStyle/>
          <a:p>
            <a:pPr>
              <a:defRPr/>
            </a:pPr>
            <a:r>
              <a:rPr lang="es-ES" dirty="0" err="1">
                <a:solidFill>
                  <a:srgbClr val="000000"/>
                </a:solidFill>
                <a:latin typeface="Arial"/>
                <a:ea typeface="ＭＳ Ｐゴシック" charset="0"/>
                <a:cs typeface="ＭＳ Ｐゴシック" charset="0"/>
              </a:rPr>
              <a:t>Ibrutinib</a:t>
            </a:r>
            <a:endParaRPr lang="es-ES" dirty="0">
              <a:solidFill>
                <a:srgbClr val="000000"/>
              </a:solidFill>
              <a:latin typeface="Arial"/>
              <a:ea typeface="ＭＳ Ｐゴシック" charset="0"/>
              <a:cs typeface="ＭＳ Ｐゴシック" charset="0"/>
            </a:endParaRPr>
          </a:p>
        </p:txBody>
      </p:sp>
      <p:sp>
        <p:nvSpPr>
          <p:cNvPr id="83" name="CuadroTexto 82"/>
          <p:cNvSpPr txBox="1"/>
          <p:nvPr/>
        </p:nvSpPr>
        <p:spPr>
          <a:xfrm>
            <a:off x="995363" y="5607050"/>
            <a:ext cx="1249362" cy="369888"/>
          </a:xfrm>
          <a:prstGeom prst="rect">
            <a:avLst/>
          </a:prstGeom>
          <a:noFill/>
        </p:spPr>
        <p:txBody>
          <a:bodyPr wrap="none">
            <a:spAutoFit/>
          </a:bodyPr>
          <a:lstStyle/>
          <a:p>
            <a:pPr>
              <a:defRPr/>
            </a:pPr>
            <a:r>
              <a:rPr lang="es-ES" dirty="0" err="1">
                <a:solidFill>
                  <a:srgbClr val="000000"/>
                </a:solidFill>
                <a:latin typeface="Arial"/>
                <a:ea typeface="ＭＳ Ｐゴシック" charset="0"/>
                <a:cs typeface="ＭＳ Ｐゴシック" charset="0"/>
              </a:rPr>
              <a:t>Ruxolitinib</a:t>
            </a:r>
            <a:endParaRPr lang="es-ES" dirty="0">
              <a:solidFill>
                <a:srgbClr val="000000"/>
              </a:solidFill>
              <a:latin typeface="Arial"/>
              <a:ea typeface="ＭＳ Ｐゴシック" charset="0"/>
              <a:cs typeface="ＭＳ Ｐゴシック" charset="0"/>
            </a:endParaRPr>
          </a:p>
        </p:txBody>
      </p:sp>
      <p:sp>
        <p:nvSpPr>
          <p:cNvPr id="84" name="CuadroTexto 83"/>
          <p:cNvSpPr txBox="1"/>
          <p:nvPr/>
        </p:nvSpPr>
        <p:spPr>
          <a:xfrm>
            <a:off x="604838" y="3033713"/>
            <a:ext cx="1287462" cy="368300"/>
          </a:xfrm>
          <a:prstGeom prst="rect">
            <a:avLst/>
          </a:prstGeom>
          <a:noFill/>
        </p:spPr>
        <p:txBody>
          <a:bodyPr wrap="none">
            <a:spAutoFit/>
          </a:bodyPr>
          <a:lstStyle/>
          <a:p>
            <a:pPr>
              <a:defRPr/>
            </a:pPr>
            <a:r>
              <a:rPr lang="es-ES" dirty="0" err="1">
                <a:solidFill>
                  <a:srgbClr val="000000"/>
                </a:solidFill>
                <a:latin typeface="Arial"/>
                <a:ea typeface="ＭＳ Ｐゴシック" charset="0"/>
                <a:cs typeface="ＭＳ Ｐゴシック" charset="0"/>
              </a:rPr>
              <a:t>Quizartinib</a:t>
            </a:r>
            <a:endParaRPr lang="es-ES" dirty="0">
              <a:solidFill>
                <a:srgbClr val="000000"/>
              </a:solidFill>
              <a:latin typeface="Arial"/>
              <a:ea typeface="ＭＳ Ｐゴシック" charset="0"/>
              <a:cs typeface="ＭＳ Ｐゴシック" charset="0"/>
            </a:endParaRPr>
          </a:p>
        </p:txBody>
      </p:sp>
      <p:sp>
        <p:nvSpPr>
          <p:cNvPr id="85" name="CuadroTexto 84"/>
          <p:cNvSpPr txBox="1"/>
          <p:nvPr/>
        </p:nvSpPr>
        <p:spPr>
          <a:xfrm>
            <a:off x="4581525" y="4429125"/>
            <a:ext cx="312738" cy="369888"/>
          </a:xfrm>
          <a:prstGeom prst="rect">
            <a:avLst/>
          </a:prstGeom>
          <a:noFill/>
        </p:spPr>
        <p:txBody>
          <a:bodyPr wrap="none">
            <a:spAutoFit/>
          </a:bodyPr>
          <a:lstStyle/>
          <a:p>
            <a:pPr>
              <a:defRPr/>
            </a:pPr>
            <a:r>
              <a:rPr lang="es-ES" dirty="0">
                <a:solidFill>
                  <a:srgbClr val="000000"/>
                </a:solidFill>
                <a:latin typeface="Arial"/>
                <a:ea typeface="ＭＳ Ｐゴシック" charset="0"/>
                <a:cs typeface="ＭＳ Ｐゴシック" charset="0"/>
              </a:rPr>
              <a:t>?</a:t>
            </a:r>
          </a:p>
        </p:txBody>
      </p:sp>
      <p:sp>
        <p:nvSpPr>
          <p:cNvPr id="86" name="CuadroTexto 85"/>
          <p:cNvSpPr txBox="1"/>
          <p:nvPr/>
        </p:nvSpPr>
        <p:spPr>
          <a:xfrm>
            <a:off x="8707438" y="1649413"/>
            <a:ext cx="314325" cy="369887"/>
          </a:xfrm>
          <a:prstGeom prst="rect">
            <a:avLst/>
          </a:prstGeom>
          <a:noFill/>
        </p:spPr>
        <p:txBody>
          <a:bodyPr wrap="none">
            <a:spAutoFit/>
          </a:bodyPr>
          <a:lstStyle/>
          <a:p>
            <a:pPr>
              <a:defRPr/>
            </a:pPr>
            <a:r>
              <a:rPr lang="es-ES" dirty="0">
                <a:solidFill>
                  <a:srgbClr val="000000"/>
                </a:solidFill>
                <a:latin typeface="Arial"/>
                <a:ea typeface="ＭＳ Ｐゴシック" charset="0"/>
                <a:cs typeface="ＭＳ Ｐゴシック" charset="0"/>
              </a:rPr>
              <a:t>?</a:t>
            </a:r>
          </a:p>
        </p:txBody>
      </p:sp>
    </p:spTree>
    <p:extLst>
      <p:ext uri="{BB962C8B-B14F-4D97-AF65-F5344CB8AC3E}">
        <p14:creationId xmlns:p14="http://schemas.microsoft.com/office/powerpoint/2010/main" val="2301249128"/>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0721" name="Picture 4"/>
          <p:cNvPicPr>
            <a:picLocks noChangeAspect="1" noChangeArrowheads="1"/>
          </p:cNvPicPr>
          <p:nvPr/>
        </p:nvPicPr>
        <p:blipFill>
          <a:blip r:embed="rId3"/>
          <a:srcRect/>
          <a:stretch>
            <a:fillRect/>
          </a:stretch>
        </p:blipFill>
        <p:spPr bwMode="auto">
          <a:xfrm>
            <a:off x="762000" y="623888"/>
            <a:ext cx="7620000" cy="5610225"/>
          </a:xfrm>
          <a:prstGeom prst="rect">
            <a:avLst/>
          </a:prstGeom>
          <a:noFill/>
          <a:ln w="9525">
            <a:noFill/>
            <a:miter lim="800000"/>
            <a:headEnd/>
            <a:tailEnd/>
          </a:ln>
        </p:spPr>
      </p:pic>
    </p:spTree>
  </p:cSld>
  <p:clrMapOvr>
    <a:masterClrMapping/>
  </p:clrMapOvr>
  <p:timing>
    <p:tnLst>
      <p:par>
        <p:cTn xmlns:p14="http://schemas.microsoft.com/office/powerpoint/2010/mai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7410" name="2 Marcador de pie de página"/>
          <p:cNvSpPr>
            <a:spLocks noGrp="1"/>
          </p:cNvSpPr>
          <p:nvPr>
            <p:ph type="ftr" sz="quarter" idx="10"/>
          </p:nvPr>
        </p:nvSpPr>
        <p:spPr>
          <a:noFill/>
        </p:spPr>
        <p:txBody>
          <a:bodyPr/>
          <a:lstStyle/>
          <a:p>
            <a:r>
              <a:rPr lang="de-DE"/>
              <a:t>Page </a:t>
            </a:r>
            <a:r>
              <a:rPr lang="de-DE">
                <a:sym typeface="Wingdings" charset="2"/>
              </a:rPr>
              <a:t></a:t>
            </a:r>
            <a:r>
              <a:rPr lang="de-DE"/>
              <a:t> </a:t>
            </a:r>
            <a:fld id="{92490A55-E4AD-5D48-880C-95FEF69B6EA0}" type="slidenum">
              <a:rPr lang="de-DE"/>
              <a:pPr/>
              <a:t>16</a:t>
            </a:fld>
            <a:endParaRPr lang="de-DE"/>
          </a:p>
        </p:txBody>
      </p:sp>
      <p:sp>
        <p:nvSpPr>
          <p:cNvPr id="17411" name="Rectangle 16"/>
          <p:cNvSpPr>
            <a:spLocks noGrp="1" noChangeArrowheads="1"/>
          </p:cNvSpPr>
          <p:nvPr>
            <p:ph type="title"/>
          </p:nvPr>
        </p:nvSpPr>
        <p:spPr/>
        <p:txBody>
          <a:bodyPr/>
          <a:lstStyle/>
          <a:p>
            <a:r>
              <a:rPr lang="es-ES_tradnl" noProof="1" smtClean="0"/>
              <a:t>Mecanismos de activación de oncogenes</a:t>
            </a:r>
            <a:endParaRPr noProof="1"/>
          </a:p>
        </p:txBody>
      </p:sp>
      <p:sp>
        <p:nvSpPr>
          <p:cNvPr id="17412" name="Rectangle 3"/>
          <p:cNvSpPr>
            <a:spLocks noChangeArrowheads="1"/>
          </p:cNvSpPr>
          <p:nvPr/>
        </p:nvSpPr>
        <p:spPr bwMode="gray">
          <a:xfrm>
            <a:off x="314325" y="1555750"/>
            <a:ext cx="1719263" cy="968375"/>
          </a:xfrm>
          <a:prstGeom prst="rect">
            <a:avLst/>
          </a:prstGeom>
          <a:solidFill>
            <a:schemeClr val="tx2"/>
          </a:solidFill>
          <a:ln w="12700">
            <a:solidFill>
              <a:srgbClr val="C0C0C0"/>
            </a:solidFill>
            <a:miter lim="800000"/>
            <a:headEnd/>
            <a:tailEnd/>
          </a:ln>
        </p:spPr>
        <p:txBody>
          <a:bodyPr lIns="0" tIns="0" rIns="0" bIns="0" anchor="ctr">
            <a:prstTxWarp prst="textNoShape">
              <a:avLst/>
            </a:prstTxWarp>
          </a:bodyPr>
          <a:lstStyle/>
          <a:p>
            <a:pPr algn="ctr" defTabSz="801688" eaLnBrk="0" hangingPunct="0"/>
            <a:r>
              <a:rPr lang="es-ES_tradnl" sz="1600" b="1" noProof="1" smtClean="0">
                <a:solidFill>
                  <a:srgbClr val="FFFFFF"/>
                </a:solidFill>
              </a:rPr>
              <a:t>Mutación puntual</a:t>
            </a:r>
            <a:endParaRPr sz="1600" b="1" noProof="1">
              <a:solidFill>
                <a:srgbClr val="FFFFFF"/>
              </a:solidFill>
            </a:endParaRPr>
          </a:p>
        </p:txBody>
      </p:sp>
      <p:sp>
        <p:nvSpPr>
          <p:cNvPr id="17413" name="Rectangle 4"/>
          <p:cNvSpPr>
            <a:spLocks noChangeArrowheads="1"/>
          </p:cNvSpPr>
          <p:nvPr/>
        </p:nvSpPr>
        <p:spPr bwMode="gray">
          <a:xfrm>
            <a:off x="2033588" y="1555750"/>
            <a:ext cx="6811962" cy="968375"/>
          </a:xfrm>
          <a:prstGeom prst="rect">
            <a:avLst/>
          </a:prstGeom>
          <a:noFill/>
          <a:ln w="12700">
            <a:solidFill>
              <a:srgbClr val="C0C0C0"/>
            </a:solidFill>
            <a:miter lim="800000"/>
            <a:headEnd/>
            <a:tailEnd/>
          </a:ln>
        </p:spPr>
        <p:txBody>
          <a:bodyPr lIns="108000" tIns="72000" rIns="72000" bIns="72000" anchor="ctr">
            <a:prstTxWarp prst="textNoShape">
              <a:avLst/>
            </a:prstTxWarp>
          </a:bodyPr>
          <a:lstStyle/>
          <a:p>
            <a:pPr marL="190500" indent="-190500">
              <a:lnSpc>
                <a:spcPct val="90000"/>
              </a:lnSpc>
              <a:spcBef>
                <a:spcPct val="10000"/>
              </a:spcBef>
              <a:buClr>
                <a:schemeClr val="accent2"/>
              </a:buClr>
              <a:buFont typeface="Wingdings" charset="2"/>
              <a:buChar char="§"/>
            </a:pPr>
            <a:r>
              <a:rPr lang="es-ES_tradnl" sz="1600" noProof="1" smtClean="0"/>
              <a:t>RAS</a:t>
            </a:r>
          </a:p>
          <a:p>
            <a:pPr marL="190500" indent="-190500">
              <a:lnSpc>
                <a:spcPct val="90000"/>
              </a:lnSpc>
              <a:spcBef>
                <a:spcPct val="10000"/>
              </a:spcBef>
              <a:buClr>
                <a:schemeClr val="accent2"/>
              </a:buClr>
              <a:buFont typeface="Wingdings" charset="2"/>
              <a:buChar char="§"/>
            </a:pPr>
            <a:r>
              <a:rPr lang="es-ES_tradnl" sz="1600" noProof="1" smtClean="0"/>
              <a:t>BRAF</a:t>
            </a:r>
            <a:endParaRPr sz="1600" noProof="1"/>
          </a:p>
        </p:txBody>
      </p:sp>
      <p:sp>
        <p:nvSpPr>
          <p:cNvPr id="17414" name="Rectangle 5"/>
          <p:cNvSpPr>
            <a:spLocks noChangeArrowheads="1"/>
          </p:cNvSpPr>
          <p:nvPr/>
        </p:nvSpPr>
        <p:spPr bwMode="gray">
          <a:xfrm>
            <a:off x="314325" y="2646363"/>
            <a:ext cx="1719263" cy="966787"/>
          </a:xfrm>
          <a:prstGeom prst="rect">
            <a:avLst/>
          </a:prstGeom>
          <a:solidFill>
            <a:schemeClr val="accent1"/>
          </a:solidFill>
          <a:ln w="12700">
            <a:solidFill>
              <a:srgbClr val="C0C0C0"/>
            </a:solidFill>
            <a:miter lim="800000"/>
            <a:headEnd/>
            <a:tailEnd/>
          </a:ln>
        </p:spPr>
        <p:txBody>
          <a:bodyPr lIns="0" tIns="0" rIns="0" bIns="0" anchor="ctr">
            <a:prstTxWarp prst="textNoShape">
              <a:avLst/>
            </a:prstTxWarp>
          </a:bodyPr>
          <a:lstStyle/>
          <a:p>
            <a:pPr algn="ctr" defTabSz="801688" eaLnBrk="0" hangingPunct="0"/>
            <a:r>
              <a:rPr lang="es-ES_tradnl" sz="1600" b="1" noProof="1" smtClean="0">
                <a:solidFill>
                  <a:srgbClr val="FFFFFF"/>
                </a:solidFill>
              </a:rPr>
              <a:t>Amplificación de DNA</a:t>
            </a:r>
            <a:endParaRPr sz="1600" b="1" noProof="1">
              <a:solidFill>
                <a:srgbClr val="FFFFFF"/>
              </a:solidFill>
            </a:endParaRPr>
          </a:p>
        </p:txBody>
      </p:sp>
      <p:sp>
        <p:nvSpPr>
          <p:cNvPr id="17415" name="Rectangle 6"/>
          <p:cNvSpPr>
            <a:spLocks noChangeArrowheads="1"/>
          </p:cNvSpPr>
          <p:nvPr/>
        </p:nvSpPr>
        <p:spPr bwMode="gray">
          <a:xfrm>
            <a:off x="2033588" y="2646363"/>
            <a:ext cx="6811962" cy="966787"/>
          </a:xfrm>
          <a:prstGeom prst="rect">
            <a:avLst/>
          </a:prstGeom>
          <a:noFill/>
          <a:ln w="12700">
            <a:solidFill>
              <a:srgbClr val="C0C0C0"/>
            </a:solidFill>
            <a:miter lim="800000"/>
            <a:headEnd/>
            <a:tailEnd/>
          </a:ln>
        </p:spPr>
        <p:txBody>
          <a:bodyPr lIns="108000" tIns="72000" rIns="72000" bIns="72000" anchor="ctr">
            <a:prstTxWarp prst="textNoShape">
              <a:avLst/>
            </a:prstTxWarp>
          </a:bodyPr>
          <a:lstStyle/>
          <a:p>
            <a:pPr marL="190500" indent="-190500">
              <a:lnSpc>
                <a:spcPct val="90000"/>
              </a:lnSpc>
              <a:spcBef>
                <a:spcPct val="10000"/>
              </a:spcBef>
              <a:buClr>
                <a:schemeClr val="accent2"/>
              </a:buClr>
              <a:buFont typeface="Wingdings" charset="2"/>
              <a:buChar char="§"/>
            </a:pPr>
            <a:r>
              <a:rPr lang="es-ES_tradnl" sz="1600" noProof="1" smtClean="0"/>
              <a:t>NMYC</a:t>
            </a:r>
          </a:p>
          <a:p>
            <a:pPr marL="190500" indent="-190500">
              <a:lnSpc>
                <a:spcPct val="90000"/>
              </a:lnSpc>
              <a:spcBef>
                <a:spcPct val="10000"/>
              </a:spcBef>
              <a:buClr>
                <a:schemeClr val="accent2"/>
              </a:buClr>
              <a:buFont typeface="Wingdings" charset="2"/>
              <a:buChar char="§"/>
            </a:pPr>
            <a:r>
              <a:rPr lang="es-ES_tradnl" sz="1600" noProof="1" smtClean="0"/>
              <a:t>LMYC</a:t>
            </a:r>
          </a:p>
          <a:p>
            <a:pPr marL="190500" indent="-190500">
              <a:lnSpc>
                <a:spcPct val="90000"/>
              </a:lnSpc>
              <a:spcBef>
                <a:spcPct val="10000"/>
              </a:spcBef>
              <a:buClr>
                <a:schemeClr val="accent2"/>
              </a:buClr>
              <a:buFont typeface="Wingdings" charset="2"/>
              <a:buChar char="§"/>
            </a:pPr>
            <a:r>
              <a:rPr lang="es-ES_tradnl" sz="1600" noProof="1" smtClean="0"/>
              <a:t>HER2</a:t>
            </a:r>
            <a:endParaRPr sz="1600" noProof="1"/>
          </a:p>
        </p:txBody>
      </p:sp>
      <p:sp>
        <p:nvSpPr>
          <p:cNvPr id="17416" name="Rectangle 7"/>
          <p:cNvSpPr>
            <a:spLocks noChangeArrowheads="1"/>
          </p:cNvSpPr>
          <p:nvPr/>
        </p:nvSpPr>
        <p:spPr bwMode="gray">
          <a:xfrm>
            <a:off x="314325" y="3736975"/>
            <a:ext cx="1719263" cy="966788"/>
          </a:xfrm>
          <a:prstGeom prst="rect">
            <a:avLst/>
          </a:prstGeom>
          <a:solidFill>
            <a:schemeClr val="accent2"/>
          </a:solidFill>
          <a:ln w="12700">
            <a:solidFill>
              <a:srgbClr val="C0C0C0"/>
            </a:solidFill>
            <a:miter lim="800000"/>
            <a:headEnd/>
            <a:tailEnd/>
          </a:ln>
        </p:spPr>
        <p:txBody>
          <a:bodyPr lIns="0" tIns="0" rIns="0" bIns="0" anchor="ctr">
            <a:prstTxWarp prst="textNoShape">
              <a:avLst/>
            </a:prstTxWarp>
          </a:bodyPr>
          <a:lstStyle/>
          <a:p>
            <a:pPr algn="ctr" defTabSz="801688" eaLnBrk="0" hangingPunct="0"/>
            <a:r>
              <a:rPr lang="es-ES_tradnl" sz="1600" b="1" noProof="1" smtClean="0">
                <a:solidFill>
                  <a:srgbClr val="FFFFFF"/>
                </a:solidFill>
              </a:rPr>
              <a:t>Rearreglo cromosómico</a:t>
            </a:r>
            <a:endParaRPr sz="1600" b="1" noProof="1">
              <a:solidFill>
                <a:srgbClr val="FFFFFF"/>
              </a:solidFill>
            </a:endParaRPr>
          </a:p>
        </p:txBody>
      </p:sp>
      <p:sp>
        <p:nvSpPr>
          <p:cNvPr id="17417" name="Rectangle 8"/>
          <p:cNvSpPr>
            <a:spLocks noChangeArrowheads="1"/>
          </p:cNvSpPr>
          <p:nvPr/>
        </p:nvSpPr>
        <p:spPr bwMode="gray">
          <a:xfrm>
            <a:off x="2033588" y="3736975"/>
            <a:ext cx="6811962" cy="966788"/>
          </a:xfrm>
          <a:prstGeom prst="rect">
            <a:avLst/>
          </a:prstGeom>
          <a:noFill/>
          <a:ln w="12700">
            <a:solidFill>
              <a:srgbClr val="C0C0C0"/>
            </a:solidFill>
            <a:miter lim="800000"/>
            <a:headEnd/>
            <a:tailEnd/>
          </a:ln>
        </p:spPr>
        <p:txBody>
          <a:bodyPr lIns="108000" tIns="72000" rIns="72000" bIns="72000" anchor="ctr">
            <a:prstTxWarp prst="textNoShape">
              <a:avLst/>
            </a:prstTxWarp>
          </a:bodyPr>
          <a:lstStyle/>
          <a:p>
            <a:pPr marL="190500" indent="-190500">
              <a:lnSpc>
                <a:spcPct val="90000"/>
              </a:lnSpc>
              <a:spcBef>
                <a:spcPct val="10000"/>
              </a:spcBef>
              <a:buClr>
                <a:schemeClr val="accent2"/>
              </a:buClr>
              <a:buFont typeface="Wingdings" charset="2"/>
              <a:buChar char="§"/>
            </a:pPr>
            <a:r>
              <a:rPr lang="es-ES_tradnl" sz="1600" noProof="1" smtClean="0"/>
              <a:t>Tumores sólidos </a:t>
            </a:r>
            <a:r>
              <a:rPr lang="en-US" sz="1600" noProof="1" smtClean="0"/>
              <a:t>–</a:t>
            </a:r>
            <a:r>
              <a:rPr lang="es-ES_tradnl" sz="1600" noProof="1" smtClean="0"/>
              <a:t> Complejo / Heterogéneo</a:t>
            </a:r>
          </a:p>
          <a:p>
            <a:pPr marL="190500" indent="-190500">
              <a:lnSpc>
                <a:spcPct val="90000"/>
              </a:lnSpc>
              <a:spcBef>
                <a:spcPct val="10000"/>
              </a:spcBef>
              <a:buClr>
                <a:schemeClr val="accent2"/>
              </a:buClr>
              <a:buFont typeface="Wingdings" charset="2"/>
              <a:buChar char="§"/>
            </a:pPr>
            <a:r>
              <a:rPr lang="es-ES_tradnl" sz="1600" noProof="1" smtClean="0"/>
              <a:t>Tumores líquidos </a:t>
            </a:r>
            <a:r>
              <a:rPr lang="en-US" sz="1600" noProof="1" smtClean="0"/>
              <a:t>–</a:t>
            </a:r>
            <a:r>
              <a:rPr lang="es-ES_tradnl" sz="1600" noProof="1" smtClean="0"/>
              <a:t> Simple / Recurrente</a:t>
            </a:r>
          </a:p>
          <a:p>
            <a:pPr marL="647700" lvl="1" indent="-190500">
              <a:lnSpc>
                <a:spcPct val="90000"/>
              </a:lnSpc>
              <a:spcBef>
                <a:spcPct val="10000"/>
              </a:spcBef>
              <a:buClr>
                <a:schemeClr val="accent2"/>
              </a:buClr>
              <a:buFont typeface="Wingdings" charset="2"/>
              <a:buChar char="§"/>
            </a:pPr>
            <a:r>
              <a:rPr lang="es-ES_tradnl" sz="1400" noProof="1" smtClean="0"/>
              <a:t>BL: MYC-IGH; MCL: Cyclin D-IGH; FL: BCL2-IGH; CML: ABL-BCR</a:t>
            </a:r>
          </a:p>
        </p:txBody>
      </p:sp>
      <p:sp>
        <p:nvSpPr>
          <p:cNvPr id="17418" name="Rectangle 9"/>
          <p:cNvSpPr>
            <a:spLocks noChangeArrowheads="1"/>
          </p:cNvSpPr>
          <p:nvPr/>
        </p:nvSpPr>
        <p:spPr bwMode="gray">
          <a:xfrm>
            <a:off x="314325" y="4827588"/>
            <a:ext cx="1719263" cy="968375"/>
          </a:xfrm>
          <a:prstGeom prst="rect">
            <a:avLst/>
          </a:prstGeom>
          <a:solidFill>
            <a:schemeClr val="hlink"/>
          </a:solidFill>
          <a:ln w="12700">
            <a:solidFill>
              <a:srgbClr val="C0C0C0"/>
            </a:solidFill>
            <a:miter lim="800000"/>
            <a:headEnd/>
            <a:tailEnd/>
          </a:ln>
        </p:spPr>
        <p:txBody>
          <a:bodyPr lIns="0" tIns="0" rIns="0" bIns="0" anchor="ctr">
            <a:prstTxWarp prst="textNoShape">
              <a:avLst/>
            </a:prstTxWarp>
          </a:bodyPr>
          <a:lstStyle/>
          <a:p>
            <a:pPr algn="ctr" defTabSz="801688" eaLnBrk="0" hangingPunct="0"/>
            <a:r>
              <a:rPr lang="es-ES_tradnl" sz="1600" b="1" noProof="1" smtClean="0">
                <a:solidFill>
                  <a:srgbClr val="FFFFFF"/>
                </a:solidFill>
              </a:rPr>
              <a:t>Inestabilidad</a:t>
            </a:r>
          </a:p>
          <a:p>
            <a:pPr algn="ctr" defTabSz="801688" eaLnBrk="0" hangingPunct="0"/>
            <a:r>
              <a:rPr lang="es-ES_tradnl" sz="1600" b="1" noProof="1" smtClean="0">
                <a:solidFill>
                  <a:srgbClr val="FFFFFF"/>
                </a:solidFill>
              </a:rPr>
              <a:t>genómica</a:t>
            </a:r>
            <a:endParaRPr sz="1600" b="1" noProof="1">
              <a:solidFill>
                <a:srgbClr val="FFFFFF"/>
              </a:solidFill>
            </a:endParaRPr>
          </a:p>
        </p:txBody>
      </p:sp>
      <p:sp>
        <p:nvSpPr>
          <p:cNvPr id="17419" name="Rectangle 10"/>
          <p:cNvSpPr>
            <a:spLocks noChangeArrowheads="1"/>
          </p:cNvSpPr>
          <p:nvPr/>
        </p:nvSpPr>
        <p:spPr bwMode="gray">
          <a:xfrm>
            <a:off x="2024063" y="4827588"/>
            <a:ext cx="6811962" cy="968375"/>
          </a:xfrm>
          <a:prstGeom prst="rect">
            <a:avLst/>
          </a:prstGeom>
          <a:noFill/>
          <a:ln w="12700">
            <a:solidFill>
              <a:srgbClr val="C0C0C0"/>
            </a:solidFill>
            <a:miter lim="800000"/>
            <a:headEnd/>
            <a:tailEnd/>
          </a:ln>
        </p:spPr>
        <p:txBody>
          <a:bodyPr lIns="108000" tIns="72000" rIns="72000" bIns="72000" anchor="ctr">
            <a:prstTxWarp prst="textNoShape">
              <a:avLst/>
            </a:prstTxWarp>
          </a:bodyPr>
          <a:lstStyle/>
          <a:p>
            <a:pPr marL="190500" indent="-190500">
              <a:lnSpc>
                <a:spcPct val="90000"/>
              </a:lnSpc>
              <a:spcBef>
                <a:spcPct val="10000"/>
              </a:spcBef>
              <a:buClr>
                <a:schemeClr val="accent2"/>
              </a:buClr>
              <a:buFont typeface="Wingdings" charset="2"/>
              <a:buChar char="§"/>
            </a:pPr>
            <a:r>
              <a:rPr lang="es-ES_tradnl" sz="1600" noProof="1" smtClean="0"/>
              <a:t>CIN: Inestabilidad cromosomal</a:t>
            </a:r>
          </a:p>
          <a:p>
            <a:pPr marL="190500" indent="-190500">
              <a:lnSpc>
                <a:spcPct val="90000"/>
              </a:lnSpc>
              <a:spcBef>
                <a:spcPct val="10000"/>
              </a:spcBef>
              <a:buClr>
                <a:schemeClr val="accent2"/>
              </a:buClr>
              <a:buFont typeface="Wingdings" charset="2"/>
              <a:buChar char="§"/>
            </a:pPr>
            <a:r>
              <a:rPr lang="es-ES_tradnl" sz="1600" noProof="1" smtClean="0"/>
              <a:t>MIN: Inestabilidad microsatelital</a:t>
            </a:r>
            <a:endParaRPr sz="1600" noProof="1"/>
          </a:p>
        </p:txBody>
      </p:sp>
    </p:spTree>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26"/>
          <p:cNvGrpSpPr>
            <a:grpSpLocks/>
          </p:cNvGrpSpPr>
          <p:nvPr/>
        </p:nvGrpSpPr>
        <p:grpSpPr bwMode="auto">
          <a:xfrm>
            <a:off x="0" y="3060700"/>
            <a:ext cx="9144000" cy="1676400"/>
            <a:chOff x="0" y="2086"/>
            <a:chExt cx="5760" cy="1056"/>
          </a:xfrm>
        </p:grpSpPr>
        <p:sp>
          <p:nvSpPr>
            <p:cNvPr id="15386" name="Rectangle 3"/>
            <p:cNvSpPr>
              <a:spLocks noChangeArrowheads="1"/>
            </p:cNvSpPr>
            <p:nvPr/>
          </p:nvSpPr>
          <p:spPr bwMode="gray">
            <a:xfrm>
              <a:off x="0" y="2325"/>
              <a:ext cx="5760" cy="817"/>
            </a:xfrm>
            <a:prstGeom prst="rect">
              <a:avLst/>
            </a:prstGeom>
            <a:gradFill rotWithShape="1">
              <a:gsLst>
                <a:gs pos="0">
                  <a:srgbClr val="DDDDDD"/>
                </a:gs>
                <a:gs pos="100000">
                  <a:srgbClr val="FFFFFF"/>
                </a:gs>
              </a:gsLst>
              <a:lin ang="5400000" scaled="1"/>
            </a:gradFill>
            <a:ln w="9525">
              <a:noFill/>
              <a:miter lim="800000"/>
              <a:headEnd/>
              <a:tailEnd/>
            </a:ln>
          </p:spPr>
          <p:txBody>
            <a:bodyPr wrap="none" lIns="90000" tIns="90000" rIns="72000" bIns="90000" anchor="ctr">
              <a:prstTxWarp prst="textNoShape">
                <a:avLst/>
              </a:prstTxWarp>
            </a:bodyPr>
            <a:lstStyle/>
            <a:p>
              <a:pPr algn="ctr" eaLnBrk="0" hangingPunct="0"/>
              <a:endParaRPr noProof="1"/>
            </a:p>
          </p:txBody>
        </p:sp>
        <p:sp>
          <p:nvSpPr>
            <p:cNvPr id="15387" name="Rectangle 28"/>
            <p:cNvSpPr>
              <a:spLocks noChangeArrowheads="1"/>
            </p:cNvSpPr>
            <p:nvPr/>
          </p:nvSpPr>
          <p:spPr bwMode="gray">
            <a:xfrm flipV="1">
              <a:off x="0" y="2086"/>
              <a:ext cx="5760" cy="246"/>
            </a:xfrm>
            <a:prstGeom prst="rect">
              <a:avLst/>
            </a:prstGeom>
            <a:gradFill rotWithShape="1">
              <a:gsLst>
                <a:gs pos="0">
                  <a:srgbClr val="DBDBDB"/>
                </a:gs>
                <a:gs pos="100000">
                  <a:srgbClr val="FFFFFF"/>
                </a:gs>
              </a:gsLst>
              <a:lin ang="5400000" scaled="1"/>
            </a:gradFill>
            <a:ln w="9525">
              <a:noFill/>
              <a:miter lim="800000"/>
              <a:headEnd/>
              <a:tailEnd/>
            </a:ln>
          </p:spPr>
          <p:txBody>
            <a:bodyPr rot="10800000" wrap="none" lIns="90000" tIns="90000" rIns="72000" bIns="90000" anchor="ctr">
              <a:prstTxWarp prst="textNoShape">
                <a:avLst/>
              </a:prstTxWarp>
            </a:bodyPr>
            <a:lstStyle/>
            <a:p>
              <a:pPr algn="ctr" eaLnBrk="0" hangingPunct="0"/>
              <a:endParaRPr noProof="1"/>
            </a:p>
          </p:txBody>
        </p:sp>
      </p:grpSp>
      <p:pic>
        <p:nvPicPr>
          <p:cNvPr id="15363" name="Picture 3"/>
          <p:cNvPicPr>
            <a:picLocks noChangeAspect="1" noChangeArrowheads="1"/>
          </p:cNvPicPr>
          <p:nvPr/>
        </p:nvPicPr>
        <p:blipFill>
          <a:blip r:embed="rId3"/>
          <a:srcRect/>
          <a:stretch>
            <a:fillRect/>
          </a:stretch>
        </p:blipFill>
        <p:spPr bwMode="gray">
          <a:xfrm>
            <a:off x="631825" y="4737100"/>
            <a:ext cx="3048000" cy="590550"/>
          </a:xfrm>
          <a:prstGeom prst="rect">
            <a:avLst/>
          </a:prstGeom>
          <a:noFill/>
          <a:ln w="9525">
            <a:noFill/>
            <a:miter lim="800000"/>
            <a:headEnd/>
            <a:tailEnd/>
          </a:ln>
        </p:spPr>
      </p:pic>
      <p:sp>
        <p:nvSpPr>
          <p:cNvPr id="284676" name="Line 4"/>
          <p:cNvSpPr>
            <a:spLocks noChangeShapeType="1"/>
          </p:cNvSpPr>
          <p:nvPr/>
        </p:nvSpPr>
        <p:spPr bwMode="gray">
          <a:xfrm flipV="1">
            <a:off x="2190750" y="1585913"/>
            <a:ext cx="2089150" cy="1952625"/>
          </a:xfrm>
          <a:prstGeom prst="line">
            <a:avLst/>
          </a:prstGeom>
          <a:noFill/>
          <a:ln w="76200">
            <a:solidFill>
              <a:srgbClr val="EAEAEA"/>
            </a:solidFill>
            <a:round/>
            <a:headEnd/>
            <a:tailEnd type="triangle" w="med" len="med"/>
          </a:ln>
          <a:effectLst>
            <a:outerShdw blurRad="63500" dist="53882" dir="2700000" algn="ctr" rotWithShape="0">
              <a:srgbClr val="000000">
                <a:alpha val="50000"/>
              </a:srgbClr>
            </a:outerShdw>
          </a:effectLst>
        </p:spPr>
        <p:txBody>
          <a:bodyPr>
            <a:prstTxWarp prst="textNoShape">
              <a:avLst/>
            </a:prstTxWarp>
          </a:bodyPr>
          <a:lstStyle/>
          <a:p>
            <a:endParaRPr lang="en-US"/>
          </a:p>
        </p:txBody>
      </p:sp>
      <p:sp>
        <p:nvSpPr>
          <p:cNvPr id="284677" name="Line 5"/>
          <p:cNvSpPr>
            <a:spLocks noChangeShapeType="1"/>
          </p:cNvSpPr>
          <p:nvPr/>
        </p:nvSpPr>
        <p:spPr bwMode="gray">
          <a:xfrm flipV="1">
            <a:off x="2173288" y="2800350"/>
            <a:ext cx="2054225" cy="733425"/>
          </a:xfrm>
          <a:prstGeom prst="line">
            <a:avLst/>
          </a:prstGeom>
          <a:noFill/>
          <a:ln w="76200">
            <a:solidFill>
              <a:srgbClr val="EAEAEA"/>
            </a:solidFill>
            <a:round/>
            <a:headEnd/>
            <a:tailEnd type="triangle" w="med" len="med"/>
          </a:ln>
          <a:effectLst>
            <a:outerShdw blurRad="63500" dist="53882" dir="2700000" algn="ctr" rotWithShape="0">
              <a:srgbClr val="000000">
                <a:alpha val="50000"/>
              </a:srgbClr>
            </a:outerShdw>
          </a:effectLst>
        </p:spPr>
        <p:txBody>
          <a:bodyPr>
            <a:prstTxWarp prst="textNoShape">
              <a:avLst/>
            </a:prstTxWarp>
          </a:bodyPr>
          <a:lstStyle/>
          <a:p>
            <a:endParaRPr lang="en-US"/>
          </a:p>
        </p:txBody>
      </p:sp>
      <p:sp>
        <p:nvSpPr>
          <p:cNvPr id="284678" name="Line 6"/>
          <p:cNvSpPr>
            <a:spLocks noChangeShapeType="1"/>
          </p:cNvSpPr>
          <p:nvPr/>
        </p:nvSpPr>
        <p:spPr bwMode="gray">
          <a:xfrm>
            <a:off x="2173288" y="3522663"/>
            <a:ext cx="2054225" cy="733425"/>
          </a:xfrm>
          <a:prstGeom prst="line">
            <a:avLst/>
          </a:prstGeom>
          <a:noFill/>
          <a:ln w="76200">
            <a:solidFill>
              <a:srgbClr val="FFFFFF"/>
            </a:solidFill>
            <a:round/>
            <a:headEnd/>
            <a:tailEnd type="triangle" w="med" len="med"/>
          </a:ln>
          <a:effectLst>
            <a:outerShdw blurRad="63500" dist="53882" dir="2700000" algn="ctr" rotWithShape="0">
              <a:srgbClr val="000000">
                <a:alpha val="50000"/>
              </a:srgbClr>
            </a:outerShdw>
          </a:effectLst>
        </p:spPr>
        <p:txBody>
          <a:bodyPr>
            <a:prstTxWarp prst="textNoShape">
              <a:avLst/>
            </a:prstTxWarp>
          </a:bodyPr>
          <a:lstStyle/>
          <a:p>
            <a:endParaRPr lang="en-US"/>
          </a:p>
        </p:txBody>
      </p:sp>
      <p:sp>
        <p:nvSpPr>
          <p:cNvPr id="284679" name="Line 7"/>
          <p:cNvSpPr>
            <a:spLocks noChangeShapeType="1"/>
          </p:cNvSpPr>
          <p:nvPr/>
        </p:nvSpPr>
        <p:spPr bwMode="gray">
          <a:xfrm>
            <a:off x="2190750" y="3543300"/>
            <a:ext cx="2089150" cy="1952625"/>
          </a:xfrm>
          <a:prstGeom prst="line">
            <a:avLst/>
          </a:prstGeom>
          <a:noFill/>
          <a:ln w="76200">
            <a:solidFill>
              <a:srgbClr val="EAEAEA"/>
            </a:solidFill>
            <a:round/>
            <a:headEnd/>
            <a:tailEnd type="triangle" w="med" len="med"/>
          </a:ln>
          <a:effectLst>
            <a:outerShdw blurRad="63500" dist="53882" dir="2700000" algn="ctr" rotWithShape="0">
              <a:srgbClr val="000000">
                <a:alpha val="50000"/>
              </a:srgbClr>
            </a:outerShdw>
          </a:effectLst>
        </p:spPr>
        <p:txBody>
          <a:bodyPr>
            <a:prstTxWarp prst="textNoShape">
              <a:avLst/>
            </a:prstTxWarp>
          </a:bodyPr>
          <a:lstStyle/>
          <a:p>
            <a:endParaRPr lang="en-US"/>
          </a:p>
        </p:txBody>
      </p:sp>
      <p:sp>
        <p:nvSpPr>
          <p:cNvPr id="15368" name="Oval 8"/>
          <p:cNvSpPr>
            <a:spLocks noChangeArrowheads="1"/>
          </p:cNvSpPr>
          <p:nvPr/>
        </p:nvSpPr>
        <p:spPr bwMode="gray">
          <a:xfrm>
            <a:off x="703263" y="2017713"/>
            <a:ext cx="2943225" cy="2943225"/>
          </a:xfrm>
          <a:prstGeom prst="ellipse">
            <a:avLst/>
          </a:prstGeom>
          <a:solidFill>
            <a:schemeClr val="bg1"/>
          </a:solidFill>
          <a:ln w="9525">
            <a:noFill/>
            <a:round/>
            <a:headEnd/>
            <a:tailEnd/>
          </a:ln>
        </p:spPr>
        <p:txBody>
          <a:bodyPr wrap="none" lIns="90000" tIns="90000" rIns="72000" bIns="90000" anchor="ctr">
            <a:prstTxWarp prst="textNoShape">
              <a:avLst/>
            </a:prstTxWarp>
          </a:bodyPr>
          <a:lstStyle/>
          <a:p>
            <a:endParaRPr lang="es-ES"/>
          </a:p>
        </p:txBody>
      </p:sp>
      <p:sp>
        <p:nvSpPr>
          <p:cNvPr id="15369" name="Rectangle 9"/>
          <p:cNvSpPr>
            <a:spLocks noGrp="1" noChangeArrowheads="1"/>
          </p:cNvSpPr>
          <p:nvPr>
            <p:ph type="title"/>
          </p:nvPr>
        </p:nvSpPr>
        <p:spPr/>
        <p:txBody>
          <a:bodyPr/>
          <a:lstStyle/>
          <a:p>
            <a:pPr eaLnBrk="1" hangingPunct="1"/>
            <a:r>
              <a:rPr lang="de-DE" dirty="0" smtClean="0"/>
              <a:t>Virus y </a:t>
            </a:r>
            <a:r>
              <a:rPr lang="de-DE" dirty="0" err="1" smtClean="0"/>
              <a:t>cáncer</a:t>
            </a:r>
            <a:r>
              <a:rPr lang="de-DE" dirty="0" smtClean="0"/>
              <a:t> </a:t>
            </a:r>
            <a:r>
              <a:rPr lang="de-DE" dirty="0" err="1" smtClean="0"/>
              <a:t>humano</a:t>
            </a:r>
            <a:endParaRPr lang="de-DE" dirty="0"/>
          </a:p>
        </p:txBody>
      </p:sp>
      <p:sp>
        <p:nvSpPr>
          <p:cNvPr id="284684" name="Rectangle 12"/>
          <p:cNvSpPr>
            <a:spLocks noChangeArrowheads="1"/>
          </p:cNvSpPr>
          <p:nvPr/>
        </p:nvSpPr>
        <p:spPr bwMode="gray">
          <a:xfrm>
            <a:off x="4451350" y="984250"/>
            <a:ext cx="4368800" cy="293688"/>
          </a:xfrm>
          <a:prstGeom prst="rect">
            <a:avLst/>
          </a:prstGeom>
          <a:gradFill rotWithShape="1">
            <a:gsLst>
              <a:gs pos="0">
                <a:srgbClr val="9DC2EB">
                  <a:gamma/>
                  <a:tint val="30196"/>
                  <a:invGamma/>
                </a:srgbClr>
              </a:gs>
              <a:gs pos="100000">
                <a:srgbClr val="9DC2EB"/>
              </a:gs>
            </a:gsLst>
            <a:lin ang="0" scaled="1"/>
          </a:gradFill>
          <a:ln w="19050">
            <a:solidFill>
              <a:srgbClr val="FFFFFF"/>
            </a:solidFill>
            <a:miter lim="800000"/>
            <a:headEnd/>
            <a:tailEnd/>
          </a:ln>
          <a:effectLst>
            <a:outerShdw dist="56796" dir="3806097" algn="ctr" rotWithShape="0">
              <a:srgbClr val="808080">
                <a:alpha val="50000"/>
              </a:srgbClr>
            </a:outerShdw>
          </a:effectLst>
        </p:spPr>
        <p:txBody>
          <a:bodyPr wrap="none" lIns="0" tIns="0" rIns="0" bIns="0" anchor="ctr">
            <a:prstTxWarp prst="textNoShape">
              <a:avLst/>
            </a:prstTxWarp>
          </a:bodyPr>
          <a:lstStyle/>
          <a:p>
            <a:pPr marL="177800" indent="-177800" algn="ctr">
              <a:spcBef>
                <a:spcPct val="20000"/>
              </a:spcBef>
            </a:pPr>
            <a:r>
              <a:rPr lang="de-DE" sz="1600" b="1" dirty="0" err="1" smtClean="0">
                <a:solidFill>
                  <a:srgbClr val="080808"/>
                </a:solidFill>
              </a:rPr>
              <a:t>Linfoma</a:t>
            </a:r>
            <a:r>
              <a:rPr lang="de-DE" sz="1600" b="1" dirty="0" smtClean="0">
                <a:solidFill>
                  <a:srgbClr val="080808"/>
                </a:solidFill>
              </a:rPr>
              <a:t> de </a:t>
            </a:r>
            <a:r>
              <a:rPr lang="de-DE" sz="1600" b="1" dirty="0" err="1" smtClean="0">
                <a:solidFill>
                  <a:srgbClr val="080808"/>
                </a:solidFill>
              </a:rPr>
              <a:t>Burkitt</a:t>
            </a:r>
            <a:endParaRPr lang="de-DE" sz="1600" b="1" dirty="0">
              <a:solidFill>
                <a:schemeClr val="bg1"/>
              </a:solidFill>
            </a:endParaRPr>
          </a:p>
        </p:txBody>
      </p:sp>
      <p:sp>
        <p:nvSpPr>
          <p:cNvPr id="284685" name="Rectangle 13"/>
          <p:cNvSpPr>
            <a:spLocks noChangeArrowheads="1"/>
          </p:cNvSpPr>
          <p:nvPr/>
        </p:nvSpPr>
        <p:spPr bwMode="gray">
          <a:xfrm>
            <a:off x="4451350" y="2254250"/>
            <a:ext cx="4368800" cy="293688"/>
          </a:xfrm>
          <a:prstGeom prst="rect">
            <a:avLst/>
          </a:prstGeom>
          <a:gradFill rotWithShape="1">
            <a:gsLst>
              <a:gs pos="0">
                <a:srgbClr val="9DC2EB">
                  <a:gamma/>
                  <a:tint val="30196"/>
                  <a:invGamma/>
                </a:srgbClr>
              </a:gs>
              <a:gs pos="100000">
                <a:srgbClr val="9DC2EB"/>
              </a:gs>
            </a:gsLst>
            <a:lin ang="0" scaled="1"/>
          </a:gradFill>
          <a:ln w="19050">
            <a:solidFill>
              <a:srgbClr val="FFFFFF"/>
            </a:solidFill>
            <a:miter lim="800000"/>
            <a:headEnd/>
            <a:tailEnd/>
          </a:ln>
          <a:effectLst>
            <a:outerShdw dist="56796" dir="3806097" algn="ctr" rotWithShape="0">
              <a:srgbClr val="808080">
                <a:alpha val="50000"/>
              </a:srgbClr>
            </a:outerShdw>
          </a:effectLst>
        </p:spPr>
        <p:txBody>
          <a:bodyPr wrap="none" lIns="0" tIns="0" rIns="0" bIns="0" anchor="ctr">
            <a:prstTxWarp prst="textNoShape">
              <a:avLst/>
            </a:prstTxWarp>
          </a:bodyPr>
          <a:lstStyle/>
          <a:p>
            <a:pPr marL="177800" indent="-177800" algn="ctr">
              <a:spcBef>
                <a:spcPct val="20000"/>
              </a:spcBef>
            </a:pPr>
            <a:r>
              <a:rPr lang="de-DE" sz="1600" b="1" dirty="0" err="1" smtClean="0">
                <a:solidFill>
                  <a:srgbClr val="080808"/>
                </a:solidFill>
              </a:rPr>
              <a:t>Cáncer</a:t>
            </a:r>
            <a:r>
              <a:rPr lang="de-DE" sz="1600" b="1" dirty="0" smtClean="0">
                <a:solidFill>
                  <a:srgbClr val="080808"/>
                </a:solidFill>
              </a:rPr>
              <a:t> de </a:t>
            </a:r>
            <a:r>
              <a:rPr lang="de-DE" sz="1600" b="1" dirty="0" err="1" smtClean="0">
                <a:solidFill>
                  <a:srgbClr val="080808"/>
                </a:solidFill>
              </a:rPr>
              <a:t>cuello</a:t>
            </a:r>
            <a:r>
              <a:rPr lang="de-DE" sz="1600" b="1" dirty="0" smtClean="0">
                <a:solidFill>
                  <a:srgbClr val="080808"/>
                </a:solidFill>
              </a:rPr>
              <a:t> </a:t>
            </a:r>
            <a:r>
              <a:rPr lang="de-DE" sz="1600" b="1" dirty="0" err="1" smtClean="0">
                <a:solidFill>
                  <a:srgbClr val="080808"/>
                </a:solidFill>
              </a:rPr>
              <a:t>uterino</a:t>
            </a:r>
            <a:endParaRPr lang="de-DE" sz="1600" b="1" dirty="0">
              <a:solidFill>
                <a:schemeClr val="bg1"/>
              </a:solidFill>
            </a:endParaRPr>
          </a:p>
        </p:txBody>
      </p:sp>
      <p:sp>
        <p:nvSpPr>
          <p:cNvPr id="284686" name="Rectangle 14"/>
          <p:cNvSpPr>
            <a:spLocks noChangeArrowheads="1"/>
          </p:cNvSpPr>
          <p:nvPr/>
        </p:nvSpPr>
        <p:spPr bwMode="gray">
          <a:xfrm>
            <a:off x="4451350" y="3525838"/>
            <a:ext cx="4368800" cy="293687"/>
          </a:xfrm>
          <a:prstGeom prst="rect">
            <a:avLst/>
          </a:prstGeom>
          <a:gradFill rotWithShape="1">
            <a:gsLst>
              <a:gs pos="0">
                <a:srgbClr val="0061B2">
                  <a:gamma/>
                  <a:tint val="44314"/>
                  <a:invGamma/>
                </a:srgbClr>
              </a:gs>
              <a:gs pos="100000">
                <a:srgbClr val="0061B2"/>
              </a:gs>
            </a:gsLst>
            <a:lin ang="0" scaled="1"/>
          </a:gradFill>
          <a:ln w="19050">
            <a:solidFill>
              <a:srgbClr val="FFFFFF"/>
            </a:solidFill>
            <a:miter lim="800000"/>
            <a:headEnd/>
            <a:tailEnd/>
          </a:ln>
          <a:effectLst>
            <a:outerShdw dist="56796" dir="3806097" algn="ctr" rotWithShape="0">
              <a:srgbClr val="808080">
                <a:alpha val="50000"/>
              </a:srgbClr>
            </a:outerShdw>
          </a:effectLst>
        </p:spPr>
        <p:txBody>
          <a:bodyPr lIns="0" tIns="0" rIns="0" bIns="0" anchor="ctr">
            <a:prstTxWarp prst="textNoShape">
              <a:avLst/>
            </a:prstTxWarp>
          </a:bodyPr>
          <a:lstStyle/>
          <a:p>
            <a:pPr marL="177800" indent="-177800" algn="ctr">
              <a:spcBef>
                <a:spcPct val="20000"/>
              </a:spcBef>
            </a:pPr>
            <a:r>
              <a:rPr lang="de-DE" sz="1600" b="1" dirty="0" err="1" smtClean="0">
                <a:solidFill>
                  <a:schemeClr val="bg1"/>
                </a:solidFill>
              </a:rPr>
              <a:t>Leucemia</a:t>
            </a:r>
            <a:r>
              <a:rPr lang="de-DE" sz="1600" b="1" dirty="0" smtClean="0">
                <a:solidFill>
                  <a:schemeClr val="bg1"/>
                </a:solidFill>
              </a:rPr>
              <a:t> </a:t>
            </a:r>
            <a:r>
              <a:rPr lang="de-DE" sz="1600" b="1" dirty="0" err="1" smtClean="0">
                <a:solidFill>
                  <a:schemeClr val="bg1"/>
                </a:solidFill>
              </a:rPr>
              <a:t>linfoma</a:t>
            </a:r>
            <a:r>
              <a:rPr lang="de-DE" sz="1600" b="1" dirty="0" smtClean="0">
                <a:solidFill>
                  <a:schemeClr val="bg1"/>
                </a:solidFill>
              </a:rPr>
              <a:t> </a:t>
            </a:r>
            <a:r>
              <a:rPr lang="de-DE" sz="1600" b="1" dirty="0" err="1" smtClean="0">
                <a:solidFill>
                  <a:schemeClr val="bg1"/>
                </a:solidFill>
              </a:rPr>
              <a:t>células</a:t>
            </a:r>
            <a:r>
              <a:rPr lang="de-DE" sz="1600" b="1" dirty="0" smtClean="0">
                <a:solidFill>
                  <a:schemeClr val="bg1"/>
                </a:solidFill>
              </a:rPr>
              <a:t> T del </a:t>
            </a:r>
            <a:r>
              <a:rPr lang="de-DE" sz="1600" b="1" dirty="0" err="1" smtClean="0">
                <a:solidFill>
                  <a:schemeClr val="bg1"/>
                </a:solidFill>
              </a:rPr>
              <a:t>adulto</a:t>
            </a:r>
            <a:endParaRPr lang="de-DE" sz="1600" b="1" dirty="0">
              <a:solidFill>
                <a:schemeClr val="bg1"/>
              </a:solidFill>
            </a:endParaRPr>
          </a:p>
        </p:txBody>
      </p:sp>
      <p:sp>
        <p:nvSpPr>
          <p:cNvPr id="284687" name="Rectangle 15"/>
          <p:cNvSpPr>
            <a:spLocks noChangeArrowheads="1"/>
          </p:cNvSpPr>
          <p:nvPr/>
        </p:nvSpPr>
        <p:spPr bwMode="gray">
          <a:xfrm>
            <a:off x="4451350" y="4797425"/>
            <a:ext cx="4368800" cy="293688"/>
          </a:xfrm>
          <a:prstGeom prst="rect">
            <a:avLst/>
          </a:prstGeom>
          <a:gradFill rotWithShape="1">
            <a:gsLst>
              <a:gs pos="0">
                <a:srgbClr val="0061B2">
                  <a:gamma/>
                  <a:tint val="44314"/>
                  <a:invGamma/>
                </a:srgbClr>
              </a:gs>
              <a:gs pos="100000">
                <a:srgbClr val="0061B2"/>
              </a:gs>
            </a:gsLst>
            <a:lin ang="0" scaled="1"/>
          </a:gradFill>
          <a:ln w="19050">
            <a:solidFill>
              <a:srgbClr val="FFFFFF"/>
            </a:solidFill>
            <a:miter lim="800000"/>
            <a:headEnd/>
            <a:tailEnd/>
          </a:ln>
          <a:effectLst>
            <a:outerShdw dist="56796" dir="3806097" algn="ctr" rotWithShape="0">
              <a:srgbClr val="808080">
                <a:alpha val="50000"/>
              </a:srgbClr>
            </a:outerShdw>
          </a:effectLst>
        </p:spPr>
        <p:txBody>
          <a:bodyPr lIns="0" tIns="0" rIns="0" bIns="0" anchor="ctr">
            <a:prstTxWarp prst="textNoShape">
              <a:avLst/>
            </a:prstTxWarp>
          </a:bodyPr>
          <a:lstStyle/>
          <a:p>
            <a:pPr marL="177800" indent="-177800" algn="ctr">
              <a:spcBef>
                <a:spcPct val="20000"/>
              </a:spcBef>
            </a:pPr>
            <a:r>
              <a:rPr lang="de-DE" sz="1600" b="1" dirty="0" err="1" smtClean="0">
                <a:solidFill>
                  <a:schemeClr val="bg1"/>
                </a:solidFill>
              </a:rPr>
              <a:t>Carcinoma</a:t>
            </a:r>
            <a:r>
              <a:rPr lang="de-DE" sz="1600" b="1" dirty="0" smtClean="0">
                <a:solidFill>
                  <a:schemeClr val="bg1"/>
                </a:solidFill>
              </a:rPr>
              <a:t> </a:t>
            </a:r>
            <a:r>
              <a:rPr lang="de-DE" sz="1600" b="1" dirty="0" err="1" smtClean="0">
                <a:solidFill>
                  <a:schemeClr val="bg1"/>
                </a:solidFill>
              </a:rPr>
              <a:t>hepatocelular</a:t>
            </a:r>
            <a:endParaRPr lang="de-DE" sz="1600" b="1" dirty="0">
              <a:solidFill>
                <a:schemeClr val="bg1"/>
              </a:solidFill>
            </a:endParaRPr>
          </a:p>
        </p:txBody>
      </p:sp>
      <p:sp>
        <p:nvSpPr>
          <p:cNvPr id="15376" name="Rectangle 16"/>
          <p:cNvSpPr>
            <a:spLocks noChangeArrowheads="1"/>
          </p:cNvSpPr>
          <p:nvPr/>
        </p:nvSpPr>
        <p:spPr bwMode="gray">
          <a:xfrm>
            <a:off x="4451350" y="1333500"/>
            <a:ext cx="4368800" cy="752475"/>
          </a:xfrm>
          <a:prstGeom prst="rect">
            <a:avLst/>
          </a:prstGeom>
          <a:solidFill>
            <a:srgbClr val="E6E6E6"/>
          </a:solidFill>
          <a:ln w="19050">
            <a:solidFill>
              <a:srgbClr val="FFFFFF"/>
            </a:solidFill>
            <a:miter lim="800000"/>
            <a:headEnd/>
            <a:tailEnd/>
          </a:ln>
        </p:spPr>
        <p:txBody>
          <a:bodyPr lIns="126000" tIns="126000" rIns="72000" bIns="90000">
            <a:prstTxWarp prst="textNoShape">
              <a:avLst/>
            </a:prstTxWarp>
          </a:bodyPr>
          <a:lstStyle/>
          <a:p>
            <a:pPr>
              <a:spcBef>
                <a:spcPct val="20000"/>
              </a:spcBef>
            </a:pPr>
            <a:r>
              <a:rPr lang="de-DE" sz="1400" dirty="0" smtClean="0">
                <a:solidFill>
                  <a:srgbClr val="4D4D4D"/>
                </a:solidFill>
              </a:rPr>
              <a:t>EBV</a:t>
            </a:r>
            <a:endParaRPr lang="de-DE" sz="1400" dirty="0">
              <a:solidFill>
                <a:srgbClr val="4D4D4D"/>
              </a:solidFill>
            </a:endParaRPr>
          </a:p>
        </p:txBody>
      </p:sp>
      <p:sp>
        <p:nvSpPr>
          <p:cNvPr id="15377" name="Rectangle 17"/>
          <p:cNvSpPr>
            <a:spLocks noChangeArrowheads="1"/>
          </p:cNvSpPr>
          <p:nvPr/>
        </p:nvSpPr>
        <p:spPr bwMode="gray">
          <a:xfrm>
            <a:off x="4451350" y="2603500"/>
            <a:ext cx="4368800" cy="752475"/>
          </a:xfrm>
          <a:prstGeom prst="rect">
            <a:avLst/>
          </a:prstGeom>
          <a:solidFill>
            <a:srgbClr val="E6E6E6"/>
          </a:solidFill>
          <a:ln w="19050">
            <a:solidFill>
              <a:srgbClr val="FFFFFF"/>
            </a:solidFill>
            <a:miter lim="800000"/>
            <a:headEnd/>
            <a:tailEnd/>
          </a:ln>
        </p:spPr>
        <p:txBody>
          <a:bodyPr lIns="126000" tIns="126000" rIns="72000" bIns="90000">
            <a:prstTxWarp prst="textNoShape">
              <a:avLst/>
            </a:prstTxWarp>
          </a:bodyPr>
          <a:lstStyle/>
          <a:p>
            <a:pPr>
              <a:spcBef>
                <a:spcPct val="20000"/>
              </a:spcBef>
            </a:pPr>
            <a:r>
              <a:rPr lang="de-DE" sz="1400" dirty="0" smtClean="0">
                <a:solidFill>
                  <a:srgbClr val="4D4D4D"/>
                </a:solidFill>
              </a:rPr>
              <a:t>HPV (E6 </a:t>
            </a:r>
            <a:r>
              <a:rPr lang="de-DE" sz="1400" dirty="0" err="1" smtClean="0">
                <a:solidFill>
                  <a:srgbClr val="4D4D4D"/>
                </a:solidFill>
              </a:rPr>
              <a:t>inactiva</a:t>
            </a:r>
            <a:r>
              <a:rPr lang="de-DE" sz="1400" dirty="0" smtClean="0">
                <a:solidFill>
                  <a:srgbClr val="4D4D4D"/>
                </a:solidFill>
              </a:rPr>
              <a:t> p53, E7 </a:t>
            </a:r>
            <a:r>
              <a:rPr lang="de-DE" sz="1400" dirty="0" err="1" smtClean="0">
                <a:solidFill>
                  <a:srgbClr val="4D4D4D"/>
                </a:solidFill>
              </a:rPr>
              <a:t>inactiva</a:t>
            </a:r>
            <a:r>
              <a:rPr lang="de-DE" sz="1400" dirty="0" smtClean="0">
                <a:solidFill>
                  <a:srgbClr val="4D4D4D"/>
                </a:solidFill>
              </a:rPr>
              <a:t> </a:t>
            </a:r>
            <a:r>
              <a:rPr lang="de-DE" sz="1400" dirty="0" err="1" smtClean="0">
                <a:solidFill>
                  <a:srgbClr val="4D4D4D"/>
                </a:solidFill>
              </a:rPr>
              <a:t>pRB</a:t>
            </a:r>
            <a:r>
              <a:rPr lang="de-DE" sz="1400" dirty="0" smtClean="0">
                <a:solidFill>
                  <a:srgbClr val="4D4D4D"/>
                </a:solidFill>
              </a:rPr>
              <a:t>)</a:t>
            </a:r>
            <a:endParaRPr lang="de-DE" sz="1400" dirty="0">
              <a:solidFill>
                <a:srgbClr val="4D4D4D"/>
              </a:solidFill>
            </a:endParaRPr>
          </a:p>
        </p:txBody>
      </p:sp>
      <p:sp>
        <p:nvSpPr>
          <p:cNvPr id="15378" name="Rectangle 18"/>
          <p:cNvSpPr>
            <a:spLocks noChangeArrowheads="1"/>
          </p:cNvSpPr>
          <p:nvPr/>
        </p:nvSpPr>
        <p:spPr bwMode="gray">
          <a:xfrm>
            <a:off x="4451350" y="3875088"/>
            <a:ext cx="4368800" cy="752475"/>
          </a:xfrm>
          <a:prstGeom prst="rect">
            <a:avLst/>
          </a:prstGeom>
          <a:solidFill>
            <a:srgbClr val="E6E6E6"/>
          </a:solidFill>
          <a:ln w="19050">
            <a:solidFill>
              <a:srgbClr val="FFFFFF"/>
            </a:solidFill>
            <a:miter lim="800000"/>
            <a:headEnd/>
            <a:tailEnd/>
          </a:ln>
        </p:spPr>
        <p:txBody>
          <a:bodyPr lIns="126000" tIns="126000" rIns="72000" bIns="90000">
            <a:prstTxWarp prst="textNoShape">
              <a:avLst/>
            </a:prstTxWarp>
          </a:bodyPr>
          <a:lstStyle/>
          <a:p>
            <a:pPr>
              <a:spcBef>
                <a:spcPct val="20000"/>
              </a:spcBef>
            </a:pPr>
            <a:r>
              <a:rPr lang="de-DE" sz="1400" dirty="0" smtClean="0">
                <a:solidFill>
                  <a:srgbClr val="4D4D4D"/>
                </a:solidFill>
              </a:rPr>
              <a:t>HTLV-1</a:t>
            </a:r>
            <a:endParaRPr lang="de-DE" sz="1400" dirty="0">
              <a:solidFill>
                <a:srgbClr val="4D4D4D"/>
              </a:solidFill>
            </a:endParaRPr>
          </a:p>
        </p:txBody>
      </p:sp>
      <p:sp>
        <p:nvSpPr>
          <p:cNvPr id="15379" name="Rectangle 19"/>
          <p:cNvSpPr>
            <a:spLocks noChangeArrowheads="1"/>
          </p:cNvSpPr>
          <p:nvPr/>
        </p:nvSpPr>
        <p:spPr bwMode="gray">
          <a:xfrm>
            <a:off x="4451350" y="5146675"/>
            <a:ext cx="4368800" cy="752475"/>
          </a:xfrm>
          <a:prstGeom prst="rect">
            <a:avLst/>
          </a:prstGeom>
          <a:solidFill>
            <a:srgbClr val="E6E6E6"/>
          </a:solidFill>
          <a:ln w="19050">
            <a:solidFill>
              <a:srgbClr val="FFFFFF"/>
            </a:solidFill>
            <a:miter lim="800000"/>
            <a:headEnd/>
            <a:tailEnd/>
          </a:ln>
        </p:spPr>
        <p:txBody>
          <a:bodyPr lIns="126000" tIns="126000" rIns="72000" bIns="90000">
            <a:prstTxWarp prst="textNoShape">
              <a:avLst/>
            </a:prstTxWarp>
          </a:bodyPr>
          <a:lstStyle/>
          <a:p>
            <a:pPr>
              <a:spcBef>
                <a:spcPct val="20000"/>
              </a:spcBef>
            </a:pPr>
            <a:r>
              <a:rPr lang="de-DE" sz="1400" dirty="0" smtClean="0">
                <a:solidFill>
                  <a:srgbClr val="4D4D4D"/>
                </a:solidFill>
              </a:rPr>
              <a:t>Hepatitis B</a:t>
            </a:r>
          </a:p>
          <a:p>
            <a:pPr>
              <a:spcBef>
                <a:spcPct val="20000"/>
              </a:spcBef>
            </a:pPr>
            <a:r>
              <a:rPr lang="de-DE" sz="1400" dirty="0" smtClean="0">
                <a:solidFill>
                  <a:srgbClr val="4D4D4D"/>
                </a:solidFill>
              </a:rPr>
              <a:t>Hepatitis C</a:t>
            </a:r>
            <a:endParaRPr lang="de-DE" sz="1400" dirty="0">
              <a:solidFill>
                <a:srgbClr val="4D4D4D"/>
              </a:solidFill>
            </a:endParaRPr>
          </a:p>
        </p:txBody>
      </p:sp>
      <p:grpSp>
        <p:nvGrpSpPr>
          <p:cNvPr id="3" name="Group 31"/>
          <p:cNvGrpSpPr>
            <a:grpSpLocks/>
          </p:cNvGrpSpPr>
          <p:nvPr/>
        </p:nvGrpSpPr>
        <p:grpSpPr bwMode="auto">
          <a:xfrm>
            <a:off x="966788" y="2260600"/>
            <a:ext cx="2428875" cy="2428875"/>
            <a:chOff x="609" y="1424"/>
            <a:chExt cx="1530" cy="1530"/>
          </a:xfrm>
        </p:grpSpPr>
        <p:sp>
          <p:nvSpPr>
            <p:cNvPr id="15384" name="Oval 21"/>
            <p:cNvSpPr>
              <a:spLocks noChangeArrowheads="1"/>
            </p:cNvSpPr>
            <p:nvPr/>
          </p:nvSpPr>
          <p:spPr bwMode="gray">
            <a:xfrm>
              <a:off x="609" y="1424"/>
              <a:ext cx="1530" cy="1530"/>
            </a:xfrm>
            <a:prstGeom prst="ellipse">
              <a:avLst/>
            </a:prstGeom>
            <a:gradFill rotWithShape="1">
              <a:gsLst>
                <a:gs pos="0">
                  <a:srgbClr val="C1D9EC"/>
                </a:gs>
                <a:gs pos="100000">
                  <a:srgbClr val="0061B2"/>
                </a:gs>
              </a:gsLst>
              <a:path path="shape">
                <a:fillToRect l="50000" t="50000" r="50000" b="50000"/>
              </a:path>
            </a:gradFill>
            <a:ln w="19050">
              <a:solidFill>
                <a:schemeClr val="bg1"/>
              </a:solidFill>
              <a:round/>
              <a:headEnd/>
              <a:tailEnd/>
            </a:ln>
          </p:spPr>
          <p:txBody>
            <a:bodyPr wrap="none" lIns="90000" tIns="90000" rIns="72000" bIns="90000" anchor="ctr">
              <a:prstTxWarp prst="textNoShape">
                <a:avLst/>
              </a:prstTxWarp>
            </a:bodyPr>
            <a:lstStyle/>
            <a:p>
              <a:endParaRPr lang="es-ES"/>
            </a:p>
          </p:txBody>
        </p:sp>
        <p:pic>
          <p:nvPicPr>
            <p:cNvPr id="15385" name="Picture 22"/>
            <p:cNvPicPr>
              <a:picLocks noChangeAspect="1" noChangeArrowheads="1"/>
            </p:cNvPicPr>
            <p:nvPr/>
          </p:nvPicPr>
          <p:blipFill>
            <a:blip r:embed="rId4"/>
            <a:srcRect/>
            <a:stretch>
              <a:fillRect/>
            </a:stretch>
          </p:blipFill>
          <p:spPr bwMode="gray">
            <a:xfrm>
              <a:off x="908" y="1449"/>
              <a:ext cx="932" cy="541"/>
            </a:xfrm>
            <a:prstGeom prst="rect">
              <a:avLst/>
            </a:prstGeom>
            <a:noFill/>
            <a:ln w="9525">
              <a:noFill/>
              <a:miter lim="800000"/>
              <a:headEnd/>
              <a:tailEnd/>
            </a:ln>
          </p:spPr>
        </p:pic>
      </p:grpSp>
      <p:sp>
        <p:nvSpPr>
          <p:cNvPr id="15381" name="AutoShape 23"/>
          <p:cNvSpPr>
            <a:spLocks noChangeArrowheads="1"/>
          </p:cNvSpPr>
          <p:nvPr/>
        </p:nvSpPr>
        <p:spPr bwMode="gray">
          <a:xfrm>
            <a:off x="762000" y="2057400"/>
            <a:ext cx="2832100" cy="2832100"/>
          </a:xfrm>
          <a:custGeom>
            <a:avLst/>
            <a:gdLst>
              <a:gd name="T0" fmla="*/ 1416050 w 21600"/>
              <a:gd name="T1" fmla="*/ 0 h 21600"/>
              <a:gd name="T2" fmla="*/ 414719 w 21600"/>
              <a:gd name="T3" fmla="*/ 414719 h 21600"/>
              <a:gd name="T4" fmla="*/ 0 w 21600"/>
              <a:gd name="T5" fmla="*/ 1416050 h 21600"/>
              <a:gd name="T6" fmla="*/ 414719 w 21600"/>
              <a:gd name="T7" fmla="*/ 2417381 h 21600"/>
              <a:gd name="T8" fmla="*/ 1416050 w 21600"/>
              <a:gd name="T9" fmla="*/ 2832100 h 21600"/>
              <a:gd name="T10" fmla="*/ 2417381 w 21600"/>
              <a:gd name="T11" fmla="*/ 2417381 h 21600"/>
              <a:gd name="T12" fmla="*/ 2832100 w 21600"/>
              <a:gd name="T13" fmla="*/ 1416050 h 21600"/>
              <a:gd name="T14" fmla="*/ 2417381 w 21600"/>
              <a:gd name="T15" fmla="*/ 414719 h 21600"/>
              <a:gd name="T16" fmla="*/ 0 60000 65536"/>
              <a:gd name="T17" fmla="*/ 0 60000 65536"/>
              <a:gd name="T18" fmla="*/ 0 60000 65536"/>
              <a:gd name="T19" fmla="*/ 0 60000 65536"/>
              <a:gd name="T20" fmla="*/ 0 60000 65536"/>
              <a:gd name="T21" fmla="*/ 0 60000 65536"/>
              <a:gd name="T22" fmla="*/ 0 60000 65536"/>
              <a:gd name="T23" fmla="*/ 0 60000 65536"/>
              <a:gd name="T24" fmla="*/ 3163 w 21600"/>
              <a:gd name="T25" fmla="*/ 3163 h 21600"/>
              <a:gd name="T26" fmla="*/ 18437 w 21600"/>
              <a:gd name="T27" fmla="*/ 18437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608" y="10800"/>
                </a:moveTo>
                <a:cubicBezTo>
                  <a:pt x="1608" y="15877"/>
                  <a:pt x="5723" y="19992"/>
                  <a:pt x="10800" y="19992"/>
                </a:cubicBezTo>
                <a:cubicBezTo>
                  <a:pt x="15877" y="19992"/>
                  <a:pt x="19992" y="15877"/>
                  <a:pt x="19992" y="10800"/>
                </a:cubicBezTo>
                <a:cubicBezTo>
                  <a:pt x="19992" y="5723"/>
                  <a:pt x="15877" y="1608"/>
                  <a:pt x="10800" y="1608"/>
                </a:cubicBezTo>
                <a:cubicBezTo>
                  <a:pt x="5723" y="1608"/>
                  <a:pt x="1608" y="5723"/>
                  <a:pt x="1608" y="10800"/>
                </a:cubicBezTo>
                <a:close/>
              </a:path>
            </a:pathLst>
          </a:custGeom>
          <a:gradFill rotWithShape="1">
            <a:gsLst>
              <a:gs pos="0">
                <a:srgbClr val="DDDDDD"/>
              </a:gs>
              <a:gs pos="100000">
                <a:srgbClr val="747474"/>
              </a:gs>
            </a:gsLst>
            <a:lin ang="5400000" scaled="1"/>
          </a:gradFill>
          <a:ln w="19050">
            <a:solidFill>
              <a:srgbClr val="FFFFFF"/>
            </a:solidFill>
            <a:round/>
            <a:headEnd/>
            <a:tailEnd/>
          </a:ln>
        </p:spPr>
        <p:txBody>
          <a:bodyPr wrap="none" lIns="90000" tIns="90000" rIns="72000" bIns="90000" anchor="ctr">
            <a:prstTxWarp prst="textNoShape">
              <a:avLst/>
            </a:prstTxWarp>
          </a:bodyPr>
          <a:lstStyle/>
          <a:p>
            <a:endParaRPr lang="es-ES"/>
          </a:p>
        </p:txBody>
      </p:sp>
      <p:sp>
        <p:nvSpPr>
          <p:cNvPr id="15382" name="Freeform 24"/>
          <p:cNvSpPr>
            <a:spLocks/>
          </p:cNvSpPr>
          <p:nvPr/>
        </p:nvSpPr>
        <p:spPr bwMode="gray">
          <a:xfrm>
            <a:off x="1017588" y="3314700"/>
            <a:ext cx="2309812" cy="1308100"/>
          </a:xfrm>
          <a:custGeom>
            <a:avLst/>
            <a:gdLst>
              <a:gd name="T0" fmla="*/ 206 w 412"/>
              <a:gd name="T1" fmla="*/ 179 h 234"/>
              <a:gd name="T2" fmla="*/ 1 w 412"/>
              <a:gd name="T3" fmla="*/ 0 h 234"/>
              <a:gd name="T4" fmla="*/ 0 w 412"/>
              <a:gd name="T5" fmla="*/ 27 h 234"/>
              <a:gd name="T6" fmla="*/ 206 w 412"/>
              <a:gd name="T7" fmla="*/ 234 h 234"/>
              <a:gd name="T8" fmla="*/ 412 w 412"/>
              <a:gd name="T9" fmla="*/ 27 h 234"/>
              <a:gd name="T10" fmla="*/ 410 w 412"/>
              <a:gd name="T11" fmla="*/ 0 h 234"/>
              <a:gd name="T12" fmla="*/ 206 w 412"/>
              <a:gd name="T13" fmla="*/ 179 h 234"/>
              <a:gd name="T14" fmla="*/ 0 60000 65536"/>
              <a:gd name="T15" fmla="*/ 0 60000 65536"/>
              <a:gd name="T16" fmla="*/ 0 60000 65536"/>
              <a:gd name="T17" fmla="*/ 0 60000 65536"/>
              <a:gd name="T18" fmla="*/ 0 60000 65536"/>
              <a:gd name="T19" fmla="*/ 0 60000 65536"/>
              <a:gd name="T20" fmla="*/ 0 60000 65536"/>
              <a:gd name="T21" fmla="*/ 0 w 412"/>
              <a:gd name="T22" fmla="*/ 0 h 234"/>
              <a:gd name="T23" fmla="*/ 412 w 412"/>
              <a:gd name="T24" fmla="*/ 234 h 2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2" h="234">
                <a:moveTo>
                  <a:pt x="206" y="179"/>
                </a:moveTo>
                <a:cubicBezTo>
                  <a:pt x="101" y="179"/>
                  <a:pt x="15" y="101"/>
                  <a:pt x="1" y="0"/>
                </a:cubicBezTo>
                <a:cubicBezTo>
                  <a:pt x="0" y="9"/>
                  <a:pt x="0" y="18"/>
                  <a:pt x="0" y="27"/>
                </a:cubicBezTo>
                <a:cubicBezTo>
                  <a:pt x="0" y="141"/>
                  <a:pt x="92" y="234"/>
                  <a:pt x="206" y="234"/>
                </a:cubicBezTo>
                <a:cubicBezTo>
                  <a:pt x="320" y="234"/>
                  <a:pt x="412" y="141"/>
                  <a:pt x="412" y="27"/>
                </a:cubicBezTo>
                <a:cubicBezTo>
                  <a:pt x="412" y="18"/>
                  <a:pt x="411" y="9"/>
                  <a:pt x="410" y="0"/>
                </a:cubicBezTo>
                <a:cubicBezTo>
                  <a:pt x="397" y="101"/>
                  <a:pt x="310" y="179"/>
                  <a:pt x="206" y="179"/>
                </a:cubicBezTo>
                <a:close/>
              </a:path>
            </a:pathLst>
          </a:custGeom>
          <a:gradFill rotWithShape="1">
            <a:gsLst>
              <a:gs pos="0">
                <a:srgbClr val="003F73"/>
              </a:gs>
              <a:gs pos="100000">
                <a:srgbClr val="0061B2"/>
              </a:gs>
            </a:gsLst>
            <a:lin ang="0" scaled="1"/>
          </a:gradFill>
          <a:ln w="9525">
            <a:noFill/>
            <a:round/>
            <a:headEnd/>
            <a:tailEnd/>
          </a:ln>
        </p:spPr>
        <p:txBody>
          <a:bodyPr>
            <a:prstTxWarp prst="textNoShape">
              <a:avLst/>
            </a:prstTxWarp>
          </a:bodyPr>
          <a:lstStyle/>
          <a:p>
            <a:endParaRPr lang="es-ES"/>
          </a:p>
        </p:txBody>
      </p:sp>
      <p:sp>
        <p:nvSpPr>
          <p:cNvPr id="15383" name="Rectangle 25"/>
          <p:cNvSpPr>
            <a:spLocks noChangeArrowheads="1"/>
          </p:cNvSpPr>
          <p:nvPr/>
        </p:nvSpPr>
        <p:spPr bwMode="gray">
          <a:xfrm>
            <a:off x="1231900" y="2857500"/>
            <a:ext cx="1892300" cy="923330"/>
          </a:xfrm>
          <a:prstGeom prst="rect">
            <a:avLst/>
          </a:prstGeom>
          <a:noFill/>
          <a:ln w="9525">
            <a:noFill/>
            <a:miter lim="800000"/>
            <a:headEnd/>
            <a:tailEnd/>
          </a:ln>
        </p:spPr>
        <p:txBody>
          <a:bodyPr>
            <a:prstTxWarp prst="textNoShape">
              <a:avLst/>
            </a:prstTxWarp>
            <a:spAutoFit/>
          </a:bodyPr>
          <a:lstStyle/>
          <a:p>
            <a:pPr algn="ctr">
              <a:spcBef>
                <a:spcPct val="20000"/>
              </a:spcBef>
            </a:pPr>
            <a:r>
              <a:rPr lang="de-DE" b="1" dirty="0" smtClean="0">
                <a:solidFill>
                  <a:schemeClr val="bg1"/>
                </a:solidFill>
              </a:rPr>
              <a:t>Virus </a:t>
            </a:r>
            <a:r>
              <a:rPr lang="de-DE" b="1" dirty="0" err="1" smtClean="0">
                <a:solidFill>
                  <a:schemeClr val="bg1"/>
                </a:solidFill>
              </a:rPr>
              <a:t>asociados</a:t>
            </a:r>
            <a:r>
              <a:rPr lang="de-DE" b="1" dirty="0" smtClean="0">
                <a:solidFill>
                  <a:schemeClr val="bg1"/>
                </a:solidFill>
              </a:rPr>
              <a:t> al </a:t>
            </a:r>
            <a:r>
              <a:rPr lang="de-DE" b="1" dirty="0" err="1" smtClean="0">
                <a:solidFill>
                  <a:schemeClr val="bg1"/>
                </a:solidFill>
              </a:rPr>
              <a:t>cáncer</a:t>
            </a:r>
            <a:endParaRPr lang="de-DE" b="1" dirty="0">
              <a:solidFill>
                <a:schemeClr val="bg1"/>
              </a:solidFill>
            </a:endParaRPr>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dirty="0" err="1" smtClean="0"/>
              <a:t>www.cgap.nci.nih.gov</a:t>
            </a:r>
            <a:r>
              <a:rPr lang="en-US" dirty="0" smtClean="0"/>
              <a:t> </a:t>
            </a:r>
            <a:endParaRPr lang="en-US" dirty="0"/>
          </a:p>
        </p:txBody>
      </p:sp>
      <p:pic>
        <p:nvPicPr>
          <p:cNvPr id="6" name="Picture 5"/>
          <p:cNvPicPr>
            <a:picLocks noChangeAspect="1"/>
          </p:cNvPicPr>
          <p:nvPr/>
        </p:nvPicPr>
        <p:blipFill>
          <a:blip r:embed="rId2"/>
          <a:stretch>
            <a:fillRect/>
          </a:stretch>
        </p:blipFill>
        <p:spPr>
          <a:xfrm>
            <a:off x="1066800" y="762000"/>
            <a:ext cx="6629400" cy="5713077"/>
          </a:xfrm>
          <a:prstGeom prst="rect">
            <a:avLst/>
          </a:prstGeom>
        </p:spPr>
      </p:pic>
    </p:spTree>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9218" name="Rectangle 4"/>
          <p:cNvSpPr>
            <a:spLocks noGrp="1" noChangeArrowheads="1"/>
          </p:cNvSpPr>
          <p:nvPr>
            <p:ph type="ctrTitle"/>
          </p:nvPr>
        </p:nvSpPr>
        <p:spPr/>
        <p:txBody>
          <a:bodyPr/>
          <a:lstStyle/>
          <a:p>
            <a:r>
              <a:rPr lang="es-ES_tradnl" noProof="1" smtClean="0"/>
              <a:t>Biología molecular del cáncer</a:t>
            </a:r>
            <a:endParaRPr noProof="1"/>
          </a:p>
        </p:txBody>
      </p:sp>
    </p:spTree>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3314" name="2 Marcador de pie de página"/>
          <p:cNvSpPr>
            <a:spLocks noGrp="1"/>
          </p:cNvSpPr>
          <p:nvPr>
            <p:ph type="ftr" sz="quarter" idx="10"/>
          </p:nvPr>
        </p:nvSpPr>
        <p:spPr>
          <a:xfrm>
            <a:off x="219075" y="6534150"/>
            <a:ext cx="1343025" cy="247650"/>
          </a:xfrm>
          <a:noFill/>
        </p:spPr>
        <p:txBody>
          <a:bodyPr/>
          <a:lstStyle/>
          <a:p>
            <a:r>
              <a:rPr lang="de-DE" dirty="0"/>
              <a:t>Page </a:t>
            </a:r>
            <a:r>
              <a:rPr lang="de-DE" dirty="0">
                <a:sym typeface="Wingdings" charset="2"/>
              </a:rPr>
              <a:t></a:t>
            </a:r>
            <a:r>
              <a:rPr lang="de-DE" dirty="0"/>
              <a:t> </a:t>
            </a:r>
            <a:fld id="{650BA35B-884B-9D4C-9DCD-D46E4550B634}" type="slidenum">
              <a:rPr lang="de-DE"/>
              <a:pPr/>
              <a:t>2</a:t>
            </a:fld>
            <a:endParaRPr lang="de-DE" dirty="0"/>
          </a:p>
        </p:txBody>
      </p:sp>
      <p:sp>
        <p:nvSpPr>
          <p:cNvPr id="13315" name="Rectangle 10"/>
          <p:cNvSpPr>
            <a:spLocks noGrp="1" noChangeArrowheads="1"/>
          </p:cNvSpPr>
          <p:nvPr>
            <p:ph type="title"/>
          </p:nvPr>
        </p:nvSpPr>
        <p:spPr/>
        <p:txBody>
          <a:bodyPr/>
          <a:lstStyle/>
          <a:p>
            <a:r>
              <a:rPr lang="es-ES_tradnl" noProof="1" smtClean="0"/>
              <a:t>Cáncer: enfermedad genética</a:t>
            </a:r>
            <a:endParaRPr noProof="1"/>
          </a:p>
        </p:txBody>
      </p:sp>
      <p:sp>
        <p:nvSpPr>
          <p:cNvPr id="13316" name="Rectangle 3"/>
          <p:cNvSpPr>
            <a:spLocks noChangeArrowheads="1"/>
          </p:cNvSpPr>
          <p:nvPr/>
        </p:nvSpPr>
        <p:spPr bwMode="gray">
          <a:xfrm>
            <a:off x="328613" y="1555750"/>
            <a:ext cx="4164012" cy="360363"/>
          </a:xfrm>
          <a:prstGeom prst="rect">
            <a:avLst/>
          </a:prstGeom>
          <a:solidFill>
            <a:schemeClr val="accent1"/>
          </a:solidFill>
          <a:ln w="12700">
            <a:solidFill>
              <a:srgbClr val="C0C0C0"/>
            </a:solidFill>
            <a:miter lim="800000"/>
            <a:headEnd/>
            <a:tailEnd/>
          </a:ln>
        </p:spPr>
        <p:txBody>
          <a:bodyPr lIns="0" tIns="0" rIns="0" bIns="0" anchor="ctr">
            <a:prstTxWarp prst="textNoShape">
              <a:avLst/>
            </a:prstTxWarp>
          </a:bodyPr>
          <a:lstStyle/>
          <a:p>
            <a:pPr algn="ctr" defTabSz="801688" eaLnBrk="0" hangingPunct="0"/>
            <a:r>
              <a:rPr lang="es-ES_tradnl" sz="1800" b="1" noProof="1" smtClean="0">
                <a:solidFill>
                  <a:srgbClr val="FFFFFF"/>
                </a:solidFill>
              </a:rPr>
              <a:t>Mecanismos</a:t>
            </a:r>
            <a:endParaRPr sz="1800" b="1" noProof="1">
              <a:solidFill>
                <a:srgbClr val="FFFFFF"/>
              </a:solidFill>
            </a:endParaRPr>
          </a:p>
        </p:txBody>
      </p:sp>
      <p:sp>
        <p:nvSpPr>
          <p:cNvPr id="13317" name="Rectangle 4"/>
          <p:cNvSpPr>
            <a:spLocks noChangeArrowheads="1"/>
          </p:cNvSpPr>
          <p:nvPr/>
        </p:nvSpPr>
        <p:spPr bwMode="gray">
          <a:xfrm>
            <a:off x="328613" y="1916112"/>
            <a:ext cx="4164012" cy="4560888"/>
          </a:xfrm>
          <a:prstGeom prst="rect">
            <a:avLst/>
          </a:prstGeom>
          <a:noFill/>
          <a:ln w="12700">
            <a:solidFill>
              <a:srgbClr val="C0C0C0"/>
            </a:solidFill>
            <a:miter lim="800000"/>
            <a:headEnd/>
            <a:tailEnd/>
          </a:ln>
        </p:spPr>
        <p:txBody>
          <a:bodyPr lIns="108000" tIns="108000" rIns="72000" bIns="72000">
            <a:prstTxWarp prst="textNoShape">
              <a:avLst/>
            </a:prstTxWarp>
          </a:bodyPr>
          <a:lstStyle/>
          <a:p>
            <a:pPr marL="190500" indent="-190500">
              <a:spcBef>
                <a:spcPct val="40000"/>
              </a:spcBef>
              <a:buClr>
                <a:schemeClr val="accent2"/>
              </a:buClr>
              <a:buFont typeface="Wingdings" charset="2"/>
              <a:buChar char="§"/>
            </a:pPr>
            <a:r>
              <a:rPr lang="es-ES_tradnl" sz="1800" noProof="1" smtClean="0"/>
              <a:t>Errores aleatorios de la replicación</a:t>
            </a:r>
          </a:p>
          <a:p>
            <a:pPr marL="190500" indent="-190500">
              <a:spcBef>
                <a:spcPct val="40000"/>
              </a:spcBef>
              <a:buClr>
                <a:schemeClr val="accent2"/>
              </a:buClr>
              <a:buFont typeface="Wingdings" charset="2"/>
              <a:buChar char="§"/>
            </a:pPr>
            <a:r>
              <a:rPr lang="es-ES_tradnl" noProof="1" smtClean="0"/>
              <a:t>Exposición a los carcinógenos</a:t>
            </a:r>
          </a:p>
          <a:p>
            <a:pPr marL="190500" indent="-190500">
              <a:spcBef>
                <a:spcPct val="40000"/>
              </a:spcBef>
              <a:buClr>
                <a:schemeClr val="accent2"/>
              </a:buClr>
              <a:buFont typeface="Wingdings" charset="2"/>
              <a:buChar char="§"/>
            </a:pPr>
            <a:r>
              <a:rPr lang="es-ES_tradnl" sz="1800" noProof="1" smtClean="0"/>
              <a:t>Defectos en la reparación del DNA</a:t>
            </a:r>
          </a:p>
          <a:p>
            <a:pPr marL="190500" indent="-190500">
              <a:spcBef>
                <a:spcPct val="40000"/>
              </a:spcBef>
              <a:buClr>
                <a:schemeClr val="accent2"/>
              </a:buClr>
              <a:buFont typeface="Wingdings" charset="2"/>
              <a:buChar char="§"/>
            </a:pPr>
            <a:r>
              <a:rPr lang="es-ES_tradnl" noProof="1" smtClean="0"/>
              <a:t>Mutación de gen en línea germinal</a:t>
            </a:r>
          </a:p>
          <a:p>
            <a:pPr marL="190500" indent="-190500">
              <a:spcBef>
                <a:spcPct val="40000"/>
              </a:spcBef>
              <a:buClr>
                <a:schemeClr val="accent2"/>
              </a:buClr>
              <a:buFont typeface="Wingdings" charset="2"/>
              <a:buChar char="§"/>
            </a:pPr>
            <a:endParaRPr lang="es-ES_tradnl" sz="1800" noProof="1" smtClean="0"/>
          </a:p>
          <a:p>
            <a:pPr marL="190500" indent="-190500">
              <a:spcBef>
                <a:spcPct val="40000"/>
              </a:spcBef>
              <a:buClr>
                <a:schemeClr val="accent2"/>
              </a:buClr>
              <a:buFont typeface="Wingdings" charset="2"/>
              <a:buChar char="§"/>
            </a:pPr>
            <a:r>
              <a:rPr lang="es-ES_tradnl" noProof="1" smtClean="0"/>
              <a:t>Oncogenes</a:t>
            </a:r>
          </a:p>
          <a:p>
            <a:pPr marL="647700" lvl="1" indent="-190500">
              <a:spcBef>
                <a:spcPct val="40000"/>
              </a:spcBef>
              <a:buClr>
                <a:schemeClr val="accent2"/>
              </a:buClr>
              <a:buFont typeface="Wingdings" charset="2"/>
              <a:buChar char="§"/>
            </a:pPr>
            <a:r>
              <a:rPr lang="es-ES_tradnl" noProof="1" smtClean="0"/>
              <a:t>Estimulan proliferación</a:t>
            </a:r>
          </a:p>
          <a:p>
            <a:pPr marL="647700" lvl="1" indent="-190500">
              <a:spcBef>
                <a:spcPct val="40000"/>
              </a:spcBef>
              <a:buClr>
                <a:schemeClr val="accent2"/>
              </a:buClr>
              <a:buFont typeface="Wingdings" charset="2"/>
              <a:buChar char="§"/>
            </a:pPr>
            <a:r>
              <a:rPr lang="es-ES_tradnl" noProof="1" smtClean="0"/>
              <a:t>Dominantes</a:t>
            </a:r>
          </a:p>
          <a:p>
            <a:pPr marL="190500" indent="-190500">
              <a:spcBef>
                <a:spcPct val="40000"/>
              </a:spcBef>
              <a:buClr>
                <a:schemeClr val="accent2"/>
              </a:buClr>
              <a:buFont typeface="Wingdings" charset="2"/>
              <a:buChar char="§"/>
            </a:pPr>
            <a:r>
              <a:rPr lang="es-ES_tradnl" noProof="1" smtClean="0"/>
              <a:t>TSG*</a:t>
            </a:r>
          </a:p>
          <a:p>
            <a:pPr marL="647700" lvl="1" indent="-190500">
              <a:spcBef>
                <a:spcPct val="40000"/>
              </a:spcBef>
              <a:buClr>
                <a:schemeClr val="accent2"/>
              </a:buClr>
              <a:buFont typeface="Wingdings" charset="2"/>
              <a:buChar char="§"/>
            </a:pPr>
            <a:r>
              <a:rPr lang="es-ES_tradnl" noProof="1" smtClean="0"/>
              <a:t>Disminuyen crecimiento</a:t>
            </a:r>
          </a:p>
          <a:p>
            <a:pPr marL="647700" lvl="1" indent="-190500">
              <a:spcBef>
                <a:spcPct val="40000"/>
              </a:spcBef>
              <a:buClr>
                <a:schemeClr val="accent2"/>
              </a:buClr>
              <a:buFont typeface="Wingdings" charset="2"/>
              <a:buChar char="§"/>
            </a:pPr>
            <a:r>
              <a:rPr lang="es-ES_tradnl" noProof="1" smtClean="0"/>
              <a:t>Recesivo (pérdida de ambos alelos)</a:t>
            </a:r>
          </a:p>
        </p:txBody>
      </p:sp>
      <p:sp>
        <p:nvSpPr>
          <p:cNvPr id="13318" name="Rectangle 5"/>
          <p:cNvSpPr>
            <a:spLocks noChangeArrowheads="1"/>
          </p:cNvSpPr>
          <p:nvPr/>
        </p:nvSpPr>
        <p:spPr bwMode="gray">
          <a:xfrm>
            <a:off x="4672013" y="1555750"/>
            <a:ext cx="4164012" cy="360363"/>
          </a:xfrm>
          <a:prstGeom prst="rect">
            <a:avLst/>
          </a:prstGeom>
          <a:solidFill>
            <a:schemeClr val="accent2"/>
          </a:solidFill>
          <a:ln w="12700">
            <a:solidFill>
              <a:srgbClr val="C0C0C0"/>
            </a:solidFill>
            <a:miter lim="800000"/>
            <a:headEnd/>
            <a:tailEnd/>
          </a:ln>
        </p:spPr>
        <p:txBody>
          <a:bodyPr lIns="0" tIns="0" rIns="0" bIns="0" anchor="ctr">
            <a:prstTxWarp prst="textNoShape">
              <a:avLst/>
            </a:prstTxWarp>
          </a:bodyPr>
          <a:lstStyle/>
          <a:p>
            <a:pPr algn="ctr" defTabSz="801688" eaLnBrk="0" hangingPunct="0"/>
            <a:r>
              <a:rPr lang="es-ES_tradnl" sz="1800" b="1" noProof="1" smtClean="0">
                <a:solidFill>
                  <a:srgbClr val="FFFFFF"/>
                </a:solidFill>
              </a:rPr>
              <a:t>Genes implicados en cáncer</a:t>
            </a:r>
            <a:endParaRPr sz="1800" b="1" noProof="1">
              <a:solidFill>
                <a:srgbClr val="FFFFFF"/>
              </a:solidFill>
            </a:endParaRPr>
          </a:p>
        </p:txBody>
      </p:sp>
      <p:sp>
        <p:nvSpPr>
          <p:cNvPr id="13319" name="Rectangle 6"/>
          <p:cNvSpPr>
            <a:spLocks noChangeArrowheads="1"/>
          </p:cNvSpPr>
          <p:nvPr/>
        </p:nvSpPr>
        <p:spPr bwMode="gray">
          <a:xfrm>
            <a:off x="4672013" y="1916112"/>
            <a:ext cx="4164012" cy="4560887"/>
          </a:xfrm>
          <a:prstGeom prst="rect">
            <a:avLst/>
          </a:prstGeom>
          <a:noFill/>
          <a:ln w="12700">
            <a:solidFill>
              <a:srgbClr val="C0C0C0"/>
            </a:solidFill>
            <a:miter lim="800000"/>
            <a:headEnd/>
            <a:tailEnd/>
          </a:ln>
        </p:spPr>
        <p:txBody>
          <a:bodyPr lIns="108000" tIns="108000" rIns="72000" bIns="72000">
            <a:prstTxWarp prst="textNoShape">
              <a:avLst/>
            </a:prstTxWarp>
          </a:bodyPr>
          <a:lstStyle/>
          <a:p>
            <a:pPr marL="190500" indent="-190500">
              <a:spcBef>
                <a:spcPct val="40000"/>
              </a:spcBef>
              <a:buClr>
                <a:schemeClr val="accent2"/>
              </a:buClr>
              <a:buFont typeface="Wingdings" charset="2"/>
              <a:buChar char="§"/>
            </a:pPr>
            <a:r>
              <a:rPr lang="es-ES_tradnl" sz="1800" noProof="1" smtClean="0"/>
              <a:t>Genes que afectan crecimiento</a:t>
            </a:r>
          </a:p>
          <a:p>
            <a:pPr marL="647700" lvl="1" indent="-190500">
              <a:spcBef>
                <a:spcPct val="40000"/>
              </a:spcBef>
              <a:buClr>
                <a:schemeClr val="accent2"/>
              </a:buClr>
              <a:buFont typeface="Wingdings" charset="2"/>
              <a:buChar char="§"/>
            </a:pPr>
            <a:r>
              <a:rPr lang="es-ES_tradnl" noProof="1" smtClean="0"/>
              <a:t>Proliferación</a:t>
            </a:r>
          </a:p>
          <a:p>
            <a:pPr marL="1104900" lvl="2" indent="-190500">
              <a:spcBef>
                <a:spcPct val="40000"/>
              </a:spcBef>
              <a:buClr>
                <a:schemeClr val="accent2"/>
              </a:buClr>
              <a:buFont typeface="Wingdings" charset="2"/>
              <a:buChar char="§"/>
            </a:pPr>
            <a:r>
              <a:rPr lang="es-ES_tradnl" noProof="1" smtClean="0"/>
              <a:t>Oncogenes</a:t>
            </a:r>
          </a:p>
          <a:p>
            <a:pPr marL="1104900" lvl="2" indent="-190500">
              <a:spcBef>
                <a:spcPct val="40000"/>
              </a:spcBef>
              <a:buClr>
                <a:schemeClr val="accent2"/>
              </a:buClr>
              <a:buFont typeface="Wingdings" charset="2"/>
              <a:buChar char="§"/>
            </a:pPr>
            <a:r>
              <a:rPr lang="es-ES_tradnl" noProof="1" smtClean="0"/>
              <a:t>TSG*</a:t>
            </a:r>
          </a:p>
          <a:p>
            <a:pPr marL="647700" lvl="1" indent="-190500">
              <a:spcBef>
                <a:spcPct val="40000"/>
              </a:spcBef>
              <a:buClr>
                <a:schemeClr val="accent2"/>
              </a:buClr>
              <a:buFont typeface="Wingdings" charset="2"/>
              <a:buChar char="§"/>
            </a:pPr>
            <a:r>
              <a:rPr lang="es-ES_tradnl" noProof="1" smtClean="0"/>
              <a:t>Apoptosis</a:t>
            </a:r>
          </a:p>
          <a:p>
            <a:pPr marL="1104900" lvl="2" indent="-190500">
              <a:spcBef>
                <a:spcPct val="40000"/>
              </a:spcBef>
              <a:buClr>
                <a:schemeClr val="accent2"/>
              </a:buClr>
              <a:buFont typeface="Wingdings" charset="2"/>
              <a:buChar char="§"/>
            </a:pPr>
            <a:r>
              <a:rPr lang="es-ES_tradnl" noProof="1" smtClean="0"/>
              <a:t>TSG*</a:t>
            </a:r>
          </a:p>
          <a:p>
            <a:pPr marL="190500" indent="-190500">
              <a:spcBef>
                <a:spcPct val="40000"/>
              </a:spcBef>
              <a:buClr>
                <a:schemeClr val="accent2"/>
              </a:buClr>
              <a:buFont typeface="Wingdings" charset="2"/>
              <a:buChar char="§"/>
            </a:pPr>
            <a:r>
              <a:rPr lang="es-ES_tradnl" noProof="1" smtClean="0"/>
              <a:t>Genes cuidadores “caretakers” del DNA</a:t>
            </a:r>
          </a:p>
          <a:p>
            <a:pPr marL="1104900" lvl="2" indent="-190500">
              <a:spcBef>
                <a:spcPct val="40000"/>
              </a:spcBef>
              <a:buClr>
                <a:schemeClr val="accent2"/>
              </a:buClr>
              <a:buFont typeface="Wingdings" charset="2"/>
              <a:buChar char="§"/>
            </a:pPr>
            <a:r>
              <a:rPr lang="es-ES_tradnl" noProof="1" smtClean="0"/>
              <a:t>TSG*</a:t>
            </a:r>
          </a:p>
        </p:txBody>
      </p:sp>
      <p:sp>
        <p:nvSpPr>
          <p:cNvPr id="13320" name="Rectangle 7"/>
          <p:cNvSpPr>
            <a:spLocks noChangeArrowheads="1"/>
          </p:cNvSpPr>
          <p:nvPr/>
        </p:nvSpPr>
        <p:spPr bwMode="gray">
          <a:xfrm>
            <a:off x="314324" y="1038225"/>
            <a:ext cx="6924675" cy="358775"/>
          </a:xfrm>
          <a:prstGeom prst="rect">
            <a:avLst/>
          </a:prstGeom>
          <a:noFill/>
          <a:ln w="9525">
            <a:noFill/>
            <a:miter lim="800000"/>
            <a:headEnd/>
            <a:tailEnd/>
          </a:ln>
        </p:spPr>
        <p:txBody>
          <a:bodyPr lIns="0" tIns="0" rIns="0" bIns="0" anchor="ctr">
            <a:prstTxWarp prst="textNoShape">
              <a:avLst/>
            </a:prstTxWarp>
          </a:bodyPr>
          <a:lstStyle/>
          <a:p>
            <a:pPr defTabSz="801688" eaLnBrk="0" hangingPunct="0"/>
            <a:r>
              <a:rPr lang="es-ES_tradnl" noProof="1" smtClean="0"/>
              <a:t>Mutación somática del DNA que causa proliferación no controlada</a:t>
            </a:r>
            <a:endParaRPr noProof="1"/>
          </a:p>
        </p:txBody>
      </p:sp>
      <p:sp>
        <p:nvSpPr>
          <p:cNvPr id="9" name="TextBox 8"/>
          <p:cNvSpPr txBox="1"/>
          <p:nvPr/>
        </p:nvSpPr>
        <p:spPr>
          <a:xfrm>
            <a:off x="1730330" y="6504801"/>
            <a:ext cx="2762295" cy="276999"/>
          </a:xfrm>
          <a:prstGeom prst="rect">
            <a:avLst/>
          </a:prstGeom>
          <a:noFill/>
        </p:spPr>
        <p:txBody>
          <a:bodyPr wrap="none" rtlCol="0">
            <a:spAutoFit/>
          </a:bodyPr>
          <a:lstStyle/>
          <a:p>
            <a:r>
              <a:rPr lang="en-US" sz="1200" dirty="0" smtClean="0"/>
              <a:t>* TSG: Genes </a:t>
            </a:r>
            <a:r>
              <a:rPr lang="en-US" sz="1200" dirty="0" err="1" smtClean="0"/>
              <a:t>supresores</a:t>
            </a:r>
            <a:r>
              <a:rPr lang="en-US" sz="1200" dirty="0" smtClean="0"/>
              <a:t> de </a:t>
            </a:r>
            <a:r>
              <a:rPr lang="en-US" sz="1200" dirty="0" err="1" smtClean="0"/>
              <a:t>tumores</a:t>
            </a:r>
            <a:endParaRPr lang="en-US" sz="1200" dirty="0"/>
          </a:p>
        </p:txBody>
      </p:sp>
    </p:spTree>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7" name="Rectangle 6"/>
          <p:cNvSpPr>
            <a:spLocks noChangeArrowheads="1"/>
          </p:cNvSpPr>
          <p:nvPr/>
        </p:nvSpPr>
        <p:spPr bwMode="gray">
          <a:xfrm>
            <a:off x="6209473" y="4398962"/>
            <a:ext cx="2855174" cy="1051264"/>
          </a:xfrm>
          <a:prstGeom prst="rect">
            <a:avLst/>
          </a:prstGeom>
          <a:noFill/>
          <a:ln w="12700">
            <a:solidFill>
              <a:srgbClr val="C0C0C0"/>
            </a:solidFill>
            <a:miter lim="800000"/>
            <a:headEnd/>
            <a:tailEnd/>
          </a:ln>
        </p:spPr>
        <p:txBody>
          <a:bodyPr lIns="108000" tIns="108000" rIns="72000" bIns="72000">
            <a:prstTxWarp prst="textNoShape">
              <a:avLst/>
            </a:prstTxWarp>
          </a:bodyPr>
          <a:lstStyle/>
          <a:p>
            <a:pPr marL="190500" indent="-190500">
              <a:spcBef>
                <a:spcPct val="40000"/>
              </a:spcBef>
              <a:buClr>
                <a:schemeClr val="accent2"/>
              </a:buClr>
              <a:buFont typeface="Wingdings" charset="2"/>
              <a:buChar char="§"/>
            </a:pPr>
            <a:r>
              <a:rPr lang="es-ES_tradnl" sz="1200" noProof="1" smtClean="0"/>
              <a:t>MIN</a:t>
            </a:r>
          </a:p>
          <a:p>
            <a:pPr marL="190500" indent="-190500">
              <a:spcBef>
                <a:spcPct val="40000"/>
              </a:spcBef>
              <a:buClr>
                <a:schemeClr val="accent2"/>
              </a:buClr>
              <a:buFont typeface="Wingdings" charset="2"/>
              <a:buChar char="§"/>
            </a:pPr>
            <a:r>
              <a:rPr lang="es-ES_tradnl" sz="1200" noProof="1" smtClean="0"/>
              <a:t>CIN ➔ Aneuploidía</a:t>
            </a:r>
          </a:p>
          <a:p>
            <a:pPr marL="190500" indent="-190500">
              <a:spcBef>
                <a:spcPct val="40000"/>
              </a:spcBef>
              <a:buClr>
                <a:schemeClr val="accent2"/>
              </a:buClr>
              <a:buFont typeface="Wingdings" charset="2"/>
              <a:buChar char="§"/>
            </a:pPr>
            <a:r>
              <a:rPr lang="es-ES_tradnl" sz="1200" noProof="1" smtClean="0"/>
              <a:t>Pérdida de p53, pRB, BRCA, HNPCC</a:t>
            </a:r>
          </a:p>
        </p:txBody>
      </p:sp>
      <p:sp>
        <p:nvSpPr>
          <p:cNvPr id="84993" name="AutoShape 36"/>
          <p:cNvSpPr>
            <a:spLocks noChangeArrowheads="1"/>
          </p:cNvSpPr>
          <p:nvPr/>
        </p:nvSpPr>
        <p:spPr bwMode="invGray">
          <a:xfrm rot="3517210" flipV="1">
            <a:off x="2897187" y="2397126"/>
            <a:ext cx="3224213" cy="3224212"/>
          </a:xfrm>
          <a:custGeom>
            <a:avLst/>
            <a:gdLst>
              <a:gd name="T0" fmla="*/ 14330 w 21600"/>
              <a:gd name="T1" fmla="*/ 0 h 21600"/>
              <a:gd name="T2" fmla="*/ 9105 w 21600"/>
              <a:gd name="T3" fmla="*/ 4777 h 21600"/>
              <a:gd name="T4" fmla="*/ 14330 w 21600"/>
              <a:gd name="T5" fmla="*/ 6866 h 21600"/>
              <a:gd name="T6" fmla="*/ 19405 w 21600"/>
              <a:gd name="T7" fmla="*/ 4777 h 21600"/>
              <a:gd name="T8" fmla="*/ 0 60000 65536"/>
              <a:gd name="T9" fmla="*/ 0 60000 65536"/>
              <a:gd name="T10" fmla="*/ 0 60000 65536"/>
              <a:gd name="T11" fmla="*/ 0 60000 65536"/>
              <a:gd name="T12" fmla="*/ 3871 w 21600"/>
              <a:gd name="T13" fmla="*/ 0 h 21600"/>
              <a:gd name="T14" fmla="*/ 17729 w 21600"/>
              <a:gd name="T15" fmla="*/ 6541 h 21600"/>
            </a:gdLst>
            <a:ahLst/>
            <a:cxnLst>
              <a:cxn ang="T8">
                <a:pos x="T0" y="T1"/>
              </a:cxn>
              <a:cxn ang="T9">
                <a:pos x="T2" y="T3"/>
              </a:cxn>
              <a:cxn ang="T10">
                <a:pos x="T4" y="T5"/>
              </a:cxn>
              <a:cxn ang="T11">
                <a:pos x="T6" y="T7"/>
              </a:cxn>
            </a:cxnLst>
            <a:rect l="T12" t="T13" r="T14" b="T15"/>
            <a:pathLst>
              <a:path w="21600" h="21600">
                <a:moveTo>
                  <a:pt x="8114" y="5940"/>
                </a:moveTo>
                <a:cubicBezTo>
                  <a:pt x="8936" y="5486"/>
                  <a:pt x="9860" y="5247"/>
                  <a:pt x="10800" y="5248"/>
                </a:cubicBezTo>
                <a:cubicBezTo>
                  <a:pt x="11739" y="5248"/>
                  <a:pt x="12663" y="5486"/>
                  <a:pt x="13485" y="5940"/>
                </a:cubicBezTo>
                <a:lnTo>
                  <a:pt x="16024" y="1347"/>
                </a:lnTo>
                <a:cubicBezTo>
                  <a:pt x="14424" y="463"/>
                  <a:pt x="12627" y="-1"/>
                  <a:pt x="10799" y="0"/>
                </a:cubicBezTo>
                <a:cubicBezTo>
                  <a:pt x="8972" y="0"/>
                  <a:pt x="7175" y="463"/>
                  <a:pt x="5575" y="1347"/>
                </a:cubicBezTo>
                <a:close/>
              </a:path>
            </a:pathLst>
          </a:custGeom>
          <a:solidFill>
            <a:srgbClr val="FF0000"/>
          </a:solidFill>
          <a:ln w="19050">
            <a:solidFill>
              <a:schemeClr val="tx1"/>
            </a:solidFill>
            <a:miter lim="800000"/>
            <a:headEnd/>
            <a:tailEnd/>
          </a:ln>
        </p:spPr>
        <p:txBody>
          <a:bodyPr lIns="91632" tIns="45816" rIns="91632" bIns="45816" anchor="ctr">
            <a:spAutoFit/>
          </a:bodyPr>
          <a:lstStyle/>
          <a:p>
            <a:endParaRPr lang="en-US"/>
          </a:p>
        </p:txBody>
      </p:sp>
      <p:sp>
        <p:nvSpPr>
          <p:cNvPr id="84994" name="Rectangle 2"/>
          <p:cNvSpPr>
            <a:spLocks noGrp="1" noChangeArrowheads="1"/>
          </p:cNvSpPr>
          <p:nvPr>
            <p:ph type="title"/>
          </p:nvPr>
        </p:nvSpPr>
        <p:spPr/>
        <p:txBody>
          <a:bodyPr/>
          <a:lstStyle/>
          <a:p>
            <a:r>
              <a:rPr lang="en-US" sz="2800" dirty="0" err="1" smtClean="0"/>
              <a:t>Mecanismos</a:t>
            </a:r>
            <a:r>
              <a:rPr lang="en-US" sz="2800" dirty="0" smtClean="0"/>
              <a:t> </a:t>
            </a:r>
            <a:r>
              <a:rPr lang="en-US" sz="2800" dirty="0" err="1" smtClean="0"/>
              <a:t>oncogénicos</a:t>
            </a:r>
            <a:endParaRPr lang="en-GB" sz="2800" dirty="0" smtClean="0"/>
          </a:p>
        </p:txBody>
      </p:sp>
      <p:sp>
        <p:nvSpPr>
          <p:cNvPr id="84995" name="Freeform 3"/>
          <p:cNvSpPr>
            <a:spLocks/>
          </p:cNvSpPr>
          <p:nvPr/>
        </p:nvSpPr>
        <p:spPr bwMode="auto">
          <a:xfrm>
            <a:off x="5583238" y="4803775"/>
            <a:ext cx="610822" cy="369526"/>
          </a:xfrm>
          <a:custGeom>
            <a:avLst/>
            <a:gdLst>
              <a:gd name="T0" fmla="*/ 0 w 547"/>
              <a:gd name="T1" fmla="*/ 700603328 h 278"/>
              <a:gd name="T2" fmla="*/ 496469678 w 547"/>
              <a:gd name="T3" fmla="*/ 690522708 h 278"/>
              <a:gd name="T4" fmla="*/ 1028223096 w 547"/>
              <a:gd name="T5" fmla="*/ 0 h 278"/>
              <a:gd name="T6" fmla="*/ 1378523663 w 547"/>
              <a:gd name="T7" fmla="*/ 0 h 278"/>
              <a:gd name="T8" fmla="*/ 0 60000 65536"/>
              <a:gd name="T9" fmla="*/ 0 60000 65536"/>
              <a:gd name="T10" fmla="*/ 0 60000 65536"/>
              <a:gd name="T11" fmla="*/ 0 60000 65536"/>
              <a:gd name="T12" fmla="*/ 0 w 547"/>
              <a:gd name="T13" fmla="*/ 0 h 278"/>
              <a:gd name="T14" fmla="*/ 547 w 547"/>
              <a:gd name="T15" fmla="*/ 278 h 278"/>
            </a:gdLst>
            <a:ahLst/>
            <a:cxnLst>
              <a:cxn ang="T8">
                <a:pos x="T0" y="T1"/>
              </a:cxn>
              <a:cxn ang="T9">
                <a:pos x="T2" y="T3"/>
              </a:cxn>
              <a:cxn ang="T10">
                <a:pos x="T4" y="T5"/>
              </a:cxn>
              <a:cxn ang="T11">
                <a:pos x="T6" y="T7"/>
              </a:cxn>
            </a:cxnLst>
            <a:rect l="T12" t="T13" r="T14" b="T15"/>
            <a:pathLst>
              <a:path w="547" h="278">
                <a:moveTo>
                  <a:pt x="0" y="278"/>
                </a:moveTo>
                <a:lnTo>
                  <a:pt x="197" y="274"/>
                </a:lnTo>
                <a:lnTo>
                  <a:pt x="408" y="0"/>
                </a:lnTo>
                <a:lnTo>
                  <a:pt x="547" y="0"/>
                </a:lnTo>
              </a:path>
            </a:pathLst>
          </a:custGeom>
          <a:noFill/>
          <a:ln w="25400" cap="flat" cmpd="sng">
            <a:solidFill>
              <a:schemeClr val="tx1"/>
            </a:solidFill>
            <a:prstDash val="solid"/>
            <a:round/>
            <a:headEnd type="none" w="med" len="med"/>
            <a:tailEnd type="none" w="med" len="med"/>
          </a:ln>
        </p:spPr>
        <p:txBody>
          <a:bodyPr wrap="square" lIns="91632" tIns="45816" rIns="91632" bIns="45816">
            <a:spAutoFit/>
          </a:bodyPr>
          <a:lstStyle/>
          <a:p>
            <a:endParaRPr lang="en-US"/>
          </a:p>
        </p:txBody>
      </p:sp>
      <p:sp>
        <p:nvSpPr>
          <p:cNvPr id="84996" name="Line 4"/>
          <p:cNvSpPr>
            <a:spLocks noChangeShapeType="1"/>
          </p:cNvSpPr>
          <p:nvPr/>
        </p:nvSpPr>
        <p:spPr bwMode="auto">
          <a:xfrm>
            <a:off x="2940843" y="2892424"/>
            <a:ext cx="259556" cy="231776"/>
          </a:xfrm>
          <a:prstGeom prst="line">
            <a:avLst/>
          </a:prstGeom>
          <a:noFill/>
          <a:ln w="25400">
            <a:solidFill>
              <a:schemeClr val="tx1"/>
            </a:solidFill>
            <a:round/>
            <a:headEnd/>
            <a:tailEnd/>
          </a:ln>
        </p:spPr>
        <p:txBody>
          <a:bodyPr wrap="square" lIns="91632" tIns="45816" rIns="91632" bIns="45816">
            <a:spAutoFit/>
          </a:bodyPr>
          <a:lstStyle/>
          <a:p>
            <a:endParaRPr lang="en-US"/>
          </a:p>
        </p:txBody>
      </p:sp>
      <p:sp>
        <p:nvSpPr>
          <p:cNvPr id="84997" name="Line 5"/>
          <p:cNvSpPr>
            <a:spLocks noChangeShapeType="1"/>
          </p:cNvSpPr>
          <p:nvPr/>
        </p:nvSpPr>
        <p:spPr bwMode="auto">
          <a:xfrm flipH="1">
            <a:off x="4514851" y="5638800"/>
            <a:ext cx="6350" cy="296863"/>
          </a:xfrm>
          <a:prstGeom prst="line">
            <a:avLst/>
          </a:prstGeom>
          <a:noFill/>
          <a:ln w="25400">
            <a:solidFill>
              <a:schemeClr val="tx1"/>
            </a:solidFill>
            <a:round/>
            <a:headEnd/>
            <a:tailEnd/>
          </a:ln>
        </p:spPr>
        <p:txBody>
          <a:bodyPr lIns="91632" tIns="45816" rIns="91632" bIns="45816">
            <a:spAutoFit/>
          </a:bodyPr>
          <a:lstStyle/>
          <a:p>
            <a:endParaRPr lang="en-US"/>
          </a:p>
        </p:txBody>
      </p:sp>
      <p:sp>
        <p:nvSpPr>
          <p:cNvPr id="84998" name="Line 6"/>
          <p:cNvSpPr>
            <a:spLocks noChangeShapeType="1"/>
          </p:cNvSpPr>
          <p:nvPr/>
        </p:nvSpPr>
        <p:spPr bwMode="auto">
          <a:xfrm flipH="1">
            <a:off x="5911850" y="2936875"/>
            <a:ext cx="143724" cy="206375"/>
          </a:xfrm>
          <a:prstGeom prst="line">
            <a:avLst/>
          </a:prstGeom>
          <a:noFill/>
          <a:ln w="25400">
            <a:solidFill>
              <a:schemeClr val="tx1"/>
            </a:solidFill>
            <a:round/>
            <a:headEnd/>
            <a:tailEnd/>
          </a:ln>
        </p:spPr>
        <p:txBody>
          <a:bodyPr wrap="square" lIns="91632" tIns="45816" rIns="91632" bIns="45816">
            <a:spAutoFit/>
          </a:bodyPr>
          <a:lstStyle/>
          <a:p>
            <a:endParaRPr lang="en-US"/>
          </a:p>
        </p:txBody>
      </p:sp>
      <p:sp>
        <p:nvSpPr>
          <p:cNvPr id="84999" name="AutoShape 7"/>
          <p:cNvSpPr>
            <a:spLocks noChangeArrowheads="1"/>
          </p:cNvSpPr>
          <p:nvPr/>
        </p:nvSpPr>
        <p:spPr bwMode="auto">
          <a:xfrm rot="-3730009">
            <a:off x="2892426" y="2357437"/>
            <a:ext cx="3224212" cy="3224213"/>
          </a:xfrm>
          <a:custGeom>
            <a:avLst/>
            <a:gdLst>
              <a:gd name="T0" fmla="*/ 2147483647 w 21600"/>
              <a:gd name="T1" fmla="*/ 0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872 w 21600"/>
              <a:gd name="T13" fmla="*/ 0 h 21600"/>
              <a:gd name="T14" fmla="*/ 17728 w 21600"/>
              <a:gd name="T15" fmla="*/ 6541 h 21600"/>
            </a:gdLst>
            <a:ahLst/>
            <a:cxnLst>
              <a:cxn ang="T8">
                <a:pos x="T0" y="T1"/>
              </a:cxn>
              <a:cxn ang="T9">
                <a:pos x="T2" y="T3"/>
              </a:cxn>
              <a:cxn ang="T10">
                <a:pos x="T4" y="T5"/>
              </a:cxn>
              <a:cxn ang="T11">
                <a:pos x="T6" y="T7"/>
              </a:cxn>
            </a:cxnLst>
            <a:rect l="T12" t="T13" r="T14" b="T15"/>
            <a:pathLst>
              <a:path w="21600" h="21600">
                <a:moveTo>
                  <a:pt x="8114" y="5940"/>
                </a:moveTo>
                <a:cubicBezTo>
                  <a:pt x="8936" y="5486"/>
                  <a:pt x="9860" y="5247"/>
                  <a:pt x="10800" y="5248"/>
                </a:cubicBezTo>
                <a:cubicBezTo>
                  <a:pt x="11739" y="5248"/>
                  <a:pt x="12663" y="5486"/>
                  <a:pt x="13485" y="5940"/>
                </a:cubicBezTo>
                <a:lnTo>
                  <a:pt x="16024" y="1347"/>
                </a:lnTo>
                <a:cubicBezTo>
                  <a:pt x="14424" y="463"/>
                  <a:pt x="12627" y="-1"/>
                  <a:pt x="10799" y="0"/>
                </a:cubicBezTo>
                <a:cubicBezTo>
                  <a:pt x="8972" y="0"/>
                  <a:pt x="7175" y="463"/>
                  <a:pt x="5575" y="1347"/>
                </a:cubicBezTo>
                <a:close/>
              </a:path>
            </a:pathLst>
          </a:custGeom>
          <a:solidFill>
            <a:srgbClr val="C0C0C0"/>
          </a:solidFill>
          <a:ln w="19050">
            <a:solidFill>
              <a:schemeClr val="tx1"/>
            </a:solidFill>
            <a:miter lim="800000"/>
            <a:headEnd/>
            <a:tailEnd/>
          </a:ln>
        </p:spPr>
        <p:txBody>
          <a:bodyPr lIns="91632" tIns="45816" rIns="91632" bIns="45816" anchor="ctr">
            <a:spAutoFit/>
          </a:bodyPr>
          <a:lstStyle/>
          <a:p>
            <a:endParaRPr lang="en-US"/>
          </a:p>
        </p:txBody>
      </p:sp>
      <p:sp>
        <p:nvSpPr>
          <p:cNvPr id="85000" name="AutoShape 8"/>
          <p:cNvSpPr>
            <a:spLocks noChangeArrowheads="1"/>
          </p:cNvSpPr>
          <p:nvPr/>
        </p:nvSpPr>
        <p:spPr bwMode="auto">
          <a:xfrm rot="-129340">
            <a:off x="2925763" y="2335213"/>
            <a:ext cx="3224212" cy="3224212"/>
          </a:xfrm>
          <a:custGeom>
            <a:avLst/>
            <a:gdLst>
              <a:gd name="T0" fmla="*/ 2147483647 w 21600"/>
              <a:gd name="T1" fmla="*/ 0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872 w 21600"/>
              <a:gd name="T13" fmla="*/ 0 h 21600"/>
              <a:gd name="T14" fmla="*/ 17728 w 21600"/>
              <a:gd name="T15" fmla="*/ 6541 h 21600"/>
            </a:gdLst>
            <a:ahLst/>
            <a:cxnLst>
              <a:cxn ang="T8">
                <a:pos x="T0" y="T1"/>
              </a:cxn>
              <a:cxn ang="T9">
                <a:pos x="T2" y="T3"/>
              </a:cxn>
              <a:cxn ang="T10">
                <a:pos x="T4" y="T5"/>
              </a:cxn>
              <a:cxn ang="T11">
                <a:pos x="T6" y="T7"/>
              </a:cxn>
            </a:cxnLst>
            <a:rect l="T12" t="T13" r="T14" b="T15"/>
            <a:pathLst>
              <a:path w="21600" h="21600">
                <a:moveTo>
                  <a:pt x="8114" y="5940"/>
                </a:moveTo>
                <a:cubicBezTo>
                  <a:pt x="8936" y="5486"/>
                  <a:pt x="9860" y="5247"/>
                  <a:pt x="10800" y="5248"/>
                </a:cubicBezTo>
                <a:cubicBezTo>
                  <a:pt x="11739" y="5248"/>
                  <a:pt x="12663" y="5486"/>
                  <a:pt x="13485" y="5940"/>
                </a:cubicBezTo>
                <a:lnTo>
                  <a:pt x="16024" y="1347"/>
                </a:lnTo>
                <a:cubicBezTo>
                  <a:pt x="14424" y="463"/>
                  <a:pt x="12627" y="-1"/>
                  <a:pt x="10799" y="0"/>
                </a:cubicBezTo>
                <a:cubicBezTo>
                  <a:pt x="8972" y="0"/>
                  <a:pt x="7175" y="463"/>
                  <a:pt x="5575" y="1347"/>
                </a:cubicBezTo>
                <a:close/>
              </a:path>
            </a:pathLst>
          </a:custGeom>
          <a:solidFill>
            <a:srgbClr val="00FF00"/>
          </a:solidFill>
          <a:ln w="19050">
            <a:solidFill>
              <a:schemeClr val="tx1"/>
            </a:solidFill>
            <a:miter lim="800000"/>
            <a:headEnd/>
            <a:tailEnd/>
          </a:ln>
        </p:spPr>
        <p:txBody>
          <a:bodyPr lIns="91632" tIns="45816" rIns="91632" bIns="45816" anchor="ctr">
            <a:spAutoFit/>
          </a:bodyPr>
          <a:lstStyle/>
          <a:p>
            <a:endParaRPr lang="en-US"/>
          </a:p>
        </p:txBody>
      </p:sp>
      <p:sp>
        <p:nvSpPr>
          <p:cNvPr id="85001" name="AutoShape 9"/>
          <p:cNvSpPr>
            <a:spLocks noChangeArrowheads="1"/>
          </p:cNvSpPr>
          <p:nvPr/>
        </p:nvSpPr>
        <p:spPr bwMode="auto">
          <a:xfrm rot="3463793">
            <a:off x="2965450" y="2352675"/>
            <a:ext cx="3224213" cy="3224213"/>
          </a:xfrm>
          <a:custGeom>
            <a:avLst/>
            <a:gdLst>
              <a:gd name="T0" fmla="*/ 2147483647 w 21600"/>
              <a:gd name="T1" fmla="*/ 0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872 w 21600"/>
              <a:gd name="T13" fmla="*/ 0 h 21600"/>
              <a:gd name="T14" fmla="*/ 17728 w 21600"/>
              <a:gd name="T15" fmla="*/ 6541 h 21600"/>
            </a:gdLst>
            <a:ahLst/>
            <a:cxnLst>
              <a:cxn ang="T8">
                <a:pos x="T0" y="T1"/>
              </a:cxn>
              <a:cxn ang="T9">
                <a:pos x="T2" y="T3"/>
              </a:cxn>
              <a:cxn ang="T10">
                <a:pos x="T4" y="T5"/>
              </a:cxn>
              <a:cxn ang="T11">
                <a:pos x="T6" y="T7"/>
              </a:cxn>
            </a:cxnLst>
            <a:rect l="T12" t="T13" r="T14" b="T15"/>
            <a:pathLst>
              <a:path w="21600" h="21600">
                <a:moveTo>
                  <a:pt x="8114" y="5940"/>
                </a:moveTo>
                <a:cubicBezTo>
                  <a:pt x="8936" y="5486"/>
                  <a:pt x="9860" y="5247"/>
                  <a:pt x="10800" y="5248"/>
                </a:cubicBezTo>
                <a:cubicBezTo>
                  <a:pt x="11739" y="5248"/>
                  <a:pt x="12663" y="5486"/>
                  <a:pt x="13485" y="5940"/>
                </a:cubicBezTo>
                <a:lnTo>
                  <a:pt x="16024" y="1347"/>
                </a:lnTo>
                <a:cubicBezTo>
                  <a:pt x="14424" y="463"/>
                  <a:pt x="12627" y="-1"/>
                  <a:pt x="10799" y="0"/>
                </a:cubicBezTo>
                <a:cubicBezTo>
                  <a:pt x="8972" y="0"/>
                  <a:pt x="7175" y="463"/>
                  <a:pt x="5575" y="1347"/>
                </a:cubicBezTo>
                <a:close/>
              </a:path>
            </a:pathLst>
          </a:custGeom>
          <a:solidFill>
            <a:srgbClr val="FF9900"/>
          </a:solidFill>
          <a:ln w="19050">
            <a:solidFill>
              <a:schemeClr val="tx1"/>
            </a:solidFill>
            <a:miter lim="800000"/>
            <a:headEnd/>
            <a:tailEnd/>
          </a:ln>
        </p:spPr>
        <p:txBody>
          <a:bodyPr lIns="91632" tIns="45816" rIns="91632" bIns="45816" anchor="ctr">
            <a:spAutoFit/>
          </a:bodyPr>
          <a:lstStyle/>
          <a:p>
            <a:endParaRPr lang="en-US"/>
          </a:p>
        </p:txBody>
      </p:sp>
      <p:sp>
        <p:nvSpPr>
          <p:cNvPr id="85002" name="AutoShape 10"/>
          <p:cNvSpPr>
            <a:spLocks noChangeArrowheads="1"/>
          </p:cNvSpPr>
          <p:nvPr/>
        </p:nvSpPr>
        <p:spPr bwMode="auto">
          <a:xfrm rot="21504658" flipV="1">
            <a:off x="2925763" y="2411413"/>
            <a:ext cx="3224212" cy="3224212"/>
          </a:xfrm>
          <a:custGeom>
            <a:avLst/>
            <a:gdLst>
              <a:gd name="T0" fmla="*/ 2147483647 w 21600"/>
              <a:gd name="T1" fmla="*/ 0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872 w 21600"/>
              <a:gd name="T13" fmla="*/ 0 h 21600"/>
              <a:gd name="T14" fmla="*/ 17728 w 21600"/>
              <a:gd name="T15" fmla="*/ 6541 h 21600"/>
            </a:gdLst>
            <a:ahLst/>
            <a:cxnLst>
              <a:cxn ang="T8">
                <a:pos x="T0" y="T1"/>
              </a:cxn>
              <a:cxn ang="T9">
                <a:pos x="T2" y="T3"/>
              </a:cxn>
              <a:cxn ang="T10">
                <a:pos x="T4" y="T5"/>
              </a:cxn>
              <a:cxn ang="T11">
                <a:pos x="T6" y="T7"/>
              </a:cxn>
            </a:cxnLst>
            <a:rect l="T12" t="T13" r="T14" b="T15"/>
            <a:pathLst>
              <a:path w="21600" h="21600">
                <a:moveTo>
                  <a:pt x="8114" y="5940"/>
                </a:moveTo>
                <a:cubicBezTo>
                  <a:pt x="8936" y="5486"/>
                  <a:pt x="9860" y="5247"/>
                  <a:pt x="10800" y="5248"/>
                </a:cubicBezTo>
                <a:cubicBezTo>
                  <a:pt x="11739" y="5248"/>
                  <a:pt x="12663" y="5486"/>
                  <a:pt x="13485" y="5940"/>
                </a:cubicBezTo>
                <a:lnTo>
                  <a:pt x="16024" y="1347"/>
                </a:lnTo>
                <a:cubicBezTo>
                  <a:pt x="14424" y="463"/>
                  <a:pt x="12627" y="-1"/>
                  <a:pt x="10799" y="0"/>
                </a:cubicBezTo>
                <a:cubicBezTo>
                  <a:pt x="8972" y="0"/>
                  <a:pt x="7175" y="463"/>
                  <a:pt x="5575" y="1347"/>
                </a:cubicBezTo>
                <a:close/>
              </a:path>
            </a:pathLst>
          </a:custGeom>
          <a:solidFill>
            <a:srgbClr val="009DC2"/>
          </a:solidFill>
          <a:ln w="19050">
            <a:solidFill>
              <a:schemeClr val="tx1"/>
            </a:solidFill>
            <a:miter lim="800000"/>
            <a:headEnd/>
            <a:tailEnd/>
          </a:ln>
        </p:spPr>
        <p:txBody>
          <a:bodyPr lIns="91632" tIns="45816" rIns="91632" bIns="45816" anchor="ctr">
            <a:spAutoFit/>
          </a:bodyPr>
          <a:lstStyle/>
          <a:p>
            <a:endParaRPr lang="en-US"/>
          </a:p>
        </p:txBody>
      </p:sp>
      <p:sp>
        <p:nvSpPr>
          <p:cNvPr id="85003" name="AutoShape 11"/>
          <p:cNvSpPr>
            <a:spLocks noChangeArrowheads="1"/>
          </p:cNvSpPr>
          <p:nvPr/>
        </p:nvSpPr>
        <p:spPr bwMode="auto">
          <a:xfrm rot="17825111" flipV="1">
            <a:off x="2947987" y="2397126"/>
            <a:ext cx="3224213" cy="3224212"/>
          </a:xfrm>
          <a:custGeom>
            <a:avLst/>
            <a:gdLst>
              <a:gd name="T0" fmla="*/ 2147483647 w 21600"/>
              <a:gd name="T1" fmla="*/ 0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872 w 21600"/>
              <a:gd name="T13" fmla="*/ 0 h 21600"/>
              <a:gd name="T14" fmla="*/ 17728 w 21600"/>
              <a:gd name="T15" fmla="*/ 6541 h 21600"/>
            </a:gdLst>
            <a:ahLst/>
            <a:cxnLst>
              <a:cxn ang="T8">
                <a:pos x="T0" y="T1"/>
              </a:cxn>
              <a:cxn ang="T9">
                <a:pos x="T2" y="T3"/>
              </a:cxn>
              <a:cxn ang="T10">
                <a:pos x="T4" y="T5"/>
              </a:cxn>
              <a:cxn ang="T11">
                <a:pos x="T6" y="T7"/>
              </a:cxn>
            </a:cxnLst>
            <a:rect l="T12" t="T13" r="T14" b="T15"/>
            <a:pathLst>
              <a:path w="21600" h="21600">
                <a:moveTo>
                  <a:pt x="8114" y="5940"/>
                </a:moveTo>
                <a:cubicBezTo>
                  <a:pt x="8936" y="5486"/>
                  <a:pt x="9860" y="5247"/>
                  <a:pt x="10800" y="5248"/>
                </a:cubicBezTo>
                <a:cubicBezTo>
                  <a:pt x="11739" y="5248"/>
                  <a:pt x="12663" y="5486"/>
                  <a:pt x="13485" y="5940"/>
                </a:cubicBezTo>
                <a:lnTo>
                  <a:pt x="16024" y="1347"/>
                </a:lnTo>
                <a:cubicBezTo>
                  <a:pt x="14424" y="463"/>
                  <a:pt x="12627" y="-1"/>
                  <a:pt x="10799" y="0"/>
                </a:cubicBezTo>
                <a:cubicBezTo>
                  <a:pt x="8972" y="0"/>
                  <a:pt x="7175" y="463"/>
                  <a:pt x="5575" y="1347"/>
                </a:cubicBezTo>
                <a:close/>
              </a:path>
            </a:pathLst>
          </a:custGeom>
          <a:gradFill rotWithShape="1">
            <a:gsLst>
              <a:gs pos="0">
                <a:srgbClr val="5A005A"/>
              </a:gs>
              <a:gs pos="50000">
                <a:srgbClr val="C200C2"/>
              </a:gs>
              <a:gs pos="100000">
                <a:srgbClr val="5A005A"/>
              </a:gs>
            </a:gsLst>
            <a:lin ang="18900000" scaled="1"/>
          </a:gradFill>
          <a:ln w="19050">
            <a:solidFill>
              <a:schemeClr val="tx1"/>
            </a:solidFill>
            <a:miter lim="800000"/>
            <a:headEnd/>
            <a:tailEnd/>
          </a:ln>
        </p:spPr>
        <p:txBody>
          <a:bodyPr lIns="91632" tIns="45816" rIns="91632" bIns="45816" anchor="ctr">
            <a:spAutoFit/>
          </a:bodyPr>
          <a:lstStyle/>
          <a:p>
            <a:endParaRPr lang="en-US"/>
          </a:p>
        </p:txBody>
      </p:sp>
      <p:sp>
        <p:nvSpPr>
          <p:cNvPr id="85004" name="AutoShape 12"/>
          <p:cNvSpPr>
            <a:spLocks noChangeArrowheads="1"/>
          </p:cNvSpPr>
          <p:nvPr/>
        </p:nvSpPr>
        <p:spPr bwMode="auto">
          <a:xfrm rot="561263">
            <a:off x="5381625" y="3106738"/>
            <a:ext cx="415925" cy="415925"/>
          </a:xfrm>
          <a:custGeom>
            <a:avLst/>
            <a:gdLst>
              <a:gd name="T0" fmla="*/ 77109598 w 21600"/>
              <a:gd name="T1" fmla="*/ 0 h 21600"/>
              <a:gd name="T2" fmla="*/ 22583054 w 21600"/>
              <a:gd name="T3" fmla="*/ 22583054 h 21600"/>
              <a:gd name="T4" fmla="*/ 0 w 21600"/>
              <a:gd name="T5" fmla="*/ 77109598 h 21600"/>
              <a:gd name="T6" fmla="*/ 22583054 w 21600"/>
              <a:gd name="T7" fmla="*/ 131635786 h 21600"/>
              <a:gd name="T8" fmla="*/ 77109598 w 21600"/>
              <a:gd name="T9" fmla="*/ 154218811 h 21600"/>
              <a:gd name="T10" fmla="*/ 131635786 w 21600"/>
              <a:gd name="T11" fmla="*/ 131635786 h 21600"/>
              <a:gd name="T12" fmla="*/ 154218811 w 21600"/>
              <a:gd name="T13" fmla="*/ 77109598 h 21600"/>
              <a:gd name="T14" fmla="*/ 131635786 w 21600"/>
              <a:gd name="T15" fmla="*/ 22583054 h 21600"/>
              <a:gd name="T16" fmla="*/ 0 60000 65536"/>
              <a:gd name="T17" fmla="*/ 0 60000 65536"/>
              <a:gd name="T18" fmla="*/ 0 60000 65536"/>
              <a:gd name="T19" fmla="*/ 0 60000 65536"/>
              <a:gd name="T20" fmla="*/ 0 60000 65536"/>
              <a:gd name="T21" fmla="*/ 0 60000 65536"/>
              <a:gd name="T22" fmla="*/ 0 60000 65536"/>
              <a:gd name="T23" fmla="*/ 0 60000 65536"/>
              <a:gd name="T24" fmla="*/ 3163 w 21600"/>
              <a:gd name="T25" fmla="*/ 3163 h 21600"/>
              <a:gd name="T26" fmla="*/ 18437 w 21600"/>
              <a:gd name="T27" fmla="*/ 18437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401" y="15493"/>
                </a:moveTo>
                <a:cubicBezTo>
                  <a:pt x="18376" y="14122"/>
                  <a:pt x="18900" y="12482"/>
                  <a:pt x="18900" y="10800"/>
                </a:cubicBezTo>
                <a:cubicBezTo>
                  <a:pt x="18900" y="6326"/>
                  <a:pt x="15273" y="2700"/>
                  <a:pt x="10800" y="2700"/>
                </a:cubicBezTo>
                <a:cubicBezTo>
                  <a:pt x="9117" y="2699"/>
                  <a:pt x="7477" y="3223"/>
                  <a:pt x="6106" y="4198"/>
                </a:cubicBezTo>
                <a:close/>
                <a:moveTo>
                  <a:pt x="4198" y="6106"/>
                </a:moveTo>
                <a:cubicBezTo>
                  <a:pt x="3223" y="7477"/>
                  <a:pt x="2700" y="9117"/>
                  <a:pt x="2700" y="10799"/>
                </a:cubicBezTo>
                <a:cubicBezTo>
                  <a:pt x="2700" y="15273"/>
                  <a:pt x="6326" y="18900"/>
                  <a:pt x="10800" y="18900"/>
                </a:cubicBezTo>
                <a:cubicBezTo>
                  <a:pt x="12482" y="18900"/>
                  <a:pt x="14122" y="18376"/>
                  <a:pt x="15493" y="17401"/>
                </a:cubicBezTo>
                <a:close/>
              </a:path>
            </a:pathLst>
          </a:custGeom>
          <a:solidFill>
            <a:schemeClr val="tx1"/>
          </a:solidFill>
          <a:ln w="9525">
            <a:round/>
            <a:headEnd/>
            <a:tailEnd/>
          </a:ln>
          <a:scene3d>
            <a:camera prst="legacyPerspectiveFront">
              <a:rot lat="20099994" lon="1200000" rev="0"/>
            </a:camera>
            <a:lightRig rig="legacyFlat4" dir="b"/>
          </a:scene3d>
          <a:sp3d extrusionH="100000" prstMaterial="legacyMatte">
            <a:bevelT w="13500" h="13500" prst="angle"/>
            <a:bevelB w="13500" h="13500" prst="angle"/>
            <a:extrusionClr>
              <a:schemeClr val="tx1"/>
            </a:extrusionClr>
          </a:sp3d>
        </p:spPr>
        <p:txBody>
          <a:bodyPr wrap="none" lIns="91632" tIns="45816" rIns="91632" bIns="45816" anchor="ctr">
            <a:spAutoFit/>
            <a:flatTx/>
          </a:bodyPr>
          <a:lstStyle/>
          <a:p>
            <a:endParaRPr lang="en-US"/>
          </a:p>
        </p:txBody>
      </p:sp>
      <p:sp>
        <p:nvSpPr>
          <p:cNvPr id="85005" name="Freeform 13"/>
          <p:cNvSpPr>
            <a:spLocks/>
          </p:cNvSpPr>
          <p:nvPr/>
        </p:nvSpPr>
        <p:spPr bwMode="white">
          <a:xfrm rot="332419">
            <a:off x="5294313" y="4313238"/>
            <a:ext cx="815975" cy="762000"/>
          </a:xfrm>
          <a:custGeom>
            <a:avLst/>
            <a:gdLst>
              <a:gd name="T0" fmla="*/ 826611056 w 514"/>
              <a:gd name="T1" fmla="*/ 1209675089 h 480"/>
              <a:gd name="T2" fmla="*/ 327620256 w 514"/>
              <a:gd name="T3" fmla="*/ 473789453 h 480"/>
              <a:gd name="T4" fmla="*/ 221773744 w 514"/>
              <a:gd name="T5" fmla="*/ 665321279 h 480"/>
              <a:gd name="T6" fmla="*/ 0 w 514"/>
              <a:gd name="T7" fmla="*/ 131048141 h 480"/>
              <a:gd name="T8" fmla="*/ 549394000 w 514"/>
              <a:gd name="T9" fmla="*/ 0 h 480"/>
              <a:gd name="T10" fmla="*/ 468749038 w 514"/>
              <a:gd name="T11" fmla="*/ 216733482 h 480"/>
              <a:gd name="T12" fmla="*/ 1295360094 w 514"/>
              <a:gd name="T13" fmla="*/ 45362813 h 480"/>
              <a:gd name="T14" fmla="*/ 1113908930 w 514"/>
              <a:gd name="T15" fmla="*/ 700603458 h 480"/>
              <a:gd name="T16" fmla="*/ 826611056 w 514"/>
              <a:gd name="T17" fmla="*/ 1209675089 h 4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4"/>
              <a:gd name="T28" fmla="*/ 0 h 480"/>
              <a:gd name="T29" fmla="*/ 514 w 514"/>
              <a:gd name="T30" fmla="*/ 480 h 48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4" h="480">
                <a:moveTo>
                  <a:pt x="328" y="480"/>
                </a:moveTo>
                <a:cubicBezTo>
                  <a:pt x="245" y="311"/>
                  <a:pt x="162" y="222"/>
                  <a:pt x="130" y="188"/>
                </a:cubicBezTo>
                <a:cubicBezTo>
                  <a:pt x="104" y="238"/>
                  <a:pt x="116" y="224"/>
                  <a:pt x="88" y="264"/>
                </a:cubicBezTo>
                <a:cubicBezTo>
                  <a:pt x="70" y="216"/>
                  <a:pt x="68" y="164"/>
                  <a:pt x="0" y="52"/>
                </a:cubicBezTo>
                <a:cubicBezTo>
                  <a:pt x="142" y="40"/>
                  <a:pt x="114" y="40"/>
                  <a:pt x="218" y="0"/>
                </a:cubicBezTo>
                <a:cubicBezTo>
                  <a:pt x="196" y="36"/>
                  <a:pt x="202" y="40"/>
                  <a:pt x="186" y="86"/>
                </a:cubicBezTo>
                <a:cubicBezTo>
                  <a:pt x="386" y="68"/>
                  <a:pt x="378" y="62"/>
                  <a:pt x="514" y="18"/>
                </a:cubicBezTo>
                <a:cubicBezTo>
                  <a:pt x="500" y="106"/>
                  <a:pt x="484" y="180"/>
                  <a:pt x="442" y="278"/>
                </a:cubicBezTo>
                <a:cubicBezTo>
                  <a:pt x="400" y="376"/>
                  <a:pt x="392" y="388"/>
                  <a:pt x="328" y="480"/>
                </a:cubicBezTo>
                <a:close/>
              </a:path>
            </a:pathLst>
          </a:custGeom>
          <a:solidFill>
            <a:schemeClr val="bg1"/>
          </a:solidFill>
          <a:ln w="19050" cap="flat" cmpd="sng">
            <a:noFill/>
            <a:prstDash val="solid"/>
            <a:round/>
            <a:headEnd type="none" w="med" len="med"/>
            <a:tailEnd type="none" w="med" len="med"/>
          </a:ln>
        </p:spPr>
        <p:txBody>
          <a:bodyPr wrap="none" lIns="91632" tIns="45816" rIns="91632" bIns="45816">
            <a:spAutoFit/>
          </a:bodyPr>
          <a:lstStyle/>
          <a:p>
            <a:endParaRPr lang="en-US"/>
          </a:p>
        </p:txBody>
      </p:sp>
      <p:pic>
        <p:nvPicPr>
          <p:cNvPr id="2511886" name="Picture 14" descr="MCSY00732_0000[1]"/>
          <p:cNvPicPr>
            <a:picLocks noChangeAspect="1" noChangeArrowheads="1"/>
          </p:cNvPicPr>
          <p:nvPr/>
        </p:nvPicPr>
        <p:blipFill>
          <a:blip r:embed="rId3">
            <a:lum bright="4000" contrast="2000"/>
          </a:blip>
          <a:srcRect/>
          <a:stretch>
            <a:fillRect/>
          </a:stretch>
        </p:blipFill>
        <p:spPr bwMode="auto">
          <a:xfrm rot="-3864796">
            <a:off x="3099594" y="3132931"/>
            <a:ext cx="739775" cy="519113"/>
          </a:xfrm>
          <a:prstGeom prst="rect">
            <a:avLst/>
          </a:prstGeom>
          <a:noFill/>
          <a:ln w="9525">
            <a:noFill/>
            <a:miter lim="800000"/>
            <a:headEnd/>
            <a:tailEnd/>
          </a:ln>
          <a:effectLst>
            <a:outerShdw blurRad="63500" dist="38099" dir="2700000" algn="ctr" rotWithShape="0">
              <a:srgbClr val="000000">
                <a:alpha val="74998"/>
              </a:srgbClr>
            </a:outerShdw>
          </a:effectLst>
        </p:spPr>
      </p:pic>
      <p:sp>
        <p:nvSpPr>
          <p:cNvPr id="85007" name="AutoShape 15"/>
          <p:cNvSpPr>
            <a:spLocks noChangeArrowheads="1"/>
          </p:cNvSpPr>
          <p:nvPr/>
        </p:nvSpPr>
        <p:spPr bwMode="auto">
          <a:xfrm rot="-345698">
            <a:off x="4386263" y="2471738"/>
            <a:ext cx="495300" cy="628650"/>
          </a:xfrm>
          <a:custGeom>
            <a:avLst/>
            <a:gdLst>
              <a:gd name="T0" fmla="*/ 149894282 w 21600"/>
              <a:gd name="T1" fmla="*/ 0 h 21600"/>
              <a:gd name="T2" fmla="*/ 149894282 w 21600"/>
              <a:gd name="T3" fmla="*/ 299727755 h 21600"/>
              <a:gd name="T4" fmla="*/ 31650106 w 21600"/>
              <a:gd name="T5" fmla="*/ 532499187 h 21600"/>
              <a:gd name="T6" fmla="*/ 260433691 w 21600"/>
              <a:gd name="T7" fmla="*/ 149863878 h 21600"/>
              <a:gd name="T8" fmla="*/ 17694720 60000 65536"/>
              <a:gd name="T9" fmla="*/ 5898240 60000 65536"/>
              <a:gd name="T10" fmla="*/ 5898240 60000 65536"/>
              <a:gd name="T11" fmla="*/ 0 60000 65536"/>
              <a:gd name="T12" fmla="*/ 12427 w 21600"/>
              <a:gd name="T13" fmla="*/ 3511 h 21600"/>
              <a:gd name="T14" fmla="*/ 17727 w 21600"/>
              <a:gd name="T15" fmla="*/ 8647 h 21600"/>
            </a:gdLst>
            <a:ahLst/>
            <a:cxnLst>
              <a:cxn ang="T8">
                <a:pos x="T0" y="T1"/>
              </a:cxn>
              <a:cxn ang="T9">
                <a:pos x="T2" y="T3"/>
              </a:cxn>
              <a:cxn ang="T10">
                <a:pos x="T4" y="T5"/>
              </a:cxn>
              <a:cxn ang="T11">
                <a:pos x="T6" y="T7"/>
              </a:cxn>
            </a:cxnLst>
            <a:rect l="T12" t="T13" r="T14" b="T15"/>
            <a:pathLst>
              <a:path w="21600" h="21600">
                <a:moveTo>
                  <a:pt x="21600" y="6079"/>
                </a:moveTo>
                <a:lnTo>
                  <a:pt x="12432" y="0"/>
                </a:lnTo>
                <a:lnTo>
                  <a:pt x="12432" y="3511"/>
                </a:lnTo>
                <a:lnTo>
                  <a:pt x="12427" y="3511"/>
                </a:lnTo>
                <a:cubicBezTo>
                  <a:pt x="5564" y="3511"/>
                  <a:pt x="0" y="7382"/>
                  <a:pt x="0" y="12158"/>
                </a:cubicBezTo>
                <a:lnTo>
                  <a:pt x="0" y="21600"/>
                </a:lnTo>
                <a:lnTo>
                  <a:pt x="5250" y="21600"/>
                </a:lnTo>
                <a:lnTo>
                  <a:pt x="5250" y="12158"/>
                </a:lnTo>
                <a:cubicBezTo>
                  <a:pt x="5250" y="10219"/>
                  <a:pt x="8463" y="8647"/>
                  <a:pt x="12427" y="8647"/>
                </a:cubicBezTo>
                <a:lnTo>
                  <a:pt x="12432" y="8647"/>
                </a:lnTo>
                <a:lnTo>
                  <a:pt x="12432" y="12158"/>
                </a:lnTo>
                <a:close/>
              </a:path>
            </a:pathLst>
          </a:custGeom>
          <a:solidFill>
            <a:srgbClr val="176200"/>
          </a:solidFill>
          <a:ln w="19050">
            <a:solidFill>
              <a:schemeClr val="tx1"/>
            </a:solidFill>
            <a:miter lim="800000"/>
            <a:headEnd/>
            <a:tailEnd/>
          </a:ln>
        </p:spPr>
        <p:txBody>
          <a:bodyPr lIns="91632" tIns="45816" rIns="91632" bIns="45816" anchor="ctr">
            <a:spAutoFit/>
          </a:bodyPr>
          <a:lstStyle/>
          <a:p>
            <a:endParaRPr lang="en-US"/>
          </a:p>
        </p:txBody>
      </p:sp>
      <p:grpSp>
        <p:nvGrpSpPr>
          <p:cNvPr id="2" name="Group 16"/>
          <p:cNvGrpSpPr>
            <a:grpSpLocks/>
          </p:cNvGrpSpPr>
          <p:nvPr/>
        </p:nvGrpSpPr>
        <p:grpSpPr bwMode="auto">
          <a:xfrm rot="561263">
            <a:off x="4313238" y="5067300"/>
            <a:ext cx="550862" cy="303213"/>
            <a:chOff x="2753" y="3230"/>
            <a:chExt cx="347" cy="191"/>
          </a:xfrm>
        </p:grpSpPr>
        <p:sp>
          <p:nvSpPr>
            <p:cNvPr id="85036" name="Freeform 17"/>
            <p:cNvSpPr>
              <a:spLocks/>
            </p:cNvSpPr>
            <p:nvPr/>
          </p:nvSpPr>
          <p:spPr bwMode="auto">
            <a:xfrm rot="20979823" flipH="1">
              <a:off x="2753" y="3261"/>
              <a:ext cx="173" cy="160"/>
            </a:xfrm>
            <a:custGeom>
              <a:avLst/>
              <a:gdLst>
                <a:gd name="T0" fmla="*/ 1 w 271"/>
                <a:gd name="T1" fmla="*/ 49 h 250"/>
                <a:gd name="T2" fmla="*/ 64 w 271"/>
                <a:gd name="T3" fmla="*/ 5 h 250"/>
                <a:gd name="T4" fmla="*/ 104 w 271"/>
                <a:gd name="T5" fmla="*/ 19 h 250"/>
                <a:gd name="T6" fmla="*/ 104 w 271"/>
                <a:gd name="T7" fmla="*/ 83 h 250"/>
                <a:gd name="T8" fmla="*/ 68 w 271"/>
                <a:gd name="T9" fmla="*/ 97 h 250"/>
                <a:gd name="T10" fmla="*/ 1 w 271"/>
                <a:gd name="T11" fmla="*/ 49 h 250"/>
                <a:gd name="T12" fmla="*/ 0 60000 65536"/>
                <a:gd name="T13" fmla="*/ 0 60000 65536"/>
                <a:gd name="T14" fmla="*/ 0 60000 65536"/>
                <a:gd name="T15" fmla="*/ 0 60000 65536"/>
                <a:gd name="T16" fmla="*/ 0 60000 65536"/>
                <a:gd name="T17" fmla="*/ 0 60000 65536"/>
                <a:gd name="T18" fmla="*/ 0 w 271"/>
                <a:gd name="T19" fmla="*/ 0 h 250"/>
                <a:gd name="T20" fmla="*/ 271 w 271"/>
                <a:gd name="T21" fmla="*/ 250 h 250"/>
              </a:gdLst>
              <a:ahLst/>
              <a:cxnLst>
                <a:cxn ang="T12">
                  <a:pos x="T0" y="T1"/>
                </a:cxn>
                <a:cxn ang="T13">
                  <a:pos x="T2" y="T3"/>
                </a:cxn>
                <a:cxn ang="T14">
                  <a:pos x="T4" y="T5"/>
                </a:cxn>
                <a:cxn ang="T15">
                  <a:pos x="T6" y="T7"/>
                </a:cxn>
                <a:cxn ang="T16">
                  <a:pos x="T8" y="T9"/>
                </a:cxn>
                <a:cxn ang="T17">
                  <a:pos x="T10" y="T11"/>
                </a:cxn>
              </a:cxnLst>
              <a:rect l="T18" t="T19" r="T20" b="T21"/>
              <a:pathLst>
                <a:path w="271" h="250">
                  <a:moveTo>
                    <a:pt x="2" y="119"/>
                  </a:moveTo>
                  <a:cubicBezTo>
                    <a:pt x="0" y="82"/>
                    <a:pt x="116" y="24"/>
                    <a:pt x="158" y="12"/>
                  </a:cubicBezTo>
                  <a:cubicBezTo>
                    <a:pt x="200" y="0"/>
                    <a:pt x="239" y="14"/>
                    <a:pt x="255" y="46"/>
                  </a:cubicBezTo>
                  <a:cubicBezTo>
                    <a:pt x="271" y="78"/>
                    <a:pt x="269" y="170"/>
                    <a:pt x="255" y="202"/>
                  </a:cubicBezTo>
                  <a:cubicBezTo>
                    <a:pt x="241" y="234"/>
                    <a:pt x="209" y="250"/>
                    <a:pt x="168" y="236"/>
                  </a:cubicBezTo>
                  <a:cubicBezTo>
                    <a:pt x="127" y="222"/>
                    <a:pt x="4" y="156"/>
                    <a:pt x="2" y="119"/>
                  </a:cubicBezTo>
                  <a:close/>
                </a:path>
              </a:pathLst>
            </a:custGeom>
            <a:noFill/>
            <a:ln w="38100" cap="flat" cmpd="sng">
              <a:solidFill>
                <a:schemeClr val="tx1"/>
              </a:solidFill>
              <a:prstDash val="solid"/>
              <a:round/>
              <a:headEnd type="none" w="med" len="med"/>
              <a:tailEnd type="none" w="med" len="med"/>
            </a:ln>
            <a:scene3d>
              <a:camera prst="legacyPerspectiveTop"/>
              <a:lightRig rig="legacyFlat3" dir="b"/>
            </a:scene3d>
            <a:sp3d extrusionH="887400" prstMaterial="legacyMatte">
              <a:bevelT w="13500" h="13500" prst="angle"/>
              <a:bevelB w="13500" h="13500" prst="angle"/>
              <a:extrusionClr>
                <a:schemeClr val="tx1"/>
              </a:extrusionClr>
            </a:sp3d>
          </p:spPr>
          <p:txBody>
            <a:bodyPr wrap="none" lIns="91632" tIns="45816" rIns="91632" bIns="45816">
              <a:spAutoFit/>
              <a:flatTx/>
            </a:bodyPr>
            <a:lstStyle/>
            <a:p>
              <a:endParaRPr lang="en-US"/>
            </a:p>
          </p:txBody>
        </p:sp>
        <p:grpSp>
          <p:nvGrpSpPr>
            <p:cNvPr id="3" name="Group 18"/>
            <p:cNvGrpSpPr>
              <a:grpSpLocks/>
            </p:cNvGrpSpPr>
            <p:nvPr/>
          </p:nvGrpSpPr>
          <p:grpSpPr bwMode="auto">
            <a:xfrm>
              <a:off x="2758" y="3230"/>
              <a:ext cx="342" cy="191"/>
              <a:chOff x="2758" y="3230"/>
              <a:chExt cx="342" cy="191"/>
            </a:xfrm>
          </p:grpSpPr>
          <p:sp>
            <p:nvSpPr>
              <p:cNvPr id="85038" name="Freeform 19"/>
              <p:cNvSpPr>
                <a:spLocks/>
              </p:cNvSpPr>
              <p:nvPr/>
            </p:nvSpPr>
            <p:spPr bwMode="auto">
              <a:xfrm rot="-620177">
                <a:off x="2922" y="3230"/>
                <a:ext cx="173" cy="160"/>
              </a:xfrm>
              <a:custGeom>
                <a:avLst/>
                <a:gdLst>
                  <a:gd name="T0" fmla="*/ 1 w 271"/>
                  <a:gd name="T1" fmla="*/ 49 h 250"/>
                  <a:gd name="T2" fmla="*/ 64 w 271"/>
                  <a:gd name="T3" fmla="*/ 5 h 250"/>
                  <a:gd name="T4" fmla="*/ 104 w 271"/>
                  <a:gd name="T5" fmla="*/ 19 h 250"/>
                  <a:gd name="T6" fmla="*/ 104 w 271"/>
                  <a:gd name="T7" fmla="*/ 83 h 250"/>
                  <a:gd name="T8" fmla="*/ 68 w 271"/>
                  <a:gd name="T9" fmla="*/ 97 h 250"/>
                  <a:gd name="T10" fmla="*/ 1 w 271"/>
                  <a:gd name="T11" fmla="*/ 49 h 250"/>
                  <a:gd name="T12" fmla="*/ 0 60000 65536"/>
                  <a:gd name="T13" fmla="*/ 0 60000 65536"/>
                  <a:gd name="T14" fmla="*/ 0 60000 65536"/>
                  <a:gd name="T15" fmla="*/ 0 60000 65536"/>
                  <a:gd name="T16" fmla="*/ 0 60000 65536"/>
                  <a:gd name="T17" fmla="*/ 0 60000 65536"/>
                  <a:gd name="T18" fmla="*/ 0 w 271"/>
                  <a:gd name="T19" fmla="*/ 0 h 250"/>
                  <a:gd name="T20" fmla="*/ 271 w 271"/>
                  <a:gd name="T21" fmla="*/ 250 h 250"/>
                </a:gdLst>
                <a:ahLst/>
                <a:cxnLst>
                  <a:cxn ang="T12">
                    <a:pos x="T0" y="T1"/>
                  </a:cxn>
                  <a:cxn ang="T13">
                    <a:pos x="T2" y="T3"/>
                  </a:cxn>
                  <a:cxn ang="T14">
                    <a:pos x="T4" y="T5"/>
                  </a:cxn>
                  <a:cxn ang="T15">
                    <a:pos x="T6" y="T7"/>
                  </a:cxn>
                  <a:cxn ang="T16">
                    <a:pos x="T8" y="T9"/>
                  </a:cxn>
                  <a:cxn ang="T17">
                    <a:pos x="T10" y="T11"/>
                  </a:cxn>
                </a:cxnLst>
                <a:rect l="T18" t="T19" r="T20" b="T21"/>
                <a:pathLst>
                  <a:path w="271" h="250">
                    <a:moveTo>
                      <a:pt x="2" y="119"/>
                    </a:moveTo>
                    <a:cubicBezTo>
                      <a:pt x="0" y="82"/>
                      <a:pt x="116" y="24"/>
                      <a:pt x="158" y="12"/>
                    </a:cubicBezTo>
                    <a:cubicBezTo>
                      <a:pt x="200" y="0"/>
                      <a:pt x="239" y="14"/>
                      <a:pt x="255" y="46"/>
                    </a:cubicBezTo>
                    <a:cubicBezTo>
                      <a:pt x="271" y="78"/>
                      <a:pt x="269" y="170"/>
                      <a:pt x="255" y="202"/>
                    </a:cubicBezTo>
                    <a:cubicBezTo>
                      <a:pt x="241" y="234"/>
                      <a:pt x="209" y="250"/>
                      <a:pt x="168" y="236"/>
                    </a:cubicBezTo>
                    <a:cubicBezTo>
                      <a:pt x="127" y="222"/>
                      <a:pt x="4" y="156"/>
                      <a:pt x="2" y="119"/>
                    </a:cubicBezTo>
                    <a:close/>
                  </a:path>
                </a:pathLst>
              </a:custGeom>
              <a:noFill/>
              <a:ln w="38100" cap="flat" cmpd="sng">
                <a:solidFill>
                  <a:schemeClr val="tx1"/>
                </a:solidFill>
                <a:prstDash val="solid"/>
                <a:round/>
                <a:headEnd type="none" w="med" len="med"/>
                <a:tailEnd type="none" w="med" len="med"/>
              </a:ln>
              <a:scene3d>
                <a:camera prst="legacyPerspectiveTop"/>
                <a:lightRig rig="legacyFlat3" dir="b"/>
              </a:scene3d>
              <a:sp3d extrusionH="887400" prstMaterial="legacyMatte">
                <a:bevelT w="13500" h="13500" prst="angle"/>
                <a:bevelB w="13500" h="13500" prst="angle"/>
                <a:extrusionClr>
                  <a:schemeClr val="tx1"/>
                </a:extrusionClr>
              </a:sp3d>
            </p:spPr>
            <p:txBody>
              <a:bodyPr wrap="none" lIns="91632" tIns="45816" rIns="91632" bIns="45816">
                <a:spAutoFit/>
                <a:flatTx/>
              </a:bodyPr>
              <a:lstStyle/>
              <a:p>
                <a:endParaRPr lang="en-US"/>
              </a:p>
            </p:txBody>
          </p:sp>
          <p:sp>
            <p:nvSpPr>
              <p:cNvPr id="85039" name="Freeform 20"/>
              <p:cNvSpPr>
                <a:spLocks/>
              </p:cNvSpPr>
              <p:nvPr/>
            </p:nvSpPr>
            <p:spPr bwMode="auto">
              <a:xfrm rot="-620177">
                <a:off x="2927" y="3230"/>
                <a:ext cx="173" cy="160"/>
              </a:xfrm>
              <a:custGeom>
                <a:avLst/>
                <a:gdLst>
                  <a:gd name="T0" fmla="*/ 1 w 271"/>
                  <a:gd name="T1" fmla="*/ 49 h 250"/>
                  <a:gd name="T2" fmla="*/ 64 w 271"/>
                  <a:gd name="T3" fmla="*/ 5 h 250"/>
                  <a:gd name="T4" fmla="*/ 104 w 271"/>
                  <a:gd name="T5" fmla="*/ 19 h 250"/>
                  <a:gd name="T6" fmla="*/ 104 w 271"/>
                  <a:gd name="T7" fmla="*/ 83 h 250"/>
                  <a:gd name="T8" fmla="*/ 68 w 271"/>
                  <a:gd name="T9" fmla="*/ 97 h 250"/>
                  <a:gd name="T10" fmla="*/ 1 w 271"/>
                  <a:gd name="T11" fmla="*/ 49 h 250"/>
                  <a:gd name="T12" fmla="*/ 0 60000 65536"/>
                  <a:gd name="T13" fmla="*/ 0 60000 65536"/>
                  <a:gd name="T14" fmla="*/ 0 60000 65536"/>
                  <a:gd name="T15" fmla="*/ 0 60000 65536"/>
                  <a:gd name="T16" fmla="*/ 0 60000 65536"/>
                  <a:gd name="T17" fmla="*/ 0 60000 65536"/>
                  <a:gd name="T18" fmla="*/ 0 w 271"/>
                  <a:gd name="T19" fmla="*/ 0 h 250"/>
                  <a:gd name="T20" fmla="*/ 271 w 271"/>
                  <a:gd name="T21" fmla="*/ 250 h 250"/>
                </a:gdLst>
                <a:ahLst/>
                <a:cxnLst>
                  <a:cxn ang="T12">
                    <a:pos x="T0" y="T1"/>
                  </a:cxn>
                  <a:cxn ang="T13">
                    <a:pos x="T2" y="T3"/>
                  </a:cxn>
                  <a:cxn ang="T14">
                    <a:pos x="T4" y="T5"/>
                  </a:cxn>
                  <a:cxn ang="T15">
                    <a:pos x="T6" y="T7"/>
                  </a:cxn>
                  <a:cxn ang="T16">
                    <a:pos x="T8" y="T9"/>
                  </a:cxn>
                  <a:cxn ang="T17">
                    <a:pos x="T10" y="T11"/>
                  </a:cxn>
                </a:cxnLst>
                <a:rect l="T18" t="T19" r="T20" b="T21"/>
                <a:pathLst>
                  <a:path w="271" h="250">
                    <a:moveTo>
                      <a:pt x="2" y="119"/>
                    </a:moveTo>
                    <a:cubicBezTo>
                      <a:pt x="0" y="82"/>
                      <a:pt x="116" y="24"/>
                      <a:pt x="158" y="12"/>
                    </a:cubicBezTo>
                    <a:cubicBezTo>
                      <a:pt x="200" y="0"/>
                      <a:pt x="239" y="14"/>
                      <a:pt x="255" y="46"/>
                    </a:cubicBezTo>
                    <a:cubicBezTo>
                      <a:pt x="271" y="78"/>
                      <a:pt x="269" y="170"/>
                      <a:pt x="255" y="202"/>
                    </a:cubicBezTo>
                    <a:cubicBezTo>
                      <a:pt x="241" y="234"/>
                      <a:pt x="209" y="250"/>
                      <a:pt x="168" y="236"/>
                    </a:cubicBezTo>
                    <a:cubicBezTo>
                      <a:pt x="127" y="222"/>
                      <a:pt x="4" y="156"/>
                      <a:pt x="2" y="119"/>
                    </a:cubicBezTo>
                    <a:close/>
                  </a:path>
                </a:pathLst>
              </a:custGeom>
              <a:noFill/>
              <a:ln w="38100" cap="flat" cmpd="sng">
                <a:solidFill>
                  <a:schemeClr val="tx1"/>
                </a:solidFill>
                <a:prstDash val="solid"/>
                <a:round/>
                <a:headEnd type="none" w="med" len="med"/>
                <a:tailEnd type="none" w="med" len="med"/>
              </a:ln>
            </p:spPr>
            <p:txBody>
              <a:bodyPr wrap="none" lIns="91632" tIns="45816" rIns="91632" bIns="45816">
                <a:spAutoFit/>
              </a:bodyPr>
              <a:lstStyle/>
              <a:p>
                <a:endParaRPr lang="en-US"/>
              </a:p>
            </p:txBody>
          </p:sp>
          <p:sp>
            <p:nvSpPr>
              <p:cNvPr id="85040" name="Freeform 21"/>
              <p:cNvSpPr>
                <a:spLocks/>
              </p:cNvSpPr>
              <p:nvPr/>
            </p:nvSpPr>
            <p:spPr bwMode="auto">
              <a:xfrm rot="20979823" flipH="1">
                <a:off x="2758" y="3261"/>
                <a:ext cx="173" cy="160"/>
              </a:xfrm>
              <a:custGeom>
                <a:avLst/>
                <a:gdLst>
                  <a:gd name="T0" fmla="*/ 1 w 271"/>
                  <a:gd name="T1" fmla="*/ 49 h 250"/>
                  <a:gd name="T2" fmla="*/ 64 w 271"/>
                  <a:gd name="T3" fmla="*/ 5 h 250"/>
                  <a:gd name="T4" fmla="*/ 104 w 271"/>
                  <a:gd name="T5" fmla="*/ 19 h 250"/>
                  <a:gd name="T6" fmla="*/ 104 w 271"/>
                  <a:gd name="T7" fmla="*/ 83 h 250"/>
                  <a:gd name="T8" fmla="*/ 68 w 271"/>
                  <a:gd name="T9" fmla="*/ 97 h 250"/>
                  <a:gd name="T10" fmla="*/ 1 w 271"/>
                  <a:gd name="T11" fmla="*/ 49 h 250"/>
                  <a:gd name="T12" fmla="*/ 0 60000 65536"/>
                  <a:gd name="T13" fmla="*/ 0 60000 65536"/>
                  <a:gd name="T14" fmla="*/ 0 60000 65536"/>
                  <a:gd name="T15" fmla="*/ 0 60000 65536"/>
                  <a:gd name="T16" fmla="*/ 0 60000 65536"/>
                  <a:gd name="T17" fmla="*/ 0 60000 65536"/>
                  <a:gd name="T18" fmla="*/ 0 w 271"/>
                  <a:gd name="T19" fmla="*/ 0 h 250"/>
                  <a:gd name="T20" fmla="*/ 271 w 271"/>
                  <a:gd name="T21" fmla="*/ 250 h 250"/>
                </a:gdLst>
                <a:ahLst/>
                <a:cxnLst>
                  <a:cxn ang="T12">
                    <a:pos x="T0" y="T1"/>
                  </a:cxn>
                  <a:cxn ang="T13">
                    <a:pos x="T2" y="T3"/>
                  </a:cxn>
                  <a:cxn ang="T14">
                    <a:pos x="T4" y="T5"/>
                  </a:cxn>
                  <a:cxn ang="T15">
                    <a:pos x="T6" y="T7"/>
                  </a:cxn>
                  <a:cxn ang="T16">
                    <a:pos x="T8" y="T9"/>
                  </a:cxn>
                  <a:cxn ang="T17">
                    <a:pos x="T10" y="T11"/>
                  </a:cxn>
                </a:cxnLst>
                <a:rect l="T18" t="T19" r="T20" b="T21"/>
                <a:pathLst>
                  <a:path w="271" h="250">
                    <a:moveTo>
                      <a:pt x="2" y="119"/>
                    </a:moveTo>
                    <a:cubicBezTo>
                      <a:pt x="0" y="82"/>
                      <a:pt x="116" y="24"/>
                      <a:pt x="158" y="12"/>
                    </a:cubicBezTo>
                    <a:cubicBezTo>
                      <a:pt x="200" y="0"/>
                      <a:pt x="239" y="14"/>
                      <a:pt x="255" y="46"/>
                    </a:cubicBezTo>
                    <a:cubicBezTo>
                      <a:pt x="271" y="78"/>
                      <a:pt x="269" y="170"/>
                      <a:pt x="255" y="202"/>
                    </a:cubicBezTo>
                    <a:cubicBezTo>
                      <a:pt x="241" y="234"/>
                      <a:pt x="209" y="250"/>
                      <a:pt x="168" y="236"/>
                    </a:cubicBezTo>
                    <a:cubicBezTo>
                      <a:pt x="127" y="222"/>
                      <a:pt x="4" y="156"/>
                      <a:pt x="2" y="119"/>
                    </a:cubicBezTo>
                    <a:close/>
                  </a:path>
                </a:pathLst>
              </a:custGeom>
              <a:noFill/>
              <a:ln w="38100" cap="flat" cmpd="sng">
                <a:solidFill>
                  <a:schemeClr val="tx1"/>
                </a:solidFill>
                <a:prstDash val="solid"/>
                <a:round/>
                <a:headEnd type="none" w="med" len="med"/>
                <a:tailEnd type="none" w="med" len="med"/>
              </a:ln>
            </p:spPr>
            <p:txBody>
              <a:bodyPr wrap="none" lIns="91632" tIns="45816" rIns="91632" bIns="45816">
                <a:spAutoFit/>
              </a:bodyPr>
              <a:lstStyle/>
              <a:p>
                <a:endParaRPr lang="en-US"/>
              </a:p>
            </p:txBody>
          </p:sp>
        </p:grpSp>
      </p:grpSp>
      <p:sp>
        <p:nvSpPr>
          <p:cNvPr id="85014" name="Line 27"/>
          <p:cNvSpPr>
            <a:spLocks noChangeShapeType="1"/>
          </p:cNvSpPr>
          <p:nvPr/>
        </p:nvSpPr>
        <p:spPr bwMode="auto">
          <a:xfrm>
            <a:off x="4448494" y="2112963"/>
            <a:ext cx="45719" cy="222250"/>
          </a:xfrm>
          <a:prstGeom prst="line">
            <a:avLst/>
          </a:prstGeom>
          <a:noFill/>
          <a:ln w="25400">
            <a:solidFill>
              <a:schemeClr val="tx1"/>
            </a:solidFill>
            <a:round/>
            <a:headEnd/>
            <a:tailEnd/>
          </a:ln>
        </p:spPr>
        <p:txBody>
          <a:bodyPr wrap="square" lIns="91632" tIns="45816" rIns="91632" bIns="45816">
            <a:spAutoFit/>
          </a:bodyPr>
          <a:lstStyle/>
          <a:p>
            <a:endParaRPr lang="en-US"/>
          </a:p>
        </p:txBody>
      </p:sp>
      <p:grpSp>
        <p:nvGrpSpPr>
          <p:cNvPr id="4" name="Group 28"/>
          <p:cNvGrpSpPr>
            <a:grpSpLocks/>
          </p:cNvGrpSpPr>
          <p:nvPr/>
        </p:nvGrpSpPr>
        <p:grpSpPr bwMode="auto">
          <a:xfrm>
            <a:off x="250825" y="4073525"/>
            <a:ext cx="3794125" cy="1512888"/>
            <a:chOff x="68" y="2531"/>
            <a:chExt cx="2390" cy="953"/>
          </a:xfrm>
        </p:grpSpPr>
        <p:sp>
          <p:nvSpPr>
            <p:cNvPr id="85032" name="AutoShape 29"/>
            <p:cNvSpPr>
              <a:spLocks noChangeArrowheads="1"/>
            </p:cNvSpPr>
            <p:nvPr/>
          </p:nvSpPr>
          <p:spPr bwMode="auto">
            <a:xfrm>
              <a:off x="68" y="2531"/>
              <a:ext cx="2177" cy="953"/>
            </a:xfrm>
            <a:prstGeom prst="roundRect">
              <a:avLst>
                <a:gd name="adj" fmla="val 16667"/>
              </a:avLst>
            </a:prstGeom>
            <a:noFill/>
            <a:ln w="9525">
              <a:noFill/>
              <a:round/>
              <a:headEnd/>
              <a:tailEnd/>
            </a:ln>
          </p:spPr>
          <p:txBody>
            <a:bodyPr wrap="none" anchor="ctr"/>
            <a:lstStyle/>
            <a:p>
              <a:endParaRPr lang="en-US">
                <a:latin typeface="Calibri" pitchFamily="34" charset="0"/>
              </a:endParaRPr>
            </a:p>
          </p:txBody>
        </p:sp>
        <p:grpSp>
          <p:nvGrpSpPr>
            <p:cNvPr id="5" name="Group 30"/>
            <p:cNvGrpSpPr>
              <a:grpSpLocks/>
            </p:cNvGrpSpPr>
            <p:nvPr/>
          </p:nvGrpSpPr>
          <p:grpSpPr bwMode="auto">
            <a:xfrm>
              <a:off x="2266" y="2671"/>
              <a:ext cx="192" cy="146"/>
              <a:chOff x="2266" y="2671"/>
              <a:chExt cx="192" cy="146"/>
            </a:xfrm>
          </p:grpSpPr>
          <p:sp>
            <p:nvSpPr>
              <p:cNvPr id="85034" name="Line 31"/>
              <p:cNvSpPr>
                <a:spLocks noChangeShapeType="1"/>
              </p:cNvSpPr>
              <p:nvPr/>
            </p:nvSpPr>
            <p:spPr bwMode="auto">
              <a:xfrm flipV="1">
                <a:off x="2323" y="2671"/>
                <a:ext cx="135" cy="71"/>
              </a:xfrm>
              <a:prstGeom prst="line">
                <a:avLst/>
              </a:prstGeom>
              <a:noFill/>
              <a:ln w="19050">
                <a:solidFill>
                  <a:schemeClr val="tx1"/>
                </a:solidFill>
                <a:round/>
                <a:headEnd/>
                <a:tailEnd type="stealth" w="lg" len="lg"/>
              </a:ln>
            </p:spPr>
            <p:txBody>
              <a:bodyPr lIns="91632" tIns="45816" rIns="91632" bIns="45816">
                <a:spAutoFit/>
              </a:bodyPr>
              <a:lstStyle/>
              <a:p>
                <a:endParaRPr lang="en-US"/>
              </a:p>
            </p:txBody>
          </p:sp>
          <p:sp>
            <p:nvSpPr>
              <p:cNvPr id="85035" name="Freeform 41"/>
              <p:cNvSpPr>
                <a:spLocks/>
              </p:cNvSpPr>
              <p:nvPr/>
            </p:nvSpPr>
            <p:spPr bwMode="auto">
              <a:xfrm>
                <a:off x="2266" y="2685"/>
                <a:ext cx="76" cy="132"/>
              </a:xfrm>
              <a:custGeom>
                <a:avLst/>
                <a:gdLst>
                  <a:gd name="T0" fmla="*/ 0 w 76"/>
                  <a:gd name="T1" fmla="*/ 0 h 132"/>
                  <a:gd name="T2" fmla="*/ 30 w 76"/>
                  <a:gd name="T3" fmla="*/ 66 h 132"/>
                  <a:gd name="T4" fmla="*/ 76 w 76"/>
                  <a:gd name="T5" fmla="*/ 132 h 132"/>
                  <a:gd name="T6" fmla="*/ 0 60000 65536"/>
                  <a:gd name="T7" fmla="*/ 0 60000 65536"/>
                  <a:gd name="T8" fmla="*/ 0 60000 65536"/>
                  <a:gd name="T9" fmla="*/ 0 w 76"/>
                  <a:gd name="T10" fmla="*/ 0 h 132"/>
                  <a:gd name="T11" fmla="*/ 76 w 76"/>
                  <a:gd name="T12" fmla="*/ 132 h 132"/>
                </a:gdLst>
                <a:ahLst/>
                <a:cxnLst>
                  <a:cxn ang="T6">
                    <a:pos x="T0" y="T1"/>
                  </a:cxn>
                  <a:cxn ang="T7">
                    <a:pos x="T2" y="T3"/>
                  </a:cxn>
                  <a:cxn ang="T8">
                    <a:pos x="T4" y="T5"/>
                  </a:cxn>
                </a:cxnLst>
                <a:rect l="T9" t="T10" r="T11" b="T12"/>
                <a:pathLst>
                  <a:path w="76" h="132">
                    <a:moveTo>
                      <a:pt x="0" y="0"/>
                    </a:moveTo>
                    <a:cubicBezTo>
                      <a:pt x="8" y="22"/>
                      <a:pt x="17" y="44"/>
                      <a:pt x="30" y="66"/>
                    </a:cubicBezTo>
                    <a:cubicBezTo>
                      <a:pt x="43" y="88"/>
                      <a:pt x="66" y="118"/>
                      <a:pt x="76" y="132"/>
                    </a:cubicBezTo>
                  </a:path>
                </a:pathLst>
              </a:custGeom>
              <a:noFill/>
              <a:ln w="19050" cap="flat" cmpd="sng">
                <a:solidFill>
                  <a:schemeClr val="tx1"/>
                </a:solidFill>
                <a:prstDash val="solid"/>
                <a:round/>
                <a:headEnd type="none" w="med" len="med"/>
                <a:tailEnd type="none" w="med" len="med"/>
              </a:ln>
            </p:spPr>
            <p:txBody>
              <a:bodyPr wrap="none" lIns="91632" tIns="45816" rIns="91632" bIns="45816">
                <a:spAutoFit/>
              </a:bodyPr>
              <a:lstStyle/>
              <a:p>
                <a:endParaRPr lang="en-US"/>
              </a:p>
            </p:txBody>
          </p:sp>
        </p:grpSp>
      </p:grpSp>
      <p:sp>
        <p:nvSpPr>
          <p:cNvPr id="85016" name="Line 42"/>
          <p:cNvSpPr>
            <a:spLocks noChangeShapeType="1"/>
          </p:cNvSpPr>
          <p:nvPr/>
        </p:nvSpPr>
        <p:spPr bwMode="auto">
          <a:xfrm rot="3247861" flipV="1">
            <a:off x="3822700" y="3581400"/>
            <a:ext cx="214313" cy="112713"/>
          </a:xfrm>
          <a:prstGeom prst="line">
            <a:avLst/>
          </a:prstGeom>
          <a:noFill/>
          <a:ln w="19050">
            <a:solidFill>
              <a:schemeClr val="tx1"/>
            </a:solidFill>
            <a:round/>
            <a:headEnd/>
            <a:tailEnd type="stealth" w="lg" len="lg"/>
          </a:ln>
        </p:spPr>
        <p:txBody>
          <a:bodyPr lIns="91632" tIns="45816" rIns="91632" bIns="45816">
            <a:spAutoFit/>
          </a:bodyPr>
          <a:lstStyle/>
          <a:p>
            <a:endParaRPr lang="en-US"/>
          </a:p>
        </p:txBody>
      </p:sp>
      <p:sp>
        <p:nvSpPr>
          <p:cNvPr id="85017" name="Line 43"/>
          <p:cNvSpPr>
            <a:spLocks noChangeShapeType="1"/>
          </p:cNvSpPr>
          <p:nvPr/>
        </p:nvSpPr>
        <p:spPr bwMode="auto">
          <a:xfrm rot="10803416" flipV="1">
            <a:off x="5053013" y="3581400"/>
            <a:ext cx="214312" cy="112713"/>
          </a:xfrm>
          <a:prstGeom prst="line">
            <a:avLst/>
          </a:prstGeom>
          <a:noFill/>
          <a:ln w="19050">
            <a:solidFill>
              <a:schemeClr val="tx1"/>
            </a:solidFill>
            <a:round/>
            <a:headEnd/>
            <a:tailEnd type="stealth" w="lg" len="lg"/>
          </a:ln>
        </p:spPr>
        <p:txBody>
          <a:bodyPr lIns="91632" tIns="45816" rIns="91632" bIns="45816">
            <a:spAutoFit/>
          </a:bodyPr>
          <a:lstStyle/>
          <a:p>
            <a:endParaRPr lang="en-US"/>
          </a:p>
        </p:txBody>
      </p:sp>
      <p:sp>
        <p:nvSpPr>
          <p:cNvPr id="85018" name="Line 44"/>
          <p:cNvSpPr>
            <a:spLocks noChangeShapeType="1"/>
          </p:cNvSpPr>
          <p:nvPr/>
        </p:nvSpPr>
        <p:spPr bwMode="auto">
          <a:xfrm rot="14542675" flipV="1">
            <a:off x="5067300" y="4210050"/>
            <a:ext cx="214313" cy="112713"/>
          </a:xfrm>
          <a:prstGeom prst="line">
            <a:avLst/>
          </a:prstGeom>
          <a:noFill/>
          <a:ln w="19050">
            <a:solidFill>
              <a:schemeClr val="tx1"/>
            </a:solidFill>
            <a:round/>
            <a:headEnd/>
            <a:tailEnd type="stealth" w="lg" len="lg"/>
          </a:ln>
        </p:spPr>
        <p:txBody>
          <a:bodyPr lIns="91632" tIns="45816" rIns="91632" bIns="45816">
            <a:spAutoFit/>
          </a:bodyPr>
          <a:lstStyle/>
          <a:p>
            <a:endParaRPr lang="en-US"/>
          </a:p>
        </p:txBody>
      </p:sp>
      <p:sp>
        <p:nvSpPr>
          <p:cNvPr id="85019" name="Line 45"/>
          <p:cNvSpPr>
            <a:spLocks noChangeShapeType="1"/>
          </p:cNvSpPr>
          <p:nvPr/>
        </p:nvSpPr>
        <p:spPr bwMode="auto">
          <a:xfrm rot="6836342" flipV="1">
            <a:off x="4411663" y="3211513"/>
            <a:ext cx="214312" cy="112712"/>
          </a:xfrm>
          <a:prstGeom prst="line">
            <a:avLst/>
          </a:prstGeom>
          <a:noFill/>
          <a:ln w="19050">
            <a:solidFill>
              <a:schemeClr val="tx1"/>
            </a:solidFill>
            <a:round/>
            <a:headEnd/>
            <a:tailEnd type="stealth" w="lg" len="lg"/>
          </a:ln>
        </p:spPr>
        <p:txBody>
          <a:bodyPr lIns="91632" tIns="45816" rIns="91632" bIns="45816">
            <a:spAutoFit/>
          </a:bodyPr>
          <a:lstStyle/>
          <a:p>
            <a:endParaRPr lang="en-US"/>
          </a:p>
        </p:txBody>
      </p:sp>
      <p:sp>
        <p:nvSpPr>
          <p:cNvPr id="85020" name="Line 46"/>
          <p:cNvSpPr>
            <a:spLocks noChangeShapeType="1"/>
          </p:cNvSpPr>
          <p:nvPr/>
        </p:nvSpPr>
        <p:spPr bwMode="auto">
          <a:xfrm rot="17771822" flipV="1">
            <a:off x="4449762" y="4603751"/>
            <a:ext cx="214313" cy="112712"/>
          </a:xfrm>
          <a:prstGeom prst="line">
            <a:avLst/>
          </a:prstGeom>
          <a:noFill/>
          <a:ln w="19050">
            <a:solidFill>
              <a:schemeClr val="tx1"/>
            </a:solidFill>
            <a:round/>
            <a:headEnd/>
            <a:tailEnd type="stealth" w="lg" len="lg"/>
          </a:ln>
        </p:spPr>
        <p:txBody>
          <a:bodyPr lIns="91632" tIns="45816" rIns="91632" bIns="45816">
            <a:spAutoFit/>
          </a:bodyPr>
          <a:lstStyle/>
          <a:p>
            <a:endParaRPr lang="en-US"/>
          </a:p>
        </p:txBody>
      </p:sp>
      <p:sp>
        <p:nvSpPr>
          <p:cNvPr id="85021" name="Text Box 47"/>
          <p:cNvSpPr txBox="1">
            <a:spLocks noChangeArrowheads="1"/>
          </p:cNvSpPr>
          <p:nvPr/>
        </p:nvSpPr>
        <p:spPr bwMode="auto">
          <a:xfrm>
            <a:off x="3973513" y="3614738"/>
            <a:ext cx="1101328" cy="830997"/>
          </a:xfrm>
          <a:prstGeom prst="rect">
            <a:avLst/>
          </a:prstGeom>
          <a:noFill/>
          <a:ln w="9525">
            <a:noFill/>
            <a:miter lim="800000"/>
            <a:headEnd/>
            <a:tailEnd/>
          </a:ln>
        </p:spPr>
        <p:txBody>
          <a:bodyPr wrap="square">
            <a:spAutoFit/>
          </a:bodyPr>
          <a:lstStyle/>
          <a:p>
            <a:pPr algn="ctr"/>
            <a:r>
              <a:rPr lang="en-US" sz="2400" dirty="0" err="1" smtClean="0">
                <a:latin typeface="Calibri" pitchFamily="34" charset="0"/>
              </a:rPr>
              <a:t>Células</a:t>
            </a:r>
            <a:r>
              <a:rPr lang="en-US" sz="2400" dirty="0" smtClean="0">
                <a:latin typeface="Calibri" pitchFamily="34" charset="0"/>
              </a:rPr>
              <a:t> </a:t>
            </a:r>
            <a:r>
              <a:rPr lang="en-US" sz="2400" dirty="0" err="1" smtClean="0">
                <a:latin typeface="Calibri" pitchFamily="34" charset="0"/>
              </a:rPr>
              <a:t>cáncer</a:t>
            </a:r>
            <a:endParaRPr lang="en-US" sz="2400" dirty="0">
              <a:latin typeface="Calibri" pitchFamily="34" charset="0"/>
            </a:endParaRPr>
          </a:p>
        </p:txBody>
      </p:sp>
      <p:sp>
        <p:nvSpPr>
          <p:cNvPr id="85023" name="Line 35"/>
          <p:cNvSpPr>
            <a:spLocks noChangeShapeType="1"/>
          </p:cNvSpPr>
          <p:nvPr/>
        </p:nvSpPr>
        <p:spPr bwMode="auto">
          <a:xfrm flipV="1">
            <a:off x="2931374" y="4805361"/>
            <a:ext cx="191239" cy="268287"/>
          </a:xfrm>
          <a:prstGeom prst="line">
            <a:avLst/>
          </a:prstGeom>
          <a:noFill/>
          <a:ln w="25400">
            <a:solidFill>
              <a:schemeClr val="tx1"/>
            </a:solidFill>
            <a:round/>
            <a:headEnd/>
            <a:tailEnd/>
          </a:ln>
        </p:spPr>
        <p:txBody>
          <a:bodyPr wrap="square" lIns="91632" tIns="45816" rIns="91632" bIns="45816">
            <a:spAutoFit/>
          </a:bodyPr>
          <a:lstStyle/>
          <a:p>
            <a:endParaRPr lang="en-US"/>
          </a:p>
        </p:txBody>
      </p:sp>
      <p:sp>
        <p:nvSpPr>
          <p:cNvPr id="53" name="Rectangle 39" descr="Recycled paper"/>
          <p:cNvSpPr>
            <a:spLocks noChangeArrowheads="1"/>
          </p:cNvSpPr>
          <p:nvPr/>
        </p:nvSpPr>
        <p:spPr bwMode="auto">
          <a:xfrm rot="19927058">
            <a:off x="3251200" y="4457700"/>
            <a:ext cx="585788" cy="212725"/>
          </a:xfrm>
          <a:prstGeom prst="rect">
            <a:avLst/>
          </a:prstGeom>
          <a:gradFill rotWithShape="1">
            <a:gsLst>
              <a:gs pos="0">
                <a:schemeClr val="accent1">
                  <a:gamma/>
                  <a:shade val="46275"/>
                  <a:invGamma/>
                </a:schemeClr>
              </a:gs>
              <a:gs pos="50000">
                <a:schemeClr val="accent1"/>
              </a:gs>
              <a:gs pos="100000">
                <a:schemeClr val="accent1">
                  <a:gamma/>
                  <a:shade val="46275"/>
                  <a:invGamma/>
                </a:schemeClr>
              </a:gs>
            </a:gsLst>
            <a:lin ang="5400000" scaled="1"/>
          </a:gradFill>
          <a:ln w="19050" algn="ctr">
            <a:noFill/>
            <a:miter lim="800000"/>
            <a:headEnd/>
            <a:tailEnd/>
          </a:ln>
          <a:effectLst/>
        </p:spPr>
        <p:txBody>
          <a:bodyPr lIns="91632" tIns="45816" rIns="91632" bIns="45816" anchor="ctr">
            <a:spAutoFit/>
          </a:bodyPr>
          <a:lstStyle/>
          <a:p>
            <a:pPr fontAlgn="auto">
              <a:spcBef>
                <a:spcPts val="0"/>
              </a:spcBef>
              <a:spcAft>
                <a:spcPts val="0"/>
              </a:spcAft>
              <a:defRPr/>
            </a:pPr>
            <a:endParaRPr lang="en-US">
              <a:latin typeface="+mn-lt"/>
            </a:endParaRPr>
          </a:p>
        </p:txBody>
      </p:sp>
      <p:sp>
        <p:nvSpPr>
          <p:cNvPr id="54" name="Oval 40"/>
          <p:cNvSpPr>
            <a:spLocks noChangeArrowheads="1"/>
          </p:cNvSpPr>
          <p:nvPr/>
        </p:nvSpPr>
        <p:spPr bwMode="auto">
          <a:xfrm rot="19623132">
            <a:off x="3233738" y="4594225"/>
            <a:ext cx="131762" cy="196850"/>
          </a:xfrm>
          <a:prstGeom prst="ellipse">
            <a:avLst/>
          </a:prstGeom>
          <a:gradFill rotWithShape="1">
            <a:gsLst>
              <a:gs pos="0">
                <a:schemeClr val="accent1"/>
              </a:gs>
              <a:gs pos="100000">
                <a:schemeClr val="accent1">
                  <a:gamma/>
                  <a:shade val="46275"/>
                  <a:invGamma/>
                </a:schemeClr>
              </a:gs>
            </a:gsLst>
            <a:lin ang="0" scaled="1"/>
          </a:gradFill>
          <a:ln w="19050" algn="ctr">
            <a:solidFill>
              <a:srgbClr val="8C0000"/>
            </a:solidFill>
            <a:round/>
            <a:headEnd/>
            <a:tailEnd/>
          </a:ln>
          <a:effectLst/>
        </p:spPr>
        <p:txBody>
          <a:bodyPr lIns="91632" tIns="45816" rIns="91632" bIns="45816" anchor="ctr">
            <a:spAutoFit/>
          </a:bodyPr>
          <a:lstStyle/>
          <a:p>
            <a:pPr fontAlgn="auto">
              <a:spcBef>
                <a:spcPts val="0"/>
              </a:spcBef>
              <a:spcAft>
                <a:spcPts val="0"/>
              </a:spcAft>
              <a:defRPr/>
            </a:pPr>
            <a:endParaRPr lang="en-US">
              <a:latin typeface="+mn-lt"/>
            </a:endParaRPr>
          </a:p>
        </p:txBody>
      </p:sp>
      <p:sp>
        <p:nvSpPr>
          <p:cNvPr id="45" name="Rectangle 5"/>
          <p:cNvSpPr>
            <a:spLocks noChangeArrowheads="1"/>
          </p:cNvSpPr>
          <p:nvPr/>
        </p:nvSpPr>
        <p:spPr bwMode="gray">
          <a:xfrm>
            <a:off x="3048000" y="1098551"/>
            <a:ext cx="2864643" cy="360363"/>
          </a:xfrm>
          <a:prstGeom prst="rect">
            <a:avLst/>
          </a:prstGeom>
          <a:solidFill>
            <a:schemeClr val="accent2"/>
          </a:solidFill>
          <a:ln w="12700">
            <a:solidFill>
              <a:srgbClr val="C0C0C0"/>
            </a:solidFill>
            <a:miter lim="800000"/>
            <a:headEnd/>
            <a:tailEnd/>
          </a:ln>
        </p:spPr>
        <p:txBody>
          <a:bodyPr lIns="0" tIns="0" rIns="0" bIns="0" anchor="ctr">
            <a:prstTxWarp prst="textNoShape">
              <a:avLst/>
            </a:prstTxWarp>
          </a:bodyPr>
          <a:lstStyle/>
          <a:p>
            <a:pPr algn="ctr" defTabSz="801688" eaLnBrk="0" hangingPunct="0"/>
            <a:r>
              <a:rPr lang="es-ES_tradnl" sz="1200" b="1" noProof="1" smtClean="0">
                <a:solidFill>
                  <a:srgbClr val="FFFFFF"/>
                </a:solidFill>
              </a:rPr>
              <a:t>Proliferación desregulada</a:t>
            </a:r>
            <a:endParaRPr sz="1200" b="1" noProof="1">
              <a:solidFill>
                <a:srgbClr val="FFFFFF"/>
              </a:solidFill>
            </a:endParaRPr>
          </a:p>
        </p:txBody>
      </p:sp>
      <p:sp>
        <p:nvSpPr>
          <p:cNvPr id="46" name="Rectangle 6"/>
          <p:cNvSpPr>
            <a:spLocks noChangeArrowheads="1"/>
          </p:cNvSpPr>
          <p:nvPr/>
        </p:nvSpPr>
        <p:spPr bwMode="gray">
          <a:xfrm>
            <a:off x="3048000" y="1458913"/>
            <a:ext cx="2855174" cy="674687"/>
          </a:xfrm>
          <a:prstGeom prst="rect">
            <a:avLst/>
          </a:prstGeom>
          <a:noFill/>
          <a:ln w="12700">
            <a:solidFill>
              <a:srgbClr val="C0C0C0"/>
            </a:solidFill>
            <a:miter lim="800000"/>
            <a:headEnd/>
            <a:tailEnd/>
          </a:ln>
        </p:spPr>
        <p:txBody>
          <a:bodyPr lIns="108000" tIns="108000" rIns="72000" bIns="72000">
            <a:prstTxWarp prst="textNoShape">
              <a:avLst/>
            </a:prstTxWarp>
          </a:bodyPr>
          <a:lstStyle/>
          <a:p>
            <a:pPr marL="190500" indent="-190500">
              <a:spcBef>
                <a:spcPct val="40000"/>
              </a:spcBef>
              <a:buClr>
                <a:schemeClr val="accent2"/>
              </a:buClr>
              <a:buFont typeface="Wingdings" charset="2"/>
              <a:buChar char="§"/>
            </a:pPr>
            <a:r>
              <a:rPr lang="es-ES_tradnl" sz="1200" noProof="1" smtClean="0"/>
              <a:t>Pérdida de TSG (pRB, p53)</a:t>
            </a:r>
          </a:p>
          <a:p>
            <a:pPr marL="190500" indent="-190500">
              <a:spcBef>
                <a:spcPct val="40000"/>
              </a:spcBef>
              <a:buClr>
                <a:schemeClr val="accent2"/>
              </a:buClr>
              <a:buFont typeface="Wingdings" charset="2"/>
              <a:buChar char="§"/>
            </a:pPr>
            <a:r>
              <a:rPr lang="es-ES_tradnl" sz="1200" noProof="1" smtClean="0"/>
              <a:t>Incremento oncogenes (Ras, Myc)</a:t>
            </a:r>
          </a:p>
        </p:txBody>
      </p:sp>
      <p:sp>
        <p:nvSpPr>
          <p:cNvPr id="48" name="Rectangle 5"/>
          <p:cNvSpPr>
            <a:spLocks noChangeArrowheads="1"/>
          </p:cNvSpPr>
          <p:nvPr/>
        </p:nvSpPr>
        <p:spPr bwMode="gray">
          <a:xfrm>
            <a:off x="6055574" y="2344631"/>
            <a:ext cx="2864643" cy="360363"/>
          </a:xfrm>
          <a:prstGeom prst="rect">
            <a:avLst/>
          </a:prstGeom>
          <a:solidFill>
            <a:schemeClr val="accent2"/>
          </a:solidFill>
          <a:ln w="12700">
            <a:solidFill>
              <a:srgbClr val="C0C0C0"/>
            </a:solidFill>
            <a:miter lim="800000"/>
            <a:headEnd/>
            <a:tailEnd/>
          </a:ln>
        </p:spPr>
        <p:txBody>
          <a:bodyPr lIns="0" tIns="0" rIns="0" bIns="0" anchor="ctr">
            <a:prstTxWarp prst="textNoShape">
              <a:avLst/>
            </a:prstTxWarp>
          </a:bodyPr>
          <a:lstStyle/>
          <a:p>
            <a:pPr algn="ctr" defTabSz="801688" eaLnBrk="0" hangingPunct="0"/>
            <a:r>
              <a:rPr lang="es-ES_tradnl" sz="1200" b="1" noProof="1" smtClean="0">
                <a:solidFill>
                  <a:srgbClr val="FFFFFF"/>
                </a:solidFill>
              </a:rPr>
              <a:t>Inhabilidad para diferenciarse</a:t>
            </a:r>
            <a:endParaRPr sz="1200" b="1" noProof="1">
              <a:solidFill>
                <a:srgbClr val="FFFFFF"/>
              </a:solidFill>
            </a:endParaRPr>
          </a:p>
        </p:txBody>
      </p:sp>
      <p:sp>
        <p:nvSpPr>
          <p:cNvPr id="49" name="Rectangle 6"/>
          <p:cNvSpPr>
            <a:spLocks noChangeArrowheads="1"/>
          </p:cNvSpPr>
          <p:nvPr/>
        </p:nvSpPr>
        <p:spPr bwMode="gray">
          <a:xfrm>
            <a:off x="6055574" y="2704994"/>
            <a:ext cx="2855174" cy="531920"/>
          </a:xfrm>
          <a:prstGeom prst="rect">
            <a:avLst/>
          </a:prstGeom>
          <a:noFill/>
          <a:ln w="12700">
            <a:solidFill>
              <a:srgbClr val="C0C0C0"/>
            </a:solidFill>
            <a:miter lim="800000"/>
            <a:headEnd/>
            <a:tailEnd/>
          </a:ln>
        </p:spPr>
        <p:txBody>
          <a:bodyPr lIns="108000" tIns="108000" rIns="72000" bIns="72000">
            <a:prstTxWarp prst="textNoShape">
              <a:avLst/>
            </a:prstTxWarp>
          </a:bodyPr>
          <a:lstStyle/>
          <a:p>
            <a:pPr marL="190500" indent="-190500">
              <a:spcBef>
                <a:spcPct val="40000"/>
              </a:spcBef>
              <a:buClr>
                <a:schemeClr val="accent2"/>
              </a:buClr>
              <a:buFont typeface="Wingdings" charset="2"/>
              <a:buChar char="§"/>
            </a:pPr>
            <a:r>
              <a:rPr lang="es-ES_tradnl" sz="1000" noProof="1" smtClean="0"/>
              <a:t>Paro antes de diferenciación terminal</a:t>
            </a:r>
          </a:p>
          <a:p>
            <a:pPr marL="190500" indent="-190500">
              <a:spcBef>
                <a:spcPct val="40000"/>
              </a:spcBef>
              <a:buClr>
                <a:schemeClr val="accent2"/>
              </a:buClr>
              <a:buFont typeface="Wingdings" charset="2"/>
              <a:buChar char="§"/>
            </a:pPr>
            <a:r>
              <a:rPr lang="es-ES_tradnl" sz="1000" noProof="1" smtClean="0"/>
              <a:t>Persisten funciones de células madres</a:t>
            </a:r>
          </a:p>
        </p:txBody>
      </p:sp>
      <p:sp>
        <p:nvSpPr>
          <p:cNvPr id="51" name="Rectangle 5"/>
          <p:cNvSpPr>
            <a:spLocks noChangeArrowheads="1"/>
          </p:cNvSpPr>
          <p:nvPr/>
        </p:nvSpPr>
        <p:spPr bwMode="gray">
          <a:xfrm>
            <a:off x="76200" y="1524000"/>
            <a:ext cx="2864643" cy="360363"/>
          </a:xfrm>
          <a:prstGeom prst="rect">
            <a:avLst/>
          </a:prstGeom>
          <a:solidFill>
            <a:schemeClr val="accent2"/>
          </a:solidFill>
          <a:ln w="12700">
            <a:solidFill>
              <a:srgbClr val="C0C0C0"/>
            </a:solidFill>
            <a:miter lim="800000"/>
            <a:headEnd/>
            <a:tailEnd/>
          </a:ln>
        </p:spPr>
        <p:txBody>
          <a:bodyPr lIns="0" tIns="0" rIns="0" bIns="0" anchor="ctr">
            <a:prstTxWarp prst="textNoShape">
              <a:avLst/>
            </a:prstTxWarp>
          </a:bodyPr>
          <a:lstStyle/>
          <a:p>
            <a:pPr algn="ctr" defTabSz="801688" eaLnBrk="0" hangingPunct="0"/>
            <a:r>
              <a:rPr lang="es-ES_tradnl" sz="1200" b="1" noProof="1" smtClean="0">
                <a:solidFill>
                  <a:srgbClr val="FFFFFF"/>
                </a:solidFill>
              </a:rPr>
              <a:t>Pérdida de la apoptosis</a:t>
            </a:r>
            <a:endParaRPr sz="1200" b="1" noProof="1">
              <a:solidFill>
                <a:srgbClr val="FFFFFF"/>
              </a:solidFill>
            </a:endParaRPr>
          </a:p>
        </p:txBody>
      </p:sp>
      <p:sp>
        <p:nvSpPr>
          <p:cNvPr id="52" name="Rectangle 6"/>
          <p:cNvSpPr>
            <a:spLocks noChangeArrowheads="1"/>
          </p:cNvSpPr>
          <p:nvPr/>
        </p:nvSpPr>
        <p:spPr bwMode="gray">
          <a:xfrm>
            <a:off x="76200" y="1884362"/>
            <a:ext cx="2855174" cy="674687"/>
          </a:xfrm>
          <a:prstGeom prst="rect">
            <a:avLst/>
          </a:prstGeom>
          <a:noFill/>
          <a:ln w="12700">
            <a:solidFill>
              <a:srgbClr val="C0C0C0"/>
            </a:solidFill>
            <a:miter lim="800000"/>
            <a:headEnd/>
            <a:tailEnd/>
          </a:ln>
        </p:spPr>
        <p:txBody>
          <a:bodyPr lIns="108000" tIns="108000" rIns="72000" bIns="72000">
            <a:prstTxWarp prst="textNoShape">
              <a:avLst/>
            </a:prstTxWarp>
          </a:bodyPr>
          <a:lstStyle/>
          <a:p>
            <a:pPr marL="190500" indent="-190500">
              <a:spcBef>
                <a:spcPct val="40000"/>
              </a:spcBef>
              <a:buClr>
                <a:schemeClr val="accent2"/>
              </a:buClr>
              <a:buFont typeface="Wingdings" charset="2"/>
              <a:buChar char="§"/>
            </a:pPr>
            <a:r>
              <a:rPr lang="es-ES_tradnl" sz="1200" noProof="1" smtClean="0"/>
              <a:t>↓ p53</a:t>
            </a:r>
          </a:p>
          <a:p>
            <a:pPr marL="190500" indent="-190500">
              <a:spcBef>
                <a:spcPct val="40000"/>
              </a:spcBef>
              <a:buClr>
                <a:schemeClr val="accent2"/>
              </a:buClr>
              <a:buFont typeface="Wingdings" charset="2"/>
              <a:buChar char="§"/>
            </a:pPr>
            <a:r>
              <a:rPr lang="es-ES_tradnl" sz="1200" noProof="1" smtClean="0"/>
              <a:t>↑ bcl2</a:t>
            </a:r>
          </a:p>
        </p:txBody>
      </p:sp>
      <p:sp>
        <p:nvSpPr>
          <p:cNvPr id="56" name="Rectangle 5"/>
          <p:cNvSpPr>
            <a:spLocks noChangeArrowheads="1"/>
          </p:cNvSpPr>
          <p:nvPr/>
        </p:nvSpPr>
        <p:spPr bwMode="gray">
          <a:xfrm>
            <a:off x="6209473" y="4038600"/>
            <a:ext cx="2864643" cy="360363"/>
          </a:xfrm>
          <a:prstGeom prst="rect">
            <a:avLst/>
          </a:prstGeom>
          <a:solidFill>
            <a:schemeClr val="accent2"/>
          </a:solidFill>
          <a:ln w="12700">
            <a:solidFill>
              <a:srgbClr val="C0C0C0"/>
            </a:solidFill>
            <a:miter lim="800000"/>
            <a:headEnd/>
            <a:tailEnd/>
          </a:ln>
        </p:spPr>
        <p:txBody>
          <a:bodyPr lIns="0" tIns="0" rIns="0" bIns="0" anchor="ctr">
            <a:prstTxWarp prst="textNoShape">
              <a:avLst/>
            </a:prstTxWarp>
          </a:bodyPr>
          <a:lstStyle/>
          <a:p>
            <a:pPr algn="ctr" defTabSz="801688" eaLnBrk="0" hangingPunct="0"/>
            <a:r>
              <a:rPr lang="es-ES_tradnl" sz="1200" b="1" noProof="1" smtClean="0">
                <a:solidFill>
                  <a:srgbClr val="FFFFFF"/>
                </a:solidFill>
              </a:rPr>
              <a:t>Inestabilidad genómica</a:t>
            </a:r>
            <a:endParaRPr sz="1200" b="1" noProof="1">
              <a:solidFill>
                <a:srgbClr val="FFFFFF"/>
              </a:solidFill>
            </a:endParaRPr>
          </a:p>
        </p:txBody>
      </p:sp>
      <p:sp>
        <p:nvSpPr>
          <p:cNvPr id="59" name="Rectangle 5"/>
          <p:cNvSpPr>
            <a:spLocks noChangeArrowheads="1"/>
          </p:cNvSpPr>
          <p:nvPr/>
        </p:nvSpPr>
        <p:spPr bwMode="gray">
          <a:xfrm>
            <a:off x="3048002" y="5746751"/>
            <a:ext cx="3086860" cy="360363"/>
          </a:xfrm>
          <a:prstGeom prst="rect">
            <a:avLst/>
          </a:prstGeom>
          <a:solidFill>
            <a:schemeClr val="accent2"/>
          </a:solidFill>
          <a:ln w="12700">
            <a:solidFill>
              <a:srgbClr val="C0C0C0"/>
            </a:solidFill>
            <a:miter lim="800000"/>
            <a:headEnd/>
            <a:tailEnd/>
          </a:ln>
        </p:spPr>
        <p:txBody>
          <a:bodyPr lIns="0" tIns="0" rIns="0" bIns="0" anchor="ctr">
            <a:prstTxWarp prst="textNoShape">
              <a:avLst/>
            </a:prstTxWarp>
          </a:bodyPr>
          <a:lstStyle/>
          <a:p>
            <a:pPr algn="ctr" defTabSz="801688" eaLnBrk="0" hangingPunct="0"/>
            <a:r>
              <a:rPr lang="es-ES_tradnl" sz="1200" b="1" noProof="1" smtClean="0">
                <a:solidFill>
                  <a:srgbClr val="FFFFFF"/>
                </a:solidFill>
              </a:rPr>
              <a:t>Pérdida de la senescencia replicativa</a:t>
            </a:r>
            <a:endParaRPr sz="1200" b="1" noProof="1">
              <a:solidFill>
                <a:srgbClr val="FFFFFF"/>
              </a:solidFill>
            </a:endParaRPr>
          </a:p>
        </p:txBody>
      </p:sp>
      <p:sp>
        <p:nvSpPr>
          <p:cNvPr id="60" name="Rectangle 6"/>
          <p:cNvSpPr>
            <a:spLocks noChangeArrowheads="1"/>
          </p:cNvSpPr>
          <p:nvPr/>
        </p:nvSpPr>
        <p:spPr bwMode="gray">
          <a:xfrm>
            <a:off x="3048000" y="6107113"/>
            <a:ext cx="3086861" cy="674687"/>
          </a:xfrm>
          <a:prstGeom prst="rect">
            <a:avLst/>
          </a:prstGeom>
          <a:noFill/>
          <a:ln w="12700">
            <a:solidFill>
              <a:srgbClr val="C0C0C0"/>
            </a:solidFill>
            <a:miter lim="800000"/>
            <a:headEnd/>
            <a:tailEnd/>
          </a:ln>
        </p:spPr>
        <p:txBody>
          <a:bodyPr lIns="108000" tIns="108000" rIns="72000" bIns="72000">
            <a:prstTxWarp prst="textNoShape">
              <a:avLst/>
            </a:prstTxWarp>
          </a:bodyPr>
          <a:lstStyle/>
          <a:p>
            <a:pPr marL="190500" indent="-190500">
              <a:spcBef>
                <a:spcPct val="40000"/>
              </a:spcBef>
              <a:buClr>
                <a:schemeClr val="accent2"/>
              </a:buClr>
              <a:buFont typeface="Wingdings" charset="2"/>
              <a:buChar char="§"/>
            </a:pPr>
            <a:r>
              <a:rPr lang="es-ES_tradnl" sz="1200" noProof="1" smtClean="0"/>
              <a:t>25-50 divisiones (pRB, p53, p16INK4)</a:t>
            </a:r>
          </a:p>
          <a:p>
            <a:pPr marL="190500" indent="-190500">
              <a:spcBef>
                <a:spcPct val="40000"/>
              </a:spcBef>
              <a:buClr>
                <a:schemeClr val="accent2"/>
              </a:buClr>
              <a:buFont typeface="Wingdings" charset="2"/>
              <a:buChar char="§"/>
            </a:pPr>
            <a:r>
              <a:rPr lang="es-ES_tradnl" sz="1200" noProof="1" smtClean="0"/>
              <a:t>TELomerasa</a:t>
            </a:r>
          </a:p>
        </p:txBody>
      </p:sp>
      <p:sp>
        <p:nvSpPr>
          <p:cNvPr id="62" name="Rectangle 5"/>
          <p:cNvSpPr>
            <a:spLocks noChangeArrowheads="1"/>
          </p:cNvSpPr>
          <p:nvPr/>
        </p:nvSpPr>
        <p:spPr bwMode="gray">
          <a:xfrm>
            <a:off x="76200" y="4038600"/>
            <a:ext cx="2864643" cy="360363"/>
          </a:xfrm>
          <a:prstGeom prst="rect">
            <a:avLst/>
          </a:prstGeom>
          <a:solidFill>
            <a:schemeClr val="accent2"/>
          </a:solidFill>
          <a:ln w="12700">
            <a:solidFill>
              <a:srgbClr val="C0C0C0"/>
            </a:solidFill>
            <a:miter lim="800000"/>
            <a:headEnd/>
            <a:tailEnd/>
          </a:ln>
        </p:spPr>
        <p:txBody>
          <a:bodyPr lIns="0" tIns="0" rIns="0" bIns="0" anchor="ctr">
            <a:prstTxWarp prst="textNoShape">
              <a:avLst/>
            </a:prstTxWarp>
          </a:bodyPr>
          <a:lstStyle/>
          <a:p>
            <a:pPr algn="ctr" defTabSz="801688" eaLnBrk="0" hangingPunct="0"/>
            <a:r>
              <a:rPr lang="es-ES_tradnl" sz="1200" b="1" noProof="1" smtClean="0">
                <a:solidFill>
                  <a:srgbClr val="FFFFFF"/>
                </a:solidFill>
              </a:rPr>
              <a:t>Incremento angiogénesis</a:t>
            </a:r>
            <a:endParaRPr sz="1200" b="1" noProof="1">
              <a:solidFill>
                <a:srgbClr val="FFFFFF"/>
              </a:solidFill>
            </a:endParaRPr>
          </a:p>
        </p:txBody>
      </p:sp>
      <p:sp>
        <p:nvSpPr>
          <p:cNvPr id="63" name="Rectangle 6"/>
          <p:cNvSpPr>
            <a:spLocks noChangeArrowheads="1"/>
          </p:cNvSpPr>
          <p:nvPr/>
        </p:nvSpPr>
        <p:spPr bwMode="gray">
          <a:xfrm>
            <a:off x="76200" y="4398962"/>
            <a:ext cx="2855174" cy="674687"/>
          </a:xfrm>
          <a:prstGeom prst="rect">
            <a:avLst/>
          </a:prstGeom>
          <a:noFill/>
          <a:ln w="12700">
            <a:solidFill>
              <a:srgbClr val="C0C0C0"/>
            </a:solidFill>
            <a:miter lim="800000"/>
            <a:headEnd/>
            <a:tailEnd/>
          </a:ln>
        </p:spPr>
        <p:txBody>
          <a:bodyPr lIns="108000" tIns="108000" rIns="72000" bIns="72000">
            <a:prstTxWarp prst="textNoShape">
              <a:avLst/>
            </a:prstTxWarp>
          </a:bodyPr>
          <a:lstStyle/>
          <a:p>
            <a:pPr marL="190500" indent="-190500">
              <a:spcBef>
                <a:spcPct val="40000"/>
              </a:spcBef>
              <a:buClr>
                <a:schemeClr val="accent2"/>
              </a:buClr>
              <a:buFont typeface="Wingdings" charset="2"/>
              <a:buChar char="§"/>
            </a:pPr>
            <a:r>
              <a:rPr lang="es-ES_tradnl" sz="1200" noProof="1" smtClean="0"/>
              <a:t>↑ VEGF, FGF, IL-8</a:t>
            </a:r>
          </a:p>
          <a:p>
            <a:pPr marL="190500" indent="-190500">
              <a:spcBef>
                <a:spcPct val="40000"/>
              </a:spcBef>
              <a:buClr>
                <a:schemeClr val="accent2"/>
              </a:buClr>
              <a:buFont typeface="Wingdings" charset="2"/>
              <a:buChar char="§"/>
            </a:pPr>
            <a:r>
              <a:rPr lang="es-ES_tradnl" sz="1200" noProof="1" smtClean="0"/>
              <a:t>↓ TSG: endostatina, trombospondina</a:t>
            </a:r>
          </a:p>
        </p:txBody>
      </p:sp>
      <p:sp>
        <p:nvSpPr>
          <p:cNvPr id="65" name="Rectangle 5"/>
          <p:cNvSpPr>
            <a:spLocks noChangeArrowheads="1"/>
          </p:cNvSpPr>
          <p:nvPr/>
        </p:nvSpPr>
        <p:spPr bwMode="gray">
          <a:xfrm>
            <a:off x="85669" y="5073650"/>
            <a:ext cx="2864643" cy="360363"/>
          </a:xfrm>
          <a:prstGeom prst="rect">
            <a:avLst/>
          </a:prstGeom>
          <a:solidFill>
            <a:schemeClr val="accent2"/>
          </a:solidFill>
          <a:ln w="12700">
            <a:solidFill>
              <a:srgbClr val="C0C0C0"/>
            </a:solidFill>
            <a:miter lim="800000"/>
            <a:headEnd/>
            <a:tailEnd/>
          </a:ln>
        </p:spPr>
        <p:txBody>
          <a:bodyPr lIns="0" tIns="0" rIns="0" bIns="0" anchor="ctr">
            <a:prstTxWarp prst="textNoShape">
              <a:avLst/>
            </a:prstTxWarp>
          </a:bodyPr>
          <a:lstStyle/>
          <a:p>
            <a:pPr algn="ctr" defTabSz="801688" eaLnBrk="0" hangingPunct="0"/>
            <a:r>
              <a:rPr lang="es-ES_tradnl" sz="1200" b="1" noProof="1" smtClean="0">
                <a:solidFill>
                  <a:srgbClr val="FFFFFF"/>
                </a:solidFill>
              </a:rPr>
              <a:t>Invasión</a:t>
            </a:r>
            <a:endParaRPr sz="1200" b="1" noProof="1">
              <a:solidFill>
                <a:srgbClr val="FFFFFF"/>
              </a:solidFill>
            </a:endParaRPr>
          </a:p>
        </p:txBody>
      </p:sp>
      <p:sp>
        <p:nvSpPr>
          <p:cNvPr id="66" name="Rectangle 6"/>
          <p:cNvSpPr>
            <a:spLocks noChangeArrowheads="1"/>
          </p:cNvSpPr>
          <p:nvPr/>
        </p:nvSpPr>
        <p:spPr bwMode="gray">
          <a:xfrm>
            <a:off x="85669" y="5434012"/>
            <a:ext cx="2855174" cy="674687"/>
          </a:xfrm>
          <a:prstGeom prst="rect">
            <a:avLst/>
          </a:prstGeom>
          <a:noFill/>
          <a:ln w="12700">
            <a:solidFill>
              <a:srgbClr val="C0C0C0"/>
            </a:solidFill>
            <a:miter lim="800000"/>
            <a:headEnd/>
            <a:tailEnd/>
          </a:ln>
        </p:spPr>
        <p:txBody>
          <a:bodyPr lIns="108000" tIns="108000" rIns="72000" bIns="72000">
            <a:prstTxWarp prst="textNoShape">
              <a:avLst/>
            </a:prstTxWarp>
          </a:bodyPr>
          <a:lstStyle/>
          <a:p>
            <a:pPr marL="190500" indent="-190500">
              <a:spcBef>
                <a:spcPct val="40000"/>
              </a:spcBef>
              <a:buClr>
                <a:schemeClr val="accent2"/>
              </a:buClr>
              <a:buFont typeface="Wingdings" charset="2"/>
              <a:buChar char="§"/>
            </a:pPr>
            <a:r>
              <a:rPr lang="es-ES_tradnl" sz="1200" noProof="1" smtClean="0"/>
              <a:t>↓ gap junctions, cadherens</a:t>
            </a:r>
          </a:p>
          <a:p>
            <a:pPr marL="190500" indent="-190500">
              <a:spcBef>
                <a:spcPct val="40000"/>
              </a:spcBef>
              <a:buClr>
                <a:schemeClr val="accent2"/>
              </a:buClr>
              <a:buFont typeface="Wingdings" charset="2"/>
              <a:buChar char="§"/>
            </a:pPr>
            <a:r>
              <a:rPr lang="es-ES_tradnl" sz="1200" noProof="1" smtClean="0"/>
              <a:t>↑ MMP → Epithelial to mesenchymal</a:t>
            </a:r>
          </a:p>
        </p:txBody>
      </p:sp>
      <p:sp>
        <p:nvSpPr>
          <p:cNvPr id="68" name="Rectangle 5"/>
          <p:cNvSpPr>
            <a:spLocks noChangeArrowheads="1"/>
          </p:cNvSpPr>
          <p:nvPr/>
        </p:nvSpPr>
        <p:spPr bwMode="gray">
          <a:xfrm>
            <a:off x="76200" y="2532062"/>
            <a:ext cx="2864643" cy="360363"/>
          </a:xfrm>
          <a:prstGeom prst="rect">
            <a:avLst/>
          </a:prstGeom>
          <a:solidFill>
            <a:schemeClr val="accent2"/>
          </a:solidFill>
          <a:ln w="12700">
            <a:solidFill>
              <a:srgbClr val="C0C0C0"/>
            </a:solidFill>
            <a:miter lim="800000"/>
            <a:headEnd/>
            <a:tailEnd/>
          </a:ln>
        </p:spPr>
        <p:txBody>
          <a:bodyPr lIns="0" tIns="0" rIns="0" bIns="0" anchor="ctr">
            <a:prstTxWarp prst="textNoShape">
              <a:avLst/>
            </a:prstTxWarp>
          </a:bodyPr>
          <a:lstStyle/>
          <a:p>
            <a:pPr algn="ctr" defTabSz="801688" eaLnBrk="0" hangingPunct="0"/>
            <a:r>
              <a:rPr lang="es-ES_tradnl" sz="1200" b="1" noProof="1" smtClean="0">
                <a:solidFill>
                  <a:srgbClr val="FFFFFF"/>
                </a:solidFill>
              </a:rPr>
              <a:t>Evasión sistema inmune</a:t>
            </a:r>
            <a:endParaRPr sz="1200" b="1" noProof="1">
              <a:solidFill>
                <a:srgbClr val="FFFFFF"/>
              </a:solidFill>
            </a:endParaRPr>
          </a:p>
        </p:txBody>
      </p:sp>
      <p:sp>
        <p:nvSpPr>
          <p:cNvPr id="69" name="Rectangle 6"/>
          <p:cNvSpPr>
            <a:spLocks noChangeArrowheads="1"/>
          </p:cNvSpPr>
          <p:nvPr/>
        </p:nvSpPr>
        <p:spPr bwMode="gray">
          <a:xfrm>
            <a:off x="76200" y="2892424"/>
            <a:ext cx="2855174" cy="674687"/>
          </a:xfrm>
          <a:prstGeom prst="rect">
            <a:avLst/>
          </a:prstGeom>
          <a:noFill/>
          <a:ln w="12700">
            <a:solidFill>
              <a:srgbClr val="C0C0C0"/>
            </a:solidFill>
            <a:miter lim="800000"/>
            <a:headEnd/>
            <a:tailEnd/>
          </a:ln>
        </p:spPr>
        <p:txBody>
          <a:bodyPr lIns="108000" tIns="108000" rIns="72000" bIns="72000">
            <a:prstTxWarp prst="textNoShape">
              <a:avLst/>
            </a:prstTxWarp>
          </a:bodyPr>
          <a:lstStyle/>
          <a:p>
            <a:pPr marL="190500" indent="-190500">
              <a:spcBef>
                <a:spcPct val="40000"/>
              </a:spcBef>
              <a:buClr>
                <a:schemeClr val="accent2"/>
              </a:buClr>
              <a:buFont typeface="Wingdings" charset="2"/>
              <a:buChar char="§"/>
            </a:pPr>
            <a:r>
              <a:rPr lang="es-ES_tradnl" sz="1200" noProof="1" smtClean="0"/>
              <a:t>↓ MHC I &amp; II</a:t>
            </a:r>
          </a:p>
          <a:p>
            <a:pPr marL="190500" indent="-190500">
              <a:spcBef>
                <a:spcPct val="40000"/>
              </a:spcBef>
              <a:buClr>
                <a:schemeClr val="accent2"/>
              </a:buClr>
              <a:buFont typeface="Wingdings" charset="2"/>
              <a:buChar char="§"/>
            </a:pPr>
            <a:r>
              <a:rPr lang="es-ES_tradnl" sz="1200" noProof="1" smtClean="0"/>
              <a:t>T-Cell tolerance / ↓ Dendrítica</a:t>
            </a:r>
          </a:p>
        </p:txBody>
      </p:sp>
    </p:spTree>
  </p:cSld>
  <p:clrMapOvr>
    <a:masterClrMapping/>
  </p:clrMapOvr>
  <p:transition xmlns:p14="http://schemas.microsoft.com/office/powerpoint/2010/main" spd="med">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4578" name="Picture 2"/>
          <p:cNvPicPr>
            <a:picLocks noChangeAspect="1" noChangeArrowheads="1"/>
          </p:cNvPicPr>
          <p:nvPr/>
        </p:nvPicPr>
        <p:blipFill>
          <a:blip r:embed="rId3"/>
          <a:srcRect/>
          <a:stretch>
            <a:fillRect/>
          </a:stretch>
        </p:blipFill>
        <p:spPr bwMode="auto">
          <a:xfrm>
            <a:off x="571500" y="85725"/>
            <a:ext cx="8001000" cy="6276975"/>
          </a:xfrm>
          <a:prstGeom prst="rect">
            <a:avLst/>
          </a:prstGeom>
          <a:noFill/>
          <a:ln w="31750">
            <a:solidFill>
              <a:schemeClr val="tx1"/>
            </a:solidFill>
            <a:miter lim="800000"/>
            <a:headEnd/>
            <a:tailEnd/>
          </a:ln>
        </p:spPr>
      </p:pic>
      <p:sp>
        <p:nvSpPr>
          <p:cNvPr id="24579" name="2 CuadroTexto"/>
          <p:cNvSpPr txBox="1">
            <a:spLocks noChangeArrowheads="1"/>
          </p:cNvSpPr>
          <p:nvPr/>
        </p:nvSpPr>
        <p:spPr bwMode="auto">
          <a:xfrm>
            <a:off x="6769100" y="2511425"/>
            <a:ext cx="1938338" cy="400050"/>
          </a:xfrm>
          <a:prstGeom prst="rect">
            <a:avLst/>
          </a:prstGeom>
          <a:solidFill>
            <a:schemeClr val="accent1"/>
          </a:solidFill>
          <a:ln w="22225">
            <a:solidFill>
              <a:schemeClr val="tx1"/>
            </a:solidFill>
            <a:miter lim="800000"/>
            <a:headEnd/>
            <a:tailEnd/>
          </a:ln>
        </p:spPr>
        <p:txBody>
          <a:bodyPr>
            <a:prstTxWarp prst="textNoShape">
              <a:avLst/>
            </a:prstTxWarp>
            <a:spAutoFit/>
          </a:bodyPr>
          <a:lstStyle/>
          <a:p>
            <a:pPr algn="ctr"/>
            <a:r>
              <a:rPr lang="es-ES"/>
              <a:t>Growth factors</a:t>
            </a:r>
            <a:endParaRPr lang="en-US"/>
          </a:p>
        </p:txBody>
      </p:sp>
      <p:sp>
        <p:nvSpPr>
          <p:cNvPr id="24580" name="3 CuadroTexto"/>
          <p:cNvSpPr txBox="1">
            <a:spLocks noChangeArrowheads="1"/>
          </p:cNvSpPr>
          <p:nvPr/>
        </p:nvSpPr>
        <p:spPr bwMode="auto">
          <a:xfrm>
            <a:off x="7004050" y="3209925"/>
            <a:ext cx="1936750" cy="400050"/>
          </a:xfrm>
          <a:prstGeom prst="rect">
            <a:avLst/>
          </a:prstGeom>
          <a:solidFill>
            <a:schemeClr val="accent1"/>
          </a:solidFill>
          <a:ln w="22225">
            <a:solidFill>
              <a:schemeClr val="tx1"/>
            </a:solidFill>
            <a:miter lim="800000"/>
            <a:headEnd/>
            <a:tailEnd/>
          </a:ln>
        </p:spPr>
        <p:txBody>
          <a:bodyPr>
            <a:prstTxWarp prst="textNoShape">
              <a:avLst/>
            </a:prstTxWarp>
            <a:spAutoFit/>
          </a:bodyPr>
          <a:lstStyle/>
          <a:p>
            <a:pPr algn="ctr"/>
            <a:r>
              <a:rPr lang="es-ES"/>
              <a:t>Nutrients &amp; O2</a:t>
            </a:r>
            <a:endParaRPr lang="en-US"/>
          </a:p>
        </p:txBody>
      </p:sp>
      <p:sp>
        <p:nvSpPr>
          <p:cNvPr id="24581" name="4 CuadroTexto"/>
          <p:cNvSpPr txBox="1">
            <a:spLocks noChangeArrowheads="1"/>
          </p:cNvSpPr>
          <p:nvPr/>
        </p:nvSpPr>
        <p:spPr bwMode="auto">
          <a:xfrm>
            <a:off x="6962775" y="3919538"/>
            <a:ext cx="1938338" cy="400050"/>
          </a:xfrm>
          <a:prstGeom prst="rect">
            <a:avLst/>
          </a:prstGeom>
          <a:solidFill>
            <a:schemeClr val="accent1"/>
          </a:solidFill>
          <a:ln w="22225">
            <a:solidFill>
              <a:schemeClr val="tx1"/>
            </a:solidFill>
            <a:miter lim="800000"/>
            <a:headEnd/>
            <a:tailEnd/>
          </a:ln>
        </p:spPr>
        <p:txBody>
          <a:bodyPr>
            <a:prstTxWarp prst="textNoShape">
              <a:avLst/>
            </a:prstTxWarp>
            <a:spAutoFit/>
          </a:bodyPr>
          <a:lstStyle/>
          <a:p>
            <a:pPr algn="ctr"/>
            <a:r>
              <a:rPr lang="es-ES"/>
              <a:t>Hormones</a:t>
            </a:r>
            <a:endParaRPr lang="en-US"/>
          </a:p>
        </p:txBody>
      </p:sp>
      <p:sp>
        <p:nvSpPr>
          <p:cNvPr id="24582" name="5 CuadroTexto"/>
          <p:cNvSpPr txBox="1">
            <a:spLocks noChangeArrowheads="1"/>
          </p:cNvSpPr>
          <p:nvPr/>
        </p:nvSpPr>
        <p:spPr bwMode="auto">
          <a:xfrm>
            <a:off x="6869113" y="4686300"/>
            <a:ext cx="1938337" cy="400050"/>
          </a:xfrm>
          <a:prstGeom prst="rect">
            <a:avLst/>
          </a:prstGeom>
          <a:solidFill>
            <a:schemeClr val="accent1"/>
          </a:solidFill>
          <a:ln w="22225">
            <a:solidFill>
              <a:schemeClr val="tx1"/>
            </a:solidFill>
            <a:miter lim="800000"/>
            <a:headEnd/>
            <a:tailEnd/>
          </a:ln>
        </p:spPr>
        <p:txBody>
          <a:bodyPr>
            <a:prstTxWarp prst="textNoShape">
              <a:avLst/>
            </a:prstTxWarp>
            <a:spAutoFit/>
          </a:bodyPr>
          <a:lstStyle/>
          <a:p>
            <a:pPr algn="ctr"/>
            <a:r>
              <a:rPr lang="es-ES"/>
              <a:t>Cell-Cell inter.</a:t>
            </a:r>
            <a:endParaRPr lang="en-US"/>
          </a:p>
        </p:txBody>
      </p:sp>
      <p:sp>
        <p:nvSpPr>
          <p:cNvPr id="24583" name="12 Flecha derecha"/>
          <p:cNvSpPr>
            <a:spLocks noChangeArrowheads="1"/>
          </p:cNvSpPr>
          <p:nvPr/>
        </p:nvSpPr>
        <p:spPr bwMode="auto">
          <a:xfrm rot="7929117">
            <a:off x="4598988" y="3984625"/>
            <a:ext cx="2401887" cy="1255713"/>
          </a:xfrm>
          <a:prstGeom prst="rightArrow">
            <a:avLst>
              <a:gd name="adj1" fmla="val 50000"/>
              <a:gd name="adj2" fmla="val 49989"/>
            </a:avLst>
          </a:prstGeom>
          <a:solidFill>
            <a:schemeClr val="accent1"/>
          </a:solidFill>
          <a:ln w="9525">
            <a:solidFill>
              <a:schemeClr val="tx1"/>
            </a:solidFill>
            <a:round/>
            <a:headEnd/>
            <a:tailEnd/>
          </a:ln>
        </p:spPr>
        <p:txBody>
          <a:bodyPr wrap="none" lIns="90000" tIns="46800" rIns="90000" bIns="46800" anchor="ctr">
            <a:prstTxWarp prst="textNoShape">
              <a:avLst/>
            </a:prstTxWarp>
          </a:bodyPr>
          <a:lstStyle/>
          <a:p>
            <a:endParaRPr lang="es-ES"/>
          </a:p>
        </p:txBody>
      </p:sp>
      <p:sp>
        <p:nvSpPr>
          <p:cNvPr id="24584" name="13 Flecha derecha"/>
          <p:cNvSpPr>
            <a:spLocks noChangeArrowheads="1"/>
          </p:cNvSpPr>
          <p:nvPr/>
        </p:nvSpPr>
        <p:spPr bwMode="auto">
          <a:xfrm rot="-10190665">
            <a:off x="4021138" y="2798763"/>
            <a:ext cx="2379662" cy="1092200"/>
          </a:xfrm>
          <a:prstGeom prst="rightArrow">
            <a:avLst>
              <a:gd name="adj1" fmla="val 50000"/>
              <a:gd name="adj2" fmla="val 49971"/>
            </a:avLst>
          </a:prstGeom>
          <a:solidFill>
            <a:schemeClr val="accent1"/>
          </a:solidFill>
          <a:ln w="9525">
            <a:solidFill>
              <a:schemeClr val="tx1"/>
            </a:solidFill>
            <a:round/>
            <a:headEnd/>
            <a:tailEnd/>
          </a:ln>
        </p:spPr>
        <p:txBody>
          <a:bodyPr wrap="none" lIns="90000" tIns="46800" rIns="90000" bIns="46800" anchor="ctr">
            <a:prstTxWarp prst="textNoShape">
              <a:avLst/>
            </a:prstTxWarp>
          </a:bodyPr>
          <a:lstStyle/>
          <a:p>
            <a:endParaRPr lang="es-ES"/>
          </a:p>
        </p:txBody>
      </p:sp>
    </p:spTree>
  </p:cSld>
  <p:clrMapOvr>
    <a:masterClrMapping/>
  </p:clrMapOvr>
  <p:timing>
    <p:tnLst>
      <p:par>
        <p:cTn xmlns:p14="http://schemas.microsoft.com/office/powerpoint/2010/mai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0722" name="Picture 2"/>
          <p:cNvPicPr>
            <a:picLocks noChangeAspect="1" noChangeArrowheads="1"/>
          </p:cNvPicPr>
          <p:nvPr/>
        </p:nvPicPr>
        <p:blipFill>
          <a:blip r:embed="rId3"/>
          <a:srcRect/>
          <a:stretch>
            <a:fillRect/>
          </a:stretch>
        </p:blipFill>
        <p:spPr bwMode="auto">
          <a:xfrm>
            <a:off x="2028825" y="200025"/>
            <a:ext cx="5086350" cy="6457950"/>
          </a:xfrm>
          <a:prstGeom prst="rect">
            <a:avLst/>
          </a:prstGeom>
          <a:noFill/>
          <a:ln w="31750">
            <a:solidFill>
              <a:schemeClr val="tx1"/>
            </a:solidFill>
            <a:miter lim="800000"/>
            <a:headEnd/>
            <a:tailEnd/>
          </a:ln>
        </p:spPr>
      </p:pic>
    </p:spTree>
  </p:cSld>
  <p:clrMapOvr>
    <a:masterClrMapping/>
  </p:clrMapOvr>
  <p:timing>
    <p:tnLst>
      <p:par>
        <p:cTn xmlns:p14="http://schemas.microsoft.com/office/powerpoint/2010/mai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40962" name="Picture 2"/>
          <p:cNvPicPr>
            <a:picLocks noChangeAspect="1" noChangeArrowheads="1"/>
          </p:cNvPicPr>
          <p:nvPr/>
        </p:nvPicPr>
        <p:blipFill>
          <a:blip r:embed="rId3"/>
          <a:srcRect/>
          <a:stretch>
            <a:fillRect/>
          </a:stretch>
        </p:blipFill>
        <p:spPr bwMode="auto">
          <a:xfrm>
            <a:off x="209550" y="90488"/>
            <a:ext cx="8724900" cy="6677025"/>
          </a:xfrm>
          <a:prstGeom prst="rect">
            <a:avLst/>
          </a:prstGeom>
          <a:noFill/>
          <a:ln w="31750">
            <a:solidFill>
              <a:schemeClr val="tx1"/>
            </a:solidFill>
            <a:miter lim="800000"/>
            <a:headEnd/>
            <a:tailEnd/>
          </a:ln>
        </p:spPr>
      </p:pic>
    </p:spTree>
  </p:cSld>
  <p:clrMapOvr>
    <a:masterClrMapping/>
  </p:clrMapOvr>
  <p:timing>
    <p:tnLst>
      <p:par>
        <p:cTn xmlns:p14="http://schemas.microsoft.com/office/powerpoint/2010/mai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39266" name="Picture 2"/>
          <p:cNvPicPr>
            <a:picLocks noChangeAspect="1" noChangeArrowheads="1"/>
          </p:cNvPicPr>
          <p:nvPr/>
        </p:nvPicPr>
        <p:blipFill>
          <a:blip r:embed="rId3"/>
          <a:srcRect/>
          <a:stretch>
            <a:fillRect/>
          </a:stretch>
        </p:blipFill>
        <p:spPr bwMode="auto">
          <a:xfrm>
            <a:off x="0" y="0"/>
            <a:ext cx="9153525" cy="6867525"/>
          </a:xfrm>
          <a:prstGeom prst="rect">
            <a:avLst/>
          </a:prstGeom>
          <a:noFill/>
          <a:ln w="9525">
            <a:noFill/>
            <a:miter lim="800000"/>
            <a:headEnd/>
            <a:tailEnd/>
          </a:ln>
        </p:spPr>
      </p:pic>
    </p:spTree>
  </p:cSld>
  <p:clrMapOvr>
    <a:masterClrMapping/>
  </p:clrMapOvr>
  <p:timing>
    <p:tnLst>
      <p:par>
        <p:cTn xmlns:p14="http://schemas.microsoft.com/office/powerpoint/2010/mai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41314" name="Picture 2"/>
          <p:cNvPicPr>
            <a:picLocks noChangeAspect="1" noChangeArrowheads="1"/>
          </p:cNvPicPr>
          <p:nvPr/>
        </p:nvPicPr>
        <p:blipFill>
          <a:blip r:embed="rId3"/>
          <a:srcRect/>
          <a:stretch>
            <a:fillRect/>
          </a:stretch>
        </p:blipFill>
        <p:spPr bwMode="auto">
          <a:xfrm>
            <a:off x="57150" y="128588"/>
            <a:ext cx="9029700" cy="6600825"/>
          </a:xfrm>
          <a:prstGeom prst="rect">
            <a:avLst/>
          </a:prstGeom>
          <a:noFill/>
          <a:ln w="31750">
            <a:solidFill>
              <a:schemeClr val="tx1"/>
            </a:solidFill>
            <a:miter lim="800000"/>
            <a:headEnd/>
            <a:tailEnd/>
          </a:ln>
        </p:spPr>
      </p:pic>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4994" name="Rectangle 2"/>
          <p:cNvSpPr>
            <a:spLocks noGrp="1" noChangeArrowheads="1"/>
          </p:cNvSpPr>
          <p:nvPr>
            <p:ph type="title"/>
          </p:nvPr>
        </p:nvSpPr>
        <p:spPr/>
        <p:txBody>
          <a:bodyPr/>
          <a:lstStyle/>
          <a:p>
            <a:r>
              <a:rPr lang="en-US" sz="2800" dirty="0" err="1" smtClean="0"/>
              <a:t>Inducción</a:t>
            </a:r>
            <a:r>
              <a:rPr lang="en-US" sz="2800" dirty="0" smtClean="0"/>
              <a:t> de p53 </a:t>
            </a:r>
            <a:r>
              <a:rPr lang="en-US" sz="2800" dirty="0" err="1" smtClean="0"/>
              <a:t>por</a:t>
            </a:r>
            <a:r>
              <a:rPr lang="en-US" sz="2800" dirty="0" smtClean="0"/>
              <a:t> </a:t>
            </a:r>
            <a:r>
              <a:rPr lang="en-US" sz="2800" dirty="0" err="1" smtClean="0"/>
              <a:t>daño</a:t>
            </a:r>
            <a:r>
              <a:rPr lang="en-US" sz="2800" dirty="0" smtClean="0"/>
              <a:t> de DNA </a:t>
            </a:r>
            <a:r>
              <a:rPr lang="en-US" sz="2800" dirty="0" err="1" smtClean="0"/>
              <a:t>y</a:t>
            </a:r>
            <a:r>
              <a:rPr lang="en-US" sz="2800" dirty="0" smtClean="0"/>
              <a:t> </a:t>
            </a:r>
            <a:r>
              <a:rPr lang="en-US" sz="2800" dirty="0" err="1" smtClean="0"/>
              <a:t>retenes</a:t>
            </a:r>
            <a:r>
              <a:rPr lang="en-US" sz="2800" dirty="0" smtClean="0"/>
              <a:t> </a:t>
            </a:r>
            <a:r>
              <a:rPr lang="en-US" sz="2800" dirty="0" err="1" smtClean="0"/>
              <a:t>oncogénicos</a:t>
            </a:r>
            <a:endParaRPr lang="en-GB" sz="2800" dirty="0" smtClean="0"/>
          </a:p>
        </p:txBody>
      </p:sp>
      <p:sp>
        <p:nvSpPr>
          <p:cNvPr id="55" name="Rounded Rectangle 54"/>
          <p:cNvSpPr/>
          <p:nvPr/>
        </p:nvSpPr>
        <p:spPr bwMode="auto">
          <a:xfrm>
            <a:off x="3733800" y="2057400"/>
            <a:ext cx="1371600" cy="381000"/>
          </a:xfrm>
          <a:prstGeom prst="roundRect">
            <a:avLst/>
          </a:prstGeom>
          <a:solidFill>
            <a:schemeClr val="accent1"/>
          </a:solidFill>
          <a:ln w="9525" cap="flat" cmpd="sng" algn="ctr">
            <a:solidFill>
              <a:schemeClr val="tx1"/>
            </a:solidFill>
            <a:prstDash val="solid"/>
            <a:round/>
            <a:headEnd type="none" w="med" len="med"/>
            <a:tailEnd type="none" w="med" len="med"/>
          </a:ln>
          <a:effectLst/>
        </p:spPr>
        <p:txBody>
          <a:bodyPr vert="horz" wrap="none" lIns="90000" tIns="46800" rIns="90000" bIns="4680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dirty="0" smtClean="0">
                <a:ln>
                  <a:noFill/>
                </a:ln>
                <a:solidFill>
                  <a:schemeClr val="bg1"/>
                </a:solidFill>
                <a:effectLst/>
                <a:latin typeface="Arial" pitchFamily="34" charset="0"/>
              </a:rPr>
              <a:t>mdm2</a:t>
            </a:r>
          </a:p>
        </p:txBody>
      </p:sp>
      <p:sp>
        <p:nvSpPr>
          <p:cNvPr id="58" name="Oval 57"/>
          <p:cNvSpPr/>
          <p:nvPr/>
        </p:nvSpPr>
        <p:spPr bwMode="auto">
          <a:xfrm>
            <a:off x="4114800" y="1524000"/>
            <a:ext cx="609600" cy="533400"/>
          </a:xfrm>
          <a:prstGeom prst="ellipse">
            <a:avLst/>
          </a:prstGeom>
          <a:solidFill>
            <a:schemeClr val="accent1"/>
          </a:solidFill>
          <a:ln w="9525" cap="flat" cmpd="sng" algn="ctr">
            <a:solidFill>
              <a:schemeClr val="tx1"/>
            </a:solidFill>
            <a:prstDash val="solid"/>
            <a:round/>
            <a:headEnd type="none" w="med" len="med"/>
            <a:tailEnd type="none" w="med" len="med"/>
          </a:ln>
          <a:effectLst/>
        </p:spPr>
        <p:txBody>
          <a:bodyPr vert="horz" wrap="none" lIns="90000" tIns="46800" rIns="90000" bIns="4680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dirty="0" smtClean="0">
                <a:ln>
                  <a:noFill/>
                </a:ln>
                <a:solidFill>
                  <a:schemeClr val="bg1"/>
                </a:solidFill>
                <a:effectLst/>
                <a:latin typeface="Arial" pitchFamily="34" charset="0"/>
              </a:rPr>
              <a:t>p53</a:t>
            </a:r>
          </a:p>
        </p:txBody>
      </p:sp>
      <p:sp>
        <p:nvSpPr>
          <p:cNvPr id="61" name="Rectangle 60"/>
          <p:cNvSpPr/>
          <p:nvPr/>
        </p:nvSpPr>
        <p:spPr bwMode="auto">
          <a:xfrm>
            <a:off x="533400" y="1143000"/>
            <a:ext cx="2286000" cy="381000"/>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none" lIns="90000" tIns="46800" rIns="90000" bIns="4680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dirty="0" smtClean="0">
                <a:ln>
                  <a:noFill/>
                </a:ln>
                <a:solidFill>
                  <a:schemeClr val="bg1"/>
                </a:solidFill>
                <a:effectLst/>
                <a:latin typeface="Arial" pitchFamily="34" charset="0"/>
              </a:rPr>
              <a:t>ATM/ATR</a:t>
            </a:r>
          </a:p>
        </p:txBody>
      </p:sp>
      <p:sp>
        <p:nvSpPr>
          <p:cNvPr id="64" name="Rectangle 63"/>
          <p:cNvSpPr/>
          <p:nvPr/>
        </p:nvSpPr>
        <p:spPr bwMode="auto">
          <a:xfrm>
            <a:off x="533400" y="2057400"/>
            <a:ext cx="2286000" cy="381000"/>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none" lIns="90000" tIns="46800" rIns="90000" bIns="4680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dirty="0" smtClean="0">
                <a:ln>
                  <a:noFill/>
                </a:ln>
                <a:solidFill>
                  <a:schemeClr val="bg1"/>
                </a:solidFill>
                <a:effectLst/>
                <a:latin typeface="Arial" pitchFamily="34" charset="0"/>
              </a:rPr>
              <a:t>chk1</a:t>
            </a:r>
            <a:r>
              <a:rPr kumimoji="0" lang="en-US" sz="2000" b="0" i="0" u="none" strike="noStrike" cap="none" normalizeH="0" dirty="0" smtClean="0">
                <a:ln>
                  <a:noFill/>
                </a:ln>
                <a:solidFill>
                  <a:schemeClr val="bg1"/>
                </a:solidFill>
                <a:effectLst/>
                <a:latin typeface="Arial" pitchFamily="34" charset="0"/>
              </a:rPr>
              <a:t> / chk2</a:t>
            </a:r>
            <a:endParaRPr kumimoji="0" lang="en-US" sz="2000" b="0" i="0" u="none" strike="noStrike" cap="none" normalizeH="0" baseline="0" dirty="0" smtClean="0">
              <a:ln>
                <a:noFill/>
              </a:ln>
              <a:solidFill>
                <a:schemeClr val="bg1"/>
              </a:solidFill>
              <a:effectLst/>
              <a:latin typeface="Arial" pitchFamily="34" charset="0"/>
            </a:endParaRPr>
          </a:p>
        </p:txBody>
      </p:sp>
      <p:sp>
        <p:nvSpPr>
          <p:cNvPr id="67" name="Rounded Rectangle 66"/>
          <p:cNvSpPr/>
          <p:nvPr/>
        </p:nvSpPr>
        <p:spPr bwMode="auto">
          <a:xfrm>
            <a:off x="1066800" y="3048000"/>
            <a:ext cx="1371600" cy="381000"/>
          </a:xfrm>
          <a:prstGeom prst="roundRect">
            <a:avLst/>
          </a:prstGeom>
          <a:solidFill>
            <a:schemeClr val="accent1"/>
          </a:solidFill>
          <a:ln w="9525" cap="flat" cmpd="sng" algn="ctr">
            <a:solidFill>
              <a:schemeClr val="tx1"/>
            </a:solidFill>
            <a:prstDash val="solid"/>
            <a:round/>
            <a:headEnd type="none" w="med" len="med"/>
            <a:tailEnd type="none" w="med" len="med"/>
          </a:ln>
          <a:effectLst/>
        </p:spPr>
        <p:txBody>
          <a:bodyPr vert="horz" wrap="none" lIns="90000" tIns="46800" rIns="90000" bIns="4680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dirty="0" smtClean="0">
                <a:ln>
                  <a:noFill/>
                </a:ln>
                <a:solidFill>
                  <a:schemeClr val="bg1"/>
                </a:solidFill>
                <a:effectLst/>
                <a:latin typeface="Arial" pitchFamily="34" charset="0"/>
              </a:rPr>
              <a:t>mdm2</a:t>
            </a:r>
          </a:p>
        </p:txBody>
      </p:sp>
      <p:sp>
        <p:nvSpPr>
          <p:cNvPr id="71" name="Rounded Rectangle 70"/>
          <p:cNvSpPr/>
          <p:nvPr/>
        </p:nvSpPr>
        <p:spPr bwMode="auto">
          <a:xfrm>
            <a:off x="7239000" y="3048000"/>
            <a:ext cx="1371600" cy="381000"/>
          </a:xfrm>
          <a:prstGeom prst="roundRect">
            <a:avLst/>
          </a:prstGeom>
          <a:solidFill>
            <a:schemeClr val="accent1"/>
          </a:solidFill>
          <a:ln w="9525" cap="flat" cmpd="sng" algn="ctr">
            <a:solidFill>
              <a:schemeClr val="tx1"/>
            </a:solidFill>
            <a:prstDash val="solid"/>
            <a:round/>
            <a:headEnd type="none" w="med" len="med"/>
            <a:tailEnd type="none" w="med" len="med"/>
          </a:ln>
          <a:effectLst/>
        </p:spPr>
        <p:txBody>
          <a:bodyPr vert="horz" wrap="none" lIns="90000" tIns="46800" rIns="90000" bIns="4680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dirty="0" smtClean="0">
                <a:ln>
                  <a:noFill/>
                </a:ln>
                <a:solidFill>
                  <a:schemeClr val="bg1"/>
                </a:solidFill>
                <a:effectLst/>
                <a:latin typeface="Arial" pitchFamily="34" charset="0"/>
              </a:rPr>
              <a:t>mdm2</a:t>
            </a:r>
          </a:p>
        </p:txBody>
      </p:sp>
      <p:sp>
        <p:nvSpPr>
          <p:cNvPr id="72" name="Rounded Rectangle 71"/>
          <p:cNvSpPr/>
          <p:nvPr/>
        </p:nvSpPr>
        <p:spPr bwMode="auto">
          <a:xfrm>
            <a:off x="5854700" y="3048000"/>
            <a:ext cx="1371600" cy="381000"/>
          </a:xfrm>
          <a:prstGeom prst="roundRect">
            <a:avLst/>
          </a:prstGeom>
          <a:solidFill>
            <a:schemeClr val="accent1"/>
          </a:solidFill>
          <a:ln w="9525" cap="flat" cmpd="sng" algn="ctr">
            <a:solidFill>
              <a:schemeClr val="tx1"/>
            </a:solidFill>
            <a:prstDash val="solid"/>
            <a:round/>
            <a:headEnd type="none" w="med" len="med"/>
            <a:tailEnd type="none" w="med" len="med"/>
          </a:ln>
          <a:effectLst/>
        </p:spPr>
        <p:txBody>
          <a:bodyPr vert="horz" wrap="none" lIns="90000" tIns="46800" rIns="90000" bIns="4680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lang="en-US" sz="2000" dirty="0" smtClean="0">
                <a:solidFill>
                  <a:schemeClr val="bg1"/>
                </a:solidFill>
                <a:latin typeface="Arial" pitchFamily="34" charset="0"/>
              </a:rPr>
              <a:t>P19ARF</a:t>
            </a:r>
            <a:endParaRPr kumimoji="0" lang="en-US" sz="2000" b="0" i="0" u="none" strike="noStrike" cap="none" normalizeH="0" baseline="0" dirty="0" smtClean="0">
              <a:ln>
                <a:noFill/>
              </a:ln>
              <a:solidFill>
                <a:schemeClr val="bg1"/>
              </a:solidFill>
              <a:effectLst/>
              <a:latin typeface="Arial" pitchFamily="34" charset="0"/>
            </a:endParaRPr>
          </a:p>
        </p:txBody>
      </p:sp>
      <p:sp>
        <p:nvSpPr>
          <p:cNvPr id="73" name="Rectangle 72"/>
          <p:cNvSpPr/>
          <p:nvPr/>
        </p:nvSpPr>
        <p:spPr bwMode="auto">
          <a:xfrm>
            <a:off x="6096000" y="1143000"/>
            <a:ext cx="2286000" cy="381000"/>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none" lIns="90000" tIns="46800" rIns="90000" bIns="4680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dirty="0" err="1" smtClean="0">
                <a:ln>
                  <a:noFill/>
                </a:ln>
                <a:solidFill>
                  <a:schemeClr val="bg1"/>
                </a:solidFill>
                <a:effectLst/>
                <a:latin typeface="Arial" pitchFamily="34" charset="0"/>
              </a:rPr>
              <a:t>myc</a:t>
            </a:r>
            <a:r>
              <a:rPr lang="en-US" sz="2000" dirty="0" smtClean="0">
                <a:solidFill>
                  <a:schemeClr val="bg1"/>
                </a:solidFill>
                <a:latin typeface="Arial" pitchFamily="34" charset="0"/>
              </a:rPr>
              <a:t>, E2F, EIA</a:t>
            </a:r>
            <a:endParaRPr kumimoji="0" lang="en-US" sz="2000" b="0" i="0" u="none" strike="noStrike" cap="none" normalizeH="0" baseline="0" dirty="0" smtClean="0">
              <a:ln>
                <a:noFill/>
              </a:ln>
              <a:solidFill>
                <a:schemeClr val="bg1"/>
              </a:solidFill>
              <a:effectLst/>
              <a:latin typeface="Arial" pitchFamily="34" charset="0"/>
            </a:endParaRPr>
          </a:p>
        </p:txBody>
      </p:sp>
      <p:sp>
        <p:nvSpPr>
          <p:cNvPr id="74" name="Rectangle 73"/>
          <p:cNvSpPr/>
          <p:nvPr/>
        </p:nvSpPr>
        <p:spPr bwMode="auto">
          <a:xfrm>
            <a:off x="6096000" y="2057400"/>
            <a:ext cx="2286000" cy="381000"/>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none" lIns="90000" tIns="46800" rIns="90000" bIns="4680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dirty="0" err="1" smtClean="0">
                <a:ln>
                  <a:noFill/>
                </a:ln>
                <a:solidFill>
                  <a:schemeClr val="bg1"/>
                </a:solidFill>
                <a:effectLst/>
                <a:latin typeface="Arial" pitchFamily="34" charset="0"/>
              </a:rPr>
              <a:t>Inducción</a:t>
            </a:r>
            <a:r>
              <a:rPr kumimoji="0" lang="en-US" sz="2000" b="0" i="0" u="none" strike="noStrike" cap="none" normalizeH="0" baseline="0" dirty="0" smtClean="0">
                <a:ln>
                  <a:noFill/>
                </a:ln>
                <a:solidFill>
                  <a:schemeClr val="bg1"/>
                </a:solidFill>
                <a:effectLst/>
                <a:latin typeface="Arial" pitchFamily="34" charset="0"/>
              </a:rPr>
              <a:t> P19ARF</a:t>
            </a:r>
          </a:p>
        </p:txBody>
      </p:sp>
      <p:sp>
        <p:nvSpPr>
          <p:cNvPr id="75" name="Oval 74"/>
          <p:cNvSpPr/>
          <p:nvPr/>
        </p:nvSpPr>
        <p:spPr bwMode="auto">
          <a:xfrm>
            <a:off x="3810000" y="4419600"/>
            <a:ext cx="609600" cy="533400"/>
          </a:xfrm>
          <a:prstGeom prst="ellipse">
            <a:avLst/>
          </a:prstGeom>
          <a:solidFill>
            <a:schemeClr val="accent1"/>
          </a:solidFill>
          <a:ln w="9525" cap="flat" cmpd="sng" algn="ctr">
            <a:solidFill>
              <a:schemeClr val="tx1"/>
            </a:solidFill>
            <a:prstDash val="solid"/>
            <a:round/>
            <a:headEnd type="none" w="med" len="med"/>
            <a:tailEnd type="none" w="med" len="med"/>
          </a:ln>
          <a:effectLst/>
        </p:spPr>
        <p:txBody>
          <a:bodyPr vert="horz" wrap="none" lIns="90000" tIns="46800" rIns="90000" bIns="4680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dirty="0" smtClean="0">
                <a:ln>
                  <a:noFill/>
                </a:ln>
                <a:solidFill>
                  <a:schemeClr val="bg1"/>
                </a:solidFill>
                <a:effectLst/>
                <a:latin typeface="Arial" pitchFamily="34" charset="0"/>
              </a:rPr>
              <a:t>p53</a:t>
            </a:r>
          </a:p>
        </p:txBody>
      </p:sp>
      <p:sp>
        <p:nvSpPr>
          <p:cNvPr id="76" name="Oval 75"/>
          <p:cNvSpPr/>
          <p:nvPr/>
        </p:nvSpPr>
        <p:spPr bwMode="auto">
          <a:xfrm>
            <a:off x="4419600" y="4419600"/>
            <a:ext cx="609600" cy="533400"/>
          </a:xfrm>
          <a:prstGeom prst="ellipse">
            <a:avLst/>
          </a:prstGeom>
          <a:solidFill>
            <a:schemeClr val="accent1"/>
          </a:solidFill>
          <a:ln w="9525" cap="flat" cmpd="sng" algn="ctr">
            <a:solidFill>
              <a:schemeClr val="tx1"/>
            </a:solidFill>
            <a:prstDash val="solid"/>
            <a:round/>
            <a:headEnd type="none" w="med" len="med"/>
            <a:tailEnd type="none" w="med" len="med"/>
          </a:ln>
          <a:effectLst/>
        </p:spPr>
        <p:txBody>
          <a:bodyPr vert="horz" wrap="none" lIns="90000" tIns="46800" rIns="90000" bIns="4680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dirty="0" smtClean="0">
                <a:ln>
                  <a:noFill/>
                </a:ln>
                <a:solidFill>
                  <a:schemeClr val="bg1"/>
                </a:solidFill>
                <a:effectLst/>
                <a:latin typeface="Arial" pitchFamily="34" charset="0"/>
              </a:rPr>
              <a:t>p53</a:t>
            </a:r>
          </a:p>
        </p:txBody>
      </p:sp>
      <p:sp>
        <p:nvSpPr>
          <p:cNvPr id="77" name="Oval 76"/>
          <p:cNvSpPr/>
          <p:nvPr/>
        </p:nvSpPr>
        <p:spPr bwMode="auto">
          <a:xfrm>
            <a:off x="3810000" y="4953000"/>
            <a:ext cx="609600" cy="533400"/>
          </a:xfrm>
          <a:prstGeom prst="ellipse">
            <a:avLst/>
          </a:prstGeom>
          <a:solidFill>
            <a:schemeClr val="accent1"/>
          </a:solidFill>
          <a:ln w="9525" cap="flat" cmpd="sng" algn="ctr">
            <a:solidFill>
              <a:schemeClr val="tx1"/>
            </a:solidFill>
            <a:prstDash val="solid"/>
            <a:round/>
            <a:headEnd type="none" w="med" len="med"/>
            <a:tailEnd type="none" w="med" len="med"/>
          </a:ln>
          <a:effectLst/>
        </p:spPr>
        <p:txBody>
          <a:bodyPr vert="horz" wrap="none" lIns="90000" tIns="46800" rIns="90000" bIns="4680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dirty="0" smtClean="0">
                <a:ln>
                  <a:noFill/>
                </a:ln>
                <a:solidFill>
                  <a:schemeClr val="bg1"/>
                </a:solidFill>
                <a:effectLst/>
                <a:latin typeface="Arial" pitchFamily="34" charset="0"/>
              </a:rPr>
              <a:t>p53</a:t>
            </a:r>
          </a:p>
        </p:txBody>
      </p:sp>
      <p:sp>
        <p:nvSpPr>
          <p:cNvPr id="78" name="Oval 77"/>
          <p:cNvSpPr/>
          <p:nvPr/>
        </p:nvSpPr>
        <p:spPr bwMode="auto">
          <a:xfrm>
            <a:off x="4419600" y="4953000"/>
            <a:ext cx="609600" cy="533400"/>
          </a:xfrm>
          <a:prstGeom prst="ellipse">
            <a:avLst/>
          </a:prstGeom>
          <a:solidFill>
            <a:schemeClr val="accent1"/>
          </a:solidFill>
          <a:ln w="9525" cap="flat" cmpd="sng" algn="ctr">
            <a:solidFill>
              <a:schemeClr val="tx1"/>
            </a:solidFill>
            <a:prstDash val="solid"/>
            <a:round/>
            <a:headEnd type="none" w="med" len="med"/>
            <a:tailEnd type="none" w="med" len="med"/>
          </a:ln>
          <a:effectLst/>
        </p:spPr>
        <p:txBody>
          <a:bodyPr vert="horz" wrap="none" lIns="90000" tIns="46800" rIns="90000" bIns="4680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dirty="0" smtClean="0">
                <a:ln>
                  <a:noFill/>
                </a:ln>
                <a:solidFill>
                  <a:schemeClr val="bg1"/>
                </a:solidFill>
                <a:effectLst/>
                <a:latin typeface="Arial" pitchFamily="34" charset="0"/>
              </a:rPr>
              <a:t>p53</a:t>
            </a:r>
          </a:p>
        </p:txBody>
      </p:sp>
      <p:sp>
        <p:nvSpPr>
          <p:cNvPr id="79" name="Oval 78"/>
          <p:cNvSpPr/>
          <p:nvPr/>
        </p:nvSpPr>
        <p:spPr bwMode="auto">
          <a:xfrm>
            <a:off x="850900" y="3048000"/>
            <a:ext cx="215900" cy="228600"/>
          </a:xfrm>
          <a:prstGeom prst="ellipse">
            <a:avLst/>
          </a:prstGeom>
          <a:solidFill>
            <a:srgbClr val="FF0000"/>
          </a:solidFill>
          <a:ln w="9525" cap="flat" cmpd="sng" algn="ctr">
            <a:solidFill>
              <a:schemeClr val="tx1"/>
            </a:solidFill>
            <a:prstDash val="solid"/>
            <a:round/>
            <a:headEnd type="none" w="med" len="med"/>
            <a:tailEnd type="none" w="med" len="med"/>
          </a:ln>
          <a:effectLst/>
        </p:spPr>
        <p:txBody>
          <a:bodyPr vert="horz" wrap="none" lIns="90000" tIns="46800" rIns="90000" bIns="4680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000" b="0" i="0" u="none" strike="noStrike" cap="none" normalizeH="0" baseline="0" dirty="0" smtClean="0">
              <a:ln>
                <a:noFill/>
              </a:ln>
              <a:solidFill>
                <a:schemeClr val="bg1"/>
              </a:solidFill>
              <a:effectLst/>
              <a:latin typeface="Arial" pitchFamily="34" charset="0"/>
            </a:endParaRPr>
          </a:p>
        </p:txBody>
      </p:sp>
      <p:sp>
        <p:nvSpPr>
          <p:cNvPr id="80" name="Oval 79"/>
          <p:cNvSpPr/>
          <p:nvPr/>
        </p:nvSpPr>
        <p:spPr bwMode="auto">
          <a:xfrm>
            <a:off x="4953000" y="4419600"/>
            <a:ext cx="215900" cy="228600"/>
          </a:xfrm>
          <a:prstGeom prst="ellipse">
            <a:avLst/>
          </a:prstGeom>
          <a:solidFill>
            <a:srgbClr val="FF0000"/>
          </a:solidFill>
          <a:ln w="9525" cap="flat" cmpd="sng" algn="ctr">
            <a:solidFill>
              <a:schemeClr val="tx1"/>
            </a:solidFill>
            <a:prstDash val="solid"/>
            <a:round/>
            <a:headEnd type="none" w="med" len="med"/>
            <a:tailEnd type="none" w="med" len="med"/>
          </a:ln>
          <a:effectLst/>
        </p:spPr>
        <p:txBody>
          <a:bodyPr vert="horz" wrap="none" lIns="90000" tIns="46800" rIns="90000" bIns="4680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000" b="0" i="0" u="none" strike="noStrike" cap="none" normalizeH="0" baseline="0" dirty="0" smtClean="0">
              <a:ln>
                <a:noFill/>
              </a:ln>
              <a:solidFill>
                <a:schemeClr val="bg1"/>
              </a:solidFill>
              <a:effectLst/>
              <a:latin typeface="Arial" pitchFamily="34" charset="0"/>
            </a:endParaRPr>
          </a:p>
        </p:txBody>
      </p:sp>
      <p:sp>
        <p:nvSpPr>
          <p:cNvPr id="81" name="Oval 80"/>
          <p:cNvSpPr/>
          <p:nvPr/>
        </p:nvSpPr>
        <p:spPr bwMode="auto">
          <a:xfrm>
            <a:off x="3657600" y="4419600"/>
            <a:ext cx="215900" cy="228600"/>
          </a:xfrm>
          <a:prstGeom prst="ellipse">
            <a:avLst/>
          </a:prstGeom>
          <a:solidFill>
            <a:srgbClr val="FF0000"/>
          </a:solidFill>
          <a:ln w="9525" cap="flat" cmpd="sng" algn="ctr">
            <a:solidFill>
              <a:schemeClr val="tx1"/>
            </a:solidFill>
            <a:prstDash val="solid"/>
            <a:round/>
            <a:headEnd type="none" w="med" len="med"/>
            <a:tailEnd type="none" w="med" len="med"/>
          </a:ln>
          <a:effectLst/>
        </p:spPr>
        <p:txBody>
          <a:bodyPr vert="horz" wrap="none" lIns="90000" tIns="46800" rIns="90000" bIns="4680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000" b="0" i="0" u="none" strike="noStrike" cap="none" normalizeH="0" baseline="0" dirty="0" smtClean="0">
              <a:ln>
                <a:noFill/>
              </a:ln>
              <a:solidFill>
                <a:schemeClr val="bg1"/>
              </a:solidFill>
              <a:effectLst/>
              <a:latin typeface="Arial" pitchFamily="34" charset="0"/>
            </a:endParaRPr>
          </a:p>
        </p:txBody>
      </p:sp>
      <p:sp>
        <p:nvSpPr>
          <p:cNvPr id="82" name="Oval 81"/>
          <p:cNvSpPr/>
          <p:nvPr/>
        </p:nvSpPr>
        <p:spPr bwMode="auto">
          <a:xfrm>
            <a:off x="4953000" y="5257800"/>
            <a:ext cx="215900" cy="228600"/>
          </a:xfrm>
          <a:prstGeom prst="ellipse">
            <a:avLst/>
          </a:prstGeom>
          <a:solidFill>
            <a:srgbClr val="FF0000"/>
          </a:solidFill>
          <a:ln w="9525" cap="flat" cmpd="sng" algn="ctr">
            <a:solidFill>
              <a:schemeClr val="tx1"/>
            </a:solidFill>
            <a:prstDash val="solid"/>
            <a:round/>
            <a:headEnd type="none" w="med" len="med"/>
            <a:tailEnd type="none" w="med" len="med"/>
          </a:ln>
          <a:effectLst/>
        </p:spPr>
        <p:txBody>
          <a:bodyPr vert="horz" wrap="none" lIns="90000" tIns="46800" rIns="90000" bIns="4680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000" b="0" i="0" u="none" strike="noStrike" cap="none" normalizeH="0" baseline="0" dirty="0" smtClean="0">
              <a:ln>
                <a:noFill/>
              </a:ln>
              <a:solidFill>
                <a:schemeClr val="bg1"/>
              </a:solidFill>
              <a:effectLst/>
              <a:latin typeface="Arial" pitchFamily="34" charset="0"/>
            </a:endParaRPr>
          </a:p>
        </p:txBody>
      </p:sp>
      <p:sp>
        <p:nvSpPr>
          <p:cNvPr id="83" name="Oval 82"/>
          <p:cNvSpPr/>
          <p:nvPr/>
        </p:nvSpPr>
        <p:spPr bwMode="auto">
          <a:xfrm>
            <a:off x="3657600" y="5257800"/>
            <a:ext cx="215900" cy="228600"/>
          </a:xfrm>
          <a:prstGeom prst="ellipse">
            <a:avLst/>
          </a:prstGeom>
          <a:solidFill>
            <a:srgbClr val="FF0000"/>
          </a:solidFill>
          <a:ln w="9525" cap="flat" cmpd="sng" algn="ctr">
            <a:solidFill>
              <a:schemeClr val="tx1"/>
            </a:solidFill>
            <a:prstDash val="solid"/>
            <a:round/>
            <a:headEnd type="none" w="med" len="med"/>
            <a:tailEnd type="none" w="med" len="med"/>
          </a:ln>
          <a:effectLst/>
        </p:spPr>
        <p:txBody>
          <a:bodyPr vert="horz" wrap="none" lIns="90000" tIns="46800" rIns="90000" bIns="4680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000" b="0" i="0" u="none" strike="noStrike" cap="none" normalizeH="0" baseline="0" dirty="0" smtClean="0">
              <a:ln>
                <a:noFill/>
              </a:ln>
              <a:solidFill>
                <a:schemeClr val="bg1"/>
              </a:solidFill>
              <a:effectLst/>
              <a:latin typeface="Arial" pitchFamily="34" charset="0"/>
            </a:endParaRPr>
          </a:p>
        </p:txBody>
      </p:sp>
      <p:cxnSp>
        <p:nvCxnSpPr>
          <p:cNvPr id="85" name="Elbow Connector 84"/>
          <p:cNvCxnSpPr>
            <a:stCxn id="55" idx="3"/>
            <a:endCxn id="72" idx="1"/>
          </p:cNvCxnSpPr>
          <p:nvPr/>
        </p:nvCxnSpPr>
        <p:spPr bwMode="auto">
          <a:xfrm>
            <a:off x="5105400" y="2247900"/>
            <a:ext cx="749300" cy="990600"/>
          </a:xfrm>
          <a:prstGeom prst="bentConnector3">
            <a:avLst>
              <a:gd name="adj1" fmla="val 50000"/>
            </a:avLst>
          </a:prstGeom>
          <a:solidFill>
            <a:schemeClr val="accent1"/>
          </a:solidFill>
          <a:ln w="50800" cap="flat" cmpd="sng" algn="ctr">
            <a:solidFill>
              <a:srgbClr val="0000FF"/>
            </a:solidFill>
            <a:prstDash val="solid"/>
            <a:round/>
            <a:headEnd type="none" w="med" len="med"/>
            <a:tailEnd type="arrow"/>
          </a:ln>
          <a:effectLst/>
        </p:spPr>
      </p:cxnSp>
      <p:cxnSp>
        <p:nvCxnSpPr>
          <p:cNvPr id="87" name="Elbow Connector 86"/>
          <p:cNvCxnSpPr>
            <a:stCxn id="55" idx="1"/>
            <a:endCxn id="67" idx="3"/>
          </p:cNvCxnSpPr>
          <p:nvPr/>
        </p:nvCxnSpPr>
        <p:spPr bwMode="auto">
          <a:xfrm rot="10800000" flipV="1">
            <a:off x="2438400" y="2247900"/>
            <a:ext cx="1295400" cy="990600"/>
          </a:xfrm>
          <a:prstGeom prst="bentConnector3">
            <a:avLst>
              <a:gd name="adj1" fmla="val 50000"/>
            </a:avLst>
          </a:prstGeom>
          <a:solidFill>
            <a:schemeClr val="accent1"/>
          </a:solidFill>
          <a:ln w="50800" cap="flat" cmpd="sng" algn="ctr">
            <a:solidFill>
              <a:srgbClr val="0000FF"/>
            </a:solidFill>
            <a:prstDash val="solid"/>
            <a:round/>
            <a:headEnd type="none" w="med" len="med"/>
            <a:tailEnd type="arrow"/>
          </a:ln>
          <a:effectLst/>
        </p:spPr>
      </p:cxnSp>
      <p:cxnSp>
        <p:nvCxnSpPr>
          <p:cNvPr id="89" name="Straight Arrow Connector 88"/>
          <p:cNvCxnSpPr>
            <a:stCxn id="55" idx="2"/>
          </p:cNvCxnSpPr>
          <p:nvPr/>
        </p:nvCxnSpPr>
        <p:spPr bwMode="auto">
          <a:xfrm rot="5400000">
            <a:off x="3467100" y="3390900"/>
            <a:ext cx="1905000" cy="1588"/>
          </a:xfrm>
          <a:prstGeom prst="straightConnector1">
            <a:avLst/>
          </a:prstGeom>
          <a:solidFill>
            <a:schemeClr val="accent1"/>
          </a:solidFill>
          <a:ln w="50800" cap="flat" cmpd="sng" algn="ctr">
            <a:solidFill>
              <a:srgbClr val="0000FF"/>
            </a:solidFill>
            <a:prstDash val="solid"/>
            <a:round/>
            <a:headEnd type="none" w="med" len="med"/>
            <a:tailEnd type="arrow"/>
          </a:ln>
          <a:effectLst/>
        </p:spPr>
      </p:cxnSp>
      <p:cxnSp>
        <p:nvCxnSpPr>
          <p:cNvPr id="90" name="Straight Arrow Connector 89"/>
          <p:cNvCxnSpPr/>
          <p:nvPr/>
        </p:nvCxnSpPr>
        <p:spPr bwMode="auto">
          <a:xfrm rot="5400000">
            <a:off x="1485900" y="1790700"/>
            <a:ext cx="533400" cy="1588"/>
          </a:xfrm>
          <a:prstGeom prst="straightConnector1">
            <a:avLst/>
          </a:prstGeom>
          <a:solidFill>
            <a:schemeClr val="accent1"/>
          </a:solidFill>
          <a:ln w="50800" cap="flat" cmpd="sng" algn="ctr">
            <a:solidFill>
              <a:srgbClr val="0000FF"/>
            </a:solidFill>
            <a:prstDash val="solid"/>
            <a:round/>
            <a:headEnd type="none" w="med" len="med"/>
            <a:tailEnd type="arrow"/>
          </a:ln>
          <a:effectLst/>
        </p:spPr>
      </p:cxnSp>
      <p:cxnSp>
        <p:nvCxnSpPr>
          <p:cNvPr id="92" name="Straight Arrow Connector 91"/>
          <p:cNvCxnSpPr>
            <a:endCxn id="67" idx="0"/>
          </p:cNvCxnSpPr>
          <p:nvPr/>
        </p:nvCxnSpPr>
        <p:spPr bwMode="auto">
          <a:xfrm rot="5400000">
            <a:off x="1448594" y="2742406"/>
            <a:ext cx="609600" cy="1588"/>
          </a:xfrm>
          <a:prstGeom prst="straightConnector1">
            <a:avLst/>
          </a:prstGeom>
          <a:solidFill>
            <a:schemeClr val="accent1"/>
          </a:solidFill>
          <a:ln w="50800" cap="flat" cmpd="sng" algn="ctr">
            <a:solidFill>
              <a:srgbClr val="0000FF"/>
            </a:solidFill>
            <a:prstDash val="solid"/>
            <a:round/>
            <a:headEnd type="none" w="med" len="med"/>
            <a:tailEnd type="arrow"/>
          </a:ln>
          <a:effectLst/>
        </p:spPr>
      </p:cxnSp>
      <p:cxnSp>
        <p:nvCxnSpPr>
          <p:cNvPr id="94" name="Straight Arrow Connector 93"/>
          <p:cNvCxnSpPr/>
          <p:nvPr/>
        </p:nvCxnSpPr>
        <p:spPr bwMode="auto">
          <a:xfrm rot="5400000">
            <a:off x="7046912" y="1789906"/>
            <a:ext cx="533400" cy="1588"/>
          </a:xfrm>
          <a:prstGeom prst="straightConnector1">
            <a:avLst/>
          </a:prstGeom>
          <a:solidFill>
            <a:schemeClr val="accent1"/>
          </a:solidFill>
          <a:ln w="50800" cap="flat" cmpd="sng" algn="ctr">
            <a:solidFill>
              <a:srgbClr val="0000FF"/>
            </a:solidFill>
            <a:prstDash val="solid"/>
            <a:round/>
            <a:headEnd type="none" w="med" len="med"/>
            <a:tailEnd type="arrow"/>
          </a:ln>
          <a:effectLst/>
        </p:spPr>
      </p:cxnSp>
      <p:cxnSp>
        <p:nvCxnSpPr>
          <p:cNvPr id="95" name="Straight Arrow Connector 94"/>
          <p:cNvCxnSpPr/>
          <p:nvPr/>
        </p:nvCxnSpPr>
        <p:spPr bwMode="auto">
          <a:xfrm rot="5400000">
            <a:off x="7009606" y="2741612"/>
            <a:ext cx="609600" cy="1588"/>
          </a:xfrm>
          <a:prstGeom prst="straightConnector1">
            <a:avLst/>
          </a:prstGeom>
          <a:solidFill>
            <a:schemeClr val="accent1"/>
          </a:solidFill>
          <a:ln w="50800" cap="flat" cmpd="sng" algn="ctr">
            <a:solidFill>
              <a:srgbClr val="0000FF"/>
            </a:solidFill>
            <a:prstDash val="solid"/>
            <a:round/>
            <a:headEnd type="none" w="med" len="med"/>
            <a:tailEnd type="arrow"/>
          </a:ln>
          <a:effectLst/>
        </p:spPr>
      </p:cxnSp>
      <p:sp>
        <p:nvSpPr>
          <p:cNvPr id="96" name="Down Arrow 95"/>
          <p:cNvSpPr/>
          <p:nvPr/>
        </p:nvSpPr>
        <p:spPr bwMode="auto">
          <a:xfrm>
            <a:off x="4114800" y="5562600"/>
            <a:ext cx="609600" cy="533400"/>
          </a:xfrm>
          <a:prstGeom prst="downArrow">
            <a:avLst/>
          </a:prstGeom>
          <a:solidFill>
            <a:schemeClr val="accent1"/>
          </a:solidFill>
          <a:ln w="9525" cap="flat" cmpd="sng" algn="ctr">
            <a:solidFill>
              <a:schemeClr val="tx1"/>
            </a:solidFill>
            <a:prstDash val="solid"/>
            <a:round/>
            <a:headEnd type="none" w="med" len="med"/>
            <a:tailEnd type="none" w="med" len="med"/>
          </a:ln>
          <a:effectLst/>
        </p:spPr>
        <p:txBody>
          <a:bodyPr vert="horz" wrap="none" lIns="90000" tIns="46800" rIns="90000" bIns="46800" numCol="1" rtlCol="0" anchor="ctr"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2000" b="0" i="0" u="none" strike="noStrike" cap="none" normalizeH="0" baseline="0" smtClean="0">
              <a:ln>
                <a:noFill/>
              </a:ln>
              <a:solidFill>
                <a:schemeClr val="tx1"/>
              </a:solidFill>
              <a:effectLst/>
              <a:latin typeface="Arial" pitchFamily="34" charset="0"/>
            </a:endParaRPr>
          </a:p>
        </p:txBody>
      </p:sp>
      <p:sp>
        <p:nvSpPr>
          <p:cNvPr id="97" name="Rectangle 5"/>
          <p:cNvSpPr>
            <a:spLocks noChangeArrowheads="1"/>
          </p:cNvSpPr>
          <p:nvPr/>
        </p:nvSpPr>
        <p:spPr bwMode="gray">
          <a:xfrm>
            <a:off x="2819401" y="6192837"/>
            <a:ext cx="3048000" cy="512763"/>
          </a:xfrm>
          <a:prstGeom prst="rect">
            <a:avLst/>
          </a:prstGeom>
          <a:solidFill>
            <a:schemeClr val="accent2"/>
          </a:solidFill>
          <a:ln w="12700">
            <a:solidFill>
              <a:srgbClr val="C0C0C0"/>
            </a:solidFill>
            <a:miter lim="800000"/>
            <a:headEnd/>
            <a:tailEnd/>
          </a:ln>
        </p:spPr>
        <p:txBody>
          <a:bodyPr lIns="0" tIns="0" rIns="0" bIns="0" anchor="ctr">
            <a:prstTxWarp prst="textNoShape">
              <a:avLst/>
            </a:prstTxWarp>
          </a:bodyPr>
          <a:lstStyle/>
          <a:p>
            <a:pPr algn="ctr" defTabSz="801688" eaLnBrk="0" hangingPunct="0"/>
            <a:r>
              <a:rPr lang="es-ES_tradnl" sz="1200" b="1" noProof="1" smtClean="0">
                <a:solidFill>
                  <a:srgbClr val="FFFFFF"/>
                </a:solidFill>
              </a:rPr>
              <a:t>Activación transcripcional de los genes respondedores a p53</a:t>
            </a:r>
            <a:endParaRPr sz="1200" b="1" noProof="1">
              <a:solidFill>
                <a:srgbClr val="FFFFFF"/>
              </a:solidFill>
            </a:endParaRPr>
          </a:p>
        </p:txBody>
      </p:sp>
    </p:spTree>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43362" name="Picture 2"/>
          <p:cNvPicPr>
            <a:picLocks noChangeAspect="1" noChangeArrowheads="1"/>
          </p:cNvPicPr>
          <p:nvPr/>
        </p:nvPicPr>
        <p:blipFill>
          <a:blip r:embed="rId3"/>
          <a:srcRect/>
          <a:stretch>
            <a:fillRect/>
          </a:stretch>
        </p:blipFill>
        <p:spPr bwMode="auto">
          <a:xfrm>
            <a:off x="161925" y="233363"/>
            <a:ext cx="8820150" cy="6391275"/>
          </a:xfrm>
          <a:prstGeom prst="rect">
            <a:avLst/>
          </a:prstGeom>
          <a:noFill/>
          <a:ln w="31750">
            <a:solidFill>
              <a:schemeClr val="tx1"/>
            </a:solidFill>
            <a:miter lim="800000"/>
            <a:headEnd/>
            <a:tailEnd/>
          </a:ln>
        </p:spPr>
      </p:pic>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3 Rectángulo redondeado"/>
          <p:cNvSpPr/>
          <p:nvPr/>
        </p:nvSpPr>
        <p:spPr>
          <a:xfrm>
            <a:off x="1433513" y="357188"/>
            <a:ext cx="6643687" cy="914400"/>
          </a:xfrm>
          <a:prstGeom prst="roundRect">
            <a:avLst/>
          </a:prstGeom>
          <a:solidFill>
            <a:schemeClr val="accent4"/>
          </a:solidFill>
          <a:ln>
            <a:solidFill>
              <a:srgbClr val="3366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s-ES" sz="1600" dirty="0"/>
              <a:t>Injections to newborn mice of crude submaxillary gland preparation cause premature eyelid opening /  precocious tooth eruption</a:t>
            </a:r>
          </a:p>
          <a:p>
            <a:pPr algn="r">
              <a:defRPr/>
            </a:pPr>
            <a:r>
              <a:rPr lang="es-ES" sz="1600" dirty="0"/>
              <a:t>(</a:t>
            </a:r>
            <a:r>
              <a:rPr lang="es-ES" sz="1600" b="1" dirty="0"/>
              <a:t>Stanley Cohen -1960</a:t>
            </a:r>
            <a:r>
              <a:rPr lang="es-ES" sz="1600" dirty="0"/>
              <a:t>)</a:t>
            </a:r>
            <a:r>
              <a:rPr lang="es-ES" sz="1600" baseline="30000" dirty="0"/>
              <a:t>1</a:t>
            </a:r>
            <a:endParaRPr lang="en-US" sz="1600" dirty="0"/>
          </a:p>
        </p:txBody>
      </p:sp>
      <p:sp>
        <p:nvSpPr>
          <p:cNvPr id="50179" name="4 CuadroTexto"/>
          <p:cNvSpPr txBox="1">
            <a:spLocks noChangeArrowheads="1"/>
          </p:cNvSpPr>
          <p:nvPr/>
        </p:nvSpPr>
        <p:spPr bwMode="auto">
          <a:xfrm>
            <a:off x="4987925" y="5867400"/>
            <a:ext cx="3698875" cy="276225"/>
          </a:xfrm>
          <a:prstGeom prst="rect">
            <a:avLst/>
          </a:prstGeom>
          <a:noFill/>
          <a:ln w="9525">
            <a:noFill/>
            <a:miter lim="800000"/>
            <a:headEnd/>
            <a:tailEnd/>
          </a:ln>
        </p:spPr>
        <p:txBody>
          <a:bodyPr wrap="none">
            <a:prstTxWarp prst="textNoShape">
              <a:avLst/>
            </a:prstTxWarp>
            <a:spAutoFit/>
          </a:bodyPr>
          <a:lstStyle/>
          <a:p>
            <a:r>
              <a:rPr lang="en-US" sz="1200" baseline="30000" dirty="0"/>
              <a:t>1. </a:t>
            </a:r>
            <a:r>
              <a:rPr lang="en-US" sz="1200" dirty="0"/>
              <a:t>Cohen, </a:t>
            </a:r>
            <a:r>
              <a:rPr lang="en-US" sz="1200" i="1" dirty="0"/>
              <a:t>S. (1960) Proc. Natl. Acad. Sci. USA 46, 302-311</a:t>
            </a:r>
            <a:endParaRPr lang="en-US" sz="1200" dirty="0"/>
          </a:p>
        </p:txBody>
      </p:sp>
      <p:sp>
        <p:nvSpPr>
          <p:cNvPr id="50180" name="7 CuadroTexto"/>
          <p:cNvSpPr txBox="1">
            <a:spLocks noChangeArrowheads="1"/>
          </p:cNvSpPr>
          <p:nvPr/>
        </p:nvSpPr>
        <p:spPr bwMode="auto">
          <a:xfrm>
            <a:off x="1682750" y="6510338"/>
            <a:ext cx="5175250" cy="276225"/>
          </a:xfrm>
          <a:prstGeom prst="rect">
            <a:avLst/>
          </a:prstGeom>
          <a:noFill/>
          <a:ln w="9525">
            <a:noFill/>
            <a:miter lim="800000"/>
            <a:headEnd/>
            <a:tailEnd/>
          </a:ln>
        </p:spPr>
        <p:txBody>
          <a:bodyPr wrap="none">
            <a:prstTxWarp prst="textNoShape">
              <a:avLst/>
            </a:prstTxWarp>
            <a:spAutoFit/>
          </a:bodyPr>
          <a:lstStyle/>
          <a:p>
            <a:r>
              <a:rPr lang="en-US" sz="1200">
                <a:hlinkClick r:id="rId3"/>
              </a:rPr>
              <a:t>http://nobelprize.org/nobel_prizes/medicine/laureates/1986/cohen-lecture.pdf</a:t>
            </a:r>
            <a:endParaRPr lang="en-US" sz="1200"/>
          </a:p>
        </p:txBody>
      </p:sp>
      <p:pic>
        <p:nvPicPr>
          <p:cNvPr id="50181" name="Picture 2"/>
          <p:cNvPicPr>
            <a:picLocks noChangeAspect="1" noChangeArrowheads="1"/>
          </p:cNvPicPr>
          <p:nvPr/>
        </p:nvPicPr>
        <p:blipFill>
          <a:blip r:embed="rId4"/>
          <a:srcRect/>
          <a:stretch>
            <a:fillRect/>
          </a:stretch>
        </p:blipFill>
        <p:spPr bwMode="auto">
          <a:xfrm>
            <a:off x="1647825" y="1857375"/>
            <a:ext cx="6324600" cy="3486150"/>
          </a:xfrm>
          <a:prstGeom prst="rect">
            <a:avLst/>
          </a:prstGeom>
          <a:noFill/>
          <a:ln w="38100">
            <a:solidFill>
              <a:srgbClr val="FF0000"/>
            </a:solidFill>
            <a:miter lim="800000"/>
            <a:headEnd/>
            <a:tailEnd/>
          </a:ln>
        </p:spPr>
      </p:pic>
      <p:sp>
        <p:nvSpPr>
          <p:cNvPr id="50182" name="9 CuadroTexto"/>
          <p:cNvSpPr txBox="1">
            <a:spLocks noChangeArrowheads="1"/>
          </p:cNvSpPr>
          <p:nvPr/>
        </p:nvSpPr>
        <p:spPr bwMode="auto">
          <a:xfrm>
            <a:off x="1933575" y="4643438"/>
            <a:ext cx="877888" cy="369887"/>
          </a:xfrm>
          <a:prstGeom prst="rect">
            <a:avLst/>
          </a:prstGeom>
          <a:noFill/>
          <a:ln w="9525">
            <a:noFill/>
            <a:miter lim="800000"/>
            <a:headEnd/>
            <a:tailEnd/>
          </a:ln>
        </p:spPr>
        <p:txBody>
          <a:bodyPr wrap="none">
            <a:prstTxWarp prst="textNoShape">
              <a:avLst/>
            </a:prstTxWarp>
            <a:spAutoFit/>
          </a:bodyPr>
          <a:lstStyle/>
          <a:p>
            <a:r>
              <a:rPr lang="es-ES"/>
              <a:t>Control</a:t>
            </a:r>
            <a:endParaRPr lang="en-US"/>
          </a:p>
        </p:txBody>
      </p:sp>
      <p:sp>
        <p:nvSpPr>
          <p:cNvPr id="50183" name="11 CuadroTexto"/>
          <p:cNvSpPr txBox="1">
            <a:spLocks noChangeArrowheads="1"/>
          </p:cNvSpPr>
          <p:nvPr/>
        </p:nvSpPr>
        <p:spPr bwMode="auto">
          <a:xfrm>
            <a:off x="7005638" y="3643313"/>
            <a:ext cx="835025" cy="369887"/>
          </a:xfrm>
          <a:prstGeom prst="rect">
            <a:avLst/>
          </a:prstGeom>
          <a:noFill/>
          <a:ln w="9525">
            <a:noFill/>
            <a:miter lim="800000"/>
            <a:headEnd/>
            <a:tailEnd/>
          </a:ln>
        </p:spPr>
        <p:txBody>
          <a:bodyPr wrap="none">
            <a:prstTxWarp prst="textNoShape">
              <a:avLst/>
            </a:prstTxWarp>
            <a:spAutoFit/>
          </a:bodyPr>
          <a:lstStyle/>
          <a:p>
            <a:r>
              <a:rPr lang="es-ES"/>
              <a:t>Extract</a:t>
            </a:r>
            <a:endParaRPr lang="en-US"/>
          </a:p>
        </p:txBody>
      </p:sp>
    </p:spTree>
  </p:cSld>
  <p:clrMapOvr>
    <a:masterClrMapping/>
  </p:clrMapOvr>
  <p:timing>
    <p:tnLst>
      <p:par>
        <p:cTn xmlns:p14="http://schemas.microsoft.com/office/powerpoint/2010/mai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3 Rectángulo redondeado"/>
          <p:cNvSpPr/>
          <p:nvPr/>
        </p:nvSpPr>
        <p:spPr>
          <a:xfrm>
            <a:off x="1509713" y="214313"/>
            <a:ext cx="6643687" cy="914400"/>
          </a:xfrm>
          <a:prstGeom prst="roundRect">
            <a:avLst/>
          </a:prstGeom>
          <a:solidFill>
            <a:srgbClr val="333399"/>
          </a:solidFill>
          <a:ln>
            <a:solidFill>
              <a:srgbClr val="3366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s-ES" sz="1400" b="1" dirty="0"/>
              <a:t>Injections to newborn mice of crude submaxillary gland preparation cause premature eyelid opening /  precocious tooth eruption</a:t>
            </a:r>
          </a:p>
          <a:p>
            <a:pPr algn="r">
              <a:defRPr/>
            </a:pPr>
            <a:r>
              <a:rPr lang="es-ES" sz="1400" dirty="0"/>
              <a:t>(</a:t>
            </a:r>
            <a:r>
              <a:rPr lang="es-ES" sz="1400" b="1" dirty="0"/>
              <a:t>Cohen, S -1960</a:t>
            </a:r>
            <a:r>
              <a:rPr lang="es-ES" sz="1400" dirty="0"/>
              <a:t>)</a:t>
            </a:r>
            <a:r>
              <a:rPr lang="es-ES" sz="1400" baseline="30000" dirty="0"/>
              <a:t>1</a:t>
            </a:r>
            <a:endParaRPr lang="en-US" sz="1400" dirty="0"/>
          </a:p>
        </p:txBody>
      </p:sp>
      <p:sp>
        <p:nvSpPr>
          <p:cNvPr id="52227" name="4 CuadroTexto"/>
          <p:cNvSpPr txBox="1">
            <a:spLocks noChangeArrowheads="1"/>
          </p:cNvSpPr>
          <p:nvPr/>
        </p:nvSpPr>
        <p:spPr bwMode="auto">
          <a:xfrm>
            <a:off x="4495800" y="5214938"/>
            <a:ext cx="3698875" cy="276225"/>
          </a:xfrm>
          <a:prstGeom prst="rect">
            <a:avLst/>
          </a:prstGeom>
          <a:noFill/>
          <a:ln w="9525">
            <a:noFill/>
            <a:miter lim="800000"/>
            <a:headEnd/>
            <a:tailEnd/>
          </a:ln>
        </p:spPr>
        <p:txBody>
          <a:bodyPr wrap="none">
            <a:prstTxWarp prst="textNoShape">
              <a:avLst/>
            </a:prstTxWarp>
            <a:spAutoFit/>
          </a:bodyPr>
          <a:lstStyle/>
          <a:p>
            <a:r>
              <a:rPr lang="en-US" sz="1200" baseline="30000"/>
              <a:t>1. </a:t>
            </a:r>
            <a:r>
              <a:rPr lang="en-US" sz="1200"/>
              <a:t>Cohen, </a:t>
            </a:r>
            <a:r>
              <a:rPr lang="en-US" sz="1200" i="1"/>
              <a:t>S. (1960) Proc. Natl. Acad. Sci. USA 46, 302-311</a:t>
            </a:r>
            <a:endParaRPr lang="en-US" sz="1200"/>
          </a:p>
        </p:txBody>
      </p:sp>
      <p:sp>
        <p:nvSpPr>
          <p:cNvPr id="52228" name="7 CuadroTexto"/>
          <p:cNvSpPr txBox="1">
            <a:spLocks noChangeArrowheads="1"/>
          </p:cNvSpPr>
          <p:nvPr/>
        </p:nvSpPr>
        <p:spPr bwMode="auto">
          <a:xfrm>
            <a:off x="1682750" y="6510338"/>
            <a:ext cx="5175250" cy="276225"/>
          </a:xfrm>
          <a:prstGeom prst="rect">
            <a:avLst/>
          </a:prstGeom>
          <a:noFill/>
          <a:ln w="9525">
            <a:noFill/>
            <a:miter lim="800000"/>
            <a:headEnd/>
            <a:tailEnd/>
          </a:ln>
        </p:spPr>
        <p:txBody>
          <a:bodyPr wrap="none">
            <a:prstTxWarp prst="textNoShape">
              <a:avLst/>
            </a:prstTxWarp>
            <a:spAutoFit/>
          </a:bodyPr>
          <a:lstStyle/>
          <a:p>
            <a:r>
              <a:rPr lang="en-US" sz="1200">
                <a:hlinkClick r:id="rId3"/>
              </a:rPr>
              <a:t>http://nobelprize.org/nobel_prizes/medicine/laureates/1986/cohen-lecture.pdf</a:t>
            </a:r>
            <a:endParaRPr lang="en-US" sz="1200"/>
          </a:p>
        </p:txBody>
      </p:sp>
      <p:sp>
        <p:nvSpPr>
          <p:cNvPr id="9" name="8 Rectángulo redondeado"/>
          <p:cNvSpPr/>
          <p:nvPr/>
        </p:nvSpPr>
        <p:spPr>
          <a:xfrm>
            <a:off x="1509713" y="1214438"/>
            <a:ext cx="6643687" cy="785812"/>
          </a:xfrm>
          <a:prstGeom prst="roundRect">
            <a:avLst/>
          </a:prstGeom>
          <a:solidFill>
            <a:srgbClr val="333399"/>
          </a:solidFill>
          <a:ln>
            <a:solidFill>
              <a:srgbClr val="3366FF"/>
            </a:solidFill>
          </a:ln>
        </p:spPr>
        <p:style>
          <a:lnRef idx="2">
            <a:schemeClr val="accent1">
              <a:shade val="50000"/>
            </a:schemeClr>
          </a:lnRef>
          <a:fillRef idx="1">
            <a:schemeClr val="accent1"/>
          </a:fillRef>
          <a:effectRef idx="0">
            <a:schemeClr val="accent1"/>
          </a:effectRef>
          <a:fontRef idx="minor">
            <a:schemeClr val="lt1"/>
          </a:fontRef>
        </p:style>
        <p:txBody>
          <a:bodyPr anchor="ctr">
            <a:prstTxWarp prst="textNoShape">
              <a:avLst/>
            </a:prstTxWarp>
          </a:bodyPr>
          <a:lstStyle/>
          <a:p>
            <a:pPr algn="ctr">
              <a:defRPr/>
            </a:pPr>
            <a:r>
              <a:rPr lang="en-US" sz="1400" b="1">
                <a:solidFill>
                  <a:schemeClr val="bg1"/>
                </a:solidFill>
              </a:rPr>
              <a:t>EGF directly stimulated the proliferation of epidermal cells in organ cultures of chick embryo skin</a:t>
            </a:r>
          </a:p>
          <a:p>
            <a:pPr algn="r">
              <a:defRPr/>
            </a:pPr>
            <a:r>
              <a:rPr lang="es-ES" sz="1400">
                <a:solidFill>
                  <a:srgbClr val="FFFFFF"/>
                </a:solidFill>
              </a:rPr>
              <a:t>(</a:t>
            </a:r>
            <a:r>
              <a:rPr lang="es-ES" sz="1400" b="1">
                <a:solidFill>
                  <a:srgbClr val="FFFFFF"/>
                </a:solidFill>
              </a:rPr>
              <a:t>Cohen, S -1965</a:t>
            </a:r>
            <a:r>
              <a:rPr lang="es-ES" sz="1400">
                <a:solidFill>
                  <a:srgbClr val="FFFFFF"/>
                </a:solidFill>
              </a:rPr>
              <a:t>)</a:t>
            </a:r>
            <a:r>
              <a:rPr lang="es-ES" sz="1400" baseline="30000">
                <a:solidFill>
                  <a:srgbClr val="FFFFFF"/>
                </a:solidFill>
              </a:rPr>
              <a:t>2</a:t>
            </a:r>
            <a:endParaRPr lang="en-US" sz="1400">
              <a:solidFill>
                <a:srgbClr val="FFFFFF"/>
              </a:solidFill>
            </a:endParaRPr>
          </a:p>
        </p:txBody>
      </p:sp>
      <p:sp>
        <p:nvSpPr>
          <p:cNvPr id="52230" name="10 CuadroTexto"/>
          <p:cNvSpPr txBox="1">
            <a:spLocks noChangeArrowheads="1"/>
          </p:cNvSpPr>
          <p:nvPr/>
        </p:nvSpPr>
        <p:spPr bwMode="auto">
          <a:xfrm>
            <a:off x="4495800" y="5357813"/>
            <a:ext cx="2738438" cy="276225"/>
          </a:xfrm>
          <a:prstGeom prst="rect">
            <a:avLst/>
          </a:prstGeom>
          <a:noFill/>
          <a:ln w="9525">
            <a:noFill/>
            <a:miter lim="800000"/>
            <a:headEnd/>
            <a:tailEnd/>
          </a:ln>
        </p:spPr>
        <p:txBody>
          <a:bodyPr wrap="none">
            <a:prstTxWarp prst="textNoShape">
              <a:avLst/>
            </a:prstTxWarp>
            <a:spAutoFit/>
          </a:bodyPr>
          <a:lstStyle/>
          <a:p>
            <a:r>
              <a:rPr lang="en-US" sz="1200" baseline="30000"/>
              <a:t>2. </a:t>
            </a:r>
            <a:r>
              <a:rPr lang="de-DE" sz="1200"/>
              <a:t>Cohen, S. (1965) </a:t>
            </a:r>
            <a:r>
              <a:rPr lang="de-DE" sz="1200" i="1"/>
              <a:t>Dev. Biol. 12, 394-407.</a:t>
            </a:r>
            <a:endParaRPr lang="en-US" sz="1200"/>
          </a:p>
        </p:txBody>
      </p:sp>
      <p:sp>
        <p:nvSpPr>
          <p:cNvPr id="13" name="12 Rectángulo redondeado"/>
          <p:cNvSpPr/>
          <p:nvPr/>
        </p:nvSpPr>
        <p:spPr>
          <a:xfrm>
            <a:off x="1509713" y="2071688"/>
            <a:ext cx="6643687" cy="857250"/>
          </a:xfrm>
          <a:prstGeom prst="roundRect">
            <a:avLst/>
          </a:prstGeom>
          <a:solidFill>
            <a:srgbClr val="333399"/>
          </a:solidFill>
          <a:ln>
            <a:solidFill>
              <a:srgbClr val="3366FF"/>
            </a:solidFill>
          </a:ln>
        </p:spPr>
        <p:style>
          <a:lnRef idx="2">
            <a:schemeClr val="accent1">
              <a:shade val="50000"/>
            </a:schemeClr>
          </a:lnRef>
          <a:fillRef idx="1">
            <a:schemeClr val="accent1"/>
          </a:fillRef>
          <a:effectRef idx="0">
            <a:schemeClr val="accent1"/>
          </a:effectRef>
          <a:fontRef idx="minor">
            <a:schemeClr val="lt1"/>
          </a:fontRef>
        </p:style>
        <p:txBody>
          <a:bodyPr anchor="ctr">
            <a:prstTxWarp prst="textNoShape">
              <a:avLst/>
            </a:prstTxWarp>
          </a:bodyPr>
          <a:lstStyle/>
          <a:p>
            <a:pPr algn="ctr">
              <a:defRPr/>
            </a:pPr>
            <a:r>
              <a:rPr lang="en-US" sz="1400" b="1">
                <a:solidFill>
                  <a:schemeClr val="bg1"/>
                </a:solidFill>
              </a:rPr>
              <a:t>Fibroblasts in culture responded to EGF with enhanced DNA synthesis</a:t>
            </a:r>
          </a:p>
          <a:p>
            <a:pPr algn="r">
              <a:defRPr/>
            </a:pPr>
            <a:r>
              <a:rPr lang="es-ES" sz="1400" b="1">
                <a:solidFill>
                  <a:srgbClr val="FFFFFF"/>
                </a:solidFill>
              </a:rPr>
              <a:t>(Armelin, H -1973</a:t>
            </a:r>
            <a:r>
              <a:rPr lang="es-ES" sz="1400">
                <a:solidFill>
                  <a:srgbClr val="FFFFFF"/>
                </a:solidFill>
              </a:rPr>
              <a:t>)</a:t>
            </a:r>
            <a:r>
              <a:rPr lang="es-ES" sz="1400" baseline="30000">
                <a:solidFill>
                  <a:srgbClr val="FFFFFF"/>
                </a:solidFill>
              </a:rPr>
              <a:t>3</a:t>
            </a:r>
            <a:endParaRPr lang="en-US" sz="1400">
              <a:solidFill>
                <a:srgbClr val="FFFFFF"/>
              </a:solidFill>
            </a:endParaRPr>
          </a:p>
        </p:txBody>
      </p:sp>
      <p:sp>
        <p:nvSpPr>
          <p:cNvPr id="52232" name="13 CuadroTexto"/>
          <p:cNvSpPr txBox="1">
            <a:spLocks noChangeArrowheads="1"/>
          </p:cNvSpPr>
          <p:nvPr/>
        </p:nvSpPr>
        <p:spPr bwMode="auto">
          <a:xfrm>
            <a:off x="4495800" y="5500688"/>
            <a:ext cx="4014788" cy="276225"/>
          </a:xfrm>
          <a:prstGeom prst="rect">
            <a:avLst/>
          </a:prstGeom>
          <a:noFill/>
          <a:ln w="9525">
            <a:noFill/>
            <a:miter lim="800000"/>
            <a:headEnd/>
            <a:tailEnd/>
          </a:ln>
        </p:spPr>
        <p:txBody>
          <a:bodyPr wrap="none">
            <a:prstTxWarp prst="textNoShape">
              <a:avLst/>
            </a:prstTxWarp>
            <a:spAutoFit/>
          </a:bodyPr>
          <a:lstStyle/>
          <a:p>
            <a:r>
              <a:rPr lang="en-US" sz="1200" baseline="30000"/>
              <a:t>3. </a:t>
            </a:r>
            <a:r>
              <a:rPr lang="en-US" sz="1200"/>
              <a:t>Armelin, H. (1973) </a:t>
            </a:r>
            <a:r>
              <a:rPr lang="en-US" sz="1200" i="1"/>
              <a:t>Proc. Natl. Acad. Sci. USA 70, 2702-2706.</a:t>
            </a:r>
            <a:endParaRPr lang="en-US" sz="1200"/>
          </a:p>
        </p:txBody>
      </p:sp>
      <p:sp>
        <p:nvSpPr>
          <p:cNvPr id="15" name="14 Rectángulo redondeado"/>
          <p:cNvSpPr/>
          <p:nvPr/>
        </p:nvSpPr>
        <p:spPr>
          <a:xfrm>
            <a:off x="1509713" y="3000375"/>
            <a:ext cx="6643687" cy="642938"/>
          </a:xfrm>
          <a:prstGeom prst="roundRect">
            <a:avLst/>
          </a:prstGeom>
          <a:solidFill>
            <a:srgbClr val="333399"/>
          </a:solidFill>
          <a:ln>
            <a:solidFill>
              <a:srgbClr val="3366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1400" b="1" dirty="0">
                <a:solidFill>
                  <a:schemeClr val="bg1"/>
                </a:solidFill>
              </a:rPr>
              <a:t>EGFR is membrane-bound</a:t>
            </a:r>
          </a:p>
          <a:p>
            <a:pPr algn="r">
              <a:defRPr/>
            </a:pPr>
            <a:r>
              <a:rPr lang="es-ES" sz="1400" b="1" dirty="0"/>
              <a:t>(</a:t>
            </a:r>
            <a:r>
              <a:rPr lang="es-ES" sz="1400" b="1" dirty="0" err="1"/>
              <a:t>Carpenter</a:t>
            </a:r>
            <a:r>
              <a:rPr lang="es-ES" sz="1400" b="1" dirty="0"/>
              <a:t>, G and Cohen, S -1976</a:t>
            </a:r>
            <a:r>
              <a:rPr lang="es-ES" sz="1400" dirty="0"/>
              <a:t>)</a:t>
            </a:r>
            <a:r>
              <a:rPr lang="es-ES" sz="1400" baseline="30000" dirty="0"/>
              <a:t>4</a:t>
            </a:r>
            <a:endParaRPr lang="en-US" sz="1400" dirty="0"/>
          </a:p>
        </p:txBody>
      </p:sp>
      <p:sp>
        <p:nvSpPr>
          <p:cNvPr id="52234" name="15 CuadroTexto"/>
          <p:cNvSpPr txBox="1">
            <a:spLocks noChangeArrowheads="1"/>
          </p:cNvSpPr>
          <p:nvPr/>
        </p:nvSpPr>
        <p:spPr bwMode="auto">
          <a:xfrm>
            <a:off x="4495800" y="5653088"/>
            <a:ext cx="4014788" cy="276225"/>
          </a:xfrm>
          <a:prstGeom prst="rect">
            <a:avLst/>
          </a:prstGeom>
          <a:noFill/>
          <a:ln w="9525">
            <a:noFill/>
            <a:miter lim="800000"/>
            <a:headEnd/>
            <a:tailEnd/>
          </a:ln>
        </p:spPr>
        <p:txBody>
          <a:bodyPr wrap="none">
            <a:prstTxWarp prst="textNoShape">
              <a:avLst/>
            </a:prstTxWarp>
            <a:spAutoFit/>
          </a:bodyPr>
          <a:lstStyle/>
          <a:p>
            <a:r>
              <a:rPr lang="en-US" sz="1200" baseline="30000"/>
              <a:t>4. </a:t>
            </a:r>
            <a:r>
              <a:rPr lang="en-US" sz="1200"/>
              <a:t>Carpenter, G. and Cohen, S. (1976) </a:t>
            </a:r>
            <a:r>
              <a:rPr lang="en-US" sz="1200" i="1"/>
              <a:t>J. Cell Biol. 71, 159-171.</a:t>
            </a:r>
            <a:endParaRPr lang="en-US" sz="1200"/>
          </a:p>
        </p:txBody>
      </p:sp>
      <p:sp>
        <p:nvSpPr>
          <p:cNvPr id="17" name="16 Rectángulo redondeado"/>
          <p:cNvSpPr/>
          <p:nvPr/>
        </p:nvSpPr>
        <p:spPr>
          <a:xfrm>
            <a:off x="1509713" y="3714750"/>
            <a:ext cx="6643687" cy="642938"/>
          </a:xfrm>
          <a:prstGeom prst="roundRect">
            <a:avLst/>
          </a:prstGeom>
          <a:solidFill>
            <a:srgbClr val="333399"/>
          </a:solidFill>
          <a:ln>
            <a:solidFill>
              <a:srgbClr val="3366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1400" b="1" dirty="0">
                <a:solidFill>
                  <a:schemeClr val="bg1"/>
                </a:solidFill>
              </a:rPr>
              <a:t>EGFR is a Tyrosine-</a:t>
            </a:r>
            <a:r>
              <a:rPr lang="en-US" sz="1400" b="1" dirty="0" err="1">
                <a:solidFill>
                  <a:schemeClr val="bg1"/>
                </a:solidFill>
              </a:rPr>
              <a:t>Kinase</a:t>
            </a:r>
            <a:endParaRPr lang="en-US" sz="1400" b="1" dirty="0">
              <a:solidFill>
                <a:schemeClr val="bg1"/>
              </a:solidFill>
            </a:endParaRPr>
          </a:p>
          <a:p>
            <a:pPr algn="r">
              <a:defRPr/>
            </a:pPr>
            <a:r>
              <a:rPr lang="es-ES" sz="1400" b="1" dirty="0"/>
              <a:t>(</a:t>
            </a:r>
            <a:r>
              <a:rPr lang="es-ES" sz="1400" b="1" dirty="0" err="1"/>
              <a:t>Ushiro</a:t>
            </a:r>
            <a:r>
              <a:rPr lang="es-ES" sz="1400" b="1" dirty="0"/>
              <a:t>, H and Cohen, S -1980</a:t>
            </a:r>
            <a:r>
              <a:rPr lang="es-ES" sz="1400" dirty="0"/>
              <a:t>)</a:t>
            </a:r>
            <a:r>
              <a:rPr lang="es-ES" sz="1400" baseline="30000" dirty="0"/>
              <a:t>5</a:t>
            </a:r>
            <a:endParaRPr lang="en-US" sz="1400" dirty="0"/>
          </a:p>
        </p:txBody>
      </p:sp>
      <p:sp>
        <p:nvSpPr>
          <p:cNvPr id="52236" name="17 CuadroTexto"/>
          <p:cNvSpPr txBox="1">
            <a:spLocks noChangeArrowheads="1"/>
          </p:cNvSpPr>
          <p:nvPr/>
        </p:nvSpPr>
        <p:spPr bwMode="auto">
          <a:xfrm>
            <a:off x="4495800" y="5786438"/>
            <a:ext cx="4141788" cy="276225"/>
          </a:xfrm>
          <a:prstGeom prst="rect">
            <a:avLst/>
          </a:prstGeom>
          <a:noFill/>
          <a:ln w="9525">
            <a:noFill/>
            <a:miter lim="800000"/>
            <a:headEnd/>
            <a:tailEnd/>
          </a:ln>
        </p:spPr>
        <p:txBody>
          <a:bodyPr wrap="none">
            <a:prstTxWarp prst="textNoShape">
              <a:avLst/>
            </a:prstTxWarp>
            <a:spAutoFit/>
          </a:bodyPr>
          <a:lstStyle/>
          <a:p>
            <a:r>
              <a:rPr lang="en-US" sz="1200" baseline="30000"/>
              <a:t>5. </a:t>
            </a:r>
            <a:r>
              <a:rPr lang="en-US" sz="1200"/>
              <a:t>Ushiro, H. and Cohen, S. (1980) </a:t>
            </a:r>
            <a:r>
              <a:rPr lang="en-US" sz="1200" i="1"/>
              <a:t>J. Biol. Chem. 255, 8363-8365.</a:t>
            </a:r>
            <a:endParaRPr lang="en-US" sz="1200"/>
          </a:p>
        </p:txBody>
      </p:sp>
      <p:sp>
        <p:nvSpPr>
          <p:cNvPr id="19" name="18 Rectángulo redondeado"/>
          <p:cNvSpPr/>
          <p:nvPr/>
        </p:nvSpPr>
        <p:spPr>
          <a:xfrm>
            <a:off x="1509713" y="4429125"/>
            <a:ext cx="6643687" cy="642938"/>
          </a:xfrm>
          <a:prstGeom prst="roundRect">
            <a:avLst/>
          </a:prstGeom>
          <a:solidFill>
            <a:srgbClr val="333399"/>
          </a:solidFill>
          <a:ln>
            <a:solidFill>
              <a:srgbClr val="3366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s-ES" sz="1400" b="1" dirty="0" err="1">
                <a:solidFill>
                  <a:schemeClr val="bg1"/>
                </a:solidFill>
              </a:rPr>
              <a:t>Aminoacid</a:t>
            </a:r>
            <a:r>
              <a:rPr lang="es-ES" sz="1400" b="1" dirty="0">
                <a:solidFill>
                  <a:schemeClr val="bg1"/>
                </a:solidFill>
              </a:rPr>
              <a:t> </a:t>
            </a:r>
            <a:r>
              <a:rPr lang="es-ES" sz="1400" b="1" dirty="0" err="1">
                <a:solidFill>
                  <a:schemeClr val="bg1"/>
                </a:solidFill>
              </a:rPr>
              <a:t>sequence</a:t>
            </a:r>
            <a:r>
              <a:rPr lang="es-ES" sz="1400" b="1" dirty="0">
                <a:solidFill>
                  <a:schemeClr val="bg1"/>
                </a:solidFill>
              </a:rPr>
              <a:t> / </a:t>
            </a:r>
            <a:r>
              <a:rPr lang="es-ES" sz="1400" b="1" dirty="0" err="1">
                <a:solidFill>
                  <a:schemeClr val="bg1"/>
                </a:solidFill>
              </a:rPr>
              <a:t>Homology</a:t>
            </a:r>
            <a:r>
              <a:rPr lang="es-ES" sz="1400" b="1" dirty="0">
                <a:solidFill>
                  <a:schemeClr val="bg1"/>
                </a:solidFill>
              </a:rPr>
              <a:t> </a:t>
            </a:r>
            <a:r>
              <a:rPr lang="es-ES" sz="1400" b="1" dirty="0" err="1">
                <a:solidFill>
                  <a:schemeClr val="bg1"/>
                </a:solidFill>
              </a:rPr>
              <a:t>to</a:t>
            </a:r>
            <a:r>
              <a:rPr lang="es-ES" sz="1400" b="1" dirty="0">
                <a:solidFill>
                  <a:schemeClr val="bg1"/>
                </a:solidFill>
              </a:rPr>
              <a:t> </a:t>
            </a:r>
            <a:r>
              <a:rPr lang="es-ES" sz="1400" b="1" dirty="0" err="1">
                <a:solidFill>
                  <a:schemeClr val="bg1"/>
                </a:solidFill>
              </a:rPr>
              <a:t>the</a:t>
            </a:r>
            <a:r>
              <a:rPr lang="es-ES" sz="1400" b="1" dirty="0">
                <a:solidFill>
                  <a:schemeClr val="bg1"/>
                </a:solidFill>
              </a:rPr>
              <a:t> </a:t>
            </a:r>
            <a:r>
              <a:rPr lang="es-ES" sz="1400" b="1" i="1" dirty="0" err="1">
                <a:solidFill>
                  <a:schemeClr val="bg1"/>
                </a:solidFill>
              </a:rPr>
              <a:t>Erb</a:t>
            </a:r>
            <a:r>
              <a:rPr lang="es-ES" sz="1400" b="1" dirty="0">
                <a:solidFill>
                  <a:schemeClr val="bg1"/>
                </a:solidFill>
              </a:rPr>
              <a:t>-B …</a:t>
            </a:r>
            <a:endParaRPr lang="en-US" sz="1400" b="1" dirty="0">
              <a:solidFill>
                <a:schemeClr val="bg1"/>
              </a:solidFill>
            </a:endParaRPr>
          </a:p>
          <a:p>
            <a:pPr algn="r">
              <a:defRPr/>
            </a:pPr>
            <a:r>
              <a:rPr lang="es-ES" sz="1400" b="1" dirty="0"/>
              <a:t>(</a:t>
            </a:r>
            <a:r>
              <a:rPr lang="es-ES" sz="1400" b="1" dirty="0" err="1"/>
              <a:t>Yarden</a:t>
            </a:r>
            <a:r>
              <a:rPr lang="es-ES" sz="1400" b="1" dirty="0"/>
              <a:t> Y, et al -1984</a:t>
            </a:r>
            <a:r>
              <a:rPr lang="es-ES" sz="1400" dirty="0"/>
              <a:t>)</a:t>
            </a:r>
            <a:r>
              <a:rPr lang="es-ES" sz="1400" baseline="30000" dirty="0"/>
              <a:t>6</a:t>
            </a:r>
            <a:endParaRPr lang="en-US" sz="1400" dirty="0"/>
          </a:p>
        </p:txBody>
      </p:sp>
      <p:sp>
        <p:nvSpPr>
          <p:cNvPr id="52238" name="19 CuadroTexto"/>
          <p:cNvSpPr txBox="1">
            <a:spLocks noChangeArrowheads="1"/>
          </p:cNvSpPr>
          <p:nvPr/>
        </p:nvSpPr>
        <p:spPr bwMode="auto">
          <a:xfrm>
            <a:off x="4495800" y="5938838"/>
            <a:ext cx="3786188" cy="276225"/>
          </a:xfrm>
          <a:prstGeom prst="rect">
            <a:avLst/>
          </a:prstGeom>
          <a:noFill/>
          <a:ln w="9525">
            <a:noFill/>
            <a:miter lim="800000"/>
            <a:headEnd/>
            <a:tailEnd/>
          </a:ln>
        </p:spPr>
        <p:txBody>
          <a:bodyPr>
            <a:prstTxWarp prst="textNoShape">
              <a:avLst/>
            </a:prstTxWarp>
            <a:spAutoFit/>
          </a:bodyPr>
          <a:lstStyle/>
          <a:p>
            <a:r>
              <a:rPr lang="en-US" sz="1200" baseline="30000"/>
              <a:t>6. </a:t>
            </a:r>
            <a:r>
              <a:rPr lang="en-US" sz="1200"/>
              <a:t>Yarden, Y., et al. (1984) </a:t>
            </a:r>
            <a:r>
              <a:rPr lang="en-US" sz="1200" i="1"/>
              <a:t>Nature 309, 418-425</a:t>
            </a:r>
            <a:endParaRPr lang="en-US" sz="1200"/>
          </a:p>
        </p:txBody>
      </p:sp>
    </p:spTree>
  </p:cSld>
  <p:clrMapOvr>
    <a:masterClrMapping/>
  </p:clrMapOvr>
  <p:timing>
    <p:tnLst>
      <p:par>
        <p:cTn xmlns:p14="http://schemas.microsoft.com/office/powerpoint/2010/mai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314325" y="166688"/>
            <a:ext cx="6696075" cy="600075"/>
          </a:xfrm>
        </p:spPr>
        <p:txBody>
          <a:bodyPr/>
          <a:lstStyle/>
          <a:p>
            <a:r>
              <a:rPr lang="en-US" dirty="0" smtClean="0"/>
              <a:t>Multistep </a:t>
            </a:r>
            <a:r>
              <a:rPr lang="en-US" dirty="0" err="1" smtClean="0"/>
              <a:t>clonal</a:t>
            </a:r>
            <a:r>
              <a:rPr lang="en-US" dirty="0" smtClean="0"/>
              <a:t> development of malignancy</a:t>
            </a:r>
            <a:endParaRPr lang="en-US" dirty="0"/>
          </a:p>
        </p:txBody>
      </p:sp>
      <p:sp>
        <p:nvSpPr>
          <p:cNvPr id="3" name="Footer Placeholder 2"/>
          <p:cNvSpPr>
            <a:spLocks noGrp="1"/>
          </p:cNvSpPr>
          <p:nvPr>
            <p:ph type="ftr" sz="quarter" idx="10"/>
          </p:nvPr>
        </p:nvSpPr>
        <p:spPr/>
        <p:txBody>
          <a:bodyPr/>
          <a:lstStyle/>
          <a:p>
            <a:r>
              <a:rPr lang="de-DE" smtClean="0"/>
              <a:t>Page </a:t>
            </a:r>
            <a:r>
              <a:rPr lang="de-DE" smtClean="0">
                <a:sym typeface="Wingdings" charset="2"/>
              </a:rPr>
              <a:t></a:t>
            </a:r>
            <a:r>
              <a:rPr lang="de-DE" smtClean="0"/>
              <a:t> </a:t>
            </a:r>
            <a:fld id="{36DBD748-4948-264C-AE94-165EBE220D41}" type="slidenum">
              <a:rPr lang="de-DE" smtClean="0"/>
              <a:pPr/>
              <a:t>3</a:t>
            </a:fld>
            <a:endParaRPr lang="de-DE"/>
          </a:p>
        </p:txBody>
      </p:sp>
      <p:pic>
        <p:nvPicPr>
          <p:cNvPr id="6" name="Picture 5"/>
          <p:cNvPicPr>
            <a:picLocks noChangeAspect="1"/>
          </p:cNvPicPr>
          <p:nvPr/>
        </p:nvPicPr>
        <p:blipFill>
          <a:blip r:embed="rId2"/>
          <a:stretch>
            <a:fillRect/>
          </a:stretch>
        </p:blipFill>
        <p:spPr>
          <a:xfrm>
            <a:off x="457200" y="990600"/>
            <a:ext cx="8343609" cy="5048558"/>
          </a:xfrm>
          <a:prstGeom prst="rect">
            <a:avLst/>
          </a:prstGeom>
        </p:spPr>
      </p:pic>
    </p:spTree>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4274" name="4 CuadroTexto"/>
          <p:cNvSpPr txBox="1">
            <a:spLocks noChangeArrowheads="1"/>
          </p:cNvSpPr>
          <p:nvPr/>
        </p:nvSpPr>
        <p:spPr bwMode="auto">
          <a:xfrm>
            <a:off x="4495800" y="5214938"/>
            <a:ext cx="3698875" cy="276225"/>
          </a:xfrm>
          <a:prstGeom prst="rect">
            <a:avLst/>
          </a:prstGeom>
          <a:noFill/>
          <a:ln w="9525">
            <a:noFill/>
            <a:miter lim="800000"/>
            <a:headEnd/>
            <a:tailEnd/>
          </a:ln>
        </p:spPr>
        <p:txBody>
          <a:bodyPr wrap="none">
            <a:prstTxWarp prst="textNoShape">
              <a:avLst/>
            </a:prstTxWarp>
            <a:spAutoFit/>
          </a:bodyPr>
          <a:lstStyle/>
          <a:p>
            <a:r>
              <a:rPr lang="en-US" sz="1200" baseline="30000"/>
              <a:t>1. </a:t>
            </a:r>
            <a:r>
              <a:rPr lang="en-US" sz="1200"/>
              <a:t>Cohen, </a:t>
            </a:r>
            <a:r>
              <a:rPr lang="en-US" sz="1200" i="1"/>
              <a:t>S. (1960) Proc. Natl. Acad. Sci. USA 46, 302-311</a:t>
            </a:r>
            <a:endParaRPr lang="en-US" sz="1200"/>
          </a:p>
        </p:txBody>
      </p:sp>
      <p:sp>
        <p:nvSpPr>
          <p:cNvPr id="54275" name="7 CuadroTexto"/>
          <p:cNvSpPr txBox="1">
            <a:spLocks noChangeArrowheads="1"/>
          </p:cNvSpPr>
          <p:nvPr/>
        </p:nvSpPr>
        <p:spPr bwMode="auto">
          <a:xfrm>
            <a:off x="1682750" y="6510338"/>
            <a:ext cx="5175250" cy="276225"/>
          </a:xfrm>
          <a:prstGeom prst="rect">
            <a:avLst/>
          </a:prstGeom>
          <a:noFill/>
          <a:ln w="9525">
            <a:noFill/>
            <a:miter lim="800000"/>
            <a:headEnd/>
            <a:tailEnd/>
          </a:ln>
        </p:spPr>
        <p:txBody>
          <a:bodyPr wrap="none">
            <a:prstTxWarp prst="textNoShape">
              <a:avLst/>
            </a:prstTxWarp>
            <a:spAutoFit/>
          </a:bodyPr>
          <a:lstStyle/>
          <a:p>
            <a:r>
              <a:rPr lang="en-US" sz="1200">
                <a:hlinkClick r:id="rId3"/>
              </a:rPr>
              <a:t>http://nobelprize.org/nobel_prizes/medicine/laureates/1986/cohen-lecture.pdf</a:t>
            </a:r>
            <a:endParaRPr lang="en-US" sz="1200"/>
          </a:p>
        </p:txBody>
      </p:sp>
      <p:sp>
        <p:nvSpPr>
          <p:cNvPr id="54276" name="10 CuadroTexto"/>
          <p:cNvSpPr txBox="1">
            <a:spLocks noChangeArrowheads="1"/>
          </p:cNvSpPr>
          <p:nvPr/>
        </p:nvSpPr>
        <p:spPr bwMode="auto">
          <a:xfrm>
            <a:off x="4495800" y="5357813"/>
            <a:ext cx="2738438" cy="276225"/>
          </a:xfrm>
          <a:prstGeom prst="rect">
            <a:avLst/>
          </a:prstGeom>
          <a:noFill/>
          <a:ln w="9525">
            <a:noFill/>
            <a:miter lim="800000"/>
            <a:headEnd/>
            <a:tailEnd/>
          </a:ln>
        </p:spPr>
        <p:txBody>
          <a:bodyPr wrap="none">
            <a:prstTxWarp prst="textNoShape">
              <a:avLst/>
            </a:prstTxWarp>
            <a:spAutoFit/>
          </a:bodyPr>
          <a:lstStyle/>
          <a:p>
            <a:r>
              <a:rPr lang="en-US" sz="1200" baseline="30000"/>
              <a:t>2. </a:t>
            </a:r>
            <a:r>
              <a:rPr lang="de-DE" sz="1200"/>
              <a:t>Cohen, S. (1965) </a:t>
            </a:r>
            <a:r>
              <a:rPr lang="de-DE" sz="1200" i="1"/>
              <a:t>Dev. Biol. 12, 394-407.</a:t>
            </a:r>
            <a:endParaRPr lang="en-US" sz="1200"/>
          </a:p>
        </p:txBody>
      </p:sp>
      <p:sp>
        <p:nvSpPr>
          <p:cNvPr id="54277" name="13 CuadroTexto"/>
          <p:cNvSpPr txBox="1">
            <a:spLocks noChangeArrowheads="1"/>
          </p:cNvSpPr>
          <p:nvPr/>
        </p:nvSpPr>
        <p:spPr bwMode="auto">
          <a:xfrm>
            <a:off x="4495800" y="5500688"/>
            <a:ext cx="4014788" cy="276225"/>
          </a:xfrm>
          <a:prstGeom prst="rect">
            <a:avLst/>
          </a:prstGeom>
          <a:noFill/>
          <a:ln w="9525">
            <a:noFill/>
            <a:miter lim="800000"/>
            <a:headEnd/>
            <a:tailEnd/>
          </a:ln>
        </p:spPr>
        <p:txBody>
          <a:bodyPr wrap="none">
            <a:prstTxWarp prst="textNoShape">
              <a:avLst/>
            </a:prstTxWarp>
            <a:spAutoFit/>
          </a:bodyPr>
          <a:lstStyle/>
          <a:p>
            <a:r>
              <a:rPr lang="en-US" sz="1200" baseline="30000"/>
              <a:t>3. </a:t>
            </a:r>
            <a:r>
              <a:rPr lang="en-US" sz="1200"/>
              <a:t>Armelin, H. (1973) </a:t>
            </a:r>
            <a:r>
              <a:rPr lang="en-US" sz="1200" i="1"/>
              <a:t>Proc. Natl. Acad. Sci. USA 70, 2702-2706.</a:t>
            </a:r>
            <a:endParaRPr lang="en-US" sz="1200"/>
          </a:p>
        </p:txBody>
      </p:sp>
      <p:sp>
        <p:nvSpPr>
          <p:cNvPr id="54278" name="15 CuadroTexto"/>
          <p:cNvSpPr txBox="1">
            <a:spLocks noChangeArrowheads="1"/>
          </p:cNvSpPr>
          <p:nvPr/>
        </p:nvSpPr>
        <p:spPr bwMode="auto">
          <a:xfrm>
            <a:off x="4495800" y="5653088"/>
            <a:ext cx="4014788" cy="276225"/>
          </a:xfrm>
          <a:prstGeom prst="rect">
            <a:avLst/>
          </a:prstGeom>
          <a:noFill/>
          <a:ln w="9525">
            <a:noFill/>
            <a:miter lim="800000"/>
            <a:headEnd/>
            <a:tailEnd/>
          </a:ln>
        </p:spPr>
        <p:txBody>
          <a:bodyPr wrap="none">
            <a:prstTxWarp prst="textNoShape">
              <a:avLst/>
            </a:prstTxWarp>
            <a:spAutoFit/>
          </a:bodyPr>
          <a:lstStyle/>
          <a:p>
            <a:r>
              <a:rPr lang="en-US" sz="1200" baseline="30000"/>
              <a:t>4. </a:t>
            </a:r>
            <a:r>
              <a:rPr lang="en-US" sz="1200"/>
              <a:t>Carpenter, G. and Cohen, S. (1976) </a:t>
            </a:r>
            <a:r>
              <a:rPr lang="en-US" sz="1200" i="1"/>
              <a:t>J. Cell Biol. 71, 159-171.</a:t>
            </a:r>
            <a:endParaRPr lang="en-US" sz="1200"/>
          </a:p>
        </p:txBody>
      </p:sp>
      <p:sp>
        <p:nvSpPr>
          <p:cNvPr id="54279" name="17 CuadroTexto"/>
          <p:cNvSpPr txBox="1">
            <a:spLocks noChangeArrowheads="1"/>
          </p:cNvSpPr>
          <p:nvPr/>
        </p:nvSpPr>
        <p:spPr bwMode="auto">
          <a:xfrm>
            <a:off x="4495800" y="5786438"/>
            <a:ext cx="4141788" cy="276225"/>
          </a:xfrm>
          <a:prstGeom prst="rect">
            <a:avLst/>
          </a:prstGeom>
          <a:noFill/>
          <a:ln w="9525">
            <a:noFill/>
            <a:miter lim="800000"/>
            <a:headEnd/>
            <a:tailEnd/>
          </a:ln>
        </p:spPr>
        <p:txBody>
          <a:bodyPr wrap="none">
            <a:prstTxWarp prst="textNoShape">
              <a:avLst/>
            </a:prstTxWarp>
            <a:spAutoFit/>
          </a:bodyPr>
          <a:lstStyle/>
          <a:p>
            <a:r>
              <a:rPr lang="en-US" sz="1200" baseline="30000"/>
              <a:t>5. </a:t>
            </a:r>
            <a:r>
              <a:rPr lang="en-US" sz="1200"/>
              <a:t>Ushiro, H. and Cohen, S. (1980) </a:t>
            </a:r>
            <a:r>
              <a:rPr lang="en-US" sz="1200" i="1"/>
              <a:t>J. Biol. Chem. 255, 8363-8365.</a:t>
            </a:r>
            <a:endParaRPr lang="en-US" sz="1200"/>
          </a:p>
        </p:txBody>
      </p:sp>
      <p:pic>
        <p:nvPicPr>
          <p:cNvPr id="54280" name="Picture 2" descr="http://upload.wikimedia.org/wikipedia/commons/5/51/Stanley_Cohen-Biochemist.jpg"/>
          <p:cNvPicPr>
            <a:picLocks noChangeAspect="1" noChangeArrowheads="1"/>
          </p:cNvPicPr>
          <p:nvPr/>
        </p:nvPicPr>
        <p:blipFill>
          <a:blip r:embed="rId4"/>
          <a:srcRect/>
          <a:stretch>
            <a:fillRect/>
          </a:stretch>
        </p:blipFill>
        <p:spPr bwMode="auto">
          <a:xfrm>
            <a:off x="5416550" y="2130425"/>
            <a:ext cx="1428750" cy="1905000"/>
          </a:xfrm>
          <a:prstGeom prst="rect">
            <a:avLst/>
          </a:prstGeom>
          <a:noFill/>
          <a:ln w="9525">
            <a:noFill/>
            <a:miter lim="800000"/>
            <a:headEnd/>
            <a:tailEnd/>
          </a:ln>
        </p:spPr>
      </p:pic>
      <p:pic>
        <p:nvPicPr>
          <p:cNvPr id="54281" name="Picture 4" descr="Physics and chemistry medals"/>
          <p:cNvPicPr>
            <a:picLocks noChangeAspect="1" noChangeArrowheads="1"/>
          </p:cNvPicPr>
          <p:nvPr/>
        </p:nvPicPr>
        <p:blipFill>
          <a:blip r:embed="rId5"/>
          <a:srcRect/>
          <a:stretch>
            <a:fillRect/>
          </a:stretch>
        </p:blipFill>
        <p:spPr bwMode="auto">
          <a:xfrm>
            <a:off x="1571625" y="2357438"/>
            <a:ext cx="3019425" cy="1619250"/>
          </a:xfrm>
          <a:prstGeom prst="rect">
            <a:avLst/>
          </a:prstGeom>
          <a:noFill/>
          <a:ln w="9525">
            <a:solidFill>
              <a:schemeClr val="tx2"/>
            </a:solidFill>
            <a:miter lim="800000"/>
            <a:headEnd/>
            <a:tailEnd/>
          </a:ln>
        </p:spPr>
      </p:pic>
      <p:sp>
        <p:nvSpPr>
          <p:cNvPr id="54282" name="20 CuadroTexto"/>
          <p:cNvSpPr txBox="1">
            <a:spLocks noChangeArrowheads="1"/>
          </p:cNvSpPr>
          <p:nvPr/>
        </p:nvSpPr>
        <p:spPr bwMode="auto">
          <a:xfrm>
            <a:off x="4344988" y="4130675"/>
            <a:ext cx="3417887" cy="369888"/>
          </a:xfrm>
          <a:prstGeom prst="rect">
            <a:avLst/>
          </a:prstGeom>
          <a:noFill/>
          <a:ln w="9525">
            <a:noFill/>
            <a:miter lim="800000"/>
            <a:headEnd/>
            <a:tailEnd/>
          </a:ln>
        </p:spPr>
        <p:txBody>
          <a:bodyPr wrap="none">
            <a:prstTxWarp prst="textNoShape">
              <a:avLst/>
            </a:prstTxWarp>
            <a:spAutoFit/>
          </a:bodyPr>
          <a:lstStyle/>
          <a:p>
            <a:r>
              <a:rPr lang="es-ES" b="1"/>
              <a:t>Nobel Prize (1986): Stanley Cohen</a:t>
            </a:r>
            <a:endParaRPr lang="en-US" b="1"/>
          </a:p>
        </p:txBody>
      </p:sp>
    </p:spTree>
  </p:cSld>
  <p:clrMapOvr>
    <a:masterClrMapping/>
  </p:clrMapOvr>
  <p:timing>
    <p:tnLst>
      <p:par>
        <p:cTn xmlns:p14="http://schemas.microsoft.com/office/powerpoint/2010/mai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grpSp>
        <p:nvGrpSpPr>
          <p:cNvPr id="2" name="Group 2"/>
          <p:cNvGrpSpPr>
            <a:grpSpLocks/>
          </p:cNvGrpSpPr>
          <p:nvPr/>
        </p:nvGrpSpPr>
        <p:grpSpPr bwMode="auto">
          <a:xfrm>
            <a:off x="-12700" y="4071938"/>
            <a:ext cx="9199563" cy="619125"/>
            <a:chOff x="-8" y="1191"/>
            <a:chExt cx="5795" cy="390"/>
          </a:xfrm>
        </p:grpSpPr>
        <p:sp>
          <p:nvSpPr>
            <p:cNvPr id="56354" name="Freeform 3"/>
            <p:cNvSpPr>
              <a:spLocks/>
            </p:cNvSpPr>
            <p:nvPr/>
          </p:nvSpPr>
          <p:spPr bwMode="auto">
            <a:xfrm>
              <a:off x="0" y="1263"/>
              <a:ext cx="5775" cy="250"/>
            </a:xfrm>
            <a:custGeom>
              <a:avLst/>
              <a:gdLst>
                <a:gd name="T0" fmla="*/ 0 w 5772"/>
                <a:gd name="T1" fmla="*/ 13 h 1078"/>
                <a:gd name="T2" fmla="*/ 2799 w 5772"/>
                <a:gd name="T3" fmla="*/ 0 h 1078"/>
                <a:gd name="T4" fmla="*/ 5781 w 5772"/>
                <a:gd name="T5" fmla="*/ 11 h 1078"/>
                <a:gd name="T6" fmla="*/ 0 60000 65536"/>
                <a:gd name="T7" fmla="*/ 0 60000 65536"/>
                <a:gd name="T8" fmla="*/ 0 60000 65536"/>
                <a:gd name="T9" fmla="*/ 0 w 5772"/>
                <a:gd name="T10" fmla="*/ 0 h 1078"/>
                <a:gd name="T11" fmla="*/ 5772 w 5772"/>
                <a:gd name="T12" fmla="*/ 1078 h 1078"/>
              </a:gdLst>
              <a:ahLst/>
              <a:cxnLst>
                <a:cxn ang="T6">
                  <a:pos x="T0" y="T1"/>
                </a:cxn>
                <a:cxn ang="T7">
                  <a:pos x="T2" y="T3"/>
                </a:cxn>
                <a:cxn ang="T8">
                  <a:pos x="T4" y="T5"/>
                </a:cxn>
              </a:cxnLst>
              <a:rect l="T9" t="T10" r="T11" b="T12"/>
              <a:pathLst>
                <a:path w="5772" h="1078">
                  <a:moveTo>
                    <a:pt x="0" y="1078"/>
                  </a:moveTo>
                  <a:cubicBezTo>
                    <a:pt x="917" y="573"/>
                    <a:pt x="1834" y="68"/>
                    <a:pt x="2796" y="34"/>
                  </a:cubicBezTo>
                  <a:cubicBezTo>
                    <a:pt x="3758" y="0"/>
                    <a:pt x="5276" y="734"/>
                    <a:pt x="5772" y="874"/>
                  </a:cubicBezTo>
                </a:path>
              </a:pathLst>
            </a:custGeom>
            <a:noFill/>
            <a:ln w="146050">
              <a:solidFill>
                <a:srgbClr val="FFCC99"/>
              </a:solidFill>
              <a:round/>
              <a:headEnd/>
              <a:tailEnd/>
            </a:ln>
          </p:spPr>
          <p:txBody>
            <a:bodyPr>
              <a:prstTxWarp prst="textNoShape">
                <a:avLst/>
              </a:prstTxWarp>
            </a:bodyPr>
            <a:lstStyle/>
            <a:p>
              <a:endParaRPr lang="es-ES"/>
            </a:p>
          </p:txBody>
        </p:sp>
        <p:sp>
          <p:nvSpPr>
            <p:cNvPr id="56355" name="Freeform 4"/>
            <p:cNvSpPr>
              <a:spLocks noChangeAspect="1"/>
            </p:cNvSpPr>
            <p:nvPr/>
          </p:nvSpPr>
          <p:spPr bwMode="auto">
            <a:xfrm rot="-805898">
              <a:off x="4513" y="131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356" name="Freeform 5"/>
            <p:cNvSpPr>
              <a:spLocks noChangeAspect="1"/>
            </p:cNvSpPr>
            <p:nvPr/>
          </p:nvSpPr>
          <p:spPr bwMode="auto">
            <a:xfrm rot="-805898">
              <a:off x="4527" y="1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357" name="Freeform 6"/>
            <p:cNvSpPr>
              <a:spLocks noChangeAspect="1"/>
            </p:cNvSpPr>
            <p:nvPr/>
          </p:nvSpPr>
          <p:spPr bwMode="auto">
            <a:xfrm rot="-805898">
              <a:off x="4549" y="132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358" name="Freeform 7"/>
            <p:cNvSpPr>
              <a:spLocks noChangeAspect="1"/>
            </p:cNvSpPr>
            <p:nvPr/>
          </p:nvSpPr>
          <p:spPr bwMode="auto">
            <a:xfrm rot="-805898">
              <a:off x="4563" y="132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359" name="Freeform 8"/>
            <p:cNvSpPr>
              <a:spLocks noChangeAspect="1"/>
            </p:cNvSpPr>
            <p:nvPr/>
          </p:nvSpPr>
          <p:spPr bwMode="auto">
            <a:xfrm rot="-805898">
              <a:off x="4585" y="132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360" name="Freeform 9"/>
            <p:cNvSpPr>
              <a:spLocks noChangeAspect="1"/>
            </p:cNvSpPr>
            <p:nvPr/>
          </p:nvSpPr>
          <p:spPr bwMode="auto">
            <a:xfrm rot="-805898">
              <a:off x="4599" y="132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3" name="Group 10"/>
            <p:cNvGrpSpPr>
              <a:grpSpLocks/>
            </p:cNvGrpSpPr>
            <p:nvPr/>
          </p:nvGrpSpPr>
          <p:grpSpPr bwMode="auto">
            <a:xfrm>
              <a:off x="4505" y="1287"/>
              <a:ext cx="144" cy="40"/>
              <a:chOff x="4497" y="1296"/>
              <a:chExt cx="144" cy="40"/>
            </a:xfrm>
          </p:grpSpPr>
          <p:sp>
            <p:nvSpPr>
              <p:cNvPr id="264247" name="Oval 11"/>
              <p:cNvSpPr>
                <a:spLocks noChangeAspect="1" noChangeArrowheads="1"/>
              </p:cNvSpPr>
              <p:nvPr/>
            </p:nvSpPr>
            <p:spPr bwMode="auto">
              <a:xfrm rot="394101">
                <a:off x="4497" y="129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4248" name="Oval 12"/>
              <p:cNvSpPr>
                <a:spLocks noChangeAspect="1" noChangeArrowheads="1"/>
              </p:cNvSpPr>
              <p:nvPr/>
            </p:nvSpPr>
            <p:spPr bwMode="auto">
              <a:xfrm rot="394101">
                <a:off x="4533" y="130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4249" name="Oval 13"/>
              <p:cNvSpPr>
                <a:spLocks noChangeAspect="1" noChangeArrowheads="1"/>
              </p:cNvSpPr>
              <p:nvPr/>
            </p:nvSpPr>
            <p:spPr bwMode="auto">
              <a:xfrm rot="394101">
                <a:off x="4569" y="130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4250" name="Oval 14"/>
              <p:cNvSpPr>
                <a:spLocks noChangeAspect="1" noChangeArrowheads="1"/>
              </p:cNvSpPr>
              <p:nvPr/>
            </p:nvSpPr>
            <p:spPr bwMode="auto">
              <a:xfrm rot="394101">
                <a:off x="4604" y="13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362" name="Freeform 15"/>
            <p:cNvSpPr>
              <a:spLocks noChangeAspect="1"/>
            </p:cNvSpPr>
            <p:nvPr/>
          </p:nvSpPr>
          <p:spPr bwMode="auto">
            <a:xfrm rot="-805898">
              <a:off x="4620" y="132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363" name="Freeform 16"/>
            <p:cNvSpPr>
              <a:spLocks noChangeAspect="1"/>
            </p:cNvSpPr>
            <p:nvPr/>
          </p:nvSpPr>
          <p:spPr bwMode="auto">
            <a:xfrm rot="-805898">
              <a:off x="4634" y="1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364" name="Freeform 17"/>
            <p:cNvSpPr>
              <a:spLocks noChangeAspect="1"/>
            </p:cNvSpPr>
            <p:nvPr/>
          </p:nvSpPr>
          <p:spPr bwMode="auto">
            <a:xfrm rot="9994102">
              <a:off x="4526" y="136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365" name="Freeform 18"/>
            <p:cNvSpPr>
              <a:spLocks noChangeAspect="1"/>
            </p:cNvSpPr>
            <p:nvPr/>
          </p:nvSpPr>
          <p:spPr bwMode="auto">
            <a:xfrm rot="9994102">
              <a:off x="4512" y="136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366" name="Freeform 19"/>
            <p:cNvSpPr>
              <a:spLocks noChangeAspect="1"/>
            </p:cNvSpPr>
            <p:nvPr/>
          </p:nvSpPr>
          <p:spPr bwMode="auto">
            <a:xfrm rot="9994102">
              <a:off x="4561" y="136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367" name="Freeform 20"/>
            <p:cNvSpPr>
              <a:spLocks noChangeAspect="1"/>
            </p:cNvSpPr>
            <p:nvPr/>
          </p:nvSpPr>
          <p:spPr bwMode="auto">
            <a:xfrm rot="9994102">
              <a:off x="4547" y="1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368" name="Freeform 21"/>
            <p:cNvSpPr>
              <a:spLocks noChangeAspect="1"/>
            </p:cNvSpPr>
            <p:nvPr/>
          </p:nvSpPr>
          <p:spPr bwMode="auto">
            <a:xfrm rot="9994102">
              <a:off x="4598" y="136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369" name="Freeform 22"/>
            <p:cNvSpPr>
              <a:spLocks noChangeAspect="1"/>
            </p:cNvSpPr>
            <p:nvPr/>
          </p:nvSpPr>
          <p:spPr bwMode="auto">
            <a:xfrm rot="9994102">
              <a:off x="4584" y="136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4" name="Group 23"/>
            <p:cNvGrpSpPr>
              <a:grpSpLocks/>
            </p:cNvGrpSpPr>
            <p:nvPr/>
          </p:nvGrpSpPr>
          <p:grpSpPr bwMode="auto">
            <a:xfrm>
              <a:off x="4502" y="1393"/>
              <a:ext cx="145" cy="40"/>
              <a:chOff x="4494" y="1402"/>
              <a:chExt cx="145" cy="40"/>
            </a:xfrm>
          </p:grpSpPr>
          <p:sp>
            <p:nvSpPr>
              <p:cNvPr id="264243" name="Oval 24"/>
              <p:cNvSpPr>
                <a:spLocks noChangeAspect="1" noChangeArrowheads="1"/>
              </p:cNvSpPr>
              <p:nvPr/>
            </p:nvSpPr>
            <p:spPr bwMode="auto">
              <a:xfrm rot="-10405899">
                <a:off x="4494" y="140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4244" name="Oval 25"/>
              <p:cNvSpPr>
                <a:spLocks noChangeAspect="1" noChangeArrowheads="1"/>
              </p:cNvSpPr>
              <p:nvPr/>
            </p:nvSpPr>
            <p:spPr bwMode="auto">
              <a:xfrm rot="-10405899">
                <a:off x="4529" y="140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4245" name="Oval 26"/>
              <p:cNvSpPr>
                <a:spLocks noChangeAspect="1" noChangeArrowheads="1"/>
              </p:cNvSpPr>
              <p:nvPr/>
            </p:nvSpPr>
            <p:spPr bwMode="auto">
              <a:xfrm rot="-10405899">
                <a:off x="4566" y="140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4246" name="Oval 27"/>
              <p:cNvSpPr>
                <a:spLocks noChangeAspect="1" noChangeArrowheads="1"/>
              </p:cNvSpPr>
              <p:nvPr/>
            </p:nvSpPr>
            <p:spPr bwMode="auto">
              <a:xfrm rot="-10405899">
                <a:off x="4602" y="14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371" name="Freeform 28"/>
            <p:cNvSpPr>
              <a:spLocks noChangeAspect="1"/>
            </p:cNvSpPr>
            <p:nvPr/>
          </p:nvSpPr>
          <p:spPr bwMode="auto">
            <a:xfrm rot="9994102">
              <a:off x="4634" y="137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372" name="Freeform 29"/>
            <p:cNvSpPr>
              <a:spLocks noChangeAspect="1"/>
            </p:cNvSpPr>
            <p:nvPr/>
          </p:nvSpPr>
          <p:spPr bwMode="auto">
            <a:xfrm rot="9994102">
              <a:off x="4620" y="13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373" name="Freeform 30"/>
            <p:cNvSpPr>
              <a:spLocks noChangeAspect="1"/>
            </p:cNvSpPr>
            <p:nvPr/>
          </p:nvSpPr>
          <p:spPr bwMode="auto">
            <a:xfrm rot="-805898">
              <a:off x="4370" y="130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374" name="Freeform 31"/>
            <p:cNvSpPr>
              <a:spLocks noChangeAspect="1"/>
            </p:cNvSpPr>
            <p:nvPr/>
          </p:nvSpPr>
          <p:spPr bwMode="auto">
            <a:xfrm rot="-805898">
              <a:off x="4384" y="1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375" name="Freeform 32"/>
            <p:cNvSpPr>
              <a:spLocks noChangeAspect="1"/>
            </p:cNvSpPr>
            <p:nvPr/>
          </p:nvSpPr>
          <p:spPr bwMode="auto">
            <a:xfrm rot="-805898">
              <a:off x="4406" y="1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376" name="Freeform 33"/>
            <p:cNvSpPr>
              <a:spLocks noChangeAspect="1"/>
            </p:cNvSpPr>
            <p:nvPr/>
          </p:nvSpPr>
          <p:spPr bwMode="auto">
            <a:xfrm rot="-805898">
              <a:off x="4420" y="130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377" name="Freeform 34"/>
            <p:cNvSpPr>
              <a:spLocks noChangeAspect="1"/>
            </p:cNvSpPr>
            <p:nvPr/>
          </p:nvSpPr>
          <p:spPr bwMode="auto">
            <a:xfrm rot="-805898">
              <a:off x="4442" y="131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378" name="Freeform 35"/>
            <p:cNvSpPr>
              <a:spLocks noChangeAspect="1"/>
            </p:cNvSpPr>
            <p:nvPr/>
          </p:nvSpPr>
          <p:spPr bwMode="auto">
            <a:xfrm rot="-805898">
              <a:off x="4456" y="131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5" name="Group 36"/>
            <p:cNvGrpSpPr>
              <a:grpSpLocks/>
            </p:cNvGrpSpPr>
            <p:nvPr/>
          </p:nvGrpSpPr>
          <p:grpSpPr bwMode="auto">
            <a:xfrm>
              <a:off x="4362" y="1275"/>
              <a:ext cx="144" cy="40"/>
              <a:chOff x="4497" y="1296"/>
              <a:chExt cx="144" cy="40"/>
            </a:xfrm>
          </p:grpSpPr>
          <p:sp>
            <p:nvSpPr>
              <p:cNvPr id="264239" name="Oval 37"/>
              <p:cNvSpPr>
                <a:spLocks noChangeAspect="1" noChangeArrowheads="1"/>
              </p:cNvSpPr>
              <p:nvPr/>
            </p:nvSpPr>
            <p:spPr bwMode="auto">
              <a:xfrm rot="394101">
                <a:off x="4497" y="129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4240" name="Oval 38"/>
              <p:cNvSpPr>
                <a:spLocks noChangeAspect="1" noChangeArrowheads="1"/>
              </p:cNvSpPr>
              <p:nvPr/>
            </p:nvSpPr>
            <p:spPr bwMode="auto">
              <a:xfrm rot="394101">
                <a:off x="4533" y="130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4241" name="Oval 39"/>
              <p:cNvSpPr>
                <a:spLocks noChangeAspect="1" noChangeArrowheads="1"/>
              </p:cNvSpPr>
              <p:nvPr/>
            </p:nvSpPr>
            <p:spPr bwMode="auto">
              <a:xfrm rot="394101">
                <a:off x="4569" y="130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4242" name="Oval 40"/>
              <p:cNvSpPr>
                <a:spLocks noChangeAspect="1" noChangeArrowheads="1"/>
              </p:cNvSpPr>
              <p:nvPr/>
            </p:nvSpPr>
            <p:spPr bwMode="auto">
              <a:xfrm rot="394101">
                <a:off x="4604" y="13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380" name="Freeform 41"/>
            <p:cNvSpPr>
              <a:spLocks noChangeAspect="1"/>
            </p:cNvSpPr>
            <p:nvPr/>
          </p:nvSpPr>
          <p:spPr bwMode="auto">
            <a:xfrm rot="-805898">
              <a:off x="4477" y="131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381" name="Freeform 42"/>
            <p:cNvSpPr>
              <a:spLocks noChangeAspect="1"/>
            </p:cNvSpPr>
            <p:nvPr/>
          </p:nvSpPr>
          <p:spPr bwMode="auto">
            <a:xfrm rot="-805898">
              <a:off x="4491" y="131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382" name="Freeform 43"/>
            <p:cNvSpPr>
              <a:spLocks noChangeAspect="1"/>
            </p:cNvSpPr>
            <p:nvPr/>
          </p:nvSpPr>
          <p:spPr bwMode="auto">
            <a:xfrm rot="9994102">
              <a:off x="4383" y="1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383" name="Freeform 44"/>
            <p:cNvSpPr>
              <a:spLocks noChangeAspect="1"/>
            </p:cNvSpPr>
            <p:nvPr/>
          </p:nvSpPr>
          <p:spPr bwMode="auto">
            <a:xfrm rot="9994102">
              <a:off x="4369" y="134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384" name="Freeform 45"/>
            <p:cNvSpPr>
              <a:spLocks noChangeAspect="1"/>
            </p:cNvSpPr>
            <p:nvPr/>
          </p:nvSpPr>
          <p:spPr bwMode="auto">
            <a:xfrm rot="9994102">
              <a:off x="4418" y="135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385" name="Freeform 46"/>
            <p:cNvSpPr>
              <a:spLocks noChangeAspect="1"/>
            </p:cNvSpPr>
            <p:nvPr/>
          </p:nvSpPr>
          <p:spPr bwMode="auto">
            <a:xfrm rot="9994102">
              <a:off x="4404" y="135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386" name="Freeform 47"/>
            <p:cNvSpPr>
              <a:spLocks noChangeAspect="1"/>
            </p:cNvSpPr>
            <p:nvPr/>
          </p:nvSpPr>
          <p:spPr bwMode="auto">
            <a:xfrm rot="9994102">
              <a:off x="4455" y="13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387" name="Freeform 48"/>
            <p:cNvSpPr>
              <a:spLocks noChangeAspect="1"/>
            </p:cNvSpPr>
            <p:nvPr/>
          </p:nvSpPr>
          <p:spPr bwMode="auto">
            <a:xfrm rot="9994102">
              <a:off x="4441" y="1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6" name="Group 49"/>
            <p:cNvGrpSpPr>
              <a:grpSpLocks/>
            </p:cNvGrpSpPr>
            <p:nvPr/>
          </p:nvGrpSpPr>
          <p:grpSpPr bwMode="auto">
            <a:xfrm>
              <a:off x="4359" y="1381"/>
              <a:ext cx="145" cy="40"/>
              <a:chOff x="4494" y="1402"/>
              <a:chExt cx="145" cy="40"/>
            </a:xfrm>
          </p:grpSpPr>
          <p:sp>
            <p:nvSpPr>
              <p:cNvPr id="264235" name="Oval 50"/>
              <p:cNvSpPr>
                <a:spLocks noChangeAspect="1" noChangeArrowheads="1"/>
              </p:cNvSpPr>
              <p:nvPr/>
            </p:nvSpPr>
            <p:spPr bwMode="auto">
              <a:xfrm rot="-10405899">
                <a:off x="4494" y="140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4236" name="Oval 51"/>
              <p:cNvSpPr>
                <a:spLocks noChangeAspect="1" noChangeArrowheads="1"/>
              </p:cNvSpPr>
              <p:nvPr/>
            </p:nvSpPr>
            <p:spPr bwMode="auto">
              <a:xfrm rot="-10405899">
                <a:off x="4529" y="140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4237" name="Oval 52"/>
              <p:cNvSpPr>
                <a:spLocks noChangeAspect="1" noChangeArrowheads="1"/>
              </p:cNvSpPr>
              <p:nvPr/>
            </p:nvSpPr>
            <p:spPr bwMode="auto">
              <a:xfrm rot="-10405899">
                <a:off x="4566" y="140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4238" name="Oval 53"/>
              <p:cNvSpPr>
                <a:spLocks noChangeAspect="1" noChangeArrowheads="1"/>
              </p:cNvSpPr>
              <p:nvPr/>
            </p:nvSpPr>
            <p:spPr bwMode="auto">
              <a:xfrm rot="-10405899">
                <a:off x="4602" y="14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389" name="Freeform 54"/>
            <p:cNvSpPr>
              <a:spLocks noChangeAspect="1"/>
            </p:cNvSpPr>
            <p:nvPr/>
          </p:nvSpPr>
          <p:spPr bwMode="auto">
            <a:xfrm rot="9994102">
              <a:off x="4491" y="136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390" name="Freeform 55"/>
            <p:cNvSpPr>
              <a:spLocks noChangeAspect="1"/>
            </p:cNvSpPr>
            <p:nvPr/>
          </p:nvSpPr>
          <p:spPr bwMode="auto">
            <a:xfrm rot="9994102">
              <a:off x="4477" y="13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391" name="Freeform 56"/>
            <p:cNvSpPr>
              <a:spLocks noChangeAspect="1"/>
            </p:cNvSpPr>
            <p:nvPr/>
          </p:nvSpPr>
          <p:spPr bwMode="auto">
            <a:xfrm rot="-805898">
              <a:off x="4229" y="129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392" name="Freeform 57"/>
            <p:cNvSpPr>
              <a:spLocks noChangeAspect="1"/>
            </p:cNvSpPr>
            <p:nvPr/>
          </p:nvSpPr>
          <p:spPr bwMode="auto">
            <a:xfrm rot="-805898">
              <a:off x="4243" y="129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393" name="Freeform 58"/>
            <p:cNvSpPr>
              <a:spLocks noChangeAspect="1"/>
            </p:cNvSpPr>
            <p:nvPr/>
          </p:nvSpPr>
          <p:spPr bwMode="auto">
            <a:xfrm rot="-805898">
              <a:off x="4265" y="129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394" name="Freeform 59"/>
            <p:cNvSpPr>
              <a:spLocks noChangeAspect="1"/>
            </p:cNvSpPr>
            <p:nvPr/>
          </p:nvSpPr>
          <p:spPr bwMode="auto">
            <a:xfrm rot="-805898">
              <a:off x="4279" y="1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395" name="Freeform 60"/>
            <p:cNvSpPr>
              <a:spLocks noChangeAspect="1"/>
            </p:cNvSpPr>
            <p:nvPr/>
          </p:nvSpPr>
          <p:spPr bwMode="auto">
            <a:xfrm rot="-805898">
              <a:off x="4301" y="129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396" name="Freeform 61"/>
            <p:cNvSpPr>
              <a:spLocks noChangeAspect="1"/>
            </p:cNvSpPr>
            <p:nvPr/>
          </p:nvSpPr>
          <p:spPr bwMode="auto">
            <a:xfrm rot="-805898">
              <a:off x="4315" y="130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7" name="Group 62"/>
            <p:cNvGrpSpPr>
              <a:grpSpLocks/>
            </p:cNvGrpSpPr>
            <p:nvPr/>
          </p:nvGrpSpPr>
          <p:grpSpPr bwMode="auto">
            <a:xfrm>
              <a:off x="4221" y="1262"/>
              <a:ext cx="144" cy="40"/>
              <a:chOff x="4497" y="1296"/>
              <a:chExt cx="144" cy="40"/>
            </a:xfrm>
          </p:grpSpPr>
          <p:sp>
            <p:nvSpPr>
              <p:cNvPr id="264231" name="Oval 63"/>
              <p:cNvSpPr>
                <a:spLocks noChangeAspect="1" noChangeArrowheads="1"/>
              </p:cNvSpPr>
              <p:nvPr/>
            </p:nvSpPr>
            <p:spPr bwMode="auto">
              <a:xfrm rot="394101">
                <a:off x="4497" y="129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4232" name="Oval 64"/>
              <p:cNvSpPr>
                <a:spLocks noChangeAspect="1" noChangeArrowheads="1"/>
              </p:cNvSpPr>
              <p:nvPr/>
            </p:nvSpPr>
            <p:spPr bwMode="auto">
              <a:xfrm rot="394101">
                <a:off x="4533" y="130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4233" name="Oval 65"/>
              <p:cNvSpPr>
                <a:spLocks noChangeAspect="1" noChangeArrowheads="1"/>
              </p:cNvSpPr>
              <p:nvPr/>
            </p:nvSpPr>
            <p:spPr bwMode="auto">
              <a:xfrm rot="394101">
                <a:off x="4569" y="130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4234" name="Oval 66"/>
              <p:cNvSpPr>
                <a:spLocks noChangeAspect="1" noChangeArrowheads="1"/>
              </p:cNvSpPr>
              <p:nvPr/>
            </p:nvSpPr>
            <p:spPr bwMode="auto">
              <a:xfrm rot="394101">
                <a:off x="4604" y="13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398" name="Freeform 67"/>
            <p:cNvSpPr>
              <a:spLocks noChangeAspect="1"/>
            </p:cNvSpPr>
            <p:nvPr/>
          </p:nvSpPr>
          <p:spPr bwMode="auto">
            <a:xfrm rot="-805898">
              <a:off x="4336" y="130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399" name="Freeform 68"/>
            <p:cNvSpPr>
              <a:spLocks noChangeAspect="1"/>
            </p:cNvSpPr>
            <p:nvPr/>
          </p:nvSpPr>
          <p:spPr bwMode="auto">
            <a:xfrm rot="-805898">
              <a:off x="4350" y="130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00" name="Freeform 69"/>
            <p:cNvSpPr>
              <a:spLocks noChangeAspect="1"/>
            </p:cNvSpPr>
            <p:nvPr/>
          </p:nvSpPr>
          <p:spPr bwMode="auto">
            <a:xfrm rot="9994102">
              <a:off x="4242" y="133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01" name="Freeform 70"/>
            <p:cNvSpPr>
              <a:spLocks noChangeAspect="1"/>
            </p:cNvSpPr>
            <p:nvPr/>
          </p:nvSpPr>
          <p:spPr bwMode="auto">
            <a:xfrm rot="9994102">
              <a:off x="4228" y="133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02" name="Freeform 71"/>
            <p:cNvSpPr>
              <a:spLocks noChangeAspect="1"/>
            </p:cNvSpPr>
            <p:nvPr/>
          </p:nvSpPr>
          <p:spPr bwMode="auto">
            <a:xfrm rot="9994102">
              <a:off x="4277" y="1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03" name="Freeform 72"/>
            <p:cNvSpPr>
              <a:spLocks noChangeAspect="1"/>
            </p:cNvSpPr>
            <p:nvPr/>
          </p:nvSpPr>
          <p:spPr bwMode="auto">
            <a:xfrm rot="9994102">
              <a:off x="4263" y="1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04" name="Freeform 73"/>
            <p:cNvSpPr>
              <a:spLocks noChangeAspect="1"/>
            </p:cNvSpPr>
            <p:nvPr/>
          </p:nvSpPr>
          <p:spPr bwMode="auto">
            <a:xfrm rot="9994102">
              <a:off x="4314" y="134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05" name="Freeform 74"/>
            <p:cNvSpPr>
              <a:spLocks noChangeAspect="1"/>
            </p:cNvSpPr>
            <p:nvPr/>
          </p:nvSpPr>
          <p:spPr bwMode="auto">
            <a:xfrm rot="9994102">
              <a:off x="4300" y="134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8" name="Group 75"/>
            <p:cNvGrpSpPr>
              <a:grpSpLocks/>
            </p:cNvGrpSpPr>
            <p:nvPr/>
          </p:nvGrpSpPr>
          <p:grpSpPr bwMode="auto">
            <a:xfrm>
              <a:off x="4218" y="1368"/>
              <a:ext cx="145" cy="40"/>
              <a:chOff x="4494" y="1402"/>
              <a:chExt cx="145" cy="40"/>
            </a:xfrm>
          </p:grpSpPr>
          <p:sp>
            <p:nvSpPr>
              <p:cNvPr id="264227" name="Oval 76"/>
              <p:cNvSpPr>
                <a:spLocks noChangeAspect="1" noChangeArrowheads="1"/>
              </p:cNvSpPr>
              <p:nvPr/>
            </p:nvSpPr>
            <p:spPr bwMode="auto">
              <a:xfrm rot="-10405899">
                <a:off x="4494" y="140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4228" name="Oval 77"/>
              <p:cNvSpPr>
                <a:spLocks noChangeAspect="1" noChangeArrowheads="1"/>
              </p:cNvSpPr>
              <p:nvPr/>
            </p:nvSpPr>
            <p:spPr bwMode="auto">
              <a:xfrm rot="-10405899">
                <a:off x="4529" y="140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4229" name="Oval 78"/>
              <p:cNvSpPr>
                <a:spLocks noChangeAspect="1" noChangeArrowheads="1"/>
              </p:cNvSpPr>
              <p:nvPr/>
            </p:nvSpPr>
            <p:spPr bwMode="auto">
              <a:xfrm rot="-10405899">
                <a:off x="4566" y="140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4230" name="Oval 79"/>
              <p:cNvSpPr>
                <a:spLocks noChangeAspect="1" noChangeArrowheads="1"/>
              </p:cNvSpPr>
              <p:nvPr/>
            </p:nvSpPr>
            <p:spPr bwMode="auto">
              <a:xfrm rot="-10405899">
                <a:off x="4602" y="14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407" name="Freeform 80"/>
            <p:cNvSpPr>
              <a:spLocks noChangeAspect="1"/>
            </p:cNvSpPr>
            <p:nvPr/>
          </p:nvSpPr>
          <p:spPr bwMode="auto">
            <a:xfrm rot="9994102">
              <a:off x="4350" y="134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08" name="Freeform 81"/>
            <p:cNvSpPr>
              <a:spLocks noChangeAspect="1"/>
            </p:cNvSpPr>
            <p:nvPr/>
          </p:nvSpPr>
          <p:spPr bwMode="auto">
            <a:xfrm rot="9994102">
              <a:off x="4336" y="134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09" name="Freeform 82"/>
            <p:cNvSpPr>
              <a:spLocks noChangeAspect="1"/>
            </p:cNvSpPr>
            <p:nvPr/>
          </p:nvSpPr>
          <p:spPr bwMode="auto">
            <a:xfrm rot="-805898">
              <a:off x="4657" y="1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10" name="Freeform 83"/>
            <p:cNvSpPr>
              <a:spLocks noChangeAspect="1"/>
            </p:cNvSpPr>
            <p:nvPr/>
          </p:nvSpPr>
          <p:spPr bwMode="auto">
            <a:xfrm rot="-805898">
              <a:off x="4671" y="132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11" name="Freeform 84"/>
            <p:cNvSpPr>
              <a:spLocks noChangeAspect="1"/>
            </p:cNvSpPr>
            <p:nvPr/>
          </p:nvSpPr>
          <p:spPr bwMode="auto">
            <a:xfrm rot="-805898">
              <a:off x="4693" y="1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12" name="Freeform 85"/>
            <p:cNvSpPr>
              <a:spLocks noChangeAspect="1"/>
            </p:cNvSpPr>
            <p:nvPr/>
          </p:nvSpPr>
          <p:spPr bwMode="auto">
            <a:xfrm rot="-805898">
              <a:off x="4707" y="133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13" name="Freeform 86"/>
            <p:cNvSpPr>
              <a:spLocks noChangeAspect="1"/>
            </p:cNvSpPr>
            <p:nvPr/>
          </p:nvSpPr>
          <p:spPr bwMode="auto">
            <a:xfrm rot="-805898">
              <a:off x="4729" y="133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14" name="Freeform 87"/>
            <p:cNvSpPr>
              <a:spLocks noChangeAspect="1"/>
            </p:cNvSpPr>
            <p:nvPr/>
          </p:nvSpPr>
          <p:spPr bwMode="auto">
            <a:xfrm rot="-805898">
              <a:off x="4743" y="133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9" name="Group 88"/>
            <p:cNvGrpSpPr>
              <a:grpSpLocks/>
            </p:cNvGrpSpPr>
            <p:nvPr/>
          </p:nvGrpSpPr>
          <p:grpSpPr bwMode="auto">
            <a:xfrm>
              <a:off x="4649" y="1299"/>
              <a:ext cx="144" cy="40"/>
              <a:chOff x="4497" y="1296"/>
              <a:chExt cx="144" cy="40"/>
            </a:xfrm>
          </p:grpSpPr>
          <p:sp>
            <p:nvSpPr>
              <p:cNvPr id="264223" name="Oval 89"/>
              <p:cNvSpPr>
                <a:spLocks noChangeAspect="1" noChangeArrowheads="1"/>
              </p:cNvSpPr>
              <p:nvPr/>
            </p:nvSpPr>
            <p:spPr bwMode="auto">
              <a:xfrm rot="394101">
                <a:off x="4497" y="129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4224" name="Oval 90"/>
              <p:cNvSpPr>
                <a:spLocks noChangeAspect="1" noChangeArrowheads="1"/>
              </p:cNvSpPr>
              <p:nvPr/>
            </p:nvSpPr>
            <p:spPr bwMode="auto">
              <a:xfrm rot="394101">
                <a:off x="4533" y="130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4225" name="Oval 91"/>
              <p:cNvSpPr>
                <a:spLocks noChangeAspect="1" noChangeArrowheads="1"/>
              </p:cNvSpPr>
              <p:nvPr/>
            </p:nvSpPr>
            <p:spPr bwMode="auto">
              <a:xfrm rot="394101">
                <a:off x="4569" y="130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4226" name="Oval 92"/>
              <p:cNvSpPr>
                <a:spLocks noChangeAspect="1" noChangeArrowheads="1"/>
              </p:cNvSpPr>
              <p:nvPr/>
            </p:nvSpPr>
            <p:spPr bwMode="auto">
              <a:xfrm rot="394101">
                <a:off x="4604" y="13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416" name="Freeform 93"/>
            <p:cNvSpPr>
              <a:spLocks noChangeAspect="1"/>
            </p:cNvSpPr>
            <p:nvPr/>
          </p:nvSpPr>
          <p:spPr bwMode="auto">
            <a:xfrm rot="-805898">
              <a:off x="4764" y="133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17" name="Freeform 94"/>
            <p:cNvSpPr>
              <a:spLocks noChangeAspect="1"/>
            </p:cNvSpPr>
            <p:nvPr/>
          </p:nvSpPr>
          <p:spPr bwMode="auto">
            <a:xfrm rot="-805898">
              <a:off x="4778" y="1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18" name="Freeform 95"/>
            <p:cNvSpPr>
              <a:spLocks noChangeAspect="1"/>
            </p:cNvSpPr>
            <p:nvPr/>
          </p:nvSpPr>
          <p:spPr bwMode="auto">
            <a:xfrm rot="9994102">
              <a:off x="4670" y="1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19" name="Freeform 96"/>
            <p:cNvSpPr>
              <a:spLocks noChangeAspect="1"/>
            </p:cNvSpPr>
            <p:nvPr/>
          </p:nvSpPr>
          <p:spPr bwMode="auto">
            <a:xfrm rot="9994102">
              <a:off x="4656" y="137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20" name="Freeform 97"/>
            <p:cNvSpPr>
              <a:spLocks noChangeAspect="1"/>
            </p:cNvSpPr>
            <p:nvPr/>
          </p:nvSpPr>
          <p:spPr bwMode="auto">
            <a:xfrm rot="9994102">
              <a:off x="4705" y="1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21" name="Freeform 98"/>
            <p:cNvSpPr>
              <a:spLocks noChangeAspect="1"/>
            </p:cNvSpPr>
            <p:nvPr/>
          </p:nvSpPr>
          <p:spPr bwMode="auto">
            <a:xfrm rot="9994102">
              <a:off x="4691" y="137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22" name="Freeform 99"/>
            <p:cNvSpPr>
              <a:spLocks noChangeAspect="1"/>
            </p:cNvSpPr>
            <p:nvPr/>
          </p:nvSpPr>
          <p:spPr bwMode="auto">
            <a:xfrm rot="9994102">
              <a:off x="4742" y="13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23" name="Freeform 100"/>
            <p:cNvSpPr>
              <a:spLocks noChangeAspect="1"/>
            </p:cNvSpPr>
            <p:nvPr/>
          </p:nvSpPr>
          <p:spPr bwMode="auto">
            <a:xfrm rot="9994102">
              <a:off x="4728" y="138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10" name="Group 101"/>
            <p:cNvGrpSpPr>
              <a:grpSpLocks/>
            </p:cNvGrpSpPr>
            <p:nvPr/>
          </p:nvGrpSpPr>
          <p:grpSpPr bwMode="auto">
            <a:xfrm>
              <a:off x="4646" y="1405"/>
              <a:ext cx="145" cy="40"/>
              <a:chOff x="4494" y="1402"/>
              <a:chExt cx="145" cy="40"/>
            </a:xfrm>
          </p:grpSpPr>
          <p:sp>
            <p:nvSpPr>
              <p:cNvPr id="264219" name="Oval 102"/>
              <p:cNvSpPr>
                <a:spLocks noChangeAspect="1" noChangeArrowheads="1"/>
              </p:cNvSpPr>
              <p:nvPr/>
            </p:nvSpPr>
            <p:spPr bwMode="auto">
              <a:xfrm rot="-10405899">
                <a:off x="4494" y="140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4220" name="Oval 103"/>
              <p:cNvSpPr>
                <a:spLocks noChangeAspect="1" noChangeArrowheads="1"/>
              </p:cNvSpPr>
              <p:nvPr/>
            </p:nvSpPr>
            <p:spPr bwMode="auto">
              <a:xfrm rot="-10405899">
                <a:off x="4529" y="140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4221" name="Oval 104"/>
              <p:cNvSpPr>
                <a:spLocks noChangeAspect="1" noChangeArrowheads="1"/>
              </p:cNvSpPr>
              <p:nvPr/>
            </p:nvSpPr>
            <p:spPr bwMode="auto">
              <a:xfrm rot="-10405899">
                <a:off x="4566" y="140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4222" name="Oval 105"/>
              <p:cNvSpPr>
                <a:spLocks noChangeAspect="1" noChangeArrowheads="1"/>
              </p:cNvSpPr>
              <p:nvPr/>
            </p:nvSpPr>
            <p:spPr bwMode="auto">
              <a:xfrm rot="-10405899">
                <a:off x="4602" y="14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425" name="Freeform 106"/>
            <p:cNvSpPr>
              <a:spLocks noChangeAspect="1"/>
            </p:cNvSpPr>
            <p:nvPr/>
          </p:nvSpPr>
          <p:spPr bwMode="auto">
            <a:xfrm rot="9994102">
              <a:off x="4778" y="138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26" name="Freeform 107"/>
            <p:cNvSpPr>
              <a:spLocks noChangeAspect="1"/>
            </p:cNvSpPr>
            <p:nvPr/>
          </p:nvSpPr>
          <p:spPr bwMode="auto">
            <a:xfrm rot="9994102">
              <a:off x="4764" y="13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27" name="Freeform 108"/>
            <p:cNvSpPr>
              <a:spLocks noChangeAspect="1"/>
            </p:cNvSpPr>
            <p:nvPr/>
          </p:nvSpPr>
          <p:spPr bwMode="auto">
            <a:xfrm rot="-805898">
              <a:off x="4799" y="134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28" name="Freeform 109"/>
            <p:cNvSpPr>
              <a:spLocks noChangeAspect="1"/>
            </p:cNvSpPr>
            <p:nvPr/>
          </p:nvSpPr>
          <p:spPr bwMode="auto">
            <a:xfrm rot="-805898">
              <a:off x="4813" y="134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29" name="Freeform 110"/>
            <p:cNvSpPr>
              <a:spLocks noChangeAspect="1"/>
            </p:cNvSpPr>
            <p:nvPr/>
          </p:nvSpPr>
          <p:spPr bwMode="auto">
            <a:xfrm rot="-805898">
              <a:off x="4835" y="134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30" name="Freeform 111"/>
            <p:cNvSpPr>
              <a:spLocks noChangeAspect="1"/>
            </p:cNvSpPr>
            <p:nvPr/>
          </p:nvSpPr>
          <p:spPr bwMode="auto">
            <a:xfrm rot="-805898">
              <a:off x="4849" y="134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31" name="Freeform 112"/>
            <p:cNvSpPr>
              <a:spLocks noChangeAspect="1"/>
            </p:cNvSpPr>
            <p:nvPr/>
          </p:nvSpPr>
          <p:spPr bwMode="auto">
            <a:xfrm rot="-805898">
              <a:off x="4871" y="1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32" name="Freeform 113"/>
            <p:cNvSpPr>
              <a:spLocks noChangeAspect="1"/>
            </p:cNvSpPr>
            <p:nvPr/>
          </p:nvSpPr>
          <p:spPr bwMode="auto">
            <a:xfrm rot="-805898">
              <a:off x="4885" y="135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11" name="Group 114"/>
            <p:cNvGrpSpPr>
              <a:grpSpLocks/>
            </p:cNvGrpSpPr>
            <p:nvPr/>
          </p:nvGrpSpPr>
          <p:grpSpPr bwMode="auto">
            <a:xfrm>
              <a:off x="4791" y="1313"/>
              <a:ext cx="144" cy="40"/>
              <a:chOff x="4497" y="1296"/>
              <a:chExt cx="144" cy="40"/>
            </a:xfrm>
          </p:grpSpPr>
          <p:sp>
            <p:nvSpPr>
              <p:cNvPr id="264215" name="Oval 115"/>
              <p:cNvSpPr>
                <a:spLocks noChangeAspect="1" noChangeArrowheads="1"/>
              </p:cNvSpPr>
              <p:nvPr/>
            </p:nvSpPr>
            <p:spPr bwMode="auto">
              <a:xfrm rot="394101">
                <a:off x="4497" y="129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4216" name="Oval 116"/>
              <p:cNvSpPr>
                <a:spLocks noChangeAspect="1" noChangeArrowheads="1"/>
              </p:cNvSpPr>
              <p:nvPr/>
            </p:nvSpPr>
            <p:spPr bwMode="auto">
              <a:xfrm rot="394101">
                <a:off x="4533" y="130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4217" name="Oval 117"/>
              <p:cNvSpPr>
                <a:spLocks noChangeAspect="1" noChangeArrowheads="1"/>
              </p:cNvSpPr>
              <p:nvPr/>
            </p:nvSpPr>
            <p:spPr bwMode="auto">
              <a:xfrm rot="394101">
                <a:off x="4569" y="130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4218" name="Oval 118"/>
              <p:cNvSpPr>
                <a:spLocks noChangeAspect="1" noChangeArrowheads="1"/>
              </p:cNvSpPr>
              <p:nvPr/>
            </p:nvSpPr>
            <p:spPr bwMode="auto">
              <a:xfrm rot="394101">
                <a:off x="4604" y="13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434" name="Freeform 119"/>
            <p:cNvSpPr>
              <a:spLocks noChangeAspect="1"/>
            </p:cNvSpPr>
            <p:nvPr/>
          </p:nvSpPr>
          <p:spPr bwMode="auto">
            <a:xfrm rot="-805898">
              <a:off x="4906" y="135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35" name="Freeform 120"/>
            <p:cNvSpPr>
              <a:spLocks noChangeAspect="1"/>
            </p:cNvSpPr>
            <p:nvPr/>
          </p:nvSpPr>
          <p:spPr bwMode="auto">
            <a:xfrm rot="-805898">
              <a:off x="4920" y="135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36" name="Freeform 121"/>
            <p:cNvSpPr>
              <a:spLocks noChangeAspect="1"/>
            </p:cNvSpPr>
            <p:nvPr/>
          </p:nvSpPr>
          <p:spPr bwMode="auto">
            <a:xfrm rot="9994102">
              <a:off x="4812" y="138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37" name="Freeform 122"/>
            <p:cNvSpPr>
              <a:spLocks noChangeAspect="1"/>
            </p:cNvSpPr>
            <p:nvPr/>
          </p:nvSpPr>
          <p:spPr bwMode="auto">
            <a:xfrm rot="9994102">
              <a:off x="4798" y="138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38" name="Freeform 123"/>
            <p:cNvSpPr>
              <a:spLocks noChangeAspect="1"/>
            </p:cNvSpPr>
            <p:nvPr/>
          </p:nvSpPr>
          <p:spPr bwMode="auto">
            <a:xfrm rot="9994102">
              <a:off x="4847" y="139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39" name="Freeform 124"/>
            <p:cNvSpPr>
              <a:spLocks noChangeAspect="1"/>
            </p:cNvSpPr>
            <p:nvPr/>
          </p:nvSpPr>
          <p:spPr bwMode="auto">
            <a:xfrm rot="9994102">
              <a:off x="4833" y="139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40" name="Freeform 125"/>
            <p:cNvSpPr>
              <a:spLocks noChangeAspect="1"/>
            </p:cNvSpPr>
            <p:nvPr/>
          </p:nvSpPr>
          <p:spPr bwMode="auto">
            <a:xfrm rot="9994102">
              <a:off x="4884" y="139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41" name="Freeform 126"/>
            <p:cNvSpPr>
              <a:spLocks noChangeAspect="1"/>
            </p:cNvSpPr>
            <p:nvPr/>
          </p:nvSpPr>
          <p:spPr bwMode="auto">
            <a:xfrm rot="9994102">
              <a:off x="4870" y="139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12" name="Group 127"/>
            <p:cNvGrpSpPr>
              <a:grpSpLocks/>
            </p:cNvGrpSpPr>
            <p:nvPr/>
          </p:nvGrpSpPr>
          <p:grpSpPr bwMode="auto">
            <a:xfrm>
              <a:off x="4788" y="1419"/>
              <a:ext cx="145" cy="40"/>
              <a:chOff x="4494" y="1402"/>
              <a:chExt cx="145" cy="40"/>
            </a:xfrm>
          </p:grpSpPr>
          <p:sp>
            <p:nvSpPr>
              <p:cNvPr id="264211" name="Oval 128"/>
              <p:cNvSpPr>
                <a:spLocks noChangeAspect="1" noChangeArrowheads="1"/>
              </p:cNvSpPr>
              <p:nvPr/>
            </p:nvSpPr>
            <p:spPr bwMode="auto">
              <a:xfrm rot="-10405899">
                <a:off x="4494" y="140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4212" name="Oval 129"/>
              <p:cNvSpPr>
                <a:spLocks noChangeAspect="1" noChangeArrowheads="1"/>
              </p:cNvSpPr>
              <p:nvPr/>
            </p:nvSpPr>
            <p:spPr bwMode="auto">
              <a:xfrm rot="-10405899">
                <a:off x="4529" y="140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4213" name="Oval 130"/>
              <p:cNvSpPr>
                <a:spLocks noChangeAspect="1" noChangeArrowheads="1"/>
              </p:cNvSpPr>
              <p:nvPr/>
            </p:nvSpPr>
            <p:spPr bwMode="auto">
              <a:xfrm rot="-10405899">
                <a:off x="4566" y="140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4214" name="Oval 131"/>
              <p:cNvSpPr>
                <a:spLocks noChangeAspect="1" noChangeArrowheads="1"/>
              </p:cNvSpPr>
              <p:nvPr/>
            </p:nvSpPr>
            <p:spPr bwMode="auto">
              <a:xfrm rot="-10405899">
                <a:off x="4602" y="14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443" name="Freeform 132"/>
            <p:cNvSpPr>
              <a:spLocks noChangeAspect="1"/>
            </p:cNvSpPr>
            <p:nvPr/>
          </p:nvSpPr>
          <p:spPr bwMode="auto">
            <a:xfrm rot="9994102">
              <a:off x="4920" y="139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44" name="Freeform 133"/>
            <p:cNvSpPr>
              <a:spLocks noChangeAspect="1"/>
            </p:cNvSpPr>
            <p:nvPr/>
          </p:nvSpPr>
          <p:spPr bwMode="auto">
            <a:xfrm rot="9994102">
              <a:off x="4906" y="139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45" name="Freeform 134"/>
            <p:cNvSpPr>
              <a:spLocks noChangeAspect="1"/>
            </p:cNvSpPr>
            <p:nvPr/>
          </p:nvSpPr>
          <p:spPr bwMode="auto">
            <a:xfrm rot="-805898">
              <a:off x="4941" y="135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46" name="Freeform 135"/>
            <p:cNvSpPr>
              <a:spLocks noChangeAspect="1"/>
            </p:cNvSpPr>
            <p:nvPr/>
          </p:nvSpPr>
          <p:spPr bwMode="auto">
            <a:xfrm rot="-805898">
              <a:off x="4955" y="1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47" name="Freeform 136"/>
            <p:cNvSpPr>
              <a:spLocks noChangeAspect="1"/>
            </p:cNvSpPr>
            <p:nvPr/>
          </p:nvSpPr>
          <p:spPr bwMode="auto">
            <a:xfrm rot="-805898">
              <a:off x="4977" y="135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48" name="Freeform 137"/>
            <p:cNvSpPr>
              <a:spLocks noChangeAspect="1"/>
            </p:cNvSpPr>
            <p:nvPr/>
          </p:nvSpPr>
          <p:spPr bwMode="auto">
            <a:xfrm rot="-805898">
              <a:off x="4991" y="13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49" name="Freeform 138"/>
            <p:cNvSpPr>
              <a:spLocks noChangeAspect="1"/>
            </p:cNvSpPr>
            <p:nvPr/>
          </p:nvSpPr>
          <p:spPr bwMode="auto">
            <a:xfrm rot="-805898">
              <a:off x="5013" y="136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50" name="Freeform 139"/>
            <p:cNvSpPr>
              <a:spLocks noChangeAspect="1"/>
            </p:cNvSpPr>
            <p:nvPr/>
          </p:nvSpPr>
          <p:spPr bwMode="auto">
            <a:xfrm rot="-805898">
              <a:off x="5027" y="1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13" name="Group 140"/>
            <p:cNvGrpSpPr>
              <a:grpSpLocks/>
            </p:cNvGrpSpPr>
            <p:nvPr/>
          </p:nvGrpSpPr>
          <p:grpSpPr bwMode="auto">
            <a:xfrm>
              <a:off x="4933" y="1326"/>
              <a:ext cx="144" cy="40"/>
              <a:chOff x="4497" y="1296"/>
              <a:chExt cx="144" cy="40"/>
            </a:xfrm>
          </p:grpSpPr>
          <p:sp>
            <p:nvSpPr>
              <p:cNvPr id="264207" name="Oval 141"/>
              <p:cNvSpPr>
                <a:spLocks noChangeAspect="1" noChangeArrowheads="1"/>
              </p:cNvSpPr>
              <p:nvPr/>
            </p:nvSpPr>
            <p:spPr bwMode="auto">
              <a:xfrm rot="394101">
                <a:off x="4497" y="129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4208" name="Oval 142"/>
              <p:cNvSpPr>
                <a:spLocks noChangeAspect="1" noChangeArrowheads="1"/>
              </p:cNvSpPr>
              <p:nvPr/>
            </p:nvSpPr>
            <p:spPr bwMode="auto">
              <a:xfrm rot="394101">
                <a:off x="4533" y="130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4209" name="Oval 143"/>
              <p:cNvSpPr>
                <a:spLocks noChangeAspect="1" noChangeArrowheads="1"/>
              </p:cNvSpPr>
              <p:nvPr/>
            </p:nvSpPr>
            <p:spPr bwMode="auto">
              <a:xfrm rot="394101">
                <a:off x="4569" y="130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4210" name="Oval 144"/>
              <p:cNvSpPr>
                <a:spLocks noChangeAspect="1" noChangeArrowheads="1"/>
              </p:cNvSpPr>
              <p:nvPr/>
            </p:nvSpPr>
            <p:spPr bwMode="auto">
              <a:xfrm rot="394101">
                <a:off x="4604" y="13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452" name="Freeform 145"/>
            <p:cNvSpPr>
              <a:spLocks noChangeAspect="1"/>
            </p:cNvSpPr>
            <p:nvPr/>
          </p:nvSpPr>
          <p:spPr bwMode="auto">
            <a:xfrm rot="-805898">
              <a:off x="5048" y="136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53" name="Freeform 146"/>
            <p:cNvSpPr>
              <a:spLocks noChangeAspect="1"/>
            </p:cNvSpPr>
            <p:nvPr/>
          </p:nvSpPr>
          <p:spPr bwMode="auto">
            <a:xfrm rot="-805898">
              <a:off x="5062" y="136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54" name="Freeform 147"/>
            <p:cNvSpPr>
              <a:spLocks noChangeAspect="1"/>
            </p:cNvSpPr>
            <p:nvPr/>
          </p:nvSpPr>
          <p:spPr bwMode="auto">
            <a:xfrm rot="9994102">
              <a:off x="4954" y="1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55" name="Freeform 148"/>
            <p:cNvSpPr>
              <a:spLocks noChangeAspect="1"/>
            </p:cNvSpPr>
            <p:nvPr/>
          </p:nvSpPr>
          <p:spPr bwMode="auto">
            <a:xfrm rot="9994102">
              <a:off x="4940" y="140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56" name="Freeform 149"/>
            <p:cNvSpPr>
              <a:spLocks noChangeAspect="1"/>
            </p:cNvSpPr>
            <p:nvPr/>
          </p:nvSpPr>
          <p:spPr bwMode="auto">
            <a:xfrm rot="9994102">
              <a:off x="4989" y="14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57" name="Freeform 150"/>
            <p:cNvSpPr>
              <a:spLocks noChangeAspect="1"/>
            </p:cNvSpPr>
            <p:nvPr/>
          </p:nvSpPr>
          <p:spPr bwMode="auto">
            <a:xfrm rot="9994102">
              <a:off x="4975" y="140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58" name="Freeform 151"/>
            <p:cNvSpPr>
              <a:spLocks noChangeAspect="1"/>
            </p:cNvSpPr>
            <p:nvPr/>
          </p:nvSpPr>
          <p:spPr bwMode="auto">
            <a:xfrm rot="9994102">
              <a:off x="5026" y="14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59" name="Freeform 152"/>
            <p:cNvSpPr>
              <a:spLocks noChangeAspect="1"/>
            </p:cNvSpPr>
            <p:nvPr/>
          </p:nvSpPr>
          <p:spPr bwMode="auto">
            <a:xfrm rot="9994102">
              <a:off x="5012" y="140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14" name="Group 153"/>
            <p:cNvGrpSpPr>
              <a:grpSpLocks/>
            </p:cNvGrpSpPr>
            <p:nvPr/>
          </p:nvGrpSpPr>
          <p:grpSpPr bwMode="auto">
            <a:xfrm>
              <a:off x="4930" y="1432"/>
              <a:ext cx="145" cy="40"/>
              <a:chOff x="4494" y="1402"/>
              <a:chExt cx="145" cy="40"/>
            </a:xfrm>
          </p:grpSpPr>
          <p:sp>
            <p:nvSpPr>
              <p:cNvPr id="264203" name="Oval 154"/>
              <p:cNvSpPr>
                <a:spLocks noChangeAspect="1" noChangeArrowheads="1"/>
              </p:cNvSpPr>
              <p:nvPr/>
            </p:nvSpPr>
            <p:spPr bwMode="auto">
              <a:xfrm rot="-10405899">
                <a:off x="4494" y="140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4204" name="Oval 155"/>
              <p:cNvSpPr>
                <a:spLocks noChangeAspect="1" noChangeArrowheads="1"/>
              </p:cNvSpPr>
              <p:nvPr/>
            </p:nvSpPr>
            <p:spPr bwMode="auto">
              <a:xfrm rot="-10405899">
                <a:off x="4529" y="140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4205" name="Oval 156"/>
              <p:cNvSpPr>
                <a:spLocks noChangeAspect="1" noChangeArrowheads="1"/>
              </p:cNvSpPr>
              <p:nvPr/>
            </p:nvSpPr>
            <p:spPr bwMode="auto">
              <a:xfrm rot="-10405899">
                <a:off x="4566" y="140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4206" name="Oval 157"/>
              <p:cNvSpPr>
                <a:spLocks noChangeAspect="1" noChangeArrowheads="1"/>
              </p:cNvSpPr>
              <p:nvPr/>
            </p:nvSpPr>
            <p:spPr bwMode="auto">
              <a:xfrm rot="-10405899">
                <a:off x="4602" y="14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461" name="Freeform 158"/>
            <p:cNvSpPr>
              <a:spLocks noChangeAspect="1"/>
            </p:cNvSpPr>
            <p:nvPr/>
          </p:nvSpPr>
          <p:spPr bwMode="auto">
            <a:xfrm rot="9994102">
              <a:off x="5062" y="141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62" name="Freeform 159"/>
            <p:cNvSpPr>
              <a:spLocks noChangeAspect="1"/>
            </p:cNvSpPr>
            <p:nvPr/>
          </p:nvSpPr>
          <p:spPr bwMode="auto">
            <a:xfrm rot="9994102">
              <a:off x="5048" y="141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63" name="Freeform 160"/>
            <p:cNvSpPr>
              <a:spLocks noChangeAspect="1"/>
            </p:cNvSpPr>
            <p:nvPr/>
          </p:nvSpPr>
          <p:spPr bwMode="auto">
            <a:xfrm rot="-805898">
              <a:off x="5651" y="14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64" name="Freeform 161"/>
            <p:cNvSpPr>
              <a:spLocks noChangeAspect="1"/>
            </p:cNvSpPr>
            <p:nvPr/>
          </p:nvSpPr>
          <p:spPr bwMode="auto">
            <a:xfrm rot="-805898">
              <a:off x="5665" y="141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65" name="Freeform 162"/>
            <p:cNvSpPr>
              <a:spLocks noChangeAspect="1"/>
            </p:cNvSpPr>
            <p:nvPr/>
          </p:nvSpPr>
          <p:spPr bwMode="auto">
            <a:xfrm rot="-805898">
              <a:off x="5687" y="142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66" name="Freeform 163"/>
            <p:cNvSpPr>
              <a:spLocks noChangeAspect="1"/>
            </p:cNvSpPr>
            <p:nvPr/>
          </p:nvSpPr>
          <p:spPr bwMode="auto">
            <a:xfrm rot="-805898">
              <a:off x="5701" y="142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67" name="Freeform 164"/>
            <p:cNvSpPr>
              <a:spLocks noChangeAspect="1"/>
            </p:cNvSpPr>
            <p:nvPr/>
          </p:nvSpPr>
          <p:spPr bwMode="auto">
            <a:xfrm rot="-805898">
              <a:off x="5723" y="142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68" name="Freeform 165"/>
            <p:cNvSpPr>
              <a:spLocks noChangeAspect="1"/>
            </p:cNvSpPr>
            <p:nvPr/>
          </p:nvSpPr>
          <p:spPr bwMode="auto">
            <a:xfrm rot="-805898">
              <a:off x="5737" y="142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15" name="Group 166"/>
            <p:cNvGrpSpPr>
              <a:grpSpLocks/>
            </p:cNvGrpSpPr>
            <p:nvPr/>
          </p:nvGrpSpPr>
          <p:grpSpPr bwMode="auto">
            <a:xfrm>
              <a:off x="5643" y="1388"/>
              <a:ext cx="144" cy="40"/>
              <a:chOff x="4497" y="1296"/>
              <a:chExt cx="144" cy="40"/>
            </a:xfrm>
          </p:grpSpPr>
          <p:sp>
            <p:nvSpPr>
              <p:cNvPr id="264199" name="Oval 167"/>
              <p:cNvSpPr>
                <a:spLocks noChangeAspect="1" noChangeArrowheads="1"/>
              </p:cNvSpPr>
              <p:nvPr/>
            </p:nvSpPr>
            <p:spPr bwMode="auto">
              <a:xfrm rot="394101">
                <a:off x="4497" y="129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4200" name="Oval 168"/>
              <p:cNvSpPr>
                <a:spLocks noChangeAspect="1" noChangeArrowheads="1"/>
              </p:cNvSpPr>
              <p:nvPr/>
            </p:nvSpPr>
            <p:spPr bwMode="auto">
              <a:xfrm rot="394101">
                <a:off x="4533" y="130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4201" name="Oval 169"/>
              <p:cNvSpPr>
                <a:spLocks noChangeAspect="1" noChangeArrowheads="1"/>
              </p:cNvSpPr>
              <p:nvPr/>
            </p:nvSpPr>
            <p:spPr bwMode="auto">
              <a:xfrm rot="394101">
                <a:off x="4569" y="130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4202" name="Oval 170"/>
              <p:cNvSpPr>
                <a:spLocks noChangeAspect="1" noChangeArrowheads="1"/>
              </p:cNvSpPr>
              <p:nvPr/>
            </p:nvSpPr>
            <p:spPr bwMode="auto">
              <a:xfrm rot="394101">
                <a:off x="4604" y="13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470" name="Freeform 171"/>
            <p:cNvSpPr>
              <a:spLocks noChangeAspect="1"/>
            </p:cNvSpPr>
            <p:nvPr/>
          </p:nvSpPr>
          <p:spPr bwMode="auto">
            <a:xfrm rot="-805898">
              <a:off x="5758" y="14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71" name="Freeform 172"/>
            <p:cNvSpPr>
              <a:spLocks noChangeAspect="1"/>
            </p:cNvSpPr>
            <p:nvPr/>
          </p:nvSpPr>
          <p:spPr bwMode="auto">
            <a:xfrm rot="-805898">
              <a:off x="5772" y="142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72" name="Freeform 173"/>
            <p:cNvSpPr>
              <a:spLocks noChangeAspect="1"/>
            </p:cNvSpPr>
            <p:nvPr/>
          </p:nvSpPr>
          <p:spPr bwMode="auto">
            <a:xfrm rot="9994102">
              <a:off x="5664" y="146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73" name="Freeform 174"/>
            <p:cNvSpPr>
              <a:spLocks noChangeAspect="1"/>
            </p:cNvSpPr>
            <p:nvPr/>
          </p:nvSpPr>
          <p:spPr bwMode="auto">
            <a:xfrm rot="9994102">
              <a:off x="5650" y="146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74" name="Freeform 175"/>
            <p:cNvSpPr>
              <a:spLocks noChangeAspect="1"/>
            </p:cNvSpPr>
            <p:nvPr/>
          </p:nvSpPr>
          <p:spPr bwMode="auto">
            <a:xfrm rot="9994102">
              <a:off x="5699" y="146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75" name="Freeform 176"/>
            <p:cNvSpPr>
              <a:spLocks noChangeAspect="1"/>
            </p:cNvSpPr>
            <p:nvPr/>
          </p:nvSpPr>
          <p:spPr bwMode="auto">
            <a:xfrm rot="9994102">
              <a:off x="5685" y="146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76" name="Freeform 177"/>
            <p:cNvSpPr>
              <a:spLocks noChangeAspect="1"/>
            </p:cNvSpPr>
            <p:nvPr/>
          </p:nvSpPr>
          <p:spPr bwMode="auto">
            <a:xfrm rot="9994102">
              <a:off x="5736" y="147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77" name="Freeform 178"/>
            <p:cNvSpPr>
              <a:spLocks noChangeAspect="1"/>
            </p:cNvSpPr>
            <p:nvPr/>
          </p:nvSpPr>
          <p:spPr bwMode="auto">
            <a:xfrm rot="9994102">
              <a:off x="5722" y="146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16" name="Group 179"/>
            <p:cNvGrpSpPr>
              <a:grpSpLocks/>
            </p:cNvGrpSpPr>
            <p:nvPr/>
          </p:nvGrpSpPr>
          <p:grpSpPr bwMode="auto">
            <a:xfrm>
              <a:off x="5640" y="1494"/>
              <a:ext cx="145" cy="40"/>
              <a:chOff x="4494" y="1402"/>
              <a:chExt cx="145" cy="40"/>
            </a:xfrm>
          </p:grpSpPr>
          <p:sp>
            <p:nvSpPr>
              <p:cNvPr id="264195" name="Oval 180"/>
              <p:cNvSpPr>
                <a:spLocks noChangeAspect="1" noChangeArrowheads="1"/>
              </p:cNvSpPr>
              <p:nvPr/>
            </p:nvSpPr>
            <p:spPr bwMode="auto">
              <a:xfrm rot="-10405899">
                <a:off x="4494" y="140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4196" name="Oval 181"/>
              <p:cNvSpPr>
                <a:spLocks noChangeAspect="1" noChangeArrowheads="1"/>
              </p:cNvSpPr>
              <p:nvPr/>
            </p:nvSpPr>
            <p:spPr bwMode="auto">
              <a:xfrm rot="-10405899">
                <a:off x="4529" y="140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4197" name="Oval 182"/>
              <p:cNvSpPr>
                <a:spLocks noChangeAspect="1" noChangeArrowheads="1"/>
              </p:cNvSpPr>
              <p:nvPr/>
            </p:nvSpPr>
            <p:spPr bwMode="auto">
              <a:xfrm rot="-10405899">
                <a:off x="4566" y="140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4198" name="Oval 183"/>
              <p:cNvSpPr>
                <a:spLocks noChangeAspect="1" noChangeArrowheads="1"/>
              </p:cNvSpPr>
              <p:nvPr/>
            </p:nvSpPr>
            <p:spPr bwMode="auto">
              <a:xfrm rot="-10405899">
                <a:off x="4602" y="14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479" name="Freeform 184"/>
            <p:cNvSpPr>
              <a:spLocks noChangeAspect="1"/>
            </p:cNvSpPr>
            <p:nvPr/>
          </p:nvSpPr>
          <p:spPr bwMode="auto">
            <a:xfrm rot="9994102">
              <a:off x="5772" y="14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80" name="Freeform 185"/>
            <p:cNvSpPr>
              <a:spLocks noChangeAspect="1"/>
            </p:cNvSpPr>
            <p:nvPr/>
          </p:nvSpPr>
          <p:spPr bwMode="auto">
            <a:xfrm rot="9994102">
              <a:off x="5758" y="147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81" name="Freeform 186"/>
            <p:cNvSpPr>
              <a:spLocks noChangeAspect="1"/>
            </p:cNvSpPr>
            <p:nvPr/>
          </p:nvSpPr>
          <p:spPr bwMode="auto">
            <a:xfrm rot="-805898">
              <a:off x="5509" y="14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82" name="Freeform 187"/>
            <p:cNvSpPr>
              <a:spLocks noChangeAspect="1"/>
            </p:cNvSpPr>
            <p:nvPr/>
          </p:nvSpPr>
          <p:spPr bwMode="auto">
            <a:xfrm rot="-805898">
              <a:off x="5523" y="140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83" name="Freeform 188"/>
            <p:cNvSpPr>
              <a:spLocks noChangeAspect="1"/>
            </p:cNvSpPr>
            <p:nvPr/>
          </p:nvSpPr>
          <p:spPr bwMode="auto">
            <a:xfrm rot="-805898">
              <a:off x="5545" y="140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84" name="Freeform 189"/>
            <p:cNvSpPr>
              <a:spLocks noChangeAspect="1"/>
            </p:cNvSpPr>
            <p:nvPr/>
          </p:nvSpPr>
          <p:spPr bwMode="auto">
            <a:xfrm rot="-805898">
              <a:off x="5559" y="1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85" name="Freeform 190"/>
            <p:cNvSpPr>
              <a:spLocks noChangeAspect="1"/>
            </p:cNvSpPr>
            <p:nvPr/>
          </p:nvSpPr>
          <p:spPr bwMode="auto">
            <a:xfrm rot="-805898">
              <a:off x="5581" y="141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86" name="Freeform 191"/>
            <p:cNvSpPr>
              <a:spLocks noChangeAspect="1"/>
            </p:cNvSpPr>
            <p:nvPr/>
          </p:nvSpPr>
          <p:spPr bwMode="auto">
            <a:xfrm rot="-805898">
              <a:off x="5595" y="141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17" name="Group 192"/>
            <p:cNvGrpSpPr>
              <a:grpSpLocks/>
            </p:cNvGrpSpPr>
            <p:nvPr/>
          </p:nvGrpSpPr>
          <p:grpSpPr bwMode="auto">
            <a:xfrm>
              <a:off x="5501" y="1376"/>
              <a:ext cx="144" cy="40"/>
              <a:chOff x="4497" y="1296"/>
              <a:chExt cx="144" cy="40"/>
            </a:xfrm>
          </p:grpSpPr>
          <p:sp>
            <p:nvSpPr>
              <p:cNvPr id="57343" name="Oval 193"/>
              <p:cNvSpPr>
                <a:spLocks noChangeAspect="1" noChangeArrowheads="1"/>
              </p:cNvSpPr>
              <p:nvPr/>
            </p:nvSpPr>
            <p:spPr bwMode="auto">
              <a:xfrm rot="394101">
                <a:off x="4497" y="129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4192" name="Oval 194"/>
              <p:cNvSpPr>
                <a:spLocks noChangeAspect="1" noChangeArrowheads="1"/>
              </p:cNvSpPr>
              <p:nvPr/>
            </p:nvSpPr>
            <p:spPr bwMode="auto">
              <a:xfrm rot="394101">
                <a:off x="4533" y="130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4193" name="Oval 195"/>
              <p:cNvSpPr>
                <a:spLocks noChangeAspect="1" noChangeArrowheads="1"/>
              </p:cNvSpPr>
              <p:nvPr/>
            </p:nvSpPr>
            <p:spPr bwMode="auto">
              <a:xfrm rot="394101">
                <a:off x="4569" y="130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4194" name="Oval 196"/>
              <p:cNvSpPr>
                <a:spLocks noChangeAspect="1" noChangeArrowheads="1"/>
              </p:cNvSpPr>
              <p:nvPr/>
            </p:nvSpPr>
            <p:spPr bwMode="auto">
              <a:xfrm rot="394101">
                <a:off x="4604" y="13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488" name="Freeform 197"/>
            <p:cNvSpPr>
              <a:spLocks noChangeAspect="1"/>
            </p:cNvSpPr>
            <p:nvPr/>
          </p:nvSpPr>
          <p:spPr bwMode="auto">
            <a:xfrm rot="-805898">
              <a:off x="5616" y="141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89" name="Freeform 198"/>
            <p:cNvSpPr>
              <a:spLocks noChangeAspect="1"/>
            </p:cNvSpPr>
            <p:nvPr/>
          </p:nvSpPr>
          <p:spPr bwMode="auto">
            <a:xfrm rot="-805898">
              <a:off x="5630" y="14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90" name="Freeform 199"/>
            <p:cNvSpPr>
              <a:spLocks noChangeAspect="1"/>
            </p:cNvSpPr>
            <p:nvPr/>
          </p:nvSpPr>
          <p:spPr bwMode="auto">
            <a:xfrm rot="9994102">
              <a:off x="5522" y="145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91" name="Freeform 200"/>
            <p:cNvSpPr>
              <a:spLocks noChangeAspect="1"/>
            </p:cNvSpPr>
            <p:nvPr/>
          </p:nvSpPr>
          <p:spPr bwMode="auto">
            <a:xfrm rot="9994102">
              <a:off x="5508" y="14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92" name="Freeform 201"/>
            <p:cNvSpPr>
              <a:spLocks noChangeAspect="1"/>
            </p:cNvSpPr>
            <p:nvPr/>
          </p:nvSpPr>
          <p:spPr bwMode="auto">
            <a:xfrm rot="9994102">
              <a:off x="5557" y="145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93" name="Freeform 202"/>
            <p:cNvSpPr>
              <a:spLocks noChangeAspect="1"/>
            </p:cNvSpPr>
            <p:nvPr/>
          </p:nvSpPr>
          <p:spPr bwMode="auto">
            <a:xfrm rot="9994102">
              <a:off x="5543" y="145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94" name="Freeform 203"/>
            <p:cNvSpPr>
              <a:spLocks noChangeAspect="1"/>
            </p:cNvSpPr>
            <p:nvPr/>
          </p:nvSpPr>
          <p:spPr bwMode="auto">
            <a:xfrm rot="9994102">
              <a:off x="5594" y="145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95" name="Freeform 204"/>
            <p:cNvSpPr>
              <a:spLocks noChangeAspect="1"/>
            </p:cNvSpPr>
            <p:nvPr/>
          </p:nvSpPr>
          <p:spPr bwMode="auto">
            <a:xfrm rot="9994102">
              <a:off x="5580" y="14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18" name="Group 205"/>
            <p:cNvGrpSpPr>
              <a:grpSpLocks/>
            </p:cNvGrpSpPr>
            <p:nvPr/>
          </p:nvGrpSpPr>
          <p:grpSpPr bwMode="auto">
            <a:xfrm>
              <a:off x="5498" y="1482"/>
              <a:ext cx="145" cy="40"/>
              <a:chOff x="4494" y="1402"/>
              <a:chExt cx="145" cy="40"/>
            </a:xfrm>
          </p:grpSpPr>
          <p:sp>
            <p:nvSpPr>
              <p:cNvPr id="57339" name="Oval 206"/>
              <p:cNvSpPr>
                <a:spLocks noChangeAspect="1" noChangeArrowheads="1"/>
              </p:cNvSpPr>
              <p:nvPr/>
            </p:nvSpPr>
            <p:spPr bwMode="auto">
              <a:xfrm rot="-10405899">
                <a:off x="4494" y="140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340" name="Oval 207"/>
              <p:cNvSpPr>
                <a:spLocks noChangeAspect="1" noChangeArrowheads="1"/>
              </p:cNvSpPr>
              <p:nvPr/>
            </p:nvSpPr>
            <p:spPr bwMode="auto">
              <a:xfrm rot="-10405899">
                <a:off x="4529" y="140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341" name="Oval 208"/>
              <p:cNvSpPr>
                <a:spLocks noChangeAspect="1" noChangeArrowheads="1"/>
              </p:cNvSpPr>
              <p:nvPr/>
            </p:nvSpPr>
            <p:spPr bwMode="auto">
              <a:xfrm rot="-10405899">
                <a:off x="4566" y="140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342" name="Oval 209"/>
              <p:cNvSpPr>
                <a:spLocks noChangeAspect="1" noChangeArrowheads="1"/>
              </p:cNvSpPr>
              <p:nvPr/>
            </p:nvSpPr>
            <p:spPr bwMode="auto">
              <a:xfrm rot="-10405899">
                <a:off x="4602" y="14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497" name="Freeform 210"/>
            <p:cNvSpPr>
              <a:spLocks noChangeAspect="1"/>
            </p:cNvSpPr>
            <p:nvPr/>
          </p:nvSpPr>
          <p:spPr bwMode="auto">
            <a:xfrm rot="9994102">
              <a:off x="5630" y="146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98" name="Freeform 211"/>
            <p:cNvSpPr>
              <a:spLocks noChangeAspect="1"/>
            </p:cNvSpPr>
            <p:nvPr/>
          </p:nvSpPr>
          <p:spPr bwMode="auto">
            <a:xfrm rot="9994102">
              <a:off x="5616" y="146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499" name="Freeform 212"/>
            <p:cNvSpPr>
              <a:spLocks noChangeAspect="1"/>
            </p:cNvSpPr>
            <p:nvPr/>
          </p:nvSpPr>
          <p:spPr bwMode="auto">
            <a:xfrm rot="-805898">
              <a:off x="5368" y="139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00" name="Freeform 213"/>
            <p:cNvSpPr>
              <a:spLocks noChangeAspect="1"/>
            </p:cNvSpPr>
            <p:nvPr/>
          </p:nvSpPr>
          <p:spPr bwMode="auto">
            <a:xfrm rot="-805898">
              <a:off x="5382" y="139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01" name="Freeform 214"/>
            <p:cNvSpPr>
              <a:spLocks noChangeAspect="1"/>
            </p:cNvSpPr>
            <p:nvPr/>
          </p:nvSpPr>
          <p:spPr bwMode="auto">
            <a:xfrm rot="-805898">
              <a:off x="5404" y="139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02" name="Freeform 215"/>
            <p:cNvSpPr>
              <a:spLocks noChangeAspect="1"/>
            </p:cNvSpPr>
            <p:nvPr/>
          </p:nvSpPr>
          <p:spPr bwMode="auto">
            <a:xfrm rot="-805898">
              <a:off x="5418" y="139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03" name="Freeform 216"/>
            <p:cNvSpPr>
              <a:spLocks noChangeAspect="1"/>
            </p:cNvSpPr>
            <p:nvPr/>
          </p:nvSpPr>
          <p:spPr bwMode="auto">
            <a:xfrm rot="-805898">
              <a:off x="5440" y="140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04" name="Freeform 217"/>
            <p:cNvSpPr>
              <a:spLocks noChangeAspect="1"/>
            </p:cNvSpPr>
            <p:nvPr/>
          </p:nvSpPr>
          <p:spPr bwMode="auto">
            <a:xfrm rot="-805898">
              <a:off x="5454" y="140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19" name="Group 218"/>
            <p:cNvGrpSpPr>
              <a:grpSpLocks/>
            </p:cNvGrpSpPr>
            <p:nvPr/>
          </p:nvGrpSpPr>
          <p:grpSpPr bwMode="auto">
            <a:xfrm>
              <a:off x="5360" y="1365"/>
              <a:ext cx="144" cy="40"/>
              <a:chOff x="4497" y="1296"/>
              <a:chExt cx="144" cy="40"/>
            </a:xfrm>
          </p:grpSpPr>
          <p:sp>
            <p:nvSpPr>
              <p:cNvPr id="57335" name="Oval 219"/>
              <p:cNvSpPr>
                <a:spLocks noChangeAspect="1" noChangeArrowheads="1"/>
              </p:cNvSpPr>
              <p:nvPr/>
            </p:nvSpPr>
            <p:spPr bwMode="auto">
              <a:xfrm rot="394101">
                <a:off x="4497" y="129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336" name="Oval 220"/>
              <p:cNvSpPr>
                <a:spLocks noChangeAspect="1" noChangeArrowheads="1"/>
              </p:cNvSpPr>
              <p:nvPr/>
            </p:nvSpPr>
            <p:spPr bwMode="auto">
              <a:xfrm rot="394101">
                <a:off x="4533" y="130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337" name="Oval 221"/>
              <p:cNvSpPr>
                <a:spLocks noChangeAspect="1" noChangeArrowheads="1"/>
              </p:cNvSpPr>
              <p:nvPr/>
            </p:nvSpPr>
            <p:spPr bwMode="auto">
              <a:xfrm rot="394101">
                <a:off x="4569" y="130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338" name="Oval 222"/>
              <p:cNvSpPr>
                <a:spLocks noChangeAspect="1" noChangeArrowheads="1"/>
              </p:cNvSpPr>
              <p:nvPr/>
            </p:nvSpPr>
            <p:spPr bwMode="auto">
              <a:xfrm rot="394101">
                <a:off x="4604" y="13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506" name="Freeform 223"/>
            <p:cNvSpPr>
              <a:spLocks noChangeAspect="1"/>
            </p:cNvSpPr>
            <p:nvPr/>
          </p:nvSpPr>
          <p:spPr bwMode="auto">
            <a:xfrm rot="-805898">
              <a:off x="5475" y="14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07" name="Freeform 224"/>
            <p:cNvSpPr>
              <a:spLocks noChangeAspect="1"/>
            </p:cNvSpPr>
            <p:nvPr/>
          </p:nvSpPr>
          <p:spPr bwMode="auto">
            <a:xfrm rot="-805898">
              <a:off x="5489" y="140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08" name="Freeform 225"/>
            <p:cNvSpPr>
              <a:spLocks noChangeAspect="1"/>
            </p:cNvSpPr>
            <p:nvPr/>
          </p:nvSpPr>
          <p:spPr bwMode="auto">
            <a:xfrm rot="9994102">
              <a:off x="5381" y="14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09" name="Freeform 226"/>
            <p:cNvSpPr>
              <a:spLocks noChangeAspect="1"/>
            </p:cNvSpPr>
            <p:nvPr/>
          </p:nvSpPr>
          <p:spPr bwMode="auto">
            <a:xfrm rot="9994102">
              <a:off x="5367" y="143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10" name="Freeform 227"/>
            <p:cNvSpPr>
              <a:spLocks noChangeAspect="1"/>
            </p:cNvSpPr>
            <p:nvPr/>
          </p:nvSpPr>
          <p:spPr bwMode="auto">
            <a:xfrm rot="9994102">
              <a:off x="5416" y="144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11" name="Freeform 228"/>
            <p:cNvSpPr>
              <a:spLocks noChangeAspect="1"/>
            </p:cNvSpPr>
            <p:nvPr/>
          </p:nvSpPr>
          <p:spPr bwMode="auto">
            <a:xfrm rot="9994102">
              <a:off x="5402" y="144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12" name="Freeform 229"/>
            <p:cNvSpPr>
              <a:spLocks noChangeAspect="1"/>
            </p:cNvSpPr>
            <p:nvPr/>
          </p:nvSpPr>
          <p:spPr bwMode="auto">
            <a:xfrm rot="9994102">
              <a:off x="5453" y="144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13" name="Freeform 230"/>
            <p:cNvSpPr>
              <a:spLocks noChangeAspect="1"/>
            </p:cNvSpPr>
            <p:nvPr/>
          </p:nvSpPr>
          <p:spPr bwMode="auto">
            <a:xfrm rot="9994102">
              <a:off x="5439" y="144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20" name="Group 231"/>
            <p:cNvGrpSpPr>
              <a:grpSpLocks/>
            </p:cNvGrpSpPr>
            <p:nvPr/>
          </p:nvGrpSpPr>
          <p:grpSpPr bwMode="auto">
            <a:xfrm>
              <a:off x="5357" y="1471"/>
              <a:ext cx="145" cy="40"/>
              <a:chOff x="4494" y="1402"/>
              <a:chExt cx="145" cy="40"/>
            </a:xfrm>
          </p:grpSpPr>
          <p:sp>
            <p:nvSpPr>
              <p:cNvPr id="57331" name="Oval 232"/>
              <p:cNvSpPr>
                <a:spLocks noChangeAspect="1" noChangeArrowheads="1"/>
              </p:cNvSpPr>
              <p:nvPr/>
            </p:nvSpPr>
            <p:spPr bwMode="auto">
              <a:xfrm rot="-10405899">
                <a:off x="4494" y="140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332" name="Oval 233"/>
              <p:cNvSpPr>
                <a:spLocks noChangeAspect="1" noChangeArrowheads="1"/>
              </p:cNvSpPr>
              <p:nvPr/>
            </p:nvSpPr>
            <p:spPr bwMode="auto">
              <a:xfrm rot="-10405899">
                <a:off x="4529" y="140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333" name="Oval 234"/>
              <p:cNvSpPr>
                <a:spLocks noChangeAspect="1" noChangeArrowheads="1"/>
              </p:cNvSpPr>
              <p:nvPr/>
            </p:nvSpPr>
            <p:spPr bwMode="auto">
              <a:xfrm rot="-10405899">
                <a:off x="4566" y="140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334" name="Oval 235"/>
              <p:cNvSpPr>
                <a:spLocks noChangeAspect="1" noChangeArrowheads="1"/>
              </p:cNvSpPr>
              <p:nvPr/>
            </p:nvSpPr>
            <p:spPr bwMode="auto">
              <a:xfrm rot="-10405899">
                <a:off x="4602" y="14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515" name="Freeform 236"/>
            <p:cNvSpPr>
              <a:spLocks noChangeAspect="1"/>
            </p:cNvSpPr>
            <p:nvPr/>
          </p:nvSpPr>
          <p:spPr bwMode="auto">
            <a:xfrm rot="9994102">
              <a:off x="5489" y="145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16" name="Freeform 237"/>
            <p:cNvSpPr>
              <a:spLocks noChangeAspect="1"/>
            </p:cNvSpPr>
            <p:nvPr/>
          </p:nvSpPr>
          <p:spPr bwMode="auto">
            <a:xfrm rot="9994102">
              <a:off x="5475" y="14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17" name="Freeform 238"/>
            <p:cNvSpPr>
              <a:spLocks noChangeAspect="1"/>
            </p:cNvSpPr>
            <p:nvPr/>
          </p:nvSpPr>
          <p:spPr bwMode="auto">
            <a:xfrm rot="-805898">
              <a:off x="5226" y="138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18" name="Freeform 239"/>
            <p:cNvSpPr>
              <a:spLocks noChangeAspect="1"/>
            </p:cNvSpPr>
            <p:nvPr/>
          </p:nvSpPr>
          <p:spPr bwMode="auto">
            <a:xfrm rot="-805898">
              <a:off x="5240" y="13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19" name="Freeform 240"/>
            <p:cNvSpPr>
              <a:spLocks noChangeAspect="1"/>
            </p:cNvSpPr>
            <p:nvPr/>
          </p:nvSpPr>
          <p:spPr bwMode="auto">
            <a:xfrm rot="-805898">
              <a:off x="5262" y="13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20" name="Freeform 241"/>
            <p:cNvSpPr>
              <a:spLocks noChangeAspect="1"/>
            </p:cNvSpPr>
            <p:nvPr/>
          </p:nvSpPr>
          <p:spPr bwMode="auto">
            <a:xfrm rot="-805898">
              <a:off x="5276" y="138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21" name="Freeform 242"/>
            <p:cNvSpPr>
              <a:spLocks noChangeAspect="1"/>
            </p:cNvSpPr>
            <p:nvPr/>
          </p:nvSpPr>
          <p:spPr bwMode="auto">
            <a:xfrm rot="-805898">
              <a:off x="5298" y="138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22" name="Freeform 243"/>
            <p:cNvSpPr>
              <a:spLocks noChangeAspect="1"/>
            </p:cNvSpPr>
            <p:nvPr/>
          </p:nvSpPr>
          <p:spPr bwMode="auto">
            <a:xfrm rot="-805898">
              <a:off x="5312" y="138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21" name="Group 244"/>
            <p:cNvGrpSpPr>
              <a:grpSpLocks/>
            </p:cNvGrpSpPr>
            <p:nvPr/>
          </p:nvGrpSpPr>
          <p:grpSpPr bwMode="auto">
            <a:xfrm>
              <a:off x="5218" y="1351"/>
              <a:ext cx="144" cy="40"/>
              <a:chOff x="4497" y="1296"/>
              <a:chExt cx="144" cy="40"/>
            </a:xfrm>
          </p:grpSpPr>
          <p:sp>
            <p:nvSpPr>
              <p:cNvPr id="57327" name="Oval 245"/>
              <p:cNvSpPr>
                <a:spLocks noChangeAspect="1" noChangeArrowheads="1"/>
              </p:cNvSpPr>
              <p:nvPr/>
            </p:nvSpPr>
            <p:spPr bwMode="auto">
              <a:xfrm rot="394101">
                <a:off x="4497" y="129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328" name="Oval 246"/>
              <p:cNvSpPr>
                <a:spLocks noChangeAspect="1" noChangeArrowheads="1"/>
              </p:cNvSpPr>
              <p:nvPr/>
            </p:nvSpPr>
            <p:spPr bwMode="auto">
              <a:xfrm rot="394101">
                <a:off x="4533" y="130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329" name="Oval 247"/>
              <p:cNvSpPr>
                <a:spLocks noChangeAspect="1" noChangeArrowheads="1"/>
              </p:cNvSpPr>
              <p:nvPr/>
            </p:nvSpPr>
            <p:spPr bwMode="auto">
              <a:xfrm rot="394101">
                <a:off x="4569" y="130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330" name="Oval 248"/>
              <p:cNvSpPr>
                <a:spLocks noChangeAspect="1" noChangeArrowheads="1"/>
              </p:cNvSpPr>
              <p:nvPr/>
            </p:nvSpPr>
            <p:spPr bwMode="auto">
              <a:xfrm rot="394101">
                <a:off x="4604" y="13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524" name="Freeform 249"/>
            <p:cNvSpPr>
              <a:spLocks noChangeAspect="1"/>
            </p:cNvSpPr>
            <p:nvPr/>
          </p:nvSpPr>
          <p:spPr bwMode="auto">
            <a:xfrm rot="-805898">
              <a:off x="5333" y="139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25" name="Freeform 250"/>
            <p:cNvSpPr>
              <a:spLocks noChangeAspect="1"/>
            </p:cNvSpPr>
            <p:nvPr/>
          </p:nvSpPr>
          <p:spPr bwMode="auto">
            <a:xfrm rot="-805898">
              <a:off x="5347" y="139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26" name="Freeform 251"/>
            <p:cNvSpPr>
              <a:spLocks noChangeAspect="1"/>
            </p:cNvSpPr>
            <p:nvPr/>
          </p:nvSpPr>
          <p:spPr bwMode="auto">
            <a:xfrm rot="9994102">
              <a:off x="5239" y="142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27" name="Freeform 252"/>
            <p:cNvSpPr>
              <a:spLocks noChangeAspect="1"/>
            </p:cNvSpPr>
            <p:nvPr/>
          </p:nvSpPr>
          <p:spPr bwMode="auto">
            <a:xfrm rot="9994102">
              <a:off x="5225" y="142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28" name="Freeform 253"/>
            <p:cNvSpPr>
              <a:spLocks noChangeAspect="1"/>
            </p:cNvSpPr>
            <p:nvPr/>
          </p:nvSpPr>
          <p:spPr bwMode="auto">
            <a:xfrm rot="9994102">
              <a:off x="5274" y="143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29" name="Freeform 254"/>
            <p:cNvSpPr>
              <a:spLocks noChangeAspect="1"/>
            </p:cNvSpPr>
            <p:nvPr/>
          </p:nvSpPr>
          <p:spPr bwMode="auto">
            <a:xfrm rot="9994102">
              <a:off x="5260" y="142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30" name="Freeform 255"/>
            <p:cNvSpPr>
              <a:spLocks noChangeAspect="1"/>
            </p:cNvSpPr>
            <p:nvPr/>
          </p:nvSpPr>
          <p:spPr bwMode="auto">
            <a:xfrm rot="9994102">
              <a:off x="5311" y="143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31" name="Freeform 256"/>
            <p:cNvSpPr>
              <a:spLocks noChangeAspect="1"/>
            </p:cNvSpPr>
            <p:nvPr/>
          </p:nvSpPr>
          <p:spPr bwMode="auto">
            <a:xfrm rot="9994102">
              <a:off x="5297" y="14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22" name="Group 257"/>
            <p:cNvGrpSpPr>
              <a:grpSpLocks/>
            </p:cNvGrpSpPr>
            <p:nvPr/>
          </p:nvGrpSpPr>
          <p:grpSpPr bwMode="auto">
            <a:xfrm>
              <a:off x="5215" y="1457"/>
              <a:ext cx="145" cy="40"/>
              <a:chOff x="4494" y="1402"/>
              <a:chExt cx="145" cy="40"/>
            </a:xfrm>
          </p:grpSpPr>
          <p:sp>
            <p:nvSpPr>
              <p:cNvPr id="57323" name="Oval 258"/>
              <p:cNvSpPr>
                <a:spLocks noChangeAspect="1" noChangeArrowheads="1"/>
              </p:cNvSpPr>
              <p:nvPr/>
            </p:nvSpPr>
            <p:spPr bwMode="auto">
              <a:xfrm rot="-10405899">
                <a:off x="4494" y="140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324" name="Oval 259"/>
              <p:cNvSpPr>
                <a:spLocks noChangeAspect="1" noChangeArrowheads="1"/>
              </p:cNvSpPr>
              <p:nvPr/>
            </p:nvSpPr>
            <p:spPr bwMode="auto">
              <a:xfrm rot="-10405899">
                <a:off x="4529" y="140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325" name="Oval 260"/>
              <p:cNvSpPr>
                <a:spLocks noChangeAspect="1" noChangeArrowheads="1"/>
              </p:cNvSpPr>
              <p:nvPr/>
            </p:nvSpPr>
            <p:spPr bwMode="auto">
              <a:xfrm rot="-10405899">
                <a:off x="4566" y="140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326" name="Oval 261"/>
              <p:cNvSpPr>
                <a:spLocks noChangeAspect="1" noChangeArrowheads="1"/>
              </p:cNvSpPr>
              <p:nvPr/>
            </p:nvSpPr>
            <p:spPr bwMode="auto">
              <a:xfrm rot="-10405899">
                <a:off x="4602" y="14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533" name="Freeform 262"/>
            <p:cNvSpPr>
              <a:spLocks noChangeAspect="1"/>
            </p:cNvSpPr>
            <p:nvPr/>
          </p:nvSpPr>
          <p:spPr bwMode="auto">
            <a:xfrm rot="9994102">
              <a:off x="5347" y="143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34" name="Freeform 263"/>
            <p:cNvSpPr>
              <a:spLocks noChangeAspect="1"/>
            </p:cNvSpPr>
            <p:nvPr/>
          </p:nvSpPr>
          <p:spPr bwMode="auto">
            <a:xfrm rot="9994102">
              <a:off x="5333" y="143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35" name="Freeform 264"/>
            <p:cNvSpPr>
              <a:spLocks noChangeAspect="1"/>
            </p:cNvSpPr>
            <p:nvPr/>
          </p:nvSpPr>
          <p:spPr bwMode="auto">
            <a:xfrm rot="-805898">
              <a:off x="5084" y="136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36" name="Freeform 265"/>
            <p:cNvSpPr>
              <a:spLocks noChangeAspect="1"/>
            </p:cNvSpPr>
            <p:nvPr/>
          </p:nvSpPr>
          <p:spPr bwMode="auto">
            <a:xfrm rot="-805898">
              <a:off x="5098" y="136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37" name="Freeform 266"/>
            <p:cNvSpPr>
              <a:spLocks noChangeAspect="1"/>
            </p:cNvSpPr>
            <p:nvPr/>
          </p:nvSpPr>
          <p:spPr bwMode="auto">
            <a:xfrm rot="-805898">
              <a:off x="5120" y="137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38" name="Freeform 267"/>
            <p:cNvSpPr>
              <a:spLocks noChangeAspect="1"/>
            </p:cNvSpPr>
            <p:nvPr/>
          </p:nvSpPr>
          <p:spPr bwMode="auto">
            <a:xfrm rot="-805898">
              <a:off x="5134" y="13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39" name="Freeform 268"/>
            <p:cNvSpPr>
              <a:spLocks noChangeAspect="1"/>
            </p:cNvSpPr>
            <p:nvPr/>
          </p:nvSpPr>
          <p:spPr bwMode="auto">
            <a:xfrm rot="-805898">
              <a:off x="5156" y="137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40" name="Freeform 269"/>
            <p:cNvSpPr>
              <a:spLocks noChangeAspect="1"/>
            </p:cNvSpPr>
            <p:nvPr/>
          </p:nvSpPr>
          <p:spPr bwMode="auto">
            <a:xfrm rot="-805898">
              <a:off x="5170" y="137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23" name="Group 270"/>
            <p:cNvGrpSpPr>
              <a:grpSpLocks/>
            </p:cNvGrpSpPr>
            <p:nvPr/>
          </p:nvGrpSpPr>
          <p:grpSpPr bwMode="auto">
            <a:xfrm>
              <a:off x="5076" y="1338"/>
              <a:ext cx="144" cy="40"/>
              <a:chOff x="4497" y="1296"/>
              <a:chExt cx="144" cy="40"/>
            </a:xfrm>
          </p:grpSpPr>
          <p:sp>
            <p:nvSpPr>
              <p:cNvPr id="57319" name="Oval 271"/>
              <p:cNvSpPr>
                <a:spLocks noChangeAspect="1" noChangeArrowheads="1"/>
              </p:cNvSpPr>
              <p:nvPr/>
            </p:nvSpPr>
            <p:spPr bwMode="auto">
              <a:xfrm rot="394101">
                <a:off x="4497" y="129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320" name="Oval 272"/>
              <p:cNvSpPr>
                <a:spLocks noChangeAspect="1" noChangeArrowheads="1"/>
              </p:cNvSpPr>
              <p:nvPr/>
            </p:nvSpPr>
            <p:spPr bwMode="auto">
              <a:xfrm rot="394101">
                <a:off x="4533" y="130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321" name="Oval 273"/>
              <p:cNvSpPr>
                <a:spLocks noChangeAspect="1" noChangeArrowheads="1"/>
              </p:cNvSpPr>
              <p:nvPr/>
            </p:nvSpPr>
            <p:spPr bwMode="auto">
              <a:xfrm rot="394101">
                <a:off x="4569" y="130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322" name="Oval 274"/>
              <p:cNvSpPr>
                <a:spLocks noChangeAspect="1" noChangeArrowheads="1"/>
              </p:cNvSpPr>
              <p:nvPr/>
            </p:nvSpPr>
            <p:spPr bwMode="auto">
              <a:xfrm rot="394101">
                <a:off x="4604" y="13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542" name="Freeform 275"/>
            <p:cNvSpPr>
              <a:spLocks noChangeAspect="1"/>
            </p:cNvSpPr>
            <p:nvPr/>
          </p:nvSpPr>
          <p:spPr bwMode="auto">
            <a:xfrm rot="-805898">
              <a:off x="5191" y="1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43" name="Freeform 276"/>
            <p:cNvSpPr>
              <a:spLocks noChangeAspect="1"/>
            </p:cNvSpPr>
            <p:nvPr/>
          </p:nvSpPr>
          <p:spPr bwMode="auto">
            <a:xfrm rot="-805898">
              <a:off x="5205" y="137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44" name="Freeform 277"/>
            <p:cNvSpPr>
              <a:spLocks noChangeAspect="1"/>
            </p:cNvSpPr>
            <p:nvPr/>
          </p:nvSpPr>
          <p:spPr bwMode="auto">
            <a:xfrm rot="9994102">
              <a:off x="5097" y="141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45" name="Freeform 278"/>
            <p:cNvSpPr>
              <a:spLocks noChangeAspect="1"/>
            </p:cNvSpPr>
            <p:nvPr/>
          </p:nvSpPr>
          <p:spPr bwMode="auto">
            <a:xfrm rot="9994102">
              <a:off x="5083" y="141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46" name="Freeform 279"/>
            <p:cNvSpPr>
              <a:spLocks noChangeAspect="1"/>
            </p:cNvSpPr>
            <p:nvPr/>
          </p:nvSpPr>
          <p:spPr bwMode="auto">
            <a:xfrm rot="9994102">
              <a:off x="5132" y="14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47" name="Freeform 280"/>
            <p:cNvSpPr>
              <a:spLocks noChangeAspect="1"/>
            </p:cNvSpPr>
            <p:nvPr/>
          </p:nvSpPr>
          <p:spPr bwMode="auto">
            <a:xfrm rot="9994102">
              <a:off x="5118" y="141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48" name="Freeform 281"/>
            <p:cNvSpPr>
              <a:spLocks noChangeAspect="1"/>
            </p:cNvSpPr>
            <p:nvPr/>
          </p:nvSpPr>
          <p:spPr bwMode="auto">
            <a:xfrm rot="9994102">
              <a:off x="5169" y="142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49" name="Freeform 282"/>
            <p:cNvSpPr>
              <a:spLocks noChangeAspect="1"/>
            </p:cNvSpPr>
            <p:nvPr/>
          </p:nvSpPr>
          <p:spPr bwMode="auto">
            <a:xfrm rot="9994102">
              <a:off x="5155" y="14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24" name="Group 283"/>
            <p:cNvGrpSpPr>
              <a:grpSpLocks/>
            </p:cNvGrpSpPr>
            <p:nvPr/>
          </p:nvGrpSpPr>
          <p:grpSpPr bwMode="auto">
            <a:xfrm>
              <a:off x="5073" y="1444"/>
              <a:ext cx="145" cy="40"/>
              <a:chOff x="4494" y="1402"/>
              <a:chExt cx="145" cy="40"/>
            </a:xfrm>
          </p:grpSpPr>
          <p:sp>
            <p:nvSpPr>
              <p:cNvPr id="57315" name="Oval 284"/>
              <p:cNvSpPr>
                <a:spLocks noChangeAspect="1" noChangeArrowheads="1"/>
              </p:cNvSpPr>
              <p:nvPr/>
            </p:nvSpPr>
            <p:spPr bwMode="auto">
              <a:xfrm rot="-10405899">
                <a:off x="4494" y="140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316" name="Oval 285"/>
              <p:cNvSpPr>
                <a:spLocks noChangeAspect="1" noChangeArrowheads="1"/>
              </p:cNvSpPr>
              <p:nvPr/>
            </p:nvSpPr>
            <p:spPr bwMode="auto">
              <a:xfrm rot="-10405899">
                <a:off x="4529" y="140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317" name="Oval 286"/>
              <p:cNvSpPr>
                <a:spLocks noChangeAspect="1" noChangeArrowheads="1"/>
              </p:cNvSpPr>
              <p:nvPr/>
            </p:nvSpPr>
            <p:spPr bwMode="auto">
              <a:xfrm rot="-10405899">
                <a:off x="4566" y="140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318" name="Oval 287"/>
              <p:cNvSpPr>
                <a:spLocks noChangeAspect="1" noChangeArrowheads="1"/>
              </p:cNvSpPr>
              <p:nvPr/>
            </p:nvSpPr>
            <p:spPr bwMode="auto">
              <a:xfrm rot="-10405899">
                <a:off x="4602" y="14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551" name="Freeform 288"/>
            <p:cNvSpPr>
              <a:spLocks noChangeAspect="1"/>
            </p:cNvSpPr>
            <p:nvPr/>
          </p:nvSpPr>
          <p:spPr bwMode="auto">
            <a:xfrm rot="9994102">
              <a:off x="5205" y="142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52" name="Freeform 289"/>
            <p:cNvSpPr>
              <a:spLocks noChangeAspect="1"/>
            </p:cNvSpPr>
            <p:nvPr/>
          </p:nvSpPr>
          <p:spPr bwMode="auto">
            <a:xfrm rot="9994102">
              <a:off x="5191" y="142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53" name="Freeform 290"/>
            <p:cNvSpPr>
              <a:spLocks noChangeAspect="1"/>
            </p:cNvSpPr>
            <p:nvPr/>
          </p:nvSpPr>
          <p:spPr bwMode="auto">
            <a:xfrm rot="-946992">
              <a:off x="4088" y="1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54" name="Freeform 291"/>
            <p:cNvSpPr>
              <a:spLocks noChangeAspect="1"/>
            </p:cNvSpPr>
            <p:nvPr/>
          </p:nvSpPr>
          <p:spPr bwMode="auto">
            <a:xfrm rot="-946992">
              <a:off x="4102" y="1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55" name="Freeform 292"/>
            <p:cNvSpPr>
              <a:spLocks noChangeAspect="1"/>
            </p:cNvSpPr>
            <p:nvPr/>
          </p:nvSpPr>
          <p:spPr bwMode="auto">
            <a:xfrm rot="-946992">
              <a:off x="4125" y="128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56" name="Freeform 293"/>
            <p:cNvSpPr>
              <a:spLocks noChangeAspect="1"/>
            </p:cNvSpPr>
            <p:nvPr/>
          </p:nvSpPr>
          <p:spPr bwMode="auto">
            <a:xfrm rot="-946992">
              <a:off x="4139" y="128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57" name="Freeform 294"/>
            <p:cNvSpPr>
              <a:spLocks noChangeAspect="1"/>
            </p:cNvSpPr>
            <p:nvPr/>
          </p:nvSpPr>
          <p:spPr bwMode="auto">
            <a:xfrm rot="-946992">
              <a:off x="4161" y="128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58" name="Freeform 295"/>
            <p:cNvSpPr>
              <a:spLocks noChangeAspect="1"/>
            </p:cNvSpPr>
            <p:nvPr/>
          </p:nvSpPr>
          <p:spPr bwMode="auto">
            <a:xfrm rot="-946992">
              <a:off x="4175" y="128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25" name="Group 296"/>
            <p:cNvGrpSpPr>
              <a:grpSpLocks/>
            </p:cNvGrpSpPr>
            <p:nvPr/>
          </p:nvGrpSpPr>
          <p:grpSpPr bwMode="auto">
            <a:xfrm rot="-141092">
              <a:off x="4079" y="1253"/>
              <a:ext cx="144" cy="40"/>
              <a:chOff x="4497" y="1296"/>
              <a:chExt cx="144" cy="40"/>
            </a:xfrm>
          </p:grpSpPr>
          <p:sp>
            <p:nvSpPr>
              <p:cNvPr id="57311" name="Oval 297"/>
              <p:cNvSpPr>
                <a:spLocks noChangeAspect="1" noChangeArrowheads="1"/>
              </p:cNvSpPr>
              <p:nvPr/>
            </p:nvSpPr>
            <p:spPr bwMode="auto">
              <a:xfrm rot="394101">
                <a:off x="4497" y="129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312" name="Oval 298"/>
              <p:cNvSpPr>
                <a:spLocks noChangeAspect="1" noChangeArrowheads="1"/>
              </p:cNvSpPr>
              <p:nvPr/>
            </p:nvSpPr>
            <p:spPr bwMode="auto">
              <a:xfrm rot="394101">
                <a:off x="4533" y="130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313" name="Oval 299"/>
              <p:cNvSpPr>
                <a:spLocks noChangeAspect="1" noChangeArrowheads="1"/>
              </p:cNvSpPr>
              <p:nvPr/>
            </p:nvSpPr>
            <p:spPr bwMode="auto">
              <a:xfrm rot="394101">
                <a:off x="4569" y="130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314" name="Oval 300"/>
              <p:cNvSpPr>
                <a:spLocks noChangeAspect="1" noChangeArrowheads="1"/>
              </p:cNvSpPr>
              <p:nvPr/>
            </p:nvSpPr>
            <p:spPr bwMode="auto">
              <a:xfrm rot="394101">
                <a:off x="4604" y="13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560" name="Freeform 301"/>
            <p:cNvSpPr>
              <a:spLocks noChangeAspect="1"/>
            </p:cNvSpPr>
            <p:nvPr/>
          </p:nvSpPr>
          <p:spPr bwMode="auto">
            <a:xfrm rot="-946992">
              <a:off x="4196" y="129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61" name="Freeform 302"/>
            <p:cNvSpPr>
              <a:spLocks noChangeAspect="1"/>
            </p:cNvSpPr>
            <p:nvPr/>
          </p:nvSpPr>
          <p:spPr bwMode="auto">
            <a:xfrm rot="-946992">
              <a:off x="4210" y="129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62" name="Freeform 303"/>
            <p:cNvSpPr>
              <a:spLocks noChangeAspect="1"/>
            </p:cNvSpPr>
            <p:nvPr/>
          </p:nvSpPr>
          <p:spPr bwMode="auto">
            <a:xfrm rot="9853008">
              <a:off x="4103" y="132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63" name="Freeform 304"/>
            <p:cNvSpPr>
              <a:spLocks noChangeAspect="1"/>
            </p:cNvSpPr>
            <p:nvPr/>
          </p:nvSpPr>
          <p:spPr bwMode="auto">
            <a:xfrm rot="9853008">
              <a:off x="4089" y="132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64" name="Freeform 305"/>
            <p:cNvSpPr>
              <a:spLocks noChangeAspect="1"/>
            </p:cNvSpPr>
            <p:nvPr/>
          </p:nvSpPr>
          <p:spPr bwMode="auto">
            <a:xfrm rot="9853008">
              <a:off x="4138" y="1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65" name="Freeform 306"/>
            <p:cNvSpPr>
              <a:spLocks noChangeAspect="1"/>
            </p:cNvSpPr>
            <p:nvPr/>
          </p:nvSpPr>
          <p:spPr bwMode="auto">
            <a:xfrm rot="9853008">
              <a:off x="4124" y="1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66" name="Freeform 307"/>
            <p:cNvSpPr>
              <a:spLocks noChangeAspect="1"/>
            </p:cNvSpPr>
            <p:nvPr/>
          </p:nvSpPr>
          <p:spPr bwMode="auto">
            <a:xfrm rot="9853008">
              <a:off x="4176" y="133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67" name="Freeform 308"/>
            <p:cNvSpPr>
              <a:spLocks noChangeAspect="1"/>
            </p:cNvSpPr>
            <p:nvPr/>
          </p:nvSpPr>
          <p:spPr bwMode="auto">
            <a:xfrm rot="9853008">
              <a:off x="4161" y="133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26" name="Group 309"/>
            <p:cNvGrpSpPr>
              <a:grpSpLocks/>
            </p:cNvGrpSpPr>
            <p:nvPr/>
          </p:nvGrpSpPr>
          <p:grpSpPr bwMode="auto">
            <a:xfrm rot="-141092">
              <a:off x="4081" y="1358"/>
              <a:ext cx="145" cy="40"/>
              <a:chOff x="4494" y="1402"/>
              <a:chExt cx="145" cy="40"/>
            </a:xfrm>
          </p:grpSpPr>
          <p:sp>
            <p:nvSpPr>
              <p:cNvPr id="57307" name="Oval 310"/>
              <p:cNvSpPr>
                <a:spLocks noChangeAspect="1" noChangeArrowheads="1"/>
              </p:cNvSpPr>
              <p:nvPr/>
            </p:nvSpPr>
            <p:spPr bwMode="auto">
              <a:xfrm rot="-10405899">
                <a:off x="4494" y="140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308" name="Oval 311"/>
              <p:cNvSpPr>
                <a:spLocks noChangeAspect="1" noChangeArrowheads="1"/>
              </p:cNvSpPr>
              <p:nvPr/>
            </p:nvSpPr>
            <p:spPr bwMode="auto">
              <a:xfrm rot="-10405899">
                <a:off x="4529" y="140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309" name="Oval 312"/>
              <p:cNvSpPr>
                <a:spLocks noChangeAspect="1" noChangeArrowheads="1"/>
              </p:cNvSpPr>
              <p:nvPr/>
            </p:nvSpPr>
            <p:spPr bwMode="auto">
              <a:xfrm rot="-10405899">
                <a:off x="4566" y="140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310" name="Oval 313"/>
              <p:cNvSpPr>
                <a:spLocks noChangeAspect="1" noChangeArrowheads="1"/>
              </p:cNvSpPr>
              <p:nvPr/>
            </p:nvSpPr>
            <p:spPr bwMode="auto">
              <a:xfrm rot="-10405899">
                <a:off x="4602" y="14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569" name="Freeform 314"/>
            <p:cNvSpPr>
              <a:spLocks noChangeAspect="1"/>
            </p:cNvSpPr>
            <p:nvPr/>
          </p:nvSpPr>
          <p:spPr bwMode="auto">
            <a:xfrm rot="9853008">
              <a:off x="4212" y="133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70" name="Freeform 315"/>
            <p:cNvSpPr>
              <a:spLocks noChangeAspect="1"/>
            </p:cNvSpPr>
            <p:nvPr/>
          </p:nvSpPr>
          <p:spPr bwMode="auto">
            <a:xfrm rot="9853008">
              <a:off x="4198" y="133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71" name="Freeform 316"/>
            <p:cNvSpPr>
              <a:spLocks noChangeAspect="1"/>
            </p:cNvSpPr>
            <p:nvPr/>
          </p:nvSpPr>
          <p:spPr bwMode="auto">
            <a:xfrm rot="-946992">
              <a:off x="3945" y="12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72" name="Freeform 317"/>
            <p:cNvSpPr>
              <a:spLocks noChangeAspect="1"/>
            </p:cNvSpPr>
            <p:nvPr/>
          </p:nvSpPr>
          <p:spPr bwMode="auto">
            <a:xfrm rot="-946992">
              <a:off x="3959" y="12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73" name="Freeform 318"/>
            <p:cNvSpPr>
              <a:spLocks noChangeAspect="1"/>
            </p:cNvSpPr>
            <p:nvPr/>
          </p:nvSpPr>
          <p:spPr bwMode="auto">
            <a:xfrm rot="-946992">
              <a:off x="3982" y="127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74" name="Freeform 319"/>
            <p:cNvSpPr>
              <a:spLocks noChangeAspect="1"/>
            </p:cNvSpPr>
            <p:nvPr/>
          </p:nvSpPr>
          <p:spPr bwMode="auto">
            <a:xfrm rot="-946992">
              <a:off x="3996" y="127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75" name="Freeform 320"/>
            <p:cNvSpPr>
              <a:spLocks noChangeAspect="1"/>
            </p:cNvSpPr>
            <p:nvPr/>
          </p:nvSpPr>
          <p:spPr bwMode="auto">
            <a:xfrm rot="-946992">
              <a:off x="4018" y="127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76" name="Freeform 321"/>
            <p:cNvSpPr>
              <a:spLocks noChangeAspect="1"/>
            </p:cNvSpPr>
            <p:nvPr/>
          </p:nvSpPr>
          <p:spPr bwMode="auto">
            <a:xfrm rot="-946992">
              <a:off x="4032" y="127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27" name="Group 322"/>
            <p:cNvGrpSpPr>
              <a:grpSpLocks/>
            </p:cNvGrpSpPr>
            <p:nvPr/>
          </p:nvGrpSpPr>
          <p:grpSpPr bwMode="auto">
            <a:xfrm rot="-141092">
              <a:off x="3936" y="1243"/>
              <a:ext cx="144" cy="40"/>
              <a:chOff x="4497" y="1296"/>
              <a:chExt cx="144" cy="40"/>
            </a:xfrm>
          </p:grpSpPr>
          <p:sp>
            <p:nvSpPr>
              <p:cNvPr id="57303" name="Oval 323"/>
              <p:cNvSpPr>
                <a:spLocks noChangeAspect="1" noChangeArrowheads="1"/>
              </p:cNvSpPr>
              <p:nvPr/>
            </p:nvSpPr>
            <p:spPr bwMode="auto">
              <a:xfrm rot="394101">
                <a:off x="4497" y="129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304" name="Oval 324"/>
              <p:cNvSpPr>
                <a:spLocks noChangeAspect="1" noChangeArrowheads="1"/>
              </p:cNvSpPr>
              <p:nvPr/>
            </p:nvSpPr>
            <p:spPr bwMode="auto">
              <a:xfrm rot="394101">
                <a:off x="4533" y="130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305" name="Oval 325"/>
              <p:cNvSpPr>
                <a:spLocks noChangeAspect="1" noChangeArrowheads="1"/>
              </p:cNvSpPr>
              <p:nvPr/>
            </p:nvSpPr>
            <p:spPr bwMode="auto">
              <a:xfrm rot="394101">
                <a:off x="4569" y="130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306" name="Oval 326"/>
              <p:cNvSpPr>
                <a:spLocks noChangeAspect="1" noChangeArrowheads="1"/>
              </p:cNvSpPr>
              <p:nvPr/>
            </p:nvSpPr>
            <p:spPr bwMode="auto">
              <a:xfrm rot="394101">
                <a:off x="4604" y="13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578" name="Freeform 327"/>
            <p:cNvSpPr>
              <a:spLocks noChangeAspect="1"/>
            </p:cNvSpPr>
            <p:nvPr/>
          </p:nvSpPr>
          <p:spPr bwMode="auto">
            <a:xfrm rot="-946992">
              <a:off x="4053" y="1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79" name="Freeform 328"/>
            <p:cNvSpPr>
              <a:spLocks noChangeAspect="1"/>
            </p:cNvSpPr>
            <p:nvPr/>
          </p:nvSpPr>
          <p:spPr bwMode="auto">
            <a:xfrm rot="-946992">
              <a:off x="4067" y="1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80" name="Freeform 329"/>
            <p:cNvSpPr>
              <a:spLocks noChangeAspect="1"/>
            </p:cNvSpPr>
            <p:nvPr/>
          </p:nvSpPr>
          <p:spPr bwMode="auto">
            <a:xfrm rot="9853008">
              <a:off x="3960" y="1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81" name="Freeform 330"/>
            <p:cNvSpPr>
              <a:spLocks noChangeAspect="1"/>
            </p:cNvSpPr>
            <p:nvPr/>
          </p:nvSpPr>
          <p:spPr bwMode="auto">
            <a:xfrm rot="9853008">
              <a:off x="3946" y="1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82" name="Freeform 331"/>
            <p:cNvSpPr>
              <a:spLocks noChangeAspect="1"/>
            </p:cNvSpPr>
            <p:nvPr/>
          </p:nvSpPr>
          <p:spPr bwMode="auto">
            <a:xfrm rot="9853008">
              <a:off x="3995" y="132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83" name="Freeform 332"/>
            <p:cNvSpPr>
              <a:spLocks noChangeAspect="1"/>
            </p:cNvSpPr>
            <p:nvPr/>
          </p:nvSpPr>
          <p:spPr bwMode="auto">
            <a:xfrm rot="9853008">
              <a:off x="3981" y="132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84" name="Freeform 333"/>
            <p:cNvSpPr>
              <a:spLocks noChangeAspect="1"/>
            </p:cNvSpPr>
            <p:nvPr/>
          </p:nvSpPr>
          <p:spPr bwMode="auto">
            <a:xfrm rot="9853008">
              <a:off x="4033" y="132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85" name="Freeform 334"/>
            <p:cNvSpPr>
              <a:spLocks noChangeAspect="1"/>
            </p:cNvSpPr>
            <p:nvPr/>
          </p:nvSpPr>
          <p:spPr bwMode="auto">
            <a:xfrm rot="9853008">
              <a:off x="4018" y="132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28" name="Group 335"/>
            <p:cNvGrpSpPr>
              <a:grpSpLocks/>
            </p:cNvGrpSpPr>
            <p:nvPr/>
          </p:nvGrpSpPr>
          <p:grpSpPr bwMode="auto">
            <a:xfrm rot="-141092">
              <a:off x="3938" y="1348"/>
              <a:ext cx="145" cy="40"/>
              <a:chOff x="4494" y="1402"/>
              <a:chExt cx="145" cy="40"/>
            </a:xfrm>
          </p:grpSpPr>
          <p:sp>
            <p:nvSpPr>
              <p:cNvPr id="57299" name="Oval 336"/>
              <p:cNvSpPr>
                <a:spLocks noChangeAspect="1" noChangeArrowheads="1"/>
              </p:cNvSpPr>
              <p:nvPr/>
            </p:nvSpPr>
            <p:spPr bwMode="auto">
              <a:xfrm rot="-10405899">
                <a:off x="4494" y="140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300" name="Oval 337"/>
              <p:cNvSpPr>
                <a:spLocks noChangeAspect="1" noChangeArrowheads="1"/>
              </p:cNvSpPr>
              <p:nvPr/>
            </p:nvSpPr>
            <p:spPr bwMode="auto">
              <a:xfrm rot="-10405899">
                <a:off x="4529" y="140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301" name="Oval 338"/>
              <p:cNvSpPr>
                <a:spLocks noChangeAspect="1" noChangeArrowheads="1"/>
              </p:cNvSpPr>
              <p:nvPr/>
            </p:nvSpPr>
            <p:spPr bwMode="auto">
              <a:xfrm rot="-10405899">
                <a:off x="4566" y="140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302" name="Oval 339"/>
              <p:cNvSpPr>
                <a:spLocks noChangeAspect="1" noChangeArrowheads="1"/>
              </p:cNvSpPr>
              <p:nvPr/>
            </p:nvSpPr>
            <p:spPr bwMode="auto">
              <a:xfrm rot="-10405899">
                <a:off x="4602" y="14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587" name="Freeform 340"/>
            <p:cNvSpPr>
              <a:spLocks noChangeAspect="1"/>
            </p:cNvSpPr>
            <p:nvPr/>
          </p:nvSpPr>
          <p:spPr bwMode="auto">
            <a:xfrm rot="9853008">
              <a:off x="4069" y="132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88" name="Freeform 341"/>
            <p:cNvSpPr>
              <a:spLocks noChangeAspect="1"/>
            </p:cNvSpPr>
            <p:nvPr/>
          </p:nvSpPr>
          <p:spPr bwMode="auto">
            <a:xfrm rot="9853008">
              <a:off x="4055" y="132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89" name="Freeform 342"/>
            <p:cNvSpPr>
              <a:spLocks noChangeAspect="1"/>
            </p:cNvSpPr>
            <p:nvPr/>
          </p:nvSpPr>
          <p:spPr bwMode="auto">
            <a:xfrm rot="-946992">
              <a:off x="3802" y="126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90" name="Freeform 343"/>
            <p:cNvSpPr>
              <a:spLocks noChangeAspect="1"/>
            </p:cNvSpPr>
            <p:nvPr/>
          </p:nvSpPr>
          <p:spPr bwMode="auto">
            <a:xfrm rot="-946992">
              <a:off x="3816" y="126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91" name="Freeform 344"/>
            <p:cNvSpPr>
              <a:spLocks noChangeAspect="1"/>
            </p:cNvSpPr>
            <p:nvPr/>
          </p:nvSpPr>
          <p:spPr bwMode="auto">
            <a:xfrm rot="-946992">
              <a:off x="3839" y="126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92" name="Freeform 345"/>
            <p:cNvSpPr>
              <a:spLocks noChangeAspect="1"/>
            </p:cNvSpPr>
            <p:nvPr/>
          </p:nvSpPr>
          <p:spPr bwMode="auto">
            <a:xfrm rot="-946992">
              <a:off x="3853" y="126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93" name="Freeform 346"/>
            <p:cNvSpPr>
              <a:spLocks noChangeAspect="1"/>
            </p:cNvSpPr>
            <p:nvPr/>
          </p:nvSpPr>
          <p:spPr bwMode="auto">
            <a:xfrm rot="-946992">
              <a:off x="3875" y="127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94" name="Freeform 347"/>
            <p:cNvSpPr>
              <a:spLocks noChangeAspect="1"/>
            </p:cNvSpPr>
            <p:nvPr/>
          </p:nvSpPr>
          <p:spPr bwMode="auto">
            <a:xfrm rot="-946992">
              <a:off x="3889" y="127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29" name="Group 348"/>
            <p:cNvGrpSpPr>
              <a:grpSpLocks/>
            </p:cNvGrpSpPr>
            <p:nvPr/>
          </p:nvGrpSpPr>
          <p:grpSpPr bwMode="auto">
            <a:xfrm rot="-141092">
              <a:off x="3793" y="1235"/>
              <a:ext cx="144" cy="40"/>
              <a:chOff x="4497" y="1296"/>
              <a:chExt cx="144" cy="40"/>
            </a:xfrm>
          </p:grpSpPr>
          <p:sp>
            <p:nvSpPr>
              <p:cNvPr id="57295" name="Oval 349"/>
              <p:cNvSpPr>
                <a:spLocks noChangeAspect="1" noChangeArrowheads="1"/>
              </p:cNvSpPr>
              <p:nvPr/>
            </p:nvSpPr>
            <p:spPr bwMode="auto">
              <a:xfrm rot="394101">
                <a:off x="4497" y="129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96" name="Oval 350"/>
              <p:cNvSpPr>
                <a:spLocks noChangeAspect="1" noChangeArrowheads="1"/>
              </p:cNvSpPr>
              <p:nvPr/>
            </p:nvSpPr>
            <p:spPr bwMode="auto">
              <a:xfrm rot="394101">
                <a:off x="4533" y="130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97" name="Oval 351"/>
              <p:cNvSpPr>
                <a:spLocks noChangeAspect="1" noChangeArrowheads="1"/>
              </p:cNvSpPr>
              <p:nvPr/>
            </p:nvSpPr>
            <p:spPr bwMode="auto">
              <a:xfrm rot="394101">
                <a:off x="4569" y="130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98" name="Oval 352"/>
              <p:cNvSpPr>
                <a:spLocks noChangeAspect="1" noChangeArrowheads="1"/>
              </p:cNvSpPr>
              <p:nvPr/>
            </p:nvSpPr>
            <p:spPr bwMode="auto">
              <a:xfrm rot="394101">
                <a:off x="4604" y="13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596" name="Freeform 353"/>
            <p:cNvSpPr>
              <a:spLocks noChangeAspect="1"/>
            </p:cNvSpPr>
            <p:nvPr/>
          </p:nvSpPr>
          <p:spPr bwMode="auto">
            <a:xfrm rot="-946992">
              <a:off x="3910" y="127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97" name="Freeform 354"/>
            <p:cNvSpPr>
              <a:spLocks noChangeAspect="1"/>
            </p:cNvSpPr>
            <p:nvPr/>
          </p:nvSpPr>
          <p:spPr bwMode="auto">
            <a:xfrm rot="-946992">
              <a:off x="3924" y="127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98" name="Freeform 355"/>
            <p:cNvSpPr>
              <a:spLocks noChangeAspect="1"/>
            </p:cNvSpPr>
            <p:nvPr/>
          </p:nvSpPr>
          <p:spPr bwMode="auto">
            <a:xfrm rot="9853008">
              <a:off x="3817" y="131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599" name="Freeform 356"/>
            <p:cNvSpPr>
              <a:spLocks noChangeAspect="1"/>
            </p:cNvSpPr>
            <p:nvPr/>
          </p:nvSpPr>
          <p:spPr bwMode="auto">
            <a:xfrm rot="9853008">
              <a:off x="3803" y="131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00" name="Freeform 357"/>
            <p:cNvSpPr>
              <a:spLocks noChangeAspect="1"/>
            </p:cNvSpPr>
            <p:nvPr/>
          </p:nvSpPr>
          <p:spPr bwMode="auto">
            <a:xfrm rot="9853008">
              <a:off x="3852" y="131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01" name="Freeform 358"/>
            <p:cNvSpPr>
              <a:spLocks noChangeAspect="1"/>
            </p:cNvSpPr>
            <p:nvPr/>
          </p:nvSpPr>
          <p:spPr bwMode="auto">
            <a:xfrm rot="9853008">
              <a:off x="3838" y="131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02" name="Freeform 359"/>
            <p:cNvSpPr>
              <a:spLocks noChangeAspect="1"/>
            </p:cNvSpPr>
            <p:nvPr/>
          </p:nvSpPr>
          <p:spPr bwMode="auto">
            <a:xfrm rot="9853008">
              <a:off x="3890" y="131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03" name="Freeform 360"/>
            <p:cNvSpPr>
              <a:spLocks noChangeAspect="1"/>
            </p:cNvSpPr>
            <p:nvPr/>
          </p:nvSpPr>
          <p:spPr bwMode="auto">
            <a:xfrm rot="9853008">
              <a:off x="3875" y="131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30" name="Group 361"/>
            <p:cNvGrpSpPr>
              <a:grpSpLocks/>
            </p:cNvGrpSpPr>
            <p:nvPr/>
          </p:nvGrpSpPr>
          <p:grpSpPr bwMode="auto">
            <a:xfrm rot="-141092">
              <a:off x="3795" y="1340"/>
              <a:ext cx="145" cy="40"/>
              <a:chOff x="4494" y="1402"/>
              <a:chExt cx="145" cy="40"/>
            </a:xfrm>
          </p:grpSpPr>
          <p:sp>
            <p:nvSpPr>
              <p:cNvPr id="57291" name="Oval 362"/>
              <p:cNvSpPr>
                <a:spLocks noChangeAspect="1" noChangeArrowheads="1"/>
              </p:cNvSpPr>
              <p:nvPr/>
            </p:nvSpPr>
            <p:spPr bwMode="auto">
              <a:xfrm rot="-10405899">
                <a:off x="4494" y="140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92" name="Oval 363"/>
              <p:cNvSpPr>
                <a:spLocks noChangeAspect="1" noChangeArrowheads="1"/>
              </p:cNvSpPr>
              <p:nvPr/>
            </p:nvSpPr>
            <p:spPr bwMode="auto">
              <a:xfrm rot="-10405899">
                <a:off x="4529" y="140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93" name="Oval 364"/>
              <p:cNvSpPr>
                <a:spLocks noChangeAspect="1" noChangeArrowheads="1"/>
              </p:cNvSpPr>
              <p:nvPr/>
            </p:nvSpPr>
            <p:spPr bwMode="auto">
              <a:xfrm rot="-10405899">
                <a:off x="4566" y="140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94" name="Oval 365"/>
              <p:cNvSpPr>
                <a:spLocks noChangeAspect="1" noChangeArrowheads="1"/>
              </p:cNvSpPr>
              <p:nvPr/>
            </p:nvSpPr>
            <p:spPr bwMode="auto">
              <a:xfrm rot="-10405899">
                <a:off x="4602" y="14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605" name="Freeform 366"/>
            <p:cNvSpPr>
              <a:spLocks noChangeAspect="1"/>
            </p:cNvSpPr>
            <p:nvPr/>
          </p:nvSpPr>
          <p:spPr bwMode="auto">
            <a:xfrm rot="9853008">
              <a:off x="3926" y="131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06" name="Freeform 367"/>
            <p:cNvSpPr>
              <a:spLocks noChangeAspect="1"/>
            </p:cNvSpPr>
            <p:nvPr/>
          </p:nvSpPr>
          <p:spPr bwMode="auto">
            <a:xfrm rot="9853008">
              <a:off x="3912" y="131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07" name="Freeform 368"/>
            <p:cNvSpPr>
              <a:spLocks noChangeAspect="1"/>
            </p:cNvSpPr>
            <p:nvPr/>
          </p:nvSpPr>
          <p:spPr bwMode="auto">
            <a:xfrm rot="-946992">
              <a:off x="3660" y="125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08" name="Freeform 369"/>
            <p:cNvSpPr>
              <a:spLocks noChangeAspect="1"/>
            </p:cNvSpPr>
            <p:nvPr/>
          </p:nvSpPr>
          <p:spPr bwMode="auto">
            <a:xfrm rot="-946992">
              <a:off x="3674" y="125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09" name="Freeform 370"/>
            <p:cNvSpPr>
              <a:spLocks noChangeAspect="1"/>
            </p:cNvSpPr>
            <p:nvPr/>
          </p:nvSpPr>
          <p:spPr bwMode="auto">
            <a:xfrm rot="-946992">
              <a:off x="3697" y="126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10" name="Freeform 371"/>
            <p:cNvSpPr>
              <a:spLocks noChangeAspect="1"/>
            </p:cNvSpPr>
            <p:nvPr/>
          </p:nvSpPr>
          <p:spPr bwMode="auto">
            <a:xfrm rot="-946992">
              <a:off x="3711" y="126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11" name="Freeform 372"/>
            <p:cNvSpPr>
              <a:spLocks noChangeAspect="1"/>
            </p:cNvSpPr>
            <p:nvPr/>
          </p:nvSpPr>
          <p:spPr bwMode="auto">
            <a:xfrm rot="-946992">
              <a:off x="3733" y="126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12" name="Freeform 373"/>
            <p:cNvSpPr>
              <a:spLocks noChangeAspect="1"/>
            </p:cNvSpPr>
            <p:nvPr/>
          </p:nvSpPr>
          <p:spPr bwMode="auto">
            <a:xfrm rot="-946992">
              <a:off x="3747" y="126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31" name="Group 374"/>
            <p:cNvGrpSpPr>
              <a:grpSpLocks/>
            </p:cNvGrpSpPr>
            <p:nvPr/>
          </p:nvGrpSpPr>
          <p:grpSpPr bwMode="auto">
            <a:xfrm rot="-141092">
              <a:off x="3651" y="1227"/>
              <a:ext cx="144" cy="40"/>
              <a:chOff x="4497" y="1296"/>
              <a:chExt cx="144" cy="40"/>
            </a:xfrm>
          </p:grpSpPr>
          <p:sp>
            <p:nvSpPr>
              <p:cNvPr id="57287" name="Oval 375"/>
              <p:cNvSpPr>
                <a:spLocks noChangeAspect="1" noChangeArrowheads="1"/>
              </p:cNvSpPr>
              <p:nvPr/>
            </p:nvSpPr>
            <p:spPr bwMode="auto">
              <a:xfrm rot="394101">
                <a:off x="4497" y="129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88" name="Oval 376"/>
              <p:cNvSpPr>
                <a:spLocks noChangeAspect="1" noChangeArrowheads="1"/>
              </p:cNvSpPr>
              <p:nvPr/>
            </p:nvSpPr>
            <p:spPr bwMode="auto">
              <a:xfrm rot="394101">
                <a:off x="4533" y="130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89" name="Oval 377"/>
              <p:cNvSpPr>
                <a:spLocks noChangeAspect="1" noChangeArrowheads="1"/>
              </p:cNvSpPr>
              <p:nvPr/>
            </p:nvSpPr>
            <p:spPr bwMode="auto">
              <a:xfrm rot="394101">
                <a:off x="4569" y="130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90" name="Oval 378"/>
              <p:cNvSpPr>
                <a:spLocks noChangeAspect="1" noChangeArrowheads="1"/>
              </p:cNvSpPr>
              <p:nvPr/>
            </p:nvSpPr>
            <p:spPr bwMode="auto">
              <a:xfrm rot="394101">
                <a:off x="4604" y="13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614" name="Freeform 379"/>
            <p:cNvSpPr>
              <a:spLocks noChangeAspect="1"/>
            </p:cNvSpPr>
            <p:nvPr/>
          </p:nvSpPr>
          <p:spPr bwMode="auto">
            <a:xfrm rot="-946992">
              <a:off x="3768" y="12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15" name="Freeform 380"/>
            <p:cNvSpPr>
              <a:spLocks noChangeAspect="1"/>
            </p:cNvSpPr>
            <p:nvPr/>
          </p:nvSpPr>
          <p:spPr bwMode="auto">
            <a:xfrm rot="-946992">
              <a:off x="3782" y="12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16" name="Freeform 381"/>
            <p:cNvSpPr>
              <a:spLocks noChangeAspect="1"/>
            </p:cNvSpPr>
            <p:nvPr/>
          </p:nvSpPr>
          <p:spPr bwMode="auto">
            <a:xfrm rot="9853008">
              <a:off x="3675" y="130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17" name="Freeform 382"/>
            <p:cNvSpPr>
              <a:spLocks noChangeAspect="1"/>
            </p:cNvSpPr>
            <p:nvPr/>
          </p:nvSpPr>
          <p:spPr bwMode="auto">
            <a:xfrm rot="9853008">
              <a:off x="3661" y="130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18" name="Freeform 383"/>
            <p:cNvSpPr>
              <a:spLocks noChangeAspect="1"/>
            </p:cNvSpPr>
            <p:nvPr/>
          </p:nvSpPr>
          <p:spPr bwMode="auto">
            <a:xfrm rot="9853008">
              <a:off x="3710" y="130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19" name="Freeform 384"/>
            <p:cNvSpPr>
              <a:spLocks noChangeAspect="1"/>
            </p:cNvSpPr>
            <p:nvPr/>
          </p:nvSpPr>
          <p:spPr bwMode="auto">
            <a:xfrm rot="9853008">
              <a:off x="3696" y="130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20" name="Freeform 385"/>
            <p:cNvSpPr>
              <a:spLocks noChangeAspect="1"/>
            </p:cNvSpPr>
            <p:nvPr/>
          </p:nvSpPr>
          <p:spPr bwMode="auto">
            <a:xfrm rot="9853008">
              <a:off x="3748" y="130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21" name="Freeform 386"/>
            <p:cNvSpPr>
              <a:spLocks noChangeAspect="1"/>
            </p:cNvSpPr>
            <p:nvPr/>
          </p:nvSpPr>
          <p:spPr bwMode="auto">
            <a:xfrm rot="9853008">
              <a:off x="3733" y="130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56424" name="Group 387"/>
            <p:cNvGrpSpPr>
              <a:grpSpLocks/>
            </p:cNvGrpSpPr>
            <p:nvPr/>
          </p:nvGrpSpPr>
          <p:grpSpPr bwMode="auto">
            <a:xfrm rot="-141092">
              <a:off x="3653" y="1332"/>
              <a:ext cx="145" cy="40"/>
              <a:chOff x="4494" y="1402"/>
              <a:chExt cx="145" cy="40"/>
            </a:xfrm>
          </p:grpSpPr>
          <p:sp>
            <p:nvSpPr>
              <p:cNvPr id="57283" name="Oval 388"/>
              <p:cNvSpPr>
                <a:spLocks noChangeAspect="1" noChangeArrowheads="1"/>
              </p:cNvSpPr>
              <p:nvPr/>
            </p:nvSpPr>
            <p:spPr bwMode="auto">
              <a:xfrm rot="-10405899">
                <a:off x="4494" y="140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84" name="Oval 389"/>
              <p:cNvSpPr>
                <a:spLocks noChangeAspect="1" noChangeArrowheads="1"/>
              </p:cNvSpPr>
              <p:nvPr/>
            </p:nvSpPr>
            <p:spPr bwMode="auto">
              <a:xfrm rot="-10405899">
                <a:off x="4529" y="140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85" name="Oval 390"/>
              <p:cNvSpPr>
                <a:spLocks noChangeAspect="1" noChangeArrowheads="1"/>
              </p:cNvSpPr>
              <p:nvPr/>
            </p:nvSpPr>
            <p:spPr bwMode="auto">
              <a:xfrm rot="-10405899">
                <a:off x="4566" y="140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86" name="Oval 391"/>
              <p:cNvSpPr>
                <a:spLocks noChangeAspect="1" noChangeArrowheads="1"/>
              </p:cNvSpPr>
              <p:nvPr/>
            </p:nvSpPr>
            <p:spPr bwMode="auto">
              <a:xfrm rot="-10405899">
                <a:off x="4602" y="14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623" name="Freeform 392"/>
            <p:cNvSpPr>
              <a:spLocks noChangeAspect="1"/>
            </p:cNvSpPr>
            <p:nvPr/>
          </p:nvSpPr>
          <p:spPr bwMode="auto">
            <a:xfrm rot="9853008">
              <a:off x="3784" y="13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24" name="Freeform 393"/>
            <p:cNvSpPr>
              <a:spLocks noChangeAspect="1"/>
            </p:cNvSpPr>
            <p:nvPr/>
          </p:nvSpPr>
          <p:spPr bwMode="auto">
            <a:xfrm rot="9853008">
              <a:off x="3770" y="13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25" name="Freeform 394"/>
            <p:cNvSpPr>
              <a:spLocks noChangeAspect="1"/>
            </p:cNvSpPr>
            <p:nvPr/>
          </p:nvSpPr>
          <p:spPr bwMode="auto">
            <a:xfrm rot="-946992">
              <a:off x="3517" y="12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26" name="Freeform 395"/>
            <p:cNvSpPr>
              <a:spLocks noChangeAspect="1"/>
            </p:cNvSpPr>
            <p:nvPr/>
          </p:nvSpPr>
          <p:spPr bwMode="auto">
            <a:xfrm rot="-946992">
              <a:off x="3531" y="12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27" name="Freeform 396"/>
            <p:cNvSpPr>
              <a:spLocks noChangeAspect="1"/>
            </p:cNvSpPr>
            <p:nvPr/>
          </p:nvSpPr>
          <p:spPr bwMode="auto">
            <a:xfrm rot="-946992">
              <a:off x="3554" y="125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28" name="Freeform 397"/>
            <p:cNvSpPr>
              <a:spLocks noChangeAspect="1"/>
            </p:cNvSpPr>
            <p:nvPr/>
          </p:nvSpPr>
          <p:spPr bwMode="auto">
            <a:xfrm rot="-946992">
              <a:off x="3568" y="125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29" name="Freeform 398"/>
            <p:cNvSpPr>
              <a:spLocks noChangeAspect="1"/>
            </p:cNvSpPr>
            <p:nvPr/>
          </p:nvSpPr>
          <p:spPr bwMode="auto">
            <a:xfrm rot="-946992">
              <a:off x="3590" y="125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30" name="Freeform 399"/>
            <p:cNvSpPr>
              <a:spLocks noChangeAspect="1"/>
            </p:cNvSpPr>
            <p:nvPr/>
          </p:nvSpPr>
          <p:spPr bwMode="auto">
            <a:xfrm rot="-946992">
              <a:off x="3604" y="125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56433" name="Group 400"/>
            <p:cNvGrpSpPr>
              <a:grpSpLocks/>
            </p:cNvGrpSpPr>
            <p:nvPr/>
          </p:nvGrpSpPr>
          <p:grpSpPr bwMode="auto">
            <a:xfrm rot="-141092">
              <a:off x="3508" y="1219"/>
              <a:ext cx="144" cy="40"/>
              <a:chOff x="4497" y="1296"/>
              <a:chExt cx="144" cy="40"/>
            </a:xfrm>
          </p:grpSpPr>
          <p:sp>
            <p:nvSpPr>
              <p:cNvPr id="57279" name="Oval 401"/>
              <p:cNvSpPr>
                <a:spLocks noChangeAspect="1" noChangeArrowheads="1"/>
              </p:cNvSpPr>
              <p:nvPr/>
            </p:nvSpPr>
            <p:spPr bwMode="auto">
              <a:xfrm rot="394101">
                <a:off x="4497" y="129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80" name="Oval 402"/>
              <p:cNvSpPr>
                <a:spLocks noChangeAspect="1" noChangeArrowheads="1"/>
              </p:cNvSpPr>
              <p:nvPr/>
            </p:nvSpPr>
            <p:spPr bwMode="auto">
              <a:xfrm rot="394101">
                <a:off x="4533" y="130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81" name="Oval 403"/>
              <p:cNvSpPr>
                <a:spLocks noChangeAspect="1" noChangeArrowheads="1"/>
              </p:cNvSpPr>
              <p:nvPr/>
            </p:nvSpPr>
            <p:spPr bwMode="auto">
              <a:xfrm rot="394101">
                <a:off x="4569" y="130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82" name="Oval 404"/>
              <p:cNvSpPr>
                <a:spLocks noChangeAspect="1" noChangeArrowheads="1"/>
              </p:cNvSpPr>
              <p:nvPr/>
            </p:nvSpPr>
            <p:spPr bwMode="auto">
              <a:xfrm rot="394101">
                <a:off x="4604" y="13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632" name="Freeform 405"/>
            <p:cNvSpPr>
              <a:spLocks noChangeAspect="1"/>
            </p:cNvSpPr>
            <p:nvPr/>
          </p:nvSpPr>
          <p:spPr bwMode="auto">
            <a:xfrm rot="-946992">
              <a:off x="3625" y="1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33" name="Freeform 406"/>
            <p:cNvSpPr>
              <a:spLocks noChangeAspect="1"/>
            </p:cNvSpPr>
            <p:nvPr/>
          </p:nvSpPr>
          <p:spPr bwMode="auto">
            <a:xfrm rot="-946992">
              <a:off x="3639" y="1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34" name="Freeform 407"/>
            <p:cNvSpPr>
              <a:spLocks noChangeAspect="1"/>
            </p:cNvSpPr>
            <p:nvPr/>
          </p:nvSpPr>
          <p:spPr bwMode="auto">
            <a:xfrm rot="9853008">
              <a:off x="3532" y="129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35" name="Freeform 408"/>
            <p:cNvSpPr>
              <a:spLocks noChangeAspect="1"/>
            </p:cNvSpPr>
            <p:nvPr/>
          </p:nvSpPr>
          <p:spPr bwMode="auto">
            <a:xfrm rot="9853008">
              <a:off x="3518" y="129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36" name="Freeform 409"/>
            <p:cNvSpPr>
              <a:spLocks noChangeAspect="1"/>
            </p:cNvSpPr>
            <p:nvPr/>
          </p:nvSpPr>
          <p:spPr bwMode="auto">
            <a:xfrm rot="9853008">
              <a:off x="3567" y="129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37" name="Freeform 410"/>
            <p:cNvSpPr>
              <a:spLocks noChangeAspect="1"/>
            </p:cNvSpPr>
            <p:nvPr/>
          </p:nvSpPr>
          <p:spPr bwMode="auto">
            <a:xfrm rot="9853008">
              <a:off x="3553" y="129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38" name="Freeform 411"/>
            <p:cNvSpPr>
              <a:spLocks noChangeAspect="1"/>
            </p:cNvSpPr>
            <p:nvPr/>
          </p:nvSpPr>
          <p:spPr bwMode="auto">
            <a:xfrm rot="9853008">
              <a:off x="3605" y="129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39" name="Freeform 412"/>
            <p:cNvSpPr>
              <a:spLocks noChangeAspect="1"/>
            </p:cNvSpPr>
            <p:nvPr/>
          </p:nvSpPr>
          <p:spPr bwMode="auto">
            <a:xfrm rot="9853008">
              <a:off x="3590" y="129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56442" name="Group 413"/>
            <p:cNvGrpSpPr>
              <a:grpSpLocks/>
            </p:cNvGrpSpPr>
            <p:nvPr/>
          </p:nvGrpSpPr>
          <p:grpSpPr bwMode="auto">
            <a:xfrm rot="-141092">
              <a:off x="3510" y="1324"/>
              <a:ext cx="145" cy="40"/>
              <a:chOff x="4494" y="1402"/>
              <a:chExt cx="145" cy="40"/>
            </a:xfrm>
          </p:grpSpPr>
          <p:sp>
            <p:nvSpPr>
              <p:cNvPr id="57275" name="Oval 414"/>
              <p:cNvSpPr>
                <a:spLocks noChangeAspect="1" noChangeArrowheads="1"/>
              </p:cNvSpPr>
              <p:nvPr/>
            </p:nvSpPr>
            <p:spPr bwMode="auto">
              <a:xfrm rot="-10405899">
                <a:off x="4494" y="140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76" name="Oval 415"/>
              <p:cNvSpPr>
                <a:spLocks noChangeAspect="1" noChangeArrowheads="1"/>
              </p:cNvSpPr>
              <p:nvPr/>
            </p:nvSpPr>
            <p:spPr bwMode="auto">
              <a:xfrm rot="-10405899">
                <a:off x="4529" y="140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77" name="Oval 416"/>
              <p:cNvSpPr>
                <a:spLocks noChangeAspect="1" noChangeArrowheads="1"/>
              </p:cNvSpPr>
              <p:nvPr/>
            </p:nvSpPr>
            <p:spPr bwMode="auto">
              <a:xfrm rot="-10405899">
                <a:off x="4566" y="140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78" name="Oval 417"/>
              <p:cNvSpPr>
                <a:spLocks noChangeAspect="1" noChangeArrowheads="1"/>
              </p:cNvSpPr>
              <p:nvPr/>
            </p:nvSpPr>
            <p:spPr bwMode="auto">
              <a:xfrm rot="-10405899">
                <a:off x="4602" y="14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641" name="Freeform 418"/>
            <p:cNvSpPr>
              <a:spLocks noChangeAspect="1"/>
            </p:cNvSpPr>
            <p:nvPr/>
          </p:nvSpPr>
          <p:spPr bwMode="auto">
            <a:xfrm rot="9853008">
              <a:off x="3641" y="130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42" name="Freeform 419"/>
            <p:cNvSpPr>
              <a:spLocks noChangeAspect="1"/>
            </p:cNvSpPr>
            <p:nvPr/>
          </p:nvSpPr>
          <p:spPr bwMode="auto">
            <a:xfrm rot="9853008">
              <a:off x="3627" y="130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43" name="Freeform 420"/>
            <p:cNvSpPr>
              <a:spLocks noChangeAspect="1"/>
            </p:cNvSpPr>
            <p:nvPr/>
          </p:nvSpPr>
          <p:spPr bwMode="auto">
            <a:xfrm rot="-1642690">
              <a:off x="7" y="147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44" name="Freeform 421"/>
            <p:cNvSpPr>
              <a:spLocks noChangeAspect="1"/>
            </p:cNvSpPr>
            <p:nvPr/>
          </p:nvSpPr>
          <p:spPr bwMode="auto">
            <a:xfrm rot="-1642690">
              <a:off x="21" y="147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45" name="Freeform 422"/>
            <p:cNvSpPr>
              <a:spLocks noChangeAspect="1"/>
            </p:cNvSpPr>
            <p:nvPr/>
          </p:nvSpPr>
          <p:spPr bwMode="auto">
            <a:xfrm rot="-1642690">
              <a:off x="43" y="14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46" name="Freeform 423"/>
            <p:cNvSpPr>
              <a:spLocks noChangeAspect="1"/>
            </p:cNvSpPr>
            <p:nvPr/>
          </p:nvSpPr>
          <p:spPr bwMode="auto">
            <a:xfrm rot="-1642690">
              <a:off x="57" y="14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47" name="Oval 424"/>
            <p:cNvSpPr>
              <a:spLocks noChangeAspect="1" noChangeArrowheads="1"/>
            </p:cNvSpPr>
            <p:nvPr/>
          </p:nvSpPr>
          <p:spPr bwMode="auto">
            <a:xfrm rot="-442690">
              <a:off x="-8" y="144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6648" name="Oval 425"/>
            <p:cNvSpPr>
              <a:spLocks noChangeAspect="1" noChangeArrowheads="1"/>
            </p:cNvSpPr>
            <p:nvPr/>
          </p:nvSpPr>
          <p:spPr bwMode="auto">
            <a:xfrm rot="-442690">
              <a:off x="28" y="144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6649" name="Oval 426"/>
            <p:cNvSpPr>
              <a:spLocks noChangeAspect="1" noChangeArrowheads="1"/>
            </p:cNvSpPr>
            <p:nvPr/>
          </p:nvSpPr>
          <p:spPr bwMode="auto">
            <a:xfrm rot="-442690">
              <a:off x="62" y="1438"/>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6650" name="Freeform 427"/>
            <p:cNvSpPr>
              <a:spLocks noChangeAspect="1"/>
            </p:cNvSpPr>
            <p:nvPr/>
          </p:nvSpPr>
          <p:spPr bwMode="auto">
            <a:xfrm rot="-1642690">
              <a:off x="78" y="146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51" name="Freeform 428"/>
            <p:cNvSpPr>
              <a:spLocks noChangeAspect="1"/>
            </p:cNvSpPr>
            <p:nvPr/>
          </p:nvSpPr>
          <p:spPr bwMode="auto">
            <a:xfrm rot="-1642690">
              <a:off x="92" y="146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52" name="Freeform 429"/>
            <p:cNvSpPr>
              <a:spLocks noChangeAspect="1"/>
            </p:cNvSpPr>
            <p:nvPr/>
          </p:nvSpPr>
          <p:spPr bwMode="auto">
            <a:xfrm rot="9157310">
              <a:off x="30" y="152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53" name="Freeform 430"/>
            <p:cNvSpPr>
              <a:spLocks noChangeAspect="1"/>
            </p:cNvSpPr>
            <p:nvPr/>
          </p:nvSpPr>
          <p:spPr bwMode="auto">
            <a:xfrm rot="9157310">
              <a:off x="16" y="152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54" name="Freeform 431"/>
            <p:cNvSpPr>
              <a:spLocks noChangeAspect="1"/>
            </p:cNvSpPr>
            <p:nvPr/>
          </p:nvSpPr>
          <p:spPr bwMode="auto">
            <a:xfrm rot="9157310">
              <a:off x="67" y="151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55" name="Freeform 432"/>
            <p:cNvSpPr>
              <a:spLocks noChangeAspect="1"/>
            </p:cNvSpPr>
            <p:nvPr/>
          </p:nvSpPr>
          <p:spPr bwMode="auto">
            <a:xfrm rot="9157310">
              <a:off x="53" y="15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56" name="Oval 433"/>
            <p:cNvSpPr>
              <a:spLocks noChangeAspect="1" noChangeArrowheads="1"/>
            </p:cNvSpPr>
            <p:nvPr/>
          </p:nvSpPr>
          <p:spPr bwMode="auto">
            <a:xfrm rot="10357310">
              <a:off x="13" y="155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6657" name="Oval 434"/>
            <p:cNvSpPr>
              <a:spLocks noChangeAspect="1" noChangeArrowheads="1"/>
            </p:cNvSpPr>
            <p:nvPr/>
          </p:nvSpPr>
          <p:spPr bwMode="auto">
            <a:xfrm rot="10357310">
              <a:off x="49" y="15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6658" name="Oval 435"/>
            <p:cNvSpPr>
              <a:spLocks noChangeAspect="1" noChangeArrowheads="1"/>
            </p:cNvSpPr>
            <p:nvPr/>
          </p:nvSpPr>
          <p:spPr bwMode="auto">
            <a:xfrm rot="10357310">
              <a:off x="85" y="15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6659" name="Freeform 436"/>
            <p:cNvSpPr>
              <a:spLocks noChangeAspect="1"/>
            </p:cNvSpPr>
            <p:nvPr/>
          </p:nvSpPr>
          <p:spPr bwMode="auto">
            <a:xfrm rot="9157310">
              <a:off x="103" y="15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60" name="Freeform 437"/>
            <p:cNvSpPr>
              <a:spLocks noChangeAspect="1"/>
            </p:cNvSpPr>
            <p:nvPr/>
          </p:nvSpPr>
          <p:spPr bwMode="auto">
            <a:xfrm rot="9157310">
              <a:off x="89" y="151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61" name="Freeform 438"/>
            <p:cNvSpPr>
              <a:spLocks noChangeAspect="1"/>
            </p:cNvSpPr>
            <p:nvPr/>
          </p:nvSpPr>
          <p:spPr bwMode="auto">
            <a:xfrm rot="-1642690">
              <a:off x="113" y="14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62" name="Freeform 439"/>
            <p:cNvSpPr>
              <a:spLocks noChangeAspect="1"/>
            </p:cNvSpPr>
            <p:nvPr/>
          </p:nvSpPr>
          <p:spPr bwMode="auto">
            <a:xfrm rot="-1642690">
              <a:off x="126" y="146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63" name="Freeform 440"/>
            <p:cNvSpPr>
              <a:spLocks noChangeAspect="1"/>
            </p:cNvSpPr>
            <p:nvPr/>
          </p:nvSpPr>
          <p:spPr bwMode="auto">
            <a:xfrm rot="-1642690">
              <a:off x="148" y="14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64" name="Freeform 441"/>
            <p:cNvSpPr>
              <a:spLocks noChangeAspect="1"/>
            </p:cNvSpPr>
            <p:nvPr/>
          </p:nvSpPr>
          <p:spPr bwMode="auto">
            <a:xfrm rot="-1642690">
              <a:off x="162" y="145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65" name="Freeform 442"/>
            <p:cNvSpPr>
              <a:spLocks noChangeAspect="1"/>
            </p:cNvSpPr>
            <p:nvPr/>
          </p:nvSpPr>
          <p:spPr bwMode="auto">
            <a:xfrm rot="-1642690">
              <a:off x="184" y="145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66" name="Freeform 443"/>
            <p:cNvSpPr>
              <a:spLocks noChangeAspect="1"/>
            </p:cNvSpPr>
            <p:nvPr/>
          </p:nvSpPr>
          <p:spPr bwMode="auto">
            <a:xfrm rot="-1642690">
              <a:off x="198" y="145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56451" name="Group 444"/>
            <p:cNvGrpSpPr>
              <a:grpSpLocks/>
            </p:cNvGrpSpPr>
            <p:nvPr/>
          </p:nvGrpSpPr>
          <p:grpSpPr bwMode="auto">
            <a:xfrm rot="-836791">
              <a:off x="97" y="1422"/>
              <a:ext cx="144" cy="40"/>
              <a:chOff x="4497" y="1296"/>
              <a:chExt cx="144" cy="40"/>
            </a:xfrm>
          </p:grpSpPr>
          <p:sp>
            <p:nvSpPr>
              <p:cNvPr id="57271" name="Oval 445"/>
              <p:cNvSpPr>
                <a:spLocks noChangeAspect="1" noChangeArrowheads="1"/>
              </p:cNvSpPr>
              <p:nvPr/>
            </p:nvSpPr>
            <p:spPr bwMode="auto">
              <a:xfrm rot="394101">
                <a:off x="4497" y="129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72" name="Oval 446"/>
              <p:cNvSpPr>
                <a:spLocks noChangeAspect="1" noChangeArrowheads="1"/>
              </p:cNvSpPr>
              <p:nvPr/>
            </p:nvSpPr>
            <p:spPr bwMode="auto">
              <a:xfrm rot="394101">
                <a:off x="4533" y="130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73" name="Oval 447"/>
              <p:cNvSpPr>
                <a:spLocks noChangeAspect="1" noChangeArrowheads="1"/>
              </p:cNvSpPr>
              <p:nvPr/>
            </p:nvSpPr>
            <p:spPr bwMode="auto">
              <a:xfrm rot="394101">
                <a:off x="4569" y="130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74" name="Oval 448"/>
              <p:cNvSpPr>
                <a:spLocks noChangeAspect="1" noChangeArrowheads="1"/>
              </p:cNvSpPr>
              <p:nvPr/>
            </p:nvSpPr>
            <p:spPr bwMode="auto">
              <a:xfrm rot="394101">
                <a:off x="4604" y="13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668" name="Freeform 449"/>
            <p:cNvSpPr>
              <a:spLocks noChangeAspect="1"/>
            </p:cNvSpPr>
            <p:nvPr/>
          </p:nvSpPr>
          <p:spPr bwMode="auto">
            <a:xfrm rot="-1642690">
              <a:off x="219" y="14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69" name="Freeform 450"/>
            <p:cNvSpPr>
              <a:spLocks noChangeAspect="1"/>
            </p:cNvSpPr>
            <p:nvPr/>
          </p:nvSpPr>
          <p:spPr bwMode="auto">
            <a:xfrm rot="-1642690">
              <a:off x="233" y="144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70" name="Freeform 451"/>
            <p:cNvSpPr>
              <a:spLocks noChangeAspect="1"/>
            </p:cNvSpPr>
            <p:nvPr/>
          </p:nvSpPr>
          <p:spPr bwMode="auto">
            <a:xfrm rot="9157310">
              <a:off x="136" y="150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71" name="Freeform 452"/>
            <p:cNvSpPr>
              <a:spLocks noChangeAspect="1"/>
            </p:cNvSpPr>
            <p:nvPr/>
          </p:nvSpPr>
          <p:spPr bwMode="auto">
            <a:xfrm rot="9157310">
              <a:off x="122" y="150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72" name="Freeform 453"/>
            <p:cNvSpPr>
              <a:spLocks noChangeAspect="1"/>
            </p:cNvSpPr>
            <p:nvPr/>
          </p:nvSpPr>
          <p:spPr bwMode="auto">
            <a:xfrm rot="9157310">
              <a:off x="171" y="150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73" name="Freeform 454"/>
            <p:cNvSpPr>
              <a:spLocks noChangeAspect="1"/>
            </p:cNvSpPr>
            <p:nvPr/>
          </p:nvSpPr>
          <p:spPr bwMode="auto">
            <a:xfrm rot="9157310">
              <a:off x="157" y="150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74" name="Freeform 455"/>
            <p:cNvSpPr>
              <a:spLocks noChangeAspect="1"/>
            </p:cNvSpPr>
            <p:nvPr/>
          </p:nvSpPr>
          <p:spPr bwMode="auto">
            <a:xfrm rot="9157310">
              <a:off x="208" y="14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75" name="Freeform 456"/>
            <p:cNvSpPr>
              <a:spLocks noChangeAspect="1"/>
            </p:cNvSpPr>
            <p:nvPr/>
          </p:nvSpPr>
          <p:spPr bwMode="auto">
            <a:xfrm rot="9157310">
              <a:off x="194" y="149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56460" name="Group 457"/>
            <p:cNvGrpSpPr>
              <a:grpSpLocks/>
            </p:cNvGrpSpPr>
            <p:nvPr/>
          </p:nvGrpSpPr>
          <p:grpSpPr bwMode="auto">
            <a:xfrm rot="-836791">
              <a:off x="119" y="1525"/>
              <a:ext cx="145" cy="40"/>
              <a:chOff x="4494" y="1402"/>
              <a:chExt cx="145" cy="40"/>
            </a:xfrm>
          </p:grpSpPr>
          <p:sp>
            <p:nvSpPr>
              <p:cNvPr id="57267" name="Oval 458"/>
              <p:cNvSpPr>
                <a:spLocks noChangeAspect="1" noChangeArrowheads="1"/>
              </p:cNvSpPr>
              <p:nvPr/>
            </p:nvSpPr>
            <p:spPr bwMode="auto">
              <a:xfrm rot="-10405899">
                <a:off x="4494" y="140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68" name="Oval 459"/>
              <p:cNvSpPr>
                <a:spLocks noChangeAspect="1" noChangeArrowheads="1"/>
              </p:cNvSpPr>
              <p:nvPr/>
            </p:nvSpPr>
            <p:spPr bwMode="auto">
              <a:xfrm rot="-10405899">
                <a:off x="4529" y="140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69" name="Oval 460"/>
              <p:cNvSpPr>
                <a:spLocks noChangeAspect="1" noChangeArrowheads="1"/>
              </p:cNvSpPr>
              <p:nvPr/>
            </p:nvSpPr>
            <p:spPr bwMode="auto">
              <a:xfrm rot="-10405899">
                <a:off x="4566" y="140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70" name="Oval 461"/>
              <p:cNvSpPr>
                <a:spLocks noChangeAspect="1" noChangeArrowheads="1"/>
              </p:cNvSpPr>
              <p:nvPr/>
            </p:nvSpPr>
            <p:spPr bwMode="auto">
              <a:xfrm rot="-10405899">
                <a:off x="4602" y="14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677" name="Freeform 462"/>
            <p:cNvSpPr>
              <a:spLocks noChangeAspect="1"/>
            </p:cNvSpPr>
            <p:nvPr/>
          </p:nvSpPr>
          <p:spPr bwMode="auto">
            <a:xfrm rot="9157310">
              <a:off x="244" y="149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78" name="Freeform 463"/>
            <p:cNvSpPr>
              <a:spLocks noChangeAspect="1"/>
            </p:cNvSpPr>
            <p:nvPr/>
          </p:nvSpPr>
          <p:spPr bwMode="auto">
            <a:xfrm rot="9157310">
              <a:off x="230" y="14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79" name="Freeform 464"/>
            <p:cNvSpPr>
              <a:spLocks noChangeAspect="1"/>
            </p:cNvSpPr>
            <p:nvPr/>
          </p:nvSpPr>
          <p:spPr bwMode="auto">
            <a:xfrm rot="-1548512">
              <a:off x="255" y="144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80" name="Freeform 465"/>
            <p:cNvSpPr>
              <a:spLocks noChangeAspect="1"/>
            </p:cNvSpPr>
            <p:nvPr/>
          </p:nvSpPr>
          <p:spPr bwMode="auto">
            <a:xfrm rot="-1548512">
              <a:off x="269" y="14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81" name="Freeform 466"/>
            <p:cNvSpPr>
              <a:spLocks noChangeAspect="1"/>
            </p:cNvSpPr>
            <p:nvPr/>
          </p:nvSpPr>
          <p:spPr bwMode="auto">
            <a:xfrm rot="-1548512">
              <a:off x="291" y="143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82" name="Freeform 467"/>
            <p:cNvSpPr>
              <a:spLocks noChangeAspect="1"/>
            </p:cNvSpPr>
            <p:nvPr/>
          </p:nvSpPr>
          <p:spPr bwMode="auto">
            <a:xfrm rot="-1548512">
              <a:off x="305" y="143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83" name="Freeform 468"/>
            <p:cNvSpPr>
              <a:spLocks noChangeAspect="1"/>
            </p:cNvSpPr>
            <p:nvPr/>
          </p:nvSpPr>
          <p:spPr bwMode="auto">
            <a:xfrm rot="-1548512">
              <a:off x="327" y="143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84" name="Freeform 469"/>
            <p:cNvSpPr>
              <a:spLocks noChangeAspect="1"/>
            </p:cNvSpPr>
            <p:nvPr/>
          </p:nvSpPr>
          <p:spPr bwMode="auto">
            <a:xfrm rot="-1548512">
              <a:off x="341" y="143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56469" name="Group 470"/>
            <p:cNvGrpSpPr>
              <a:grpSpLocks/>
            </p:cNvGrpSpPr>
            <p:nvPr/>
          </p:nvGrpSpPr>
          <p:grpSpPr bwMode="auto">
            <a:xfrm rot="-742613">
              <a:off x="240" y="1402"/>
              <a:ext cx="144" cy="40"/>
              <a:chOff x="4497" y="1296"/>
              <a:chExt cx="144" cy="40"/>
            </a:xfrm>
          </p:grpSpPr>
          <p:sp>
            <p:nvSpPr>
              <p:cNvPr id="57263" name="Oval 471"/>
              <p:cNvSpPr>
                <a:spLocks noChangeAspect="1" noChangeArrowheads="1"/>
              </p:cNvSpPr>
              <p:nvPr/>
            </p:nvSpPr>
            <p:spPr bwMode="auto">
              <a:xfrm rot="394101">
                <a:off x="4497" y="129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64" name="Oval 472"/>
              <p:cNvSpPr>
                <a:spLocks noChangeAspect="1" noChangeArrowheads="1"/>
              </p:cNvSpPr>
              <p:nvPr/>
            </p:nvSpPr>
            <p:spPr bwMode="auto">
              <a:xfrm rot="394101">
                <a:off x="4533" y="130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65" name="Oval 473"/>
              <p:cNvSpPr>
                <a:spLocks noChangeAspect="1" noChangeArrowheads="1"/>
              </p:cNvSpPr>
              <p:nvPr/>
            </p:nvSpPr>
            <p:spPr bwMode="auto">
              <a:xfrm rot="394101">
                <a:off x="4569" y="130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66" name="Oval 474"/>
              <p:cNvSpPr>
                <a:spLocks noChangeAspect="1" noChangeArrowheads="1"/>
              </p:cNvSpPr>
              <p:nvPr/>
            </p:nvSpPr>
            <p:spPr bwMode="auto">
              <a:xfrm rot="394101">
                <a:off x="4604" y="13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686" name="Freeform 475"/>
            <p:cNvSpPr>
              <a:spLocks noChangeAspect="1"/>
            </p:cNvSpPr>
            <p:nvPr/>
          </p:nvSpPr>
          <p:spPr bwMode="auto">
            <a:xfrm rot="-1548512">
              <a:off x="362" y="143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87" name="Freeform 476"/>
            <p:cNvSpPr>
              <a:spLocks noChangeAspect="1"/>
            </p:cNvSpPr>
            <p:nvPr/>
          </p:nvSpPr>
          <p:spPr bwMode="auto">
            <a:xfrm rot="-1548512">
              <a:off x="376" y="142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88" name="Freeform 477"/>
            <p:cNvSpPr>
              <a:spLocks noChangeAspect="1"/>
            </p:cNvSpPr>
            <p:nvPr/>
          </p:nvSpPr>
          <p:spPr bwMode="auto">
            <a:xfrm rot="9251488">
              <a:off x="277" y="148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89" name="Freeform 478"/>
            <p:cNvSpPr>
              <a:spLocks noChangeAspect="1"/>
            </p:cNvSpPr>
            <p:nvPr/>
          </p:nvSpPr>
          <p:spPr bwMode="auto">
            <a:xfrm rot="9251488">
              <a:off x="264" y="148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90" name="Freeform 479"/>
            <p:cNvSpPr>
              <a:spLocks noChangeAspect="1"/>
            </p:cNvSpPr>
            <p:nvPr/>
          </p:nvSpPr>
          <p:spPr bwMode="auto">
            <a:xfrm rot="9251488">
              <a:off x="312" y="148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91" name="Freeform 480"/>
            <p:cNvSpPr>
              <a:spLocks noChangeAspect="1"/>
            </p:cNvSpPr>
            <p:nvPr/>
          </p:nvSpPr>
          <p:spPr bwMode="auto">
            <a:xfrm rot="9251488">
              <a:off x="299" y="14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92" name="Freeform 481"/>
            <p:cNvSpPr>
              <a:spLocks noChangeAspect="1"/>
            </p:cNvSpPr>
            <p:nvPr/>
          </p:nvSpPr>
          <p:spPr bwMode="auto">
            <a:xfrm rot="9251488">
              <a:off x="349" y="147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93" name="Freeform 482"/>
            <p:cNvSpPr>
              <a:spLocks noChangeAspect="1"/>
            </p:cNvSpPr>
            <p:nvPr/>
          </p:nvSpPr>
          <p:spPr bwMode="auto">
            <a:xfrm rot="9251488">
              <a:off x="335" y="147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56478" name="Group 483"/>
            <p:cNvGrpSpPr>
              <a:grpSpLocks/>
            </p:cNvGrpSpPr>
            <p:nvPr/>
          </p:nvGrpSpPr>
          <p:grpSpPr bwMode="auto">
            <a:xfrm rot="-742613">
              <a:off x="260" y="1505"/>
              <a:ext cx="145" cy="40"/>
              <a:chOff x="4494" y="1402"/>
              <a:chExt cx="145" cy="40"/>
            </a:xfrm>
          </p:grpSpPr>
          <p:sp>
            <p:nvSpPr>
              <p:cNvPr id="57259" name="Oval 484"/>
              <p:cNvSpPr>
                <a:spLocks noChangeAspect="1" noChangeArrowheads="1"/>
              </p:cNvSpPr>
              <p:nvPr/>
            </p:nvSpPr>
            <p:spPr bwMode="auto">
              <a:xfrm rot="-10405899">
                <a:off x="4494" y="140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60" name="Oval 485"/>
              <p:cNvSpPr>
                <a:spLocks noChangeAspect="1" noChangeArrowheads="1"/>
              </p:cNvSpPr>
              <p:nvPr/>
            </p:nvSpPr>
            <p:spPr bwMode="auto">
              <a:xfrm rot="-10405899">
                <a:off x="4529" y="140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61" name="Oval 486"/>
              <p:cNvSpPr>
                <a:spLocks noChangeAspect="1" noChangeArrowheads="1"/>
              </p:cNvSpPr>
              <p:nvPr/>
            </p:nvSpPr>
            <p:spPr bwMode="auto">
              <a:xfrm rot="-10405899">
                <a:off x="4566" y="140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62" name="Oval 487"/>
              <p:cNvSpPr>
                <a:spLocks noChangeAspect="1" noChangeArrowheads="1"/>
              </p:cNvSpPr>
              <p:nvPr/>
            </p:nvSpPr>
            <p:spPr bwMode="auto">
              <a:xfrm rot="-10405899">
                <a:off x="4602" y="14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695" name="Freeform 488"/>
            <p:cNvSpPr>
              <a:spLocks noChangeAspect="1"/>
            </p:cNvSpPr>
            <p:nvPr/>
          </p:nvSpPr>
          <p:spPr bwMode="auto">
            <a:xfrm rot="9251488">
              <a:off x="385" y="147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96" name="Freeform 489"/>
            <p:cNvSpPr>
              <a:spLocks noChangeAspect="1"/>
            </p:cNvSpPr>
            <p:nvPr/>
          </p:nvSpPr>
          <p:spPr bwMode="auto">
            <a:xfrm rot="9251488">
              <a:off x="371" y="147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97" name="Freeform 490"/>
            <p:cNvSpPr>
              <a:spLocks noChangeAspect="1"/>
            </p:cNvSpPr>
            <p:nvPr/>
          </p:nvSpPr>
          <p:spPr bwMode="auto">
            <a:xfrm rot="-1595356">
              <a:off x="685" y="139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98" name="Freeform 491"/>
            <p:cNvSpPr>
              <a:spLocks noChangeAspect="1"/>
            </p:cNvSpPr>
            <p:nvPr/>
          </p:nvSpPr>
          <p:spPr bwMode="auto">
            <a:xfrm rot="-1595356">
              <a:off x="699" y="138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699" name="Freeform 492"/>
            <p:cNvSpPr>
              <a:spLocks noChangeAspect="1"/>
            </p:cNvSpPr>
            <p:nvPr/>
          </p:nvSpPr>
          <p:spPr bwMode="auto">
            <a:xfrm rot="-1595356">
              <a:off x="721" y="138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00" name="Freeform 493"/>
            <p:cNvSpPr>
              <a:spLocks noChangeAspect="1"/>
            </p:cNvSpPr>
            <p:nvPr/>
          </p:nvSpPr>
          <p:spPr bwMode="auto">
            <a:xfrm rot="-1595356">
              <a:off x="735" y="13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01" name="Freeform 494"/>
            <p:cNvSpPr>
              <a:spLocks noChangeAspect="1"/>
            </p:cNvSpPr>
            <p:nvPr/>
          </p:nvSpPr>
          <p:spPr bwMode="auto">
            <a:xfrm rot="-1595356">
              <a:off x="757" y="138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02" name="Freeform 495"/>
            <p:cNvSpPr>
              <a:spLocks noChangeAspect="1"/>
            </p:cNvSpPr>
            <p:nvPr/>
          </p:nvSpPr>
          <p:spPr bwMode="auto">
            <a:xfrm rot="-1595356">
              <a:off x="770" y="138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56487" name="Group 496"/>
            <p:cNvGrpSpPr>
              <a:grpSpLocks/>
            </p:cNvGrpSpPr>
            <p:nvPr/>
          </p:nvGrpSpPr>
          <p:grpSpPr bwMode="auto">
            <a:xfrm rot="-789456">
              <a:off x="669" y="1349"/>
              <a:ext cx="144" cy="40"/>
              <a:chOff x="4497" y="1296"/>
              <a:chExt cx="144" cy="40"/>
            </a:xfrm>
          </p:grpSpPr>
          <p:sp>
            <p:nvSpPr>
              <p:cNvPr id="57255" name="Oval 497"/>
              <p:cNvSpPr>
                <a:spLocks noChangeAspect="1" noChangeArrowheads="1"/>
              </p:cNvSpPr>
              <p:nvPr/>
            </p:nvSpPr>
            <p:spPr bwMode="auto">
              <a:xfrm rot="394101">
                <a:off x="4497" y="129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56" name="Oval 498"/>
              <p:cNvSpPr>
                <a:spLocks noChangeAspect="1" noChangeArrowheads="1"/>
              </p:cNvSpPr>
              <p:nvPr/>
            </p:nvSpPr>
            <p:spPr bwMode="auto">
              <a:xfrm rot="394101">
                <a:off x="4533" y="130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57" name="Oval 499"/>
              <p:cNvSpPr>
                <a:spLocks noChangeAspect="1" noChangeArrowheads="1"/>
              </p:cNvSpPr>
              <p:nvPr/>
            </p:nvSpPr>
            <p:spPr bwMode="auto">
              <a:xfrm rot="394101">
                <a:off x="4569" y="130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58" name="Oval 500"/>
              <p:cNvSpPr>
                <a:spLocks noChangeAspect="1" noChangeArrowheads="1"/>
              </p:cNvSpPr>
              <p:nvPr/>
            </p:nvSpPr>
            <p:spPr bwMode="auto">
              <a:xfrm rot="394101">
                <a:off x="4604" y="13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704" name="Freeform 501"/>
            <p:cNvSpPr>
              <a:spLocks noChangeAspect="1"/>
            </p:cNvSpPr>
            <p:nvPr/>
          </p:nvSpPr>
          <p:spPr bwMode="auto">
            <a:xfrm rot="-1595356">
              <a:off x="791" y="137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05" name="Freeform 502"/>
            <p:cNvSpPr>
              <a:spLocks noChangeAspect="1"/>
            </p:cNvSpPr>
            <p:nvPr/>
          </p:nvSpPr>
          <p:spPr bwMode="auto">
            <a:xfrm rot="-1595356">
              <a:off x="805" y="137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06" name="Freeform 503"/>
            <p:cNvSpPr>
              <a:spLocks noChangeAspect="1"/>
            </p:cNvSpPr>
            <p:nvPr/>
          </p:nvSpPr>
          <p:spPr bwMode="auto">
            <a:xfrm rot="9204646">
              <a:off x="708" y="143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07" name="Freeform 504"/>
            <p:cNvSpPr>
              <a:spLocks noChangeAspect="1"/>
            </p:cNvSpPr>
            <p:nvPr/>
          </p:nvSpPr>
          <p:spPr bwMode="auto">
            <a:xfrm rot="9204646">
              <a:off x="694" y="143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08" name="Freeform 505"/>
            <p:cNvSpPr>
              <a:spLocks noChangeAspect="1"/>
            </p:cNvSpPr>
            <p:nvPr/>
          </p:nvSpPr>
          <p:spPr bwMode="auto">
            <a:xfrm rot="9204646">
              <a:off x="743" y="142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09" name="Freeform 506"/>
            <p:cNvSpPr>
              <a:spLocks noChangeAspect="1"/>
            </p:cNvSpPr>
            <p:nvPr/>
          </p:nvSpPr>
          <p:spPr bwMode="auto">
            <a:xfrm rot="9204646">
              <a:off x="729" y="143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10" name="Freeform 507"/>
            <p:cNvSpPr>
              <a:spLocks noChangeAspect="1"/>
            </p:cNvSpPr>
            <p:nvPr/>
          </p:nvSpPr>
          <p:spPr bwMode="auto">
            <a:xfrm rot="9204646">
              <a:off x="780" y="142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11" name="Freeform 508"/>
            <p:cNvSpPr>
              <a:spLocks noChangeAspect="1"/>
            </p:cNvSpPr>
            <p:nvPr/>
          </p:nvSpPr>
          <p:spPr bwMode="auto">
            <a:xfrm rot="9204646">
              <a:off x="766" y="142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56496" name="Group 509"/>
            <p:cNvGrpSpPr>
              <a:grpSpLocks/>
            </p:cNvGrpSpPr>
            <p:nvPr/>
          </p:nvGrpSpPr>
          <p:grpSpPr bwMode="auto">
            <a:xfrm rot="-789456">
              <a:off x="691" y="1452"/>
              <a:ext cx="145" cy="40"/>
              <a:chOff x="4494" y="1402"/>
              <a:chExt cx="145" cy="40"/>
            </a:xfrm>
          </p:grpSpPr>
          <p:sp>
            <p:nvSpPr>
              <p:cNvPr id="57251" name="Oval 510"/>
              <p:cNvSpPr>
                <a:spLocks noChangeAspect="1" noChangeArrowheads="1"/>
              </p:cNvSpPr>
              <p:nvPr/>
            </p:nvSpPr>
            <p:spPr bwMode="auto">
              <a:xfrm rot="-10405899">
                <a:off x="4494" y="140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52" name="Oval 511"/>
              <p:cNvSpPr>
                <a:spLocks noChangeAspect="1" noChangeArrowheads="1"/>
              </p:cNvSpPr>
              <p:nvPr/>
            </p:nvSpPr>
            <p:spPr bwMode="auto">
              <a:xfrm rot="-10405899">
                <a:off x="4529" y="140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53" name="Oval 512"/>
              <p:cNvSpPr>
                <a:spLocks noChangeAspect="1" noChangeArrowheads="1"/>
              </p:cNvSpPr>
              <p:nvPr/>
            </p:nvSpPr>
            <p:spPr bwMode="auto">
              <a:xfrm rot="-10405899">
                <a:off x="4566" y="140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54" name="Oval 513"/>
              <p:cNvSpPr>
                <a:spLocks noChangeAspect="1" noChangeArrowheads="1"/>
              </p:cNvSpPr>
              <p:nvPr/>
            </p:nvSpPr>
            <p:spPr bwMode="auto">
              <a:xfrm rot="-10405899">
                <a:off x="4602" y="14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713" name="Freeform 514"/>
            <p:cNvSpPr>
              <a:spLocks noChangeAspect="1"/>
            </p:cNvSpPr>
            <p:nvPr/>
          </p:nvSpPr>
          <p:spPr bwMode="auto">
            <a:xfrm rot="9204646">
              <a:off x="815" y="14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14" name="Freeform 515"/>
            <p:cNvSpPr>
              <a:spLocks noChangeAspect="1"/>
            </p:cNvSpPr>
            <p:nvPr/>
          </p:nvSpPr>
          <p:spPr bwMode="auto">
            <a:xfrm rot="9204646">
              <a:off x="802" y="142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15" name="Freeform 516"/>
            <p:cNvSpPr>
              <a:spLocks noChangeAspect="1"/>
            </p:cNvSpPr>
            <p:nvPr/>
          </p:nvSpPr>
          <p:spPr bwMode="auto">
            <a:xfrm rot="-1595425">
              <a:off x="542" y="1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16" name="Freeform 517"/>
            <p:cNvSpPr>
              <a:spLocks noChangeAspect="1"/>
            </p:cNvSpPr>
            <p:nvPr/>
          </p:nvSpPr>
          <p:spPr bwMode="auto">
            <a:xfrm rot="-1595425">
              <a:off x="556" y="14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17" name="Freeform 518"/>
            <p:cNvSpPr>
              <a:spLocks noChangeAspect="1"/>
            </p:cNvSpPr>
            <p:nvPr/>
          </p:nvSpPr>
          <p:spPr bwMode="auto">
            <a:xfrm rot="-1595425">
              <a:off x="578" y="140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18" name="Freeform 519"/>
            <p:cNvSpPr>
              <a:spLocks noChangeAspect="1"/>
            </p:cNvSpPr>
            <p:nvPr/>
          </p:nvSpPr>
          <p:spPr bwMode="auto">
            <a:xfrm rot="-1595425">
              <a:off x="592" y="140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19" name="Freeform 520"/>
            <p:cNvSpPr>
              <a:spLocks noChangeAspect="1"/>
            </p:cNvSpPr>
            <p:nvPr/>
          </p:nvSpPr>
          <p:spPr bwMode="auto">
            <a:xfrm rot="-1595425">
              <a:off x="614" y="1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20" name="Freeform 521"/>
            <p:cNvSpPr>
              <a:spLocks noChangeAspect="1"/>
            </p:cNvSpPr>
            <p:nvPr/>
          </p:nvSpPr>
          <p:spPr bwMode="auto">
            <a:xfrm rot="-1595425">
              <a:off x="627" y="139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56505" name="Group 522"/>
            <p:cNvGrpSpPr>
              <a:grpSpLocks/>
            </p:cNvGrpSpPr>
            <p:nvPr/>
          </p:nvGrpSpPr>
          <p:grpSpPr bwMode="auto">
            <a:xfrm rot="-789526">
              <a:off x="526" y="1368"/>
              <a:ext cx="144" cy="40"/>
              <a:chOff x="4497" y="1296"/>
              <a:chExt cx="144" cy="40"/>
            </a:xfrm>
          </p:grpSpPr>
          <p:sp>
            <p:nvSpPr>
              <p:cNvPr id="57247" name="Oval 523"/>
              <p:cNvSpPr>
                <a:spLocks noChangeAspect="1" noChangeArrowheads="1"/>
              </p:cNvSpPr>
              <p:nvPr/>
            </p:nvSpPr>
            <p:spPr bwMode="auto">
              <a:xfrm rot="394101">
                <a:off x="4497" y="129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48" name="Oval 524"/>
              <p:cNvSpPr>
                <a:spLocks noChangeAspect="1" noChangeArrowheads="1"/>
              </p:cNvSpPr>
              <p:nvPr/>
            </p:nvSpPr>
            <p:spPr bwMode="auto">
              <a:xfrm rot="394101">
                <a:off x="4533" y="130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49" name="Oval 525"/>
              <p:cNvSpPr>
                <a:spLocks noChangeAspect="1" noChangeArrowheads="1"/>
              </p:cNvSpPr>
              <p:nvPr/>
            </p:nvSpPr>
            <p:spPr bwMode="auto">
              <a:xfrm rot="394101">
                <a:off x="4569" y="130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50" name="Oval 526"/>
              <p:cNvSpPr>
                <a:spLocks noChangeAspect="1" noChangeArrowheads="1"/>
              </p:cNvSpPr>
              <p:nvPr/>
            </p:nvSpPr>
            <p:spPr bwMode="auto">
              <a:xfrm rot="394101">
                <a:off x="4604" y="13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722" name="Freeform 527"/>
            <p:cNvSpPr>
              <a:spLocks noChangeAspect="1"/>
            </p:cNvSpPr>
            <p:nvPr/>
          </p:nvSpPr>
          <p:spPr bwMode="auto">
            <a:xfrm rot="-1595425">
              <a:off x="648" y="13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23" name="Freeform 528"/>
            <p:cNvSpPr>
              <a:spLocks noChangeAspect="1"/>
            </p:cNvSpPr>
            <p:nvPr/>
          </p:nvSpPr>
          <p:spPr bwMode="auto">
            <a:xfrm rot="-1595425">
              <a:off x="662" y="139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24" name="Freeform 529"/>
            <p:cNvSpPr>
              <a:spLocks noChangeAspect="1"/>
            </p:cNvSpPr>
            <p:nvPr/>
          </p:nvSpPr>
          <p:spPr bwMode="auto">
            <a:xfrm rot="9204573">
              <a:off x="565" y="145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25" name="Freeform 530"/>
            <p:cNvSpPr>
              <a:spLocks noChangeAspect="1"/>
            </p:cNvSpPr>
            <p:nvPr/>
          </p:nvSpPr>
          <p:spPr bwMode="auto">
            <a:xfrm rot="9204573">
              <a:off x="551" y="145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26" name="Freeform 531"/>
            <p:cNvSpPr>
              <a:spLocks noChangeAspect="1"/>
            </p:cNvSpPr>
            <p:nvPr/>
          </p:nvSpPr>
          <p:spPr bwMode="auto">
            <a:xfrm rot="9204573">
              <a:off x="600" y="144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27" name="Freeform 532"/>
            <p:cNvSpPr>
              <a:spLocks noChangeAspect="1"/>
            </p:cNvSpPr>
            <p:nvPr/>
          </p:nvSpPr>
          <p:spPr bwMode="auto">
            <a:xfrm rot="9204573">
              <a:off x="586" y="14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28" name="Freeform 533"/>
            <p:cNvSpPr>
              <a:spLocks noChangeAspect="1"/>
            </p:cNvSpPr>
            <p:nvPr/>
          </p:nvSpPr>
          <p:spPr bwMode="auto">
            <a:xfrm rot="9204573">
              <a:off x="637" y="144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29" name="Freeform 534"/>
            <p:cNvSpPr>
              <a:spLocks noChangeAspect="1"/>
            </p:cNvSpPr>
            <p:nvPr/>
          </p:nvSpPr>
          <p:spPr bwMode="auto">
            <a:xfrm rot="9204573">
              <a:off x="623" y="144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56514" name="Group 535"/>
            <p:cNvGrpSpPr>
              <a:grpSpLocks/>
            </p:cNvGrpSpPr>
            <p:nvPr/>
          </p:nvGrpSpPr>
          <p:grpSpPr bwMode="auto">
            <a:xfrm rot="-789526">
              <a:off x="548" y="1471"/>
              <a:ext cx="145" cy="40"/>
              <a:chOff x="4494" y="1402"/>
              <a:chExt cx="145" cy="40"/>
            </a:xfrm>
          </p:grpSpPr>
          <p:sp>
            <p:nvSpPr>
              <p:cNvPr id="57243" name="Oval 536"/>
              <p:cNvSpPr>
                <a:spLocks noChangeAspect="1" noChangeArrowheads="1"/>
              </p:cNvSpPr>
              <p:nvPr/>
            </p:nvSpPr>
            <p:spPr bwMode="auto">
              <a:xfrm rot="-10405899">
                <a:off x="4494" y="140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44" name="Oval 537"/>
              <p:cNvSpPr>
                <a:spLocks noChangeAspect="1" noChangeArrowheads="1"/>
              </p:cNvSpPr>
              <p:nvPr/>
            </p:nvSpPr>
            <p:spPr bwMode="auto">
              <a:xfrm rot="-10405899">
                <a:off x="4529" y="140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45" name="Oval 538"/>
              <p:cNvSpPr>
                <a:spLocks noChangeAspect="1" noChangeArrowheads="1"/>
              </p:cNvSpPr>
              <p:nvPr/>
            </p:nvSpPr>
            <p:spPr bwMode="auto">
              <a:xfrm rot="-10405899">
                <a:off x="4566" y="140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46" name="Oval 539"/>
              <p:cNvSpPr>
                <a:spLocks noChangeAspect="1" noChangeArrowheads="1"/>
              </p:cNvSpPr>
              <p:nvPr/>
            </p:nvSpPr>
            <p:spPr bwMode="auto">
              <a:xfrm rot="-10405899">
                <a:off x="4602" y="14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731" name="Freeform 540"/>
            <p:cNvSpPr>
              <a:spLocks noChangeAspect="1"/>
            </p:cNvSpPr>
            <p:nvPr/>
          </p:nvSpPr>
          <p:spPr bwMode="auto">
            <a:xfrm rot="9204573">
              <a:off x="673" y="143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32" name="Freeform 541"/>
            <p:cNvSpPr>
              <a:spLocks noChangeAspect="1"/>
            </p:cNvSpPr>
            <p:nvPr/>
          </p:nvSpPr>
          <p:spPr bwMode="auto">
            <a:xfrm rot="9204573">
              <a:off x="659" y="14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33" name="Freeform 542"/>
            <p:cNvSpPr>
              <a:spLocks noChangeAspect="1"/>
            </p:cNvSpPr>
            <p:nvPr/>
          </p:nvSpPr>
          <p:spPr bwMode="auto">
            <a:xfrm rot="-1595425">
              <a:off x="401" y="142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34" name="Freeform 543"/>
            <p:cNvSpPr>
              <a:spLocks noChangeAspect="1"/>
            </p:cNvSpPr>
            <p:nvPr/>
          </p:nvSpPr>
          <p:spPr bwMode="auto">
            <a:xfrm rot="-1595425">
              <a:off x="415" y="142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35" name="Freeform 544"/>
            <p:cNvSpPr>
              <a:spLocks noChangeAspect="1"/>
            </p:cNvSpPr>
            <p:nvPr/>
          </p:nvSpPr>
          <p:spPr bwMode="auto">
            <a:xfrm rot="-1595425">
              <a:off x="437" y="142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36" name="Freeform 545"/>
            <p:cNvSpPr>
              <a:spLocks noChangeAspect="1"/>
            </p:cNvSpPr>
            <p:nvPr/>
          </p:nvSpPr>
          <p:spPr bwMode="auto">
            <a:xfrm rot="-1595425">
              <a:off x="451" y="142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37" name="Freeform 546"/>
            <p:cNvSpPr>
              <a:spLocks noChangeAspect="1"/>
            </p:cNvSpPr>
            <p:nvPr/>
          </p:nvSpPr>
          <p:spPr bwMode="auto">
            <a:xfrm rot="-1595425">
              <a:off x="473" y="141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38" name="Freeform 547"/>
            <p:cNvSpPr>
              <a:spLocks noChangeAspect="1"/>
            </p:cNvSpPr>
            <p:nvPr/>
          </p:nvSpPr>
          <p:spPr bwMode="auto">
            <a:xfrm rot="-1595425">
              <a:off x="486" y="141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56523" name="Group 548"/>
            <p:cNvGrpSpPr>
              <a:grpSpLocks/>
            </p:cNvGrpSpPr>
            <p:nvPr/>
          </p:nvGrpSpPr>
          <p:grpSpPr bwMode="auto">
            <a:xfrm rot="-789526">
              <a:off x="385" y="1385"/>
              <a:ext cx="144" cy="40"/>
              <a:chOff x="4497" y="1296"/>
              <a:chExt cx="144" cy="40"/>
            </a:xfrm>
          </p:grpSpPr>
          <p:sp>
            <p:nvSpPr>
              <p:cNvPr id="57239" name="Oval 549"/>
              <p:cNvSpPr>
                <a:spLocks noChangeAspect="1" noChangeArrowheads="1"/>
              </p:cNvSpPr>
              <p:nvPr/>
            </p:nvSpPr>
            <p:spPr bwMode="auto">
              <a:xfrm rot="394101">
                <a:off x="4497" y="129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40" name="Oval 550"/>
              <p:cNvSpPr>
                <a:spLocks noChangeAspect="1" noChangeArrowheads="1"/>
              </p:cNvSpPr>
              <p:nvPr/>
            </p:nvSpPr>
            <p:spPr bwMode="auto">
              <a:xfrm rot="394101">
                <a:off x="4533" y="130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41" name="Oval 551"/>
              <p:cNvSpPr>
                <a:spLocks noChangeAspect="1" noChangeArrowheads="1"/>
              </p:cNvSpPr>
              <p:nvPr/>
            </p:nvSpPr>
            <p:spPr bwMode="auto">
              <a:xfrm rot="394101">
                <a:off x="4569" y="130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42" name="Oval 552"/>
              <p:cNvSpPr>
                <a:spLocks noChangeAspect="1" noChangeArrowheads="1"/>
              </p:cNvSpPr>
              <p:nvPr/>
            </p:nvSpPr>
            <p:spPr bwMode="auto">
              <a:xfrm rot="394101">
                <a:off x="4604" y="13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740" name="Freeform 553"/>
            <p:cNvSpPr>
              <a:spLocks noChangeAspect="1"/>
            </p:cNvSpPr>
            <p:nvPr/>
          </p:nvSpPr>
          <p:spPr bwMode="auto">
            <a:xfrm rot="-1595425">
              <a:off x="507" y="141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41" name="Freeform 554"/>
            <p:cNvSpPr>
              <a:spLocks noChangeAspect="1"/>
            </p:cNvSpPr>
            <p:nvPr/>
          </p:nvSpPr>
          <p:spPr bwMode="auto">
            <a:xfrm rot="-1595425">
              <a:off x="521" y="141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42" name="Freeform 555"/>
            <p:cNvSpPr>
              <a:spLocks noChangeAspect="1"/>
            </p:cNvSpPr>
            <p:nvPr/>
          </p:nvSpPr>
          <p:spPr bwMode="auto">
            <a:xfrm rot="9204573">
              <a:off x="424" y="146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43" name="Freeform 556"/>
            <p:cNvSpPr>
              <a:spLocks noChangeAspect="1"/>
            </p:cNvSpPr>
            <p:nvPr/>
          </p:nvSpPr>
          <p:spPr bwMode="auto">
            <a:xfrm rot="9204573">
              <a:off x="410" y="147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44" name="Freeform 557"/>
            <p:cNvSpPr>
              <a:spLocks noChangeAspect="1"/>
            </p:cNvSpPr>
            <p:nvPr/>
          </p:nvSpPr>
          <p:spPr bwMode="auto">
            <a:xfrm rot="9204573">
              <a:off x="459" y="14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45" name="Freeform 558"/>
            <p:cNvSpPr>
              <a:spLocks noChangeAspect="1"/>
            </p:cNvSpPr>
            <p:nvPr/>
          </p:nvSpPr>
          <p:spPr bwMode="auto">
            <a:xfrm rot="9204573">
              <a:off x="445" y="146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46" name="Freeform 559"/>
            <p:cNvSpPr>
              <a:spLocks noChangeAspect="1"/>
            </p:cNvSpPr>
            <p:nvPr/>
          </p:nvSpPr>
          <p:spPr bwMode="auto">
            <a:xfrm rot="9204573">
              <a:off x="496" y="145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47" name="Freeform 560"/>
            <p:cNvSpPr>
              <a:spLocks noChangeAspect="1"/>
            </p:cNvSpPr>
            <p:nvPr/>
          </p:nvSpPr>
          <p:spPr bwMode="auto">
            <a:xfrm rot="9204573">
              <a:off x="482" y="146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56532" name="Group 561"/>
            <p:cNvGrpSpPr>
              <a:grpSpLocks/>
            </p:cNvGrpSpPr>
            <p:nvPr/>
          </p:nvGrpSpPr>
          <p:grpSpPr bwMode="auto">
            <a:xfrm rot="-789526">
              <a:off x="407" y="1488"/>
              <a:ext cx="145" cy="40"/>
              <a:chOff x="4494" y="1402"/>
              <a:chExt cx="145" cy="40"/>
            </a:xfrm>
          </p:grpSpPr>
          <p:sp>
            <p:nvSpPr>
              <p:cNvPr id="57235" name="Oval 562"/>
              <p:cNvSpPr>
                <a:spLocks noChangeAspect="1" noChangeArrowheads="1"/>
              </p:cNvSpPr>
              <p:nvPr/>
            </p:nvSpPr>
            <p:spPr bwMode="auto">
              <a:xfrm rot="-10405899">
                <a:off x="4494" y="140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36" name="Oval 563"/>
              <p:cNvSpPr>
                <a:spLocks noChangeAspect="1" noChangeArrowheads="1"/>
              </p:cNvSpPr>
              <p:nvPr/>
            </p:nvSpPr>
            <p:spPr bwMode="auto">
              <a:xfrm rot="-10405899">
                <a:off x="4529" y="140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37" name="Oval 564"/>
              <p:cNvSpPr>
                <a:spLocks noChangeAspect="1" noChangeArrowheads="1"/>
              </p:cNvSpPr>
              <p:nvPr/>
            </p:nvSpPr>
            <p:spPr bwMode="auto">
              <a:xfrm rot="-10405899">
                <a:off x="4566" y="140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38" name="Oval 565"/>
              <p:cNvSpPr>
                <a:spLocks noChangeAspect="1" noChangeArrowheads="1"/>
              </p:cNvSpPr>
              <p:nvPr/>
            </p:nvSpPr>
            <p:spPr bwMode="auto">
              <a:xfrm rot="-10405899">
                <a:off x="4602" y="14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749" name="Freeform 566"/>
            <p:cNvSpPr>
              <a:spLocks noChangeAspect="1"/>
            </p:cNvSpPr>
            <p:nvPr/>
          </p:nvSpPr>
          <p:spPr bwMode="auto">
            <a:xfrm rot="9204573">
              <a:off x="532" y="145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50" name="Freeform 567"/>
            <p:cNvSpPr>
              <a:spLocks noChangeAspect="1"/>
            </p:cNvSpPr>
            <p:nvPr/>
          </p:nvSpPr>
          <p:spPr bwMode="auto">
            <a:xfrm rot="9204573">
              <a:off x="518" y="14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51" name="Freeform 568"/>
            <p:cNvSpPr>
              <a:spLocks noChangeAspect="1"/>
            </p:cNvSpPr>
            <p:nvPr/>
          </p:nvSpPr>
          <p:spPr bwMode="auto">
            <a:xfrm rot="-1595197">
              <a:off x="827" y="137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52" name="Freeform 569"/>
            <p:cNvSpPr>
              <a:spLocks noChangeAspect="1"/>
            </p:cNvSpPr>
            <p:nvPr/>
          </p:nvSpPr>
          <p:spPr bwMode="auto">
            <a:xfrm rot="-1595197">
              <a:off x="841" y="137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53" name="Freeform 570"/>
            <p:cNvSpPr>
              <a:spLocks noChangeAspect="1"/>
            </p:cNvSpPr>
            <p:nvPr/>
          </p:nvSpPr>
          <p:spPr bwMode="auto">
            <a:xfrm rot="-1595197">
              <a:off x="863" y="136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54" name="Freeform 571"/>
            <p:cNvSpPr>
              <a:spLocks noChangeAspect="1"/>
            </p:cNvSpPr>
            <p:nvPr/>
          </p:nvSpPr>
          <p:spPr bwMode="auto">
            <a:xfrm rot="-1595197">
              <a:off x="877" y="136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55" name="Freeform 572"/>
            <p:cNvSpPr>
              <a:spLocks noChangeAspect="1"/>
            </p:cNvSpPr>
            <p:nvPr/>
          </p:nvSpPr>
          <p:spPr bwMode="auto">
            <a:xfrm rot="-1595197">
              <a:off x="899" y="1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56" name="Freeform 573"/>
            <p:cNvSpPr>
              <a:spLocks noChangeAspect="1"/>
            </p:cNvSpPr>
            <p:nvPr/>
          </p:nvSpPr>
          <p:spPr bwMode="auto">
            <a:xfrm rot="-1595197">
              <a:off x="912" y="136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56541" name="Group 574"/>
            <p:cNvGrpSpPr>
              <a:grpSpLocks/>
            </p:cNvGrpSpPr>
            <p:nvPr/>
          </p:nvGrpSpPr>
          <p:grpSpPr bwMode="auto">
            <a:xfrm rot="-789298">
              <a:off x="811" y="1331"/>
              <a:ext cx="144" cy="40"/>
              <a:chOff x="4497" y="1296"/>
              <a:chExt cx="144" cy="40"/>
            </a:xfrm>
          </p:grpSpPr>
          <p:sp>
            <p:nvSpPr>
              <p:cNvPr id="57231" name="Oval 575"/>
              <p:cNvSpPr>
                <a:spLocks noChangeAspect="1" noChangeArrowheads="1"/>
              </p:cNvSpPr>
              <p:nvPr/>
            </p:nvSpPr>
            <p:spPr bwMode="auto">
              <a:xfrm rot="394101">
                <a:off x="4497" y="129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32" name="Oval 576"/>
              <p:cNvSpPr>
                <a:spLocks noChangeAspect="1" noChangeArrowheads="1"/>
              </p:cNvSpPr>
              <p:nvPr/>
            </p:nvSpPr>
            <p:spPr bwMode="auto">
              <a:xfrm rot="394101">
                <a:off x="4533" y="130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33" name="Oval 577"/>
              <p:cNvSpPr>
                <a:spLocks noChangeAspect="1" noChangeArrowheads="1"/>
              </p:cNvSpPr>
              <p:nvPr/>
            </p:nvSpPr>
            <p:spPr bwMode="auto">
              <a:xfrm rot="394101">
                <a:off x="4569" y="130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34" name="Oval 578"/>
              <p:cNvSpPr>
                <a:spLocks noChangeAspect="1" noChangeArrowheads="1"/>
              </p:cNvSpPr>
              <p:nvPr/>
            </p:nvSpPr>
            <p:spPr bwMode="auto">
              <a:xfrm rot="394101">
                <a:off x="4604" y="13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758" name="Freeform 579"/>
            <p:cNvSpPr>
              <a:spLocks noChangeAspect="1"/>
            </p:cNvSpPr>
            <p:nvPr/>
          </p:nvSpPr>
          <p:spPr bwMode="auto">
            <a:xfrm rot="-1595197">
              <a:off x="933" y="135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59" name="Freeform 580"/>
            <p:cNvSpPr>
              <a:spLocks noChangeAspect="1"/>
            </p:cNvSpPr>
            <p:nvPr/>
          </p:nvSpPr>
          <p:spPr bwMode="auto">
            <a:xfrm rot="-1595197">
              <a:off x="947" y="13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60" name="Freeform 581"/>
            <p:cNvSpPr>
              <a:spLocks noChangeAspect="1"/>
            </p:cNvSpPr>
            <p:nvPr/>
          </p:nvSpPr>
          <p:spPr bwMode="auto">
            <a:xfrm rot="9204803">
              <a:off x="850" y="141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61" name="Freeform 582"/>
            <p:cNvSpPr>
              <a:spLocks noChangeAspect="1"/>
            </p:cNvSpPr>
            <p:nvPr/>
          </p:nvSpPr>
          <p:spPr bwMode="auto">
            <a:xfrm rot="9204803">
              <a:off x="836" y="14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62" name="Freeform 583"/>
            <p:cNvSpPr>
              <a:spLocks noChangeAspect="1"/>
            </p:cNvSpPr>
            <p:nvPr/>
          </p:nvSpPr>
          <p:spPr bwMode="auto">
            <a:xfrm rot="9204803">
              <a:off x="885" y="141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63" name="Freeform 584"/>
            <p:cNvSpPr>
              <a:spLocks noChangeAspect="1"/>
            </p:cNvSpPr>
            <p:nvPr/>
          </p:nvSpPr>
          <p:spPr bwMode="auto">
            <a:xfrm rot="9204803">
              <a:off x="871" y="141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64" name="Freeform 585"/>
            <p:cNvSpPr>
              <a:spLocks noChangeAspect="1"/>
            </p:cNvSpPr>
            <p:nvPr/>
          </p:nvSpPr>
          <p:spPr bwMode="auto">
            <a:xfrm rot="9204803">
              <a:off x="922" y="14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65" name="Freeform 586"/>
            <p:cNvSpPr>
              <a:spLocks noChangeAspect="1"/>
            </p:cNvSpPr>
            <p:nvPr/>
          </p:nvSpPr>
          <p:spPr bwMode="auto">
            <a:xfrm rot="9204803">
              <a:off x="908" y="140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56550" name="Group 587"/>
            <p:cNvGrpSpPr>
              <a:grpSpLocks/>
            </p:cNvGrpSpPr>
            <p:nvPr/>
          </p:nvGrpSpPr>
          <p:grpSpPr bwMode="auto">
            <a:xfrm rot="-789298">
              <a:off x="833" y="1434"/>
              <a:ext cx="145" cy="40"/>
              <a:chOff x="4494" y="1402"/>
              <a:chExt cx="145" cy="40"/>
            </a:xfrm>
          </p:grpSpPr>
          <p:sp>
            <p:nvSpPr>
              <p:cNvPr id="57227" name="Oval 588"/>
              <p:cNvSpPr>
                <a:spLocks noChangeAspect="1" noChangeArrowheads="1"/>
              </p:cNvSpPr>
              <p:nvPr/>
            </p:nvSpPr>
            <p:spPr bwMode="auto">
              <a:xfrm rot="-10405899">
                <a:off x="4494" y="140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28" name="Oval 589"/>
              <p:cNvSpPr>
                <a:spLocks noChangeAspect="1" noChangeArrowheads="1"/>
              </p:cNvSpPr>
              <p:nvPr/>
            </p:nvSpPr>
            <p:spPr bwMode="auto">
              <a:xfrm rot="-10405899">
                <a:off x="4529" y="140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29" name="Oval 590"/>
              <p:cNvSpPr>
                <a:spLocks noChangeAspect="1" noChangeArrowheads="1"/>
              </p:cNvSpPr>
              <p:nvPr/>
            </p:nvSpPr>
            <p:spPr bwMode="auto">
              <a:xfrm rot="-10405899">
                <a:off x="4566" y="140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30" name="Oval 591"/>
              <p:cNvSpPr>
                <a:spLocks noChangeAspect="1" noChangeArrowheads="1"/>
              </p:cNvSpPr>
              <p:nvPr/>
            </p:nvSpPr>
            <p:spPr bwMode="auto">
              <a:xfrm rot="-10405899">
                <a:off x="4602" y="14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767" name="Freeform 592"/>
            <p:cNvSpPr>
              <a:spLocks noChangeAspect="1"/>
            </p:cNvSpPr>
            <p:nvPr/>
          </p:nvSpPr>
          <p:spPr bwMode="auto">
            <a:xfrm rot="9204803">
              <a:off x="957" y="1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68" name="Freeform 593"/>
            <p:cNvSpPr>
              <a:spLocks noChangeAspect="1"/>
            </p:cNvSpPr>
            <p:nvPr/>
          </p:nvSpPr>
          <p:spPr bwMode="auto">
            <a:xfrm rot="9204803">
              <a:off x="944" y="140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69" name="Freeform 594"/>
            <p:cNvSpPr>
              <a:spLocks noChangeAspect="1"/>
            </p:cNvSpPr>
            <p:nvPr/>
          </p:nvSpPr>
          <p:spPr bwMode="auto">
            <a:xfrm rot="-1548109">
              <a:off x="968" y="1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70" name="Freeform 595"/>
            <p:cNvSpPr>
              <a:spLocks noChangeAspect="1"/>
            </p:cNvSpPr>
            <p:nvPr/>
          </p:nvSpPr>
          <p:spPr bwMode="auto">
            <a:xfrm rot="-1548109">
              <a:off x="982" y="135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71" name="Freeform 596"/>
            <p:cNvSpPr>
              <a:spLocks noChangeAspect="1"/>
            </p:cNvSpPr>
            <p:nvPr/>
          </p:nvSpPr>
          <p:spPr bwMode="auto">
            <a:xfrm rot="-1548109">
              <a:off x="1004" y="135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72" name="Freeform 597"/>
            <p:cNvSpPr>
              <a:spLocks noChangeAspect="1"/>
            </p:cNvSpPr>
            <p:nvPr/>
          </p:nvSpPr>
          <p:spPr bwMode="auto">
            <a:xfrm rot="-1548109">
              <a:off x="1018" y="1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73" name="Freeform 598"/>
            <p:cNvSpPr>
              <a:spLocks noChangeAspect="1"/>
            </p:cNvSpPr>
            <p:nvPr/>
          </p:nvSpPr>
          <p:spPr bwMode="auto">
            <a:xfrm rot="-1548109">
              <a:off x="1040" y="134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74" name="Freeform 599"/>
            <p:cNvSpPr>
              <a:spLocks noChangeAspect="1"/>
            </p:cNvSpPr>
            <p:nvPr/>
          </p:nvSpPr>
          <p:spPr bwMode="auto">
            <a:xfrm rot="-1548109">
              <a:off x="1054" y="134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56559" name="Group 600"/>
            <p:cNvGrpSpPr>
              <a:grpSpLocks/>
            </p:cNvGrpSpPr>
            <p:nvPr/>
          </p:nvGrpSpPr>
          <p:grpSpPr bwMode="auto">
            <a:xfrm rot="-742209">
              <a:off x="953" y="1315"/>
              <a:ext cx="144" cy="40"/>
              <a:chOff x="4497" y="1296"/>
              <a:chExt cx="144" cy="40"/>
            </a:xfrm>
          </p:grpSpPr>
          <p:sp>
            <p:nvSpPr>
              <p:cNvPr id="57223" name="Oval 601"/>
              <p:cNvSpPr>
                <a:spLocks noChangeAspect="1" noChangeArrowheads="1"/>
              </p:cNvSpPr>
              <p:nvPr/>
            </p:nvSpPr>
            <p:spPr bwMode="auto">
              <a:xfrm rot="394101">
                <a:off x="4497" y="129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24" name="Oval 602"/>
              <p:cNvSpPr>
                <a:spLocks noChangeAspect="1" noChangeArrowheads="1"/>
              </p:cNvSpPr>
              <p:nvPr/>
            </p:nvSpPr>
            <p:spPr bwMode="auto">
              <a:xfrm rot="394101">
                <a:off x="4533" y="130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25" name="Oval 603"/>
              <p:cNvSpPr>
                <a:spLocks noChangeAspect="1" noChangeArrowheads="1"/>
              </p:cNvSpPr>
              <p:nvPr/>
            </p:nvSpPr>
            <p:spPr bwMode="auto">
              <a:xfrm rot="394101">
                <a:off x="4569" y="130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26" name="Oval 604"/>
              <p:cNvSpPr>
                <a:spLocks noChangeAspect="1" noChangeArrowheads="1"/>
              </p:cNvSpPr>
              <p:nvPr/>
            </p:nvSpPr>
            <p:spPr bwMode="auto">
              <a:xfrm rot="394101">
                <a:off x="4604" y="13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776" name="Freeform 605"/>
            <p:cNvSpPr>
              <a:spLocks noChangeAspect="1"/>
            </p:cNvSpPr>
            <p:nvPr/>
          </p:nvSpPr>
          <p:spPr bwMode="auto">
            <a:xfrm rot="-1548109">
              <a:off x="1075" y="134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77" name="Freeform 606"/>
            <p:cNvSpPr>
              <a:spLocks noChangeAspect="1"/>
            </p:cNvSpPr>
            <p:nvPr/>
          </p:nvSpPr>
          <p:spPr bwMode="auto">
            <a:xfrm rot="-1548109">
              <a:off x="1089" y="134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78" name="Freeform 607"/>
            <p:cNvSpPr>
              <a:spLocks noChangeAspect="1"/>
            </p:cNvSpPr>
            <p:nvPr/>
          </p:nvSpPr>
          <p:spPr bwMode="auto">
            <a:xfrm rot="9251891">
              <a:off x="990" y="139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79" name="Freeform 608"/>
            <p:cNvSpPr>
              <a:spLocks noChangeAspect="1"/>
            </p:cNvSpPr>
            <p:nvPr/>
          </p:nvSpPr>
          <p:spPr bwMode="auto">
            <a:xfrm rot="9251891">
              <a:off x="977" y="140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80" name="Freeform 609"/>
            <p:cNvSpPr>
              <a:spLocks noChangeAspect="1"/>
            </p:cNvSpPr>
            <p:nvPr/>
          </p:nvSpPr>
          <p:spPr bwMode="auto">
            <a:xfrm rot="9251891">
              <a:off x="1025" y="139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81" name="Freeform 610"/>
            <p:cNvSpPr>
              <a:spLocks noChangeAspect="1"/>
            </p:cNvSpPr>
            <p:nvPr/>
          </p:nvSpPr>
          <p:spPr bwMode="auto">
            <a:xfrm rot="9251891">
              <a:off x="1012" y="139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82" name="Freeform 611"/>
            <p:cNvSpPr>
              <a:spLocks noChangeAspect="1"/>
            </p:cNvSpPr>
            <p:nvPr/>
          </p:nvSpPr>
          <p:spPr bwMode="auto">
            <a:xfrm rot="9251891">
              <a:off x="1062" y="139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83" name="Freeform 612"/>
            <p:cNvSpPr>
              <a:spLocks noChangeAspect="1"/>
            </p:cNvSpPr>
            <p:nvPr/>
          </p:nvSpPr>
          <p:spPr bwMode="auto">
            <a:xfrm rot="9251891">
              <a:off x="1048" y="139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56568" name="Group 613"/>
            <p:cNvGrpSpPr>
              <a:grpSpLocks/>
            </p:cNvGrpSpPr>
            <p:nvPr/>
          </p:nvGrpSpPr>
          <p:grpSpPr bwMode="auto">
            <a:xfrm rot="-742209">
              <a:off x="973" y="1418"/>
              <a:ext cx="145" cy="40"/>
              <a:chOff x="4494" y="1402"/>
              <a:chExt cx="145" cy="40"/>
            </a:xfrm>
          </p:grpSpPr>
          <p:sp>
            <p:nvSpPr>
              <p:cNvPr id="57219" name="Oval 614"/>
              <p:cNvSpPr>
                <a:spLocks noChangeAspect="1" noChangeArrowheads="1"/>
              </p:cNvSpPr>
              <p:nvPr/>
            </p:nvSpPr>
            <p:spPr bwMode="auto">
              <a:xfrm rot="-10405899">
                <a:off x="4494" y="140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20" name="Oval 615"/>
              <p:cNvSpPr>
                <a:spLocks noChangeAspect="1" noChangeArrowheads="1"/>
              </p:cNvSpPr>
              <p:nvPr/>
            </p:nvSpPr>
            <p:spPr bwMode="auto">
              <a:xfrm rot="-10405899">
                <a:off x="4529" y="140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21" name="Oval 616"/>
              <p:cNvSpPr>
                <a:spLocks noChangeAspect="1" noChangeArrowheads="1"/>
              </p:cNvSpPr>
              <p:nvPr/>
            </p:nvSpPr>
            <p:spPr bwMode="auto">
              <a:xfrm rot="-10405899">
                <a:off x="4566" y="140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22" name="Oval 617"/>
              <p:cNvSpPr>
                <a:spLocks noChangeAspect="1" noChangeArrowheads="1"/>
              </p:cNvSpPr>
              <p:nvPr/>
            </p:nvSpPr>
            <p:spPr bwMode="auto">
              <a:xfrm rot="-10405899">
                <a:off x="4602" y="14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785" name="Freeform 618"/>
            <p:cNvSpPr>
              <a:spLocks noChangeAspect="1"/>
            </p:cNvSpPr>
            <p:nvPr/>
          </p:nvSpPr>
          <p:spPr bwMode="auto">
            <a:xfrm rot="9251891">
              <a:off x="1098" y="1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86" name="Freeform 619"/>
            <p:cNvSpPr>
              <a:spLocks noChangeAspect="1"/>
            </p:cNvSpPr>
            <p:nvPr/>
          </p:nvSpPr>
          <p:spPr bwMode="auto">
            <a:xfrm rot="9251891">
              <a:off x="1084" y="138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87" name="Freeform 620"/>
            <p:cNvSpPr>
              <a:spLocks noChangeAspect="1"/>
            </p:cNvSpPr>
            <p:nvPr/>
          </p:nvSpPr>
          <p:spPr bwMode="auto">
            <a:xfrm rot="-1548109">
              <a:off x="1111" y="1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88" name="Freeform 621"/>
            <p:cNvSpPr>
              <a:spLocks noChangeAspect="1"/>
            </p:cNvSpPr>
            <p:nvPr/>
          </p:nvSpPr>
          <p:spPr bwMode="auto">
            <a:xfrm rot="-1548109">
              <a:off x="1125" y="133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89" name="Freeform 622"/>
            <p:cNvSpPr>
              <a:spLocks noChangeAspect="1"/>
            </p:cNvSpPr>
            <p:nvPr/>
          </p:nvSpPr>
          <p:spPr bwMode="auto">
            <a:xfrm rot="-1548109">
              <a:off x="1147" y="133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90" name="Freeform 623"/>
            <p:cNvSpPr>
              <a:spLocks noChangeAspect="1"/>
            </p:cNvSpPr>
            <p:nvPr/>
          </p:nvSpPr>
          <p:spPr bwMode="auto">
            <a:xfrm rot="-1548109">
              <a:off x="1161" y="133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91" name="Freeform 624"/>
            <p:cNvSpPr>
              <a:spLocks noChangeAspect="1"/>
            </p:cNvSpPr>
            <p:nvPr/>
          </p:nvSpPr>
          <p:spPr bwMode="auto">
            <a:xfrm rot="-1548109">
              <a:off x="1183" y="1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92" name="Freeform 625"/>
            <p:cNvSpPr>
              <a:spLocks noChangeAspect="1"/>
            </p:cNvSpPr>
            <p:nvPr/>
          </p:nvSpPr>
          <p:spPr bwMode="auto">
            <a:xfrm rot="-1548109">
              <a:off x="1197" y="133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56577" name="Group 626"/>
            <p:cNvGrpSpPr>
              <a:grpSpLocks/>
            </p:cNvGrpSpPr>
            <p:nvPr/>
          </p:nvGrpSpPr>
          <p:grpSpPr bwMode="auto">
            <a:xfrm rot="-742209">
              <a:off x="1096" y="1299"/>
              <a:ext cx="144" cy="40"/>
              <a:chOff x="4497" y="1296"/>
              <a:chExt cx="144" cy="40"/>
            </a:xfrm>
          </p:grpSpPr>
          <p:sp>
            <p:nvSpPr>
              <p:cNvPr id="57215" name="Oval 627"/>
              <p:cNvSpPr>
                <a:spLocks noChangeAspect="1" noChangeArrowheads="1"/>
              </p:cNvSpPr>
              <p:nvPr/>
            </p:nvSpPr>
            <p:spPr bwMode="auto">
              <a:xfrm rot="394101">
                <a:off x="4497" y="129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16" name="Oval 628"/>
              <p:cNvSpPr>
                <a:spLocks noChangeAspect="1" noChangeArrowheads="1"/>
              </p:cNvSpPr>
              <p:nvPr/>
            </p:nvSpPr>
            <p:spPr bwMode="auto">
              <a:xfrm rot="394101">
                <a:off x="4533" y="130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17" name="Oval 629"/>
              <p:cNvSpPr>
                <a:spLocks noChangeAspect="1" noChangeArrowheads="1"/>
              </p:cNvSpPr>
              <p:nvPr/>
            </p:nvSpPr>
            <p:spPr bwMode="auto">
              <a:xfrm rot="394101">
                <a:off x="4569" y="130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18" name="Oval 630"/>
              <p:cNvSpPr>
                <a:spLocks noChangeAspect="1" noChangeArrowheads="1"/>
              </p:cNvSpPr>
              <p:nvPr/>
            </p:nvSpPr>
            <p:spPr bwMode="auto">
              <a:xfrm rot="394101">
                <a:off x="4604" y="13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794" name="Freeform 631"/>
            <p:cNvSpPr>
              <a:spLocks noChangeAspect="1"/>
            </p:cNvSpPr>
            <p:nvPr/>
          </p:nvSpPr>
          <p:spPr bwMode="auto">
            <a:xfrm rot="-1548109">
              <a:off x="1218" y="1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95" name="Freeform 632"/>
            <p:cNvSpPr>
              <a:spLocks noChangeAspect="1"/>
            </p:cNvSpPr>
            <p:nvPr/>
          </p:nvSpPr>
          <p:spPr bwMode="auto">
            <a:xfrm rot="-1548109">
              <a:off x="1232" y="132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96" name="Freeform 633"/>
            <p:cNvSpPr>
              <a:spLocks noChangeAspect="1"/>
            </p:cNvSpPr>
            <p:nvPr/>
          </p:nvSpPr>
          <p:spPr bwMode="auto">
            <a:xfrm rot="9251891">
              <a:off x="1133" y="138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97" name="Freeform 634"/>
            <p:cNvSpPr>
              <a:spLocks noChangeAspect="1"/>
            </p:cNvSpPr>
            <p:nvPr/>
          </p:nvSpPr>
          <p:spPr bwMode="auto">
            <a:xfrm rot="9251891">
              <a:off x="1120" y="13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98" name="Freeform 635"/>
            <p:cNvSpPr>
              <a:spLocks noChangeAspect="1"/>
            </p:cNvSpPr>
            <p:nvPr/>
          </p:nvSpPr>
          <p:spPr bwMode="auto">
            <a:xfrm rot="9251891">
              <a:off x="1168" y="137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799" name="Freeform 636"/>
            <p:cNvSpPr>
              <a:spLocks noChangeAspect="1"/>
            </p:cNvSpPr>
            <p:nvPr/>
          </p:nvSpPr>
          <p:spPr bwMode="auto">
            <a:xfrm rot="9251891">
              <a:off x="1155" y="13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00" name="Freeform 637"/>
            <p:cNvSpPr>
              <a:spLocks noChangeAspect="1"/>
            </p:cNvSpPr>
            <p:nvPr/>
          </p:nvSpPr>
          <p:spPr bwMode="auto">
            <a:xfrm rot="9251891">
              <a:off x="1205" y="1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01" name="Freeform 638"/>
            <p:cNvSpPr>
              <a:spLocks noChangeAspect="1"/>
            </p:cNvSpPr>
            <p:nvPr/>
          </p:nvSpPr>
          <p:spPr bwMode="auto">
            <a:xfrm rot="9251891">
              <a:off x="1191" y="137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56586" name="Group 639"/>
            <p:cNvGrpSpPr>
              <a:grpSpLocks/>
            </p:cNvGrpSpPr>
            <p:nvPr/>
          </p:nvGrpSpPr>
          <p:grpSpPr bwMode="auto">
            <a:xfrm rot="-742209">
              <a:off x="1116" y="1402"/>
              <a:ext cx="145" cy="40"/>
              <a:chOff x="4494" y="1402"/>
              <a:chExt cx="145" cy="40"/>
            </a:xfrm>
          </p:grpSpPr>
          <p:sp>
            <p:nvSpPr>
              <p:cNvPr id="57211" name="Oval 640"/>
              <p:cNvSpPr>
                <a:spLocks noChangeAspect="1" noChangeArrowheads="1"/>
              </p:cNvSpPr>
              <p:nvPr/>
            </p:nvSpPr>
            <p:spPr bwMode="auto">
              <a:xfrm rot="-10405899">
                <a:off x="4494" y="140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12" name="Oval 641"/>
              <p:cNvSpPr>
                <a:spLocks noChangeAspect="1" noChangeArrowheads="1"/>
              </p:cNvSpPr>
              <p:nvPr/>
            </p:nvSpPr>
            <p:spPr bwMode="auto">
              <a:xfrm rot="-10405899">
                <a:off x="4529" y="140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13" name="Oval 642"/>
              <p:cNvSpPr>
                <a:spLocks noChangeAspect="1" noChangeArrowheads="1"/>
              </p:cNvSpPr>
              <p:nvPr/>
            </p:nvSpPr>
            <p:spPr bwMode="auto">
              <a:xfrm rot="-10405899">
                <a:off x="4566" y="140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14" name="Oval 643"/>
              <p:cNvSpPr>
                <a:spLocks noChangeAspect="1" noChangeArrowheads="1"/>
              </p:cNvSpPr>
              <p:nvPr/>
            </p:nvSpPr>
            <p:spPr bwMode="auto">
              <a:xfrm rot="-10405899">
                <a:off x="4602" y="14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803" name="Freeform 644"/>
            <p:cNvSpPr>
              <a:spLocks noChangeAspect="1"/>
            </p:cNvSpPr>
            <p:nvPr/>
          </p:nvSpPr>
          <p:spPr bwMode="auto">
            <a:xfrm rot="9251891">
              <a:off x="1241" y="137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04" name="Freeform 645"/>
            <p:cNvSpPr>
              <a:spLocks noChangeAspect="1"/>
            </p:cNvSpPr>
            <p:nvPr/>
          </p:nvSpPr>
          <p:spPr bwMode="auto">
            <a:xfrm rot="9251891">
              <a:off x="1227" y="13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05" name="Freeform 646"/>
            <p:cNvSpPr>
              <a:spLocks noChangeAspect="1"/>
            </p:cNvSpPr>
            <p:nvPr/>
          </p:nvSpPr>
          <p:spPr bwMode="auto">
            <a:xfrm rot="-1548109">
              <a:off x="1254" y="132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06" name="Freeform 647"/>
            <p:cNvSpPr>
              <a:spLocks noChangeAspect="1"/>
            </p:cNvSpPr>
            <p:nvPr/>
          </p:nvSpPr>
          <p:spPr bwMode="auto">
            <a:xfrm rot="-1548109">
              <a:off x="1268" y="132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07" name="Freeform 648"/>
            <p:cNvSpPr>
              <a:spLocks noChangeAspect="1"/>
            </p:cNvSpPr>
            <p:nvPr/>
          </p:nvSpPr>
          <p:spPr bwMode="auto">
            <a:xfrm rot="-1548109">
              <a:off x="1290" y="132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08" name="Freeform 649"/>
            <p:cNvSpPr>
              <a:spLocks noChangeAspect="1"/>
            </p:cNvSpPr>
            <p:nvPr/>
          </p:nvSpPr>
          <p:spPr bwMode="auto">
            <a:xfrm rot="-1548109">
              <a:off x="1304" y="1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09" name="Freeform 650"/>
            <p:cNvSpPr>
              <a:spLocks noChangeAspect="1"/>
            </p:cNvSpPr>
            <p:nvPr/>
          </p:nvSpPr>
          <p:spPr bwMode="auto">
            <a:xfrm rot="-1548109">
              <a:off x="1326" y="1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10" name="Freeform 651"/>
            <p:cNvSpPr>
              <a:spLocks noChangeAspect="1"/>
            </p:cNvSpPr>
            <p:nvPr/>
          </p:nvSpPr>
          <p:spPr bwMode="auto">
            <a:xfrm rot="-1548109">
              <a:off x="1340" y="131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56595" name="Group 652"/>
            <p:cNvGrpSpPr>
              <a:grpSpLocks/>
            </p:cNvGrpSpPr>
            <p:nvPr/>
          </p:nvGrpSpPr>
          <p:grpSpPr bwMode="auto">
            <a:xfrm rot="-742209">
              <a:off x="1239" y="1284"/>
              <a:ext cx="144" cy="40"/>
              <a:chOff x="4497" y="1296"/>
              <a:chExt cx="144" cy="40"/>
            </a:xfrm>
          </p:grpSpPr>
          <p:sp>
            <p:nvSpPr>
              <p:cNvPr id="57207" name="Oval 653"/>
              <p:cNvSpPr>
                <a:spLocks noChangeAspect="1" noChangeArrowheads="1"/>
              </p:cNvSpPr>
              <p:nvPr/>
            </p:nvSpPr>
            <p:spPr bwMode="auto">
              <a:xfrm rot="394101">
                <a:off x="4497" y="129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08" name="Oval 654"/>
              <p:cNvSpPr>
                <a:spLocks noChangeAspect="1" noChangeArrowheads="1"/>
              </p:cNvSpPr>
              <p:nvPr/>
            </p:nvSpPr>
            <p:spPr bwMode="auto">
              <a:xfrm rot="394101">
                <a:off x="4533" y="130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09" name="Oval 655"/>
              <p:cNvSpPr>
                <a:spLocks noChangeAspect="1" noChangeArrowheads="1"/>
              </p:cNvSpPr>
              <p:nvPr/>
            </p:nvSpPr>
            <p:spPr bwMode="auto">
              <a:xfrm rot="394101">
                <a:off x="4569" y="130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10" name="Oval 656"/>
              <p:cNvSpPr>
                <a:spLocks noChangeAspect="1" noChangeArrowheads="1"/>
              </p:cNvSpPr>
              <p:nvPr/>
            </p:nvSpPr>
            <p:spPr bwMode="auto">
              <a:xfrm rot="394101">
                <a:off x="4604" y="13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812" name="Freeform 657"/>
            <p:cNvSpPr>
              <a:spLocks noChangeAspect="1"/>
            </p:cNvSpPr>
            <p:nvPr/>
          </p:nvSpPr>
          <p:spPr bwMode="auto">
            <a:xfrm rot="-1548109">
              <a:off x="1361" y="131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13" name="Freeform 658"/>
            <p:cNvSpPr>
              <a:spLocks noChangeAspect="1"/>
            </p:cNvSpPr>
            <p:nvPr/>
          </p:nvSpPr>
          <p:spPr bwMode="auto">
            <a:xfrm rot="-1548109">
              <a:off x="1375" y="131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14" name="Freeform 659"/>
            <p:cNvSpPr>
              <a:spLocks noChangeAspect="1"/>
            </p:cNvSpPr>
            <p:nvPr/>
          </p:nvSpPr>
          <p:spPr bwMode="auto">
            <a:xfrm rot="9251891">
              <a:off x="1276" y="136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15" name="Freeform 660"/>
            <p:cNvSpPr>
              <a:spLocks noChangeAspect="1"/>
            </p:cNvSpPr>
            <p:nvPr/>
          </p:nvSpPr>
          <p:spPr bwMode="auto">
            <a:xfrm rot="9251891">
              <a:off x="1263" y="136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16" name="Freeform 661"/>
            <p:cNvSpPr>
              <a:spLocks noChangeAspect="1"/>
            </p:cNvSpPr>
            <p:nvPr/>
          </p:nvSpPr>
          <p:spPr bwMode="auto">
            <a:xfrm rot="9251891">
              <a:off x="1311" y="1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17" name="Freeform 662"/>
            <p:cNvSpPr>
              <a:spLocks noChangeAspect="1"/>
            </p:cNvSpPr>
            <p:nvPr/>
          </p:nvSpPr>
          <p:spPr bwMode="auto">
            <a:xfrm rot="9251891">
              <a:off x="1298" y="136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18" name="Freeform 663"/>
            <p:cNvSpPr>
              <a:spLocks noChangeAspect="1"/>
            </p:cNvSpPr>
            <p:nvPr/>
          </p:nvSpPr>
          <p:spPr bwMode="auto">
            <a:xfrm rot="9251891">
              <a:off x="1348" y="135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19" name="Freeform 664"/>
            <p:cNvSpPr>
              <a:spLocks noChangeAspect="1"/>
            </p:cNvSpPr>
            <p:nvPr/>
          </p:nvSpPr>
          <p:spPr bwMode="auto">
            <a:xfrm rot="9251891">
              <a:off x="1334" y="136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56604" name="Group 665"/>
            <p:cNvGrpSpPr>
              <a:grpSpLocks/>
            </p:cNvGrpSpPr>
            <p:nvPr/>
          </p:nvGrpSpPr>
          <p:grpSpPr bwMode="auto">
            <a:xfrm rot="-742209">
              <a:off x="1259" y="1387"/>
              <a:ext cx="145" cy="40"/>
              <a:chOff x="4494" y="1402"/>
              <a:chExt cx="145" cy="40"/>
            </a:xfrm>
          </p:grpSpPr>
          <p:sp>
            <p:nvSpPr>
              <p:cNvPr id="57203" name="Oval 666"/>
              <p:cNvSpPr>
                <a:spLocks noChangeAspect="1" noChangeArrowheads="1"/>
              </p:cNvSpPr>
              <p:nvPr/>
            </p:nvSpPr>
            <p:spPr bwMode="auto">
              <a:xfrm rot="-10405899">
                <a:off x="4494" y="140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04" name="Oval 667"/>
              <p:cNvSpPr>
                <a:spLocks noChangeAspect="1" noChangeArrowheads="1"/>
              </p:cNvSpPr>
              <p:nvPr/>
            </p:nvSpPr>
            <p:spPr bwMode="auto">
              <a:xfrm rot="-10405899">
                <a:off x="4529" y="140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05" name="Oval 668"/>
              <p:cNvSpPr>
                <a:spLocks noChangeAspect="1" noChangeArrowheads="1"/>
              </p:cNvSpPr>
              <p:nvPr/>
            </p:nvSpPr>
            <p:spPr bwMode="auto">
              <a:xfrm rot="-10405899">
                <a:off x="4566" y="140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06" name="Oval 669"/>
              <p:cNvSpPr>
                <a:spLocks noChangeAspect="1" noChangeArrowheads="1"/>
              </p:cNvSpPr>
              <p:nvPr/>
            </p:nvSpPr>
            <p:spPr bwMode="auto">
              <a:xfrm rot="-10405899">
                <a:off x="4602" y="14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821" name="Freeform 670"/>
            <p:cNvSpPr>
              <a:spLocks noChangeAspect="1"/>
            </p:cNvSpPr>
            <p:nvPr/>
          </p:nvSpPr>
          <p:spPr bwMode="auto">
            <a:xfrm rot="9251891">
              <a:off x="1384" y="135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22" name="Freeform 671"/>
            <p:cNvSpPr>
              <a:spLocks noChangeAspect="1"/>
            </p:cNvSpPr>
            <p:nvPr/>
          </p:nvSpPr>
          <p:spPr bwMode="auto">
            <a:xfrm rot="9251891">
              <a:off x="1370" y="13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23" name="Freeform 672"/>
            <p:cNvSpPr>
              <a:spLocks noChangeAspect="1"/>
            </p:cNvSpPr>
            <p:nvPr/>
          </p:nvSpPr>
          <p:spPr bwMode="auto">
            <a:xfrm rot="-1548109">
              <a:off x="1397" y="13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24" name="Freeform 673"/>
            <p:cNvSpPr>
              <a:spLocks noChangeAspect="1"/>
            </p:cNvSpPr>
            <p:nvPr/>
          </p:nvSpPr>
          <p:spPr bwMode="auto">
            <a:xfrm rot="-1548109">
              <a:off x="1411" y="1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25" name="Freeform 674"/>
            <p:cNvSpPr>
              <a:spLocks noChangeAspect="1"/>
            </p:cNvSpPr>
            <p:nvPr/>
          </p:nvSpPr>
          <p:spPr bwMode="auto">
            <a:xfrm rot="-1548109">
              <a:off x="1433" y="130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26" name="Freeform 675"/>
            <p:cNvSpPr>
              <a:spLocks noChangeAspect="1"/>
            </p:cNvSpPr>
            <p:nvPr/>
          </p:nvSpPr>
          <p:spPr bwMode="auto">
            <a:xfrm rot="-1548109">
              <a:off x="1447" y="130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27" name="Freeform 676"/>
            <p:cNvSpPr>
              <a:spLocks noChangeAspect="1"/>
            </p:cNvSpPr>
            <p:nvPr/>
          </p:nvSpPr>
          <p:spPr bwMode="auto">
            <a:xfrm rot="-1548109">
              <a:off x="1469" y="130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28" name="Freeform 677"/>
            <p:cNvSpPr>
              <a:spLocks noChangeAspect="1"/>
            </p:cNvSpPr>
            <p:nvPr/>
          </p:nvSpPr>
          <p:spPr bwMode="auto">
            <a:xfrm rot="-1548109">
              <a:off x="1483" y="130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130080" name="Group 678"/>
            <p:cNvGrpSpPr>
              <a:grpSpLocks/>
            </p:cNvGrpSpPr>
            <p:nvPr/>
          </p:nvGrpSpPr>
          <p:grpSpPr bwMode="auto">
            <a:xfrm rot="-742209">
              <a:off x="1382" y="1269"/>
              <a:ext cx="144" cy="40"/>
              <a:chOff x="4497" y="1296"/>
              <a:chExt cx="144" cy="40"/>
            </a:xfrm>
          </p:grpSpPr>
          <p:sp>
            <p:nvSpPr>
              <p:cNvPr id="57199" name="Oval 679"/>
              <p:cNvSpPr>
                <a:spLocks noChangeAspect="1" noChangeArrowheads="1"/>
              </p:cNvSpPr>
              <p:nvPr/>
            </p:nvSpPr>
            <p:spPr bwMode="auto">
              <a:xfrm rot="394101">
                <a:off x="4497" y="129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00" name="Oval 680"/>
              <p:cNvSpPr>
                <a:spLocks noChangeAspect="1" noChangeArrowheads="1"/>
              </p:cNvSpPr>
              <p:nvPr/>
            </p:nvSpPr>
            <p:spPr bwMode="auto">
              <a:xfrm rot="394101">
                <a:off x="4533" y="130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01" name="Oval 681"/>
              <p:cNvSpPr>
                <a:spLocks noChangeAspect="1" noChangeArrowheads="1"/>
              </p:cNvSpPr>
              <p:nvPr/>
            </p:nvSpPr>
            <p:spPr bwMode="auto">
              <a:xfrm rot="394101">
                <a:off x="4569" y="130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202" name="Oval 682"/>
              <p:cNvSpPr>
                <a:spLocks noChangeAspect="1" noChangeArrowheads="1"/>
              </p:cNvSpPr>
              <p:nvPr/>
            </p:nvSpPr>
            <p:spPr bwMode="auto">
              <a:xfrm rot="394101">
                <a:off x="4604" y="13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830" name="Freeform 683"/>
            <p:cNvSpPr>
              <a:spLocks noChangeAspect="1"/>
            </p:cNvSpPr>
            <p:nvPr/>
          </p:nvSpPr>
          <p:spPr bwMode="auto">
            <a:xfrm rot="-1548109">
              <a:off x="1504" y="129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31" name="Freeform 684"/>
            <p:cNvSpPr>
              <a:spLocks noChangeAspect="1"/>
            </p:cNvSpPr>
            <p:nvPr/>
          </p:nvSpPr>
          <p:spPr bwMode="auto">
            <a:xfrm rot="-1548109">
              <a:off x="1518" y="1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32" name="Freeform 685"/>
            <p:cNvSpPr>
              <a:spLocks noChangeAspect="1"/>
            </p:cNvSpPr>
            <p:nvPr/>
          </p:nvSpPr>
          <p:spPr bwMode="auto">
            <a:xfrm rot="9251891">
              <a:off x="1419" y="135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33" name="Freeform 686"/>
            <p:cNvSpPr>
              <a:spLocks noChangeAspect="1"/>
            </p:cNvSpPr>
            <p:nvPr/>
          </p:nvSpPr>
          <p:spPr bwMode="auto">
            <a:xfrm rot="9251891">
              <a:off x="1406" y="135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34" name="Freeform 687"/>
            <p:cNvSpPr>
              <a:spLocks noChangeAspect="1"/>
            </p:cNvSpPr>
            <p:nvPr/>
          </p:nvSpPr>
          <p:spPr bwMode="auto">
            <a:xfrm rot="9251891">
              <a:off x="1454" y="134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35" name="Freeform 688"/>
            <p:cNvSpPr>
              <a:spLocks noChangeAspect="1"/>
            </p:cNvSpPr>
            <p:nvPr/>
          </p:nvSpPr>
          <p:spPr bwMode="auto">
            <a:xfrm rot="9251891">
              <a:off x="1441" y="135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36" name="Freeform 689"/>
            <p:cNvSpPr>
              <a:spLocks noChangeAspect="1"/>
            </p:cNvSpPr>
            <p:nvPr/>
          </p:nvSpPr>
          <p:spPr bwMode="auto">
            <a:xfrm rot="9251891">
              <a:off x="1491" y="134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37" name="Freeform 690"/>
            <p:cNvSpPr>
              <a:spLocks noChangeAspect="1"/>
            </p:cNvSpPr>
            <p:nvPr/>
          </p:nvSpPr>
          <p:spPr bwMode="auto">
            <a:xfrm rot="9251891">
              <a:off x="1477" y="134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130081" name="Group 691"/>
            <p:cNvGrpSpPr>
              <a:grpSpLocks/>
            </p:cNvGrpSpPr>
            <p:nvPr/>
          </p:nvGrpSpPr>
          <p:grpSpPr bwMode="auto">
            <a:xfrm rot="-742209">
              <a:off x="1402" y="1372"/>
              <a:ext cx="145" cy="40"/>
              <a:chOff x="4494" y="1402"/>
              <a:chExt cx="145" cy="40"/>
            </a:xfrm>
          </p:grpSpPr>
          <p:sp>
            <p:nvSpPr>
              <p:cNvPr id="57195" name="Oval 692"/>
              <p:cNvSpPr>
                <a:spLocks noChangeAspect="1" noChangeArrowheads="1"/>
              </p:cNvSpPr>
              <p:nvPr/>
            </p:nvSpPr>
            <p:spPr bwMode="auto">
              <a:xfrm rot="-10405899">
                <a:off x="4494" y="140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96" name="Oval 693"/>
              <p:cNvSpPr>
                <a:spLocks noChangeAspect="1" noChangeArrowheads="1"/>
              </p:cNvSpPr>
              <p:nvPr/>
            </p:nvSpPr>
            <p:spPr bwMode="auto">
              <a:xfrm rot="-10405899">
                <a:off x="4529" y="140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97" name="Oval 694"/>
              <p:cNvSpPr>
                <a:spLocks noChangeAspect="1" noChangeArrowheads="1"/>
              </p:cNvSpPr>
              <p:nvPr/>
            </p:nvSpPr>
            <p:spPr bwMode="auto">
              <a:xfrm rot="-10405899">
                <a:off x="4566" y="140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98" name="Oval 695"/>
              <p:cNvSpPr>
                <a:spLocks noChangeAspect="1" noChangeArrowheads="1"/>
              </p:cNvSpPr>
              <p:nvPr/>
            </p:nvSpPr>
            <p:spPr bwMode="auto">
              <a:xfrm rot="-10405899">
                <a:off x="4602" y="14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839" name="Freeform 696"/>
            <p:cNvSpPr>
              <a:spLocks noChangeAspect="1"/>
            </p:cNvSpPr>
            <p:nvPr/>
          </p:nvSpPr>
          <p:spPr bwMode="auto">
            <a:xfrm rot="9251891">
              <a:off x="1527" y="1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40" name="Freeform 697"/>
            <p:cNvSpPr>
              <a:spLocks noChangeAspect="1"/>
            </p:cNvSpPr>
            <p:nvPr/>
          </p:nvSpPr>
          <p:spPr bwMode="auto">
            <a:xfrm rot="9251891">
              <a:off x="1513" y="134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41" name="Freeform 698"/>
            <p:cNvSpPr>
              <a:spLocks noChangeAspect="1"/>
            </p:cNvSpPr>
            <p:nvPr/>
          </p:nvSpPr>
          <p:spPr bwMode="auto">
            <a:xfrm rot="-1501018">
              <a:off x="1541" y="1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42" name="Freeform 699"/>
            <p:cNvSpPr>
              <a:spLocks noChangeAspect="1"/>
            </p:cNvSpPr>
            <p:nvPr/>
          </p:nvSpPr>
          <p:spPr bwMode="auto">
            <a:xfrm rot="-1501018">
              <a:off x="1555" y="129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43" name="Freeform 700"/>
            <p:cNvSpPr>
              <a:spLocks noChangeAspect="1"/>
            </p:cNvSpPr>
            <p:nvPr/>
          </p:nvSpPr>
          <p:spPr bwMode="auto">
            <a:xfrm rot="-1501018">
              <a:off x="1577" y="1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44" name="Freeform 701"/>
            <p:cNvSpPr>
              <a:spLocks noChangeAspect="1"/>
            </p:cNvSpPr>
            <p:nvPr/>
          </p:nvSpPr>
          <p:spPr bwMode="auto">
            <a:xfrm rot="-1501018">
              <a:off x="1591" y="129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45" name="Freeform 702"/>
            <p:cNvSpPr>
              <a:spLocks noChangeAspect="1"/>
            </p:cNvSpPr>
            <p:nvPr/>
          </p:nvSpPr>
          <p:spPr bwMode="auto">
            <a:xfrm rot="-1501018">
              <a:off x="1613" y="128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46" name="Freeform 703"/>
            <p:cNvSpPr>
              <a:spLocks noChangeAspect="1"/>
            </p:cNvSpPr>
            <p:nvPr/>
          </p:nvSpPr>
          <p:spPr bwMode="auto">
            <a:xfrm rot="-1501018">
              <a:off x="1627" y="128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130082" name="Group 704"/>
            <p:cNvGrpSpPr>
              <a:grpSpLocks/>
            </p:cNvGrpSpPr>
            <p:nvPr/>
          </p:nvGrpSpPr>
          <p:grpSpPr bwMode="auto">
            <a:xfrm rot="-695120">
              <a:off x="1527" y="1255"/>
              <a:ext cx="144" cy="40"/>
              <a:chOff x="4497" y="1296"/>
              <a:chExt cx="144" cy="40"/>
            </a:xfrm>
          </p:grpSpPr>
          <p:sp>
            <p:nvSpPr>
              <p:cNvPr id="57191" name="Oval 705"/>
              <p:cNvSpPr>
                <a:spLocks noChangeAspect="1" noChangeArrowheads="1"/>
              </p:cNvSpPr>
              <p:nvPr/>
            </p:nvSpPr>
            <p:spPr bwMode="auto">
              <a:xfrm rot="394101">
                <a:off x="4497" y="129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92" name="Oval 706"/>
              <p:cNvSpPr>
                <a:spLocks noChangeAspect="1" noChangeArrowheads="1"/>
              </p:cNvSpPr>
              <p:nvPr/>
            </p:nvSpPr>
            <p:spPr bwMode="auto">
              <a:xfrm rot="394101">
                <a:off x="4533" y="130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93" name="Oval 707"/>
              <p:cNvSpPr>
                <a:spLocks noChangeAspect="1" noChangeArrowheads="1"/>
              </p:cNvSpPr>
              <p:nvPr/>
            </p:nvSpPr>
            <p:spPr bwMode="auto">
              <a:xfrm rot="394101">
                <a:off x="4569" y="130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94" name="Oval 708"/>
              <p:cNvSpPr>
                <a:spLocks noChangeAspect="1" noChangeArrowheads="1"/>
              </p:cNvSpPr>
              <p:nvPr/>
            </p:nvSpPr>
            <p:spPr bwMode="auto">
              <a:xfrm rot="394101">
                <a:off x="4604" y="13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848" name="Freeform 709"/>
            <p:cNvSpPr>
              <a:spLocks noChangeAspect="1"/>
            </p:cNvSpPr>
            <p:nvPr/>
          </p:nvSpPr>
          <p:spPr bwMode="auto">
            <a:xfrm rot="-1501018">
              <a:off x="1648" y="128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49" name="Freeform 710"/>
            <p:cNvSpPr>
              <a:spLocks noChangeAspect="1"/>
            </p:cNvSpPr>
            <p:nvPr/>
          </p:nvSpPr>
          <p:spPr bwMode="auto">
            <a:xfrm rot="-1501018">
              <a:off x="1662" y="1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50" name="Freeform 711"/>
            <p:cNvSpPr>
              <a:spLocks noChangeAspect="1"/>
            </p:cNvSpPr>
            <p:nvPr/>
          </p:nvSpPr>
          <p:spPr bwMode="auto">
            <a:xfrm rot="9298982">
              <a:off x="1563" y="133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51" name="Freeform 712"/>
            <p:cNvSpPr>
              <a:spLocks noChangeAspect="1"/>
            </p:cNvSpPr>
            <p:nvPr/>
          </p:nvSpPr>
          <p:spPr bwMode="auto">
            <a:xfrm rot="9298982">
              <a:off x="1549" y="1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52" name="Freeform 713"/>
            <p:cNvSpPr>
              <a:spLocks noChangeAspect="1"/>
            </p:cNvSpPr>
            <p:nvPr/>
          </p:nvSpPr>
          <p:spPr bwMode="auto">
            <a:xfrm rot="9298982">
              <a:off x="1598" y="133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53" name="Freeform 714"/>
            <p:cNvSpPr>
              <a:spLocks noChangeAspect="1"/>
            </p:cNvSpPr>
            <p:nvPr/>
          </p:nvSpPr>
          <p:spPr bwMode="auto">
            <a:xfrm rot="9298982">
              <a:off x="1584" y="133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54" name="Freeform 715"/>
            <p:cNvSpPr>
              <a:spLocks noChangeAspect="1"/>
            </p:cNvSpPr>
            <p:nvPr/>
          </p:nvSpPr>
          <p:spPr bwMode="auto">
            <a:xfrm rot="9298982">
              <a:off x="1635" y="133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55" name="Freeform 716"/>
            <p:cNvSpPr>
              <a:spLocks noChangeAspect="1"/>
            </p:cNvSpPr>
            <p:nvPr/>
          </p:nvSpPr>
          <p:spPr bwMode="auto">
            <a:xfrm rot="9298982">
              <a:off x="1621" y="133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130083" name="Group 717"/>
            <p:cNvGrpSpPr>
              <a:grpSpLocks/>
            </p:cNvGrpSpPr>
            <p:nvPr/>
          </p:nvGrpSpPr>
          <p:grpSpPr bwMode="auto">
            <a:xfrm rot="-695120">
              <a:off x="1545" y="1360"/>
              <a:ext cx="145" cy="40"/>
              <a:chOff x="4494" y="1402"/>
              <a:chExt cx="145" cy="40"/>
            </a:xfrm>
          </p:grpSpPr>
          <p:sp>
            <p:nvSpPr>
              <p:cNvPr id="57187" name="Oval 718"/>
              <p:cNvSpPr>
                <a:spLocks noChangeAspect="1" noChangeArrowheads="1"/>
              </p:cNvSpPr>
              <p:nvPr/>
            </p:nvSpPr>
            <p:spPr bwMode="auto">
              <a:xfrm rot="-10405899">
                <a:off x="4494" y="140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88" name="Oval 719"/>
              <p:cNvSpPr>
                <a:spLocks noChangeAspect="1" noChangeArrowheads="1"/>
              </p:cNvSpPr>
              <p:nvPr/>
            </p:nvSpPr>
            <p:spPr bwMode="auto">
              <a:xfrm rot="-10405899">
                <a:off x="4529" y="140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89" name="Oval 720"/>
              <p:cNvSpPr>
                <a:spLocks noChangeAspect="1" noChangeArrowheads="1"/>
              </p:cNvSpPr>
              <p:nvPr/>
            </p:nvSpPr>
            <p:spPr bwMode="auto">
              <a:xfrm rot="-10405899">
                <a:off x="4566" y="140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90" name="Oval 721"/>
              <p:cNvSpPr>
                <a:spLocks noChangeAspect="1" noChangeArrowheads="1"/>
              </p:cNvSpPr>
              <p:nvPr/>
            </p:nvSpPr>
            <p:spPr bwMode="auto">
              <a:xfrm rot="-10405899">
                <a:off x="4602" y="14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857" name="Freeform 722"/>
            <p:cNvSpPr>
              <a:spLocks noChangeAspect="1"/>
            </p:cNvSpPr>
            <p:nvPr/>
          </p:nvSpPr>
          <p:spPr bwMode="auto">
            <a:xfrm rot="9298982">
              <a:off x="1671" y="1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58" name="Freeform 723"/>
            <p:cNvSpPr>
              <a:spLocks noChangeAspect="1"/>
            </p:cNvSpPr>
            <p:nvPr/>
          </p:nvSpPr>
          <p:spPr bwMode="auto">
            <a:xfrm rot="9298982">
              <a:off x="1657" y="132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59" name="Freeform 724"/>
            <p:cNvSpPr>
              <a:spLocks noChangeAspect="1"/>
            </p:cNvSpPr>
            <p:nvPr/>
          </p:nvSpPr>
          <p:spPr bwMode="auto">
            <a:xfrm rot="-1406204">
              <a:off x="1686" y="128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60" name="Freeform 725"/>
            <p:cNvSpPr>
              <a:spLocks noChangeAspect="1"/>
            </p:cNvSpPr>
            <p:nvPr/>
          </p:nvSpPr>
          <p:spPr bwMode="auto">
            <a:xfrm rot="-1406204">
              <a:off x="1700" y="127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61" name="Freeform 726"/>
            <p:cNvSpPr>
              <a:spLocks noChangeAspect="1"/>
            </p:cNvSpPr>
            <p:nvPr/>
          </p:nvSpPr>
          <p:spPr bwMode="auto">
            <a:xfrm rot="-1406204">
              <a:off x="1722" y="12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62" name="Freeform 727"/>
            <p:cNvSpPr>
              <a:spLocks noChangeAspect="1"/>
            </p:cNvSpPr>
            <p:nvPr/>
          </p:nvSpPr>
          <p:spPr bwMode="auto">
            <a:xfrm rot="-1406204">
              <a:off x="1736" y="127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63" name="Freeform 728"/>
            <p:cNvSpPr>
              <a:spLocks noChangeAspect="1"/>
            </p:cNvSpPr>
            <p:nvPr/>
          </p:nvSpPr>
          <p:spPr bwMode="auto">
            <a:xfrm rot="-1406204">
              <a:off x="1758" y="127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64" name="Freeform 729"/>
            <p:cNvSpPr>
              <a:spLocks noChangeAspect="1"/>
            </p:cNvSpPr>
            <p:nvPr/>
          </p:nvSpPr>
          <p:spPr bwMode="auto">
            <a:xfrm rot="-1406204">
              <a:off x="1772" y="12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130084" name="Group 730"/>
            <p:cNvGrpSpPr>
              <a:grpSpLocks/>
            </p:cNvGrpSpPr>
            <p:nvPr/>
          </p:nvGrpSpPr>
          <p:grpSpPr bwMode="auto">
            <a:xfrm rot="-600305">
              <a:off x="1672" y="1241"/>
              <a:ext cx="144" cy="40"/>
              <a:chOff x="4497" y="1296"/>
              <a:chExt cx="144" cy="40"/>
            </a:xfrm>
          </p:grpSpPr>
          <p:sp>
            <p:nvSpPr>
              <p:cNvPr id="57183" name="Oval 731"/>
              <p:cNvSpPr>
                <a:spLocks noChangeAspect="1" noChangeArrowheads="1"/>
              </p:cNvSpPr>
              <p:nvPr/>
            </p:nvSpPr>
            <p:spPr bwMode="auto">
              <a:xfrm rot="394101">
                <a:off x="4497" y="129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84" name="Oval 732"/>
              <p:cNvSpPr>
                <a:spLocks noChangeAspect="1" noChangeArrowheads="1"/>
              </p:cNvSpPr>
              <p:nvPr/>
            </p:nvSpPr>
            <p:spPr bwMode="auto">
              <a:xfrm rot="394101">
                <a:off x="4533" y="130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85" name="Oval 733"/>
              <p:cNvSpPr>
                <a:spLocks noChangeAspect="1" noChangeArrowheads="1"/>
              </p:cNvSpPr>
              <p:nvPr/>
            </p:nvSpPr>
            <p:spPr bwMode="auto">
              <a:xfrm rot="394101">
                <a:off x="4569" y="130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86" name="Oval 734"/>
              <p:cNvSpPr>
                <a:spLocks noChangeAspect="1" noChangeArrowheads="1"/>
              </p:cNvSpPr>
              <p:nvPr/>
            </p:nvSpPr>
            <p:spPr bwMode="auto">
              <a:xfrm rot="394101">
                <a:off x="4604" y="13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866" name="Freeform 735"/>
            <p:cNvSpPr>
              <a:spLocks noChangeAspect="1"/>
            </p:cNvSpPr>
            <p:nvPr/>
          </p:nvSpPr>
          <p:spPr bwMode="auto">
            <a:xfrm rot="-1406204">
              <a:off x="1793" y="127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67" name="Freeform 736"/>
            <p:cNvSpPr>
              <a:spLocks noChangeAspect="1"/>
            </p:cNvSpPr>
            <p:nvPr/>
          </p:nvSpPr>
          <p:spPr bwMode="auto">
            <a:xfrm rot="-1406204">
              <a:off x="1807" y="127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68" name="Freeform 737"/>
            <p:cNvSpPr>
              <a:spLocks noChangeAspect="1"/>
            </p:cNvSpPr>
            <p:nvPr/>
          </p:nvSpPr>
          <p:spPr bwMode="auto">
            <a:xfrm rot="9393794">
              <a:off x="1706" y="132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69" name="Freeform 738"/>
            <p:cNvSpPr>
              <a:spLocks noChangeAspect="1"/>
            </p:cNvSpPr>
            <p:nvPr/>
          </p:nvSpPr>
          <p:spPr bwMode="auto">
            <a:xfrm rot="9393794">
              <a:off x="1692" y="132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70" name="Freeform 739"/>
            <p:cNvSpPr>
              <a:spLocks noChangeAspect="1"/>
            </p:cNvSpPr>
            <p:nvPr/>
          </p:nvSpPr>
          <p:spPr bwMode="auto">
            <a:xfrm rot="9393794">
              <a:off x="1742" y="132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71" name="Freeform 740"/>
            <p:cNvSpPr>
              <a:spLocks noChangeAspect="1"/>
            </p:cNvSpPr>
            <p:nvPr/>
          </p:nvSpPr>
          <p:spPr bwMode="auto">
            <a:xfrm rot="9393794">
              <a:off x="1728" y="132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72" name="Freeform 741"/>
            <p:cNvSpPr>
              <a:spLocks noChangeAspect="1"/>
            </p:cNvSpPr>
            <p:nvPr/>
          </p:nvSpPr>
          <p:spPr bwMode="auto">
            <a:xfrm rot="9393794">
              <a:off x="1778" y="131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73" name="Freeform 742"/>
            <p:cNvSpPr>
              <a:spLocks noChangeAspect="1"/>
            </p:cNvSpPr>
            <p:nvPr/>
          </p:nvSpPr>
          <p:spPr bwMode="auto">
            <a:xfrm rot="9393794">
              <a:off x="1765" y="1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130085" name="Group 743"/>
            <p:cNvGrpSpPr>
              <a:grpSpLocks/>
            </p:cNvGrpSpPr>
            <p:nvPr/>
          </p:nvGrpSpPr>
          <p:grpSpPr bwMode="auto">
            <a:xfrm rot="-600305">
              <a:off x="1688" y="1346"/>
              <a:ext cx="145" cy="40"/>
              <a:chOff x="4494" y="1402"/>
              <a:chExt cx="145" cy="40"/>
            </a:xfrm>
          </p:grpSpPr>
          <p:sp>
            <p:nvSpPr>
              <p:cNvPr id="57179" name="Oval 744"/>
              <p:cNvSpPr>
                <a:spLocks noChangeAspect="1" noChangeArrowheads="1"/>
              </p:cNvSpPr>
              <p:nvPr/>
            </p:nvSpPr>
            <p:spPr bwMode="auto">
              <a:xfrm rot="-10405899">
                <a:off x="4494" y="140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80" name="Oval 745"/>
              <p:cNvSpPr>
                <a:spLocks noChangeAspect="1" noChangeArrowheads="1"/>
              </p:cNvSpPr>
              <p:nvPr/>
            </p:nvSpPr>
            <p:spPr bwMode="auto">
              <a:xfrm rot="-10405899">
                <a:off x="4529" y="140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81" name="Oval 746"/>
              <p:cNvSpPr>
                <a:spLocks noChangeAspect="1" noChangeArrowheads="1"/>
              </p:cNvSpPr>
              <p:nvPr/>
            </p:nvSpPr>
            <p:spPr bwMode="auto">
              <a:xfrm rot="-10405899">
                <a:off x="4566" y="140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82" name="Oval 747"/>
              <p:cNvSpPr>
                <a:spLocks noChangeAspect="1" noChangeArrowheads="1"/>
              </p:cNvSpPr>
              <p:nvPr/>
            </p:nvSpPr>
            <p:spPr bwMode="auto">
              <a:xfrm rot="-10405899">
                <a:off x="4602" y="14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875" name="Freeform 748"/>
            <p:cNvSpPr>
              <a:spLocks noChangeAspect="1"/>
            </p:cNvSpPr>
            <p:nvPr/>
          </p:nvSpPr>
          <p:spPr bwMode="auto">
            <a:xfrm rot="9393794">
              <a:off x="1815" y="131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76" name="Freeform 749"/>
            <p:cNvSpPr>
              <a:spLocks noChangeAspect="1"/>
            </p:cNvSpPr>
            <p:nvPr/>
          </p:nvSpPr>
          <p:spPr bwMode="auto">
            <a:xfrm rot="9393794">
              <a:off x="1801" y="1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77" name="Freeform 750"/>
            <p:cNvSpPr>
              <a:spLocks noChangeAspect="1"/>
            </p:cNvSpPr>
            <p:nvPr/>
          </p:nvSpPr>
          <p:spPr bwMode="auto">
            <a:xfrm rot="-1359769">
              <a:off x="1832" y="126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78" name="Freeform 751"/>
            <p:cNvSpPr>
              <a:spLocks noChangeAspect="1"/>
            </p:cNvSpPr>
            <p:nvPr/>
          </p:nvSpPr>
          <p:spPr bwMode="auto">
            <a:xfrm rot="-1359769">
              <a:off x="1846" y="126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79" name="Freeform 752"/>
            <p:cNvSpPr>
              <a:spLocks noChangeAspect="1"/>
            </p:cNvSpPr>
            <p:nvPr/>
          </p:nvSpPr>
          <p:spPr bwMode="auto">
            <a:xfrm rot="-1359769">
              <a:off x="1868" y="126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80" name="Freeform 753"/>
            <p:cNvSpPr>
              <a:spLocks noChangeAspect="1"/>
            </p:cNvSpPr>
            <p:nvPr/>
          </p:nvSpPr>
          <p:spPr bwMode="auto">
            <a:xfrm rot="-1359769">
              <a:off x="1882" y="126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81" name="Freeform 754"/>
            <p:cNvSpPr>
              <a:spLocks noChangeAspect="1"/>
            </p:cNvSpPr>
            <p:nvPr/>
          </p:nvSpPr>
          <p:spPr bwMode="auto">
            <a:xfrm rot="-1359769">
              <a:off x="1904" y="126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82" name="Freeform 755"/>
            <p:cNvSpPr>
              <a:spLocks noChangeAspect="1"/>
            </p:cNvSpPr>
            <p:nvPr/>
          </p:nvSpPr>
          <p:spPr bwMode="auto">
            <a:xfrm rot="-1359769">
              <a:off x="1918" y="12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130086" name="Group 756"/>
            <p:cNvGrpSpPr>
              <a:grpSpLocks/>
            </p:cNvGrpSpPr>
            <p:nvPr/>
          </p:nvGrpSpPr>
          <p:grpSpPr bwMode="auto">
            <a:xfrm rot="-553869">
              <a:off x="1819" y="1231"/>
              <a:ext cx="144" cy="40"/>
              <a:chOff x="4497" y="1296"/>
              <a:chExt cx="144" cy="40"/>
            </a:xfrm>
          </p:grpSpPr>
          <p:sp>
            <p:nvSpPr>
              <p:cNvPr id="57175" name="Oval 757"/>
              <p:cNvSpPr>
                <a:spLocks noChangeAspect="1" noChangeArrowheads="1"/>
              </p:cNvSpPr>
              <p:nvPr/>
            </p:nvSpPr>
            <p:spPr bwMode="auto">
              <a:xfrm rot="394101">
                <a:off x="4497" y="129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76" name="Oval 758"/>
              <p:cNvSpPr>
                <a:spLocks noChangeAspect="1" noChangeArrowheads="1"/>
              </p:cNvSpPr>
              <p:nvPr/>
            </p:nvSpPr>
            <p:spPr bwMode="auto">
              <a:xfrm rot="394101">
                <a:off x="4533" y="130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77" name="Oval 759"/>
              <p:cNvSpPr>
                <a:spLocks noChangeAspect="1" noChangeArrowheads="1"/>
              </p:cNvSpPr>
              <p:nvPr/>
            </p:nvSpPr>
            <p:spPr bwMode="auto">
              <a:xfrm rot="394101">
                <a:off x="4569" y="130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78" name="Oval 760"/>
              <p:cNvSpPr>
                <a:spLocks noChangeAspect="1" noChangeArrowheads="1"/>
              </p:cNvSpPr>
              <p:nvPr/>
            </p:nvSpPr>
            <p:spPr bwMode="auto">
              <a:xfrm rot="394101">
                <a:off x="4604" y="13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884" name="Freeform 761"/>
            <p:cNvSpPr>
              <a:spLocks noChangeAspect="1"/>
            </p:cNvSpPr>
            <p:nvPr/>
          </p:nvSpPr>
          <p:spPr bwMode="auto">
            <a:xfrm rot="-1359769">
              <a:off x="1939" y="126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85" name="Freeform 762"/>
            <p:cNvSpPr>
              <a:spLocks noChangeAspect="1"/>
            </p:cNvSpPr>
            <p:nvPr/>
          </p:nvSpPr>
          <p:spPr bwMode="auto">
            <a:xfrm rot="-1359769">
              <a:off x="1953" y="126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86" name="Freeform 763"/>
            <p:cNvSpPr>
              <a:spLocks noChangeAspect="1"/>
            </p:cNvSpPr>
            <p:nvPr/>
          </p:nvSpPr>
          <p:spPr bwMode="auto">
            <a:xfrm rot="9440229">
              <a:off x="1852" y="131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87" name="Freeform 764"/>
            <p:cNvSpPr>
              <a:spLocks noChangeAspect="1"/>
            </p:cNvSpPr>
            <p:nvPr/>
          </p:nvSpPr>
          <p:spPr bwMode="auto">
            <a:xfrm rot="9440229">
              <a:off x="1838" y="131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88" name="Freeform 765"/>
            <p:cNvSpPr>
              <a:spLocks noChangeAspect="1"/>
            </p:cNvSpPr>
            <p:nvPr/>
          </p:nvSpPr>
          <p:spPr bwMode="auto">
            <a:xfrm rot="9440229">
              <a:off x="1887" y="131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89" name="Freeform 766"/>
            <p:cNvSpPr>
              <a:spLocks noChangeAspect="1"/>
            </p:cNvSpPr>
            <p:nvPr/>
          </p:nvSpPr>
          <p:spPr bwMode="auto">
            <a:xfrm rot="9440229">
              <a:off x="1873" y="131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90" name="Freeform 767"/>
            <p:cNvSpPr>
              <a:spLocks noChangeAspect="1"/>
            </p:cNvSpPr>
            <p:nvPr/>
          </p:nvSpPr>
          <p:spPr bwMode="auto">
            <a:xfrm rot="9440229">
              <a:off x="1924" y="1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91" name="Freeform 768"/>
            <p:cNvSpPr>
              <a:spLocks noChangeAspect="1"/>
            </p:cNvSpPr>
            <p:nvPr/>
          </p:nvSpPr>
          <p:spPr bwMode="auto">
            <a:xfrm rot="9440229">
              <a:off x="1910" y="130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130087" name="Group 769"/>
            <p:cNvGrpSpPr>
              <a:grpSpLocks/>
            </p:cNvGrpSpPr>
            <p:nvPr/>
          </p:nvGrpSpPr>
          <p:grpSpPr bwMode="auto">
            <a:xfrm rot="-553869">
              <a:off x="1833" y="1336"/>
              <a:ext cx="145" cy="40"/>
              <a:chOff x="4494" y="1402"/>
              <a:chExt cx="145" cy="40"/>
            </a:xfrm>
          </p:grpSpPr>
          <p:sp>
            <p:nvSpPr>
              <p:cNvPr id="57171" name="Oval 770"/>
              <p:cNvSpPr>
                <a:spLocks noChangeAspect="1" noChangeArrowheads="1"/>
              </p:cNvSpPr>
              <p:nvPr/>
            </p:nvSpPr>
            <p:spPr bwMode="auto">
              <a:xfrm rot="-10405899">
                <a:off x="4494" y="140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72" name="Oval 771"/>
              <p:cNvSpPr>
                <a:spLocks noChangeAspect="1" noChangeArrowheads="1"/>
              </p:cNvSpPr>
              <p:nvPr/>
            </p:nvSpPr>
            <p:spPr bwMode="auto">
              <a:xfrm rot="-10405899">
                <a:off x="4529" y="140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73" name="Oval 772"/>
              <p:cNvSpPr>
                <a:spLocks noChangeAspect="1" noChangeArrowheads="1"/>
              </p:cNvSpPr>
              <p:nvPr/>
            </p:nvSpPr>
            <p:spPr bwMode="auto">
              <a:xfrm rot="-10405899">
                <a:off x="4566" y="140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74" name="Oval 773"/>
              <p:cNvSpPr>
                <a:spLocks noChangeAspect="1" noChangeArrowheads="1"/>
              </p:cNvSpPr>
              <p:nvPr/>
            </p:nvSpPr>
            <p:spPr bwMode="auto">
              <a:xfrm rot="-10405899">
                <a:off x="4602" y="14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893" name="Freeform 774"/>
            <p:cNvSpPr>
              <a:spLocks noChangeAspect="1"/>
            </p:cNvSpPr>
            <p:nvPr/>
          </p:nvSpPr>
          <p:spPr bwMode="auto">
            <a:xfrm rot="9440229">
              <a:off x="1960" y="130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94" name="Freeform 775"/>
            <p:cNvSpPr>
              <a:spLocks noChangeAspect="1"/>
            </p:cNvSpPr>
            <p:nvPr/>
          </p:nvSpPr>
          <p:spPr bwMode="auto">
            <a:xfrm rot="9440229">
              <a:off x="1946" y="1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95" name="Freeform 776"/>
            <p:cNvSpPr>
              <a:spLocks noChangeAspect="1"/>
            </p:cNvSpPr>
            <p:nvPr/>
          </p:nvSpPr>
          <p:spPr bwMode="auto">
            <a:xfrm rot="-1406204">
              <a:off x="1975" y="125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96" name="Freeform 777"/>
            <p:cNvSpPr>
              <a:spLocks noChangeAspect="1"/>
            </p:cNvSpPr>
            <p:nvPr/>
          </p:nvSpPr>
          <p:spPr bwMode="auto">
            <a:xfrm rot="-1406204">
              <a:off x="1989" y="1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97" name="Freeform 778"/>
            <p:cNvSpPr>
              <a:spLocks noChangeAspect="1"/>
            </p:cNvSpPr>
            <p:nvPr/>
          </p:nvSpPr>
          <p:spPr bwMode="auto">
            <a:xfrm rot="-1406204">
              <a:off x="2011" y="12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98" name="Freeform 779"/>
            <p:cNvSpPr>
              <a:spLocks noChangeAspect="1"/>
            </p:cNvSpPr>
            <p:nvPr/>
          </p:nvSpPr>
          <p:spPr bwMode="auto">
            <a:xfrm rot="-1406204">
              <a:off x="2025" y="125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899" name="Freeform 780"/>
            <p:cNvSpPr>
              <a:spLocks noChangeAspect="1"/>
            </p:cNvSpPr>
            <p:nvPr/>
          </p:nvSpPr>
          <p:spPr bwMode="auto">
            <a:xfrm rot="-1406204">
              <a:off x="2047" y="125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00" name="Freeform 781"/>
            <p:cNvSpPr>
              <a:spLocks noChangeAspect="1"/>
            </p:cNvSpPr>
            <p:nvPr/>
          </p:nvSpPr>
          <p:spPr bwMode="auto">
            <a:xfrm rot="-1406204">
              <a:off x="2061" y="125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130088" name="Group 782"/>
            <p:cNvGrpSpPr>
              <a:grpSpLocks/>
            </p:cNvGrpSpPr>
            <p:nvPr/>
          </p:nvGrpSpPr>
          <p:grpSpPr bwMode="auto">
            <a:xfrm rot="-600305">
              <a:off x="1961" y="1219"/>
              <a:ext cx="144" cy="40"/>
              <a:chOff x="4497" y="1296"/>
              <a:chExt cx="144" cy="40"/>
            </a:xfrm>
          </p:grpSpPr>
          <p:sp>
            <p:nvSpPr>
              <p:cNvPr id="57167" name="Oval 783"/>
              <p:cNvSpPr>
                <a:spLocks noChangeAspect="1" noChangeArrowheads="1"/>
              </p:cNvSpPr>
              <p:nvPr/>
            </p:nvSpPr>
            <p:spPr bwMode="auto">
              <a:xfrm rot="394101">
                <a:off x="4497" y="129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68" name="Oval 784"/>
              <p:cNvSpPr>
                <a:spLocks noChangeAspect="1" noChangeArrowheads="1"/>
              </p:cNvSpPr>
              <p:nvPr/>
            </p:nvSpPr>
            <p:spPr bwMode="auto">
              <a:xfrm rot="394101">
                <a:off x="4533" y="130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69" name="Oval 785"/>
              <p:cNvSpPr>
                <a:spLocks noChangeAspect="1" noChangeArrowheads="1"/>
              </p:cNvSpPr>
              <p:nvPr/>
            </p:nvSpPr>
            <p:spPr bwMode="auto">
              <a:xfrm rot="394101">
                <a:off x="4569" y="130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70" name="Oval 786"/>
              <p:cNvSpPr>
                <a:spLocks noChangeAspect="1" noChangeArrowheads="1"/>
              </p:cNvSpPr>
              <p:nvPr/>
            </p:nvSpPr>
            <p:spPr bwMode="auto">
              <a:xfrm rot="394101">
                <a:off x="4604" y="13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902" name="Freeform 787"/>
            <p:cNvSpPr>
              <a:spLocks noChangeAspect="1"/>
            </p:cNvSpPr>
            <p:nvPr/>
          </p:nvSpPr>
          <p:spPr bwMode="auto">
            <a:xfrm rot="-1406204">
              <a:off x="2082" y="125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03" name="Freeform 788"/>
            <p:cNvSpPr>
              <a:spLocks noChangeAspect="1"/>
            </p:cNvSpPr>
            <p:nvPr/>
          </p:nvSpPr>
          <p:spPr bwMode="auto">
            <a:xfrm rot="-1406204">
              <a:off x="2096" y="124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04" name="Freeform 789"/>
            <p:cNvSpPr>
              <a:spLocks noChangeAspect="1"/>
            </p:cNvSpPr>
            <p:nvPr/>
          </p:nvSpPr>
          <p:spPr bwMode="auto">
            <a:xfrm rot="9393794">
              <a:off x="1995" y="13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05" name="Freeform 790"/>
            <p:cNvSpPr>
              <a:spLocks noChangeAspect="1"/>
            </p:cNvSpPr>
            <p:nvPr/>
          </p:nvSpPr>
          <p:spPr bwMode="auto">
            <a:xfrm rot="9393794">
              <a:off x="1981" y="130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06" name="Freeform 791"/>
            <p:cNvSpPr>
              <a:spLocks noChangeAspect="1"/>
            </p:cNvSpPr>
            <p:nvPr/>
          </p:nvSpPr>
          <p:spPr bwMode="auto">
            <a:xfrm rot="9393794">
              <a:off x="2031" y="129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07" name="Freeform 792"/>
            <p:cNvSpPr>
              <a:spLocks noChangeAspect="1"/>
            </p:cNvSpPr>
            <p:nvPr/>
          </p:nvSpPr>
          <p:spPr bwMode="auto">
            <a:xfrm rot="9393794">
              <a:off x="2017" y="13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08" name="Freeform 793"/>
            <p:cNvSpPr>
              <a:spLocks noChangeAspect="1"/>
            </p:cNvSpPr>
            <p:nvPr/>
          </p:nvSpPr>
          <p:spPr bwMode="auto">
            <a:xfrm rot="9393794">
              <a:off x="2067" y="1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09" name="Freeform 794"/>
            <p:cNvSpPr>
              <a:spLocks noChangeAspect="1"/>
            </p:cNvSpPr>
            <p:nvPr/>
          </p:nvSpPr>
          <p:spPr bwMode="auto">
            <a:xfrm rot="9393794">
              <a:off x="2054" y="129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130089" name="Group 795"/>
            <p:cNvGrpSpPr>
              <a:grpSpLocks/>
            </p:cNvGrpSpPr>
            <p:nvPr/>
          </p:nvGrpSpPr>
          <p:grpSpPr bwMode="auto">
            <a:xfrm rot="-600305">
              <a:off x="1977" y="1324"/>
              <a:ext cx="145" cy="40"/>
              <a:chOff x="4494" y="1402"/>
              <a:chExt cx="145" cy="40"/>
            </a:xfrm>
          </p:grpSpPr>
          <p:sp>
            <p:nvSpPr>
              <p:cNvPr id="57163" name="Oval 796"/>
              <p:cNvSpPr>
                <a:spLocks noChangeAspect="1" noChangeArrowheads="1"/>
              </p:cNvSpPr>
              <p:nvPr/>
            </p:nvSpPr>
            <p:spPr bwMode="auto">
              <a:xfrm rot="-10405899">
                <a:off x="4494" y="140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64" name="Oval 797"/>
              <p:cNvSpPr>
                <a:spLocks noChangeAspect="1" noChangeArrowheads="1"/>
              </p:cNvSpPr>
              <p:nvPr/>
            </p:nvSpPr>
            <p:spPr bwMode="auto">
              <a:xfrm rot="-10405899">
                <a:off x="4529" y="140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65" name="Oval 798"/>
              <p:cNvSpPr>
                <a:spLocks noChangeAspect="1" noChangeArrowheads="1"/>
              </p:cNvSpPr>
              <p:nvPr/>
            </p:nvSpPr>
            <p:spPr bwMode="auto">
              <a:xfrm rot="-10405899">
                <a:off x="4566" y="140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66" name="Oval 799"/>
              <p:cNvSpPr>
                <a:spLocks noChangeAspect="1" noChangeArrowheads="1"/>
              </p:cNvSpPr>
              <p:nvPr/>
            </p:nvSpPr>
            <p:spPr bwMode="auto">
              <a:xfrm rot="-10405899">
                <a:off x="4602" y="14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911" name="Freeform 800"/>
            <p:cNvSpPr>
              <a:spLocks noChangeAspect="1"/>
            </p:cNvSpPr>
            <p:nvPr/>
          </p:nvSpPr>
          <p:spPr bwMode="auto">
            <a:xfrm rot="9393794">
              <a:off x="2104" y="1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12" name="Freeform 801"/>
            <p:cNvSpPr>
              <a:spLocks noChangeAspect="1"/>
            </p:cNvSpPr>
            <p:nvPr/>
          </p:nvSpPr>
          <p:spPr bwMode="auto">
            <a:xfrm rot="9393794">
              <a:off x="2090" y="129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13" name="Freeform 802"/>
            <p:cNvSpPr>
              <a:spLocks noChangeAspect="1"/>
            </p:cNvSpPr>
            <p:nvPr/>
          </p:nvSpPr>
          <p:spPr bwMode="auto">
            <a:xfrm rot="-1359115">
              <a:off x="2119" y="124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14" name="Freeform 803"/>
            <p:cNvSpPr>
              <a:spLocks noChangeAspect="1"/>
            </p:cNvSpPr>
            <p:nvPr/>
          </p:nvSpPr>
          <p:spPr bwMode="auto">
            <a:xfrm rot="-1359115">
              <a:off x="2133" y="124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15" name="Freeform 804"/>
            <p:cNvSpPr>
              <a:spLocks noChangeAspect="1"/>
            </p:cNvSpPr>
            <p:nvPr/>
          </p:nvSpPr>
          <p:spPr bwMode="auto">
            <a:xfrm rot="-1359115">
              <a:off x="2155" y="124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16" name="Freeform 805"/>
            <p:cNvSpPr>
              <a:spLocks noChangeAspect="1"/>
            </p:cNvSpPr>
            <p:nvPr/>
          </p:nvSpPr>
          <p:spPr bwMode="auto">
            <a:xfrm rot="-1359115">
              <a:off x="2169" y="124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17" name="Freeform 806"/>
            <p:cNvSpPr>
              <a:spLocks noChangeAspect="1"/>
            </p:cNvSpPr>
            <p:nvPr/>
          </p:nvSpPr>
          <p:spPr bwMode="auto">
            <a:xfrm rot="-1359115">
              <a:off x="2191" y="124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18" name="Freeform 807"/>
            <p:cNvSpPr>
              <a:spLocks noChangeAspect="1"/>
            </p:cNvSpPr>
            <p:nvPr/>
          </p:nvSpPr>
          <p:spPr bwMode="auto">
            <a:xfrm rot="-1359115">
              <a:off x="2205" y="124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130090" name="Group 808"/>
            <p:cNvGrpSpPr>
              <a:grpSpLocks/>
            </p:cNvGrpSpPr>
            <p:nvPr/>
          </p:nvGrpSpPr>
          <p:grpSpPr bwMode="auto">
            <a:xfrm rot="-553216">
              <a:off x="2106" y="1210"/>
              <a:ext cx="144" cy="40"/>
              <a:chOff x="4497" y="1296"/>
              <a:chExt cx="144" cy="40"/>
            </a:xfrm>
          </p:grpSpPr>
          <p:sp>
            <p:nvSpPr>
              <p:cNvPr id="57159" name="Oval 809"/>
              <p:cNvSpPr>
                <a:spLocks noChangeAspect="1" noChangeArrowheads="1"/>
              </p:cNvSpPr>
              <p:nvPr/>
            </p:nvSpPr>
            <p:spPr bwMode="auto">
              <a:xfrm rot="394101">
                <a:off x="4497" y="129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60" name="Oval 810"/>
              <p:cNvSpPr>
                <a:spLocks noChangeAspect="1" noChangeArrowheads="1"/>
              </p:cNvSpPr>
              <p:nvPr/>
            </p:nvSpPr>
            <p:spPr bwMode="auto">
              <a:xfrm rot="394101">
                <a:off x="4533" y="130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61" name="Oval 811"/>
              <p:cNvSpPr>
                <a:spLocks noChangeAspect="1" noChangeArrowheads="1"/>
              </p:cNvSpPr>
              <p:nvPr/>
            </p:nvSpPr>
            <p:spPr bwMode="auto">
              <a:xfrm rot="394101">
                <a:off x="4569" y="130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62" name="Oval 812"/>
              <p:cNvSpPr>
                <a:spLocks noChangeAspect="1" noChangeArrowheads="1"/>
              </p:cNvSpPr>
              <p:nvPr/>
            </p:nvSpPr>
            <p:spPr bwMode="auto">
              <a:xfrm rot="394101">
                <a:off x="4604" y="13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920" name="Freeform 813"/>
            <p:cNvSpPr>
              <a:spLocks noChangeAspect="1"/>
            </p:cNvSpPr>
            <p:nvPr/>
          </p:nvSpPr>
          <p:spPr bwMode="auto">
            <a:xfrm rot="-1359115">
              <a:off x="2226" y="124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21" name="Freeform 814"/>
            <p:cNvSpPr>
              <a:spLocks noChangeAspect="1"/>
            </p:cNvSpPr>
            <p:nvPr/>
          </p:nvSpPr>
          <p:spPr bwMode="auto">
            <a:xfrm rot="-1359115">
              <a:off x="2240" y="12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22" name="Freeform 815"/>
            <p:cNvSpPr>
              <a:spLocks noChangeAspect="1"/>
            </p:cNvSpPr>
            <p:nvPr/>
          </p:nvSpPr>
          <p:spPr bwMode="auto">
            <a:xfrm rot="9440885">
              <a:off x="2139" y="129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23" name="Freeform 816"/>
            <p:cNvSpPr>
              <a:spLocks noChangeAspect="1"/>
            </p:cNvSpPr>
            <p:nvPr/>
          </p:nvSpPr>
          <p:spPr bwMode="auto">
            <a:xfrm rot="9440885">
              <a:off x="2125" y="1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24" name="Freeform 817"/>
            <p:cNvSpPr>
              <a:spLocks noChangeAspect="1"/>
            </p:cNvSpPr>
            <p:nvPr/>
          </p:nvSpPr>
          <p:spPr bwMode="auto">
            <a:xfrm rot="9440885">
              <a:off x="2174" y="129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25" name="Freeform 818"/>
            <p:cNvSpPr>
              <a:spLocks noChangeAspect="1"/>
            </p:cNvSpPr>
            <p:nvPr/>
          </p:nvSpPr>
          <p:spPr bwMode="auto">
            <a:xfrm rot="9440885">
              <a:off x="2160" y="129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26" name="Freeform 819"/>
            <p:cNvSpPr>
              <a:spLocks noChangeAspect="1"/>
            </p:cNvSpPr>
            <p:nvPr/>
          </p:nvSpPr>
          <p:spPr bwMode="auto">
            <a:xfrm rot="9440885">
              <a:off x="2211" y="128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27" name="Freeform 820"/>
            <p:cNvSpPr>
              <a:spLocks noChangeAspect="1"/>
            </p:cNvSpPr>
            <p:nvPr/>
          </p:nvSpPr>
          <p:spPr bwMode="auto">
            <a:xfrm rot="9440885">
              <a:off x="2197" y="128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130093" name="Group 821"/>
            <p:cNvGrpSpPr>
              <a:grpSpLocks/>
            </p:cNvGrpSpPr>
            <p:nvPr/>
          </p:nvGrpSpPr>
          <p:grpSpPr bwMode="auto">
            <a:xfrm rot="-553216">
              <a:off x="2120" y="1315"/>
              <a:ext cx="145" cy="40"/>
              <a:chOff x="4494" y="1402"/>
              <a:chExt cx="145" cy="40"/>
            </a:xfrm>
          </p:grpSpPr>
          <p:sp>
            <p:nvSpPr>
              <p:cNvPr id="57155" name="Oval 822"/>
              <p:cNvSpPr>
                <a:spLocks noChangeAspect="1" noChangeArrowheads="1"/>
              </p:cNvSpPr>
              <p:nvPr/>
            </p:nvSpPr>
            <p:spPr bwMode="auto">
              <a:xfrm rot="-10405899">
                <a:off x="4494" y="140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56" name="Oval 823"/>
              <p:cNvSpPr>
                <a:spLocks noChangeAspect="1" noChangeArrowheads="1"/>
              </p:cNvSpPr>
              <p:nvPr/>
            </p:nvSpPr>
            <p:spPr bwMode="auto">
              <a:xfrm rot="-10405899">
                <a:off x="4529" y="140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57" name="Oval 824"/>
              <p:cNvSpPr>
                <a:spLocks noChangeAspect="1" noChangeArrowheads="1"/>
              </p:cNvSpPr>
              <p:nvPr/>
            </p:nvSpPr>
            <p:spPr bwMode="auto">
              <a:xfrm rot="-10405899">
                <a:off x="4566" y="140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58" name="Oval 825"/>
              <p:cNvSpPr>
                <a:spLocks noChangeAspect="1" noChangeArrowheads="1"/>
              </p:cNvSpPr>
              <p:nvPr/>
            </p:nvSpPr>
            <p:spPr bwMode="auto">
              <a:xfrm rot="-10405899">
                <a:off x="4602" y="14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929" name="Freeform 826"/>
            <p:cNvSpPr>
              <a:spLocks noChangeAspect="1"/>
            </p:cNvSpPr>
            <p:nvPr/>
          </p:nvSpPr>
          <p:spPr bwMode="auto">
            <a:xfrm rot="9440885">
              <a:off x="2247" y="128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30" name="Freeform 827"/>
            <p:cNvSpPr>
              <a:spLocks noChangeAspect="1"/>
            </p:cNvSpPr>
            <p:nvPr/>
          </p:nvSpPr>
          <p:spPr bwMode="auto">
            <a:xfrm rot="9440885">
              <a:off x="2233" y="128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31" name="Freeform 828"/>
            <p:cNvSpPr>
              <a:spLocks noChangeAspect="1"/>
            </p:cNvSpPr>
            <p:nvPr/>
          </p:nvSpPr>
          <p:spPr bwMode="auto">
            <a:xfrm rot="-1359045">
              <a:off x="2264" y="124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32" name="Freeform 829"/>
            <p:cNvSpPr>
              <a:spLocks noChangeAspect="1"/>
            </p:cNvSpPr>
            <p:nvPr/>
          </p:nvSpPr>
          <p:spPr bwMode="auto">
            <a:xfrm rot="-1359045">
              <a:off x="2278" y="124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33" name="Freeform 830"/>
            <p:cNvSpPr>
              <a:spLocks noChangeAspect="1"/>
            </p:cNvSpPr>
            <p:nvPr/>
          </p:nvSpPr>
          <p:spPr bwMode="auto">
            <a:xfrm rot="-1359045">
              <a:off x="2300" y="124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34" name="Freeform 831"/>
            <p:cNvSpPr>
              <a:spLocks noChangeAspect="1"/>
            </p:cNvSpPr>
            <p:nvPr/>
          </p:nvSpPr>
          <p:spPr bwMode="auto">
            <a:xfrm rot="-1359045">
              <a:off x="2314" y="12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35" name="Freeform 832"/>
            <p:cNvSpPr>
              <a:spLocks noChangeAspect="1"/>
            </p:cNvSpPr>
            <p:nvPr/>
          </p:nvSpPr>
          <p:spPr bwMode="auto">
            <a:xfrm rot="-1359045">
              <a:off x="2336" y="12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36" name="Freeform 833"/>
            <p:cNvSpPr>
              <a:spLocks noChangeAspect="1"/>
            </p:cNvSpPr>
            <p:nvPr/>
          </p:nvSpPr>
          <p:spPr bwMode="auto">
            <a:xfrm rot="-1359045">
              <a:off x="2350" y="123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130096" name="Group 834"/>
            <p:cNvGrpSpPr>
              <a:grpSpLocks/>
            </p:cNvGrpSpPr>
            <p:nvPr/>
          </p:nvGrpSpPr>
          <p:grpSpPr bwMode="auto">
            <a:xfrm rot="-553146">
              <a:off x="2251" y="1205"/>
              <a:ext cx="144" cy="40"/>
              <a:chOff x="4497" y="1296"/>
              <a:chExt cx="144" cy="40"/>
            </a:xfrm>
          </p:grpSpPr>
          <p:sp>
            <p:nvSpPr>
              <p:cNvPr id="57151" name="Oval 835"/>
              <p:cNvSpPr>
                <a:spLocks noChangeAspect="1" noChangeArrowheads="1"/>
              </p:cNvSpPr>
              <p:nvPr/>
            </p:nvSpPr>
            <p:spPr bwMode="auto">
              <a:xfrm rot="394101">
                <a:off x="4497" y="129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52" name="Oval 836"/>
              <p:cNvSpPr>
                <a:spLocks noChangeAspect="1" noChangeArrowheads="1"/>
              </p:cNvSpPr>
              <p:nvPr/>
            </p:nvSpPr>
            <p:spPr bwMode="auto">
              <a:xfrm rot="394101">
                <a:off x="4533" y="130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53" name="Oval 837"/>
              <p:cNvSpPr>
                <a:spLocks noChangeAspect="1" noChangeArrowheads="1"/>
              </p:cNvSpPr>
              <p:nvPr/>
            </p:nvSpPr>
            <p:spPr bwMode="auto">
              <a:xfrm rot="394101">
                <a:off x="4569" y="130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54" name="Oval 838"/>
              <p:cNvSpPr>
                <a:spLocks noChangeAspect="1" noChangeArrowheads="1"/>
              </p:cNvSpPr>
              <p:nvPr/>
            </p:nvSpPr>
            <p:spPr bwMode="auto">
              <a:xfrm rot="394101">
                <a:off x="4604" y="13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938" name="Freeform 839"/>
            <p:cNvSpPr>
              <a:spLocks noChangeAspect="1"/>
            </p:cNvSpPr>
            <p:nvPr/>
          </p:nvSpPr>
          <p:spPr bwMode="auto">
            <a:xfrm rot="-1359045">
              <a:off x="2371" y="123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39" name="Freeform 840"/>
            <p:cNvSpPr>
              <a:spLocks noChangeAspect="1"/>
            </p:cNvSpPr>
            <p:nvPr/>
          </p:nvSpPr>
          <p:spPr bwMode="auto">
            <a:xfrm rot="-1359045">
              <a:off x="2385" y="123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40" name="Freeform 841"/>
            <p:cNvSpPr>
              <a:spLocks noChangeAspect="1"/>
            </p:cNvSpPr>
            <p:nvPr/>
          </p:nvSpPr>
          <p:spPr bwMode="auto">
            <a:xfrm rot="9440955">
              <a:off x="2284" y="128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41" name="Freeform 842"/>
            <p:cNvSpPr>
              <a:spLocks noChangeAspect="1"/>
            </p:cNvSpPr>
            <p:nvPr/>
          </p:nvSpPr>
          <p:spPr bwMode="auto">
            <a:xfrm rot="9440955">
              <a:off x="2270" y="128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42" name="Freeform 843"/>
            <p:cNvSpPr>
              <a:spLocks noChangeAspect="1"/>
            </p:cNvSpPr>
            <p:nvPr/>
          </p:nvSpPr>
          <p:spPr bwMode="auto">
            <a:xfrm rot="9440955">
              <a:off x="2319" y="128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43" name="Freeform 844"/>
            <p:cNvSpPr>
              <a:spLocks noChangeAspect="1"/>
            </p:cNvSpPr>
            <p:nvPr/>
          </p:nvSpPr>
          <p:spPr bwMode="auto">
            <a:xfrm rot="9440955">
              <a:off x="2305" y="12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44" name="Freeform 845"/>
            <p:cNvSpPr>
              <a:spLocks noChangeAspect="1"/>
            </p:cNvSpPr>
            <p:nvPr/>
          </p:nvSpPr>
          <p:spPr bwMode="auto">
            <a:xfrm rot="9440955">
              <a:off x="2356" y="128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45" name="Freeform 846"/>
            <p:cNvSpPr>
              <a:spLocks noChangeAspect="1"/>
            </p:cNvSpPr>
            <p:nvPr/>
          </p:nvSpPr>
          <p:spPr bwMode="auto">
            <a:xfrm rot="9440955">
              <a:off x="2342" y="128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130099" name="Group 847"/>
            <p:cNvGrpSpPr>
              <a:grpSpLocks/>
            </p:cNvGrpSpPr>
            <p:nvPr/>
          </p:nvGrpSpPr>
          <p:grpSpPr bwMode="auto">
            <a:xfrm rot="-553146">
              <a:off x="2265" y="1310"/>
              <a:ext cx="145" cy="40"/>
              <a:chOff x="4494" y="1402"/>
              <a:chExt cx="145" cy="40"/>
            </a:xfrm>
          </p:grpSpPr>
          <p:sp>
            <p:nvSpPr>
              <p:cNvPr id="57147" name="Oval 848"/>
              <p:cNvSpPr>
                <a:spLocks noChangeAspect="1" noChangeArrowheads="1"/>
              </p:cNvSpPr>
              <p:nvPr/>
            </p:nvSpPr>
            <p:spPr bwMode="auto">
              <a:xfrm rot="-10405899">
                <a:off x="4494" y="140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48" name="Oval 849"/>
              <p:cNvSpPr>
                <a:spLocks noChangeAspect="1" noChangeArrowheads="1"/>
              </p:cNvSpPr>
              <p:nvPr/>
            </p:nvSpPr>
            <p:spPr bwMode="auto">
              <a:xfrm rot="-10405899">
                <a:off x="4529" y="140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49" name="Oval 850"/>
              <p:cNvSpPr>
                <a:spLocks noChangeAspect="1" noChangeArrowheads="1"/>
              </p:cNvSpPr>
              <p:nvPr/>
            </p:nvSpPr>
            <p:spPr bwMode="auto">
              <a:xfrm rot="-10405899">
                <a:off x="4566" y="140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50" name="Oval 851"/>
              <p:cNvSpPr>
                <a:spLocks noChangeAspect="1" noChangeArrowheads="1"/>
              </p:cNvSpPr>
              <p:nvPr/>
            </p:nvSpPr>
            <p:spPr bwMode="auto">
              <a:xfrm rot="-10405899">
                <a:off x="4602" y="14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947" name="Freeform 852"/>
            <p:cNvSpPr>
              <a:spLocks noChangeAspect="1"/>
            </p:cNvSpPr>
            <p:nvPr/>
          </p:nvSpPr>
          <p:spPr bwMode="auto">
            <a:xfrm rot="9440955">
              <a:off x="2392" y="128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48" name="Freeform 853"/>
            <p:cNvSpPr>
              <a:spLocks noChangeAspect="1"/>
            </p:cNvSpPr>
            <p:nvPr/>
          </p:nvSpPr>
          <p:spPr bwMode="auto">
            <a:xfrm rot="9440955">
              <a:off x="2378" y="128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49" name="Freeform 854"/>
            <p:cNvSpPr>
              <a:spLocks noChangeAspect="1"/>
            </p:cNvSpPr>
            <p:nvPr/>
          </p:nvSpPr>
          <p:spPr bwMode="auto">
            <a:xfrm rot="-1311956">
              <a:off x="2407" y="123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50" name="Freeform 855"/>
            <p:cNvSpPr>
              <a:spLocks noChangeAspect="1"/>
            </p:cNvSpPr>
            <p:nvPr/>
          </p:nvSpPr>
          <p:spPr bwMode="auto">
            <a:xfrm rot="-1311956">
              <a:off x="2421" y="123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51" name="Freeform 856"/>
            <p:cNvSpPr>
              <a:spLocks noChangeAspect="1"/>
            </p:cNvSpPr>
            <p:nvPr/>
          </p:nvSpPr>
          <p:spPr bwMode="auto">
            <a:xfrm rot="-1311956">
              <a:off x="2443" y="123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52" name="Freeform 857"/>
            <p:cNvSpPr>
              <a:spLocks noChangeAspect="1"/>
            </p:cNvSpPr>
            <p:nvPr/>
          </p:nvSpPr>
          <p:spPr bwMode="auto">
            <a:xfrm rot="-1311956">
              <a:off x="2457" y="123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53" name="Freeform 858"/>
            <p:cNvSpPr>
              <a:spLocks noChangeAspect="1"/>
            </p:cNvSpPr>
            <p:nvPr/>
          </p:nvSpPr>
          <p:spPr bwMode="auto">
            <a:xfrm rot="-1311956">
              <a:off x="2479" y="123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54" name="Freeform 859"/>
            <p:cNvSpPr>
              <a:spLocks noChangeAspect="1"/>
            </p:cNvSpPr>
            <p:nvPr/>
          </p:nvSpPr>
          <p:spPr bwMode="auto">
            <a:xfrm rot="-1311956">
              <a:off x="2493" y="123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130100" name="Group 860"/>
            <p:cNvGrpSpPr>
              <a:grpSpLocks/>
            </p:cNvGrpSpPr>
            <p:nvPr/>
          </p:nvGrpSpPr>
          <p:grpSpPr bwMode="auto">
            <a:xfrm rot="-506057">
              <a:off x="2395" y="1199"/>
              <a:ext cx="144" cy="40"/>
              <a:chOff x="4497" y="1296"/>
              <a:chExt cx="144" cy="40"/>
            </a:xfrm>
          </p:grpSpPr>
          <p:sp>
            <p:nvSpPr>
              <p:cNvPr id="57143" name="Oval 861"/>
              <p:cNvSpPr>
                <a:spLocks noChangeAspect="1" noChangeArrowheads="1"/>
              </p:cNvSpPr>
              <p:nvPr/>
            </p:nvSpPr>
            <p:spPr bwMode="auto">
              <a:xfrm rot="394101">
                <a:off x="4497" y="129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44" name="Oval 862"/>
              <p:cNvSpPr>
                <a:spLocks noChangeAspect="1" noChangeArrowheads="1"/>
              </p:cNvSpPr>
              <p:nvPr/>
            </p:nvSpPr>
            <p:spPr bwMode="auto">
              <a:xfrm rot="394101">
                <a:off x="4533" y="130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45" name="Oval 863"/>
              <p:cNvSpPr>
                <a:spLocks noChangeAspect="1" noChangeArrowheads="1"/>
              </p:cNvSpPr>
              <p:nvPr/>
            </p:nvSpPr>
            <p:spPr bwMode="auto">
              <a:xfrm rot="394101">
                <a:off x="4569" y="130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46" name="Oval 864"/>
              <p:cNvSpPr>
                <a:spLocks noChangeAspect="1" noChangeArrowheads="1"/>
              </p:cNvSpPr>
              <p:nvPr/>
            </p:nvSpPr>
            <p:spPr bwMode="auto">
              <a:xfrm rot="394101">
                <a:off x="4604" y="13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956" name="Freeform 865"/>
            <p:cNvSpPr>
              <a:spLocks noChangeAspect="1"/>
            </p:cNvSpPr>
            <p:nvPr/>
          </p:nvSpPr>
          <p:spPr bwMode="auto">
            <a:xfrm rot="-1311956">
              <a:off x="2514" y="12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57" name="Freeform 866"/>
            <p:cNvSpPr>
              <a:spLocks noChangeAspect="1"/>
            </p:cNvSpPr>
            <p:nvPr/>
          </p:nvSpPr>
          <p:spPr bwMode="auto">
            <a:xfrm rot="-1311956">
              <a:off x="2528" y="123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58" name="Freeform 867"/>
            <p:cNvSpPr>
              <a:spLocks noChangeAspect="1"/>
            </p:cNvSpPr>
            <p:nvPr/>
          </p:nvSpPr>
          <p:spPr bwMode="auto">
            <a:xfrm rot="9488042">
              <a:off x="2427" y="128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59" name="Freeform 868"/>
            <p:cNvSpPr>
              <a:spLocks noChangeAspect="1"/>
            </p:cNvSpPr>
            <p:nvPr/>
          </p:nvSpPr>
          <p:spPr bwMode="auto">
            <a:xfrm rot="9488042">
              <a:off x="2413" y="1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60" name="Freeform 869"/>
            <p:cNvSpPr>
              <a:spLocks noChangeAspect="1"/>
            </p:cNvSpPr>
            <p:nvPr/>
          </p:nvSpPr>
          <p:spPr bwMode="auto">
            <a:xfrm rot="9488042">
              <a:off x="2462" y="127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61" name="Freeform 870"/>
            <p:cNvSpPr>
              <a:spLocks noChangeAspect="1"/>
            </p:cNvSpPr>
            <p:nvPr/>
          </p:nvSpPr>
          <p:spPr bwMode="auto">
            <a:xfrm rot="9488042">
              <a:off x="2448" y="128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62" name="Freeform 871"/>
            <p:cNvSpPr>
              <a:spLocks noChangeAspect="1"/>
            </p:cNvSpPr>
            <p:nvPr/>
          </p:nvSpPr>
          <p:spPr bwMode="auto">
            <a:xfrm rot="9488042">
              <a:off x="2499" y="127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63" name="Freeform 872"/>
            <p:cNvSpPr>
              <a:spLocks noChangeAspect="1"/>
            </p:cNvSpPr>
            <p:nvPr/>
          </p:nvSpPr>
          <p:spPr bwMode="auto">
            <a:xfrm rot="9488042">
              <a:off x="2485" y="12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130101" name="Group 873"/>
            <p:cNvGrpSpPr>
              <a:grpSpLocks/>
            </p:cNvGrpSpPr>
            <p:nvPr/>
          </p:nvGrpSpPr>
          <p:grpSpPr bwMode="auto">
            <a:xfrm rot="-506057">
              <a:off x="2407" y="1304"/>
              <a:ext cx="145" cy="40"/>
              <a:chOff x="4494" y="1402"/>
              <a:chExt cx="145" cy="40"/>
            </a:xfrm>
          </p:grpSpPr>
          <p:sp>
            <p:nvSpPr>
              <p:cNvPr id="57139" name="Oval 874"/>
              <p:cNvSpPr>
                <a:spLocks noChangeAspect="1" noChangeArrowheads="1"/>
              </p:cNvSpPr>
              <p:nvPr/>
            </p:nvSpPr>
            <p:spPr bwMode="auto">
              <a:xfrm rot="-10405899">
                <a:off x="4494" y="140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40" name="Oval 875"/>
              <p:cNvSpPr>
                <a:spLocks noChangeAspect="1" noChangeArrowheads="1"/>
              </p:cNvSpPr>
              <p:nvPr/>
            </p:nvSpPr>
            <p:spPr bwMode="auto">
              <a:xfrm rot="-10405899">
                <a:off x="4529" y="140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41" name="Oval 876"/>
              <p:cNvSpPr>
                <a:spLocks noChangeAspect="1" noChangeArrowheads="1"/>
              </p:cNvSpPr>
              <p:nvPr/>
            </p:nvSpPr>
            <p:spPr bwMode="auto">
              <a:xfrm rot="-10405899">
                <a:off x="4566" y="140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42" name="Oval 877"/>
              <p:cNvSpPr>
                <a:spLocks noChangeAspect="1" noChangeArrowheads="1"/>
              </p:cNvSpPr>
              <p:nvPr/>
            </p:nvSpPr>
            <p:spPr bwMode="auto">
              <a:xfrm rot="-10405899">
                <a:off x="4602" y="14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965" name="Freeform 878"/>
            <p:cNvSpPr>
              <a:spLocks noChangeAspect="1"/>
            </p:cNvSpPr>
            <p:nvPr/>
          </p:nvSpPr>
          <p:spPr bwMode="auto">
            <a:xfrm rot="9488042">
              <a:off x="2535" y="127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66" name="Freeform 879"/>
            <p:cNvSpPr>
              <a:spLocks noChangeAspect="1"/>
            </p:cNvSpPr>
            <p:nvPr/>
          </p:nvSpPr>
          <p:spPr bwMode="auto">
            <a:xfrm rot="9488042">
              <a:off x="2521" y="127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67" name="Freeform 880"/>
            <p:cNvSpPr>
              <a:spLocks noChangeAspect="1"/>
            </p:cNvSpPr>
            <p:nvPr/>
          </p:nvSpPr>
          <p:spPr bwMode="auto">
            <a:xfrm rot="-1264867">
              <a:off x="2550" y="123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68" name="Freeform 881"/>
            <p:cNvSpPr>
              <a:spLocks noChangeAspect="1"/>
            </p:cNvSpPr>
            <p:nvPr/>
          </p:nvSpPr>
          <p:spPr bwMode="auto">
            <a:xfrm rot="-1264867">
              <a:off x="2564" y="123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69" name="Freeform 882"/>
            <p:cNvSpPr>
              <a:spLocks noChangeAspect="1"/>
            </p:cNvSpPr>
            <p:nvPr/>
          </p:nvSpPr>
          <p:spPr bwMode="auto">
            <a:xfrm rot="-1264867">
              <a:off x="2587" y="123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70" name="Freeform 883"/>
            <p:cNvSpPr>
              <a:spLocks noChangeAspect="1"/>
            </p:cNvSpPr>
            <p:nvPr/>
          </p:nvSpPr>
          <p:spPr bwMode="auto">
            <a:xfrm rot="-1264867">
              <a:off x="2601" y="122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71" name="Freeform 884"/>
            <p:cNvSpPr>
              <a:spLocks noChangeAspect="1"/>
            </p:cNvSpPr>
            <p:nvPr/>
          </p:nvSpPr>
          <p:spPr bwMode="auto">
            <a:xfrm rot="-1264867">
              <a:off x="2623" y="122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72" name="Freeform 885"/>
            <p:cNvSpPr>
              <a:spLocks noChangeAspect="1"/>
            </p:cNvSpPr>
            <p:nvPr/>
          </p:nvSpPr>
          <p:spPr bwMode="auto">
            <a:xfrm rot="-1264867">
              <a:off x="2637" y="12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130102" name="Group 886"/>
            <p:cNvGrpSpPr>
              <a:grpSpLocks/>
            </p:cNvGrpSpPr>
            <p:nvPr/>
          </p:nvGrpSpPr>
          <p:grpSpPr bwMode="auto">
            <a:xfrm rot="-458968">
              <a:off x="2538" y="1194"/>
              <a:ext cx="144" cy="40"/>
              <a:chOff x="4497" y="1296"/>
              <a:chExt cx="144" cy="40"/>
            </a:xfrm>
          </p:grpSpPr>
          <p:sp>
            <p:nvSpPr>
              <p:cNvPr id="57135" name="Oval 887"/>
              <p:cNvSpPr>
                <a:spLocks noChangeAspect="1" noChangeArrowheads="1"/>
              </p:cNvSpPr>
              <p:nvPr/>
            </p:nvSpPr>
            <p:spPr bwMode="auto">
              <a:xfrm rot="394101">
                <a:off x="4497" y="129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36" name="Oval 888"/>
              <p:cNvSpPr>
                <a:spLocks noChangeAspect="1" noChangeArrowheads="1"/>
              </p:cNvSpPr>
              <p:nvPr/>
            </p:nvSpPr>
            <p:spPr bwMode="auto">
              <a:xfrm rot="394101">
                <a:off x="4533" y="130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37" name="Oval 889"/>
              <p:cNvSpPr>
                <a:spLocks noChangeAspect="1" noChangeArrowheads="1"/>
              </p:cNvSpPr>
              <p:nvPr/>
            </p:nvSpPr>
            <p:spPr bwMode="auto">
              <a:xfrm rot="394101">
                <a:off x="4569" y="130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38" name="Oval 890"/>
              <p:cNvSpPr>
                <a:spLocks noChangeAspect="1" noChangeArrowheads="1"/>
              </p:cNvSpPr>
              <p:nvPr/>
            </p:nvSpPr>
            <p:spPr bwMode="auto">
              <a:xfrm rot="394101">
                <a:off x="4604" y="13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974" name="Freeform 891"/>
            <p:cNvSpPr>
              <a:spLocks noChangeAspect="1"/>
            </p:cNvSpPr>
            <p:nvPr/>
          </p:nvSpPr>
          <p:spPr bwMode="auto">
            <a:xfrm rot="-1264867">
              <a:off x="2658" y="122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75" name="Freeform 892"/>
            <p:cNvSpPr>
              <a:spLocks noChangeAspect="1"/>
            </p:cNvSpPr>
            <p:nvPr/>
          </p:nvSpPr>
          <p:spPr bwMode="auto">
            <a:xfrm rot="-1264867">
              <a:off x="2672" y="122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76" name="Freeform 893"/>
            <p:cNvSpPr>
              <a:spLocks noChangeAspect="1"/>
            </p:cNvSpPr>
            <p:nvPr/>
          </p:nvSpPr>
          <p:spPr bwMode="auto">
            <a:xfrm rot="9535133">
              <a:off x="2569" y="127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77" name="Freeform 894"/>
            <p:cNvSpPr>
              <a:spLocks noChangeAspect="1"/>
            </p:cNvSpPr>
            <p:nvPr/>
          </p:nvSpPr>
          <p:spPr bwMode="auto">
            <a:xfrm rot="9535133">
              <a:off x="2555" y="127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78" name="Freeform 895"/>
            <p:cNvSpPr>
              <a:spLocks noChangeAspect="1"/>
            </p:cNvSpPr>
            <p:nvPr/>
          </p:nvSpPr>
          <p:spPr bwMode="auto">
            <a:xfrm rot="9535133">
              <a:off x="2605" y="12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79" name="Freeform 896"/>
            <p:cNvSpPr>
              <a:spLocks noChangeAspect="1"/>
            </p:cNvSpPr>
            <p:nvPr/>
          </p:nvSpPr>
          <p:spPr bwMode="auto">
            <a:xfrm rot="9535133">
              <a:off x="2591" y="127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80" name="Freeform 897"/>
            <p:cNvSpPr>
              <a:spLocks noChangeAspect="1"/>
            </p:cNvSpPr>
            <p:nvPr/>
          </p:nvSpPr>
          <p:spPr bwMode="auto">
            <a:xfrm rot="9535133">
              <a:off x="2642" y="1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81" name="Freeform 898"/>
            <p:cNvSpPr>
              <a:spLocks noChangeAspect="1"/>
            </p:cNvSpPr>
            <p:nvPr/>
          </p:nvSpPr>
          <p:spPr bwMode="auto">
            <a:xfrm rot="9535133">
              <a:off x="2628" y="127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130103" name="Group 899"/>
            <p:cNvGrpSpPr>
              <a:grpSpLocks/>
            </p:cNvGrpSpPr>
            <p:nvPr/>
          </p:nvGrpSpPr>
          <p:grpSpPr bwMode="auto">
            <a:xfrm rot="-458968">
              <a:off x="2550" y="1299"/>
              <a:ext cx="145" cy="40"/>
              <a:chOff x="4494" y="1402"/>
              <a:chExt cx="145" cy="40"/>
            </a:xfrm>
          </p:grpSpPr>
          <p:sp>
            <p:nvSpPr>
              <p:cNvPr id="57131" name="Oval 900"/>
              <p:cNvSpPr>
                <a:spLocks noChangeAspect="1" noChangeArrowheads="1"/>
              </p:cNvSpPr>
              <p:nvPr/>
            </p:nvSpPr>
            <p:spPr bwMode="auto">
              <a:xfrm rot="-10405899">
                <a:off x="4494" y="140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32" name="Oval 901"/>
              <p:cNvSpPr>
                <a:spLocks noChangeAspect="1" noChangeArrowheads="1"/>
              </p:cNvSpPr>
              <p:nvPr/>
            </p:nvSpPr>
            <p:spPr bwMode="auto">
              <a:xfrm rot="-10405899">
                <a:off x="4529" y="140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33" name="Oval 902"/>
              <p:cNvSpPr>
                <a:spLocks noChangeAspect="1" noChangeArrowheads="1"/>
              </p:cNvSpPr>
              <p:nvPr/>
            </p:nvSpPr>
            <p:spPr bwMode="auto">
              <a:xfrm rot="-10405899">
                <a:off x="4566" y="140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34" name="Oval 903"/>
              <p:cNvSpPr>
                <a:spLocks noChangeAspect="1" noChangeArrowheads="1"/>
              </p:cNvSpPr>
              <p:nvPr/>
            </p:nvSpPr>
            <p:spPr bwMode="auto">
              <a:xfrm rot="-10405899">
                <a:off x="4602" y="14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983" name="Freeform 904"/>
            <p:cNvSpPr>
              <a:spLocks noChangeAspect="1"/>
            </p:cNvSpPr>
            <p:nvPr/>
          </p:nvSpPr>
          <p:spPr bwMode="auto">
            <a:xfrm rot="9535133">
              <a:off x="2678" y="127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84" name="Freeform 905"/>
            <p:cNvSpPr>
              <a:spLocks noChangeAspect="1"/>
            </p:cNvSpPr>
            <p:nvPr/>
          </p:nvSpPr>
          <p:spPr bwMode="auto">
            <a:xfrm rot="9535133">
              <a:off x="2664" y="1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85" name="Freeform 906"/>
            <p:cNvSpPr>
              <a:spLocks noChangeAspect="1"/>
            </p:cNvSpPr>
            <p:nvPr/>
          </p:nvSpPr>
          <p:spPr bwMode="auto">
            <a:xfrm rot="-1170688">
              <a:off x="2695" y="122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86" name="Freeform 907"/>
            <p:cNvSpPr>
              <a:spLocks noChangeAspect="1"/>
            </p:cNvSpPr>
            <p:nvPr/>
          </p:nvSpPr>
          <p:spPr bwMode="auto">
            <a:xfrm rot="-1170688">
              <a:off x="2709" y="122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87" name="Freeform 908"/>
            <p:cNvSpPr>
              <a:spLocks noChangeAspect="1"/>
            </p:cNvSpPr>
            <p:nvPr/>
          </p:nvSpPr>
          <p:spPr bwMode="auto">
            <a:xfrm rot="-1170688">
              <a:off x="2731" y="122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88" name="Freeform 909"/>
            <p:cNvSpPr>
              <a:spLocks noChangeAspect="1"/>
            </p:cNvSpPr>
            <p:nvPr/>
          </p:nvSpPr>
          <p:spPr bwMode="auto">
            <a:xfrm rot="-1170688">
              <a:off x="2745" y="122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89" name="Freeform 910"/>
            <p:cNvSpPr>
              <a:spLocks noChangeAspect="1"/>
            </p:cNvSpPr>
            <p:nvPr/>
          </p:nvSpPr>
          <p:spPr bwMode="auto">
            <a:xfrm rot="-1170688">
              <a:off x="2767" y="122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90" name="Freeform 911"/>
            <p:cNvSpPr>
              <a:spLocks noChangeAspect="1"/>
            </p:cNvSpPr>
            <p:nvPr/>
          </p:nvSpPr>
          <p:spPr bwMode="auto">
            <a:xfrm rot="-1170688">
              <a:off x="2781" y="122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130104" name="Group 912"/>
            <p:cNvGrpSpPr>
              <a:grpSpLocks/>
            </p:cNvGrpSpPr>
            <p:nvPr/>
          </p:nvGrpSpPr>
          <p:grpSpPr bwMode="auto">
            <a:xfrm rot="-364789">
              <a:off x="2684" y="1191"/>
              <a:ext cx="144" cy="40"/>
              <a:chOff x="4497" y="1296"/>
              <a:chExt cx="144" cy="40"/>
            </a:xfrm>
          </p:grpSpPr>
          <p:sp>
            <p:nvSpPr>
              <p:cNvPr id="57127" name="Oval 913"/>
              <p:cNvSpPr>
                <a:spLocks noChangeAspect="1" noChangeArrowheads="1"/>
              </p:cNvSpPr>
              <p:nvPr/>
            </p:nvSpPr>
            <p:spPr bwMode="auto">
              <a:xfrm rot="394101">
                <a:off x="4497" y="129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28" name="Oval 914"/>
              <p:cNvSpPr>
                <a:spLocks noChangeAspect="1" noChangeArrowheads="1"/>
              </p:cNvSpPr>
              <p:nvPr/>
            </p:nvSpPr>
            <p:spPr bwMode="auto">
              <a:xfrm rot="394101">
                <a:off x="4533" y="130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29" name="Oval 915"/>
              <p:cNvSpPr>
                <a:spLocks noChangeAspect="1" noChangeArrowheads="1"/>
              </p:cNvSpPr>
              <p:nvPr/>
            </p:nvSpPr>
            <p:spPr bwMode="auto">
              <a:xfrm rot="394101">
                <a:off x="4569" y="130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30" name="Oval 916"/>
              <p:cNvSpPr>
                <a:spLocks noChangeAspect="1" noChangeArrowheads="1"/>
              </p:cNvSpPr>
              <p:nvPr/>
            </p:nvSpPr>
            <p:spPr bwMode="auto">
              <a:xfrm rot="394101">
                <a:off x="4604" y="13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6992" name="Freeform 917"/>
            <p:cNvSpPr>
              <a:spLocks noChangeAspect="1"/>
            </p:cNvSpPr>
            <p:nvPr/>
          </p:nvSpPr>
          <p:spPr bwMode="auto">
            <a:xfrm rot="-1170688">
              <a:off x="2802" y="122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93" name="Freeform 918"/>
            <p:cNvSpPr>
              <a:spLocks noChangeAspect="1"/>
            </p:cNvSpPr>
            <p:nvPr/>
          </p:nvSpPr>
          <p:spPr bwMode="auto">
            <a:xfrm rot="-1170688">
              <a:off x="2816" y="122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94" name="Freeform 919"/>
            <p:cNvSpPr>
              <a:spLocks noChangeAspect="1"/>
            </p:cNvSpPr>
            <p:nvPr/>
          </p:nvSpPr>
          <p:spPr bwMode="auto">
            <a:xfrm rot="9629312">
              <a:off x="2713" y="127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95" name="Freeform 920"/>
            <p:cNvSpPr>
              <a:spLocks noChangeAspect="1"/>
            </p:cNvSpPr>
            <p:nvPr/>
          </p:nvSpPr>
          <p:spPr bwMode="auto">
            <a:xfrm rot="9629312">
              <a:off x="2699" y="127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96" name="Freeform 921"/>
            <p:cNvSpPr>
              <a:spLocks noChangeAspect="1"/>
            </p:cNvSpPr>
            <p:nvPr/>
          </p:nvSpPr>
          <p:spPr bwMode="auto">
            <a:xfrm rot="9629312">
              <a:off x="2748" y="127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97" name="Freeform 922"/>
            <p:cNvSpPr>
              <a:spLocks noChangeAspect="1"/>
            </p:cNvSpPr>
            <p:nvPr/>
          </p:nvSpPr>
          <p:spPr bwMode="auto">
            <a:xfrm rot="9629312">
              <a:off x="2734" y="127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98" name="Freeform 923"/>
            <p:cNvSpPr>
              <a:spLocks noChangeAspect="1"/>
            </p:cNvSpPr>
            <p:nvPr/>
          </p:nvSpPr>
          <p:spPr bwMode="auto">
            <a:xfrm rot="9629312">
              <a:off x="2785" y="127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6999" name="Freeform 924"/>
            <p:cNvSpPr>
              <a:spLocks noChangeAspect="1"/>
            </p:cNvSpPr>
            <p:nvPr/>
          </p:nvSpPr>
          <p:spPr bwMode="auto">
            <a:xfrm rot="9629312">
              <a:off x="2771" y="127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130105" name="Group 925"/>
            <p:cNvGrpSpPr>
              <a:grpSpLocks/>
            </p:cNvGrpSpPr>
            <p:nvPr/>
          </p:nvGrpSpPr>
          <p:grpSpPr bwMode="auto">
            <a:xfrm rot="-364789">
              <a:off x="2692" y="1296"/>
              <a:ext cx="145" cy="40"/>
              <a:chOff x="4494" y="1402"/>
              <a:chExt cx="145" cy="40"/>
            </a:xfrm>
          </p:grpSpPr>
          <p:sp>
            <p:nvSpPr>
              <p:cNvPr id="57123" name="Oval 926"/>
              <p:cNvSpPr>
                <a:spLocks noChangeAspect="1" noChangeArrowheads="1"/>
              </p:cNvSpPr>
              <p:nvPr/>
            </p:nvSpPr>
            <p:spPr bwMode="auto">
              <a:xfrm rot="-10405899">
                <a:off x="4494" y="140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24" name="Oval 927"/>
              <p:cNvSpPr>
                <a:spLocks noChangeAspect="1" noChangeArrowheads="1"/>
              </p:cNvSpPr>
              <p:nvPr/>
            </p:nvSpPr>
            <p:spPr bwMode="auto">
              <a:xfrm rot="-10405899">
                <a:off x="4529" y="140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25" name="Oval 928"/>
              <p:cNvSpPr>
                <a:spLocks noChangeAspect="1" noChangeArrowheads="1"/>
              </p:cNvSpPr>
              <p:nvPr/>
            </p:nvSpPr>
            <p:spPr bwMode="auto">
              <a:xfrm rot="-10405899">
                <a:off x="4566" y="140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26" name="Oval 929"/>
              <p:cNvSpPr>
                <a:spLocks noChangeAspect="1" noChangeArrowheads="1"/>
              </p:cNvSpPr>
              <p:nvPr/>
            </p:nvSpPr>
            <p:spPr bwMode="auto">
              <a:xfrm rot="-10405899">
                <a:off x="4602" y="14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7001" name="Freeform 930"/>
            <p:cNvSpPr>
              <a:spLocks noChangeAspect="1"/>
            </p:cNvSpPr>
            <p:nvPr/>
          </p:nvSpPr>
          <p:spPr bwMode="auto">
            <a:xfrm rot="9629312">
              <a:off x="2821" y="127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02" name="Freeform 931"/>
            <p:cNvSpPr>
              <a:spLocks noChangeAspect="1"/>
            </p:cNvSpPr>
            <p:nvPr/>
          </p:nvSpPr>
          <p:spPr bwMode="auto">
            <a:xfrm rot="9629312">
              <a:off x="2807" y="127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03" name="Freeform 932"/>
            <p:cNvSpPr>
              <a:spLocks noChangeAspect="1"/>
            </p:cNvSpPr>
            <p:nvPr/>
          </p:nvSpPr>
          <p:spPr bwMode="auto">
            <a:xfrm rot="-1123599">
              <a:off x="2839" y="122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04" name="Freeform 933"/>
            <p:cNvSpPr>
              <a:spLocks noChangeAspect="1"/>
            </p:cNvSpPr>
            <p:nvPr/>
          </p:nvSpPr>
          <p:spPr bwMode="auto">
            <a:xfrm rot="-1123599">
              <a:off x="2853" y="122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05" name="Freeform 934"/>
            <p:cNvSpPr>
              <a:spLocks noChangeAspect="1"/>
            </p:cNvSpPr>
            <p:nvPr/>
          </p:nvSpPr>
          <p:spPr bwMode="auto">
            <a:xfrm rot="-1123599">
              <a:off x="2875" y="122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06" name="Freeform 935"/>
            <p:cNvSpPr>
              <a:spLocks noChangeAspect="1"/>
            </p:cNvSpPr>
            <p:nvPr/>
          </p:nvSpPr>
          <p:spPr bwMode="auto">
            <a:xfrm rot="-1123599">
              <a:off x="2889" y="122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07" name="Freeform 936"/>
            <p:cNvSpPr>
              <a:spLocks noChangeAspect="1"/>
            </p:cNvSpPr>
            <p:nvPr/>
          </p:nvSpPr>
          <p:spPr bwMode="auto">
            <a:xfrm rot="-1123599">
              <a:off x="2912" y="122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08" name="Freeform 937"/>
            <p:cNvSpPr>
              <a:spLocks noChangeAspect="1"/>
            </p:cNvSpPr>
            <p:nvPr/>
          </p:nvSpPr>
          <p:spPr bwMode="auto">
            <a:xfrm rot="-1123599">
              <a:off x="2926" y="122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130106" name="Group 938"/>
            <p:cNvGrpSpPr>
              <a:grpSpLocks/>
            </p:cNvGrpSpPr>
            <p:nvPr/>
          </p:nvGrpSpPr>
          <p:grpSpPr bwMode="auto">
            <a:xfrm rot="-317700">
              <a:off x="2829" y="1192"/>
              <a:ext cx="144" cy="40"/>
              <a:chOff x="4497" y="1296"/>
              <a:chExt cx="144" cy="40"/>
            </a:xfrm>
          </p:grpSpPr>
          <p:sp>
            <p:nvSpPr>
              <p:cNvPr id="57119" name="Oval 939"/>
              <p:cNvSpPr>
                <a:spLocks noChangeAspect="1" noChangeArrowheads="1"/>
              </p:cNvSpPr>
              <p:nvPr/>
            </p:nvSpPr>
            <p:spPr bwMode="auto">
              <a:xfrm rot="394101">
                <a:off x="4497" y="129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20" name="Oval 940"/>
              <p:cNvSpPr>
                <a:spLocks noChangeAspect="1" noChangeArrowheads="1"/>
              </p:cNvSpPr>
              <p:nvPr/>
            </p:nvSpPr>
            <p:spPr bwMode="auto">
              <a:xfrm rot="394101">
                <a:off x="4533" y="130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21" name="Oval 941"/>
              <p:cNvSpPr>
                <a:spLocks noChangeAspect="1" noChangeArrowheads="1"/>
              </p:cNvSpPr>
              <p:nvPr/>
            </p:nvSpPr>
            <p:spPr bwMode="auto">
              <a:xfrm rot="394101">
                <a:off x="4569" y="130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22" name="Oval 942"/>
              <p:cNvSpPr>
                <a:spLocks noChangeAspect="1" noChangeArrowheads="1"/>
              </p:cNvSpPr>
              <p:nvPr/>
            </p:nvSpPr>
            <p:spPr bwMode="auto">
              <a:xfrm rot="394101">
                <a:off x="4604" y="13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7010" name="Freeform 943"/>
            <p:cNvSpPr>
              <a:spLocks noChangeAspect="1"/>
            </p:cNvSpPr>
            <p:nvPr/>
          </p:nvSpPr>
          <p:spPr bwMode="auto">
            <a:xfrm rot="-1123599">
              <a:off x="2947" y="122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11" name="Freeform 944"/>
            <p:cNvSpPr>
              <a:spLocks noChangeAspect="1"/>
            </p:cNvSpPr>
            <p:nvPr/>
          </p:nvSpPr>
          <p:spPr bwMode="auto">
            <a:xfrm rot="-1123599">
              <a:off x="2961" y="122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12" name="Freeform 945"/>
            <p:cNvSpPr>
              <a:spLocks noChangeAspect="1"/>
            </p:cNvSpPr>
            <p:nvPr/>
          </p:nvSpPr>
          <p:spPr bwMode="auto">
            <a:xfrm rot="9676399">
              <a:off x="2856" y="127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13" name="Freeform 946"/>
            <p:cNvSpPr>
              <a:spLocks noChangeAspect="1"/>
            </p:cNvSpPr>
            <p:nvPr/>
          </p:nvSpPr>
          <p:spPr bwMode="auto">
            <a:xfrm rot="9676399">
              <a:off x="2842" y="127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14" name="Freeform 947"/>
            <p:cNvSpPr>
              <a:spLocks noChangeAspect="1"/>
            </p:cNvSpPr>
            <p:nvPr/>
          </p:nvSpPr>
          <p:spPr bwMode="auto">
            <a:xfrm rot="9676399">
              <a:off x="2892" y="1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15" name="Freeform 948"/>
            <p:cNvSpPr>
              <a:spLocks noChangeAspect="1"/>
            </p:cNvSpPr>
            <p:nvPr/>
          </p:nvSpPr>
          <p:spPr bwMode="auto">
            <a:xfrm rot="9676399">
              <a:off x="2878" y="1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16" name="Freeform 949"/>
            <p:cNvSpPr>
              <a:spLocks noChangeAspect="1"/>
            </p:cNvSpPr>
            <p:nvPr/>
          </p:nvSpPr>
          <p:spPr bwMode="auto">
            <a:xfrm rot="9676399">
              <a:off x="2929" y="127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17" name="Freeform 950"/>
            <p:cNvSpPr>
              <a:spLocks noChangeAspect="1"/>
            </p:cNvSpPr>
            <p:nvPr/>
          </p:nvSpPr>
          <p:spPr bwMode="auto">
            <a:xfrm rot="9676399">
              <a:off x="2915" y="127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130107" name="Group 951"/>
            <p:cNvGrpSpPr>
              <a:grpSpLocks/>
            </p:cNvGrpSpPr>
            <p:nvPr/>
          </p:nvGrpSpPr>
          <p:grpSpPr bwMode="auto">
            <a:xfrm rot="-317700">
              <a:off x="2835" y="1297"/>
              <a:ext cx="145" cy="40"/>
              <a:chOff x="4494" y="1402"/>
              <a:chExt cx="145" cy="40"/>
            </a:xfrm>
          </p:grpSpPr>
          <p:sp>
            <p:nvSpPr>
              <p:cNvPr id="57115" name="Oval 952"/>
              <p:cNvSpPr>
                <a:spLocks noChangeAspect="1" noChangeArrowheads="1"/>
              </p:cNvSpPr>
              <p:nvPr/>
            </p:nvSpPr>
            <p:spPr bwMode="auto">
              <a:xfrm rot="-10405899">
                <a:off x="4494" y="140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16" name="Oval 953"/>
              <p:cNvSpPr>
                <a:spLocks noChangeAspect="1" noChangeArrowheads="1"/>
              </p:cNvSpPr>
              <p:nvPr/>
            </p:nvSpPr>
            <p:spPr bwMode="auto">
              <a:xfrm rot="-10405899">
                <a:off x="4529" y="140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17" name="Oval 954"/>
              <p:cNvSpPr>
                <a:spLocks noChangeAspect="1" noChangeArrowheads="1"/>
              </p:cNvSpPr>
              <p:nvPr/>
            </p:nvSpPr>
            <p:spPr bwMode="auto">
              <a:xfrm rot="-10405899">
                <a:off x="4566" y="140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18" name="Oval 955"/>
              <p:cNvSpPr>
                <a:spLocks noChangeAspect="1" noChangeArrowheads="1"/>
              </p:cNvSpPr>
              <p:nvPr/>
            </p:nvSpPr>
            <p:spPr bwMode="auto">
              <a:xfrm rot="-10405899">
                <a:off x="4602" y="14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7019" name="Freeform 956"/>
            <p:cNvSpPr>
              <a:spLocks noChangeAspect="1"/>
            </p:cNvSpPr>
            <p:nvPr/>
          </p:nvSpPr>
          <p:spPr bwMode="auto">
            <a:xfrm rot="9676399">
              <a:off x="2965" y="1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20" name="Freeform 957"/>
            <p:cNvSpPr>
              <a:spLocks noChangeAspect="1"/>
            </p:cNvSpPr>
            <p:nvPr/>
          </p:nvSpPr>
          <p:spPr bwMode="auto">
            <a:xfrm rot="9676399">
              <a:off x="2951" y="1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21" name="Freeform 958"/>
            <p:cNvSpPr>
              <a:spLocks noChangeAspect="1"/>
            </p:cNvSpPr>
            <p:nvPr/>
          </p:nvSpPr>
          <p:spPr bwMode="auto">
            <a:xfrm rot="-1076510">
              <a:off x="2982" y="122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22" name="Freeform 959"/>
            <p:cNvSpPr>
              <a:spLocks noChangeAspect="1"/>
            </p:cNvSpPr>
            <p:nvPr/>
          </p:nvSpPr>
          <p:spPr bwMode="auto">
            <a:xfrm rot="-1076510">
              <a:off x="2997" y="122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23" name="Oval 960"/>
            <p:cNvSpPr>
              <a:spLocks noChangeAspect="1" noChangeArrowheads="1"/>
            </p:cNvSpPr>
            <p:nvPr/>
          </p:nvSpPr>
          <p:spPr bwMode="auto">
            <a:xfrm rot="123490">
              <a:off x="2971" y="119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024" name="Freeform 961"/>
            <p:cNvSpPr>
              <a:spLocks noChangeAspect="1"/>
            </p:cNvSpPr>
            <p:nvPr/>
          </p:nvSpPr>
          <p:spPr bwMode="auto">
            <a:xfrm rot="9723490">
              <a:off x="2999" y="127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25" name="Freeform 962"/>
            <p:cNvSpPr>
              <a:spLocks noChangeAspect="1"/>
            </p:cNvSpPr>
            <p:nvPr/>
          </p:nvSpPr>
          <p:spPr bwMode="auto">
            <a:xfrm rot="9723490">
              <a:off x="2985" y="127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26" name="Oval 963"/>
            <p:cNvSpPr>
              <a:spLocks noChangeAspect="1" noChangeArrowheads="1"/>
            </p:cNvSpPr>
            <p:nvPr/>
          </p:nvSpPr>
          <p:spPr bwMode="auto">
            <a:xfrm rot="-10676510">
              <a:off x="2977" y="130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027" name="Freeform 964"/>
            <p:cNvSpPr>
              <a:spLocks noChangeAspect="1"/>
            </p:cNvSpPr>
            <p:nvPr/>
          </p:nvSpPr>
          <p:spPr bwMode="auto">
            <a:xfrm rot="-1076510">
              <a:off x="3019" y="122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28" name="Freeform 965"/>
            <p:cNvSpPr>
              <a:spLocks noChangeAspect="1"/>
            </p:cNvSpPr>
            <p:nvPr/>
          </p:nvSpPr>
          <p:spPr bwMode="auto">
            <a:xfrm rot="-1076510">
              <a:off x="3033" y="122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29" name="Freeform 966"/>
            <p:cNvSpPr>
              <a:spLocks noChangeAspect="1"/>
            </p:cNvSpPr>
            <p:nvPr/>
          </p:nvSpPr>
          <p:spPr bwMode="auto">
            <a:xfrm rot="-1076510">
              <a:off x="3055" y="122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30" name="Freeform 967"/>
            <p:cNvSpPr>
              <a:spLocks noChangeAspect="1"/>
            </p:cNvSpPr>
            <p:nvPr/>
          </p:nvSpPr>
          <p:spPr bwMode="auto">
            <a:xfrm rot="-1076510">
              <a:off x="3069" y="122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31" name="Oval 968"/>
            <p:cNvSpPr>
              <a:spLocks noChangeAspect="1" noChangeArrowheads="1"/>
            </p:cNvSpPr>
            <p:nvPr/>
          </p:nvSpPr>
          <p:spPr bwMode="auto">
            <a:xfrm rot="123490">
              <a:off x="3007" y="1198"/>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032" name="Oval 969"/>
            <p:cNvSpPr>
              <a:spLocks noChangeAspect="1" noChangeArrowheads="1"/>
            </p:cNvSpPr>
            <p:nvPr/>
          </p:nvSpPr>
          <p:spPr bwMode="auto">
            <a:xfrm rot="123490">
              <a:off x="3044" y="11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033" name="Oval 970"/>
            <p:cNvSpPr>
              <a:spLocks noChangeAspect="1" noChangeArrowheads="1"/>
            </p:cNvSpPr>
            <p:nvPr/>
          </p:nvSpPr>
          <p:spPr bwMode="auto">
            <a:xfrm rot="123490">
              <a:off x="3079" y="11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034" name="Freeform 971"/>
            <p:cNvSpPr>
              <a:spLocks noChangeAspect="1"/>
            </p:cNvSpPr>
            <p:nvPr/>
          </p:nvSpPr>
          <p:spPr bwMode="auto">
            <a:xfrm rot="-1076510">
              <a:off x="3090" y="122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35" name="Freeform 972"/>
            <p:cNvSpPr>
              <a:spLocks noChangeAspect="1"/>
            </p:cNvSpPr>
            <p:nvPr/>
          </p:nvSpPr>
          <p:spPr bwMode="auto">
            <a:xfrm rot="-1076510">
              <a:off x="3104" y="122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36" name="Freeform 973"/>
            <p:cNvSpPr>
              <a:spLocks noChangeAspect="1"/>
            </p:cNvSpPr>
            <p:nvPr/>
          </p:nvSpPr>
          <p:spPr bwMode="auto">
            <a:xfrm rot="9723490">
              <a:off x="3034" y="1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37" name="Freeform 974"/>
            <p:cNvSpPr>
              <a:spLocks noChangeAspect="1"/>
            </p:cNvSpPr>
            <p:nvPr/>
          </p:nvSpPr>
          <p:spPr bwMode="auto">
            <a:xfrm rot="9723490">
              <a:off x="3020" y="1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38" name="Freeform 975"/>
            <p:cNvSpPr>
              <a:spLocks noChangeAspect="1"/>
            </p:cNvSpPr>
            <p:nvPr/>
          </p:nvSpPr>
          <p:spPr bwMode="auto">
            <a:xfrm rot="9723490">
              <a:off x="3071" y="1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39" name="Freeform 976"/>
            <p:cNvSpPr>
              <a:spLocks noChangeAspect="1"/>
            </p:cNvSpPr>
            <p:nvPr/>
          </p:nvSpPr>
          <p:spPr bwMode="auto">
            <a:xfrm rot="9723490">
              <a:off x="3057" y="127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40" name="Oval 977"/>
            <p:cNvSpPr>
              <a:spLocks noChangeAspect="1" noChangeArrowheads="1"/>
            </p:cNvSpPr>
            <p:nvPr/>
          </p:nvSpPr>
          <p:spPr bwMode="auto">
            <a:xfrm rot="-10676510">
              <a:off x="3012" y="130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041" name="Oval 978"/>
            <p:cNvSpPr>
              <a:spLocks noChangeAspect="1" noChangeArrowheads="1"/>
            </p:cNvSpPr>
            <p:nvPr/>
          </p:nvSpPr>
          <p:spPr bwMode="auto">
            <a:xfrm rot="-10676510">
              <a:off x="3050" y="130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042" name="Oval 979"/>
            <p:cNvSpPr>
              <a:spLocks noChangeAspect="1" noChangeArrowheads="1"/>
            </p:cNvSpPr>
            <p:nvPr/>
          </p:nvSpPr>
          <p:spPr bwMode="auto">
            <a:xfrm rot="-10676510">
              <a:off x="3086" y="130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043" name="Freeform 980"/>
            <p:cNvSpPr>
              <a:spLocks noChangeAspect="1"/>
            </p:cNvSpPr>
            <p:nvPr/>
          </p:nvSpPr>
          <p:spPr bwMode="auto">
            <a:xfrm rot="9723490">
              <a:off x="3108" y="12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44" name="Freeform 981"/>
            <p:cNvSpPr>
              <a:spLocks noChangeAspect="1"/>
            </p:cNvSpPr>
            <p:nvPr/>
          </p:nvSpPr>
          <p:spPr bwMode="auto">
            <a:xfrm rot="9723490">
              <a:off x="3094" y="12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45" name="Freeform 982"/>
            <p:cNvSpPr>
              <a:spLocks noChangeAspect="1"/>
            </p:cNvSpPr>
            <p:nvPr/>
          </p:nvSpPr>
          <p:spPr bwMode="auto">
            <a:xfrm rot="-946992">
              <a:off x="3375" y="12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46" name="Freeform 983"/>
            <p:cNvSpPr>
              <a:spLocks noChangeAspect="1"/>
            </p:cNvSpPr>
            <p:nvPr/>
          </p:nvSpPr>
          <p:spPr bwMode="auto">
            <a:xfrm rot="-946992">
              <a:off x="3389" y="12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47" name="Freeform 984"/>
            <p:cNvSpPr>
              <a:spLocks noChangeAspect="1"/>
            </p:cNvSpPr>
            <p:nvPr/>
          </p:nvSpPr>
          <p:spPr bwMode="auto">
            <a:xfrm rot="-946992">
              <a:off x="3412" y="124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48" name="Freeform 985"/>
            <p:cNvSpPr>
              <a:spLocks noChangeAspect="1"/>
            </p:cNvSpPr>
            <p:nvPr/>
          </p:nvSpPr>
          <p:spPr bwMode="auto">
            <a:xfrm rot="-946992">
              <a:off x="3426" y="124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49" name="Freeform 986"/>
            <p:cNvSpPr>
              <a:spLocks noChangeAspect="1"/>
            </p:cNvSpPr>
            <p:nvPr/>
          </p:nvSpPr>
          <p:spPr bwMode="auto">
            <a:xfrm rot="-946992">
              <a:off x="3448" y="124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50" name="Freeform 987"/>
            <p:cNvSpPr>
              <a:spLocks noChangeAspect="1"/>
            </p:cNvSpPr>
            <p:nvPr/>
          </p:nvSpPr>
          <p:spPr bwMode="auto">
            <a:xfrm rot="-946992">
              <a:off x="3462" y="124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130108" name="Group 988"/>
            <p:cNvGrpSpPr>
              <a:grpSpLocks/>
            </p:cNvGrpSpPr>
            <p:nvPr/>
          </p:nvGrpSpPr>
          <p:grpSpPr bwMode="auto">
            <a:xfrm rot="-141092">
              <a:off x="3366" y="1209"/>
              <a:ext cx="144" cy="40"/>
              <a:chOff x="4497" y="1296"/>
              <a:chExt cx="144" cy="40"/>
            </a:xfrm>
          </p:grpSpPr>
          <p:sp>
            <p:nvSpPr>
              <p:cNvPr id="57111" name="Oval 989"/>
              <p:cNvSpPr>
                <a:spLocks noChangeAspect="1" noChangeArrowheads="1"/>
              </p:cNvSpPr>
              <p:nvPr/>
            </p:nvSpPr>
            <p:spPr bwMode="auto">
              <a:xfrm rot="394101">
                <a:off x="4497" y="129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12" name="Oval 990"/>
              <p:cNvSpPr>
                <a:spLocks noChangeAspect="1" noChangeArrowheads="1"/>
              </p:cNvSpPr>
              <p:nvPr/>
            </p:nvSpPr>
            <p:spPr bwMode="auto">
              <a:xfrm rot="394101">
                <a:off x="4533" y="130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13" name="Oval 991"/>
              <p:cNvSpPr>
                <a:spLocks noChangeAspect="1" noChangeArrowheads="1"/>
              </p:cNvSpPr>
              <p:nvPr/>
            </p:nvSpPr>
            <p:spPr bwMode="auto">
              <a:xfrm rot="394101">
                <a:off x="4569" y="130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14" name="Oval 992"/>
              <p:cNvSpPr>
                <a:spLocks noChangeAspect="1" noChangeArrowheads="1"/>
              </p:cNvSpPr>
              <p:nvPr/>
            </p:nvSpPr>
            <p:spPr bwMode="auto">
              <a:xfrm rot="394101">
                <a:off x="4604" y="13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7052" name="Freeform 993"/>
            <p:cNvSpPr>
              <a:spLocks noChangeAspect="1"/>
            </p:cNvSpPr>
            <p:nvPr/>
          </p:nvSpPr>
          <p:spPr bwMode="auto">
            <a:xfrm rot="-946992">
              <a:off x="3483" y="124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53" name="Freeform 994"/>
            <p:cNvSpPr>
              <a:spLocks noChangeAspect="1"/>
            </p:cNvSpPr>
            <p:nvPr/>
          </p:nvSpPr>
          <p:spPr bwMode="auto">
            <a:xfrm rot="-946992">
              <a:off x="3497" y="124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54" name="Freeform 995"/>
            <p:cNvSpPr>
              <a:spLocks noChangeAspect="1"/>
            </p:cNvSpPr>
            <p:nvPr/>
          </p:nvSpPr>
          <p:spPr bwMode="auto">
            <a:xfrm rot="9853008">
              <a:off x="3390" y="128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55" name="Freeform 996"/>
            <p:cNvSpPr>
              <a:spLocks noChangeAspect="1"/>
            </p:cNvSpPr>
            <p:nvPr/>
          </p:nvSpPr>
          <p:spPr bwMode="auto">
            <a:xfrm rot="9853008">
              <a:off x="3376" y="128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56" name="Freeform 997"/>
            <p:cNvSpPr>
              <a:spLocks noChangeAspect="1"/>
            </p:cNvSpPr>
            <p:nvPr/>
          </p:nvSpPr>
          <p:spPr bwMode="auto">
            <a:xfrm rot="9853008">
              <a:off x="3425" y="128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57" name="Freeform 998"/>
            <p:cNvSpPr>
              <a:spLocks noChangeAspect="1"/>
            </p:cNvSpPr>
            <p:nvPr/>
          </p:nvSpPr>
          <p:spPr bwMode="auto">
            <a:xfrm rot="9853008">
              <a:off x="3411" y="128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58" name="Freeform 999"/>
            <p:cNvSpPr>
              <a:spLocks noChangeAspect="1"/>
            </p:cNvSpPr>
            <p:nvPr/>
          </p:nvSpPr>
          <p:spPr bwMode="auto">
            <a:xfrm rot="9853008">
              <a:off x="3463" y="128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59" name="Freeform 1000"/>
            <p:cNvSpPr>
              <a:spLocks noChangeAspect="1"/>
            </p:cNvSpPr>
            <p:nvPr/>
          </p:nvSpPr>
          <p:spPr bwMode="auto">
            <a:xfrm rot="9853008">
              <a:off x="3448" y="128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130109" name="Group 1001"/>
            <p:cNvGrpSpPr>
              <a:grpSpLocks/>
            </p:cNvGrpSpPr>
            <p:nvPr/>
          </p:nvGrpSpPr>
          <p:grpSpPr bwMode="auto">
            <a:xfrm rot="-141092">
              <a:off x="3368" y="1314"/>
              <a:ext cx="145" cy="40"/>
              <a:chOff x="4494" y="1402"/>
              <a:chExt cx="145" cy="40"/>
            </a:xfrm>
          </p:grpSpPr>
          <p:sp>
            <p:nvSpPr>
              <p:cNvPr id="57107" name="Oval 1002"/>
              <p:cNvSpPr>
                <a:spLocks noChangeAspect="1" noChangeArrowheads="1"/>
              </p:cNvSpPr>
              <p:nvPr/>
            </p:nvSpPr>
            <p:spPr bwMode="auto">
              <a:xfrm rot="-10405899">
                <a:off x="4494" y="140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08" name="Oval 1003"/>
              <p:cNvSpPr>
                <a:spLocks noChangeAspect="1" noChangeArrowheads="1"/>
              </p:cNvSpPr>
              <p:nvPr/>
            </p:nvSpPr>
            <p:spPr bwMode="auto">
              <a:xfrm rot="-10405899">
                <a:off x="4529" y="140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09" name="Oval 1004"/>
              <p:cNvSpPr>
                <a:spLocks noChangeAspect="1" noChangeArrowheads="1"/>
              </p:cNvSpPr>
              <p:nvPr/>
            </p:nvSpPr>
            <p:spPr bwMode="auto">
              <a:xfrm rot="-10405899">
                <a:off x="4566" y="140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10" name="Oval 1005"/>
              <p:cNvSpPr>
                <a:spLocks noChangeAspect="1" noChangeArrowheads="1"/>
              </p:cNvSpPr>
              <p:nvPr/>
            </p:nvSpPr>
            <p:spPr bwMode="auto">
              <a:xfrm rot="-10405899">
                <a:off x="4602" y="14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7061" name="Freeform 1006"/>
            <p:cNvSpPr>
              <a:spLocks noChangeAspect="1"/>
            </p:cNvSpPr>
            <p:nvPr/>
          </p:nvSpPr>
          <p:spPr bwMode="auto">
            <a:xfrm rot="9853008">
              <a:off x="3499" y="129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62" name="Freeform 1007"/>
            <p:cNvSpPr>
              <a:spLocks noChangeAspect="1"/>
            </p:cNvSpPr>
            <p:nvPr/>
          </p:nvSpPr>
          <p:spPr bwMode="auto">
            <a:xfrm rot="9853008">
              <a:off x="3485" y="129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63" name="Freeform 1008"/>
            <p:cNvSpPr>
              <a:spLocks noChangeAspect="1"/>
            </p:cNvSpPr>
            <p:nvPr/>
          </p:nvSpPr>
          <p:spPr bwMode="auto">
            <a:xfrm rot="-946992">
              <a:off x="3232" y="12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64" name="Freeform 1009"/>
            <p:cNvSpPr>
              <a:spLocks noChangeAspect="1"/>
            </p:cNvSpPr>
            <p:nvPr/>
          </p:nvSpPr>
          <p:spPr bwMode="auto">
            <a:xfrm rot="-946992">
              <a:off x="3246" y="12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65" name="Freeform 1010"/>
            <p:cNvSpPr>
              <a:spLocks noChangeAspect="1"/>
            </p:cNvSpPr>
            <p:nvPr/>
          </p:nvSpPr>
          <p:spPr bwMode="auto">
            <a:xfrm rot="-946992">
              <a:off x="3269" y="123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66" name="Freeform 1011"/>
            <p:cNvSpPr>
              <a:spLocks noChangeAspect="1"/>
            </p:cNvSpPr>
            <p:nvPr/>
          </p:nvSpPr>
          <p:spPr bwMode="auto">
            <a:xfrm rot="-946992">
              <a:off x="3283" y="123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67" name="Freeform 1012"/>
            <p:cNvSpPr>
              <a:spLocks noChangeAspect="1"/>
            </p:cNvSpPr>
            <p:nvPr/>
          </p:nvSpPr>
          <p:spPr bwMode="auto">
            <a:xfrm rot="-946992">
              <a:off x="3305" y="123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68" name="Freeform 1013"/>
            <p:cNvSpPr>
              <a:spLocks noChangeAspect="1"/>
            </p:cNvSpPr>
            <p:nvPr/>
          </p:nvSpPr>
          <p:spPr bwMode="auto">
            <a:xfrm rot="-946992">
              <a:off x="3319" y="123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130110" name="Group 1014"/>
            <p:cNvGrpSpPr>
              <a:grpSpLocks/>
            </p:cNvGrpSpPr>
            <p:nvPr/>
          </p:nvGrpSpPr>
          <p:grpSpPr bwMode="auto">
            <a:xfrm rot="-141092">
              <a:off x="3223" y="1201"/>
              <a:ext cx="144" cy="40"/>
              <a:chOff x="4497" y="1296"/>
              <a:chExt cx="144" cy="40"/>
            </a:xfrm>
          </p:grpSpPr>
          <p:sp>
            <p:nvSpPr>
              <p:cNvPr id="57103" name="Oval 1015"/>
              <p:cNvSpPr>
                <a:spLocks noChangeAspect="1" noChangeArrowheads="1"/>
              </p:cNvSpPr>
              <p:nvPr/>
            </p:nvSpPr>
            <p:spPr bwMode="auto">
              <a:xfrm rot="394101">
                <a:off x="4497" y="129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04" name="Oval 1016"/>
              <p:cNvSpPr>
                <a:spLocks noChangeAspect="1" noChangeArrowheads="1"/>
              </p:cNvSpPr>
              <p:nvPr/>
            </p:nvSpPr>
            <p:spPr bwMode="auto">
              <a:xfrm rot="394101">
                <a:off x="4533" y="130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05" name="Oval 1017"/>
              <p:cNvSpPr>
                <a:spLocks noChangeAspect="1" noChangeArrowheads="1"/>
              </p:cNvSpPr>
              <p:nvPr/>
            </p:nvSpPr>
            <p:spPr bwMode="auto">
              <a:xfrm rot="394101">
                <a:off x="4569" y="130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06" name="Oval 1018"/>
              <p:cNvSpPr>
                <a:spLocks noChangeAspect="1" noChangeArrowheads="1"/>
              </p:cNvSpPr>
              <p:nvPr/>
            </p:nvSpPr>
            <p:spPr bwMode="auto">
              <a:xfrm rot="394101">
                <a:off x="4604" y="13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7070" name="Freeform 1019"/>
            <p:cNvSpPr>
              <a:spLocks noChangeAspect="1"/>
            </p:cNvSpPr>
            <p:nvPr/>
          </p:nvSpPr>
          <p:spPr bwMode="auto">
            <a:xfrm rot="-946992">
              <a:off x="3340" y="123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71" name="Freeform 1020"/>
            <p:cNvSpPr>
              <a:spLocks noChangeAspect="1"/>
            </p:cNvSpPr>
            <p:nvPr/>
          </p:nvSpPr>
          <p:spPr bwMode="auto">
            <a:xfrm rot="-946992">
              <a:off x="3354" y="123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72" name="Freeform 1021"/>
            <p:cNvSpPr>
              <a:spLocks noChangeAspect="1"/>
            </p:cNvSpPr>
            <p:nvPr/>
          </p:nvSpPr>
          <p:spPr bwMode="auto">
            <a:xfrm rot="9853008">
              <a:off x="3247" y="127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73" name="Freeform 1022"/>
            <p:cNvSpPr>
              <a:spLocks noChangeAspect="1"/>
            </p:cNvSpPr>
            <p:nvPr/>
          </p:nvSpPr>
          <p:spPr bwMode="auto">
            <a:xfrm rot="9853008">
              <a:off x="3233" y="127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74" name="Freeform 1023"/>
            <p:cNvSpPr>
              <a:spLocks noChangeAspect="1"/>
            </p:cNvSpPr>
            <p:nvPr/>
          </p:nvSpPr>
          <p:spPr bwMode="auto">
            <a:xfrm rot="9853008">
              <a:off x="3282" y="128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75" name="Freeform 1024"/>
            <p:cNvSpPr>
              <a:spLocks noChangeAspect="1"/>
            </p:cNvSpPr>
            <p:nvPr/>
          </p:nvSpPr>
          <p:spPr bwMode="auto">
            <a:xfrm rot="9853008">
              <a:off x="3268" y="128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76" name="Freeform 1025"/>
            <p:cNvSpPr>
              <a:spLocks noChangeAspect="1"/>
            </p:cNvSpPr>
            <p:nvPr/>
          </p:nvSpPr>
          <p:spPr bwMode="auto">
            <a:xfrm rot="9853008">
              <a:off x="3320" y="1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77" name="Freeform 1026"/>
            <p:cNvSpPr>
              <a:spLocks noChangeAspect="1"/>
            </p:cNvSpPr>
            <p:nvPr/>
          </p:nvSpPr>
          <p:spPr bwMode="auto">
            <a:xfrm rot="9853008">
              <a:off x="3305" y="1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nvGrpSpPr>
            <p:cNvPr id="130111" name="Group 1027"/>
            <p:cNvGrpSpPr>
              <a:grpSpLocks/>
            </p:cNvGrpSpPr>
            <p:nvPr/>
          </p:nvGrpSpPr>
          <p:grpSpPr bwMode="auto">
            <a:xfrm rot="-141092">
              <a:off x="3225" y="1306"/>
              <a:ext cx="145" cy="40"/>
              <a:chOff x="4494" y="1402"/>
              <a:chExt cx="145" cy="40"/>
            </a:xfrm>
          </p:grpSpPr>
          <p:sp>
            <p:nvSpPr>
              <p:cNvPr id="57099" name="Oval 1028"/>
              <p:cNvSpPr>
                <a:spLocks noChangeAspect="1" noChangeArrowheads="1"/>
              </p:cNvSpPr>
              <p:nvPr/>
            </p:nvSpPr>
            <p:spPr bwMode="auto">
              <a:xfrm rot="-10405899">
                <a:off x="4494" y="140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00" name="Oval 1029"/>
              <p:cNvSpPr>
                <a:spLocks noChangeAspect="1" noChangeArrowheads="1"/>
              </p:cNvSpPr>
              <p:nvPr/>
            </p:nvSpPr>
            <p:spPr bwMode="auto">
              <a:xfrm rot="-10405899">
                <a:off x="4529" y="140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01" name="Oval 1030"/>
              <p:cNvSpPr>
                <a:spLocks noChangeAspect="1" noChangeArrowheads="1"/>
              </p:cNvSpPr>
              <p:nvPr/>
            </p:nvSpPr>
            <p:spPr bwMode="auto">
              <a:xfrm rot="-10405899">
                <a:off x="4566" y="140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102" name="Oval 1031"/>
              <p:cNvSpPr>
                <a:spLocks noChangeAspect="1" noChangeArrowheads="1"/>
              </p:cNvSpPr>
              <p:nvPr/>
            </p:nvSpPr>
            <p:spPr bwMode="auto">
              <a:xfrm rot="-10405899">
                <a:off x="4602" y="14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57079" name="Freeform 1032"/>
            <p:cNvSpPr>
              <a:spLocks noChangeAspect="1"/>
            </p:cNvSpPr>
            <p:nvPr/>
          </p:nvSpPr>
          <p:spPr bwMode="auto">
            <a:xfrm rot="9853008">
              <a:off x="3356" y="1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80" name="Freeform 1033"/>
            <p:cNvSpPr>
              <a:spLocks noChangeAspect="1"/>
            </p:cNvSpPr>
            <p:nvPr/>
          </p:nvSpPr>
          <p:spPr bwMode="auto">
            <a:xfrm rot="9853008">
              <a:off x="3342" y="1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81" name="Freeform 1034"/>
            <p:cNvSpPr>
              <a:spLocks noChangeAspect="1"/>
            </p:cNvSpPr>
            <p:nvPr/>
          </p:nvSpPr>
          <p:spPr bwMode="auto">
            <a:xfrm rot="-1076510">
              <a:off x="3127" y="123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82" name="Freeform 1035"/>
            <p:cNvSpPr>
              <a:spLocks noChangeAspect="1"/>
            </p:cNvSpPr>
            <p:nvPr/>
          </p:nvSpPr>
          <p:spPr bwMode="auto">
            <a:xfrm rot="-1076510">
              <a:off x="3141" y="123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83" name="Freeform 1036"/>
            <p:cNvSpPr>
              <a:spLocks noChangeAspect="1"/>
            </p:cNvSpPr>
            <p:nvPr/>
          </p:nvSpPr>
          <p:spPr bwMode="auto">
            <a:xfrm rot="-1076510">
              <a:off x="3163" y="12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84" name="Freeform 1037"/>
            <p:cNvSpPr>
              <a:spLocks noChangeAspect="1"/>
            </p:cNvSpPr>
            <p:nvPr/>
          </p:nvSpPr>
          <p:spPr bwMode="auto">
            <a:xfrm rot="-1076510">
              <a:off x="3177" y="12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85" name="Oval 1038"/>
            <p:cNvSpPr>
              <a:spLocks noChangeAspect="1" noChangeArrowheads="1"/>
            </p:cNvSpPr>
            <p:nvPr/>
          </p:nvSpPr>
          <p:spPr bwMode="auto">
            <a:xfrm rot="123490">
              <a:off x="3115" y="120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086" name="Oval 1039"/>
            <p:cNvSpPr>
              <a:spLocks noChangeAspect="1" noChangeArrowheads="1"/>
            </p:cNvSpPr>
            <p:nvPr/>
          </p:nvSpPr>
          <p:spPr bwMode="auto">
            <a:xfrm rot="123490">
              <a:off x="3152" y="120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087" name="Oval 1040"/>
            <p:cNvSpPr>
              <a:spLocks noChangeAspect="1" noChangeArrowheads="1"/>
            </p:cNvSpPr>
            <p:nvPr/>
          </p:nvSpPr>
          <p:spPr bwMode="auto">
            <a:xfrm rot="123490">
              <a:off x="3187" y="120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088" name="Freeform 1041"/>
            <p:cNvSpPr>
              <a:spLocks noChangeAspect="1"/>
            </p:cNvSpPr>
            <p:nvPr/>
          </p:nvSpPr>
          <p:spPr bwMode="auto">
            <a:xfrm rot="-1076510">
              <a:off x="3198" y="12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89" name="Freeform 1042"/>
            <p:cNvSpPr>
              <a:spLocks noChangeAspect="1"/>
            </p:cNvSpPr>
            <p:nvPr/>
          </p:nvSpPr>
          <p:spPr bwMode="auto">
            <a:xfrm rot="-1076510">
              <a:off x="3212" y="12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90" name="Freeform 1043"/>
            <p:cNvSpPr>
              <a:spLocks noChangeAspect="1"/>
            </p:cNvSpPr>
            <p:nvPr/>
          </p:nvSpPr>
          <p:spPr bwMode="auto">
            <a:xfrm rot="9723490">
              <a:off x="3142" y="127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91" name="Freeform 1044"/>
            <p:cNvSpPr>
              <a:spLocks noChangeAspect="1"/>
            </p:cNvSpPr>
            <p:nvPr/>
          </p:nvSpPr>
          <p:spPr bwMode="auto">
            <a:xfrm rot="9723490">
              <a:off x="3128" y="127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92" name="Freeform 1045"/>
            <p:cNvSpPr>
              <a:spLocks noChangeAspect="1"/>
            </p:cNvSpPr>
            <p:nvPr/>
          </p:nvSpPr>
          <p:spPr bwMode="auto">
            <a:xfrm rot="9723490">
              <a:off x="3179" y="127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93" name="Freeform 1046"/>
            <p:cNvSpPr>
              <a:spLocks noChangeAspect="1"/>
            </p:cNvSpPr>
            <p:nvPr/>
          </p:nvSpPr>
          <p:spPr bwMode="auto">
            <a:xfrm rot="9723490">
              <a:off x="3165" y="127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94" name="Oval 1047"/>
            <p:cNvSpPr>
              <a:spLocks noChangeAspect="1" noChangeArrowheads="1"/>
            </p:cNvSpPr>
            <p:nvPr/>
          </p:nvSpPr>
          <p:spPr bwMode="auto">
            <a:xfrm rot="-10676510">
              <a:off x="3120" y="130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095" name="Oval 1048"/>
            <p:cNvSpPr>
              <a:spLocks noChangeAspect="1" noChangeArrowheads="1"/>
            </p:cNvSpPr>
            <p:nvPr/>
          </p:nvSpPr>
          <p:spPr bwMode="auto">
            <a:xfrm rot="-10676510">
              <a:off x="3158" y="130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096" name="Oval 1049"/>
            <p:cNvSpPr>
              <a:spLocks noChangeAspect="1" noChangeArrowheads="1"/>
            </p:cNvSpPr>
            <p:nvPr/>
          </p:nvSpPr>
          <p:spPr bwMode="auto">
            <a:xfrm rot="-10676510">
              <a:off x="3194" y="13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7097" name="Freeform 1050"/>
            <p:cNvSpPr>
              <a:spLocks noChangeAspect="1"/>
            </p:cNvSpPr>
            <p:nvPr/>
          </p:nvSpPr>
          <p:spPr bwMode="auto">
            <a:xfrm rot="9723490">
              <a:off x="3216" y="127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57098" name="Freeform 1051"/>
            <p:cNvSpPr>
              <a:spLocks noChangeAspect="1"/>
            </p:cNvSpPr>
            <p:nvPr/>
          </p:nvSpPr>
          <p:spPr bwMode="auto">
            <a:xfrm rot="9723490">
              <a:off x="3202" y="127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grpSp>
      <p:grpSp>
        <p:nvGrpSpPr>
          <p:cNvPr id="56613" name="Group 1052"/>
          <p:cNvGrpSpPr>
            <a:grpSpLocks/>
          </p:cNvGrpSpPr>
          <p:nvPr/>
        </p:nvGrpSpPr>
        <p:grpSpPr bwMode="auto">
          <a:xfrm>
            <a:off x="1674813" y="2954338"/>
            <a:ext cx="1695450" cy="760412"/>
            <a:chOff x="254" y="1709"/>
            <a:chExt cx="1068" cy="479"/>
          </a:xfrm>
        </p:grpSpPr>
        <p:sp>
          <p:nvSpPr>
            <p:cNvPr id="56352" name="Text Box 1053"/>
            <p:cNvSpPr txBox="1">
              <a:spLocks noChangeArrowheads="1"/>
            </p:cNvSpPr>
            <p:nvPr/>
          </p:nvSpPr>
          <p:spPr bwMode="auto">
            <a:xfrm>
              <a:off x="254" y="1709"/>
              <a:ext cx="1068" cy="366"/>
            </a:xfrm>
            <a:prstGeom prst="rect">
              <a:avLst/>
            </a:prstGeom>
            <a:noFill/>
            <a:ln w="9525">
              <a:noFill/>
              <a:miter lim="800000"/>
              <a:headEnd/>
              <a:tailEnd/>
            </a:ln>
          </p:spPr>
          <p:txBody>
            <a:bodyPr>
              <a:prstTxWarp prst="textNoShape">
                <a:avLst/>
              </a:prstTxWarp>
              <a:spAutoFit/>
            </a:bodyPr>
            <a:lstStyle/>
            <a:p>
              <a:pPr algn="ctr">
                <a:spcBef>
                  <a:spcPct val="50000"/>
                </a:spcBef>
              </a:pPr>
              <a:r>
                <a:rPr lang="en-US" sz="1600" b="1"/>
                <a:t>Extracellular Domain</a:t>
              </a:r>
            </a:p>
          </p:txBody>
        </p:sp>
        <p:sp>
          <p:nvSpPr>
            <p:cNvPr id="56353" name="Line 1054"/>
            <p:cNvSpPr>
              <a:spLocks noChangeShapeType="1"/>
            </p:cNvSpPr>
            <p:nvPr/>
          </p:nvSpPr>
          <p:spPr bwMode="auto">
            <a:xfrm>
              <a:off x="788" y="2079"/>
              <a:ext cx="356" cy="109"/>
            </a:xfrm>
            <a:prstGeom prst="line">
              <a:avLst/>
            </a:prstGeom>
            <a:noFill/>
            <a:ln w="28575">
              <a:solidFill>
                <a:schemeClr val="tx1"/>
              </a:solidFill>
              <a:round/>
              <a:headEnd/>
              <a:tailEnd type="triangle" w="med" len="med"/>
            </a:ln>
          </p:spPr>
          <p:txBody>
            <a:bodyPr>
              <a:prstTxWarp prst="textNoShape">
                <a:avLst/>
              </a:prstTxWarp>
            </a:bodyPr>
            <a:lstStyle/>
            <a:p>
              <a:endParaRPr lang="en-US"/>
            </a:p>
          </p:txBody>
        </p:sp>
      </p:grpSp>
      <p:grpSp>
        <p:nvGrpSpPr>
          <p:cNvPr id="56622" name="Group 1055"/>
          <p:cNvGrpSpPr>
            <a:grpSpLocks/>
          </p:cNvGrpSpPr>
          <p:nvPr/>
        </p:nvGrpSpPr>
        <p:grpSpPr bwMode="auto">
          <a:xfrm>
            <a:off x="5246688" y="3022600"/>
            <a:ext cx="2128837" cy="652463"/>
            <a:chOff x="2384" y="1920"/>
            <a:chExt cx="1341" cy="411"/>
          </a:xfrm>
        </p:grpSpPr>
        <p:sp>
          <p:nvSpPr>
            <p:cNvPr id="56350" name="Text Box 1056"/>
            <p:cNvSpPr txBox="1">
              <a:spLocks noChangeArrowheads="1"/>
            </p:cNvSpPr>
            <p:nvPr/>
          </p:nvSpPr>
          <p:spPr bwMode="auto">
            <a:xfrm>
              <a:off x="2571" y="1920"/>
              <a:ext cx="1154" cy="366"/>
            </a:xfrm>
            <a:prstGeom prst="rect">
              <a:avLst/>
            </a:prstGeom>
            <a:noFill/>
            <a:ln w="9525">
              <a:noFill/>
              <a:miter lim="800000"/>
              <a:headEnd/>
              <a:tailEnd/>
            </a:ln>
          </p:spPr>
          <p:txBody>
            <a:bodyPr>
              <a:prstTxWarp prst="textNoShape">
                <a:avLst/>
              </a:prstTxWarp>
              <a:spAutoFit/>
            </a:bodyPr>
            <a:lstStyle/>
            <a:p>
              <a:pPr algn="ctr">
                <a:spcBef>
                  <a:spcPct val="50000"/>
                </a:spcBef>
              </a:pPr>
              <a:r>
                <a:rPr lang="en-US" sz="1600" b="1"/>
                <a:t>Transmembrane Domain</a:t>
              </a:r>
            </a:p>
          </p:txBody>
        </p:sp>
        <p:sp>
          <p:nvSpPr>
            <p:cNvPr id="56351" name="Line 1057"/>
            <p:cNvSpPr>
              <a:spLocks noChangeShapeType="1"/>
            </p:cNvSpPr>
            <p:nvPr/>
          </p:nvSpPr>
          <p:spPr bwMode="auto">
            <a:xfrm flipH="1">
              <a:off x="2384" y="2158"/>
              <a:ext cx="369" cy="173"/>
            </a:xfrm>
            <a:prstGeom prst="line">
              <a:avLst/>
            </a:prstGeom>
            <a:noFill/>
            <a:ln w="28575">
              <a:solidFill>
                <a:schemeClr val="tx1"/>
              </a:solidFill>
              <a:round/>
              <a:headEnd/>
              <a:tailEnd type="triangle" w="med" len="med"/>
            </a:ln>
          </p:spPr>
          <p:txBody>
            <a:bodyPr>
              <a:prstTxWarp prst="textNoShape">
                <a:avLst/>
              </a:prstTxWarp>
            </a:bodyPr>
            <a:lstStyle/>
            <a:p>
              <a:endParaRPr lang="en-US"/>
            </a:p>
          </p:txBody>
        </p:sp>
      </p:grpSp>
      <p:grpSp>
        <p:nvGrpSpPr>
          <p:cNvPr id="56631" name="Group 1058"/>
          <p:cNvGrpSpPr>
            <a:grpSpLocks/>
          </p:cNvGrpSpPr>
          <p:nvPr/>
        </p:nvGrpSpPr>
        <p:grpSpPr bwMode="auto">
          <a:xfrm>
            <a:off x="5265738" y="4852988"/>
            <a:ext cx="2020887" cy="609600"/>
            <a:chOff x="2516" y="2823"/>
            <a:chExt cx="1273" cy="384"/>
          </a:xfrm>
        </p:grpSpPr>
        <p:sp>
          <p:nvSpPr>
            <p:cNvPr id="56348" name="Text Box 1059"/>
            <p:cNvSpPr txBox="1">
              <a:spLocks noChangeArrowheads="1"/>
            </p:cNvSpPr>
            <p:nvPr/>
          </p:nvSpPr>
          <p:spPr bwMode="auto">
            <a:xfrm>
              <a:off x="2731" y="2841"/>
              <a:ext cx="1058" cy="366"/>
            </a:xfrm>
            <a:prstGeom prst="rect">
              <a:avLst/>
            </a:prstGeom>
            <a:noFill/>
            <a:ln w="9525">
              <a:noFill/>
              <a:miter lim="800000"/>
              <a:headEnd/>
              <a:tailEnd/>
            </a:ln>
          </p:spPr>
          <p:txBody>
            <a:bodyPr>
              <a:prstTxWarp prst="textNoShape">
                <a:avLst/>
              </a:prstTxWarp>
              <a:spAutoFit/>
            </a:bodyPr>
            <a:lstStyle/>
            <a:p>
              <a:pPr algn="ctr">
                <a:spcBef>
                  <a:spcPct val="50000"/>
                </a:spcBef>
              </a:pPr>
              <a:r>
                <a:rPr lang="en-US" sz="1600" b="1"/>
                <a:t>Intracellular Domain</a:t>
              </a:r>
            </a:p>
          </p:txBody>
        </p:sp>
        <p:sp>
          <p:nvSpPr>
            <p:cNvPr id="56349" name="Line 1060"/>
            <p:cNvSpPr>
              <a:spLocks noChangeShapeType="1"/>
            </p:cNvSpPr>
            <p:nvPr/>
          </p:nvSpPr>
          <p:spPr bwMode="auto">
            <a:xfrm rot="5400000" flipH="1">
              <a:off x="2619" y="2720"/>
              <a:ext cx="116" cy="322"/>
            </a:xfrm>
            <a:prstGeom prst="line">
              <a:avLst/>
            </a:prstGeom>
            <a:noFill/>
            <a:ln w="28575">
              <a:solidFill>
                <a:schemeClr val="tx1"/>
              </a:solidFill>
              <a:round/>
              <a:headEnd/>
              <a:tailEnd type="triangle" w="med" len="med"/>
            </a:ln>
          </p:spPr>
          <p:txBody>
            <a:bodyPr>
              <a:prstTxWarp prst="textNoShape">
                <a:avLst/>
              </a:prstTxWarp>
            </a:bodyPr>
            <a:lstStyle/>
            <a:p>
              <a:endParaRPr lang="en-US"/>
            </a:p>
          </p:txBody>
        </p:sp>
      </p:grpSp>
      <p:sp>
        <p:nvSpPr>
          <p:cNvPr id="5126" name="Rectangle 1061"/>
          <p:cNvSpPr>
            <a:spLocks noGrp="1" noChangeArrowheads="1"/>
          </p:cNvSpPr>
          <p:nvPr>
            <p:ph type="title" idx="4294967295"/>
          </p:nvPr>
        </p:nvSpPr>
        <p:spPr/>
        <p:txBody>
          <a:bodyPr/>
          <a:lstStyle/>
          <a:p>
            <a:pPr eaLnBrk="1" hangingPunct="1">
              <a:defRPr/>
            </a:pPr>
            <a:r>
              <a:rPr lang="en-US" smtClean="0"/>
              <a:t>EGF Pathway</a:t>
            </a:r>
          </a:p>
        </p:txBody>
      </p:sp>
      <p:sp>
        <p:nvSpPr>
          <p:cNvPr id="56327" name="Rectangle 1062"/>
          <p:cNvSpPr>
            <a:spLocks noGrp="1" noChangeArrowheads="1"/>
          </p:cNvSpPr>
          <p:nvPr>
            <p:ph type="body" idx="4294967295"/>
          </p:nvPr>
        </p:nvSpPr>
        <p:spPr>
          <a:xfrm>
            <a:off x="381000" y="1981200"/>
            <a:ext cx="8458200" cy="536575"/>
          </a:xfrm>
        </p:spPr>
        <p:txBody>
          <a:bodyPr/>
          <a:lstStyle/>
          <a:p>
            <a:pPr eaLnBrk="1" hangingPunct="1"/>
            <a:r>
              <a:rPr lang="en-US"/>
              <a:t>EGFR: transmembrane protein</a:t>
            </a:r>
          </a:p>
        </p:txBody>
      </p:sp>
      <p:grpSp>
        <p:nvGrpSpPr>
          <p:cNvPr id="56640" name="Group 1063"/>
          <p:cNvGrpSpPr>
            <a:grpSpLocks/>
          </p:cNvGrpSpPr>
          <p:nvPr/>
        </p:nvGrpSpPr>
        <p:grpSpPr bwMode="auto">
          <a:xfrm rot="2509736">
            <a:off x="2874963" y="3600450"/>
            <a:ext cx="909637" cy="1209675"/>
            <a:chOff x="1121" y="2361"/>
            <a:chExt cx="315" cy="419"/>
          </a:xfrm>
        </p:grpSpPr>
        <p:sp>
          <p:nvSpPr>
            <p:cNvPr id="56346" name="Freeform 1064"/>
            <p:cNvSpPr>
              <a:spLocks/>
            </p:cNvSpPr>
            <p:nvPr/>
          </p:nvSpPr>
          <p:spPr bwMode="auto">
            <a:xfrm>
              <a:off x="1121" y="2361"/>
              <a:ext cx="315" cy="419"/>
            </a:xfrm>
            <a:custGeom>
              <a:avLst/>
              <a:gdLst>
                <a:gd name="T0" fmla="*/ 297 w 315"/>
                <a:gd name="T1" fmla="*/ 418 h 419"/>
                <a:gd name="T2" fmla="*/ 273 w 315"/>
                <a:gd name="T3" fmla="*/ 406 h 419"/>
                <a:gd name="T4" fmla="*/ 261 w 315"/>
                <a:gd name="T5" fmla="*/ 370 h 419"/>
                <a:gd name="T6" fmla="*/ 240 w 315"/>
                <a:gd name="T7" fmla="*/ 339 h 419"/>
                <a:gd name="T8" fmla="*/ 240 w 315"/>
                <a:gd name="T9" fmla="*/ 270 h 419"/>
                <a:gd name="T10" fmla="*/ 216 w 315"/>
                <a:gd name="T11" fmla="*/ 248 h 419"/>
                <a:gd name="T12" fmla="*/ 156 w 315"/>
                <a:gd name="T13" fmla="*/ 200 h 419"/>
                <a:gd name="T14" fmla="*/ 125 w 315"/>
                <a:gd name="T15" fmla="*/ 166 h 419"/>
                <a:gd name="T16" fmla="*/ 38 w 315"/>
                <a:gd name="T17" fmla="*/ 152 h 419"/>
                <a:gd name="T18" fmla="*/ 5 w 315"/>
                <a:gd name="T19" fmla="*/ 130 h 419"/>
                <a:gd name="T20" fmla="*/ 7 w 315"/>
                <a:gd name="T21" fmla="*/ 82 h 419"/>
                <a:gd name="T22" fmla="*/ 19 w 315"/>
                <a:gd name="T23" fmla="*/ 63 h 419"/>
                <a:gd name="T24" fmla="*/ 21 w 315"/>
                <a:gd name="T25" fmla="*/ 18 h 419"/>
                <a:gd name="T26" fmla="*/ 74 w 315"/>
                <a:gd name="T27" fmla="*/ 3 h 419"/>
                <a:gd name="T28" fmla="*/ 108 w 315"/>
                <a:gd name="T29" fmla="*/ 37 h 419"/>
                <a:gd name="T30" fmla="*/ 110 w 315"/>
                <a:gd name="T31" fmla="*/ 80 h 419"/>
                <a:gd name="T32" fmla="*/ 129 w 315"/>
                <a:gd name="T33" fmla="*/ 130 h 419"/>
                <a:gd name="T34" fmla="*/ 209 w 315"/>
                <a:gd name="T35" fmla="*/ 193 h 419"/>
                <a:gd name="T36" fmla="*/ 266 w 315"/>
                <a:gd name="T37" fmla="*/ 246 h 419"/>
                <a:gd name="T38" fmla="*/ 281 w 315"/>
                <a:gd name="T39" fmla="*/ 267 h 419"/>
                <a:gd name="T40" fmla="*/ 285 w 315"/>
                <a:gd name="T41" fmla="*/ 322 h 419"/>
                <a:gd name="T42" fmla="*/ 309 w 315"/>
                <a:gd name="T43" fmla="*/ 368 h 419"/>
                <a:gd name="T44" fmla="*/ 312 w 315"/>
                <a:gd name="T45" fmla="*/ 411 h 419"/>
                <a:gd name="T46" fmla="*/ 297 w 315"/>
                <a:gd name="T47" fmla="*/ 418 h 41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15"/>
                <a:gd name="T73" fmla="*/ 0 h 419"/>
                <a:gd name="T74" fmla="*/ 315 w 315"/>
                <a:gd name="T75" fmla="*/ 419 h 41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15" h="419">
                  <a:moveTo>
                    <a:pt x="297" y="418"/>
                  </a:moveTo>
                  <a:cubicBezTo>
                    <a:pt x="291" y="417"/>
                    <a:pt x="279" y="414"/>
                    <a:pt x="273" y="406"/>
                  </a:cubicBezTo>
                  <a:cubicBezTo>
                    <a:pt x="267" y="398"/>
                    <a:pt x="266" y="381"/>
                    <a:pt x="261" y="370"/>
                  </a:cubicBezTo>
                  <a:cubicBezTo>
                    <a:pt x="256" y="359"/>
                    <a:pt x="243" y="356"/>
                    <a:pt x="240" y="339"/>
                  </a:cubicBezTo>
                  <a:cubicBezTo>
                    <a:pt x="237" y="322"/>
                    <a:pt x="244" y="285"/>
                    <a:pt x="240" y="270"/>
                  </a:cubicBezTo>
                  <a:cubicBezTo>
                    <a:pt x="236" y="255"/>
                    <a:pt x="230" y="260"/>
                    <a:pt x="216" y="248"/>
                  </a:cubicBezTo>
                  <a:cubicBezTo>
                    <a:pt x="202" y="236"/>
                    <a:pt x="171" y="214"/>
                    <a:pt x="156" y="200"/>
                  </a:cubicBezTo>
                  <a:cubicBezTo>
                    <a:pt x="141" y="186"/>
                    <a:pt x="145" y="174"/>
                    <a:pt x="125" y="166"/>
                  </a:cubicBezTo>
                  <a:cubicBezTo>
                    <a:pt x="105" y="158"/>
                    <a:pt x="58" y="158"/>
                    <a:pt x="38" y="152"/>
                  </a:cubicBezTo>
                  <a:cubicBezTo>
                    <a:pt x="18" y="146"/>
                    <a:pt x="10" y="142"/>
                    <a:pt x="5" y="130"/>
                  </a:cubicBezTo>
                  <a:cubicBezTo>
                    <a:pt x="0" y="118"/>
                    <a:pt x="5" y="93"/>
                    <a:pt x="7" y="82"/>
                  </a:cubicBezTo>
                  <a:cubicBezTo>
                    <a:pt x="9" y="71"/>
                    <a:pt x="17" y="74"/>
                    <a:pt x="19" y="63"/>
                  </a:cubicBezTo>
                  <a:cubicBezTo>
                    <a:pt x="21" y="52"/>
                    <a:pt x="12" y="28"/>
                    <a:pt x="21" y="18"/>
                  </a:cubicBezTo>
                  <a:cubicBezTo>
                    <a:pt x="30" y="8"/>
                    <a:pt x="60" y="0"/>
                    <a:pt x="74" y="3"/>
                  </a:cubicBezTo>
                  <a:cubicBezTo>
                    <a:pt x="88" y="6"/>
                    <a:pt x="102" y="24"/>
                    <a:pt x="108" y="37"/>
                  </a:cubicBezTo>
                  <a:cubicBezTo>
                    <a:pt x="114" y="50"/>
                    <a:pt x="107" y="65"/>
                    <a:pt x="110" y="80"/>
                  </a:cubicBezTo>
                  <a:cubicBezTo>
                    <a:pt x="113" y="95"/>
                    <a:pt x="113" y="111"/>
                    <a:pt x="129" y="130"/>
                  </a:cubicBezTo>
                  <a:cubicBezTo>
                    <a:pt x="145" y="149"/>
                    <a:pt x="186" y="174"/>
                    <a:pt x="209" y="193"/>
                  </a:cubicBezTo>
                  <a:cubicBezTo>
                    <a:pt x="232" y="212"/>
                    <a:pt x="254" y="234"/>
                    <a:pt x="266" y="246"/>
                  </a:cubicBezTo>
                  <a:cubicBezTo>
                    <a:pt x="278" y="258"/>
                    <a:pt x="278" y="254"/>
                    <a:pt x="281" y="267"/>
                  </a:cubicBezTo>
                  <a:cubicBezTo>
                    <a:pt x="284" y="280"/>
                    <a:pt x="280" y="305"/>
                    <a:pt x="285" y="322"/>
                  </a:cubicBezTo>
                  <a:cubicBezTo>
                    <a:pt x="290" y="339"/>
                    <a:pt x="305" y="353"/>
                    <a:pt x="309" y="368"/>
                  </a:cubicBezTo>
                  <a:cubicBezTo>
                    <a:pt x="313" y="383"/>
                    <a:pt x="315" y="403"/>
                    <a:pt x="312" y="411"/>
                  </a:cubicBezTo>
                  <a:cubicBezTo>
                    <a:pt x="309" y="419"/>
                    <a:pt x="303" y="419"/>
                    <a:pt x="297" y="418"/>
                  </a:cubicBezTo>
                  <a:close/>
                </a:path>
              </a:pathLst>
            </a:custGeom>
            <a:gradFill rotWithShape="1">
              <a:gsLst>
                <a:gs pos="0">
                  <a:srgbClr val="61150D"/>
                </a:gs>
                <a:gs pos="50000">
                  <a:srgbClr val="D22D1C"/>
                </a:gs>
                <a:gs pos="100000">
                  <a:srgbClr val="61150D"/>
                </a:gs>
              </a:gsLst>
              <a:lin ang="0" scaled="1"/>
            </a:gradFill>
            <a:ln w="12700">
              <a:solidFill>
                <a:srgbClr val="D22D1C"/>
              </a:solidFill>
              <a:round/>
              <a:headEnd/>
              <a:tailEnd/>
            </a:ln>
          </p:spPr>
          <p:txBody>
            <a:bodyPr>
              <a:prstTxWarp prst="textNoShape">
                <a:avLst/>
              </a:prstTxWarp>
            </a:bodyPr>
            <a:lstStyle/>
            <a:p>
              <a:endParaRPr lang="es-ES"/>
            </a:p>
          </p:txBody>
        </p:sp>
        <p:sp>
          <p:nvSpPr>
            <p:cNvPr id="56347" name="Freeform 1065"/>
            <p:cNvSpPr>
              <a:spLocks/>
            </p:cNvSpPr>
            <p:nvPr/>
          </p:nvSpPr>
          <p:spPr bwMode="auto">
            <a:xfrm>
              <a:off x="1126" y="2371"/>
              <a:ext cx="60" cy="82"/>
            </a:xfrm>
            <a:custGeom>
              <a:avLst/>
              <a:gdLst>
                <a:gd name="T0" fmla="*/ 1 w 63"/>
                <a:gd name="T1" fmla="*/ 57 h 96"/>
                <a:gd name="T2" fmla="*/ 13 w 63"/>
                <a:gd name="T3" fmla="*/ 38 h 96"/>
                <a:gd name="T4" fmla="*/ 14 w 63"/>
                <a:gd name="T5" fmla="*/ 11 h 96"/>
                <a:gd name="T6" fmla="*/ 32 w 63"/>
                <a:gd name="T7" fmla="*/ 1 h 96"/>
                <a:gd name="T8" fmla="*/ 50 w 63"/>
                <a:gd name="T9" fmla="*/ 14 h 96"/>
                <a:gd name="T10" fmla="*/ 51 w 63"/>
                <a:gd name="T11" fmla="*/ 39 h 96"/>
                <a:gd name="T12" fmla="*/ 45 w 63"/>
                <a:gd name="T13" fmla="*/ 47 h 96"/>
                <a:gd name="T14" fmla="*/ 17 w 63"/>
                <a:gd name="T15" fmla="*/ 52 h 96"/>
                <a:gd name="T16" fmla="*/ 1 w 63"/>
                <a:gd name="T17" fmla="*/ 57 h 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3"/>
                <a:gd name="T28" fmla="*/ 0 h 96"/>
                <a:gd name="T29" fmla="*/ 63 w 63"/>
                <a:gd name="T30" fmla="*/ 96 h 9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3" h="96">
                  <a:moveTo>
                    <a:pt x="1" y="92"/>
                  </a:moveTo>
                  <a:cubicBezTo>
                    <a:pt x="0" y="88"/>
                    <a:pt x="13" y="72"/>
                    <a:pt x="16" y="60"/>
                  </a:cubicBezTo>
                  <a:cubicBezTo>
                    <a:pt x="19" y="48"/>
                    <a:pt x="13" y="27"/>
                    <a:pt x="17" y="17"/>
                  </a:cubicBezTo>
                  <a:cubicBezTo>
                    <a:pt x="21" y="7"/>
                    <a:pt x="31" y="0"/>
                    <a:pt x="38" y="1"/>
                  </a:cubicBezTo>
                  <a:cubicBezTo>
                    <a:pt x="45" y="2"/>
                    <a:pt x="55" y="12"/>
                    <a:pt x="59" y="22"/>
                  </a:cubicBezTo>
                  <a:cubicBezTo>
                    <a:pt x="63" y="32"/>
                    <a:pt x="61" y="54"/>
                    <a:pt x="60" y="63"/>
                  </a:cubicBezTo>
                  <a:cubicBezTo>
                    <a:pt x="59" y="72"/>
                    <a:pt x="58" y="72"/>
                    <a:pt x="51" y="75"/>
                  </a:cubicBezTo>
                  <a:cubicBezTo>
                    <a:pt x="44" y="78"/>
                    <a:pt x="28" y="80"/>
                    <a:pt x="20" y="83"/>
                  </a:cubicBezTo>
                  <a:cubicBezTo>
                    <a:pt x="12" y="86"/>
                    <a:pt x="2" y="96"/>
                    <a:pt x="1" y="92"/>
                  </a:cubicBezTo>
                  <a:close/>
                </a:path>
              </a:pathLst>
            </a:custGeom>
            <a:gradFill rotWithShape="1">
              <a:gsLst>
                <a:gs pos="0">
                  <a:srgbClr val="61150D"/>
                </a:gs>
                <a:gs pos="100000">
                  <a:srgbClr val="D22D1C"/>
                </a:gs>
              </a:gsLst>
              <a:lin ang="5400000" scaled="1"/>
            </a:gradFill>
            <a:ln w="9525">
              <a:noFill/>
              <a:round/>
              <a:headEnd/>
              <a:tailEnd/>
            </a:ln>
          </p:spPr>
          <p:txBody>
            <a:bodyPr>
              <a:prstTxWarp prst="textNoShape">
                <a:avLst/>
              </a:prstTxWarp>
            </a:bodyPr>
            <a:lstStyle/>
            <a:p>
              <a:endParaRPr lang="es-ES"/>
            </a:p>
          </p:txBody>
        </p:sp>
      </p:grpSp>
      <p:grpSp>
        <p:nvGrpSpPr>
          <p:cNvPr id="56667" name="Group 1066"/>
          <p:cNvGrpSpPr>
            <a:grpSpLocks/>
          </p:cNvGrpSpPr>
          <p:nvPr/>
        </p:nvGrpSpPr>
        <p:grpSpPr bwMode="auto">
          <a:xfrm rot="1962831">
            <a:off x="3903663" y="3529013"/>
            <a:ext cx="914400" cy="1206500"/>
            <a:chOff x="1552" y="1966"/>
            <a:chExt cx="315" cy="436"/>
          </a:xfrm>
        </p:grpSpPr>
        <p:sp>
          <p:nvSpPr>
            <p:cNvPr id="130091" name="Freeform 1067"/>
            <p:cNvSpPr>
              <a:spLocks/>
            </p:cNvSpPr>
            <p:nvPr/>
          </p:nvSpPr>
          <p:spPr bwMode="auto">
            <a:xfrm rot="947782">
              <a:off x="1551" y="1983"/>
              <a:ext cx="315" cy="419"/>
            </a:xfrm>
            <a:custGeom>
              <a:avLst/>
              <a:gdLst/>
              <a:ahLst/>
              <a:cxnLst>
                <a:cxn ang="0">
                  <a:pos x="297" y="418"/>
                </a:cxn>
                <a:cxn ang="0">
                  <a:pos x="273" y="406"/>
                </a:cxn>
                <a:cxn ang="0">
                  <a:pos x="261" y="370"/>
                </a:cxn>
                <a:cxn ang="0">
                  <a:pos x="240" y="339"/>
                </a:cxn>
                <a:cxn ang="0">
                  <a:pos x="240" y="270"/>
                </a:cxn>
                <a:cxn ang="0">
                  <a:pos x="216" y="248"/>
                </a:cxn>
                <a:cxn ang="0">
                  <a:pos x="156" y="200"/>
                </a:cxn>
                <a:cxn ang="0">
                  <a:pos x="125" y="166"/>
                </a:cxn>
                <a:cxn ang="0">
                  <a:pos x="38" y="152"/>
                </a:cxn>
                <a:cxn ang="0">
                  <a:pos x="5" y="130"/>
                </a:cxn>
                <a:cxn ang="0">
                  <a:pos x="7" y="82"/>
                </a:cxn>
                <a:cxn ang="0">
                  <a:pos x="19" y="63"/>
                </a:cxn>
                <a:cxn ang="0">
                  <a:pos x="21" y="18"/>
                </a:cxn>
                <a:cxn ang="0">
                  <a:pos x="74" y="3"/>
                </a:cxn>
                <a:cxn ang="0">
                  <a:pos x="108" y="37"/>
                </a:cxn>
                <a:cxn ang="0">
                  <a:pos x="110" y="80"/>
                </a:cxn>
                <a:cxn ang="0">
                  <a:pos x="129" y="130"/>
                </a:cxn>
                <a:cxn ang="0">
                  <a:pos x="209" y="193"/>
                </a:cxn>
                <a:cxn ang="0">
                  <a:pos x="266" y="246"/>
                </a:cxn>
                <a:cxn ang="0">
                  <a:pos x="281" y="267"/>
                </a:cxn>
                <a:cxn ang="0">
                  <a:pos x="285" y="322"/>
                </a:cxn>
                <a:cxn ang="0">
                  <a:pos x="309" y="368"/>
                </a:cxn>
                <a:cxn ang="0">
                  <a:pos x="312" y="411"/>
                </a:cxn>
                <a:cxn ang="0">
                  <a:pos x="297" y="418"/>
                </a:cxn>
              </a:cxnLst>
              <a:rect l="0" t="0" r="r" b="b"/>
              <a:pathLst>
                <a:path w="315" h="419">
                  <a:moveTo>
                    <a:pt x="297" y="418"/>
                  </a:moveTo>
                  <a:cubicBezTo>
                    <a:pt x="291" y="417"/>
                    <a:pt x="279" y="414"/>
                    <a:pt x="273" y="406"/>
                  </a:cubicBezTo>
                  <a:cubicBezTo>
                    <a:pt x="267" y="398"/>
                    <a:pt x="266" y="381"/>
                    <a:pt x="261" y="370"/>
                  </a:cubicBezTo>
                  <a:cubicBezTo>
                    <a:pt x="256" y="359"/>
                    <a:pt x="243" y="356"/>
                    <a:pt x="240" y="339"/>
                  </a:cubicBezTo>
                  <a:cubicBezTo>
                    <a:pt x="237" y="322"/>
                    <a:pt x="244" y="285"/>
                    <a:pt x="240" y="270"/>
                  </a:cubicBezTo>
                  <a:cubicBezTo>
                    <a:pt x="236" y="255"/>
                    <a:pt x="230" y="260"/>
                    <a:pt x="216" y="248"/>
                  </a:cubicBezTo>
                  <a:cubicBezTo>
                    <a:pt x="202" y="236"/>
                    <a:pt x="171" y="214"/>
                    <a:pt x="156" y="200"/>
                  </a:cubicBezTo>
                  <a:cubicBezTo>
                    <a:pt x="141" y="186"/>
                    <a:pt x="145" y="174"/>
                    <a:pt x="125" y="166"/>
                  </a:cubicBezTo>
                  <a:cubicBezTo>
                    <a:pt x="105" y="158"/>
                    <a:pt x="58" y="158"/>
                    <a:pt x="38" y="152"/>
                  </a:cubicBezTo>
                  <a:cubicBezTo>
                    <a:pt x="18" y="146"/>
                    <a:pt x="10" y="142"/>
                    <a:pt x="5" y="130"/>
                  </a:cubicBezTo>
                  <a:cubicBezTo>
                    <a:pt x="0" y="118"/>
                    <a:pt x="5" y="93"/>
                    <a:pt x="7" y="82"/>
                  </a:cubicBezTo>
                  <a:cubicBezTo>
                    <a:pt x="9" y="71"/>
                    <a:pt x="17" y="74"/>
                    <a:pt x="19" y="63"/>
                  </a:cubicBezTo>
                  <a:cubicBezTo>
                    <a:pt x="21" y="52"/>
                    <a:pt x="12" y="28"/>
                    <a:pt x="21" y="18"/>
                  </a:cubicBezTo>
                  <a:cubicBezTo>
                    <a:pt x="30" y="8"/>
                    <a:pt x="60" y="0"/>
                    <a:pt x="74" y="3"/>
                  </a:cubicBezTo>
                  <a:cubicBezTo>
                    <a:pt x="88" y="6"/>
                    <a:pt x="102" y="24"/>
                    <a:pt x="108" y="37"/>
                  </a:cubicBezTo>
                  <a:cubicBezTo>
                    <a:pt x="114" y="50"/>
                    <a:pt x="107" y="65"/>
                    <a:pt x="110" y="80"/>
                  </a:cubicBezTo>
                  <a:cubicBezTo>
                    <a:pt x="113" y="95"/>
                    <a:pt x="113" y="111"/>
                    <a:pt x="129" y="130"/>
                  </a:cubicBezTo>
                  <a:cubicBezTo>
                    <a:pt x="145" y="149"/>
                    <a:pt x="186" y="174"/>
                    <a:pt x="209" y="193"/>
                  </a:cubicBezTo>
                  <a:cubicBezTo>
                    <a:pt x="232" y="212"/>
                    <a:pt x="254" y="234"/>
                    <a:pt x="266" y="246"/>
                  </a:cubicBezTo>
                  <a:cubicBezTo>
                    <a:pt x="278" y="258"/>
                    <a:pt x="278" y="254"/>
                    <a:pt x="281" y="267"/>
                  </a:cubicBezTo>
                  <a:cubicBezTo>
                    <a:pt x="284" y="280"/>
                    <a:pt x="280" y="305"/>
                    <a:pt x="285" y="322"/>
                  </a:cubicBezTo>
                  <a:cubicBezTo>
                    <a:pt x="290" y="339"/>
                    <a:pt x="305" y="353"/>
                    <a:pt x="309" y="368"/>
                  </a:cubicBezTo>
                  <a:cubicBezTo>
                    <a:pt x="313" y="383"/>
                    <a:pt x="315" y="403"/>
                    <a:pt x="312" y="411"/>
                  </a:cubicBezTo>
                  <a:cubicBezTo>
                    <a:pt x="309" y="419"/>
                    <a:pt x="303" y="419"/>
                    <a:pt x="297" y="418"/>
                  </a:cubicBezTo>
                  <a:close/>
                </a:path>
              </a:pathLst>
            </a:custGeom>
            <a:gradFill rotWithShape="1">
              <a:gsLst>
                <a:gs pos="0">
                  <a:schemeClr val="accent2">
                    <a:gamma/>
                    <a:shade val="46275"/>
                    <a:invGamma/>
                  </a:schemeClr>
                </a:gs>
                <a:gs pos="50000">
                  <a:schemeClr val="accent2"/>
                </a:gs>
                <a:gs pos="100000">
                  <a:schemeClr val="accent2">
                    <a:gamma/>
                    <a:shade val="46275"/>
                    <a:invGamma/>
                  </a:schemeClr>
                </a:gs>
              </a:gsLst>
              <a:lin ang="5400000" scaled="1"/>
            </a:gradFill>
            <a:ln w="12700" cap="flat" cmpd="sng">
              <a:solidFill>
                <a:schemeClr val="accent2"/>
              </a:solidFill>
              <a:prstDash val="solid"/>
              <a:round/>
              <a:headEnd/>
              <a:tailEnd/>
            </a:ln>
            <a:effectLst/>
          </p:spPr>
          <p:txBody>
            <a:bodyPr/>
            <a:lstStyle/>
            <a:p>
              <a:pPr>
                <a:defRPr/>
              </a:pPr>
              <a:endParaRPr lang="en-US">
                <a:ea typeface="+mn-ea"/>
                <a:cs typeface="+mn-cs"/>
              </a:endParaRPr>
            </a:p>
          </p:txBody>
        </p:sp>
        <p:sp>
          <p:nvSpPr>
            <p:cNvPr id="130092" name="Freeform 1068"/>
            <p:cNvSpPr>
              <a:spLocks/>
            </p:cNvSpPr>
            <p:nvPr/>
          </p:nvSpPr>
          <p:spPr bwMode="auto">
            <a:xfrm rot="947782">
              <a:off x="1601" y="1966"/>
              <a:ext cx="60" cy="80"/>
            </a:xfrm>
            <a:custGeom>
              <a:avLst/>
              <a:gdLst/>
              <a:ahLst/>
              <a:cxnLst>
                <a:cxn ang="0">
                  <a:pos x="1" y="92"/>
                </a:cxn>
                <a:cxn ang="0">
                  <a:pos x="16" y="60"/>
                </a:cxn>
                <a:cxn ang="0">
                  <a:pos x="17" y="17"/>
                </a:cxn>
                <a:cxn ang="0">
                  <a:pos x="38" y="1"/>
                </a:cxn>
                <a:cxn ang="0">
                  <a:pos x="59" y="22"/>
                </a:cxn>
                <a:cxn ang="0">
                  <a:pos x="60" y="63"/>
                </a:cxn>
                <a:cxn ang="0">
                  <a:pos x="51" y="75"/>
                </a:cxn>
                <a:cxn ang="0">
                  <a:pos x="20" y="83"/>
                </a:cxn>
                <a:cxn ang="0">
                  <a:pos x="1" y="92"/>
                </a:cxn>
              </a:cxnLst>
              <a:rect l="0" t="0" r="r" b="b"/>
              <a:pathLst>
                <a:path w="63" h="96">
                  <a:moveTo>
                    <a:pt x="1" y="92"/>
                  </a:moveTo>
                  <a:cubicBezTo>
                    <a:pt x="0" y="88"/>
                    <a:pt x="13" y="72"/>
                    <a:pt x="16" y="60"/>
                  </a:cubicBezTo>
                  <a:cubicBezTo>
                    <a:pt x="19" y="48"/>
                    <a:pt x="13" y="27"/>
                    <a:pt x="17" y="17"/>
                  </a:cubicBezTo>
                  <a:cubicBezTo>
                    <a:pt x="21" y="7"/>
                    <a:pt x="31" y="0"/>
                    <a:pt x="38" y="1"/>
                  </a:cubicBezTo>
                  <a:cubicBezTo>
                    <a:pt x="45" y="2"/>
                    <a:pt x="55" y="12"/>
                    <a:pt x="59" y="22"/>
                  </a:cubicBezTo>
                  <a:cubicBezTo>
                    <a:pt x="63" y="32"/>
                    <a:pt x="61" y="54"/>
                    <a:pt x="60" y="63"/>
                  </a:cubicBezTo>
                  <a:cubicBezTo>
                    <a:pt x="59" y="72"/>
                    <a:pt x="58" y="72"/>
                    <a:pt x="51" y="75"/>
                  </a:cubicBezTo>
                  <a:cubicBezTo>
                    <a:pt x="44" y="78"/>
                    <a:pt x="28" y="80"/>
                    <a:pt x="20" y="83"/>
                  </a:cubicBezTo>
                  <a:cubicBezTo>
                    <a:pt x="12" y="86"/>
                    <a:pt x="2" y="96"/>
                    <a:pt x="1" y="92"/>
                  </a:cubicBezTo>
                  <a:close/>
                </a:path>
              </a:pathLst>
            </a:custGeom>
            <a:gradFill rotWithShape="1">
              <a:gsLst>
                <a:gs pos="0">
                  <a:schemeClr val="accent2">
                    <a:gamma/>
                    <a:shade val="46275"/>
                    <a:invGamma/>
                  </a:schemeClr>
                </a:gs>
                <a:gs pos="100000">
                  <a:schemeClr val="accent2"/>
                </a:gs>
              </a:gsLst>
              <a:lin ang="5400000" scaled="1"/>
            </a:gradFill>
            <a:ln w="9525" cap="flat" cmpd="sng">
              <a:noFill/>
              <a:prstDash val="solid"/>
              <a:round/>
              <a:headEnd/>
              <a:tailEnd/>
            </a:ln>
            <a:effectLst/>
          </p:spPr>
          <p:txBody>
            <a:bodyPr/>
            <a:lstStyle/>
            <a:p>
              <a:pPr>
                <a:defRPr/>
              </a:pPr>
              <a:endParaRPr lang="en-US">
                <a:ea typeface="+mn-ea"/>
                <a:cs typeface="+mn-cs"/>
              </a:endParaRPr>
            </a:p>
          </p:txBody>
        </p:sp>
      </p:grpSp>
      <p:grpSp>
        <p:nvGrpSpPr>
          <p:cNvPr id="56676" name="Group 1069"/>
          <p:cNvGrpSpPr>
            <a:grpSpLocks/>
          </p:cNvGrpSpPr>
          <p:nvPr/>
        </p:nvGrpSpPr>
        <p:grpSpPr bwMode="auto">
          <a:xfrm>
            <a:off x="3351213" y="3527425"/>
            <a:ext cx="1158875" cy="1079500"/>
            <a:chOff x="1310" y="2070"/>
            <a:chExt cx="730" cy="680"/>
          </a:xfrm>
        </p:grpSpPr>
        <p:sp>
          <p:nvSpPr>
            <p:cNvPr id="130094" name="Freeform 1070"/>
            <p:cNvSpPr>
              <a:spLocks/>
            </p:cNvSpPr>
            <p:nvPr/>
          </p:nvSpPr>
          <p:spPr bwMode="auto">
            <a:xfrm rot="18754226" flipH="1">
              <a:off x="1396" y="2105"/>
              <a:ext cx="559" cy="730"/>
            </a:xfrm>
            <a:custGeom>
              <a:avLst/>
              <a:gdLst/>
              <a:ahLst/>
              <a:cxnLst>
                <a:cxn ang="0">
                  <a:pos x="297" y="418"/>
                </a:cxn>
                <a:cxn ang="0">
                  <a:pos x="273" y="406"/>
                </a:cxn>
                <a:cxn ang="0">
                  <a:pos x="261" y="370"/>
                </a:cxn>
                <a:cxn ang="0">
                  <a:pos x="240" y="339"/>
                </a:cxn>
                <a:cxn ang="0">
                  <a:pos x="240" y="270"/>
                </a:cxn>
                <a:cxn ang="0">
                  <a:pos x="216" y="248"/>
                </a:cxn>
                <a:cxn ang="0">
                  <a:pos x="156" y="200"/>
                </a:cxn>
                <a:cxn ang="0">
                  <a:pos x="125" y="166"/>
                </a:cxn>
                <a:cxn ang="0">
                  <a:pos x="38" y="152"/>
                </a:cxn>
                <a:cxn ang="0">
                  <a:pos x="5" y="130"/>
                </a:cxn>
                <a:cxn ang="0">
                  <a:pos x="7" y="82"/>
                </a:cxn>
                <a:cxn ang="0">
                  <a:pos x="19" y="63"/>
                </a:cxn>
                <a:cxn ang="0">
                  <a:pos x="21" y="18"/>
                </a:cxn>
                <a:cxn ang="0">
                  <a:pos x="74" y="3"/>
                </a:cxn>
                <a:cxn ang="0">
                  <a:pos x="108" y="37"/>
                </a:cxn>
                <a:cxn ang="0">
                  <a:pos x="110" y="80"/>
                </a:cxn>
                <a:cxn ang="0">
                  <a:pos x="129" y="130"/>
                </a:cxn>
                <a:cxn ang="0">
                  <a:pos x="209" y="193"/>
                </a:cxn>
                <a:cxn ang="0">
                  <a:pos x="266" y="246"/>
                </a:cxn>
                <a:cxn ang="0">
                  <a:pos x="281" y="267"/>
                </a:cxn>
                <a:cxn ang="0">
                  <a:pos x="285" y="322"/>
                </a:cxn>
                <a:cxn ang="0">
                  <a:pos x="309" y="368"/>
                </a:cxn>
                <a:cxn ang="0">
                  <a:pos x="312" y="411"/>
                </a:cxn>
                <a:cxn ang="0">
                  <a:pos x="297" y="418"/>
                </a:cxn>
              </a:cxnLst>
              <a:rect l="0" t="0" r="r" b="b"/>
              <a:pathLst>
                <a:path w="315" h="419">
                  <a:moveTo>
                    <a:pt x="297" y="418"/>
                  </a:moveTo>
                  <a:cubicBezTo>
                    <a:pt x="291" y="417"/>
                    <a:pt x="279" y="414"/>
                    <a:pt x="273" y="406"/>
                  </a:cubicBezTo>
                  <a:cubicBezTo>
                    <a:pt x="267" y="398"/>
                    <a:pt x="266" y="381"/>
                    <a:pt x="261" y="370"/>
                  </a:cubicBezTo>
                  <a:cubicBezTo>
                    <a:pt x="256" y="359"/>
                    <a:pt x="243" y="356"/>
                    <a:pt x="240" y="339"/>
                  </a:cubicBezTo>
                  <a:cubicBezTo>
                    <a:pt x="237" y="322"/>
                    <a:pt x="244" y="285"/>
                    <a:pt x="240" y="270"/>
                  </a:cubicBezTo>
                  <a:cubicBezTo>
                    <a:pt x="236" y="255"/>
                    <a:pt x="230" y="260"/>
                    <a:pt x="216" y="248"/>
                  </a:cubicBezTo>
                  <a:cubicBezTo>
                    <a:pt x="202" y="236"/>
                    <a:pt x="171" y="214"/>
                    <a:pt x="156" y="200"/>
                  </a:cubicBezTo>
                  <a:cubicBezTo>
                    <a:pt x="141" y="186"/>
                    <a:pt x="145" y="174"/>
                    <a:pt x="125" y="166"/>
                  </a:cubicBezTo>
                  <a:cubicBezTo>
                    <a:pt x="105" y="158"/>
                    <a:pt x="58" y="158"/>
                    <a:pt x="38" y="152"/>
                  </a:cubicBezTo>
                  <a:cubicBezTo>
                    <a:pt x="18" y="146"/>
                    <a:pt x="10" y="142"/>
                    <a:pt x="5" y="130"/>
                  </a:cubicBezTo>
                  <a:cubicBezTo>
                    <a:pt x="0" y="118"/>
                    <a:pt x="5" y="93"/>
                    <a:pt x="7" y="82"/>
                  </a:cubicBezTo>
                  <a:cubicBezTo>
                    <a:pt x="9" y="71"/>
                    <a:pt x="17" y="74"/>
                    <a:pt x="19" y="63"/>
                  </a:cubicBezTo>
                  <a:cubicBezTo>
                    <a:pt x="21" y="52"/>
                    <a:pt x="12" y="28"/>
                    <a:pt x="21" y="18"/>
                  </a:cubicBezTo>
                  <a:cubicBezTo>
                    <a:pt x="30" y="8"/>
                    <a:pt x="60" y="0"/>
                    <a:pt x="74" y="3"/>
                  </a:cubicBezTo>
                  <a:cubicBezTo>
                    <a:pt x="88" y="6"/>
                    <a:pt x="102" y="24"/>
                    <a:pt x="108" y="37"/>
                  </a:cubicBezTo>
                  <a:cubicBezTo>
                    <a:pt x="114" y="50"/>
                    <a:pt x="107" y="65"/>
                    <a:pt x="110" y="80"/>
                  </a:cubicBezTo>
                  <a:cubicBezTo>
                    <a:pt x="113" y="95"/>
                    <a:pt x="113" y="111"/>
                    <a:pt x="129" y="130"/>
                  </a:cubicBezTo>
                  <a:cubicBezTo>
                    <a:pt x="145" y="149"/>
                    <a:pt x="186" y="174"/>
                    <a:pt x="209" y="193"/>
                  </a:cubicBezTo>
                  <a:cubicBezTo>
                    <a:pt x="232" y="212"/>
                    <a:pt x="254" y="234"/>
                    <a:pt x="266" y="246"/>
                  </a:cubicBezTo>
                  <a:cubicBezTo>
                    <a:pt x="278" y="258"/>
                    <a:pt x="278" y="254"/>
                    <a:pt x="281" y="267"/>
                  </a:cubicBezTo>
                  <a:cubicBezTo>
                    <a:pt x="284" y="280"/>
                    <a:pt x="280" y="305"/>
                    <a:pt x="285" y="322"/>
                  </a:cubicBezTo>
                  <a:cubicBezTo>
                    <a:pt x="290" y="339"/>
                    <a:pt x="305" y="353"/>
                    <a:pt x="309" y="368"/>
                  </a:cubicBezTo>
                  <a:cubicBezTo>
                    <a:pt x="313" y="383"/>
                    <a:pt x="315" y="403"/>
                    <a:pt x="312" y="411"/>
                  </a:cubicBezTo>
                  <a:cubicBezTo>
                    <a:pt x="309" y="419"/>
                    <a:pt x="303" y="419"/>
                    <a:pt x="297" y="418"/>
                  </a:cubicBezTo>
                  <a:close/>
                </a:path>
              </a:pathLst>
            </a:custGeom>
            <a:gradFill rotWithShape="1">
              <a:gsLst>
                <a:gs pos="0">
                  <a:schemeClr val="accent1">
                    <a:gamma/>
                    <a:shade val="46275"/>
                    <a:invGamma/>
                  </a:schemeClr>
                </a:gs>
                <a:gs pos="50000">
                  <a:schemeClr val="accent1"/>
                </a:gs>
                <a:gs pos="100000">
                  <a:schemeClr val="accent1">
                    <a:gamma/>
                    <a:shade val="46275"/>
                    <a:invGamma/>
                  </a:schemeClr>
                </a:gs>
              </a:gsLst>
              <a:lin ang="5400000" scaled="1"/>
            </a:gradFill>
            <a:ln w="12700" cap="flat" cmpd="sng">
              <a:solidFill>
                <a:schemeClr val="accent1"/>
              </a:solidFill>
              <a:prstDash val="solid"/>
              <a:round/>
              <a:headEnd/>
              <a:tailEnd/>
            </a:ln>
            <a:effectLst/>
          </p:spPr>
          <p:txBody>
            <a:bodyPr/>
            <a:lstStyle/>
            <a:p>
              <a:pPr>
                <a:defRPr/>
              </a:pPr>
              <a:endParaRPr lang="en-US">
                <a:ea typeface="+mn-ea"/>
                <a:cs typeface="+mn-cs"/>
              </a:endParaRPr>
            </a:p>
          </p:txBody>
        </p:sp>
        <p:sp>
          <p:nvSpPr>
            <p:cNvPr id="130095" name="Freeform 1071"/>
            <p:cNvSpPr>
              <a:spLocks/>
            </p:cNvSpPr>
            <p:nvPr/>
          </p:nvSpPr>
          <p:spPr bwMode="auto">
            <a:xfrm rot="18754226" flipH="1">
              <a:off x="1565" y="2054"/>
              <a:ext cx="107" cy="139"/>
            </a:xfrm>
            <a:custGeom>
              <a:avLst/>
              <a:gdLst/>
              <a:ahLst/>
              <a:cxnLst>
                <a:cxn ang="0">
                  <a:pos x="1" y="92"/>
                </a:cxn>
                <a:cxn ang="0">
                  <a:pos x="16" y="60"/>
                </a:cxn>
                <a:cxn ang="0">
                  <a:pos x="17" y="17"/>
                </a:cxn>
                <a:cxn ang="0">
                  <a:pos x="38" y="1"/>
                </a:cxn>
                <a:cxn ang="0">
                  <a:pos x="59" y="22"/>
                </a:cxn>
                <a:cxn ang="0">
                  <a:pos x="60" y="63"/>
                </a:cxn>
                <a:cxn ang="0">
                  <a:pos x="51" y="75"/>
                </a:cxn>
                <a:cxn ang="0">
                  <a:pos x="20" y="83"/>
                </a:cxn>
                <a:cxn ang="0">
                  <a:pos x="1" y="92"/>
                </a:cxn>
              </a:cxnLst>
              <a:rect l="0" t="0" r="r" b="b"/>
              <a:pathLst>
                <a:path w="63" h="96">
                  <a:moveTo>
                    <a:pt x="1" y="92"/>
                  </a:moveTo>
                  <a:cubicBezTo>
                    <a:pt x="0" y="88"/>
                    <a:pt x="13" y="72"/>
                    <a:pt x="16" y="60"/>
                  </a:cubicBezTo>
                  <a:cubicBezTo>
                    <a:pt x="19" y="48"/>
                    <a:pt x="13" y="27"/>
                    <a:pt x="17" y="17"/>
                  </a:cubicBezTo>
                  <a:cubicBezTo>
                    <a:pt x="21" y="7"/>
                    <a:pt x="31" y="0"/>
                    <a:pt x="38" y="1"/>
                  </a:cubicBezTo>
                  <a:cubicBezTo>
                    <a:pt x="45" y="2"/>
                    <a:pt x="55" y="12"/>
                    <a:pt x="59" y="22"/>
                  </a:cubicBezTo>
                  <a:cubicBezTo>
                    <a:pt x="63" y="32"/>
                    <a:pt x="61" y="54"/>
                    <a:pt x="60" y="63"/>
                  </a:cubicBezTo>
                  <a:cubicBezTo>
                    <a:pt x="59" y="72"/>
                    <a:pt x="58" y="72"/>
                    <a:pt x="51" y="75"/>
                  </a:cubicBezTo>
                  <a:cubicBezTo>
                    <a:pt x="44" y="78"/>
                    <a:pt x="28" y="80"/>
                    <a:pt x="20" y="83"/>
                  </a:cubicBezTo>
                  <a:cubicBezTo>
                    <a:pt x="12" y="86"/>
                    <a:pt x="2" y="96"/>
                    <a:pt x="1" y="92"/>
                  </a:cubicBezTo>
                  <a:close/>
                </a:path>
              </a:pathLst>
            </a:custGeom>
            <a:gradFill rotWithShape="1">
              <a:gsLst>
                <a:gs pos="0">
                  <a:schemeClr val="accent1">
                    <a:gamma/>
                    <a:shade val="46275"/>
                    <a:invGamma/>
                  </a:schemeClr>
                </a:gs>
                <a:gs pos="100000">
                  <a:schemeClr val="accent1"/>
                </a:gs>
              </a:gsLst>
              <a:lin ang="5400000" scaled="1"/>
            </a:gradFill>
            <a:ln w="9525" cap="flat" cmpd="sng">
              <a:noFill/>
              <a:prstDash val="solid"/>
              <a:round/>
              <a:headEnd/>
              <a:tailEnd/>
            </a:ln>
            <a:effectLst/>
          </p:spPr>
          <p:txBody>
            <a:bodyPr/>
            <a:lstStyle/>
            <a:p>
              <a:pPr>
                <a:defRPr/>
              </a:pPr>
              <a:endParaRPr lang="en-US">
                <a:ea typeface="+mn-ea"/>
                <a:cs typeface="+mn-cs"/>
              </a:endParaRPr>
            </a:p>
          </p:txBody>
        </p:sp>
      </p:grpSp>
      <p:grpSp>
        <p:nvGrpSpPr>
          <p:cNvPr id="56685" name="Group 1072"/>
          <p:cNvGrpSpPr>
            <a:grpSpLocks/>
          </p:cNvGrpSpPr>
          <p:nvPr/>
        </p:nvGrpSpPr>
        <p:grpSpPr bwMode="auto">
          <a:xfrm>
            <a:off x="4427538" y="3513138"/>
            <a:ext cx="1158875" cy="1079500"/>
            <a:chOff x="1310" y="2070"/>
            <a:chExt cx="730" cy="680"/>
          </a:xfrm>
        </p:grpSpPr>
        <p:sp>
          <p:nvSpPr>
            <p:cNvPr id="130097" name="Freeform 1073"/>
            <p:cNvSpPr>
              <a:spLocks/>
            </p:cNvSpPr>
            <p:nvPr/>
          </p:nvSpPr>
          <p:spPr bwMode="auto">
            <a:xfrm rot="18754226" flipH="1">
              <a:off x="1397" y="2102"/>
              <a:ext cx="559" cy="730"/>
            </a:xfrm>
            <a:custGeom>
              <a:avLst/>
              <a:gdLst/>
              <a:ahLst/>
              <a:cxnLst>
                <a:cxn ang="0">
                  <a:pos x="297" y="418"/>
                </a:cxn>
                <a:cxn ang="0">
                  <a:pos x="273" y="406"/>
                </a:cxn>
                <a:cxn ang="0">
                  <a:pos x="261" y="370"/>
                </a:cxn>
                <a:cxn ang="0">
                  <a:pos x="240" y="339"/>
                </a:cxn>
                <a:cxn ang="0">
                  <a:pos x="240" y="270"/>
                </a:cxn>
                <a:cxn ang="0">
                  <a:pos x="216" y="248"/>
                </a:cxn>
                <a:cxn ang="0">
                  <a:pos x="156" y="200"/>
                </a:cxn>
                <a:cxn ang="0">
                  <a:pos x="125" y="166"/>
                </a:cxn>
                <a:cxn ang="0">
                  <a:pos x="38" y="152"/>
                </a:cxn>
                <a:cxn ang="0">
                  <a:pos x="5" y="130"/>
                </a:cxn>
                <a:cxn ang="0">
                  <a:pos x="7" y="82"/>
                </a:cxn>
                <a:cxn ang="0">
                  <a:pos x="19" y="63"/>
                </a:cxn>
                <a:cxn ang="0">
                  <a:pos x="21" y="18"/>
                </a:cxn>
                <a:cxn ang="0">
                  <a:pos x="74" y="3"/>
                </a:cxn>
                <a:cxn ang="0">
                  <a:pos x="108" y="37"/>
                </a:cxn>
                <a:cxn ang="0">
                  <a:pos x="110" y="80"/>
                </a:cxn>
                <a:cxn ang="0">
                  <a:pos x="129" y="130"/>
                </a:cxn>
                <a:cxn ang="0">
                  <a:pos x="209" y="193"/>
                </a:cxn>
                <a:cxn ang="0">
                  <a:pos x="266" y="246"/>
                </a:cxn>
                <a:cxn ang="0">
                  <a:pos x="281" y="267"/>
                </a:cxn>
                <a:cxn ang="0">
                  <a:pos x="285" y="322"/>
                </a:cxn>
                <a:cxn ang="0">
                  <a:pos x="309" y="368"/>
                </a:cxn>
                <a:cxn ang="0">
                  <a:pos x="312" y="411"/>
                </a:cxn>
                <a:cxn ang="0">
                  <a:pos x="297" y="418"/>
                </a:cxn>
              </a:cxnLst>
              <a:rect l="0" t="0" r="r" b="b"/>
              <a:pathLst>
                <a:path w="315" h="419">
                  <a:moveTo>
                    <a:pt x="297" y="418"/>
                  </a:moveTo>
                  <a:cubicBezTo>
                    <a:pt x="291" y="417"/>
                    <a:pt x="279" y="414"/>
                    <a:pt x="273" y="406"/>
                  </a:cubicBezTo>
                  <a:cubicBezTo>
                    <a:pt x="267" y="398"/>
                    <a:pt x="266" y="381"/>
                    <a:pt x="261" y="370"/>
                  </a:cubicBezTo>
                  <a:cubicBezTo>
                    <a:pt x="256" y="359"/>
                    <a:pt x="243" y="356"/>
                    <a:pt x="240" y="339"/>
                  </a:cubicBezTo>
                  <a:cubicBezTo>
                    <a:pt x="237" y="322"/>
                    <a:pt x="244" y="285"/>
                    <a:pt x="240" y="270"/>
                  </a:cubicBezTo>
                  <a:cubicBezTo>
                    <a:pt x="236" y="255"/>
                    <a:pt x="230" y="260"/>
                    <a:pt x="216" y="248"/>
                  </a:cubicBezTo>
                  <a:cubicBezTo>
                    <a:pt x="202" y="236"/>
                    <a:pt x="171" y="214"/>
                    <a:pt x="156" y="200"/>
                  </a:cubicBezTo>
                  <a:cubicBezTo>
                    <a:pt x="141" y="186"/>
                    <a:pt x="145" y="174"/>
                    <a:pt x="125" y="166"/>
                  </a:cubicBezTo>
                  <a:cubicBezTo>
                    <a:pt x="105" y="158"/>
                    <a:pt x="58" y="158"/>
                    <a:pt x="38" y="152"/>
                  </a:cubicBezTo>
                  <a:cubicBezTo>
                    <a:pt x="18" y="146"/>
                    <a:pt x="10" y="142"/>
                    <a:pt x="5" y="130"/>
                  </a:cubicBezTo>
                  <a:cubicBezTo>
                    <a:pt x="0" y="118"/>
                    <a:pt x="5" y="93"/>
                    <a:pt x="7" y="82"/>
                  </a:cubicBezTo>
                  <a:cubicBezTo>
                    <a:pt x="9" y="71"/>
                    <a:pt x="17" y="74"/>
                    <a:pt x="19" y="63"/>
                  </a:cubicBezTo>
                  <a:cubicBezTo>
                    <a:pt x="21" y="52"/>
                    <a:pt x="12" y="28"/>
                    <a:pt x="21" y="18"/>
                  </a:cubicBezTo>
                  <a:cubicBezTo>
                    <a:pt x="30" y="8"/>
                    <a:pt x="60" y="0"/>
                    <a:pt x="74" y="3"/>
                  </a:cubicBezTo>
                  <a:cubicBezTo>
                    <a:pt x="88" y="6"/>
                    <a:pt x="102" y="24"/>
                    <a:pt x="108" y="37"/>
                  </a:cubicBezTo>
                  <a:cubicBezTo>
                    <a:pt x="114" y="50"/>
                    <a:pt x="107" y="65"/>
                    <a:pt x="110" y="80"/>
                  </a:cubicBezTo>
                  <a:cubicBezTo>
                    <a:pt x="113" y="95"/>
                    <a:pt x="113" y="111"/>
                    <a:pt x="129" y="130"/>
                  </a:cubicBezTo>
                  <a:cubicBezTo>
                    <a:pt x="145" y="149"/>
                    <a:pt x="186" y="174"/>
                    <a:pt x="209" y="193"/>
                  </a:cubicBezTo>
                  <a:cubicBezTo>
                    <a:pt x="232" y="212"/>
                    <a:pt x="254" y="234"/>
                    <a:pt x="266" y="246"/>
                  </a:cubicBezTo>
                  <a:cubicBezTo>
                    <a:pt x="278" y="258"/>
                    <a:pt x="278" y="254"/>
                    <a:pt x="281" y="267"/>
                  </a:cubicBezTo>
                  <a:cubicBezTo>
                    <a:pt x="284" y="280"/>
                    <a:pt x="280" y="305"/>
                    <a:pt x="285" y="322"/>
                  </a:cubicBezTo>
                  <a:cubicBezTo>
                    <a:pt x="290" y="339"/>
                    <a:pt x="305" y="353"/>
                    <a:pt x="309" y="368"/>
                  </a:cubicBezTo>
                  <a:cubicBezTo>
                    <a:pt x="313" y="383"/>
                    <a:pt x="315" y="403"/>
                    <a:pt x="312" y="411"/>
                  </a:cubicBezTo>
                  <a:cubicBezTo>
                    <a:pt x="309" y="419"/>
                    <a:pt x="303" y="419"/>
                    <a:pt x="297" y="418"/>
                  </a:cubicBezTo>
                  <a:close/>
                </a:path>
              </a:pathLst>
            </a:custGeom>
            <a:gradFill rotWithShape="1">
              <a:gsLst>
                <a:gs pos="0">
                  <a:schemeClr val="tx2">
                    <a:gamma/>
                    <a:shade val="46275"/>
                    <a:invGamma/>
                  </a:schemeClr>
                </a:gs>
                <a:gs pos="50000">
                  <a:schemeClr val="tx2"/>
                </a:gs>
                <a:gs pos="100000">
                  <a:schemeClr val="tx2">
                    <a:gamma/>
                    <a:shade val="46275"/>
                    <a:invGamma/>
                  </a:schemeClr>
                </a:gs>
              </a:gsLst>
              <a:lin ang="5400000" scaled="1"/>
            </a:gradFill>
            <a:ln w="12700" cap="flat" cmpd="sng">
              <a:solidFill>
                <a:schemeClr val="tx2"/>
              </a:solidFill>
              <a:prstDash val="solid"/>
              <a:round/>
              <a:headEnd/>
              <a:tailEnd/>
            </a:ln>
            <a:effectLst/>
          </p:spPr>
          <p:txBody>
            <a:bodyPr/>
            <a:lstStyle/>
            <a:p>
              <a:pPr>
                <a:defRPr/>
              </a:pPr>
              <a:endParaRPr lang="en-US">
                <a:ea typeface="+mn-ea"/>
                <a:cs typeface="+mn-cs"/>
              </a:endParaRPr>
            </a:p>
          </p:txBody>
        </p:sp>
        <p:sp>
          <p:nvSpPr>
            <p:cNvPr id="130098" name="Freeform 1074"/>
            <p:cNvSpPr>
              <a:spLocks/>
            </p:cNvSpPr>
            <p:nvPr/>
          </p:nvSpPr>
          <p:spPr bwMode="auto">
            <a:xfrm rot="18754226" flipH="1">
              <a:off x="1565" y="2054"/>
              <a:ext cx="107" cy="139"/>
            </a:xfrm>
            <a:custGeom>
              <a:avLst/>
              <a:gdLst/>
              <a:ahLst/>
              <a:cxnLst>
                <a:cxn ang="0">
                  <a:pos x="1" y="92"/>
                </a:cxn>
                <a:cxn ang="0">
                  <a:pos x="16" y="60"/>
                </a:cxn>
                <a:cxn ang="0">
                  <a:pos x="17" y="17"/>
                </a:cxn>
                <a:cxn ang="0">
                  <a:pos x="38" y="1"/>
                </a:cxn>
                <a:cxn ang="0">
                  <a:pos x="59" y="22"/>
                </a:cxn>
                <a:cxn ang="0">
                  <a:pos x="60" y="63"/>
                </a:cxn>
                <a:cxn ang="0">
                  <a:pos x="51" y="75"/>
                </a:cxn>
                <a:cxn ang="0">
                  <a:pos x="20" y="83"/>
                </a:cxn>
                <a:cxn ang="0">
                  <a:pos x="1" y="92"/>
                </a:cxn>
              </a:cxnLst>
              <a:rect l="0" t="0" r="r" b="b"/>
              <a:pathLst>
                <a:path w="63" h="96">
                  <a:moveTo>
                    <a:pt x="1" y="92"/>
                  </a:moveTo>
                  <a:cubicBezTo>
                    <a:pt x="0" y="88"/>
                    <a:pt x="13" y="72"/>
                    <a:pt x="16" y="60"/>
                  </a:cubicBezTo>
                  <a:cubicBezTo>
                    <a:pt x="19" y="48"/>
                    <a:pt x="13" y="27"/>
                    <a:pt x="17" y="17"/>
                  </a:cubicBezTo>
                  <a:cubicBezTo>
                    <a:pt x="21" y="7"/>
                    <a:pt x="31" y="0"/>
                    <a:pt x="38" y="1"/>
                  </a:cubicBezTo>
                  <a:cubicBezTo>
                    <a:pt x="45" y="2"/>
                    <a:pt x="55" y="12"/>
                    <a:pt x="59" y="22"/>
                  </a:cubicBezTo>
                  <a:cubicBezTo>
                    <a:pt x="63" y="32"/>
                    <a:pt x="61" y="54"/>
                    <a:pt x="60" y="63"/>
                  </a:cubicBezTo>
                  <a:cubicBezTo>
                    <a:pt x="59" y="72"/>
                    <a:pt x="58" y="72"/>
                    <a:pt x="51" y="75"/>
                  </a:cubicBezTo>
                  <a:cubicBezTo>
                    <a:pt x="44" y="78"/>
                    <a:pt x="28" y="80"/>
                    <a:pt x="20" y="83"/>
                  </a:cubicBezTo>
                  <a:cubicBezTo>
                    <a:pt x="12" y="86"/>
                    <a:pt x="2" y="96"/>
                    <a:pt x="1" y="92"/>
                  </a:cubicBezTo>
                  <a:close/>
                </a:path>
              </a:pathLst>
            </a:custGeom>
            <a:gradFill rotWithShape="1">
              <a:gsLst>
                <a:gs pos="0">
                  <a:schemeClr val="tx2">
                    <a:gamma/>
                    <a:shade val="46275"/>
                    <a:invGamma/>
                  </a:schemeClr>
                </a:gs>
                <a:gs pos="100000">
                  <a:schemeClr val="tx2"/>
                </a:gs>
              </a:gsLst>
              <a:lin ang="5400000" scaled="1"/>
            </a:gradFill>
            <a:ln w="9525" cap="flat" cmpd="sng">
              <a:noFill/>
              <a:prstDash val="solid"/>
              <a:round/>
              <a:headEnd/>
              <a:tailEnd/>
            </a:ln>
            <a:effectLst/>
          </p:spPr>
          <p:txBody>
            <a:bodyPr/>
            <a:lstStyle/>
            <a:p>
              <a:pPr>
                <a:defRPr/>
              </a:pPr>
              <a:endParaRPr lang="en-US">
                <a:ea typeface="+mn-ea"/>
                <a:cs typeface="+mn-cs"/>
              </a:endParaRPr>
            </a:p>
          </p:txBody>
        </p:sp>
      </p:grpSp>
      <p:grpSp>
        <p:nvGrpSpPr>
          <p:cNvPr id="56694" name="Group 1075"/>
          <p:cNvGrpSpPr>
            <a:grpSpLocks/>
          </p:cNvGrpSpPr>
          <p:nvPr/>
        </p:nvGrpSpPr>
        <p:grpSpPr bwMode="auto">
          <a:xfrm>
            <a:off x="3313113" y="4994275"/>
            <a:ext cx="1766887" cy="1068388"/>
            <a:chOff x="2087" y="3080"/>
            <a:chExt cx="1113" cy="673"/>
          </a:xfrm>
        </p:grpSpPr>
        <p:sp>
          <p:nvSpPr>
            <p:cNvPr id="56335" name="Text Box 1076"/>
            <p:cNvSpPr txBox="1">
              <a:spLocks noChangeArrowheads="1"/>
            </p:cNvSpPr>
            <p:nvPr/>
          </p:nvSpPr>
          <p:spPr bwMode="auto">
            <a:xfrm>
              <a:off x="2087" y="3387"/>
              <a:ext cx="1113" cy="366"/>
            </a:xfrm>
            <a:prstGeom prst="rect">
              <a:avLst/>
            </a:prstGeom>
            <a:noFill/>
            <a:ln w="9525">
              <a:noFill/>
              <a:miter lim="800000"/>
              <a:headEnd/>
              <a:tailEnd/>
            </a:ln>
          </p:spPr>
          <p:txBody>
            <a:bodyPr>
              <a:prstTxWarp prst="textNoShape">
                <a:avLst/>
              </a:prstTxWarp>
              <a:spAutoFit/>
            </a:bodyPr>
            <a:lstStyle/>
            <a:p>
              <a:pPr algn="ctr">
                <a:spcBef>
                  <a:spcPct val="50000"/>
                </a:spcBef>
              </a:pPr>
              <a:r>
                <a:rPr lang="en-US" sz="1600" b="1"/>
                <a:t>Tyrosine Kinase Domain</a:t>
              </a:r>
            </a:p>
          </p:txBody>
        </p:sp>
        <p:sp>
          <p:nvSpPr>
            <p:cNvPr id="56336" name="Line 1077"/>
            <p:cNvSpPr>
              <a:spLocks noChangeShapeType="1"/>
            </p:cNvSpPr>
            <p:nvPr/>
          </p:nvSpPr>
          <p:spPr bwMode="auto">
            <a:xfrm rot="5400000" flipH="1">
              <a:off x="2528" y="3226"/>
              <a:ext cx="292" cy="0"/>
            </a:xfrm>
            <a:prstGeom prst="line">
              <a:avLst/>
            </a:prstGeom>
            <a:noFill/>
            <a:ln w="28575">
              <a:solidFill>
                <a:schemeClr val="tx1"/>
              </a:solidFill>
              <a:round/>
              <a:headEnd/>
              <a:tailEnd type="triangle" w="med" len="med"/>
            </a:ln>
          </p:spPr>
          <p:txBody>
            <a:bodyPr>
              <a:prstTxWarp prst="textNoShape">
                <a:avLst/>
              </a:prstTxWarp>
            </a:bodyPr>
            <a:lstStyle/>
            <a:p>
              <a:endParaRPr lang="en-US"/>
            </a:p>
          </p:txBody>
        </p:sp>
        <p:sp>
          <p:nvSpPr>
            <p:cNvPr id="56337" name="Line 1078"/>
            <p:cNvSpPr>
              <a:spLocks noChangeShapeType="1"/>
            </p:cNvSpPr>
            <p:nvPr/>
          </p:nvSpPr>
          <p:spPr bwMode="auto">
            <a:xfrm rot="-5400000">
              <a:off x="2399" y="3230"/>
              <a:ext cx="301" cy="1"/>
            </a:xfrm>
            <a:prstGeom prst="line">
              <a:avLst/>
            </a:prstGeom>
            <a:noFill/>
            <a:ln w="28575">
              <a:solidFill>
                <a:schemeClr val="tx1"/>
              </a:solidFill>
              <a:round/>
              <a:headEnd/>
              <a:tailEnd type="triangle" w="med" len="med"/>
            </a:ln>
          </p:spPr>
          <p:txBody>
            <a:bodyPr>
              <a:prstTxWarp prst="textNoShape">
                <a:avLst/>
              </a:prstTxWarp>
            </a:bodyPr>
            <a:lstStyle/>
            <a:p>
              <a:endParaRPr lang="en-US"/>
            </a:p>
          </p:txBody>
        </p:sp>
        <p:sp>
          <p:nvSpPr>
            <p:cNvPr id="56338" name="Line 1079"/>
            <p:cNvSpPr>
              <a:spLocks noChangeShapeType="1"/>
            </p:cNvSpPr>
            <p:nvPr/>
          </p:nvSpPr>
          <p:spPr bwMode="auto">
            <a:xfrm rot="-5400000">
              <a:off x="2816" y="3125"/>
              <a:ext cx="230" cy="264"/>
            </a:xfrm>
            <a:prstGeom prst="line">
              <a:avLst/>
            </a:prstGeom>
            <a:noFill/>
            <a:ln w="28575">
              <a:solidFill>
                <a:schemeClr val="tx1"/>
              </a:solidFill>
              <a:round/>
              <a:headEnd/>
              <a:tailEnd type="triangle" w="med" len="med"/>
            </a:ln>
          </p:spPr>
          <p:txBody>
            <a:bodyPr>
              <a:prstTxWarp prst="textNoShape">
                <a:avLst/>
              </a:prstTxWarp>
            </a:bodyPr>
            <a:lstStyle/>
            <a:p>
              <a:endParaRPr lang="en-US"/>
            </a:p>
          </p:txBody>
        </p:sp>
        <p:sp>
          <p:nvSpPr>
            <p:cNvPr id="56339" name="Line 1080"/>
            <p:cNvSpPr>
              <a:spLocks noChangeShapeType="1"/>
            </p:cNvSpPr>
            <p:nvPr/>
          </p:nvSpPr>
          <p:spPr bwMode="auto">
            <a:xfrm rot="5400000" flipH="1">
              <a:off x="2183" y="3130"/>
              <a:ext cx="230" cy="254"/>
            </a:xfrm>
            <a:prstGeom prst="line">
              <a:avLst/>
            </a:prstGeom>
            <a:noFill/>
            <a:ln w="28575">
              <a:solidFill>
                <a:schemeClr val="tx1"/>
              </a:solidFill>
              <a:round/>
              <a:headEnd/>
              <a:tailEnd type="triangle" w="med" len="med"/>
            </a:ln>
          </p:spPr>
          <p:txBody>
            <a:bodyPr>
              <a:prstTxWarp prst="textNoShape">
                <a:avLst/>
              </a:prstTxWarp>
            </a:bodyPr>
            <a:lstStyle/>
            <a:p>
              <a:endParaRPr lang="en-US"/>
            </a:p>
          </p:txBody>
        </p:sp>
      </p:grpSp>
      <p:sp>
        <p:nvSpPr>
          <p:cNvPr id="56333" name="Text Box 94"/>
          <p:cNvSpPr txBox="1">
            <a:spLocks noChangeArrowheads="1"/>
          </p:cNvSpPr>
          <p:nvPr/>
        </p:nvSpPr>
        <p:spPr bwMode="auto">
          <a:xfrm>
            <a:off x="284163" y="6188075"/>
            <a:ext cx="5715000" cy="476250"/>
          </a:xfrm>
          <a:prstGeom prst="rect">
            <a:avLst/>
          </a:prstGeom>
          <a:noFill/>
          <a:ln w="9525">
            <a:noFill/>
            <a:miter lim="800000"/>
            <a:headEnd/>
            <a:tailEnd/>
          </a:ln>
        </p:spPr>
        <p:txBody>
          <a:bodyPr>
            <a:prstTxWarp prst="textNoShape">
              <a:avLst/>
            </a:prstTxWarp>
            <a:spAutoFit/>
          </a:bodyPr>
          <a:lstStyle/>
          <a:p>
            <a:pPr>
              <a:buFont typeface="Wingdings" charset="2"/>
              <a:buNone/>
            </a:pPr>
            <a:r>
              <a:rPr lang="en-US" sz="1400"/>
              <a:t>Adapted from:</a:t>
            </a:r>
          </a:p>
          <a:p>
            <a:pPr>
              <a:buFont typeface="Wingdings" charset="2"/>
              <a:buNone/>
            </a:pPr>
            <a:r>
              <a:rPr lang="en-US" sz="1400"/>
              <a:t>Ciardiello F, et al. N Engl J Med. 2008;358:1160-1174.</a:t>
            </a:r>
          </a:p>
        </p:txBody>
      </p:sp>
      <p:sp>
        <p:nvSpPr>
          <p:cNvPr id="56334" name="1081 CuadroTexto"/>
          <p:cNvSpPr txBox="1">
            <a:spLocks noChangeArrowheads="1"/>
          </p:cNvSpPr>
          <p:nvPr/>
        </p:nvSpPr>
        <p:spPr bwMode="auto">
          <a:xfrm>
            <a:off x="7318375" y="6503987"/>
            <a:ext cx="1749425" cy="277813"/>
          </a:xfrm>
          <a:prstGeom prst="rect">
            <a:avLst/>
          </a:prstGeom>
          <a:noFill/>
          <a:ln w="9525">
            <a:noFill/>
            <a:miter lim="800000"/>
            <a:headEnd/>
            <a:tailEnd/>
          </a:ln>
        </p:spPr>
        <p:txBody>
          <a:bodyPr wrap="none">
            <a:prstTxWarp prst="textNoShape">
              <a:avLst/>
            </a:prstTxWarp>
            <a:spAutoFit/>
          </a:bodyPr>
          <a:lstStyle/>
          <a:p>
            <a:r>
              <a:rPr lang="es-ES" sz="1200" dirty="0"/>
              <a:t>www.clinicaloptions.com</a:t>
            </a:r>
          </a:p>
        </p:txBody>
      </p:sp>
    </p:spTree>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6613"/>
                                        </p:tgtEl>
                                        <p:attrNameLst>
                                          <p:attrName>style.visibility</p:attrName>
                                        </p:attrNameLst>
                                      </p:cBhvr>
                                      <p:to>
                                        <p:strVal val="visible"/>
                                      </p:to>
                                    </p:set>
                                    <p:animEffect transition="in" filter="fade">
                                      <p:cBhvr>
                                        <p:cTn id="7" dur="1000"/>
                                        <p:tgtEl>
                                          <p:spTgt spid="56613"/>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56622"/>
                                        </p:tgtEl>
                                        <p:attrNameLst>
                                          <p:attrName>style.visibility</p:attrName>
                                        </p:attrNameLst>
                                      </p:cBhvr>
                                      <p:to>
                                        <p:strVal val="visible"/>
                                      </p:to>
                                    </p:set>
                                    <p:animEffect transition="in" filter="fade">
                                      <p:cBhvr>
                                        <p:cTn id="11" dur="1000"/>
                                        <p:tgtEl>
                                          <p:spTgt spid="56622"/>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56631"/>
                                        </p:tgtEl>
                                        <p:attrNameLst>
                                          <p:attrName>style.visibility</p:attrName>
                                        </p:attrNameLst>
                                      </p:cBhvr>
                                      <p:to>
                                        <p:strVal val="visible"/>
                                      </p:to>
                                    </p:set>
                                    <p:animEffect transition="in" filter="fade">
                                      <p:cBhvr>
                                        <p:cTn id="15" dur="1000"/>
                                        <p:tgtEl>
                                          <p:spTgt spid="56631"/>
                                        </p:tgtEl>
                                      </p:cBhvr>
                                    </p:animEffect>
                                  </p:childTnLst>
                                </p:cTn>
                              </p:par>
                            </p:childTnLst>
                          </p:cTn>
                        </p:par>
                        <p:par>
                          <p:cTn id="16" fill="hold">
                            <p:stCondLst>
                              <p:cond delay="3000"/>
                            </p:stCondLst>
                            <p:childTnLst>
                              <p:par>
                                <p:cTn id="17" presetID="10" presetClass="entr" presetSubtype="0" fill="hold" nodeType="afterEffect">
                                  <p:stCondLst>
                                    <p:cond delay="0"/>
                                  </p:stCondLst>
                                  <p:childTnLst>
                                    <p:set>
                                      <p:cBhvr>
                                        <p:cTn id="18" dur="1" fill="hold">
                                          <p:stCondLst>
                                            <p:cond delay="0"/>
                                          </p:stCondLst>
                                        </p:cTn>
                                        <p:tgtEl>
                                          <p:spTgt spid="56694"/>
                                        </p:tgtEl>
                                        <p:attrNameLst>
                                          <p:attrName>style.visibility</p:attrName>
                                        </p:attrNameLst>
                                      </p:cBhvr>
                                      <p:to>
                                        <p:strVal val="visible"/>
                                      </p:to>
                                    </p:set>
                                    <p:animEffect transition="in" filter="fade">
                                      <p:cBhvr>
                                        <p:cTn id="19" dur="1000"/>
                                        <p:tgtEl>
                                          <p:spTgt spid="566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60418" name="Picture 2" descr="Picture 13"/>
          <p:cNvPicPr>
            <a:picLocks noChangeAspect="1" noChangeArrowheads="1"/>
          </p:cNvPicPr>
          <p:nvPr/>
        </p:nvPicPr>
        <p:blipFill>
          <a:blip r:embed="rId3"/>
          <a:srcRect/>
          <a:stretch>
            <a:fillRect/>
          </a:stretch>
        </p:blipFill>
        <p:spPr bwMode="auto">
          <a:xfrm>
            <a:off x="230188" y="2763838"/>
            <a:ext cx="8713787" cy="2686050"/>
          </a:xfrm>
          <a:prstGeom prst="rect">
            <a:avLst/>
          </a:prstGeom>
          <a:noFill/>
          <a:ln w="9525">
            <a:noFill/>
            <a:miter lim="800000"/>
            <a:headEnd/>
            <a:tailEnd/>
          </a:ln>
        </p:spPr>
      </p:pic>
      <p:sp>
        <p:nvSpPr>
          <p:cNvPr id="110595" name="Rectangle 3"/>
          <p:cNvSpPr>
            <a:spLocks noGrp="1" noChangeArrowheads="1"/>
          </p:cNvSpPr>
          <p:nvPr>
            <p:ph type="title" idx="4294967295"/>
          </p:nvPr>
        </p:nvSpPr>
        <p:spPr/>
        <p:txBody>
          <a:bodyPr/>
          <a:lstStyle/>
          <a:p>
            <a:pPr eaLnBrk="1" hangingPunct="1">
              <a:defRPr/>
            </a:pPr>
            <a:r>
              <a:rPr lang="en-US" sz="3600" b="0" dirty="0" smtClean="0">
                <a:solidFill>
                  <a:schemeClr val="bg1"/>
                </a:solidFill>
                <a:effectLst>
                  <a:outerShdw blurRad="38100" dist="38100" dir="2700000" algn="tl">
                    <a:srgbClr val="FFFFFF"/>
                  </a:outerShdw>
                </a:effectLst>
                <a:latin typeface="Arial"/>
              </a:rPr>
              <a:t>HER/</a:t>
            </a:r>
            <a:r>
              <a:rPr lang="en-US" sz="3600" b="0" dirty="0" err="1" smtClean="0">
                <a:solidFill>
                  <a:schemeClr val="bg1"/>
                </a:solidFill>
                <a:effectLst>
                  <a:outerShdw blurRad="38100" dist="38100" dir="2700000" algn="tl">
                    <a:srgbClr val="FFFFFF"/>
                  </a:outerShdw>
                </a:effectLst>
                <a:latin typeface="Arial"/>
              </a:rPr>
              <a:t>erbB</a:t>
            </a:r>
            <a:r>
              <a:rPr lang="en-US" sz="3600" b="0" dirty="0" smtClean="0">
                <a:solidFill>
                  <a:schemeClr val="bg1"/>
                </a:solidFill>
                <a:effectLst>
                  <a:outerShdw blurRad="38100" dist="38100" dir="2700000" algn="tl">
                    <a:srgbClr val="FFFFFF"/>
                  </a:outerShdw>
                </a:effectLst>
                <a:latin typeface="Arial"/>
              </a:rPr>
              <a:t> family </a:t>
            </a:r>
            <a:endParaRPr lang="en-GB" sz="3600" b="0" dirty="0" smtClean="0">
              <a:solidFill>
                <a:schemeClr val="bg1"/>
              </a:solidFill>
              <a:effectLst>
                <a:outerShdw blurRad="38100" dist="38100" dir="2700000" algn="tl">
                  <a:srgbClr val="FFFFFF"/>
                </a:outerShdw>
              </a:effectLst>
              <a:latin typeface="Arial"/>
            </a:endParaRPr>
          </a:p>
        </p:txBody>
      </p:sp>
      <p:sp>
        <p:nvSpPr>
          <p:cNvPr id="60420" name="Rectangle 4"/>
          <p:cNvSpPr>
            <a:spLocks noChangeArrowheads="1"/>
          </p:cNvSpPr>
          <p:nvPr/>
        </p:nvSpPr>
        <p:spPr bwMode="auto">
          <a:xfrm>
            <a:off x="98425" y="6248400"/>
            <a:ext cx="4600575" cy="457200"/>
          </a:xfrm>
          <a:prstGeom prst="rect">
            <a:avLst/>
          </a:prstGeom>
          <a:noFill/>
          <a:ln w="12700">
            <a:noFill/>
            <a:miter lim="800000"/>
            <a:headEnd type="none" w="sm" len="sm"/>
            <a:tailEnd type="none" w="sm" len="sm"/>
          </a:ln>
        </p:spPr>
        <p:txBody>
          <a:bodyPr>
            <a:prstTxWarp prst="textNoShape">
              <a:avLst/>
            </a:prstTxWarp>
            <a:spAutoFit/>
          </a:bodyPr>
          <a:lstStyle/>
          <a:p>
            <a:pPr algn="r"/>
            <a:r>
              <a:rPr lang="en-US" sz="1200" dirty="0"/>
              <a:t>Salomon DS, et al. </a:t>
            </a:r>
            <a:r>
              <a:rPr lang="en-US" sz="1200" dirty="0" err="1"/>
              <a:t>Crit</a:t>
            </a:r>
            <a:r>
              <a:rPr lang="en-US" sz="1200" dirty="0"/>
              <a:t> Rev </a:t>
            </a:r>
            <a:r>
              <a:rPr lang="en-US" sz="1200" dirty="0" err="1"/>
              <a:t>Oncol</a:t>
            </a:r>
            <a:r>
              <a:rPr lang="en-US" sz="1200" dirty="0"/>
              <a:t> </a:t>
            </a:r>
            <a:r>
              <a:rPr lang="en-US" sz="1200" dirty="0" err="1"/>
              <a:t>Hematol</a:t>
            </a:r>
            <a:r>
              <a:rPr lang="en-US" sz="1200" dirty="0"/>
              <a:t> 1995;19:183–232</a:t>
            </a:r>
          </a:p>
          <a:p>
            <a:pPr algn="r"/>
            <a:r>
              <a:rPr lang="en-US" sz="1200" dirty="0"/>
              <a:t>Woodburn JR. </a:t>
            </a:r>
            <a:r>
              <a:rPr lang="en-US" sz="1200" dirty="0" err="1"/>
              <a:t>Pharmacol</a:t>
            </a:r>
            <a:r>
              <a:rPr lang="en-US" sz="1200" dirty="0"/>
              <a:t> </a:t>
            </a:r>
            <a:r>
              <a:rPr lang="en-US" sz="1200" dirty="0" err="1"/>
              <a:t>Ther</a:t>
            </a:r>
            <a:r>
              <a:rPr lang="en-US" sz="1200" dirty="0"/>
              <a:t> 1999;82:241–50</a:t>
            </a:r>
          </a:p>
        </p:txBody>
      </p:sp>
      <p:sp>
        <p:nvSpPr>
          <p:cNvPr id="60421" name="Rectangle 5"/>
          <p:cNvSpPr>
            <a:spLocks noChangeArrowheads="1"/>
          </p:cNvSpPr>
          <p:nvPr/>
        </p:nvSpPr>
        <p:spPr bwMode="auto">
          <a:xfrm>
            <a:off x="2398713" y="5140325"/>
            <a:ext cx="684212" cy="739775"/>
          </a:xfrm>
          <a:prstGeom prst="rect">
            <a:avLst/>
          </a:prstGeom>
          <a:noFill/>
          <a:ln w="9525">
            <a:noFill/>
            <a:miter lim="800000"/>
            <a:headEnd/>
            <a:tailEnd/>
          </a:ln>
        </p:spPr>
        <p:txBody>
          <a:bodyPr wrap="none" lIns="92075" tIns="46038" rIns="92075" bIns="46038">
            <a:prstTxWarp prst="textNoShape">
              <a:avLst/>
            </a:prstTxWarp>
            <a:spAutoFit/>
          </a:bodyPr>
          <a:lstStyle/>
          <a:p>
            <a:pPr algn="ctr"/>
            <a:r>
              <a:rPr lang="en-GB" sz="1400"/>
              <a:t>HER1</a:t>
            </a:r>
          </a:p>
          <a:p>
            <a:pPr algn="ctr"/>
            <a:r>
              <a:rPr lang="en-GB" sz="1400"/>
              <a:t>EGFR</a:t>
            </a:r>
          </a:p>
          <a:p>
            <a:pPr algn="ctr"/>
            <a:r>
              <a:rPr lang="en-GB" sz="1400"/>
              <a:t>erbB1</a:t>
            </a:r>
          </a:p>
        </p:txBody>
      </p:sp>
      <p:sp>
        <p:nvSpPr>
          <p:cNvPr id="60422" name="Rectangle 6"/>
          <p:cNvSpPr>
            <a:spLocks noChangeArrowheads="1"/>
          </p:cNvSpPr>
          <p:nvPr/>
        </p:nvSpPr>
        <p:spPr bwMode="auto">
          <a:xfrm>
            <a:off x="3578225" y="5049838"/>
            <a:ext cx="665163" cy="739775"/>
          </a:xfrm>
          <a:prstGeom prst="rect">
            <a:avLst/>
          </a:prstGeom>
          <a:noFill/>
          <a:ln w="9525">
            <a:noFill/>
            <a:miter lim="800000"/>
            <a:headEnd/>
            <a:tailEnd/>
          </a:ln>
        </p:spPr>
        <p:txBody>
          <a:bodyPr wrap="none" lIns="92075" tIns="46038" rIns="92075" bIns="46038">
            <a:prstTxWarp prst="textNoShape">
              <a:avLst/>
            </a:prstTxWarp>
            <a:spAutoFit/>
          </a:bodyPr>
          <a:lstStyle/>
          <a:p>
            <a:pPr algn="ctr"/>
            <a:r>
              <a:rPr lang="en-GB" sz="1400"/>
              <a:t>HER2</a:t>
            </a:r>
          </a:p>
          <a:p>
            <a:pPr algn="ctr"/>
            <a:r>
              <a:rPr lang="en-GB" sz="1400"/>
              <a:t>erbB2</a:t>
            </a:r>
          </a:p>
          <a:p>
            <a:pPr algn="ctr"/>
            <a:r>
              <a:rPr lang="en-GB" sz="1400"/>
              <a:t>neu</a:t>
            </a:r>
          </a:p>
        </p:txBody>
      </p:sp>
      <p:sp>
        <p:nvSpPr>
          <p:cNvPr id="60423" name="Rectangle 7"/>
          <p:cNvSpPr>
            <a:spLocks noChangeArrowheads="1"/>
          </p:cNvSpPr>
          <p:nvPr/>
        </p:nvSpPr>
        <p:spPr bwMode="auto">
          <a:xfrm>
            <a:off x="1962150" y="1676400"/>
            <a:ext cx="1231900" cy="1385888"/>
          </a:xfrm>
          <a:prstGeom prst="rect">
            <a:avLst/>
          </a:prstGeom>
          <a:noFill/>
          <a:ln w="9525">
            <a:noFill/>
            <a:miter lim="800000"/>
            <a:headEnd/>
            <a:tailEnd/>
          </a:ln>
        </p:spPr>
        <p:txBody>
          <a:bodyPr wrap="none" lIns="92075" tIns="46038" rIns="92075" bIns="46038">
            <a:prstTxWarp prst="textNoShape">
              <a:avLst/>
            </a:prstTxWarp>
            <a:spAutoFit/>
          </a:bodyPr>
          <a:lstStyle/>
          <a:p>
            <a:pPr algn="ctr"/>
            <a:r>
              <a:rPr lang="en-GB" sz="1400"/>
              <a:t>EGF</a:t>
            </a:r>
          </a:p>
          <a:p>
            <a:pPr algn="ctr"/>
            <a:r>
              <a:rPr lang="en-GB" sz="1400"/>
              <a:t>TGF-</a:t>
            </a:r>
            <a:r>
              <a:rPr lang="el-GR" sz="1400">
                <a:ea typeface="Arial" charset="0"/>
                <a:cs typeface="Arial" charset="0"/>
              </a:rPr>
              <a:t>α</a:t>
            </a:r>
          </a:p>
          <a:p>
            <a:pPr algn="ctr"/>
            <a:r>
              <a:rPr lang="en-GB" sz="1400"/>
              <a:t>Amphiregulin</a:t>
            </a:r>
          </a:p>
          <a:p>
            <a:pPr algn="ctr"/>
            <a:r>
              <a:rPr lang="en-GB" sz="1400"/>
              <a:t>Betacellulin</a:t>
            </a:r>
          </a:p>
          <a:p>
            <a:pPr algn="ctr"/>
            <a:r>
              <a:rPr lang="en-GB" sz="1400"/>
              <a:t>HB-EGF</a:t>
            </a:r>
          </a:p>
          <a:p>
            <a:pPr algn="ctr"/>
            <a:r>
              <a:rPr lang="en-GB" sz="1400"/>
              <a:t>Epiregulin</a:t>
            </a:r>
          </a:p>
        </p:txBody>
      </p:sp>
      <p:sp>
        <p:nvSpPr>
          <p:cNvPr id="60424" name="Rectangle 8"/>
          <p:cNvSpPr>
            <a:spLocks noChangeArrowheads="1"/>
          </p:cNvSpPr>
          <p:nvPr/>
        </p:nvSpPr>
        <p:spPr bwMode="auto">
          <a:xfrm>
            <a:off x="4743450" y="2671763"/>
            <a:ext cx="1041400" cy="307975"/>
          </a:xfrm>
          <a:prstGeom prst="rect">
            <a:avLst/>
          </a:prstGeom>
          <a:noFill/>
          <a:ln w="9525">
            <a:noFill/>
            <a:miter lim="800000"/>
            <a:headEnd/>
            <a:tailEnd/>
          </a:ln>
        </p:spPr>
        <p:txBody>
          <a:bodyPr wrap="none" lIns="92075" tIns="46038" rIns="92075" bIns="46038">
            <a:prstTxWarp prst="textNoShape">
              <a:avLst/>
            </a:prstTxWarp>
            <a:spAutoFit/>
          </a:bodyPr>
          <a:lstStyle/>
          <a:p>
            <a:pPr algn="ctr"/>
            <a:r>
              <a:rPr lang="en-GB" sz="1400"/>
              <a:t>Heregulins</a:t>
            </a:r>
          </a:p>
        </p:txBody>
      </p:sp>
      <p:sp>
        <p:nvSpPr>
          <p:cNvPr id="60425" name="Rectangle 9"/>
          <p:cNvSpPr>
            <a:spLocks noChangeArrowheads="1"/>
          </p:cNvSpPr>
          <p:nvPr/>
        </p:nvSpPr>
        <p:spPr bwMode="auto">
          <a:xfrm>
            <a:off x="5918200" y="2193925"/>
            <a:ext cx="1101725" cy="954088"/>
          </a:xfrm>
          <a:prstGeom prst="rect">
            <a:avLst/>
          </a:prstGeom>
          <a:noFill/>
          <a:ln w="9525">
            <a:noFill/>
            <a:miter lim="800000"/>
            <a:headEnd/>
            <a:tailEnd/>
          </a:ln>
        </p:spPr>
        <p:txBody>
          <a:bodyPr wrap="none" lIns="92075" tIns="46038" rIns="92075" bIns="46038">
            <a:prstTxWarp prst="textNoShape">
              <a:avLst/>
            </a:prstTxWarp>
            <a:spAutoFit/>
          </a:bodyPr>
          <a:lstStyle/>
          <a:p>
            <a:pPr algn="ctr"/>
            <a:r>
              <a:rPr lang="en-GB" sz="1400"/>
              <a:t>NRG2</a:t>
            </a:r>
          </a:p>
          <a:p>
            <a:pPr algn="ctr"/>
            <a:r>
              <a:rPr lang="en-GB" sz="1400"/>
              <a:t>NRG3</a:t>
            </a:r>
          </a:p>
          <a:p>
            <a:pPr algn="ctr"/>
            <a:r>
              <a:rPr lang="en-GB" sz="1400"/>
              <a:t>Heregulins</a:t>
            </a:r>
          </a:p>
          <a:p>
            <a:pPr algn="ctr"/>
            <a:r>
              <a:rPr lang="en-GB" sz="1400"/>
              <a:t>Betacellulin</a:t>
            </a:r>
          </a:p>
        </p:txBody>
      </p:sp>
      <p:sp>
        <p:nvSpPr>
          <p:cNvPr id="60426" name="Rectangle 10"/>
          <p:cNvSpPr>
            <a:spLocks noChangeArrowheads="1"/>
          </p:cNvSpPr>
          <p:nvPr/>
        </p:nvSpPr>
        <p:spPr bwMode="auto">
          <a:xfrm>
            <a:off x="7523163" y="3648075"/>
            <a:ext cx="1041400" cy="825500"/>
          </a:xfrm>
          <a:prstGeom prst="rect">
            <a:avLst/>
          </a:prstGeom>
          <a:noFill/>
          <a:ln w="9525">
            <a:noFill/>
            <a:miter lim="800000"/>
            <a:headEnd/>
            <a:tailEnd/>
          </a:ln>
        </p:spPr>
        <p:txBody>
          <a:bodyPr wrap="none" lIns="92075" tIns="46038" rIns="92075" bIns="46038">
            <a:prstTxWarp prst="textNoShape">
              <a:avLst/>
            </a:prstTxWarp>
            <a:spAutoFit/>
          </a:bodyPr>
          <a:lstStyle/>
          <a:p>
            <a:pPr algn="ctr"/>
            <a:r>
              <a:rPr lang="en-GB" sz="1600"/>
              <a:t>Cysteine-</a:t>
            </a:r>
          </a:p>
          <a:p>
            <a:pPr algn="ctr"/>
            <a:r>
              <a:rPr lang="en-GB" sz="1600"/>
              <a:t>rich</a:t>
            </a:r>
          </a:p>
          <a:p>
            <a:pPr algn="ctr"/>
            <a:r>
              <a:rPr lang="en-GB" sz="1600"/>
              <a:t>domains</a:t>
            </a:r>
          </a:p>
        </p:txBody>
      </p:sp>
      <p:sp>
        <p:nvSpPr>
          <p:cNvPr id="60427" name="Rectangle 11"/>
          <p:cNvSpPr>
            <a:spLocks noChangeArrowheads="1"/>
          </p:cNvSpPr>
          <p:nvPr/>
        </p:nvSpPr>
        <p:spPr bwMode="auto">
          <a:xfrm>
            <a:off x="7527925" y="5227638"/>
            <a:ext cx="1030288" cy="825500"/>
          </a:xfrm>
          <a:prstGeom prst="rect">
            <a:avLst/>
          </a:prstGeom>
          <a:noFill/>
          <a:ln w="9525">
            <a:noFill/>
            <a:miter lim="800000"/>
            <a:headEnd/>
            <a:tailEnd/>
          </a:ln>
        </p:spPr>
        <p:txBody>
          <a:bodyPr wrap="none" lIns="92075" tIns="46038" rIns="92075" bIns="46038">
            <a:prstTxWarp prst="textNoShape">
              <a:avLst/>
            </a:prstTxWarp>
            <a:spAutoFit/>
          </a:bodyPr>
          <a:lstStyle/>
          <a:p>
            <a:pPr algn="ctr"/>
            <a:r>
              <a:rPr lang="en-GB" sz="1600"/>
              <a:t>Tyrosine-</a:t>
            </a:r>
          </a:p>
          <a:p>
            <a:pPr algn="ctr"/>
            <a:r>
              <a:rPr lang="en-GB" sz="1600"/>
              <a:t>kinase</a:t>
            </a:r>
          </a:p>
          <a:p>
            <a:pPr algn="ctr"/>
            <a:r>
              <a:rPr lang="en-GB" sz="1600"/>
              <a:t>domains</a:t>
            </a:r>
          </a:p>
        </p:txBody>
      </p:sp>
      <p:sp>
        <p:nvSpPr>
          <p:cNvPr id="60428" name="Rectangle 12"/>
          <p:cNvSpPr>
            <a:spLocks noChangeArrowheads="1"/>
          </p:cNvSpPr>
          <p:nvPr/>
        </p:nvSpPr>
        <p:spPr bwMode="auto">
          <a:xfrm>
            <a:off x="4784725" y="5062538"/>
            <a:ext cx="665163" cy="523875"/>
          </a:xfrm>
          <a:prstGeom prst="rect">
            <a:avLst/>
          </a:prstGeom>
          <a:noFill/>
          <a:ln w="9525">
            <a:noFill/>
            <a:miter lim="800000"/>
            <a:headEnd/>
            <a:tailEnd/>
          </a:ln>
        </p:spPr>
        <p:txBody>
          <a:bodyPr wrap="none" lIns="92075" tIns="46038" rIns="92075" bIns="46038">
            <a:prstTxWarp prst="textNoShape">
              <a:avLst/>
            </a:prstTxWarp>
            <a:spAutoFit/>
          </a:bodyPr>
          <a:lstStyle/>
          <a:p>
            <a:pPr algn="ctr"/>
            <a:r>
              <a:rPr lang="en-GB" sz="1400"/>
              <a:t>HER3</a:t>
            </a:r>
          </a:p>
          <a:p>
            <a:pPr algn="ctr"/>
            <a:r>
              <a:rPr lang="en-GB" sz="1400"/>
              <a:t>erbB3</a:t>
            </a:r>
          </a:p>
        </p:txBody>
      </p:sp>
      <p:sp>
        <p:nvSpPr>
          <p:cNvPr id="60429" name="Rectangle 13"/>
          <p:cNvSpPr>
            <a:spLocks noChangeArrowheads="1"/>
          </p:cNvSpPr>
          <p:nvPr/>
        </p:nvSpPr>
        <p:spPr bwMode="auto">
          <a:xfrm>
            <a:off x="5838825" y="5164138"/>
            <a:ext cx="665163" cy="523875"/>
          </a:xfrm>
          <a:prstGeom prst="rect">
            <a:avLst/>
          </a:prstGeom>
          <a:noFill/>
          <a:ln w="9525">
            <a:noFill/>
            <a:miter lim="800000"/>
            <a:headEnd/>
            <a:tailEnd/>
          </a:ln>
        </p:spPr>
        <p:txBody>
          <a:bodyPr wrap="none" lIns="92075" tIns="46038" rIns="92075" bIns="46038">
            <a:prstTxWarp prst="textNoShape">
              <a:avLst/>
            </a:prstTxWarp>
            <a:spAutoFit/>
          </a:bodyPr>
          <a:lstStyle/>
          <a:p>
            <a:pPr algn="ctr"/>
            <a:r>
              <a:rPr lang="en-GB" sz="1400"/>
              <a:t>HER4</a:t>
            </a:r>
          </a:p>
          <a:p>
            <a:pPr algn="ctr"/>
            <a:r>
              <a:rPr lang="en-GB" sz="1400"/>
              <a:t>erbB4</a:t>
            </a:r>
          </a:p>
        </p:txBody>
      </p:sp>
      <p:sp>
        <p:nvSpPr>
          <p:cNvPr id="60430" name="Rectangle 14"/>
          <p:cNvSpPr>
            <a:spLocks noChangeArrowheads="1"/>
          </p:cNvSpPr>
          <p:nvPr/>
        </p:nvSpPr>
        <p:spPr bwMode="auto">
          <a:xfrm>
            <a:off x="684213" y="1676400"/>
            <a:ext cx="862012" cy="307975"/>
          </a:xfrm>
          <a:prstGeom prst="rect">
            <a:avLst/>
          </a:prstGeom>
          <a:noFill/>
          <a:ln w="9525">
            <a:noFill/>
            <a:miter lim="800000"/>
            <a:headEnd/>
            <a:tailEnd/>
          </a:ln>
        </p:spPr>
        <p:txBody>
          <a:bodyPr wrap="none" lIns="92075" tIns="46038" rIns="92075" bIns="46038">
            <a:prstTxWarp prst="textNoShape">
              <a:avLst/>
            </a:prstTxWarp>
            <a:spAutoFit/>
          </a:bodyPr>
          <a:lstStyle/>
          <a:p>
            <a:r>
              <a:rPr lang="en-GB" sz="1400"/>
              <a:t>Ligands:</a:t>
            </a:r>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2466" name="AutoShape 4"/>
          <p:cNvSpPr>
            <a:spLocks noChangeArrowheads="1"/>
          </p:cNvSpPr>
          <p:nvPr/>
        </p:nvSpPr>
        <p:spPr bwMode="auto">
          <a:xfrm>
            <a:off x="6089650" y="3630613"/>
            <a:ext cx="2903538" cy="3087687"/>
          </a:xfrm>
          <a:prstGeom prst="roundRect">
            <a:avLst>
              <a:gd name="adj" fmla="val 9532"/>
            </a:avLst>
          </a:prstGeom>
          <a:solidFill>
            <a:srgbClr val="EEEEEE"/>
          </a:solidFill>
          <a:ln w="3175">
            <a:solidFill>
              <a:srgbClr val="89FFFF"/>
            </a:solidFill>
            <a:round/>
            <a:headEnd/>
            <a:tailEnd/>
          </a:ln>
        </p:spPr>
        <p:txBody>
          <a:bodyPr wrap="none" anchor="ctr">
            <a:prstTxWarp prst="textNoShape">
              <a:avLst/>
            </a:prstTxWarp>
          </a:bodyPr>
          <a:lstStyle/>
          <a:p>
            <a:endParaRPr lang="es-ES"/>
          </a:p>
        </p:txBody>
      </p:sp>
      <p:sp>
        <p:nvSpPr>
          <p:cNvPr id="62467" name="Oval 5"/>
          <p:cNvSpPr>
            <a:spLocks noChangeArrowheads="1"/>
          </p:cNvSpPr>
          <p:nvPr/>
        </p:nvSpPr>
        <p:spPr bwMode="auto">
          <a:xfrm flipH="1">
            <a:off x="7332663" y="5876925"/>
            <a:ext cx="268287" cy="147638"/>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700" b="1">
                <a:solidFill>
                  <a:srgbClr val="FFFF00"/>
                </a:solidFill>
                <a:ea typeface="Arial" charset="0"/>
                <a:cs typeface="Arial" charset="0"/>
              </a:rPr>
              <a:t>Y</a:t>
            </a:r>
            <a:r>
              <a:rPr lang="en-US" sz="700" b="1">
                <a:solidFill>
                  <a:srgbClr val="4D0808"/>
                </a:solidFill>
                <a:ea typeface="Arial" charset="0"/>
                <a:cs typeface="Arial" charset="0"/>
              </a:rPr>
              <a:t>920</a:t>
            </a:r>
          </a:p>
        </p:txBody>
      </p:sp>
      <p:sp>
        <p:nvSpPr>
          <p:cNvPr id="62468" name="Oval 6"/>
          <p:cNvSpPr>
            <a:spLocks noChangeArrowheads="1"/>
          </p:cNvSpPr>
          <p:nvPr/>
        </p:nvSpPr>
        <p:spPr bwMode="auto">
          <a:xfrm flipH="1">
            <a:off x="7272338" y="5821363"/>
            <a:ext cx="258762" cy="153987"/>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700" b="1">
                <a:solidFill>
                  <a:srgbClr val="FFFF00"/>
                </a:solidFill>
                <a:ea typeface="Arial" charset="0"/>
                <a:cs typeface="Arial" charset="0"/>
              </a:rPr>
              <a:t>Y</a:t>
            </a:r>
            <a:r>
              <a:rPr lang="en-US" sz="700" b="1">
                <a:solidFill>
                  <a:srgbClr val="4D0808"/>
                </a:solidFill>
                <a:ea typeface="Arial" charset="0"/>
                <a:cs typeface="Arial" charset="0"/>
              </a:rPr>
              <a:t>891</a:t>
            </a:r>
          </a:p>
        </p:txBody>
      </p:sp>
      <p:sp>
        <p:nvSpPr>
          <p:cNvPr id="62469" name="Oval 7"/>
          <p:cNvSpPr>
            <a:spLocks noChangeArrowheads="1"/>
          </p:cNvSpPr>
          <p:nvPr/>
        </p:nvSpPr>
        <p:spPr bwMode="auto">
          <a:xfrm>
            <a:off x="7170738" y="5792788"/>
            <a:ext cx="265112" cy="160337"/>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700" b="1">
                <a:solidFill>
                  <a:srgbClr val="FFFF00"/>
                </a:solidFill>
                <a:ea typeface="Arial" charset="0"/>
                <a:cs typeface="Arial" charset="0"/>
              </a:rPr>
              <a:t>Y</a:t>
            </a:r>
            <a:r>
              <a:rPr lang="en-US" sz="700" b="1">
                <a:solidFill>
                  <a:srgbClr val="4D0808"/>
                </a:solidFill>
                <a:ea typeface="Arial" charset="0"/>
                <a:cs typeface="Arial" charset="0"/>
              </a:rPr>
              <a:t>845</a:t>
            </a:r>
          </a:p>
        </p:txBody>
      </p:sp>
      <p:sp>
        <p:nvSpPr>
          <p:cNvPr id="62470" name="AutoShape 8"/>
          <p:cNvSpPr>
            <a:spLocks noChangeArrowheads="1"/>
          </p:cNvSpPr>
          <p:nvPr/>
        </p:nvSpPr>
        <p:spPr bwMode="auto">
          <a:xfrm flipH="1">
            <a:off x="3113088" y="3646488"/>
            <a:ext cx="2903537" cy="3087687"/>
          </a:xfrm>
          <a:prstGeom prst="roundRect">
            <a:avLst>
              <a:gd name="adj" fmla="val 9532"/>
            </a:avLst>
          </a:prstGeom>
          <a:solidFill>
            <a:srgbClr val="EEEEEE"/>
          </a:solidFill>
          <a:ln w="3175">
            <a:solidFill>
              <a:srgbClr val="89FFFF"/>
            </a:solidFill>
            <a:round/>
            <a:headEnd/>
            <a:tailEnd/>
          </a:ln>
        </p:spPr>
        <p:txBody>
          <a:bodyPr wrap="none" anchor="ctr">
            <a:prstTxWarp prst="textNoShape">
              <a:avLst/>
            </a:prstTxWarp>
          </a:bodyPr>
          <a:lstStyle/>
          <a:p>
            <a:endParaRPr lang="es-ES"/>
          </a:p>
        </p:txBody>
      </p:sp>
      <p:sp>
        <p:nvSpPr>
          <p:cNvPr id="62471" name="AutoShape 9"/>
          <p:cNvSpPr>
            <a:spLocks noChangeArrowheads="1"/>
          </p:cNvSpPr>
          <p:nvPr/>
        </p:nvSpPr>
        <p:spPr bwMode="auto">
          <a:xfrm>
            <a:off x="139700" y="3629025"/>
            <a:ext cx="2903538" cy="3087688"/>
          </a:xfrm>
          <a:prstGeom prst="roundRect">
            <a:avLst>
              <a:gd name="adj" fmla="val 9532"/>
            </a:avLst>
          </a:prstGeom>
          <a:solidFill>
            <a:srgbClr val="EEEEEE"/>
          </a:solidFill>
          <a:ln w="3175">
            <a:solidFill>
              <a:srgbClr val="89FFFF"/>
            </a:solidFill>
            <a:round/>
            <a:headEnd/>
            <a:tailEnd/>
          </a:ln>
        </p:spPr>
        <p:txBody>
          <a:bodyPr wrap="none" anchor="ctr">
            <a:prstTxWarp prst="textNoShape">
              <a:avLst/>
            </a:prstTxWarp>
          </a:bodyPr>
          <a:lstStyle/>
          <a:p>
            <a:endParaRPr lang="es-ES"/>
          </a:p>
        </p:txBody>
      </p:sp>
      <p:sp>
        <p:nvSpPr>
          <p:cNvPr id="62472" name="Oval 10"/>
          <p:cNvSpPr>
            <a:spLocks noChangeAspect="1" noChangeArrowheads="1"/>
          </p:cNvSpPr>
          <p:nvPr/>
        </p:nvSpPr>
        <p:spPr bwMode="auto">
          <a:xfrm rot="-8018965">
            <a:off x="1494631" y="5507832"/>
            <a:ext cx="923925" cy="1023938"/>
          </a:xfrm>
          <a:prstGeom prst="ellipse">
            <a:avLst/>
          </a:prstGeom>
          <a:gradFill rotWithShape="1">
            <a:gsLst>
              <a:gs pos="0">
                <a:srgbClr val="EAB86F"/>
              </a:gs>
              <a:gs pos="100000">
                <a:srgbClr val="DA82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2473" name="AutoShape 11"/>
          <p:cNvSpPr>
            <a:spLocks noChangeArrowheads="1"/>
          </p:cNvSpPr>
          <p:nvPr/>
        </p:nvSpPr>
        <p:spPr bwMode="auto">
          <a:xfrm>
            <a:off x="6089650" y="463550"/>
            <a:ext cx="2903538" cy="3087688"/>
          </a:xfrm>
          <a:prstGeom prst="roundRect">
            <a:avLst>
              <a:gd name="adj" fmla="val 9532"/>
            </a:avLst>
          </a:prstGeom>
          <a:solidFill>
            <a:srgbClr val="EEEEEE"/>
          </a:solidFill>
          <a:ln w="3175">
            <a:solidFill>
              <a:srgbClr val="89FFFF"/>
            </a:solidFill>
            <a:round/>
            <a:headEnd/>
            <a:tailEnd/>
          </a:ln>
        </p:spPr>
        <p:txBody>
          <a:bodyPr wrap="none" anchor="ctr">
            <a:prstTxWarp prst="textNoShape">
              <a:avLst/>
            </a:prstTxWarp>
          </a:bodyPr>
          <a:lstStyle/>
          <a:p>
            <a:endParaRPr lang="es-ES"/>
          </a:p>
        </p:txBody>
      </p:sp>
      <p:sp>
        <p:nvSpPr>
          <p:cNvPr id="62474" name="Oval 12"/>
          <p:cNvSpPr>
            <a:spLocks noChangeArrowheads="1"/>
          </p:cNvSpPr>
          <p:nvPr/>
        </p:nvSpPr>
        <p:spPr bwMode="auto">
          <a:xfrm>
            <a:off x="8062913" y="1089025"/>
            <a:ext cx="263525" cy="339725"/>
          </a:xfrm>
          <a:prstGeom prst="ellipse">
            <a:avLst/>
          </a:prstGeom>
          <a:gradFill rotWithShape="1">
            <a:gsLst>
              <a:gs pos="0">
                <a:srgbClr val="BEBA00"/>
              </a:gs>
              <a:gs pos="100000">
                <a:srgbClr val="FFFF66"/>
              </a:gs>
            </a:gsLst>
            <a:lin ang="0" scaled="1"/>
          </a:gradFill>
          <a:ln w="12700">
            <a:solidFill>
              <a:schemeClr val="tx1"/>
            </a:solidFill>
            <a:round/>
            <a:headEnd/>
            <a:tailEnd/>
          </a:ln>
        </p:spPr>
        <p:txBody>
          <a:bodyPr wrap="none" anchor="ctr">
            <a:prstTxWarp prst="textNoShape">
              <a:avLst/>
            </a:prstTxWarp>
          </a:bodyPr>
          <a:lstStyle/>
          <a:p>
            <a:pPr algn="ctr"/>
            <a:r>
              <a:rPr lang="en-US" sz="800" b="1">
                <a:solidFill>
                  <a:srgbClr val="990000"/>
                </a:solidFill>
                <a:ea typeface="Arial" charset="0"/>
                <a:cs typeface="Arial" charset="0"/>
              </a:rPr>
              <a:t>EGF</a:t>
            </a:r>
          </a:p>
        </p:txBody>
      </p:sp>
      <p:sp>
        <p:nvSpPr>
          <p:cNvPr id="62475" name="Text Box 13"/>
          <p:cNvSpPr txBox="1">
            <a:spLocks noChangeArrowheads="1"/>
          </p:cNvSpPr>
          <p:nvPr/>
        </p:nvSpPr>
        <p:spPr bwMode="auto">
          <a:xfrm>
            <a:off x="130175" y="60325"/>
            <a:ext cx="5361589" cy="307777"/>
          </a:xfrm>
          <a:prstGeom prst="rect">
            <a:avLst/>
          </a:prstGeom>
          <a:noFill/>
          <a:ln w="38100">
            <a:noFill/>
            <a:miter lim="800000"/>
            <a:headEnd/>
            <a:tailEnd/>
          </a:ln>
        </p:spPr>
        <p:txBody>
          <a:bodyPr wrap="none">
            <a:prstTxWarp prst="textNoShape">
              <a:avLst/>
            </a:prstTxWarp>
            <a:spAutoFit/>
          </a:bodyPr>
          <a:lstStyle/>
          <a:p>
            <a:r>
              <a:rPr lang="en-US" sz="1400" b="1">
                <a:solidFill>
                  <a:schemeClr val="bg1"/>
                </a:solidFill>
                <a:ea typeface="Arial" charset="0"/>
                <a:cs typeface="Arial" charset="0"/>
              </a:rPr>
              <a:t>Stepwise EGFR ligand binding and tyrosine phosphorylation</a:t>
            </a:r>
          </a:p>
        </p:txBody>
      </p:sp>
      <p:sp>
        <p:nvSpPr>
          <p:cNvPr id="62476" name="AutoShape 14"/>
          <p:cNvSpPr>
            <a:spLocks noChangeArrowheads="1"/>
          </p:cNvSpPr>
          <p:nvPr/>
        </p:nvSpPr>
        <p:spPr bwMode="auto">
          <a:xfrm>
            <a:off x="139700" y="463550"/>
            <a:ext cx="2903538" cy="3087688"/>
          </a:xfrm>
          <a:prstGeom prst="roundRect">
            <a:avLst>
              <a:gd name="adj" fmla="val 9532"/>
            </a:avLst>
          </a:prstGeom>
          <a:solidFill>
            <a:srgbClr val="EEEEEE"/>
          </a:solidFill>
          <a:ln w="3175">
            <a:solidFill>
              <a:srgbClr val="89FFFF"/>
            </a:solidFill>
            <a:round/>
            <a:headEnd/>
            <a:tailEnd/>
          </a:ln>
        </p:spPr>
        <p:txBody>
          <a:bodyPr wrap="none" anchor="ctr">
            <a:prstTxWarp prst="textNoShape">
              <a:avLst/>
            </a:prstTxWarp>
          </a:bodyPr>
          <a:lstStyle/>
          <a:p>
            <a:endParaRPr lang="es-ES"/>
          </a:p>
        </p:txBody>
      </p:sp>
      <p:sp>
        <p:nvSpPr>
          <p:cNvPr id="62477" name="Oval 15"/>
          <p:cNvSpPr>
            <a:spLocks noChangeAspect="1" noChangeArrowheads="1"/>
          </p:cNvSpPr>
          <p:nvPr/>
        </p:nvSpPr>
        <p:spPr bwMode="auto">
          <a:xfrm>
            <a:off x="187325" y="504825"/>
            <a:ext cx="374650" cy="369888"/>
          </a:xfrm>
          <a:prstGeom prst="ellipse">
            <a:avLst/>
          </a:prstGeom>
          <a:solidFill>
            <a:srgbClr val="6C7D77"/>
          </a:solidFill>
          <a:ln w="9525">
            <a:noFill/>
            <a:round/>
            <a:headEnd/>
            <a:tailEnd/>
          </a:ln>
        </p:spPr>
        <p:txBody>
          <a:bodyPr wrap="none" anchor="ctr">
            <a:prstTxWarp prst="textNoShape">
              <a:avLst/>
            </a:prstTxWarp>
          </a:bodyPr>
          <a:lstStyle/>
          <a:p>
            <a:pPr algn="ctr"/>
            <a:r>
              <a:rPr lang="en-US" b="1">
                <a:solidFill>
                  <a:srgbClr val="FFFF00"/>
                </a:solidFill>
                <a:ea typeface="Arial" charset="0"/>
                <a:cs typeface="Arial" charset="0"/>
              </a:rPr>
              <a:t>1</a:t>
            </a:r>
          </a:p>
        </p:txBody>
      </p:sp>
      <p:sp>
        <p:nvSpPr>
          <p:cNvPr id="62478" name="Oval 16"/>
          <p:cNvSpPr>
            <a:spLocks noChangeArrowheads="1"/>
          </p:cNvSpPr>
          <p:nvPr/>
        </p:nvSpPr>
        <p:spPr bwMode="auto">
          <a:xfrm>
            <a:off x="8297863" y="122238"/>
            <a:ext cx="320675" cy="182562"/>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700" b="1">
                <a:solidFill>
                  <a:srgbClr val="FFFF00"/>
                </a:solidFill>
                <a:ea typeface="Arial" charset="0"/>
                <a:cs typeface="Arial" charset="0"/>
              </a:rPr>
              <a:t>Y</a:t>
            </a:r>
            <a:r>
              <a:rPr lang="en-US" sz="700" b="1">
                <a:solidFill>
                  <a:srgbClr val="4D0808"/>
                </a:solidFill>
                <a:ea typeface="Arial" charset="0"/>
                <a:cs typeface="Arial" charset="0"/>
              </a:rPr>
              <a:t>1146</a:t>
            </a:r>
          </a:p>
        </p:txBody>
      </p:sp>
      <p:sp>
        <p:nvSpPr>
          <p:cNvPr id="62479" name="Text Box 17"/>
          <p:cNvSpPr txBox="1">
            <a:spLocks noChangeArrowheads="1"/>
          </p:cNvSpPr>
          <p:nvPr/>
        </p:nvSpPr>
        <p:spPr bwMode="auto">
          <a:xfrm>
            <a:off x="7245350" y="115888"/>
            <a:ext cx="1016000" cy="214312"/>
          </a:xfrm>
          <a:prstGeom prst="rect">
            <a:avLst/>
          </a:prstGeom>
          <a:noFill/>
          <a:ln w="9525">
            <a:noFill/>
            <a:prstDash val="sysDot"/>
            <a:miter lim="800000"/>
            <a:headEnd/>
            <a:tailEnd/>
          </a:ln>
        </p:spPr>
        <p:txBody>
          <a:bodyPr wrap="none">
            <a:prstTxWarp prst="textNoShape">
              <a:avLst/>
            </a:prstTxWarp>
            <a:spAutoFit/>
          </a:bodyPr>
          <a:lstStyle/>
          <a:p>
            <a:pPr algn="ctr"/>
            <a:r>
              <a:rPr lang="en-US" sz="800" b="1">
                <a:ea typeface="Arial" charset="0"/>
                <a:cs typeface="Arial" charset="0"/>
              </a:rPr>
              <a:t>Phosphotyrosine</a:t>
            </a:r>
          </a:p>
        </p:txBody>
      </p:sp>
      <p:sp>
        <p:nvSpPr>
          <p:cNvPr id="62480" name="Oval 18"/>
          <p:cNvSpPr>
            <a:spLocks noChangeArrowheads="1"/>
          </p:cNvSpPr>
          <p:nvPr/>
        </p:nvSpPr>
        <p:spPr bwMode="auto">
          <a:xfrm>
            <a:off x="2509838" y="615950"/>
            <a:ext cx="265112" cy="331788"/>
          </a:xfrm>
          <a:prstGeom prst="ellipse">
            <a:avLst/>
          </a:prstGeom>
          <a:gradFill rotWithShape="1">
            <a:gsLst>
              <a:gs pos="0">
                <a:srgbClr val="BEBA00"/>
              </a:gs>
              <a:gs pos="100000">
                <a:srgbClr val="FFFF66"/>
              </a:gs>
            </a:gsLst>
            <a:lin ang="0" scaled="1"/>
          </a:gradFill>
          <a:ln w="12700">
            <a:solidFill>
              <a:schemeClr val="tx1"/>
            </a:solidFill>
            <a:round/>
            <a:headEnd/>
            <a:tailEnd/>
          </a:ln>
        </p:spPr>
        <p:txBody>
          <a:bodyPr wrap="none" anchor="ctr">
            <a:prstTxWarp prst="textNoShape">
              <a:avLst/>
            </a:prstTxWarp>
          </a:bodyPr>
          <a:lstStyle/>
          <a:p>
            <a:pPr algn="ctr"/>
            <a:r>
              <a:rPr lang="en-US" sz="800" b="1">
                <a:solidFill>
                  <a:srgbClr val="990000"/>
                </a:solidFill>
                <a:ea typeface="Arial" charset="0"/>
                <a:cs typeface="Arial" charset="0"/>
              </a:rPr>
              <a:t>EGF</a:t>
            </a:r>
          </a:p>
        </p:txBody>
      </p:sp>
      <p:sp>
        <p:nvSpPr>
          <p:cNvPr id="62481" name="AutoShape 19"/>
          <p:cNvSpPr>
            <a:spLocks noChangeArrowheads="1"/>
          </p:cNvSpPr>
          <p:nvPr/>
        </p:nvSpPr>
        <p:spPr bwMode="auto">
          <a:xfrm>
            <a:off x="3122613" y="463550"/>
            <a:ext cx="2903537" cy="3087688"/>
          </a:xfrm>
          <a:prstGeom prst="roundRect">
            <a:avLst>
              <a:gd name="adj" fmla="val 9532"/>
            </a:avLst>
          </a:prstGeom>
          <a:solidFill>
            <a:srgbClr val="EEEEEE"/>
          </a:solidFill>
          <a:ln w="3175">
            <a:solidFill>
              <a:srgbClr val="89FFFF"/>
            </a:solidFill>
            <a:round/>
            <a:headEnd/>
            <a:tailEnd/>
          </a:ln>
        </p:spPr>
        <p:txBody>
          <a:bodyPr wrap="none" anchor="ctr">
            <a:prstTxWarp prst="textNoShape">
              <a:avLst/>
            </a:prstTxWarp>
          </a:bodyPr>
          <a:lstStyle/>
          <a:p>
            <a:endParaRPr lang="es-ES"/>
          </a:p>
        </p:txBody>
      </p:sp>
      <p:grpSp>
        <p:nvGrpSpPr>
          <p:cNvPr id="2" name="Group 20"/>
          <p:cNvGrpSpPr>
            <a:grpSpLocks noChangeAspect="1"/>
          </p:cNvGrpSpPr>
          <p:nvPr/>
        </p:nvGrpSpPr>
        <p:grpSpPr bwMode="auto">
          <a:xfrm>
            <a:off x="2171700" y="2005013"/>
            <a:ext cx="141288" cy="703262"/>
            <a:chOff x="1356" y="1115"/>
            <a:chExt cx="99" cy="492"/>
          </a:xfrm>
        </p:grpSpPr>
        <p:sp>
          <p:nvSpPr>
            <p:cNvPr id="266152" name="Freeform 21"/>
            <p:cNvSpPr>
              <a:spLocks noChangeAspect="1"/>
            </p:cNvSpPr>
            <p:nvPr/>
          </p:nvSpPr>
          <p:spPr bwMode="auto">
            <a:xfrm flipH="1">
              <a:off x="1396" y="1398"/>
              <a:ext cx="47" cy="209"/>
            </a:xfrm>
            <a:custGeom>
              <a:avLst/>
              <a:gdLst>
                <a:gd name="T0" fmla="*/ 0 w 128"/>
                <a:gd name="T1" fmla="*/ 0 h 574"/>
                <a:gd name="T2" fmla="*/ 0 w 128"/>
                <a:gd name="T3" fmla="*/ 0 h 574"/>
                <a:gd name="T4" fmla="*/ 0 w 128"/>
                <a:gd name="T5" fmla="*/ 0 h 574"/>
                <a:gd name="T6" fmla="*/ 0 w 128"/>
                <a:gd name="T7" fmla="*/ 0 h 574"/>
                <a:gd name="T8" fmla="*/ 0 60000 65536"/>
                <a:gd name="T9" fmla="*/ 0 60000 65536"/>
                <a:gd name="T10" fmla="*/ 0 60000 65536"/>
                <a:gd name="T11" fmla="*/ 0 60000 65536"/>
                <a:gd name="T12" fmla="*/ 0 w 128"/>
                <a:gd name="T13" fmla="*/ 0 h 574"/>
                <a:gd name="T14" fmla="*/ 128 w 128"/>
                <a:gd name="T15" fmla="*/ 574 h 574"/>
              </a:gdLst>
              <a:ahLst/>
              <a:cxnLst>
                <a:cxn ang="T8">
                  <a:pos x="T0" y="T1"/>
                </a:cxn>
                <a:cxn ang="T9">
                  <a:pos x="T2" y="T3"/>
                </a:cxn>
                <a:cxn ang="T10">
                  <a:pos x="T4" y="T5"/>
                </a:cxn>
                <a:cxn ang="T11">
                  <a:pos x="T6" y="T7"/>
                </a:cxn>
              </a:cxnLst>
              <a:rect l="T12" t="T13" r="T14" b="T15"/>
              <a:pathLst>
                <a:path w="128" h="574">
                  <a:moveTo>
                    <a:pt x="104" y="0"/>
                  </a:moveTo>
                  <a:cubicBezTo>
                    <a:pt x="101" y="29"/>
                    <a:pt x="85" y="120"/>
                    <a:pt x="87" y="177"/>
                  </a:cubicBezTo>
                  <a:cubicBezTo>
                    <a:pt x="89" y="234"/>
                    <a:pt x="128" y="274"/>
                    <a:pt x="114" y="340"/>
                  </a:cubicBezTo>
                  <a:cubicBezTo>
                    <a:pt x="100" y="406"/>
                    <a:pt x="24" y="525"/>
                    <a:pt x="0" y="574"/>
                  </a:cubicBezTo>
                </a:path>
              </a:pathLst>
            </a:custGeom>
            <a:noFill/>
            <a:ln w="38100">
              <a:solidFill>
                <a:srgbClr val="009900"/>
              </a:solidFill>
              <a:round/>
              <a:headEnd/>
              <a:tailEnd/>
            </a:ln>
          </p:spPr>
          <p:txBody>
            <a:bodyPr>
              <a:prstTxWarp prst="textNoShape">
                <a:avLst/>
              </a:prstTxWarp>
            </a:bodyPr>
            <a:lstStyle/>
            <a:p>
              <a:endParaRPr lang="es-ES"/>
            </a:p>
          </p:txBody>
        </p:sp>
        <p:sp>
          <p:nvSpPr>
            <p:cNvPr id="266153" name="AutoShape 22"/>
            <p:cNvSpPr>
              <a:spLocks noChangeAspect="1" noChangeArrowheads="1"/>
            </p:cNvSpPr>
            <p:nvPr/>
          </p:nvSpPr>
          <p:spPr bwMode="auto">
            <a:xfrm>
              <a:off x="1356" y="1196"/>
              <a:ext cx="99" cy="224"/>
            </a:xfrm>
            <a:prstGeom prst="can">
              <a:avLst>
                <a:gd name="adj" fmla="val 16090"/>
              </a:avLst>
            </a:prstGeom>
            <a:gradFill rotWithShape="1">
              <a:gsLst>
                <a:gs pos="0">
                  <a:srgbClr val="D1C39F"/>
                </a:gs>
                <a:gs pos="17500">
                  <a:srgbClr val="F0EBD5"/>
                </a:gs>
                <a:gs pos="50000">
                  <a:srgbClr val="FFEFD1"/>
                </a:gs>
                <a:gs pos="82500">
                  <a:srgbClr val="F0EBD5"/>
                </a:gs>
                <a:gs pos="100000">
                  <a:srgbClr val="D1C39F"/>
                </a:gs>
              </a:gsLst>
              <a:lin ang="0" scaled="1"/>
            </a:gradFill>
            <a:ln w="12700">
              <a:solidFill>
                <a:schemeClr val="bg2"/>
              </a:solidFill>
              <a:round/>
              <a:headEnd/>
              <a:tailEnd/>
            </a:ln>
          </p:spPr>
          <p:txBody>
            <a:bodyPr wrap="none" rIns="100584" anchor="ctr" anchorCtr="1">
              <a:prstTxWarp prst="textNoShape">
                <a:avLst/>
              </a:prstTxWarp>
            </a:bodyPr>
            <a:lstStyle/>
            <a:p>
              <a:pPr algn="ctr">
                <a:spcBef>
                  <a:spcPct val="50000"/>
                </a:spcBef>
              </a:pPr>
              <a:r>
                <a:rPr lang="en-US" sz="800" b="1">
                  <a:solidFill>
                    <a:schemeClr val="bg2"/>
                  </a:solidFill>
                  <a:ea typeface="Arial" charset="0"/>
                  <a:cs typeface="Arial" charset="0"/>
                </a:rPr>
                <a:t>TM</a:t>
              </a:r>
            </a:p>
          </p:txBody>
        </p:sp>
        <p:sp>
          <p:nvSpPr>
            <p:cNvPr id="266154" name="Freeform 23"/>
            <p:cNvSpPr>
              <a:spLocks noChangeAspect="1"/>
            </p:cNvSpPr>
            <p:nvPr/>
          </p:nvSpPr>
          <p:spPr bwMode="auto">
            <a:xfrm>
              <a:off x="1405" y="1115"/>
              <a:ext cx="24" cy="91"/>
            </a:xfrm>
            <a:custGeom>
              <a:avLst/>
              <a:gdLst>
                <a:gd name="T0" fmla="*/ 0 w 1"/>
                <a:gd name="T1" fmla="*/ 0 h 152"/>
                <a:gd name="T2" fmla="*/ 0 w 1"/>
                <a:gd name="T3" fmla="*/ 4 h 152"/>
                <a:gd name="T4" fmla="*/ 0 60000 65536"/>
                <a:gd name="T5" fmla="*/ 0 60000 65536"/>
                <a:gd name="T6" fmla="*/ 0 w 1"/>
                <a:gd name="T7" fmla="*/ 0 h 152"/>
                <a:gd name="T8" fmla="*/ 1 w 1"/>
                <a:gd name="T9" fmla="*/ 152 h 152"/>
              </a:gdLst>
              <a:ahLst/>
              <a:cxnLst>
                <a:cxn ang="T4">
                  <a:pos x="T0" y="T1"/>
                </a:cxn>
                <a:cxn ang="T5">
                  <a:pos x="T2" y="T3"/>
                </a:cxn>
              </a:cxnLst>
              <a:rect l="T6" t="T7" r="T8" b="T9"/>
              <a:pathLst>
                <a:path w="1" h="152">
                  <a:moveTo>
                    <a:pt x="0" y="0"/>
                  </a:moveTo>
                  <a:cubicBezTo>
                    <a:pt x="0" y="63"/>
                    <a:pt x="0" y="127"/>
                    <a:pt x="0" y="152"/>
                  </a:cubicBezTo>
                </a:path>
              </a:pathLst>
            </a:custGeom>
            <a:noFill/>
            <a:ln w="38100">
              <a:solidFill>
                <a:srgbClr val="009900"/>
              </a:solidFill>
              <a:round/>
              <a:headEnd/>
              <a:tailEnd/>
            </a:ln>
          </p:spPr>
          <p:txBody>
            <a:bodyPr rot="10800000" vert="eaVert" wrap="none" anchor="ctr">
              <a:prstTxWarp prst="textNoShape">
                <a:avLst/>
              </a:prstTxWarp>
            </a:bodyPr>
            <a:lstStyle/>
            <a:p>
              <a:endParaRPr lang="es-ES"/>
            </a:p>
          </p:txBody>
        </p:sp>
      </p:grpSp>
      <p:grpSp>
        <p:nvGrpSpPr>
          <p:cNvPr id="3" name="Group 24"/>
          <p:cNvGrpSpPr>
            <a:grpSpLocks/>
          </p:cNvGrpSpPr>
          <p:nvPr/>
        </p:nvGrpSpPr>
        <p:grpSpPr bwMode="auto">
          <a:xfrm>
            <a:off x="1703388" y="2511425"/>
            <a:ext cx="893762" cy="801688"/>
            <a:chOff x="1028" y="1352"/>
            <a:chExt cx="563" cy="505"/>
          </a:xfrm>
        </p:grpSpPr>
        <p:sp>
          <p:nvSpPr>
            <p:cNvPr id="266142" name="Freeform 25"/>
            <p:cNvSpPr>
              <a:spLocks noChangeAspect="1"/>
            </p:cNvSpPr>
            <p:nvPr/>
          </p:nvSpPr>
          <p:spPr bwMode="auto">
            <a:xfrm flipH="1">
              <a:off x="1028" y="1352"/>
              <a:ext cx="410" cy="505"/>
            </a:xfrm>
            <a:custGeom>
              <a:avLst/>
              <a:gdLst>
                <a:gd name="T0" fmla="*/ 0 w 1124"/>
                <a:gd name="T1" fmla="*/ 1 h 1546"/>
                <a:gd name="T2" fmla="*/ 0 w 1124"/>
                <a:gd name="T3" fmla="*/ 1 h 1546"/>
                <a:gd name="T4" fmla="*/ 0 w 1124"/>
                <a:gd name="T5" fmla="*/ 0 h 1546"/>
                <a:gd name="T6" fmla="*/ 0 w 1124"/>
                <a:gd name="T7" fmla="*/ 0 h 1546"/>
                <a:gd name="T8" fmla="*/ 0 w 1124"/>
                <a:gd name="T9" fmla="*/ 0 h 1546"/>
                <a:gd name="T10" fmla="*/ 1 w 1124"/>
                <a:gd name="T11" fmla="*/ 0 h 1546"/>
                <a:gd name="T12" fmla="*/ 1 w 1124"/>
                <a:gd name="T13" fmla="*/ 0 h 1546"/>
                <a:gd name="T14" fmla="*/ 0 60000 65536"/>
                <a:gd name="T15" fmla="*/ 0 60000 65536"/>
                <a:gd name="T16" fmla="*/ 0 60000 65536"/>
                <a:gd name="T17" fmla="*/ 0 60000 65536"/>
                <a:gd name="T18" fmla="*/ 0 60000 65536"/>
                <a:gd name="T19" fmla="*/ 0 60000 65536"/>
                <a:gd name="T20" fmla="*/ 0 60000 65536"/>
                <a:gd name="T21" fmla="*/ 0 w 1124"/>
                <a:gd name="T22" fmla="*/ 0 h 1546"/>
                <a:gd name="T23" fmla="*/ 1124 w 1124"/>
                <a:gd name="T24" fmla="*/ 1546 h 154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4" h="1546">
                  <a:moveTo>
                    <a:pt x="0" y="1267"/>
                  </a:moveTo>
                  <a:cubicBezTo>
                    <a:pt x="48" y="1517"/>
                    <a:pt x="270" y="1546"/>
                    <a:pt x="401" y="1451"/>
                  </a:cubicBezTo>
                  <a:cubicBezTo>
                    <a:pt x="532" y="1356"/>
                    <a:pt x="496" y="1159"/>
                    <a:pt x="457" y="1004"/>
                  </a:cubicBezTo>
                  <a:cubicBezTo>
                    <a:pt x="418" y="849"/>
                    <a:pt x="336" y="634"/>
                    <a:pt x="270" y="466"/>
                  </a:cubicBezTo>
                  <a:cubicBezTo>
                    <a:pt x="204" y="298"/>
                    <a:pt x="315" y="120"/>
                    <a:pt x="462" y="60"/>
                  </a:cubicBezTo>
                  <a:cubicBezTo>
                    <a:pt x="609" y="0"/>
                    <a:pt x="761" y="40"/>
                    <a:pt x="861" y="101"/>
                  </a:cubicBezTo>
                  <a:cubicBezTo>
                    <a:pt x="961" y="162"/>
                    <a:pt x="1057" y="308"/>
                    <a:pt x="1124" y="485"/>
                  </a:cubicBezTo>
                </a:path>
              </a:pathLst>
            </a:custGeom>
            <a:noFill/>
            <a:ln w="57150">
              <a:solidFill>
                <a:srgbClr val="009900"/>
              </a:solidFill>
              <a:round/>
              <a:headEnd/>
              <a:tailEnd/>
            </a:ln>
          </p:spPr>
          <p:txBody>
            <a:bodyPr>
              <a:prstTxWarp prst="textNoShape">
                <a:avLst/>
              </a:prstTxWarp>
            </a:bodyPr>
            <a:lstStyle/>
            <a:p>
              <a:endParaRPr lang="es-ES"/>
            </a:p>
          </p:txBody>
        </p:sp>
        <p:sp>
          <p:nvSpPr>
            <p:cNvPr id="266143" name="Freeform 26"/>
            <p:cNvSpPr>
              <a:spLocks noChangeAspect="1"/>
            </p:cNvSpPr>
            <p:nvPr/>
          </p:nvSpPr>
          <p:spPr bwMode="auto">
            <a:xfrm flipH="1">
              <a:off x="1330" y="1447"/>
              <a:ext cx="208" cy="329"/>
            </a:xfrm>
            <a:custGeom>
              <a:avLst/>
              <a:gdLst>
                <a:gd name="T0" fmla="*/ 0 w 1366"/>
                <a:gd name="T1" fmla="*/ 0 h 2162"/>
                <a:gd name="T2" fmla="*/ 0 w 1366"/>
                <a:gd name="T3" fmla="*/ 0 h 2162"/>
                <a:gd name="T4" fmla="*/ 0 w 1366"/>
                <a:gd name="T5" fmla="*/ 0 h 2162"/>
                <a:gd name="T6" fmla="*/ 0 w 1366"/>
                <a:gd name="T7" fmla="*/ 0 h 2162"/>
                <a:gd name="T8" fmla="*/ 0 w 1366"/>
                <a:gd name="T9" fmla="*/ 0 h 2162"/>
                <a:gd name="T10" fmla="*/ 0 w 1366"/>
                <a:gd name="T11" fmla="*/ 0 h 2162"/>
                <a:gd name="T12" fmla="*/ 0 w 1366"/>
                <a:gd name="T13" fmla="*/ 0 h 2162"/>
                <a:gd name="T14" fmla="*/ 0 w 1366"/>
                <a:gd name="T15" fmla="*/ 0 h 2162"/>
                <a:gd name="T16" fmla="*/ 0 w 1366"/>
                <a:gd name="T17" fmla="*/ 0 h 2162"/>
                <a:gd name="T18" fmla="*/ 0 w 1366"/>
                <a:gd name="T19" fmla="*/ 0 h 2162"/>
                <a:gd name="T20" fmla="*/ 0 w 1366"/>
                <a:gd name="T21" fmla="*/ 0 h 2162"/>
                <a:gd name="T22" fmla="*/ 0 w 1366"/>
                <a:gd name="T23" fmla="*/ 0 h 2162"/>
                <a:gd name="T24" fmla="*/ 0 w 1366"/>
                <a:gd name="T25" fmla="*/ 0 h 2162"/>
                <a:gd name="T26" fmla="*/ 0 w 1366"/>
                <a:gd name="T27" fmla="*/ 0 h 216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66"/>
                <a:gd name="T43" fmla="*/ 0 h 2162"/>
                <a:gd name="T44" fmla="*/ 1366 w 1366"/>
                <a:gd name="T45" fmla="*/ 2162 h 216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66" h="2162">
                  <a:moveTo>
                    <a:pt x="292" y="839"/>
                  </a:moveTo>
                  <a:cubicBezTo>
                    <a:pt x="117" y="788"/>
                    <a:pt x="22" y="679"/>
                    <a:pt x="175" y="422"/>
                  </a:cubicBezTo>
                  <a:cubicBezTo>
                    <a:pt x="328" y="165"/>
                    <a:pt x="537" y="0"/>
                    <a:pt x="734" y="1"/>
                  </a:cubicBezTo>
                  <a:cubicBezTo>
                    <a:pt x="931" y="2"/>
                    <a:pt x="1129" y="187"/>
                    <a:pt x="1224" y="470"/>
                  </a:cubicBezTo>
                  <a:cubicBezTo>
                    <a:pt x="1319" y="753"/>
                    <a:pt x="1366" y="1428"/>
                    <a:pt x="1293" y="1703"/>
                  </a:cubicBezTo>
                  <a:cubicBezTo>
                    <a:pt x="1220" y="1978"/>
                    <a:pt x="962" y="2104"/>
                    <a:pt x="770" y="2133"/>
                  </a:cubicBezTo>
                  <a:cubicBezTo>
                    <a:pt x="578" y="2162"/>
                    <a:pt x="246" y="2049"/>
                    <a:pt x="137" y="1872"/>
                  </a:cubicBezTo>
                  <a:cubicBezTo>
                    <a:pt x="28" y="1695"/>
                    <a:pt x="0" y="1248"/>
                    <a:pt x="14" y="1124"/>
                  </a:cubicBezTo>
                  <a:cubicBezTo>
                    <a:pt x="28" y="1000"/>
                    <a:pt x="22" y="759"/>
                    <a:pt x="248" y="854"/>
                  </a:cubicBezTo>
                  <a:cubicBezTo>
                    <a:pt x="474" y="949"/>
                    <a:pt x="358" y="1044"/>
                    <a:pt x="445" y="1102"/>
                  </a:cubicBezTo>
                  <a:cubicBezTo>
                    <a:pt x="532" y="1160"/>
                    <a:pt x="948" y="1203"/>
                    <a:pt x="1021" y="1065"/>
                  </a:cubicBezTo>
                  <a:cubicBezTo>
                    <a:pt x="1094" y="927"/>
                    <a:pt x="1057" y="796"/>
                    <a:pt x="1006" y="737"/>
                  </a:cubicBezTo>
                  <a:cubicBezTo>
                    <a:pt x="955" y="678"/>
                    <a:pt x="792" y="656"/>
                    <a:pt x="649" y="664"/>
                  </a:cubicBezTo>
                  <a:cubicBezTo>
                    <a:pt x="506" y="672"/>
                    <a:pt x="467" y="890"/>
                    <a:pt x="292" y="839"/>
                  </a:cubicBezTo>
                  <a:close/>
                </a:path>
              </a:pathLst>
            </a:custGeom>
            <a:gradFill rotWithShape="1">
              <a:gsLst>
                <a:gs pos="0">
                  <a:srgbClr val="8CBD00"/>
                </a:gs>
                <a:gs pos="100000">
                  <a:srgbClr val="8EC000"/>
                </a:gs>
              </a:gsLst>
              <a:lin ang="5400000" scaled="1"/>
            </a:gradFill>
            <a:ln w="12700">
              <a:solidFill>
                <a:srgbClr val="009900"/>
              </a:solidFill>
              <a:round/>
              <a:headEnd/>
              <a:tailEnd/>
            </a:ln>
          </p:spPr>
          <p:txBody>
            <a:bodyPr wrap="none" anchor="ctr">
              <a:prstTxWarp prst="textNoShape">
                <a:avLst/>
              </a:prstTxWarp>
            </a:bodyPr>
            <a:lstStyle/>
            <a:p>
              <a:endParaRPr lang="es-ES"/>
            </a:p>
          </p:txBody>
        </p:sp>
        <p:sp>
          <p:nvSpPr>
            <p:cNvPr id="266144" name="Oval 27"/>
            <p:cNvSpPr>
              <a:spLocks noChangeAspect="1" noChangeArrowheads="1"/>
            </p:cNvSpPr>
            <p:nvPr/>
          </p:nvSpPr>
          <p:spPr bwMode="auto">
            <a:xfrm rot="5400000" flipH="1">
              <a:off x="1343" y="1577"/>
              <a:ext cx="179" cy="224"/>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6145" name="Oval 28"/>
            <p:cNvSpPr>
              <a:spLocks noChangeAspect="1" noChangeArrowheads="1"/>
            </p:cNvSpPr>
            <p:nvPr/>
          </p:nvSpPr>
          <p:spPr bwMode="auto">
            <a:xfrm flipH="1">
              <a:off x="1346" y="1438"/>
              <a:ext cx="169" cy="129"/>
            </a:xfrm>
            <a:prstGeom prst="ellipse">
              <a:avLst/>
            </a:prstGeom>
            <a:gradFill rotWithShape="1">
              <a:gsLst>
                <a:gs pos="0">
                  <a:srgbClr val="455D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6146" name="Oval 29"/>
            <p:cNvSpPr>
              <a:spLocks noChangeAspect="1" noChangeArrowheads="1"/>
            </p:cNvSpPr>
            <p:nvPr/>
          </p:nvSpPr>
          <p:spPr bwMode="auto">
            <a:xfrm rot="20616313" flipH="1">
              <a:off x="1467" y="1570"/>
              <a:ext cx="76" cy="53"/>
            </a:xfrm>
            <a:prstGeom prst="ellipse">
              <a:avLst/>
            </a:prstGeom>
            <a:gradFill rotWithShape="1">
              <a:gsLst>
                <a:gs pos="0">
                  <a:srgbClr val="950000"/>
                </a:gs>
                <a:gs pos="100000">
                  <a:srgbClr val="FF0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6147" name="Oval 30"/>
            <p:cNvSpPr>
              <a:spLocks noChangeAspect="1" noChangeArrowheads="1"/>
            </p:cNvSpPr>
            <p:nvPr/>
          </p:nvSpPr>
          <p:spPr bwMode="auto">
            <a:xfrm rot="20616313" flipH="1">
              <a:off x="1457" y="1530"/>
              <a:ext cx="76" cy="53"/>
            </a:xfrm>
            <a:prstGeom prst="ellipse">
              <a:avLst/>
            </a:prstGeom>
            <a:gradFill rotWithShape="1">
              <a:gsLst>
                <a:gs pos="0">
                  <a:srgbClr val="950000"/>
                </a:gs>
                <a:gs pos="100000">
                  <a:srgbClr val="FF0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6148" name="Text Box 31"/>
            <p:cNvSpPr txBox="1">
              <a:spLocks noChangeAspect="1" noChangeArrowheads="1"/>
            </p:cNvSpPr>
            <p:nvPr/>
          </p:nvSpPr>
          <p:spPr bwMode="auto">
            <a:xfrm flipH="1">
              <a:off x="1306" y="1428"/>
              <a:ext cx="254" cy="14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DDFD69"/>
                  </a:solidFill>
                  <a:ea typeface="Arial" charset="0"/>
                  <a:cs typeface="Arial" charset="0"/>
                </a:rPr>
                <a:t>N</a:t>
              </a:r>
            </a:p>
          </p:txBody>
        </p:sp>
        <p:sp>
          <p:nvSpPr>
            <p:cNvPr id="266149" name="Oval 32"/>
            <p:cNvSpPr>
              <a:spLocks noChangeAspect="1" noChangeArrowheads="1"/>
            </p:cNvSpPr>
            <p:nvPr/>
          </p:nvSpPr>
          <p:spPr bwMode="auto">
            <a:xfrm flipH="1">
              <a:off x="1386" y="1744"/>
              <a:ext cx="96" cy="29"/>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6150" name="Oval 33"/>
            <p:cNvSpPr>
              <a:spLocks noChangeAspect="1" noChangeArrowheads="1"/>
            </p:cNvSpPr>
            <p:nvPr/>
          </p:nvSpPr>
          <p:spPr bwMode="auto">
            <a:xfrm rot="19728902" flipH="1">
              <a:off x="1369" y="1454"/>
              <a:ext cx="57" cy="17"/>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6151" name="Text Box 34"/>
            <p:cNvSpPr txBox="1">
              <a:spLocks noChangeAspect="1" noChangeArrowheads="1"/>
            </p:cNvSpPr>
            <p:nvPr/>
          </p:nvSpPr>
          <p:spPr bwMode="auto">
            <a:xfrm flipH="1">
              <a:off x="1281" y="1623"/>
              <a:ext cx="310" cy="15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1000" b="1">
                  <a:solidFill>
                    <a:srgbClr val="5E5C00"/>
                  </a:solidFill>
                  <a:ea typeface="Arial" charset="0"/>
                  <a:cs typeface="Arial" charset="0"/>
                </a:rPr>
                <a:t>C</a:t>
              </a:r>
            </a:p>
          </p:txBody>
        </p:sp>
      </p:grpSp>
      <p:grpSp>
        <p:nvGrpSpPr>
          <p:cNvPr id="4" name="Group 35"/>
          <p:cNvGrpSpPr>
            <a:grpSpLocks/>
          </p:cNvGrpSpPr>
          <p:nvPr/>
        </p:nvGrpSpPr>
        <p:grpSpPr bwMode="auto">
          <a:xfrm>
            <a:off x="1697038" y="1052513"/>
            <a:ext cx="1136650" cy="1027112"/>
            <a:chOff x="1024" y="433"/>
            <a:chExt cx="716" cy="647"/>
          </a:xfrm>
        </p:grpSpPr>
        <p:sp>
          <p:nvSpPr>
            <p:cNvPr id="266125" name="Freeform 36"/>
            <p:cNvSpPr>
              <a:spLocks noChangeAspect="1"/>
            </p:cNvSpPr>
            <p:nvPr/>
          </p:nvSpPr>
          <p:spPr bwMode="auto">
            <a:xfrm>
              <a:off x="1042" y="466"/>
              <a:ext cx="698" cy="586"/>
            </a:xfrm>
            <a:custGeom>
              <a:avLst/>
              <a:gdLst>
                <a:gd name="T0" fmla="*/ 0 w 2510"/>
                <a:gd name="T1" fmla="*/ 0 h 2108"/>
                <a:gd name="T2" fmla="*/ 0 w 2510"/>
                <a:gd name="T3" fmla="*/ 0 h 2108"/>
                <a:gd name="T4" fmla="*/ 0 w 2510"/>
                <a:gd name="T5" fmla="*/ 0 h 2108"/>
                <a:gd name="T6" fmla="*/ 0 w 2510"/>
                <a:gd name="T7" fmla="*/ 0 h 2108"/>
                <a:gd name="T8" fmla="*/ 0 w 2510"/>
                <a:gd name="T9" fmla="*/ 0 h 2108"/>
                <a:gd name="T10" fmla="*/ 0 w 2510"/>
                <a:gd name="T11" fmla="*/ 0 h 2108"/>
                <a:gd name="T12" fmla="*/ 0 w 2510"/>
                <a:gd name="T13" fmla="*/ 0 h 2108"/>
                <a:gd name="T14" fmla="*/ 0 w 2510"/>
                <a:gd name="T15" fmla="*/ 0 h 2108"/>
                <a:gd name="T16" fmla="*/ 0 w 2510"/>
                <a:gd name="T17" fmla="*/ 0 h 2108"/>
                <a:gd name="T18" fmla="*/ 0 w 2510"/>
                <a:gd name="T19" fmla="*/ 0 h 2108"/>
                <a:gd name="T20" fmla="*/ 0 w 2510"/>
                <a:gd name="T21" fmla="*/ 0 h 2108"/>
                <a:gd name="T22" fmla="*/ 0 w 2510"/>
                <a:gd name="T23" fmla="*/ 0 h 2108"/>
                <a:gd name="T24" fmla="*/ 0 w 2510"/>
                <a:gd name="T25" fmla="*/ 0 h 2108"/>
                <a:gd name="T26" fmla="*/ 0 w 2510"/>
                <a:gd name="T27" fmla="*/ 0 h 2108"/>
                <a:gd name="T28" fmla="*/ 0 w 2510"/>
                <a:gd name="T29" fmla="*/ 0 h 2108"/>
                <a:gd name="T30" fmla="*/ 0 w 2510"/>
                <a:gd name="T31" fmla="*/ 0 h 2108"/>
                <a:gd name="T32" fmla="*/ 0 w 2510"/>
                <a:gd name="T33" fmla="*/ 0 h 2108"/>
                <a:gd name="T34" fmla="*/ 0 w 2510"/>
                <a:gd name="T35" fmla="*/ 0 h 2108"/>
                <a:gd name="T36" fmla="*/ 0 w 2510"/>
                <a:gd name="T37" fmla="*/ 0 h 2108"/>
                <a:gd name="T38" fmla="*/ 0 w 2510"/>
                <a:gd name="T39" fmla="*/ 0 h 2108"/>
                <a:gd name="T40" fmla="*/ 0 w 2510"/>
                <a:gd name="T41" fmla="*/ 0 h 2108"/>
                <a:gd name="T42" fmla="*/ 0 w 2510"/>
                <a:gd name="T43" fmla="*/ 0 h 2108"/>
                <a:gd name="T44" fmla="*/ 0 w 2510"/>
                <a:gd name="T45" fmla="*/ 0 h 2108"/>
                <a:gd name="T46" fmla="*/ 0 w 2510"/>
                <a:gd name="T47" fmla="*/ 0 h 2108"/>
                <a:gd name="T48" fmla="*/ 0 w 2510"/>
                <a:gd name="T49" fmla="*/ 0 h 2108"/>
                <a:gd name="T50" fmla="*/ 0 w 2510"/>
                <a:gd name="T51" fmla="*/ 0 h 2108"/>
                <a:gd name="T52" fmla="*/ 0 w 2510"/>
                <a:gd name="T53" fmla="*/ 0 h 2108"/>
                <a:gd name="T54" fmla="*/ 0 w 2510"/>
                <a:gd name="T55" fmla="*/ 0 h 2108"/>
                <a:gd name="T56" fmla="*/ 0 w 2510"/>
                <a:gd name="T57" fmla="*/ 0 h 2108"/>
                <a:gd name="T58" fmla="*/ 0 w 2510"/>
                <a:gd name="T59" fmla="*/ 0 h 2108"/>
                <a:gd name="T60" fmla="*/ 0 w 2510"/>
                <a:gd name="T61" fmla="*/ 0 h 2108"/>
                <a:gd name="T62" fmla="*/ 0 w 2510"/>
                <a:gd name="T63" fmla="*/ 0 h 2108"/>
                <a:gd name="T64" fmla="*/ 0 w 2510"/>
                <a:gd name="T65" fmla="*/ 0 h 2108"/>
                <a:gd name="T66" fmla="*/ 0 w 2510"/>
                <a:gd name="T67" fmla="*/ 0 h 2108"/>
                <a:gd name="T68" fmla="*/ 0 w 2510"/>
                <a:gd name="T69" fmla="*/ 0 h 2108"/>
                <a:gd name="T70" fmla="*/ 0 w 2510"/>
                <a:gd name="T71" fmla="*/ 0 h 2108"/>
                <a:gd name="T72" fmla="*/ 0 w 2510"/>
                <a:gd name="T73" fmla="*/ 0 h 2108"/>
                <a:gd name="T74" fmla="*/ 0 w 2510"/>
                <a:gd name="T75" fmla="*/ 0 h 2108"/>
                <a:gd name="T76" fmla="*/ 0 w 2510"/>
                <a:gd name="T77" fmla="*/ 0 h 2108"/>
                <a:gd name="T78" fmla="*/ 0 w 2510"/>
                <a:gd name="T79" fmla="*/ 0 h 2108"/>
                <a:gd name="T80" fmla="*/ 0 w 2510"/>
                <a:gd name="T81" fmla="*/ 0 h 2108"/>
                <a:gd name="T82" fmla="*/ 0 w 2510"/>
                <a:gd name="T83" fmla="*/ 0 h 210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510"/>
                <a:gd name="T127" fmla="*/ 0 h 2108"/>
                <a:gd name="T128" fmla="*/ 2510 w 2510"/>
                <a:gd name="T129" fmla="*/ 2108 h 210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510" h="2108">
                  <a:moveTo>
                    <a:pt x="1342" y="2016"/>
                  </a:moveTo>
                  <a:cubicBezTo>
                    <a:pt x="1266" y="2084"/>
                    <a:pt x="1146" y="2108"/>
                    <a:pt x="1046" y="2052"/>
                  </a:cubicBezTo>
                  <a:cubicBezTo>
                    <a:pt x="946" y="1996"/>
                    <a:pt x="384" y="1417"/>
                    <a:pt x="334" y="1312"/>
                  </a:cubicBezTo>
                  <a:cubicBezTo>
                    <a:pt x="284" y="1207"/>
                    <a:pt x="351" y="1168"/>
                    <a:pt x="326" y="1124"/>
                  </a:cubicBezTo>
                  <a:cubicBezTo>
                    <a:pt x="301" y="1080"/>
                    <a:pt x="258" y="1072"/>
                    <a:pt x="234" y="1024"/>
                  </a:cubicBezTo>
                  <a:cubicBezTo>
                    <a:pt x="210" y="976"/>
                    <a:pt x="256" y="913"/>
                    <a:pt x="128" y="840"/>
                  </a:cubicBezTo>
                  <a:cubicBezTo>
                    <a:pt x="0" y="767"/>
                    <a:pt x="43" y="516"/>
                    <a:pt x="80" y="534"/>
                  </a:cubicBezTo>
                  <a:cubicBezTo>
                    <a:pt x="117" y="552"/>
                    <a:pt x="196" y="595"/>
                    <a:pt x="254" y="530"/>
                  </a:cubicBezTo>
                  <a:cubicBezTo>
                    <a:pt x="312" y="465"/>
                    <a:pt x="267" y="395"/>
                    <a:pt x="249" y="359"/>
                  </a:cubicBezTo>
                  <a:cubicBezTo>
                    <a:pt x="231" y="323"/>
                    <a:pt x="440" y="139"/>
                    <a:pt x="554" y="96"/>
                  </a:cubicBezTo>
                  <a:cubicBezTo>
                    <a:pt x="666" y="48"/>
                    <a:pt x="790" y="44"/>
                    <a:pt x="874" y="136"/>
                  </a:cubicBezTo>
                  <a:cubicBezTo>
                    <a:pt x="958" y="228"/>
                    <a:pt x="958" y="364"/>
                    <a:pt x="918" y="448"/>
                  </a:cubicBezTo>
                  <a:cubicBezTo>
                    <a:pt x="878" y="532"/>
                    <a:pt x="986" y="588"/>
                    <a:pt x="1030" y="532"/>
                  </a:cubicBezTo>
                  <a:cubicBezTo>
                    <a:pt x="1074" y="476"/>
                    <a:pt x="1030" y="408"/>
                    <a:pt x="1110" y="348"/>
                  </a:cubicBezTo>
                  <a:cubicBezTo>
                    <a:pt x="1190" y="288"/>
                    <a:pt x="1254" y="284"/>
                    <a:pt x="1362" y="336"/>
                  </a:cubicBezTo>
                  <a:cubicBezTo>
                    <a:pt x="1470" y="388"/>
                    <a:pt x="1824" y="809"/>
                    <a:pt x="1898" y="872"/>
                  </a:cubicBezTo>
                  <a:cubicBezTo>
                    <a:pt x="1972" y="935"/>
                    <a:pt x="1926" y="828"/>
                    <a:pt x="1878" y="768"/>
                  </a:cubicBezTo>
                  <a:cubicBezTo>
                    <a:pt x="1830" y="708"/>
                    <a:pt x="1721" y="541"/>
                    <a:pt x="1748" y="512"/>
                  </a:cubicBezTo>
                  <a:cubicBezTo>
                    <a:pt x="1775" y="483"/>
                    <a:pt x="1859" y="434"/>
                    <a:pt x="1830" y="354"/>
                  </a:cubicBezTo>
                  <a:cubicBezTo>
                    <a:pt x="1801" y="274"/>
                    <a:pt x="1711" y="288"/>
                    <a:pt x="1673" y="288"/>
                  </a:cubicBezTo>
                  <a:cubicBezTo>
                    <a:pt x="1635" y="288"/>
                    <a:pt x="1683" y="120"/>
                    <a:pt x="1827" y="60"/>
                  </a:cubicBezTo>
                  <a:cubicBezTo>
                    <a:pt x="1971" y="0"/>
                    <a:pt x="2162" y="88"/>
                    <a:pt x="2222" y="148"/>
                  </a:cubicBezTo>
                  <a:cubicBezTo>
                    <a:pt x="2282" y="208"/>
                    <a:pt x="2422" y="424"/>
                    <a:pt x="2466" y="544"/>
                  </a:cubicBezTo>
                  <a:cubicBezTo>
                    <a:pt x="2510" y="664"/>
                    <a:pt x="2478" y="808"/>
                    <a:pt x="2382" y="884"/>
                  </a:cubicBezTo>
                  <a:cubicBezTo>
                    <a:pt x="2286" y="960"/>
                    <a:pt x="2182" y="940"/>
                    <a:pt x="2094" y="952"/>
                  </a:cubicBezTo>
                  <a:cubicBezTo>
                    <a:pt x="2006" y="964"/>
                    <a:pt x="2070" y="1036"/>
                    <a:pt x="2042" y="1172"/>
                  </a:cubicBezTo>
                  <a:cubicBezTo>
                    <a:pt x="2014" y="1308"/>
                    <a:pt x="1842" y="1380"/>
                    <a:pt x="1730" y="1340"/>
                  </a:cubicBezTo>
                  <a:cubicBezTo>
                    <a:pt x="1618" y="1300"/>
                    <a:pt x="1526" y="1152"/>
                    <a:pt x="1426" y="1092"/>
                  </a:cubicBezTo>
                  <a:cubicBezTo>
                    <a:pt x="1326" y="1032"/>
                    <a:pt x="1150" y="1304"/>
                    <a:pt x="1094" y="1240"/>
                  </a:cubicBezTo>
                  <a:cubicBezTo>
                    <a:pt x="1038" y="1176"/>
                    <a:pt x="1293" y="1038"/>
                    <a:pt x="1282" y="944"/>
                  </a:cubicBezTo>
                  <a:cubicBezTo>
                    <a:pt x="1218" y="876"/>
                    <a:pt x="1093" y="718"/>
                    <a:pt x="1026" y="676"/>
                  </a:cubicBezTo>
                  <a:cubicBezTo>
                    <a:pt x="959" y="634"/>
                    <a:pt x="986" y="684"/>
                    <a:pt x="906" y="660"/>
                  </a:cubicBezTo>
                  <a:cubicBezTo>
                    <a:pt x="826" y="636"/>
                    <a:pt x="842" y="564"/>
                    <a:pt x="794" y="600"/>
                  </a:cubicBezTo>
                  <a:cubicBezTo>
                    <a:pt x="746" y="636"/>
                    <a:pt x="610" y="764"/>
                    <a:pt x="518" y="832"/>
                  </a:cubicBezTo>
                  <a:cubicBezTo>
                    <a:pt x="426" y="900"/>
                    <a:pt x="422" y="884"/>
                    <a:pt x="354" y="892"/>
                  </a:cubicBezTo>
                  <a:cubicBezTo>
                    <a:pt x="286" y="900"/>
                    <a:pt x="378" y="1060"/>
                    <a:pt x="430" y="1040"/>
                  </a:cubicBezTo>
                  <a:cubicBezTo>
                    <a:pt x="482" y="1020"/>
                    <a:pt x="590" y="926"/>
                    <a:pt x="710" y="1004"/>
                  </a:cubicBezTo>
                  <a:cubicBezTo>
                    <a:pt x="830" y="1082"/>
                    <a:pt x="986" y="1260"/>
                    <a:pt x="1078" y="1360"/>
                  </a:cubicBezTo>
                  <a:cubicBezTo>
                    <a:pt x="1170" y="1460"/>
                    <a:pt x="1242" y="1304"/>
                    <a:pt x="1278" y="1344"/>
                  </a:cubicBezTo>
                  <a:cubicBezTo>
                    <a:pt x="1314" y="1384"/>
                    <a:pt x="1186" y="1464"/>
                    <a:pt x="1246" y="1540"/>
                  </a:cubicBezTo>
                  <a:cubicBezTo>
                    <a:pt x="1306" y="1616"/>
                    <a:pt x="1378" y="1668"/>
                    <a:pt x="1410" y="1752"/>
                  </a:cubicBezTo>
                  <a:cubicBezTo>
                    <a:pt x="1442" y="1836"/>
                    <a:pt x="1418" y="1948"/>
                    <a:pt x="1342" y="2016"/>
                  </a:cubicBezTo>
                  <a:close/>
                </a:path>
              </a:pathLst>
            </a:custGeom>
            <a:gradFill rotWithShape="1">
              <a:gsLst>
                <a:gs pos="0">
                  <a:srgbClr val="8EC000"/>
                </a:gs>
                <a:gs pos="100000">
                  <a:srgbClr val="94C30D"/>
                </a:gs>
              </a:gsLst>
              <a:path path="rect">
                <a:fillToRect l="50000" t="50000" r="50000" b="50000"/>
              </a:path>
            </a:gradFill>
            <a:ln w="9525">
              <a:solidFill>
                <a:srgbClr val="009900"/>
              </a:solidFill>
              <a:round/>
              <a:headEnd/>
              <a:tailEnd/>
            </a:ln>
          </p:spPr>
          <p:txBody>
            <a:bodyPr wrap="none" anchor="ctr">
              <a:prstTxWarp prst="textNoShape">
                <a:avLst/>
              </a:prstTxWarp>
            </a:bodyPr>
            <a:lstStyle/>
            <a:p>
              <a:endParaRPr lang="es-ES"/>
            </a:p>
          </p:txBody>
        </p:sp>
        <p:sp>
          <p:nvSpPr>
            <p:cNvPr id="266126" name="Oval 37"/>
            <p:cNvSpPr>
              <a:spLocks noChangeAspect="1" noChangeArrowheads="1"/>
            </p:cNvSpPr>
            <p:nvPr/>
          </p:nvSpPr>
          <p:spPr bwMode="auto">
            <a:xfrm rot="-2606590">
              <a:off x="1364" y="494"/>
              <a:ext cx="203" cy="409"/>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6127" name="Oval 38"/>
            <p:cNvSpPr>
              <a:spLocks noChangeAspect="1" noChangeArrowheads="1"/>
            </p:cNvSpPr>
            <p:nvPr/>
          </p:nvSpPr>
          <p:spPr bwMode="auto">
            <a:xfrm rot="3111224">
              <a:off x="1099" y="488"/>
              <a:ext cx="144" cy="293"/>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6128" name="Text Box 39"/>
            <p:cNvSpPr txBox="1">
              <a:spLocks noChangeAspect="1" noChangeArrowheads="1"/>
            </p:cNvSpPr>
            <p:nvPr/>
          </p:nvSpPr>
          <p:spPr bwMode="auto">
            <a:xfrm rot="2776182">
              <a:off x="1276" y="624"/>
              <a:ext cx="369" cy="15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1000" b="1">
                  <a:solidFill>
                    <a:srgbClr val="2A2900"/>
                  </a:solidFill>
                  <a:ea typeface="Arial" charset="0"/>
                  <a:cs typeface="Arial" charset="0"/>
                </a:rPr>
                <a:t>EGFR</a:t>
              </a:r>
            </a:p>
          </p:txBody>
        </p:sp>
        <p:sp>
          <p:nvSpPr>
            <p:cNvPr id="266129" name="Oval 40"/>
            <p:cNvSpPr>
              <a:spLocks noChangeAspect="1" noChangeArrowheads="1"/>
            </p:cNvSpPr>
            <p:nvPr/>
          </p:nvSpPr>
          <p:spPr bwMode="auto">
            <a:xfrm rot="3088885">
              <a:off x="1367" y="746"/>
              <a:ext cx="18" cy="79"/>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6130" name="Oval 41"/>
            <p:cNvSpPr>
              <a:spLocks noChangeAspect="1" noChangeArrowheads="1"/>
            </p:cNvSpPr>
            <p:nvPr/>
          </p:nvSpPr>
          <p:spPr bwMode="auto">
            <a:xfrm>
              <a:off x="1193" y="481"/>
              <a:ext cx="87" cy="33"/>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6131" name="Oval 42"/>
            <p:cNvSpPr>
              <a:spLocks noChangeAspect="1" noChangeArrowheads="1"/>
            </p:cNvSpPr>
            <p:nvPr/>
          </p:nvSpPr>
          <p:spPr bwMode="auto">
            <a:xfrm>
              <a:off x="1344" y="548"/>
              <a:ext cx="86" cy="33"/>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6132" name="Oval 43"/>
            <p:cNvSpPr>
              <a:spLocks noChangeAspect="1" noChangeArrowheads="1"/>
            </p:cNvSpPr>
            <p:nvPr/>
          </p:nvSpPr>
          <p:spPr bwMode="auto">
            <a:xfrm>
              <a:off x="1500" y="809"/>
              <a:ext cx="86" cy="33"/>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6133" name="Oval 44"/>
            <p:cNvSpPr>
              <a:spLocks noChangeAspect="1" noChangeArrowheads="1"/>
            </p:cNvSpPr>
            <p:nvPr/>
          </p:nvSpPr>
          <p:spPr bwMode="auto">
            <a:xfrm>
              <a:off x="1325" y="1013"/>
              <a:ext cx="86" cy="33"/>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6134" name="Oval 45"/>
            <p:cNvSpPr>
              <a:spLocks noChangeAspect="1" noChangeArrowheads="1"/>
            </p:cNvSpPr>
            <p:nvPr/>
          </p:nvSpPr>
          <p:spPr bwMode="auto">
            <a:xfrm>
              <a:off x="1173" y="734"/>
              <a:ext cx="75" cy="34"/>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6135" name="Oval 46"/>
            <p:cNvSpPr>
              <a:spLocks noChangeAspect="1" noChangeArrowheads="1"/>
            </p:cNvSpPr>
            <p:nvPr/>
          </p:nvSpPr>
          <p:spPr bwMode="auto">
            <a:xfrm rot="-647058">
              <a:off x="1131" y="691"/>
              <a:ext cx="52" cy="24"/>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6136" name="Oval 47"/>
            <p:cNvSpPr>
              <a:spLocks noChangeAspect="1" noChangeArrowheads="1"/>
            </p:cNvSpPr>
            <p:nvPr/>
          </p:nvSpPr>
          <p:spPr bwMode="auto">
            <a:xfrm>
              <a:off x="1541" y="473"/>
              <a:ext cx="87" cy="34"/>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6137" name="Oval 48"/>
            <p:cNvSpPr>
              <a:spLocks noChangeAspect="1" noChangeArrowheads="1"/>
            </p:cNvSpPr>
            <p:nvPr/>
          </p:nvSpPr>
          <p:spPr bwMode="auto">
            <a:xfrm rot="-342635">
              <a:off x="1621" y="697"/>
              <a:ext cx="87" cy="33"/>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097" name="AutoShape 49"/>
            <p:cNvSpPr>
              <a:spLocks noChangeAspect="1" noChangeArrowheads="1"/>
            </p:cNvSpPr>
            <p:nvPr/>
          </p:nvSpPr>
          <p:spPr bwMode="auto">
            <a:xfrm rot="13485154">
              <a:off x="1079" y="579"/>
              <a:ext cx="65" cy="69"/>
            </a:xfrm>
            <a:prstGeom prst="moon">
              <a:avLst>
                <a:gd name="adj" fmla="val 47407"/>
              </a:avLst>
            </a:prstGeom>
            <a:gradFill rotWithShape="1">
              <a:gsLst>
                <a:gs pos="0">
                  <a:schemeClr val="folHlink">
                    <a:alpha val="0"/>
                  </a:schemeClr>
                </a:gs>
                <a:gs pos="100000">
                  <a:schemeClr val="folHlink">
                    <a:gamma/>
                    <a:shade val="44314"/>
                    <a:invGamma/>
                  </a:schemeClr>
                </a:gs>
              </a:gsLst>
              <a:lin ang="0" scaled="1"/>
            </a:gradFill>
            <a:ln w="9525">
              <a:noFill/>
              <a:miter lim="800000"/>
              <a:headEnd/>
              <a:tailEnd/>
            </a:ln>
            <a:effectLst/>
          </p:spPr>
          <p:txBody>
            <a:bodyPr wrap="none" anchor="ctr">
              <a:prstTxWarp prst="textNoShape">
                <a:avLst/>
              </a:prstTxWarp>
            </a:bodyPr>
            <a:lstStyle/>
            <a:p>
              <a:pPr>
                <a:defRPr/>
              </a:pPr>
              <a:endParaRPr lang="es-ES">
                <a:ea typeface="+mn-ea"/>
                <a:cs typeface="+mn-cs"/>
              </a:endParaRPr>
            </a:p>
          </p:txBody>
        </p:sp>
        <p:sp>
          <p:nvSpPr>
            <p:cNvPr id="2098" name="AutoShape 50"/>
            <p:cNvSpPr>
              <a:spLocks noChangeAspect="1" noChangeArrowheads="1"/>
            </p:cNvSpPr>
            <p:nvPr/>
          </p:nvSpPr>
          <p:spPr bwMode="auto">
            <a:xfrm rot="9626016">
              <a:off x="1514" y="531"/>
              <a:ext cx="73" cy="68"/>
            </a:xfrm>
            <a:prstGeom prst="moon">
              <a:avLst>
                <a:gd name="adj" fmla="val 48505"/>
              </a:avLst>
            </a:prstGeom>
            <a:gradFill rotWithShape="1">
              <a:gsLst>
                <a:gs pos="0">
                  <a:schemeClr val="folHlink">
                    <a:alpha val="0"/>
                  </a:schemeClr>
                </a:gs>
                <a:gs pos="100000">
                  <a:schemeClr val="folHlink">
                    <a:gamma/>
                    <a:shade val="44314"/>
                    <a:invGamma/>
                  </a:schemeClr>
                </a:gs>
              </a:gsLst>
              <a:lin ang="0" scaled="1"/>
            </a:gradFill>
            <a:ln w="9525">
              <a:noFill/>
              <a:miter lim="800000"/>
              <a:headEnd/>
              <a:tailEnd/>
            </a:ln>
            <a:effectLst/>
          </p:spPr>
          <p:txBody>
            <a:bodyPr wrap="none" anchor="ctr">
              <a:prstTxWarp prst="textNoShape">
                <a:avLst/>
              </a:prstTxWarp>
            </a:bodyPr>
            <a:lstStyle/>
            <a:p>
              <a:pPr>
                <a:defRPr/>
              </a:pPr>
              <a:endParaRPr lang="es-ES">
                <a:ea typeface="+mn-ea"/>
                <a:cs typeface="+mn-cs"/>
              </a:endParaRPr>
            </a:p>
          </p:txBody>
        </p:sp>
        <p:sp>
          <p:nvSpPr>
            <p:cNvPr id="266140" name="Oval 51"/>
            <p:cNvSpPr>
              <a:spLocks noChangeAspect="1" noChangeArrowheads="1"/>
            </p:cNvSpPr>
            <p:nvPr/>
          </p:nvSpPr>
          <p:spPr bwMode="auto">
            <a:xfrm rot="-2606590">
              <a:off x="1175" y="671"/>
              <a:ext cx="203" cy="409"/>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6141" name="Oval 52"/>
            <p:cNvSpPr>
              <a:spLocks noChangeAspect="1" noChangeArrowheads="1"/>
            </p:cNvSpPr>
            <p:nvPr/>
          </p:nvSpPr>
          <p:spPr bwMode="auto">
            <a:xfrm rot="-2020438">
              <a:off x="1539" y="433"/>
              <a:ext cx="193" cy="329"/>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nvGrpSpPr>
          <p:cNvPr id="5" name="Group 53"/>
          <p:cNvGrpSpPr>
            <a:grpSpLocks noChangeAspect="1"/>
          </p:cNvGrpSpPr>
          <p:nvPr/>
        </p:nvGrpSpPr>
        <p:grpSpPr bwMode="auto">
          <a:xfrm>
            <a:off x="857250" y="2003425"/>
            <a:ext cx="141288" cy="703263"/>
            <a:chOff x="541" y="1115"/>
            <a:chExt cx="99" cy="492"/>
          </a:xfrm>
        </p:grpSpPr>
        <p:sp>
          <p:nvSpPr>
            <p:cNvPr id="266122" name="Freeform 54"/>
            <p:cNvSpPr>
              <a:spLocks noChangeAspect="1"/>
            </p:cNvSpPr>
            <p:nvPr/>
          </p:nvSpPr>
          <p:spPr bwMode="auto">
            <a:xfrm>
              <a:off x="555" y="1398"/>
              <a:ext cx="47" cy="209"/>
            </a:xfrm>
            <a:custGeom>
              <a:avLst/>
              <a:gdLst>
                <a:gd name="T0" fmla="*/ 0 w 128"/>
                <a:gd name="T1" fmla="*/ 0 h 574"/>
                <a:gd name="T2" fmla="*/ 0 w 128"/>
                <a:gd name="T3" fmla="*/ 0 h 574"/>
                <a:gd name="T4" fmla="*/ 0 w 128"/>
                <a:gd name="T5" fmla="*/ 0 h 574"/>
                <a:gd name="T6" fmla="*/ 0 w 128"/>
                <a:gd name="T7" fmla="*/ 0 h 574"/>
                <a:gd name="T8" fmla="*/ 0 60000 65536"/>
                <a:gd name="T9" fmla="*/ 0 60000 65536"/>
                <a:gd name="T10" fmla="*/ 0 60000 65536"/>
                <a:gd name="T11" fmla="*/ 0 60000 65536"/>
                <a:gd name="T12" fmla="*/ 0 w 128"/>
                <a:gd name="T13" fmla="*/ 0 h 574"/>
                <a:gd name="T14" fmla="*/ 128 w 128"/>
                <a:gd name="T15" fmla="*/ 574 h 574"/>
              </a:gdLst>
              <a:ahLst/>
              <a:cxnLst>
                <a:cxn ang="T8">
                  <a:pos x="T0" y="T1"/>
                </a:cxn>
                <a:cxn ang="T9">
                  <a:pos x="T2" y="T3"/>
                </a:cxn>
                <a:cxn ang="T10">
                  <a:pos x="T4" y="T5"/>
                </a:cxn>
                <a:cxn ang="T11">
                  <a:pos x="T6" y="T7"/>
                </a:cxn>
              </a:cxnLst>
              <a:rect l="T12" t="T13" r="T14" b="T15"/>
              <a:pathLst>
                <a:path w="128" h="574">
                  <a:moveTo>
                    <a:pt x="104" y="0"/>
                  </a:moveTo>
                  <a:cubicBezTo>
                    <a:pt x="101" y="29"/>
                    <a:pt x="85" y="120"/>
                    <a:pt x="87" y="177"/>
                  </a:cubicBezTo>
                  <a:cubicBezTo>
                    <a:pt x="89" y="234"/>
                    <a:pt x="128" y="274"/>
                    <a:pt x="114" y="340"/>
                  </a:cubicBezTo>
                  <a:cubicBezTo>
                    <a:pt x="100" y="406"/>
                    <a:pt x="24" y="525"/>
                    <a:pt x="0" y="574"/>
                  </a:cubicBezTo>
                </a:path>
              </a:pathLst>
            </a:custGeom>
            <a:noFill/>
            <a:ln w="38100">
              <a:solidFill>
                <a:srgbClr val="333300"/>
              </a:solidFill>
              <a:round/>
              <a:headEnd/>
              <a:tailEnd/>
            </a:ln>
          </p:spPr>
          <p:txBody>
            <a:bodyPr>
              <a:prstTxWarp prst="textNoShape">
                <a:avLst/>
              </a:prstTxWarp>
            </a:bodyPr>
            <a:lstStyle/>
            <a:p>
              <a:endParaRPr lang="es-ES"/>
            </a:p>
          </p:txBody>
        </p:sp>
        <p:sp>
          <p:nvSpPr>
            <p:cNvPr id="266123" name="AutoShape 55"/>
            <p:cNvSpPr>
              <a:spLocks noChangeAspect="1" noChangeArrowheads="1"/>
            </p:cNvSpPr>
            <p:nvPr/>
          </p:nvSpPr>
          <p:spPr bwMode="auto">
            <a:xfrm>
              <a:off x="541" y="1196"/>
              <a:ext cx="99" cy="224"/>
            </a:xfrm>
            <a:prstGeom prst="can">
              <a:avLst>
                <a:gd name="adj" fmla="val 16090"/>
              </a:avLst>
            </a:prstGeom>
            <a:gradFill rotWithShape="1">
              <a:gsLst>
                <a:gs pos="0">
                  <a:srgbClr val="D1C39F"/>
                </a:gs>
                <a:gs pos="17500">
                  <a:srgbClr val="F0EBD5"/>
                </a:gs>
                <a:gs pos="50000">
                  <a:srgbClr val="FFEFD1"/>
                </a:gs>
                <a:gs pos="82500">
                  <a:srgbClr val="F0EBD5"/>
                </a:gs>
                <a:gs pos="100000">
                  <a:srgbClr val="D1C39F"/>
                </a:gs>
              </a:gsLst>
              <a:lin ang="0" scaled="1"/>
            </a:gradFill>
            <a:ln w="12700">
              <a:solidFill>
                <a:schemeClr val="bg2"/>
              </a:solidFill>
              <a:round/>
              <a:headEnd/>
              <a:tailEnd/>
            </a:ln>
          </p:spPr>
          <p:txBody>
            <a:bodyPr wrap="none" rIns="100584" anchor="ctr" anchorCtr="1">
              <a:prstTxWarp prst="textNoShape">
                <a:avLst/>
              </a:prstTxWarp>
            </a:bodyPr>
            <a:lstStyle/>
            <a:p>
              <a:pPr algn="ctr">
                <a:spcBef>
                  <a:spcPct val="50000"/>
                </a:spcBef>
              </a:pPr>
              <a:r>
                <a:rPr lang="en-US" sz="800" b="1">
                  <a:solidFill>
                    <a:schemeClr val="bg2"/>
                  </a:solidFill>
                  <a:ea typeface="Arial" charset="0"/>
                  <a:cs typeface="Arial" charset="0"/>
                </a:rPr>
                <a:t>TM</a:t>
              </a:r>
            </a:p>
          </p:txBody>
        </p:sp>
        <p:sp>
          <p:nvSpPr>
            <p:cNvPr id="266124" name="Freeform 56"/>
            <p:cNvSpPr>
              <a:spLocks noChangeAspect="1"/>
            </p:cNvSpPr>
            <p:nvPr/>
          </p:nvSpPr>
          <p:spPr bwMode="auto">
            <a:xfrm>
              <a:off x="590" y="1115"/>
              <a:ext cx="24" cy="91"/>
            </a:xfrm>
            <a:custGeom>
              <a:avLst/>
              <a:gdLst>
                <a:gd name="T0" fmla="*/ 0 w 1"/>
                <a:gd name="T1" fmla="*/ 0 h 152"/>
                <a:gd name="T2" fmla="*/ 0 w 1"/>
                <a:gd name="T3" fmla="*/ 4 h 152"/>
                <a:gd name="T4" fmla="*/ 0 60000 65536"/>
                <a:gd name="T5" fmla="*/ 0 60000 65536"/>
                <a:gd name="T6" fmla="*/ 0 w 1"/>
                <a:gd name="T7" fmla="*/ 0 h 152"/>
                <a:gd name="T8" fmla="*/ 1 w 1"/>
                <a:gd name="T9" fmla="*/ 152 h 152"/>
              </a:gdLst>
              <a:ahLst/>
              <a:cxnLst>
                <a:cxn ang="T4">
                  <a:pos x="T0" y="T1"/>
                </a:cxn>
                <a:cxn ang="T5">
                  <a:pos x="T2" y="T3"/>
                </a:cxn>
              </a:cxnLst>
              <a:rect l="T6" t="T7" r="T8" b="T9"/>
              <a:pathLst>
                <a:path w="1" h="152">
                  <a:moveTo>
                    <a:pt x="0" y="0"/>
                  </a:moveTo>
                  <a:cubicBezTo>
                    <a:pt x="0" y="63"/>
                    <a:pt x="0" y="127"/>
                    <a:pt x="0" y="152"/>
                  </a:cubicBezTo>
                </a:path>
              </a:pathLst>
            </a:custGeom>
            <a:noFill/>
            <a:ln w="38100">
              <a:solidFill>
                <a:srgbClr val="333300"/>
              </a:solidFill>
              <a:round/>
              <a:headEnd/>
              <a:tailEnd/>
            </a:ln>
          </p:spPr>
          <p:txBody>
            <a:bodyPr rot="10800000" vert="eaVert" wrap="none" anchor="ctr">
              <a:prstTxWarp prst="textNoShape">
                <a:avLst/>
              </a:prstTxWarp>
            </a:bodyPr>
            <a:lstStyle/>
            <a:p>
              <a:endParaRPr lang="es-ES"/>
            </a:p>
          </p:txBody>
        </p:sp>
      </p:grpSp>
      <p:sp>
        <p:nvSpPr>
          <p:cNvPr id="62486" name="Freeform 57"/>
          <p:cNvSpPr>
            <a:spLocks noChangeAspect="1"/>
          </p:cNvSpPr>
          <p:nvPr/>
        </p:nvSpPr>
        <p:spPr bwMode="auto">
          <a:xfrm flipH="1">
            <a:off x="333375" y="1095375"/>
            <a:ext cx="1106488" cy="930275"/>
          </a:xfrm>
          <a:custGeom>
            <a:avLst/>
            <a:gdLst>
              <a:gd name="T0" fmla="*/ 2147483647 w 2510"/>
              <a:gd name="T1" fmla="*/ 2147483647 h 2108"/>
              <a:gd name="T2" fmla="*/ 2147483647 w 2510"/>
              <a:gd name="T3" fmla="*/ 2147483647 h 2108"/>
              <a:gd name="T4" fmla="*/ 2147483647 w 2510"/>
              <a:gd name="T5" fmla="*/ 2147483647 h 2108"/>
              <a:gd name="T6" fmla="*/ 2147483647 w 2510"/>
              <a:gd name="T7" fmla="*/ 2147483647 h 2108"/>
              <a:gd name="T8" fmla="*/ 2147483647 w 2510"/>
              <a:gd name="T9" fmla="*/ 2147483647 h 2108"/>
              <a:gd name="T10" fmla="*/ 2147483647 w 2510"/>
              <a:gd name="T11" fmla="*/ 2147483647 h 2108"/>
              <a:gd name="T12" fmla="*/ 2147483647 w 2510"/>
              <a:gd name="T13" fmla="*/ 2147483647 h 2108"/>
              <a:gd name="T14" fmla="*/ 2147483647 w 2510"/>
              <a:gd name="T15" fmla="*/ 2147483647 h 2108"/>
              <a:gd name="T16" fmla="*/ 2147483647 w 2510"/>
              <a:gd name="T17" fmla="*/ 2147483647 h 2108"/>
              <a:gd name="T18" fmla="*/ 2147483647 w 2510"/>
              <a:gd name="T19" fmla="*/ 2147483647 h 2108"/>
              <a:gd name="T20" fmla="*/ 2147483647 w 2510"/>
              <a:gd name="T21" fmla="*/ 2147483647 h 2108"/>
              <a:gd name="T22" fmla="*/ 2147483647 w 2510"/>
              <a:gd name="T23" fmla="*/ 2147483647 h 2108"/>
              <a:gd name="T24" fmla="*/ 2147483647 w 2510"/>
              <a:gd name="T25" fmla="*/ 2147483647 h 2108"/>
              <a:gd name="T26" fmla="*/ 2147483647 w 2510"/>
              <a:gd name="T27" fmla="*/ 2147483647 h 2108"/>
              <a:gd name="T28" fmla="*/ 2147483647 w 2510"/>
              <a:gd name="T29" fmla="*/ 2147483647 h 2108"/>
              <a:gd name="T30" fmla="*/ 2147483647 w 2510"/>
              <a:gd name="T31" fmla="*/ 2147483647 h 2108"/>
              <a:gd name="T32" fmla="*/ 2147483647 w 2510"/>
              <a:gd name="T33" fmla="*/ 2147483647 h 2108"/>
              <a:gd name="T34" fmla="*/ 2147483647 w 2510"/>
              <a:gd name="T35" fmla="*/ 2147483647 h 2108"/>
              <a:gd name="T36" fmla="*/ 2147483647 w 2510"/>
              <a:gd name="T37" fmla="*/ 2147483647 h 2108"/>
              <a:gd name="T38" fmla="*/ 2147483647 w 2510"/>
              <a:gd name="T39" fmla="*/ 2147483647 h 2108"/>
              <a:gd name="T40" fmla="*/ 2147483647 w 2510"/>
              <a:gd name="T41" fmla="*/ 2147483647 h 2108"/>
              <a:gd name="T42" fmla="*/ 2147483647 w 2510"/>
              <a:gd name="T43" fmla="*/ 2147483647 h 2108"/>
              <a:gd name="T44" fmla="*/ 2147483647 w 2510"/>
              <a:gd name="T45" fmla="*/ 2147483647 h 2108"/>
              <a:gd name="T46" fmla="*/ 2147483647 w 2510"/>
              <a:gd name="T47" fmla="*/ 2147483647 h 2108"/>
              <a:gd name="T48" fmla="*/ 2147483647 w 2510"/>
              <a:gd name="T49" fmla="*/ 2147483647 h 2108"/>
              <a:gd name="T50" fmla="*/ 2147483647 w 2510"/>
              <a:gd name="T51" fmla="*/ 2147483647 h 2108"/>
              <a:gd name="T52" fmla="*/ 2147483647 w 2510"/>
              <a:gd name="T53" fmla="*/ 2147483647 h 2108"/>
              <a:gd name="T54" fmla="*/ 2147483647 w 2510"/>
              <a:gd name="T55" fmla="*/ 2147483647 h 2108"/>
              <a:gd name="T56" fmla="*/ 2147483647 w 2510"/>
              <a:gd name="T57" fmla="*/ 2147483647 h 2108"/>
              <a:gd name="T58" fmla="*/ 2147483647 w 2510"/>
              <a:gd name="T59" fmla="*/ 2147483647 h 2108"/>
              <a:gd name="T60" fmla="*/ 2147483647 w 2510"/>
              <a:gd name="T61" fmla="*/ 2147483647 h 2108"/>
              <a:gd name="T62" fmla="*/ 2147483647 w 2510"/>
              <a:gd name="T63" fmla="*/ 2147483647 h 2108"/>
              <a:gd name="T64" fmla="*/ 2147483647 w 2510"/>
              <a:gd name="T65" fmla="*/ 2147483647 h 2108"/>
              <a:gd name="T66" fmla="*/ 2147483647 w 2510"/>
              <a:gd name="T67" fmla="*/ 2147483647 h 2108"/>
              <a:gd name="T68" fmla="*/ 2147483647 w 2510"/>
              <a:gd name="T69" fmla="*/ 2147483647 h 2108"/>
              <a:gd name="T70" fmla="*/ 2147483647 w 2510"/>
              <a:gd name="T71" fmla="*/ 2147483647 h 2108"/>
              <a:gd name="T72" fmla="*/ 2147483647 w 2510"/>
              <a:gd name="T73" fmla="*/ 2147483647 h 2108"/>
              <a:gd name="T74" fmla="*/ 2147483647 w 2510"/>
              <a:gd name="T75" fmla="*/ 2147483647 h 2108"/>
              <a:gd name="T76" fmla="*/ 2147483647 w 2510"/>
              <a:gd name="T77" fmla="*/ 2147483647 h 2108"/>
              <a:gd name="T78" fmla="*/ 2147483647 w 2510"/>
              <a:gd name="T79" fmla="*/ 2147483647 h 2108"/>
              <a:gd name="T80" fmla="*/ 2147483647 w 2510"/>
              <a:gd name="T81" fmla="*/ 2147483647 h 2108"/>
              <a:gd name="T82" fmla="*/ 2147483647 w 2510"/>
              <a:gd name="T83" fmla="*/ 2147483647 h 210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510"/>
              <a:gd name="T127" fmla="*/ 0 h 2108"/>
              <a:gd name="T128" fmla="*/ 2510 w 2510"/>
              <a:gd name="T129" fmla="*/ 2108 h 210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510" h="2108">
                <a:moveTo>
                  <a:pt x="1342" y="2016"/>
                </a:moveTo>
                <a:cubicBezTo>
                  <a:pt x="1266" y="2084"/>
                  <a:pt x="1146" y="2108"/>
                  <a:pt x="1046" y="2052"/>
                </a:cubicBezTo>
                <a:cubicBezTo>
                  <a:pt x="946" y="1996"/>
                  <a:pt x="384" y="1417"/>
                  <a:pt x="334" y="1312"/>
                </a:cubicBezTo>
                <a:cubicBezTo>
                  <a:pt x="284" y="1207"/>
                  <a:pt x="351" y="1168"/>
                  <a:pt x="326" y="1124"/>
                </a:cubicBezTo>
                <a:cubicBezTo>
                  <a:pt x="301" y="1080"/>
                  <a:pt x="258" y="1072"/>
                  <a:pt x="234" y="1024"/>
                </a:cubicBezTo>
                <a:cubicBezTo>
                  <a:pt x="210" y="976"/>
                  <a:pt x="256" y="913"/>
                  <a:pt x="128" y="840"/>
                </a:cubicBezTo>
                <a:cubicBezTo>
                  <a:pt x="0" y="767"/>
                  <a:pt x="43" y="516"/>
                  <a:pt x="80" y="534"/>
                </a:cubicBezTo>
                <a:cubicBezTo>
                  <a:pt x="117" y="552"/>
                  <a:pt x="196" y="595"/>
                  <a:pt x="254" y="530"/>
                </a:cubicBezTo>
                <a:cubicBezTo>
                  <a:pt x="312" y="465"/>
                  <a:pt x="267" y="395"/>
                  <a:pt x="249" y="359"/>
                </a:cubicBezTo>
                <a:cubicBezTo>
                  <a:pt x="231" y="323"/>
                  <a:pt x="440" y="139"/>
                  <a:pt x="554" y="96"/>
                </a:cubicBezTo>
                <a:cubicBezTo>
                  <a:pt x="666" y="48"/>
                  <a:pt x="790" y="44"/>
                  <a:pt x="874" y="136"/>
                </a:cubicBezTo>
                <a:cubicBezTo>
                  <a:pt x="958" y="228"/>
                  <a:pt x="958" y="364"/>
                  <a:pt x="918" y="448"/>
                </a:cubicBezTo>
                <a:cubicBezTo>
                  <a:pt x="878" y="532"/>
                  <a:pt x="986" y="588"/>
                  <a:pt x="1030" y="532"/>
                </a:cubicBezTo>
                <a:cubicBezTo>
                  <a:pt x="1074" y="476"/>
                  <a:pt x="1030" y="408"/>
                  <a:pt x="1110" y="348"/>
                </a:cubicBezTo>
                <a:cubicBezTo>
                  <a:pt x="1190" y="288"/>
                  <a:pt x="1254" y="284"/>
                  <a:pt x="1362" y="336"/>
                </a:cubicBezTo>
                <a:cubicBezTo>
                  <a:pt x="1470" y="388"/>
                  <a:pt x="1824" y="809"/>
                  <a:pt x="1898" y="872"/>
                </a:cubicBezTo>
                <a:cubicBezTo>
                  <a:pt x="1972" y="935"/>
                  <a:pt x="1926" y="828"/>
                  <a:pt x="1878" y="768"/>
                </a:cubicBezTo>
                <a:cubicBezTo>
                  <a:pt x="1830" y="708"/>
                  <a:pt x="1721" y="541"/>
                  <a:pt x="1748" y="512"/>
                </a:cubicBezTo>
                <a:cubicBezTo>
                  <a:pt x="1775" y="483"/>
                  <a:pt x="1859" y="434"/>
                  <a:pt x="1830" y="354"/>
                </a:cubicBezTo>
                <a:cubicBezTo>
                  <a:pt x="1801" y="274"/>
                  <a:pt x="1711" y="288"/>
                  <a:pt x="1673" y="288"/>
                </a:cubicBezTo>
                <a:cubicBezTo>
                  <a:pt x="1635" y="288"/>
                  <a:pt x="1683" y="120"/>
                  <a:pt x="1827" y="60"/>
                </a:cubicBezTo>
                <a:cubicBezTo>
                  <a:pt x="1971" y="0"/>
                  <a:pt x="2162" y="88"/>
                  <a:pt x="2222" y="148"/>
                </a:cubicBezTo>
                <a:cubicBezTo>
                  <a:pt x="2282" y="208"/>
                  <a:pt x="2422" y="424"/>
                  <a:pt x="2466" y="544"/>
                </a:cubicBezTo>
                <a:cubicBezTo>
                  <a:pt x="2510" y="664"/>
                  <a:pt x="2478" y="808"/>
                  <a:pt x="2382" y="884"/>
                </a:cubicBezTo>
                <a:cubicBezTo>
                  <a:pt x="2286" y="960"/>
                  <a:pt x="2182" y="940"/>
                  <a:pt x="2094" y="952"/>
                </a:cubicBezTo>
                <a:cubicBezTo>
                  <a:pt x="2006" y="964"/>
                  <a:pt x="2070" y="1036"/>
                  <a:pt x="2042" y="1172"/>
                </a:cubicBezTo>
                <a:cubicBezTo>
                  <a:pt x="2014" y="1308"/>
                  <a:pt x="1842" y="1380"/>
                  <a:pt x="1730" y="1340"/>
                </a:cubicBezTo>
                <a:cubicBezTo>
                  <a:pt x="1618" y="1300"/>
                  <a:pt x="1526" y="1152"/>
                  <a:pt x="1426" y="1092"/>
                </a:cubicBezTo>
                <a:cubicBezTo>
                  <a:pt x="1326" y="1032"/>
                  <a:pt x="1150" y="1304"/>
                  <a:pt x="1094" y="1240"/>
                </a:cubicBezTo>
                <a:cubicBezTo>
                  <a:pt x="1038" y="1176"/>
                  <a:pt x="1293" y="1038"/>
                  <a:pt x="1282" y="944"/>
                </a:cubicBezTo>
                <a:cubicBezTo>
                  <a:pt x="1218" y="876"/>
                  <a:pt x="1093" y="718"/>
                  <a:pt x="1026" y="676"/>
                </a:cubicBezTo>
                <a:cubicBezTo>
                  <a:pt x="959" y="634"/>
                  <a:pt x="986" y="684"/>
                  <a:pt x="906" y="660"/>
                </a:cubicBezTo>
                <a:cubicBezTo>
                  <a:pt x="826" y="636"/>
                  <a:pt x="842" y="564"/>
                  <a:pt x="794" y="600"/>
                </a:cubicBezTo>
                <a:cubicBezTo>
                  <a:pt x="746" y="636"/>
                  <a:pt x="610" y="764"/>
                  <a:pt x="518" y="832"/>
                </a:cubicBezTo>
                <a:cubicBezTo>
                  <a:pt x="426" y="900"/>
                  <a:pt x="422" y="884"/>
                  <a:pt x="354" y="892"/>
                </a:cubicBezTo>
                <a:cubicBezTo>
                  <a:pt x="286" y="900"/>
                  <a:pt x="378" y="1060"/>
                  <a:pt x="430" y="1040"/>
                </a:cubicBezTo>
                <a:cubicBezTo>
                  <a:pt x="482" y="1020"/>
                  <a:pt x="590" y="926"/>
                  <a:pt x="710" y="1004"/>
                </a:cubicBezTo>
                <a:cubicBezTo>
                  <a:pt x="830" y="1082"/>
                  <a:pt x="986" y="1260"/>
                  <a:pt x="1078" y="1360"/>
                </a:cubicBezTo>
                <a:cubicBezTo>
                  <a:pt x="1170" y="1460"/>
                  <a:pt x="1242" y="1304"/>
                  <a:pt x="1278" y="1344"/>
                </a:cubicBezTo>
                <a:cubicBezTo>
                  <a:pt x="1314" y="1384"/>
                  <a:pt x="1186" y="1464"/>
                  <a:pt x="1246" y="1540"/>
                </a:cubicBezTo>
                <a:cubicBezTo>
                  <a:pt x="1306" y="1616"/>
                  <a:pt x="1378" y="1668"/>
                  <a:pt x="1410" y="1752"/>
                </a:cubicBezTo>
                <a:cubicBezTo>
                  <a:pt x="1442" y="1836"/>
                  <a:pt x="1418" y="1948"/>
                  <a:pt x="1342" y="2016"/>
                </a:cubicBezTo>
                <a:close/>
              </a:path>
            </a:pathLst>
          </a:custGeom>
          <a:gradFill rotWithShape="1">
            <a:gsLst>
              <a:gs pos="0">
                <a:srgbClr val="8EC000"/>
              </a:gs>
              <a:gs pos="100000">
                <a:srgbClr val="94C30D"/>
              </a:gs>
            </a:gsLst>
            <a:path path="rect">
              <a:fillToRect l="50000" t="50000" r="50000" b="50000"/>
            </a:path>
          </a:gradFill>
          <a:ln w="9525">
            <a:solidFill>
              <a:srgbClr val="333300"/>
            </a:solidFill>
            <a:round/>
            <a:headEnd/>
            <a:tailEnd/>
          </a:ln>
        </p:spPr>
        <p:txBody>
          <a:bodyPr wrap="none" anchor="ctr">
            <a:prstTxWarp prst="textNoShape">
              <a:avLst/>
            </a:prstTxWarp>
          </a:bodyPr>
          <a:lstStyle/>
          <a:p>
            <a:endParaRPr lang="es-ES"/>
          </a:p>
        </p:txBody>
      </p:sp>
      <p:sp>
        <p:nvSpPr>
          <p:cNvPr id="62487" name="Oval 58"/>
          <p:cNvSpPr>
            <a:spLocks noChangeAspect="1" noChangeArrowheads="1"/>
          </p:cNvSpPr>
          <p:nvPr/>
        </p:nvSpPr>
        <p:spPr bwMode="auto">
          <a:xfrm rot="2606590" flipH="1">
            <a:off x="606425" y="1139825"/>
            <a:ext cx="323850" cy="649288"/>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2488" name="Oval 59"/>
          <p:cNvSpPr>
            <a:spLocks noChangeAspect="1" noChangeArrowheads="1"/>
          </p:cNvSpPr>
          <p:nvPr/>
        </p:nvSpPr>
        <p:spPr bwMode="auto">
          <a:xfrm rot="18488776" flipH="1">
            <a:off x="1122363" y="1131888"/>
            <a:ext cx="228600" cy="463550"/>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2489" name="Oval 60"/>
          <p:cNvSpPr>
            <a:spLocks noChangeAspect="1" noChangeArrowheads="1"/>
          </p:cNvSpPr>
          <p:nvPr/>
        </p:nvSpPr>
        <p:spPr bwMode="auto">
          <a:xfrm rot="18511115" flipH="1">
            <a:off x="896937" y="1539876"/>
            <a:ext cx="28575" cy="127000"/>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2490" name="Oval 61"/>
          <p:cNvSpPr>
            <a:spLocks noChangeAspect="1" noChangeArrowheads="1"/>
          </p:cNvSpPr>
          <p:nvPr/>
        </p:nvSpPr>
        <p:spPr bwMode="auto">
          <a:xfrm flipH="1">
            <a:off x="1062038" y="1119188"/>
            <a:ext cx="138112" cy="52387"/>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2491" name="Oval 62"/>
          <p:cNvSpPr>
            <a:spLocks noChangeAspect="1" noChangeArrowheads="1"/>
          </p:cNvSpPr>
          <p:nvPr/>
        </p:nvSpPr>
        <p:spPr bwMode="auto">
          <a:xfrm flipH="1">
            <a:off x="823913" y="1225550"/>
            <a:ext cx="138112" cy="52388"/>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2492" name="Oval 63"/>
          <p:cNvSpPr>
            <a:spLocks noChangeAspect="1" noChangeArrowheads="1"/>
          </p:cNvSpPr>
          <p:nvPr/>
        </p:nvSpPr>
        <p:spPr bwMode="auto">
          <a:xfrm flipH="1">
            <a:off x="576263" y="1639888"/>
            <a:ext cx="138112" cy="52387"/>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2493" name="Oval 64"/>
          <p:cNvSpPr>
            <a:spLocks noChangeAspect="1" noChangeArrowheads="1"/>
          </p:cNvSpPr>
          <p:nvPr/>
        </p:nvSpPr>
        <p:spPr bwMode="auto">
          <a:xfrm flipH="1">
            <a:off x="854075" y="1963738"/>
            <a:ext cx="136525" cy="52387"/>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2494" name="Oval 65"/>
          <p:cNvSpPr>
            <a:spLocks noChangeAspect="1" noChangeArrowheads="1"/>
          </p:cNvSpPr>
          <p:nvPr/>
        </p:nvSpPr>
        <p:spPr bwMode="auto">
          <a:xfrm flipH="1">
            <a:off x="1112838" y="1520825"/>
            <a:ext cx="120650" cy="53975"/>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2495" name="Oval 66"/>
          <p:cNvSpPr>
            <a:spLocks noChangeAspect="1" noChangeArrowheads="1"/>
          </p:cNvSpPr>
          <p:nvPr/>
        </p:nvSpPr>
        <p:spPr bwMode="auto">
          <a:xfrm rot="647058" flipH="1">
            <a:off x="1217613" y="1452563"/>
            <a:ext cx="80962" cy="38100"/>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2496" name="Oval 67"/>
          <p:cNvSpPr>
            <a:spLocks noChangeAspect="1" noChangeArrowheads="1"/>
          </p:cNvSpPr>
          <p:nvPr/>
        </p:nvSpPr>
        <p:spPr bwMode="auto">
          <a:xfrm flipH="1">
            <a:off x="509588" y="1106488"/>
            <a:ext cx="138112" cy="53975"/>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2497" name="Oval 68"/>
          <p:cNvSpPr>
            <a:spLocks noChangeAspect="1" noChangeArrowheads="1"/>
          </p:cNvSpPr>
          <p:nvPr/>
        </p:nvSpPr>
        <p:spPr bwMode="auto">
          <a:xfrm rot="342635" flipH="1">
            <a:off x="384175" y="1462088"/>
            <a:ext cx="136525" cy="52387"/>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117" name="AutoShape 69"/>
          <p:cNvSpPr>
            <a:spLocks noChangeAspect="1" noChangeArrowheads="1"/>
          </p:cNvSpPr>
          <p:nvPr/>
        </p:nvSpPr>
        <p:spPr bwMode="auto">
          <a:xfrm rot="8114846" flipH="1">
            <a:off x="1277938" y="1274763"/>
            <a:ext cx="103187" cy="109537"/>
          </a:xfrm>
          <a:prstGeom prst="moon">
            <a:avLst>
              <a:gd name="adj" fmla="val 47407"/>
            </a:avLst>
          </a:prstGeom>
          <a:gradFill rotWithShape="1">
            <a:gsLst>
              <a:gs pos="0">
                <a:schemeClr val="folHlink">
                  <a:alpha val="0"/>
                </a:schemeClr>
              </a:gs>
              <a:gs pos="100000">
                <a:schemeClr val="folHlink">
                  <a:gamma/>
                  <a:shade val="44314"/>
                  <a:invGamma/>
                </a:schemeClr>
              </a:gs>
            </a:gsLst>
            <a:lin ang="0" scaled="1"/>
          </a:gradFill>
          <a:ln w="9525">
            <a:noFill/>
            <a:miter lim="800000"/>
            <a:headEnd/>
            <a:tailEnd/>
          </a:ln>
          <a:effectLst/>
        </p:spPr>
        <p:txBody>
          <a:bodyPr wrap="none" anchor="ctr">
            <a:prstTxWarp prst="textNoShape">
              <a:avLst/>
            </a:prstTxWarp>
          </a:bodyPr>
          <a:lstStyle/>
          <a:p>
            <a:pPr>
              <a:defRPr/>
            </a:pPr>
            <a:endParaRPr lang="es-ES">
              <a:ea typeface="+mn-ea"/>
              <a:cs typeface="+mn-cs"/>
            </a:endParaRPr>
          </a:p>
        </p:txBody>
      </p:sp>
      <p:sp>
        <p:nvSpPr>
          <p:cNvPr id="2118" name="AutoShape 70"/>
          <p:cNvSpPr>
            <a:spLocks noChangeAspect="1" noChangeArrowheads="1"/>
          </p:cNvSpPr>
          <p:nvPr/>
        </p:nvSpPr>
        <p:spPr bwMode="auto">
          <a:xfrm rot="11973984" flipH="1">
            <a:off x="576263" y="1198563"/>
            <a:ext cx="114300" cy="107950"/>
          </a:xfrm>
          <a:prstGeom prst="moon">
            <a:avLst>
              <a:gd name="adj" fmla="val 48505"/>
            </a:avLst>
          </a:prstGeom>
          <a:gradFill rotWithShape="1">
            <a:gsLst>
              <a:gs pos="0">
                <a:schemeClr val="folHlink">
                  <a:alpha val="0"/>
                </a:schemeClr>
              </a:gs>
              <a:gs pos="100000">
                <a:schemeClr val="folHlink">
                  <a:gamma/>
                  <a:shade val="44314"/>
                  <a:invGamma/>
                </a:schemeClr>
              </a:gs>
            </a:gsLst>
            <a:lin ang="0" scaled="1"/>
          </a:gradFill>
          <a:ln w="9525">
            <a:noFill/>
            <a:miter lim="800000"/>
            <a:headEnd/>
            <a:tailEnd/>
          </a:ln>
          <a:effectLst/>
        </p:spPr>
        <p:txBody>
          <a:bodyPr wrap="none" anchor="ctr">
            <a:prstTxWarp prst="textNoShape">
              <a:avLst/>
            </a:prstTxWarp>
          </a:bodyPr>
          <a:lstStyle/>
          <a:p>
            <a:pPr>
              <a:defRPr/>
            </a:pPr>
            <a:endParaRPr lang="es-ES">
              <a:ea typeface="+mn-ea"/>
              <a:cs typeface="+mn-cs"/>
            </a:endParaRPr>
          </a:p>
        </p:txBody>
      </p:sp>
      <p:sp>
        <p:nvSpPr>
          <p:cNvPr id="62500" name="Oval 71"/>
          <p:cNvSpPr>
            <a:spLocks noChangeAspect="1" noChangeArrowheads="1"/>
          </p:cNvSpPr>
          <p:nvPr/>
        </p:nvSpPr>
        <p:spPr bwMode="auto">
          <a:xfrm rot="2606590" flipH="1">
            <a:off x="906463" y="1420813"/>
            <a:ext cx="322262" cy="649287"/>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2501" name="Oval 72"/>
          <p:cNvSpPr>
            <a:spLocks noChangeAspect="1" noChangeArrowheads="1"/>
          </p:cNvSpPr>
          <p:nvPr/>
        </p:nvSpPr>
        <p:spPr bwMode="auto">
          <a:xfrm rot="2020438" flipH="1">
            <a:off x="346075" y="1042988"/>
            <a:ext cx="304800" cy="522287"/>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2502" name="Text Box 73"/>
          <p:cNvSpPr txBox="1">
            <a:spLocks noChangeAspect="1" noChangeArrowheads="1"/>
          </p:cNvSpPr>
          <p:nvPr/>
        </p:nvSpPr>
        <p:spPr bwMode="auto">
          <a:xfrm flipH="1">
            <a:off x="196850" y="1231900"/>
            <a:ext cx="603250" cy="228600"/>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5E5C00"/>
                </a:solidFill>
                <a:ea typeface="Arial" charset="0"/>
                <a:cs typeface="Arial" charset="0"/>
              </a:rPr>
              <a:t>L1</a:t>
            </a:r>
          </a:p>
        </p:txBody>
      </p:sp>
      <p:sp>
        <p:nvSpPr>
          <p:cNvPr id="62503" name="Text Box 74"/>
          <p:cNvSpPr txBox="1">
            <a:spLocks noChangeAspect="1" noChangeArrowheads="1"/>
          </p:cNvSpPr>
          <p:nvPr/>
        </p:nvSpPr>
        <p:spPr bwMode="auto">
          <a:xfrm flipH="1">
            <a:off x="854075" y="1146175"/>
            <a:ext cx="603250" cy="228600"/>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5E5C00"/>
                </a:solidFill>
                <a:ea typeface="Arial" charset="0"/>
                <a:cs typeface="Arial" charset="0"/>
              </a:rPr>
              <a:t>L2</a:t>
            </a:r>
          </a:p>
        </p:txBody>
      </p:sp>
      <p:sp>
        <p:nvSpPr>
          <p:cNvPr id="62504" name="Text Box 75"/>
          <p:cNvSpPr txBox="1">
            <a:spLocks noChangeAspect="1" noChangeArrowheads="1"/>
          </p:cNvSpPr>
          <p:nvPr/>
        </p:nvSpPr>
        <p:spPr bwMode="auto">
          <a:xfrm flipH="1">
            <a:off x="747713" y="1671638"/>
            <a:ext cx="601662" cy="228600"/>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5E5C00"/>
                </a:solidFill>
                <a:ea typeface="Arial" charset="0"/>
                <a:cs typeface="Arial" charset="0"/>
              </a:rPr>
              <a:t>CR2</a:t>
            </a:r>
          </a:p>
        </p:txBody>
      </p:sp>
      <p:sp>
        <p:nvSpPr>
          <p:cNvPr id="62505" name="Text Box 76"/>
          <p:cNvSpPr txBox="1">
            <a:spLocks noChangeAspect="1" noChangeArrowheads="1"/>
          </p:cNvSpPr>
          <p:nvPr/>
        </p:nvSpPr>
        <p:spPr bwMode="auto">
          <a:xfrm flipH="1">
            <a:off x="471488" y="1370013"/>
            <a:ext cx="603250" cy="228600"/>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5E5C00"/>
                </a:solidFill>
                <a:ea typeface="Arial" charset="0"/>
                <a:cs typeface="Arial" charset="0"/>
              </a:rPr>
              <a:t>CR1</a:t>
            </a:r>
          </a:p>
        </p:txBody>
      </p:sp>
      <p:grpSp>
        <p:nvGrpSpPr>
          <p:cNvPr id="6" name="Group 77"/>
          <p:cNvGrpSpPr>
            <a:grpSpLocks/>
          </p:cNvGrpSpPr>
          <p:nvPr/>
        </p:nvGrpSpPr>
        <p:grpSpPr bwMode="auto">
          <a:xfrm>
            <a:off x="590550" y="2509838"/>
            <a:ext cx="882650" cy="801687"/>
            <a:chOff x="327" y="1351"/>
            <a:chExt cx="556" cy="505"/>
          </a:xfrm>
        </p:grpSpPr>
        <p:sp>
          <p:nvSpPr>
            <p:cNvPr id="266112" name="Freeform 78"/>
            <p:cNvSpPr>
              <a:spLocks noChangeAspect="1"/>
            </p:cNvSpPr>
            <p:nvPr/>
          </p:nvSpPr>
          <p:spPr bwMode="auto">
            <a:xfrm>
              <a:off x="473" y="1351"/>
              <a:ext cx="410" cy="505"/>
            </a:xfrm>
            <a:custGeom>
              <a:avLst/>
              <a:gdLst>
                <a:gd name="T0" fmla="*/ 0 w 1124"/>
                <a:gd name="T1" fmla="*/ 1 h 1546"/>
                <a:gd name="T2" fmla="*/ 0 w 1124"/>
                <a:gd name="T3" fmla="*/ 1 h 1546"/>
                <a:gd name="T4" fmla="*/ 0 w 1124"/>
                <a:gd name="T5" fmla="*/ 0 h 1546"/>
                <a:gd name="T6" fmla="*/ 0 w 1124"/>
                <a:gd name="T7" fmla="*/ 0 h 1546"/>
                <a:gd name="T8" fmla="*/ 0 w 1124"/>
                <a:gd name="T9" fmla="*/ 0 h 1546"/>
                <a:gd name="T10" fmla="*/ 1 w 1124"/>
                <a:gd name="T11" fmla="*/ 0 h 1546"/>
                <a:gd name="T12" fmla="*/ 1 w 1124"/>
                <a:gd name="T13" fmla="*/ 0 h 1546"/>
                <a:gd name="T14" fmla="*/ 0 60000 65536"/>
                <a:gd name="T15" fmla="*/ 0 60000 65536"/>
                <a:gd name="T16" fmla="*/ 0 60000 65536"/>
                <a:gd name="T17" fmla="*/ 0 60000 65536"/>
                <a:gd name="T18" fmla="*/ 0 60000 65536"/>
                <a:gd name="T19" fmla="*/ 0 60000 65536"/>
                <a:gd name="T20" fmla="*/ 0 60000 65536"/>
                <a:gd name="T21" fmla="*/ 0 w 1124"/>
                <a:gd name="T22" fmla="*/ 0 h 1546"/>
                <a:gd name="T23" fmla="*/ 1124 w 1124"/>
                <a:gd name="T24" fmla="*/ 1546 h 154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4" h="1546">
                  <a:moveTo>
                    <a:pt x="0" y="1267"/>
                  </a:moveTo>
                  <a:cubicBezTo>
                    <a:pt x="48" y="1517"/>
                    <a:pt x="270" y="1546"/>
                    <a:pt x="401" y="1451"/>
                  </a:cubicBezTo>
                  <a:cubicBezTo>
                    <a:pt x="532" y="1356"/>
                    <a:pt x="496" y="1159"/>
                    <a:pt x="457" y="1004"/>
                  </a:cubicBezTo>
                  <a:cubicBezTo>
                    <a:pt x="418" y="849"/>
                    <a:pt x="336" y="634"/>
                    <a:pt x="270" y="466"/>
                  </a:cubicBezTo>
                  <a:cubicBezTo>
                    <a:pt x="204" y="298"/>
                    <a:pt x="315" y="120"/>
                    <a:pt x="462" y="60"/>
                  </a:cubicBezTo>
                  <a:cubicBezTo>
                    <a:pt x="609" y="0"/>
                    <a:pt x="761" y="40"/>
                    <a:pt x="861" y="101"/>
                  </a:cubicBezTo>
                  <a:cubicBezTo>
                    <a:pt x="961" y="162"/>
                    <a:pt x="1057" y="308"/>
                    <a:pt x="1124" y="485"/>
                  </a:cubicBezTo>
                </a:path>
              </a:pathLst>
            </a:custGeom>
            <a:noFill/>
            <a:ln w="57150">
              <a:solidFill>
                <a:srgbClr val="333300"/>
              </a:solidFill>
              <a:round/>
              <a:headEnd/>
              <a:tailEnd/>
            </a:ln>
          </p:spPr>
          <p:txBody>
            <a:bodyPr>
              <a:prstTxWarp prst="textNoShape">
                <a:avLst/>
              </a:prstTxWarp>
            </a:bodyPr>
            <a:lstStyle/>
            <a:p>
              <a:endParaRPr lang="es-ES"/>
            </a:p>
          </p:txBody>
        </p:sp>
        <p:sp>
          <p:nvSpPr>
            <p:cNvPr id="266113" name="Freeform 79"/>
            <p:cNvSpPr>
              <a:spLocks noChangeAspect="1"/>
            </p:cNvSpPr>
            <p:nvPr/>
          </p:nvSpPr>
          <p:spPr bwMode="auto">
            <a:xfrm>
              <a:off x="373" y="1446"/>
              <a:ext cx="209" cy="329"/>
            </a:xfrm>
            <a:custGeom>
              <a:avLst/>
              <a:gdLst>
                <a:gd name="T0" fmla="*/ 0 w 1366"/>
                <a:gd name="T1" fmla="*/ 0 h 2162"/>
                <a:gd name="T2" fmla="*/ 0 w 1366"/>
                <a:gd name="T3" fmla="*/ 0 h 2162"/>
                <a:gd name="T4" fmla="*/ 0 w 1366"/>
                <a:gd name="T5" fmla="*/ 0 h 2162"/>
                <a:gd name="T6" fmla="*/ 0 w 1366"/>
                <a:gd name="T7" fmla="*/ 0 h 2162"/>
                <a:gd name="T8" fmla="*/ 0 w 1366"/>
                <a:gd name="T9" fmla="*/ 0 h 2162"/>
                <a:gd name="T10" fmla="*/ 0 w 1366"/>
                <a:gd name="T11" fmla="*/ 0 h 2162"/>
                <a:gd name="T12" fmla="*/ 0 w 1366"/>
                <a:gd name="T13" fmla="*/ 0 h 2162"/>
                <a:gd name="T14" fmla="*/ 0 w 1366"/>
                <a:gd name="T15" fmla="*/ 0 h 2162"/>
                <a:gd name="T16" fmla="*/ 0 w 1366"/>
                <a:gd name="T17" fmla="*/ 0 h 2162"/>
                <a:gd name="T18" fmla="*/ 0 w 1366"/>
                <a:gd name="T19" fmla="*/ 0 h 2162"/>
                <a:gd name="T20" fmla="*/ 0 w 1366"/>
                <a:gd name="T21" fmla="*/ 0 h 2162"/>
                <a:gd name="T22" fmla="*/ 0 w 1366"/>
                <a:gd name="T23" fmla="*/ 0 h 2162"/>
                <a:gd name="T24" fmla="*/ 0 w 1366"/>
                <a:gd name="T25" fmla="*/ 0 h 2162"/>
                <a:gd name="T26" fmla="*/ 0 w 1366"/>
                <a:gd name="T27" fmla="*/ 0 h 216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66"/>
                <a:gd name="T43" fmla="*/ 0 h 2162"/>
                <a:gd name="T44" fmla="*/ 1366 w 1366"/>
                <a:gd name="T45" fmla="*/ 2162 h 216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66" h="2162">
                  <a:moveTo>
                    <a:pt x="292" y="839"/>
                  </a:moveTo>
                  <a:cubicBezTo>
                    <a:pt x="117" y="788"/>
                    <a:pt x="22" y="679"/>
                    <a:pt x="175" y="422"/>
                  </a:cubicBezTo>
                  <a:cubicBezTo>
                    <a:pt x="328" y="165"/>
                    <a:pt x="537" y="0"/>
                    <a:pt x="734" y="1"/>
                  </a:cubicBezTo>
                  <a:cubicBezTo>
                    <a:pt x="931" y="2"/>
                    <a:pt x="1129" y="187"/>
                    <a:pt x="1224" y="470"/>
                  </a:cubicBezTo>
                  <a:cubicBezTo>
                    <a:pt x="1319" y="753"/>
                    <a:pt x="1366" y="1428"/>
                    <a:pt x="1293" y="1703"/>
                  </a:cubicBezTo>
                  <a:cubicBezTo>
                    <a:pt x="1220" y="1978"/>
                    <a:pt x="962" y="2104"/>
                    <a:pt x="770" y="2133"/>
                  </a:cubicBezTo>
                  <a:cubicBezTo>
                    <a:pt x="578" y="2162"/>
                    <a:pt x="246" y="2049"/>
                    <a:pt x="137" y="1872"/>
                  </a:cubicBezTo>
                  <a:cubicBezTo>
                    <a:pt x="28" y="1695"/>
                    <a:pt x="0" y="1248"/>
                    <a:pt x="14" y="1124"/>
                  </a:cubicBezTo>
                  <a:cubicBezTo>
                    <a:pt x="28" y="1000"/>
                    <a:pt x="22" y="759"/>
                    <a:pt x="248" y="854"/>
                  </a:cubicBezTo>
                  <a:cubicBezTo>
                    <a:pt x="474" y="949"/>
                    <a:pt x="358" y="1044"/>
                    <a:pt x="445" y="1102"/>
                  </a:cubicBezTo>
                  <a:cubicBezTo>
                    <a:pt x="532" y="1160"/>
                    <a:pt x="948" y="1203"/>
                    <a:pt x="1021" y="1065"/>
                  </a:cubicBezTo>
                  <a:cubicBezTo>
                    <a:pt x="1094" y="927"/>
                    <a:pt x="1057" y="796"/>
                    <a:pt x="1006" y="737"/>
                  </a:cubicBezTo>
                  <a:cubicBezTo>
                    <a:pt x="955" y="678"/>
                    <a:pt x="792" y="656"/>
                    <a:pt x="649" y="664"/>
                  </a:cubicBezTo>
                  <a:cubicBezTo>
                    <a:pt x="506" y="672"/>
                    <a:pt x="467" y="890"/>
                    <a:pt x="292" y="839"/>
                  </a:cubicBezTo>
                  <a:close/>
                </a:path>
              </a:pathLst>
            </a:custGeom>
            <a:gradFill rotWithShape="1">
              <a:gsLst>
                <a:gs pos="0">
                  <a:srgbClr val="8CBD00"/>
                </a:gs>
                <a:gs pos="100000">
                  <a:srgbClr val="8EC000"/>
                </a:gs>
              </a:gsLst>
              <a:lin ang="5400000" scaled="1"/>
            </a:gradFill>
            <a:ln w="12700">
              <a:solidFill>
                <a:srgbClr val="333300"/>
              </a:solidFill>
              <a:round/>
              <a:headEnd/>
              <a:tailEnd/>
            </a:ln>
          </p:spPr>
          <p:txBody>
            <a:bodyPr wrap="none" anchor="ctr">
              <a:prstTxWarp prst="textNoShape">
                <a:avLst/>
              </a:prstTxWarp>
            </a:bodyPr>
            <a:lstStyle/>
            <a:p>
              <a:endParaRPr lang="es-ES"/>
            </a:p>
          </p:txBody>
        </p:sp>
        <p:sp>
          <p:nvSpPr>
            <p:cNvPr id="266114" name="Oval 80"/>
            <p:cNvSpPr>
              <a:spLocks noChangeAspect="1" noChangeArrowheads="1"/>
            </p:cNvSpPr>
            <p:nvPr/>
          </p:nvSpPr>
          <p:spPr bwMode="auto">
            <a:xfrm rot="-5400000">
              <a:off x="389" y="1576"/>
              <a:ext cx="179" cy="223"/>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6115" name="Oval 81"/>
            <p:cNvSpPr>
              <a:spLocks noChangeAspect="1" noChangeArrowheads="1"/>
            </p:cNvSpPr>
            <p:nvPr/>
          </p:nvSpPr>
          <p:spPr bwMode="auto">
            <a:xfrm>
              <a:off x="396" y="1437"/>
              <a:ext cx="169" cy="129"/>
            </a:xfrm>
            <a:prstGeom prst="ellipse">
              <a:avLst/>
            </a:prstGeom>
            <a:gradFill rotWithShape="1">
              <a:gsLst>
                <a:gs pos="0">
                  <a:srgbClr val="455D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6116" name="Oval 82"/>
            <p:cNvSpPr>
              <a:spLocks noChangeAspect="1" noChangeArrowheads="1"/>
            </p:cNvSpPr>
            <p:nvPr/>
          </p:nvSpPr>
          <p:spPr bwMode="auto">
            <a:xfrm rot="983687">
              <a:off x="368" y="1569"/>
              <a:ext cx="76" cy="53"/>
            </a:xfrm>
            <a:prstGeom prst="ellipse">
              <a:avLst/>
            </a:prstGeom>
            <a:gradFill rotWithShape="1">
              <a:gsLst>
                <a:gs pos="0">
                  <a:srgbClr val="950000"/>
                </a:gs>
                <a:gs pos="100000">
                  <a:srgbClr val="FF0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6117" name="Oval 83"/>
            <p:cNvSpPr>
              <a:spLocks noChangeAspect="1" noChangeArrowheads="1"/>
            </p:cNvSpPr>
            <p:nvPr/>
          </p:nvSpPr>
          <p:spPr bwMode="auto">
            <a:xfrm rot="983687">
              <a:off x="378" y="1529"/>
              <a:ext cx="76" cy="53"/>
            </a:xfrm>
            <a:prstGeom prst="ellipse">
              <a:avLst/>
            </a:prstGeom>
            <a:gradFill rotWithShape="1">
              <a:gsLst>
                <a:gs pos="0">
                  <a:srgbClr val="950000"/>
                </a:gs>
                <a:gs pos="100000">
                  <a:srgbClr val="FF0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6118" name="Text Box 84"/>
            <p:cNvSpPr txBox="1">
              <a:spLocks noChangeAspect="1" noChangeArrowheads="1"/>
            </p:cNvSpPr>
            <p:nvPr/>
          </p:nvSpPr>
          <p:spPr bwMode="auto">
            <a:xfrm>
              <a:off x="353" y="1427"/>
              <a:ext cx="255" cy="14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DDFD69"/>
                  </a:solidFill>
                  <a:ea typeface="Arial" charset="0"/>
                  <a:cs typeface="Arial" charset="0"/>
                </a:rPr>
                <a:t>N</a:t>
              </a:r>
            </a:p>
          </p:txBody>
        </p:sp>
        <p:sp>
          <p:nvSpPr>
            <p:cNvPr id="266119" name="Oval 85"/>
            <p:cNvSpPr>
              <a:spLocks noChangeAspect="1" noChangeArrowheads="1"/>
            </p:cNvSpPr>
            <p:nvPr/>
          </p:nvSpPr>
          <p:spPr bwMode="auto">
            <a:xfrm>
              <a:off x="430" y="1743"/>
              <a:ext cx="95" cy="29"/>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6120" name="Oval 86"/>
            <p:cNvSpPr>
              <a:spLocks noChangeAspect="1" noChangeArrowheads="1"/>
            </p:cNvSpPr>
            <p:nvPr/>
          </p:nvSpPr>
          <p:spPr bwMode="auto">
            <a:xfrm rot="1871098">
              <a:off x="485" y="1453"/>
              <a:ext cx="57" cy="17"/>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6121" name="Text Box 87"/>
            <p:cNvSpPr txBox="1">
              <a:spLocks noChangeAspect="1" noChangeArrowheads="1"/>
            </p:cNvSpPr>
            <p:nvPr/>
          </p:nvSpPr>
          <p:spPr bwMode="auto">
            <a:xfrm>
              <a:off x="327" y="1612"/>
              <a:ext cx="309" cy="15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1000" b="1">
                  <a:solidFill>
                    <a:srgbClr val="5E5C00"/>
                  </a:solidFill>
                  <a:ea typeface="Arial" charset="0"/>
                  <a:cs typeface="Arial" charset="0"/>
                </a:rPr>
                <a:t>C</a:t>
              </a:r>
            </a:p>
          </p:txBody>
        </p:sp>
      </p:grpSp>
      <p:grpSp>
        <p:nvGrpSpPr>
          <p:cNvPr id="7" name="Group 88"/>
          <p:cNvGrpSpPr>
            <a:grpSpLocks/>
          </p:cNvGrpSpPr>
          <p:nvPr/>
        </p:nvGrpSpPr>
        <p:grpSpPr bwMode="auto">
          <a:xfrm>
            <a:off x="239713" y="2165350"/>
            <a:ext cx="2703512" cy="247650"/>
            <a:chOff x="151" y="1324"/>
            <a:chExt cx="1703" cy="156"/>
          </a:xfrm>
        </p:grpSpPr>
        <p:sp>
          <p:nvSpPr>
            <p:cNvPr id="265872" name="Line 89"/>
            <p:cNvSpPr>
              <a:spLocks noChangeAspect="1" noChangeShapeType="1"/>
            </p:cNvSpPr>
            <p:nvPr/>
          </p:nvSpPr>
          <p:spPr bwMode="auto">
            <a:xfrm>
              <a:off x="87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873" name="Line 90"/>
            <p:cNvSpPr>
              <a:spLocks noChangeAspect="1" noChangeShapeType="1"/>
            </p:cNvSpPr>
            <p:nvPr/>
          </p:nvSpPr>
          <p:spPr bwMode="auto">
            <a:xfrm flipH="1" flipV="1">
              <a:off x="843"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874" name="Line 91"/>
            <p:cNvSpPr>
              <a:spLocks noChangeAspect="1" noChangeShapeType="1"/>
            </p:cNvSpPr>
            <p:nvPr/>
          </p:nvSpPr>
          <p:spPr bwMode="auto">
            <a:xfrm flipV="1">
              <a:off x="842"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875" name="Oval 92"/>
            <p:cNvSpPr>
              <a:spLocks noChangeAspect="1" noChangeArrowheads="1"/>
            </p:cNvSpPr>
            <p:nvPr/>
          </p:nvSpPr>
          <p:spPr bwMode="auto">
            <a:xfrm>
              <a:off x="832"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876" name="Line 93"/>
            <p:cNvSpPr>
              <a:spLocks noChangeAspect="1" noChangeShapeType="1"/>
            </p:cNvSpPr>
            <p:nvPr/>
          </p:nvSpPr>
          <p:spPr bwMode="auto">
            <a:xfrm flipH="1" flipV="1">
              <a:off x="848"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877" name="Line 94"/>
            <p:cNvSpPr>
              <a:spLocks noChangeAspect="1" noChangeShapeType="1"/>
            </p:cNvSpPr>
            <p:nvPr/>
          </p:nvSpPr>
          <p:spPr bwMode="auto">
            <a:xfrm>
              <a:off x="870"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878" name="Line 95"/>
            <p:cNvSpPr>
              <a:spLocks noChangeAspect="1" noChangeShapeType="1"/>
            </p:cNvSpPr>
            <p:nvPr/>
          </p:nvSpPr>
          <p:spPr bwMode="auto">
            <a:xfrm flipH="1">
              <a:off x="868"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879" name="Oval 96"/>
            <p:cNvSpPr>
              <a:spLocks noChangeAspect="1" noChangeArrowheads="1"/>
            </p:cNvSpPr>
            <p:nvPr/>
          </p:nvSpPr>
          <p:spPr bwMode="auto">
            <a:xfrm flipH="1" flipV="1">
              <a:off x="832"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880" name="Line 97"/>
            <p:cNvSpPr>
              <a:spLocks noChangeAspect="1" noChangeShapeType="1"/>
            </p:cNvSpPr>
            <p:nvPr/>
          </p:nvSpPr>
          <p:spPr bwMode="auto">
            <a:xfrm>
              <a:off x="92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881" name="Line 98"/>
            <p:cNvSpPr>
              <a:spLocks noChangeAspect="1" noChangeShapeType="1"/>
            </p:cNvSpPr>
            <p:nvPr/>
          </p:nvSpPr>
          <p:spPr bwMode="auto">
            <a:xfrm flipH="1" flipV="1">
              <a:off x="90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882" name="Line 99"/>
            <p:cNvSpPr>
              <a:spLocks noChangeAspect="1" noChangeShapeType="1"/>
            </p:cNvSpPr>
            <p:nvPr/>
          </p:nvSpPr>
          <p:spPr bwMode="auto">
            <a:xfrm flipV="1">
              <a:off x="89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883" name="Oval 100"/>
            <p:cNvSpPr>
              <a:spLocks noChangeAspect="1" noChangeArrowheads="1"/>
            </p:cNvSpPr>
            <p:nvPr/>
          </p:nvSpPr>
          <p:spPr bwMode="auto">
            <a:xfrm>
              <a:off x="888" y="1324"/>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884" name="Line 101"/>
            <p:cNvSpPr>
              <a:spLocks noChangeAspect="1" noChangeShapeType="1"/>
            </p:cNvSpPr>
            <p:nvPr/>
          </p:nvSpPr>
          <p:spPr bwMode="auto">
            <a:xfrm flipH="1" flipV="1">
              <a:off x="904"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885" name="Line 102"/>
            <p:cNvSpPr>
              <a:spLocks noChangeAspect="1" noChangeShapeType="1"/>
            </p:cNvSpPr>
            <p:nvPr/>
          </p:nvSpPr>
          <p:spPr bwMode="auto">
            <a:xfrm>
              <a:off x="927"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886" name="Line 103"/>
            <p:cNvSpPr>
              <a:spLocks noChangeAspect="1" noChangeShapeType="1"/>
            </p:cNvSpPr>
            <p:nvPr/>
          </p:nvSpPr>
          <p:spPr bwMode="auto">
            <a:xfrm flipH="1">
              <a:off x="92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887" name="Oval 104"/>
            <p:cNvSpPr>
              <a:spLocks noChangeAspect="1" noChangeArrowheads="1"/>
            </p:cNvSpPr>
            <p:nvPr/>
          </p:nvSpPr>
          <p:spPr bwMode="auto">
            <a:xfrm flipH="1" flipV="1">
              <a:off x="888" y="1425"/>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888" name="Line 105"/>
            <p:cNvSpPr>
              <a:spLocks noChangeAspect="1" noChangeShapeType="1"/>
            </p:cNvSpPr>
            <p:nvPr/>
          </p:nvSpPr>
          <p:spPr bwMode="auto">
            <a:xfrm>
              <a:off x="104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889" name="Line 106"/>
            <p:cNvSpPr>
              <a:spLocks noChangeAspect="1" noChangeShapeType="1"/>
            </p:cNvSpPr>
            <p:nvPr/>
          </p:nvSpPr>
          <p:spPr bwMode="auto">
            <a:xfrm flipH="1" flipV="1">
              <a:off x="1013" y="1388"/>
              <a:ext cx="7"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890" name="Line 107"/>
            <p:cNvSpPr>
              <a:spLocks noChangeAspect="1" noChangeShapeType="1"/>
            </p:cNvSpPr>
            <p:nvPr/>
          </p:nvSpPr>
          <p:spPr bwMode="auto">
            <a:xfrm flipV="1">
              <a:off x="1012"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891" name="Oval 108"/>
            <p:cNvSpPr>
              <a:spLocks noChangeAspect="1" noChangeArrowheads="1"/>
            </p:cNvSpPr>
            <p:nvPr/>
          </p:nvSpPr>
          <p:spPr bwMode="auto">
            <a:xfrm>
              <a:off x="1002" y="1324"/>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892" name="Line 109"/>
            <p:cNvSpPr>
              <a:spLocks noChangeAspect="1" noChangeShapeType="1"/>
            </p:cNvSpPr>
            <p:nvPr/>
          </p:nvSpPr>
          <p:spPr bwMode="auto">
            <a:xfrm flipH="1" flipV="1">
              <a:off x="1018"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893" name="Line 110"/>
            <p:cNvSpPr>
              <a:spLocks noChangeAspect="1" noChangeShapeType="1"/>
            </p:cNvSpPr>
            <p:nvPr/>
          </p:nvSpPr>
          <p:spPr bwMode="auto">
            <a:xfrm>
              <a:off x="1040"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894" name="Line 111"/>
            <p:cNvSpPr>
              <a:spLocks noChangeAspect="1" noChangeShapeType="1"/>
            </p:cNvSpPr>
            <p:nvPr/>
          </p:nvSpPr>
          <p:spPr bwMode="auto">
            <a:xfrm flipH="1">
              <a:off x="1038" y="1416"/>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895" name="Oval 112"/>
            <p:cNvSpPr>
              <a:spLocks noChangeAspect="1" noChangeArrowheads="1"/>
            </p:cNvSpPr>
            <p:nvPr/>
          </p:nvSpPr>
          <p:spPr bwMode="auto">
            <a:xfrm flipH="1" flipV="1">
              <a:off x="1002" y="1425"/>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896" name="Line 113"/>
            <p:cNvSpPr>
              <a:spLocks noChangeAspect="1" noChangeShapeType="1"/>
            </p:cNvSpPr>
            <p:nvPr/>
          </p:nvSpPr>
          <p:spPr bwMode="auto">
            <a:xfrm>
              <a:off x="1155"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897" name="Line 114"/>
            <p:cNvSpPr>
              <a:spLocks noChangeAspect="1" noChangeShapeType="1"/>
            </p:cNvSpPr>
            <p:nvPr/>
          </p:nvSpPr>
          <p:spPr bwMode="auto">
            <a:xfrm flipH="1" flipV="1">
              <a:off x="1127"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898" name="Line 115"/>
            <p:cNvSpPr>
              <a:spLocks noChangeAspect="1" noChangeShapeType="1"/>
            </p:cNvSpPr>
            <p:nvPr/>
          </p:nvSpPr>
          <p:spPr bwMode="auto">
            <a:xfrm flipV="1">
              <a:off x="1126"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899" name="Oval 116"/>
            <p:cNvSpPr>
              <a:spLocks noChangeAspect="1" noChangeArrowheads="1"/>
            </p:cNvSpPr>
            <p:nvPr/>
          </p:nvSpPr>
          <p:spPr bwMode="auto">
            <a:xfrm>
              <a:off x="1116"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900" name="Line 117"/>
            <p:cNvSpPr>
              <a:spLocks noChangeAspect="1" noChangeShapeType="1"/>
            </p:cNvSpPr>
            <p:nvPr/>
          </p:nvSpPr>
          <p:spPr bwMode="auto">
            <a:xfrm flipH="1" flipV="1">
              <a:off x="1132"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01" name="Line 118"/>
            <p:cNvSpPr>
              <a:spLocks noChangeAspect="1" noChangeShapeType="1"/>
            </p:cNvSpPr>
            <p:nvPr/>
          </p:nvSpPr>
          <p:spPr bwMode="auto">
            <a:xfrm>
              <a:off x="1154"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02" name="Line 119"/>
            <p:cNvSpPr>
              <a:spLocks noChangeAspect="1" noChangeShapeType="1"/>
            </p:cNvSpPr>
            <p:nvPr/>
          </p:nvSpPr>
          <p:spPr bwMode="auto">
            <a:xfrm flipH="1">
              <a:off x="1153" y="1416"/>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03" name="Oval 120"/>
            <p:cNvSpPr>
              <a:spLocks noChangeAspect="1" noChangeArrowheads="1"/>
            </p:cNvSpPr>
            <p:nvPr/>
          </p:nvSpPr>
          <p:spPr bwMode="auto">
            <a:xfrm flipH="1" flipV="1">
              <a:off x="1116"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904" name="Line 121"/>
            <p:cNvSpPr>
              <a:spLocks noChangeAspect="1" noChangeShapeType="1"/>
            </p:cNvSpPr>
            <p:nvPr/>
          </p:nvSpPr>
          <p:spPr bwMode="auto">
            <a:xfrm>
              <a:off x="984"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05" name="Line 122"/>
            <p:cNvSpPr>
              <a:spLocks noChangeAspect="1" noChangeShapeType="1"/>
            </p:cNvSpPr>
            <p:nvPr/>
          </p:nvSpPr>
          <p:spPr bwMode="auto">
            <a:xfrm flipH="1" flipV="1">
              <a:off x="957"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06" name="Line 123"/>
            <p:cNvSpPr>
              <a:spLocks noChangeAspect="1" noChangeShapeType="1"/>
            </p:cNvSpPr>
            <p:nvPr/>
          </p:nvSpPr>
          <p:spPr bwMode="auto">
            <a:xfrm flipV="1">
              <a:off x="956"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07" name="Oval 124"/>
            <p:cNvSpPr>
              <a:spLocks noChangeAspect="1" noChangeArrowheads="1"/>
            </p:cNvSpPr>
            <p:nvPr/>
          </p:nvSpPr>
          <p:spPr bwMode="auto">
            <a:xfrm>
              <a:off x="945"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908" name="Line 125"/>
            <p:cNvSpPr>
              <a:spLocks noChangeAspect="1" noChangeShapeType="1"/>
            </p:cNvSpPr>
            <p:nvPr/>
          </p:nvSpPr>
          <p:spPr bwMode="auto">
            <a:xfrm flipH="1" flipV="1">
              <a:off x="961"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09" name="Line 126"/>
            <p:cNvSpPr>
              <a:spLocks noChangeAspect="1" noChangeShapeType="1"/>
            </p:cNvSpPr>
            <p:nvPr/>
          </p:nvSpPr>
          <p:spPr bwMode="auto">
            <a:xfrm>
              <a:off x="984"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10" name="Line 127"/>
            <p:cNvSpPr>
              <a:spLocks noChangeAspect="1" noChangeShapeType="1"/>
            </p:cNvSpPr>
            <p:nvPr/>
          </p:nvSpPr>
          <p:spPr bwMode="auto">
            <a:xfrm flipH="1">
              <a:off x="982"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11" name="Oval 128"/>
            <p:cNvSpPr>
              <a:spLocks noChangeAspect="1" noChangeArrowheads="1"/>
            </p:cNvSpPr>
            <p:nvPr/>
          </p:nvSpPr>
          <p:spPr bwMode="auto">
            <a:xfrm flipH="1" flipV="1">
              <a:off x="945"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912" name="Line 129"/>
            <p:cNvSpPr>
              <a:spLocks noChangeAspect="1" noChangeShapeType="1"/>
            </p:cNvSpPr>
            <p:nvPr/>
          </p:nvSpPr>
          <p:spPr bwMode="auto">
            <a:xfrm>
              <a:off x="109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13" name="Line 130"/>
            <p:cNvSpPr>
              <a:spLocks noChangeAspect="1" noChangeShapeType="1"/>
            </p:cNvSpPr>
            <p:nvPr/>
          </p:nvSpPr>
          <p:spPr bwMode="auto">
            <a:xfrm flipH="1" flipV="1">
              <a:off x="107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14" name="Line 131"/>
            <p:cNvSpPr>
              <a:spLocks noChangeAspect="1" noChangeShapeType="1"/>
            </p:cNvSpPr>
            <p:nvPr/>
          </p:nvSpPr>
          <p:spPr bwMode="auto">
            <a:xfrm flipV="1">
              <a:off x="1070" y="1377"/>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15" name="Oval 132"/>
            <p:cNvSpPr>
              <a:spLocks noChangeAspect="1" noChangeArrowheads="1"/>
            </p:cNvSpPr>
            <p:nvPr/>
          </p:nvSpPr>
          <p:spPr bwMode="auto">
            <a:xfrm>
              <a:off x="105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916" name="Line 133"/>
            <p:cNvSpPr>
              <a:spLocks noChangeAspect="1" noChangeShapeType="1"/>
            </p:cNvSpPr>
            <p:nvPr/>
          </p:nvSpPr>
          <p:spPr bwMode="auto">
            <a:xfrm flipH="1" flipV="1">
              <a:off x="1075"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17" name="Line 134"/>
            <p:cNvSpPr>
              <a:spLocks noChangeAspect="1" noChangeShapeType="1"/>
            </p:cNvSpPr>
            <p:nvPr/>
          </p:nvSpPr>
          <p:spPr bwMode="auto">
            <a:xfrm>
              <a:off x="1098"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18" name="Line 135"/>
            <p:cNvSpPr>
              <a:spLocks noChangeAspect="1" noChangeShapeType="1"/>
            </p:cNvSpPr>
            <p:nvPr/>
          </p:nvSpPr>
          <p:spPr bwMode="auto">
            <a:xfrm flipH="1">
              <a:off x="1096"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19" name="Oval 136"/>
            <p:cNvSpPr>
              <a:spLocks noChangeAspect="1" noChangeArrowheads="1"/>
            </p:cNvSpPr>
            <p:nvPr/>
          </p:nvSpPr>
          <p:spPr bwMode="auto">
            <a:xfrm flipH="1" flipV="1">
              <a:off x="105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920" name="Line 137"/>
            <p:cNvSpPr>
              <a:spLocks noChangeAspect="1" noChangeShapeType="1"/>
            </p:cNvSpPr>
            <p:nvPr/>
          </p:nvSpPr>
          <p:spPr bwMode="auto">
            <a:xfrm>
              <a:off x="121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21" name="Line 138"/>
            <p:cNvSpPr>
              <a:spLocks noChangeAspect="1" noChangeShapeType="1"/>
            </p:cNvSpPr>
            <p:nvPr/>
          </p:nvSpPr>
          <p:spPr bwMode="auto">
            <a:xfrm flipH="1" flipV="1">
              <a:off x="1183"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22" name="Line 139"/>
            <p:cNvSpPr>
              <a:spLocks noChangeAspect="1" noChangeShapeType="1"/>
            </p:cNvSpPr>
            <p:nvPr/>
          </p:nvSpPr>
          <p:spPr bwMode="auto">
            <a:xfrm flipV="1">
              <a:off x="1182" y="1377"/>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23" name="Oval 140"/>
            <p:cNvSpPr>
              <a:spLocks noChangeAspect="1" noChangeArrowheads="1"/>
            </p:cNvSpPr>
            <p:nvPr/>
          </p:nvSpPr>
          <p:spPr bwMode="auto">
            <a:xfrm>
              <a:off x="1173" y="1324"/>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924" name="Line 141"/>
            <p:cNvSpPr>
              <a:spLocks noChangeAspect="1" noChangeShapeType="1"/>
            </p:cNvSpPr>
            <p:nvPr/>
          </p:nvSpPr>
          <p:spPr bwMode="auto">
            <a:xfrm flipH="1" flipV="1">
              <a:off x="1188"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25" name="Line 142"/>
            <p:cNvSpPr>
              <a:spLocks noChangeAspect="1" noChangeShapeType="1"/>
            </p:cNvSpPr>
            <p:nvPr/>
          </p:nvSpPr>
          <p:spPr bwMode="auto">
            <a:xfrm>
              <a:off x="1210" y="1405"/>
              <a:ext cx="7"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26" name="Line 143"/>
            <p:cNvSpPr>
              <a:spLocks noChangeAspect="1" noChangeShapeType="1"/>
            </p:cNvSpPr>
            <p:nvPr/>
          </p:nvSpPr>
          <p:spPr bwMode="auto">
            <a:xfrm flipH="1">
              <a:off x="1209"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27" name="Oval 144"/>
            <p:cNvSpPr>
              <a:spLocks noChangeAspect="1" noChangeArrowheads="1"/>
            </p:cNvSpPr>
            <p:nvPr/>
          </p:nvSpPr>
          <p:spPr bwMode="auto">
            <a:xfrm flipH="1" flipV="1">
              <a:off x="1173" y="1425"/>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928" name="Line 145"/>
            <p:cNvSpPr>
              <a:spLocks noChangeAspect="1" noChangeShapeType="1"/>
            </p:cNvSpPr>
            <p:nvPr/>
          </p:nvSpPr>
          <p:spPr bwMode="auto">
            <a:xfrm>
              <a:off x="1326"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29" name="Line 146"/>
            <p:cNvSpPr>
              <a:spLocks noChangeAspect="1" noChangeShapeType="1"/>
            </p:cNvSpPr>
            <p:nvPr/>
          </p:nvSpPr>
          <p:spPr bwMode="auto">
            <a:xfrm flipH="1" flipV="1">
              <a:off x="1298"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30" name="Line 147"/>
            <p:cNvSpPr>
              <a:spLocks noChangeAspect="1" noChangeShapeType="1"/>
            </p:cNvSpPr>
            <p:nvPr/>
          </p:nvSpPr>
          <p:spPr bwMode="auto">
            <a:xfrm flipV="1">
              <a:off x="1297"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31" name="Oval 148"/>
            <p:cNvSpPr>
              <a:spLocks noChangeAspect="1" noChangeArrowheads="1"/>
            </p:cNvSpPr>
            <p:nvPr/>
          </p:nvSpPr>
          <p:spPr bwMode="auto">
            <a:xfrm>
              <a:off x="1286" y="1324"/>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932" name="Line 149"/>
            <p:cNvSpPr>
              <a:spLocks noChangeAspect="1" noChangeShapeType="1"/>
            </p:cNvSpPr>
            <p:nvPr/>
          </p:nvSpPr>
          <p:spPr bwMode="auto">
            <a:xfrm flipH="1" flipV="1">
              <a:off x="1302"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33" name="Line 150"/>
            <p:cNvSpPr>
              <a:spLocks noChangeAspect="1" noChangeShapeType="1"/>
            </p:cNvSpPr>
            <p:nvPr/>
          </p:nvSpPr>
          <p:spPr bwMode="auto">
            <a:xfrm>
              <a:off x="1325"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34" name="Line 151"/>
            <p:cNvSpPr>
              <a:spLocks noChangeAspect="1" noChangeShapeType="1"/>
            </p:cNvSpPr>
            <p:nvPr/>
          </p:nvSpPr>
          <p:spPr bwMode="auto">
            <a:xfrm flipH="1">
              <a:off x="1323"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35" name="Oval 152"/>
            <p:cNvSpPr>
              <a:spLocks noChangeAspect="1" noChangeArrowheads="1"/>
            </p:cNvSpPr>
            <p:nvPr/>
          </p:nvSpPr>
          <p:spPr bwMode="auto">
            <a:xfrm flipH="1" flipV="1">
              <a:off x="1286" y="1425"/>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936" name="Line 153"/>
            <p:cNvSpPr>
              <a:spLocks noChangeAspect="1" noChangeShapeType="1"/>
            </p:cNvSpPr>
            <p:nvPr/>
          </p:nvSpPr>
          <p:spPr bwMode="auto">
            <a:xfrm>
              <a:off x="126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37" name="Line 154"/>
            <p:cNvSpPr>
              <a:spLocks noChangeAspect="1" noChangeShapeType="1"/>
            </p:cNvSpPr>
            <p:nvPr/>
          </p:nvSpPr>
          <p:spPr bwMode="auto">
            <a:xfrm flipH="1" flipV="1">
              <a:off x="124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38" name="Line 155"/>
            <p:cNvSpPr>
              <a:spLocks noChangeAspect="1" noChangeShapeType="1"/>
            </p:cNvSpPr>
            <p:nvPr/>
          </p:nvSpPr>
          <p:spPr bwMode="auto">
            <a:xfrm flipV="1">
              <a:off x="123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39" name="Oval 156"/>
            <p:cNvSpPr>
              <a:spLocks noChangeAspect="1" noChangeArrowheads="1"/>
            </p:cNvSpPr>
            <p:nvPr/>
          </p:nvSpPr>
          <p:spPr bwMode="auto">
            <a:xfrm>
              <a:off x="122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940" name="Line 157"/>
            <p:cNvSpPr>
              <a:spLocks noChangeAspect="1" noChangeShapeType="1"/>
            </p:cNvSpPr>
            <p:nvPr/>
          </p:nvSpPr>
          <p:spPr bwMode="auto">
            <a:xfrm flipH="1" flipV="1">
              <a:off x="1245"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41" name="Line 158"/>
            <p:cNvSpPr>
              <a:spLocks noChangeAspect="1" noChangeShapeType="1"/>
            </p:cNvSpPr>
            <p:nvPr/>
          </p:nvSpPr>
          <p:spPr bwMode="auto">
            <a:xfrm>
              <a:off x="1267"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42" name="Line 159"/>
            <p:cNvSpPr>
              <a:spLocks noChangeAspect="1" noChangeShapeType="1"/>
            </p:cNvSpPr>
            <p:nvPr/>
          </p:nvSpPr>
          <p:spPr bwMode="auto">
            <a:xfrm flipH="1">
              <a:off x="126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43" name="Oval 160"/>
            <p:cNvSpPr>
              <a:spLocks noChangeAspect="1" noChangeArrowheads="1"/>
            </p:cNvSpPr>
            <p:nvPr/>
          </p:nvSpPr>
          <p:spPr bwMode="auto">
            <a:xfrm flipH="1" flipV="1">
              <a:off x="122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944" name="Line 161"/>
            <p:cNvSpPr>
              <a:spLocks noChangeAspect="1" noChangeShapeType="1"/>
            </p:cNvSpPr>
            <p:nvPr/>
          </p:nvSpPr>
          <p:spPr bwMode="auto">
            <a:xfrm>
              <a:off x="1382"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45" name="Line 162"/>
            <p:cNvSpPr>
              <a:spLocks noChangeAspect="1" noChangeShapeType="1"/>
            </p:cNvSpPr>
            <p:nvPr/>
          </p:nvSpPr>
          <p:spPr bwMode="auto">
            <a:xfrm flipH="1" flipV="1">
              <a:off x="1354"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46" name="Line 163"/>
            <p:cNvSpPr>
              <a:spLocks noChangeAspect="1" noChangeShapeType="1"/>
            </p:cNvSpPr>
            <p:nvPr/>
          </p:nvSpPr>
          <p:spPr bwMode="auto">
            <a:xfrm flipV="1">
              <a:off x="1353" y="1377"/>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47" name="Oval 164"/>
            <p:cNvSpPr>
              <a:spLocks noChangeAspect="1" noChangeArrowheads="1"/>
            </p:cNvSpPr>
            <p:nvPr/>
          </p:nvSpPr>
          <p:spPr bwMode="auto">
            <a:xfrm>
              <a:off x="1343"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948" name="Line 165"/>
            <p:cNvSpPr>
              <a:spLocks noChangeAspect="1" noChangeShapeType="1"/>
            </p:cNvSpPr>
            <p:nvPr/>
          </p:nvSpPr>
          <p:spPr bwMode="auto">
            <a:xfrm flipH="1" flipV="1">
              <a:off x="1359"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49" name="Line 166"/>
            <p:cNvSpPr>
              <a:spLocks noChangeAspect="1" noChangeShapeType="1"/>
            </p:cNvSpPr>
            <p:nvPr/>
          </p:nvSpPr>
          <p:spPr bwMode="auto">
            <a:xfrm>
              <a:off x="1381"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50" name="Line 167"/>
            <p:cNvSpPr>
              <a:spLocks noChangeAspect="1" noChangeShapeType="1"/>
            </p:cNvSpPr>
            <p:nvPr/>
          </p:nvSpPr>
          <p:spPr bwMode="auto">
            <a:xfrm flipH="1">
              <a:off x="1380"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51" name="Oval 168"/>
            <p:cNvSpPr>
              <a:spLocks noChangeAspect="1" noChangeArrowheads="1"/>
            </p:cNvSpPr>
            <p:nvPr/>
          </p:nvSpPr>
          <p:spPr bwMode="auto">
            <a:xfrm flipH="1" flipV="1">
              <a:off x="1343"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952" name="Line 169"/>
            <p:cNvSpPr>
              <a:spLocks noChangeAspect="1" noChangeShapeType="1"/>
            </p:cNvSpPr>
            <p:nvPr/>
          </p:nvSpPr>
          <p:spPr bwMode="auto">
            <a:xfrm>
              <a:off x="1439"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53" name="Line 170"/>
            <p:cNvSpPr>
              <a:spLocks noChangeAspect="1" noChangeShapeType="1"/>
            </p:cNvSpPr>
            <p:nvPr/>
          </p:nvSpPr>
          <p:spPr bwMode="auto">
            <a:xfrm flipH="1" flipV="1">
              <a:off x="1411"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54" name="Line 171"/>
            <p:cNvSpPr>
              <a:spLocks noChangeAspect="1" noChangeShapeType="1"/>
            </p:cNvSpPr>
            <p:nvPr/>
          </p:nvSpPr>
          <p:spPr bwMode="auto">
            <a:xfrm flipV="1">
              <a:off x="1410"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55" name="Oval 172"/>
            <p:cNvSpPr>
              <a:spLocks noChangeAspect="1" noChangeArrowheads="1"/>
            </p:cNvSpPr>
            <p:nvPr/>
          </p:nvSpPr>
          <p:spPr bwMode="auto">
            <a:xfrm>
              <a:off x="139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956" name="Line 173"/>
            <p:cNvSpPr>
              <a:spLocks noChangeAspect="1" noChangeShapeType="1"/>
            </p:cNvSpPr>
            <p:nvPr/>
          </p:nvSpPr>
          <p:spPr bwMode="auto">
            <a:xfrm flipH="1" flipV="1">
              <a:off x="1416"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57" name="Line 174"/>
            <p:cNvSpPr>
              <a:spLocks noChangeAspect="1" noChangeShapeType="1"/>
            </p:cNvSpPr>
            <p:nvPr/>
          </p:nvSpPr>
          <p:spPr bwMode="auto">
            <a:xfrm>
              <a:off x="1438"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58" name="Line 175"/>
            <p:cNvSpPr>
              <a:spLocks noChangeAspect="1" noChangeShapeType="1"/>
            </p:cNvSpPr>
            <p:nvPr/>
          </p:nvSpPr>
          <p:spPr bwMode="auto">
            <a:xfrm flipH="1">
              <a:off x="1436"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59" name="Oval 176"/>
            <p:cNvSpPr>
              <a:spLocks noChangeAspect="1" noChangeArrowheads="1"/>
            </p:cNvSpPr>
            <p:nvPr/>
          </p:nvSpPr>
          <p:spPr bwMode="auto">
            <a:xfrm flipH="1" flipV="1">
              <a:off x="139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960" name="Line 177"/>
            <p:cNvSpPr>
              <a:spLocks noChangeAspect="1" noChangeShapeType="1"/>
            </p:cNvSpPr>
            <p:nvPr/>
          </p:nvSpPr>
          <p:spPr bwMode="auto">
            <a:xfrm>
              <a:off x="1496"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61" name="Line 178"/>
            <p:cNvSpPr>
              <a:spLocks noChangeAspect="1" noChangeShapeType="1"/>
            </p:cNvSpPr>
            <p:nvPr/>
          </p:nvSpPr>
          <p:spPr bwMode="auto">
            <a:xfrm flipH="1" flipV="1">
              <a:off x="1468"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62" name="Line 179"/>
            <p:cNvSpPr>
              <a:spLocks noChangeAspect="1" noChangeShapeType="1"/>
            </p:cNvSpPr>
            <p:nvPr/>
          </p:nvSpPr>
          <p:spPr bwMode="auto">
            <a:xfrm flipV="1">
              <a:off x="1468" y="1377"/>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63" name="Oval 180"/>
            <p:cNvSpPr>
              <a:spLocks noChangeAspect="1" noChangeArrowheads="1"/>
            </p:cNvSpPr>
            <p:nvPr/>
          </p:nvSpPr>
          <p:spPr bwMode="auto">
            <a:xfrm>
              <a:off x="1457"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964" name="Line 181"/>
            <p:cNvSpPr>
              <a:spLocks noChangeAspect="1" noChangeShapeType="1"/>
            </p:cNvSpPr>
            <p:nvPr/>
          </p:nvSpPr>
          <p:spPr bwMode="auto">
            <a:xfrm flipH="1" flipV="1">
              <a:off x="1473"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65" name="Line 182"/>
            <p:cNvSpPr>
              <a:spLocks noChangeAspect="1" noChangeShapeType="1"/>
            </p:cNvSpPr>
            <p:nvPr/>
          </p:nvSpPr>
          <p:spPr bwMode="auto">
            <a:xfrm>
              <a:off x="1496"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66" name="Line 183"/>
            <p:cNvSpPr>
              <a:spLocks noChangeAspect="1" noChangeShapeType="1"/>
            </p:cNvSpPr>
            <p:nvPr/>
          </p:nvSpPr>
          <p:spPr bwMode="auto">
            <a:xfrm flipH="1">
              <a:off x="1494"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67" name="Oval 184"/>
            <p:cNvSpPr>
              <a:spLocks noChangeAspect="1" noChangeArrowheads="1"/>
            </p:cNvSpPr>
            <p:nvPr/>
          </p:nvSpPr>
          <p:spPr bwMode="auto">
            <a:xfrm flipH="1" flipV="1">
              <a:off x="1457"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968" name="Line 185"/>
            <p:cNvSpPr>
              <a:spLocks noChangeAspect="1" noChangeShapeType="1"/>
            </p:cNvSpPr>
            <p:nvPr/>
          </p:nvSpPr>
          <p:spPr bwMode="auto">
            <a:xfrm>
              <a:off x="155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69" name="Line 186"/>
            <p:cNvSpPr>
              <a:spLocks noChangeAspect="1" noChangeShapeType="1"/>
            </p:cNvSpPr>
            <p:nvPr/>
          </p:nvSpPr>
          <p:spPr bwMode="auto">
            <a:xfrm flipH="1" flipV="1">
              <a:off x="1524"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70" name="Line 187"/>
            <p:cNvSpPr>
              <a:spLocks noChangeAspect="1" noChangeShapeType="1"/>
            </p:cNvSpPr>
            <p:nvPr/>
          </p:nvSpPr>
          <p:spPr bwMode="auto">
            <a:xfrm flipV="1">
              <a:off x="1524" y="1377"/>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71" name="Oval 188"/>
            <p:cNvSpPr>
              <a:spLocks noChangeAspect="1" noChangeArrowheads="1"/>
            </p:cNvSpPr>
            <p:nvPr/>
          </p:nvSpPr>
          <p:spPr bwMode="auto">
            <a:xfrm>
              <a:off x="1513"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972" name="Line 189"/>
            <p:cNvSpPr>
              <a:spLocks noChangeAspect="1" noChangeShapeType="1"/>
            </p:cNvSpPr>
            <p:nvPr/>
          </p:nvSpPr>
          <p:spPr bwMode="auto">
            <a:xfrm flipH="1" flipV="1">
              <a:off x="1529"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73" name="Line 190"/>
            <p:cNvSpPr>
              <a:spLocks noChangeAspect="1" noChangeShapeType="1"/>
            </p:cNvSpPr>
            <p:nvPr/>
          </p:nvSpPr>
          <p:spPr bwMode="auto">
            <a:xfrm>
              <a:off x="1551"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74" name="Line 191"/>
            <p:cNvSpPr>
              <a:spLocks noChangeAspect="1" noChangeShapeType="1"/>
            </p:cNvSpPr>
            <p:nvPr/>
          </p:nvSpPr>
          <p:spPr bwMode="auto">
            <a:xfrm flipH="1">
              <a:off x="1550"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75" name="Oval 192"/>
            <p:cNvSpPr>
              <a:spLocks noChangeAspect="1" noChangeArrowheads="1"/>
            </p:cNvSpPr>
            <p:nvPr/>
          </p:nvSpPr>
          <p:spPr bwMode="auto">
            <a:xfrm flipH="1" flipV="1">
              <a:off x="1513"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976" name="Line 193"/>
            <p:cNvSpPr>
              <a:spLocks noChangeAspect="1" noChangeShapeType="1"/>
            </p:cNvSpPr>
            <p:nvPr/>
          </p:nvSpPr>
          <p:spPr bwMode="auto">
            <a:xfrm>
              <a:off x="160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77" name="Line 194"/>
            <p:cNvSpPr>
              <a:spLocks noChangeAspect="1" noChangeShapeType="1"/>
            </p:cNvSpPr>
            <p:nvPr/>
          </p:nvSpPr>
          <p:spPr bwMode="auto">
            <a:xfrm flipH="1" flipV="1">
              <a:off x="158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78" name="Line 195"/>
            <p:cNvSpPr>
              <a:spLocks noChangeAspect="1" noChangeShapeType="1"/>
            </p:cNvSpPr>
            <p:nvPr/>
          </p:nvSpPr>
          <p:spPr bwMode="auto">
            <a:xfrm flipV="1">
              <a:off x="157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79" name="Oval 196"/>
            <p:cNvSpPr>
              <a:spLocks noChangeAspect="1" noChangeArrowheads="1"/>
            </p:cNvSpPr>
            <p:nvPr/>
          </p:nvSpPr>
          <p:spPr bwMode="auto">
            <a:xfrm>
              <a:off x="156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980" name="Line 197"/>
            <p:cNvSpPr>
              <a:spLocks noChangeAspect="1" noChangeShapeType="1"/>
            </p:cNvSpPr>
            <p:nvPr/>
          </p:nvSpPr>
          <p:spPr bwMode="auto">
            <a:xfrm flipH="1" flipV="1">
              <a:off x="1586"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81" name="Line 198"/>
            <p:cNvSpPr>
              <a:spLocks noChangeAspect="1" noChangeShapeType="1"/>
            </p:cNvSpPr>
            <p:nvPr/>
          </p:nvSpPr>
          <p:spPr bwMode="auto">
            <a:xfrm>
              <a:off x="1607" y="1405"/>
              <a:ext cx="7"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82" name="Line 199"/>
            <p:cNvSpPr>
              <a:spLocks noChangeAspect="1" noChangeShapeType="1"/>
            </p:cNvSpPr>
            <p:nvPr/>
          </p:nvSpPr>
          <p:spPr bwMode="auto">
            <a:xfrm flipH="1">
              <a:off x="1606"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83" name="Oval 200"/>
            <p:cNvSpPr>
              <a:spLocks noChangeAspect="1" noChangeArrowheads="1"/>
            </p:cNvSpPr>
            <p:nvPr/>
          </p:nvSpPr>
          <p:spPr bwMode="auto">
            <a:xfrm flipH="1" flipV="1">
              <a:off x="156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984" name="Line 201"/>
            <p:cNvSpPr>
              <a:spLocks noChangeAspect="1" noChangeShapeType="1"/>
            </p:cNvSpPr>
            <p:nvPr/>
          </p:nvSpPr>
          <p:spPr bwMode="auto">
            <a:xfrm>
              <a:off x="1665"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85" name="Line 202"/>
            <p:cNvSpPr>
              <a:spLocks noChangeAspect="1" noChangeShapeType="1"/>
            </p:cNvSpPr>
            <p:nvPr/>
          </p:nvSpPr>
          <p:spPr bwMode="auto">
            <a:xfrm flipH="1" flipV="1">
              <a:off x="1637"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86" name="Line 203"/>
            <p:cNvSpPr>
              <a:spLocks noChangeAspect="1" noChangeShapeType="1"/>
            </p:cNvSpPr>
            <p:nvPr/>
          </p:nvSpPr>
          <p:spPr bwMode="auto">
            <a:xfrm flipV="1">
              <a:off x="1636"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87" name="Oval 204"/>
            <p:cNvSpPr>
              <a:spLocks noChangeAspect="1" noChangeArrowheads="1"/>
            </p:cNvSpPr>
            <p:nvPr/>
          </p:nvSpPr>
          <p:spPr bwMode="auto">
            <a:xfrm>
              <a:off x="1626"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988" name="Line 205"/>
            <p:cNvSpPr>
              <a:spLocks noChangeAspect="1" noChangeShapeType="1"/>
            </p:cNvSpPr>
            <p:nvPr/>
          </p:nvSpPr>
          <p:spPr bwMode="auto">
            <a:xfrm flipH="1" flipV="1">
              <a:off x="1642"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89" name="Line 206"/>
            <p:cNvSpPr>
              <a:spLocks noChangeAspect="1" noChangeShapeType="1"/>
            </p:cNvSpPr>
            <p:nvPr/>
          </p:nvSpPr>
          <p:spPr bwMode="auto">
            <a:xfrm>
              <a:off x="1664"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90" name="Line 207"/>
            <p:cNvSpPr>
              <a:spLocks noChangeAspect="1" noChangeShapeType="1"/>
            </p:cNvSpPr>
            <p:nvPr/>
          </p:nvSpPr>
          <p:spPr bwMode="auto">
            <a:xfrm flipH="1">
              <a:off x="1663" y="1416"/>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91" name="Oval 208"/>
            <p:cNvSpPr>
              <a:spLocks noChangeAspect="1" noChangeArrowheads="1"/>
            </p:cNvSpPr>
            <p:nvPr/>
          </p:nvSpPr>
          <p:spPr bwMode="auto">
            <a:xfrm flipH="1" flipV="1">
              <a:off x="1626"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992" name="Line 209"/>
            <p:cNvSpPr>
              <a:spLocks noChangeAspect="1" noChangeShapeType="1"/>
            </p:cNvSpPr>
            <p:nvPr/>
          </p:nvSpPr>
          <p:spPr bwMode="auto">
            <a:xfrm>
              <a:off x="190"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93" name="Line 210"/>
            <p:cNvSpPr>
              <a:spLocks noChangeAspect="1" noChangeShapeType="1"/>
            </p:cNvSpPr>
            <p:nvPr/>
          </p:nvSpPr>
          <p:spPr bwMode="auto">
            <a:xfrm flipH="1" flipV="1">
              <a:off x="162"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94" name="Line 211"/>
            <p:cNvSpPr>
              <a:spLocks noChangeAspect="1" noChangeShapeType="1"/>
            </p:cNvSpPr>
            <p:nvPr/>
          </p:nvSpPr>
          <p:spPr bwMode="auto">
            <a:xfrm flipV="1">
              <a:off x="162" y="1377"/>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95" name="Oval 212"/>
            <p:cNvSpPr>
              <a:spLocks noChangeAspect="1" noChangeArrowheads="1"/>
            </p:cNvSpPr>
            <p:nvPr/>
          </p:nvSpPr>
          <p:spPr bwMode="auto">
            <a:xfrm>
              <a:off x="151"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996" name="Line 213"/>
            <p:cNvSpPr>
              <a:spLocks noChangeAspect="1" noChangeShapeType="1"/>
            </p:cNvSpPr>
            <p:nvPr/>
          </p:nvSpPr>
          <p:spPr bwMode="auto">
            <a:xfrm flipH="1" flipV="1">
              <a:off x="167"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97" name="Line 214"/>
            <p:cNvSpPr>
              <a:spLocks noChangeAspect="1" noChangeShapeType="1"/>
            </p:cNvSpPr>
            <p:nvPr/>
          </p:nvSpPr>
          <p:spPr bwMode="auto">
            <a:xfrm>
              <a:off x="190"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98" name="Line 215"/>
            <p:cNvSpPr>
              <a:spLocks noChangeAspect="1" noChangeShapeType="1"/>
            </p:cNvSpPr>
            <p:nvPr/>
          </p:nvSpPr>
          <p:spPr bwMode="auto">
            <a:xfrm flipH="1">
              <a:off x="188"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999" name="Oval 216"/>
            <p:cNvSpPr>
              <a:spLocks noChangeAspect="1" noChangeArrowheads="1"/>
            </p:cNvSpPr>
            <p:nvPr/>
          </p:nvSpPr>
          <p:spPr bwMode="auto">
            <a:xfrm flipH="1" flipV="1">
              <a:off x="151"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000" name="Line 217"/>
            <p:cNvSpPr>
              <a:spLocks noChangeAspect="1" noChangeShapeType="1"/>
            </p:cNvSpPr>
            <p:nvPr/>
          </p:nvSpPr>
          <p:spPr bwMode="auto">
            <a:xfrm>
              <a:off x="246"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01" name="Line 218"/>
            <p:cNvSpPr>
              <a:spLocks noChangeAspect="1" noChangeShapeType="1"/>
            </p:cNvSpPr>
            <p:nvPr/>
          </p:nvSpPr>
          <p:spPr bwMode="auto">
            <a:xfrm flipH="1" flipV="1">
              <a:off x="219"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02" name="Line 219"/>
            <p:cNvSpPr>
              <a:spLocks noChangeAspect="1" noChangeShapeType="1"/>
            </p:cNvSpPr>
            <p:nvPr/>
          </p:nvSpPr>
          <p:spPr bwMode="auto">
            <a:xfrm flipV="1">
              <a:off x="218"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03" name="Oval 220"/>
            <p:cNvSpPr>
              <a:spLocks noChangeAspect="1" noChangeArrowheads="1"/>
            </p:cNvSpPr>
            <p:nvPr/>
          </p:nvSpPr>
          <p:spPr bwMode="auto">
            <a:xfrm>
              <a:off x="208"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004" name="Line 221"/>
            <p:cNvSpPr>
              <a:spLocks noChangeAspect="1" noChangeShapeType="1"/>
            </p:cNvSpPr>
            <p:nvPr/>
          </p:nvSpPr>
          <p:spPr bwMode="auto">
            <a:xfrm flipH="1" flipV="1">
              <a:off x="224"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05" name="Line 222"/>
            <p:cNvSpPr>
              <a:spLocks noChangeAspect="1" noChangeShapeType="1"/>
            </p:cNvSpPr>
            <p:nvPr/>
          </p:nvSpPr>
          <p:spPr bwMode="auto">
            <a:xfrm>
              <a:off x="246"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06" name="Line 223"/>
            <p:cNvSpPr>
              <a:spLocks noChangeAspect="1" noChangeShapeType="1"/>
            </p:cNvSpPr>
            <p:nvPr/>
          </p:nvSpPr>
          <p:spPr bwMode="auto">
            <a:xfrm flipH="1">
              <a:off x="24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07" name="Oval 224"/>
            <p:cNvSpPr>
              <a:spLocks noChangeAspect="1" noChangeArrowheads="1"/>
            </p:cNvSpPr>
            <p:nvPr/>
          </p:nvSpPr>
          <p:spPr bwMode="auto">
            <a:xfrm flipH="1" flipV="1">
              <a:off x="208"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008" name="Line 225"/>
            <p:cNvSpPr>
              <a:spLocks noChangeAspect="1" noChangeShapeType="1"/>
            </p:cNvSpPr>
            <p:nvPr/>
          </p:nvSpPr>
          <p:spPr bwMode="auto">
            <a:xfrm>
              <a:off x="360"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09" name="Line 226"/>
            <p:cNvSpPr>
              <a:spLocks noChangeAspect="1" noChangeShapeType="1"/>
            </p:cNvSpPr>
            <p:nvPr/>
          </p:nvSpPr>
          <p:spPr bwMode="auto">
            <a:xfrm flipH="1" flipV="1">
              <a:off x="332"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10" name="Line 227"/>
            <p:cNvSpPr>
              <a:spLocks noChangeAspect="1" noChangeShapeType="1"/>
            </p:cNvSpPr>
            <p:nvPr/>
          </p:nvSpPr>
          <p:spPr bwMode="auto">
            <a:xfrm flipV="1">
              <a:off x="331"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11" name="Oval 228"/>
            <p:cNvSpPr>
              <a:spLocks noChangeAspect="1" noChangeArrowheads="1"/>
            </p:cNvSpPr>
            <p:nvPr/>
          </p:nvSpPr>
          <p:spPr bwMode="auto">
            <a:xfrm>
              <a:off x="321"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012" name="Line 229"/>
            <p:cNvSpPr>
              <a:spLocks noChangeAspect="1" noChangeShapeType="1"/>
            </p:cNvSpPr>
            <p:nvPr/>
          </p:nvSpPr>
          <p:spPr bwMode="auto">
            <a:xfrm flipH="1" flipV="1">
              <a:off x="336"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13" name="Line 230"/>
            <p:cNvSpPr>
              <a:spLocks noChangeAspect="1" noChangeShapeType="1"/>
            </p:cNvSpPr>
            <p:nvPr/>
          </p:nvSpPr>
          <p:spPr bwMode="auto">
            <a:xfrm>
              <a:off x="359"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14" name="Line 231"/>
            <p:cNvSpPr>
              <a:spLocks noChangeAspect="1" noChangeShapeType="1"/>
            </p:cNvSpPr>
            <p:nvPr/>
          </p:nvSpPr>
          <p:spPr bwMode="auto">
            <a:xfrm flipH="1">
              <a:off x="357"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15" name="Oval 232"/>
            <p:cNvSpPr>
              <a:spLocks noChangeAspect="1" noChangeArrowheads="1"/>
            </p:cNvSpPr>
            <p:nvPr/>
          </p:nvSpPr>
          <p:spPr bwMode="auto">
            <a:xfrm flipH="1" flipV="1">
              <a:off x="321"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016" name="Line 233"/>
            <p:cNvSpPr>
              <a:spLocks noChangeAspect="1" noChangeShapeType="1"/>
            </p:cNvSpPr>
            <p:nvPr/>
          </p:nvSpPr>
          <p:spPr bwMode="auto">
            <a:xfrm>
              <a:off x="474"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17" name="Line 234"/>
            <p:cNvSpPr>
              <a:spLocks noChangeAspect="1" noChangeShapeType="1"/>
            </p:cNvSpPr>
            <p:nvPr/>
          </p:nvSpPr>
          <p:spPr bwMode="auto">
            <a:xfrm flipH="1" flipV="1">
              <a:off x="446"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18" name="Line 235"/>
            <p:cNvSpPr>
              <a:spLocks noChangeAspect="1" noChangeShapeType="1"/>
            </p:cNvSpPr>
            <p:nvPr/>
          </p:nvSpPr>
          <p:spPr bwMode="auto">
            <a:xfrm flipV="1">
              <a:off x="445"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19" name="Oval 236"/>
            <p:cNvSpPr>
              <a:spLocks noChangeAspect="1" noChangeArrowheads="1"/>
            </p:cNvSpPr>
            <p:nvPr/>
          </p:nvSpPr>
          <p:spPr bwMode="auto">
            <a:xfrm>
              <a:off x="435" y="1324"/>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020" name="Line 237"/>
            <p:cNvSpPr>
              <a:spLocks noChangeAspect="1" noChangeShapeType="1"/>
            </p:cNvSpPr>
            <p:nvPr/>
          </p:nvSpPr>
          <p:spPr bwMode="auto">
            <a:xfrm flipH="1" flipV="1">
              <a:off x="451"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21" name="Line 238"/>
            <p:cNvSpPr>
              <a:spLocks noChangeAspect="1" noChangeShapeType="1"/>
            </p:cNvSpPr>
            <p:nvPr/>
          </p:nvSpPr>
          <p:spPr bwMode="auto">
            <a:xfrm>
              <a:off x="473"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22" name="Line 239"/>
            <p:cNvSpPr>
              <a:spLocks noChangeAspect="1" noChangeShapeType="1"/>
            </p:cNvSpPr>
            <p:nvPr/>
          </p:nvSpPr>
          <p:spPr bwMode="auto">
            <a:xfrm flipH="1">
              <a:off x="471" y="1416"/>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23" name="Oval 240"/>
            <p:cNvSpPr>
              <a:spLocks noChangeAspect="1" noChangeArrowheads="1"/>
            </p:cNvSpPr>
            <p:nvPr/>
          </p:nvSpPr>
          <p:spPr bwMode="auto">
            <a:xfrm flipH="1" flipV="1">
              <a:off x="435" y="1425"/>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024" name="Line 241"/>
            <p:cNvSpPr>
              <a:spLocks noChangeAspect="1" noChangeShapeType="1"/>
            </p:cNvSpPr>
            <p:nvPr/>
          </p:nvSpPr>
          <p:spPr bwMode="auto">
            <a:xfrm>
              <a:off x="303"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25" name="Line 242"/>
            <p:cNvSpPr>
              <a:spLocks noChangeAspect="1" noChangeShapeType="1"/>
            </p:cNvSpPr>
            <p:nvPr/>
          </p:nvSpPr>
          <p:spPr bwMode="auto">
            <a:xfrm flipH="1" flipV="1">
              <a:off x="275"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26" name="Line 243"/>
            <p:cNvSpPr>
              <a:spLocks noChangeAspect="1" noChangeShapeType="1"/>
            </p:cNvSpPr>
            <p:nvPr/>
          </p:nvSpPr>
          <p:spPr bwMode="auto">
            <a:xfrm flipV="1">
              <a:off x="274"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27" name="Oval 244"/>
            <p:cNvSpPr>
              <a:spLocks noChangeAspect="1" noChangeArrowheads="1"/>
            </p:cNvSpPr>
            <p:nvPr/>
          </p:nvSpPr>
          <p:spPr bwMode="auto">
            <a:xfrm>
              <a:off x="264"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028" name="Line 245"/>
            <p:cNvSpPr>
              <a:spLocks noChangeAspect="1" noChangeShapeType="1"/>
            </p:cNvSpPr>
            <p:nvPr/>
          </p:nvSpPr>
          <p:spPr bwMode="auto">
            <a:xfrm flipH="1" flipV="1">
              <a:off x="281"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29" name="Line 246"/>
            <p:cNvSpPr>
              <a:spLocks noChangeAspect="1" noChangeShapeType="1"/>
            </p:cNvSpPr>
            <p:nvPr/>
          </p:nvSpPr>
          <p:spPr bwMode="auto">
            <a:xfrm>
              <a:off x="302" y="1405"/>
              <a:ext cx="7"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30" name="Line 247"/>
            <p:cNvSpPr>
              <a:spLocks noChangeAspect="1" noChangeShapeType="1"/>
            </p:cNvSpPr>
            <p:nvPr/>
          </p:nvSpPr>
          <p:spPr bwMode="auto">
            <a:xfrm flipH="1">
              <a:off x="301"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31" name="Oval 248"/>
            <p:cNvSpPr>
              <a:spLocks noChangeAspect="1" noChangeArrowheads="1"/>
            </p:cNvSpPr>
            <p:nvPr/>
          </p:nvSpPr>
          <p:spPr bwMode="auto">
            <a:xfrm flipH="1" flipV="1">
              <a:off x="264"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032" name="Line 249"/>
            <p:cNvSpPr>
              <a:spLocks noChangeAspect="1" noChangeShapeType="1"/>
            </p:cNvSpPr>
            <p:nvPr/>
          </p:nvSpPr>
          <p:spPr bwMode="auto">
            <a:xfrm>
              <a:off x="417"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33" name="Line 250"/>
            <p:cNvSpPr>
              <a:spLocks noChangeAspect="1" noChangeShapeType="1"/>
            </p:cNvSpPr>
            <p:nvPr/>
          </p:nvSpPr>
          <p:spPr bwMode="auto">
            <a:xfrm flipH="1" flipV="1">
              <a:off x="39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34" name="Line 251"/>
            <p:cNvSpPr>
              <a:spLocks noChangeAspect="1" noChangeShapeType="1"/>
            </p:cNvSpPr>
            <p:nvPr/>
          </p:nvSpPr>
          <p:spPr bwMode="auto">
            <a:xfrm flipV="1">
              <a:off x="38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35" name="Oval 252"/>
            <p:cNvSpPr>
              <a:spLocks noChangeAspect="1" noChangeArrowheads="1"/>
            </p:cNvSpPr>
            <p:nvPr/>
          </p:nvSpPr>
          <p:spPr bwMode="auto">
            <a:xfrm>
              <a:off x="378" y="1324"/>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036" name="Line 253"/>
            <p:cNvSpPr>
              <a:spLocks noChangeAspect="1" noChangeShapeType="1"/>
            </p:cNvSpPr>
            <p:nvPr/>
          </p:nvSpPr>
          <p:spPr bwMode="auto">
            <a:xfrm flipH="1" flipV="1">
              <a:off x="394"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37" name="Line 254"/>
            <p:cNvSpPr>
              <a:spLocks noChangeAspect="1" noChangeShapeType="1"/>
            </p:cNvSpPr>
            <p:nvPr/>
          </p:nvSpPr>
          <p:spPr bwMode="auto">
            <a:xfrm>
              <a:off x="417"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38" name="Line 255"/>
            <p:cNvSpPr>
              <a:spLocks noChangeAspect="1" noChangeShapeType="1"/>
            </p:cNvSpPr>
            <p:nvPr/>
          </p:nvSpPr>
          <p:spPr bwMode="auto">
            <a:xfrm flipH="1">
              <a:off x="41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39" name="Oval 256"/>
            <p:cNvSpPr>
              <a:spLocks noChangeAspect="1" noChangeArrowheads="1"/>
            </p:cNvSpPr>
            <p:nvPr/>
          </p:nvSpPr>
          <p:spPr bwMode="auto">
            <a:xfrm flipH="1" flipV="1">
              <a:off x="378" y="1425"/>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040" name="Line 257"/>
            <p:cNvSpPr>
              <a:spLocks noChangeAspect="1" noChangeShapeType="1"/>
            </p:cNvSpPr>
            <p:nvPr/>
          </p:nvSpPr>
          <p:spPr bwMode="auto">
            <a:xfrm>
              <a:off x="53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41" name="Line 258"/>
            <p:cNvSpPr>
              <a:spLocks noChangeAspect="1" noChangeShapeType="1"/>
            </p:cNvSpPr>
            <p:nvPr/>
          </p:nvSpPr>
          <p:spPr bwMode="auto">
            <a:xfrm flipH="1" flipV="1">
              <a:off x="503"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42" name="Line 259"/>
            <p:cNvSpPr>
              <a:spLocks noChangeAspect="1" noChangeShapeType="1"/>
            </p:cNvSpPr>
            <p:nvPr/>
          </p:nvSpPr>
          <p:spPr bwMode="auto">
            <a:xfrm flipV="1">
              <a:off x="502"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43" name="Oval 260"/>
            <p:cNvSpPr>
              <a:spLocks noChangeAspect="1" noChangeArrowheads="1"/>
            </p:cNvSpPr>
            <p:nvPr/>
          </p:nvSpPr>
          <p:spPr bwMode="auto">
            <a:xfrm>
              <a:off x="491"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044" name="Line 261"/>
            <p:cNvSpPr>
              <a:spLocks noChangeAspect="1" noChangeShapeType="1"/>
            </p:cNvSpPr>
            <p:nvPr/>
          </p:nvSpPr>
          <p:spPr bwMode="auto">
            <a:xfrm flipH="1" flipV="1">
              <a:off x="507"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45" name="Line 262"/>
            <p:cNvSpPr>
              <a:spLocks noChangeAspect="1" noChangeShapeType="1"/>
            </p:cNvSpPr>
            <p:nvPr/>
          </p:nvSpPr>
          <p:spPr bwMode="auto">
            <a:xfrm>
              <a:off x="530"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46" name="Line 263"/>
            <p:cNvSpPr>
              <a:spLocks noChangeAspect="1" noChangeShapeType="1"/>
            </p:cNvSpPr>
            <p:nvPr/>
          </p:nvSpPr>
          <p:spPr bwMode="auto">
            <a:xfrm flipH="1">
              <a:off x="528"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47" name="Oval 264"/>
            <p:cNvSpPr>
              <a:spLocks noChangeAspect="1" noChangeArrowheads="1"/>
            </p:cNvSpPr>
            <p:nvPr/>
          </p:nvSpPr>
          <p:spPr bwMode="auto">
            <a:xfrm flipH="1" flipV="1">
              <a:off x="491"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048" name="Line 265"/>
            <p:cNvSpPr>
              <a:spLocks noChangeAspect="1" noChangeShapeType="1"/>
            </p:cNvSpPr>
            <p:nvPr/>
          </p:nvSpPr>
          <p:spPr bwMode="auto">
            <a:xfrm>
              <a:off x="644"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49" name="Line 266"/>
            <p:cNvSpPr>
              <a:spLocks noChangeAspect="1" noChangeShapeType="1"/>
            </p:cNvSpPr>
            <p:nvPr/>
          </p:nvSpPr>
          <p:spPr bwMode="auto">
            <a:xfrm flipH="1" flipV="1">
              <a:off x="616"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50" name="Line 267"/>
            <p:cNvSpPr>
              <a:spLocks noChangeAspect="1" noChangeShapeType="1"/>
            </p:cNvSpPr>
            <p:nvPr/>
          </p:nvSpPr>
          <p:spPr bwMode="auto">
            <a:xfrm flipV="1">
              <a:off x="615" y="1377"/>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51" name="Oval 268"/>
            <p:cNvSpPr>
              <a:spLocks noChangeAspect="1" noChangeArrowheads="1"/>
            </p:cNvSpPr>
            <p:nvPr/>
          </p:nvSpPr>
          <p:spPr bwMode="auto">
            <a:xfrm>
              <a:off x="606" y="1324"/>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052" name="Line 269"/>
            <p:cNvSpPr>
              <a:spLocks noChangeAspect="1" noChangeShapeType="1"/>
            </p:cNvSpPr>
            <p:nvPr/>
          </p:nvSpPr>
          <p:spPr bwMode="auto">
            <a:xfrm flipH="1" flipV="1">
              <a:off x="622"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53" name="Line 270"/>
            <p:cNvSpPr>
              <a:spLocks noChangeAspect="1" noChangeShapeType="1"/>
            </p:cNvSpPr>
            <p:nvPr/>
          </p:nvSpPr>
          <p:spPr bwMode="auto">
            <a:xfrm>
              <a:off x="643" y="1405"/>
              <a:ext cx="7"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54" name="Line 271"/>
            <p:cNvSpPr>
              <a:spLocks noChangeAspect="1" noChangeShapeType="1"/>
            </p:cNvSpPr>
            <p:nvPr/>
          </p:nvSpPr>
          <p:spPr bwMode="auto">
            <a:xfrm flipH="1">
              <a:off x="642" y="1416"/>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55" name="Oval 272"/>
            <p:cNvSpPr>
              <a:spLocks noChangeAspect="1" noChangeArrowheads="1"/>
            </p:cNvSpPr>
            <p:nvPr/>
          </p:nvSpPr>
          <p:spPr bwMode="auto">
            <a:xfrm flipH="1" flipV="1">
              <a:off x="606" y="1425"/>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056" name="Line 273"/>
            <p:cNvSpPr>
              <a:spLocks noChangeAspect="1" noChangeShapeType="1"/>
            </p:cNvSpPr>
            <p:nvPr/>
          </p:nvSpPr>
          <p:spPr bwMode="auto">
            <a:xfrm>
              <a:off x="58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57" name="Line 274"/>
            <p:cNvSpPr>
              <a:spLocks noChangeAspect="1" noChangeShapeType="1"/>
            </p:cNvSpPr>
            <p:nvPr/>
          </p:nvSpPr>
          <p:spPr bwMode="auto">
            <a:xfrm flipH="1" flipV="1">
              <a:off x="560" y="1388"/>
              <a:ext cx="7"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58" name="Line 275"/>
            <p:cNvSpPr>
              <a:spLocks noChangeAspect="1" noChangeShapeType="1"/>
            </p:cNvSpPr>
            <p:nvPr/>
          </p:nvSpPr>
          <p:spPr bwMode="auto">
            <a:xfrm flipV="1">
              <a:off x="55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59" name="Oval 276"/>
            <p:cNvSpPr>
              <a:spLocks noChangeAspect="1" noChangeArrowheads="1"/>
            </p:cNvSpPr>
            <p:nvPr/>
          </p:nvSpPr>
          <p:spPr bwMode="auto">
            <a:xfrm>
              <a:off x="548"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060" name="Line 277"/>
            <p:cNvSpPr>
              <a:spLocks noChangeAspect="1" noChangeShapeType="1"/>
            </p:cNvSpPr>
            <p:nvPr/>
          </p:nvSpPr>
          <p:spPr bwMode="auto">
            <a:xfrm flipH="1" flipV="1">
              <a:off x="564"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61" name="Line 278"/>
            <p:cNvSpPr>
              <a:spLocks noChangeAspect="1" noChangeShapeType="1"/>
            </p:cNvSpPr>
            <p:nvPr/>
          </p:nvSpPr>
          <p:spPr bwMode="auto">
            <a:xfrm>
              <a:off x="587"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62" name="Line 279"/>
            <p:cNvSpPr>
              <a:spLocks noChangeAspect="1" noChangeShapeType="1"/>
            </p:cNvSpPr>
            <p:nvPr/>
          </p:nvSpPr>
          <p:spPr bwMode="auto">
            <a:xfrm flipH="1">
              <a:off x="58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63" name="Oval 280"/>
            <p:cNvSpPr>
              <a:spLocks noChangeAspect="1" noChangeArrowheads="1"/>
            </p:cNvSpPr>
            <p:nvPr/>
          </p:nvSpPr>
          <p:spPr bwMode="auto">
            <a:xfrm flipH="1" flipV="1">
              <a:off x="548"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064" name="Line 281"/>
            <p:cNvSpPr>
              <a:spLocks noChangeAspect="1" noChangeShapeType="1"/>
            </p:cNvSpPr>
            <p:nvPr/>
          </p:nvSpPr>
          <p:spPr bwMode="auto">
            <a:xfrm>
              <a:off x="70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65" name="Line 282"/>
            <p:cNvSpPr>
              <a:spLocks noChangeAspect="1" noChangeShapeType="1"/>
            </p:cNvSpPr>
            <p:nvPr/>
          </p:nvSpPr>
          <p:spPr bwMode="auto">
            <a:xfrm flipH="1" flipV="1">
              <a:off x="673"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66" name="Line 283"/>
            <p:cNvSpPr>
              <a:spLocks noChangeAspect="1" noChangeShapeType="1"/>
            </p:cNvSpPr>
            <p:nvPr/>
          </p:nvSpPr>
          <p:spPr bwMode="auto">
            <a:xfrm flipV="1">
              <a:off x="672"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67" name="Oval 284"/>
            <p:cNvSpPr>
              <a:spLocks noChangeAspect="1" noChangeArrowheads="1"/>
            </p:cNvSpPr>
            <p:nvPr/>
          </p:nvSpPr>
          <p:spPr bwMode="auto">
            <a:xfrm>
              <a:off x="662"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068" name="Line 285"/>
            <p:cNvSpPr>
              <a:spLocks noChangeAspect="1" noChangeShapeType="1"/>
            </p:cNvSpPr>
            <p:nvPr/>
          </p:nvSpPr>
          <p:spPr bwMode="auto">
            <a:xfrm flipH="1" flipV="1">
              <a:off x="678"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69" name="Line 286"/>
            <p:cNvSpPr>
              <a:spLocks noChangeAspect="1" noChangeShapeType="1"/>
            </p:cNvSpPr>
            <p:nvPr/>
          </p:nvSpPr>
          <p:spPr bwMode="auto">
            <a:xfrm>
              <a:off x="700"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70" name="Line 287"/>
            <p:cNvSpPr>
              <a:spLocks noChangeAspect="1" noChangeShapeType="1"/>
            </p:cNvSpPr>
            <p:nvPr/>
          </p:nvSpPr>
          <p:spPr bwMode="auto">
            <a:xfrm flipH="1">
              <a:off x="699" y="1416"/>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71" name="Oval 288"/>
            <p:cNvSpPr>
              <a:spLocks noChangeAspect="1" noChangeArrowheads="1"/>
            </p:cNvSpPr>
            <p:nvPr/>
          </p:nvSpPr>
          <p:spPr bwMode="auto">
            <a:xfrm flipH="1" flipV="1">
              <a:off x="662"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072" name="Line 289"/>
            <p:cNvSpPr>
              <a:spLocks noChangeAspect="1" noChangeShapeType="1"/>
            </p:cNvSpPr>
            <p:nvPr/>
          </p:nvSpPr>
          <p:spPr bwMode="auto">
            <a:xfrm>
              <a:off x="75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73" name="Line 290"/>
            <p:cNvSpPr>
              <a:spLocks noChangeAspect="1" noChangeShapeType="1"/>
            </p:cNvSpPr>
            <p:nvPr/>
          </p:nvSpPr>
          <p:spPr bwMode="auto">
            <a:xfrm flipH="1" flipV="1">
              <a:off x="73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74" name="Line 291"/>
            <p:cNvSpPr>
              <a:spLocks noChangeAspect="1" noChangeShapeType="1"/>
            </p:cNvSpPr>
            <p:nvPr/>
          </p:nvSpPr>
          <p:spPr bwMode="auto">
            <a:xfrm flipV="1">
              <a:off x="72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75" name="Oval 292"/>
            <p:cNvSpPr>
              <a:spLocks noChangeAspect="1" noChangeArrowheads="1"/>
            </p:cNvSpPr>
            <p:nvPr/>
          </p:nvSpPr>
          <p:spPr bwMode="auto">
            <a:xfrm>
              <a:off x="71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076" name="Line 293"/>
            <p:cNvSpPr>
              <a:spLocks noChangeAspect="1" noChangeShapeType="1"/>
            </p:cNvSpPr>
            <p:nvPr/>
          </p:nvSpPr>
          <p:spPr bwMode="auto">
            <a:xfrm flipH="1" flipV="1">
              <a:off x="734"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77" name="Line 294"/>
            <p:cNvSpPr>
              <a:spLocks noChangeAspect="1" noChangeShapeType="1"/>
            </p:cNvSpPr>
            <p:nvPr/>
          </p:nvSpPr>
          <p:spPr bwMode="auto">
            <a:xfrm>
              <a:off x="757"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78" name="Line 295"/>
            <p:cNvSpPr>
              <a:spLocks noChangeAspect="1" noChangeShapeType="1"/>
            </p:cNvSpPr>
            <p:nvPr/>
          </p:nvSpPr>
          <p:spPr bwMode="auto">
            <a:xfrm flipH="1">
              <a:off x="75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79" name="Oval 296"/>
            <p:cNvSpPr>
              <a:spLocks noChangeAspect="1" noChangeArrowheads="1"/>
            </p:cNvSpPr>
            <p:nvPr/>
          </p:nvSpPr>
          <p:spPr bwMode="auto">
            <a:xfrm flipH="1" flipV="1">
              <a:off x="71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080" name="Line 297"/>
            <p:cNvSpPr>
              <a:spLocks noChangeAspect="1" noChangeShapeType="1"/>
            </p:cNvSpPr>
            <p:nvPr/>
          </p:nvSpPr>
          <p:spPr bwMode="auto">
            <a:xfrm>
              <a:off x="815"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81" name="Line 298"/>
            <p:cNvSpPr>
              <a:spLocks noChangeAspect="1" noChangeShapeType="1"/>
            </p:cNvSpPr>
            <p:nvPr/>
          </p:nvSpPr>
          <p:spPr bwMode="auto">
            <a:xfrm flipH="1" flipV="1">
              <a:off x="787"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82" name="Line 299"/>
            <p:cNvSpPr>
              <a:spLocks noChangeAspect="1" noChangeShapeType="1"/>
            </p:cNvSpPr>
            <p:nvPr/>
          </p:nvSpPr>
          <p:spPr bwMode="auto">
            <a:xfrm flipV="1">
              <a:off x="786" y="1377"/>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83" name="Oval 300"/>
            <p:cNvSpPr>
              <a:spLocks noChangeAspect="1" noChangeArrowheads="1"/>
            </p:cNvSpPr>
            <p:nvPr/>
          </p:nvSpPr>
          <p:spPr bwMode="auto">
            <a:xfrm>
              <a:off x="777" y="1324"/>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084" name="Line 301"/>
            <p:cNvSpPr>
              <a:spLocks noChangeAspect="1" noChangeShapeType="1"/>
            </p:cNvSpPr>
            <p:nvPr/>
          </p:nvSpPr>
          <p:spPr bwMode="auto">
            <a:xfrm flipH="1" flipV="1">
              <a:off x="792"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85" name="Line 302"/>
            <p:cNvSpPr>
              <a:spLocks noChangeAspect="1" noChangeShapeType="1"/>
            </p:cNvSpPr>
            <p:nvPr/>
          </p:nvSpPr>
          <p:spPr bwMode="auto">
            <a:xfrm>
              <a:off x="814"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86" name="Line 303"/>
            <p:cNvSpPr>
              <a:spLocks noChangeAspect="1" noChangeShapeType="1"/>
            </p:cNvSpPr>
            <p:nvPr/>
          </p:nvSpPr>
          <p:spPr bwMode="auto">
            <a:xfrm flipH="1">
              <a:off x="813"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87" name="Oval 304"/>
            <p:cNvSpPr>
              <a:spLocks noChangeAspect="1" noChangeArrowheads="1"/>
            </p:cNvSpPr>
            <p:nvPr/>
          </p:nvSpPr>
          <p:spPr bwMode="auto">
            <a:xfrm flipH="1" flipV="1">
              <a:off x="777" y="1425"/>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088" name="Line 305"/>
            <p:cNvSpPr>
              <a:spLocks noChangeAspect="1" noChangeShapeType="1"/>
            </p:cNvSpPr>
            <p:nvPr/>
          </p:nvSpPr>
          <p:spPr bwMode="auto">
            <a:xfrm>
              <a:off x="1782"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89" name="Line 306"/>
            <p:cNvSpPr>
              <a:spLocks noChangeAspect="1" noChangeShapeType="1"/>
            </p:cNvSpPr>
            <p:nvPr/>
          </p:nvSpPr>
          <p:spPr bwMode="auto">
            <a:xfrm flipH="1" flipV="1">
              <a:off x="1754"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90" name="Line 307"/>
            <p:cNvSpPr>
              <a:spLocks noChangeAspect="1" noChangeShapeType="1"/>
            </p:cNvSpPr>
            <p:nvPr/>
          </p:nvSpPr>
          <p:spPr bwMode="auto">
            <a:xfrm flipV="1">
              <a:off x="1753"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91" name="Oval 308"/>
            <p:cNvSpPr>
              <a:spLocks noChangeAspect="1" noChangeArrowheads="1"/>
            </p:cNvSpPr>
            <p:nvPr/>
          </p:nvSpPr>
          <p:spPr bwMode="auto">
            <a:xfrm>
              <a:off x="1742" y="1324"/>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092" name="Line 309"/>
            <p:cNvSpPr>
              <a:spLocks noChangeAspect="1" noChangeShapeType="1"/>
            </p:cNvSpPr>
            <p:nvPr/>
          </p:nvSpPr>
          <p:spPr bwMode="auto">
            <a:xfrm flipH="1" flipV="1">
              <a:off x="1758"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93" name="Line 310"/>
            <p:cNvSpPr>
              <a:spLocks noChangeAspect="1" noChangeShapeType="1"/>
            </p:cNvSpPr>
            <p:nvPr/>
          </p:nvSpPr>
          <p:spPr bwMode="auto">
            <a:xfrm>
              <a:off x="1781"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94" name="Line 311"/>
            <p:cNvSpPr>
              <a:spLocks noChangeAspect="1" noChangeShapeType="1"/>
            </p:cNvSpPr>
            <p:nvPr/>
          </p:nvSpPr>
          <p:spPr bwMode="auto">
            <a:xfrm flipH="1">
              <a:off x="1779"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95" name="Oval 312"/>
            <p:cNvSpPr>
              <a:spLocks noChangeAspect="1" noChangeArrowheads="1"/>
            </p:cNvSpPr>
            <p:nvPr/>
          </p:nvSpPr>
          <p:spPr bwMode="auto">
            <a:xfrm flipH="1" flipV="1">
              <a:off x="1742" y="1425"/>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096" name="Line 313"/>
            <p:cNvSpPr>
              <a:spLocks noChangeAspect="1" noChangeShapeType="1"/>
            </p:cNvSpPr>
            <p:nvPr/>
          </p:nvSpPr>
          <p:spPr bwMode="auto">
            <a:xfrm>
              <a:off x="1724"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97" name="Line 314"/>
            <p:cNvSpPr>
              <a:spLocks noChangeAspect="1" noChangeShapeType="1"/>
            </p:cNvSpPr>
            <p:nvPr/>
          </p:nvSpPr>
          <p:spPr bwMode="auto">
            <a:xfrm flipH="1" flipV="1">
              <a:off x="1696"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98" name="Line 315"/>
            <p:cNvSpPr>
              <a:spLocks noChangeAspect="1" noChangeShapeType="1"/>
            </p:cNvSpPr>
            <p:nvPr/>
          </p:nvSpPr>
          <p:spPr bwMode="auto">
            <a:xfrm flipV="1">
              <a:off x="1695"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099" name="Oval 316"/>
            <p:cNvSpPr>
              <a:spLocks noChangeAspect="1" noChangeArrowheads="1"/>
            </p:cNvSpPr>
            <p:nvPr/>
          </p:nvSpPr>
          <p:spPr bwMode="auto">
            <a:xfrm>
              <a:off x="1685"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100" name="Line 317"/>
            <p:cNvSpPr>
              <a:spLocks noChangeAspect="1" noChangeShapeType="1"/>
            </p:cNvSpPr>
            <p:nvPr/>
          </p:nvSpPr>
          <p:spPr bwMode="auto">
            <a:xfrm flipH="1" flipV="1">
              <a:off x="1701"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101" name="Line 318"/>
            <p:cNvSpPr>
              <a:spLocks noChangeAspect="1" noChangeShapeType="1"/>
            </p:cNvSpPr>
            <p:nvPr/>
          </p:nvSpPr>
          <p:spPr bwMode="auto">
            <a:xfrm>
              <a:off x="1723"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102" name="Line 319"/>
            <p:cNvSpPr>
              <a:spLocks noChangeAspect="1" noChangeShapeType="1"/>
            </p:cNvSpPr>
            <p:nvPr/>
          </p:nvSpPr>
          <p:spPr bwMode="auto">
            <a:xfrm flipH="1">
              <a:off x="1721"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103" name="Oval 320"/>
            <p:cNvSpPr>
              <a:spLocks noChangeAspect="1" noChangeArrowheads="1"/>
            </p:cNvSpPr>
            <p:nvPr/>
          </p:nvSpPr>
          <p:spPr bwMode="auto">
            <a:xfrm flipH="1" flipV="1">
              <a:off x="1685"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104" name="Line 321"/>
            <p:cNvSpPr>
              <a:spLocks noChangeAspect="1" noChangeShapeType="1"/>
            </p:cNvSpPr>
            <p:nvPr/>
          </p:nvSpPr>
          <p:spPr bwMode="auto">
            <a:xfrm>
              <a:off x="183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105" name="Line 322"/>
            <p:cNvSpPr>
              <a:spLocks noChangeAspect="1" noChangeShapeType="1"/>
            </p:cNvSpPr>
            <p:nvPr/>
          </p:nvSpPr>
          <p:spPr bwMode="auto">
            <a:xfrm flipH="1" flipV="1">
              <a:off x="181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106" name="Line 323"/>
            <p:cNvSpPr>
              <a:spLocks noChangeAspect="1" noChangeShapeType="1"/>
            </p:cNvSpPr>
            <p:nvPr/>
          </p:nvSpPr>
          <p:spPr bwMode="auto">
            <a:xfrm flipV="1">
              <a:off x="1809" y="1377"/>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107" name="Oval 324"/>
            <p:cNvSpPr>
              <a:spLocks noChangeAspect="1" noChangeArrowheads="1"/>
            </p:cNvSpPr>
            <p:nvPr/>
          </p:nvSpPr>
          <p:spPr bwMode="auto">
            <a:xfrm>
              <a:off x="179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108" name="Line 325"/>
            <p:cNvSpPr>
              <a:spLocks noChangeAspect="1" noChangeShapeType="1"/>
            </p:cNvSpPr>
            <p:nvPr/>
          </p:nvSpPr>
          <p:spPr bwMode="auto">
            <a:xfrm flipH="1" flipV="1">
              <a:off x="1815"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109" name="Line 326"/>
            <p:cNvSpPr>
              <a:spLocks noChangeAspect="1" noChangeShapeType="1"/>
            </p:cNvSpPr>
            <p:nvPr/>
          </p:nvSpPr>
          <p:spPr bwMode="auto">
            <a:xfrm>
              <a:off x="1837"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110" name="Line 327"/>
            <p:cNvSpPr>
              <a:spLocks noChangeAspect="1" noChangeShapeType="1"/>
            </p:cNvSpPr>
            <p:nvPr/>
          </p:nvSpPr>
          <p:spPr bwMode="auto">
            <a:xfrm flipH="1">
              <a:off x="1836"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111" name="Oval 328"/>
            <p:cNvSpPr>
              <a:spLocks noChangeAspect="1" noChangeArrowheads="1"/>
            </p:cNvSpPr>
            <p:nvPr/>
          </p:nvSpPr>
          <p:spPr bwMode="auto">
            <a:xfrm flipH="1" flipV="1">
              <a:off x="179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grpSp>
      <p:sp>
        <p:nvSpPr>
          <p:cNvPr id="62508" name="AutoShape 329"/>
          <p:cNvSpPr>
            <a:spLocks noChangeArrowheads="1"/>
          </p:cNvSpPr>
          <p:nvPr/>
        </p:nvSpPr>
        <p:spPr bwMode="auto">
          <a:xfrm>
            <a:off x="627063" y="504825"/>
            <a:ext cx="1570037" cy="173038"/>
          </a:xfrm>
          <a:prstGeom prst="roundRect">
            <a:avLst>
              <a:gd name="adj" fmla="val 50000"/>
            </a:avLst>
          </a:prstGeom>
          <a:solidFill>
            <a:srgbClr val="6C7D77"/>
          </a:solidFill>
          <a:ln w="9525">
            <a:noFill/>
            <a:round/>
            <a:headEnd/>
            <a:tailEnd/>
          </a:ln>
        </p:spPr>
        <p:txBody>
          <a:bodyPr wrap="none" anchor="ctr">
            <a:prstTxWarp prst="textNoShape">
              <a:avLst/>
            </a:prstTxWarp>
          </a:bodyPr>
          <a:lstStyle/>
          <a:p>
            <a:pPr algn="ctr"/>
            <a:r>
              <a:rPr lang="en-US" sz="800" b="1">
                <a:solidFill>
                  <a:srgbClr val="FFFF00"/>
                </a:solidFill>
                <a:ea typeface="Arial" charset="0"/>
                <a:cs typeface="Arial" charset="0"/>
              </a:rPr>
              <a:t>monomers tethered, inactive</a:t>
            </a:r>
          </a:p>
        </p:txBody>
      </p:sp>
      <p:grpSp>
        <p:nvGrpSpPr>
          <p:cNvPr id="8" name="Group 330"/>
          <p:cNvGrpSpPr>
            <a:grpSpLocks noChangeAspect="1"/>
          </p:cNvGrpSpPr>
          <p:nvPr/>
        </p:nvGrpSpPr>
        <p:grpSpPr bwMode="auto">
          <a:xfrm>
            <a:off x="4429125" y="2011363"/>
            <a:ext cx="141288" cy="703262"/>
            <a:chOff x="541" y="1115"/>
            <a:chExt cx="99" cy="492"/>
          </a:xfrm>
        </p:grpSpPr>
        <p:sp>
          <p:nvSpPr>
            <p:cNvPr id="265869" name="Freeform 331"/>
            <p:cNvSpPr>
              <a:spLocks noChangeAspect="1"/>
            </p:cNvSpPr>
            <p:nvPr/>
          </p:nvSpPr>
          <p:spPr bwMode="auto">
            <a:xfrm>
              <a:off x="555" y="1398"/>
              <a:ext cx="47" cy="209"/>
            </a:xfrm>
            <a:custGeom>
              <a:avLst/>
              <a:gdLst>
                <a:gd name="T0" fmla="*/ 0 w 128"/>
                <a:gd name="T1" fmla="*/ 0 h 574"/>
                <a:gd name="T2" fmla="*/ 0 w 128"/>
                <a:gd name="T3" fmla="*/ 0 h 574"/>
                <a:gd name="T4" fmla="*/ 0 w 128"/>
                <a:gd name="T5" fmla="*/ 0 h 574"/>
                <a:gd name="T6" fmla="*/ 0 w 128"/>
                <a:gd name="T7" fmla="*/ 0 h 574"/>
                <a:gd name="T8" fmla="*/ 0 60000 65536"/>
                <a:gd name="T9" fmla="*/ 0 60000 65536"/>
                <a:gd name="T10" fmla="*/ 0 60000 65536"/>
                <a:gd name="T11" fmla="*/ 0 60000 65536"/>
                <a:gd name="T12" fmla="*/ 0 w 128"/>
                <a:gd name="T13" fmla="*/ 0 h 574"/>
                <a:gd name="T14" fmla="*/ 128 w 128"/>
                <a:gd name="T15" fmla="*/ 574 h 574"/>
              </a:gdLst>
              <a:ahLst/>
              <a:cxnLst>
                <a:cxn ang="T8">
                  <a:pos x="T0" y="T1"/>
                </a:cxn>
                <a:cxn ang="T9">
                  <a:pos x="T2" y="T3"/>
                </a:cxn>
                <a:cxn ang="T10">
                  <a:pos x="T4" y="T5"/>
                </a:cxn>
                <a:cxn ang="T11">
                  <a:pos x="T6" y="T7"/>
                </a:cxn>
              </a:cxnLst>
              <a:rect l="T12" t="T13" r="T14" b="T15"/>
              <a:pathLst>
                <a:path w="128" h="574">
                  <a:moveTo>
                    <a:pt x="104" y="0"/>
                  </a:moveTo>
                  <a:cubicBezTo>
                    <a:pt x="101" y="29"/>
                    <a:pt x="85" y="120"/>
                    <a:pt x="87" y="177"/>
                  </a:cubicBezTo>
                  <a:cubicBezTo>
                    <a:pt x="89" y="234"/>
                    <a:pt x="128" y="274"/>
                    <a:pt x="114" y="340"/>
                  </a:cubicBezTo>
                  <a:cubicBezTo>
                    <a:pt x="100" y="406"/>
                    <a:pt x="24" y="525"/>
                    <a:pt x="0" y="574"/>
                  </a:cubicBezTo>
                </a:path>
              </a:pathLst>
            </a:custGeom>
            <a:noFill/>
            <a:ln w="38100">
              <a:solidFill>
                <a:srgbClr val="333300"/>
              </a:solidFill>
              <a:round/>
              <a:headEnd/>
              <a:tailEnd/>
            </a:ln>
          </p:spPr>
          <p:txBody>
            <a:bodyPr>
              <a:prstTxWarp prst="textNoShape">
                <a:avLst/>
              </a:prstTxWarp>
            </a:bodyPr>
            <a:lstStyle/>
            <a:p>
              <a:endParaRPr lang="es-ES"/>
            </a:p>
          </p:txBody>
        </p:sp>
        <p:sp>
          <p:nvSpPr>
            <p:cNvPr id="265870" name="AutoShape 332"/>
            <p:cNvSpPr>
              <a:spLocks noChangeAspect="1" noChangeArrowheads="1"/>
            </p:cNvSpPr>
            <p:nvPr/>
          </p:nvSpPr>
          <p:spPr bwMode="auto">
            <a:xfrm>
              <a:off x="541" y="1196"/>
              <a:ext cx="99" cy="224"/>
            </a:xfrm>
            <a:prstGeom prst="can">
              <a:avLst>
                <a:gd name="adj" fmla="val 16090"/>
              </a:avLst>
            </a:prstGeom>
            <a:gradFill rotWithShape="1">
              <a:gsLst>
                <a:gs pos="0">
                  <a:srgbClr val="D1C39F"/>
                </a:gs>
                <a:gs pos="17500">
                  <a:srgbClr val="F0EBD5"/>
                </a:gs>
                <a:gs pos="50000">
                  <a:srgbClr val="FFEFD1"/>
                </a:gs>
                <a:gs pos="82500">
                  <a:srgbClr val="F0EBD5"/>
                </a:gs>
                <a:gs pos="100000">
                  <a:srgbClr val="D1C39F"/>
                </a:gs>
              </a:gsLst>
              <a:lin ang="0" scaled="1"/>
            </a:gradFill>
            <a:ln w="12700">
              <a:solidFill>
                <a:schemeClr val="bg2"/>
              </a:solidFill>
              <a:round/>
              <a:headEnd/>
              <a:tailEnd/>
            </a:ln>
          </p:spPr>
          <p:txBody>
            <a:bodyPr wrap="none" rIns="100584" anchor="ctr" anchorCtr="1">
              <a:prstTxWarp prst="textNoShape">
                <a:avLst/>
              </a:prstTxWarp>
            </a:bodyPr>
            <a:lstStyle/>
            <a:p>
              <a:pPr algn="ctr">
                <a:spcBef>
                  <a:spcPct val="50000"/>
                </a:spcBef>
              </a:pPr>
              <a:r>
                <a:rPr lang="en-US" sz="800" b="1">
                  <a:solidFill>
                    <a:schemeClr val="bg2"/>
                  </a:solidFill>
                  <a:ea typeface="Arial" charset="0"/>
                  <a:cs typeface="Arial" charset="0"/>
                </a:rPr>
                <a:t>TM</a:t>
              </a:r>
            </a:p>
          </p:txBody>
        </p:sp>
        <p:sp>
          <p:nvSpPr>
            <p:cNvPr id="265871" name="Freeform 333"/>
            <p:cNvSpPr>
              <a:spLocks noChangeAspect="1"/>
            </p:cNvSpPr>
            <p:nvPr/>
          </p:nvSpPr>
          <p:spPr bwMode="auto">
            <a:xfrm>
              <a:off x="590" y="1115"/>
              <a:ext cx="24" cy="91"/>
            </a:xfrm>
            <a:custGeom>
              <a:avLst/>
              <a:gdLst>
                <a:gd name="T0" fmla="*/ 0 w 1"/>
                <a:gd name="T1" fmla="*/ 0 h 152"/>
                <a:gd name="T2" fmla="*/ 0 w 1"/>
                <a:gd name="T3" fmla="*/ 4 h 152"/>
                <a:gd name="T4" fmla="*/ 0 60000 65536"/>
                <a:gd name="T5" fmla="*/ 0 60000 65536"/>
                <a:gd name="T6" fmla="*/ 0 w 1"/>
                <a:gd name="T7" fmla="*/ 0 h 152"/>
                <a:gd name="T8" fmla="*/ 1 w 1"/>
                <a:gd name="T9" fmla="*/ 152 h 152"/>
              </a:gdLst>
              <a:ahLst/>
              <a:cxnLst>
                <a:cxn ang="T4">
                  <a:pos x="T0" y="T1"/>
                </a:cxn>
                <a:cxn ang="T5">
                  <a:pos x="T2" y="T3"/>
                </a:cxn>
              </a:cxnLst>
              <a:rect l="T6" t="T7" r="T8" b="T9"/>
              <a:pathLst>
                <a:path w="1" h="152">
                  <a:moveTo>
                    <a:pt x="0" y="0"/>
                  </a:moveTo>
                  <a:cubicBezTo>
                    <a:pt x="0" y="63"/>
                    <a:pt x="0" y="127"/>
                    <a:pt x="0" y="152"/>
                  </a:cubicBezTo>
                </a:path>
              </a:pathLst>
            </a:custGeom>
            <a:noFill/>
            <a:ln w="38100">
              <a:solidFill>
                <a:srgbClr val="333300"/>
              </a:solidFill>
              <a:round/>
              <a:headEnd/>
              <a:tailEnd/>
            </a:ln>
          </p:spPr>
          <p:txBody>
            <a:bodyPr rot="10800000" vert="eaVert" wrap="none" anchor="ctr">
              <a:prstTxWarp prst="textNoShape">
                <a:avLst/>
              </a:prstTxWarp>
            </a:bodyPr>
            <a:lstStyle/>
            <a:p>
              <a:endParaRPr lang="es-ES"/>
            </a:p>
          </p:txBody>
        </p:sp>
      </p:grpSp>
      <p:grpSp>
        <p:nvGrpSpPr>
          <p:cNvPr id="9" name="Group 334"/>
          <p:cNvGrpSpPr>
            <a:grpSpLocks/>
          </p:cNvGrpSpPr>
          <p:nvPr/>
        </p:nvGrpSpPr>
        <p:grpSpPr bwMode="auto">
          <a:xfrm>
            <a:off x="4162425" y="2517775"/>
            <a:ext cx="882650" cy="801688"/>
            <a:chOff x="327" y="1351"/>
            <a:chExt cx="556" cy="505"/>
          </a:xfrm>
        </p:grpSpPr>
        <p:sp>
          <p:nvSpPr>
            <p:cNvPr id="265859" name="Freeform 335"/>
            <p:cNvSpPr>
              <a:spLocks noChangeAspect="1"/>
            </p:cNvSpPr>
            <p:nvPr/>
          </p:nvSpPr>
          <p:spPr bwMode="auto">
            <a:xfrm>
              <a:off x="473" y="1351"/>
              <a:ext cx="410" cy="505"/>
            </a:xfrm>
            <a:custGeom>
              <a:avLst/>
              <a:gdLst>
                <a:gd name="T0" fmla="*/ 0 w 1124"/>
                <a:gd name="T1" fmla="*/ 1 h 1546"/>
                <a:gd name="T2" fmla="*/ 0 w 1124"/>
                <a:gd name="T3" fmla="*/ 1 h 1546"/>
                <a:gd name="T4" fmla="*/ 0 w 1124"/>
                <a:gd name="T5" fmla="*/ 0 h 1546"/>
                <a:gd name="T6" fmla="*/ 0 w 1124"/>
                <a:gd name="T7" fmla="*/ 0 h 1546"/>
                <a:gd name="T8" fmla="*/ 0 w 1124"/>
                <a:gd name="T9" fmla="*/ 0 h 1546"/>
                <a:gd name="T10" fmla="*/ 1 w 1124"/>
                <a:gd name="T11" fmla="*/ 0 h 1546"/>
                <a:gd name="T12" fmla="*/ 1 w 1124"/>
                <a:gd name="T13" fmla="*/ 0 h 1546"/>
                <a:gd name="T14" fmla="*/ 0 60000 65536"/>
                <a:gd name="T15" fmla="*/ 0 60000 65536"/>
                <a:gd name="T16" fmla="*/ 0 60000 65536"/>
                <a:gd name="T17" fmla="*/ 0 60000 65536"/>
                <a:gd name="T18" fmla="*/ 0 60000 65536"/>
                <a:gd name="T19" fmla="*/ 0 60000 65536"/>
                <a:gd name="T20" fmla="*/ 0 60000 65536"/>
                <a:gd name="T21" fmla="*/ 0 w 1124"/>
                <a:gd name="T22" fmla="*/ 0 h 1546"/>
                <a:gd name="T23" fmla="*/ 1124 w 1124"/>
                <a:gd name="T24" fmla="*/ 1546 h 154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4" h="1546">
                  <a:moveTo>
                    <a:pt x="0" y="1267"/>
                  </a:moveTo>
                  <a:cubicBezTo>
                    <a:pt x="48" y="1517"/>
                    <a:pt x="270" y="1546"/>
                    <a:pt x="401" y="1451"/>
                  </a:cubicBezTo>
                  <a:cubicBezTo>
                    <a:pt x="532" y="1356"/>
                    <a:pt x="496" y="1159"/>
                    <a:pt x="457" y="1004"/>
                  </a:cubicBezTo>
                  <a:cubicBezTo>
                    <a:pt x="418" y="849"/>
                    <a:pt x="336" y="634"/>
                    <a:pt x="270" y="466"/>
                  </a:cubicBezTo>
                  <a:cubicBezTo>
                    <a:pt x="204" y="298"/>
                    <a:pt x="315" y="120"/>
                    <a:pt x="462" y="60"/>
                  </a:cubicBezTo>
                  <a:cubicBezTo>
                    <a:pt x="609" y="0"/>
                    <a:pt x="761" y="40"/>
                    <a:pt x="861" y="101"/>
                  </a:cubicBezTo>
                  <a:cubicBezTo>
                    <a:pt x="961" y="162"/>
                    <a:pt x="1057" y="308"/>
                    <a:pt x="1124" y="485"/>
                  </a:cubicBezTo>
                </a:path>
              </a:pathLst>
            </a:custGeom>
            <a:noFill/>
            <a:ln w="57150">
              <a:solidFill>
                <a:srgbClr val="333300"/>
              </a:solidFill>
              <a:round/>
              <a:headEnd/>
              <a:tailEnd/>
            </a:ln>
          </p:spPr>
          <p:txBody>
            <a:bodyPr>
              <a:prstTxWarp prst="textNoShape">
                <a:avLst/>
              </a:prstTxWarp>
            </a:bodyPr>
            <a:lstStyle/>
            <a:p>
              <a:endParaRPr lang="es-ES"/>
            </a:p>
          </p:txBody>
        </p:sp>
        <p:sp>
          <p:nvSpPr>
            <p:cNvPr id="265860" name="Freeform 336"/>
            <p:cNvSpPr>
              <a:spLocks noChangeAspect="1"/>
            </p:cNvSpPr>
            <p:nvPr/>
          </p:nvSpPr>
          <p:spPr bwMode="auto">
            <a:xfrm>
              <a:off x="373" y="1446"/>
              <a:ext cx="209" cy="329"/>
            </a:xfrm>
            <a:custGeom>
              <a:avLst/>
              <a:gdLst>
                <a:gd name="T0" fmla="*/ 0 w 1366"/>
                <a:gd name="T1" fmla="*/ 0 h 2162"/>
                <a:gd name="T2" fmla="*/ 0 w 1366"/>
                <a:gd name="T3" fmla="*/ 0 h 2162"/>
                <a:gd name="T4" fmla="*/ 0 w 1366"/>
                <a:gd name="T5" fmla="*/ 0 h 2162"/>
                <a:gd name="T6" fmla="*/ 0 w 1366"/>
                <a:gd name="T7" fmla="*/ 0 h 2162"/>
                <a:gd name="T8" fmla="*/ 0 w 1366"/>
                <a:gd name="T9" fmla="*/ 0 h 2162"/>
                <a:gd name="T10" fmla="*/ 0 w 1366"/>
                <a:gd name="T11" fmla="*/ 0 h 2162"/>
                <a:gd name="T12" fmla="*/ 0 w 1366"/>
                <a:gd name="T13" fmla="*/ 0 h 2162"/>
                <a:gd name="T14" fmla="*/ 0 w 1366"/>
                <a:gd name="T15" fmla="*/ 0 h 2162"/>
                <a:gd name="T16" fmla="*/ 0 w 1366"/>
                <a:gd name="T17" fmla="*/ 0 h 2162"/>
                <a:gd name="T18" fmla="*/ 0 w 1366"/>
                <a:gd name="T19" fmla="*/ 0 h 2162"/>
                <a:gd name="T20" fmla="*/ 0 w 1366"/>
                <a:gd name="T21" fmla="*/ 0 h 2162"/>
                <a:gd name="T22" fmla="*/ 0 w 1366"/>
                <a:gd name="T23" fmla="*/ 0 h 2162"/>
                <a:gd name="T24" fmla="*/ 0 w 1366"/>
                <a:gd name="T25" fmla="*/ 0 h 2162"/>
                <a:gd name="T26" fmla="*/ 0 w 1366"/>
                <a:gd name="T27" fmla="*/ 0 h 216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66"/>
                <a:gd name="T43" fmla="*/ 0 h 2162"/>
                <a:gd name="T44" fmla="*/ 1366 w 1366"/>
                <a:gd name="T45" fmla="*/ 2162 h 216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66" h="2162">
                  <a:moveTo>
                    <a:pt x="292" y="839"/>
                  </a:moveTo>
                  <a:cubicBezTo>
                    <a:pt x="117" y="788"/>
                    <a:pt x="22" y="679"/>
                    <a:pt x="175" y="422"/>
                  </a:cubicBezTo>
                  <a:cubicBezTo>
                    <a:pt x="328" y="165"/>
                    <a:pt x="537" y="0"/>
                    <a:pt x="734" y="1"/>
                  </a:cubicBezTo>
                  <a:cubicBezTo>
                    <a:pt x="931" y="2"/>
                    <a:pt x="1129" y="187"/>
                    <a:pt x="1224" y="470"/>
                  </a:cubicBezTo>
                  <a:cubicBezTo>
                    <a:pt x="1319" y="753"/>
                    <a:pt x="1366" y="1428"/>
                    <a:pt x="1293" y="1703"/>
                  </a:cubicBezTo>
                  <a:cubicBezTo>
                    <a:pt x="1220" y="1978"/>
                    <a:pt x="962" y="2104"/>
                    <a:pt x="770" y="2133"/>
                  </a:cubicBezTo>
                  <a:cubicBezTo>
                    <a:pt x="578" y="2162"/>
                    <a:pt x="246" y="2049"/>
                    <a:pt x="137" y="1872"/>
                  </a:cubicBezTo>
                  <a:cubicBezTo>
                    <a:pt x="28" y="1695"/>
                    <a:pt x="0" y="1248"/>
                    <a:pt x="14" y="1124"/>
                  </a:cubicBezTo>
                  <a:cubicBezTo>
                    <a:pt x="28" y="1000"/>
                    <a:pt x="22" y="759"/>
                    <a:pt x="248" y="854"/>
                  </a:cubicBezTo>
                  <a:cubicBezTo>
                    <a:pt x="474" y="949"/>
                    <a:pt x="358" y="1044"/>
                    <a:pt x="445" y="1102"/>
                  </a:cubicBezTo>
                  <a:cubicBezTo>
                    <a:pt x="532" y="1160"/>
                    <a:pt x="948" y="1203"/>
                    <a:pt x="1021" y="1065"/>
                  </a:cubicBezTo>
                  <a:cubicBezTo>
                    <a:pt x="1094" y="927"/>
                    <a:pt x="1057" y="796"/>
                    <a:pt x="1006" y="737"/>
                  </a:cubicBezTo>
                  <a:cubicBezTo>
                    <a:pt x="955" y="678"/>
                    <a:pt x="792" y="656"/>
                    <a:pt x="649" y="664"/>
                  </a:cubicBezTo>
                  <a:cubicBezTo>
                    <a:pt x="506" y="672"/>
                    <a:pt x="467" y="890"/>
                    <a:pt x="292" y="839"/>
                  </a:cubicBezTo>
                  <a:close/>
                </a:path>
              </a:pathLst>
            </a:custGeom>
            <a:gradFill rotWithShape="1">
              <a:gsLst>
                <a:gs pos="0">
                  <a:srgbClr val="8CBD00"/>
                </a:gs>
                <a:gs pos="100000">
                  <a:srgbClr val="8EC000"/>
                </a:gs>
              </a:gsLst>
              <a:lin ang="5400000" scaled="1"/>
            </a:gradFill>
            <a:ln w="12700">
              <a:solidFill>
                <a:srgbClr val="333300"/>
              </a:solidFill>
              <a:round/>
              <a:headEnd/>
              <a:tailEnd/>
            </a:ln>
          </p:spPr>
          <p:txBody>
            <a:bodyPr wrap="none" anchor="ctr">
              <a:prstTxWarp prst="textNoShape">
                <a:avLst/>
              </a:prstTxWarp>
            </a:bodyPr>
            <a:lstStyle/>
            <a:p>
              <a:endParaRPr lang="es-ES"/>
            </a:p>
          </p:txBody>
        </p:sp>
        <p:sp>
          <p:nvSpPr>
            <p:cNvPr id="265861" name="Oval 337"/>
            <p:cNvSpPr>
              <a:spLocks noChangeAspect="1" noChangeArrowheads="1"/>
            </p:cNvSpPr>
            <p:nvPr/>
          </p:nvSpPr>
          <p:spPr bwMode="auto">
            <a:xfrm rot="-5400000">
              <a:off x="389" y="1576"/>
              <a:ext cx="179" cy="223"/>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862" name="Oval 338"/>
            <p:cNvSpPr>
              <a:spLocks noChangeAspect="1" noChangeArrowheads="1"/>
            </p:cNvSpPr>
            <p:nvPr/>
          </p:nvSpPr>
          <p:spPr bwMode="auto">
            <a:xfrm>
              <a:off x="396" y="1437"/>
              <a:ext cx="169" cy="129"/>
            </a:xfrm>
            <a:prstGeom prst="ellipse">
              <a:avLst/>
            </a:prstGeom>
            <a:gradFill rotWithShape="1">
              <a:gsLst>
                <a:gs pos="0">
                  <a:srgbClr val="455D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863" name="Oval 339"/>
            <p:cNvSpPr>
              <a:spLocks noChangeAspect="1" noChangeArrowheads="1"/>
            </p:cNvSpPr>
            <p:nvPr/>
          </p:nvSpPr>
          <p:spPr bwMode="auto">
            <a:xfrm rot="983687">
              <a:off x="368" y="1569"/>
              <a:ext cx="76" cy="53"/>
            </a:xfrm>
            <a:prstGeom prst="ellipse">
              <a:avLst/>
            </a:prstGeom>
            <a:gradFill rotWithShape="1">
              <a:gsLst>
                <a:gs pos="0">
                  <a:srgbClr val="950000"/>
                </a:gs>
                <a:gs pos="100000">
                  <a:srgbClr val="FF0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864" name="Oval 340"/>
            <p:cNvSpPr>
              <a:spLocks noChangeAspect="1" noChangeArrowheads="1"/>
            </p:cNvSpPr>
            <p:nvPr/>
          </p:nvSpPr>
          <p:spPr bwMode="auto">
            <a:xfrm rot="983687">
              <a:off x="378" y="1529"/>
              <a:ext cx="76" cy="53"/>
            </a:xfrm>
            <a:prstGeom prst="ellipse">
              <a:avLst/>
            </a:prstGeom>
            <a:gradFill rotWithShape="1">
              <a:gsLst>
                <a:gs pos="0">
                  <a:srgbClr val="950000"/>
                </a:gs>
                <a:gs pos="100000">
                  <a:srgbClr val="FF0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865" name="Text Box 341"/>
            <p:cNvSpPr txBox="1">
              <a:spLocks noChangeAspect="1" noChangeArrowheads="1"/>
            </p:cNvSpPr>
            <p:nvPr/>
          </p:nvSpPr>
          <p:spPr bwMode="auto">
            <a:xfrm>
              <a:off x="353" y="1427"/>
              <a:ext cx="255" cy="14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DDFD69"/>
                  </a:solidFill>
                  <a:ea typeface="Arial" charset="0"/>
                  <a:cs typeface="Arial" charset="0"/>
                </a:rPr>
                <a:t>N</a:t>
              </a:r>
            </a:p>
          </p:txBody>
        </p:sp>
        <p:sp>
          <p:nvSpPr>
            <p:cNvPr id="265866" name="Oval 342"/>
            <p:cNvSpPr>
              <a:spLocks noChangeAspect="1" noChangeArrowheads="1"/>
            </p:cNvSpPr>
            <p:nvPr/>
          </p:nvSpPr>
          <p:spPr bwMode="auto">
            <a:xfrm>
              <a:off x="430" y="1743"/>
              <a:ext cx="95" cy="29"/>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867" name="Oval 343"/>
            <p:cNvSpPr>
              <a:spLocks noChangeAspect="1" noChangeArrowheads="1"/>
            </p:cNvSpPr>
            <p:nvPr/>
          </p:nvSpPr>
          <p:spPr bwMode="auto">
            <a:xfrm rot="1871098">
              <a:off x="485" y="1453"/>
              <a:ext cx="57" cy="17"/>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868" name="Text Box 344"/>
            <p:cNvSpPr txBox="1">
              <a:spLocks noChangeAspect="1" noChangeArrowheads="1"/>
            </p:cNvSpPr>
            <p:nvPr/>
          </p:nvSpPr>
          <p:spPr bwMode="auto">
            <a:xfrm>
              <a:off x="327" y="1612"/>
              <a:ext cx="309" cy="15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1000" b="1">
                  <a:solidFill>
                    <a:srgbClr val="5E5C00"/>
                  </a:solidFill>
                  <a:ea typeface="Arial" charset="0"/>
                  <a:cs typeface="Arial" charset="0"/>
                </a:rPr>
                <a:t>C</a:t>
              </a:r>
            </a:p>
          </p:txBody>
        </p:sp>
      </p:grpSp>
      <p:grpSp>
        <p:nvGrpSpPr>
          <p:cNvPr id="10" name="Group 345"/>
          <p:cNvGrpSpPr>
            <a:grpSpLocks noChangeAspect="1"/>
          </p:cNvGrpSpPr>
          <p:nvPr/>
        </p:nvGrpSpPr>
        <p:grpSpPr bwMode="auto">
          <a:xfrm>
            <a:off x="4583113" y="2006600"/>
            <a:ext cx="141287" cy="703263"/>
            <a:chOff x="1356" y="1115"/>
            <a:chExt cx="99" cy="492"/>
          </a:xfrm>
        </p:grpSpPr>
        <p:sp>
          <p:nvSpPr>
            <p:cNvPr id="265856" name="Freeform 346"/>
            <p:cNvSpPr>
              <a:spLocks noChangeAspect="1"/>
            </p:cNvSpPr>
            <p:nvPr/>
          </p:nvSpPr>
          <p:spPr bwMode="auto">
            <a:xfrm flipH="1">
              <a:off x="1396" y="1398"/>
              <a:ext cx="47" cy="209"/>
            </a:xfrm>
            <a:custGeom>
              <a:avLst/>
              <a:gdLst>
                <a:gd name="T0" fmla="*/ 0 w 128"/>
                <a:gd name="T1" fmla="*/ 0 h 574"/>
                <a:gd name="T2" fmla="*/ 0 w 128"/>
                <a:gd name="T3" fmla="*/ 0 h 574"/>
                <a:gd name="T4" fmla="*/ 0 w 128"/>
                <a:gd name="T5" fmla="*/ 0 h 574"/>
                <a:gd name="T6" fmla="*/ 0 w 128"/>
                <a:gd name="T7" fmla="*/ 0 h 574"/>
                <a:gd name="T8" fmla="*/ 0 60000 65536"/>
                <a:gd name="T9" fmla="*/ 0 60000 65536"/>
                <a:gd name="T10" fmla="*/ 0 60000 65536"/>
                <a:gd name="T11" fmla="*/ 0 60000 65536"/>
                <a:gd name="T12" fmla="*/ 0 w 128"/>
                <a:gd name="T13" fmla="*/ 0 h 574"/>
                <a:gd name="T14" fmla="*/ 128 w 128"/>
                <a:gd name="T15" fmla="*/ 574 h 574"/>
              </a:gdLst>
              <a:ahLst/>
              <a:cxnLst>
                <a:cxn ang="T8">
                  <a:pos x="T0" y="T1"/>
                </a:cxn>
                <a:cxn ang="T9">
                  <a:pos x="T2" y="T3"/>
                </a:cxn>
                <a:cxn ang="T10">
                  <a:pos x="T4" y="T5"/>
                </a:cxn>
                <a:cxn ang="T11">
                  <a:pos x="T6" y="T7"/>
                </a:cxn>
              </a:cxnLst>
              <a:rect l="T12" t="T13" r="T14" b="T15"/>
              <a:pathLst>
                <a:path w="128" h="574">
                  <a:moveTo>
                    <a:pt x="104" y="0"/>
                  </a:moveTo>
                  <a:cubicBezTo>
                    <a:pt x="101" y="29"/>
                    <a:pt x="85" y="120"/>
                    <a:pt x="87" y="177"/>
                  </a:cubicBezTo>
                  <a:cubicBezTo>
                    <a:pt x="89" y="234"/>
                    <a:pt x="128" y="274"/>
                    <a:pt x="114" y="340"/>
                  </a:cubicBezTo>
                  <a:cubicBezTo>
                    <a:pt x="100" y="406"/>
                    <a:pt x="24" y="525"/>
                    <a:pt x="0" y="574"/>
                  </a:cubicBezTo>
                </a:path>
              </a:pathLst>
            </a:custGeom>
            <a:noFill/>
            <a:ln w="38100">
              <a:solidFill>
                <a:srgbClr val="009900"/>
              </a:solidFill>
              <a:round/>
              <a:headEnd/>
              <a:tailEnd/>
            </a:ln>
          </p:spPr>
          <p:txBody>
            <a:bodyPr>
              <a:prstTxWarp prst="textNoShape">
                <a:avLst/>
              </a:prstTxWarp>
            </a:bodyPr>
            <a:lstStyle/>
            <a:p>
              <a:endParaRPr lang="es-ES"/>
            </a:p>
          </p:txBody>
        </p:sp>
        <p:sp>
          <p:nvSpPr>
            <p:cNvPr id="265857" name="AutoShape 347"/>
            <p:cNvSpPr>
              <a:spLocks noChangeAspect="1" noChangeArrowheads="1"/>
            </p:cNvSpPr>
            <p:nvPr/>
          </p:nvSpPr>
          <p:spPr bwMode="auto">
            <a:xfrm>
              <a:off x="1356" y="1196"/>
              <a:ext cx="99" cy="224"/>
            </a:xfrm>
            <a:prstGeom prst="can">
              <a:avLst>
                <a:gd name="adj" fmla="val 16090"/>
              </a:avLst>
            </a:prstGeom>
            <a:gradFill rotWithShape="1">
              <a:gsLst>
                <a:gs pos="0">
                  <a:srgbClr val="D1C39F"/>
                </a:gs>
                <a:gs pos="17500">
                  <a:srgbClr val="F0EBD5"/>
                </a:gs>
                <a:gs pos="50000">
                  <a:srgbClr val="FFEFD1"/>
                </a:gs>
                <a:gs pos="82500">
                  <a:srgbClr val="F0EBD5"/>
                </a:gs>
                <a:gs pos="100000">
                  <a:srgbClr val="D1C39F"/>
                </a:gs>
              </a:gsLst>
              <a:lin ang="0" scaled="1"/>
            </a:gradFill>
            <a:ln w="12700">
              <a:solidFill>
                <a:schemeClr val="bg2"/>
              </a:solidFill>
              <a:round/>
              <a:headEnd/>
              <a:tailEnd/>
            </a:ln>
          </p:spPr>
          <p:txBody>
            <a:bodyPr wrap="none" rIns="100584" anchor="ctr" anchorCtr="1">
              <a:prstTxWarp prst="textNoShape">
                <a:avLst/>
              </a:prstTxWarp>
            </a:bodyPr>
            <a:lstStyle/>
            <a:p>
              <a:pPr algn="ctr">
                <a:spcBef>
                  <a:spcPct val="50000"/>
                </a:spcBef>
              </a:pPr>
              <a:r>
                <a:rPr lang="en-US" sz="800" b="1">
                  <a:solidFill>
                    <a:schemeClr val="bg2"/>
                  </a:solidFill>
                  <a:ea typeface="Arial" charset="0"/>
                  <a:cs typeface="Arial" charset="0"/>
                </a:rPr>
                <a:t>TM</a:t>
              </a:r>
            </a:p>
          </p:txBody>
        </p:sp>
        <p:sp>
          <p:nvSpPr>
            <p:cNvPr id="265858" name="Freeform 348"/>
            <p:cNvSpPr>
              <a:spLocks noChangeAspect="1"/>
            </p:cNvSpPr>
            <p:nvPr/>
          </p:nvSpPr>
          <p:spPr bwMode="auto">
            <a:xfrm>
              <a:off x="1405" y="1115"/>
              <a:ext cx="24" cy="91"/>
            </a:xfrm>
            <a:custGeom>
              <a:avLst/>
              <a:gdLst>
                <a:gd name="T0" fmla="*/ 0 w 1"/>
                <a:gd name="T1" fmla="*/ 0 h 152"/>
                <a:gd name="T2" fmla="*/ 0 w 1"/>
                <a:gd name="T3" fmla="*/ 4 h 152"/>
                <a:gd name="T4" fmla="*/ 0 60000 65536"/>
                <a:gd name="T5" fmla="*/ 0 60000 65536"/>
                <a:gd name="T6" fmla="*/ 0 w 1"/>
                <a:gd name="T7" fmla="*/ 0 h 152"/>
                <a:gd name="T8" fmla="*/ 1 w 1"/>
                <a:gd name="T9" fmla="*/ 152 h 152"/>
              </a:gdLst>
              <a:ahLst/>
              <a:cxnLst>
                <a:cxn ang="T4">
                  <a:pos x="T0" y="T1"/>
                </a:cxn>
                <a:cxn ang="T5">
                  <a:pos x="T2" y="T3"/>
                </a:cxn>
              </a:cxnLst>
              <a:rect l="T6" t="T7" r="T8" b="T9"/>
              <a:pathLst>
                <a:path w="1" h="152">
                  <a:moveTo>
                    <a:pt x="0" y="0"/>
                  </a:moveTo>
                  <a:cubicBezTo>
                    <a:pt x="0" y="63"/>
                    <a:pt x="0" y="127"/>
                    <a:pt x="0" y="152"/>
                  </a:cubicBezTo>
                </a:path>
              </a:pathLst>
            </a:custGeom>
            <a:noFill/>
            <a:ln w="38100">
              <a:solidFill>
                <a:srgbClr val="009900"/>
              </a:solidFill>
              <a:round/>
              <a:headEnd/>
              <a:tailEnd/>
            </a:ln>
          </p:spPr>
          <p:txBody>
            <a:bodyPr rot="10800000" vert="eaVert" wrap="none" anchor="ctr">
              <a:prstTxWarp prst="textNoShape">
                <a:avLst/>
              </a:prstTxWarp>
            </a:bodyPr>
            <a:lstStyle/>
            <a:p>
              <a:endParaRPr lang="es-ES"/>
            </a:p>
          </p:txBody>
        </p:sp>
      </p:grpSp>
      <p:grpSp>
        <p:nvGrpSpPr>
          <p:cNvPr id="11" name="Group 349"/>
          <p:cNvGrpSpPr>
            <a:grpSpLocks/>
          </p:cNvGrpSpPr>
          <p:nvPr/>
        </p:nvGrpSpPr>
        <p:grpSpPr bwMode="auto">
          <a:xfrm>
            <a:off x="4114800" y="2513013"/>
            <a:ext cx="893763" cy="801687"/>
            <a:chOff x="1028" y="1352"/>
            <a:chExt cx="563" cy="505"/>
          </a:xfrm>
        </p:grpSpPr>
        <p:sp>
          <p:nvSpPr>
            <p:cNvPr id="265846" name="Freeform 350"/>
            <p:cNvSpPr>
              <a:spLocks noChangeAspect="1"/>
            </p:cNvSpPr>
            <p:nvPr/>
          </p:nvSpPr>
          <p:spPr bwMode="auto">
            <a:xfrm flipH="1">
              <a:off x="1028" y="1352"/>
              <a:ext cx="410" cy="505"/>
            </a:xfrm>
            <a:custGeom>
              <a:avLst/>
              <a:gdLst>
                <a:gd name="T0" fmla="*/ 0 w 1124"/>
                <a:gd name="T1" fmla="*/ 1 h 1546"/>
                <a:gd name="T2" fmla="*/ 0 w 1124"/>
                <a:gd name="T3" fmla="*/ 1 h 1546"/>
                <a:gd name="T4" fmla="*/ 0 w 1124"/>
                <a:gd name="T5" fmla="*/ 0 h 1546"/>
                <a:gd name="T6" fmla="*/ 0 w 1124"/>
                <a:gd name="T7" fmla="*/ 0 h 1546"/>
                <a:gd name="T8" fmla="*/ 0 w 1124"/>
                <a:gd name="T9" fmla="*/ 0 h 1546"/>
                <a:gd name="T10" fmla="*/ 1 w 1124"/>
                <a:gd name="T11" fmla="*/ 0 h 1546"/>
                <a:gd name="T12" fmla="*/ 1 w 1124"/>
                <a:gd name="T13" fmla="*/ 0 h 1546"/>
                <a:gd name="T14" fmla="*/ 0 60000 65536"/>
                <a:gd name="T15" fmla="*/ 0 60000 65536"/>
                <a:gd name="T16" fmla="*/ 0 60000 65536"/>
                <a:gd name="T17" fmla="*/ 0 60000 65536"/>
                <a:gd name="T18" fmla="*/ 0 60000 65536"/>
                <a:gd name="T19" fmla="*/ 0 60000 65536"/>
                <a:gd name="T20" fmla="*/ 0 60000 65536"/>
                <a:gd name="T21" fmla="*/ 0 w 1124"/>
                <a:gd name="T22" fmla="*/ 0 h 1546"/>
                <a:gd name="T23" fmla="*/ 1124 w 1124"/>
                <a:gd name="T24" fmla="*/ 1546 h 154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4" h="1546">
                  <a:moveTo>
                    <a:pt x="0" y="1267"/>
                  </a:moveTo>
                  <a:cubicBezTo>
                    <a:pt x="48" y="1517"/>
                    <a:pt x="270" y="1546"/>
                    <a:pt x="401" y="1451"/>
                  </a:cubicBezTo>
                  <a:cubicBezTo>
                    <a:pt x="532" y="1356"/>
                    <a:pt x="496" y="1159"/>
                    <a:pt x="457" y="1004"/>
                  </a:cubicBezTo>
                  <a:cubicBezTo>
                    <a:pt x="418" y="849"/>
                    <a:pt x="336" y="634"/>
                    <a:pt x="270" y="466"/>
                  </a:cubicBezTo>
                  <a:cubicBezTo>
                    <a:pt x="204" y="298"/>
                    <a:pt x="315" y="120"/>
                    <a:pt x="462" y="60"/>
                  </a:cubicBezTo>
                  <a:cubicBezTo>
                    <a:pt x="609" y="0"/>
                    <a:pt x="761" y="40"/>
                    <a:pt x="861" y="101"/>
                  </a:cubicBezTo>
                  <a:cubicBezTo>
                    <a:pt x="961" y="162"/>
                    <a:pt x="1057" y="308"/>
                    <a:pt x="1124" y="485"/>
                  </a:cubicBezTo>
                </a:path>
              </a:pathLst>
            </a:custGeom>
            <a:noFill/>
            <a:ln w="57150">
              <a:solidFill>
                <a:srgbClr val="009900"/>
              </a:solidFill>
              <a:round/>
              <a:headEnd/>
              <a:tailEnd/>
            </a:ln>
          </p:spPr>
          <p:txBody>
            <a:bodyPr>
              <a:prstTxWarp prst="textNoShape">
                <a:avLst/>
              </a:prstTxWarp>
            </a:bodyPr>
            <a:lstStyle/>
            <a:p>
              <a:endParaRPr lang="es-ES"/>
            </a:p>
          </p:txBody>
        </p:sp>
        <p:sp>
          <p:nvSpPr>
            <p:cNvPr id="265847" name="Freeform 351"/>
            <p:cNvSpPr>
              <a:spLocks noChangeAspect="1"/>
            </p:cNvSpPr>
            <p:nvPr/>
          </p:nvSpPr>
          <p:spPr bwMode="auto">
            <a:xfrm flipH="1">
              <a:off x="1330" y="1447"/>
              <a:ext cx="208" cy="329"/>
            </a:xfrm>
            <a:custGeom>
              <a:avLst/>
              <a:gdLst>
                <a:gd name="T0" fmla="*/ 0 w 1366"/>
                <a:gd name="T1" fmla="*/ 0 h 2162"/>
                <a:gd name="T2" fmla="*/ 0 w 1366"/>
                <a:gd name="T3" fmla="*/ 0 h 2162"/>
                <a:gd name="T4" fmla="*/ 0 w 1366"/>
                <a:gd name="T5" fmla="*/ 0 h 2162"/>
                <a:gd name="T6" fmla="*/ 0 w 1366"/>
                <a:gd name="T7" fmla="*/ 0 h 2162"/>
                <a:gd name="T8" fmla="*/ 0 w 1366"/>
                <a:gd name="T9" fmla="*/ 0 h 2162"/>
                <a:gd name="T10" fmla="*/ 0 w 1366"/>
                <a:gd name="T11" fmla="*/ 0 h 2162"/>
                <a:gd name="T12" fmla="*/ 0 w 1366"/>
                <a:gd name="T13" fmla="*/ 0 h 2162"/>
                <a:gd name="T14" fmla="*/ 0 w 1366"/>
                <a:gd name="T15" fmla="*/ 0 h 2162"/>
                <a:gd name="T16" fmla="*/ 0 w 1366"/>
                <a:gd name="T17" fmla="*/ 0 h 2162"/>
                <a:gd name="T18" fmla="*/ 0 w 1366"/>
                <a:gd name="T19" fmla="*/ 0 h 2162"/>
                <a:gd name="T20" fmla="*/ 0 w 1366"/>
                <a:gd name="T21" fmla="*/ 0 h 2162"/>
                <a:gd name="T22" fmla="*/ 0 w 1366"/>
                <a:gd name="T23" fmla="*/ 0 h 2162"/>
                <a:gd name="T24" fmla="*/ 0 w 1366"/>
                <a:gd name="T25" fmla="*/ 0 h 2162"/>
                <a:gd name="T26" fmla="*/ 0 w 1366"/>
                <a:gd name="T27" fmla="*/ 0 h 216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66"/>
                <a:gd name="T43" fmla="*/ 0 h 2162"/>
                <a:gd name="T44" fmla="*/ 1366 w 1366"/>
                <a:gd name="T45" fmla="*/ 2162 h 216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66" h="2162">
                  <a:moveTo>
                    <a:pt x="292" y="839"/>
                  </a:moveTo>
                  <a:cubicBezTo>
                    <a:pt x="117" y="788"/>
                    <a:pt x="22" y="679"/>
                    <a:pt x="175" y="422"/>
                  </a:cubicBezTo>
                  <a:cubicBezTo>
                    <a:pt x="328" y="165"/>
                    <a:pt x="537" y="0"/>
                    <a:pt x="734" y="1"/>
                  </a:cubicBezTo>
                  <a:cubicBezTo>
                    <a:pt x="931" y="2"/>
                    <a:pt x="1129" y="187"/>
                    <a:pt x="1224" y="470"/>
                  </a:cubicBezTo>
                  <a:cubicBezTo>
                    <a:pt x="1319" y="753"/>
                    <a:pt x="1366" y="1428"/>
                    <a:pt x="1293" y="1703"/>
                  </a:cubicBezTo>
                  <a:cubicBezTo>
                    <a:pt x="1220" y="1978"/>
                    <a:pt x="962" y="2104"/>
                    <a:pt x="770" y="2133"/>
                  </a:cubicBezTo>
                  <a:cubicBezTo>
                    <a:pt x="578" y="2162"/>
                    <a:pt x="246" y="2049"/>
                    <a:pt x="137" y="1872"/>
                  </a:cubicBezTo>
                  <a:cubicBezTo>
                    <a:pt x="28" y="1695"/>
                    <a:pt x="0" y="1248"/>
                    <a:pt x="14" y="1124"/>
                  </a:cubicBezTo>
                  <a:cubicBezTo>
                    <a:pt x="28" y="1000"/>
                    <a:pt x="22" y="759"/>
                    <a:pt x="248" y="854"/>
                  </a:cubicBezTo>
                  <a:cubicBezTo>
                    <a:pt x="474" y="949"/>
                    <a:pt x="358" y="1044"/>
                    <a:pt x="445" y="1102"/>
                  </a:cubicBezTo>
                  <a:cubicBezTo>
                    <a:pt x="532" y="1160"/>
                    <a:pt x="948" y="1203"/>
                    <a:pt x="1021" y="1065"/>
                  </a:cubicBezTo>
                  <a:cubicBezTo>
                    <a:pt x="1094" y="927"/>
                    <a:pt x="1057" y="796"/>
                    <a:pt x="1006" y="737"/>
                  </a:cubicBezTo>
                  <a:cubicBezTo>
                    <a:pt x="955" y="678"/>
                    <a:pt x="792" y="656"/>
                    <a:pt x="649" y="664"/>
                  </a:cubicBezTo>
                  <a:cubicBezTo>
                    <a:pt x="506" y="672"/>
                    <a:pt x="467" y="890"/>
                    <a:pt x="292" y="839"/>
                  </a:cubicBezTo>
                  <a:close/>
                </a:path>
              </a:pathLst>
            </a:custGeom>
            <a:gradFill rotWithShape="1">
              <a:gsLst>
                <a:gs pos="0">
                  <a:srgbClr val="8CBD00"/>
                </a:gs>
                <a:gs pos="100000">
                  <a:srgbClr val="8EC000"/>
                </a:gs>
              </a:gsLst>
              <a:lin ang="5400000" scaled="1"/>
            </a:gradFill>
            <a:ln w="12700">
              <a:solidFill>
                <a:srgbClr val="009900"/>
              </a:solidFill>
              <a:round/>
              <a:headEnd/>
              <a:tailEnd/>
            </a:ln>
          </p:spPr>
          <p:txBody>
            <a:bodyPr wrap="none" anchor="ctr">
              <a:prstTxWarp prst="textNoShape">
                <a:avLst/>
              </a:prstTxWarp>
            </a:bodyPr>
            <a:lstStyle/>
            <a:p>
              <a:endParaRPr lang="es-ES"/>
            </a:p>
          </p:txBody>
        </p:sp>
        <p:sp>
          <p:nvSpPr>
            <p:cNvPr id="265848" name="Oval 352"/>
            <p:cNvSpPr>
              <a:spLocks noChangeAspect="1" noChangeArrowheads="1"/>
            </p:cNvSpPr>
            <p:nvPr/>
          </p:nvSpPr>
          <p:spPr bwMode="auto">
            <a:xfrm rot="5400000" flipH="1">
              <a:off x="1343" y="1577"/>
              <a:ext cx="179" cy="224"/>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849" name="Oval 353"/>
            <p:cNvSpPr>
              <a:spLocks noChangeAspect="1" noChangeArrowheads="1"/>
            </p:cNvSpPr>
            <p:nvPr/>
          </p:nvSpPr>
          <p:spPr bwMode="auto">
            <a:xfrm flipH="1">
              <a:off x="1346" y="1438"/>
              <a:ext cx="169" cy="129"/>
            </a:xfrm>
            <a:prstGeom prst="ellipse">
              <a:avLst/>
            </a:prstGeom>
            <a:gradFill rotWithShape="1">
              <a:gsLst>
                <a:gs pos="0">
                  <a:srgbClr val="455D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850" name="Oval 354"/>
            <p:cNvSpPr>
              <a:spLocks noChangeAspect="1" noChangeArrowheads="1"/>
            </p:cNvSpPr>
            <p:nvPr/>
          </p:nvSpPr>
          <p:spPr bwMode="auto">
            <a:xfrm rot="20616313" flipH="1">
              <a:off x="1467" y="1570"/>
              <a:ext cx="76" cy="53"/>
            </a:xfrm>
            <a:prstGeom prst="ellipse">
              <a:avLst/>
            </a:prstGeom>
            <a:gradFill rotWithShape="1">
              <a:gsLst>
                <a:gs pos="0">
                  <a:srgbClr val="950000"/>
                </a:gs>
                <a:gs pos="100000">
                  <a:srgbClr val="FF0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851" name="Oval 355"/>
            <p:cNvSpPr>
              <a:spLocks noChangeAspect="1" noChangeArrowheads="1"/>
            </p:cNvSpPr>
            <p:nvPr/>
          </p:nvSpPr>
          <p:spPr bwMode="auto">
            <a:xfrm rot="20616313" flipH="1">
              <a:off x="1457" y="1530"/>
              <a:ext cx="76" cy="53"/>
            </a:xfrm>
            <a:prstGeom prst="ellipse">
              <a:avLst/>
            </a:prstGeom>
            <a:gradFill rotWithShape="1">
              <a:gsLst>
                <a:gs pos="0">
                  <a:srgbClr val="950000"/>
                </a:gs>
                <a:gs pos="100000">
                  <a:srgbClr val="FF0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852" name="Text Box 356"/>
            <p:cNvSpPr txBox="1">
              <a:spLocks noChangeAspect="1" noChangeArrowheads="1"/>
            </p:cNvSpPr>
            <p:nvPr/>
          </p:nvSpPr>
          <p:spPr bwMode="auto">
            <a:xfrm flipH="1">
              <a:off x="1306" y="1428"/>
              <a:ext cx="254" cy="14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DDFD69"/>
                  </a:solidFill>
                  <a:ea typeface="Arial" charset="0"/>
                  <a:cs typeface="Arial" charset="0"/>
                </a:rPr>
                <a:t>N</a:t>
              </a:r>
            </a:p>
          </p:txBody>
        </p:sp>
        <p:sp>
          <p:nvSpPr>
            <p:cNvPr id="265853" name="Oval 357"/>
            <p:cNvSpPr>
              <a:spLocks noChangeAspect="1" noChangeArrowheads="1"/>
            </p:cNvSpPr>
            <p:nvPr/>
          </p:nvSpPr>
          <p:spPr bwMode="auto">
            <a:xfrm flipH="1">
              <a:off x="1386" y="1744"/>
              <a:ext cx="96" cy="29"/>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854" name="Oval 358"/>
            <p:cNvSpPr>
              <a:spLocks noChangeAspect="1" noChangeArrowheads="1"/>
            </p:cNvSpPr>
            <p:nvPr/>
          </p:nvSpPr>
          <p:spPr bwMode="auto">
            <a:xfrm rot="19728902" flipH="1">
              <a:off x="1369" y="1454"/>
              <a:ext cx="57" cy="17"/>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855" name="Text Box 359"/>
            <p:cNvSpPr txBox="1">
              <a:spLocks noChangeAspect="1" noChangeArrowheads="1"/>
            </p:cNvSpPr>
            <p:nvPr/>
          </p:nvSpPr>
          <p:spPr bwMode="auto">
            <a:xfrm flipH="1">
              <a:off x="1281" y="1623"/>
              <a:ext cx="310" cy="15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1000" b="1">
                  <a:solidFill>
                    <a:srgbClr val="5E5C00"/>
                  </a:solidFill>
                  <a:ea typeface="Arial" charset="0"/>
                  <a:cs typeface="Arial" charset="0"/>
                </a:rPr>
                <a:t>C</a:t>
              </a:r>
            </a:p>
          </p:txBody>
        </p:sp>
      </p:grpSp>
      <p:grpSp>
        <p:nvGrpSpPr>
          <p:cNvPr id="12" name="Group 360"/>
          <p:cNvGrpSpPr>
            <a:grpSpLocks/>
          </p:cNvGrpSpPr>
          <p:nvPr/>
        </p:nvGrpSpPr>
        <p:grpSpPr bwMode="auto">
          <a:xfrm>
            <a:off x="3219450" y="2165350"/>
            <a:ext cx="2703513" cy="247650"/>
            <a:chOff x="151" y="1324"/>
            <a:chExt cx="1703" cy="156"/>
          </a:xfrm>
        </p:grpSpPr>
        <p:sp>
          <p:nvSpPr>
            <p:cNvPr id="265606" name="Line 361"/>
            <p:cNvSpPr>
              <a:spLocks noChangeAspect="1" noChangeShapeType="1"/>
            </p:cNvSpPr>
            <p:nvPr/>
          </p:nvSpPr>
          <p:spPr bwMode="auto">
            <a:xfrm>
              <a:off x="87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07" name="Line 362"/>
            <p:cNvSpPr>
              <a:spLocks noChangeAspect="1" noChangeShapeType="1"/>
            </p:cNvSpPr>
            <p:nvPr/>
          </p:nvSpPr>
          <p:spPr bwMode="auto">
            <a:xfrm flipH="1" flipV="1">
              <a:off x="843"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08" name="Line 363"/>
            <p:cNvSpPr>
              <a:spLocks noChangeAspect="1" noChangeShapeType="1"/>
            </p:cNvSpPr>
            <p:nvPr/>
          </p:nvSpPr>
          <p:spPr bwMode="auto">
            <a:xfrm flipV="1">
              <a:off x="842"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09" name="Oval 364"/>
            <p:cNvSpPr>
              <a:spLocks noChangeAspect="1" noChangeArrowheads="1"/>
            </p:cNvSpPr>
            <p:nvPr/>
          </p:nvSpPr>
          <p:spPr bwMode="auto">
            <a:xfrm>
              <a:off x="832"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610" name="Line 365"/>
            <p:cNvSpPr>
              <a:spLocks noChangeAspect="1" noChangeShapeType="1"/>
            </p:cNvSpPr>
            <p:nvPr/>
          </p:nvSpPr>
          <p:spPr bwMode="auto">
            <a:xfrm flipH="1" flipV="1">
              <a:off x="848"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11" name="Line 366"/>
            <p:cNvSpPr>
              <a:spLocks noChangeAspect="1" noChangeShapeType="1"/>
            </p:cNvSpPr>
            <p:nvPr/>
          </p:nvSpPr>
          <p:spPr bwMode="auto">
            <a:xfrm>
              <a:off x="870"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12" name="Line 367"/>
            <p:cNvSpPr>
              <a:spLocks noChangeAspect="1" noChangeShapeType="1"/>
            </p:cNvSpPr>
            <p:nvPr/>
          </p:nvSpPr>
          <p:spPr bwMode="auto">
            <a:xfrm flipH="1">
              <a:off x="868"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13" name="Oval 368"/>
            <p:cNvSpPr>
              <a:spLocks noChangeAspect="1" noChangeArrowheads="1"/>
            </p:cNvSpPr>
            <p:nvPr/>
          </p:nvSpPr>
          <p:spPr bwMode="auto">
            <a:xfrm flipH="1" flipV="1">
              <a:off x="832"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614" name="Line 369"/>
            <p:cNvSpPr>
              <a:spLocks noChangeAspect="1" noChangeShapeType="1"/>
            </p:cNvSpPr>
            <p:nvPr/>
          </p:nvSpPr>
          <p:spPr bwMode="auto">
            <a:xfrm>
              <a:off x="92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15" name="Line 370"/>
            <p:cNvSpPr>
              <a:spLocks noChangeAspect="1" noChangeShapeType="1"/>
            </p:cNvSpPr>
            <p:nvPr/>
          </p:nvSpPr>
          <p:spPr bwMode="auto">
            <a:xfrm flipH="1" flipV="1">
              <a:off x="90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16" name="Line 371"/>
            <p:cNvSpPr>
              <a:spLocks noChangeAspect="1" noChangeShapeType="1"/>
            </p:cNvSpPr>
            <p:nvPr/>
          </p:nvSpPr>
          <p:spPr bwMode="auto">
            <a:xfrm flipV="1">
              <a:off x="89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17" name="Oval 372"/>
            <p:cNvSpPr>
              <a:spLocks noChangeAspect="1" noChangeArrowheads="1"/>
            </p:cNvSpPr>
            <p:nvPr/>
          </p:nvSpPr>
          <p:spPr bwMode="auto">
            <a:xfrm>
              <a:off x="888" y="1324"/>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618" name="Line 373"/>
            <p:cNvSpPr>
              <a:spLocks noChangeAspect="1" noChangeShapeType="1"/>
            </p:cNvSpPr>
            <p:nvPr/>
          </p:nvSpPr>
          <p:spPr bwMode="auto">
            <a:xfrm flipH="1" flipV="1">
              <a:off x="904"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19" name="Line 374"/>
            <p:cNvSpPr>
              <a:spLocks noChangeAspect="1" noChangeShapeType="1"/>
            </p:cNvSpPr>
            <p:nvPr/>
          </p:nvSpPr>
          <p:spPr bwMode="auto">
            <a:xfrm>
              <a:off x="927"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20" name="Line 375"/>
            <p:cNvSpPr>
              <a:spLocks noChangeAspect="1" noChangeShapeType="1"/>
            </p:cNvSpPr>
            <p:nvPr/>
          </p:nvSpPr>
          <p:spPr bwMode="auto">
            <a:xfrm flipH="1">
              <a:off x="92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21" name="Oval 376"/>
            <p:cNvSpPr>
              <a:spLocks noChangeAspect="1" noChangeArrowheads="1"/>
            </p:cNvSpPr>
            <p:nvPr/>
          </p:nvSpPr>
          <p:spPr bwMode="auto">
            <a:xfrm flipH="1" flipV="1">
              <a:off x="888" y="1425"/>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622" name="Line 377"/>
            <p:cNvSpPr>
              <a:spLocks noChangeAspect="1" noChangeShapeType="1"/>
            </p:cNvSpPr>
            <p:nvPr/>
          </p:nvSpPr>
          <p:spPr bwMode="auto">
            <a:xfrm>
              <a:off x="104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23" name="Line 378"/>
            <p:cNvSpPr>
              <a:spLocks noChangeAspect="1" noChangeShapeType="1"/>
            </p:cNvSpPr>
            <p:nvPr/>
          </p:nvSpPr>
          <p:spPr bwMode="auto">
            <a:xfrm flipH="1" flipV="1">
              <a:off x="1013" y="1388"/>
              <a:ext cx="7"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24" name="Line 379"/>
            <p:cNvSpPr>
              <a:spLocks noChangeAspect="1" noChangeShapeType="1"/>
            </p:cNvSpPr>
            <p:nvPr/>
          </p:nvSpPr>
          <p:spPr bwMode="auto">
            <a:xfrm flipV="1">
              <a:off x="1012"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25" name="Oval 380"/>
            <p:cNvSpPr>
              <a:spLocks noChangeAspect="1" noChangeArrowheads="1"/>
            </p:cNvSpPr>
            <p:nvPr/>
          </p:nvSpPr>
          <p:spPr bwMode="auto">
            <a:xfrm>
              <a:off x="1002" y="1324"/>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626" name="Line 381"/>
            <p:cNvSpPr>
              <a:spLocks noChangeAspect="1" noChangeShapeType="1"/>
            </p:cNvSpPr>
            <p:nvPr/>
          </p:nvSpPr>
          <p:spPr bwMode="auto">
            <a:xfrm flipH="1" flipV="1">
              <a:off x="1018"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27" name="Line 382"/>
            <p:cNvSpPr>
              <a:spLocks noChangeAspect="1" noChangeShapeType="1"/>
            </p:cNvSpPr>
            <p:nvPr/>
          </p:nvSpPr>
          <p:spPr bwMode="auto">
            <a:xfrm>
              <a:off x="1040"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28" name="Line 383"/>
            <p:cNvSpPr>
              <a:spLocks noChangeAspect="1" noChangeShapeType="1"/>
            </p:cNvSpPr>
            <p:nvPr/>
          </p:nvSpPr>
          <p:spPr bwMode="auto">
            <a:xfrm flipH="1">
              <a:off x="1038" y="1416"/>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29" name="Oval 384"/>
            <p:cNvSpPr>
              <a:spLocks noChangeAspect="1" noChangeArrowheads="1"/>
            </p:cNvSpPr>
            <p:nvPr/>
          </p:nvSpPr>
          <p:spPr bwMode="auto">
            <a:xfrm flipH="1" flipV="1">
              <a:off x="1002" y="1425"/>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630" name="Line 385"/>
            <p:cNvSpPr>
              <a:spLocks noChangeAspect="1" noChangeShapeType="1"/>
            </p:cNvSpPr>
            <p:nvPr/>
          </p:nvSpPr>
          <p:spPr bwMode="auto">
            <a:xfrm>
              <a:off x="1155"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31" name="Line 386"/>
            <p:cNvSpPr>
              <a:spLocks noChangeAspect="1" noChangeShapeType="1"/>
            </p:cNvSpPr>
            <p:nvPr/>
          </p:nvSpPr>
          <p:spPr bwMode="auto">
            <a:xfrm flipH="1" flipV="1">
              <a:off x="1127"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32" name="Line 387"/>
            <p:cNvSpPr>
              <a:spLocks noChangeAspect="1" noChangeShapeType="1"/>
            </p:cNvSpPr>
            <p:nvPr/>
          </p:nvSpPr>
          <p:spPr bwMode="auto">
            <a:xfrm flipV="1">
              <a:off x="1126"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33" name="Oval 388"/>
            <p:cNvSpPr>
              <a:spLocks noChangeAspect="1" noChangeArrowheads="1"/>
            </p:cNvSpPr>
            <p:nvPr/>
          </p:nvSpPr>
          <p:spPr bwMode="auto">
            <a:xfrm>
              <a:off x="1116"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634" name="Line 389"/>
            <p:cNvSpPr>
              <a:spLocks noChangeAspect="1" noChangeShapeType="1"/>
            </p:cNvSpPr>
            <p:nvPr/>
          </p:nvSpPr>
          <p:spPr bwMode="auto">
            <a:xfrm flipH="1" flipV="1">
              <a:off x="1132"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35" name="Line 390"/>
            <p:cNvSpPr>
              <a:spLocks noChangeAspect="1" noChangeShapeType="1"/>
            </p:cNvSpPr>
            <p:nvPr/>
          </p:nvSpPr>
          <p:spPr bwMode="auto">
            <a:xfrm>
              <a:off x="1154"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36" name="Line 391"/>
            <p:cNvSpPr>
              <a:spLocks noChangeAspect="1" noChangeShapeType="1"/>
            </p:cNvSpPr>
            <p:nvPr/>
          </p:nvSpPr>
          <p:spPr bwMode="auto">
            <a:xfrm flipH="1">
              <a:off x="1153" y="1416"/>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37" name="Oval 392"/>
            <p:cNvSpPr>
              <a:spLocks noChangeAspect="1" noChangeArrowheads="1"/>
            </p:cNvSpPr>
            <p:nvPr/>
          </p:nvSpPr>
          <p:spPr bwMode="auto">
            <a:xfrm flipH="1" flipV="1">
              <a:off x="1116"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638" name="Line 393"/>
            <p:cNvSpPr>
              <a:spLocks noChangeAspect="1" noChangeShapeType="1"/>
            </p:cNvSpPr>
            <p:nvPr/>
          </p:nvSpPr>
          <p:spPr bwMode="auto">
            <a:xfrm>
              <a:off x="984"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39" name="Line 394"/>
            <p:cNvSpPr>
              <a:spLocks noChangeAspect="1" noChangeShapeType="1"/>
            </p:cNvSpPr>
            <p:nvPr/>
          </p:nvSpPr>
          <p:spPr bwMode="auto">
            <a:xfrm flipH="1" flipV="1">
              <a:off x="957"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40" name="Line 395"/>
            <p:cNvSpPr>
              <a:spLocks noChangeAspect="1" noChangeShapeType="1"/>
            </p:cNvSpPr>
            <p:nvPr/>
          </p:nvSpPr>
          <p:spPr bwMode="auto">
            <a:xfrm flipV="1">
              <a:off x="956"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41" name="Oval 396"/>
            <p:cNvSpPr>
              <a:spLocks noChangeAspect="1" noChangeArrowheads="1"/>
            </p:cNvSpPr>
            <p:nvPr/>
          </p:nvSpPr>
          <p:spPr bwMode="auto">
            <a:xfrm>
              <a:off x="945"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642" name="Line 397"/>
            <p:cNvSpPr>
              <a:spLocks noChangeAspect="1" noChangeShapeType="1"/>
            </p:cNvSpPr>
            <p:nvPr/>
          </p:nvSpPr>
          <p:spPr bwMode="auto">
            <a:xfrm flipH="1" flipV="1">
              <a:off x="961"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43" name="Line 398"/>
            <p:cNvSpPr>
              <a:spLocks noChangeAspect="1" noChangeShapeType="1"/>
            </p:cNvSpPr>
            <p:nvPr/>
          </p:nvSpPr>
          <p:spPr bwMode="auto">
            <a:xfrm>
              <a:off x="984"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44" name="Line 399"/>
            <p:cNvSpPr>
              <a:spLocks noChangeAspect="1" noChangeShapeType="1"/>
            </p:cNvSpPr>
            <p:nvPr/>
          </p:nvSpPr>
          <p:spPr bwMode="auto">
            <a:xfrm flipH="1">
              <a:off x="982"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45" name="Oval 400"/>
            <p:cNvSpPr>
              <a:spLocks noChangeAspect="1" noChangeArrowheads="1"/>
            </p:cNvSpPr>
            <p:nvPr/>
          </p:nvSpPr>
          <p:spPr bwMode="auto">
            <a:xfrm flipH="1" flipV="1">
              <a:off x="945"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646" name="Line 401"/>
            <p:cNvSpPr>
              <a:spLocks noChangeAspect="1" noChangeShapeType="1"/>
            </p:cNvSpPr>
            <p:nvPr/>
          </p:nvSpPr>
          <p:spPr bwMode="auto">
            <a:xfrm>
              <a:off x="109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47" name="Line 402"/>
            <p:cNvSpPr>
              <a:spLocks noChangeAspect="1" noChangeShapeType="1"/>
            </p:cNvSpPr>
            <p:nvPr/>
          </p:nvSpPr>
          <p:spPr bwMode="auto">
            <a:xfrm flipH="1" flipV="1">
              <a:off x="107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48" name="Line 403"/>
            <p:cNvSpPr>
              <a:spLocks noChangeAspect="1" noChangeShapeType="1"/>
            </p:cNvSpPr>
            <p:nvPr/>
          </p:nvSpPr>
          <p:spPr bwMode="auto">
            <a:xfrm flipV="1">
              <a:off x="1070" y="1377"/>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49" name="Oval 404"/>
            <p:cNvSpPr>
              <a:spLocks noChangeAspect="1" noChangeArrowheads="1"/>
            </p:cNvSpPr>
            <p:nvPr/>
          </p:nvSpPr>
          <p:spPr bwMode="auto">
            <a:xfrm>
              <a:off x="105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650" name="Line 405"/>
            <p:cNvSpPr>
              <a:spLocks noChangeAspect="1" noChangeShapeType="1"/>
            </p:cNvSpPr>
            <p:nvPr/>
          </p:nvSpPr>
          <p:spPr bwMode="auto">
            <a:xfrm flipH="1" flipV="1">
              <a:off x="1075"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51" name="Line 406"/>
            <p:cNvSpPr>
              <a:spLocks noChangeAspect="1" noChangeShapeType="1"/>
            </p:cNvSpPr>
            <p:nvPr/>
          </p:nvSpPr>
          <p:spPr bwMode="auto">
            <a:xfrm>
              <a:off x="1098"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52" name="Line 407"/>
            <p:cNvSpPr>
              <a:spLocks noChangeAspect="1" noChangeShapeType="1"/>
            </p:cNvSpPr>
            <p:nvPr/>
          </p:nvSpPr>
          <p:spPr bwMode="auto">
            <a:xfrm flipH="1">
              <a:off x="1096"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53" name="Oval 408"/>
            <p:cNvSpPr>
              <a:spLocks noChangeAspect="1" noChangeArrowheads="1"/>
            </p:cNvSpPr>
            <p:nvPr/>
          </p:nvSpPr>
          <p:spPr bwMode="auto">
            <a:xfrm flipH="1" flipV="1">
              <a:off x="105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654" name="Line 409"/>
            <p:cNvSpPr>
              <a:spLocks noChangeAspect="1" noChangeShapeType="1"/>
            </p:cNvSpPr>
            <p:nvPr/>
          </p:nvSpPr>
          <p:spPr bwMode="auto">
            <a:xfrm>
              <a:off x="121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55" name="Line 410"/>
            <p:cNvSpPr>
              <a:spLocks noChangeAspect="1" noChangeShapeType="1"/>
            </p:cNvSpPr>
            <p:nvPr/>
          </p:nvSpPr>
          <p:spPr bwMode="auto">
            <a:xfrm flipH="1" flipV="1">
              <a:off x="1183"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56" name="Line 411"/>
            <p:cNvSpPr>
              <a:spLocks noChangeAspect="1" noChangeShapeType="1"/>
            </p:cNvSpPr>
            <p:nvPr/>
          </p:nvSpPr>
          <p:spPr bwMode="auto">
            <a:xfrm flipV="1">
              <a:off x="1182" y="1377"/>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57" name="Oval 412"/>
            <p:cNvSpPr>
              <a:spLocks noChangeAspect="1" noChangeArrowheads="1"/>
            </p:cNvSpPr>
            <p:nvPr/>
          </p:nvSpPr>
          <p:spPr bwMode="auto">
            <a:xfrm>
              <a:off x="1173" y="1324"/>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658" name="Line 413"/>
            <p:cNvSpPr>
              <a:spLocks noChangeAspect="1" noChangeShapeType="1"/>
            </p:cNvSpPr>
            <p:nvPr/>
          </p:nvSpPr>
          <p:spPr bwMode="auto">
            <a:xfrm flipH="1" flipV="1">
              <a:off x="1188"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59" name="Line 414"/>
            <p:cNvSpPr>
              <a:spLocks noChangeAspect="1" noChangeShapeType="1"/>
            </p:cNvSpPr>
            <p:nvPr/>
          </p:nvSpPr>
          <p:spPr bwMode="auto">
            <a:xfrm>
              <a:off x="1210" y="1405"/>
              <a:ext cx="7"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60" name="Line 415"/>
            <p:cNvSpPr>
              <a:spLocks noChangeAspect="1" noChangeShapeType="1"/>
            </p:cNvSpPr>
            <p:nvPr/>
          </p:nvSpPr>
          <p:spPr bwMode="auto">
            <a:xfrm flipH="1">
              <a:off x="1209"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61" name="Oval 416"/>
            <p:cNvSpPr>
              <a:spLocks noChangeAspect="1" noChangeArrowheads="1"/>
            </p:cNvSpPr>
            <p:nvPr/>
          </p:nvSpPr>
          <p:spPr bwMode="auto">
            <a:xfrm flipH="1" flipV="1">
              <a:off x="1173" y="1425"/>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662" name="Line 417"/>
            <p:cNvSpPr>
              <a:spLocks noChangeAspect="1" noChangeShapeType="1"/>
            </p:cNvSpPr>
            <p:nvPr/>
          </p:nvSpPr>
          <p:spPr bwMode="auto">
            <a:xfrm>
              <a:off x="1326"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63" name="Line 418"/>
            <p:cNvSpPr>
              <a:spLocks noChangeAspect="1" noChangeShapeType="1"/>
            </p:cNvSpPr>
            <p:nvPr/>
          </p:nvSpPr>
          <p:spPr bwMode="auto">
            <a:xfrm flipH="1" flipV="1">
              <a:off x="1298"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64" name="Line 419"/>
            <p:cNvSpPr>
              <a:spLocks noChangeAspect="1" noChangeShapeType="1"/>
            </p:cNvSpPr>
            <p:nvPr/>
          </p:nvSpPr>
          <p:spPr bwMode="auto">
            <a:xfrm flipV="1">
              <a:off x="1297"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65" name="Oval 420"/>
            <p:cNvSpPr>
              <a:spLocks noChangeAspect="1" noChangeArrowheads="1"/>
            </p:cNvSpPr>
            <p:nvPr/>
          </p:nvSpPr>
          <p:spPr bwMode="auto">
            <a:xfrm>
              <a:off x="1286" y="1324"/>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666" name="Line 421"/>
            <p:cNvSpPr>
              <a:spLocks noChangeAspect="1" noChangeShapeType="1"/>
            </p:cNvSpPr>
            <p:nvPr/>
          </p:nvSpPr>
          <p:spPr bwMode="auto">
            <a:xfrm flipH="1" flipV="1">
              <a:off x="1302"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67" name="Line 422"/>
            <p:cNvSpPr>
              <a:spLocks noChangeAspect="1" noChangeShapeType="1"/>
            </p:cNvSpPr>
            <p:nvPr/>
          </p:nvSpPr>
          <p:spPr bwMode="auto">
            <a:xfrm>
              <a:off x="1325"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68" name="Line 423"/>
            <p:cNvSpPr>
              <a:spLocks noChangeAspect="1" noChangeShapeType="1"/>
            </p:cNvSpPr>
            <p:nvPr/>
          </p:nvSpPr>
          <p:spPr bwMode="auto">
            <a:xfrm flipH="1">
              <a:off x="1323"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69" name="Oval 424"/>
            <p:cNvSpPr>
              <a:spLocks noChangeAspect="1" noChangeArrowheads="1"/>
            </p:cNvSpPr>
            <p:nvPr/>
          </p:nvSpPr>
          <p:spPr bwMode="auto">
            <a:xfrm flipH="1" flipV="1">
              <a:off x="1286" y="1425"/>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670" name="Line 425"/>
            <p:cNvSpPr>
              <a:spLocks noChangeAspect="1" noChangeShapeType="1"/>
            </p:cNvSpPr>
            <p:nvPr/>
          </p:nvSpPr>
          <p:spPr bwMode="auto">
            <a:xfrm>
              <a:off x="126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71" name="Line 426"/>
            <p:cNvSpPr>
              <a:spLocks noChangeAspect="1" noChangeShapeType="1"/>
            </p:cNvSpPr>
            <p:nvPr/>
          </p:nvSpPr>
          <p:spPr bwMode="auto">
            <a:xfrm flipH="1" flipV="1">
              <a:off x="124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72" name="Line 427"/>
            <p:cNvSpPr>
              <a:spLocks noChangeAspect="1" noChangeShapeType="1"/>
            </p:cNvSpPr>
            <p:nvPr/>
          </p:nvSpPr>
          <p:spPr bwMode="auto">
            <a:xfrm flipV="1">
              <a:off x="123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73" name="Oval 428"/>
            <p:cNvSpPr>
              <a:spLocks noChangeAspect="1" noChangeArrowheads="1"/>
            </p:cNvSpPr>
            <p:nvPr/>
          </p:nvSpPr>
          <p:spPr bwMode="auto">
            <a:xfrm>
              <a:off x="122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674" name="Line 429"/>
            <p:cNvSpPr>
              <a:spLocks noChangeAspect="1" noChangeShapeType="1"/>
            </p:cNvSpPr>
            <p:nvPr/>
          </p:nvSpPr>
          <p:spPr bwMode="auto">
            <a:xfrm flipH="1" flipV="1">
              <a:off x="1245"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75" name="Line 430"/>
            <p:cNvSpPr>
              <a:spLocks noChangeAspect="1" noChangeShapeType="1"/>
            </p:cNvSpPr>
            <p:nvPr/>
          </p:nvSpPr>
          <p:spPr bwMode="auto">
            <a:xfrm>
              <a:off x="1267"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76" name="Line 431"/>
            <p:cNvSpPr>
              <a:spLocks noChangeAspect="1" noChangeShapeType="1"/>
            </p:cNvSpPr>
            <p:nvPr/>
          </p:nvSpPr>
          <p:spPr bwMode="auto">
            <a:xfrm flipH="1">
              <a:off x="126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77" name="Oval 432"/>
            <p:cNvSpPr>
              <a:spLocks noChangeAspect="1" noChangeArrowheads="1"/>
            </p:cNvSpPr>
            <p:nvPr/>
          </p:nvSpPr>
          <p:spPr bwMode="auto">
            <a:xfrm flipH="1" flipV="1">
              <a:off x="122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678" name="Line 433"/>
            <p:cNvSpPr>
              <a:spLocks noChangeAspect="1" noChangeShapeType="1"/>
            </p:cNvSpPr>
            <p:nvPr/>
          </p:nvSpPr>
          <p:spPr bwMode="auto">
            <a:xfrm>
              <a:off x="1382"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79" name="Line 434"/>
            <p:cNvSpPr>
              <a:spLocks noChangeAspect="1" noChangeShapeType="1"/>
            </p:cNvSpPr>
            <p:nvPr/>
          </p:nvSpPr>
          <p:spPr bwMode="auto">
            <a:xfrm flipH="1" flipV="1">
              <a:off x="1354"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80" name="Line 435"/>
            <p:cNvSpPr>
              <a:spLocks noChangeAspect="1" noChangeShapeType="1"/>
            </p:cNvSpPr>
            <p:nvPr/>
          </p:nvSpPr>
          <p:spPr bwMode="auto">
            <a:xfrm flipV="1">
              <a:off x="1353" y="1377"/>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81" name="Oval 436"/>
            <p:cNvSpPr>
              <a:spLocks noChangeAspect="1" noChangeArrowheads="1"/>
            </p:cNvSpPr>
            <p:nvPr/>
          </p:nvSpPr>
          <p:spPr bwMode="auto">
            <a:xfrm>
              <a:off x="1343"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682" name="Line 437"/>
            <p:cNvSpPr>
              <a:spLocks noChangeAspect="1" noChangeShapeType="1"/>
            </p:cNvSpPr>
            <p:nvPr/>
          </p:nvSpPr>
          <p:spPr bwMode="auto">
            <a:xfrm flipH="1" flipV="1">
              <a:off x="1359"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83" name="Line 438"/>
            <p:cNvSpPr>
              <a:spLocks noChangeAspect="1" noChangeShapeType="1"/>
            </p:cNvSpPr>
            <p:nvPr/>
          </p:nvSpPr>
          <p:spPr bwMode="auto">
            <a:xfrm>
              <a:off x="1381"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84" name="Line 439"/>
            <p:cNvSpPr>
              <a:spLocks noChangeAspect="1" noChangeShapeType="1"/>
            </p:cNvSpPr>
            <p:nvPr/>
          </p:nvSpPr>
          <p:spPr bwMode="auto">
            <a:xfrm flipH="1">
              <a:off x="1380"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85" name="Oval 440"/>
            <p:cNvSpPr>
              <a:spLocks noChangeAspect="1" noChangeArrowheads="1"/>
            </p:cNvSpPr>
            <p:nvPr/>
          </p:nvSpPr>
          <p:spPr bwMode="auto">
            <a:xfrm flipH="1" flipV="1">
              <a:off x="1343"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686" name="Line 441"/>
            <p:cNvSpPr>
              <a:spLocks noChangeAspect="1" noChangeShapeType="1"/>
            </p:cNvSpPr>
            <p:nvPr/>
          </p:nvSpPr>
          <p:spPr bwMode="auto">
            <a:xfrm>
              <a:off x="1439"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87" name="Line 442"/>
            <p:cNvSpPr>
              <a:spLocks noChangeAspect="1" noChangeShapeType="1"/>
            </p:cNvSpPr>
            <p:nvPr/>
          </p:nvSpPr>
          <p:spPr bwMode="auto">
            <a:xfrm flipH="1" flipV="1">
              <a:off x="1411"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88" name="Line 443"/>
            <p:cNvSpPr>
              <a:spLocks noChangeAspect="1" noChangeShapeType="1"/>
            </p:cNvSpPr>
            <p:nvPr/>
          </p:nvSpPr>
          <p:spPr bwMode="auto">
            <a:xfrm flipV="1">
              <a:off x="1410"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89" name="Oval 444"/>
            <p:cNvSpPr>
              <a:spLocks noChangeAspect="1" noChangeArrowheads="1"/>
            </p:cNvSpPr>
            <p:nvPr/>
          </p:nvSpPr>
          <p:spPr bwMode="auto">
            <a:xfrm>
              <a:off x="139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690" name="Line 445"/>
            <p:cNvSpPr>
              <a:spLocks noChangeAspect="1" noChangeShapeType="1"/>
            </p:cNvSpPr>
            <p:nvPr/>
          </p:nvSpPr>
          <p:spPr bwMode="auto">
            <a:xfrm flipH="1" flipV="1">
              <a:off x="1416"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91" name="Line 446"/>
            <p:cNvSpPr>
              <a:spLocks noChangeAspect="1" noChangeShapeType="1"/>
            </p:cNvSpPr>
            <p:nvPr/>
          </p:nvSpPr>
          <p:spPr bwMode="auto">
            <a:xfrm>
              <a:off x="1438"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92" name="Line 447"/>
            <p:cNvSpPr>
              <a:spLocks noChangeAspect="1" noChangeShapeType="1"/>
            </p:cNvSpPr>
            <p:nvPr/>
          </p:nvSpPr>
          <p:spPr bwMode="auto">
            <a:xfrm flipH="1">
              <a:off x="1436"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93" name="Oval 448"/>
            <p:cNvSpPr>
              <a:spLocks noChangeAspect="1" noChangeArrowheads="1"/>
            </p:cNvSpPr>
            <p:nvPr/>
          </p:nvSpPr>
          <p:spPr bwMode="auto">
            <a:xfrm flipH="1" flipV="1">
              <a:off x="139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694" name="Line 449"/>
            <p:cNvSpPr>
              <a:spLocks noChangeAspect="1" noChangeShapeType="1"/>
            </p:cNvSpPr>
            <p:nvPr/>
          </p:nvSpPr>
          <p:spPr bwMode="auto">
            <a:xfrm>
              <a:off x="1496"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95" name="Line 450"/>
            <p:cNvSpPr>
              <a:spLocks noChangeAspect="1" noChangeShapeType="1"/>
            </p:cNvSpPr>
            <p:nvPr/>
          </p:nvSpPr>
          <p:spPr bwMode="auto">
            <a:xfrm flipH="1" flipV="1">
              <a:off x="1468"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96" name="Line 451"/>
            <p:cNvSpPr>
              <a:spLocks noChangeAspect="1" noChangeShapeType="1"/>
            </p:cNvSpPr>
            <p:nvPr/>
          </p:nvSpPr>
          <p:spPr bwMode="auto">
            <a:xfrm flipV="1">
              <a:off x="1468" y="1377"/>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97" name="Oval 452"/>
            <p:cNvSpPr>
              <a:spLocks noChangeAspect="1" noChangeArrowheads="1"/>
            </p:cNvSpPr>
            <p:nvPr/>
          </p:nvSpPr>
          <p:spPr bwMode="auto">
            <a:xfrm>
              <a:off x="1457"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698" name="Line 453"/>
            <p:cNvSpPr>
              <a:spLocks noChangeAspect="1" noChangeShapeType="1"/>
            </p:cNvSpPr>
            <p:nvPr/>
          </p:nvSpPr>
          <p:spPr bwMode="auto">
            <a:xfrm flipH="1" flipV="1">
              <a:off x="1473"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699" name="Line 454"/>
            <p:cNvSpPr>
              <a:spLocks noChangeAspect="1" noChangeShapeType="1"/>
            </p:cNvSpPr>
            <p:nvPr/>
          </p:nvSpPr>
          <p:spPr bwMode="auto">
            <a:xfrm>
              <a:off x="1496"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00" name="Line 455"/>
            <p:cNvSpPr>
              <a:spLocks noChangeAspect="1" noChangeShapeType="1"/>
            </p:cNvSpPr>
            <p:nvPr/>
          </p:nvSpPr>
          <p:spPr bwMode="auto">
            <a:xfrm flipH="1">
              <a:off x="1494"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01" name="Oval 456"/>
            <p:cNvSpPr>
              <a:spLocks noChangeAspect="1" noChangeArrowheads="1"/>
            </p:cNvSpPr>
            <p:nvPr/>
          </p:nvSpPr>
          <p:spPr bwMode="auto">
            <a:xfrm flipH="1" flipV="1">
              <a:off x="1457"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702" name="Line 457"/>
            <p:cNvSpPr>
              <a:spLocks noChangeAspect="1" noChangeShapeType="1"/>
            </p:cNvSpPr>
            <p:nvPr/>
          </p:nvSpPr>
          <p:spPr bwMode="auto">
            <a:xfrm>
              <a:off x="155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03" name="Line 458"/>
            <p:cNvSpPr>
              <a:spLocks noChangeAspect="1" noChangeShapeType="1"/>
            </p:cNvSpPr>
            <p:nvPr/>
          </p:nvSpPr>
          <p:spPr bwMode="auto">
            <a:xfrm flipH="1" flipV="1">
              <a:off x="1524"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04" name="Line 459"/>
            <p:cNvSpPr>
              <a:spLocks noChangeAspect="1" noChangeShapeType="1"/>
            </p:cNvSpPr>
            <p:nvPr/>
          </p:nvSpPr>
          <p:spPr bwMode="auto">
            <a:xfrm flipV="1">
              <a:off x="1524" y="1377"/>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05" name="Oval 460"/>
            <p:cNvSpPr>
              <a:spLocks noChangeAspect="1" noChangeArrowheads="1"/>
            </p:cNvSpPr>
            <p:nvPr/>
          </p:nvSpPr>
          <p:spPr bwMode="auto">
            <a:xfrm>
              <a:off x="1513"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706" name="Line 461"/>
            <p:cNvSpPr>
              <a:spLocks noChangeAspect="1" noChangeShapeType="1"/>
            </p:cNvSpPr>
            <p:nvPr/>
          </p:nvSpPr>
          <p:spPr bwMode="auto">
            <a:xfrm flipH="1" flipV="1">
              <a:off x="1529"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07" name="Line 462"/>
            <p:cNvSpPr>
              <a:spLocks noChangeAspect="1" noChangeShapeType="1"/>
            </p:cNvSpPr>
            <p:nvPr/>
          </p:nvSpPr>
          <p:spPr bwMode="auto">
            <a:xfrm>
              <a:off x="1551"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08" name="Line 463"/>
            <p:cNvSpPr>
              <a:spLocks noChangeAspect="1" noChangeShapeType="1"/>
            </p:cNvSpPr>
            <p:nvPr/>
          </p:nvSpPr>
          <p:spPr bwMode="auto">
            <a:xfrm flipH="1">
              <a:off x="1550"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09" name="Oval 464"/>
            <p:cNvSpPr>
              <a:spLocks noChangeAspect="1" noChangeArrowheads="1"/>
            </p:cNvSpPr>
            <p:nvPr/>
          </p:nvSpPr>
          <p:spPr bwMode="auto">
            <a:xfrm flipH="1" flipV="1">
              <a:off x="1513"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710" name="Line 465"/>
            <p:cNvSpPr>
              <a:spLocks noChangeAspect="1" noChangeShapeType="1"/>
            </p:cNvSpPr>
            <p:nvPr/>
          </p:nvSpPr>
          <p:spPr bwMode="auto">
            <a:xfrm>
              <a:off x="160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11" name="Line 466"/>
            <p:cNvSpPr>
              <a:spLocks noChangeAspect="1" noChangeShapeType="1"/>
            </p:cNvSpPr>
            <p:nvPr/>
          </p:nvSpPr>
          <p:spPr bwMode="auto">
            <a:xfrm flipH="1" flipV="1">
              <a:off x="158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12" name="Line 467"/>
            <p:cNvSpPr>
              <a:spLocks noChangeAspect="1" noChangeShapeType="1"/>
            </p:cNvSpPr>
            <p:nvPr/>
          </p:nvSpPr>
          <p:spPr bwMode="auto">
            <a:xfrm flipV="1">
              <a:off x="157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13" name="Oval 468"/>
            <p:cNvSpPr>
              <a:spLocks noChangeAspect="1" noChangeArrowheads="1"/>
            </p:cNvSpPr>
            <p:nvPr/>
          </p:nvSpPr>
          <p:spPr bwMode="auto">
            <a:xfrm>
              <a:off x="156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714" name="Line 469"/>
            <p:cNvSpPr>
              <a:spLocks noChangeAspect="1" noChangeShapeType="1"/>
            </p:cNvSpPr>
            <p:nvPr/>
          </p:nvSpPr>
          <p:spPr bwMode="auto">
            <a:xfrm flipH="1" flipV="1">
              <a:off x="1586"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15" name="Line 470"/>
            <p:cNvSpPr>
              <a:spLocks noChangeAspect="1" noChangeShapeType="1"/>
            </p:cNvSpPr>
            <p:nvPr/>
          </p:nvSpPr>
          <p:spPr bwMode="auto">
            <a:xfrm>
              <a:off x="1607" y="1405"/>
              <a:ext cx="7"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16" name="Line 471"/>
            <p:cNvSpPr>
              <a:spLocks noChangeAspect="1" noChangeShapeType="1"/>
            </p:cNvSpPr>
            <p:nvPr/>
          </p:nvSpPr>
          <p:spPr bwMode="auto">
            <a:xfrm flipH="1">
              <a:off x="1606"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17" name="Oval 472"/>
            <p:cNvSpPr>
              <a:spLocks noChangeAspect="1" noChangeArrowheads="1"/>
            </p:cNvSpPr>
            <p:nvPr/>
          </p:nvSpPr>
          <p:spPr bwMode="auto">
            <a:xfrm flipH="1" flipV="1">
              <a:off x="156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718" name="Line 473"/>
            <p:cNvSpPr>
              <a:spLocks noChangeAspect="1" noChangeShapeType="1"/>
            </p:cNvSpPr>
            <p:nvPr/>
          </p:nvSpPr>
          <p:spPr bwMode="auto">
            <a:xfrm>
              <a:off x="1665"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19" name="Line 474"/>
            <p:cNvSpPr>
              <a:spLocks noChangeAspect="1" noChangeShapeType="1"/>
            </p:cNvSpPr>
            <p:nvPr/>
          </p:nvSpPr>
          <p:spPr bwMode="auto">
            <a:xfrm flipH="1" flipV="1">
              <a:off x="1637"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20" name="Line 475"/>
            <p:cNvSpPr>
              <a:spLocks noChangeAspect="1" noChangeShapeType="1"/>
            </p:cNvSpPr>
            <p:nvPr/>
          </p:nvSpPr>
          <p:spPr bwMode="auto">
            <a:xfrm flipV="1">
              <a:off x="1636"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21" name="Oval 476"/>
            <p:cNvSpPr>
              <a:spLocks noChangeAspect="1" noChangeArrowheads="1"/>
            </p:cNvSpPr>
            <p:nvPr/>
          </p:nvSpPr>
          <p:spPr bwMode="auto">
            <a:xfrm>
              <a:off x="1626"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722" name="Line 477"/>
            <p:cNvSpPr>
              <a:spLocks noChangeAspect="1" noChangeShapeType="1"/>
            </p:cNvSpPr>
            <p:nvPr/>
          </p:nvSpPr>
          <p:spPr bwMode="auto">
            <a:xfrm flipH="1" flipV="1">
              <a:off x="1642"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23" name="Line 478"/>
            <p:cNvSpPr>
              <a:spLocks noChangeAspect="1" noChangeShapeType="1"/>
            </p:cNvSpPr>
            <p:nvPr/>
          </p:nvSpPr>
          <p:spPr bwMode="auto">
            <a:xfrm>
              <a:off x="1664"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24" name="Line 479"/>
            <p:cNvSpPr>
              <a:spLocks noChangeAspect="1" noChangeShapeType="1"/>
            </p:cNvSpPr>
            <p:nvPr/>
          </p:nvSpPr>
          <p:spPr bwMode="auto">
            <a:xfrm flipH="1">
              <a:off x="1663" y="1416"/>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25" name="Oval 480"/>
            <p:cNvSpPr>
              <a:spLocks noChangeAspect="1" noChangeArrowheads="1"/>
            </p:cNvSpPr>
            <p:nvPr/>
          </p:nvSpPr>
          <p:spPr bwMode="auto">
            <a:xfrm flipH="1" flipV="1">
              <a:off x="1626"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726" name="Line 481"/>
            <p:cNvSpPr>
              <a:spLocks noChangeAspect="1" noChangeShapeType="1"/>
            </p:cNvSpPr>
            <p:nvPr/>
          </p:nvSpPr>
          <p:spPr bwMode="auto">
            <a:xfrm>
              <a:off x="190"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27" name="Line 482"/>
            <p:cNvSpPr>
              <a:spLocks noChangeAspect="1" noChangeShapeType="1"/>
            </p:cNvSpPr>
            <p:nvPr/>
          </p:nvSpPr>
          <p:spPr bwMode="auto">
            <a:xfrm flipH="1" flipV="1">
              <a:off x="162"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28" name="Line 483"/>
            <p:cNvSpPr>
              <a:spLocks noChangeAspect="1" noChangeShapeType="1"/>
            </p:cNvSpPr>
            <p:nvPr/>
          </p:nvSpPr>
          <p:spPr bwMode="auto">
            <a:xfrm flipV="1">
              <a:off x="162" y="1377"/>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29" name="Oval 484"/>
            <p:cNvSpPr>
              <a:spLocks noChangeAspect="1" noChangeArrowheads="1"/>
            </p:cNvSpPr>
            <p:nvPr/>
          </p:nvSpPr>
          <p:spPr bwMode="auto">
            <a:xfrm>
              <a:off x="151"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730" name="Line 485"/>
            <p:cNvSpPr>
              <a:spLocks noChangeAspect="1" noChangeShapeType="1"/>
            </p:cNvSpPr>
            <p:nvPr/>
          </p:nvSpPr>
          <p:spPr bwMode="auto">
            <a:xfrm flipH="1" flipV="1">
              <a:off x="167"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31" name="Line 486"/>
            <p:cNvSpPr>
              <a:spLocks noChangeAspect="1" noChangeShapeType="1"/>
            </p:cNvSpPr>
            <p:nvPr/>
          </p:nvSpPr>
          <p:spPr bwMode="auto">
            <a:xfrm>
              <a:off x="190"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32" name="Line 487"/>
            <p:cNvSpPr>
              <a:spLocks noChangeAspect="1" noChangeShapeType="1"/>
            </p:cNvSpPr>
            <p:nvPr/>
          </p:nvSpPr>
          <p:spPr bwMode="auto">
            <a:xfrm flipH="1">
              <a:off x="188"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33" name="Oval 488"/>
            <p:cNvSpPr>
              <a:spLocks noChangeAspect="1" noChangeArrowheads="1"/>
            </p:cNvSpPr>
            <p:nvPr/>
          </p:nvSpPr>
          <p:spPr bwMode="auto">
            <a:xfrm flipH="1" flipV="1">
              <a:off x="151"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734" name="Line 489"/>
            <p:cNvSpPr>
              <a:spLocks noChangeAspect="1" noChangeShapeType="1"/>
            </p:cNvSpPr>
            <p:nvPr/>
          </p:nvSpPr>
          <p:spPr bwMode="auto">
            <a:xfrm>
              <a:off x="246"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35" name="Line 490"/>
            <p:cNvSpPr>
              <a:spLocks noChangeAspect="1" noChangeShapeType="1"/>
            </p:cNvSpPr>
            <p:nvPr/>
          </p:nvSpPr>
          <p:spPr bwMode="auto">
            <a:xfrm flipH="1" flipV="1">
              <a:off x="219"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36" name="Line 491"/>
            <p:cNvSpPr>
              <a:spLocks noChangeAspect="1" noChangeShapeType="1"/>
            </p:cNvSpPr>
            <p:nvPr/>
          </p:nvSpPr>
          <p:spPr bwMode="auto">
            <a:xfrm flipV="1">
              <a:off x="218"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37" name="Oval 492"/>
            <p:cNvSpPr>
              <a:spLocks noChangeAspect="1" noChangeArrowheads="1"/>
            </p:cNvSpPr>
            <p:nvPr/>
          </p:nvSpPr>
          <p:spPr bwMode="auto">
            <a:xfrm>
              <a:off x="208"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738" name="Line 493"/>
            <p:cNvSpPr>
              <a:spLocks noChangeAspect="1" noChangeShapeType="1"/>
            </p:cNvSpPr>
            <p:nvPr/>
          </p:nvSpPr>
          <p:spPr bwMode="auto">
            <a:xfrm flipH="1" flipV="1">
              <a:off x="224"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39" name="Line 494"/>
            <p:cNvSpPr>
              <a:spLocks noChangeAspect="1" noChangeShapeType="1"/>
            </p:cNvSpPr>
            <p:nvPr/>
          </p:nvSpPr>
          <p:spPr bwMode="auto">
            <a:xfrm>
              <a:off x="246"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40" name="Line 495"/>
            <p:cNvSpPr>
              <a:spLocks noChangeAspect="1" noChangeShapeType="1"/>
            </p:cNvSpPr>
            <p:nvPr/>
          </p:nvSpPr>
          <p:spPr bwMode="auto">
            <a:xfrm flipH="1">
              <a:off x="24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41" name="Oval 496"/>
            <p:cNvSpPr>
              <a:spLocks noChangeAspect="1" noChangeArrowheads="1"/>
            </p:cNvSpPr>
            <p:nvPr/>
          </p:nvSpPr>
          <p:spPr bwMode="auto">
            <a:xfrm flipH="1" flipV="1">
              <a:off x="208"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742" name="Line 497"/>
            <p:cNvSpPr>
              <a:spLocks noChangeAspect="1" noChangeShapeType="1"/>
            </p:cNvSpPr>
            <p:nvPr/>
          </p:nvSpPr>
          <p:spPr bwMode="auto">
            <a:xfrm>
              <a:off x="360"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43" name="Line 498"/>
            <p:cNvSpPr>
              <a:spLocks noChangeAspect="1" noChangeShapeType="1"/>
            </p:cNvSpPr>
            <p:nvPr/>
          </p:nvSpPr>
          <p:spPr bwMode="auto">
            <a:xfrm flipH="1" flipV="1">
              <a:off x="332"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44" name="Line 499"/>
            <p:cNvSpPr>
              <a:spLocks noChangeAspect="1" noChangeShapeType="1"/>
            </p:cNvSpPr>
            <p:nvPr/>
          </p:nvSpPr>
          <p:spPr bwMode="auto">
            <a:xfrm flipV="1">
              <a:off x="331"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45" name="Oval 500"/>
            <p:cNvSpPr>
              <a:spLocks noChangeAspect="1" noChangeArrowheads="1"/>
            </p:cNvSpPr>
            <p:nvPr/>
          </p:nvSpPr>
          <p:spPr bwMode="auto">
            <a:xfrm>
              <a:off x="321"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746" name="Line 501"/>
            <p:cNvSpPr>
              <a:spLocks noChangeAspect="1" noChangeShapeType="1"/>
            </p:cNvSpPr>
            <p:nvPr/>
          </p:nvSpPr>
          <p:spPr bwMode="auto">
            <a:xfrm flipH="1" flipV="1">
              <a:off x="336"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47" name="Line 502"/>
            <p:cNvSpPr>
              <a:spLocks noChangeAspect="1" noChangeShapeType="1"/>
            </p:cNvSpPr>
            <p:nvPr/>
          </p:nvSpPr>
          <p:spPr bwMode="auto">
            <a:xfrm>
              <a:off x="359"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48" name="Line 503"/>
            <p:cNvSpPr>
              <a:spLocks noChangeAspect="1" noChangeShapeType="1"/>
            </p:cNvSpPr>
            <p:nvPr/>
          </p:nvSpPr>
          <p:spPr bwMode="auto">
            <a:xfrm flipH="1">
              <a:off x="357"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49" name="Oval 504"/>
            <p:cNvSpPr>
              <a:spLocks noChangeAspect="1" noChangeArrowheads="1"/>
            </p:cNvSpPr>
            <p:nvPr/>
          </p:nvSpPr>
          <p:spPr bwMode="auto">
            <a:xfrm flipH="1" flipV="1">
              <a:off x="321"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750" name="Line 505"/>
            <p:cNvSpPr>
              <a:spLocks noChangeAspect="1" noChangeShapeType="1"/>
            </p:cNvSpPr>
            <p:nvPr/>
          </p:nvSpPr>
          <p:spPr bwMode="auto">
            <a:xfrm>
              <a:off x="474"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51" name="Line 506"/>
            <p:cNvSpPr>
              <a:spLocks noChangeAspect="1" noChangeShapeType="1"/>
            </p:cNvSpPr>
            <p:nvPr/>
          </p:nvSpPr>
          <p:spPr bwMode="auto">
            <a:xfrm flipH="1" flipV="1">
              <a:off x="446"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52" name="Line 507"/>
            <p:cNvSpPr>
              <a:spLocks noChangeAspect="1" noChangeShapeType="1"/>
            </p:cNvSpPr>
            <p:nvPr/>
          </p:nvSpPr>
          <p:spPr bwMode="auto">
            <a:xfrm flipV="1">
              <a:off x="445"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53" name="Oval 508"/>
            <p:cNvSpPr>
              <a:spLocks noChangeAspect="1" noChangeArrowheads="1"/>
            </p:cNvSpPr>
            <p:nvPr/>
          </p:nvSpPr>
          <p:spPr bwMode="auto">
            <a:xfrm>
              <a:off x="435" y="1324"/>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754" name="Line 509"/>
            <p:cNvSpPr>
              <a:spLocks noChangeAspect="1" noChangeShapeType="1"/>
            </p:cNvSpPr>
            <p:nvPr/>
          </p:nvSpPr>
          <p:spPr bwMode="auto">
            <a:xfrm flipH="1" flipV="1">
              <a:off x="451"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55" name="Line 510"/>
            <p:cNvSpPr>
              <a:spLocks noChangeAspect="1" noChangeShapeType="1"/>
            </p:cNvSpPr>
            <p:nvPr/>
          </p:nvSpPr>
          <p:spPr bwMode="auto">
            <a:xfrm>
              <a:off x="473"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56" name="Line 511"/>
            <p:cNvSpPr>
              <a:spLocks noChangeAspect="1" noChangeShapeType="1"/>
            </p:cNvSpPr>
            <p:nvPr/>
          </p:nvSpPr>
          <p:spPr bwMode="auto">
            <a:xfrm flipH="1">
              <a:off x="471" y="1416"/>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57" name="Oval 512"/>
            <p:cNvSpPr>
              <a:spLocks noChangeAspect="1" noChangeArrowheads="1"/>
            </p:cNvSpPr>
            <p:nvPr/>
          </p:nvSpPr>
          <p:spPr bwMode="auto">
            <a:xfrm flipH="1" flipV="1">
              <a:off x="435" y="1425"/>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758" name="Line 513"/>
            <p:cNvSpPr>
              <a:spLocks noChangeAspect="1" noChangeShapeType="1"/>
            </p:cNvSpPr>
            <p:nvPr/>
          </p:nvSpPr>
          <p:spPr bwMode="auto">
            <a:xfrm>
              <a:off x="303"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59" name="Line 514"/>
            <p:cNvSpPr>
              <a:spLocks noChangeAspect="1" noChangeShapeType="1"/>
            </p:cNvSpPr>
            <p:nvPr/>
          </p:nvSpPr>
          <p:spPr bwMode="auto">
            <a:xfrm flipH="1" flipV="1">
              <a:off x="275"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60" name="Line 515"/>
            <p:cNvSpPr>
              <a:spLocks noChangeAspect="1" noChangeShapeType="1"/>
            </p:cNvSpPr>
            <p:nvPr/>
          </p:nvSpPr>
          <p:spPr bwMode="auto">
            <a:xfrm flipV="1">
              <a:off x="274"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61" name="Oval 516"/>
            <p:cNvSpPr>
              <a:spLocks noChangeAspect="1" noChangeArrowheads="1"/>
            </p:cNvSpPr>
            <p:nvPr/>
          </p:nvSpPr>
          <p:spPr bwMode="auto">
            <a:xfrm>
              <a:off x="264"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762" name="Line 517"/>
            <p:cNvSpPr>
              <a:spLocks noChangeAspect="1" noChangeShapeType="1"/>
            </p:cNvSpPr>
            <p:nvPr/>
          </p:nvSpPr>
          <p:spPr bwMode="auto">
            <a:xfrm flipH="1" flipV="1">
              <a:off x="281"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63" name="Line 518"/>
            <p:cNvSpPr>
              <a:spLocks noChangeAspect="1" noChangeShapeType="1"/>
            </p:cNvSpPr>
            <p:nvPr/>
          </p:nvSpPr>
          <p:spPr bwMode="auto">
            <a:xfrm>
              <a:off x="302" y="1405"/>
              <a:ext cx="7"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64" name="Line 519"/>
            <p:cNvSpPr>
              <a:spLocks noChangeAspect="1" noChangeShapeType="1"/>
            </p:cNvSpPr>
            <p:nvPr/>
          </p:nvSpPr>
          <p:spPr bwMode="auto">
            <a:xfrm flipH="1">
              <a:off x="301"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65" name="Oval 520"/>
            <p:cNvSpPr>
              <a:spLocks noChangeAspect="1" noChangeArrowheads="1"/>
            </p:cNvSpPr>
            <p:nvPr/>
          </p:nvSpPr>
          <p:spPr bwMode="auto">
            <a:xfrm flipH="1" flipV="1">
              <a:off x="264"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766" name="Line 521"/>
            <p:cNvSpPr>
              <a:spLocks noChangeAspect="1" noChangeShapeType="1"/>
            </p:cNvSpPr>
            <p:nvPr/>
          </p:nvSpPr>
          <p:spPr bwMode="auto">
            <a:xfrm>
              <a:off x="417"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67" name="Line 522"/>
            <p:cNvSpPr>
              <a:spLocks noChangeAspect="1" noChangeShapeType="1"/>
            </p:cNvSpPr>
            <p:nvPr/>
          </p:nvSpPr>
          <p:spPr bwMode="auto">
            <a:xfrm flipH="1" flipV="1">
              <a:off x="39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68" name="Line 523"/>
            <p:cNvSpPr>
              <a:spLocks noChangeAspect="1" noChangeShapeType="1"/>
            </p:cNvSpPr>
            <p:nvPr/>
          </p:nvSpPr>
          <p:spPr bwMode="auto">
            <a:xfrm flipV="1">
              <a:off x="38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69" name="Oval 524"/>
            <p:cNvSpPr>
              <a:spLocks noChangeAspect="1" noChangeArrowheads="1"/>
            </p:cNvSpPr>
            <p:nvPr/>
          </p:nvSpPr>
          <p:spPr bwMode="auto">
            <a:xfrm>
              <a:off x="378" y="1324"/>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770" name="Line 525"/>
            <p:cNvSpPr>
              <a:spLocks noChangeAspect="1" noChangeShapeType="1"/>
            </p:cNvSpPr>
            <p:nvPr/>
          </p:nvSpPr>
          <p:spPr bwMode="auto">
            <a:xfrm flipH="1" flipV="1">
              <a:off x="394"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71" name="Line 526"/>
            <p:cNvSpPr>
              <a:spLocks noChangeAspect="1" noChangeShapeType="1"/>
            </p:cNvSpPr>
            <p:nvPr/>
          </p:nvSpPr>
          <p:spPr bwMode="auto">
            <a:xfrm>
              <a:off x="417"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72" name="Line 527"/>
            <p:cNvSpPr>
              <a:spLocks noChangeAspect="1" noChangeShapeType="1"/>
            </p:cNvSpPr>
            <p:nvPr/>
          </p:nvSpPr>
          <p:spPr bwMode="auto">
            <a:xfrm flipH="1">
              <a:off x="41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73" name="Oval 528"/>
            <p:cNvSpPr>
              <a:spLocks noChangeAspect="1" noChangeArrowheads="1"/>
            </p:cNvSpPr>
            <p:nvPr/>
          </p:nvSpPr>
          <p:spPr bwMode="auto">
            <a:xfrm flipH="1" flipV="1">
              <a:off x="378" y="1425"/>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774" name="Line 529"/>
            <p:cNvSpPr>
              <a:spLocks noChangeAspect="1" noChangeShapeType="1"/>
            </p:cNvSpPr>
            <p:nvPr/>
          </p:nvSpPr>
          <p:spPr bwMode="auto">
            <a:xfrm>
              <a:off x="53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75" name="Line 530"/>
            <p:cNvSpPr>
              <a:spLocks noChangeAspect="1" noChangeShapeType="1"/>
            </p:cNvSpPr>
            <p:nvPr/>
          </p:nvSpPr>
          <p:spPr bwMode="auto">
            <a:xfrm flipH="1" flipV="1">
              <a:off x="503"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76" name="Line 531"/>
            <p:cNvSpPr>
              <a:spLocks noChangeAspect="1" noChangeShapeType="1"/>
            </p:cNvSpPr>
            <p:nvPr/>
          </p:nvSpPr>
          <p:spPr bwMode="auto">
            <a:xfrm flipV="1">
              <a:off x="502"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77" name="Oval 532"/>
            <p:cNvSpPr>
              <a:spLocks noChangeAspect="1" noChangeArrowheads="1"/>
            </p:cNvSpPr>
            <p:nvPr/>
          </p:nvSpPr>
          <p:spPr bwMode="auto">
            <a:xfrm>
              <a:off x="491"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778" name="Line 533"/>
            <p:cNvSpPr>
              <a:spLocks noChangeAspect="1" noChangeShapeType="1"/>
            </p:cNvSpPr>
            <p:nvPr/>
          </p:nvSpPr>
          <p:spPr bwMode="auto">
            <a:xfrm flipH="1" flipV="1">
              <a:off x="507"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79" name="Line 534"/>
            <p:cNvSpPr>
              <a:spLocks noChangeAspect="1" noChangeShapeType="1"/>
            </p:cNvSpPr>
            <p:nvPr/>
          </p:nvSpPr>
          <p:spPr bwMode="auto">
            <a:xfrm>
              <a:off x="530"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80" name="Line 535"/>
            <p:cNvSpPr>
              <a:spLocks noChangeAspect="1" noChangeShapeType="1"/>
            </p:cNvSpPr>
            <p:nvPr/>
          </p:nvSpPr>
          <p:spPr bwMode="auto">
            <a:xfrm flipH="1">
              <a:off x="528"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81" name="Oval 536"/>
            <p:cNvSpPr>
              <a:spLocks noChangeAspect="1" noChangeArrowheads="1"/>
            </p:cNvSpPr>
            <p:nvPr/>
          </p:nvSpPr>
          <p:spPr bwMode="auto">
            <a:xfrm flipH="1" flipV="1">
              <a:off x="491"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782" name="Line 537"/>
            <p:cNvSpPr>
              <a:spLocks noChangeAspect="1" noChangeShapeType="1"/>
            </p:cNvSpPr>
            <p:nvPr/>
          </p:nvSpPr>
          <p:spPr bwMode="auto">
            <a:xfrm>
              <a:off x="644"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83" name="Line 538"/>
            <p:cNvSpPr>
              <a:spLocks noChangeAspect="1" noChangeShapeType="1"/>
            </p:cNvSpPr>
            <p:nvPr/>
          </p:nvSpPr>
          <p:spPr bwMode="auto">
            <a:xfrm flipH="1" flipV="1">
              <a:off x="616"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84" name="Line 539"/>
            <p:cNvSpPr>
              <a:spLocks noChangeAspect="1" noChangeShapeType="1"/>
            </p:cNvSpPr>
            <p:nvPr/>
          </p:nvSpPr>
          <p:spPr bwMode="auto">
            <a:xfrm flipV="1">
              <a:off x="615" y="1377"/>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85" name="Oval 540"/>
            <p:cNvSpPr>
              <a:spLocks noChangeAspect="1" noChangeArrowheads="1"/>
            </p:cNvSpPr>
            <p:nvPr/>
          </p:nvSpPr>
          <p:spPr bwMode="auto">
            <a:xfrm>
              <a:off x="606" y="1324"/>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786" name="Line 541"/>
            <p:cNvSpPr>
              <a:spLocks noChangeAspect="1" noChangeShapeType="1"/>
            </p:cNvSpPr>
            <p:nvPr/>
          </p:nvSpPr>
          <p:spPr bwMode="auto">
            <a:xfrm flipH="1" flipV="1">
              <a:off x="622"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87" name="Line 542"/>
            <p:cNvSpPr>
              <a:spLocks noChangeAspect="1" noChangeShapeType="1"/>
            </p:cNvSpPr>
            <p:nvPr/>
          </p:nvSpPr>
          <p:spPr bwMode="auto">
            <a:xfrm>
              <a:off x="643" y="1405"/>
              <a:ext cx="7"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88" name="Line 543"/>
            <p:cNvSpPr>
              <a:spLocks noChangeAspect="1" noChangeShapeType="1"/>
            </p:cNvSpPr>
            <p:nvPr/>
          </p:nvSpPr>
          <p:spPr bwMode="auto">
            <a:xfrm flipH="1">
              <a:off x="642" y="1416"/>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89" name="Oval 544"/>
            <p:cNvSpPr>
              <a:spLocks noChangeAspect="1" noChangeArrowheads="1"/>
            </p:cNvSpPr>
            <p:nvPr/>
          </p:nvSpPr>
          <p:spPr bwMode="auto">
            <a:xfrm flipH="1" flipV="1">
              <a:off x="606" y="1425"/>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790" name="Line 545"/>
            <p:cNvSpPr>
              <a:spLocks noChangeAspect="1" noChangeShapeType="1"/>
            </p:cNvSpPr>
            <p:nvPr/>
          </p:nvSpPr>
          <p:spPr bwMode="auto">
            <a:xfrm>
              <a:off x="58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91" name="Line 546"/>
            <p:cNvSpPr>
              <a:spLocks noChangeAspect="1" noChangeShapeType="1"/>
            </p:cNvSpPr>
            <p:nvPr/>
          </p:nvSpPr>
          <p:spPr bwMode="auto">
            <a:xfrm flipH="1" flipV="1">
              <a:off x="560" y="1388"/>
              <a:ext cx="7"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92" name="Line 547"/>
            <p:cNvSpPr>
              <a:spLocks noChangeAspect="1" noChangeShapeType="1"/>
            </p:cNvSpPr>
            <p:nvPr/>
          </p:nvSpPr>
          <p:spPr bwMode="auto">
            <a:xfrm flipV="1">
              <a:off x="55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93" name="Oval 548"/>
            <p:cNvSpPr>
              <a:spLocks noChangeAspect="1" noChangeArrowheads="1"/>
            </p:cNvSpPr>
            <p:nvPr/>
          </p:nvSpPr>
          <p:spPr bwMode="auto">
            <a:xfrm>
              <a:off x="548"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794" name="Line 549"/>
            <p:cNvSpPr>
              <a:spLocks noChangeAspect="1" noChangeShapeType="1"/>
            </p:cNvSpPr>
            <p:nvPr/>
          </p:nvSpPr>
          <p:spPr bwMode="auto">
            <a:xfrm flipH="1" flipV="1">
              <a:off x="564"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95" name="Line 550"/>
            <p:cNvSpPr>
              <a:spLocks noChangeAspect="1" noChangeShapeType="1"/>
            </p:cNvSpPr>
            <p:nvPr/>
          </p:nvSpPr>
          <p:spPr bwMode="auto">
            <a:xfrm>
              <a:off x="587"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96" name="Line 551"/>
            <p:cNvSpPr>
              <a:spLocks noChangeAspect="1" noChangeShapeType="1"/>
            </p:cNvSpPr>
            <p:nvPr/>
          </p:nvSpPr>
          <p:spPr bwMode="auto">
            <a:xfrm flipH="1">
              <a:off x="58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97" name="Oval 552"/>
            <p:cNvSpPr>
              <a:spLocks noChangeAspect="1" noChangeArrowheads="1"/>
            </p:cNvSpPr>
            <p:nvPr/>
          </p:nvSpPr>
          <p:spPr bwMode="auto">
            <a:xfrm flipH="1" flipV="1">
              <a:off x="548"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798" name="Line 553"/>
            <p:cNvSpPr>
              <a:spLocks noChangeAspect="1" noChangeShapeType="1"/>
            </p:cNvSpPr>
            <p:nvPr/>
          </p:nvSpPr>
          <p:spPr bwMode="auto">
            <a:xfrm>
              <a:off x="70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799" name="Line 554"/>
            <p:cNvSpPr>
              <a:spLocks noChangeAspect="1" noChangeShapeType="1"/>
            </p:cNvSpPr>
            <p:nvPr/>
          </p:nvSpPr>
          <p:spPr bwMode="auto">
            <a:xfrm flipH="1" flipV="1">
              <a:off x="673"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800" name="Line 555"/>
            <p:cNvSpPr>
              <a:spLocks noChangeAspect="1" noChangeShapeType="1"/>
            </p:cNvSpPr>
            <p:nvPr/>
          </p:nvSpPr>
          <p:spPr bwMode="auto">
            <a:xfrm flipV="1">
              <a:off x="672"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801" name="Oval 556"/>
            <p:cNvSpPr>
              <a:spLocks noChangeAspect="1" noChangeArrowheads="1"/>
            </p:cNvSpPr>
            <p:nvPr/>
          </p:nvSpPr>
          <p:spPr bwMode="auto">
            <a:xfrm>
              <a:off x="662"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802" name="Line 557"/>
            <p:cNvSpPr>
              <a:spLocks noChangeAspect="1" noChangeShapeType="1"/>
            </p:cNvSpPr>
            <p:nvPr/>
          </p:nvSpPr>
          <p:spPr bwMode="auto">
            <a:xfrm flipH="1" flipV="1">
              <a:off x="678"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803" name="Line 558"/>
            <p:cNvSpPr>
              <a:spLocks noChangeAspect="1" noChangeShapeType="1"/>
            </p:cNvSpPr>
            <p:nvPr/>
          </p:nvSpPr>
          <p:spPr bwMode="auto">
            <a:xfrm>
              <a:off x="700"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804" name="Line 559"/>
            <p:cNvSpPr>
              <a:spLocks noChangeAspect="1" noChangeShapeType="1"/>
            </p:cNvSpPr>
            <p:nvPr/>
          </p:nvSpPr>
          <p:spPr bwMode="auto">
            <a:xfrm flipH="1">
              <a:off x="699" y="1416"/>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805" name="Oval 560"/>
            <p:cNvSpPr>
              <a:spLocks noChangeAspect="1" noChangeArrowheads="1"/>
            </p:cNvSpPr>
            <p:nvPr/>
          </p:nvSpPr>
          <p:spPr bwMode="auto">
            <a:xfrm flipH="1" flipV="1">
              <a:off x="662"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806" name="Line 561"/>
            <p:cNvSpPr>
              <a:spLocks noChangeAspect="1" noChangeShapeType="1"/>
            </p:cNvSpPr>
            <p:nvPr/>
          </p:nvSpPr>
          <p:spPr bwMode="auto">
            <a:xfrm>
              <a:off x="75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807" name="Line 562"/>
            <p:cNvSpPr>
              <a:spLocks noChangeAspect="1" noChangeShapeType="1"/>
            </p:cNvSpPr>
            <p:nvPr/>
          </p:nvSpPr>
          <p:spPr bwMode="auto">
            <a:xfrm flipH="1" flipV="1">
              <a:off x="73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808" name="Line 563"/>
            <p:cNvSpPr>
              <a:spLocks noChangeAspect="1" noChangeShapeType="1"/>
            </p:cNvSpPr>
            <p:nvPr/>
          </p:nvSpPr>
          <p:spPr bwMode="auto">
            <a:xfrm flipV="1">
              <a:off x="72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809" name="Oval 564"/>
            <p:cNvSpPr>
              <a:spLocks noChangeAspect="1" noChangeArrowheads="1"/>
            </p:cNvSpPr>
            <p:nvPr/>
          </p:nvSpPr>
          <p:spPr bwMode="auto">
            <a:xfrm>
              <a:off x="71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810" name="Line 565"/>
            <p:cNvSpPr>
              <a:spLocks noChangeAspect="1" noChangeShapeType="1"/>
            </p:cNvSpPr>
            <p:nvPr/>
          </p:nvSpPr>
          <p:spPr bwMode="auto">
            <a:xfrm flipH="1" flipV="1">
              <a:off x="734"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811" name="Line 566"/>
            <p:cNvSpPr>
              <a:spLocks noChangeAspect="1" noChangeShapeType="1"/>
            </p:cNvSpPr>
            <p:nvPr/>
          </p:nvSpPr>
          <p:spPr bwMode="auto">
            <a:xfrm>
              <a:off x="757"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812" name="Line 567"/>
            <p:cNvSpPr>
              <a:spLocks noChangeAspect="1" noChangeShapeType="1"/>
            </p:cNvSpPr>
            <p:nvPr/>
          </p:nvSpPr>
          <p:spPr bwMode="auto">
            <a:xfrm flipH="1">
              <a:off x="75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813" name="Oval 568"/>
            <p:cNvSpPr>
              <a:spLocks noChangeAspect="1" noChangeArrowheads="1"/>
            </p:cNvSpPr>
            <p:nvPr/>
          </p:nvSpPr>
          <p:spPr bwMode="auto">
            <a:xfrm flipH="1" flipV="1">
              <a:off x="71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814" name="Line 569"/>
            <p:cNvSpPr>
              <a:spLocks noChangeAspect="1" noChangeShapeType="1"/>
            </p:cNvSpPr>
            <p:nvPr/>
          </p:nvSpPr>
          <p:spPr bwMode="auto">
            <a:xfrm>
              <a:off x="815"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815" name="Line 570"/>
            <p:cNvSpPr>
              <a:spLocks noChangeAspect="1" noChangeShapeType="1"/>
            </p:cNvSpPr>
            <p:nvPr/>
          </p:nvSpPr>
          <p:spPr bwMode="auto">
            <a:xfrm flipH="1" flipV="1">
              <a:off x="787"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816" name="Line 571"/>
            <p:cNvSpPr>
              <a:spLocks noChangeAspect="1" noChangeShapeType="1"/>
            </p:cNvSpPr>
            <p:nvPr/>
          </p:nvSpPr>
          <p:spPr bwMode="auto">
            <a:xfrm flipV="1">
              <a:off x="786" y="1377"/>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817" name="Oval 572"/>
            <p:cNvSpPr>
              <a:spLocks noChangeAspect="1" noChangeArrowheads="1"/>
            </p:cNvSpPr>
            <p:nvPr/>
          </p:nvSpPr>
          <p:spPr bwMode="auto">
            <a:xfrm>
              <a:off x="777" y="1324"/>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818" name="Line 573"/>
            <p:cNvSpPr>
              <a:spLocks noChangeAspect="1" noChangeShapeType="1"/>
            </p:cNvSpPr>
            <p:nvPr/>
          </p:nvSpPr>
          <p:spPr bwMode="auto">
            <a:xfrm flipH="1" flipV="1">
              <a:off x="792"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819" name="Line 574"/>
            <p:cNvSpPr>
              <a:spLocks noChangeAspect="1" noChangeShapeType="1"/>
            </p:cNvSpPr>
            <p:nvPr/>
          </p:nvSpPr>
          <p:spPr bwMode="auto">
            <a:xfrm>
              <a:off x="814"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820" name="Line 575"/>
            <p:cNvSpPr>
              <a:spLocks noChangeAspect="1" noChangeShapeType="1"/>
            </p:cNvSpPr>
            <p:nvPr/>
          </p:nvSpPr>
          <p:spPr bwMode="auto">
            <a:xfrm flipH="1">
              <a:off x="813"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821" name="Oval 576"/>
            <p:cNvSpPr>
              <a:spLocks noChangeAspect="1" noChangeArrowheads="1"/>
            </p:cNvSpPr>
            <p:nvPr/>
          </p:nvSpPr>
          <p:spPr bwMode="auto">
            <a:xfrm flipH="1" flipV="1">
              <a:off x="777" y="1425"/>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822" name="Line 577"/>
            <p:cNvSpPr>
              <a:spLocks noChangeAspect="1" noChangeShapeType="1"/>
            </p:cNvSpPr>
            <p:nvPr/>
          </p:nvSpPr>
          <p:spPr bwMode="auto">
            <a:xfrm>
              <a:off x="1782"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823" name="Line 578"/>
            <p:cNvSpPr>
              <a:spLocks noChangeAspect="1" noChangeShapeType="1"/>
            </p:cNvSpPr>
            <p:nvPr/>
          </p:nvSpPr>
          <p:spPr bwMode="auto">
            <a:xfrm flipH="1" flipV="1">
              <a:off x="1754"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824" name="Line 579"/>
            <p:cNvSpPr>
              <a:spLocks noChangeAspect="1" noChangeShapeType="1"/>
            </p:cNvSpPr>
            <p:nvPr/>
          </p:nvSpPr>
          <p:spPr bwMode="auto">
            <a:xfrm flipV="1">
              <a:off x="1753"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825" name="Oval 580"/>
            <p:cNvSpPr>
              <a:spLocks noChangeAspect="1" noChangeArrowheads="1"/>
            </p:cNvSpPr>
            <p:nvPr/>
          </p:nvSpPr>
          <p:spPr bwMode="auto">
            <a:xfrm>
              <a:off x="1742" y="1324"/>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826" name="Line 581"/>
            <p:cNvSpPr>
              <a:spLocks noChangeAspect="1" noChangeShapeType="1"/>
            </p:cNvSpPr>
            <p:nvPr/>
          </p:nvSpPr>
          <p:spPr bwMode="auto">
            <a:xfrm flipH="1" flipV="1">
              <a:off x="1758"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827" name="Line 582"/>
            <p:cNvSpPr>
              <a:spLocks noChangeAspect="1" noChangeShapeType="1"/>
            </p:cNvSpPr>
            <p:nvPr/>
          </p:nvSpPr>
          <p:spPr bwMode="auto">
            <a:xfrm>
              <a:off x="1781"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828" name="Line 583"/>
            <p:cNvSpPr>
              <a:spLocks noChangeAspect="1" noChangeShapeType="1"/>
            </p:cNvSpPr>
            <p:nvPr/>
          </p:nvSpPr>
          <p:spPr bwMode="auto">
            <a:xfrm flipH="1">
              <a:off x="1779"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829" name="Oval 584"/>
            <p:cNvSpPr>
              <a:spLocks noChangeAspect="1" noChangeArrowheads="1"/>
            </p:cNvSpPr>
            <p:nvPr/>
          </p:nvSpPr>
          <p:spPr bwMode="auto">
            <a:xfrm flipH="1" flipV="1">
              <a:off x="1742" y="1425"/>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830" name="Line 585"/>
            <p:cNvSpPr>
              <a:spLocks noChangeAspect="1" noChangeShapeType="1"/>
            </p:cNvSpPr>
            <p:nvPr/>
          </p:nvSpPr>
          <p:spPr bwMode="auto">
            <a:xfrm>
              <a:off x="1724"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831" name="Line 586"/>
            <p:cNvSpPr>
              <a:spLocks noChangeAspect="1" noChangeShapeType="1"/>
            </p:cNvSpPr>
            <p:nvPr/>
          </p:nvSpPr>
          <p:spPr bwMode="auto">
            <a:xfrm flipH="1" flipV="1">
              <a:off x="1696"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832" name="Line 587"/>
            <p:cNvSpPr>
              <a:spLocks noChangeAspect="1" noChangeShapeType="1"/>
            </p:cNvSpPr>
            <p:nvPr/>
          </p:nvSpPr>
          <p:spPr bwMode="auto">
            <a:xfrm flipV="1">
              <a:off x="1695"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833" name="Oval 588"/>
            <p:cNvSpPr>
              <a:spLocks noChangeAspect="1" noChangeArrowheads="1"/>
            </p:cNvSpPr>
            <p:nvPr/>
          </p:nvSpPr>
          <p:spPr bwMode="auto">
            <a:xfrm>
              <a:off x="1685"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834" name="Line 589"/>
            <p:cNvSpPr>
              <a:spLocks noChangeAspect="1" noChangeShapeType="1"/>
            </p:cNvSpPr>
            <p:nvPr/>
          </p:nvSpPr>
          <p:spPr bwMode="auto">
            <a:xfrm flipH="1" flipV="1">
              <a:off x="1701"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835" name="Line 590"/>
            <p:cNvSpPr>
              <a:spLocks noChangeAspect="1" noChangeShapeType="1"/>
            </p:cNvSpPr>
            <p:nvPr/>
          </p:nvSpPr>
          <p:spPr bwMode="auto">
            <a:xfrm>
              <a:off x="1723"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836" name="Line 591"/>
            <p:cNvSpPr>
              <a:spLocks noChangeAspect="1" noChangeShapeType="1"/>
            </p:cNvSpPr>
            <p:nvPr/>
          </p:nvSpPr>
          <p:spPr bwMode="auto">
            <a:xfrm flipH="1">
              <a:off x="1721"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837" name="Oval 592"/>
            <p:cNvSpPr>
              <a:spLocks noChangeAspect="1" noChangeArrowheads="1"/>
            </p:cNvSpPr>
            <p:nvPr/>
          </p:nvSpPr>
          <p:spPr bwMode="auto">
            <a:xfrm flipH="1" flipV="1">
              <a:off x="1685"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838" name="Line 593"/>
            <p:cNvSpPr>
              <a:spLocks noChangeAspect="1" noChangeShapeType="1"/>
            </p:cNvSpPr>
            <p:nvPr/>
          </p:nvSpPr>
          <p:spPr bwMode="auto">
            <a:xfrm>
              <a:off x="183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839" name="Line 594"/>
            <p:cNvSpPr>
              <a:spLocks noChangeAspect="1" noChangeShapeType="1"/>
            </p:cNvSpPr>
            <p:nvPr/>
          </p:nvSpPr>
          <p:spPr bwMode="auto">
            <a:xfrm flipH="1" flipV="1">
              <a:off x="181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840" name="Line 595"/>
            <p:cNvSpPr>
              <a:spLocks noChangeAspect="1" noChangeShapeType="1"/>
            </p:cNvSpPr>
            <p:nvPr/>
          </p:nvSpPr>
          <p:spPr bwMode="auto">
            <a:xfrm flipV="1">
              <a:off x="1809" y="1377"/>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841" name="Oval 596"/>
            <p:cNvSpPr>
              <a:spLocks noChangeAspect="1" noChangeArrowheads="1"/>
            </p:cNvSpPr>
            <p:nvPr/>
          </p:nvSpPr>
          <p:spPr bwMode="auto">
            <a:xfrm>
              <a:off x="179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842" name="Line 597"/>
            <p:cNvSpPr>
              <a:spLocks noChangeAspect="1" noChangeShapeType="1"/>
            </p:cNvSpPr>
            <p:nvPr/>
          </p:nvSpPr>
          <p:spPr bwMode="auto">
            <a:xfrm flipH="1" flipV="1">
              <a:off x="1815"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843" name="Line 598"/>
            <p:cNvSpPr>
              <a:spLocks noChangeAspect="1" noChangeShapeType="1"/>
            </p:cNvSpPr>
            <p:nvPr/>
          </p:nvSpPr>
          <p:spPr bwMode="auto">
            <a:xfrm>
              <a:off x="1837"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844" name="Line 599"/>
            <p:cNvSpPr>
              <a:spLocks noChangeAspect="1" noChangeShapeType="1"/>
            </p:cNvSpPr>
            <p:nvPr/>
          </p:nvSpPr>
          <p:spPr bwMode="auto">
            <a:xfrm flipH="1">
              <a:off x="1836"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845" name="Oval 600"/>
            <p:cNvSpPr>
              <a:spLocks noChangeAspect="1" noChangeArrowheads="1"/>
            </p:cNvSpPr>
            <p:nvPr/>
          </p:nvSpPr>
          <p:spPr bwMode="auto">
            <a:xfrm flipH="1" flipV="1">
              <a:off x="179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grpSp>
      <p:grpSp>
        <p:nvGrpSpPr>
          <p:cNvPr id="13" name="Group 601"/>
          <p:cNvGrpSpPr>
            <a:grpSpLocks/>
          </p:cNvGrpSpPr>
          <p:nvPr/>
        </p:nvGrpSpPr>
        <p:grpSpPr bwMode="auto">
          <a:xfrm>
            <a:off x="4422775" y="849313"/>
            <a:ext cx="941388" cy="1201737"/>
            <a:chOff x="2751" y="535"/>
            <a:chExt cx="593" cy="757"/>
          </a:xfrm>
        </p:grpSpPr>
        <p:sp>
          <p:nvSpPr>
            <p:cNvPr id="265589" name="Freeform 602"/>
            <p:cNvSpPr>
              <a:spLocks noChangeAspect="1"/>
            </p:cNvSpPr>
            <p:nvPr/>
          </p:nvSpPr>
          <p:spPr bwMode="auto">
            <a:xfrm flipH="1">
              <a:off x="2751" y="535"/>
              <a:ext cx="552" cy="757"/>
            </a:xfrm>
            <a:custGeom>
              <a:avLst/>
              <a:gdLst>
                <a:gd name="T0" fmla="*/ 0 w 2002"/>
                <a:gd name="T1" fmla="*/ 0 h 2742"/>
                <a:gd name="T2" fmla="*/ 0 w 2002"/>
                <a:gd name="T3" fmla="*/ 0 h 2742"/>
                <a:gd name="T4" fmla="*/ 0 w 2002"/>
                <a:gd name="T5" fmla="*/ 0 h 2742"/>
                <a:gd name="T6" fmla="*/ 0 w 2002"/>
                <a:gd name="T7" fmla="*/ 0 h 2742"/>
                <a:gd name="T8" fmla="*/ 0 w 2002"/>
                <a:gd name="T9" fmla="*/ 0 h 2742"/>
                <a:gd name="T10" fmla="*/ 0 w 2002"/>
                <a:gd name="T11" fmla="*/ 0 h 2742"/>
                <a:gd name="T12" fmla="*/ 0 w 2002"/>
                <a:gd name="T13" fmla="*/ 0 h 2742"/>
                <a:gd name="T14" fmla="*/ 0 w 2002"/>
                <a:gd name="T15" fmla="*/ 0 h 2742"/>
                <a:gd name="T16" fmla="*/ 0 w 2002"/>
                <a:gd name="T17" fmla="*/ 0 h 2742"/>
                <a:gd name="T18" fmla="*/ 0 w 2002"/>
                <a:gd name="T19" fmla="*/ 0 h 2742"/>
                <a:gd name="T20" fmla="*/ 0 w 2002"/>
                <a:gd name="T21" fmla="*/ 0 h 2742"/>
                <a:gd name="T22" fmla="*/ 0 w 2002"/>
                <a:gd name="T23" fmla="*/ 0 h 2742"/>
                <a:gd name="T24" fmla="*/ 0 w 2002"/>
                <a:gd name="T25" fmla="*/ 0 h 2742"/>
                <a:gd name="T26" fmla="*/ 0 w 2002"/>
                <a:gd name="T27" fmla="*/ 0 h 2742"/>
                <a:gd name="T28" fmla="*/ 0 w 2002"/>
                <a:gd name="T29" fmla="*/ 0 h 2742"/>
                <a:gd name="T30" fmla="*/ 0 w 2002"/>
                <a:gd name="T31" fmla="*/ 0 h 2742"/>
                <a:gd name="T32" fmla="*/ 0 w 2002"/>
                <a:gd name="T33" fmla="*/ 0 h 2742"/>
                <a:gd name="T34" fmla="*/ 0 w 2002"/>
                <a:gd name="T35" fmla="*/ 0 h 2742"/>
                <a:gd name="T36" fmla="*/ 0 w 2002"/>
                <a:gd name="T37" fmla="*/ 0 h 2742"/>
                <a:gd name="T38" fmla="*/ 0 w 2002"/>
                <a:gd name="T39" fmla="*/ 0 h 2742"/>
                <a:gd name="T40" fmla="*/ 0 w 2002"/>
                <a:gd name="T41" fmla="*/ 0 h 2742"/>
                <a:gd name="T42" fmla="*/ 0 w 2002"/>
                <a:gd name="T43" fmla="*/ 0 h 2742"/>
                <a:gd name="T44" fmla="*/ 0 w 2002"/>
                <a:gd name="T45" fmla="*/ 0 h 2742"/>
                <a:gd name="T46" fmla="*/ 0 w 2002"/>
                <a:gd name="T47" fmla="*/ 0 h 2742"/>
                <a:gd name="T48" fmla="*/ 0 w 2002"/>
                <a:gd name="T49" fmla="*/ 0 h 2742"/>
                <a:gd name="T50" fmla="*/ 0 w 2002"/>
                <a:gd name="T51" fmla="*/ 0 h 2742"/>
                <a:gd name="T52" fmla="*/ 0 w 2002"/>
                <a:gd name="T53" fmla="*/ 0 h 2742"/>
                <a:gd name="T54" fmla="*/ 0 w 2002"/>
                <a:gd name="T55" fmla="*/ 0 h 2742"/>
                <a:gd name="T56" fmla="*/ 0 w 2002"/>
                <a:gd name="T57" fmla="*/ 0 h 2742"/>
                <a:gd name="T58" fmla="*/ 0 w 2002"/>
                <a:gd name="T59" fmla="*/ 0 h 2742"/>
                <a:gd name="T60" fmla="*/ 0 w 2002"/>
                <a:gd name="T61" fmla="*/ 0 h 2742"/>
                <a:gd name="T62" fmla="*/ 0 w 2002"/>
                <a:gd name="T63" fmla="*/ 0 h 2742"/>
                <a:gd name="T64" fmla="*/ 0 w 2002"/>
                <a:gd name="T65" fmla="*/ 0 h 2742"/>
                <a:gd name="T66" fmla="*/ 0 w 2002"/>
                <a:gd name="T67" fmla="*/ 0 h 2742"/>
                <a:gd name="T68" fmla="*/ 0 w 2002"/>
                <a:gd name="T69" fmla="*/ 0 h 2742"/>
                <a:gd name="T70" fmla="*/ 0 w 2002"/>
                <a:gd name="T71" fmla="*/ 0 h 2742"/>
                <a:gd name="T72" fmla="*/ 0 w 2002"/>
                <a:gd name="T73" fmla="*/ 0 h 2742"/>
                <a:gd name="T74" fmla="*/ 0 w 2002"/>
                <a:gd name="T75" fmla="*/ 0 h 2742"/>
                <a:gd name="T76" fmla="*/ 0 w 2002"/>
                <a:gd name="T77" fmla="*/ 0 h 2742"/>
                <a:gd name="T78" fmla="*/ 0 w 2002"/>
                <a:gd name="T79" fmla="*/ 0 h 2742"/>
                <a:gd name="T80" fmla="*/ 0 w 2002"/>
                <a:gd name="T81" fmla="*/ 0 h 2742"/>
                <a:gd name="T82" fmla="*/ 0 w 2002"/>
                <a:gd name="T83" fmla="*/ 0 h 2742"/>
                <a:gd name="T84" fmla="*/ 0 w 2002"/>
                <a:gd name="T85" fmla="*/ 0 h 2742"/>
                <a:gd name="T86" fmla="*/ 0 w 2002"/>
                <a:gd name="T87" fmla="*/ 0 h 27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02"/>
                <a:gd name="T133" fmla="*/ 0 h 2742"/>
                <a:gd name="T134" fmla="*/ 2002 w 2002"/>
                <a:gd name="T135" fmla="*/ 2742 h 27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02" h="2742">
                  <a:moveTo>
                    <a:pt x="25" y="544"/>
                  </a:moveTo>
                  <a:cubicBezTo>
                    <a:pt x="0" y="418"/>
                    <a:pt x="15" y="236"/>
                    <a:pt x="146" y="145"/>
                  </a:cubicBezTo>
                  <a:cubicBezTo>
                    <a:pt x="277" y="54"/>
                    <a:pt x="498" y="32"/>
                    <a:pt x="600" y="16"/>
                  </a:cubicBezTo>
                  <a:cubicBezTo>
                    <a:pt x="702" y="0"/>
                    <a:pt x="839" y="53"/>
                    <a:pt x="899" y="135"/>
                  </a:cubicBezTo>
                  <a:cubicBezTo>
                    <a:pt x="959" y="217"/>
                    <a:pt x="942" y="105"/>
                    <a:pt x="1015" y="99"/>
                  </a:cubicBezTo>
                  <a:cubicBezTo>
                    <a:pt x="1088" y="93"/>
                    <a:pt x="1107" y="180"/>
                    <a:pt x="1142" y="130"/>
                  </a:cubicBezTo>
                  <a:cubicBezTo>
                    <a:pt x="1177" y="80"/>
                    <a:pt x="1223" y="39"/>
                    <a:pt x="1354" y="39"/>
                  </a:cubicBezTo>
                  <a:cubicBezTo>
                    <a:pt x="1485" y="39"/>
                    <a:pt x="1561" y="112"/>
                    <a:pt x="1576" y="216"/>
                  </a:cubicBezTo>
                  <a:cubicBezTo>
                    <a:pt x="1591" y="320"/>
                    <a:pt x="1591" y="458"/>
                    <a:pt x="1596" y="564"/>
                  </a:cubicBezTo>
                  <a:cubicBezTo>
                    <a:pt x="1601" y="670"/>
                    <a:pt x="2002" y="604"/>
                    <a:pt x="1996" y="685"/>
                  </a:cubicBezTo>
                  <a:cubicBezTo>
                    <a:pt x="1990" y="766"/>
                    <a:pt x="1606" y="691"/>
                    <a:pt x="1606" y="817"/>
                  </a:cubicBezTo>
                  <a:cubicBezTo>
                    <a:pt x="1606" y="943"/>
                    <a:pt x="1622" y="1165"/>
                    <a:pt x="1541" y="1236"/>
                  </a:cubicBezTo>
                  <a:cubicBezTo>
                    <a:pt x="1460" y="1307"/>
                    <a:pt x="1389" y="1302"/>
                    <a:pt x="1334" y="1297"/>
                  </a:cubicBezTo>
                  <a:cubicBezTo>
                    <a:pt x="1279" y="1292"/>
                    <a:pt x="1283" y="1377"/>
                    <a:pt x="1220" y="1399"/>
                  </a:cubicBezTo>
                  <a:cubicBezTo>
                    <a:pt x="1157" y="1421"/>
                    <a:pt x="1090" y="1403"/>
                    <a:pt x="1065" y="1447"/>
                  </a:cubicBezTo>
                  <a:cubicBezTo>
                    <a:pt x="1040" y="1491"/>
                    <a:pt x="1021" y="1508"/>
                    <a:pt x="951" y="1555"/>
                  </a:cubicBezTo>
                  <a:cubicBezTo>
                    <a:pt x="881" y="1602"/>
                    <a:pt x="748" y="1617"/>
                    <a:pt x="698" y="1627"/>
                  </a:cubicBezTo>
                  <a:cubicBezTo>
                    <a:pt x="648" y="1637"/>
                    <a:pt x="660" y="1687"/>
                    <a:pt x="714" y="1678"/>
                  </a:cubicBezTo>
                  <a:cubicBezTo>
                    <a:pt x="768" y="1669"/>
                    <a:pt x="867" y="1574"/>
                    <a:pt x="990" y="1666"/>
                  </a:cubicBezTo>
                  <a:cubicBezTo>
                    <a:pt x="1113" y="1758"/>
                    <a:pt x="1319" y="1965"/>
                    <a:pt x="1389" y="2029"/>
                  </a:cubicBezTo>
                  <a:cubicBezTo>
                    <a:pt x="1459" y="2093"/>
                    <a:pt x="1546" y="1928"/>
                    <a:pt x="1596" y="1979"/>
                  </a:cubicBezTo>
                  <a:cubicBezTo>
                    <a:pt x="1646" y="2030"/>
                    <a:pt x="1455" y="2100"/>
                    <a:pt x="1571" y="2211"/>
                  </a:cubicBezTo>
                  <a:cubicBezTo>
                    <a:pt x="1687" y="2322"/>
                    <a:pt x="1764" y="2510"/>
                    <a:pt x="1632" y="2626"/>
                  </a:cubicBezTo>
                  <a:cubicBezTo>
                    <a:pt x="1500" y="2742"/>
                    <a:pt x="1384" y="2691"/>
                    <a:pt x="1258" y="2610"/>
                  </a:cubicBezTo>
                  <a:cubicBezTo>
                    <a:pt x="1132" y="2529"/>
                    <a:pt x="753" y="2140"/>
                    <a:pt x="667" y="2039"/>
                  </a:cubicBezTo>
                  <a:cubicBezTo>
                    <a:pt x="581" y="1938"/>
                    <a:pt x="561" y="1878"/>
                    <a:pt x="596" y="1807"/>
                  </a:cubicBezTo>
                  <a:cubicBezTo>
                    <a:pt x="631" y="1736"/>
                    <a:pt x="575" y="1658"/>
                    <a:pt x="495" y="1668"/>
                  </a:cubicBezTo>
                  <a:cubicBezTo>
                    <a:pt x="415" y="1678"/>
                    <a:pt x="303" y="1691"/>
                    <a:pt x="202" y="1524"/>
                  </a:cubicBezTo>
                  <a:cubicBezTo>
                    <a:pt x="101" y="1357"/>
                    <a:pt x="157" y="1123"/>
                    <a:pt x="212" y="1185"/>
                  </a:cubicBezTo>
                  <a:cubicBezTo>
                    <a:pt x="267" y="1247"/>
                    <a:pt x="380" y="1292"/>
                    <a:pt x="466" y="1247"/>
                  </a:cubicBezTo>
                  <a:cubicBezTo>
                    <a:pt x="552" y="1202"/>
                    <a:pt x="570" y="1057"/>
                    <a:pt x="559" y="1017"/>
                  </a:cubicBezTo>
                  <a:cubicBezTo>
                    <a:pt x="548" y="977"/>
                    <a:pt x="716" y="948"/>
                    <a:pt x="843" y="968"/>
                  </a:cubicBezTo>
                  <a:cubicBezTo>
                    <a:pt x="970" y="988"/>
                    <a:pt x="1085" y="1122"/>
                    <a:pt x="1091" y="1236"/>
                  </a:cubicBezTo>
                  <a:cubicBezTo>
                    <a:pt x="1097" y="1350"/>
                    <a:pt x="1128" y="1307"/>
                    <a:pt x="1147" y="1297"/>
                  </a:cubicBezTo>
                  <a:cubicBezTo>
                    <a:pt x="1166" y="1287"/>
                    <a:pt x="1184" y="1271"/>
                    <a:pt x="1162" y="1246"/>
                  </a:cubicBezTo>
                  <a:cubicBezTo>
                    <a:pt x="1140" y="1221"/>
                    <a:pt x="1118" y="1229"/>
                    <a:pt x="1096" y="1115"/>
                  </a:cubicBezTo>
                  <a:cubicBezTo>
                    <a:pt x="1074" y="1001"/>
                    <a:pt x="1078" y="406"/>
                    <a:pt x="1081" y="327"/>
                  </a:cubicBezTo>
                  <a:cubicBezTo>
                    <a:pt x="1084" y="248"/>
                    <a:pt x="1055" y="243"/>
                    <a:pt x="1030" y="246"/>
                  </a:cubicBezTo>
                  <a:cubicBezTo>
                    <a:pt x="1005" y="249"/>
                    <a:pt x="999" y="216"/>
                    <a:pt x="965" y="281"/>
                  </a:cubicBezTo>
                  <a:cubicBezTo>
                    <a:pt x="978" y="386"/>
                    <a:pt x="927" y="533"/>
                    <a:pt x="828" y="596"/>
                  </a:cubicBezTo>
                  <a:cubicBezTo>
                    <a:pt x="729" y="659"/>
                    <a:pt x="539" y="753"/>
                    <a:pt x="516" y="708"/>
                  </a:cubicBezTo>
                  <a:cubicBezTo>
                    <a:pt x="493" y="663"/>
                    <a:pt x="434" y="539"/>
                    <a:pt x="300" y="542"/>
                  </a:cubicBezTo>
                  <a:cubicBezTo>
                    <a:pt x="166" y="545"/>
                    <a:pt x="125" y="630"/>
                    <a:pt x="97" y="683"/>
                  </a:cubicBezTo>
                  <a:cubicBezTo>
                    <a:pt x="69" y="736"/>
                    <a:pt x="50" y="670"/>
                    <a:pt x="25" y="544"/>
                  </a:cubicBezTo>
                  <a:close/>
                </a:path>
              </a:pathLst>
            </a:custGeom>
            <a:gradFill rotWithShape="1">
              <a:gsLst>
                <a:gs pos="0">
                  <a:srgbClr val="8EC000"/>
                </a:gs>
                <a:gs pos="100000">
                  <a:srgbClr val="94C30D"/>
                </a:gs>
              </a:gsLst>
              <a:path path="rect">
                <a:fillToRect l="50000" t="50000" r="50000" b="50000"/>
              </a:path>
            </a:gradFill>
            <a:ln w="9525">
              <a:solidFill>
                <a:srgbClr val="003300"/>
              </a:solidFill>
              <a:round/>
              <a:headEnd/>
              <a:tailEnd/>
            </a:ln>
          </p:spPr>
          <p:txBody>
            <a:bodyPr wrap="none" anchor="ctr">
              <a:prstTxWarp prst="textNoShape">
                <a:avLst/>
              </a:prstTxWarp>
            </a:bodyPr>
            <a:lstStyle/>
            <a:p>
              <a:endParaRPr lang="es-ES"/>
            </a:p>
          </p:txBody>
        </p:sp>
        <p:sp>
          <p:nvSpPr>
            <p:cNvPr id="265590" name="Oval 603"/>
            <p:cNvSpPr>
              <a:spLocks noChangeAspect="1" noChangeArrowheads="1"/>
            </p:cNvSpPr>
            <p:nvPr/>
          </p:nvSpPr>
          <p:spPr bwMode="auto">
            <a:xfrm flipH="1">
              <a:off x="2835" y="556"/>
              <a:ext cx="191" cy="328"/>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591" name="Oval 604"/>
            <p:cNvSpPr>
              <a:spLocks noChangeAspect="1" noChangeArrowheads="1"/>
            </p:cNvSpPr>
            <p:nvPr/>
          </p:nvSpPr>
          <p:spPr bwMode="auto">
            <a:xfrm flipH="1">
              <a:off x="2880" y="546"/>
              <a:ext cx="109" cy="45"/>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592" name="Oval 605"/>
            <p:cNvSpPr>
              <a:spLocks noChangeAspect="1" noChangeArrowheads="1"/>
            </p:cNvSpPr>
            <p:nvPr/>
          </p:nvSpPr>
          <p:spPr bwMode="auto">
            <a:xfrm rot="892190" flipH="1">
              <a:off x="2873" y="867"/>
              <a:ext cx="72" cy="23"/>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593" name="Oval 606"/>
            <p:cNvSpPr>
              <a:spLocks noChangeAspect="1" noChangeArrowheads="1"/>
            </p:cNvSpPr>
            <p:nvPr/>
          </p:nvSpPr>
          <p:spPr bwMode="auto">
            <a:xfrm flipH="1">
              <a:off x="2755" y="711"/>
              <a:ext cx="92" cy="25"/>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594" name="Oval 607"/>
            <p:cNvSpPr>
              <a:spLocks noChangeAspect="1" noChangeArrowheads="1"/>
            </p:cNvSpPr>
            <p:nvPr/>
          </p:nvSpPr>
          <p:spPr bwMode="auto">
            <a:xfrm rot="21363078" flipH="1">
              <a:off x="3066" y="539"/>
              <a:ext cx="124" cy="47"/>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595" name="Oval 608"/>
            <p:cNvSpPr>
              <a:spLocks noChangeAspect="1" noChangeArrowheads="1"/>
            </p:cNvSpPr>
            <p:nvPr/>
          </p:nvSpPr>
          <p:spPr bwMode="auto">
            <a:xfrm rot="6521748" flipH="1">
              <a:off x="3031" y="730"/>
              <a:ext cx="168" cy="374"/>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596" name="Oval 609"/>
            <p:cNvSpPr>
              <a:spLocks noChangeAspect="1" noChangeArrowheads="1"/>
            </p:cNvSpPr>
            <p:nvPr/>
          </p:nvSpPr>
          <p:spPr bwMode="auto">
            <a:xfrm rot="2816801" flipH="1">
              <a:off x="2894" y="922"/>
              <a:ext cx="201" cy="406"/>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597" name="Oval 610"/>
            <p:cNvSpPr>
              <a:spLocks noChangeAspect="1" noChangeArrowheads="1"/>
            </p:cNvSpPr>
            <p:nvPr/>
          </p:nvSpPr>
          <p:spPr bwMode="auto">
            <a:xfrm flipH="1">
              <a:off x="2857" y="1246"/>
              <a:ext cx="86" cy="33"/>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598" name="Oval 611"/>
            <p:cNvSpPr>
              <a:spLocks noChangeAspect="1" noChangeArrowheads="1"/>
            </p:cNvSpPr>
            <p:nvPr/>
          </p:nvSpPr>
          <p:spPr bwMode="auto">
            <a:xfrm flipH="1">
              <a:off x="3025" y="982"/>
              <a:ext cx="75" cy="33"/>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599" name="Oval 612"/>
            <p:cNvSpPr>
              <a:spLocks noChangeAspect="1" noChangeArrowheads="1"/>
            </p:cNvSpPr>
            <p:nvPr/>
          </p:nvSpPr>
          <p:spPr bwMode="auto">
            <a:xfrm rot="2279924" flipH="1">
              <a:off x="2937" y="895"/>
              <a:ext cx="55" cy="17"/>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600" name="Oval 613"/>
            <p:cNvSpPr>
              <a:spLocks noChangeAspect="1" noChangeArrowheads="1"/>
            </p:cNvSpPr>
            <p:nvPr/>
          </p:nvSpPr>
          <p:spPr bwMode="auto">
            <a:xfrm rot="971840" flipH="1">
              <a:off x="3014" y="931"/>
              <a:ext cx="105" cy="41"/>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601" name="Oval 614"/>
            <p:cNvSpPr>
              <a:spLocks noChangeAspect="1" noChangeArrowheads="1"/>
            </p:cNvSpPr>
            <p:nvPr/>
          </p:nvSpPr>
          <p:spPr bwMode="auto">
            <a:xfrm rot="21301815" flipH="1">
              <a:off x="3030" y="802"/>
              <a:ext cx="110" cy="38"/>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63" name="AutoShape 615"/>
            <p:cNvSpPr>
              <a:spLocks noChangeAspect="1" noChangeArrowheads="1"/>
            </p:cNvSpPr>
            <p:nvPr/>
          </p:nvSpPr>
          <p:spPr bwMode="auto">
            <a:xfrm rot="16200000" flipH="1">
              <a:off x="3172" y="622"/>
              <a:ext cx="95" cy="116"/>
            </a:xfrm>
            <a:prstGeom prst="moon">
              <a:avLst>
                <a:gd name="adj" fmla="val 54519"/>
              </a:avLst>
            </a:prstGeom>
            <a:gradFill rotWithShape="1">
              <a:gsLst>
                <a:gs pos="0">
                  <a:schemeClr val="folHlink">
                    <a:alpha val="0"/>
                  </a:schemeClr>
                </a:gs>
                <a:gs pos="100000">
                  <a:schemeClr val="folHlink">
                    <a:gamma/>
                    <a:shade val="44314"/>
                    <a:invGamma/>
                  </a:schemeClr>
                </a:gs>
              </a:gsLst>
              <a:lin ang="0" scaled="1"/>
            </a:gradFill>
            <a:ln w="9525">
              <a:noFill/>
              <a:miter lim="800000"/>
              <a:headEnd/>
              <a:tailEnd/>
            </a:ln>
            <a:effectLst/>
          </p:spPr>
          <p:txBody>
            <a:bodyPr wrap="none" anchor="ctr">
              <a:prstTxWarp prst="textNoShape">
                <a:avLst/>
              </a:prstTxWarp>
            </a:bodyPr>
            <a:lstStyle/>
            <a:p>
              <a:pPr>
                <a:defRPr/>
              </a:pPr>
              <a:endParaRPr lang="es-ES">
                <a:ea typeface="+mn-ea"/>
                <a:cs typeface="+mn-cs"/>
              </a:endParaRPr>
            </a:p>
          </p:txBody>
        </p:sp>
        <p:sp>
          <p:nvSpPr>
            <p:cNvPr id="2664" name="AutoShape 616"/>
            <p:cNvSpPr>
              <a:spLocks noChangeAspect="1" noChangeArrowheads="1"/>
            </p:cNvSpPr>
            <p:nvPr/>
          </p:nvSpPr>
          <p:spPr bwMode="auto">
            <a:xfrm rot="6918623" flipH="1">
              <a:off x="3129" y="825"/>
              <a:ext cx="97" cy="111"/>
            </a:xfrm>
            <a:prstGeom prst="moon">
              <a:avLst>
                <a:gd name="adj" fmla="val 49981"/>
              </a:avLst>
            </a:prstGeom>
            <a:gradFill rotWithShape="1">
              <a:gsLst>
                <a:gs pos="0">
                  <a:schemeClr val="folHlink">
                    <a:alpha val="0"/>
                  </a:schemeClr>
                </a:gs>
                <a:gs pos="100000">
                  <a:schemeClr val="folHlink">
                    <a:gamma/>
                    <a:shade val="44314"/>
                    <a:invGamma/>
                  </a:schemeClr>
                </a:gs>
              </a:gsLst>
              <a:lin ang="0" scaled="1"/>
            </a:gradFill>
            <a:ln w="9525">
              <a:noFill/>
              <a:miter lim="800000"/>
              <a:headEnd/>
              <a:tailEnd/>
            </a:ln>
            <a:effectLst/>
          </p:spPr>
          <p:txBody>
            <a:bodyPr wrap="none" anchor="ctr">
              <a:prstTxWarp prst="textNoShape">
                <a:avLst/>
              </a:prstTxWarp>
            </a:bodyPr>
            <a:lstStyle/>
            <a:p>
              <a:pPr>
                <a:defRPr/>
              </a:pPr>
              <a:endParaRPr lang="es-ES">
                <a:ea typeface="+mn-ea"/>
                <a:cs typeface="+mn-cs"/>
              </a:endParaRPr>
            </a:p>
          </p:txBody>
        </p:sp>
        <p:sp>
          <p:nvSpPr>
            <p:cNvPr id="265604" name="Oval 617"/>
            <p:cNvSpPr>
              <a:spLocks noChangeAspect="1" noChangeArrowheads="1"/>
            </p:cNvSpPr>
            <p:nvPr/>
          </p:nvSpPr>
          <p:spPr bwMode="auto">
            <a:xfrm rot="6002483" flipH="1">
              <a:off x="3089" y="439"/>
              <a:ext cx="160" cy="351"/>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605" name="Text Box 618"/>
            <p:cNvSpPr txBox="1">
              <a:spLocks noChangeAspect="1" noChangeArrowheads="1"/>
            </p:cNvSpPr>
            <p:nvPr/>
          </p:nvSpPr>
          <p:spPr bwMode="auto">
            <a:xfrm flipH="1">
              <a:off x="2999" y="543"/>
              <a:ext cx="340" cy="14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2A2900"/>
                  </a:solidFill>
                  <a:ea typeface="Arial" charset="0"/>
                  <a:cs typeface="Arial" charset="0"/>
                </a:rPr>
                <a:t>EGFR</a:t>
              </a:r>
            </a:p>
          </p:txBody>
        </p:sp>
      </p:grpSp>
      <p:grpSp>
        <p:nvGrpSpPr>
          <p:cNvPr id="14" name="Group 619"/>
          <p:cNvGrpSpPr>
            <a:grpSpLocks/>
          </p:cNvGrpSpPr>
          <p:nvPr/>
        </p:nvGrpSpPr>
        <p:grpSpPr bwMode="auto">
          <a:xfrm>
            <a:off x="3784600" y="841375"/>
            <a:ext cx="968375" cy="1201738"/>
            <a:chOff x="2129" y="545"/>
            <a:chExt cx="610" cy="757"/>
          </a:xfrm>
        </p:grpSpPr>
        <p:sp>
          <p:nvSpPr>
            <p:cNvPr id="265569" name="Freeform 620"/>
            <p:cNvSpPr>
              <a:spLocks noChangeAspect="1"/>
            </p:cNvSpPr>
            <p:nvPr/>
          </p:nvSpPr>
          <p:spPr bwMode="auto">
            <a:xfrm>
              <a:off x="2170" y="545"/>
              <a:ext cx="552" cy="757"/>
            </a:xfrm>
            <a:custGeom>
              <a:avLst/>
              <a:gdLst>
                <a:gd name="T0" fmla="*/ 0 w 2002"/>
                <a:gd name="T1" fmla="*/ 0 h 2742"/>
                <a:gd name="T2" fmla="*/ 0 w 2002"/>
                <a:gd name="T3" fmla="*/ 0 h 2742"/>
                <a:gd name="T4" fmla="*/ 0 w 2002"/>
                <a:gd name="T5" fmla="*/ 0 h 2742"/>
                <a:gd name="T6" fmla="*/ 0 w 2002"/>
                <a:gd name="T7" fmla="*/ 0 h 2742"/>
                <a:gd name="T8" fmla="*/ 0 w 2002"/>
                <a:gd name="T9" fmla="*/ 0 h 2742"/>
                <a:gd name="T10" fmla="*/ 0 w 2002"/>
                <a:gd name="T11" fmla="*/ 0 h 2742"/>
                <a:gd name="T12" fmla="*/ 0 w 2002"/>
                <a:gd name="T13" fmla="*/ 0 h 2742"/>
                <a:gd name="T14" fmla="*/ 0 w 2002"/>
                <a:gd name="T15" fmla="*/ 0 h 2742"/>
                <a:gd name="T16" fmla="*/ 0 w 2002"/>
                <a:gd name="T17" fmla="*/ 0 h 2742"/>
                <a:gd name="T18" fmla="*/ 0 w 2002"/>
                <a:gd name="T19" fmla="*/ 0 h 2742"/>
                <a:gd name="T20" fmla="*/ 0 w 2002"/>
                <a:gd name="T21" fmla="*/ 0 h 2742"/>
                <a:gd name="T22" fmla="*/ 0 w 2002"/>
                <a:gd name="T23" fmla="*/ 0 h 2742"/>
                <a:gd name="T24" fmla="*/ 0 w 2002"/>
                <a:gd name="T25" fmla="*/ 0 h 2742"/>
                <a:gd name="T26" fmla="*/ 0 w 2002"/>
                <a:gd name="T27" fmla="*/ 0 h 2742"/>
                <a:gd name="T28" fmla="*/ 0 w 2002"/>
                <a:gd name="T29" fmla="*/ 0 h 2742"/>
                <a:gd name="T30" fmla="*/ 0 w 2002"/>
                <a:gd name="T31" fmla="*/ 0 h 2742"/>
                <a:gd name="T32" fmla="*/ 0 w 2002"/>
                <a:gd name="T33" fmla="*/ 0 h 2742"/>
                <a:gd name="T34" fmla="*/ 0 w 2002"/>
                <a:gd name="T35" fmla="*/ 0 h 2742"/>
                <a:gd name="T36" fmla="*/ 0 w 2002"/>
                <a:gd name="T37" fmla="*/ 0 h 2742"/>
                <a:gd name="T38" fmla="*/ 0 w 2002"/>
                <a:gd name="T39" fmla="*/ 0 h 2742"/>
                <a:gd name="T40" fmla="*/ 0 w 2002"/>
                <a:gd name="T41" fmla="*/ 0 h 2742"/>
                <a:gd name="T42" fmla="*/ 0 w 2002"/>
                <a:gd name="T43" fmla="*/ 0 h 2742"/>
                <a:gd name="T44" fmla="*/ 0 w 2002"/>
                <a:gd name="T45" fmla="*/ 0 h 2742"/>
                <a:gd name="T46" fmla="*/ 0 w 2002"/>
                <a:gd name="T47" fmla="*/ 0 h 2742"/>
                <a:gd name="T48" fmla="*/ 0 w 2002"/>
                <a:gd name="T49" fmla="*/ 0 h 2742"/>
                <a:gd name="T50" fmla="*/ 0 w 2002"/>
                <a:gd name="T51" fmla="*/ 0 h 2742"/>
                <a:gd name="T52" fmla="*/ 0 w 2002"/>
                <a:gd name="T53" fmla="*/ 0 h 2742"/>
                <a:gd name="T54" fmla="*/ 0 w 2002"/>
                <a:gd name="T55" fmla="*/ 0 h 2742"/>
                <a:gd name="T56" fmla="*/ 0 w 2002"/>
                <a:gd name="T57" fmla="*/ 0 h 2742"/>
                <a:gd name="T58" fmla="*/ 0 w 2002"/>
                <a:gd name="T59" fmla="*/ 0 h 2742"/>
                <a:gd name="T60" fmla="*/ 0 w 2002"/>
                <a:gd name="T61" fmla="*/ 0 h 2742"/>
                <a:gd name="T62" fmla="*/ 0 w 2002"/>
                <a:gd name="T63" fmla="*/ 0 h 2742"/>
                <a:gd name="T64" fmla="*/ 0 w 2002"/>
                <a:gd name="T65" fmla="*/ 0 h 2742"/>
                <a:gd name="T66" fmla="*/ 0 w 2002"/>
                <a:gd name="T67" fmla="*/ 0 h 2742"/>
                <a:gd name="T68" fmla="*/ 0 w 2002"/>
                <a:gd name="T69" fmla="*/ 0 h 2742"/>
                <a:gd name="T70" fmla="*/ 0 w 2002"/>
                <a:gd name="T71" fmla="*/ 0 h 2742"/>
                <a:gd name="T72" fmla="*/ 0 w 2002"/>
                <a:gd name="T73" fmla="*/ 0 h 2742"/>
                <a:gd name="T74" fmla="*/ 0 w 2002"/>
                <a:gd name="T75" fmla="*/ 0 h 2742"/>
                <a:gd name="T76" fmla="*/ 0 w 2002"/>
                <a:gd name="T77" fmla="*/ 0 h 2742"/>
                <a:gd name="T78" fmla="*/ 0 w 2002"/>
                <a:gd name="T79" fmla="*/ 0 h 2742"/>
                <a:gd name="T80" fmla="*/ 0 w 2002"/>
                <a:gd name="T81" fmla="*/ 0 h 2742"/>
                <a:gd name="T82" fmla="*/ 0 w 2002"/>
                <a:gd name="T83" fmla="*/ 0 h 2742"/>
                <a:gd name="T84" fmla="*/ 0 w 2002"/>
                <a:gd name="T85" fmla="*/ 0 h 2742"/>
                <a:gd name="T86" fmla="*/ 0 w 2002"/>
                <a:gd name="T87" fmla="*/ 0 h 27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02"/>
                <a:gd name="T133" fmla="*/ 0 h 2742"/>
                <a:gd name="T134" fmla="*/ 2002 w 2002"/>
                <a:gd name="T135" fmla="*/ 2742 h 27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02" h="2742">
                  <a:moveTo>
                    <a:pt x="25" y="544"/>
                  </a:moveTo>
                  <a:cubicBezTo>
                    <a:pt x="0" y="418"/>
                    <a:pt x="15" y="236"/>
                    <a:pt x="146" y="145"/>
                  </a:cubicBezTo>
                  <a:cubicBezTo>
                    <a:pt x="277" y="54"/>
                    <a:pt x="498" y="32"/>
                    <a:pt x="600" y="16"/>
                  </a:cubicBezTo>
                  <a:cubicBezTo>
                    <a:pt x="702" y="0"/>
                    <a:pt x="839" y="53"/>
                    <a:pt x="899" y="135"/>
                  </a:cubicBezTo>
                  <a:cubicBezTo>
                    <a:pt x="959" y="217"/>
                    <a:pt x="942" y="105"/>
                    <a:pt x="1015" y="99"/>
                  </a:cubicBezTo>
                  <a:cubicBezTo>
                    <a:pt x="1088" y="93"/>
                    <a:pt x="1107" y="180"/>
                    <a:pt x="1142" y="130"/>
                  </a:cubicBezTo>
                  <a:cubicBezTo>
                    <a:pt x="1177" y="80"/>
                    <a:pt x="1223" y="39"/>
                    <a:pt x="1354" y="39"/>
                  </a:cubicBezTo>
                  <a:cubicBezTo>
                    <a:pt x="1485" y="39"/>
                    <a:pt x="1561" y="112"/>
                    <a:pt x="1576" y="216"/>
                  </a:cubicBezTo>
                  <a:cubicBezTo>
                    <a:pt x="1591" y="320"/>
                    <a:pt x="1591" y="458"/>
                    <a:pt x="1596" y="564"/>
                  </a:cubicBezTo>
                  <a:cubicBezTo>
                    <a:pt x="1601" y="670"/>
                    <a:pt x="2002" y="604"/>
                    <a:pt x="1996" y="685"/>
                  </a:cubicBezTo>
                  <a:cubicBezTo>
                    <a:pt x="1990" y="766"/>
                    <a:pt x="1606" y="691"/>
                    <a:pt x="1606" y="817"/>
                  </a:cubicBezTo>
                  <a:cubicBezTo>
                    <a:pt x="1606" y="943"/>
                    <a:pt x="1622" y="1165"/>
                    <a:pt x="1541" y="1236"/>
                  </a:cubicBezTo>
                  <a:cubicBezTo>
                    <a:pt x="1460" y="1307"/>
                    <a:pt x="1389" y="1302"/>
                    <a:pt x="1334" y="1297"/>
                  </a:cubicBezTo>
                  <a:cubicBezTo>
                    <a:pt x="1279" y="1292"/>
                    <a:pt x="1283" y="1377"/>
                    <a:pt x="1220" y="1399"/>
                  </a:cubicBezTo>
                  <a:cubicBezTo>
                    <a:pt x="1157" y="1421"/>
                    <a:pt x="1090" y="1403"/>
                    <a:pt x="1065" y="1447"/>
                  </a:cubicBezTo>
                  <a:cubicBezTo>
                    <a:pt x="1040" y="1491"/>
                    <a:pt x="1021" y="1508"/>
                    <a:pt x="951" y="1555"/>
                  </a:cubicBezTo>
                  <a:cubicBezTo>
                    <a:pt x="881" y="1602"/>
                    <a:pt x="748" y="1617"/>
                    <a:pt x="698" y="1627"/>
                  </a:cubicBezTo>
                  <a:cubicBezTo>
                    <a:pt x="648" y="1637"/>
                    <a:pt x="660" y="1687"/>
                    <a:pt x="714" y="1678"/>
                  </a:cubicBezTo>
                  <a:cubicBezTo>
                    <a:pt x="768" y="1669"/>
                    <a:pt x="867" y="1574"/>
                    <a:pt x="990" y="1666"/>
                  </a:cubicBezTo>
                  <a:cubicBezTo>
                    <a:pt x="1113" y="1758"/>
                    <a:pt x="1319" y="1965"/>
                    <a:pt x="1389" y="2029"/>
                  </a:cubicBezTo>
                  <a:cubicBezTo>
                    <a:pt x="1459" y="2093"/>
                    <a:pt x="1546" y="1928"/>
                    <a:pt x="1596" y="1979"/>
                  </a:cubicBezTo>
                  <a:cubicBezTo>
                    <a:pt x="1646" y="2030"/>
                    <a:pt x="1455" y="2100"/>
                    <a:pt x="1571" y="2211"/>
                  </a:cubicBezTo>
                  <a:cubicBezTo>
                    <a:pt x="1687" y="2322"/>
                    <a:pt x="1764" y="2510"/>
                    <a:pt x="1632" y="2626"/>
                  </a:cubicBezTo>
                  <a:cubicBezTo>
                    <a:pt x="1500" y="2742"/>
                    <a:pt x="1384" y="2691"/>
                    <a:pt x="1258" y="2610"/>
                  </a:cubicBezTo>
                  <a:cubicBezTo>
                    <a:pt x="1132" y="2529"/>
                    <a:pt x="753" y="2140"/>
                    <a:pt x="667" y="2039"/>
                  </a:cubicBezTo>
                  <a:cubicBezTo>
                    <a:pt x="581" y="1938"/>
                    <a:pt x="561" y="1878"/>
                    <a:pt x="596" y="1807"/>
                  </a:cubicBezTo>
                  <a:cubicBezTo>
                    <a:pt x="631" y="1736"/>
                    <a:pt x="575" y="1658"/>
                    <a:pt x="495" y="1668"/>
                  </a:cubicBezTo>
                  <a:cubicBezTo>
                    <a:pt x="415" y="1678"/>
                    <a:pt x="303" y="1691"/>
                    <a:pt x="202" y="1524"/>
                  </a:cubicBezTo>
                  <a:cubicBezTo>
                    <a:pt x="101" y="1357"/>
                    <a:pt x="157" y="1123"/>
                    <a:pt x="212" y="1185"/>
                  </a:cubicBezTo>
                  <a:cubicBezTo>
                    <a:pt x="267" y="1247"/>
                    <a:pt x="380" y="1292"/>
                    <a:pt x="466" y="1247"/>
                  </a:cubicBezTo>
                  <a:cubicBezTo>
                    <a:pt x="552" y="1202"/>
                    <a:pt x="570" y="1057"/>
                    <a:pt x="559" y="1017"/>
                  </a:cubicBezTo>
                  <a:cubicBezTo>
                    <a:pt x="548" y="977"/>
                    <a:pt x="716" y="948"/>
                    <a:pt x="843" y="968"/>
                  </a:cubicBezTo>
                  <a:cubicBezTo>
                    <a:pt x="970" y="988"/>
                    <a:pt x="1085" y="1122"/>
                    <a:pt x="1091" y="1236"/>
                  </a:cubicBezTo>
                  <a:cubicBezTo>
                    <a:pt x="1097" y="1350"/>
                    <a:pt x="1128" y="1307"/>
                    <a:pt x="1147" y="1297"/>
                  </a:cubicBezTo>
                  <a:cubicBezTo>
                    <a:pt x="1166" y="1287"/>
                    <a:pt x="1184" y="1271"/>
                    <a:pt x="1162" y="1246"/>
                  </a:cubicBezTo>
                  <a:cubicBezTo>
                    <a:pt x="1140" y="1221"/>
                    <a:pt x="1118" y="1229"/>
                    <a:pt x="1096" y="1115"/>
                  </a:cubicBezTo>
                  <a:cubicBezTo>
                    <a:pt x="1074" y="1001"/>
                    <a:pt x="1078" y="406"/>
                    <a:pt x="1081" y="327"/>
                  </a:cubicBezTo>
                  <a:cubicBezTo>
                    <a:pt x="1084" y="248"/>
                    <a:pt x="1055" y="243"/>
                    <a:pt x="1030" y="246"/>
                  </a:cubicBezTo>
                  <a:cubicBezTo>
                    <a:pt x="1005" y="249"/>
                    <a:pt x="999" y="216"/>
                    <a:pt x="965" y="281"/>
                  </a:cubicBezTo>
                  <a:cubicBezTo>
                    <a:pt x="978" y="386"/>
                    <a:pt x="927" y="533"/>
                    <a:pt x="828" y="596"/>
                  </a:cubicBezTo>
                  <a:cubicBezTo>
                    <a:pt x="729" y="659"/>
                    <a:pt x="539" y="753"/>
                    <a:pt x="516" y="708"/>
                  </a:cubicBezTo>
                  <a:cubicBezTo>
                    <a:pt x="493" y="663"/>
                    <a:pt x="434" y="539"/>
                    <a:pt x="300" y="542"/>
                  </a:cubicBezTo>
                  <a:cubicBezTo>
                    <a:pt x="166" y="545"/>
                    <a:pt x="125" y="630"/>
                    <a:pt x="97" y="683"/>
                  </a:cubicBezTo>
                  <a:cubicBezTo>
                    <a:pt x="69" y="736"/>
                    <a:pt x="50" y="670"/>
                    <a:pt x="25" y="544"/>
                  </a:cubicBezTo>
                  <a:close/>
                </a:path>
              </a:pathLst>
            </a:custGeom>
            <a:gradFill rotWithShape="1">
              <a:gsLst>
                <a:gs pos="0">
                  <a:srgbClr val="8EC000"/>
                </a:gs>
                <a:gs pos="100000">
                  <a:srgbClr val="94C30D"/>
                </a:gs>
              </a:gsLst>
              <a:path path="rect">
                <a:fillToRect l="50000" t="50000" r="50000" b="50000"/>
              </a:path>
            </a:gradFill>
            <a:ln w="9525">
              <a:solidFill>
                <a:srgbClr val="003300"/>
              </a:solidFill>
              <a:round/>
              <a:headEnd/>
              <a:tailEnd/>
            </a:ln>
          </p:spPr>
          <p:txBody>
            <a:bodyPr wrap="none" anchor="ctr">
              <a:prstTxWarp prst="textNoShape">
                <a:avLst/>
              </a:prstTxWarp>
            </a:bodyPr>
            <a:lstStyle/>
            <a:p>
              <a:endParaRPr lang="es-ES"/>
            </a:p>
          </p:txBody>
        </p:sp>
        <p:sp>
          <p:nvSpPr>
            <p:cNvPr id="265570" name="Oval 621"/>
            <p:cNvSpPr>
              <a:spLocks noChangeAspect="1" noChangeArrowheads="1"/>
            </p:cNvSpPr>
            <p:nvPr/>
          </p:nvSpPr>
          <p:spPr bwMode="auto">
            <a:xfrm>
              <a:off x="2447" y="566"/>
              <a:ext cx="191" cy="328"/>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571" name="Oval 622"/>
            <p:cNvSpPr>
              <a:spLocks noChangeAspect="1" noChangeArrowheads="1"/>
            </p:cNvSpPr>
            <p:nvPr/>
          </p:nvSpPr>
          <p:spPr bwMode="auto">
            <a:xfrm>
              <a:off x="2484" y="556"/>
              <a:ext cx="109" cy="45"/>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572" name="Oval 623"/>
            <p:cNvSpPr>
              <a:spLocks noChangeAspect="1" noChangeArrowheads="1"/>
            </p:cNvSpPr>
            <p:nvPr/>
          </p:nvSpPr>
          <p:spPr bwMode="auto">
            <a:xfrm rot="-892190">
              <a:off x="2528" y="877"/>
              <a:ext cx="72" cy="23"/>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573" name="Oval 624"/>
            <p:cNvSpPr>
              <a:spLocks noChangeAspect="1" noChangeArrowheads="1"/>
            </p:cNvSpPr>
            <p:nvPr/>
          </p:nvSpPr>
          <p:spPr bwMode="auto">
            <a:xfrm>
              <a:off x="2626" y="721"/>
              <a:ext cx="92" cy="25"/>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574" name="Oval 625"/>
            <p:cNvSpPr>
              <a:spLocks noChangeAspect="1" noChangeArrowheads="1"/>
            </p:cNvSpPr>
            <p:nvPr/>
          </p:nvSpPr>
          <p:spPr bwMode="auto">
            <a:xfrm rot="236922">
              <a:off x="2283" y="549"/>
              <a:ext cx="124" cy="47"/>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575" name="Oval 626"/>
            <p:cNvSpPr>
              <a:spLocks noChangeAspect="1" noChangeArrowheads="1"/>
            </p:cNvSpPr>
            <p:nvPr/>
          </p:nvSpPr>
          <p:spPr bwMode="auto">
            <a:xfrm rot="-6521748">
              <a:off x="2274" y="740"/>
              <a:ext cx="168" cy="374"/>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576" name="Oval 627"/>
            <p:cNvSpPr>
              <a:spLocks noChangeAspect="1" noChangeArrowheads="1"/>
            </p:cNvSpPr>
            <p:nvPr/>
          </p:nvSpPr>
          <p:spPr bwMode="auto">
            <a:xfrm rot="-2816801">
              <a:off x="2377" y="932"/>
              <a:ext cx="201" cy="406"/>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577" name="Oval 628"/>
            <p:cNvSpPr>
              <a:spLocks noChangeAspect="1" noChangeArrowheads="1"/>
            </p:cNvSpPr>
            <p:nvPr/>
          </p:nvSpPr>
          <p:spPr bwMode="auto">
            <a:xfrm>
              <a:off x="2530" y="1256"/>
              <a:ext cx="86" cy="33"/>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578" name="Oval 629"/>
            <p:cNvSpPr>
              <a:spLocks noChangeAspect="1" noChangeArrowheads="1"/>
            </p:cNvSpPr>
            <p:nvPr/>
          </p:nvSpPr>
          <p:spPr bwMode="auto">
            <a:xfrm>
              <a:off x="2373" y="992"/>
              <a:ext cx="75" cy="33"/>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579" name="Oval 630"/>
            <p:cNvSpPr>
              <a:spLocks noChangeAspect="1" noChangeArrowheads="1"/>
            </p:cNvSpPr>
            <p:nvPr/>
          </p:nvSpPr>
          <p:spPr bwMode="auto">
            <a:xfrm rot="-2279924">
              <a:off x="2481" y="905"/>
              <a:ext cx="55" cy="17"/>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580" name="Oval 631"/>
            <p:cNvSpPr>
              <a:spLocks noChangeAspect="1" noChangeArrowheads="1"/>
            </p:cNvSpPr>
            <p:nvPr/>
          </p:nvSpPr>
          <p:spPr bwMode="auto">
            <a:xfrm rot="-971840">
              <a:off x="2354" y="941"/>
              <a:ext cx="105" cy="41"/>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581" name="Oval 632"/>
            <p:cNvSpPr>
              <a:spLocks noChangeAspect="1" noChangeArrowheads="1"/>
            </p:cNvSpPr>
            <p:nvPr/>
          </p:nvSpPr>
          <p:spPr bwMode="auto">
            <a:xfrm rot="298185">
              <a:off x="2333" y="812"/>
              <a:ext cx="110" cy="38"/>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81" name="AutoShape 633"/>
            <p:cNvSpPr>
              <a:spLocks noChangeAspect="1" noChangeArrowheads="1"/>
            </p:cNvSpPr>
            <p:nvPr/>
          </p:nvSpPr>
          <p:spPr bwMode="auto">
            <a:xfrm rot="5400000">
              <a:off x="2213" y="632"/>
              <a:ext cx="95" cy="116"/>
            </a:xfrm>
            <a:prstGeom prst="moon">
              <a:avLst>
                <a:gd name="adj" fmla="val 54519"/>
              </a:avLst>
            </a:prstGeom>
            <a:gradFill rotWithShape="1">
              <a:gsLst>
                <a:gs pos="0">
                  <a:schemeClr val="folHlink">
                    <a:alpha val="0"/>
                  </a:schemeClr>
                </a:gs>
                <a:gs pos="100000">
                  <a:schemeClr val="folHlink">
                    <a:gamma/>
                    <a:shade val="44314"/>
                    <a:invGamma/>
                  </a:schemeClr>
                </a:gs>
              </a:gsLst>
              <a:lin ang="0" scaled="1"/>
            </a:gradFill>
            <a:ln w="9525">
              <a:noFill/>
              <a:miter lim="800000"/>
              <a:headEnd/>
              <a:tailEnd/>
            </a:ln>
            <a:effectLst/>
          </p:spPr>
          <p:txBody>
            <a:bodyPr wrap="none" anchor="ctr">
              <a:prstTxWarp prst="textNoShape">
                <a:avLst/>
              </a:prstTxWarp>
            </a:bodyPr>
            <a:lstStyle/>
            <a:p>
              <a:pPr>
                <a:defRPr/>
              </a:pPr>
              <a:endParaRPr lang="es-ES">
                <a:ea typeface="+mn-ea"/>
                <a:cs typeface="+mn-cs"/>
              </a:endParaRPr>
            </a:p>
          </p:txBody>
        </p:sp>
        <p:sp>
          <p:nvSpPr>
            <p:cNvPr id="2682" name="AutoShape 634"/>
            <p:cNvSpPr>
              <a:spLocks noChangeAspect="1" noChangeArrowheads="1"/>
            </p:cNvSpPr>
            <p:nvPr/>
          </p:nvSpPr>
          <p:spPr bwMode="auto">
            <a:xfrm rot="-6918623">
              <a:off x="2247" y="835"/>
              <a:ext cx="97" cy="111"/>
            </a:xfrm>
            <a:prstGeom prst="moon">
              <a:avLst>
                <a:gd name="adj" fmla="val 49981"/>
              </a:avLst>
            </a:prstGeom>
            <a:gradFill rotWithShape="1">
              <a:gsLst>
                <a:gs pos="0">
                  <a:schemeClr val="folHlink">
                    <a:alpha val="0"/>
                  </a:schemeClr>
                </a:gs>
                <a:gs pos="100000">
                  <a:schemeClr val="folHlink">
                    <a:gamma/>
                    <a:shade val="44314"/>
                    <a:invGamma/>
                  </a:schemeClr>
                </a:gs>
              </a:gsLst>
              <a:lin ang="0" scaled="1"/>
            </a:gradFill>
            <a:ln w="9525">
              <a:noFill/>
              <a:miter lim="800000"/>
              <a:headEnd/>
              <a:tailEnd/>
            </a:ln>
            <a:effectLst/>
          </p:spPr>
          <p:txBody>
            <a:bodyPr wrap="none" anchor="ctr">
              <a:prstTxWarp prst="textNoShape">
                <a:avLst/>
              </a:prstTxWarp>
            </a:bodyPr>
            <a:lstStyle/>
            <a:p>
              <a:pPr>
                <a:defRPr/>
              </a:pPr>
              <a:endParaRPr lang="es-ES">
                <a:ea typeface="+mn-ea"/>
                <a:cs typeface="+mn-cs"/>
              </a:endParaRPr>
            </a:p>
          </p:txBody>
        </p:sp>
        <p:sp>
          <p:nvSpPr>
            <p:cNvPr id="265584" name="Oval 635"/>
            <p:cNvSpPr>
              <a:spLocks noChangeAspect="1" noChangeArrowheads="1"/>
            </p:cNvSpPr>
            <p:nvPr/>
          </p:nvSpPr>
          <p:spPr bwMode="auto">
            <a:xfrm rot="-6002483">
              <a:off x="2225" y="449"/>
              <a:ext cx="160" cy="351"/>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585" name="Text Box 636"/>
            <p:cNvSpPr txBox="1">
              <a:spLocks noChangeAspect="1" noChangeArrowheads="1"/>
            </p:cNvSpPr>
            <p:nvPr/>
          </p:nvSpPr>
          <p:spPr bwMode="auto">
            <a:xfrm flipH="1">
              <a:off x="2359" y="663"/>
              <a:ext cx="380" cy="14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5E5C00"/>
                  </a:solidFill>
                  <a:ea typeface="Arial" charset="0"/>
                  <a:cs typeface="Arial" charset="0"/>
                </a:rPr>
                <a:t>CR1</a:t>
              </a:r>
            </a:p>
          </p:txBody>
        </p:sp>
        <p:sp>
          <p:nvSpPr>
            <p:cNvPr id="265586" name="Text Box 637"/>
            <p:cNvSpPr txBox="1">
              <a:spLocks noChangeAspect="1" noChangeArrowheads="1"/>
            </p:cNvSpPr>
            <p:nvPr/>
          </p:nvSpPr>
          <p:spPr bwMode="auto">
            <a:xfrm flipH="1">
              <a:off x="2204" y="831"/>
              <a:ext cx="380" cy="14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5E5C00"/>
                  </a:solidFill>
                  <a:ea typeface="Arial" charset="0"/>
                  <a:cs typeface="Arial" charset="0"/>
                </a:rPr>
                <a:t>L2</a:t>
              </a:r>
            </a:p>
          </p:txBody>
        </p:sp>
        <p:sp>
          <p:nvSpPr>
            <p:cNvPr id="265587" name="Text Box 638"/>
            <p:cNvSpPr txBox="1">
              <a:spLocks noChangeAspect="1" noChangeArrowheads="1"/>
            </p:cNvSpPr>
            <p:nvPr/>
          </p:nvSpPr>
          <p:spPr bwMode="auto">
            <a:xfrm flipH="1">
              <a:off x="2316" y="1083"/>
              <a:ext cx="379" cy="14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5E5C00"/>
                  </a:solidFill>
                  <a:ea typeface="Arial" charset="0"/>
                  <a:cs typeface="Arial" charset="0"/>
                </a:rPr>
                <a:t>CR2</a:t>
              </a:r>
            </a:p>
          </p:txBody>
        </p:sp>
        <p:sp>
          <p:nvSpPr>
            <p:cNvPr id="265588" name="Text Box 639"/>
            <p:cNvSpPr txBox="1">
              <a:spLocks noChangeAspect="1" noChangeArrowheads="1"/>
            </p:cNvSpPr>
            <p:nvPr/>
          </p:nvSpPr>
          <p:spPr bwMode="auto">
            <a:xfrm flipH="1">
              <a:off x="2133" y="555"/>
              <a:ext cx="380" cy="14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5E5C00"/>
                  </a:solidFill>
                  <a:ea typeface="Arial" charset="0"/>
                  <a:cs typeface="Arial" charset="0"/>
                </a:rPr>
                <a:t>L1</a:t>
              </a:r>
            </a:p>
          </p:txBody>
        </p:sp>
      </p:grpSp>
      <p:sp>
        <p:nvSpPr>
          <p:cNvPr id="62516" name="Oval 640"/>
          <p:cNvSpPr>
            <a:spLocks noChangeAspect="1" noChangeArrowheads="1"/>
          </p:cNvSpPr>
          <p:nvPr/>
        </p:nvSpPr>
        <p:spPr bwMode="auto">
          <a:xfrm>
            <a:off x="3159125" y="512763"/>
            <a:ext cx="374650" cy="369887"/>
          </a:xfrm>
          <a:prstGeom prst="ellipse">
            <a:avLst/>
          </a:prstGeom>
          <a:solidFill>
            <a:srgbClr val="6C7D77"/>
          </a:solidFill>
          <a:ln w="9525">
            <a:noFill/>
            <a:round/>
            <a:headEnd/>
            <a:tailEnd/>
          </a:ln>
        </p:spPr>
        <p:txBody>
          <a:bodyPr wrap="none" anchor="ctr">
            <a:prstTxWarp prst="textNoShape">
              <a:avLst/>
            </a:prstTxWarp>
          </a:bodyPr>
          <a:lstStyle/>
          <a:p>
            <a:pPr algn="ctr"/>
            <a:r>
              <a:rPr lang="en-US" b="1">
                <a:solidFill>
                  <a:srgbClr val="FFFF00"/>
                </a:solidFill>
                <a:ea typeface="Arial" charset="0"/>
                <a:cs typeface="Arial" charset="0"/>
              </a:rPr>
              <a:t>2</a:t>
            </a:r>
          </a:p>
        </p:txBody>
      </p:sp>
      <p:sp>
        <p:nvSpPr>
          <p:cNvPr id="62517" name="AutoShape 641"/>
          <p:cNvSpPr>
            <a:spLocks noChangeArrowheads="1"/>
          </p:cNvSpPr>
          <p:nvPr/>
        </p:nvSpPr>
        <p:spPr bwMode="auto">
          <a:xfrm>
            <a:off x="3598863" y="512763"/>
            <a:ext cx="2027237" cy="180975"/>
          </a:xfrm>
          <a:prstGeom prst="roundRect">
            <a:avLst>
              <a:gd name="adj" fmla="val 50000"/>
            </a:avLst>
          </a:prstGeom>
          <a:solidFill>
            <a:srgbClr val="6C7D77"/>
          </a:solidFill>
          <a:ln w="9525">
            <a:noFill/>
            <a:round/>
            <a:headEnd/>
            <a:tailEnd/>
          </a:ln>
        </p:spPr>
        <p:txBody>
          <a:bodyPr wrap="none" anchor="ctr">
            <a:prstTxWarp prst="textNoShape">
              <a:avLst/>
            </a:prstTxWarp>
          </a:bodyPr>
          <a:lstStyle/>
          <a:p>
            <a:pPr algn="ctr"/>
            <a:r>
              <a:rPr lang="en-US" sz="800" b="1">
                <a:solidFill>
                  <a:srgbClr val="FFFF00"/>
                </a:solidFill>
                <a:ea typeface="Arial" charset="0"/>
                <a:cs typeface="Arial" charset="0"/>
              </a:rPr>
              <a:t>predimer extended, symmetric, inactive</a:t>
            </a:r>
          </a:p>
        </p:txBody>
      </p:sp>
      <p:sp>
        <p:nvSpPr>
          <p:cNvPr id="62518" name="Oval 642"/>
          <p:cNvSpPr>
            <a:spLocks noChangeArrowheads="1"/>
          </p:cNvSpPr>
          <p:nvPr/>
        </p:nvSpPr>
        <p:spPr bwMode="auto">
          <a:xfrm>
            <a:off x="5545138" y="803275"/>
            <a:ext cx="263525" cy="339725"/>
          </a:xfrm>
          <a:prstGeom prst="ellipse">
            <a:avLst/>
          </a:prstGeom>
          <a:gradFill rotWithShape="1">
            <a:gsLst>
              <a:gs pos="0">
                <a:srgbClr val="BEBA00"/>
              </a:gs>
              <a:gs pos="100000">
                <a:srgbClr val="FFFF66"/>
              </a:gs>
            </a:gsLst>
            <a:lin ang="0" scaled="1"/>
          </a:gradFill>
          <a:ln w="12700">
            <a:solidFill>
              <a:schemeClr val="tx1"/>
            </a:solidFill>
            <a:round/>
            <a:headEnd/>
            <a:tailEnd/>
          </a:ln>
        </p:spPr>
        <p:txBody>
          <a:bodyPr wrap="none" anchor="ctr">
            <a:prstTxWarp prst="textNoShape">
              <a:avLst/>
            </a:prstTxWarp>
          </a:bodyPr>
          <a:lstStyle/>
          <a:p>
            <a:pPr algn="ctr"/>
            <a:r>
              <a:rPr lang="en-US" sz="800" b="1">
                <a:solidFill>
                  <a:srgbClr val="990000"/>
                </a:solidFill>
                <a:ea typeface="Arial" charset="0"/>
                <a:cs typeface="Arial" charset="0"/>
              </a:rPr>
              <a:t>EGF</a:t>
            </a:r>
          </a:p>
        </p:txBody>
      </p:sp>
      <p:grpSp>
        <p:nvGrpSpPr>
          <p:cNvPr id="15" name="Group 643"/>
          <p:cNvGrpSpPr>
            <a:grpSpLocks noChangeAspect="1"/>
          </p:cNvGrpSpPr>
          <p:nvPr/>
        </p:nvGrpSpPr>
        <p:grpSpPr bwMode="auto">
          <a:xfrm>
            <a:off x="7458075" y="2012950"/>
            <a:ext cx="141288" cy="703263"/>
            <a:chOff x="541" y="1115"/>
            <a:chExt cx="99" cy="492"/>
          </a:xfrm>
        </p:grpSpPr>
        <p:sp>
          <p:nvSpPr>
            <p:cNvPr id="265566" name="Freeform 644"/>
            <p:cNvSpPr>
              <a:spLocks noChangeAspect="1"/>
            </p:cNvSpPr>
            <p:nvPr/>
          </p:nvSpPr>
          <p:spPr bwMode="auto">
            <a:xfrm>
              <a:off x="555" y="1398"/>
              <a:ext cx="47" cy="209"/>
            </a:xfrm>
            <a:custGeom>
              <a:avLst/>
              <a:gdLst>
                <a:gd name="T0" fmla="*/ 0 w 128"/>
                <a:gd name="T1" fmla="*/ 0 h 574"/>
                <a:gd name="T2" fmla="*/ 0 w 128"/>
                <a:gd name="T3" fmla="*/ 0 h 574"/>
                <a:gd name="T4" fmla="*/ 0 w 128"/>
                <a:gd name="T5" fmla="*/ 0 h 574"/>
                <a:gd name="T6" fmla="*/ 0 w 128"/>
                <a:gd name="T7" fmla="*/ 0 h 574"/>
                <a:gd name="T8" fmla="*/ 0 60000 65536"/>
                <a:gd name="T9" fmla="*/ 0 60000 65536"/>
                <a:gd name="T10" fmla="*/ 0 60000 65536"/>
                <a:gd name="T11" fmla="*/ 0 60000 65536"/>
                <a:gd name="T12" fmla="*/ 0 w 128"/>
                <a:gd name="T13" fmla="*/ 0 h 574"/>
                <a:gd name="T14" fmla="*/ 128 w 128"/>
                <a:gd name="T15" fmla="*/ 574 h 574"/>
              </a:gdLst>
              <a:ahLst/>
              <a:cxnLst>
                <a:cxn ang="T8">
                  <a:pos x="T0" y="T1"/>
                </a:cxn>
                <a:cxn ang="T9">
                  <a:pos x="T2" y="T3"/>
                </a:cxn>
                <a:cxn ang="T10">
                  <a:pos x="T4" y="T5"/>
                </a:cxn>
                <a:cxn ang="T11">
                  <a:pos x="T6" y="T7"/>
                </a:cxn>
              </a:cxnLst>
              <a:rect l="T12" t="T13" r="T14" b="T15"/>
              <a:pathLst>
                <a:path w="128" h="574">
                  <a:moveTo>
                    <a:pt x="104" y="0"/>
                  </a:moveTo>
                  <a:cubicBezTo>
                    <a:pt x="101" y="29"/>
                    <a:pt x="85" y="120"/>
                    <a:pt x="87" y="177"/>
                  </a:cubicBezTo>
                  <a:cubicBezTo>
                    <a:pt x="89" y="234"/>
                    <a:pt x="128" y="274"/>
                    <a:pt x="114" y="340"/>
                  </a:cubicBezTo>
                  <a:cubicBezTo>
                    <a:pt x="100" y="406"/>
                    <a:pt x="24" y="525"/>
                    <a:pt x="0" y="574"/>
                  </a:cubicBezTo>
                </a:path>
              </a:pathLst>
            </a:custGeom>
            <a:noFill/>
            <a:ln w="38100">
              <a:solidFill>
                <a:srgbClr val="333300"/>
              </a:solidFill>
              <a:round/>
              <a:headEnd/>
              <a:tailEnd/>
            </a:ln>
          </p:spPr>
          <p:txBody>
            <a:bodyPr>
              <a:prstTxWarp prst="textNoShape">
                <a:avLst/>
              </a:prstTxWarp>
            </a:bodyPr>
            <a:lstStyle/>
            <a:p>
              <a:endParaRPr lang="es-ES"/>
            </a:p>
          </p:txBody>
        </p:sp>
        <p:sp>
          <p:nvSpPr>
            <p:cNvPr id="265567" name="AutoShape 645"/>
            <p:cNvSpPr>
              <a:spLocks noChangeAspect="1" noChangeArrowheads="1"/>
            </p:cNvSpPr>
            <p:nvPr/>
          </p:nvSpPr>
          <p:spPr bwMode="auto">
            <a:xfrm>
              <a:off x="541" y="1196"/>
              <a:ext cx="99" cy="224"/>
            </a:xfrm>
            <a:prstGeom prst="can">
              <a:avLst>
                <a:gd name="adj" fmla="val 16090"/>
              </a:avLst>
            </a:prstGeom>
            <a:gradFill rotWithShape="1">
              <a:gsLst>
                <a:gs pos="0">
                  <a:srgbClr val="D1C39F"/>
                </a:gs>
                <a:gs pos="17500">
                  <a:srgbClr val="F0EBD5"/>
                </a:gs>
                <a:gs pos="50000">
                  <a:srgbClr val="FFEFD1"/>
                </a:gs>
                <a:gs pos="82500">
                  <a:srgbClr val="F0EBD5"/>
                </a:gs>
                <a:gs pos="100000">
                  <a:srgbClr val="D1C39F"/>
                </a:gs>
              </a:gsLst>
              <a:lin ang="0" scaled="1"/>
            </a:gradFill>
            <a:ln w="12700">
              <a:solidFill>
                <a:schemeClr val="bg2"/>
              </a:solidFill>
              <a:round/>
              <a:headEnd/>
              <a:tailEnd/>
            </a:ln>
          </p:spPr>
          <p:txBody>
            <a:bodyPr wrap="none" rIns="100584" anchor="ctr" anchorCtr="1">
              <a:prstTxWarp prst="textNoShape">
                <a:avLst/>
              </a:prstTxWarp>
            </a:bodyPr>
            <a:lstStyle/>
            <a:p>
              <a:pPr algn="ctr">
                <a:spcBef>
                  <a:spcPct val="50000"/>
                </a:spcBef>
              </a:pPr>
              <a:r>
                <a:rPr lang="en-US" sz="800" b="1">
                  <a:solidFill>
                    <a:schemeClr val="bg2"/>
                  </a:solidFill>
                  <a:ea typeface="Arial" charset="0"/>
                  <a:cs typeface="Arial" charset="0"/>
                </a:rPr>
                <a:t>TM</a:t>
              </a:r>
            </a:p>
          </p:txBody>
        </p:sp>
        <p:sp>
          <p:nvSpPr>
            <p:cNvPr id="265568" name="Freeform 646"/>
            <p:cNvSpPr>
              <a:spLocks noChangeAspect="1"/>
            </p:cNvSpPr>
            <p:nvPr/>
          </p:nvSpPr>
          <p:spPr bwMode="auto">
            <a:xfrm>
              <a:off x="590" y="1115"/>
              <a:ext cx="24" cy="91"/>
            </a:xfrm>
            <a:custGeom>
              <a:avLst/>
              <a:gdLst>
                <a:gd name="T0" fmla="*/ 0 w 1"/>
                <a:gd name="T1" fmla="*/ 0 h 152"/>
                <a:gd name="T2" fmla="*/ 0 w 1"/>
                <a:gd name="T3" fmla="*/ 4 h 152"/>
                <a:gd name="T4" fmla="*/ 0 60000 65536"/>
                <a:gd name="T5" fmla="*/ 0 60000 65536"/>
                <a:gd name="T6" fmla="*/ 0 w 1"/>
                <a:gd name="T7" fmla="*/ 0 h 152"/>
                <a:gd name="T8" fmla="*/ 1 w 1"/>
                <a:gd name="T9" fmla="*/ 152 h 152"/>
              </a:gdLst>
              <a:ahLst/>
              <a:cxnLst>
                <a:cxn ang="T4">
                  <a:pos x="T0" y="T1"/>
                </a:cxn>
                <a:cxn ang="T5">
                  <a:pos x="T2" y="T3"/>
                </a:cxn>
              </a:cxnLst>
              <a:rect l="T6" t="T7" r="T8" b="T9"/>
              <a:pathLst>
                <a:path w="1" h="152">
                  <a:moveTo>
                    <a:pt x="0" y="0"/>
                  </a:moveTo>
                  <a:cubicBezTo>
                    <a:pt x="0" y="63"/>
                    <a:pt x="0" y="127"/>
                    <a:pt x="0" y="152"/>
                  </a:cubicBezTo>
                </a:path>
              </a:pathLst>
            </a:custGeom>
            <a:noFill/>
            <a:ln w="38100">
              <a:solidFill>
                <a:srgbClr val="333300"/>
              </a:solidFill>
              <a:round/>
              <a:headEnd/>
              <a:tailEnd/>
            </a:ln>
          </p:spPr>
          <p:txBody>
            <a:bodyPr rot="10800000" vert="eaVert" wrap="none" anchor="ctr">
              <a:prstTxWarp prst="textNoShape">
                <a:avLst/>
              </a:prstTxWarp>
            </a:bodyPr>
            <a:lstStyle/>
            <a:p>
              <a:endParaRPr lang="es-ES"/>
            </a:p>
          </p:txBody>
        </p:sp>
      </p:grpSp>
      <p:grpSp>
        <p:nvGrpSpPr>
          <p:cNvPr id="16" name="Group 647"/>
          <p:cNvGrpSpPr>
            <a:grpSpLocks/>
          </p:cNvGrpSpPr>
          <p:nvPr/>
        </p:nvGrpSpPr>
        <p:grpSpPr bwMode="auto">
          <a:xfrm>
            <a:off x="7612063" y="2008188"/>
            <a:ext cx="327025" cy="661987"/>
            <a:chOff x="4795" y="1265"/>
            <a:chExt cx="206" cy="417"/>
          </a:xfrm>
        </p:grpSpPr>
        <p:sp>
          <p:nvSpPr>
            <p:cNvPr id="265563" name="Freeform 648"/>
            <p:cNvSpPr>
              <a:spLocks noChangeAspect="1"/>
            </p:cNvSpPr>
            <p:nvPr/>
          </p:nvSpPr>
          <p:spPr bwMode="auto">
            <a:xfrm>
              <a:off x="4836" y="1535"/>
              <a:ext cx="165" cy="147"/>
            </a:xfrm>
            <a:custGeom>
              <a:avLst/>
              <a:gdLst>
                <a:gd name="T0" fmla="*/ 0 w 474"/>
                <a:gd name="T1" fmla="*/ 0 h 443"/>
                <a:gd name="T2" fmla="*/ 0 w 474"/>
                <a:gd name="T3" fmla="*/ 0 h 443"/>
                <a:gd name="T4" fmla="*/ 0 w 474"/>
                <a:gd name="T5" fmla="*/ 0 h 443"/>
                <a:gd name="T6" fmla="*/ 0 w 474"/>
                <a:gd name="T7" fmla="*/ 0 h 443"/>
                <a:gd name="T8" fmla="*/ 0 60000 65536"/>
                <a:gd name="T9" fmla="*/ 0 60000 65536"/>
                <a:gd name="T10" fmla="*/ 0 60000 65536"/>
                <a:gd name="T11" fmla="*/ 0 60000 65536"/>
                <a:gd name="T12" fmla="*/ 0 w 474"/>
                <a:gd name="T13" fmla="*/ 0 h 443"/>
                <a:gd name="T14" fmla="*/ 474 w 474"/>
                <a:gd name="T15" fmla="*/ 443 h 443"/>
              </a:gdLst>
              <a:ahLst/>
              <a:cxnLst>
                <a:cxn ang="T8">
                  <a:pos x="T0" y="T1"/>
                </a:cxn>
                <a:cxn ang="T9">
                  <a:pos x="T2" y="T3"/>
                </a:cxn>
                <a:cxn ang="T10">
                  <a:pos x="T4" y="T5"/>
                </a:cxn>
                <a:cxn ang="T11">
                  <a:pos x="T6" y="T7"/>
                </a:cxn>
              </a:cxnLst>
              <a:rect l="T12" t="T13" r="T14" b="T15"/>
              <a:pathLst>
                <a:path w="474" h="443">
                  <a:moveTo>
                    <a:pt x="4" y="0"/>
                  </a:moveTo>
                  <a:cubicBezTo>
                    <a:pt x="11" y="68"/>
                    <a:pt x="0" y="184"/>
                    <a:pt x="67" y="222"/>
                  </a:cubicBezTo>
                  <a:cubicBezTo>
                    <a:pt x="134" y="260"/>
                    <a:pt x="348" y="190"/>
                    <a:pt x="407" y="227"/>
                  </a:cubicBezTo>
                  <a:cubicBezTo>
                    <a:pt x="474" y="294"/>
                    <a:pt x="432" y="392"/>
                    <a:pt x="422" y="443"/>
                  </a:cubicBezTo>
                </a:path>
              </a:pathLst>
            </a:custGeom>
            <a:noFill/>
            <a:ln w="38100">
              <a:solidFill>
                <a:srgbClr val="009900"/>
              </a:solidFill>
              <a:round/>
              <a:headEnd/>
              <a:tailEnd/>
            </a:ln>
          </p:spPr>
          <p:txBody>
            <a:bodyPr>
              <a:prstTxWarp prst="textNoShape">
                <a:avLst/>
              </a:prstTxWarp>
            </a:bodyPr>
            <a:lstStyle/>
            <a:p>
              <a:endParaRPr lang="es-ES"/>
            </a:p>
          </p:txBody>
        </p:sp>
        <p:sp>
          <p:nvSpPr>
            <p:cNvPr id="265564" name="AutoShape 649"/>
            <p:cNvSpPr>
              <a:spLocks noChangeAspect="1" noChangeArrowheads="1"/>
            </p:cNvSpPr>
            <p:nvPr/>
          </p:nvSpPr>
          <p:spPr bwMode="auto">
            <a:xfrm>
              <a:off x="4795" y="1338"/>
              <a:ext cx="89" cy="202"/>
            </a:xfrm>
            <a:prstGeom prst="can">
              <a:avLst>
                <a:gd name="adj" fmla="val 16140"/>
              </a:avLst>
            </a:prstGeom>
            <a:gradFill rotWithShape="1">
              <a:gsLst>
                <a:gs pos="0">
                  <a:srgbClr val="D1C39F"/>
                </a:gs>
                <a:gs pos="17500">
                  <a:srgbClr val="F0EBD5"/>
                </a:gs>
                <a:gs pos="50000">
                  <a:srgbClr val="FFEFD1"/>
                </a:gs>
                <a:gs pos="82500">
                  <a:srgbClr val="F0EBD5"/>
                </a:gs>
                <a:gs pos="100000">
                  <a:srgbClr val="D1C39F"/>
                </a:gs>
              </a:gsLst>
              <a:lin ang="0" scaled="1"/>
            </a:gradFill>
            <a:ln w="12700">
              <a:solidFill>
                <a:schemeClr val="bg2"/>
              </a:solidFill>
              <a:round/>
              <a:headEnd/>
              <a:tailEnd/>
            </a:ln>
          </p:spPr>
          <p:txBody>
            <a:bodyPr wrap="none" rIns="100584" anchor="ctr" anchorCtr="1">
              <a:prstTxWarp prst="textNoShape">
                <a:avLst/>
              </a:prstTxWarp>
            </a:bodyPr>
            <a:lstStyle/>
            <a:p>
              <a:pPr algn="ctr">
                <a:spcBef>
                  <a:spcPct val="50000"/>
                </a:spcBef>
              </a:pPr>
              <a:r>
                <a:rPr lang="en-US" sz="800" b="1">
                  <a:solidFill>
                    <a:schemeClr val="bg2"/>
                  </a:solidFill>
                  <a:ea typeface="Arial" charset="0"/>
                  <a:cs typeface="Arial" charset="0"/>
                </a:rPr>
                <a:t>TM</a:t>
              </a:r>
            </a:p>
          </p:txBody>
        </p:sp>
        <p:sp>
          <p:nvSpPr>
            <p:cNvPr id="265565" name="Freeform 650"/>
            <p:cNvSpPr>
              <a:spLocks noChangeAspect="1"/>
            </p:cNvSpPr>
            <p:nvPr/>
          </p:nvSpPr>
          <p:spPr bwMode="auto">
            <a:xfrm>
              <a:off x="4839" y="1265"/>
              <a:ext cx="22" cy="82"/>
            </a:xfrm>
            <a:custGeom>
              <a:avLst/>
              <a:gdLst>
                <a:gd name="T0" fmla="*/ 0 w 1"/>
                <a:gd name="T1" fmla="*/ 0 h 152"/>
                <a:gd name="T2" fmla="*/ 0 w 1"/>
                <a:gd name="T3" fmla="*/ 2 h 152"/>
                <a:gd name="T4" fmla="*/ 0 60000 65536"/>
                <a:gd name="T5" fmla="*/ 0 60000 65536"/>
                <a:gd name="T6" fmla="*/ 0 w 1"/>
                <a:gd name="T7" fmla="*/ 0 h 152"/>
                <a:gd name="T8" fmla="*/ 1 w 1"/>
                <a:gd name="T9" fmla="*/ 152 h 152"/>
              </a:gdLst>
              <a:ahLst/>
              <a:cxnLst>
                <a:cxn ang="T4">
                  <a:pos x="T0" y="T1"/>
                </a:cxn>
                <a:cxn ang="T5">
                  <a:pos x="T2" y="T3"/>
                </a:cxn>
              </a:cxnLst>
              <a:rect l="T6" t="T7" r="T8" b="T9"/>
              <a:pathLst>
                <a:path w="1" h="152">
                  <a:moveTo>
                    <a:pt x="0" y="0"/>
                  </a:moveTo>
                  <a:cubicBezTo>
                    <a:pt x="0" y="63"/>
                    <a:pt x="0" y="127"/>
                    <a:pt x="0" y="152"/>
                  </a:cubicBezTo>
                </a:path>
              </a:pathLst>
            </a:custGeom>
            <a:noFill/>
            <a:ln w="38100">
              <a:solidFill>
                <a:srgbClr val="009900"/>
              </a:solidFill>
              <a:round/>
              <a:headEnd/>
              <a:tailEnd/>
            </a:ln>
          </p:spPr>
          <p:txBody>
            <a:bodyPr rot="10800000" vert="eaVert" wrap="none" anchor="ctr">
              <a:prstTxWarp prst="textNoShape">
                <a:avLst/>
              </a:prstTxWarp>
            </a:bodyPr>
            <a:lstStyle/>
            <a:p>
              <a:endParaRPr lang="es-ES"/>
            </a:p>
          </p:txBody>
        </p:sp>
      </p:grpSp>
      <p:grpSp>
        <p:nvGrpSpPr>
          <p:cNvPr id="17" name="Group 651"/>
          <p:cNvGrpSpPr>
            <a:grpSpLocks/>
          </p:cNvGrpSpPr>
          <p:nvPr/>
        </p:nvGrpSpPr>
        <p:grpSpPr bwMode="auto">
          <a:xfrm>
            <a:off x="7453313" y="857250"/>
            <a:ext cx="941387" cy="1201738"/>
            <a:chOff x="2751" y="535"/>
            <a:chExt cx="593" cy="757"/>
          </a:xfrm>
        </p:grpSpPr>
        <p:sp>
          <p:nvSpPr>
            <p:cNvPr id="265546" name="Freeform 652"/>
            <p:cNvSpPr>
              <a:spLocks noChangeAspect="1"/>
            </p:cNvSpPr>
            <p:nvPr/>
          </p:nvSpPr>
          <p:spPr bwMode="auto">
            <a:xfrm flipH="1">
              <a:off x="2751" y="535"/>
              <a:ext cx="552" cy="757"/>
            </a:xfrm>
            <a:custGeom>
              <a:avLst/>
              <a:gdLst>
                <a:gd name="T0" fmla="*/ 0 w 2002"/>
                <a:gd name="T1" fmla="*/ 0 h 2742"/>
                <a:gd name="T2" fmla="*/ 0 w 2002"/>
                <a:gd name="T3" fmla="*/ 0 h 2742"/>
                <a:gd name="T4" fmla="*/ 0 w 2002"/>
                <a:gd name="T5" fmla="*/ 0 h 2742"/>
                <a:gd name="T6" fmla="*/ 0 w 2002"/>
                <a:gd name="T7" fmla="*/ 0 h 2742"/>
                <a:gd name="T8" fmla="*/ 0 w 2002"/>
                <a:gd name="T9" fmla="*/ 0 h 2742"/>
                <a:gd name="T10" fmla="*/ 0 w 2002"/>
                <a:gd name="T11" fmla="*/ 0 h 2742"/>
                <a:gd name="T12" fmla="*/ 0 w 2002"/>
                <a:gd name="T13" fmla="*/ 0 h 2742"/>
                <a:gd name="T14" fmla="*/ 0 w 2002"/>
                <a:gd name="T15" fmla="*/ 0 h 2742"/>
                <a:gd name="T16" fmla="*/ 0 w 2002"/>
                <a:gd name="T17" fmla="*/ 0 h 2742"/>
                <a:gd name="T18" fmla="*/ 0 w 2002"/>
                <a:gd name="T19" fmla="*/ 0 h 2742"/>
                <a:gd name="T20" fmla="*/ 0 w 2002"/>
                <a:gd name="T21" fmla="*/ 0 h 2742"/>
                <a:gd name="T22" fmla="*/ 0 w 2002"/>
                <a:gd name="T23" fmla="*/ 0 h 2742"/>
                <a:gd name="T24" fmla="*/ 0 w 2002"/>
                <a:gd name="T25" fmla="*/ 0 h 2742"/>
                <a:gd name="T26" fmla="*/ 0 w 2002"/>
                <a:gd name="T27" fmla="*/ 0 h 2742"/>
                <a:gd name="T28" fmla="*/ 0 w 2002"/>
                <a:gd name="T29" fmla="*/ 0 h 2742"/>
                <a:gd name="T30" fmla="*/ 0 w 2002"/>
                <a:gd name="T31" fmla="*/ 0 h 2742"/>
                <a:gd name="T32" fmla="*/ 0 w 2002"/>
                <a:gd name="T33" fmla="*/ 0 h 2742"/>
                <a:gd name="T34" fmla="*/ 0 w 2002"/>
                <a:gd name="T35" fmla="*/ 0 h 2742"/>
                <a:gd name="T36" fmla="*/ 0 w 2002"/>
                <a:gd name="T37" fmla="*/ 0 h 2742"/>
                <a:gd name="T38" fmla="*/ 0 w 2002"/>
                <a:gd name="T39" fmla="*/ 0 h 2742"/>
                <a:gd name="T40" fmla="*/ 0 w 2002"/>
                <a:gd name="T41" fmla="*/ 0 h 2742"/>
                <a:gd name="T42" fmla="*/ 0 w 2002"/>
                <a:gd name="T43" fmla="*/ 0 h 2742"/>
                <a:gd name="T44" fmla="*/ 0 w 2002"/>
                <a:gd name="T45" fmla="*/ 0 h 2742"/>
                <a:gd name="T46" fmla="*/ 0 w 2002"/>
                <a:gd name="T47" fmla="*/ 0 h 2742"/>
                <a:gd name="T48" fmla="*/ 0 w 2002"/>
                <a:gd name="T49" fmla="*/ 0 h 2742"/>
                <a:gd name="T50" fmla="*/ 0 w 2002"/>
                <a:gd name="T51" fmla="*/ 0 h 2742"/>
                <a:gd name="T52" fmla="*/ 0 w 2002"/>
                <a:gd name="T53" fmla="*/ 0 h 2742"/>
                <a:gd name="T54" fmla="*/ 0 w 2002"/>
                <a:gd name="T55" fmla="*/ 0 h 2742"/>
                <a:gd name="T56" fmla="*/ 0 w 2002"/>
                <a:gd name="T57" fmla="*/ 0 h 2742"/>
                <a:gd name="T58" fmla="*/ 0 w 2002"/>
                <a:gd name="T59" fmla="*/ 0 h 2742"/>
                <a:gd name="T60" fmla="*/ 0 w 2002"/>
                <a:gd name="T61" fmla="*/ 0 h 2742"/>
                <a:gd name="T62" fmla="*/ 0 w 2002"/>
                <a:gd name="T63" fmla="*/ 0 h 2742"/>
                <a:gd name="T64" fmla="*/ 0 w 2002"/>
                <a:gd name="T65" fmla="*/ 0 h 2742"/>
                <a:gd name="T66" fmla="*/ 0 w 2002"/>
                <a:gd name="T67" fmla="*/ 0 h 2742"/>
                <a:gd name="T68" fmla="*/ 0 w 2002"/>
                <a:gd name="T69" fmla="*/ 0 h 2742"/>
                <a:gd name="T70" fmla="*/ 0 w 2002"/>
                <a:gd name="T71" fmla="*/ 0 h 2742"/>
                <a:gd name="T72" fmla="*/ 0 w 2002"/>
                <a:gd name="T73" fmla="*/ 0 h 2742"/>
                <a:gd name="T74" fmla="*/ 0 w 2002"/>
                <a:gd name="T75" fmla="*/ 0 h 2742"/>
                <a:gd name="T76" fmla="*/ 0 w 2002"/>
                <a:gd name="T77" fmla="*/ 0 h 2742"/>
                <a:gd name="T78" fmla="*/ 0 w 2002"/>
                <a:gd name="T79" fmla="*/ 0 h 2742"/>
                <a:gd name="T80" fmla="*/ 0 w 2002"/>
                <a:gd name="T81" fmla="*/ 0 h 2742"/>
                <a:gd name="T82" fmla="*/ 0 w 2002"/>
                <a:gd name="T83" fmla="*/ 0 h 2742"/>
                <a:gd name="T84" fmla="*/ 0 w 2002"/>
                <a:gd name="T85" fmla="*/ 0 h 2742"/>
                <a:gd name="T86" fmla="*/ 0 w 2002"/>
                <a:gd name="T87" fmla="*/ 0 h 27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02"/>
                <a:gd name="T133" fmla="*/ 0 h 2742"/>
                <a:gd name="T134" fmla="*/ 2002 w 2002"/>
                <a:gd name="T135" fmla="*/ 2742 h 27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02" h="2742">
                  <a:moveTo>
                    <a:pt x="25" y="544"/>
                  </a:moveTo>
                  <a:cubicBezTo>
                    <a:pt x="0" y="418"/>
                    <a:pt x="15" y="236"/>
                    <a:pt x="146" y="145"/>
                  </a:cubicBezTo>
                  <a:cubicBezTo>
                    <a:pt x="277" y="54"/>
                    <a:pt x="498" y="32"/>
                    <a:pt x="600" y="16"/>
                  </a:cubicBezTo>
                  <a:cubicBezTo>
                    <a:pt x="702" y="0"/>
                    <a:pt x="839" y="53"/>
                    <a:pt x="899" y="135"/>
                  </a:cubicBezTo>
                  <a:cubicBezTo>
                    <a:pt x="959" y="217"/>
                    <a:pt x="942" y="105"/>
                    <a:pt x="1015" y="99"/>
                  </a:cubicBezTo>
                  <a:cubicBezTo>
                    <a:pt x="1088" y="93"/>
                    <a:pt x="1107" y="180"/>
                    <a:pt x="1142" y="130"/>
                  </a:cubicBezTo>
                  <a:cubicBezTo>
                    <a:pt x="1177" y="80"/>
                    <a:pt x="1223" y="39"/>
                    <a:pt x="1354" y="39"/>
                  </a:cubicBezTo>
                  <a:cubicBezTo>
                    <a:pt x="1485" y="39"/>
                    <a:pt x="1561" y="112"/>
                    <a:pt x="1576" y="216"/>
                  </a:cubicBezTo>
                  <a:cubicBezTo>
                    <a:pt x="1591" y="320"/>
                    <a:pt x="1591" y="458"/>
                    <a:pt x="1596" y="564"/>
                  </a:cubicBezTo>
                  <a:cubicBezTo>
                    <a:pt x="1601" y="670"/>
                    <a:pt x="2002" y="604"/>
                    <a:pt x="1996" y="685"/>
                  </a:cubicBezTo>
                  <a:cubicBezTo>
                    <a:pt x="1990" y="766"/>
                    <a:pt x="1606" y="691"/>
                    <a:pt x="1606" y="817"/>
                  </a:cubicBezTo>
                  <a:cubicBezTo>
                    <a:pt x="1606" y="943"/>
                    <a:pt x="1622" y="1165"/>
                    <a:pt x="1541" y="1236"/>
                  </a:cubicBezTo>
                  <a:cubicBezTo>
                    <a:pt x="1460" y="1307"/>
                    <a:pt x="1389" y="1302"/>
                    <a:pt x="1334" y="1297"/>
                  </a:cubicBezTo>
                  <a:cubicBezTo>
                    <a:pt x="1279" y="1292"/>
                    <a:pt x="1283" y="1377"/>
                    <a:pt x="1220" y="1399"/>
                  </a:cubicBezTo>
                  <a:cubicBezTo>
                    <a:pt x="1157" y="1421"/>
                    <a:pt x="1090" y="1403"/>
                    <a:pt x="1065" y="1447"/>
                  </a:cubicBezTo>
                  <a:cubicBezTo>
                    <a:pt x="1040" y="1491"/>
                    <a:pt x="1021" y="1508"/>
                    <a:pt x="951" y="1555"/>
                  </a:cubicBezTo>
                  <a:cubicBezTo>
                    <a:pt x="881" y="1602"/>
                    <a:pt x="748" y="1617"/>
                    <a:pt x="698" y="1627"/>
                  </a:cubicBezTo>
                  <a:cubicBezTo>
                    <a:pt x="648" y="1637"/>
                    <a:pt x="660" y="1687"/>
                    <a:pt x="714" y="1678"/>
                  </a:cubicBezTo>
                  <a:cubicBezTo>
                    <a:pt x="768" y="1669"/>
                    <a:pt x="867" y="1574"/>
                    <a:pt x="990" y="1666"/>
                  </a:cubicBezTo>
                  <a:cubicBezTo>
                    <a:pt x="1113" y="1758"/>
                    <a:pt x="1319" y="1965"/>
                    <a:pt x="1389" y="2029"/>
                  </a:cubicBezTo>
                  <a:cubicBezTo>
                    <a:pt x="1459" y="2093"/>
                    <a:pt x="1546" y="1928"/>
                    <a:pt x="1596" y="1979"/>
                  </a:cubicBezTo>
                  <a:cubicBezTo>
                    <a:pt x="1646" y="2030"/>
                    <a:pt x="1455" y="2100"/>
                    <a:pt x="1571" y="2211"/>
                  </a:cubicBezTo>
                  <a:cubicBezTo>
                    <a:pt x="1687" y="2322"/>
                    <a:pt x="1764" y="2510"/>
                    <a:pt x="1632" y="2626"/>
                  </a:cubicBezTo>
                  <a:cubicBezTo>
                    <a:pt x="1500" y="2742"/>
                    <a:pt x="1384" y="2691"/>
                    <a:pt x="1258" y="2610"/>
                  </a:cubicBezTo>
                  <a:cubicBezTo>
                    <a:pt x="1132" y="2529"/>
                    <a:pt x="753" y="2140"/>
                    <a:pt x="667" y="2039"/>
                  </a:cubicBezTo>
                  <a:cubicBezTo>
                    <a:pt x="581" y="1938"/>
                    <a:pt x="561" y="1878"/>
                    <a:pt x="596" y="1807"/>
                  </a:cubicBezTo>
                  <a:cubicBezTo>
                    <a:pt x="631" y="1736"/>
                    <a:pt x="575" y="1658"/>
                    <a:pt x="495" y="1668"/>
                  </a:cubicBezTo>
                  <a:cubicBezTo>
                    <a:pt x="415" y="1678"/>
                    <a:pt x="303" y="1691"/>
                    <a:pt x="202" y="1524"/>
                  </a:cubicBezTo>
                  <a:cubicBezTo>
                    <a:pt x="101" y="1357"/>
                    <a:pt x="157" y="1123"/>
                    <a:pt x="212" y="1185"/>
                  </a:cubicBezTo>
                  <a:cubicBezTo>
                    <a:pt x="267" y="1247"/>
                    <a:pt x="380" y="1292"/>
                    <a:pt x="466" y="1247"/>
                  </a:cubicBezTo>
                  <a:cubicBezTo>
                    <a:pt x="552" y="1202"/>
                    <a:pt x="570" y="1057"/>
                    <a:pt x="559" y="1017"/>
                  </a:cubicBezTo>
                  <a:cubicBezTo>
                    <a:pt x="548" y="977"/>
                    <a:pt x="716" y="948"/>
                    <a:pt x="843" y="968"/>
                  </a:cubicBezTo>
                  <a:cubicBezTo>
                    <a:pt x="970" y="988"/>
                    <a:pt x="1085" y="1122"/>
                    <a:pt x="1091" y="1236"/>
                  </a:cubicBezTo>
                  <a:cubicBezTo>
                    <a:pt x="1097" y="1350"/>
                    <a:pt x="1128" y="1307"/>
                    <a:pt x="1147" y="1297"/>
                  </a:cubicBezTo>
                  <a:cubicBezTo>
                    <a:pt x="1166" y="1287"/>
                    <a:pt x="1184" y="1271"/>
                    <a:pt x="1162" y="1246"/>
                  </a:cubicBezTo>
                  <a:cubicBezTo>
                    <a:pt x="1140" y="1221"/>
                    <a:pt x="1118" y="1229"/>
                    <a:pt x="1096" y="1115"/>
                  </a:cubicBezTo>
                  <a:cubicBezTo>
                    <a:pt x="1074" y="1001"/>
                    <a:pt x="1078" y="406"/>
                    <a:pt x="1081" y="327"/>
                  </a:cubicBezTo>
                  <a:cubicBezTo>
                    <a:pt x="1084" y="248"/>
                    <a:pt x="1055" y="243"/>
                    <a:pt x="1030" y="246"/>
                  </a:cubicBezTo>
                  <a:cubicBezTo>
                    <a:pt x="1005" y="249"/>
                    <a:pt x="999" y="216"/>
                    <a:pt x="965" y="281"/>
                  </a:cubicBezTo>
                  <a:cubicBezTo>
                    <a:pt x="978" y="386"/>
                    <a:pt x="927" y="533"/>
                    <a:pt x="828" y="596"/>
                  </a:cubicBezTo>
                  <a:cubicBezTo>
                    <a:pt x="729" y="659"/>
                    <a:pt x="539" y="753"/>
                    <a:pt x="516" y="708"/>
                  </a:cubicBezTo>
                  <a:cubicBezTo>
                    <a:pt x="493" y="663"/>
                    <a:pt x="434" y="539"/>
                    <a:pt x="300" y="542"/>
                  </a:cubicBezTo>
                  <a:cubicBezTo>
                    <a:pt x="166" y="545"/>
                    <a:pt x="125" y="630"/>
                    <a:pt x="97" y="683"/>
                  </a:cubicBezTo>
                  <a:cubicBezTo>
                    <a:pt x="69" y="736"/>
                    <a:pt x="50" y="670"/>
                    <a:pt x="25" y="544"/>
                  </a:cubicBezTo>
                  <a:close/>
                </a:path>
              </a:pathLst>
            </a:custGeom>
            <a:gradFill rotWithShape="1">
              <a:gsLst>
                <a:gs pos="0">
                  <a:srgbClr val="8EC000"/>
                </a:gs>
                <a:gs pos="100000">
                  <a:srgbClr val="94C30D"/>
                </a:gs>
              </a:gsLst>
              <a:path path="rect">
                <a:fillToRect l="50000" t="50000" r="50000" b="50000"/>
              </a:path>
            </a:gradFill>
            <a:ln w="9525">
              <a:solidFill>
                <a:srgbClr val="003300"/>
              </a:solidFill>
              <a:round/>
              <a:headEnd/>
              <a:tailEnd/>
            </a:ln>
          </p:spPr>
          <p:txBody>
            <a:bodyPr wrap="none" anchor="ctr">
              <a:prstTxWarp prst="textNoShape">
                <a:avLst/>
              </a:prstTxWarp>
            </a:bodyPr>
            <a:lstStyle/>
            <a:p>
              <a:endParaRPr lang="es-ES"/>
            </a:p>
          </p:txBody>
        </p:sp>
        <p:sp>
          <p:nvSpPr>
            <p:cNvPr id="265547" name="Oval 653"/>
            <p:cNvSpPr>
              <a:spLocks noChangeAspect="1" noChangeArrowheads="1"/>
            </p:cNvSpPr>
            <p:nvPr/>
          </p:nvSpPr>
          <p:spPr bwMode="auto">
            <a:xfrm flipH="1">
              <a:off x="2835" y="556"/>
              <a:ext cx="191" cy="328"/>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548" name="Oval 654"/>
            <p:cNvSpPr>
              <a:spLocks noChangeAspect="1" noChangeArrowheads="1"/>
            </p:cNvSpPr>
            <p:nvPr/>
          </p:nvSpPr>
          <p:spPr bwMode="auto">
            <a:xfrm flipH="1">
              <a:off x="2880" y="546"/>
              <a:ext cx="109" cy="45"/>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549" name="Oval 655"/>
            <p:cNvSpPr>
              <a:spLocks noChangeAspect="1" noChangeArrowheads="1"/>
            </p:cNvSpPr>
            <p:nvPr/>
          </p:nvSpPr>
          <p:spPr bwMode="auto">
            <a:xfrm rot="892190" flipH="1">
              <a:off x="2873" y="867"/>
              <a:ext cx="72" cy="23"/>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550" name="Oval 656"/>
            <p:cNvSpPr>
              <a:spLocks noChangeAspect="1" noChangeArrowheads="1"/>
            </p:cNvSpPr>
            <p:nvPr/>
          </p:nvSpPr>
          <p:spPr bwMode="auto">
            <a:xfrm flipH="1">
              <a:off x="2755" y="711"/>
              <a:ext cx="92" cy="25"/>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551" name="Oval 657"/>
            <p:cNvSpPr>
              <a:spLocks noChangeAspect="1" noChangeArrowheads="1"/>
            </p:cNvSpPr>
            <p:nvPr/>
          </p:nvSpPr>
          <p:spPr bwMode="auto">
            <a:xfrm rot="21363078" flipH="1">
              <a:off x="3066" y="539"/>
              <a:ext cx="124" cy="47"/>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552" name="Oval 658"/>
            <p:cNvSpPr>
              <a:spLocks noChangeAspect="1" noChangeArrowheads="1"/>
            </p:cNvSpPr>
            <p:nvPr/>
          </p:nvSpPr>
          <p:spPr bwMode="auto">
            <a:xfrm rot="6521748" flipH="1">
              <a:off x="3031" y="730"/>
              <a:ext cx="168" cy="374"/>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553" name="Oval 659"/>
            <p:cNvSpPr>
              <a:spLocks noChangeAspect="1" noChangeArrowheads="1"/>
            </p:cNvSpPr>
            <p:nvPr/>
          </p:nvSpPr>
          <p:spPr bwMode="auto">
            <a:xfrm rot="2816801" flipH="1">
              <a:off x="2894" y="922"/>
              <a:ext cx="201" cy="406"/>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554" name="Oval 660"/>
            <p:cNvSpPr>
              <a:spLocks noChangeAspect="1" noChangeArrowheads="1"/>
            </p:cNvSpPr>
            <p:nvPr/>
          </p:nvSpPr>
          <p:spPr bwMode="auto">
            <a:xfrm flipH="1">
              <a:off x="2857" y="1246"/>
              <a:ext cx="86" cy="33"/>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555" name="Oval 661"/>
            <p:cNvSpPr>
              <a:spLocks noChangeAspect="1" noChangeArrowheads="1"/>
            </p:cNvSpPr>
            <p:nvPr/>
          </p:nvSpPr>
          <p:spPr bwMode="auto">
            <a:xfrm flipH="1">
              <a:off x="3025" y="982"/>
              <a:ext cx="75" cy="33"/>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556" name="Oval 662"/>
            <p:cNvSpPr>
              <a:spLocks noChangeAspect="1" noChangeArrowheads="1"/>
            </p:cNvSpPr>
            <p:nvPr/>
          </p:nvSpPr>
          <p:spPr bwMode="auto">
            <a:xfrm rot="2279924" flipH="1">
              <a:off x="2937" y="895"/>
              <a:ext cx="55" cy="17"/>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557" name="Oval 663"/>
            <p:cNvSpPr>
              <a:spLocks noChangeAspect="1" noChangeArrowheads="1"/>
            </p:cNvSpPr>
            <p:nvPr/>
          </p:nvSpPr>
          <p:spPr bwMode="auto">
            <a:xfrm rot="971840" flipH="1">
              <a:off x="3014" y="931"/>
              <a:ext cx="105" cy="41"/>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558" name="Oval 664"/>
            <p:cNvSpPr>
              <a:spLocks noChangeAspect="1" noChangeArrowheads="1"/>
            </p:cNvSpPr>
            <p:nvPr/>
          </p:nvSpPr>
          <p:spPr bwMode="auto">
            <a:xfrm rot="21301815" flipH="1">
              <a:off x="3030" y="802"/>
              <a:ext cx="110" cy="38"/>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713" name="AutoShape 665"/>
            <p:cNvSpPr>
              <a:spLocks noChangeAspect="1" noChangeArrowheads="1"/>
            </p:cNvSpPr>
            <p:nvPr/>
          </p:nvSpPr>
          <p:spPr bwMode="auto">
            <a:xfrm rot="16200000" flipH="1">
              <a:off x="3180" y="622"/>
              <a:ext cx="95" cy="116"/>
            </a:xfrm>
            <a:prstGeom prst="moon">
              <a:avLst>
                <a:gd name="adj" fmla="val 54519"/>
              </a:avLst>
            </a:prstGeom>
            <a:gradFill rotWithShape="1">
              <a:gsLst>
                <a:gs pos="0">
                  <a:schemeClr val="folHlink">
                    <a:alpha val="0"/>
                  </a:schemeClr>
                </a:gs>
                <a:gs pos="100000">
                  <a:schemeClr val="folHlink">
                    <a:gamma/>
                    <a:shade val="44314"/>
                    <a:invGamma/>
                  </a:schemeClr>
                </a:gs>
              </a:gsLst>
              <a:lin ang="0" scaled="1"/>
            </a:gradFill>
            <a:ln w="9525">
              <a:noFill/>
              <a:miter lim="800000"/>
              <a:headEnd/>
              <a:tailEnd/>
            </a:ln>
            <a:effectLst/>
          </p:spPr>
          <p:txBody>
            <a:bodyPr wrap="none" anchor="ctr">
              <a:prstTxWarp prst="textNoShape">
                <a:avLst/>
              </a:prstTxWarp>
            </a:bodyPr>
            <a:lstStyle/>
            <a:p>
              <a:pPr>
                <a:defRPr/>
              </a:pPr>
              <a:endParaRPr lang="es-ES">
                <a:ea typeface="+mn-ea"/>
                <a:cs typeface="+mn-cs"/>
              </a:endParaRPr>
            </a:p>
          </p:txBody>
        </p:sp>
        <p:sp>
          <p:nvSpPr>
            <p:cNvPr id="2714" name="AutoShape 666"/>
            <p:cNvSpPr>
              <a:spLocks noChangeAspect="1" noChangeArrowheads="1"/>
            </p:cNvSpPr>
            <p:nvPr/>
          </p:nvSpPr>
          <p:spPr bwMode="auto">
            <a:xfrm rot="6918623" flipH="1">
              <a:off x="3129" y="825"/>
              <a:ext cx="97" cy="111"/>
            </a:xfrm>
            <a:prstGeom prst="moon">
              <a:avLst>
                <a:gd name="adj" fmla="val 49981"/>
              </a:avLst>
            </a:prstGeom>
            <a:gradFill rotWithShape="1">
              <a:gsLst>
                <a:gs pos="0">
                  <a:schemeClr val="folHlink">
                    <a:alpha val="0"/>
                  </a:schemeClr>
                </a:gs>
                <a:gs pos="100000">
                  <a:schemeClr val="folHlink">
                    <a:gamma/>
                    <a:shade val="44314"/>
                    <a:invGamma/>
                  </a:schemeClr>
                </a:gs>
              </a:gsLst>
              <a:lin ang="0" scaled="1"/>
            </a:gradFill>
            <a:ln w="9525">
              <a:noFill/>
              <a:miter lim="800000"/>
              <a:headEnd/>
              <a:tailEnd/>
            </a:ln>
            <a:effectLst/>
          </p:spPr>
          <p:txBody>
            <a:bodyPr wrap="none" anchor="ctr">
              <a:prstTxWarp prst="textNoShape">
                <a:avLst/>
              </a:prstTxWarp>
            </a:bodyPr>
            <a:lstStyle/>
            <a:p>
              <a:pPr>
                <a:defRPr/>
              </a:pPr>
              <a:endParaRPr lang="es-ES">
                <a:ea typeface="+mn-ea"/>
                <a:cs typeface="+mn-cs"/>
              </a:endParaRPr>
            </a:p>
          </p:txBody>
        </p:sp>
        <p:sp>
          <p:nvSpPr>
            <p:cNvPr id="265561" name="Oval 667"/>
            <p:cNvSpPr>
              <a:spLocks noChangeAspect="1" noChangeArrowheads="1"/>
            </p:cNvSpPr>
            <p:nvPr/>
          </p:nvSpPr>
          <p:spPr bwMode="auto">
            <a:xfrm rot="6002483" flipH="1">
              <a:off x="3089" y="439"/>
              <a:ext cx="160" cy="351"/>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562" name="Text Box 668"/>
            <p:cNvSpPr txBox="1">
              <a:spLocks noChangeAspect="1" noChangeArrowheads="1"/>
            </p:cNvSpPr>
            <p:nvPr/>
          </p:nvSpPr>
          <p:spPr bwMode="auto">
            <a:xfrm flipH="1">
              <a:off x="2999" y="543"/>
              <a:ext cx="340" cy="14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2A2900"/>
                  </a:solidFill>
                  <a:ea typeface="Arial" charset="0"/>
                  <a:cs typeface="Arial" charset="0"/>
                </a:rPr>
                <a:t>EGFR</a:t>
              </a:r>
            </a:p>
          </p:txBody>
        </p:sp>
      </p:grpSp>
      <p:grpSp>
        <p:nvGrpSpPr>
          <p:cNvPr id="18" name="Group 669"/>
          <p:cNvGrpSpPr>
            <a:grpSpLocks/>
          </p:cNvGrpSpPr>
          <p:nvPr/>
        </p:nvGrpSpPr>
        <p:grpSpPr bwMode="auto">
          <a:xfrm>
            <a:off x="6815138" y="857250"/>
            <a:ext cx="968375" cy="1201738"/>
            <a:chOff x="2129" y="545"/>
            <a:chExt cx="610" cy="757"/>
          </a:xfrm>
        </p:grpSpPr>
        <p:sp>
          <p:nvSpPr>
            <p:cNvPr id="265526" name="Freeform 670"/>
            <p:cNvSpPr>
              <a:spLocks noChangeAspect="1"/>
            </p:cNvSpPr>
            <p:nvPr/>
          </p:nvSpPr>
          <p:spPr bwMode="auto">
            <a:xfrm>
              <a:off x="2170" y="545"/>
              <a:ext cx="552" cy="757"/>
            </a:xfrm>
            <a:custGeom>
              <a:avLst/>
              <a:gdLst>
                <a:gd name="T0" fmla="*/ 0 w 2002"/>
                <a:gd name="T1" fmla="*/ 0 h 2742"/>
                <a:gd name="T2" fmla="*/ 0 w 2002"/>
                <a:gd name="T3" fmla="*/ 0 h 2742"/>
                <a:gd name="T4" fmla="*/ 0 w 2002"/>
                <a:gd name="T5" fmla="*/ 0 h 2742"/>
                <a:gd name="T6" fmla="*/ 0 w 2002"/>
                <a:gd name="T7" fmla="*/ 0 h 2742"/>
                <a:gd name="T8" fmla="*/ 0 w 2002"/>
                <a:gd name="T9" fmla="*/ 0 h 2742"/>
                <a:gd name="T10" fmla="*/ 0 w 2002"/>
                <a:gd name="T11" fmla="*/ 0 h 2742"/>
                <a:gd name="T12" fmla="*/ 0 w 2002"/>
                <a:gd name="T13" fmla="*/ 0 h 2742"/>
                <a:gd name="T14" fmla="*/ 0 w 2002"/>
                <a:gd name="T15" fmla="*/ 0 h 2742"/>
                <a:gd name="T16" fmla="*/ 0 w 2002"/>
                <a:gd name="T17" fmla="*/ 0 h 2742"/>
                <a:gd name="T18" fmla="*/ 0 w 2002"/>
                <a:gd name="T19" fmla="*/ 0 h 2742"/>
                <a:gd name="T20" fmla="*/ 0 w 2002"/>
                <a:gd name="T21" fmla="*/ 0 h 2742"/>
                <a:gd name="T22" fmla="*/ 0 w 2002"/>
                <a:gd name="T23" fmla="*/ 0 h 2742"/>
                <a:gd name="T24" fmla="*/ 0 w 2002"/>
                <a:gd name="T25" fmla="*/ 0 h 2742"/>
                <a:gd name="T26" fmla="*/ 0 w 2002"/>
                <a:gd name="T27" fmla="*/ 0 h 2742"/>
                <a:gd name="T28" fmla="*/ 0 w 2002"/>
                <a:gd name="T29" fmla="*/ 0 h 2742"/>
                <a:gd name="T30" fmla="*/ 0 w 2002"/>
                <a:gd name="T31" fmla="*/ 0 h 2742"/>
                <a:gd name="T32" fmla="*/ 0 w 2002"/>
                <a:gd name="T33" fmla="*/ 0 h 2742"/>
                <a:gd name="T34" fmla="*/ 0 w 2002"/>
                <a:gd name="T35" fmla="*/ 0 h 2742"/>
                <a:gd name="T36" fmla="*/ 0 w 2002"/>
                <a:gd name="T37" fmla="*/ 0 h 2742"/>
                <a:gd name="T38" fmla="*/ 0 w 2002"/>
                <a:gd name="T39" fmla="*/ 0 h 2742"/>
                <a:gd name="T40" fmla="*/ 0 w 2002"/>
                <a:gd name="T41" fmla="*/ 0 h 2742"/>
                <a:gd name="T42" fmla="*/ 0 w 2002"/>
                <a:gd name="T43" fmla="*/ 0 h 2742"/>
                <a:gd name="T44" fmla="*/ 0 w 2002"/>
                <a:gd name="T45" fmla="*/ 0 h 2742"/>
                <a:gd name="T46" fmla="*/ 0 w 2002"/>
                <a:gd name="T47" fmla="*/ 0 h 2742"/>
                <a:gd name="T48" fmla="*/ 0 w 2002"/>
                <a:gd name="T49" fmla="*/ 0 h 2742"/>
                <a:gd name="T50" fmla="*/ 0 w 2002"/>
                <a:gd name="T51" fmla="*/ 0 h 2742"/>
                <a:gd name="T52" fmla="*/ 0 w 2002"/>
                <a:gd name="T53" fmla="*/ 0 h 2742"/>
                <a:gd name="T54" fmla="*/ 0 w 2002"/>
                <a:gd name="T55" fmla="*/ 0 h 2742"/>
                <a:gd name="T56" fmla="*/ 0 w 2002"/>
                <a:gd name="T57" fmla="*/ 0 h 2742"/>
                <a:gd name="T58" fmla="*/ 0 w 2002"/>
                <a:gd name="T59" fmla="*/ 0 h 2742"/>
                <a:gd name="T60" fmla="*/ 0 w 2002"/>
                <a:gd name="T61" fmla="*/ 0 h 2742"/>
                <a:gd name="T62" fmla="*/ 0 w 2002"/>
                <a:gd name="T63" fmla="*/ 0 h 2742"/>
                <a:gd name="T64" fmla="*/ 0 w 2002"/>
                <a:gd name="T65" fmla="*/ 0 h 2742"/>
                <a:gd name="T66" fmla="*/ 0 w 2002"/>
                <a:gd name="T67" fmla="*/ 0 h 2742"/>
                <a:gd name="T68" fmla="*/ 0 w 2002"/>
                <a:gd name="T69" fmla="*/ 0 h 2742"/>
                <a:gd name="T70" fmla="*/ 0 w 2002"/>
                <a:gd name="T71" fmla="*/ 0 h 2742"/>
                <a:gd name="T72" fmla="*/ 0 w 2002"/>
                <a:gd name="T73" fmla="*/ 0 h 2742"/>
                <a:gd name="T74" fmla="*/ 0 w 2002"/>
                <a:gd name="T75" fmla="*/ 0 h 2742"/>
                <a:gd name="T76" fmla="*/ 0 w 2002"/>
                <a:gd name="T77" fmla="*/ 0 h 2742"/>
                <a:gd name="T78" fmla="*/ 0 w 2002"/>
                <a:gd name="T79" fmla="*/ 0 h 2742"/>
                <a:gd name="T80" fmla="*/ 0 w 2002"/>
                <a:gd name="T81" fmla="*/ 0 h 2742"/>
                <a:gd name="T82" fmla="*/ 0 w 2002"/>
                <a:gd name="T83" fmla="*/ 0 h 2742"/>
                <a:gd name="T84" fmla="*/ 0 w 2002"/>
                <a:gd name="T85" fmla="*/ 0 h 2742"/>
                <a:gd name="T86" fmla="*/ 0 w 2002"/>
                <a:gd name="T87" fmla="*/ 0 h 27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02"/>
                <a:gd name="T133" fmla="*/ 0 h 2742"/>
                <a:gd name="T134" fmla="*/ 2002 w 2002"/>
                <a:gd name="T135" fmla="*/ 2742 h 27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02" h="2742">
                  <a:moveTo>
                    <a:pt x="25" y="544"/>
                  </a:moveTo>
                  <a:cubicBezTo>
                    <a:pt x="0" y="418"/>
                    <a:pt x="15" y="236"/>
                    <a:pt x="146" y="145"/>
                  </a:cubicBezTo>
                  <a:cubicBezTo>
                    <a:pt x="277" y="54"/>
                    <a:pt x="498" y="32"/>
                    <a:pt x="600" y="16"/>
                  </a:cubicBezTo>
                  <a:cubicBezTo>
                    <a:pt x="702" y="0"/>
                    <a:pt x="839" y="53"/>
                    <a:pt x="899" y="135"/>
                  </a:cubicBezTo>
                  <a:cubicBezTo>
                    <a:pt x="959" y="217"/>
                    <a:pt x="942" y="105"/>
                    <a:pt x="1015" y="99"/>
                  </a:cubicBezTo>
                  <a:cubicBezTo>
                    <a:pt x="1088" y="93"/>
                    <a:pt x="1107" y="180"/>
                    <a:pt x="1142" y="130"/>
                  </a:cubicBezTo>
                  <a:cubicBezTo>
                    <a:pt x="1177" y="80"/>
                    <a:pt x="1223" y="39"/>
                    <a:pt x="1354" y="39"/>
                  </a:cubicBezTo>
                  <a:cubicBezTo>
                    <a:pt x="1485" y="39"/>
                    <a:pt x="1561" y="112"/>
                    <a:pt x="1576" y="216"/>
                  </a:cubicBezTo>
                  <a:cubicBezTo>
                    <a:pt x="1591" y="320"/>
                    <a:pt x="1591" y="458"/>
                    <a:pt x="1596" y="564"/>
                  </a:cubicBezTo>
                  <a:cubicBezTo>
                    <a:pt x="1601" y="670"/>
                    <a:pt x="2002" y="604"/>
                    <a:pt x="1996" y="685"/>
                  </a:cubicBezTo>
                  <a:cubicBezTo>
                    <a:pt x="1990" y="766"/>
                    <a:pt x="1606" y="691"/>
                    <a:pt x="1606" y="817"/>
                  </a:cubicBezTo>
                  <a:cubicBezTo>
                    <a:pt x="1606" y="943"/>
                    <a:pt x="1622" y="1165"/>
                    <a:pt x="1541" y="1236"/>
                  </a:cubicBezTo>
                  <a:cubicBezTo>
                    <a:pt x="1460" y="1307"/>
                    <a:pt x="1389" y="1302"/>
                    <a:pt x="1334" y="1297"/>
                  </a:cubicBezTo>
                  <a:cubicBezTo>
                    <a:pt x="1279" y="1292"/>
                    <a:pt x="1283" y="1377"/>
                    <a:pt x="1220" y="1399"/>
                  </a:cubicBezTo>
                  <a:cubicBezTo>
                    <a:pt x="1157" y="1421"/>
                    <a:pt x="1090" y="1403"/>
                    <a:pt x="1065" y="1447"/>
                  </a:cubicBezTo>
                  <a:cubicBezTo>
                    <a:pt x="1040" y="1491"/>
                    <a:pt x="1021" y="1508"/>
                    <a:pt x="951" y="1555"/>
                  </a:cubicBezTo>
                  <a:cubicBezTo>
                    <a:pt x="881" y="1602"/>
                    <a:pt x="748" y="1617"/>
                    <a:pt x="698" y="1627"/>
                  </a:cubicBezTo>
                  <a:cubicBezTo>
                    <a:pt x="648" y="1637"/>
                    <a:pt x="660" y="1687"/>
                    <a:pt x="714" y="1678"/>
                  </a:cubicBezTo>
                  <a:cubicBezTo>
                    <a:pt x="768" y="1669"/>
                    <a:pt x="867" y="1574"/>
                    <a:pt x="990" y="1666"/>
                  </a:cubicBezTo>
                  <a:cubicBezTo>
                    <a:pt x="1113" y="1758"/>
                    <a:pt x="1319" y="1965"/>
                    <a:pt x="1389" y="2029"/>
                  </a:cubicBezTo>
                  <a:cubicBezTo>
                    <a:pt x="1459" y="2093"/>
                    <a:pt x="1546" y="1928"/>
                    <a:pt x="1596" y="1979"/>
                  </a:cubicBezTo>
                  <a:cubicBezTo>
                    <a:pt x="1646" y="2030"/>
                    <a:pt x="1455" y="2100"/>
                    <a:pt x="1571" y="2211"/>
                  </a:cubicBezTo>
                  <a:cubicBezTo>
                    <a:pt x="1687" y="2322"/>
                    <a:pt x="1764" y="2510"/>
                    <a:pt x="1632" y="2626"/>
                  </a:cubicBezTo>
                  <a:cubicBezTo>
                    <a:pt x="1500" y="2742"/>
                    <a:pt x="1384" y="2691"/>
                    <a:pt x="1258" y="2610"/>
                  </a:cubicBezTo>
                  <a:cubicBezTo>
                    <a:pt x="1132" y="2529"/>
                    <a:pt x="753" y="2140"/>
                    <a:pt x="667" y="2039"/>
                  </a:cubicBezTo>
                  <a:cubicBezTo>
                    <a:pt x="581" y="1938"/>
                    <a:pt x="561" y="1878"/>
                    <a:pt x="596" y="1807"/>
                  </a:cubicBezTo>
                  <a:cubicBezTo>
                    <a:pt x="631" y="1736"/>
                    <a:pt x="575" y="1658"/>
                    <a:pt x="495" y="1668"/>
                  </a:cubicBezTo>
                  <a:cubicBezTo>
                    <a:pt x="415" y="1678"/>
                    <a:pt x="303" y="1691"/>
                    <a:pt x="202" y="1524"/>
                  </a:cubicBezTo>
                  <a:cubicBezTo>
                    <a:pt x="101" y="1357"/>
                    <a:pt x="157" y="1123"/>
                    <a:pt x="212" y="1185"/>
                  </a:cubicBezTo>
                  <a:cubicBezTo>
                    <a:pt x="267" y="1247"/>
                    <a:pt x="380" y="1292"/>
                    <a:pt x="466" y="1247"/>
                  </a:cubicBezTo>
                  <a:cubicBezTo>
                    <a:pt x="552" y="1202"/>
                    <a:pt x="570" y="1057"/>
                    <a:pt x="559" y="1017"/>
                  </a:cubicBezTo>
                  <a:cubicBezTo>
                    <a:pt x="548" y="977"/>
                    <a:pt x="716" y="948"/>
                    <a:pt x="843" y="968"/>
                  </a:cubicBezTo>
                  <a:cubicBezTo>
                    <a:pt x="970" y="988"/>
                    <a:pt x="1085" y="1122"/>
                    <a:pt x="1091" y="1236"/>
                  </a:cubicBezTo>
                  <a:cubicBezTo>
                    <a:pt x="1097" y="1350"/>
                    <a:pt x="1128" y="1307"/>
                    <a:pt x="1147" y="1297"/>
                  </a:cubicBezTo>
                  <a:cubicBezTo>
                    <a:pt x="1166" y="1287"/>
                    <a:pt x="1184" y="1271"/>
                    <a:pt x="1162" y="1246"/>
                  </a:cubicBezTo>
                  <a:cubicBezTo>
                    <a:pt x="1140" y="1221"/>
                    <a:pt x="1118" y="1229"/>
                    <a:pt x="1096" y="1115"/>
                  </a:cubicBezTo>
                  <a:cubicBezTo>
                    <a:pt x="1074" y="1001"/>
                    <a:pt x="1078" y="406"/>
                    <a:pt x="1081" y="327"/>
                  </a:cubicBezTo>
                  <a:cubicBezTo>
                    <a:pt x="1084" y="248"/>
                    <a:pt x="1055" y="243"/>
                    <a:pt x="1030" y="246"/>
                  </a:cubicBezTo>
                  <a:cubicBezTo>
                    <a:pt x="1005" y="249"/>
                    <a:pt x="999" y="216"/>
                    <a:pt x="965" y="281"/>
                  </a:cubicBezTo>
                  <a:cubicBezTo>
                    <a:pt x="978" y="386"/>
                    <a:pt x="927" y="533"/>
                    <a:pt x="828" y="596"/>
                  </a:cubicBezTo>
                  <a:cubicBezTo>
                    <a:pt x="729" y="659"/>
                    <a:pt x="539" y="753"/>
                    <a:pt x="516" y="708"/>
                  </a:cubicBezTo>
                  <a:cubicBezTo>
                    <a:pt x="493" y="663"/>
                    <a:pt x="434" y="539"/>
                    <a:pt x="300" y="542"/>
                  </a:cubicBezTo>
                  <a:cubicBezTo>
                    <a:pt x="166" y="545"/>
                    <a:pt x="125" y="630"/>
                    <a:pt x="97" y="683"/>
                  </a:cubicBezTo>
                  <a:cubicBezTo>
                    <a:pt x="69" y="736"/>
                    <a:pt x="50" y="670"/>
                    <a:pt x="25" y="544"/>
                  </a:cubicBezTo>
                  <a:close/>
                </a:path>
              </a:pathLst>
            </a:custGeom>
            <a:gradFill rotWithShape="1">
              <a:gsLst>
                <a:gs pos="0">
                  <a:srgbClr val="8EC000"/>
                </a:gs>
                <a:gs pos="100000">
                  <a:srgbClr val="94C30D"/>
                </a:gs>
              </a:gsLst>
              <a:path path="rect">
                <a:fillToRect l="50000" t="50000" r="50000" b="50000"/>
              </a:path>
            </a:gradFill>
            <a:ln w="9525">
              <a:solidFill>
                <a:srgbClr val="003300"/>
              </a:solidFill>
              <a:round/>
              <a:headEnd/>
              <a:tailEnd/>
            </a:ln>
          </p:spPr>
          <p:txBody>
            <a:bodyPr wrap="none" anchor="ctr">
              <a:prstTxWarp prst="textNoShape">
                <a:avLst/>
              </a:prstTxWarp>
            </a:bodyPr>
            <a:lstStyle/>
            <a:p>
              <a:endParaRPr lang="es-ES"/>
            </a:p>
          </p:txBody>
        </p:sp>
        <p:sp>
          <p:nvSpPr>
            <p:cNvPr id="265527" name="Oval 671"/>
            <p:cNvSpPr>
              <a:spLocks noChangeAspect="1" noChangeArrowheads="1"/>
            </p:cNvSpPr>
            <p:nvPr/>
          </p:nvSpPr>
          <p:spPr bwMode="auto">
            <a:xfrm>
              <a:off x="2447" y="566"/>
              <a:ext cx="191" cy="328"/>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528" name="Oval 672"/>
            <p:cNvSpPr>
              <a:spLocks noChangeAspect="1" noChangeArrowheads="1"/>
            </p:cNvSpPr>
            <p:nvPr/>
          </p:nvSpPr>
          <p:spPr bwMode="auto">
            <a:xfrm>
              <a:off x="2484" y="556"/>
              <a:ext cx="109" cy="45"/>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529" name="Oval 673"/>
            <p:cNvSpPr>
              <a:spLocks noChangeAspect="1" noChangeArrowheads="1"/>
            </p:cNvSpPr>
            <p:nvPr/>
          </p:nvSpPr>
          <p:spPr bwMode="auto">
            <a:xfrm rot="-892190">
              <a:off x="2528" y="877"/>
              <a:ext cx="72" cy="23"/>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530" name="Oval 674"/>
            <p:cNvSpPr>
              <a:spLocks noChangeAspect="1" noChangeArrowheads="1"/>
            </p:cNvSpPr>
            <p:nvPr/>
          </p:nvSpPr>
          <p:spPr bwMode="auto">
            <a:xfrm>
              <a:off x="2626" y="721"/>
              <a:ext cx="92" cy="25"/>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531" name="Oval 675"/>
            <p:cNvSpPr>
              <a:spLocks noChangeAspect="1" noChangeArrowheads="1"/>
            </p:cNvSpPr>
            <p:nvPr/>
          </p:nvSpPr>
          <p:spPr bwMode="auto">
            <a:xfrm rot="236922">
              <a:off x="2283" y="549"/>
              <a:ext cx="124" cy="47"/>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532" name="Oval 676"/>
            <p:cNvSpPr>
              <a:spLocks noChangeAspect="1" noChangeArrowheads="1"/>
            </p:cNvSpPr>
            <p:nvPr/>
          </p:nvSpPr>
          <p:spPr bwMode="auto">
            <a:xfrm rot="-6521748">
              <a:off x="2274" y="740"/>
              <a:ext cx="168" cy="374"/>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533" name="Oval 677"/>
            <p:cNvSpPr>
              <a:spLocks noChangeAspect="1" noChangeArrowheads="1"/>
            </p:cNvSpPr>
            <p:nvPr/>
          </p:nvSpPr>
          <p:spPr bwMode="auto">
            <a:xfrm rot="-2816801">
              <a:off x="2377" y="932"/>
              <a:ext cx="201" cy="406"/>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534" name="Oval 678"/>
            <p:cNvSpPr>
              <a:spLocks noChangeAspect="1" noChangeArrowheads="1"/>
            </p:cNvSpPr>
            <p:nvPr/>
          </p:nvSpPr>
          <p:spPr bwMode="auto">
            <a:xfrm>
              <a:off x="2530" y="1256"/>
              <a:ext cx="86" cy="33"/>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535" name="Oval 679"/>
            <p:cNvSpPr>
              <a:spLocks noChangeAspect="1" noChangeArrowheads="1"/>
            </p:cNvSpPr>
            <p:nvPr/>
          </p:nvSpPr>
          <p:spPr bwMode="auto">
            <a:xfrm>
              <a:off x="2373" y="992"/>
              <a:ext cx="75" cy="33"/>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536" name="Oval 680"/>
            <p:cNvSpPr>
              <a:spLocks noChangeAspect="1" noChangeArrowheads="1"/>
            </p:cNvSpPr>
            <p:nvPr/>
          </p:nvSpPr>
          <p:spPr bwMode="auto">
            <a:xfrm rot="-2279924">
              <a:off x="2481" y="905"/>
              <a:ext cx="55" cy="17"/>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537" name="Oval 681"/>
            <p:cNvSpPr>
              <a:spLocks noChangeAspect="1" noChangeArrowheads="1"/>
            </p:cNvSpPr>
            <p:nvPr/>
          </p:nvSpPr>
          <p:spPr bwMode="auto">
            <a:xfrm rot="-971840">
              <a:off x="2354" y="941"/>
              <a:ext cx="105" cy="41"/>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538" name="Oval 682"/>
            <p:cNvSpPr>
              <a:spLocks noChangeAspect="1" noChangeArrowheads="1"/>
            </p:cNvSpPr>
            <p:nvPr/>
          </p:nvSpPr>
          <p:spPr bwMode="auto">
            <a:xfrm rot="298185">
              <a:off x="2333" y="812"/>
              <a:ext cx="110" cy="38"/>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731" name="AutoShape 683"/>
            <p:cNvSpPr>
              <a:spLocks noChangeAspect="1" noChangeArrowheads="1"/>
            </p:cNvSpPr>
            <p:nvPr/>
          </p:nvSpPr>
          <p:spPr bwMode="auto">
            <a:xfrm rot="5400000">
              <a:off x="2206" y="632"/>
              <a:ext cx="95" cy="116"/>
            </a:xfrm>
            <a:prstGeom prst="moon">
              <a:avLst>
                <a:gd name="adj" fmla="val 54519"/>
              </a:avLst>
            </a:prstGeom>
            <a:gradFill rotWithShape="1">
              <a:gsLst>
                <a:gs pos="0">
                  <a:schemeClr val="folHlink">
                    <a:alpha val="0"/>
                  </a:schemeClr>
                </a:gs>
                <a:gs pos="100000">
                  <a:schemeClr val="folHlink">
                    <a:gamma/>
                    <a:shade val="44314"/>
                    <a:invGamma/>
                  </a:schemeClr>
                </a:gs>
              </a:gsLst>
              <a:lin ang="0" scaled="1"/>
            </a:gradFill>
            <a:ln w="9525">
              <a:noFill/>
              <a:miter lim="800000"/>
              <a:headEnd/>
              <a:tailEnd/>
            </a:ln>
            <a:effectLst/>
          </p:spPr>
          <p:txBody>
            <a:bodyPr wrap="none" anchor="ctr">
              <a:prstTxWarp prst="textNoShape">
                <a:avLst/>
              </a:prstTxWarp>
            </a:bodyPr>
            <a:lstStyle/>
            <a:p>
              <a:pPr>
                <a:defRPr/>
              </a:pPr>
              <a:endParaRPr lang="es-ES">
                <a:ea typeface="+mn-ea"/>
                <a:cs typeface="+mn-cs"/>
              </a:endParaRPr>
            </a:p>
          </p:txBody>
        </p:sp>
        <p:sp>
          <p:nvSpPr>
            <p:cNvPr id="2732" name="AutoShape 684"/>
            <p:cNvSpPr>
              <a:spLocks noChangeAspect="1" noChangeArrowheads="1"/>
            </p:cNvSpPr>
            <p:nvPr/>
          </p:nvSpPr>
          <p:spPr bwMode="auto">
            <a:xfrm rot="-6918623">
              <a:off x="2247" y="835"/>
              <a:ext cx="97" cy="111"/>
            </a:xfrm>
            <a:prstGeom prst="moon">
              <a:avLst>
                <a:gd name="adj" fmla="val 49981"/>
              </a:avLst>
            </a:prstGeom>
            <a:gradFill rotWithShape="1">
              <a:gsLst>
                <a:gs pos="0">
                  <a:schemeClr val="folHlink">
                    <a:alpha val="0"/>
                  </a:schemeClr>
                </a:gs>
                <a:gs pos="100000">
                  <a:schemeClr val="folHlink">
                    <a:gamma/>
                    <a:shade val="44314"/>
                    <a:invGamma/>
                  </a:schemeClr>
                </a:gs>
              </a:gsLst>
              <a:lin ang="0" scaled="1"/>
            </a:gradFill>
            <a:ln w="9525">
              <a:noFill/>
              <a:miter lim="800000"/>
              <a:headEnd/>
              <a:tailEnd/>
            </a:ln>
            <a:effectLst/>
          </p:spPr>
          <p:txBody>
            <a:bodyPr wrap="none" anchor="ctr">
              <a:prstTxWarp prst="textNoShape">
                <a:avLst/>
              </a:prstTxWarp>
            </a:bodyPr>
            <a:lstStyle/>
            <a:p>
              <a:pPr>
                <a:defRPr/>
              </a:pPr>
              <a:endParaRPr lang="es-ES">
                <a:ea typeface="+mn-ea"/>
                <a:cs typeface="+mn-cs"/>
              </a:endParaRPr>
            </a:p>
          </p:txBody>
        </p:sp>
        <p:sp>
          <p:nvSpPr>
            <p:cNvPr id="265541" name="Oval 685"/>
            <p:cNvSpPr>
              <a:spLocks noChangeAspect="1" noChangeArrowheads="1"/>
            </p:cNvSpPr>
            <p:nvPr/>
          </p:nvSpPr>
          <p:spPr bwMode="auto">
            <a:xfrm rot="-6002483">
              <a:off x="2225" y="449"/>
              <a:ext cx="160" cy="351"/>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542" name="Text Box 686"/>
            <p:cNvSpPr txBox="1">
              <a:spLocks noChangeAspect="1" noChangeArrowheads="1"/>
            </p:cNvSpPr>
            <p:nvPr/>
          </p:nvSpPr>
          <p:spPr bwMode="auto">
            <a:xfrm flipH="1">
              <a:off x="2359" y="663"/>
              <a:ext cx="380" cy="14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5E5C00"/>
                  </a:solidFill>
                  <a:ea typeface="Arial" charset="0"/>
                  <a:cs typeface="Arial" charset="0"/>
                </a:rPr>
                <a:t>CR1</a:t>
              </a:r>
            </a:p>
          </p:txBody>
        </p:sp>
        <p:sp>
          <p:nvSpPr>
            <p:cNvPr id="265543" name="Text Box 687"/>
            <p:cNvSpPr txBox="1">
              <a:spLocks noChangeAspect="1" noChangeArrowheads="1"/>
            </p:cNvSpPr>
            <p:nvPr/>
          </p:nvSpPr>
          <p:spPr bwMode="auto">
            <a:xfrm flipH="1">
              <a:off x="2204" y="831"/>
              <a:ext cx="380" cy="14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5E5C00"/>
                  </a:solidFill>
                  <a:ea typeface="Arial" charset="0"/>
                  <a:cs typeface="Arial" charset="0"/>
                </a:rPr>
                <a:t>L2</a:t>
              </a:r>
            </a:p>
          </p:txBody>
        </p:sp>
        <p:sp>
          <p:nvSpPr>
            <p:cNvPr id="265544" name="Text Box 688"/>
            <p:cNvSpPr txBox="1">
              <a:spLocks noChangeAspect="1" noChangeArrowheads="1"/>
            </p:cNvSpPr>
            <p:nvPr/>
          </p:nvSpPr>
          <p:spPr bwMode="auto">
            <a:xfrm flipH="1">
              <a:off x="2316" y="1083"/>
              <a:ext cx="379" cy="14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5E5C00"/>
                  </a:solidFill>
                  <a:ea typeface="Arial" charset="0"/>
                  <a:cs typeface="Arial" charset="0"/>
                </a:rPr>
                <a:t>CR2</a:t>
              </a:r>
            </a:p>
          </p:txBody>
        </p:sp>
        <p:sp>
          <p:nvSpPr>
            <p:cNvPr id="265545" name="Text Box 689"/>
            <p:cNvSpPr txBox="1">
              <a:spLocks noChangeAspect="1" noChangeArrowheads="1"/>
            </p:cNvSpPr>
            <p:nvPr/>
          </p:nvSpPr>
          <p:spPr bwMode="auto">
            <a:xfrm flipH="1">
              <a:off x="2133" y="555"/>
              <a:ext cx="380" cy="14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5E5C00"/>
                  </a:solidFill>
                  <a:ea typeface="Arial" charset="0"/>
                  <a:cs typeface="Arial" charset="0"/>
                </a:rPr>
                <a:t>L1</a:t>
              </a:r>
            </a:p>
          </p:txBody>
        </p:sp>
      </p:grpSp>
      <p:grpSp>
        <p:nvGrpSpPr>
          <p:cNvPr id="19" name="Group 690"/>
          <p:cNvGrpSpPr>
            <a:grpSpLocks/>
          </p:cNvGrpSpPr>
          <p:nvPr/>
        </p:nvGrpSpPr>
        <p:grpSpPr bwMode="auto">
          <a:xfrm>
            <a:off x="6183313" y="2165350"/>
            <a:ext cx="2703512" cy="247650"/>
            <a:chOff x="151" y="1324"/>
            <a:chExt cx="1703" cy="156"/>
          </a:xfrm>
        </p:grpSpPr>
        <p:sp>
          <p:nvSpPr>
            <p:cNvPr id="265286" name="Line 691"/>
            <p:cNvSpPr>
              <a:spLocks noChangeAspect="1" noChangeShapeType="1"/>
            </p:cNvSpPr>
            <p:nvPr/>
          </p:nvSpPr>
          <p:spPr bwMode="auto">
            <a:xfrm>
              <a:off x="87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287" name="Line 692"/>
            <p:cNvSpPr>
              <a:spLocks noChangeAspect="1" noChangeShapeType="1"/>
            </p:cNvSpPr>
            <p:nvPr/>
          </p:nvSpPr>
          <p:spPr bwMode="auto">
            <a:xfrm flipH="1" flipV="1">
              <a:off x="843"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288" name="Line 693"/>
            <p:cNvSpPr>
              <a:spLocks noChangeAspect="1" noChangeShapeType="1"/>
            </p:cNvSpPr>
            <p:nvPr/>
          </p:nvSpPr>
          <p:spPr bwMode="auto">
            <a:xfrm flipV="1">
              <a:off x="842"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289" name="Oval 694"/>
            <p:cNvSpPr>
              <a:spLocks noChangeAspect="1" noChangeArrowheads="1"/>
            </p:cNvSpPr>
            <p:nvPr/>
          </p:nvSpPr>
          <p:spPr bwMode="auto">
            <a:xfrm>
              <a:off x="832"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290" name="Line 695"/>
            <p:cNvSpPr>
              <a:spLocks noChangeAspect="1" noChangeShapeType="1"/>
            </p:cNvSpPr>
            <p:nvPr/>
          </p:nvSpPr>
          <p:spPr bwMode="auto">
            <a:xfrm flipH="1" flipV="1">
              <a:off x="848"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291" name="Line 696"/>
            <p:cNvSpPr>
              <a:spLocks noChangeAspect="1" noChangeShapeType="1"/>
            </p:cNvSpPr>
            <p:nvPr/>
          </p:nvSpPr>
          <p:spPr bwMode="auto">
            <a:xfrm>
              <a:off x="870"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292" name="Line 697"/>
            <p:cNvSpPr>
              <a:spLocks noChangeAspect="1" noChangeShapeType="1"/>
            </p:cNvSpPr>
            <p:nvPr/>
          </p:nvSpPr>
          <p:spPr bwMode="auto">
            <a:xfrm flipH="1">
              <a:off x="868"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293" name="Oval 698"/>
            <p:cNvSpPr>
              <a:spLocks noChangeAspect="1" noChangeArrowheads="1"/>
            </p:cNvSpPr>
            <p:nvPr/>
          </p:nvSpPr>
          <p:spPr bwMode="auto">
            <a:xfrm flipH="1" flipV="1">
              <a:off x="832"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294" name="Line 699"/>
            <p:cNvSpPr>
              <a:spLocks noChangeAspect="1" noChangeShapeType="1"/>
            </p:cNvSpPr>
            <p:nvPr/>
          </p:nvSpPr>
          <p:spPr bwMode="auto">
            <a:xfrm>
              <a:off x="92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295" name="Line 700"/>
            <p:cNvSpPr>
              <a:spLocks noChangeAspect="1" noChangeShapeType="1"/>
            </p:cNvSpPr>
            <p:nvPr/>
          </p:nvSpPr>
          <p:spPr bwMode="auto">
            <a:xfrm flipH="1" flipV="1">
              <a:off x="90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296" name="Line 701"/>
            <p:cNvSpPr>
              <a:spLocks noChangeAspect="1" noChangeShapeType="1"/>
            </p:cNvSpPr>
            <p:nvPr/>
          </p:nvSpPr>
          <p:spPr bwMode="auto">
            <a:xfrm flipV="1">
              <a:off x="89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297" name="Oval 702"/>
            <p:cNvSpPr>
              <a:spLocks noChangeAspect="1" noChangeArrowheads="1"/>
            </p:cNvSpPr>
            <p:nvPr/>
          </p:nvSpPr>
          <p:spPr bwMode="auto">
            <a:xfrm>
              <a:off x="888" y="1324"/>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298" name="Line 703"/>
            <p:cNvSpPr>
              <a:spLocks noChangeAspect="1" noChangeShapeType="1"/>
            </p:cNvSpPr>
            <p:nvPr/>
          </p:nvSpPr>
          <p:spPr bwMode="auto">
            <a:xfrm flipH="1" flipV="1">
              <a:off x="904"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299" name="Line 704"/>
            <p:cNvSpPr>
              <a:spLocks noChangeAspect="1" noChangeShapeType="1"/>
            </p:cNvSpPr>
            <p:nvPr/>
          </p:nvSpPr>
          <p:spPr bwMode="auto">
            <a:xfrm>
              <a:off x="927"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00" name="Line 705"/>
            <p:cNvSpPr>
              <a:spLocks noChangeAspect="1" noChangeShapeType="1"/>
            </p:cNvSpPr>
            <p:nvPr/>
          </p:nvSpPr>
          <p:spPr bwMode="auto">
            <a:xfrm flipH="1">
              <a:off x="92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01" name="Oval 706"/>
            <p:cNvSpPr>
              <a:spLocks noChangeAspect="1" noChangeArrowheads="1"/>
            </p:cNvSpPr>
            <p:nvPr/>
          </p:nvSpPr>
          <p:spPr bwMode="auto">
            <a:xfrm flipH="1" flipV="1">
              <a:off x="888" y="1425"/>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302" name="Line 707"/>
            <p:cNvSpPr>
              <a:spLocks noChangeAspect="1" noChangeShapeType="1"/>
            </p:cNvSpPr>
            <p:nvPr/>
          </p:nvSpPr>
          <p:spPr bwMode="auto">
            <a:xfrm>
              <a:off x="104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03" name="Line 708"/>
            <p:cNvSpPr>
              <a:spLocks noChangeAspect="1" noChangeShapeType="1"/>
            </p:cNvSpPr>
            <p:nvPr/>
          </p:nvSpPr>
          <p:spPr bwMode="auto">
            <a:xfrm flipH="1" flipV="1">
              <a:off x="1013" y="1388"/>
              <a:ext cx="7"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04" name="Line 709"/>
            <p:cNvSpPr>
              <a:spLocks noChangeAspect="1" noChangeShapeType="1"/>
            </p:cNvSpPr>
            <p:nvPr/>
          </p:nvSpPr>
          <p:spPr bwMode="auto">
            <a:xfrm flipV="1">
              <a:off x="1012"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05" name="Oval 710"/>
            <p:cNvSpPr>
              <a:spLocks noChangeAspect="1" noChangeArrowheads="1"/>
            </p:cNvSpPr>
            <p:nvPr/>
          </p:nvSpPr>
          <p:spPr bwMode="auto">
            <a:xfrm>
              <a:off x="1002" y="1324"/>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306" name="Line 711"/>
            <p:cNvSpPr>
              <a:spLocks noChangeAspect="1" noChangeShapeType="1"/>
            </p:cNvSpPr>
            <p:nvPr/>
          </p:nvSpPr>
          <p:spPr bwMode="auto">
            <a:xfrm flipH="1" flipV="1">
              <a:off x="1018"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07" name="Line 712"/>
            <p:cNvSpPr>
              <a:spLocks noChangeAspect="1" noChangeShapeType="1"/>
            </p:cNvSpPr>
            <p:nvPr/>
          </p:nvSpPr>
          <p:spPr bwMode="auto">
            <a:xfrm>
              <a:off x="1040"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08" name="Line 713"/>
            <p:cNvSpPr>
              <a:spLocks noChangeAspect="1" noChangeShapeType="1"/>
            </p:cNvSpPr>
            <p:nvPr/>
          </p:nvSpPr>
          <p:spPr bwMode="auto">
            <a:xfrm flipH="1">
              <a:off x="1038" y="1416"/>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09" name="Oval 714"/>
            <p:cNvSpPr>
              <a:spLocks noChangeAspect="1" noChangeArrowheads="1"/>
            </p:cNvSpPr>
            <p:nvPr/>
          </p:nvSpPr>
          <p:spPr bwMode="auto">
            <a:xfrm flipH="1" flipV="1">
              <a:off x="1002" y="1425"/>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310" name="Line 715"/>
            <p:cNvSpPr>
              <a:spLocks noChangeAspect="1" noChangeShapeType="1"/>
            </p:cNvSpPr>
            <p:nvPr/>
          </p:nvSpPr>
          <p:spPr bwMode="auto">
            <a:xfrm>
              <a:off x="1155"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11" name="Line 716"/>
            <p:cNvSpPr>
              <a:spLocks noChangeAspect="1" noChangeShapeType="1"/>
            </p:cNvSpPr>
            <p:nvPr/>
          </p:nvSpPr>
          <p:spPr bwMode="auto">
            <a:xfrm flipH="1" flipV="1">
              <a:off x="1127"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12" name="Line 717"/>
            <p:cNvSpPr>
              <a:spLocks noChangeAspect="1" noChangeShapeType="1"/>
            </p:cNvSpPr>
            <p:nvPr/>
          </p:nvSpPr>
          <p:spPr bwMode="auto">
            <a:xfrm flipV="1">
              <a:off x="1126"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13" name="Oval 718"/>
            <p:cNvSpPr>
              <a:spLocks noChangeAspect="1" noChangeArrowheads="1"/>
            </p:cNvSpPr>
            <p:nvPr/>
          </p:nvSpPr>
          <p:spPr bwMode="auto">
            <a:xfrm>
              <a:off x="1116"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314" name="Line 719"/>
            <p:cNvSpPr>
              <a:spLocks noChangeAspect="1" noChangeShapeType="1"/>
            </p:cNvSpPr>
            <p:nvPr/>
          </p:nvSpPr>
          <p:spPr bwMode="auto">
            <a:xfrm flipH="1" flipV="1">
              <a:off x="1132"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15" name="Line 720"/>
            <p:cNvSpPr>
              <a:spLocks noChangeAspect="1" noChangeShapeType="1"/>
            </p:cNvSpPr>
            <p:nvPr/>
          </p:nvSpPr>
          <p:spPr bwMode="auto">
            <a:xfrm>
              <a:off x="1154"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16" name="Line 721"/>
            <p:cNvSpPr>
              <a:spLocks noChangeAspect="1" noChangeShapeType="1"/>
            </p:cNvSpPr>
            <p:nvPr/>
          </p:nvSpPr>
          <p:spPr bwMode="auto">
            <a:xfrm flipH="1">
              <a:off x="1153" y="1416"/>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17" name="Oval 722"/>
            <p:cNvSpPr>
              <a:spLocks noChangeAspect="1" noChangeArrowheads="1"/>
            </p:cNvSpPr>
            <p:nvPr/>
          </p:nvSpPr>
          <p:spPr bwMode="auto">
            <a:xfrm flipH="1" flipV="1">
              <a:off x="1116"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318" name="Line 723"/>
            <p:cNvSpPr>
              <a:spLocks noChangeAspect="1" noChangeShapeType="1"/>
            </p:cNvSpPr>
            <p:nvPr/>
          </p:nvSpPr>
          <p:spPr bwMode="auto">
            <a:xfrm>
              <a:off x="984"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19" name="Line 724"/>
            <p:cNvSpPr>
              <a:spLocks noChangeAspect="1" noChangeShapeType="1"/>
            </p:cNvSpPr>
            <p:nvPr/>
          </p:nvSpPr>
          <p:spPr bwMode="auto">
            <a:xfrm flipH="1" flipV="1">
              <a:off x="957"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20" name="Line 725"/>
            <p:cNvSpPr>
              <a:spLocks noChangeAspect="1" noChangeShapeType="1"/>
            </p:cNvSpPr>
            <p:nvPr/>
          </p:nvSpPr>
          <p:spPr bwMode="auto">
            <a:xfrm flipV="1">
              <a:off x="956"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21" name="Oval 726"/>
            <p:cNvSpPr>
              <a:spLocks noChangeAspect="1" noChangeArrowheads="1"/>
            </p:cNvSpPr>
            <p:nvPr/>
          </p:nvSpPr>
          <p:spPr bwMode="auto">
            <a:xfrm>
              <a:off x="945"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322" name="Line 727"/>
            <p:cNvSpPr>
              <a:spLocks noChangeAspect="1" noChangeShapeType="1"/>
            </p:cNvSpPr>
            <p:nvPr/>
          </p:nvSpPr>
          <p:spPr bwMode="auto">
            <a:xfrm flipH="1" flipV="1">
              <a:off x="961"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23" name="Line 728"/>
            <p:cNvSpPr>
              <a:spLocks noChangeAspect="1" noChangeShapeType="1"/>
            </p:cNvSpPr>
            <p:nvPr/>
          </p:nvSpPr>
          <p:spPr bwMode="auto">
            <a:xfrm>
              <a:off x="984"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24" name="Line 729"/>
            <p:cNvSpPr>
              <a:spLocks noChangeAspect="1" noChangeShapeType="1"/>
            </p:cNvSpPr>
            <p:nvPr/>
          </p:nvSpPr>
          <p:spPr bwMode="auto">
            <a:xfrm flipH="1">
              <a:off x="982"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25" name="Oval 730"/>
            <p:cNvSpPr>
              <a:spLocks noChangeAspect="1" noChangeArrowheads="1"/>
            </p:cNvSpPr>
            <p:nvPr/>
          </p:nvSpPr>
          <p:spPr bwMode="auto">
            <a:xfrm flipH="1" flipV="1">
              <a:off x="945"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326" name="Line 731"/>
            <p:cNvSpPr>
              <a:spLocks noChangeAspect="1" noChangeShapeType="1"/>
            </p:cNvSpPr>
            <p:nvPr/>
          </p:nvSpPr>
          <p:spPr bwMode="auto">
            <a:xfrm>
              <a:off x="109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27" name="Line 732"/>
            <p:cNvSpPr>
              <a:spLocks noChangeAspect="1" noChangeShapeType="1"/>
            </p:cNvSpPr>
            <p:nvPr/>
          </p:nvSpPr>
          <p:spPr bwMode="auto">
            <a:xfrm flipH="1" flipV="1">
              <a:off x="107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28" name="Line 733"/>
            <p:cNvSpPr>
              <a:spLocks noChangeAspect="1" noChangeShapeType="1"/>
            </p:cNvSpPr>
            <p:nvPr/>
          </p:nvSpPr>
          <p:spPr bwMode="auto">
            <a:xfrm flipV="1">
              <a:off x="1070" y="1377"/>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29" name="Oval 734"/>
            <p:cNvSpPr>
              <a:spLocks noChangeAspect="1" noChangeArrowheads="1"/>
            </p:cNvSpPr>
            <p:nvPr/>
          </p:nvSpPr>
          <p:spPr bwMode="auto">
            <a:xfrm>
              <a:off x="105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330" name="Line 735"/>
            <p:cNvSpPr>
              <a:spLocks noChangeAspect="1" noChangeShapeType="1"/>
            </p:cNvSpPr>
            <p:nvPr/>
          </p:nvSpPr>
          <p:spPr bwMode="auto">
            <a:xfrm flipH="1" flipV="1">
              <a:off x="1075"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31" name="Line 736"/>
            <p:cNvSpPr>
              <a:spLocks noChangeAspect="1" noChangeShapeType="1"/>
            </p:cNvSpPr>
            <p:nvPr/>
          </p:nvSpPr>
          <p:spPr bwMode="auto">
            <a:xfrm>
              <a:off x="1098"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32" name="Line 737"/>
            <p:cNvSpPr>
              <a:spLocks noChangeAspect="1" noChangeShapeType="1"/>
            </p:cNvSpPr>
            <p:nvPr/>
          </p:nvSpPr>
          <p:spPr bwMode="auto">
            <a:xfrm flipH="1">
              <a:off x="1096"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33" name="Oval 738"/>
            <p:cNvSpPr>
              <a:spLocks noChangeAspect="1" noChangeArrowheads="1"/>
            </p:cNvSpPr>
            <p:nvPr/>
          </p:nvSpPr>
          <p:spPr bwMode="auto">
            <a:xfrm flipH="1" flipV="1">
              <a:off x="105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334" name="Line 739"/>
            <p:cNvSpPr>
              <a:spLocks noChangeAspect="1" noChangeShapeType="1"/>
            </p:cNvSpPr>
            <p:nvPr/>
          </p:nvSpPr>
          <p:spPr bwMode="auto">
            <a:xfrm>
              <a:off x="121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35" name="Line 740"/>
            <p:cNvSpPr>
              <a:spLocks noChangeAspect="1" noChangeShapeType="1"/>
            </p:cNvSpPr>
            <p:nvPr/>
          </p:nvSpPr>
          <p:spPr bwMode="auto">
            <a:xfrm flipH="1" flipV="1">
              <a:off x="1183"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36" name="Line 741"/>
            <p:cNvSpPr>
              <a:spLocks noChangeAspect="1" noChangeShapeType="1"/>
            </p:cNvSpPr>
            <p:nvPr/>
          </p:nvSpPr>
          <p:spPr bwMode="auto">
            <a:xfrm flipV="1">
              <a:off x="1182" y="1377"/>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37" name="Oval 742"/>
            <p:cNvSpPr>
              <a:spLocks noChangeAspect="1" noChangeArrowheads="1"/>
            </p:cNvSpPr>
            <p:nvPr/>
          </p:nvSpPr>
          <p:spPr bwMode="auto">
            <a:xfrm>
              <a:off x="1173" y="1324"/>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338" name="Line 743"/>
            <p:cNvSpPr>
              <a:spLocks noChangeAspect="1" noChangeShapeType="1"/>
            </p:cNvSpPr>
            <p:nvPr/>
          </p:nvSpPr>
          <p:spPr bwMode="auto">
            <a:xfrm flipH="1" flipV="1">
              <a:off x="1188"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39" name="Line 744"/>
            <p:cNvSpPr>
              <a:spLocks noChangeAspect="1" noChangeShapeType="1"/>
            </p:cNvSpPr>
            <p:nvPr/>
          </p:nvSpPr>
          <p:spPr bwMode="auto">
            <a:xfrm>
              <a:off x="1210" y="1405"/>
              <a:ext cx="7"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40" name="Line 745"/>
            <p:cNvSpPr>
              <a:spLocks noChangeAspect="1" noChangeShapeType="1"/>
            </p:cNvSpPr>
            <p:nvPr/>
          </p:nvSpPr>
          <p:spPr bwMode="auto">
            <a:xfrm flipH="1">
              <a:off x="1209"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41" name="Oval 746"/>
            <p:cNvSpPr>
              <a:spLocks noChangeAspect="1" noChangeArrowheads="1"/>
            </p:cNvSpPr>
            <p:nvPr/>
          </p:nvSpPr>
          <p:spPr bwMode="auto">
            <a:xfrm flipH="1" flipV="1">
              <a:off x="1173" y="1425"/>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342" name="Line 747"/>
            <p:cNvSpPr>
              <a:spLocks noChangeAspect="1" noChangeShapeType="1"/>
            </p:cNvSpPr>
            <p:nvPr/>
          </p:nvSpPr>
          <p:spPr bwMode="auto">
            <a:xfrm>
              <a:off x="1326"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43" name="Line 748"/>
            <p:cNvSpPr>
              <a:spLocks noChangeAspect="1" noChangeShapeType="1"/>
            </p:cNvSpPr>
            <p:nvPr/>
          </p:nvSpPr>
          <p:spPr bwMode="auto">
            <a:xfrm flipH="1" flipV="1">
              <a:off x="1298"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44" name="Line 749"/>
            <p:cNvSpPr>
              <a:spLocks noChangeAspect="1" noChangeShapeType="1"/>
            </p:cNvSpPr>
            <p:nvPr/>
          </p:nvSpPr>
          <p:spPr bwMode="auto">
            <a:xfrm flipV="1">
              <a:off x="1297"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45" name="Oval 750"/>
            <p:cNvSpPr>
              <a:spLocks noChangeAspect="1" noChangeArrowheads="1"/>
            </p:cNvSpPr>
            <p:nvPr/>
          </p:nvSpPr>
          <p:spPr bwMode="auto">
            <a:xfrm>
              <a:off x="1286" y="1324"/>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346" name="Line 751"/>
            <p:cNvSpPr>
              <a:spLocks noChangeAspect="1" noChangeShapeType="1"/>
            </p:cNvSpPr>
            <p:nvPr/>
          </p:nvSpPr>
          <p:spPr bwMode="auto">
            <a:xfrm flipH="1" flipV="1">
              <a:off x="1302"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47" name="Line 752"/>
            <p:cNvSpPr>
              <a:spLocks noChangeAspect="1" noChangeShapeType="1"/>
            </p:cNvSpPr>
            <p:nvPr/>
          </p:nvSpPr>
          <p:spPr bwMode="auto">
            <a:xfrm>
              <a:off x="1325"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48" name="Line 753"/>
            <p:cNvSpPr>
              <a:spLocks noChangeAspect="1" noChangeShapeType="1"/>
            </p:cNvSpPr>
            <p:nvPr/>
          </p:nvSpPr>
          <p:spPr bwMode="auto">
            <a:xfrm flipH="1">
              <a:off x="1323"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49" name="Oval 754"/>
            <p:cNvSpPr>
              <a:spLocks noChangeAspect="1" noChangeArrowheads="1"/>
            </p:cNvSpPr>
            <p:nvPr/>
          </p:nvSpPr>
          <p:spPr bwMode="auto">
            <a:xfrm flipH="1" flipV="1">
              <a:off x="1286" y="1425"/>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350" name="Line 755"/>
            <p:cNvSpPr>
              <a:spLocks noChangeAspect="1" noChangeShapeType="1"/>
            </p:cNvSpPr>
            <p:nvPr/>
          </p:nvSpPr>
          <p:spPr bwMode="auto">
            <a:xfrm>
              <a:off x="126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51" name="Line 756"/>
            <p:cNvSpPr>
              <a:spLocks noChangeAspect="1" noChangeShapeType="1"/>
            </p:cNvSpPr>
            <p:nvPr/>
          </p:nvSpPr>
          <p:spPr bwMode="auto">
            <a:xfrm flipH="1" flipV="1">
              <a:off x="124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52" name="Line 757"/>
            <p:cNvSpPr>
              <a:spLocks noChangeAspect="1" noChangeShapeType="1"/>
            </p:cNvSpPr>
            <p:nvPr/>
          </p:nvSpPr>
          <p:spPr bwMode="auto">
            <a:xfrm flipV="1">
              <a:off x="123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53" name="Oval 758"/>
            <p:cNvSpPr>
              <a:spLocks noChangeAspect="1" noChangeArrowheads="1"/>
            </p:cNvSpPr>
            <p:nvPr/>
          </p:nvSpPr>
          <p:spPr bwMode="auto">
            <a:xfrm>
              <a:off x="122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354" name="Line 759"/>
            <p:cNvSpPr>
              <a:spLocks noChangeAspect="1" noChangeShapeType="1"/>
            </p:cNvSpPr>
            <p:nvPr/>
          </p:nvSpPr>
          <p:spPr bwMode="auto">
            <a:xfrm flipH="1" flipV="1">
              <a:off x="1245"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55" name="Line 760"/>
            <p:cNvSpPr>
              <a:spLocks noChangeAspect="1" noChangeShapeType="1"/>
            </p:cNvSpPr>
            <p:nvPr/>
          </p:nvSpPr>
          <p:spPr bwMode="auto">
            <a:xfrm>
              <a:off x="1267"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56" name="Line 761"/>
            <p:cNvSpPr>
              <a:spLocks noChangeAspect="1" noChangeShapeType="1"/>
            </p:cNvSpPr>
            <p:nvPr/>
          </p:nvSpPr>
          <p:spPr bwMode="auto">
            <a:xfrm flipH="1">
              <a:off x="126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57" name="Oval 762"/>
            <p:cNvSpPr>
              <a:spLocks noChangeAspect="1" noChangeArrowheads="1"/>
            </p:cNvSpPr>
            <p:nvPr/>
          </p:nvSpPr>
          <p:spPr bwMode="auto">
            <a:xfrm flipH="1" flipV="1">
              <a:off x="122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358" name="Line 763"/>
            <p:cNvSpPr>
              <a:spLocks noChangeAspect="1" noChangeShapeType="1"/>
            </p:cNvSpPr>
            <p:nvPr/>
          </p:nvSpPr>
          <p:spPr bwMode="auto">
            <a:xfrm>
              <a:off x="1382"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59" name="Line 764"/>
            <p:cNvSpPr>
              <a:spLocks noChangeAspect="1" noChangeShapeType="1"/>
            </p:cNvSpPr>
            <p:nvPr/>
          </p:nvSpPr>
          <p:spPr bwMode="auto">
            <a:xfrm flipH="1" flipV="1">
              <a:off x="1354"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60" name="Line 765"/>
            <p:cNvSpPr>
              <a:spLocks noChangeAspect="1" noChangeShapeType="1"/>
            </p:cNvSpPr>
            <p:nvPr/>
          </p:nvSpPr>
          <p:spPr bwMode="auto">
            <a:xfrm flipV="1">
              <a:off x="1353" y="1377"/>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61" name="Oval 766"/>
            <p:cNvSpPr>
              <a:spLocks noChangeAspect="1" noChangeArrowheads="1"/>
            </p:cNvSpPr>
            <p:nvPr/>
          </p:nvSpPr>
          <p:spPr bwMode="auto">
            <a:xfrm>
              <a:off x="1343"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362" name="Line 767"/>
            <p:cNvSpPr>
              <a:spLocks noChangeAspect="1" noChangeShapeType="1"/>
            </p:cNvSpPr>
            <p:nvPr/>
          </p:nvSpPr>
          <p:spPr bwMode="auto">
            <a:xfrm flipH="1" flipV="1">
              <a:off x="1359"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63" name="Line 768"/>
            <p:cNvSpPr>
              <a:spLocks noChangeAspect="1" noChangeShapeType="1"/>
            </p:cNvSpPr>
            <p:nvPr/>
          </p:nvSpPr>
          <p:spPr bwMode="auto">
            <a:xfrm>
              <a:off x="1381"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64" name="Line 769"/>
            <p:cNvSpPr>
              <a:spLocks noChangeAspect="1" noChangeShapeType="1"/>
            </p:cNvSpPr>
            <p:nvPr/>
          </p:nvSpPr>
          <p:spPr bwMode="auto">
            <a:xfrm flipH="1">
              <a:off x="1380"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65" name="Oval 770"/>
            <p:cNvSpPr>
              <a:spLocks noChangeAspect="1" noChangeArrowheads="1"/>
            </p:cNvSpPr>
            <p:nvPr/>
          </p:nvSpPr>
          <p:spPr bwMode="auto">
            <a:xfrm flipH="1" flipV="1">
              <a:off x="1343"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366" name="Line 771"/>
            <p:cNvSpPr>
              <a:spLocks noChangeAspect="1" noChangeShapeType="1"/>
            </p:cNvSpPr>
            <p:nvPr/>
          </p:nvSpPr>
          <p:spPr bwMode="auto">
            <a:xfrm>
              <a:off x="1439"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67" name="Line 772"/>
            <p:cNvSpPr>
              <a:spLocks noChangeAspect="1" noChangeShapeType="1"/>
            </p:cNvSpPr>
            <p:nvPr/>
          </p:nvSpPr>
          <p:spPr bwMode="auto">
            <a:xfrm flipH="1" flipV="1">
              <a:off x="1411"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68" name="Line 773"/>
            <p:cNvSpPr>
              <a:spLocks noChangeAspect="1" noChangeShapeType="1"/>
            </p:cNvSpPr>
            <p:nvPr/>
          </p:nvSpPr>
          <p:spPr bwMode="auto">
            <a:xfrm flipV="1">
              <a:off x="1410"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69" name="Oval 774"/>
            <p:cNvSpPr>
              <a:spLocks noChangeAspect="1" noChangeArrowheads="1"/>
            </p:cNvSpPr>
            <p:nvPr/>
          </p:nvSpPr>
          <p:spPr bwMode="auto">
            <a:xfrm>
              <a:off x="139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370" name="Line 775"/>
            <p:cNvSpPr>
              <a:spLocks noChangeAspect="1" noChangeShapeType="1"/>
            </p:cNvSpPr>
            <p:nvPr/>
          </p:nvSpPr>
          <p:spPr bwMode="auto">
            <a:xfrm flipH="1" flipV="1">
              <a:off x="1416"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71" name="Line 776"/>
            <p:cNvSpPr>
              <a:spLocks noChangeAspect="1" noChangeShapeType="1"/>
            </p:cNvSpPr>
            <p:nvPr/>
          </p:nvSpPr>
          <p:spPr bwMode="auto">
            <a:xfrm>
              <a:off x="1438"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72" name="Line 777"/>
            <p:cNvSpPr>
              <a:spLocks noChangeAspect="1" noChangeShapeType="1"/>
            </p:cNvSpPr>
            <p:nvPr/>
          </p:nvSpPr>
          <p:spPr bwMode="auto">
            <a:xfrm flipH="1">
              <a:off x="1436"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73" name="Oval 778"/>
            <p:cNvSpPr>
              <a:spLocks noChangeAspect="1" noChangeArrowheads="1"/>
            </p:cNvSpPr>
            <p:nvPr/>
          </p:nvSpPr>
          <p:spPr bwMode="auto">
            <a:xfrm flipH="1" flipV="1">
              <a:off x="139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374" name="Line 779"/>
            <p:cNvSpPr>
              <a:spLocks noChangeAspect="1" noChangeShapeType="1"/>
            </p:cNvSpPr>
            <p:nvPr/>
          </p:nvSpPr>
          <p:spPr bwMode="auto">
            <a:xfrm>
              <a:off x="1496"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75" name="Line 780"/>
            <p:cNvSpPr>
              <a:spLocks noChangeAspect="1" noChangeShapeType="1"/>
            </p:cNvSpPr>
            <p:nvPr/>
          </p:nvSpPr>
          <p:spPr bwMode="auto">
            <a:xfrm flipH="1" flipV="1">
              <a:off x="1468"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76" name="Line 781"/>
            <p:cNvSpPr>
              <a:spLocks noChangeAspect="1" noChangeShapeType="1"/>
            </p:cNvSpPr>
            <p:nvPr/>
          </p:nvSpPr>
          <p:spPr bwMode="auto">
            <a:xfrm flipV="1">
              <a:off x="1468" y="1377"/>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77" name="Oval 782"/>
            <p:cNvSpPr>
              <a:spLocks noChangeAspect="1" noChangeArrowheads="1"/>
            </p:cNvSpPr>
            <p:nvPr/>
          </p:nvSpPr>
          <p:spPr bwMode="auto">
            <a:xfrm>
              <a:off x="1457"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378" name="Line 783"/>
            <p:cNvSpPr>
              <a:spLocks noChangeAspect="1" noChangeShapeType="1"/>
            </p:cNvSpPr>
            <p:nvPr/>
          </p:nvSpPr>
          <p:spPr bwMode="auto">
            <a:xfrm flipH="1" flipV="1">
              <a:off x="1473"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79" name="Line 784"/>
            <p:cNvSpPr>
              <a:spLocks noChangeAspect="1" noChangeShapeType="1"/>
            </p:cNvSpPr>
            <p:nvPr/>
          </p:nvSpPr>
          <p:spPr bwMode="auto">
            <a:xfrm>
              <a:off x="1496"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80" name="Line 785"/>
            <p:cNvSpPr>
              <a:spLocks noChangeAspect="1" noChangeShapeType="1"/>
            </p:cNvSpPr>
            <p:nvPr/>
          </p:nvSpPr>
          <p:spPr bwMode="auto">
            <a:xfrm flipH="1">
              <a:off x="1494"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81" name="Oval 786"/>
            <p:cNvSpPr>
              <a:spLocks noChangeAspect="1" noChangeArrowheads="1"/>
            </p:cNvSpPr>
            <p:nvPr/>
          </p:nvSpPr>
          <p:spPr bwMode="auto">
            <a:xfrm flipH="1" flipV="1">
              <a:off x="1457"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382" name="Line 787"/>
            <p:cNvSpPr>
              <a:spLocks noChangeAspect="1" noChangeShapeType="1"/>
            </p:cNvSpPr>
            <p:nvPr/>
          </p:nvSpPr>
          <p:spPr bwMode="auto">
            <a:xfrm>
              <a:off x="155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83" name="Line 788"/>
            <p:cNvSpPr>
              <a:spLocks noChangeAspect="1" noChangeShapeType="1"/>
            </p:cNvSpPr>
            <p:nvPr/>
          </p:nvSpPr>
          <p:spPr bwMode="auto">
            <a:xfrm flipH="1" flipV="1">
              <a:off x="1524"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84" name="Line 789"/>
            <p:cNvSpPr>
              <a:spLocks noChangeAspect="1" noChangeShapeType="1"/>
            </p:cNvSpPr>
            <p:nvPr/>
          </p:nvSpPr>
          <p:spPr bwMode="auto">
            <a:xfrm flipV="1">
              <a:off x="1524" y="1377"/>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85" name="Oval 790"/>
            <p:cNvSpPr>
              <a:spLocks noChangeAspect="1" noChangeArrowheads="1"/>
            </p:cNvSpPr>
            <p:nvPr/>
          </p:nvSpPr>
          <p:spPr bwMode="auto">
            <a:xfrm>
              <a:off x="1513"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386" name="Line 791"/>
            <p:cNvSpPr>
              <a:spLocks noChangeAspect="1" noChangeShapeType="1"/>
            </p:cNvSpPr>
            <p:nvPr/>
          </p:nvSpPr>
          <p:spPr bwMode="auto">
            <a:xfrm flipH="1" flipV="1">
              <a:off x="1529"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87" name="Line 792"/>
            <p:cNvSpPr>
              <a:spLocks noChangeAspect="1" noChangeShapeType="1"/>
            </p:cNvSpPr>
            <p:nvPr/>
          </p:nvSpPr>
          <p:spPr bwMode="auto">
            <a:xfrm>
              <a:off x="1551"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88" name="Line 793"/>
            <p:cNvSpPr>
              <a:spLocks noChangeAspect="1" noChangeShapeType="1"/>
            </p:cNvSpPr>
            <p:nvPr/>
          </p:nvSpPr>
          <p:spPr bwMode="auto">
            <a:xfrm flipH="1">
              <a:off x="1550"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89" name="Oval 794"/>
            <p:cNvSpPr>
              <a:spLocks noChangeAspect="1" noChangeArrowheads="1"/>
            </p:cNvSpPr>
            <p:nvPr/>
          </p:nvSpPr>
          <p:spPr bwMode="auto">
            <a:xfrm flipH="1" flipV="1">
              <a:off x="1513"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390" name="Line 795"/>
            <p:cNvSpPr>
              <a:spLocks noChangeAspect="1" noChangeShapeType="1"/>
            </p:cNvSpPr>
            <p:nvPr/>
          </p:nvSpPr>
          <p:spPr bwMode="auto">
            <a:xfrm>
              <a:off x="160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91" name="Line 796"/>
            <p:cNvSpPr>
              <a:spLocks noChangeAspect="1" noChangeShapeType="1"/>
            </p:cNvSpPr>
            <p:nvPr/>
          </p:nvSpPr>
          <p:spPr bwMode="auto">
            <a:xfrm flipH="1" flipV="1">
              <a:off x="158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92" name="Line 797"/>
            <p:cNvSpPr>
              <a:spLocks noChangeAspect="1" noChangeShapeType="1"/>
            </p:cNvSpPr>
            <p:nvPr/>
          </p:nvSpPr>
          <p:spPr bwMode="auto">
            <a:xfrm flipV="1">
              <a:off x="157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93" name="Oval 798"/>
            <p:cNvSpPr>
              <a:spLocks noChangeAspect="1" noChangeArrowheads="1"/>
            </p:cNvSpPr>
            <p:nvPr/>
          </p:nvSpPr>
          <p:spPr bwMode="auto">
            <a:xfrm>
              <a:off x="156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394" name="Line 799"/>
            <p:cNvSpPr>
              <a:spLocks noChangeAspect="1" noChangeShapeType="1"/>
            </p:cNvSpPr>
            <p:nvPr/>
          </p:nvSpPr>
          <p:spPr bwMode="auto">
            <a:xfrm flipH="1" flipV="1">
              <a:off x="1586"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95" name="Line 800"/>
            <p:cNvSpPr>
              <a:spLocks noChangeAspect="1" noChangeShapeType="1"/>
            </p:cNvSpPr>
            <p:nvPr/>
          </p:nvSpPr>
          <p:spPr bwMode="auto">
            <a:xfrm>
              <a:off x="1607" y="1405"/>
              <a:ext cx="7"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96" name="Line 801"/>
            <p:cNvSpPr>
              <a:spLocks noChangeAspect="1" noChangeShapeType="1"/>
            </p:cNvSpPr>
            <p:nvPr/>
          </p:nvSpPr>
          <p:spPr bwMode="auto">
            <a:xfrm flipH="1">
              <a:off x="1606"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97" name="Oval 802"/>
            <p:cNvSpPr>
              <a:spLocks noChangeAspect="1" noChangeArrowheads="1"/>
            </p:cNvSpPr>
            <p:nvPr/>
          </p:nvSpPr>
          <p:spPr bwMode="auto">
            <a:xfrm flipH="1" flipV="1">
              <a:off x="156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398" name="Line 803"/>
            <p:cNvSpPr>
              <a:spLocks noChangeAspect="1" noChangeShapeType="1"/>
            </p:cNvSpPr>
            <p:nvPr/>
          </p:nvSpPr>
          <p:spPr bwMode="auto">
            <a:xfrm>
              <a:off x="1665"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399" name="Line 804"/>
            <p:cNvSpPr>
              <a:spLocks noChangeAspect="1" noChangeShapeType="1"/>
            </p:cNvSpPr>
            <p:nvPr/>
          </p:nvSpPr>
          <p:spPr bwMode="auto">
            <a:xfrm flipH="1" flipV="1">
              <a:off x="1637"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00" name="Line 805"/>
            <p:cNvSpPr>
              <a:spLocks noChangeAspect="1" noChangeShapeType="1"/>
            </p:cNvSpPr>
            <p:nvPr/>
          </p:nvSpPr>
          <p:spPr bwMode="auto">
            <a:xfrm flipV="1">
              <a:off x="1636"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01" name="Oval 806"/>
            <p:cNvSpPr>
              <a:spLocks noChangeAspect="1" noChangeArrowheads="1"/>
            </p:cNvSpPr>
            <p:nvPr/>
          </p:nvSpPr>
          <p:spPr bwMode="auto">
            <a:xfrm>
              <a:off x="1626"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402" name="Line 807"/>
            <p:cNvSpPr>
              <a:spLocks noChangeAspect="1" noChangeShapeType="1"/>
            </p:cNvSpPr>
            <p:nvPr/>
          </p:nvSpPr>
          <p:spPr bwMode="auto">
            <a:xfrm flipH="1" flipV="1">
              <a:off x="1642"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03" name="Line 808"/>
            <p:cNvSpPr>
              <a:spLocks noChangeAspect="1" noChangeShapeType="1"/>
            </p:cNvSpPr>
            <p:nvPr/>
          </p:nvSpPr>
          <p:spPr bwMode="auto">
            <a:xfrm>
              <a:off x="1664"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04" name="Line 809"/>
            <p:cNvSpPr>
              <a:spLocks noChangeAspect="1" noChangeShapeType="1"/>
            </p:cNvSpPr>
            <p:nvPr/>
          </p:nvSpPr>
          <p:spPr bwMode="auto">
            <a:xfrm flipH="1">
              <a:off x="1663" y="1416"/>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05" name="Oval 810"/>
            <p:cNvSpPr>
              <a:spLocks noChangeAspect="1" noChangeArrowheads="1"/>
            </p:cNvSpPr>
            <p:nvPr/>
          </p:nvSpPr>
          <p:spPr bwMode="auto">
            <a:xfrm flipH="1" flipV="1">
              <a:off x="1626"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406" name="Line 811"/>
            <p:cNvSpPr>
              <a:spLocks noChangeAspect="1" noChangeShapeType="1"/>
            </p:cNvSpPr>
            <p:nvPr/>
          </p:nvSpPr>
          <p:spPr bwMode="auto">
            <a:xfrm>
              <a:off x="190"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07" name="Line 812"/>
            <p:cNvSpPr>
              <a:spLocks noChangeAspect="1" noChangeShapeType="1"/>
            </p:cNvSpPr>
            <p:nvPr/>
          </p:nvSpPr>
          <p:spPr bwMode="auto">
            <a:xfrm flipH="1" flipV="1">
              <a:off x="162"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08" name="Line 813"/>
            <p:cNvSpPr>
              <a:spLocks noChangeAspect="1" noChangeShapeType="1"/>
            </p:cNvSpPr>
            <p:nvPr/>
          </p:nvSpPr>
          <p:spPr bwMode="auto">
            <a:xfrm flipV="1">
              <a:off x="162" y="1377"/>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09" name="Oval 814"/>
            <p:cNvSpPr>
              <a:spLocks noChangeAspect="1" noChangeArrowheads="1"/>
            </p:cNvSpPr>
            <p:nvPr/>
          </p:nvSpPr>
          <p:spPr bwMode="auto">
            <a:xfrm>
              <a:off x="151"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410" name="Line 815"/>
            <p:cNvSpPr>
              <a:spLocks noChangeAspect="1" noChangeShapeType="1"/>
            </p:cNvSpPr>
            <p:nvPr/>
          </p:nvSpPr>
          <p:spPr bwMode="auto">
            <a:xfrm flipH="1" flipV="1">
              <a:off x="167"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11" name="Line 816"/>
            <p:cNvSpPr>
              <a:spLocks noChangeAspect="1" noChangeShapeType="1"/>
            </p:cNvSpPr>
            <p:nvPr/>
          </p:nvSpPr>
          <p:spPr bwMode="auto">
            <a:xfrm>
              <a:off x="190"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12" name="Line 817"/>
            <p:cNvSpPr>
              <a:spLocks noChangeAspect="1" noChangeShapeType="1"/>
            </p:cNvSpPr>
            <p:nvPr/>
          </p:nvSpPr>
          <p:spPr bwMode="auto">
            <a:xfrm flipH="1">
              <a:off x="188"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13" name="Oval 818"/>
            <p:cNvSpPr>
              <a:spLocks noChangeAspect="1" noChangeArrowheads="1"/>
            </p:cNvSpPr>
            <p:nvPr/>
          </p:nvSpPr>
          <p:spPr bwMode="auto">
            <a:xfrm flipH="1" flipV="1">
              <a:off x="151"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414" name="Line 819"/>
            <p:cNvSpPr>
              <a:spLocks noChangeAspect="1" noChangeShapeType="1"/>
            </p:cNvSpPr>
            <p:nvPr/>
          </p:nvSpPr>
          <p:spPr bwMode="auto">
            <a:xfrm>
              <a:off x="246"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15" name="Line 820"/>
            <p:cNvSpPr>
              <a:spLocks noChangeAspect="1" noChangeShapeType="1"/>
            </p:cNvSpPr>
            <p:nvPr/>
          </p:nvSpPr>
          <p:spPr bwMode="auto">
            <a:xfrm flipH="1" flipV="1">
              <a:off x="219"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16" name="Line 821"/>
            <p:cNvSpPr>
              <a:spLocks noChangeAspect="1" noChangeShapeType="1"/>
            </p:cNvSpPr>
            <p:nvPr/>
          </p:nvSpPr>
          <p:spPr bwMode="auto">
            <a:xfrm flipV="1">
              <a:off x="218"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17" name="Oval 822"/>
            <p:cNvSpPr>
              <a:spLocks noChangeAspect="1" noChangeArrowheads="1"/>
            </p:cNvSpPr>
            <p:nvPr/>
          </p:nvSpPr>
          <p:spPr bwMode="auto">
            <a:xfrm>
              <a:off x="208"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418" name="Line 823"/>
            <p:cNvSpPr>
              <a:spLocks noChangeAspect="1" noChangeShapeType="1"/>
            </p:cNvSpPr>
            <p:nvPr/>
          </p:nvSpPr>
          <p:spPr bwMode="auto">
            <a:xfrm flipH="1" flipV="1">
              <a:off x="224"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19" name="Line 824"/>
            <p:cNvSpPr>
              <a:spLocks noChangeAspect="1" noChangeShapeType="1"/>
            </p:cNvSpPr>
            <p:nvPr/>
          </p:nvSpPr>
          <p:spPr bwMode="auto">
            <a:xfrm>
              <a:off x="246"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20" name="Line 825"/>
            <p:cNvSpPr>
              <a:spLocks noChangeAspect="1" noChangeShapeType="1"/>
            </p:cNvSpPr>
            <p:nvPr/>
          </p:nvSpPr>
          <p:spPr bwMode="auto">
            <a:xfrm flipH="1">
              <a:off x="24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21" name="Oval 826"/>
            <p:cNvSpPr>
              <a:spLocks noChangeAspect="1" noChangeArrowheads="1"/>
            </p:cNvSpPr>
            <p:nvPr/>
          </p:nvSpPr>
          <p:spPr bwMode="auto">
            <a:xfrm flipH="1" flipV="1">
              <a:off x="208"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422" name="Line 827"/>
            <p:cNvSpPr>
              <a:spLocks noChangeAspect="1" noChangeShapeType="1"/>
            </p:cNvSpPr>
            <p:nvPr/>
          </p:nvSpPr>
          <p:spPr bwMode="auto">
            <a:xfrm>
              <a:off x="360"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23" name="Line 828"/>
            <p:cNvSpPr>
              <a:spLocks noChangeAspect="1" noChangeShapeType="1"/>
            </p:cNvSpPr>
            <p:nvPr/>
          </p:nvSpPr>
          <p:spPr bwMode="auto">
            <a:xfrm flipH="1" flipV="1">
              <a:off x="332"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24" name="Line 829"/>
            <p:cNvSpPr>
              <a:spLocks noChangeAspect="1" noChangeShapeType="1"/>
            </p:cNvSpPr>
            <p:nvPr/>
          </p:nvSpPr>
          <p:spPr bwMode="auto">
            <a:xfrm flipV="1">
              <a:off x="331"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25" name="Oval 830"/>
            <p:cNvSpPr>
              <a:spLocks noChangeAspect="1" noChangeArrowheads="1"/>
            </p:cNvSpPr>
            <p:nvPr/>
          </p:nvSpPr>
          <p:spPr bwMode="auto">
            <a:xfrm>
              <a:off x="321"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426" name="Line 831"/>
            <p:cNvSpPr>
              <a:spLocks noChangeAspect="1" noChangeShapeType="1"/>
            </p:cNvSpPr>
            <p:nvPr/>
          </p:nvSpPr>
          <p:spPr bwMode="auto">
            <a:xfrm flipH="1" flipV="1">
              <a:off x="336"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27" name="Line 832"/>
            <p:cNvSpPr>
              <a:spLocks noChangeAspect="1" noChangeShapeType="1"/>
            </p:cNvSpPr>
            <p:nvPr/>
          </p:nvSpPr>
          <p:spPr bwMode="auto">
            <a:xfrm>
              <a:off x="359"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28" name="Line 833"/>
            <p:cNvSpPr>
              <a:spLocks noChangeAspect="1" noChangeShapeType="1"/>
            </p:cNvSpPr>
            <p:nvPr/>
          </p:nvSpPr>
          <p:spPr bwMode="auto">
            <a:xfrm flipH="1">
              <a:off x="357"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29" name="Oval 834"/>
            <p:cNvSpPr>
              <a:spLocks noChangeAspect="1" noChangeArrowheads="1"/>
            </p:cNvSpPr>
            <p:nvPr/>
          </p:nvSpPr>
          <p:spPr bwMode="auto">
            <a:xfrm flipH="1" flipV="1">
              <a:off x="321"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430" name="Line 835"/>
            <p:cNvSpPr>
              <a:spLocks noChangeAspect="1" noChangeShapeType="1"/>
            </p:cNvSpPr>
            <p:nvPr/>
          </p:nvSpPr>
          <p:spPr bwMode="auto">
            <a:xfrm>
              <a:off x="474"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31" name="Line 836"/>
            <p:cNvSpPr>
              <a:spLocks noChangeAspect="1" noChangeShapeType="1"/>
            </p:cNvSpPr>
            <p:nvPr/>
          </p:nvSpPr>
          <p:spPr bwMode="auto">
            <a:xfrm flipH="1" flipV="1">
              <a:off x="446"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32" name="Line 837"/>
            <p:cNvSpPr>
              <a:spLocks noChangeAspect="1" noChangeShapeType="1"/>
            </p:cNvSpPr>
            <p:nvPr/>
          </p:nvSpPr>
          <p:spPr bwMode="auto">
            <a:xfrm flipV="1">
              <a:off x="445"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33" name="Oval 838"/>
            <p:cNvSpPr>
              <a:spLocks noChangeAspect="1" noChangeArrowheads="1"/>
            </p:cNvSpPr>
            <p:nvPr/>
          </p:nvSpPr>
          <p:spPr bwMode="auto">
            <a:xfrm>
              <a:off x="435" y="1324"/>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434" name="Line 839"/>
            <p:cNvSpPr>
              <a:spLocks noChangeAspect="1" noChangeShapeType="1"/>
            </p:cNvSpPr>
            <p:nvPr/>
          </p:nvSpPr>
          <p:spPr bwMode="auto">
            <a:xfrm flipH="1" flipV="1">
              <a:off x="451"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35" name="Line 840"/>
            <p:cNvSpPr>
              <a:spLocks noChangeAspect="1" noChangeShapeType="1"/>
            </p:cNvSpPr>
            <p:nvPr/>
          </p:nvSpPr>
          <p:spPr bwMode="auto">
            <a:xfrm>
              <a:off x="473"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36" name="Line 841"/>
            <p:cNvSpPr>
              <a:spLocks noChangeAspect="1" noChangeShapeType="1"/>
            </p:cNvSpPr>
            <p:nvPr/>
          </p:nvSpPr>
          <p:spPr bwMode="auto">
            <a:xfrm flipH="1">
              <a:off x="471" y="1416"/>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37" name="Oval 842"/>
            <p:cNvSpPr>
              <a:spLocks noChangeAspect="1" noChangeArrowheads="1"/>
            </p:cNvSpPr>
            <p:nvPr/>
          </p:nvSpPr>
          <p:spPr bwMode="auto">
            <a:xfrm flipH="1" flipV="1">
              <a:off x="435" y="1425"/>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438" name="Line 843"/>
            <p:cNvSpPr>
              <a:spLocks noChangeAspect="1" noChangeShapeType="1"/>
            </p:cNvSpPr>
            <p:nvPr/>
          </p:nvSpPr>
          <p:spPr bwMode="auto">
            <a:xfrm>
              <a:off x="303"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39" name="Line 844"/>
            <p:cNvSpPr>
              <a:spLocks noChangeAspect="1" noChangeShapeType="1"/>
            </p:cNvSpPr>
            <p:nvPr/>
          </p:nvSpPr>
          <p:spPr bwMode="auto">
            <a:xfrm flipH="1" flipV="1">
              <a:off x="275"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40" name="Line 845"/>
            <p:cNvSpPr>
              <a:spLocks noChangeAspect="1" noChangeShapeType="1"/>
            </p:cNvSpPr>
            <p:nvPr/>
          </p:nvSpPr>
          <p:spPr bwMode="auto">
            <a:xfrm flipV="1">
              <a:off x="274"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41" name="Oval 846"/>
            <p:cNvSpPr>
              <a:spLocks noChangeAspect="1" noChangeArrowheads="1"/>
            </p:cNvSpPr>
            <p:nvPr/>
          </p:nvSpPr>
          <p:spPr bwMode="auto">
            <a:xfrm>
              <a:off x="264"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442" name="Line 847"/>
            <p:cNvSpPr>
              <a:spLocks noChangeAspect="1" noChangeShapeType="1"/>
            </p:cNvSpPr>
            <p:nvPr/>
          </p:nvSpPr>
          <p:spPr bwMode="auto">
            <a:xfrm flipH="1" flipV="1">
              <a:off x="281"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43" name="Line 848"/>
            <p:cNvSpPr>
              <a:spLocks noChangeAspect="1" noChangeShapeType="1"/>
            </p:cNvSpPr>
            <p:nvPr/>
          </p:nvSpPr>
          <p:spPr bwMode="auto">
            <a:xfrm>
              <a:off x="302" y="1405"/>
              <a:ext cx="7"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44" name="Line 849"/>
            <p:cNvSpPr>
              <a:spLocks noChangeAspect="1" noChangeShapeType="1"/>
            </p:cNvSpPr>
            <p:nvPr/>
          </p:nvSpPr>
          <p:spPr bwMode="auto">
            <a:xfrm flipH="1">
              <a:off x="301"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45" name="Oval 850"/>
            <p:cNvSpPr>
              <a:spLocks noChangeAspect="1" noChangeArrowheads="1"/>
            </p:cNvSpPr>
            <p:nvPr/>
          </p:nvSpPr>
          <p:spPr bwMode="auto">
            <a:xfrm flipH="1" flipV="1">
              <a:off x="264"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446" name="Line 851"/>
            <p:cNvSpPr>
              <a:spLocks noChangeAspect="1" noChangeShapeType="1"/>
            </p:cNvSpPr>
            <p:nvPr/>
          </p:nvSpPr>
          <p:spPr bwMode="auto">
            <a:xfrm>
              <a:off x="417"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47" name="Line 852"/>
            <p:cNvSpPr>
              <a:spLocks noChangeAspect="1" noChangeShapeType="1"/>
            </p:cNvSpPr>
            <p:nvPr/>
          </p:nvSpPr>
          <p:spPr bwMode="auto">
            <a:xfrm flipH="1" flipV="1">
              <a:off x="39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48" name="Line 853"/>
            <p:cNvSpPr>
              <a:spLocks noChangeAspect="1" noChangeShapeType="1"/>
            </p:cNvSpPr>
            <p:nvPr/>
          </p:nvSpPr>
          <p:spPr bwMode="auto">
            <a:xfrm flipV="1">
              <a:off x="38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49" name="Oval 854"/>
            <p:cNvSpPr>
              <a:spLocks noChangeAspect="1" noChangeArrowheads="1"/>
            </p:cNvSpPr>
            <p:nvPr/>
          </p:nvSpPr>
          <p:spPr bwMode="auto">
            <a:xfrm>
              <a:off x="378" y="1324"/>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450" name="Line 855"/>
            <p:cNvSpPr>
              <a:spLocks noChangeAspect="1" noChangeShapeType="1"/>
            </p:cNvSpPr>
            <p:nvPr/>
          </p:nvSpPr>
          <p:spPr bwMode="auto">
            <a:xfrm flipH="1" flipV="1">
              <a:off x="394"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51" name="Line 856"/>
            <p:cNvSpPr>
              <a:spLocks noChangeAspect="1" noChangeShapeType="1"/>
            </p:cNvSpPr>
            <p:nvPr/>
          </p:nvSpPr>
          <p:spPr bwMode="auto">
            <a:xfrm>
              <a:off x="417"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52" name="Line 857"/>
            <p:cNvSpPr>
              <a:spLocks noChangeAspect="1" noChangeShapeType="1"/>
            </p:cNvSpPr>
            <p:nvPr/>
          </p:nvSpPr>
          <p:spPr bwMode="auto">
            <a:xfrm flipH="1">
              <a:off x="41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53" name="Oval 858"/>
            <p:cNvSpPr>
              <a:spLocks noChangeAspect="1" noChangeArrowheads="1"/>
            </p:cNvSpPr>
            <p:nvPr/>
          </p:nvSpPr>
          <p:spPr bwMode="auto">
            <a:xfrm flipH="1" flipV="1">
              <a:off x="378" y="1425"/>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454" name="Line 859"/>
            <p:cNvSpPr>
              <a:spLocks noChangeAspect="1" noChangeShapeType="1"/>
            </p:cNvSpPr>
            <p:nvPr/>
          </p:nvSpPr>
          <p:spPr bwMode="auto">
            <a:xfrm>
              <a:off x="53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55" name="Line 860"/>
            <p:cNvSpPr>
              <a:spLocks noChangeAspect="1" noChangeShapeType="1"/>
            </p:cNvSpPr>
            <p:nvPr/>
          </p:nvSpPr>
          <p:spPr bwMode="auto">
            <a:xfrm flipH="1" flipV="1">
              <a:off x="503"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56" name="Line 861"/>
            <p:cNvSpPr>
              <a:spLocks noChangeAspect="1" noChangeShapeType="1"/>
            </p:cNvSpPr>
            <p:nvPr/>
          </p:nvSpPr>
          <p:spPr bwMode="auto">
            <a:xfrm flipV="1">
              <a:off x="502"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57" name="Oval 862"/>
            <p:cNvSpPr>
              <a:spLocks noChangeAspect="1" noChangeArrowheads="1"/>
            </p:cNvSpPr>
            <p:nvPr/>
          </p:nvSpPr>
          <p:spPr bwMode="auto">
            <a:xfrm>
              <a:off x="491"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458" name="Line 863"/>
            <p:cNvSpPr>
              <a:spLocks noChangeAspect="1" noChangeShapeType="1"/>
            </p:cNvSpPr>
            <p:nvPr/>
          </p:nvSpPr>
          <p:spPr bwMode="auto">
            <a:xfrm flipH="1" flipV="1">
              <a:off x="507"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59" name="Line 864"/>
            <p:cNvSpPr>
              <a:spLocks noChangeAspect="1" noChangeShapeType="1"/>
            </p:cNvSpPr>
            <p:nvPr/>
          </p:nvSpPr>
          <p:spPr bwMode="auto">
            <a:xfrm>
              <a:off x="530"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60" name="Line 865"/>
            <p:cNvSpPr>
              <a:spLocks noChangeAspect="1" noChangeShapeType="1"/>
            </p:cNvSpPr>
            <p:nvPr/>
          </p:nvSpPr>
          <p:spPr bwMode="auto">
            <a:xfrm flipH="1">
              <a:off x="528"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61" name="Oval 866"/>
            <p:cNvSpPr>
              <a:spLocks noChangeAspect="1" noChangeArrowheads="1"/>
            </p:cNvSpPr>
            <p:nvPr/>
          </p:nvSpPr>
          <p:spPr bwMode="auto">
            <a:xfrm flipH="1" flipV="1">
              <a:off x="491"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462" name="Line 867"/>
            <p:cNvSpPr>
              <a:spLocks noChangeAspect="1" noChangeShapeType="1"/>
            </p:cNvSpPr>
            <p:nvPr/>
          </p:nvSpPr>
          <p:spPr bwMode="auto">
            <a:xfrm>
              <a:off x="644"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63" name="Line 868"/>
            <p:cNvSpPr>
              <a:spLocks noChangeAspect="1" noChangeShapeType="1"/>
            </p:cNvSpPr>
            <p:nvPr/>
          </p:nvSpPr>
          <p:spPr bwMode="auto">
            <a:xfrm flipH="1" flipV="1">
              <a:off x="616"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64" name="Line 869"/>
            <p:cNvSpPr>
              <a:spLocks noChangeAspect="1" noChangeShapeType="1"/>
            </p:cNvSpPr>
            <p:nvPr/>
          </p:nvSpPr>
          <p:spPr bwMode="auto">
            <a:xfrm flipV="1">
              <a:off x="615" y="1377"/>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65" name="Oval 870"/>
            <p:cNvSpPr>
              <a:spLocks noChangeAspect="1" noChangeArrowheads="1"/>
            </p:cNvSpPr>
            <p:nvPr/>
          </p:nvSpPr>
          <p:spPr bwMode="auto">
            <a:xfrm>
              <a:off x="606" y="1324"/>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466" name="Line 871"/>
            <p:cNvSpPr>
              <a:spLocks noChangeAspect="1" noChangeShapeType="1"/>
            </p:cNvSpPr>
            <p:nvPr/>
          </p:nvSpPr>
          <p:spPr bwMode="auto">
            <a:xfrm flipH="1" flipV="1">
              <a:off x="622"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67" name="Line 872"/>
            <p:cNvSpPr>
              <a:spLocks noChangeAspect="1" noChangeShapeType="1"/>
            </p:cNvSpPr>
            <p:nvPr/>
          </p:nvSpPr>
          <p:spPr bwMode="auto">
            <a:xfrm>
              <a:off x="643" y="1405"/>
              <a:ext cx="7"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68" name="Line 873"/>
            <p:cNvSpPr>
              <a:spLocks noChangeAspect="1" noChangeShapeType="1"/>
            </p:cNvSpPr>
            <p:nvPr/>
          </p:nvSpPr>
          <p:spPr bwMode="auto">
            <a:xfrm flipH="1">
              <a:off x="642" y="1416"/>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69" name="Oval 874"/>
            <p:cNvSpPr>
              <a:spLocks noChangeAspect="1" noChangeArrowheads="1"/>
            </p:cNvSpPr>
            <p:nvPr/>
          </p:nvSpPr>
          <p:spPr bwMode="auto">
            <a:xfrm flipH="1" flipV="1">
              <a:off x="606" y="1425"/>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470" name="Line 875"/>
            <p:cNvSpPr>
              <a:spLocks noChangeAspect="1" noChangeShapeType="1"/>
            </p:cNvSpPr>
            <p:nvPr/>
          </p:nvSpPr>
          <p:spPr bwMode="auto">
            <a:xfrm>
              <a:off x="58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71" name="Line 876"/>
            <p:cNvSpPr>
              <a:spLocks noChangeAspect="1" noChangeShapeType="1"/>
            </p:cNvSpPr>
            <p:nvPr/>
          </p:nvSpPr>
          <p:spPr bwMode="auto">
            <a:xfrm flipH="1" flipV="1">
              <a:off x="560" y="1388"/>
              <a:ext cx="7"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72" name="Line 877"/>
            <p:cNvSpPr>
              <a:spLocks noChangeAspect="1" noChangeShapeType="1"/>
            </p:cNvSpPr>
            <p:nvPr/>
          </p:nvSpPr>
          <p:spPr bwMode="auto">
            <a:xfrm flipV="1">
              <a:off x="55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73" name="Oval 878"/>
            <p:cNvSpPr>
              <a:spLocks noChangeAspect="1" noChangeArrowheads="1"/>
            </p:cNvSpPr>
            <p:nvPr/>
          </p:nvSpPr>
          <p:spPr bwMode="auto">
            <a:xfrm>
              <a:off x="548"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474" name="Line 879"/>
            <p:cNvSpPr>
              <a:spLocks noChangeAspect="1" noChangeShapeType="1"/>
            </p:cNvSpPr>
            <p:nvPr/>
          </p:nvSpPr>
          <p:spPr bwMode="auto">
            <a:xfrm flipH="1" flipV="1">
              <a:off x="564"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75" name="Line 880"/>
            <p:cNvSpPr>
              <a:spLocks noChangeAspect="1" noChangeShapeType="1"/>
            </p:cNvSpPr>
            <p:nvPr/>
          </p:nvSpPr>
          <p:spPr bwMode="auto">
            <a:xfrm>
              <a:off x="587"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76" name="Line 881"/>
            <p:cNvSpPr>
              <a:spLocks noChangeAspect="1" noChangeShapeType="1"/>
            </p:cNvSpPr>
            <p:nvPr/>
          </p:nvSpPr>
          <p:spPr bwMode="auto">
            <a:xfrm flipH="1">
              <a:off x="58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77" name="Oval 882"/>
            <p:cNvSpPr>
              <a:spLocks noChangeAspect="1" noChangeArrowheads="1"/>
            </p:cNvSpPr>
            <p:nvPr/>
          </p:nvSpPr>
          <p:spPr bwMode="auto">
            <a:xfrm flipH="1" flipV="1">
              <a:off x="548"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478" name="Line 883"/>
            <p:cNvSpPr>
              <a:spLocks noChangeAspect="1" noChangeShapeType="1"/>
            </p:cNvSpPr>
            <p:nvPr/>
          </p:nvSpPr>
          <p:spPr bwMode="auto">
            <a:xfrm>
              <a:off x="70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79" name="Line 884"/>
            <p:cNvSpPr>
              <a:spLocks noChangeAspect="1" noChangeShapeType="1"/>
            </p:cNvSpPr>
            <p:nvPr/>
          </p:nvSpPr>
          <p:spPr bwMode="auto">
            <a:xfrm flipH="1" flipV="1">
              <a:off x="673"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80" name="Line 885"/>
            <p:cNvSpPr>
              <a:spLocks noChangeAspect="1" noChangeShapeType="1"/>
            </p:cNvSpPr>
            <p:nvPr/>
          </p:nvSpPr>
          <p:spPr bwMode="auto">
            <a:xfrm flipV="1">
              <a:off x="672"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81" name="Oval 886"/>
            <p:cNvSpPr>
              <a:spLocks noChangeAspect="1" noChangeArrowheads="1"/>
            </p:cNvSpPr>
            <p:nvPr/>
          </p:nvSpPr>
          <p:spPr bwMode="auto">
            <a:xfrm>
              <a:off x="662"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482" name="Line 887"/>
            <p:cNvSpPr>
              <a:spLocks noChangeAspect="1" noChangeShapeType="1"/>
            </p:cNvSpPr>
            <p:nvPr/>
          </p:nvSpPr>
          <p:spPr bwMode="auto">
            <a:xfrm flipH="1" flipV="1">
              <a:off x="678"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83" name="Line 888"/>
            <p:cNvSpPr>
              <a:spLocks noChangeAspect="1" noChangeShapeType="1"/>
            </p:cNvSpPr>
            <p:nvPr/>
          </p:nvSpPr>
          <p:spPr bwMode="auto">
            <a:xfrm>
              <a:off x="700"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84" name="Line 889"/>
            <p:cNvSpPr>
              <a:spLocks noChangeAspect="1" noChangeShapeType="1"/>
            </p:cNvSpPr>
            <p:nvPr/>
          </p:nvSpPr>
          <p:spPr bwMode="auto">
            <a:xfrm flipH="1">
              <a:off x="699" y="1416"/>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85" name="Oval 890"/>
            <p:cNvSpPr>
              <a:spLocks noChangeAspect="1" noChangeArrowheads="1"/>
            </p:cNvSpPr>
            <p:nvPr/>
          </p:nvSpPr>
          <p:spPr bwMode="auto">
            <a:xfrm flipH="1" flipV="1">
              <a:off x="662"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486" name="Line 891"/>
            <p:cNvSpPr>
              <a:spLocks noChangeAspect="1" noChangeShapeType="1"/>
            </p:cNvSpPr>
            <p:nvPr/>
          </p:nvSpPr>
          <p:spPr bwMode="auto">
            <a:xfrm>
              <a:off x="75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87" name="Line 892"/>
            <p:cNvSpPr>
              <a:spLocks noChangeAspect="1" noChangeShapeType="1"/>
            </p:cNvSpPr>
            <p:nvPr/>
          </p:nvSpPr>
          <p:spPr bwMode="auto">
            <a:xfrm flipH="1" flipV="1">
              <a:off x="73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88" name="Line 893"/>
            <p:cNvSpPr>
              <a:spLocks noChangeAspect="1" noChangeShapeType="1"/>
            </p:cNvSpPr>
            <p:nvPr/>
          </p:nvSpPr>
          <p:spPr bwMode="auto">
            <a:xfrm flipV="1">
              <a:off x="72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89" name="Oval 894"/>
            <p:cNvSpPr>
              <a:spLocks noChangeAspect="1" noChangeArrowheads="1"/>
            </p:cNvSpPr>
            <p:nvPr/>
          </p:nvSpPr>
          <p:spPr bwMode="auto">
            <a:xfrm>
              <a:off x="71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490" name="Line 895"/>
            <p:cNvSpPr>
              <a:spLocks noChangeAspect="1" noChangeShapeType="1"/>
            </p:cNvSpPr>
            <p:nvPr/>
          </p:nvSpPr>
          <p:spPr bwMode="auto">
            <a:xfrm flipH="1" flipV="1">
              <a:off x="734"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91" name="Line 896"/>
            <p:cNvSpPr>
              <a:spLocks noChangeAspect="1" noChangeShapeType="1"/>
            </p:cNvSpPr>
            <p:nvPr/>
          </p:nvSpPr>
          <p:spPr bwMode="auto">
            <a:xfrm>
              <a:off x="757"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92" name="Line 897"/>
            <p:cNvSpPr>
              <a:spLocks noChangeAspect="1" noChangeShapeType="1"/>
            </p:cNvSpPr>
            <p:nvPr/>
          </p:nvSpPr>
          <p:spPr bwMode="auto">
            <a:xfrm flipH="1">
              <a:off x="75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93" name="Oval 898"/>
            <p:cNvSpPr>
              <a:spLocks noChangeAspect="1" noChangeArrowheads="1"/>
            </p:cNvSpPr>
            <p:nvPr/>
          </p:nvSpPr>
          <p:spPr bwMode="auto">
            <a:xfrm flipH="1" flipV="1">
              <a:off x="71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494" name="Line 899"/>
            <p:cNvSpPr>
              <a:spLocks noChangeAspect="1" noChangeShapeType="1"/>
            </p:cNvSpPr>
            <p:nvPr/>
          </p:nvSpPr>
          <p:spPr bwMode="auto">
            <a:xfrm>
              <a:off x="815"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95" name="Line 900"/>
            <p:cNvSpPr>
              <a:spLocks noChangeAspect="1" noChangeShapeType="1"/>
            </p:cNvSpPr>
            <p:nvPr/>
          </p:nvSpPr>
          <p:spPr bwMode="auto">
            <a:xfrm flipH="1" flipV="1">
              <a:off x="787"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96" name="Line 901"/>
            <p:cNvSpPr>
              <a:spLocks noChangeAspect="1" noChangeShapeType="1"/>
            </p:cNvSpPr>
            <p:nvPr/>
          </p:nvSpPr>
          <p:spPr bwMode="auto">
            <a:xfrm flipV="1">
              <a:off x="786" y="1377"/>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97" name="Oval 902"/>
            <p:cNvSpPr>
              <a:spLocks noChangeAspect="1" noChangeArrowheads="1"/>
            </p:cNvSpPr>
            <p:nvPr/>
          </p:nvSpPr>
          <p:spPr bwMode="auto">
            <a:xfrm>
              <a:off x="777" y="1324"/>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498" name="Line 903"/>
            <p:cNvSpPr>
              <a:spLocks noChangeAspect="1" noChangeShapeType="1"/>
            </p:cNvSpPr>
            <p:nvPr/>
          </p:nvSpPr>
          <p:spPr bwMode="auto">
            <a:xfrm flipH="1" flipV="1">
              <a:off x="792"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499" name="Line 904"/>
            <p:cNvSpPr>
              <a:spLocks noChangeAspect="1" noChangeShapeType="1"/>
            </p:cNvSpPr>
            <p:nvPr/>
          </p:nvSpPr>
          <p:spPr bwMode="auto">
            <a:xfrm>
              <a:off x="814"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500" name="Line 905"/>
            <p:cNvSpPr>
              <a:spLocks noChangeAspect="1" noChangeShapeType="1"/>
            </p:cNvSpPr>
            <p:nvPr/>
          </p:nvSpPr>
          <p:spPr bwMode="auto">
            <a:xfrm flipH="1">
              <a:off x="813"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501" name="Oval 906"/>
            <p:cNvSpPr>
              <a:spLocks noChangeAspect="1" noChangeArrowheads="1"/>
            </p:cNvSpPr>
            <p:nvPr/>
          </p:nvSpPr>
          <p:spPr bwMode="auto">
            <a:xfrm flipH="1" flipV="1">
              <a:off x="777" y="1425"/>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502" name="Line 907"/>
            <p:cNvSpPr>
              <a:spLocks noChangeAspect="1" noChangeShapeType="1"/>
            </p:cNvSpPr>
            <p:nvPr/>
          </p:nvSpPr>
          <p:spPr bwMode="auto">
            <a:xfrm>
              <a:off x="1782"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503" name="Line 908"/>
            <p:cNvSpPr>
              <a:spLocks noChangeAspect="1" noChangeShapeType="1"/>
            </p:cNvSpPr>
            <p:nvPr/>
          </p:nvSpPr>
          <p:spPr bwMode="auto">
            <a:xfrm flipH="1" flipV="1">
              <a:off x="1754"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504" name="Line 909"/>
            <p:cNvSpPr>
              <a:spLocks noChangeAspect="1" noChangeShapeType="1"/>
            </p:cNvSpPr>
            <p:nvPr/>
          </p:nvSpPr>
          <p:spPr bwMode="auto">
            <a:xfrm flipV="1">
              <a:off x="1753"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505" name="Oval 910"/>
            <p:cNvSpPr>
              <a:spLocks noChangeAspect="1" noChangeArrowheads="1"/>
            </p:cNvSpPr>
            <p:nvPr/>
          </p:nvSpPr>
          <p:spPr bwMode="auto">
            <a:xfrm>
              <a:off x="1742" y="1324"/>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506" name="Line 911"/>
            <p:cNvSpPr>
              <a:spLocks noChangeAspect="1" noChangeShapeType="1"/>
            </p:cNvSpPr>
            <p:nvPr/>
          </p:nvSpPr>
          <p:spPr bwMode="auto">
            <a:xfrm flipH="1" flipV="1">
              <a:off x="1758"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507" name="Line 912"/>
            <p:cNvSpPr>
              <a:spLocks noChangeAspect="1" noChangeShapeType="1"/>
            </p:cNvSpPr>
            <p:nvPr/>
          </p:nvSpPr>
          <p:spPr bwMode="auto">
            <a:xfrm>
              <a:off x="1781"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508" name="Line 913"/>
            <p:cNvSpPr>
              <a:spLocks noChangeAspect="1" noChangeShapeType="1"/>
            </p:cNvSpPr>
            <p:nvPr/>
          </p:nvSpPr>
          <p:spPr bwMode="auto">
            <a:xfrm flipH="1">
              <a:off x="1779"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509" name="Oval 914"/>
            <p:cNvSpPr>
              <a:spLocks noChangeAspect="1" noChangeArrowheads="1"/>
            </p:cNvSpPr>
            <p:nvPr/>
          </p:nvSpPr>
          <p:spPr bwMode="auto">
            <a:xfrm flipH="1" flipV="1">
              <a:off x="1742" y="1425"/>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510" name="Line 915"/>
            <p:cNvSpPr>
              <a:spLocks noChangeAspect="1" noChangeShapeType="1"/>
            </p:cNvSpPr>
            <p:nvPr/>
          </p:nvSpPr>
          <p:spPr bwMode="auto">
            <a:xfrm>
              <a:off x="1724"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511" name="Line 916"/>
            <p:cNvSpPr>
              <a:spLocks noChangeAspect="1" noChangeShapeType="1"/>
            </p:cNvSpPr>
            <p:nvPr/>
          </p:nvSpPr>
          <p:spPr bwMode="auto">
            <a:xfrm flipH="1" flipV="1">
              <a:off x="1696"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512" name="Line 917"/>
            <p:cNvSpPr>
              <a:spLocks noChangeAspect="1" noChangeShapeType="1"/>
            </p:cNvSpPr>
            <p:nvPr/>
          </p:nvSpPr>
          <p:spPr bwMode="auto">
            <a:xfrm flipV="1">
              <a:off x="1695"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513" name="Oval 918"/>
            <p:cNvSpPr>
              <a:spLocks noChangeAspect="1" noChangeArrowheads="1"/>
            </p:cNvSpPr>
            <p:nvPr/>
          </p:nvSpPr>
          <p:spPr bwMode="auto">
            <a:xfrm>
              <a:off x="1685"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514" name="Line 919"/>
            <p:cNvSpPr>
              <a:spLocks noChangeAspect="1" noChangeShapeType="1"/>
            </p:cNvSpPr>
            <p:nvPr/>
          </p:nvSpPr>
          <p:spPr bwMode="auto">
            <a:xfrm flipH="1" flipV="1">
              <a:off x="1701"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515" name="Line 920"/>
            <p:cNvSpPr>
              <a:spLocks noChangeAspect="1" noChangeShapeType="1"/>
            </p:cNvSpPr>
            <p:nvPr/>
          </p:nvSpPr>
          <p:spPr bwMode="auto">
            <a:xfrm>
              <a:off x="1723"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516" name="Line 921"/>
            <p:cNvSpPr>
              <a:spLocks noChangeAspect="1" noChangeShapeType="1"/>
            </p:cNvSpPr>
            <p:nvPr/>
          </p:nvSpPr>
          <p:spPr bwMode="auto">
            <a:xfrm flipH="1">
              <a:off x="1721"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517" name="Oval 922"/>
            <p:cNvSpPr>
              <a:spLocks noChangeAspect="1" noChangeArrowheads="1"/>
            </p:cNvSpPr>
            <p:nvPr/>
          </p:nvSpPr>
          <p:spPr bwMode="auto">
            <a:xfrm flipH="1" flipV="1">
              <a:off x="1685"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518" name="Line 923"/>
            <p:cNvSpPr>
              <a:spLocks noChangeAspect="1" noChangeShapeType="1"/>
            </p:cNvSpPr>
            <p:nvPr/>
          </p:nvSpPr>
          <p:spPr bwMode="auto">
            <a:xfrm>
              <a:off x="183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519" name="Line 924"/>
            <p:cNvSpPr>
              <a:spLocks noChangeAspect="1" noChangeShapeType="1"/>
            </p:cNvSpPr>
            <p:nvPr/>
          </p:nvSpPr>
          <p:spPr bwMode="auto">
            <a:xfrm flipH="1" flipV="1">
              <a:off x="181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520" name="Line 925"/>
            <p:cNvSpPr>
              <a:spLocks noChangeAspect="1" noChangeShapeType="1"/>
            </p:cNvSpPr>
            <p:nvPr/>
          </p:nvSpPr>
          <p:spPr bwMode="auto">
            <a:xfrm flipV="1">
              <a:off x="1809" y="1377"/>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521" name="Oval 926"/>
            <p:cNvSpPr>
              <a:spLocks noChangeAspect="1" noChangeArrowheads="1"/>
            </p:cNvSpPr>
            <p:nvPr/>
          </p:nvSpPr>
          <p:spPr bwMode="auto">
            <a:xfrm>
              <a:off x="179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5522" name="Line 927"/>
            <p:cNvSpPr>
              <a:spLocks noChangeAspect="1" noChangeShapeType="1"/>
            </p:cNvSpPr>
            <p:nvPr/>
          </p:nvSpPr>
          <p:spPr bwMode="auto">
            <a:xfrm flipH="1" flipV="1">
              <a:off x="1815"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523" name="Line 928"/>
            <p:cNvSpPr>
              <a:spLocks noChangeAspect="1" noChangeShapeType="1"/>
            </p:cNvSpPr>
            <p:nvPr/>
          </p:nvSpPr>
          <p:spPr bwMode="auto">
            <a:xfrm>
              <a:off x="1837"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524" name="Line 929"/>
            <p:cNvSpPr>
              <a:spLocks noChangeAspect="1" noChangeShapeType="1"/>
            </p:cNvSpPr>
            <p:nvPr/>
          </p:nvSpPr>
          <p:spPr bwMode="auto">
            <a:xfrm flipH="1">
              <a:off x="1836"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5525" name="Oval 930"/>
            <p:cNvSpPr>
              <a:spLocks noChangeAspect="1" noChangeArrowheads="1"/>
            </p:cNvSpPr>
            <p:nvPr/>
          </p:nvSpPr>
          <p:spPr bwMode="auto">
            <a:xfrm flipH="1" flipV="1">
              <a:off x="179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grpSp>
      <p:grpSp>
        <p:nvGrpSpPr>
          <p:cNvPr id="20" name="Group 931"/>
          <p:cNvGrpSpPr>
            <a:grpSpLocks/>
          </p:cNvGrpSpPr>
          <p:nvPr/>
        </p:nvGrpSpPr>
        <p:grpSpPr bwMode="auto">
          <a:xfrm>
            <a:off x="7189788" y="2551113"/>
            <a:ext cx="847725" cy="796925"/>
            <a:chOff x="4529" y="1607"/>
            <a:chExt cx="534" cy="502"/>
          </a:xfrm>
        </p:grpSpPr>
        <p:sp>
          <p:nvSpPr>
            <p:cNvPr id="265276" name="Freeform 932"/>
            <p:cNvSpPr>
              <a:spLocks noChangeAspect="1"/>
            </p:cNvSpPr>
            <p:nvPr/>
          </p:nvSpPr>
          <p:spPr bwMode="auto">
            <a:xfrm>
              <a:off x="4529" y="1607"/>
              <a:ext cx="282" cy="502"/>
            </a:xfrm>
            <a:custGeom>
              <a:avLst/>
              <a:gdLst>
                <a:gd name="T0" fmla="*/ 242 w 282"/>
                <a:gd name="T1" fmla="*/ 313 h 502"/>
                <a:gd name="T2" fmla="*/ 102 w 282"/>
                <a:gd name="T3" fmla="*/ 456 h 502"/>
                <a:gd name="T4" fmla="*/ 221 w 282"/>
                <a:gd name="T5" fmla="*/ 249 h 502"/>
                <a:gd name="T6" fmla="*/ 215 w 282"/>
                <a:gd name="T7" fmla="*/ 39 h 502"/>
                <a:gd name="T8" fmla="*/ 12 w 282"/>
                <a:gd name="T9" fmla="*/ 89 h 502"/>
                <a:gd name="T10" fmla="*/ 0 60000 65536"/>
                <a:gd name="T11" fmla="*/ 0 60000 65536"/>
                <a:gd name="T12" fmla="*/ 0 60000 65536"/>
                <a:gd name="T13" fmla="*/ 0 60000 65536"/>
                <a:gd name="T14" fmla="*/ 0 60000 65536"/>
                <a:gd name="T15" fmla="*/ 0 w 282"/>
                <a:gd name="T16" fmla="*/ 0 h 502"/>
                <a:gd name="T17" fmla="*/ 282 w 282"/>
                <a:gd name="T18" fmla="*/ 502 h 502"/>
              </a:gdLst>
              <a:ahLst/>
              <a:cxnLst>
                <a:cxn ang="T10">
                  <a:pos x="T0" y="T1"/>
                </a:cxn>
                <a:cxn ang="T11">
                  <a:pos x="T2" y="T3"/>
                </a:cxn>
                <a:cxn ang="T12">
                  <a:pos x="T4" y="T5"/>
                </a:cxn>
                <a:cxn ang="T13">
                  <a:pos x="T6" y="T7"/>
                </a:cxn>
                <a:cxn ang="T14">
                  <a:pos x="T8" y="T9"/>
                </a:cxn>
              </a:cxnLst>
              <a:rect l="T15" t="T16" r="T17" b="T18"/>
              <a:pathLst>
                <a:path w="282" h="502">
                  <a:moveTo>
                    <a:pt x="242" y="313"/>
                  </a:moveTo>
                  <a:cubicBezTo>
                    <a:pt x="199" y="379"/>
                    <a:pt x="205" y="502"/>
                    <a:pt x="102" y="456"/>
                  </a:cubicBezTo>
                  <a:cubicBezTo>
                    <a:pt x="0" y="410"/>
                    <a:pt x="191" y="295"/>
                    <a:pt x="221" y="249"/>
                  </a:cubicBezTo>
                  <a:cubicBezTo>
                    <a:pt x="252" y="204"/>
                    <a:pt x="282" y="78"/>
                    <a:pt x="215" y="39"/>
                  </a:cubicBezTo>
                  <a:cubicBezTo>
                    <a:pt x="148" y="0"/>
                    <a:pt x="51" y="54"/>
                    <a:pt x="12" y="89"/>
                  </a:cubicBezTo>
                </a:path>
              </a:pathLst>
            </a:custGeom>
            <a:noFill/>
            <a:ln w="57150">
              <a:solidFill>
                <a:srgbClr val="009900"/>
              </a:solidFill>
              <a:round/>
              <a:headEnd/>
              <a:tailEnd/>
            </a:ln>
          </p:spPr>
          <p:txBody>
            <a:bodyPr>
              <a:prstTxWarp prst="textNoShape">
                <a:avLst/>
              </a:prstTxWarp>
            </a:bodyPr>
            <a:lstStyle/>
            <a:p>
              <a:endParaRPr lang="es-ES"/>
            </a:p>
          </p:txBody>
        </p:sp>
        <p:sp>
          <p:nvSpPr>
            <p:cNvPr id="265277" name="Freeform 933"/>
            <p:cNvSpPr>
              <a:spLocks noChangeAspect="1"/>
            </p:cNvSpPr>
            <p:nvPr/>
          </p:nvSpPr>
          <p:spPr bwMode="auto">
            <a:xfrm rot="3096028" flipH="1">
              <a:off x="4781" y="1637"/>
              <a:ext cx="215" cy="348"/>
            </a:xfrm>
            <a:custGeom>
              <a:avLst/>
              <a:gdLst>
                <a:gd name="T0" fmla="*/ 0 w 1338"/>
                <a:gd name="T1" fmla="*/ 0 h 2176"/>
                <a:gd name="T2" fmla="*/ 0 w 1338"/>
                <a:gd name="T3" fmla="*/ 0 h 2176"/>
                <a:gd name="T4" fmla="*/ 0 w 1338"/>
                <a:gd name="T5" fmla="*/ 0 h 2176"/>
                <a:gd name="T6" fmla="*/ 0 w 1338"/>
                <a:gd name="T7" fmla="*/ 0 h 2176"/>
                <a:gd name="T8" fmla="*/ 0 w 1338"/>
                <a:gd name="T9" fmla="*/ 0 h 2176"/>
                <a:gd name="T10" fmla="*/ 0 w 1338"/>
                <a:gd name="T11" fmla="*/ 0 h 2176"/>
                <a:gd name="T12" fmla="*/ 0 w 1338"/>
                <a:gd name="T13" fmla="*/ 0 h 2176"/>
                <a:gd name="T14" fmla="*/ 0 w 1338"/>
                <a:gd name="T15" fmla="*/ 0 h 2176"/>
                <a:gd name="T16" fmla="*/ 0 w 1338"/>
                <a:gd name="T17" fmla="*/ 0 h 2176"/>
                <a:gd name="T18" fmla="*/ 0 w 1338"/>
                <a:gd name="T19" fmla="*/ 0 h 2176"/>
                <a:gd name="T20" fmla="*/ 0 w 1338"/>
                <a:gd name="T21" fmla="*/ 0 h 2176"/>
                <a:gd name="T22" fmla="*/ 0 w 1338"/>
                <a:gd name="T23" fmla="*/ 0 h 2176"/>
                <a:gd name="T24" fmla="*/ 0 w 1338"/>
                <a:gd name="T25" fmla="*/ 0 h 2176"/>
                <a:gd name="T26" fmla="*/ 0 w 1338"/>
                <a:gd name="T27" fmla="*/ 0 h 2176"/>
                <a:gd name="T28" fmla="*/ 0 w 1338"/>
                <a:gd name="T29" fmla="*/ 0 h 217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38"/>
                <a:gd name="T46" fmla="*/ 0 h 2176"/>
                <a:gd name="T47" fmla="*/ 1338 w 1338"/>
                <a:gd name="T48" fmla="*/ 2176 h 217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38" h="2176">
                  <a:moveTo>
                    <a:pt x="184" y="695"/>
                  </a:moveTo>
                  <a:cubicBezTo>
                    <a:pt x="75" y="644"/>
                    <a:pt x="24" y="534"/>
                    <a:pt x="133" y="374"/>
                  </a:cubicBezTo>
                  <a:cubicBezTo>
                    <a:pt x="242" y="214"/>
                    <a:pt x="414" y="0"/>
                    <a:pt x="665" y="2"/>
                  </a:cubicBezTo>
                  <a:cubicBezTo>
                    <a:pt x="916" y="4"/>
                    <a:pt x="1101" y="201"/>
                    <a:pt x="1196" y="484"/>
                  </a:cubicBezTo>
                  <a:cubicBezTo>
                    <a:pt x="1291" y="767"/>
                    <a:pt x="1338" y="1442"/>
                    <a:pt x="1265" y="1717"/>
                  </a:cubicBezTo>
                  <a:cubicBezTo>
                    <a:pt x="1192" y="1992"/>
                    <a:pt x="934" y="2118"/>
                    <a:pt x="742" y="2147"/>
                  </a:cubicBezTo>
                  <a:cubicBezTo>
                    <a:pt x="550" y="2176"/>
                    <a:pt x="218" y="2063"/>
                    <a:pt x="109" y="1886"/>
                  </a:cubicBezTo>
                  <a:cubicBezTo>
                    <a:pt x="0" y="1709"/>
                    <a:pt x="14" y="1441"/>
                    <a:pt x="33" y="1287"/>
                  </a:cubicBezTo>
                  <a:cubicBezTo>
                    <a:pt x="52" y="1133"/>
                    <a:pt x="97" y="1080"/>
                    <a:pt x="199" y="1109"/>
                  </a:cubicBezTo>
                  <a:cubicBezTo>
                    <a:pt x="301" y="1138"/>
                    <a:pt x="338" y="1219"/>
                    <a:pt x="433" y="1234"/>
                  </a:cubicBezTo>
                  <a:cubicBezTo>
                    <a:pt x="528" y="1249"/>
                    <a:pt x="863" y="1251"/>
                    <a:pt x="936" y="1192"/>
                  </a:cubicBezTo>
                  <a:cubicBezTo>
                    <a:pt x="1009" y="1133"/>
                    <a:pt x="1045" y="950"/>
                    <a:pt x="1008" y="819"/>
                  </a:cubicBezTo>
                  <a:cubicBezTo>
                    <a:pt x="971" y="688"/>
                    <a:pt x="911" y="651"/>
                    <a:pt x="818" y="615"/>
                  </a:cubicBezTo>
                  <a:cubicBezTo>
                    <a:pt x="725" y="579"/>
                    <a:pt x="535" y="581"/>
                    <a:pt x="439" y="608"/>
                  </a:cubicBezTo>
                  <a:cubicBezTo>
                    <a:pt x="343" y="635"/>
                    <a:pt x="293" y="746"/>
                    <a:pt x="184" y="695"/>
                  </a:cubicBezTo>
                  <a:close/>
                </a:path>
              </a:pathLst>
            </a:custGeom>
            <a:gradFill rotWithShape="1">
              <a:gsLst>
                <a:gs pos="0">
                  <a:srgbClr val="8CBD00"/>
                </a:gs>
                <a:gs pos="100000">
                  <a:srgbClr val="8EC000"/>
                </a:gs>
              </a:gsLst>
              <a:lin ang="5400000" scaled="1"/>
            </a:gradFill>
            <a:ln w="12700">
              <a:solidFill>
                <a:srgbClr val="009900"/>
              </a:solidFill>
              <a:round/>
              <a:headEnd/>
              <a:tailEnd/>
            </a:ln>
          </p:spPr>
          <p:txBody>
            <a:bodyPr wrap="none" anchor="ctr">
              <a:prstTxWarp prst="textNoShape">
                <a:avLst/>
              </a:prstTxWarp>
            </a:bodyPr>
            <a:lstStyle/>
            <a:p>
              <a:endParaRPr lang="es-ES"/>
            </a:p>
          </p:txBody>
        </p:sp>
        <p:sp>
          <p:nvSpPr>
            <p:cNvPr id="265278" name="Oval 934"/>
            <p:cNvSpPr>
              <a:spLocks noChangeAspect="1" noChangeArrowheads="1"/>
            </p:cNvSpPr>
            <p:nvPr/>
          </p:nvSpPr>
          <p:spPr bwMode="auto">
            <a:xfrm rot="7109780" flipH="1">
              <a:off x="4965" y="1777"/>
              <a:ext cx="71" cy="66"/>
            </a:xfrm>
            <a:prstGeom prst="ellipse">
              <a:avLst/>
            </a:prstGeom>
            <a:gradFill rotWithShape="1">
              <a:gsLst>
                <a:gs pos="0">
                  <a:srgbClr val="FFD495"/>
                </a:gs>
                <a:gs pos="100000">
                  <a:srgbClr val="FFB343">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279" name="Oval 935"/>
            <p:cNvSpPr>
              <a:spLocks noChangeAspect="1" noChangeArrowheads="1"/>
            </p:cNvSpPr>
            <p:nvPr/>
          </p:nvSpPr>
          <p:spPr bwMode="auto">
            <a:xfrm rot="3096028" flipH="1">
              <a:off x="4902" y="1670"/>
              <a:ext cx="163" cy="123"/>
            </a:xfrm>
            <a:prstGeom prst="ellipse">
              <a:avLst/>
            </a:prstGeom>
            <a:gradFill rotWithShape="1">
              <a:gsLst>
                <a:gs pos="0">
                  <a:srgbClr val="455D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280" name="Text Box 936"/>
            <p:cNvSpPr txBox="1">
              <a:spLocks noChangeAspect="1" noChangeArrowheads="1"/>
            </p:cNvSpPr>
            <p:nvPr/>
          </p:nvSpPr>
          <p:spPr bwMode="auto">
            <a:xfrm rot="3096028" flipH="1">
              <a:off x="4884" y="1658"/>
              <a:ext cx="204" cy="15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1000" b="1">
                  <a:solidFill>
                    <a:srgbClr val="DDFD69"/>
                  </a:solidFill>
                  <a:ea typeface="Arial" charset="0"/>
                  <a:cs typeface="Arial" charset="0"/>
                </a:rPr>
                <a:t>N</a:t>
              </a:r>
            </a:p>
          </p:txBody>
        </p:sp>
        <p:sp>
          <p:nvSpPr>
            <p:cNvPr id="265281" name="Oval 937"/>
            <p:cNvSpPr>
              <a:spLocks noChangeAspect="1" noChangeArrowheads="1"/>
            </p:cNvSpPr>
            <p:nvPr/>
          </p:nvSpPr>
          <p:spPr bwMode="auto">
            <a:xfrm rot="6694865" flipH="1">
              <a:off x="4878" y="1835"/>
              <a:ext cx="62" cy="98"/>
            </a:xfrm>
            <a:prstGeom prst="ellipse">
              <a:avLst/>
            </a:prstGeom>
            <a:gradFill rotWithShape="1">
              <a:gsLst>
                <a:gs pos="0">
                  <a:srgbClr val="FFD495"/>
                </a:gs>
                <a:gs pos="100000">
                  <a:srgbClr val="FFB343">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282" name="Oval 938"/>
            <p:cNvSpPr>
              <a:spLocks noChangeAspect="1" noChangeArrowheads="1"/>
            </p:cNvSpPr>
            <p:nvPr/>
          </p:nvSpPr>
          <p:spPr bwMode="auto">
            <a:xfrm rot="1027016">
              <a:off x="4952" y="1679"/>
              <a:ext cx="60" cy="19"/>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283" name="Oval 939"/>
            <p:cNvSpPr>
              <a:spLocks noChangeAspect="1" noChangeArrowheads="1"/>
            </p:cNvSpPr>
            <p:nvPr/>
          </p:nvSpPr>
          <p:spPr bwMode="auto">
            <a:xfrm rot="8496028" flipH="1">
              <a:off x="4733" y="1749"/>
              <a:ext cx="187" cy="235"/>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284" name="Text Box 940"/>
            <p:cNvSpPr txBox="1">
              <a:spLocks noChangeAspect="1" noChangeArrowheads="1"/>
            </p:cNvSpPr>
            <p:nvPr/>
          </p:nvSpPr>
          <p:spPr bwMode="auto">
            <a:xfrm rot="3096028" flipH="1">
              <a:off x="4729" y="1777"/>
              <a:ext cx="175" cy="173"/>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1200" b="1">
                  <a:solidFill>
                    <a:srgbClr val="5E5C00"/>
                  </a:solidFill>
                  <a:ea typeface="Arial" charset="0"/>
                  <a:cs typeface="Arial" charset="0"/>
                </a:rPr>
                <a:t>C</a:t>
              </a:r>
            </a:p>
          </p:txBody>
        </p:sp>
        <p:sp>
          <p:nvSpPr>
            <p:cNvPr id="265285" name="Oval 941"/>
            <p:cNvSpPr>
              <a:spLocks noChangeAspect="1" noChangeArrowheads="1"/>
            </p:cNvSpPr>
            <p:nvPr/>
          </p:nvSpPr>
          <p:spPr bwMode="auto">
            <a:xfrm rot="2503298" flipH="1">
              <a:off x="4741" y="1907"/>
              <a:ext cx="68" cy="23"/>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62525" name="Oval 942"/>
          <p:cNvSpPr>
            <a:spLocks noChangeAspect="1" noChangeArrowheads="1"/>
          </p:cNvSpPr>
          <p:nvPr/>
        </p:nvSpPr>
        <p:spPr bwMode="auto">
          <a:xfrm>
            <a:off x="6146800" y="512763"/>
            <a:ext cx="374650" cy="369887"/>
          </a:xfrm>
          <a:prstGeom prst="ellipse">
            <a:avLst/>
          </a:prstGeom>
          <a:solidFill>
            <a:srgbClr val="6C7D77"/>
          </a:solidFill>
          <a:ln w="9525">
            <a:noFill/>
            <a:round/>
            <a:headEnd/>
            <a:tailEnd/>
          </a:ln>
        </p:spPr>
        <p:txBody>
          <a:bodyPr wrap="none" anchor="ctr">
            <a:prstTxWarp prst="textNoShape">
              <a:avLst/>
            </a:prstTxWarp>
          </a:bodyPr>
          <a:lstStyle/>
          <a:p>
            <a:pPr algn="ctr"/>
            <a:r>
              <a:rPr lang="en-US" b="1">
                <a:solidFill>
                  <a:srgbClr val="FFFF00"/>
                </a:solidFill>
                <a:ea typeface="Arial" charset="0"/>
                <a:cs typeface="Arial" charset="0"/>
              </a:rPr>
              <a:t>3</a:t>
            </a:r>
          </a:p>
        </p:txBody>
      </p:sp>
      <p:sp>
        <p:nvSpPr>
          <p:cNvPr id="62526" name="AutoShape 943"/>
          <p:cNvSpPr>
            <a:spLocks noChangeArrowheads="1"/>
          </p:cNvSpPr>
          <p:nvPr/>
        </p:nvSpPr>
        <p:spPr bwMode="auto">
          <a:xfrm>
            <a:off x="6586538" y="512763"/>
            <a:ext cx="1570037" cy="165100"/>
          </a:xfrm>
          <a:prstGeom prst="roundRect">
            <a:avLst>
              <a:gd name="adj" fmla="val 50000"/>
            </a:avLst>
          </a:prstGeom>
          <a:solidFill>
            <a:srgbClr val="6C7D77"/>
          </a:solidFill>
          <a:ln w="9525">
            <a:noFill/>
            <a:round/>
            <a:headEnd/>
            <a:tailEnd/>
          </a:ln>
        </p:spPr>
        <p:txBody>
          <a:bodyPr wrap="none" anchor="ctr">
            <a:prstTxWarp prst="textNoShape">
              <a:avLst/>
            </a:prstTxWarp>
          </a:bodyPr>
          <a:lstStyle/>
          <a:p>
            <a:pPr algn="ctr"/>
            <a:r>
              <a:rPr lang="en-US" sz="800" b="1">
                <a:solidFill>
                  <a:srgbClr val="FFFF00"/>
                </a:solidFill>
                <a:ea typeface="Arial" charset="0"/>
                <a:cs typeface="Arial" charset="0"/>
              </a:rPr>
              <a:t>dimer extended, asymmetric </a:t>
            </a:r>
          </a:p>
        </p:txBody>
      </p:sp>
      <p:sp>
        <p:nvSpPr>
          <p:cNvPr id="62527" name="Oval 944"/>
          <p:cNvSpPr>
            <a:spLocks noChangeArrowheads="1"/>
          </p:cNvSpPr>
          <p:nvPr/>
        </p:nvSpPr>
        <p:spPr bwMode="auto">
          <a:xfrm>
            <a:off x="2101850" y="4264025"/>
            <a:ext cx="263525" cy="339725"/>
          </a:xfrm>
          <a:prstGeom prst="ellipse">
            <a:avLst/>
          </a:prstGeom>
          <a:gradFill rotWithShape="1">
            <a:gsLst>
              <a:gs pos="0">
                <a:srgbClr val="BEBA00"/>
              </a:gs>
              <a:gs pos="100000">
                <a:srgbClr val="FFFF66"/>
              </a:gs>
            </a:gsLst>
            <a:lin ang="0" scaled="1"/>
          </a:gradFill>
          <a:ln w="12700">
            <a:solidFill>
              <a:schemeClr val="tx1"/>
            </a:solidFill>
            <a:round/>
            <a:headEnd/>
            <a:tailEnd/>
          </a:ln>
        </p:spPr>
        <p:txBody>
          <a:bodyPr wrap="none" anchor="ctr">
            <a:prstTxWarp prst="textNoShape">
              <a:avLst/>
            </a:prstTxWarp>
          </a:bodyPr>
          <a:lstStyle/>
          <a:p>
            <a:pPr algn="ctr"/>
            <a:r>
              <a:rPr lang="en-US" sz="800" b="1">
                <a:solidFill>
                  <a:srgbClr val="990000"/>
                </a:solidFill>
                <a:ea typeface="Arial" charset="0"/>
                <a:cs typeface="Arial" charset="0"/>
              </a:rPr>
              <a:t>EGF</a:t>
            </a:r>
          </a:p>
        </p:txBody>
      </p:sp>
      <p:grpSp>
        <p:nvGrpSpPr>
          <p:cNvPr id="21" name="Group 945"/>
          <p:cNvGrpSpPr>
            <a:grpSpLocks/>
          </p:cNvGrpSpPr>
          <p:nvPr/>
        </p:nvGrpSpPr>
        <p:grpSpPr bwMode="auto">
          <a:xfrm>
            <a:off x="1651000" y="5183188"/>
            <a:ext cx="327025" cy="661987"/>
            <a:chOff x="4795" y="1265"/>
            <a:chExt cx="206" cy="417"/>
          </a:xfrm>
        </p:grpSpPr>
        <p:sp>
          <p:nvSpPr>
            <p:cNvPr id="265273" name="Freeform 946"/>
            <p:cNvSpPr>
              <a:spLocks noChangeAspect="1"/>
            </p:cNvSpPr>
            <p:nvPr/>
          </p:nvSpPr>
          <p:spPr bwMode="auto">
            <a:xfrm>
              <a:off x="4836" y="1535"/>
              <a:ext cx="165" cy="147"/>
            </a:xfrm>
            <a:custGeom>
              <a:avLst/>
              <a:gdLst>
                <a:gd name="T0" fmla="*/ 0 w 474"/>
                <a:gd name="T1" fmla="*/ 0 h 443"/>
                <a:gd name="T2" fmla="*/ 0 w 474"/>
                <a:gd name="T3" fmla="*/ 0 h 443"/>
                <a:gd name="T4" fmla="*/ 0 w 474"/>
                <a:gd name="T5" fmla="*/ 0 h 443"/>
                <a:gd name="T6" fmla="*/ 0 w 474"/>
                <a:gd name="T7" fmla="*/ 0 h 443"/>
                <a:gd name="T8" fmla="*/ 0 60000 65536"/>
                <a:gd name="T9" fmla="*/ 0 60000 65536"/>
                <a:gd name="T10" fmla="*/ 0 60000 65536"/>
                <a:gd name="T11" fmla="*/ 0 60000 65536"/>
                <a:gd name="T12" fmla="*/ 0 w 474"/>
                <a:gd name="T13" fmla="*/ 0 h 443"/>
                <a:gd name="T14" fmla="*/ 474 w 474"/>
                <a:gd name="T15" fmla="*/ 443 h 443"/>
              </a:gdLst>
              <a:ahLst/>
              <a:cxnLst>
                <a:cxn ang="T8">
                  <a:pos x="T0" y="T1"/>
                </a:cxn>
                <a:cxn ang="T9">
                  <a:pos x="T2" y="T3"/>
                </a:cxn>
                <a:cxn ang="T10">
                  <a:pos x="T4" y="T5"/>
                </a:cxn>
                <a:cxn ang="T11">
                  <a:pos x="T6" y="T7"/>
                </a:cxn>
              </a:cxnLst>
              <a:rect l="T12" t="T13" r="T14" b="T15"/>
              <a:pathLst>
                <a:path w="474" h="443">
                  <a:moveTo>
                    <a:pt x="4" y="0"/>
                  </a:moveTo>
                  <a:cubicBezTo>
                    <a:pt x="11" y="68"/>
                    <a:pt x="0" y="184"/>
                    <a:pt x="67" y="222"/>
                  </a:cubicBezTo>
                  <a:cubicBezTo>
                    <a:pt x="134" y="260"/>
                    <a:pt x="348" y="190"/>
                    <a:pt x="407" y="227"/>
                  </a:cubicBezTo>
                  <a:cubicBezTo>
                    <a:pt x="474" y="294"/>
                    <a:pt x="432" y="392"/>
                    <a:pt x="422" y="443"/>
                  </a:cubicBezTo>
                </a:path>
              </a:pathLst>
            </a:custGeom>
            <a:noFill/>
            <a:ln w="38100">
              <a:solidFill>
                <a:srgbClr val="009900"/>
              </a:solidFill>
              <a:round/>
              <a:headEnd/>
              <a:tailEnd/>
            </a:ln>
          </p:spPr>
          <p:txBody>
            <a:bodyPr>
              <a:prstTxWarp prst="textNoShape">
                <a:avLst/>
              </a:prstTxWarp>
            </a:bodyPr>
            <a:lstStyle/>
            <a:p>
              <a:endParaRPr lang="es-ES"/>
            </a:p>
          </p:txBody>
        </p:sp>
        <p:sp>
          <p:nvSpPr>
            <p:cNvPr id="265274" name="AutoShape 947"/>
            <p:cNvSpPr>
              <a:spLocks noChangeAspect="1" noChangeArrowheads="1"/>
            </p:cNvSpPr>
            <p:nvPr/>
          </p:nvSpPr>
          <p:spPr bwMode="auto">
            <a:xfrm>
              <a:off x="4795" y="1338"/>
              <a:ext cx="89" cy="202"/>
            </a:xfrm>
            <a:prstGeom prst="can">
              <a:avLst>
                <a:gd name="adj" fmla="val 16140"/>
              </a:avLst>
            </a:prstGeom>
            <a:gradFill rotWithShape="1">
              <a:gsLst>
                <a:gs pos="0">
                  <a:srgbClr val="D1C39F"/>
                </a:gs>
                <a:gs pos="17500">
                  <a:srgbClr val="F0EBD5"/>
                </a:gs>
                <a:gs pos="50000">
                  <a:srgbClr val="FFEFD1"/>
                </a:gs>
                <a:gs pos="82500">
                  <a:srgbClr val="F0EBD5"/>
                </a:gs>
                <a:gs pos="100000">
                  <a:srgbClr val="D1C39F"/>
                </a:gs>
              </a:gsLst>
              <a:lin ang="0" scaled="1"/>
            </a:gradFill>
            <a:ln w="12700">
              <a:solidFill>
                <a:schemeClr val="bg2"/>
              </a:solidFill>
              <a:round/>
              <a:headEnd/>
              <a:tailEnd/>
            </a:ln>
          </p:spPr>
          <p:txBody>
            <a:bodyPr wrap="none" rIns="100584" anchor="ctr" anchorCtr="1">
              <a:prstTxWarp prst="textNoShape">
                <a:avLst/>
              </a:prstTxWarp>
            </a:bodyPr>
            <a:lstStyle/>
            <a:p>
              <a:pPr algn="ctr">
                <a:spcBef>
                  <a:spcPct val="50000"/>
                </a:spcBef>
              </a:pPr>
              <a:r>
                <a:rPr lang="en-US" sz="800" b="1">
                  <a:solidFill>
                    <a:schemeClr val="bg2"/>
                  </a:solidFill>
                  <a:ea typeface="Arial" charset="0"/>
                  <a:cs typeface="Arial" charset="0"/>
                </a:rPr>
                <a:t>TM</a:t>
              </a:r>
            </a:p>
          </p:txBody>
        </p:sp>
        <p:sp>
          <p:nvSpPr>
            <p:cNvPr id="265275" name="Freeform 948"/>
            <p:cNvSpPr>
              <a:spLocks noChangeAspect="1"/>
            </p:cNvSpPr>
            <p:nvPr/>
          </p:nvSpPr>
          <p:spPr bwMode="auto">
            <a:xfrm>
              <a:off x="4839" y="1265"/>
              <a:ext cx="22" cy="82"/>
            </a:xfrm>
            <a:custGeom>
              <a:avLst/>
              <a:gdLst>
                <a:gd name="T0" fmla="*/ 0 w 1"/>
                <a:gd name="T1" fmla="*/ 0 h 152"/>
                <a:gd name="T2" fmla="*/ 0 w 1"/>
                <a:gd name="T3" fmla="*/ 2 h 152"/>
                <a:gd name="T4" fmla="*/ 0 60000 65536"/>
                <a:gd name="T5" fmla="*/ 0 60000 65536"/>
                <a:gd name="T6" fmla="*/ 0 w 1"/>
                <a:gd name="T7" fmla="*/ 0 h 152"/>
                <a:gd name="T8" fmla="*/ 1 w 1"/>
                <a:gd name="T9" fmla="*/ 152 h 152"/>
              </a:gdLst>
              <a:ahLst/>
              <a:cxnLst>
                <a:cxn ang="T4">
                  <a:pos x="T0" y="T1"/>
                </a:cxn>
                <a:cxn ang="T5">
                  <a:pos x="T2" y="T3"/>
                </a:cxn>
              </a:cxnLst>
              <a:rect l="T6" t="T7" r="T8" b="T9"/>
              <a:pathLst>
                <a:path w="1" h="152">
                  <a:moveTo>
                    <a:pt x="0" y="0"/>
                  </a:moveTo>
                  <a:cubicBezTo>
                    <a:pt x="0" y="63"/>
                    <a:pt x="0" y="127"/>
                    <a:pt x="0" y="152"/>
                  </a:cubicBezTo>
                </a:path>
              </a:pathLst>
            </a:custGeom>
            <a:noFill/>
            <a:ln w="38100">
              <a:solidFill>
                <a:srgbClr val="009900"/>
              </a:solidFill>
              <a:round/>
              <a:headEnd/>
              <a:tailEnd/>
            </a:ln>
          </p:spPr>
          <p:txBody>
            <a:bodyPr rot="10800000" vert="eaVert" wrap="none" anchor="ctr">
              <a:prstTxWarp prst="textNoShape">
                <a:avLst/>
              </a:prstTxWarp>
            </a:bodyPr>
            <a:lstStyle/>
            <a:p>
              <a:endParaRPr lang="es-ES"/>
            </a:p>
          </p:txBody>
        </p:sp>
      </p:grpSp>
      <p:grpSp>
        <p:nvGrpSpPr>
          <p:cNvPr id="22" name="Group 949"/>
          <p:cNvGrpSpPr>
            <a:grpSpLocks/>
          </p:cNvGrpSpPr>
          <p:nvPr/>
        </p:nvGrpSpPr>
        <p:grpSpPr bwMode="auto">
          <a:xfrm>
            <a:off x="1492250" y="4032250"/>
            <a:ext cx="941388" cy="1201738"/>
            <a:chOff x="2751" y="535"/>
            <a:chExt cx="593" cy="757"/>
          </a:xfrm>
        </p:grpSpPr>
        <p:sp>
          <p:nvSpPr>
            <p:cNvPr id="265256" name="Freeform 950"/>
            <p:cNvSpPr>
              <a:spLocks noChangeAspect="1"/>
            </p:cNvSpPr>
            <p:nvPr/>
          </p:nvSpPr>
          <p:spPr bwMode="auto">
            <a:xfrm flipH="1">
              <a:off x="2751" y="535"/>
              <a:ext cx="552" cy="757"/>
            </a:xfrm>
            <a:custGeom>
              <a:avLst/>
              <a:gdLst>
                <a:gd name="T0" fmla="*/ 0 w 2002"/>
                <a:gd name="T1" fmla="*/ 0 h 2742"/>
                <a:gd name="T2" fmla="*/ 0 w 2002"/>
                <a:gd name="T3" fmla="*/ 0 h 2742"/>
                <a:gd name="T4" fmla="*/ 0 w 2002"/>
                <a:gd name="T5" fmla="*/ 0 h 2742"/>
                <a:gd name="T6" fmla="*/ 0 w 2002"/>
                <a:gd name="T7" fmla="*/ 0 h 2742"/>
                <a:gd name="T8" fmla="*/ 0 w 2002"/>
                <a:gd name="T9" fmla="*/ 0 h 2742"/>
                <a:gd name="T10" fmla="*/ 0 w 2002"/>
                <a:gd name="T11" fmla="*/ 0 h 2742"/>
                <a:gd name="T12" fmla="*/ 0 w 2002"/>
                <a:gd name="T13" fmla="*/ 0 h 2742"/>
                <a:gd name="T14" fmla="*/ 0 w 2002"/>
                <a:gd name="T15" fmla="*/ 0 h 2742"/>
                <a:gd name="T16" fmla="*/ 0 w 2002"/>
                <a:gd name="T17" fmla="*/ 0 h 2742"/>
                <a:gd name="T18" fmla="*/ 0 w 2002"/>
                <a:gd name="T19" fmla="*/ 0 h 2742"/>
                <a:gd name="T20" fmla="*/ 0 w 2002"/>
                <a:gd name="T21" fmla="*/ 0 h 2742"/>
                <a:gd name="T22" fmla="*/ 0 w 2002"/>
                <a:gd name="T23" fmla="*/ 0 h 2742"/>
                <a:gd name="T24" fmla="*/ 0 w 2002"/>
                <a:gd name="T25" fmla="*/ 0 h 2742"/>
                <a:gd name="T26" fmla="*/ 0 w 2002"/>
                <a:gd name="T27" fmla="*/ 0 h 2742"/>
                <a:gd name="T28" fmla="*/ 0 w 2002"/>
                <a:gd name="T29" fmla="*/ 0 h 2742"/>
                <a:gd name="T30" fmla="*/ 0 w 2002"/>
                <a:gd name="T31" fmla="*/ 0 h 2742"/>
                <a:gd name="T32" fmla="*/ 0 w 2002"/>
                <a:gd name="T33" fmla="*/ 0 h 2742"/>
                <a:gd name="T34" fmla="*/ 0 w 2002"/>
                <a:gd name="T35" fmla="*/ 0 h 2742"/>
                <a:gd name="T36" fmla="*/ 0 w 2002"/>
                <a:gd name="T37" fmla="*/ 0 h 2742"/>
                <a:gd name="T38" fmla="*/ 0 w 2002"/>
                <a:gd name="T39" fmla="*/ 0 h 2742"/>
                <a:gd name="T40" fmla="*/ 0 w 2002"/>
                <a:gd name="T41" fmla="*/ 0 h 2742"/>
                <a:gd name="T42" fmla="*/ 0 w 2002"/>
                <a:gd name="T43" fmla="*/ 0 h 2742"/>
                <a:gd name="T44" fmla="*/ 0 w 2002"/>
                <a:gd name="T45" fmla="*/ 0 h 2742"/>
                <a:gd name="T46" fmla="*/ 0 w 2002"/>
                <a:gd name="T47" fmla="*/ 0 h 2742"/>
                <a:gd name="T48" fmla="*/ 0 w 2002"/>
                <a:gd name="T49" fmla="*/ 0 h 2742"/>
                <a:gd name="T50" fmla="*/ 0 w 2002"/>
                <a:gd name="T51" fmla="*/ 0 h 2742"/>
                <a:gd name="T52" fmla="*/ 0 w 2002"/>
                <a:gd name="T53" fmla="*/ 0 h 2742"/>
                <a:gd name="T54" fmla="*/ 0 w 2002"/>
                <a:gd name="T55" fmla="*/ 0 h 2742"/>
                <a:gd name="T56" fmla="*/ 0 w 2002"/>
                <a:gd name="T57" fmla="*/ 0 h 2742"/>
                <a:gd name="T58" fmla="*/ 0 w 2002"/>
                <a:gd name="T59" fmla="*/ 0 h 2742"/>
                <a:gd name="T60" fmla="*/ 0 w 2002"/>
                <a:gd name="T61" fmla="*/ 0 h 2742"/>
                <a:gd name="T62" fmla="*/ 0 w 2002"/>
                <a:gd name="T63" fmla="*/ 0 h 2742"/>
                <a:gd name="T64" fmla="*/ 0 w 2002"/>
                <a:gd name="T65" fmla="*/ 0 h 2742"/>
                <a:gd name="T66" fmla="*/ 0 w 2002"/>
                <a:gd name="T67" fmla="*/ 0 h 2742"/>
                <a:gd name="T68" fmla="*/ 0 w 2002"/>
                <a:gd name="T69" fmla="*/ 0 h 2742"/>
                <a:gd name="T70" fmla="*/ 0 w 2002"/>
                <a:gd name="T71" fmla="*/ 0 h 2742"/>
                <a:gd name="T72" fmla="*/ 0 w 2002"/>
                <a:gd name="T73" fmla="*/ 0 h 2742"/>
                <a:gd name="T74" fmla="*/ 0 w 2002"/>
                <a:gd name="T75" fmla="*/ 0 h 2742"/>
                <a:gd name="T76" fmla="*/ 0 w 2002"/>
                <a:gd name="T77" fmla="*/ 0 h 2742"/>
                <a:gd name="T78" fmla="*/ 0 w 2002"/>
                <a:gd name="T79" fmla="*/ 0 h 2742"/>
                <a:gd name="T80" fmla="*/ 0 w 2002"/>
                <a:gd name="T81" fmla="*/ 0 h 2742"/>
                <a:gd name="T82" fmla="*/ 0 w 2002"/>
                <a:gd name="T83" fmla="*/ 0 h 2742"/>
                <a:gd name="T84" fmla="*/ 0 w 2002"/>
                <a:gd name="T85" fmla="*/ 0 h 2742"/>
                <a:gd name="T86" fmla="*/ 0 w 2002"/>
                <a:gd name="T87" fmla="*/ 0 h 27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02"/>
                <a:gd name="T133" fmla="*/ 0 h 2742"/>
                <a:gd name="T134" fmla="*/ 2002 w 2002"/>
                <a:gd name="T135" fmla="*/ 2742 h 27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02" h="2742">
                  <a:moveTo>
                    <a:pt x="25" y="544"/>
                  </a:moveTo>
                  <a:cubicBezTo>
                    <a:pt x="0" y="418"/>
                    <a:pt x="15" y="236"/>
                    <a:pt x="146" y="145"/>
                  </a:cubicBezTo>
                  <a:cubicBezTo>
                    <a:pt x="277" y="54"/>
                    <a:pt x="498" y="32"/>
                    <a:pt x="600" y="16"/>
                  </a:cubicBezTo>
                  <a:cubicBezTo>
                    <a:pt x="702" y="0"/>
                    <a:pt x="839" y="53"/>
                    <a:pt x="899" y="135"/>
                  </a:cubicBezTo>
                  <a:cubicBezTo>
                    <a:pt x="959" y="217"/>
                    <a:pt x="942" y="105"/>
                    <a:pt x="1015" y="99"/>
                  </a:cubicBezTo>
                  <a:cubicBezTo>
                    <a:pt x="1088" y="93"/>
                    <a:pt x="1107" y="180"/>
                    <a:pt x="1142" y="130"/>
                  </a:cubicBezTo>
                  <a:cubicBezTo>
                    <a:pt x="1177" y="80"/>
                    <a:pt x="1223" y="39"/>
                    <a:pt x="1354" y="39"/>
                  </a:cubicBezTo>
                  <a:cubicBezTo>
                    <a:pt x="1485" y="39"/>
                    <a:pt x="1561" y="112"/>
                    <a:pt x="1576" y="216"/>
                  </a:cubicBezTo>
                  <a:cubicBezTo>
                    <a:pt x="1591" y="320"/>
                    <a:pt x="1591" y="458"/>
                    <a:pt x="1596" y="564"/>
                  </a:cubicBezTo>
                  <a:cubicBezTo>
                    <a:pt x="1601" y="670"/>
                    <a:pt x="2002" y="604"/>
                    <a:pt x="1996" y="685"/>
                  </a:cubicBezTo>
                  <a:cubicBezTo>
                    <a:pt x="1990" y="766"/>
                    <a:pt x="1606" y="691"/>
                    <a:pt x="1606" y="817"/>
                  </a:cubicBezTo>
                  <a:cubicBezTo>
                    <a:pt x="1606" y="943"/>
                    <a:pt x="1622" y="1165"/>
                    <a:pt x="1541" y="1236"/>
                  </a:cubicBezTo>
                  <a:cubicBezTo>
                    <a:pt x="1460" y="1307"/>
                    <a:pt x="1389" y="1302"/>
                    <a:pt x="1334" y="1297"/>
                  </a:cubicBezTo>
                  <a:cubicBezTo>
                    <a:pt x="1279" y="1292"/>
                    <a:pt x="1283" y="1377"/>
                    <a:pt x="1220" y="1399"/>
                  </a:cubicBezTo>
                  <a:cubicBezTo>
                    <a:pt x="1157" y="1421"/>
                    <a:pt x="1090" y="1403"/>
                    <a:pt x="1065" y="1447"/>
                  </a:cubicBezTo>
                  <a:cubicBezTo>
                    <a:pt x="1040" y="1491"/>
                    <a:pt x="1021" y="1508"/>
                    <a:pt x="951" y="1555"/>
                  </a:cubicBezTo>
                  <a:cubicBezTo>
                    <a:pt x="881" y="1602"/>
                    <a:pt x="748" y="1617"/>
                    <a:pt x="698" y="1627"/>
                  </a:cubicBezTo>
                  <a:cubicBezTo>
                    <a:pt x="648" y="1637"/>
                    <a:pt x="660" y="1687"/>
                    <a:pt x="714" y="1678"/>
                  </a:cubicBezTo>
                  <a:cubicBezTo>
                    <a:pt x="768" y="1669"/>
                    <a:pt x="867" y="1574"/>
                    <a:pt x="990" y="1666"/>
                  </a:cubicBezTo>
                  <a:cubicBezTo>
                    <a:pt x="1113" y="1758"/>
                    <a:pt x="1319" y="1965"/>
                    <a:pt x="1389" y="2029"/>
                  </a:cubicBezTo>
                  <a:cubicBezTo>
                    <a:pt x="1459" y="2093"/>
                    <a:pt x="1546" y="1928"/>
                    <a:pt x="1596" y="1979"/>
                  </a:cubicBezTo>
                  <a:cubicBezTo>
                    <a:pt x="1646" y="2030"/>
                    <a:pt x="1455" y="2100"/>
                    <a:pt x="1571" y="2211"/>
                  </a:cubicBezTo>
                  <a:cubicBezTo>
                    <a:pt x="1687" y="2322"/>
                    <a:pt x="1764" y="2510"/>
                    <a:pt x="1632" y="2626"/>
                  </a:cubicBezTo>
                  <a:cubicBezTo>
                    <a:pt x="1500" y="2742"/>
                    <a:pt x="1384" y="2691"/>
                    <a:pt x="1258" y="2610"/>
                  </a:cubicBezTo>
                  <a:cubicBezTo>
                    <a:pt x="1132" y="2529"/>
                    <a:pt x="753" y="2140"/>
                    <a:pt x="667" y="2039"/>
                  </a:cubicBezTo>
                  <a:cubicBezTo>
                    <a:pt x="581" y="1938"/>
                    <a:pt x="561" y="1878"/>
                    <a:pt x="596" y="1807"/>
                  </a:cubicBezTo>
                  <a:cubicBezTo>
                    <a:pt x="631" y="1736"/>
                    <a:pt x="575" y="1658"/>
                    <a:pt x="495" y="1668"/>
                  </a:cubicBezTo>
                  <a:cubicBezTo>
                    <a:pt x="415" y="1678"/>
                    <a:pt x="303" y="1691"/>
                    <a:pt x="202" y="1524"/>
                  </a:cubicBezTo>
                  <a:cubicBezTo>
                    <a:pt x="101" y="1357"/>
                    <a:pt x="157" y="1123"/>
                    <a:pt x="212" y="1185"/>
                  </a:cubicBezTo>
                  <a:cubicBezTo>
                    <a:pt x="267" y="1247"/>
                    <a:pt x="380" y="1292"/>
                    <a:pt x="466" y="1247"/>
                  </a:cubicBezTo>
                  <a:cubicBezTo>
                    <a:pt x="552" y="1202"/>
                    <a:pt x="570" y="1057"/>
                    <a:pt x="559" y="1017"/>
                  </a:cubicBezTo>
                  <a:cubicBezTo>
                    <a:pt x="548" y="977"/>
                    <a:pt x="716" y="948"/>
                    <a:pt x="843" y="968"/>
                  </a:cubicBezTo>
                  <a:cubicBezTo>
                    <a:pt x="970" y="988"/>
                    <a:pt x="1085" y="1122"/>
                    <a:pt x="1091" y="1236"/>
                  </a:cubicBezTo>
                  <a:cubicBezTo>
                    <a:pt x="1097" y="1350"/>
                    <a:pt x="1128" y="1307"/>
                    <a:pt x="1147" y="1297"/>
                  </a:cubicBezTo>
                  <a:cubicBezTo>
                    <a:pt x="1166" y="1287"/>
                    <a:pt x="1184" y="1271"/>
                    <a:pt x="1162" y="1246"/>
                  </a:cubicBezTo>
                  <a:cubicBezTo>
                    <a:pt x="1140" y="1221"/>
                    <a:pt x="1118" y="1229"/>
                    <a:pt x="1096" y="1115"/>
                  </a:cubicBezTo>
                  <a:cubicBezTo>
                    <a:pt x="1074" y="1001"/>
                    <a:pt x="1078" y="406"/>
                    <a:pt x="1081" y="327"/>
                  </a:cubicBezTo>
                  <a:cubicBezTo>
                    <a:pt x="1084" y="248"/>
                    <a:pt x="1055" y="243"/>
                    <a:pt x="1030" y="246"/>
                  </a:cubicBezTo>
                  <a:cubicBezTo>
                    <a:pt x="1005" y="249"/>
                    <a:pt x="999" y="216"/>
                    <a:pt x="965" y="281"/>
                  </a:cubicBezTo>
                  <a:cubicBezTo>
                    <a:pt x="978" y="386"/>
                    <a:pt x="927" y="533"/>
                    <a:pt x="828" y="596"/>
                  </a:cubicBezTo>
                  <a:cubicBezTo>
                    <a:pt x="729" y="659"/>
                    <a:pt x="539" y="753"/>
                    <a:pt x="516" y="708"/>
                  </a:cubicBezTo>
                  <a:cubicBezTo>
                    <a:pt x="493" y="663"/>
                    <a:pt x="434" y="539"/>
                    <a:pt x="300" y="542"/>
                  </a:cubicBezTo>
                  <a:cubicBezTo>
                    <a:pt x="166" y="545"/>
                    <a:pt x="125" y="630"/>
                    <a:pt x="97" y="683"/>
                  </a:cubicBezTo>
                  <a:cubicBezTo>
                    <a:pt x="69" y="736"/>
                    <a:pt x="50" y="670"/>
                    <a:pt x="25" y="544"/>
                  </a:cubicBezTo>
                  <a:close/>
                </a:path>
              </a:pathLst>
            </a:custGeom>
            <a:gradFill rotWithShape="1">
              <a:gsLst>
                <a:gs pos="0">
                  <a:srgbClr val="8EC000"/>
                </a:gs>
                <a:gs pos="100000">
                  <a:srgbClr val="94C30D"/>
                </a:gs>
              </a:gsLst>
              <a:path path="rect">
                <a:fillToRect l="50000" t="50000" r="50000" b="50000"/>
              </a:path>
            </a:gradFill>
            <a:ln w="9525">
              <a:solidFill>
                <a:srgbClr val="003300"/>
              </a:solidFill>
              <a:round/>
              <a:headEnd/>
              <a:tailEnd/>
            </a:ln>
          </p:spPr>
          <p:txBody>
            <a:bodyPr wrap="none" anchor="ctr">
              <a:prstTxWarp prst="textNoShape">
                <a:avLst/>
              </a:prstTxWarp>
            </a:bodyPr>
            <a:lstStyle/>
            <a:p>
              <a:endParaRPr lang="es-ES"/>
            </a:p>
          </p:txBody>
        </p:sp>
        <p:sp>
          <p:nvSpPr>
            <p:cNvPr id="265257" name="Oval 951"/>
            <p:cNvSpPr>
              <a:spLocks noChangeAspect="1" noChangeArrowheads="1"/>
            </p:cNvSpPr>
            <p:nvPr/>
          </p:nvSpPr>
          <p:spPr bwMode="auto">
            <a:xfrm flipH="1">
              <a:off x="2835" y="556"/>
              <a:ext cx="191" cy="328"/>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258" name="Oval 952"/>
            <p:cNvSpPr>
              <a:spLocks noChangeAspect="1" noChangeArrowheads="1"/>
            </p:cNvSpPr>
            <p:nvPr/>
          </p:nvSpPr>
          <p:spPr bwMode="auto">
            <a:xfrm flipH="1">
              <a:off x="2880" y="546"/>
              <a:ext cx="109" cy="45"/>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259" name="Oval 953"/>
            <p:cNvSpPr>
              <a:spLocks noChangeAspect="1" noChangeArrowheads="1"/>
            </p:cNvSpPr>
            <p:nvPr/>
          </p:nvSpPr>
          <p:spPr bwMode="auto">
            <a:xfrm rot="892190" flipH="1">
              <a:off x="2873" y="867"/>
              <a:ext cx="72" cy="23"/>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260" name="Oval 954"/>
            <p:cNvSpPr>
              <a:spLocks noChangeAspect="1" noChangeArrowheads="1"/>
            </p:cNvSpPr>
            <p:nvPr/>
          </p:nvSpPr>
          <p:spPr bwMode="auto">
            <a:xfrm flipH="1">
              <a:off x="2755" y="711"/>
              <a:ext cx="92" cy="25"/>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261" name="Oval 955"/>
            <p:cNvSpPr>
              <a:spLocks noChangeAspect="1" noChangeArrowheads="1"/>
            </p:cNvSpPr>
            <p:nvPr/>
          </p:nvSpPr>
          <p:spPr bwMode="auto">
            <a:xfrm rot="21363078" flipH="1">
              <a:off x="3066" y="539"/>
              <a:ext cx="124" cy="47"/>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262" name="Oval 956"/>
            <p:cNvSpPr>
              <a:spLocks noChangeAspect="1" noChangeArrowheads="1"/>
            </p:cNvSpPr>
            <p:nvPr/>
          </p:nvSpPr>
          <p:spPr bwMode="auto">
            <a:xfrm rot="6521748" flipH="1">
              <a:off x="3031" y="730"/>
              <a:ext cx="168" cy="374"/>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263" name="Oval 957"/>
            <p:cNvSpPr>
              <a:spLocks noChangeAspect="1" noChangeArrowheads="1"/>
            </p:cNvSpPr>
            <p:nvPr/>
          </p:nvSpPr>
          <p:spPr bwMode="auto">
            <a:xfrm rot="2816801" flipH="1">
              <a:off x="2894" y="922"/>
              <a:ext cx="201" cy="406"/>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264" name="Oval 958"/>
            <p:cNvSpPr>
              <a:spLocks noChangeAspect="1" noChangeArrowheads="1"/>
            </p:cNvSpPr>
            <p:nvPr/>
          </p:nvSpPr>
          <p:spPr bwMode="auto">
            <a:xfrm flipH="1">
              <a:off x="2857" y="1246"/>
              <a:ext cx="86" cy="33"/>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265" name="Oval 959"/>
            <p:cNvSpPr>
              <a:spLocks noChangeAspect="1" noChangeArrowheads="1"/>
            </p:cNvSpPr>
            <p:nvPr/>
          </p:nvSpPr>
          <p:spPr bwMode="auto">
            <a:xfrm flipH="1">
              <a:off x="3025" y="982"/>
              <a:ext cx="75" cy="33"/>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266" name="Oval 960"/>
            <p:cNvSpPr>
              <a:spLocks noChangeAspect="1" noChangeArrowheads="1"/>
            </p:cNvSpPr>
            <p:nvPr/>
          </p:nvSpPr>
          <p:spPr bwMode="auto">
            <a:xfrm rot="2279924" flipH="1">
              <a:off x="2937" y="895"/>
              <a:ext cx="55" cy="17"/>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267" name="Oval 961"/>
            <p:cNvSpPr>
              <a:spLocks noChangeAspect="1" noChangeArrowheads="1"/>
            </p:cNvSpPr>
            <p:nvPr/>
          </p:nvSpPr>
          <p:spPr bwMode="auto">
            <a:xfrm rot="971840" flipH="1">
              <a:off x="3014" y="931"/>
              <a:ext cx="105" cy="41"/>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268" name="Oval 962"/>
            <p:cNvSpPr>
              <a:spLocks noChangeAspect="1" noChangeArrowheads="1"/>
            </p:cNvSpPr>
            <p:nvPr/>
          </p:nvSpPr>
          <p:spPr bwMode="auto">
            <a:xfrm rot="21301815" flipH="1">
              <a:off x="3030" y="802"/>
              <a:ext cx="110" cy="38"/>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3011" name="AutoShape 963"/>
            <p:cNvSpPr>
              <a:spLocks noChangeAspect="1" noChangeArrowheads="1"/>
            </p:cNvSpPr>
            <p:nvPr/>
          </p:nvSpPr>
          <p:spPr bwMode="auto">
            <a:xfrm rot="16200000" flipH="1">
              <a:off x="3173" y="622"/>
              <a:ext cx="95" cy="116"/>
            </a:xfrm>
            <a:prstGeom prst="moon">
              <a:avLst>
                <a:gd name="adj" fmla="val 54519"/>
              </a:avLst>
            </a:prstGeom>
            <a:gradFill rotWithShape="1">
              <a:gsLst>
                <a:gs pos="0">
                  <a:schemeClr val="folHlink">
                    <a:alpha val="0"/>
                  </a:schemeClr>
                </a:gs>
                <a:gs pos="100000">
                  <a:schemeClr val="folHlink">
                    <a:gamma/>
                    <a:shade val="44314"/>
                    <a:invGamma/>
                  </a:schemeClr>
                </a:gs>
              </a:gsLst>
              <a:lin ang="0" scaled="1"/>
            </a:gradFill>
            <a:ln w="9525">
              <a:noFill/>
              <a:miter lim="800000"/>
              <a:headEnd/>
              <a:tailEnd/>
            </a:ln>
            <a:effectLst/>
          </p:spPr>
          <p:txBody>
            <a:bodyPr wrap="none" anchor="ctr">
              <a:prstTxWarp prst="textNoShape">
                <a:avLst/>
              </a:prstTxWarp>
            </a:bodyPr>
            <a:lstStyle/>
            <a:p>
              <a:pPr>
                <a:defRPr/>
              </a:pPr>
              <a:endParaRPr lang="es-ES">
                <a:ea typeface="+mn-ea"/>
                <a:cs typeface="+mn-cs"/>
              </a:endParaRPr>
            </a:p>
          </p:txBody>
        </p:sp>
        <p:sp>
          <p:nvSpPr>
            <p:cNvPr id="3012" name="AutoShape 964"/>
            <p:cNvSpPr>
              <a:spLocks noChangeAspect="1" noChangeArrowheads="1"/>
            </p:cNvSpPr>
            <p:nvPr/>
          </p:nvSpPr>
          <p:spPr bwMode="auto">
            <a:xfrm rot="6918623" flipH="1">
              <a:off x="3129" y="825"/>
              <a:ext cx="97" cy="111"/>
            </a:xfrm>
            <a:prstGeom prst="moon">
              <a:avLst>
                <a:gd name="adj" fmla="val 49981"/>
              </a:avLst>
            </a:prstGeom>
            <a:gradFill rotWithShape="1">
              <a:gsLst>
                <a:gs pos="0">
                  <a:schemeClr val="folHlink">
                    <a:alpha val="0"/>
                  </a:schemeClr>
                </a:gs>
                <a:gs pos="100000">
                  <a:schemeClr val="folHlink">
                    <a:gamma/>
                    <a:shade val="44314"/>
                    <a:invGamma/>
                  </a:schemeClr>
                </a:gs>
              </a:gsLst>
              <a:lin ang="0" scaled="1"/>
            </a:gradFill>
            <a:ln w="9525">
              <a:noFill/>
              <a:miter lim="800000"/>
              <a:headEnd/>
              <a:tailEnd/>
            </a:ln>
            <a:effectLst/>
          </p:spPr>
          <p:txBody>
            <a:bodyPr wrap="none" anchor="ctr">
              <a:prstTxWarp prst="textNoShape">
                <a:avLst/>
              </a:prstTxWarp>
            </a:bodyPr>
            <a:lstStyle/>
            <a:p>
              <a:pPr>
                <a:defRPr/>
              </a:pPr>
              <a:endParaRPr lang="es-ES">
                <a:ea typeface="+mn-ea"/>
                <a:cs typeface="+mn-cs"/>
              </a:endParaRPr>
            </a:p>
          </p:txBody>
        </p:sp>
        <p:sp>
          <p:nvSpPr>
            <p:cNvPr id="265271" name="Oval 965"/>
            <p:cNvSpPr>
              <a:spLocks noChangeAspect="1" noChangeArrowheads="1"/>
            </p:cNvSpPr>
            <p:nvPr/>
          </p:nvSpPr>
          <p:spPr bwMode="auto">
            <a:xfrm rot="6002483" flipH="1">
              <a:off x="3089" y="439"/>
              <a:ext cx="160" cy="351"/>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272" name="Text Box 966"/>
            <p:cNvSpPr txBox="1">
              <a:spLocks noChangeAspect="1" noChangeArrowheads="1"/>
            </p:cNvSpPr>
            <p:nvPr/>
          </p:nvSpPr>
          <p:spPr bwMode="auto">
            <a:xfrm flipH="1">
              <a:off x="2999" y="543"/>
              <a:ext cx="340" cy="14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2A2900"/>
                  </a:solidFill>
                  <a:ea typeface="Arial" charset="0"/>
                  <a:cs typeface="Arial" charset="0"/>
                </a:rPr>
                <a:t>EGFR</a:t>
              </a:r>
            </a:p>
          </p:txBody>
        </p:sp>
      </p:grpSp>
      <p:grpSp>
        <p:nvGrpSpPr>
          <p:cNvPr id="23" name="Group 967"/>
          <p:cNvGrpSpPr>
            <a:grpSpLocks/>
          </p:cNvGrpSpPr>
          <p:nvPr/>
        </p:nvGrpSpPr>
        <p:grpSpPr bwMode="auto">
          <a:xfrm>
            <a:off x="854075" y="4032250"/>
            <a:ext cx="968375" cy="1201738"/>
            <a:chOff x="2129" y="545"/>
            <a:chExt cx="610" cy="757"/>
          </a:xfrm>
        </p:grpSpPr>
        <p:sp>
          <p:nvSpPr>
            <p:cNvPr id="265236" name="Freeform 968"/>
            <p:cNvSpPr>
              <a:spLocks noChangeAspect="1"/>
            </p:cNvSpPr>
            <p:nvPr/>
          </p:nvSpPr>
          <p:spPr bwMode="auto">
            <a:xfrm>
              <a:off x="2170" y="545"/>
              <a:ext cx="552" cy="757"/>
            </a:xfrm>
            <a:custGeom>
              <a:avLst/>
              <a:gdLst>
                <a:gd name="T0" fmla="*/ 0 w 2002"/>
                <a:gd name="T1" fmla="*/ 0 h 2742"/>
                <a:gd name="T2" fmla="*/ 0 w 2002"/>
                <a:gd name="T3" fmla="*/ 0 h 2742"/>
                <a:gd name="T4" fmla="*/ 0 w 2002"/>
                <a:gd name="T5" fmla="*/ 0 h 2742"/>
                <a:gd name="T6" fmla="*/ 0 w 2002"/>
                <a:gd name="T7" fmla="*/ 0 h 2742"/>
                <a:gd name="T8" fmla="*/ 0 w 2002"/>
                <a:gd name="T9" fmla="*/ 0 h 2742"/>
                <a:gd name="T10" fmla="*/ 0 w 2002"/>
                <a:gd name="T11" fmla="*/ 0 h 2742"/>
                <a:gd name="T12" fmla="*/ 0 w 2002"/>
                <a:gd name="T13" fmla="*/ 0 h 2742"/>
                <a:gd name="T14" fmla="*/ 0 w 2002"/>
                <a:gd name="T15" fmla="*/ 0 h 2742"/>
                <a:gd name="T16" fmla="*/ 0 w 2002"/>
                <a:gd name="T17" fmla="*/ 0 h 2742"/>
                <a:gd name="T18" fmla="*/ 0 w 2002"/>
                <a:gd name="T19" fmla="*/ 0 h 2742"/>
                <a:gd name="T20" fmla="*/ 0 w 2002"/>
                <a:gd name="T21" fmla="*/ 0 h 2742"/>
                <a:gd name="T22" fmla="*/ 0 w 2002"/>
                <a:gd name="T23" fmla="*/ 0 h 2742"/>
                <a:gd name="T24" fmla="*/ 0 w 2002"/>
                <a:gd name="T25" fmla="*/ 0 h 2742"/>
                <a:gd name="T26" fmla="*/ 0 w 2002"/>
                <a:gd name="T27" fmla="*/ 0 h 2742"/>
                <a:gd name="T28" fmla="*/ 0 w 2002"/>
                <a:gd name="T29" fmla="*/ 0 h 2742"/>
                <a:gd name="T30" fmla="*/ 0 w 2002"/>
                <a:gd name="T31" fmla="*/ 0 h 2742"/>
                <a:gd name="T32" fmla="*/ 0 w 2002"/>
                <a:gd name="T33" fmla="*/ 0 h 2742"/>
                <a:gd name="T34" fmla="*/ 0 w 2002"/>
                <a:gd name="T35" fmla="*/ 0 h 2742"/>
                <a:gd name="T36" fmla="*/ 0 w 2002"/>
                <a:gd name="T37" fmla="*/ 0 h 2742"/>
                <a:gd name="T38" fmla="*/ 0 w 2002"/>
                <a:gd name="T39" fmla="*/ 0 h 2742"/>
                <a:gd name="T40" fmla="*/ 0 w 2002"/>
                <a:gd name="T41" fmla="*/ 0 h 2742"/>
                <a:gd name="T42" fmla="*/ 0 w 2002"/>
                <a:gd name="T43" fmla="*/ 0 h 2742"/>
                <a:gd name="T44" fmla="*/ 0 w 2002"/>
                <a:gd name="T45" fmla="*/ 0 h 2742"/>
                <a:gd name="T46" fmla="*/ 0 w 2002"/>
                <a:gd name="T47" fmla="*/ 0 h 2742"/>
                <a:gd name="T48" fmla="*/ 0 w 2002"/>
                <a:gd name="T49" fmla="*/ 0 h 2742"/>
                <a:gd name="T50" fmla="*/ 0 w 2002"/>
                <a:gd name="T51" fmla="*/ 0 h 2742"/>
                <a:gd name="T52" fmla="*/ 0 w 2002"/>
                <a:gd name="T53" fmla="*/ 0 h 2742"/>
                <a:gd name="T54" fmla="*/ 0 w 2002"/>
                <a:gd name="T55" fmla="*/ 0 h 2742"/>
                <a:gd name="T56" fmla="*/ 0 w 2002"/>
                <a:gd name="T57" fmla="*/ 0 h 2742"/>
                <a:gd name="T58" fmla="*/ 0 w 2002"/>
                <a:gd name="T59" fmla="*/ 0 h 2742"/>
                <a:gd name="T60" fmla="*/ 0 w 2002"/>
                <a:gd name="T61" fmla="*/ 0 h 2742"/>
                <a:gd name="T62" fmla="*/ 0 w 2002"/>
                <a:gd name="T63" fmla="*/ 0 h 2742"/>
                <a:gd name="T64" fmla="*/ 0 w 2002"/>
                <a:gd name="T65" fmla="*/ 0 h 2742"/>
                <a:gd name="T66" fmla="*/ 0 w 2002"/>
                <a:gd name="T67" fmla="*/ 0 h 2742"/>
                <a:gd name="T68" fmla="*/ 0 w 2002"/>
                <a:gd name="T69" fmla="*/ 0 h 2742"/>
                <a:gd name="T70" fmla="*/ 0 w 2002"/>
                <a:gd name="T71" fmla="*/ 0 h 2742"/>
                <a:gd name="T72" fmla="*/ 0 w 2002"/>
                <a:gd name="T73" fmla="*/ 0 h 2742"/>
                <a:gd name="T74" fmla="*/ 0 w 2002"/>
                <a:gd name="T75" fmla="*/ 0 h 2742"/>
                <a:gd name="T76" fmla="*/ 0 w 2002"/>
                <a:gd name="T77" fmla="*/ 0 h 2742"/>
                <a:gd name="T78" fmla="*/ 0 w 2002"/>
                <a:gd name="T79" fmla="*/ 0 h 2742"/>
                <a:gd name="T80" fmla="*/ 0 w 2002"/>
                <a:gd name="T81" fmla="*/ 0 h 2742"/>
                <a:gd name="T82" fmla="*/ 0 w 2002"/>
                <a:gd name="T83" fmla="*/ 0 h 2742"/>
                <a:gd name="T84" fmla="*/ 0 w 2002"/>
                <a:gd name="T85" fmla="*/ 0 h 2742"/>
                <a:gd name="T86" fmla="*/ 0 w 2002"/>
                <a:gd name="T87" fmla="*/ 0 h 27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02"/>
                <a:gd name="T133" fmla="*/ 0 h 2742"/>
                <a:gd name="T134" fmla="*/ 2002 w 2002"/>
                <a:gd name="T135" fmla="*/ 2742 h 27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02" h="2742">
                  <a:moveTo>
                    <a:pt x="25" y="544"/>
                  </a:moveTo>
                  <a:cubicBezTo>
                    <a:pt x="0" y="418"/>
                    <a:pt x="15" y="236"/>
                    <a:pt x="146" y="145"/>
                  </a:cubicBezTo>
                  <a:cubicBezTo>
                    <a:pt x="277" y="54"/>
                    <a:pt x="498" y="32"/>
                    <a:pt x="600" y="16"/>
                  </a:cubicBezTo>
                  <a:cubicBezTo>
                    <a:pt x="702" y="0"/>
                    <a:pt x="839" y="53"/>
                    <a:pt x="899" y="135"/>
                  </a:cubicBezTo>
                  <a:cubicBezTo>
                    <a:pt x="959" y="217"/>
                    <a:pt x="942" y="105"/>
                    <a:pt x="1015" y="99"/>
                  </a:cubicBezTo>
                  <a:cubicBezTo>
                    <a:pt x="1088" y="93"/>
                    <a:pt x="1107" y="180"/>
                    <a:pt x="1142" y="130"/>
                  </a:cubicBezTo>
                  <a:cubicBezTo>
                    <a:pt x="1177" y="80"/>
                    <a:pt x="1223" y="39"/>
                    <a:pt x="1354" y="39"/>
                  </a:cubicBezTo>
                  <a:cubicBezTo>
                    <a:pt x="1485" y="39"/>
                    <a:pt x="1561" y="112"/>
                    <a:pt x="1576" y="216"/>
                  </a:cubicBezTo>
                  <a:cubicBezTo>
                    <a:pt x="1591" y="320"/>
                    <a:pt x="1591" y="458"/>
                    <a:pt x="1596" y="564"/>
                  </a:cubicBezTo>
                  <a:cubicBezTo>
                    <a:pt x="1601" y="670"/>
                    <a:pt x="2002" y="604"/>
                    <a:pt x="1996" y="685"/>
                  </a:cubicBezTo>
                  <a:cubicBezTo>
                    <a:pt x="1990" y="766"/>
                    <a:pt x="1606" y="691"/>
                    <a:pt x="1606" y="817"/>
                  </a:cubicBezTo>
                  <a:cubicBezTo>
                    <a:pt x="1606" y="943"/>
                    <a:pt x="1622" y="1165"/>
                    <a:pt x="1541" y="1236"/>
                  </a:cubicBezTo>
                  <a:cubicBezTo>
                    <a:pt x="1460" y="1307"/>
                    <a:pt x="1389" y="1302"/>
                    <a:pt x="1334" y="1297"/>
                  </a:cubicBezTo>
                  <a:cubicBezTo>
                    <a:pt x="1279" y="1292"/>
                    <a:pt x="1283" y="1377"/>
                    <a:pt x="1220" y="1399"/>
                  </a:cubicBezTo>
                  <a:cubicBezTo>
                    <a:pt x="1157" y="1421"/>
                    <a:pt x="1090" y="1403"/>
                    <a:pt x="1065" y="1447"/>
                  </a:cubicBezTo>
                  <a:cubicBezTo>
                    <a:pt x="1040" y="1491"/>
                    <a:pt x="1021" y="1508"/>
                    <a:pt x="951" y="1555"/>
                  </a:cubicBezTo>
                  <a:cubicBezTo>
                    <a:pt x="881" y="1602"/>
                    <a:pt x="748" y="1617"/>
                    <a:pt x="698" y="1627"/>
                  </a:cubicBezTo>
                  <a:cubicBezTo>
                    <a:pt x="648" y="1637"/>
                    <a:pt x="660" y="1687"/>
                    <a:pt x="714" y="1678"/>
                  </a:cubicBezTo>
                  <a:cubicBezTo>
                    <a:pt x="768" y="1669"/>
                    <a:pt x="867" y="1574"/>
                    <a:pt x="990" y="1666"/>
                  </a:cubicBezTo>
                  <a:cubicBezTo>
                    <a:pt x="1113" y="1758"/>
                    <a:pt x="1319" y="1965"/>
                    <a:pt x="1389" y="2029"/>
                  </a:cubicBezTo>
                  <a:cubicBezTo>
                    <a:pt x="1459" y="2093"/>
                    <a:pt x="1546" y="1928"/>
                    <a:pt x="1596" y="1979"/>
                  </a:cubicBezTo>
                  <a:cubicBezTo>
                    <a:pt x="1646" y="2030"/>
                    <a:pt x="1455" y="2100"/>
                    <a:pt x="1571" y="2211"/>
                  </a:cubicBezTo>
                  <a:cubicBezTo>
                    <a:pt x="1687" y="2322"/>
                    <a:pt x="1764" y="2510"/>
                    <a:pt x="1632" y="2626"/>
                  </a:cubicBezTo>
                  <a:cubicBezTo>
                    <a:pt x="1500" y="2742"/>
                    <a:pt x="1384" y="2691"/>
                    <a:pt x="1258" y="2610"/>
                  </a:cubicBezTo>
                  <a:cubicBezTo>
                    <a:pt x="1132" y="2529"/>
                    <a:pt x="753" y="2140"/>
                    <a:pt x="667" y="2039"/>
                  </a:cubicBezTo>
                  <a:cubicBezTo>
                    <a:pt x="581" y="1938"/>
                    <a:pt x="561" y="1878"/>
                    <a:pt x="596" y="1807"/>
                  </a:cubicBezTo>
                  <a:cubicBezTo>
                    <a:pt x="631" y="1736"/>
                    <a:pt x="575" y="1658"/>
                    <a:pt x="495" y="1668"/>
                  </a:cubicBezTo>
                  <a:cubicBezTo>
                    <a:pt x="415" y="1678"/>
                    <a:pt x="303" y="1691"/>
                    <a:pt x="202" y="1524"/>
                  </a:cubicBezTo>
                  <a:cubicBezTo>
                    <a:pt x="101" y="1357"/>
                    <a:pt x="157" y="1123"/>
                    <a:pt x="212" y="1185"/>
                  </a:cubicBezTo>
                  <a:cubicBezTo>
                    <a:pt x="267" y="1247"/>
                    <a:pt x="380" y="1292"/>
                    <a:pt x="466" y="1247"/>
                  </a:cubicBezTo>
                  <a:cubicBezTo>
                    <a:pt x="552" y="1202"/>
                    <a:pt x="570" y="1057"/>
                    <a:pt x="559" y="1017"/>
                  </a:cubicBezTo>
                  <a:cubicBezTo>
                    <a:pt x="548" y="977"/>
                    <a:pt x="716" y="948"/>
                    <a:pt x="843" y="968"/>
                  </a:cubicBezTo>
                  <a:cubicBezTo>
                    <a:pt x="970" y="988"/>
                    <a:pt x="1085" y="1122"/>
                    <a:pt x="1091" y="1236"/>
                  </a:cubicBezTo>
                  <a:cubicBezTo>
                    <a:pt x="1097" y="1350"/>
                    <a:pt x="1128" y="1307"/>
                    <a:pt x="1147" y="1297"/>
                  </a:cubicBezTo>
                  <a:cubicBezTo>
                    <a:pt x="1166" y="1287"/>
                    <a:pt x="1184" y="1271"/>
                    <a:pt x="1162" y="1246"/>
                  </a:cubicBezTo>
                  <a:cubicBezTo>
                    <a:pt x="1140" y="1221"/>
                    <a:pt x="1118" y="1229"/>
                    <a:pt x="1096" y="1115"/>
                  </a:cubicBezTo>
                  <a:cubicBezTo>
                    <a:pt x="1074" y="1001"/>
                    <a:pt x="1078" y="406"/>
                    <a:pt x="1081" y="327"/>
                  </a:cubicBezTo>
                  <a:cubicBezTo>
                    <a:pt x="1084" y="248"/>
                    <a:pt x="1055" y="243"/>
                    <a:pt x="1030" y="246"/>
                  </a:cubicBezTo>
                  <a:cubicBezTo>
                    <a:pt x="1005" y="249"/>
                    <a:pt x="999" y="216"/>
                    <a:pt x="965" y="281"/>
                  </a:cubicBezTo>
                  <a:cubicBezTo>
                    <a:pt x="978" y="386"/>
                    <a:pt x="927" y="533"/>
                    <a:pt x="828" y="596"/>
                  </a:cubicBezTo>
                  <a:cubicBezTo>
                    <a:pt x="729" y="659"/>
                    <a:pt x="539" y="753"/>
                    <a:pt x="516" y="708"/>
                  </a:cubicBezTo>
                  <a:cubicBezTo>
                    <a:pt x="493" y="663"/>
                    <a:pt x="434" y="539"/>
                    <a:pt x="300" y="542"/>
                  </a:cubicBezTo>
                  <a:cubicBezTo>
                    <a:pt x="166" y="545"/>
                    <a:pt x="125" y="630"/>
                    <a:pt x="97" y="683"/>
                  </a:cubicBezTo>
                  <a:cubicBezTo>
                    <a:pt x="69" y="736"/>
                    <a:pt x="50" y="670"/>
                    <a:pt x="25" y="544"/>
                  </a:cubicBezTo>
                  <a:close/>
                </a:path>
              </a:pathLst>
            </a:custGeom>
            <a:gradFill rotWithShape="1">
              <a:gsLst>
                <a:gs pos="0">
                  <a:srgbClr val="8EC000"/>
                </a:gs>
                <a:gs pos="100000">
                  <a:srgbClr val="94C30D"/>
                </a:gs>
              </a:gsLst>
              <a:path path="rect">
                <a:fillToRect l="50000" t="50000" r="50000" b="50000"/>
              </a:path>
            </a:gradFill>
            <a:ln w="9525">
              <a:solidFill>
                <a:srgbClr val="003300"/>
              </a:solidFill>
              <a:round/>
              <a:headEnd/>
              <a:tailEnd/>
            </a:ln>
          </p:spPr>
          <p:txBody>
            <a:bodyPr wrap="none" anchor="ctr">
              <a:prstTxWarp prst="textNoShape">
                <a:avLst/>
              </a:prstTxWarp>
            </a:bodyPr>
            <a:lstStyle/>
            <a:p>
              <a:endParaRPr lang="es-ES"/>
            </a:p>
          </p:txBody>
        </p:sp>
        <p:sp>
          <p:nvSpPr>
            <p:cNvPr id="265237" name="Oval 969"/>
            <p:cNvSpPr>
              <a:spLocks noChangeAspect="1" noChangeArrowheads="1"/>
            </p:cNvSpPr>
            <p:nvPr/>
          </p:nvSpPr>
          <p:spPr bwMode="auto">
            <a:xfrm>
              <a:off x="2447" y="566"/>
              <a:ext cx="191" cy="328"/>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238" name="Oval 970"/>
            <p:cNvSpPr>
              <a:spLocks noChangeAspect="1" noChangeArrowheads="1"/>
            </p:cNvSpPr>
            <p:nvPr/>
          </p:nvSpPr>
          <p:spPr bwMode="auto">
            <a:xfrm>
              <a:off x="2484" y="556"/>
              <a:ext cx="109" cy="45"/>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239" name="Oval 971"/>
            <p:cNvSpPr>
              <a:spLocks noChangeAspect="1" noChangeArrowheads="1"/>
            </p:cNvSpPr>
            <p:nvPr/>
          </p:nvSpPr>
          <p:spPr bwMode="auto">
            <a:xfrm rot="-892190">
              <a:off x="2528" y="877"/>
              <a:ext cx="72" cy="23"/>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240" name="Oval 972"/>
            <p:cNvSpPr>
              <a:spLocks noChangeAspect="1" noChangeArrowheads="1"/>
            </p:cNvSpPr>
            <p:nvPr/>
          </p:nvSpPr>
          <p:spPr bwMode="auto">
            <a:xfrm>
              <a:off x="2626" y="721"/>
              <a:ext cx="92" cy="25"/>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241" name="Oval 973"/>
            <p:cNvSpPr>
              <a:spLocks noChangeAspect="1" noChangeArrowheads="1"/>
            </p:cNvSpPr>
            <p:nvPr/>
          </p:nvSpPr>
          <p:spPr bwMode="auto">
            <a:xfrm rot="236922">
              <a:off x="2283" y="549"/>
              <a:ext cx="124" cy="47"/>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242" name="Oval 974"/>
            <p:cNvSpPr>
              <a:spLocks noChangeAspect="1" noChangeArrowheads="1"/>
            </p:cNvSpPr>
            <p:nvPr/>
          </p:nvSpPr>
          <p:spPr bwMode="auto">
            <a:xfrm rot="-6521748">
              <a:off x="2274" y="740"/>
              <a:ext cx="168" cy="374"/>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243" name="Oval 975"/>
            <p:cNvSpPr>
              <a:spLocks noChangeAspect="1" noChangeArrowheads="1"/>
            </p:cNvSpPr>
            <p:nvPr/>
          </p:nvSpPr>
          <p:spPr bwMode="auto">
            <a:xfrm rot="-2816801">
              <a:off x="2377" y="932"/>
              <a:ext cx="201" cy="406"/>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244" name="Oval 976"/>
            <p:cNvSpPr>
              <a:spLocks noChangeAspect="1" noChangeArrowheads="1"/>
            </p:cNvSpPr>
            <p:nvPr/>
          </p:nvSpPr>
          <p:spPr bwMode="auto">
            <a:xfrm>
              <a:off x="2530" y="1256"/>
              <a:ext cx="86" cy="33"/>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245" name="Oval 977"/>
            <p:cNvSpPr>
              <a:spLocks noChangeAspect="1" noChangeArrowheads="1"/>
            </p:cNvSpPr>
            <p:nvPr/>
          </p:nvSpPr>
          <p:spPr bwMode="auto">
            <a:xfrm>
              <a:off x="2373" y="992"/>
              <a:ext cx="75" cy="33"/>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246" name="Oval 978"/>
            <p:cNvSpPr>
              <a:spLocks noChangeAspect="1" noChangeArrowheads="1"/>
            </p:cNvSpPr>
            <p:nvPr/>
          </p:nvSpPr>
          <p:spPr bwMode="auto">
            <a:xfrm rot="-2279924">
              <a:off x="2481" y="905"/>
              <a:ext cx="55" cy="17"/>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247" name="Oval 979"/>
            <p:cNvSpPr>
              <a:spLocks noChangeAspect="1" noChangeArrowheads="1"/>
            </p:cNvSpPr>
            <p:nvPr/>
          </p:nvSpPr>
          <p:spPr bwMode="auto">
            <a:xfrm rot="-971840">
              <a:off x="2354" y="941"/>
              <a:ext cx="105" cy="41"/>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248" name="Oval 980"/>
            <p:cNvSpPr>
              <a:spLocks noChangeAspect="1" noChangeArrowheads="1"/>
            </p:cNvSpPr>
            <p:nvPr/>
          </p:nvSpPr>
          <p:spPr bwMode="auto">
            <a:xfrm rot="298185">
              <a:off x="2333" y="812"/>
              <a:ext cx="110" cy="38"/>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3029" name="AutoShape 981"/>
            <p:cNvSpPr>
              <a:spLocks noChangeAspect="1" noChangeArrowheads="1"/>
            </p:cNvSpPr>
            <p:nvPr/>
          </p:nvSpPr>
          <p:spPr bwMode="auto">
            <a:xfrm rot="5400000">
              <a:off x="2213" y="632"/>
              <a:ext cx="95" cy="116"/>
            </a:xfrm>
            <a:prstGeom prst="moon">
              <a:avLst>
                <a:gd name="adj" fmla="val 54519"/>
              </a:avLst>
            </a:prstGeom>
            <a:gradFill rotWithShape="1">
              <a:gsLst>
                <a:gs pos="0">
                  <a:schemeClr val="folHlink">
                    <a:alpha val="0"/>
                  </a:schemeClr>
                </a:gs>
                <a:gs pos="100000">
                  <a:schemeClr val="folHlink">
                    <a:gamma/>
                    <a:shade val="44314"/>
                    <a:invGamma/>
                  </a:schemeClr>
                </a:gs>
              </a:gsLst>
              <a:lin ang="0" scaled="1"/>
            </a:gradFill>
            <a:ln w="9525">
              <a:noFill/>
              <a:miter lim="800000"/>
              <a:headEnd/>
              <a:tailEnd/>
            </a:ln>
            <a:effectLst/>
          </p:spPr>
          <p:txBody>
            <a:bodyPr wrap="none" anchor="ctr">
              <a:prstTxWarp prst="textNoShape">
                <a:avLst/>
              </a:prstTxWarp>
            </a:bodyPr>
            <a:lstStyle/>
            <a:p>
              <a:pPr>
                <a:defRPr/>
              </a:pPr>
              <a:endParaRPr lang="es-ES">
                <a:ea typeface="+mn-ea"/>
                <a:cs typeface="+mn-cs"/>
              </a:endParaRPr>
            </a:p>
          </p:txBody>
        </p:sp>
        <p:sp>
          <p:nvSpPr>
            <p:cNvPr id="3030" name="AutoShape 982"/>
            <p:cNvSpPr>
              <a:spLocks noChangeAspect="1" noChangeArrowheads="1"/>
            </p:cNvSpPr>
            <p:nvPr/>
          </p:nvSpPr>
          <p:spPr bwMode="auto">
            <a:xfrm rot="-6918623">
              <a:off x="2247" y="835"/>
              <a:ext cx="97" cy="111"/>
            </a:xfrm>
            <a:prstGeom prst="moon">
              <a:avLst>
                <a:gd name="adj" fmla="val 49981"/>
              </a:avLst>
            </a:prstGeom>
            <a:gradFill rotWithShape="1">
              <a:gsLst>
                <a:gs pos="0">
                  <a:schemeClr val="folHlink">
                    <a:alpha val="0"/>
                  </a:schemeClr>
                </a:gs>
                <a:gs pos="100000">
                  <a:schemeClr val="folHlink">
                    <a:gamma/>
                    <a:shade val="44314"/>
                    <a:invGamma/>
                  </a:schemeClr>
                </a:gs>
              </a:gsLst>
              <a:lin ang="0" scaled="1"/>
            </a:gradFill>
            <a:ln w="9525">
              <a:noFill/>
              <a:miter lim="800000"/>
              <a:headEnd/>
              <a:tailEnd/>
            </a:ln>
            <a:effectLst/>
          </p:spPr>
          <p:txBody>
            <a:bodyPr wrap="none" anchor="ctr">
              <a:prstTxWarp prst="textNoShape">
                <a:avLst/>
              </a:prstTxWarp>
            </a:bodyPr>
            <a:lstStyle/>
            <a:p>
              <a:pPr>
                <a:defRPr/>
              </a:pPr>
              <a:endParaRPr lang="es-ES">
                <a:ea typeface="+mn-ea"/>
                <a:cs typeface="+mn-cs"/>
              </a:endParaRPr>
            </a:p>
          </p:txBody>
        </p:sp>
        <p:sp>
          <p:nvSpPr>
            <p:cNvPr id="265251" name="Oval 983"/>
            <p:cNvSpPr>
              <a:spLocks noChangeAspect="1" noChangeArrowheads="1"/>
            </p:cNvSpPr>
            <p:nvPr/>
          </p:nvSpPr>
          <p:spPr bwMode="auto">
            <a:xfrm rot="-6002483">
              <a:off x="2225" y="449"/>
              <a:ext cx="160" cy="351"/>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252" name="Text Box 984"/>
            <p:cNvSpPr txBox="1">
              <a:spLocks noChangeAspect="1" noChangeArrowheads="1"/>
            </p:cNvSpPr>
            <p:nvPr/>
          </p:nvSpPr>
          <p:spPr bwMode="auto">
            <a:xfrm flipH="1">
              <a:off x="2359" y="663"/>
              <a:ext cx="380" cy="14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5E5C00"/>
                  </a:solidFill>
                  <a:ea typeface="Arial" charset="0"/>
                  <a:cs typeface="Arial" charset="0"/>
                </a:rPr>
                <a:t>CR1</a:t>
              </a:r>
            </a:p>
          </p:txBody>
        </p:sp>
        <p:sp>
          <p:nvSpPr>
            <p:cNvPr id="265253" name="Text Box 985"/>
            <p:cNvSpPr txBox="1">
              <a:spLocks noChangeAspect="1" noChangeArrowheads="1"/>
            </p:cNvSpPr>
            <p:nvPr/>
          </p:nvSpPr>
          <p:spPr bwMode="auto">
            <a:xfrm flipH="1">
              <a:off x="2204" y="831"/>
              <a:ext cx="380" cy="14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5E5C00"/>
                  </a:solidFill>
                  <a:ea typeface="Arial" charset="0"/>
                  <a:cs typeface="Arial" charset="0"/>
                </a:rPr>
                <a:t>L2</a:t>
              </a:r>
            </a:p>
          </p:txBody>
        </p:sp>
        <p:sp>
          <p:nvSpPr>
            <p:cNvPr id="265254" name="Text Box 986"/>
            <p:cNvSpPr txBox="1">
              <a:spLocks noChangeAspect="1" noChangeArrowheads="1"/>
            </p:cNvSpPr>
            <p:nvPr/>
          </p:nvSpPr>
          <p:spPr bwMode="auto">
            <a:xfrm flipH="1">
              <a:off x="2316" y="1083"/>
              <a:ext cx="379" cy="14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5E5C00"/>
                  </a:solidFill>
                  <a:ea typeface="Arial" charset="0"/>
                  <a:cs typeface="Arial" charset="0"/>
                </a:rPr>
                <a:t>CR2</a:t>
              </a:r>
            </a:p>
          </p:txBody>
        </p:sp>
        <p:sp>
          <p:nvSpPr>
            <p:cNvPr id="265255" name="Text Box 987"/>
            <p:cNvSpPr txBox="1">
              <a:spLocks noChangeAspect="1" noChangeArrowheads="1"/>
            </p:cNvSpPr>
            <p:nvPr/>
          </p:nvSpPr>
          <p:spPr bwMode="auto">
            <a:xfrm flipH="1">
              <a:off x="2133" y="555"/>
              <a:ext cx="380" cy="14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5E5C00"/>
                  </a:solidFill>
                  <a:ea typeface="Arial" charset="0"/>
                  <a:cs typeface="Arial" charset="0"/>
                </a:rPr>
                <a:t>L1</a:t>
              </a:r>
            </a:p>
          </p:txBody>
        </p:sp>
      </p:grpSp>
      <p:grpSp>
        <p:nvGrpSpPr>
          <p:cNvPr id="24" name="Group 988"/>
          <p:cNvGrpSpPr>
            <a:grpSpLocks/>
          </p:cNvGrpSpPr>
          <p:nvPr/>
        </p:nvGrpSpPr>
        <p:grpSpPr bwMode="auto">
          <a:xfrm>
            <a:off x="1228725" y="5700713"/>
            <a:ext cx="847725" cy="822325"/>
            <a:chOff x="774" y="3591"/>
            <a:chExt cx="534" cy="518"/>
          </a:xfrm>
        </p:grpSpPr>
        <p:sp>
          <p:nvSpPr>
            <p:cNvPr id="265226" name="Freeform 989"/>
            <p:cNvSpPr>
              <a:spLocks noChangeAspect="1"/>
            </p:cNvSpPr>
            <p:nvPr/>
          </p:nvSpPr>
          <p:spPr bwMode="auto">
            <a:xfrm>
              <a:off x="774" y="3591"/>
              <a:ext cx="285" cy="518"/>
            </a:xfrm>
            <a:custGeom>
              <a:avLst/>
              <a:gdLst>
                <a:gd name="T0" fmla="*/ 242 w 285"/>
                <a:gd name="T1" fmla="*/ 329 h 518"/>
                <a:gd name="T2" fmla="*/ 102 w 285"/>
                <a:gd name="T3" fmla="*/ 472 h 518"/>
                <a:gd name="T4" fmla="*/ 221 w 285"/>
                <a:gd name="T5" fmla="*/ 265 h 518"/>
                <a:gd name="T6" fmla="*/ 218 w 285"/>
                <a:gd name="T7" fmla="*/ 39 h 518"/>
                <a:gd name="T8" fmla="*/ 12 w 285"/>
                <a:gd name="T9" fmla="*/ 105 h 518"/>
                <a:gd name="T10" fmla="*/ 0 60000 65536"/>
                <a:gd name="T11" fmla="*/ 0 60000 65536"/>
                <a:gd name="T12" fmla="*/ 0 60000 65536"/>
                <a:gd name="T13" fmla="*/ 0 60000 65536"/>
                <a:gd name="T14" fmla="*/ 0 60000 65536"/>
                <a:gd name="T15" fmla="*/ 0 w 285"/>
                <a:gd name="T16" fmla="*/ 0 h 518"/>
                <a:gd name="T17" fmla="*/ 285 w 285"/>
                <a:gd name="T18" fmla="*/ 518 h 518"/>
              </a:gdLst>
              <a:ahLst/>
              <a:cxnLst>
                <a:cxn ang="T10">
                  <a:pos x="T0" y="T1"/>
                </a:cxn>
                <a:cxn ang="T11">
                  <a:pos x="T2" y="T3"/>
                </a:cxn>
                <a:cxn ang="T12">
                  <a:pos x="T4" y="T5"/>
                </a:cxn>
                <a:cxn ang="T13">
                  <a:pos x="T6" y="T7"/>
                </a:cxn>
                <a:cxn ang="T14">
                  <a:pos x="T8" y="T9"/>
                </a:cxn>
              </a:cxnLst>
              <a:rect l="T15" t="T16" r="T17" b="T18"/>
              <a:pathLst>
                <a:path w="285" h="518">
                  <a:moveTo>
                    <a:pt x="242" y="329"/>
                  </a:moveTo>
                  <a:cubicBezTo>
                    <a:pt x="199" y="395"/>
                    <a:pt x="205" y="518"/>
                    <a:pt x="102" y="472"/>
                  </a:cubicBezTo>
                  <a:cubicBezTo>
                    <a:pt x="0" y="426"/>
                    <a:pt x="191" y="311"/>
                    <a:pt x="221" y="265"/>
                  </a:cubicBezTo>
                  <a:cubicBezTo>
                    <a:pt x="252" y="220"/>
                    <a:pt x="285" y="78"/>
                    <a:pt x="218" y="39"/>
                  </a:cubicBezTo>
                  <a:cubicBezTo>
                    <a:pt x="151" y="0"/>
                    <a:pt x="59" y="33"/>
                    <a:pt x="12" y="105"/>
                  </a:cubicBezTo>
                </a:path>
              </a:pathLst>
            </a:custGeom>
            <a:noFill/>
            <a:ln w="57150">
              <a:solidFill>
                <a:srgbClr val="009900"/>
              </a:solidFill>
              <a:round/>
              <a:headEnd/>
              <a:tailEnd/>
            </a:ln>
          </p:spPr>
          <p:txBody>
            <a:bodyPr>
              <a:prstTxWarp prst="textNoShape">
                <a:avLst/>
              </a:prstTxWarp>
            </a:bodyPr>
            <a:lstStyle/>
            <a:p>
              <a:endParaRPr lang="es-ES"/>
            </a:p>
          </p:txBody>
        </p:sp>
        <p:sp>
          <p:nvSpPr>
            <p:cNvPr id="265227" name="Freeform 990"/>
            <p:cNvSpPr>
              <a:spLocks noChangeAspect="1"/>
            </p:cNvSpPr>
            <p:nvPr/>
          </p:nvSpPr>
          <p:spPr bwMode="auto">
            <a:xfrm rot="3096028" flipH="1">
              <a:off x="1026" y="3637"/>
              <a:ext cx="215" cy="348"/>
            </a:xfrm>
            <a:custGeom>
              <a:avLst/>
              <a:gdLst>
                <a:gd name="T0" fmla="*/ 0 w 1338"/>
                <a:gd name="T1" fmla="*/ 0 h 2176"/>
                <a:gd name="T2" fmla="*/ 0 w 1338"/>
                <a:gd name="T3" fmla="*/ 0 h 2176"/>
                <a:gd name="T4" fmla="*/ 0 w 1338"/>
                <a:gd name="T5" fmla="*/ 0 h 2176"/>
                <a:gd name="T6" fmla="*/ 0 w 1338"/>
                <a:gd name="T7" fmla="*/ 0 h 2176"/>
                <a:gd name="T8" fmla="*/ 0 w 1338"/>
                <a:gd name="T9" fmla="*/ 0 h 2176"/>
                <a:gd name="T10" fmla="*/ 0 w 1338"/>
                <a:gd name="T11" fmla="*/ 0 h 2176"/>
                <a:gd name="T12" fmla="*/ 0 w 1338"/>
                <a:gd name="T13" fmla="*/ 0 h 2176"/>
                <a:gd name="T14" fmla="*/ 0 w 1338"/>
                <a:gd name="T15" fmla="*/ 0 h 2176"/>
                <a:gd name="T16" fmla="*/ 0 w 1338"/>
                <a:gd name="T17" fmla="*/ 0 h 2176"/>
                <a:gd name="T18" fmla="*/ 0 w 1338"/>
                <a:gd name="T19" fmla="*/ 0 h 2176"/>
                <a:gd name="T20" fmla="*/ 0 w 1338"/>
                <a:gd name="T21" fmla="*/ 0 h 2176"/>
                <a:gd name="T22" fmla="*/ 0 w 1338"/>
                <a:gd name="T23" fmla="*/ 0 h 2176"/>
                <a:gd name="T24" fmla="*/ 0 w 1338"/>
                <a:gd name="T25" fmla="*/ 0 h 2176"/>
                <a:gd name="T26" fmla="*/ 0 w 1338"/>
                <a:gd name="T27" fmla="*/ 0 h 2176"/>
                <a:gd name="T28" fmla="*/ 0 w 1338"/>
                <a:gd name="T29" fmla="*/ 0 h 217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38"/>
                <a:gd name="T46" fmla="*/ 0 h 2176"/>
                <a:gd name="T47" fmla="*/ 1338 w 1338"/>
                <a:gd name="T48" fmla="*/ 2176 h 217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38" h="2176">
                  <a:moveTo>
                    <a:pt x="184" y="695"/>
                  </a:moveTo>
                  <a:cubicBezTo>
                    <a:pt x="75" y="644"/>
                    <a:pt x="24" y="534"/>
                    <a:pt x="133" y="374"/>
                  </a:cubicBezTo>
                  <a:cubicBezTo>
                    <a:pt x="242" y="214"/>
                    <a:pt x="414" y="0"/>
                    <a:pt x="665" y="2"/>
                  </a:cubicBezTo>
                  <a:cubicBezTo>
                    <a:pt x="916" y="4"/>
                    <a:pt x="1101" y="201"/>
                    <a:pt x="1196" y="484"/>
                  </a:cubicBezTo>
                  <a:cubicBezTo>
                    <a:pt x="1291" y="767"/>
                    <a:pt x="1338" y="1442"/>
                    <a:pt x="1265" y="1717"/>
                  </a:cubicBezTo>
                  <a:cubicBezTo>
                    <a:pt x="1192" y="1992"/>
                    <a:pt x="934" y="2118"/>
                    <a:pt x="742" y="2147"/>
                  </a:cubicBezTo>
                  <a:cubicBezTo>
                    <a:pt x="550" y="2176"/>
                    <a:pt x="218" y="2063"/>
                    <a:pt x="109" y="1886"/>
                  </a:cubicBezTo>
                  <a:cubicBezTo>
                    <a:pt x="0" y="1709"/>
                    <a:pt x="14" y="1441"/>
                    <a:pt x="33" y="1287"/>
                  </a:cubicBezTo>
                  <a:cubicBezTo>
                    <a:pt x="52" y="1133"/>
                    <a:pt x="97" y="1080"/>
                    <a:pt x="199" y="1109"/>
                  </a:cubicBezTo>
                  <a:cubicBezTo>
                    <a:pt x="301" y="1138"/>
                    <a:pt x="338" y="1219"/>
                    <a:pt x="433" y="1234"/>
                  </a:cubicBezTo>
                  <a:cubicBezTo>
                    <a:pt x="528" y="1249"/>
                    <a:pt x="863" y="1251"/>
                    <a:pt x="936" y="1192"/>
                  </a:cubicBezTo>
                  <a:cubicBezTo>
                    <a:pt x="1009" y="1133"/>
                    <a:pt x="1045" y="950"/>
                    <a:pt x="1008" y="819"/>
                  </a:cubicBezTo>
                  <a:cubicBezTo>
                    <a:pt x="971" y="688"/>
                    <a:pt x="911" y="651"/>
                    <a:pt x="818" y="615"/>
                  </a:cubicBezTo>
                  <a:cubicBezTo>
                    <a:pt x="725" y="579"/>
                    <a:pt x="535" y="581"/>
                    <a:pt x="439" y="608"/>
                  </a:cubicBezTo>
                  <a:cubicBezTo>
                    <a:pt x="343" y="635"/>
                    <a:pt x="293" y="746"/>
                    <a:pt x="184" y="695"/>
                  </a:cubicBezTo>
                  <a:close/>
                </a:path>
              </a:pathLst>
            </a:custGeom>
            <a:gradFill rotWithShape="1">
              <a:gsLst>
                <a:gs pos="0">
                  <a:srgbClr val="8CBD00"/>
                </a:gs>
                <a:gs pos="100000">
                  <a:srgbClr val="8EC000"/>
                </a:gs>
              </a:gsLst>
              <a:lin ang="5400000" scaled="1"/>
            </a:gradFill>
            <a:ln w="12700">
              <a:solidFill>
                <a:srgbClr val="009900"/>
              </a:solidFill>
              <a:round/>
              <a:headEnd/>
              <a:tailEnd/>
            </a:ln>
          </p:spPr>
          <p:txBody>
            <a:bodyPr wrap="none" anchor="ctr">
              <a:prstTxWarp prst="textNoShape">
                <a:avLst/>
              </a:prstTxWarp>
            </a:bodyPr>
            <a:lstStyle/>
            <a:p>
              <a:endParaRPr lang="es-ES"/>
            </a:p>
          </p:txBody>
        </p:sp>
        <p:sp>
          <p:nvSpPr>
            <p:cNvPr id="265228" name="Oval 991"/>
            <p:cNvSpPr>
              <a:spLocks noChangeAspect="1" noChangeArrowheads="1"/>
            </p:cNvSpPr>
            <p:nvPr/>
          </p:nvSpPr>
          <p:spPr bwMode="auto">
            <a:xfrm rot="7109780" flipH="1">
              <a:off x="1210" y="3777"/>
              <a:ext cx="71" cy="66"/>
            </a:xfrm>
            <a:prstGeom prst="ellipse">
              <a:avLst/>
            </a:prstGeom>
            <a:gradFill rotWithShape="1">
              <a:gsLst>
                <a:gs pos="0">
                  <a:srgbClr val="FFD495"/>
                </a:gs>
                <a:gs pos="100000">
                  <a:srgbClr val="FFB343">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229" name="Oval 992"/>
            <p:cNvSpPr>
              <a:spLocks noChangeAspect="1" noChangeArrowheads="1"/>
            </p:cNvSpPr>
            <p:nvPr/>
          </p:nvSpPr>
          <p:spPr bwMode="auto">
            <a:xfrm rot="3096028" flipH="1">
              <a:off x="1147" y="3670"/>
              <a:ext cx="163" cy="123"/>
            </a:xfrm>
            <a:prstGeom prst="ellipse">
              <a:avLst/>
            </a:prstGeom>
            <a:gradFill rotWithShape="1">
              <a:gsLst>
                <a:gs pos="0">
                  <a:srgbClr val="455D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230" name="Text Box 993"/>
            <p:cNvSpPr txBox="1">
              <a:spLocks noChangeAspect="1" noChangeArrowheads="1"/>
            </p:cNvSpPr>
            <p:nvPr/>
          </p:nvSpPr>
          <p:spPr bwMode="auto">
            <a:xfrm rot="3096028" flipH="1">
              <a:off x="1129" y="3658"/>
              <a:ext cx="204" cy="15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1000" b="1">
                  <a:solidFill>
                    <a:srgbClr val="DDFD69"/>
                  </a:solidFill>
                  <a:ea typeface="Arial" charset="0"/>
                  <a:cs typeface="Arial" charset="0"/>
                </a:rPr>
                <a:t>N</a:t>
              </a:r>
            </a:p>
          </p:txBody>
        </p:sp>
        <p:sp>
          <p:nvSpPr>
            <p:cNvPr id="265231" name="Oval 994"/>
            <p:cNvSpPr>
              <a:spLocks noChangeAspect="1" noChangeArrowheads="1"/>
            </p:cNvSpPr>
            <p:nvPr/>
          </p:nvSpPr>
          <p:spPr bwMode="auto">
            <a:xfrm rot="6694865" flipH="1">
              <a:off x="1123" y="3835"/>
              <a:ext cx="62" cy="98"/>
            </a:xfrm>
            <a:prstGeom prst="ellipse">
              <a:avLst/>
            </a:prstGeom>
            <a:gradFill rotWithShape="1">
              <a:gsLst>
                <a:gs pos="0">
                  <a:srgbClr val="FFD495"/>
                </a:gs>
                <a:gs pos="100000">
                  <a:srgbClr val="FFB343">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232" name="Oval 995"/>
            <p:cNvSpPr>
              <a:spLocks noChangeAspect="1" noChangeArrowheads="1"/>
            </p:cNvSpPr>
            <p:nvPr/>
          </p:nvSpPr>
          <p:spPr bwMode="auto">
            <a:xfrm rot="1027016">
              <a:off x="1197" y="3679"/>
              <a:ext cx="60" cy="19"/>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233" name="Oval 996"/>
            <p:cNvSpPr>
              <a:spLocks noChangeAspect="1" noChangeArrowheads="1"/>
            </p:cNvSpPr>
            <p:nvPr/>
          </p:nvSpPr>
          <p:spPr bwMode="auto">
            <a:xfrm rot="8496028" flipH="1">
              <a:off x="978" y="3749"/>
              <a:ext cx="187" cy="235"/>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234" name="Text Box 997"/>
            <p:cNvSpPr txBox="1">
              <a:spLocks noChangeAspect="1" noChangeArrowheads="1"/>
            </p:cNvSpPr>
            <p:nvPr/>
          </p:nvSpPr>
          <p:spPr bwMode="auto">
            <a:xfrm rot="3096028" flipH="1">
              <a:off x="974" y="3777"/>
              <a:ext cx="175" cy="173"/>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1200" b="1">
                  <a:solidFill>
                    <a:srgbClr val="5E5C00"/>
                  </a:solidFill>
                  <a:ea typeface="Arial" charset="0"/>
                  <a:cs typeface="Arial" charset="0"/>
                </a:rPr>
                <a:t>C</a:t>
              </a:r>
            </a:p>
          </p:txBody>
        </p:sp>
        <p:sp>
          <p:nvSpPr>
            <p:cNvPr id="265235" name="Oval 998"/>
            <p:cNvSpPr>
              <a:spLocks noChangeAspect="1" noChangeArrowheads="1"/>
            </p:cNvSpPr>
            <p:nvPr/>
          </p:nvSpPr>
          <p:spPr bwMode="auto">
            <a:xfrm rot="2503298" flipH="1">
              <a:off x="986" y="3907"/>
              <a:ext cx="68" cy="23"/>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62532" name="Oval 999"/>
          <p:cNvSpPr>
            <a:spLocks noChangeAspect="1" noChangeArrowheads="1"/>
          </p:cNvSpPr>
          <p:nvPr/>
        </p:nvSpPr>
        <p:spPr bwMode="auto">
          <a:xfrm>
            <a:off x="185738" y="3687763"/>
            <a:ext cx="374650" cy="369887"/>
          </a:xfrm>
          <a:prstGeom prst="ellipse">
            <a:avLst/>
          </a:prstGeom>
          <a:solidFill>
            <a:srgbClr val="6C7D77"/>
          </a:solidFill>
          <a:ln w="9525">
            <a:noFill/>
            <a:round/>
            <a:headEnd/>
            <a:tailEnd/>
          </a:ln>
        </p:spPr>
        <p:txBody>
          <a:bodyPr wrap="none" anchor="ctr">
            <a:prstTxWarp prst="textNoShape">
              <a:avLst/>
            </a:prstTxWarp>
          </a:bodyPr>
          <a:lstStyle/>
          <a:p>
            <a:pPr algn="ctr"/>
            <a:r>
              <a:rPr lang="en-US" b="1">
                <a:solidFill>
                  <a:srgbClr val="FFFF00"/>
                </a:solidFill>
                <a:ea typeface="Arial" charset="0"/>
                <a:cs typeface="Arial" charset="0"/>
              </a:rPr>
              <a:t>4</a:t>
            </a:r>
          </a:p>
        </p:txBody>
      </p:sp>
      <p:sp>
        <p:nvSpPr>
          <p:cNvPr id="62533" name="AutoShape 1000"/>
          <p:cNvSpPr>
            <a:spLocks noChangeArrowheads="1"/>
          </p:cNvSpPr>
          <p:nvPr/>
        </p:nvSpPr>
        <p:spPr bwMode="auto">
          <a:xfrm>
            <a:off x="625475" y="3687763"/>
            <a:ext cx="1887538" cy="165100"/>
          </a:xfrm>
          <a:prstGeom prst="roundRect">
            <a:avLst>
              <a:gd name="adj" fmla="val 50000"/>
            </a:avLst>
          </a:prstGeom>
          <a:solidFill>
            <a:srgbClr val="6C7D77"/>
          </a:solidFill>
          <a:ln w="9525">
            <a:noFill/>
            <a:round/>
            <a:headEnd/>
            <a:tailEnd/>
          </a:ln>
        </p:spPr>
        <p:txBody>
          <a:bodyPr wrap="none" anchor="ctr">
            <a:prstTxWarp prst="textNoShape">
              <a:avLst/>
            </a:prstTxWarp>
          </a:bodyPr>
          <a:lstStyle/>
          <a:p>
            <a:pPr algn="ctr"/>
            <a:r>
              <a:rPr lang="en-US" sz="800" b="1">
                <a:solidFill>
                  <a:srgbClr val="FFFF00"/>
                </a:solidFill>
                <a:ea typeface="Arial" charset="0"/>
                <a:cs typeface="Arial" charset="0"/>
              </a:rPr>
              <a:t>dimer extended, asymmetric, active</a:t>
            </a:r>
          </a:p>
        </p:txBody>
      </p:sp>
      <p:sp>
        <p:nvSpPr>
          <p:cNvPr id="62534" name="Oval 1001"/>
          <p:cNvSpPr>
            <a:spLocks noChangeArrowheads="1"/>
          </p:cNvSpPr>
          <p:nvPr/>
        </p:nvSpPr>
        <p:spPr bwMode="auto">
          <a:xfrm>
            <a:off x="925513" y="4248150"/>
            <a:ext cx="263525" cy="339725"/>
          </a:xfrm>
          <a:prstGeom prst="ellipse">
            <a:avLst/>
          </a:prstGeom>
          <a:gradFill rotWithShape="1">
            <a:gsLst>
              <a:gs pos="0">
                <a:srgbClr val="BEBA00"/>
              </a:gs>
              <a:gs pos="100000">
                <a:srgbClr val="FFFF66"/>
              </a:gs>
            </a:gsLst>
            <a:lin ang="0" scaled="1"/>
          </a:gradFill>
          <a:ln w="12700">
            <a:solidFill>
              <a:schemeClr val="tx1"/>
            </a:solidFill>
            <a:round/>
            <a:headEnd/>
            <a:tailEnd/>
          </a:ln>
        </p:spPr>
        <p:txBody>
          <a:bodyPr wrap="none" anchor="ctr">
            <a:prstTxWarp prst="textNoShape">
              <a:avLst/>
            </a:prstTxWarp>
          </a:bodyPr>
          <a:lstStyle/>
          <a:p>
            <a:pPr algn="ctr"/>
            <a:r>
              <a:rPr lang="en-US" sz="800" b="1">
                <a:solidFill>
                  <a:srgbClr val="990000"/>
                </a:solidFill>
                <a:ea typeface="Arial" charset="0"/>
                <a:cs typeface="Arial" charset="0"/>
              </a:rPr>
              <a:t>EGF</a:t>
            </a:r>
          </a:p>
        </p:txBody>
      </p:sp>
      <p:sp>
        <p:nvSpPr>
          <p:cNvPr id="62535" name="Oval 1002"/>
          <p:cNvSpPr>
            <a:spLocks noChangeAspect="1" noChangeArrowheads="1"/>
          </p:cNvSpPr>
          <p:nvPr/>
        </p:nvSpPr>
        <p:spPr bwMode="auto">
          <a:xfrm>
            <a:off x="3182938" y="3689350"/>
            <a:ext cx="374650" cy="369888"/>
          </a:xfrm>
          <a:prstGeom prst="ellipse">
            <a:avLst/>
          </a:prstGeom>
          <a:solidFill>
            <a:srgbClr val="6C7D77"/>
          </a:solidFill>
          <a:ln w="9525">
            <a:noFill/>
            <a:round/>
            <a:headEnd/>
            <a:tailEnd/>
          </a:ln>
        </p:spPr>
        <p:txBody>
          <a:bodyPr wrap="none" anchor="ctr">
            <a:prstTxWarp prst="textNoShape">
              <a:avLst/>
            </a:prstTxWarp>
          </a:bodyPr>
          <a:lstStyle/>
          <a:p>
            <a:pPr algn="ctr"/>
            <a:r>
              <a:rPr lang="en-US" b="1">
                <a:solidFill>
                  <a:srgbClr val="FFFF00"/>
                </a:solidFill>
                <a:ea typeface="Arial" charset="0"/>
                <a:cs typeface="Arial" charset="0"/>
              </a:rPr>
              <a:t>5</a:t>
            </a:r>
          </a:p>
        </p:txBody>
      </p:sp>
      <p:sp>
        <p:nvSpPr>
          <p:cNvPr id="62536" name="AutoShape 1003"/>
          <p:cNvSpPr>
            <a:spLocks noChangeArrowheads="1"/>
          </p:cNvSpPr>
          <p:nvPr/>
        </p:nvSpPr>
        <p:spPr bwMode="auto">
          <a:xfrm>
            <a:off x="3622675" y="3689350"/>
            <a:ext cx="2011363" cy="165100"/>
          </a:xfrm>
          <a:prstGeom prst="roundRect">
            <a:avLst>
              <a:gd name="adj" fmla="val 50000"/>
            </a:avLst>
          </a:prstGeom>
          <a:solidFill>
            <a:srgbClr val="6C7D77"/>
          </a:solidFill>
          <a:ln w="9525">
            <a:noFill/>
            <a:round/>
            <a:headEnd/>
            <a:tailEnd/>
          </a:ln>
        </p:spPr>
        <p:txBody>
          <a:bodyPr wrap="none" anchor="ctr">
            <a:prstTxWarp prst="textNoShape">
              <a:avLst/>
            </a:prstTxWarp>
          </a:bodyPr>
          <a:lstStyle/>
          <a:p>
            <a:pPr algn="ctr"/>
            <a:r>
              <a:rPr lang="en-US" sz="800" b="1">
                <a:solidFill>
                  <a:srgbClr val="FFFF00"/>
                </a:solidFill>
                <a:ea typeface="Arial" charset="0"/>
                <a:cs typeface="Arial" charset="0"/>
              </a:rPr>
              <a:t>dimer extended, asymmetric switched</a:t>
            </a:r>
          </a:p>
        </p:txBody>
      </p:sp>
      <p:sp>
        <p:nvSpPr>
          <p:cNvPr id="62537" name="Oval 1004"/>
          <p:cNvSpPr>
            <a:spLocks noChangeArrowheads="1"/>
          </p:cNvSpPr>
          <p:nvPr/>
        </p:nvSpPr>
        <p:spPr bwMode="auto">
          <a:xfrm>
            <a:off x="3940175" y="4248150"/>
            <a:ext cx="263525" cy="339725"/>
          </a:xfrm>
          <a:prstGeom prst="ellipse">
            <a:avLst/>
          </a:prstGeom>
          <a:gradFill rotWithShape="1">
            <a:gsLst>
              <a:gs pos="0">
                <a:srgbClr val="BEBA00"/>
              </a:gs>
              <a:gs pos="100000">
                <a:srgbClr val="FFFF66"/>
              </a:gs>
            </a:gsLst>
            <a:lin ang="0" scaled="1"/>
          </a:gradFill>
          <a:ln w="12700">
            <a:solidFill>
              <a:schemeClr val="tx1"/>
            </a:solidFill>
            <a:round/>
            <a:headEnd/>
            <a:tailEnd/>
          </a:ln>
        </p:spPr>
        <p:txBody>
          <a:bodyPr wrap="none" anchor="ctr">
            <a:prstTxWarp prst="textNoShape">
              <a:avLst/>
            </a:prstTxWarp>
          </a:bodyPr>
          <a:lstStyle/>
          <a:p>
            <a:pPr algn="ctr"/>
            <a:r>
              <a:rPr lang="en-US" sz="800" b="1">
                <a:solidFill>
                  <a:srgbClr val="990000"/>
                </a:solidFill>
                <a:ea typeface="Arial" charset="0"/>
                <a:cs typeface="Arial" charset="0"/>
              </a:rPr>
              <a:t>EGF</a:t>
            </a:r>
          </a:p>
        </p:txBody>
      </p:sp>
      <p:grpSp>
        <p:nvGrpSpPr>
          <p:cNvPr id="25" name="Group 1005"/>
          <p:cNvGrpSpPr>
            <a:grpSpLocks/>
          </p:cNvGrpSpPr>
          <p:nvPr/>
        </p:nvGrpSpPr>
        <p:grpSpPr bwMode="auto">
          <a:xfrm>
            <a:off x="3868738" y="4032250"/>
            <a:ext cx="968375" cy="1201738"/>
            <a:chOff x="2129" y="545"/>
            <a:chExt cx="610" cy="757"/>
          </a:xfrm>
        </p:grpSpPr>
        <p:sp>
          <p:nvSpPr>
            <p:cNvPr id="63478" name="Freeform 1006"/>
            <p:cNvSpPr>
              <a:spLocks noChangeAspect="1"/>
            </p:cNvSpPr>
            <p:nvPr/>
          </p:nvSpPr>
          <p:spPr bwMode="auto">
            <a:xfrm>
              <a:off x="2170" y="545"/>
              <a:ext cx="552" cy="757"/>
            </a:xfrm>
            <a:custGeom>
              <a:avLst/>
              <a:gdLst>
                <a:gd name="T0" fmla="*/ 0 w 2002"/>
                <a:gd name="T1" fmla="*/ 0 h 2742"/>
                <a:gd name="T2" fmla="*/ 0 w 2002"/>
                <a:gd name="T3" fmla="*/ 0 h 2742"/>
                <a:gd name="T4" fmla="*/ 0 w 2002"/>
                <a:gd name="T5" fmla="*/ 0 h 2742"/>
                <a:gd name="T6" fmla="*/ 0 w 2002"/>
                <a:gd name="T7" fmla="*/ 0 h 2742"/>
                <a:gd name="T8" fmla="*/ 0 w 2002"/>
                <a:gd name="T9" fmla="*/ 0 h 2742"/>
                <a:gd name="T10" fmla="*/ 0 w 2002"/>
                <a:gd name="T11" fmla="*/ 0 h 2742"/>
                <a:gd name="T12" fmla="*/ 0 w 2002"/>
                <a:gd name="T13" fmla="*/ 0 h 2742"/>
                <a:gd name="T14" fmla="*/ 0 w 2002"/>
                <a:gd name="T15" fmla="*/ 0 h 2742"/>
                <a:gd name="T16" fmla="*/ 0 w 2002"/>
                <a:gd name="T17" fmla="*/ 0 h 2742"/>
                <a:gd name="T18" fmla="*/ 0 w 2002"/>
                <a:gd name="T19" fmla="*/ 0 h 2742"/>
                <a:gd name="T20" fmla="*/ 0 w 2002"/>
                <a:gd name="T21" fmla="*/ 0 h 2742"/>
                <a:gd name="T22" fmla="*/ 0 w 2002"/>
                <a:gd name="T23" fmla="*/ 0 h 2742"/>
                <a:gd name="T24" fmla="*/ 0 w 2002"/>
                <a:gd name="T25" fmla="*/ 0 h 2742"/>
                <a:gd name="T26" fmla="*/ 0 w 2002"/>
                <a:gd name="T27" fmla="*/ 0 h 2742"/>
                <a:gd name="T28" fmla="*/ 0 w 2002"/>
                <a:gd name="T29" fmla="*/ 0 h 2742"/>
                <a:gd name="T30" fmla="*/ 0 w 2002"/>
                <a:gd name="T31" fmla="*/ 0 h 2742"/>
                <a:gd name="T32" fmla="*/ 0 w 2002"/>
                <a:gd name="T33" fmla="*/ 0 h 2742"/>
                <a:gd name="T34" fmla="*/ 0 w 2002"/>
                <a:gd name="T35" fmla="*/ 0 h 2742"/>
                <a:gd name="T36" fmla="*/ 0 w 2002"/>
                <a:gd name="T37" fmla="*/ 0 h 2742"/>
                <a:gd name="T38" fmla="*/ 0 w 2002"/>
                <a:gd name="T39" fmla="*/ 0 h 2742"/>
                <a:gd name="T40" fmla="*/ 0 w 2002"/>
                <a:gd name="T41" fmla="*/ 0 h 2742"/>
                <a:gd name="T42" fmla="*/ 0 w 2002"/>
                <a:gd name="T43" fmla="*/ 0 h 2742"/>
                <a:gd name="T44" fmla="*/ 0 w 2002"/>
                <a:gd name="T45" fmla="*/ 0 h 2742"/>
                <a:gd name="T46" fmla="*/ 0 w 2002"/>
                <a:gd name="T47" fmla="*/ 0 h 2742"/>
                <a:gd name="T48" fmla="*/ 0 w 2002"/>
                <a:gd name="T49" fmla="*/ 0 h 2742"/>
                <a:gd name="T50" fmla="*/ 0 w 2002"/>
                <a:gd name="T51" fmla="*/ 0 h 2742"/>
                <a:gd name="T52" fmla="*/ 0 w 2002"/>
                <a:gd name="T53" fmla="*/ 0 h 2742"/>
                <a:gd name="T54" fmla="*/ 0 w 2002"/>
                <a:gd name="T55" fmla="*/ 0 h 2742"/>
                <a:gd name="T56" fmla="*/ 0 w 2002"/>
                <a:gd name="T57" fmla="*/ 0 h 2742"/>
                <a:gd name="T58" fmla="*/ 0 w 2002"/>
                <a:gd name="T59" fmla="*/ 0 h 2742"/>
                <a:gd name="T60" fmla="*/ 0 w 2002"/>
                <a:gd name="T61" fmla="*/ 0 h 2742"/>
                <a:gd name="T62" fmla="*/ 0 w 2002"/>
                <a:gd name="T63" fmla="*/ 0 h 2742"/>
                <a:gd name="T64" fmla="*/ 0 w 2002"/>
                <a:gd name="T65" fmla="*/ 0 h 2742"/>
                <a:gd name="T66" fmla="*/ 0 w 2002"/>
                <a:gd name="T67" fmla="*/ 0 h 2742"/>
                <a:gd name="T68" fmla="*/ 0 w 2002"/>
                <a:gd name="T69" fmla="*/ 0 h 2742"/>
                <a:gd name="T70" fmla="*/ 0 w 2002"/>
                <a:gd name="T71" fmla="*/ 0 h 2742"/>
                <a:gd name="T72" fmla="*/ 0 w 2002"/>
                <a:gd name="T73" fmla="*/ 0 h 2742"/>
                <a:gd name="T74" fmla="*/ 0 w 2002"/>
                <a:gd name="T75" fmla="*/ 0 h 2742"/>
                <a:gd name="T76" fmla="*/ 0 w 2002"/>
                <a:gd name="T77" fmla="*/ 0 h 2742"/>
                <a:gd name="T78" fmla="*/ 0 w 2002"/>
                <a:gd name="T79" fmla="*/ 0 h 2742"/>
                <a:gd name="T80" fmla="*/ 0 w 2002"/>
                <a:gd name="T81" fmla="*/ 0 h 2742"/>
                <a:gd name="T82" fmla="*/ 0 w 2002"/>
                <a:gd name="T83" fmla="*/ 0 h 2742"/>
                <a:gd name="T84" fmla="*/ 0 w 2002"/>
                <a:gd name="T85" fmla="*/ 0 h 2742"/>
                <a:gd name="T86" fmla="*/ 0 w 2002"/>
                <a:gd name="T87" fmla="*/ 0 h 27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02"/>
                <a:gd name="T133" fmla="*/ 0 h 2742"/>
                <a:gd name="T134" fmla="*/ 2002 w 2002"/>
                <a:gd name="T135" fmla="*/ 2742 h 27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02" h="2742">
                  <a:moveTo>
                    <a:pt x="25" y="544"/>
                  </a:moveTo>
                  <a:cubicBezTo>
                    <a:pt x="0" y="418"/>
                    <a:pt x="15" y="236"/>
                    <a:pt x="146" y="145"/>
                  </a:cubicBezTo>
                  <a:cubicBezTo>
                    <a:pt x="277" y="54"/>
                    <a:pt x="498" y="32"/>
                    <a:pt x="600" y="16"/>
                  </a:cubicBezTo>
                  <a:cubicBezTo>
                    <a:pt x="702" y="0"/>
                    <a:pt x="839" y="53"/>
                    <a:pt x="899" y="135"/>
                  </a:cubicBezTo>
                  <a:cubicBezTo>
                    <a:pt x="959" y="217"/>
                    <a:pt x="942" y="105"/>
                    <a:pt x="1015" y="99"/>
                  </a:cubicBezTo>
                  <a:cubicBezTo>
                    <a:pt x="1088" y="93"/>
                    <a:pt x="1107" y="180"/>
                    <a:pt x="1142" y="130"/>
                  </a:cubicBezTo>
                  <a:cubicBezTo>
                    <a:pt x="1177" y="80"/>
                    <a:pt x="1223" y="39"/>
                    <a:pt x="1354" y="39"/>
                  </a:cubicBezTo>
                  <a:cubicBezTo>
                    <a:pt x="1485" y="39"/>
                    <a:pt x="1561" y="112"/>
                    <a:pt x="1576" y="216"/>
                  </a:cubicBezTo>
                  <a:cubicBezTo>
                    <a:pt x="1591" y="320"/>
                    <a:pt x="1591" y="458"/>
                    <a:pt x="1596" y="564"/>
                  </a:cubicBezTo>
                  <a:cubicBezTo>
                    <a:pt x="1601" y="670"/>
                    <a:pt x="2002" y="604"/>
                    <a:pt x="1996" y="685"/>
                  </a:cubicBezTo>
                  <a:cubicBezTo>
                    <a:pt x="1990" y="766"/>
                    <a:pt x="1606" y="691"/>
                    <a:pt x="1606" y="817"/>
                  </a:cubicBezTo>
                  <a:cubicBezTo>
                    <a:pt x="1606" y="943"/>
                    <a:pt x="1622" y="1165"/>
                    <a:pt x="1541" y="1236"/>
                  </a:cubicBezTo>
                  <a:cubicBezTo>
                    <a:pt x="1460" y="1307"/>
                    <a:pt x="1389" y="1302"/>
                    <a:pt x="1334" y="1297"/>
                  </a:cubicBezTo>
                  <a:cubicBezTo>
                    <a:pt x="1279" y="1292"/>
                    <a:pt x="1283" y="1377"/>
                    <a:pt x="1220" y="1399"/>
                  </a:cubicBezTo>
                  <a:cubicBezTo>
                    <a:pt x="1157" y="1421"/>
                    <a:pt x="1090" y="1403"/>
                    <a:pt x="1065" y="1447"/>
                  </a:cubicBezTo>
                  <a:cubicBezTo>
                    <a:pt x="1040" y="1491"/>
                    <a:pt x="1021" y="1508"/>
                    <a:pt x="951" y="1555"/>
                  </a:cubicBezTo>
                  <a:cubicBezTo>
                    <a:pt x="881" y="1602"/>
                    <a:pt x="748" y="1617"/>
                    <a:pt x="698" y="1627"/>
                  </a:cubicBezTo>
                  <a:cubicBezTo>
                    <a:pt x="648" y="1637"/>
                    <a:pt x="660" y="1687"/>
                    <a:pt x="714" y="1678"/>
                  </a:cubicBezTo>
                  <a:cubicBezTo>
                    <a:pt x="768" y="1669"/>
                    <a:pt x="867" y="1574"/>
                    <a:pt x="990" y="1666"/>
                  </a:cubicBezTo>
                  <a:cubicBezTo>
                    <a:pt x="1113" y="1758"/>
                    <a:pt x="1319" y="1965"/>
                    <a:pt x="1389" y="2029"/>
                  </a:cubicBezTo>
                  <a:cubicBezTo>
                    <a:pt x="1459" y="2093"/>
                    <a:pt x="1546" y="1928"/>
                    <a:pt x="1596" y="1979"/>
                  </a:cubicBezTo>
                  <a:cubicBezTo>
                    <a:pt x="1646" y="2030"/>
                    <a:pt x="1455" y="2100"/>
                    <a:pt x="1571" y="2211"/>
                  </a:cubicBezTo>
                  <a:cubicBezTo>
                    <a:pt x="1687" y="2322"/>
                    <a:pt x="1764" y="2510"/>
                    <a:pt x="1632" y="2626"/>
                  </a:cubicBezTo>
                  <a:cubicBezTo>
                    <a:pt x="1500" y="2742"/>
                    <a:pt x="1384" y="2691"/>
                    <a:pt x="1258" y="2610"/>
                  </a:cubicBezTo>
                  <a:cubicBezTo>
                    <a:pt x="1132" y="2529"/>
                    <a:pt x="753" y="2140"/>
                    <a:pt x="667" y="2039"/>
                  </a:cubicBezTo>
                  <a:cubicBezTo>
                    <a:pt x="581" y="1938"/>
                    <a:pt x="561" y="1878"/>
                    <a:pt x="596" y="1807"/>
                  </a:cubicBezTo>
                  <a:cubicBezTo>
                    <a:pt x="631" y="1736"/>
                    <a:pt x="575" y="1658"/>
                    <a:pt x="495" y="1668"/>
                  </a:cubicBezTo>
                  <a:cubicBezTo>
                    <a:pt x="415" y="1678"/>
                    <a:pt x="303" y="1691"/>
                    <a:pt x="202" y="1524"/>
                  </a:cubicBezTo>
                  <a:cubicBezTo>
                    <a:pt x="101" y="1357"/>
                    <a:pt x="157" y="1123"/>
                    <a:pt x="212" y="1185"/>
                  </a:cubicBezTo>
                  <a:cubicBezTo>
                    <a:pt x="267" y="1247"/>
                    <a:pt x="380" y="1292"/>
                    <a:pt x="466" y="1247"/>
                  </a:cubicBezTo>
                  <a:cubicBezTo>
                    <a:pt x="552" y="1202"/>
                    <a:pt x="570" y="1057"/>
                    <a:pt x="559" y="1017"/>
                  </a:cubicBezTo>
                  <a:cubicBezTo>
                    <a:pt x="548" y="977"/>
                    <a:pt x="716" y="948"/>
                    <a:pt x="843" y="968"/>
                  </a:cubicBezTo>
                  <a:cubicBezTo>
                    <a:pt x="970" y="988"/>
                    <a:pt x="1085" y="1122"/>
                    <a:pt x="1091" y="1236"/>
                  </a:cubicBezTo>
                  <a:cubicBezTo>
                    <a:pt x="1097" y="1350"/>
                    <a:pt x="1128" y="1307"/>
                    <a:pt x="1147" y="1297"/>
                  </a:cubicBezTo>
                  <a:cubicBezTo>
                    <a:pt x="1166" y="1287"/>
                    <a:pt x="1184" y="1271"/>
                    <a:pt x="1162" y="1246"/>
                  </a:cubicBezTo>
                  <a:cubicBezTo>
                    <a:pt x="1140" y="1221"/>
                    <a:pt x="1118" y="1229"/>
                    <a:pt x="1096" y="1115"/>
                  </a:cubicBezTo>
                  <a:cubicBezTo>
                    <a:pt x="1074" y="1001"/>
                    <a:pt x="1078" y="406"/>
                    <a:pt x="1081" y="327"/>
                  </a:cubicBezTo>
                  <a:cubicBezTo>
                    <a:pt x="1084" y="248"/>
                    <a:pt x="1055" y="243"/>
                    <a:pt x="1030" y="246"/>
                  </a:cubicBezTo>
                  <a:cubicBezTo>
                    <a:pt x="1005" y="249"/>
                    <a:pt x="999" y="216"/>
                    <a:pt x="965" y="281"/>
                  </a:cubicBezTo>
                  <a:cubicBezTo>
                    <a:pt x="978" y="386"/>
                    <a:pt x="927" y="533"/>
                    <a:pt x="828" y="596"/>
                  </a:cubicBezTo>
                  <a:cubicBezTo>
                    <a:pt x="729" y="659"/>
                    <a:pt x="539" y="753"/>
                    <a:pt x="516" y="708"/>
                  </a:cubicBezTo>
                  <a:cubicBezTo>
                    <a:pt x="493" y="663"/>
                    <a:pt x="434" y="539"/>
                    <a:pt x="300" y="542"/>
                  </a:cubicBezTo>
                  <a:cubicBezTo>
                    <a:pt x="166" y="545"/>
                    <a:pt x="125" y="630"/>
                    <a:pt x="97" y="683"/>
                  </a:cubicBezTo>
                  <a:cubicBezTo>
                    <a:pt x="69" y="736"/>
                    <a:pt x="50" y="670"/>
                    <a:pt x="25" y="544"/>
                  </a:cubicBezTo>
                  <a:close/>
                </a:path>
              </a:pathLst>
            </a:custGeom>
            <a:gradFill rotWithShape="1">
              <a:gsLst>
                <a:gs pos="0">
                  <a:srgbClr val="8EC000"/>
                </a:gs>
                <a:gs pos="100000">
                  <a:srgbClr val="94C30D"/>
                </a:gs>
              </a:gsLst>
              <a:path path="rect">
                <a:fillToRect l="50000" t="50000" r="50000" b="50000"/>
              </a:path>
            </a:gradFill>
            <a:ln w="9525">
              <a:solidFill>
                <a:srgbClr val="003300"/>
              </a:solidFill>
              <a:round/>
              <a:headEnd/>
              <a:tailEnd/>
            </a:ln>
          </p:spPr>
          <p:txBody>
            <a:bodyPr wrap="none" anchor="ctr">
              <a:prstTxWarp prst="textNoShape">
                <a:avLst/>
              </a:prstTxWarp>
            </a:bodyPr>
            <a:lstStyle/>
            <a:p>
              <a:endParaRPr lang="es-ES"/>
            </a:p>
          </p:txBody>
        </p:sp>
        <p:sp>
          <p:nvSpPr>
            <p:cNvPr id="63479" name="Oval 1007"/>
            <p:cNvSpPr>
              <a:spLocks noChangeAspect="1" noChangeArrowheads="1"/>
            </p:cNvSpPr>
            <p:nvPr/>
          </p:nvSpPr>
          <p:spPr bwMode="auto">
            <a:xfrm>
              <a:off x="2447" y="566"/>
              <a:ext cx="191" cy="328"/>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480" name="Oval 1008"/>
            <p:cNvSpPr>
              <a:spLocks noChangeAspect="1" noChangeArrowheads="1"/>
            </p:cNvSpPr>
            <p:nvPr/>
          </p:nvSpPr>
          <p:spPr bwMode="auto">
            <a:xfrm>
              <a:off x="2484" y="556"/>
              <a:ext cx="109" cy="45"/>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481" name="Oval 1009"/>
            <p:cNvSpPr>
              <a:spLocks noChangeAspect="1" noChangeArrowheads="1"/>
            </p:cNvSpPr>
            <p:nvPr/>
          </p:nvSpPr>
          <p:spPr bwMode="auto">
            <a:xfrm rot="-892190">
              <a:off x="2528" y="877"/>
              <a:ext cx="72" cy="23"/>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482" name="Oval 1010"/>
            <p:cNvSpPr>
              <a:spLocks noChangeAspect="1" noChangeArrowheads="1"/>
            </p:cNvSpPr>
            <p:nvPr/>
          </p:nvSpPr>
          <p:spPr bwMode="auto">
            <a:xfrm>
              <a:off x="2626" y="721"/>
              <a:ext cx="92" cy="25"/>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483" name="Oval 1011"/>
            <p:cNvSpPr>
              <a:spLocks noChangeAspect="1" noChangeArrowheads="1"/>
            </p:cNvSpPr>
            <p:nvPr/>
          </p:nvSpPr>
          <p:spPr bwMode="auto">
            <a:xfrm rot="236922">
              <a:off x="2283" y="549"/>
              <a:ext cx="124" cy="47"/>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484" name="Oval 1012"/>
            <p:cNvSpPr>
              <a:spLocks noChangeAspect="1" noChangeArrowheads="1"/>
            </p:cNvSpPr>
            <p:nvPr/>
          </p:nvSpPr>
          <p:spPr bwMode="auto">
            <a:xfrm rot="-6521748">
              <a:off x="2274" y="740"/>
              <a:ext cx="168" cy="374"/>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485" name="Oval 1013"/>
            <p:cNvSpPr>
              <a:spLocks noChangeAspect="1" noChangeArrowheads="1"/>
            </p:cNvSpPr>
            <p:nvPr/>
          </p:nvSpPr>
          <p:spPr bwMode="auto">
            <a:xfrm rot="-2816801">
              <a:off x="2377" y="932"/>
              <a:ext cx="201" cy="406"/>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486" name="Oval 1014"/>
            <p:cNvSpPr>
              <a:spLocks noChangeAspect="1" noChangeArrowheads="1"/>
            </p:cNvSpPr>
            <p:nvPr/>
          </p:nvSpPr>
          <p:spPr bwMode="auto">
            <a:xfrm>
              <a:off x="2530" y="1256"/>
              <a:ext cx="86" cy="33"/>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487" name="Oval 1015"/>
            <p:cNvSpPr>
              <a:spLocks noChangeAspect="1" noChangeArrowheads="1"/>
            </p:cNvSpPr>
            <p:nvPr/>
          </p:nvSpPr>
          <p:spPr bwMode="auto">
            <a:xfrm>
              <a:off x="2373" y="992"/>
              <a:ext cx="75" cy="33"/>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216" name="Oval 1016"/>
            <p:cNvSpPr>
              <a:spLocks noChangeAspect="1" noChangeArrowheads="1"/>
            </p:cNvSpPr>
            <p:nvPr/>
          </p:nvSpPr>
          <p:spPr bwMode="auto">
            <a:xfrm rot="-2279924">
              <a:off x="2481" y="905"/>
              <a:ext cx="55" cy="17"/>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217" name="Oval 1017"/>
            <p:cNvSpPr>
              <a:spLocks noChangeAspect="1" noChangeArrowheads="1"/>
            </p:cNvSpPr>
            <p:nvPr/>
          </p:nvSpPr>
          <p:spPr bwMode="auto">
            <a:xfrm rot="-971840">
              <a:off x="2354" y="941"/>
              <a:ext cx="105" cy="41"/>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218" name="Oval 1018"/>
            <p:cNvSpPr>
              <a:spLocks noChangeAspect="1" noChangeArrowheads="1"/>
            </p:cNvSpPr>
            <p:nvPr/>
          </p:nvSpPr>
          <p:spPr bwMode="auto">
            <a:xfrm rot="298185">
              <a:off x="2333" y="812"/>
              <a:ext cx="110" cy="38"/>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3067" name="AutoShape 1019"/>
            <p:cNvSpPr>
              <a:spLocks noChangeAspect="1" noChangeArrowheads="1"/>
            </p:cNvSpPr>
            <p:nvPr/>
          </p:nvSpPr>
          <p:spPr bwMode="auto">
            <a:xfrm rot="5400000">
              <a:off x="2206" y="632"/>
              <a:ext cx="95" cy="116"/>
            </a:xfrm>
            <a:prstGeom prst="moon">
              <a:avLst>
                <a:gd name="adj" fmla="val 54519"/>
              </a:avLst>
            </a:prstGeom>
            <a:gradFill rotWithShape="1">
              <a:gsLst>
                <a:gs pos="0">
                  <a:schemeClr val="folHlink">
                    <a:alpha val="0"/>
                  </a:schemeClr>
                </a:gs>
                <a:gs pos="100000">
                  <a:schemeClr val="folHlink">
                    <a:gamma/>
                    <a:shade val="44314"/>
                    <a:invGamma/>
                  </a:schemeClr>
                </a:gs>
              </a:gsLst>
              <a:lin ang="0" scaled="1"/>
            </a:gradFill>
            <a:ln w="9525">
              <a:noFill/>
              <a:miter lim="800000"/>
              <a:headEnd/>
              <a:tailEnd/>
            </a:ln>
            <a:effectLst/>
          </p:spPr>
          <p:txBody>
            <a:bodyPr wrap="none" anchor="ctr">
              <a:prstTxWarp prst="textNoShape">
                <a:avLst/>
              </a:prstTxWarp>
            </a:bodyPr>
            <a:lstStyle/>
            <a:p>
              <a:pPr>
                <a:defRPr/>
              </a:pPr>
              <a:endParaRPr lang="es-ES">
                <a:ea typeface="+mn-ea"/>
                <a:cs typeface="+mn-cs"/>
              </a:endParaRPr>
            </a:p>
          </p:txBody>
        </p:sp>
        <p:sp>
          <p:nvSpPr>
            <p:cNvPr id="3068" name="AutoShape 1020"/>
            <p:cNvSpPr>
              <a:spLocks noChangeAspect="1" noChangeArrowheads="1"/>
            </p:cNvSpPr>
            <p:nvPr/>
          </p:nvSpPr>
          <p:spPr bwMode="auto">
            <a:xfrm rot="-6918623">
              <a:off x="2247" y="835"/>
              <a:ext cx="97" cy="111"/>
            </a:xfrm>
            <a:prstGeom prst="moon">
              <a:avLst>
                <a:gd name="adj" fmla="val 49981"/>
              </a:avLst>
            </a:prstGeom>
            <a:gradFill rotWithShape="1">
              <a:gsLst>
                <a:gs pos="0">
                  <a:schemeClr val="folHlink">
                    <a:alpha val="0"/>
                  </a:schemeClr>
                </a:gs>
                <a:gs pos="100000">
                  <a:schemeClr val="folHlink">
                    <a:gamma/>
                    <a:shade val="44314"/>
                    <a:invGamma/>
                  </a:schemeClr>
                </a:gs>
              </a:gsLst>
              <a:lin ang="0" scaled="1"/>
            </a:gradFill>
            <a:ln w="9525">
              <a:noFill/>
              <a:miter lim="800000"/>
              <a:headEnd/>
              <a:tailEnd/>
            </a:ln>
            <a:effectLst/>
          </p:spPr>
          <p:txBody>
            <a:bodyPr wrap="none" anchor="ctr">
              <a:prstTxWarp prst="textNoShape">
                <a:avLst/>
              </a:prstTxWarp>
            </a:bodyPr>
            <a:lstStyle/>
            <a:p>
              <a:pPr>
                <a:defRPr/>
              </a:pPr>
              <a:endParaRPr lang="es-ES">
                <a:ea typeface="+mn-ea"/>
                <a:cs typeface="+mn-cs"/>
              </a:endParaRPr>
            </a:p>
          </p:txBody>
        </p:sp>
        <p:sp>
          <p:nvSpPr>
            <p:cNvPr id="265221" name="Oval 1021"/>
            <p:cNvSpPr>
              <a:spLocks noChangeAspect="1" noChangeArrowheads="1"/>
            </p:cNvSpPr>
            <p:nvPr/>
          </p:nvSpPr>
          <p:spPr bwMode="auto">
            <a:xfrm rot="-6002483">
              <a:off x="2225" y="449"/>
              <a:ext cx="160" cy="351"/>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5222" name="Text Box 1022"/>
            <p:cNvSpPr txBox="1">
              <a:spLocks noChangeAspect="1" noChangeArrowheads="1"/>
            </p:cNvSpPr>
            <p:nvPr/>
          </p:nvSpPr>
          <p:spPr bwMode="auto">
            <a:xfrm flipH="1">
              <a:off x="2359" y="663"/>
              <a:ext cx="380" cy="14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5E5C00"/>
                  </a:solidFill>
                  <a:ea typeface="Arial" charset="0"/>
                  <a:cs typeface="Arial" charset="0"/>
                </a:rPr>
                <a:t>CR1</a:t>
              </a:r>
            </a:p>
          </p:txBody>
        </p:sp>
        <p:sp>
          <p:nvSpPr>
            <p:cNvPr id="265223" name="Text Box 1023"/>
            <p:cNvSpPr txBox="1">
              <a:spLocks noChangeAspect="1" noChangeArrowheads="1"/>
            </p:cNvSpPr>
            <p:nvPr/>
          </p:nvSpPr>
          <p:spPr bwMode="auto">
            <a:xfrm flipH="1">
              <a:off x="2204" y="831"/>
              <a:ext cx="380" cy="14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5E5C00"/>
                  </a:solidFill>
                  <a:ea typeface="Arial" charset="0"/>
                  <a:cs typeface="Arial" charset="0"/>
                </a:rPr>
                <a:t>L2</a:t>
              </a:r>
            </a:p>
          </p:txBody>
        </p:sp>
        <p:sp>
          <p:nvSpPr>
            <p:cNvPr id="265224" name="Text Box 1024"/>
            <p:cNvSpPr txBox="1">
              <a:spLocks noChangeAspect="1" noChangeArrowheads="1"/>
            </p:cNvSpPr>
            <p:nvPr/>
          </p:nvSpPr>
          <p:spPr bwMode="auto">
            <a:xfrm flipH="1">
              <a:off x="2316" y="1083"/>
              <a:ext cx="379" cy="14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5E5C00"/>
                  </a:solidFill>
                  <a:ea typeface="Arial" charset="0"/>
                  <a:cs typeface="Arial" charset="0"/>
                </a:rPr>
                <a:t>CR2</a:t>
              </a:r>
            </a:p>
          </p:txBody>
        </p:sp>
        <p:sp>
          <p:nvSpPr>
            <p:cNvPr id="265225" name="Text Box 1025"/>
            <p:cNvSpPr txBox="1">
              <a:spLocks noChangeAspect="1" noChangeArrowheads="1"/>
            </p:cNvSpPr>
            <p:nvPr/>
          </p:nvSpPr>
          <p:spPr bwMode="auto">
            <a:xfrm flipH="1">
              <a:off x="2133" y="555"/>
              <a:ext cx="380" cy="14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5E5C00"/>
                  </a:solidFill>
                  <a:ea typeface="Arial" charset="0"/>
                  <a:cs typeface="Arial" charset="0"/>
                </a:rPr>
                <a:t>L1</a:t>
              </a:r>
            </a:p>
          </p:txBody>
        </p:sp>
      </p:grpSp>
      <p:sp>
        <p:nvSpPr>
          <p:cNvPr id="62539" name="Freeform 1026"/>
          <p:cNvSpPr>
            <a:spLocks noChangeAspect="1"/>
          </p:cNvSpPr>
          <p:nvPr/>
        </p:nvSpPr>
        <p:spPr bwMode="auto">
          <a:xfrm>
            <a:off x="4581525" y="5187950"/>
            <a:ext cx="34925" cy="130175"/>
          </a:xfrm>
          <a:custGeom>
            <a:avLst/>
            <a:gdLst>
              <a:gd name="T0" fmla="*/ 0 w 1"/>
              <a:gd name="T1" fmla="*/ 0 h 152"/>
              <a:gd name="T2" fmla="*/ 0 w 1"/>
              <a:gd name="T3" fmla="*/ 2147483647 h 152"/>
              <a:gd name="T4" fmla="*/ 0 60000 65536"/>
              <a:gd name="T5" fmla="*/ 0 60000 65536"/>
              <a:gd name="T6" fmla="*/ 0 w 1"/>
              <a:gd name="T7" fmla="*/ 0 h 152"/>
              <a:gd name="T8" fmla="*/ 1 w 1"/>
              <a:gd name="T9" fmla="*/ 152 h 152"/>
            </a:gdLst>
            <a:ahLst/>
            <a:cxnLst>
              <a:cxn ang="T4">
                <a:pos x="T0" y="T1"/>
              </a:cxn>
              <a:cxn ang="T5">
                <a:pos x="T2" y="T3"/>
              </a:cxn>
            </a:cxnLst>
            <a:rect l="T6" t="T7" r="T8" b="T9"/>
            <a:pathLst>
              <a:path w="1" h="152">
                <a:moveTo>
                  <a:pt x="0" y="0"/>
                </a:moveTo>
                <a:cubicBezTo>
                  <a:pt x="0" y="63"/>
                  <a:pt x="0" y="127"/>
                  <a:pt x="0" y="152"/>
                </a:cubicBezTo>
              </a:path>
            </a:pathLst>
          </a:custGeom>
          <a:noFill/>
          <a:ln w="38100">
            <a:solidFill>
              <a:srgbClr val="333300"/>
            </a:solidFill>
            <a:round/>
            <a:headEnd/>
            <a:tailEnd/>
          </a:ln>
        </p:spPr>
        <p:txBody>
          <a:bodyPr rot="10800000" vert="eaVert" wrap="none" anchor="ctr">
            <a:prstTxWarp prst="textNoShape">
              <a:avLst/>
            </a:prstTxWarp>
          </a:bodyPr>
          <a:lstStyle/>
          <a:p>
            <a:endParaRPr lang="es-ES"/>
          </a:p>
        </p:txBody>
      </p:sp>
      <p:grpSp>
        <p:nvGrpSpPr>
          <p:cNvPr id="26" name="Group 1027"/>
          <p:cNvGrpSpPr>
            <a:grpSpLocks/>
          </p:cNvGrpSpPr>
          <p:nvPr/>
        </p:nvGrpSpPr>
        <p:grpSpPr bwMode="auto">
          <a:xfrm>
            <a:off x="4321175" y="5303838"/>
            <a:ext cx="331788" cy="546100"/>
            <a:chOff x="2722" y="3341"/>
            <a:chExt cx="209" cy="344"/>
          </a:xfrm>
        </p:grpSpPr>
        <p:sp>
          <p:nvSpPr>
            <p:cNvPr id="63476" name="Freeform 1028"/>
            <p:cNvSpPr>
              <a:spLocks noChangeAspect="1"/>
            </p:cNvSpPr>
            <p:nvPr/>
          </p:nvSpPr>
          <p:spPr bwMode="auto">
            <a:xfrm flipH="1">
              <a:off x="2722" y="3538"/>
              <a:ext cx="165" cy="147"/>
            </a:xfrm>
            <a:custGeom>
              <a:avLst/>
              <a:gdLst>
                <a:gd name="T0" fmla="*/ 0 w 474"/>
                <a:gd name="T1" fmla="*/ 0 h 443"/>
                <a:gd name="T2" fmla="*/ 0 w 474"/>
                <a:gd name="T3" fmla="*/ 0 h 443"/>
                <a:gd name="T4" fmla="*/ 0 w 474"/>
                <a:gd name="T5" fmla="*/ 0 h 443"/>
                <a:gd name="T6" fmla="*/ 0 w 474"/>
                <a:gd name="T7" fmla="*/ 0 h 443"/>
                <a:gd name="T8" fmla="*/ 0 60000 65536"/>
                <a:gd name="T9" fmla="*/ 0 60000 65536"/>
                <a:gd name="T10" fmla="*/ 0 60000 65536"/>
                <a:gd name="T11" fmla="*/ 0 60000 65536"/>
                <a:gd name="T12" fmla="*/ 0 w 474"/>
                <a:gd name="T13" fmla="*/ 0 h 443"/>
                <a:gd name="T14" fmla="*/ 474 w 474"/>
                <a:gd name="T15" fmla="*/ 443 h 443"/>
              </a:gdLst>
              <a:ahLst/>
              <a:cxnLst>
                <a:cxn ang="T8">
                  <a:pos x="T0" y="T1"/>
                </a:cxn>
                <a:cxn ang="T9">
                  <a:pos x="T2" y="T3"/>
                </a:cxn>
                <a:cxn ang="T10">
                  <a:pos x="T4" y="T5"/>
                </a:cxn>
                <a:cxn ang="T11">
                  <a:pos x="T6" y="T7"/>
                </a:cxn>
              </a:cxnLst>
              <a:rect l="T12" t="T13" r="T14" b="T15"/>
              <a:pathLst>
                <a:path w="474" h="443">
                  <a:moveTo>
                    <a:pt x="4" y="0"/>
                  </a:moveTo>
                  <a:cubicBezTo>
                    <a:pt x="11" y="68"/>
                    <a:pt x="0" y="184"/>
                    <a:pt x="67" y="222"/>
                  </a:cubicBezTo>
                  <a:cubicBezTo>
                    <a:pt x="134" y="260"/>
                    <a:pt x="348" y="190"/>
                    <a:pt x="407" y="227"/>
                  </a:cubicBezTo>
                  <a:cubicBezTo>
                    <a:pt x="474" y="294"/>
                    <a:pt x="432" y="392"/>
                    <a:pt x="422" y="443"/>
                  </a:cubicBezTo>
                </a:path>
              </a:pathLst>
            </a:custGeom>
            <a:noFill/>
            <a:ln w="38100">
              <a:solidFill>
                <a:srgbClr val="333300"/>
              </a:solidFill>
              <a:round/>
              <a:headEnd/>
              <a:tailEnd/>
            </a:ln>
          </p:spPr>
          <p:txBody>
            <a:bodyPr>
              <a:prstTxWarp prst="textNoShape">
                <a:avLst/>
              </a:prstTxWarp>
            </a:bodyPr>
            <a:lstStyle/>
            <a:p>
              <a:endParaRPr lang="es-ES"/>
            </a:p>
          </p:txBody>
        </p:sp>
        <p:sp>
          <p:nvSpPr>
            <p:cNvPr id="63477" name="AutoShape 1029"/>
            <p:cNvSpPr>
              <a:spLocks noChangeAspect="1" noChangeArrowheads="1"/>
            </p:cNvSpPr>
            <p:nvPr/>
          </p:nvSpPr>
          <p:spPr bwMode="auto">
            <a:xfrm>
              <a:off x="2842" y="3341"/>
              <a:ext cx="89" cy="202"/>
            </a:xfrm>
            <a:prstGeom prst="can">
              <a:avLst>
                <a:gd name="adj" fmla="val 16140"/>
              </a:avLst>
            </a:prstGeom>
            <a:gradFill rotWithShape="1">
              <a:gsLst>
                <a:gs pos="0">
                  <a:srgbClr val="D1C39F"/>
                </a:gs>
                <a:gs pos="17500">
                  <a:srgbClr val="F0EBD5"/>
                </a:gs>
                <a:gs pos="50000">
                  <a:srgbClr val="FFEFD1"/>
                </a:gs>
                <a:gs pos="82500">
                  <a:srgbClr val="F0EBD5"/>
                </a:gs>
                <a:gs pos="100000">
                  <a:srgbClr val="D1C39F"/>
                </a:gs>
              </a:gsLst>
              <a:lin ang="0" scaled="1"/>
            </a:gradFill>
            <a:ln w="12700">
              <a:solidFill>
                <a:schemeClr val="bg2"/>
              </a:solidFill>
              <a:round/>
              <a:headEnd/>
              <a:tailEnd/>
            </a:ln>
          </p:spPr>
          <p:txBody>
            <a:bodyPr wrap="none" rIns="100584" anchor="ctr" anchorCtr="1">
              <a:prstTxWarp prst="textNoShape">
                <a:avLst/>
              </a:prstTxWarp>
            </a:bodyPr>
            <a:lstStyle/>
            <a:p>
              <a:pPr algn="ctr">
                <a:spcBef>
                  <a:spcPct val="50000"/>
                </a:spcBef>
              </a:pPr>
              <a:r>
                <a:rPr lang="en-US" sz="800" b="1">
                  <a:solidFill>
                    <a:schemeClr val="bg2"/>
                  </a:solidFill>
                  <a:ea typeface="Arial" charset="0"/>
                  <a:cs typeface="Arial" charset="0"/>
                </a:rPr>
                <a:t>TM</a:t>
              </a:r>
            </a:p>
          </p:txBody>
        </p:sp>
      </p:grpSp>
      <p:sp>
        <p:nvSpPr>
          <p:cNvPr id="62541" name="Freeform 1030"/>
          <p:cNvSpPr>
            <a:spLocks noChangeAspect="1"/>
          </p:cNvSpPr>
          <p:nvPr/>
        </p:nvSpPr>
        <p:spPr bwMode="auto">
          <a:xfrm>
            <a:off x="4614863" y="5634038"/>
            <a:ext cx="871537" cy="876300"/>
          </a:xfrm>
          <a:custGeom>
            <a:avLst/>
            <a:gdLst>
              <a:gd name="T0" fmla="*/ 2147483647 w 549"/>
              <a:gd name="T1" fmla="*/ 2147483647 h 552"/>
              <a:gd name="T2" fmla="*/ 2147483647 w 549"/>
              <a:gd name="T3" fmla="*/ 2147483647 h 552"/>
              <a:gd name="T4" fmla="*/ 2147483647 w 549"/>
              <a:gd name="T5" fmla="*/ 2147483647 h 552"/>
              <a:gd name="T6" fmla="*/ 2147483647 w 549"/>
              <a:gd name="T7" fmla="*/ 2147483647 h 552"/>
              <a:gd name="T8" fmla="*/ 2147483647 w 549"/>
              <a:gd name="T9" fmla="*/ 2147483647 h 552"/>
              <a:gd name="T10" fmla="*/ 2147483647 w 549"/>
              <a:gd name="T11" fmla="*/ 2147483647 h 552"/>
              <a:gd name="T12" fmla="*/ 0 60000 65536"/>
              <a:gd name="T13" fmla="*/ 0 60000 65536"/>
              <a:gd name="T14" fmla="*/ 0 60000 65536"/>
              <a:gd name="T15" fmla="*/ 0 60000 65536"/>
              <a:gd name="T16" fmla="*/ 0 60000 65536"/>
              <a:gd name="T17" fmla="*/ 0 60000 65536"/>
              <a:gd name="T18" fmla="*/ 0 w 549"/>
              <a:gd name="T19" fmla="*/ 0 h 552"/>
              <a:gd name="T20" fmla="*/ 549 w 549"/>
              <a:gd name="T21" fmla="*/ 552 h 552"/>
            </a:gdLst>
            <a:ahLst/>
            <a:cxnLst>
              <a:cxn ang="T12">
                <a:pos x="T0" y="T1"/>
              </a:cxn>
              <a:cxn ang="T13">
                <a:pos x="T2" y="T3"/>
              </a:cxn>
              <a:cxn ang="T14">
                <a:pos x="T4" y="T5"/>
              </a:cxn>
              <a:cxn ang="T15">
                <a:pos x="T6" y="T7"/>
              </a:cxn>
              <a:cxn ang="T16">
                <a:pos x="T8" y="T9"/>
              </a:cxn>
              <a:cxn ang="T17">
                <a:pos x="T10" y="T11"/>
              </a:cxn>
            </a:cxnLst>
            <a:rect l="T18" t="T19" r="T20" b="T21"/>
            <a:pathLst>
              <a:path w="549" h="552">
                <a:moveTo>
                  <a:pt x="38" y="363"/>
                </a:moveTo>
                <a:cubicBezTo>
                  <a:pt x="81" y="429"/>
                  <a:pt x="75" y="552"/>
                  <a:pt x="178" y="506"/>
                </a:cubicBezTo>
                <a:cubicBezTo>
                  <a:pt x="280" y="460"/>
                  <a:pt x="119" y="372"/>
                  <a:pt x="74" y="288"/>
                </a:cubicBezTo>
                <a:cubicBezTo>
                  <a:pt x="29" y="204"/>
                  <a:pt x="0" y="96"/>
                  <a:pt x="93" y="48"/>
                </a:cubicBezTo>
                <a:cubicBezTo>
                  <a:pt x="186" y="0"/>
                  <a:pt x="297" y="12"/>
                  <a:pt x="387" y="75"/>
                </a:cubicBezTo>
                <a:cubicBezTo>
                  <a:pt x="477" y="138"/>
                  <a:pt x="549" y="366"/>
                  <a:pt x="471" y="531"/>
                </a:cubicBezTo>
              </a:path>
            </a:pathLst>
          </a:custGeom>
          <a:noFill/>
          <a:ln w="57150">
            <a:solidFill>
              <a:srgbClr val="333300"/>
            </a:solidFill>
            <a:round/>
            <a:headEnd/>
            <a:tailEnd/>
          </a:ln>
        </p:spPr>
        <p:txBody>
          <a:bodyPr>
            <a:prstTxWarp prst="textNoShape">
              <a:avLst/>
            </a:prstTxWarp>
          </a:bodyPr>
          <a:lstStyle/>
          <a:p>
            <a:endParaRPr lang="es-ES"/>
          </a:p>
        </p:txBody>
      </p:sp>
      <p:grpSp>
        <p:nvGrpSpPr>
          <p:cNvPr id="27" name="Group 1031"/>
          <p:cNvGrpSpPr>
            <a:grpSpLocks/>
          </p:cNvGrpSpPr>
          <p:nvPr/>
        </p:nvGrpSpPr>
        <p:grpSpPr bwMode="auto">
          <a:xfrm flipH="1">
            <a:off x="4221163" y="5767388"/>
            <a:ext cx="552450" cy="557212"/>
            <a:chOff x="3579" y="3669"/>
            <a:chExt cx="348" cy="351"/>
          </a:xfrm>
        </p:grpSpPr>
        <p:sp>
          <p:nvSpPr>
            <p:cNvPr id="63467" name="Freeform 1032"/>
            <p:cNvSpPr>
              <a:spLocks noChangeAspect="1"/>
            </p:cNvSpPr>
            <p:nvPr/>
          </p:nvSpPr>
          <p:spPr bwMode="auto">
            <a:xfrm rot="3096028" flipH="1">
              <a:off x="3645" y="3673"/>
              <a:ext cx="215" cy="348"/>
            </a:xfrm>
            <a:custGeom>
              <a:avLst/>
              <a:gdLst>
                <a:gd name="T0" fmla="*/ 0 w 1338"/>
                <a:gd name="T1" fmla="*/ 0 h 2176"/>
                <a:gd name="T2" fmla="*/ 0 w 1338"/>
                <a:gd name="T3" fmla="*/ 0 h 2176"/>
                <a:gd name="T4" fmla="*/ 0 w 1338"/>
                <a:gd name="T5" fmla="*/ 0 h 2176"/>
                <a:gd name="T6" fmla="*/ 0 w 1338"/>
                <a:gd name="T7" fmla="*/ 0 h 2176"/>
                <a:gd name="T8" fmla="*/ 0 w 1338"/>
                <a:gd name="T9" fmla="*/ 0 h 2176"/>
                <a:gd name="T10" fmla="*/ 0 w 1338"/>
                <a:gd name="T11" fmla="*/ 0 h 2176"/>
                <a:gd name="T12" fmla="*/ 0 w 1338"/>
                <a:gd name="T13" fmla="*/ 0 h 2176"/>
                <a:gd name="T14" fmla="*/ 0 w 1338"/>
                <a:gd name="T15" fmla="*/ 0 h 2176"/>
                <a:gd name="T16" fmla="*/ 0 w 1338"/>
                <a:gd name="T17" fmla="*/ 0 h 2176"/>
                <a:gd name="T18" fmla="*/ 0 w 1338"/>
                <a:gd name="T19" fmla="*/ 0 h 2176"/>
                <a:gd name="T20" fmla="*/ 0 w 1338"/>
                <a:gd name="T21" fmla="*/ 0 h 2176"/>
                <a:gd name="T22" fmla="*/ 0 w 1338"/>
                <a:gd name="T23" fmla="*/ 0 h 2176"/>
                <a:gd name="T24" fmla="*/ 0 w 1338"/>
                <a:gd name="T25" fmla="*/ 0 h 2176"/>
                <a:gd name="T26" fmla="*/ 0 w 1338"/>
                <a:gd name="T27" fmla="*/ 0 h 2176"/>
                <a:gd name="T28" fmla="*/ 0 w 1338"/>
                <a:gd name="T29" fmla="*/ 0 h 217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38"/>
                <a:gd name="T46" fmla="*/ 0 h 2176"/>
                <a:gd name="T47" fmla="*/ 1338 w 1338"/>
                <a:gd name="T48" fmla="*/ 2176 h 217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38" h="2176">
                  <a:moveTo>
                    <a:pt x="184" y="695"/>
                  </a:moveTo>
                  <a:cubicBezTo>
                    <a:pt x="75" y="644"/>
                    <a:pt x="24" y="534"/>
                    <a:pt x="133" y="374"/>
                  </a:cubicBezTo>
                  <a:cubicBezTo>
                    <a:pt x="242" y="214"/>
                    <a:pt x="414" y="0"/>
                    <a:pt x="665" y="2"/>
                  </a:cubicBezTo>
                  <a:cubicBezTo>
                    <a:pt x="916" y="4"/>
                    <a:pt x="1101" y="201"/>
                    <a:pt x="1196" y="484"/>
                  </a:cubicBezTo>
                  <a:cubicBezTo>
                    <a:pt x="1291" y="767"/>
                    <a:pt x="1338" y="1442"/>
                    <a:pt x="1265" y="1717"/>
                  </a:cubicBezTo>
                  <a:cubicBezTo>
                    <a:pt x="1192" y="1992"/>
                    <a:pt x="934" y="2118"/>
                    <a:pt x="742" y="2147"/>
                  </a:cubicBezTo>
                  <a:cubicBezTo>
                    <a:pt x="550" y="2176"/>
                    <a:pt x="218" y="2063"/>
                    <a:pt x="109" y="1886"/>
                  </a:cubicBezTo>
                  <a:cubicBezTo>
                    <a:pt x="0" y="1709"/>
                    <a:pt x="14" y="1441"/>
                    <a:pt x="33" y="1287"/>
                  </a:cubicBezTo>
                  <a:cubicBezTo>
                    <a:pt x="52" y="1133"/>
                    <a:pt x="97" y="1080"/>
                    <a:pt x="199" y="1109"/>
                  </a:cubicBezTo>
                  <a:cubicBezTo>
                    <a:pt x="301" y="1138"/>
                    <a:pt x="338" y="1219"/>
                    <a:pt x="433" y="1234"/>
                  </a:cubicBezTo>
                  <a:cubicBezTo>
                    <a:pt x="528" y="1249"/>
                    <a:pt x="863" y="1251"/>
                    <a:pt x="936" y="1192"/>
                  </a:cubicBezTo>
                  <a:cubicBezTo>
                    <a:pt x="1009" y="1133"/>
                    <a:pt x="1045" y="950"/>
                    <a:pt x="1008" y="819"/>
                  </a:cubicBezTo>
                  <a:cubicBezTo>
                    <a:pt x="971" y="688"/>
                    <a:pt x="911" y="651"/>
                    <a:pt x="818" y="615"/>
                  </a:cubicBezTo>
                  <a:cubicBezTo>
                    <a:pt x="725" y="579"/>
                    <a:pt x="535" y="581"/>
                    <a:pt x="439" y="608"/>
                  </a:cubicBezTo>
                  <a:cubicBezTo>
                    <a:pt x="343" y="635"/>
                    <a:pt x="293" y="746"/>
                    <a:pt x="184" y="695"/>
                  </a:cubicBezTo>
                  <a:close/>
                </a:path>
              </a:pathLst>
            </a:custGeom>
            <a:gradFill rotWithShape="1">
              <a:gsLst>
                <a:gs pos="0">
                  <a:srgbClr val="8CBD00"/>
                </a:gs>
                <a:gs pos="100000">
                  <a:srgbClr val="8EC000"/>
                </a:gs>
              </a:gsLst>
              <a:lin ang="5400000" scaled="1"/>
            </a:gradFill>
            <a:ln w="12700">
              <a:solidFill>
                <a:srgbClr val="333300"/>
              </a:solidFill>
              <a:round/>
              <a:headEnd/>
              <a:tailEnd/>
            </a:ln>
          </p:spPr>
          <p:txBody>
            <a:bodyPr wrap="none" anchor="ctr">
              <a:prstTxWarp prst="textNoShape">
                <a:avLst/>
              </a:prstTxWarp>
            </a:bodyPr>
            <a:lstStyle/>
            <a:p>
              <a:endParaRPr lang="es-ES"/>
            </a:p>
          </p:txBody>
        </p:sp>
        <p:sp>
          <p:nvSpPr>
            <p:cNvPr id="63468" name="Oval 1033"/>
            <p:cNvSpPr>
              <a:spLocks noChangeAspect="1" noChangeArrowheads="1"/>
            </p:cNvSpPr>
            <p:nvPr/>
          </p:nvSpPr>
          <p:spPr bwMode="auto">
            <a:xfrm rot="7109780" flipH="1">
              <a:off x="3829" y="3813"/>
              <a:ext cx="71" cy="66"/>
            </a:xfrm>
            <a:prstGeom prst="ellipse">
              <a:avLst/>
            </a:prstGeom>
            <a:gradFill rotWithShape="1">
              <a:gsLst>
                <a:gs pos="0">
                  <a:srgbClr val="FFD495"/>
                </a:gs>
                <a:gs pos="100000">
                  <a:srgbClr val="FFB343">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469" name="Oval 1034"/>
            <p:cNvSpPr>
              <a:spLocks noChangeAspect="1" noChangeArrowheads="1"/>
            </p:cNvSpPr>
            <p:nvPr/>
          </p:nvSpPr>
          <p:spPr bwMode="auto">
            <a:xfrm rot="3096028" flipH="1">
              <a:off x="3766" y="3706"/>
              <a:ext cx="163" cy="123"/>
            </a:xfrm>
            <a:prstGeom prst="ellipse">
              <a:avLst/>
            </a:prstGeom>
            <a:gradFill rotWithShape="1">
              <a:gsLst>
                <a:gs pos="0">
                  <a:srgbClr val="455D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470" name="Text Box 1035"/>
            <p:cNvSpPr txBox="1">
              <a:spLocks noChangeAspect="1" noChangeArrowheads="1"/>
            </p:cNvSpPr>
            <p:nvPr/>
          </p:nvSpPr>
          <p:spPr bwMode="auto">
            <a:xfrm rot="3096028" flipH="1">
              <a:off x="3748" y="3694"/>
              <a:ext cx="204" cy="15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1000" b="1">
                  <a:solidFill>
                    <a:srgbClr val="DDFD69"/>
                  </a:solidFill>
                  <a:ea typeface="Arial" charset="0"/>
                  <a:cs typeface="Arial" charset="0"/>
                </a:rPr>
                <a:t>N</a:t>
              </a:r>
            </a:p>
          </p:txBody>
        </p:sp>
        <p:sp>
          <p:nvSpPr>
            <p:cNvPr id="63471" name="Oval 1036"/>
            <p:cNvSpPr>
              <a:spLocks noChangeAspect="1" noChangeArrowheads="1"/>
            </p:cNvSpPr>
            <p:nvPr/>
          </p:nvSpPr>
          <p:spPr bwMode="auto">
            <a:xfrm rot="6694865" flipH="1">
              <a:off x="3742" y="3871"/>
              <a:ext cx="62" cy="98"/>
            </a:xfrm>
            <a:prstGeom prst="ellipse">
              <a:avLst/>
            </a:prstGeom>
            <a:gradFill rotWithShape="1">
              <a:gsLst>
                <a:gs pos="0">
                  <a:srgbClr val="FFD495"/>
                </a:gs>
                <a:gs pos="100000">
                  <a:srgbClr val="FFB343">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472" name="Oval 1037"/>
            <p:cNvSpPr>
              <a:spLocks noChangeAspect="1" noChangeArrowheads="1"/>
            </p:cNvSpPr>
            <p:nvPr/>
          </p:nvSpPr>
          <p:spPr bwMode="auto">
            <a:xfrm rot="1027016">
              <a:off x="3816" y="3715"/>
              <a:ext cx="60" cy="19"/>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473" name="Oval 1038"/>
            <p:cNvSpPr>
              <a:spLocks noChangeAspect="1" noChangeArrowheads="1"/>
            </p:cNvSpPr>
            <p:nvPr/>
          </p:nvSpPr>
          <p:spPr bwMode="auto">
            <a:xfrm rot="8496028" flipH="1">
              <a:off x="3597" y="3785"/>
              <a:ext cx="187" cy="235"/>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474" name="Text Box 1039"/>
            <p:cNvSpPr txBox="1">
              <a:spLocks noChangeAspect="1" noChangeArrowheads="1"/>
            </p:cNvSpPr>
            <p:nvPr/>
          </p:nvSpPr>
          <p:spPr bwMode="auto">
            <a:xfrm rot="3096028" flipH="1">
              <a:off x="3593" y="3813"/>
              <a:ext cx="175" cy="173"/>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1200" b="1">
                  <a:solidFill>
                    <a:srgbClr val="5E5C00"/>
                  </a:solidFill>
                  <a:ea typeface="Arial" charset="0"/>
                  <a:cs typeface="Arial" charset="0"/>
                </a:rPr>
                <a:t>C</a:t>
              </a:r>
            </a:p>
          </p:txBody>
        </p:sp>
        <p:sp>
          <p:nvSpPr>
            <p:cNvPr id="63475" name="Oval 1040"/>
            <p:cNvSpPr>
              <a:spLocks noChangeAspect="1" noChangeArrowheads="1"/>
            </p:cNvSpPr>
            <p:nvPr/>
          </p:nvSpPr>
          <p:spPr bwMode="auto">
            <a:xfrm rot="2503298" flipH="1">
              <a:off x="3605" y="3943"/>
              <a:ext cx="68" cy="23"/>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nvGrpSpPr>
          <p:cNvPr id="28" name="Group 1041"/>
          <p:cNvGrpSpPr>
            <a:grpSpLocks noChangeAspect="1"/>
          </p:cNvGrpSpPr>
          <p:nvPr/>
        </p:nvGrpSpPr>
        <p:grpSpPr bwMode="auto">
          <a:xfrm>
            <a:off x="1497013" y="5187950"/>
            <a:ext cx="141287" cy="703263"/>
            <a:chOff x="541" y="1115"/>
            <a:chExt cx="99" cy="492"/>
          </a:xfrm>
        </p:grpSpPr>
        <p:sp>
          <p:nvSpPr>
            <p:cNvPr id="63464" name="Freeform 1042"/>
            <p:cNvSpPr>
              <a:spLocks noChangeAspect="1"/>
            </p:cNvSpPr>
            <p:nvPr/>
          </p:nvSpPr>
          <p:spPr bwMode="auto">
            <a:xfrm>
              <a:off x="555" y="1398"/>
              <a:ext cx="47" cy="209"/>
            </a:xfrm>
            <a:custGeom>
              <a:avLst/>
              <a:gdLst>
                <a:gd name="T0" fmla="*/ 0 w 128"/>
                <a:gd name="T1" fmla="*/ 0 h 574"/>
                <a:gd name="T2" fmla="*/ 0 w 128"/>
                <a:gd name="T3" fmla="*/ 0 h 574"/>
                <a:gd name="T4" fmla="*/ 0 w 128"/>
                <a:gd name="T5" fmla="*/ 0 h 574"/>
                <a:gd name="T6" fmla="*/ 0 w 128"/>
                <a:gd name="T7" fmla="*/ 0 h 574"/>
                <a:gd name="T8" fmla="*/ 0 60000 65536"/>
                <a:gd name="T9" fmla="*/ 0 60000 65536"/>
                <a:gd name="T10" fmla="*/ 0 60000 65536"/>
                <a:gd name="T11" fmla="*/ 0 60000 65536"/>
                <a:gd name="T12" fmla="*/ 0 w 128"/>
                <a:gd name="T13" fmla="*/ 0 h 574"/>
                <a:gd name="T14" fmla="*/ 128 w 128"/>
                <a:gd name="T15" fmla="*/ 574 h 574"/>
              </a:gdLst>
              <a:ahLst/>
              <a:cxnLst>
                <a:cxn ang="T8">
                  <a:pos x="T0" y="T1"/>
                </a:cxn>
                <a:cxn ang="T9">
                  <a:pos x="T2" y="T3"/>
                </a:cxn>
                <a:cxn ang="T10">
                  <a:pos x="T4" y="T5"/>
                </a:cxn>
                <a:cxn ang="T11">
                  <a:pos x="T6" y="T7"/>
                </a:cxn>
              </a:cxnLst>
              <a:rect l="T12" t="T13" r="T14" b="T15"/>
              <a:pathLst>
                <a:path w="128" h="574">
                  <a:moveTo>
                    <a:pt x="104" y="0"/>
                  </a:moveTo>
                  <a:cubicBezTo>
                    <a:pt x="101" y="29"/>
                    <a:pt x="85" y="120"/>
                    <a:pt x="87" y="177"/>
                  </a:cubicBezTo>
                  <a:cubicBezTo>
                    <a:pt x="89" y="234"/>
                    <a:pt x="128" y="274"/>
                    <a:pt x="114" y="340"/>
                  </a:cubicBezTo>
                  <a:cubicBezTo>
                    <a:pt x="100" y="406"/>
                    <a:pt x="24" y="525"/>
                    <a:pt x="0" y="574"/>
                  </a:cubicBezTo>
                </a:path>
              </a:pathLst>
            </a:custGeom>
            <a:noFill/>
            <a:ln w="38100">
              <a:solidFill>
                <a:srgbClr val="333300"/>
              </a:solidFill>
              <a:round/>
              <a:headEnd/>
              <a:tailEnd/>
            </a:ln>
          </p:spPr>
          <p:txBody>
            <a:bodyPr>
              <a:prstTxWarp prst="textNoShape">
                <a:avLst/>
              </a:prstTxWarp>
            </a:bodyPr>
            <a:lstStyle/>
            <a:p>
              <a:endParaRPr lang="es-ES"/>
            </a:p>
          </p:txBody>
        </p:sp>
        <p:sp>
          <p:nvSpPr>
            <p:cNvPr id="63465" name="AutoShape 1043"/>
            <p:cNvSpPr>
              <a:spLocks noChangeAspect="1" noChangeArrowheads="1"/>
            </p:cNvSpPr>
            <p:nvPr/>
          </p:nvSpPr>
          <p:spPr bwMode="auto">
            <a:xfrm>
              <a:off x="541" y="1196"/>
              <a:ext cx="99" cy="224"/>
            </a:xfrm>
            <a:prstGeom prst="can">
              <a:avLst>
                <a:gd name="adj" fmla="val 16090"/>
              </a:avLst>
            </a:prstGeom>
            <a:gradFill rotWithShape="1">
              <a:gsLst>
                <a:gs pos="0">
                  <a:srgbClr val="D1C39F"/>
                </a:gs>
                <a:gs pos="17500">
                  <a:srgbClr val="F0EBD5"/>
                </a:gs>
                <a:gs pos="50000">
                  <a:srgbClr val="FFEFD1"/>
                </a:gs>
                <a:gs pos="82500">
                  <a:srgbClr val="F0EBD5"/>
                </a:gs>
                <a:gs pos="100000">
                  <a:srgbClr val="D1C39F"/>
                </a:gs>
              </a:gsLst>
              <a:lin ang="0" scaled="1"/>
            </a:gradFill>
            <a:ln w="12700">
              <a:solidFill>
                <a:schemeClr val="bg2"/>
              </a:solidFill>
              <a:round/>
              <a:headEnd/>
              <a:tailEnd/>
            </a:ln>
          </p:spPr>
          <p:txBody>
            <a:bodyPr wrap="none" rIns="100584" anchor="ctr" anchorCtr="1">
              <a:prstTxWarp prst="textNoShape">
                <a:avLst/>
              </a:prstTxWarp>
            </a:bodyPr>
            <a:lstStyle/>
            <a:p>
              <a:pPr algn="ctr">
                <a:spcBef>
                  <a:spcPct val="50000"/>
                </a:spcBef>
              </a:pPr>
              <a:r>
                <a:rPr lang="en-US" sz="800" b="1">
                  <a:solidFill>
                    <a:schemeClr val="bg2"/>
                  </a:solidFill>
                  <a:ea typeface="Arial" charset="0"/>
                  <a:cs typeface="Arial" charset="0"/>
                </a:rPr>
                <a:t>TM</a:t>
              </a:r>
            </a:p>
          </p:txBody>
        </p:sp>
        <p:sp>
          <p:nvSpPr>
            <p:cNvPr id="63466" name="Freeform 1044"/>
            <p:cNvSpPr>
              <a:spLocks noChangeAspect="1"/>
            </p:cNvSpPr>
            <p:nvPr/>
          </p:nvSpPr>
          <p:spPr bwMode="auto">
            <a:xfrm>
              <a:off x="590" y="1115"/>
              <a:ext cx="24" cy="91"/>
            </a:xfrm>
            <a:custGeom>
              <a:avLst/>
              <a:gdLst>
                <a:gd name="T0" fmla="*/ 0 w 1"/>
                <a:gd name="T1" fmla="*/ 0 h 152"/>
                <a:gd name="T2" fmla="*/ 0 w 1"/>
                <a:gd name="T3" fmla="*/ 4 h 152"/>
                <a:gd name="T4" fmla="*/ 0 60000 65536"/>
                <a:gd name="T5" fmla="*/ 0 60000 65536"/>
                <a:gd name="T6" fmla="*/ 0 w 1"/>
                <a:gd name="T7" fmla="*/ 0 h 152"/>
                <a:gd name="T8" fmla="*/ 1 w 1"/>
                <a:gd name="T9" fmla="*/ 152 h 152"/>
              </a:gdLst>
              <a:ahLst/>
              <a:cxnLst>
                <a:cxn ang="T4">
                  <a:pos x="T0" y="T1"/>
                </a:cxn>
                <a:cxn ang="T5">
                  <a:pos x="T2" y="T3"/>
                </a:cxn>
              </a:cxnLst>
              <a:rect l="T6" t="T7" r="T8" b="T9"/>
              <a:pathLst>
                <a:path w="1" h="152">
                  <a:moveTo>
                    <a:pt x="0" y="0"/>
                  </a:moveTo>
                  <a:cubicBezTo>
                    <a:pt x="0" y="63"/>
                    <a:pt x="0" y="127"/>
                    <a:pt x="0" y="152"/>
                  </a:cubicBezTo>
                </a:path>
              </a:pathLst>
            </a:custGeom>
            <a:noFill/>
            <a:ln w="38100">
              <a:solidFill>
                <a:srgbClr val="333300"/>
              </a:solidFill>
              <a:round/>
              <a:headEnd/>
              <a:tailEnd/>
            </a:ln>
          </p:spPr>
          <p:txBody>
            <a:bodyPr rot="10800000" vert="eaVert" wrap="none" anchor="ctr">
              <a:prstTxWarp prst="textNoShape">
                <a:avLst/>
              </a:prstTxWarp>
            </a:bodyPr>
            <a:lstStyle/>
            <a:p>
              <a:endParaRPr lang="es-ES"/>
            </a:p>
          </p:txBody>
        </p:sp>
      </p:grpSp>
      <p:grpSp>
        <p:nvGrpSpPr>
          <p:cNvPr id="29" name="Group 1045"/>
          <p:cNvGrpSpPr>
            <a:grpSpLocks/>
          </p:cNvGrpSpPr>
          <p:nvPr/>
        </p:nvGrpSpPr>
        <p:grpSpPr bwMode="auto">
          <a:xfrm>
            <a:off x="1152525" y="5632450"/>
            <a:ext cx="1133475" cy="993775"/>
            <a:chOff x="4481" y="1548"/>
            <a:chExt cx="714" cy="626"/>
          </a:xfrm>
        </p:grpSpPr>
        <p:sp>
          <p:nvSpPr>
            <p:cNvPr id="63454" name="Freeform 1046"/>
            <p:cNvSpPr>
              <a:spLocks noChangeAspect="1"/>
            </p:cNvSpPr>
            <p:nvPr/>
          </p:nvSpPr>
          <p:spPr bwMode="auto">
            <a:xfrm>
              <a:off x="4491" y="1548"/>
              <a:ext cx="704" cy="626"/>
            </a:xfrm>
            <a:custGeom>
              <a:avLst/>
              <a:gdLst>
                <a:gd name="T0" fmla="*/ 73 w 704"/>
                <a:gd name="T1" fmla="*/ 407 h 626"/>
                <a:gd name="T2" fmla="*/ 98 w 704"/>
                <a:gd name="T3" fmla="*/ 585 h 626"/>
                <a:gd name="T4" fmla="*/ 333 w 704"/>
                <a:gd name="T5" fmla="*/ 534 h 626"/>
                <a:gd name="T6" fmla="*/ 347 w 704"/>
                <a:gd name="T7" fmla="*/ 256 h 626"/>
                <a:gd name="T8" fmla="*/ 425 w 704"/>
                <a:gd name="T9" fmla="*/ 39 h 626"/>
                <a:gd name="T10" fmla="*/ 638 w 704"/>
                <a:gd name="T11" fmla="*/ 83 h 626"/>
                <a:gd name="T12" fmla="*/ 609 w 704"/>
                <a:gd name="T13" fmla="*/ 321 h 626"/>
                <a:gd name="T14" fmla="*/ 464 w 704"/>
                <a:gd name="T15" fmla="*/ 463 h 626"/>
                <a:gd name="T16" fmla="*/ 0 60000 65536"/>
                <a:gd name="T17" fmla="*/ 0 60000 65536"/>
                <a:gd name="T18" fmla="*/ 0 60000 65536"/>
                <a:gd name="T19" fmla="*/ 0 60000 65536"/>
                <a:gd name="T20" fmla="*/ 0 60000 65536"/>
                <a:gd name="T21" fmla="*/ 0 60000 65536"/>
                <a:gd name="T22" fmla="*/ 0 60000 65536"/>
                <a:gd name="T23" fmla="*/ 0 60000 65536"/>
                <a:gd name="T24" fmla="*/ 0 w 704"/>
                <a:gd name="T25" fmla="*/ 0 h 626"/>
                <a:gd name="T26" fmla="*/ 704 w 704"/>
                <a:gd name="T27" fmla="*/ 626 h 6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04" h="626">
                  <a:moveTo>
                    <a:pt x="73" y="407"/>
                  </a:moveTo>
                  <a:cubicBezTo>
                    <a:pt x="0" y="486"/>
                    <a:pt x="33" y="563"/>
                    <a:pt x="98" y="585"/>
                  </a:cubicBezTo>
                  <a:cubicBezTo>
                    <a:pt x="163" y="606"/>
                    <a:pt x="285" y="626"/>
                    <a:pt x="333" y="534"/>
                  </a:cubicBezTo>
                  <a:cubicBezTo>
                    <a:pt x="380" y="443"/>
                    <a:pt x="387" y="348"/>
                    <a:pt x="347" y="256"/>
                  </a:cubicBezTo>
                  <a:cubicBezTo>
                    <a:pt x="307" y="164"/>
                    <a:pt x="355" y="78"/>
                    <a:pt x="425" y="39"/>
                  </a:cubicBezTo>
                  <a:cubicBezTo>
                    <a:pt x="495" y="0"/>
                    <a:pt x="573" y="0"/>
                    <a:pt x="638" y="83"/>
                  </a:cubicBezTo>
                  <a:cubicBezTo>
                    <a:pt x="704" y="166"/>
                    <a:pt x="642" y="275"/>
                    <a:pt x="609" y="321"/>
                  </a:cubicBezTo>
                  <a:cubicBezTo>
                    <a:pt x="575" y="367"/>
                    <a:pt x="550" y="403"/>
                    <a:pt x="464" y="463"/>
                  </a:cubicBezTo>
                </a:path>
              </a:pathLst>
            </a:custGeom>
            <a:noFill/>
            <a:ln w="57150">
              <a:solidFill>
                <a:srgbClr val="333300"/>
              </a:solidFill>
              <a:round/>
              <a:headEnd/>
              <a:tailEnd/>
            </a:ln>
          </p:spPr>
          <p:txBody>
            <a:bodyPr>
              <a:prstTxWarp prst="textNoShape">
                <a:avLst/>
              </a:prstTxWarp>
            </a:bodyPr>
            <a:lstStyle/>
            <a:p>
              <a:endParaRPr lang="es-ES"/>
            </a:p>
          </p:txBody>
        </p:sp>
        <p:sp>
          <p:nvSpPr>
            <p:cNvPr id="63455" name="Freeform 1047"/>
            <p:cNvSpPr>
              <a:spLocks noChangeAspect="1"/>
            </p:cNvSpPr>
            <p:nvPr/>
          </p:nvSpPr>
          <p:spPr bwMode="auto">
            <a:xfrm rot="1763028">
              <a:off x="4528" y="1660"/>
              <a:ext cx="220" cy="346"/>
            </a:xfrm>
            <a:custGeom>
              <a:avLst/>
              <a:gdLst>
                <a:gd name="T0" fmla="*/ 0 w 1366"/>
                <a:gd name="T1" fmla="*/ 0 h 2162"/>
                <a:gd name="T2" fmla="*/ 0 w 1366"/>
                <a:gd name="T3" fmla="*/ 0 h 2162"/>
                <a:gd name="T4" fmla="*/ 0 w 1366"/>
                <a:gd name="T5" fmla="*/ 0 h 2162"/>
                <a:gd name="T6" fmla="*/ 0 w 1366"/>
                <a:gd name="T7" fmla="*/ 0 h 2162"/>
                <a:gd name="T8" fmla="*/ 0 w 1366"/>
                <a:gd name="T9" fmla="*/ 0 h 2162"/>
                <a:gd name="T10" fmla="*/ 0 w 1366"/>
                <a:gd name="T11" fmla="*/ 0 h 2162"/>
                <a:gd name="T12" fmla="*/ 0 w 1366"/>
                <a:gd name="T13" fmla="*/ 0 h 2162"/>
                <a:gd name="T14" fmla="*/ 0 w 1366"/>
                <a:gd name="T15" fmla="*/ 0 h 2162"/>
                <a:gd name="T16" fmla="*/ 0 w 1366"/>
                <a:gd name="T17" fmla="*/ 0 h 2162"/>
                <a:gd name="T18" fmla="*/ 0 w 1366"/>
                <a:gd name="T19" fmla="*/ 0 h 2162"/>
                <a:gd name="T20" fmla="*/ 0 w 1366"/>
                <a:gd name="T21" fmla="*/ 0 h 2162"/>
                <a:gd name="T22" fmla="*/ 0 w 1366"/>
                <a:gd name="T23" fmla="*/ 0 h 2162"/>
                <a:gd name="T24" fmla="*/ 0 w 1366"/>
                <a:gd name="T25" fmla="*/ 0 h 2162"/>
                <a:gd name="T26" fmla="*/ 0 w 1366"/>
                <a:gd name="T27" fmla="*/ 0 h 216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66"/>
                <a:gd name="T43" fmla="*/ 0 h 2162"/>
                <a:gd name="T44" fmla="*/ 1366 w 1366"/>
                <a:gd name="T45" fmla="*/ 2162 h 216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66" h="2162">
                  <a:moveTo>
                    <a:pt x="292" y="839"/>
                  </a:moveTo>
                  <a:cubicBezTo>
                    <a:pt x="117" y="788"/>
                    <a:pt x="22" y="679"/>
                    <a:pt x="175" y="422"/>
                  </a:cubicBezTo>
                  <a:cubicBezTo>
                    <a:pt x="328" y="165"/>
                    <a:pt x="537" y="0"/>
                    <a:pt x="734" y="1"/>
                  </a:cubicBezTo>
                  <a:cubicBezTo>
                    <a:pt x="931" y="2"/>
                    <a:pt x="1129" y="187"/>
                    <a:pt x="1224" y="470"/>
                  </a:cubicBezTo>
                  <a:cubicBezTo>
                    <a:pt x="1319" y="753"/>
                    <a:pt x="1366" y="1428"/>
                    <a:pt x="1293" y="1703"/>
                  </a:cubicBezTo>
                  <a:cubicBezTo>
                    <a:pt x="1220" y="1978"/>
                    <a:pt x="962" y="2104"/>
                    <a:pt x="770" y="2133"/>
                  </a:cubicBezTo>
                  <a:cubicBezTo>
                    <a:pt x="578" y="2162"/>
                    <a:pt x="246" y="2049"/>
                    <a:pt x="137" y="1872"/>
                  </a:cubicBezTo>
                  <a:cubicBezTo>
                    <a:pt x="28" y="1695"/>
                    <a:pt x="0" y="1248"/>
                    <a:pt x="14" y="1124"/>
                  </a:cubicBezTo>
                  <a:cubicBezTo>
                    <a:pt x="28" y="1000"/>
                    <a:pt x="22" y="759"/>
                    <a:pt x="248" y="854"/>
                  </a:cubicBezTo>
                  <a:cubicBezTo>
                    <a:pt x="474" y="949"/>
                    <a:pt x="358" y="1044"/>
                    <a:pt x="445" y="1102"/>
                  </a:cubicBezTo>
                  <a:cubicBezTo>
                    <a:pt x="532" y="1160"/>
                    <a:pt x="948" y="1203"/>
                    <a:pt x="1021" y="1065"/>
                  </a:cubicBezTo>
                  <a:cubicBezTo>
                    <a:pt x="1094" y="927"/>
                    <a:pt x="1057" y="796"/>
                    <a:pt x="1006" y="737"/>
                  </a:cubicBezTo>
                  <a:cubicBezTo>
                    <a:pt x="955" y="678"/>
                    <a:pt x="792" y="656"/>
                    <a:pt x="649" y="664"/>
                  </a:cubicBezTo>
                  <a:cubicBezTo>
                    <a:pt x="506" y="672"/>
                    <a:pt x="467" y="890"/>
                    <a:pt x="292" y="839"/>
                  </a:cubicBezTo>
                  <a:close/>
                </a:path>
              </a:pathLst>
            </a:custGeom>
            <a:gradFill rotWithShape="1">
              <a:gsLst>
                <a:gs pos="0">
                  <a:srgbClr val="8CBD00"/>
                </a:gs>
                <a:gs pos="100000">
                  <a:srgbClr val="8EC000"/>
                </a:gs>
              </a:gsLst>
              <a:lin ang="5400000" scaled="1"/>
            </a:gradFill>
            <a:ln w="12700">
              <a:solidFill>
                <a:srgbClr val="333300"/>
              </a:solidFill>
              <a:round/>
              <a:headEnd/>
              <a:tailEnd/>
            </a:ln>
          </p:spPr>
          <p:txBody>
            <a:bodyPr wrap="none" anchor="ctr">
              <a:prstTxWarp prst="textNoShape">
                <a:avLst/>
              </a:prstTxWarp>
            </a:bodyPr>
            <a:lstStyle/>
            <a:p>
              <a:endParaRPr lang="es-ES"/>
            </a:p>
          </p:txBody>
        </p:sp>
        <p:sp>
          <p:nvSpPr>
            <p:cNvPr id="63456" name="Oval 1048"/>
            <p:cNvSpPr>
              <a:spLocks noChangeAspect="1" noChangeArrowheads="1"/>
            </p:cNvSpPr>
            <p:nvPr/>
          </p:nvSpPr>
          <p:spPr bwMode="auto">
            <a:xfrm rot="-3636973">
              <a:off x="4505" y="1784"/>
              <a:ext cx="188" cy="235"/>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457" name="Text Box 1049"/>
            <p:cNvSpPr txBox="1">
              <a:spLocks noChangeAspect="1" noChangeArrowheads="1"/>
            </p:cNvSpPr>
            <p:nvPr/>
          </p:nvSpPr>
          <p:spPr bwMode="auto">
            <a:xfrm rot="1960570">
              <a:off x="4504" y="1812"/>
              <a:ext cx="186" cy="173"/>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1200" b="1">
                  <a:solidFill>
                    <a:srgbClr val="5E5C00"/>
                  </a:solidFill>
                  <a:ea typeface="Arial" charset="0"/>
                  <a:cs typeface="Arial" charset="0"/>
                </a:rPr>
                <a:t>C</a:t>
              </a:r>
            </a:p>
          </p:txBody>
        </p:sp>
        <p:sp>
          <p:nvSpPr>
            <p:cNvPr id="63458" name="Oval 1050"/>
            <p:cNvSpPr>
              <a:spLocks noChangeAspect="1" noChangeArrowheads="1"/>
            </p:cNvSpPr>
            <p:nvPr/>
          </p:nvSpPr>
          <p:spPr bwMode="auto">
            <a:xfrm rot="1763028">
              <a:off x="4608" y="1665"/>
              <a:ext cx="178" cy="135"/>
            </a:xfrm>
            <a:prstGeom prst="ellipse">
              <a:avLst/>
            </a:prstGeom>
            <a:gradFill rotWithShape="1">
              <a:gsLst>
                <a:gs pos="0">
                  <a:srgbClr val="455D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459" name="Oval 1051"/>
            <p:cNvSpPr>
              <a:spLocks noChangeAspect="1" noChangeArrowheads="1"/>
            </p:cNvSpPr>
            <p:nvPr/>
          </p:nvSpPr>
          <p:spPr bwMode="auto">
            <a:xfrm rot="2746716">
              <a:off x="4540" y="1752"/>
              <a:ext cx="79" cy="57"/>
            </a:xfrm>
            <a:prstGeom prst="ellipse">
              <a:avLst/>
            </a:prstGeom>
            <a:gradFill rotWithShape="1">
              <a:gsLst>
                <a:gs pos="0">
                  <a:srgbClr val="950000"/>
                </a:gs>
                <a:gs pos="100000">
                  <a:srgbClr val="FF0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460" name="Text Box 1052"/>
            <p:cNvSpPr txBox="1">
              <a:spLocks noChangeAspect="1" noChangeArrowheads="1"/>
            </p:cNvSpPr>
            <p:nvPr/>
          </p:nvSpPr>
          <p:spPr bwMode="auto">
            <a:xfrm rot="1763028">
              <a:off x="4592" y="1658"/>
              <a:ext cx="210" cy="15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1000" b="1">
                  <a:solidFill>
                    <a:srgbClr val="DDFD69"/>
                  </a:solidFill>
                  <a:ea typeface="Arial" charset="0"/>
                  <a:cs typeface="Arial" charset="0"/>
                </a:rPr>
                <a:t>N</a:t>
              </a:r>
            </a:p>
          </p:txBody>
        </p:sp>
        <p:sp>
          <p:nvSpPr>
            <p:cNvPr id="63461" name="Oval 1053"/>
            <p:cNvSpPr>
              <a:spLocks noChangeAspect="1" noChangeArrowheads="1"/>
            </p:cNvSpPr>
            <p:nvPr/>
          </p:nvSpPr>
          <p:spPr bwMode="auto">
            <a:xfrm rot="2074694">
              <a:off x="4519" y="1957"/>
              <a:ext cx="72" cy="22"/>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462" name="Oval 1054"/>
            <p:cNvSpPr>
              <a:spLocks noChangeAspect="1" noChangeArrowheads="1"/>
            </p:cNvSpPr>
            <p:nvPr/>
          </p:nvSpPr>
          <p:spPr bwMode="auto">
            <a:xfrm rot="1027016">
              <a:off x="4687" y="1680"/>
              <a:ext cx="61" cy="18"/>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463" name="Oval 1055"/>
            <p:cNvSpPr>
              <a:spLocks noChangeAspect="1" noChangeArrowheads="1"/>
            </p:cNvSpPr>
            <p:nvPr/>
          </p:nvSpPr>
          <p:spPr bwMode="auto">
            <a:xfrm rot="2746716">
              <a:off x="4569" y="1721"/>
              <a:ext cx="80" cy="56"/>
            </a:xfrm>
            <a:prstGeom prst="ellipse">
              <a:avLst/>
            </a:prstGeom>
            <a:gradFill rotWithShape="1">
              <a:gsLst>
                <a:gs pos="0">
                  <a:srgbClr val="950000"/>
                </a:gs>
                <a:gs pos="100000">
                  <a:srgbClr val="FF0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62545" name="Oval 1056"/>
          <p:cNvSpPr>
            <a:spLocks noChangeArrowheads="1"/>
          </p:cNvSpPr>
          <p:nvPr/>
        </p:nvSpPr>
        <p:spPr bwMode="auto">
          <a:xfrm>
            <a:off x="1335088" y="5778500"/>
            <a:ext cx="265112" cy="160338"/>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700" b="1">
                <a:solidFill>
                  <a:srgbClr val="FFFF00"/>
                </a:solidFill>
                <a:ea typeface="Arial" charset="0"/>
                <a:cs typeface="Arial" charset="0"/>
              </a:rPr>
              <a:t>Y</a:t>
            </a:r>
            <a:r>
              <a:rPr lang="en-US" sz="700" b="1">
                <a:solidFill>
                  <a:srgbClr val="4D0808"/>
                </a:solidFill>
                <a:ea typeface="Arial" charset="0"/>
                <a:cs typeface="Arial" charset="0"/>
              </a:rPr>
              <a:t>845</a:t>
            </a:r>
          </a:p>
        </p:txBody>
      </p:sp>
      <p:sp>
        <p:nvSpPr>
          <p:cNvPr id="62546" name="Oval 1057"/>
          <p:cNvSpPr>
            <a:spLocks noChangeArrowheads="1"/>
          </p:cNvSpPr>
          <p:nvPr/>
        </p:nvSpPr>
        <p:spPr bwMode="auto">
          <a:xfrm flipH="1">
            <a:off x="1330325" y="5883275"/>
            <a:ext cx="268288" cy="147638"/>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700" b="1">
                <a:solidFill>
                  <a:srgbClr val="FFFF00"/>
                </a:solidFill>
                <a:ea typeface="Arial" charset="0"/>
                <a:cs typeface="Arial" charset="0"/>
              </a:rPr>
              <a:t>Y</a:t>
            </a:r>
            <a:r>
              <a:rPr lang="en-US" sz="700" b="1">
                <a:solidFill>
                  <a:srgbClr val="4D0808"/>
                </a:solidFill>
                <a:ea typeface="Arial" charset="0"/>
                <a:cs typeface="Arial" charset="0"/>
              </a:rPr>
              <a:t>920</a:t>
            </a:r>
          </a:p>
        </p:txBody>
      </p:sp>
      <p:sp>
        <p:nvSpPr>
          <p:cNvPr id="62547" name="Oval 1058"/>
          <p:cNvSpPr>
            <a:spLocks noChangeArrowheads="1"/>
          </p:cNvSpPr>
          <p:nvPr/>
        </p:nvSpPr>
        <p:spPr bwMode="auto">
          <a:xfrm flipH="1">
            <a:off x="1331913" y="5988050"/>
            <a:ext cx="258762" cy="153988"/>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700" b="1">
                <a:solidFill>
                  <a:srgbClr val="FFFF00"/>
                </a:solidFill>
                <a:ea typeface="Arial" charset="0"/>
                <a:cs typeface="Arial" charset="0"/>
              </a:rPr>
              <a:t>Y</a:t>
            </a:r>
            <a:r>
              <a:rPr lang="en-US" sz="700" b="1">
                <a:solidFill>
                  <a:srgbClr val="4D0808"/>
                </a:solidFill>
                <a:ea typeface="Arial" charset="0"/>
                <a:cs typeface="Arial" charset="0"/>
              </a:rPr>
              <a:t>891</a:t>
            </a:r>
          </a:p>
        </p:txBody>
      </p:sp>
      <p:sp>
        <p:nvSpPr>
          <p:cNvPr id="62548" name="Oval 1059"/>
          <p:cNvSpPr>
            <a:spLocks noChangeArrowheads="1"/>
          </p:cNvSpPr>
          <p:nvPr/>
        </p:nvSpPr>
        <p:spPr bwMode="auto">
          <a:xfrm flipH="1">
            <a:off x="1836738" y="5591175"/>
            <a:ext cx="258762" cy="160338"/>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700" b="1">
                <a:solidFill>
                  <a:srgbClr val="FFFF00"/>
                </a:solidFill>
                <a:ea typeface="Arial" charset="0"/>
                <a:cs typeface="Arial" charset="0"/>
              </a:rPr>
              <a:t>Y</a:t>
            </a:r>
            <a:r>
              <a:rPr lang="en-US" sz="700" b="1">
                <a:solidFill>
                  <a:srgbClr val="4D0808"/>
                </a:solidFill>
                <a:ea typeface="Arial" charset="0"/>
                <a:cs typeface="Arial" charset="0"/>
              </a:rPr>
              <a:t>992</a:t>
            </a:r>
          </a:p>
        </p:txBody>
      </p:sp>
      <p:sp>
        <p:nvSpPr>
          <p:cNvPr id="62549" name="Oval 1060"/>
          <p:cNvSpPr>
            <a:spLocks noChangeArrowheads="1"/>
          </p:cNvSpPr>
          <p:nvPr/>
        </p:nvSpPr>
        <p:spPr bwMode="auto">
          <a:xfrm flipH="1">
            <a:off x="2092325" y="5608638"/>
            <a:ext cx="292100" cy="165100"/>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700" b="1">
                <a:solidFill>
                  <a:srgbClr val="FFFF00"/>
                </a:solidFill>
                <a:ea typeface="Arial" charset="0"/>
                <a:cs typeface="Arial" charset="0"/>
              </a:rPr>
              <a:t>Y</a:t>
            </a:r>
            <a:r>
              <a:rPr lang="en-US" sz="700" b="1">
                <a:solidFill>
                  <a:srgbClr val="4D0808"/>
                </a:solidFill>
                <a:ea typeface="Arial" charset="0"/>
                <a:cs typeface="Arial" charset="0"/>
              </a:rPr>
              <a:t>1045</a:t>
            </a:r>
          </a:p>
        </p:txBody>
      </p:sp>
      <p:sp>
        <p:nvSpPr>
          <p:cNvPr id="62550" name="Oval 1061"/>
          <p:cNvSpPr>
            <a:spLocks noChangeArrowheads="1"/>
          </p:cNvSpPr>
          <p:nvPr/>
        </p:nvSpPr>
        <p:spPr bwMode="auto">
          <a:xfrm flipH="1">
            <a:off x="2193925" y="5768975"/>
            <a:ext cx="290513" cy="160338"/>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700" b="1">
                <a:solidFill>
                  <a:srgbClr val="FFFF00"/>
                </a:solidFill>
                <a:ea typeface="Arial" charset="0"/>
                <a:cs typeface="Arial" charset="0"/>
              </a:rPr>
              <a:t>Y</a:t>
            </a:r>
            <a:r>
              <a:rPr lang="en-US" sz="700" b="1">
                <a:solidFill>
                  <a:srgbClr val="4D0808"/>
                </a:solidFill>
                <a:ea typeface="Arial" charset="0"/>
                <a:cs typeface="Arial" charset="0"/>
              </a:rPr>
              <a:t>1068</a:t>
            </a:r>
          </a:p>
        </p:txBody>
      </p:sp>
      <p:sp>
        <p:nvSpPr>
          <p:cNvPr id="62551" name="Oval 1062"/>
          <p:cNvSpPr>
            <a:spLocks noChangeArrowheads="1"/>
          </p:cNvSpPr>
          <p:nvPr/>
        </p:nvSpPr>
        <p:spPr bwMode="auto">
          <a:xfrm flipH="1">
            <a:off x="2174875" y="5937250"/>
            <a:ext cx="290513" cy="169863"/>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700" b="1">
                <a:solidFill>
                  <a:srgbClr val="FFFF00"/>
                </a:solidFill>
                <a:ea typeface="Arial" charset="0"/>
                <a:cs typeface="Arial" charset="0"/>
              </a:rPr>
              <a:t>Y</a:t>
            </a:r>
            <a:r>
              <a:rPr lang="en-US" sz="700" b="1">
                <a:solidFill>
                  <a:srgbClr val="4D0808"/>
                </a:solidFill>
                <a:ea typeface="Arial" charset="0"/>
                <a:cs typeface="Arial" charset="0"/>
              </a:rPr>
              <a:t>1086</a:t>
            </a:r>
          </a:p>
        </p:txBody>
      </p:sp>
      <p:sp>
        <p:nvSpPr>
          <p:cNvPr id="62552" name="Oval 1063"/>
          <p:cNvSpPr>
            <a:spLocks noChangeArrowheads="1"/>
          </p:cNvSpPr>
          <p:nvPr/>
        </p:nvSpPr>
        <p:spPr bwMode="auto">
          <a:xfrm flipH="1">
            <a:off x="2078038" y="6107113"/>
            <a:ext cx="293687" cy="1619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700" b="1">
                <a:solidFill>
                  <a:srgbClr val="FFFF00"/>
                </a:solidFill>
                <a:ea typeface="Arial" charset="0"/>
                <a:cs typeface="Arial" charset="0"/>
              </a:rPr>
              <a:t>Y</a:t>
            </a:r>
            <a:r>
              <a:rPr lang="en-US" sz="700" b="1">
                <a:solidFill>
                  <a:srgbClr val="4D0808"/>
                </a:solidFill>
                <a:ea typeface="Arial" charset="0"/>
                <a:cs typeface="Arial" charset="0"/>
              </a:rPr>
              <a:t>1173</a:t>
            </a:r>
          </a:p>
        </p:txBody>
      </p:sp>
      <p:sp>
        <p:nvSpPr>
          <p:cNvPr id="62553" name="Oval 1064"/>
          <p:cNvSpPr>
            <a:spLocks noChangeArrowheads="1"/>
          </p:cNvSpPr>
          <p:nvPr/>
        </p:nvSpPr>
        <p:spPr bwMode="auto">
          <a:xfrm flipH="1">
            <a:off x="1930400" y="6254750"/>
            <a:ext cx="290513" cy="163513"/>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700" b="1">
                <a:solidFill>
                  <a:srgbClr val="FFFF00"/>
                </a:solidFill>
                <a:ea typeface="Arial" charset="0"/>
                <a:cs typeface="Arial" charset="0"/>
              </a:rPr>
              <a:t>Y</a:t>
            </a:r>
            <a:r>
              <a:rPr lang="en-US" sz="700" b="1">
                <a:solidFill>
                  <a:srgbClr val="4D0808"/>
                </a:solidFill>
                <a:ea typeface="Arial" charset="0"/>
                <a:cs typeface="Arial" charset="0"/>
              </a:rPr>
              <a:t>1148</a:t>
            </a:r>
          </a:p>
        </p:txBody>
      </p:sp>
      <p:grpSp>
        <p:nvGrpSpPr>
          <p:cNvPr id="30" name="Group 1065"/>
          <p:cNvGrpSpPr>
            <a:grpSpLocks/>
          </p:cNvGrpSpPr>
          <p:nvPr/>
        </p:nvGrpSpPr>
        <p:grpSpPr bwMode="auto">
          <a:xfrm>
            <a:off x="1598613" y="5756275"/>
            <a:ext cx="587375" cy="528638"/>
            <a:chOff x="1007" y="3626"/>
            <a:chExt cx="370" cy="333"/>
          </a:xfrm>
        </p:grpSpPr>
        <p:sp>
          <p:nvSpPr>
            <p:cNvPr id="63445" name="Freeform 1066"/>
            <p:cNvSpPr>
              <a:spLocks/>
            </p:cNvSpPr>
            <p:nvPr/>
          </p:nvSpPr>
          <p:spPr bwMode="auto">
            <a:xfrm>
              <a:off x="1007" y="3807"/>
              <a:ext cx="150" cy="51"/>
            </a:xfrm>
            <a:custGeom>
              <a:avLst/>
              <a:gdLst>
                <a:gd name="T0" fmla="*/ 150 w 150"/>
                <a:gd name="T1" fmla="*/ 0 h 51"/>
                <a:gd name="T2" fmla="*/ 102 w 150"/>
                <a:gd name="T3" fmla="*/ 47 h 51"/>
                <a:gd name="T4" fmla="*/ 0 w 150"/>
                <a:gd name="T5" fmla="*/ 26 h 51"/>
                <a:gd name="T6" fmla="*/ 0 60000 65536"/>
                <a:gd name="T7" fmla="*/ 0 60000 65536"/>
                <a:gd name="T8" fmla="*/ 0 60000 65536"/>
                <a:gd name="T9" fmla="*/ 0 w 150"/>
                <a:gd name="T10" fmla="*/ 0 h 51"/>
                <a:gd name="T11" fmla="*/ 150 w 150"/>
                <a:gd name="T12" fmla="*/ 51 h 51"/>
              </a:gdLst>
              <a:ahLst/>
              <a:cxnLst>
                <a:cxn ang="T6">
                  <a:pos x="T0" y="T1"/>
                </a:cxn>
                <a:cxn ang="T7">
                  <a:pos x="T2" y="T3"/>
                </a:cxn>
                <a:cxn ang="T8">
                  <a:pos x="T4" y="T5"/>
                </a:cxn>
              </a:cxnLst>
              <a:rect l="T9" t="T10" r="T11" b="T12"/>
              <a:pathLst>
                <a:path w="150" h="51">
                  <a:moveTo>
                    <a:pt x="150" y="0"/>
                  </a:moveTo>
                  <a:cubicBezTo>
                    <a:pt x="145" y="7"/>
                    <a:pt x="127" y="43"/>
                    <a:pt x="102" y="47"/>
                  </a:cubicBezTo>
                  <a:cubicBezTo>
                    <a:pt x="77" y="51"/>
                    <a:pt x="31" y="36"/>
                    <a:pt x="0" y="26"/>
                  </a:cubicBezTo>
                </a:path>
              </a:pathLst>
            </a:custGeom>
            <a:noFill/>
            <a:ln w="12700">
              <a:solidFill>
                <a:srgbClr val="CC3300"/>
              </a:solidFill>
              <a:prstDash val="sysDot"/>
              <a:round/>
              <a:headEnd/>
              <a:tailEnd type="triangle" w="med" len="med"/>
            </a:ln>
          </p:spPr>
          <p:txBody>
            <a:bodyPr rot="10800000" vert="eaVert" wrap="none" anchor="ctr">
              <a:prstTxWarp prst="textNoShape">
                <a:avLst/>
              </a:prstTxWarp>
            </a:bodyPr>
            <a:lstStyle/>
            <a:p>
              <a:endParaRPr lang="es-ES"/>
            </a:p>
          </p:txBody>
        </p:sp>
        <p:sp>
          <p:nvSpPr>
            <p:cNvPr id="63446" name="Freeform 1067"/>
            <p:cNvSpPr>
              <a:spLocks/>
            </p:cNvSpPr>
            <p:nvPr/>
          </p:nvSpPr>
          <p:spPr bwMode="auto">
            <a:xfrm>
              <a:off x="1016" y="3754"/>
              <a:ext cx="136" cy="52"/>
            </a:xfrm>
            <a:custGeom>
              <a:avLst/>
              <a:gdLst>
                <a:gd name="T0" fmla="*/ 136 w 136"/>
                <a:gd name="T1" fmla="*/ 52 h 52"/>
                <a:gd name="T2" fmla="*/ 97 w 136"/>
                <a:gd name="T3" fmla="*/ 19 h 52"/>
                <a:gd name="T4" fmla="*/ 0 w 136"/>
                <a:gd name="T5" fmla="*/ 2 h 52"/>
                <a:gd name="T6" fmla="*/ 0 60000 65536"/>
                <a:gd name="T7" fmla="*/ 0 60000 65536"/>
                <a:gd name="T8" fmla="*/ 0 60000 65536"/>
                <a:gd name="T9" fmla="*/ 0 w 136"/>
                <a:gd name="T10" fmla="*/ 0 h 52"/>
                <a:gd name="T11" fmla="*/ 136 w 136"/>
                <a:gd name="T12" fmla="*/ 52 h 52"/>
              </a:gdLst>
              <a:ahLst/>
              <a:cxnLst>
                <a:cxn ang="T6">
                  <a:pos x="T0" y="T1"/>
                </a:cxn>
                <a:cxn ang="T7">
                  <a:pos x="T2" y="T3"/>
                </a:cxn>
                <a:cxn ang="T8">
                  <a:pos x="T4" y="T5"/>
                </a:cxn>
              </a:cxnLst>
              <a:rect l="T9" t="T10" r="T11" b="T12"/>
              <a:pathLst>
                <a:path w="136" h="52">
                  <a:moveTo>
                    <a:pt x="136" y="52"/>
                  </a:moveTo>
                  <a:cubicBezTo>
                    <a:pt x="135" y="43"/>
                    <a:pt x="118" y="27"/>
                    <a:pt x="97" y="19"/>
                  </a:cubicBezTo>
                  <a:cubicBezTo>
                    <a:pt x="76" y="11"/>
                    <a:pt x="34" y="0"/>
                    <a:pt x="0" y="2"/>
                  </a:cubicBezTo>
                </a:path>
              </a:pathLst>
            </a:custGeom>
            <a:noFill/>
            <a:ln w="12700">
              <a:solidFill>
                <a:srgbClr val="CC3300"/>
              </a:solidFill>
              <a:prstDash val="sysDot"/>
              <a:round/>
              <a:headEnd/>
              <a:tailEnd type="triangle" w="med" len="med"/>
            </a:ln>
          </p:spPr>
          <p:txBody>
            <a:bodyPr rot="10800000" vert="eaVert" wrap="none" anchor="ctr">
              <a:prstTxWarp prst="textNoShape">
                <a:avLst/>
              </a:prstTxWarp>
            </a:bodyPr>
            <a:lstStyle/>
            <a:p>
              <a:endParaRPr lang="es-ES"/>
            </a:p>
          </p:txBody>
        </p:sp>
        <p:sp>
          <p:nvSpPr>
            <p:cNvPr id="63447" name="Freeform 1068"/>
            <p:cNvSpPr>
              <a:spLocks/>
            </p:cNvSpPr>
            <p:nvPr/>
          </p:nvSpPr>
          <p:spPr bwMode="auto">
            <a:xfrm>
              <a:off x="1019" y="3690"/>
              <a:ext cx="139" cy="108"/>
            </a:xfrm>
            <a:custGeom>
              <a:avLst/>
              <a:gdLst>
                <a:gd name="T0" fmla="*/ 139 w 139"/>
                <a:gd name="T1" fmla="*/ 108 h 108"/>
                <a:gd name="T2" fmla="*/ 109 w 139"/>
                <a:gd name="T3" fmla="*/ 32 h 108"/>
                <a:gd name="T4" fmla="*/ 0 w 139"/>
                <a:gd name="T5" fmla="*/ 0 h 108"/>
                <a:gd name="T6" fmla="*/ 0 60000 65536"/>
                <a:gd name="T7" fmla="*/ 0 60000 65536"/>
                <a:gd name="T8" fmla="*/ 0 60000 65536"/>
                <a:gd name="T9" fmla="*/ 0 w 139"/>
                <a:gd name="T10" fmla="*/ 0 h 108"/>
                <a:gd name="T11" fmla="*/ 139 w 139"/>
                <a:gd name="T12" fmla="*/ 108 h 108"/>
              </a:gdLst>
              <a:ahLst/>
              <a:cxnLst>
                <a:cxn ang="T6">
                  <a:pos x="T0" y="T1"/>
                </a:cxn>
                <a:cxn ang="T7">
                  <a:pos x="T2" y="T3"/>
                </a:cxn>
                <a:cxn ang="T8">
                  <a:pos x="T4" y="T5"/>
                </a:cxn>
              </a:cxnLst>
              <a:rect l="T9" t="T10" r="T11" b="T12"/>
              <a:pathLst>
                <a:path w="139" h="108">
                  <a:moveTo>
                    <a:pt x="139" y="108"/>
                  </a:moveTo>
                  <a:cubicBezTo>
                    <a:pt x="137" y="100"/>
                    <a:pt x="128" y="46"/>
                    <a:pt x="109" y="32"/>
                  </a:cubicBezTo>
                  <a:cubicBezTo>
                    <a:pt x="90" y="18"/>
                    <a:pt x="42" y="2"/>
                    <a:pt x="0" y="0"/>
                  </a:cubicBezTo>
                </a:path>
              </a:pathLst>
            </a:custGeom>
            <a:noFill/>
            <a:ln w="12700">
              <a:solidFill>
                <a:srgbClr val="CC3300"/>
              </a:solidFill>
              <a:prstDash val="sysDot"/>
              <a:round/>
              <a:headEnd/>
              <a:tailEnd type="triangle" w="med" len="med"/>
            </a:ln>
          </p:spPr>
          <p:txBody>
            <a:bodyPr rot="10800000" vert="eaVert" wrap="none" anchor="ctr">
              <a:prstTxWarp prst="textNoShape">
                <a:avLst/>
              </a:prstTxWarp>
            </a:bodyPr>
            <a:lstStyle/>
            <a:p>
              <a:endParaRPr lang="es-ES"/>
            </a:p>
          </p:txBody>
        </p:sp>
        <p:sp>
          <p:nvSpPr>
            <p:cNvPr id="63448" name="Freeform 1069"/>
            <p:cNvSpPr>
              <a:spLocks/>
            </p:cNvSpPr>
            <p:nvPr/>
          </p:nvSpPr>
          <p:spPr bwMode="auto">
            <a:xfrm>
              <a:off x="1164" y="3626"/>
              <a:ext cx="132" cy="181"/>
            </a:xfrm>
            <a:custGeom>
              <a:avLst/>
              <a:gdLst>
                <a:gd name="T0" fmla="*/ 0 w 132"/>
                <a:gd name="T1" fmla="*/ 174 h 181"/>
                <a:gd name="T2" fmla="*/ 113 w 132"/>
                <a:gd name="T3" fmla="*/ 129 h 181"/>
                <a:gd name="T4" fmla="*/ 111 w 132"/>
                <a:gd name="T5" fmla="*/ 0 h 181"/>
                <a:gd name="T6" fmla="*/ 0 60000 65536"/>
                <a:gd name="T7" fmla="*/ 0 60000 65536"/>
                <a:gd name="T8" fmla="*/ 0 60000 65536"/>
                <a:gd name="T9" fmla="*/ 0 w 132"/>
                <a:gd name="T10" fmla="*/ 0 h 181"/>
                <a:gd name="T11" fmla="*/ 132 w 132"/>
                <a:gd name="T12" fmla="*/ 181 h 181"/>
              </a:gdLst>
              <a:ahLst/>
              <a:cxnLst>
                <a:cxn ang="T6">
                  <a:pos x="T0" y="T1"/>
                </a:cxn>
                <a:cxn ang="T7">
                  <a:pos x="T2" y="T3"/>
                </a:cxn>
                <a:cxn ang="T8">
                  <a:pos x="T4" y="T5"/>
                </a:cxn>
              </a:cxnLst>
              <a:rect l="T9" t="T10" r="T11" b="T12"/>
              <a:pathLst>
                <a:path w="132" h="181">
                  <a:moveTo>
                    <a:pt x="0" y="174"/>
                  </a:moveTo>
                  <a:cubicBezTo>
                    <a:pt x="16" y="181"/>
                    <a:pt x="94" y="161"/>
                    <a:pt x="113" y="129"/>
                  </a:cubicBezTo>
                  <a:cubicBezTo>
                    <a:pt x="132" y="97"/>
                    <a:pt x="132" y="44"/>
                    <a:pt x="111" y="0"/>
                  </a:cubicBezTo>
                </a:path>
              </a:pathLst>
            </a:custGeom>
            <a:noFill/>
            <a:ln w="12700">
              <a:solidFill>
                <a:srgbClr val="CC3300"/>
              </a:solidFill>
              <a:prstDash val="sysDot"/>
              <a:round/>
              <a:headEnd/>
              <a:tailEnd type="triangle" w="med" len="med"/>
            </a:ln>
          </p:spPr>
          <p:txBody>
            <a:bodyPr rot="10800000" vert="eaVert" wrap="none" anchor="ctr">
              <a:prstTxWarp prst="textNoShape">
                <a:avLst/>
              </a:prstTxWarp>
            </a:bodyPr>
            <a:lstStyle/>
            <a:p>
              <a:endParaRPr lang="es-ES"/>
            </a:p>
          </p:txBody>
        </p:sp>
        <p:sp>
          <p:nvSpPr>
            <p:cNvPr id="63449" name="Freeform 1070"/>
            <p:cNvSpPr>
              <a:spLocks/>
            </p:cNvSpPr>
            <p:nvPr/>
          </p:nvSpPr>
          <p:spPr bwMode="auto">
            <a:xfrm>
              <a:off x="1166" y="3633"/>
              <a:ext cx="178" cy="177"/>
            </a:xfrm>
            <a:custGeom>
              <a:avLst/>
              <a:gdLst>
                <a:gd name="T0" fmla="*/ 0 w 178"/>
                <a:gd name="T1" fmla="*/ 170 h 177"/>
                <a:gd name="T2" fmla="*/ 141 w 178"/>
                <a:gd name="T3" fmla="*/ 125 h 177"/>
                <a:gd name="T4" fmla="*/ 178 w 178"/>
                <a:gd name="T5" fmla="*/ 0 h 177"/>
                <a:gd name="T6" fmla="*/ 0 60000 65536"/>
                <a:gd name="T7" fmla="*/ 0 60000 65536"/>
                <a:gd name="T8" fmla="*/ 0 60000 65536"/>
                <a:gd name="T9" fmla="*/ 0 w 178"/>
                <a:gd name="T10" fmla="*/ 0 h 177"/>
                <a:gd name="T11" fmla="*/ 178 w 178"/>
                <a:gd name="T12" fmla="*/ 177 h 177"/>
              </a:gdLst>
              <a:ahLst/>
              <a:cxnLst>
                <a:cxn ang="T6">
                  <a:pos x="T0" y="T1"/>
                </a:cxn>
                <a:cxn ang="T7">
                  <a:pos x="T2" y="T3"/>
                </a:cxn>
                <a:cxn ang="T8">
                  <a:pos x="T4" y="T5"/>
                </a:cxn>
              </a:cxnLst>
              <a:rect l="T9" t="T10" r="T11" b="T12"/>
              <a:pathLst>
                <a:path w="178" h="177">
                  <a:moveTo>
                    <a:pt x="0" y="170"/>
                  </a:moveTo>
                  <a:cubicBezTo>
                    <a:pt x="16" y="177"/>
                    <a:pt x="110" y="176"/>
                    <a:pt x="141" y="125"/>
                  </a:cubicBezTo>
                  <a:cubicBezTo>
                    <a:pt x="172" y="74"/>
                    <a:pt x="163" y="60"/>
                    <a:pt x="178" y="0"/>
                  </a:cubicBezTo>
                </a:path>
              </a:pathLst>
            </a:custGeom>
            <a:noFill/>
            <a:ln w="12700">
              <a:solidFill>
                <a:srgbClr val="CC3300"/>
              </a:solidFill>
              <a:prstDash val="sysDot"/>
              <a:round/>
              <a:headEnd/>
              <a:tailEnd type="triangle" w="med" len="med"/>
            </a:ln>
          </p:spPr>
          <p:txBody>
            <a:bodyPr rot="10800000" vert="eaVert" wrap="none" anchor="ctr">
              <a:prstTxWarp prst="textNoShape">
                <a:avLst/>
              </a:prstTxWarp>
            </a:bodyPr>
            <a:lstStyle/>
            <a:p>
              <a:endParaRPr lang="es-ES"/>
            </a:p>
          </p:txBody>
        </p:sp>
        <p:sp>
          <p:nvSpPr>
            <p:cNvPr id="63450" name="Freeform 1071"/>
            <p:cNvSpPr>
              <a:spLocks/>
            </p:cNvSpPr>
            <p:nvPr/>
          </p:nvSpPr>
          <p:spPr bwMode="auto">
            <a:xfrm>
              <a:off x="1163" y="3710"/>
              <a:ext cx="214" cy="118"/>
            </a:xfrm>
            <a:custGeom>
              <a:avLst/>
              <a:gdLst>
                <a:gd name="T0" fmla="*/ 0 w 214"/>
                <a:gd name="T1" fmla="*/ 95 h 118"/>
                <a:gd name="T2" fmla="*/ 118 w 214"/>
                <a:gd name="T3" fmla="*/ 103 h 118"/>
                <a:gd name="T4" fmla="*/ 214 w 214"/>
                <a:gd name="T5" fmla="*/ 0 h 118"/>
                <a:gd name="T6" fmla="*/ 0 60000 65536"/>
                <a:gd name="T7" fmla="*/ 0 60000 65536"/>
                <a:gd name="T8" fmla="*/ 0 60000 65536"/>
                <a:gd name="T9" fmla="*/ 0 w 214"/>
                <a:gd name="T10" fmla="*/ 0 h 118"/>
                <a:gd name="T11" fmla="*/ 214 w 214"/>
                <a:gd name="T12" fmla="*/ 118 h 118"/>
              </a:gdLst>
              <a:ahLst/>
              <a:cxnLst>
                <a:cxn ang="T6">
                  <a:pos x="T0" y="T1"/>
                </a:cxn>
                <a:cxn ang="T7">
                  <a:pos x="T2" y="T3"/>
                </a:cxn>
                <a:cxn ang="T8">
                  <a:pos x="T4" y="T5"/>
                </a:cxn>
              </a:cxnLst>
              <a:rect l="T9" t="T10" r="T11" b="T12"/>
              <a:pathLst>
                <a:path w="214" h="118">
                  <a:moveTo>
                    <a:pt x="0" y="95"/>
                  </a:moveTo>
                  <a:cubicBezTo>
                    <a:pt x="15" y="104"/>
                    <a:pt x="88" y="118"/>
                    <a:pt x="118" y="103"/>
                  </a:cubicBezTo>
                  <a:cubicBezTo>
                    <a:pt x="148" y="88"/>
                    <a:pt x="169" y="52"/>
                    <a:pt x="214" y="0"/>
                  </a:cubicBezTo>
                </a:path>
              </a:pathLst>
            </a:custGeom>
            <a:noFill/>
            <a:ln w="12700">
              <a:solidFill>
                <a:srgbClr val="CC3300"/>
              </a:solidFill>
              <a:prstDash val="sysDot"/>
              <a:round/>
              <a:headEnd/>
              <a:tailEnd type="triangle" w="med" len="med"/>
            </a:ln>
          </p:spPr>
          <p:txBody>
            <a:bodyPr rot="10800000" vert="eaVert" wrap="none" anchor="ctr">
              <a:prstTxWarp prst="textNoShape">
                <a:avLst/>
              </a:prstTxWarp>
            </a:bodyPr>
            <a:lstStyle/>
            <a:p>
              <a:endParaRPr lang="es-ES"/>
            </a:p>
          </p:txBody>
        </p:sp>
        <p:sp>
          <p:nvSpPr>
            <p:cNvPr id="63451" name="Freeform 1072"/>
            <p:cNvSpPr>
              <a:spLocks/>
            </p:cNvSpPr>
            <p:nvPr/>
          </p:nvSpPr>
          <p:spPr bwMode="auto">
            <a:xfrm>
              <a:off x="1157" y="3804"/>
              <a:ext cx="202" cy="47"/>
            </a:xfrm>
            <a:custGeom>
              <a:avLst/>
              <a:gdLst>
                <a:gd name="T0" fmla="*/ 0 w 202"/>
                <a:gd name="T1" fmla="*/ 0 h 47"/>
                <a:gd name="T2" fmla="*/ 103 w 202"/>
                <a:gd name="T3" fmla="*/ 45 h 47"/>
                <a:gd name="T4" fmla="*/ 202 w 202"/>
                <a:gd name="T5" fmla="*/ 0 h 47"/>
                <a:gd name="T6" fmla="*/ 0 60000 65536"/>
                <a:gd name="T7" fmla="*/ 0 60000 65536"/>
                <a:gd name="T8" fmla="*/ 0 60000 65536"/>
                <a:gd name="T9" fmla="*/ 0 w 202"/>
                <a:gd name="T10" fmla="*/ 0 h 47"/>
                <a:gd name="T11" fmla="*/ 202 w 202"/>
                <a:gd name="T12" fmla="*/ 47 h 47"/>
              </a:gdLst>
              <a:ahLst/>
              <a:cxnLst>
                <a:cxn ang="T6">
                  <a:pos x="T0" y="T1"/>
                </a:cxn>
                <a:cxn ang="T7">
                  <a:pos x="T2" y="T3"/>
                </a:cxn>
                <a:cxn ang="T8">
                  <a:pos x="T4" y="T5"/>
                </a:cxn>
              </a:cxnLst>
              <a:rect l="T9" t="T10" r="T11" b="T12"/>
              <a:pathLst>
                <a:path w="202" h="47">
                  <a:moveTo>
                    <a:pt x="0" y="0"/>
                  </a:moveTo>
                  <a:cubicBezTo>
                    <a:pt x="13" y="12"/>
                    <a:pt x="75" y="47"/>
                    <a:pt x="103" y="45"/>
                  </a:cubicBezTo>
                  <a:cubicBezTo>
                    <a:pt x="131" y="43"/>
                    <a:pt x="151" y="33"/>
                    <a:pt x="202" y="0"/>
                  </a:cubicBezTo>
                </a:path>
              </a:pathLst>
            </a:custGeom>
            <a:noFill/>
            <a:ln w="12700">
              <a:solidFill>
                <a:srgbClr val="CC3300"/>
              </a:solidFill>
              <a:prstDash val="sysDot"/>
              <a:round/>
              <a:headEnd/>
              <a:tailEnd type="triangle" w="med" len="med"/>
            </a:ln>
          </p:spPr>
          <p:txBody>
            <a:bodyPr rot="10800000" vert="eaVert" wrap="none" anchor="ctr">
              <a:prstTxWarp prst="textNoShape">
                <a:avLst/>
              </a:prstTxWarp>
            </a:bodyPr>
            <a:lstStyle/>
            <a:p>
              <a:endParaRPr lang="es-ES"/>
            </a:p>
          </p:txBody>
        </p:sp>
        <p:sp>
          <p:nvSpPr>
            <p:cNvPr id="63452" name="Freeform 1073"/>
            <p:cNvSpPr>
              <a:spLocks/>
            </p:cNvSpPr>
            <p:nvPr/>
          </p:nvSpPr>
          <p:spPr bwMode="auto">
            <a:xfrm>
              <a:off x="1160" y="3807"/>
              <a:ext cx="142" cy="81"/>
            </a:xfrm>
            <a:custGeom>
              <a:avLst/>
              <a:gdLst>
                <a:gd name="T0" fmla="*/ 0 w 142"/>
                <a:gd name="T1" fmla="*/ 0 h 81"/>
                <a:gd name="T2" fmla="*/ 48 w 142"/>
                <a:gd name="T3" fmla="*/ 62 h 81"/>
                <a:gd name="T4" fmla="*/ 142 w 142"/>
                <a:gd name="T5" fmla="*/ 81 h 81"/>
                <a:gd name="T6" fmla="*/ 0 60000 65536"/>
                <a:gd name="T7" fmla="*/ 0 60000 65536"/>
                <a:gd name="T8" fmla="*/ 0 60000 65536"/>
                <a:gd name="T9" fmla="*/ 0 w 142"/>
                <a:gd name="T10" fmla="*/ 0 h 81"/>
                <a:gd name="T11" fmla="*/ 142 w 142"/>
                <a:gd name="T12" fmla="*/ 81 h 81"/>
              </a:gdLst>
              <a:ahLst/>
              <a:cxnLst>
                <a:cxn ang="T6">
                  <a:pos x="T0" y="T1"/>
                </a:cxn>
                <a:cxn ang="T7">
                  <a:pos x="T2" y="T3"/>
                </a:cxn>
                <a:cxn ang="T8">
                  <a:pos x="T4" y="T5"/>
                </a:cxn>
              </a:cxnLst>
              <a:rect l="T9" t="T10" r="T11" b="T12"/>
              <a:pathLst>
                <a:path w="142" h="81">
                  <a:moveTo>
                    <a:pt x="0" y="0"/>
                  </a:moveTo>
                  <a:cubicBezTo>
                    <a:pt x="8" y="10"/>
                    <a:pt x="24" y="49"/>
                    <a:pt x="48" y="62"/>
                  </a:cubicBezTo>
                  <a:cubicBezTo>
                    <a:pt x="72" y="75"/>
                    <a:pt x="123" y="77"/>
                    <a:pt x="142" y="81"/>
                  </a:cubicBezTo>
                </a:path>
              </a:pathLst>
            </a:custGeom>
            <a:noFill/>
            <a:ln w="12700">
              <a:solidFill>
                <a:srgbClr val="CC3300"/>
              </a:solidFill>
              <a:prstDash val="sysDot"/>
              <a:round/>
              <a:headEnd/>
              <a:tailEnd type="triangle" w="med" len="med"/>
            </a:ln>
          </p:spPr>
          <p:txBody>
            <a:bodyPr rot="10800000" vert="eaVert" wrap="none" anchor="ctr">
              <a:prstTxWarp prst="textNoShape">
                <a:avLst/>
              </a:prstTxWarp>
            </a:bodyPr>
            <a:lstStyle/>
            <a:p>
              <a:endParaRPr lang="es-ES"/>
            </a:p>
          </p:txBody>
        </p:sp>
        <p:sp>
          <p:nvSpPr>
            <p:cNvPr id="63453" name="Freeform 1074"/>
            <p:cNvSpPr>
              <a:spLocks/>
            </p:cNvSpPr>
            <p:nvPr/>
          </p:nvSpPr>
          <p:spPr bwMode="auto">
            <a:xfrm>
              <a:off x="1160" y="3812"/>
              <a:ext cx="66" cy="147"/>
            </a:xfrm>
            <a:custGeom>
              <a:avLst/>
              <a:gdLst>
                <a:gd name="T0" fmla="*/ 0 w 66"/>
                <a:gd name="T1" fmla="*/ 0 h 147"/>
                <a:gd name="T2" fmla="*/ 15 w 66"/>
                <a:gd name="T3" fmla="*/ 72 h 147"/>
                <a:gd name="T4" fmla="*/ 66 w 66"/>
                <a:gd name="T5" fmla="*/ 147 h 147"/>
                <a:gd name="T6" fmla="*/ 0 60000 65536"/>
                <a:gd name="T7" fmla="*/ 0 60000 65536"/>
                <a:gd name="T8" fmla="*/ 0 60000 65536"/>
                <a:gd name="T9" fmla="*/ 0 w 66"/>
                <a:gd name="T10" fmla="*/ 0 h 147"/>
                <a:gd name="T11" fmla="*/ 66 w 66"/>
                <a:gd name="T12" fmla="*/ 147 h 147"/>
              </a:gdLst>
              <a:ahLst/>
              <a:cxnLst>
                <a:cxn ang="T6">
                  <a:pos x="T0" y="T1"/>
                </a:cxn>
                <a:cxn ang="T7">
                  <a:pos x="T2" y="T3"/>
                </a:cxn>
                <a:cxn ang="T8">
                  <a:pos x="T4" y="T5"/>
                </a:cxn>
              </a:cxnLst>
              <a:rect l="T9" t="T10" r="T11" b="T12"/>
              <a:pathLst>
                <a:path w="66" h="147">
                  <a:moveTo>
                    <a:pt x="0" y="0"/>
                  </a:moveTo>
                  <a:cubicBezTo>
                    <a:pt x="3" y="12"/>
                    <a:pt x="4" y="48"/>
                    <a:pt x="15" y="72"/>
                  </a:cubicBezTo>
                  <a:cubicBezTo>
                    <a:pt x="26" y="96"/>
                    <a:pt x="56" y="132"/>
                    <a:pt x="66" y="147"/>
                  </a:cubicBezTo>
                </a:path>
              </a:pathLst>
            </a:custGeom>
            <a:noFill/>
            <a:ln w="12700">
              <a:solidFill>
                <a:srgbClr val="CC3300"/>
              </a:solidFill>
              <a:prstDash val="sysDot"/>
              <a:round/>
              <a:headEnd/>
              <a:tailEnd type="triangle" w="med" len="med"/>
            </a:ln>
          </p:spPr>
          <p:txBody>
            <a:bodyPr rot="10800000" vert="eaVert" wrap="none" anchor="ctr">
              <a:prstTxWarp prst="textNoShape">
                <a:avLst/>
              </a:prstTxWarp>
            </a:bodyPr>
            <a:lstStyle/>
            <a:p>
              <a:endParaRPr lang="es-ES"/>
            </a:p>
          </p:txBody>
        </p:sp>
      </p:grpSp>
      <p:sp>
        <p:nvSpPr>
          <p:cNvPr id="62555" name="Oval 1075"/>
          <p:cNvSpPr>
            <a:spLocks noChangeArrowheads="1"/>
          </p:cNvSpPr>
          <p:nvPr/>
        </p:nvSpPr>
        <p:spPr bwMode="auto">
          <a:xfrm flipH="1">
            <a:off x="5373688" y="6278563"/>
            <a:ext cx="290512" cy="163512"/>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700" b="1">
                <a:solidFill>
                  <a:srgbClr val="FFFF00"/>
                </a:solidFill>
                <a:ea typeface="Arial" charset="0"/>
                <a:cs typeface="Arial" charset="0"/>
              </a:rPr>
              <a:t>Y</a:t>
            </a:r>
            <a:r>
              <a:rPr lang="en-US" sz="700" b="1">
                <a:solidFill>
                  <a:srgbClr val="4D0808"/>
                </a:solidFill>
                <a:ea typeface="Arial" charset="0"/>
                <a:cs typeface="Arial" charset="0"/>
              </a:rPr>
              <a:t>1148</a:t>
            </a:r>
          </a:p>
        </p:txBody>
      </p:sp>
      <p:sp>
        <p:nvSpPr>
          <p:cNvPr id="62556" name="Oval 1076"/>
          <p:cNvSpPr>
            <a:spLocks noChangeArrowheads="1"/>
          </p:cNvSpPr>
          <p:nvPr/>
        </p:nvSpPr>
        <p:spPr bwMode="auto">
          <a:xfrm flipH="1">
            <a:off x="5357813" y="5919788"/>
            <a:ext cx="290512" cy="169862"/>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700" b="1">
                <a:solidFill>
                  <a:srgbClr val="FFFF00"/>
                </a:solidFill>
                <a:ea typeface="Arial" charset="0"/>
                <a:cs typeface="Arial" charset="0"/>
              </a:rPr>
              <a:t>Y</a:t>
            </a:r>
            <a:r>
              <a:rPr lang="en-US" sz="700" b="1">
                <a:solidFill>
                  <a:srgbClr val="4D0808"/>
                </a:solidFill>
                <a:ea typeface="Arial" charset="0"/>
                <a:cs typeface="Arial" charset="0"/>
              </a:rPr>
              <a:t>1086</a:t>
            </a:r>
          </a:p>
        </p:txBody>
      </p:sp>
      <p:sp>
        <p:nvSpPr>
          <p:cNvPr id="62557" name="Oval 1077"/>
          <p:cNvSpPr>
            <a:spLocks noChangeArrowheads="1"/>
          </p:cNvSpPr>
          <p:nvPr/>
        </p:nvSpPr>
        <p:spPr bwMode="auto">
          <a:xfrm flipH="1">
            <a:off x="5384800" y="6102350"/>
            <a:ext cx="293688" cy="1619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700" b="1">
                <a:solidFill>
                  <a:srgbClr val="FFFF00"/>
                </a:solidFill>
                <a:ea typeface="Arial" charset="0"/>
                <a:cs typeface="Arial" charset="0"/>
              </a:rPr>
              <a:t>Y</a:t>
            </a:r>
            <a:r>
              <a:rPr lang="en-US" sz="700" b="1">
                <a:solidFill>
                  <a:srgbClr val="4D0808"/>
                </a:solidFill>
                <a:ea typeface="Arial" charset="0"/>
                <a:cs typeface="Arial" charset="0"/>
              </a:rPr>
              <a:t>1173</a:t>
            </a:r>
          </a:p>
        </p:txBody>
      </p:sp>
      <p:sp>
        <p:nvSpPr>
          <p:cNvPr id="62558" name="Oval 1078"/>
          <p:cNvSpPr>
            <a:spLocks noChangeArrowheads="1"/>
          </p:cNvSpPr>
          <p:nvPr/>
        </p:nvSpPr>
        <p:spPr bwMode="auto">
          <a:xfrm flipH="1">
            <a:off x="5275263" y="5749925"/>
            <a:ext cx="290512" cy="160338"/>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700" b="1">
                <a:solidFill>
                  <a:srgbClr val="FFFF00"/>
                </a:solidFill>
                <a:ea typeface="Arial" charset="0"/>
                <a:cs typeface="Arial" charset="0"/>
              </a:rPr>
              <a:t>Y</a:t>
            </a:r>
            <a:r>
              <a:rPr lang="en-US" sz="700" b="1">
                <a:solidFill>
                  <a:srgbClr val="4D0808"/>
                </a:solidFill>
                <a:ea typeface="Arial" charset="0"/>
                <a:cs typeface="Arial" charset="0"/>
              </a:rPr>
              <a:t>1068</a:t>
            </a:r>
          </a:p>
        </p:txBody>
      </p:sp>
      <p:sp>
        <p:nvSpPr>
          <p:cNvPr id="62559" name="Oval 1079"/>
          <p:cNvSpPr>
            <a:spLocks noChangeArrowheads="1"/>
          </p:cNvSpPr>
          <p:nvPr/>
        </p:nvSpPr>
        <p:spPr bwMode="auto">
          <a:xfrm flipH="1">
            <a:off x="5116513" y="5599113"/>
            <a:ext cx="292100" cy="165100"/>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700" b="1">
                <a:solidFill>
                  <a:srgbClr val="FFFF00"/>
                </a:solidFill>
                <a:ea typeface="Arial" charset="0"/>
                <a:cs typeface="Arial" charset="0"/>
              </a:rPr>
              <a:t>Y</a:t>
            </a:r>
            <a:r>
              <a:rPr lang="en-US" sz="700" b="1">
                <a:solidFill>
                  <a:srgbClr val="4D0808"/>
                </a:solidFill>
                <a:ea typeface="Arial" charset="0"/>
                <a:cs typeface="Arial" charset="0"/>
              </a:rPr>
              <a:t>1045</a:t>
            </a:r>
          </a:p>
        </p:txBody>
      </p:sp>
      <p:sp>
        <p:nvSpPr>
          <p:cNvPr id="62560" name="Oval 1080"/>
          <p:cNvSpPr>
            <a:spLocks noChangeArrowheads="1"/>
          </p:cNvSpPr>
          <p:nvPr/>
        </p:nvSpPr>
        <p:spPr bwMode="auto">
          <a:xfrm flipH="1">
            <a:off x="4837113" y="5581650"/>
            <a:ext cx="258762" cy="160338"/>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700" b="1">
                <a:solidFill>
                  <a:srgbClr val="FFFF00"/>
                </a:solidFill>
                <a:ea typeface="Arial" charset="0"/>
                <a:cs typeface="Arial" charset="0"/>
              </a:rPr>
              <a:t>Y</a:t>
            </a:r>
            <a:r>
              <a:rPr lang="en-US" sz="700" b="1">
                <a:solidFill>
                  <a:srgbClr val="4D0808"/>
                </a:solidFill>
                <a:ea typeface="Arial" charset="0"/>
                <a:cs typeface="Arial" charset="0"/>
              </a:rPr>
              <a:t>992</a:t>
            </a:r>
          </a:p>
        </p:txBody>
      </p:sp>
      <p:sp>
        <p:nvSpPr>
          <p:cNvPr id="62561" name="Oval 1081"/>
          <p:cNvSpPr>
            <a:spLocks noChangeAspect="1" noChangeArrowheads="1"/>
          </p:cNvSpPr>
          <p:nvPr/>
        </p:nvSpPr>
        <p:spPr bwMode="auto">
          <a:xfrm rot="-8018965">
            <a:off x="6887370" y="5720556"/>
            <a:ext cx="989012" cy="682625"/>
          </a:xfrm>
          <a:prstGeom prst="ellipse">
            <a:avLst/>
          </a:prstGeom>
          <a:gradFill rotWithShape="1">
            <a:gsLst>
              <a:gs pos="0">
                <a:srgbClr val="EAB86F"/>
              </a:gs>
              <a:gs pos="100000">
                <a:srgbClr val="DA82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2562" name="Oval 1082"/>
          <p:cNvSpPr>
            <a:spLocks noChangeArrowheads="1"/>
          </p:cNvSpPr>
          <p:nvPr/>
        </p:nvSpPr>
        <p:spPr bwMode="auto">
          <a:xfrm>
            <a:off x="6911975" y="4237038"/>
            <a:ext cx="263525" cy="339725"/>
          </a:xfrm>
          <a:prstGeom prst="ellipse">
            <a:avLst/>
          </a:prstGeom>
          <a:gradFill rotWithShape="1">
            <a:gsLst>
              <a:gs pos="0">
                <a:srgbClr val="BEBA00"/>
              </a:gs>
              <a:gs pos="100000">
                <a:srgbClr val="FFFF66"/>
              </a:gs>
            </a:gsLst>
            <a:lin ang="0" scaled="1"/>
          </a:gradFill>
          <a:ln w="12700">
            <a:solidFill>
              <a:schemeClr val="tx1"/>
            </a:solidFill>
            <a:round/>
            <a:headEnd/>
            <a:tailEnd/>
          </a:ln>
        </p:spPr>
        <p:txBody>
          <a:bodyPr wrap="none" anchor="ctr">
            <a:prstTxWarp prst="textNoShape">
              <a:avLst/>
            </a:prstTxWarp>
          </a:bodyPr>
          <a:lstStyle/>
          <a:p>
            <a:pPr algn="ctr"/>
            <a:r>
              <a:rPr lang="en-US" sz="800" b="1">
                <a:solidFill>
                  <a:srgbClr val="990000"/>
                </a:solidFill>
                <a:ea typeface="Arial" charset="0"/>
                <a:cs typeface="Arial" charset="0"/>
              </a:rPr>
              <a:t>EGF</a:t>
            </a:r>
          </a:p>
        </p:txBody>
      </p:sp>
      <p:grpSp>
        <p:nvGrpSpPr>
          <p:cNvPr id="31" name="Group 1083"/>
          <p:cNvGrpSpPr>
            <a:grpSpLocks/>
          </p:cNvGrpSpPr>
          <p:nvPr/>
        </p:nvGrpSpPr>
        <p:grpSpPr bwMode="auto">
          <a:xfrm>
            <a:off x="6840538" y="4021138"/>
            <a:ext cx="968375" cy="1201737"/>
            <a:chOff x="2129" y="545"/>
            <a:chExt cx="610" cy="757"/>
          </a:xfrm>
        </p:grpSpPr>
        <p:sp>
          <p:nvSpPr>
            <p:cNvPr id="63425" name="Freeform 1084"/>
            <p:cNvSpPr>
              <a:spLocks noChangeAspect="1"/>
            </p:cNvSpPr>
            <p:nvPr/>
          </p:nvSpPr>
          <p:spPr bwMode="auto">
            <a:xfrm>
              <a:off x="2170" y="545"/>
              <a:ext cx="552" cy="757"/>
            </a:xfrm>
            <a:custGeom>
              <a:avLst/>
              <a:gdLst>
                <a:gd name="T0" fmla="*/ 0 w 2002"/>
                <a:gd name="T1" fmla="*/ 0 h 2742"/>
                <a:gd name="T2" fmla="*/ 0 w 2002"/>
                <a:gd name="T3" fmla="*/ 0 h 2742"/>
                <a:gd name="T4" fmla="*/ 0 w 2002"/>
                <a:gd name="T5" fmla="*/ 0 h 2742"/>
                <a:gd name="T6" fmla="*/ 0 w 2002"/>
                <a:gd name="T7" fmla="*/ 0 h 2742"/>
                <a:gd name="T8" fmla="*/ 0 w 2002"/>
                <a:gd name="T9" fmla="*/ 0 h 2742"/>
                <a:gd name="T10" fmla="*/ 0 w 2002"/>
                <a:gd name="T11" fmla="*/ 0 h 2742"/>
                <a:gd name="T12" fmla="*/ 0 w 2002"/>
                <a:gd name="T13" fmla="*/ 0 h 2742"/>
                <a:gd name="T14" fmla="*/ 0 w 2002"/>
                <a:gd name="T15" fmla="*/ 0 h 2742"/>
                <a:gd name="T16" fmla="*/ 0 w 2002"/>
                <a:gd name="T17" fmla="*/ 0 h 2742"/>
                <a:gd name="T18" fmla="*/ 0 w 2002"/>
                <a:gd name="T19" fmla="*/ 0 h 2742"/>
                <a:gd name="T20" fmla="*/ 0 w 2002"/>
                <a:gd name="T21" fmla="*/ 0 h 2742"/>
                <a:gd name="T22" fmla="*/ 0 w 2002"/>
                <a:gd name="T23" fmla="*/ 0 h 2742"/>
                <a:gd name="T24" fmla="*/ 0 w 2002"/>
                <a:gd name="T25" fmla="*/ 0 h 2742"/>
                <a:gd name="T26" fmla="*/ 0 w 2002"/>
                <a:gd name="T27" fmla="*/ 0 h 2742"/>
                <a:gd name="T28" fmla="*/ 0 w 2002"/>
                <a:gd name="T29" fmla="*/ 0 h 2742"/>
                <a:gd name="T30" fmla="*/ 0 w 2002"/>
                <a:gd name="T31" fmla="*/ 0 h 2742"/>
                <a:gd name="T32" fmla="*/ 0 w 2002"/>
                <a:gd name="T33" fmla="*/ 0 h 2742"/>
                <a:gd name="T34" fmla="*/ 0 w 2002"/>
                <a:gd name="T35" fmla="*/ 0 h 2742"/>
                <a:gd name="T36" fmla="*/ 0 w 2002"/>
                <a:gd name="T37" fmla="*/ 0 h 2742"/>
                <a:gd name="T38" fmla="*/ 0 w 2002"/>
                <a:gd name="T39" fmla="*/ 0 h 2742"/>
                <a:gd name="T40" fmla="*/ 0 w 2002"/>
                <a:gd name="T41" fmla="*/ 0 h 2742"/>
                <a:gd name="T42" fmla="*/ 0 w 2002"/>
                <a:gd name="T43" fmla="*/ 0 h 2742"/>
                <a:gd name="T44" fmla="*/ 0 w 2002"/>
                <a:gd name="T45" fmla="*/ 0 h 2742"/>
                <a:gd name="T46" fmla="*/ 0 w 2002"/>
                <a:gd name="T47" fmla="*/ 0 h 2742"/>
                <a:gd name="T48" fmla="*/ 0 w 2002"/>
                <a:gd name="T49" fmla="*/ 0 h 2742"/>
                <a:gd name="T50" fmla="*/ 0 w 2002"/>
                <a:gd name="T51" fmla="*/ 0 h 2742"/>
                <a:gd name="T52" fmla="*/ 0 w 2002"/>
                <a:gd name="T53" fmla="*/ 0 h 2742"/>
                <a:gd name="T54" fmla="*/ 0 w 2002"/>
                <a:gd name="T55" fmla="*/ 0 h 2742"/>
                <a:gd name="T56" fmla="*/ 0 w 2002"/>
                <a:gd name="T57" fmla="*/ 0 h 2742"/>
                <a:gd name="T58" fmla="*/ 0 w 2002"/>
                <a:gd name="T59" fmla="*/ 0 h 2742"/>
                <a:gd name="T60" fmla="*/ 0 w 2002"/>
                <a:gd name="T61" fmla="*/ 0 h 2742"/>
                <a:gd name="T62" fmla="*/ 0 w 2002"/>
                <a:gd name="T63" fmla="*/ 0 h 2742"/>
                <a:gd name="T64" fmla="*/ 0 w 2002"/>
                <a:gd name="T65" fmla="*/ 0 h 2742"/>
                <a:gd name="T66" fmla="*/ 0 w 2002"/>
                <a:gd name="T67" fmla="*/ 0 h 2742"/>
                <a:gd name="T68" fmla="*/ 0 w 2002"/>
                <a:gd name="T69" fmla="*/ 0 h 2742"/>
                <a:gd name="T70" fmla="*/ 0 w 2002"/>
                <a:gd name="T71" fmla="*/ 0 h 2742"/>
                <a:gd name="T72" fmla="*/ 0 w 2002"/>
                <a:gd name="T73" fmla="*/ 0 h 2742"/>
                <a:gd name="T74" fmla="*/ 0 w 2002"/>
                <a:gd name="T75" fmla="*/ 0 h 2742"/>
                <a:gd name="T76" fmla="*/ 0 w 2002"/>
                <a:gd name="T77" fmla="*/ 0 h 2742"/>
                <a:gd name="T78" fmla="*/ 0 w 2002"/>
                <a:gd name="T79" fmla="*/ 0 h 2742"/>
                <a:gd name="T80" fmla="*/ 0 w 2002"/>
                <a:gd name="T81" fmla="*/ 0 h 2742"/>
                <a:gd name="T82" fmla="*/ 0 w 2002"/>
                <a:gd name="T83" fmla="*/ 0 h 2742"/>
                <a:gd name="T84" fmla="*/ 0 w 2002"/>
                <a:gd name="T85" fmla="*/ 0 h 2742"/>
                <a:gd name="T86" fmla="*/ 0 w 2002"/>
                <a:gd name="T87" fmla="*/ 0 h 27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02"/>
                <a:gd name="T133" fmla="*/ 0 h 2742"/>
                <a:gd name="T134" fmla="*/ 2002 w 2002"/>
                <a:gd name="T135" fmla="*/ 2742 h 27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02" h="2742">
                  <a:moveTo>
                    <a:pt x="25" y="544"/>
                  </a:moveTo>
                  <a:cubicBezTo>
                    <a:pt x="0" y="418"/>
                    <a:pt x="15" y="236"/>
                    <a:pt x="146" y="145"/>
                  </a:cubicBezTo>
                  <a:cubicBezTo>
                    <a:pt x="277" y="54"/>
                    <a:pt x="498" y="32"/>
                    <a:pt x="600" y="16"/>
                  </a:cubicBezTo>
                  <a:cubicBezTo>
                    <a:pt x="702" y="0"/>
                    <a:pt x="839" y="53"/>
                    <a:pt x="899" y="135"/>
                  </a:cubicBezTo>
                  <a:cubicBezTo>
                    <a:pt x="959" y="217"/>
                    <a:pt x="942" y="105"/>
                    <a:pt x="1015" y="99"/>
                  </a:cubicBezTo>
                  <a:cubicBezTo>
                    <a:pt x="1088" y="93"/>
                    <a:pt x="1107" y="180"/>
                    <a:pt x="1142" y="130"/>
                  </a:cubicBezTo>
                  <a:cubicBezTo>
                    <a:pt x="1177" y="80"/>
                    <a:pt x="1223" y="39"/>
                    <a:pt x="1354" y="39"/>
                  </a:cubicBezTo>
                  <a:cubicBezTo>
                    <a:pt x="1485" y="39"/>
                    <a:pt x="1561" y="112"/>
                    <a:pt x="1576" y="216"/>
                  </a:cubicBezTo>
                  <a:cubicBezTo>
                    <a:pt x="1591" y="320"/>
                    <a:pt x="1591" y="458"/>
                    <a:pt x="1596" y="564"/>
                  </a:cubicBezTo>
                  <a:cubicBezTo>
                    <a:pt x="1601" y="670"/>
                    <a:pt x="2002" y="604"/>
                    <a:pt x="1996" y="685"/>
                  </a:cubicBezTo>
                  <a:cubicBezTo>
                    <a:pt x="1990" y="766"/>
                    <a:pt x="1606" y="691"/>
                    <a:pt x="1606" y="817"/>
                  </a:cubicBezTo>
                  <a:cubicBezTo>
                    <a:pt x="1606" y="943"/>
                    <a:pt x="1622" y="1165"/>
                    <a:pt x="1541" y="1236"/>
                  </a:cubicBezTo>
                  <a:cubicBezTo>
                    <a:pt x="1460" y="1307"/>
                    <a:pt x="1389" y="1302"/>
                    <a:pt x="1334" y="1297"/>
                  </a:cubicBezTo>
                  <a:cubicBezTo>
                    <a:pt x="1279" y="1292"/>
                    <a:pt x="1283" y="1377"/>
                    <a:pt x="1220" y="1399"/>
                  </a:cubicBezTo>
                  <a:cubicBezTo>
                    <a:pt x="1157" y="1421"/>
                    <a:pt x="1090" y="1403"/>
                    <a:pt x="1065" y="1447"/>
                  </a:cubicBezTo>
                  <a:cubicBezTo>
                    <a:pt x="1040" y="1491"/>
                    <a:pt x="1021" y="1508"/>
                    <a:pt x="951" y="1555"/>
                  </a:cubicBezTo>
                  <a:cubicBezTo>
                    <a:pt x="881" y="1602"/>
                    <a:pt x="748" y="1617"/>
                    <a:pt x="698" y="1627"/>
                  </a:cubicBezTo>
                  <a:cubicBezTo>
                    <a:pt x="648" y="1637"/>
                    <a:pt x="660" y="1687"/>
                    <a:pt x="714" y="1678"/>
                  </a:cubicBezTo>
                  <a:cubicBezTo>
                    <a:pt x="768" y="1669"/>
                    <a:pt x="867" y="1574"/>
                    <a:pt x="990" y="1666"/>
                  </a:cubicBezTo>
                  <a:cubicBezTo>
                    <a:pt x="1113" y="1758"/>
                    <a:pt x="1319" y="1965"/>
                    <a:pt x="1389" y="2029"/>
                  </a:cubicBezTo>
                  <a:cubicBezTo>
                    <a:pt x="1459" y="2093"/>
                    <a:pt x="1546" y="1928"/>
                    <a:pt x="1596" y="1979"/>
                  </a:cubicBezTo>
                  <a:cubicBezTo>
                    <a:pt x="1646" y="2030"/>
                    <a:pt x="1455" y="2100"/>
                    <a:pt x="1571" y="2211"/>
                  </a:cubicBezTo>
                  <a:cubicBezTo>
                    <a:pt x="1687" y="2322"/>
                    <a:pt x="1764" y="2510"/>
                    <a:pt x="1632" y="2626"/>
                  </a:cubicBezTo>
                  <a:cubicBezTo>
                    <a:pt x="1500" y="2742"/>
                    <a:pt x="1384" y="2691"/>
                    <a:pt x="1258" y="2610"/>
                  </a:cubicBezTo>
                  <a:cubicBezTo>
                    <a:pt x="1132" y="2529"/>
                    <a:pt x="753" y="2140"/>
                    <a:pt x="667" y="2039"/>
                  </a:cubicBezTo>
                  <a:cubicBezTo>
                    <a:pt x="581" y="1938"/>
                    <a:pt x="561" y="1878"/>
                    <a:pt x="596" y="1807"/>
                  </a:cubicBezTo>
                  <a:cubicBezTo>
                    <a:pt x="631" y="1736"/>
                    <a:pt x="575" y="1658"/>
                    <a:pt x="495" y="1668"/>
                  </a:cubicBezTo>
                  <a:cubicBezTo>
                    <a:pt x="415" y="1678"/>
                    <a:pt x="303" y="1691"/>
                    <a:pt x="202" y="1524"/>
                  </a:cubicBezTo>
                  <a:cubicBezTo>
                    <a:pt x="101" y="1357"/>
                    <a:pt x="157" y="1123"/>
                    <a:pt x="212" y="1185"/>
                  </a:cubicBezTo>
                  <a:cubicBezTo>
                    <a:pt x="267" y="1247"/>
                    <a:pt x="380" y="1292"/>
                    <a:pt x="466" y="1247"/>
                  </a:cubicBezTo>
                  <a:cubicBezTo>
                    <a:pt x="552" y="1202"/>
                    <a:pt x="570" y="1057"/>
                    <a:pt x="559" y="1017"/>
                  </a:cubicBezTo>
                  <a:cubicBezTo>
                    <a:pt x="548" y="977"/>
                    <a:pt x="716" y="948"/>
                    <a:pt x="843" y="968"/>
                  </a:cubicBezTo>
                  <a:cubicBezTo>
                    <a:pt x="970" y="988"/>
                    <a:pt x="1085" y="1122"/>
                    <a:pt x="1091" y="1236"/>
                  </a:cubicBezTo>
                  <a:cubicBezTo>
                    <a:pt x="1097" y="1350"/>
                    <a:pt x="1128" y="1307"/>
                    <a:pt x="1147" y="1297"/>
                  </a:cubicBezTo>
                  <a:cubicBezTo>
                    <a:pt x="1166" y="1287"/>
                    <a:pt x="1184" y="1271"/>
                    <a:pt x="1162" y="1246"/>
                  </a:cubicBezTo>
                  <a:cubicBezTo>
                    <a:pt x="1140" y="1221"/>
                    <a:pt x="1118" y="1229"/>
                    <a:pt x="1096" y="1115"/>
                  </a:cubicBezTo>
                  <a:cubicBezTo>
                    <a:pt x="1074" y="1001"/>
                    <a:pt x="1078" y="406"/>
                    <a:pt x="1081" y="327"/>
                  </a:cubicBezTo>
                  <a:cubicBezTo>
                    <a:pt x="1084" y="248"/>
                    <a:pt x="1055" y="243"/>
                    <a:pt x="1030" y="246"/>
                  </a:cubicBezTo>
                  <a:cubicBezTo>
                    <a:pt x="1005" y="249"/>
                    <a:pt x="999" y="216"/>
                    <a:pt x="965" y="281"/>
                  </a:cubicBezTo>
                  <a:cubicBezTo>
                    <a:pt x="978" y="386"/>
                    <a:pt x="927" y="533"/>
                    <a:pt x="828" y="596"/>
                  </a:cubicBezTo>
                  <a:cubicBezTo>
                    <a:pt x="729" y="659"/>
                    <a:pt x="539" y="753"/>
                    <a:pt x="516" y="708"/>
                  </a:cubicBezTo>
                  <a:cubicBezTo>
                    <a:pt x="493" y="663"/>
                    <a:pt x="434" y="539"/>
                    <a:pt x="300" y="542"/>
                  </a:cubicBezTo>
                  <a:cubicBezTo>
                    <a:pt x="166" y="545"/>
                    <a:pt x="125" y="630"/>
                    <a:pt x="97" y="683"/>
                  </a:cubicBezTo>
                  <a:cubicBezTo>
                    <a:pt x="69" y="736"/>
                    <a:pt x="50" y="670"/>
                    <a:pt x="25" y="544"/>
                  </a:cubicBezTo>
                  <a:close/>
                </a:path>
              </a:pathLst>
            </a:custGeom>
            <a:gradFill rotWithShape="1">
              <a:gsLst>
                <a:gs pos="0">
                  <a:srgbClr val="8EC000"/>
                </a:gs>
                <a:gs pos="100000">
                  <a:srgbClr val="94C30D"/>
                </a:gs>
              </a:gsLst>
              <a:path path="rect">
                <a:fillToRect l="50000" t="50000" r="50000" b="50000"/>
              </a:path>
            </a:gradFill>
            <a:ln w="9525">
              <a:solidFill>
                <a:srgbClr val="003300"/>
              </a:solidFill>
              <a:round/>
              <a:headEnd/>
              <a:tailEnd/>
            </a:ln>
          </p:spPr>
          <p:txBody>
            <a:bodyPr wrap="none" anchor="ctr">
              <a:prstTxWarp prst="textNoShape">
                <a:avLst/>
              </a:prstTxWarp>
            </a:bodyPr>
            <a:lstStyle/>
            <a:p>
              <a:endParaRPr lang="es-ES"/>
            </a:p>
          </p:txBody>
        </p:sp>
        <p:sp>
          <p:nvSpPr>
            <p:cNvPr id="63426" name="Oval 1085"/>
            <p:cNvSpPr>
              <a:spLocks noChangeAspect="1" noChangeArrowheads="1"/>
            </p:cNvSpPr>
            <p:nvPr/>
          </p:nvSpPr>
          <p:spPr bwMode="auto">
            <a:xfrm>
              <a:off x="2447" y="566"/>
              <a:ext cx="191" cy="328"/>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427" name="Oval 1086"/>
            <p:cNvSpPr>
              <a:spLocks noChangeAspect="1" noChangeArrowheads="1"/>
            </p:cNvSpPr>
            <p:nvPr/>
          </p:nvSpPr>
          <p:spPr bwMode="auto">
            <a:xfrm>
              <a:off x="2484" y="556"/>
              <a:ext cx="109" cy="45"/>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428" name="Oval 1087"/>
            <p:cNvSpPr>
              <a:spLocks noChangeAspect="1" noChangeArrowheads="1"/>
            </p:cNvSpPr>
            <p:nvPr/>
          </p:nvSpPr>
          <p:spPr bwMode="auto">
            <a:xfrm rot="-892190">
              <a:off x="2528" y="877"/>
              <a:ext cx="72" cy="23"/>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429" name="Oval 1088"/>
            <p:cNvSpPr>
              <a:spLocks noChangeAspect="1" noChangeArrowheads="1"/>
            </p:cNvSpPr>
            <p:nvPr/>
          </p:nvSpPr>
          <p:spPr bwMode="auto">
            <a:xfrm>
              <a:off x="2626" y="721"/>
              <a:ext cx="92" cy="25"/>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430" name="Oval 1089"/>
            <p:cNvSpPr>
              <a:spLocks noChangeAspect="1" noChangeArrowheads="1"/>
            </p:cNvSpPr>
            <p:nvPr/>
          </p:nvSpPr>
          <p:spPr bwMode="auto">
            <a:xfrm rot="236922">
              <a:off x="2283" y="549"/>
              <a:ext cx="124" cy="47"/>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431" name="Oval 1090"/>
            <p:cNvSpPr>
              <a:spLocks noChangeAspect="1" noChangeArrowheads="1"/>
            </p:cNvSpPr>
            <p:nvPr/>
          </p:nvSpPr>
          <p:spPr bwMode="auto">
            <a:xfrm rot="-6521748">
              <a:off x="2274" y="740"/>
              <a:ext cx="168" cy="374"/>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432" name="Oval 1091"/>
            <p:cNvSpPr>
              <a:spLocks noChangeAspect="1" noChangeArrowheads="1"/>
            </p:cNvSpPr>
            <p:nvPr/>
          </p:nvSpPr>
          <p:spPr bwMode="auto">
            <a:xfrm rot="-2816801">
              <a:off x="2377" y="932"/>
              <a:ext cx="201" cy="406"/>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433" name="Oval 1092"/>
            <p:cNvSpPr>
              <a:spLocks noChangeAspect="1" noChangeArrowheads="1"/>
            </p:cNvSpPr>
            <p:nvPr/>
          </p:nvSpPr>
          <p:spPr bwMode="auto">
            <a:xfrm>
              <a:off x="2530" y="1256"/>
              <a:ext cx="86" cy="33"/>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434" name="Oval 1093"/>
            <p:cNvSpPr>
              <a:spLocks noChangeAspect="1" noChangeArrowheads="1"/>
            </p:cNvSpPr>
            <p:nvPr/>
          </p:nvSpPr>
          <p:spPr bwMode="auto">
            <a:xfrm>
              <a:off x="2373" y="992"/>
              <a:ext cx="75" cy="33"/>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435" name="Oval 1094"/>
            <p:cNvSpPr>
              <a:spLocks noChangeAspect="1" noChangeArrowheads="1"/>
            </p:cNvSpPr>
            <p:nvPr/>
          </p:nvSpPr>
          <p:spPr bwMode="auto">
            <a:xfrm rot="-2279924">
              <a:off x="2481" y="905"/>
              <a:ext cx="55" cy="17"/>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436" name="Oval 1095"/>
            <p:cNvSpPr>
              <a:spLocks noChangeAspect="1" noChangeArrowheads="1"/>
            </p:cNvSpPr>
            <p:nvPr/>
          </p:nvSpPr>
          <p:spPr bwMode="auto">
            <a:xfrm rot="-971840">
              <a:off x="2354" y="941"/>
              <a:ext cx="105" cy="41"/>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437" name="Oval 1096"/>
            <p:cNvSpPr>
              <a:spLocks noChangeAspect="1" noChangeArrowheads="1"/>
            </p:cNvSpPr>
            <p:nvPr/>
          </p:nvSpPr>
          <p:spPr bwMode="auto">
            <a:xfrm rot="298185">
              <a:off x="2333" y="812"/>
              <a:ext cx="110" cy="38"/>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193" name="AutoShape 1097"/>
            <p:cNvSpPr>
              <a:spLocks noChangeAspect="1" noChangeArrowheads="1"/>
            </p:cNvSpPr>
            <p:nvPr/>
          </p:nvSpPr>
          <p:spPr bwMode="auto">
            <a:xfrm rot="5400000">
              <a:off x="2205" y="632"/>
              <a:ext cx="95" cy="116"/>
            </a:xfrm>
            <a:prstGeom prst="moon">
              <a:avLst>
                <a:gd name="adj" fmla="val 54519"/>
              </a:avLst>
            </a:prstGeom>
            <a:gradFill rotWithShape="1">
              <a:gsLst>
                <a:gs pos="0">
                  <a:schemeClr val="folHlink">
                    <a:alpha val="0"/>
                  </a:schemeClr>
                </a:gs>
                <a:gs pos="100000">
                  <a:schemeClr val="folHlink">
                    <a:gamma/>
                    <a:shade val="44314"/>
                    <a:invGamma/>
                  </a:schemeClr>
                </a:gs>
              </a:gsLst>
              <a:lin ang="0" scaled="1"/>
            </a:gradFill>
            <a:ln w="9525">
              <a:noFill/>
              <a:miter lim="800000"/>
              <a:headEnd/>
              <a:tailEnd/>
            </a:ln>
            <a:effectLst/>
          </p:spPr>
          <p:txBody>
            <a:bodyPr wrap="none" anchor="ctr">
              <a:prstTxWarp prst="textNoShape">
                <a:avLst/>
              </a:prstTxWarp>
            </a:bodyPr>
            <a:lstStyle/>
            <a:p>
              <a:pPr>
                <a:defRPr/>
              </a:pPr>
              <a:endParaRPr lang="es-ES">
                <a:ea typeface="+mn-ea"/>
                <a:cs typeface="+mn-cs"/>
              </a:endParaRPr>
            </a:p>
          </p:txBody>
        </p:sp>
        <p:sp>
          <p:nvSpPr>
            <p:cNvPr id="5194" name="AutoShape 1098"/>
            <p:cNvSpPr>
              <a:spLocks noChangeAspect="1" noChangeArrowheads="1"/>
            </p:cNvSpPr>
            <p:nvPr/>
          </p:nvSpPr>
          <p:spPr bwMode="auto">
            <a:xfrm rot="-6918623">
              <a:off x="2247" y="835"/>
              <a:ext cx="97" cy="111"/>
            </a:xfrm>
            <a:prstGeom prst="moon">
              <a:avLst>
                <a:gd name="adj" fmla="val 49981"/>
              </a:avLst>
            </a:prstGeom>
            <a:gradFill rotWithShape="1">
              <a:gsLst>
                <a:gs pos="0">
                  <a:schemeClr val="folHlink">
                    <a:alpha val="0"/>
                  </a:schemeClr>
                </a:gs>
                <a:gs pos="100000">
                  <a:schemeClr val="folHlink">
                    <a:gamma/>
                    <a:shade val="44314"/>
                    <a:invGamma/>
                  </a:schemeClr>
                </a:gs>
              </a:gsLst>
              <a:lin ang="0" scaled="1"/>
            </a:gradFill>
            <a:ln w="9525">
              <a:noFill/>
              <a:miter lim="800000"/>
              <a:headEnd/>
              <a:tailEnd/>
            </a:ln>
            <a:effectLst/>
          </p:spPr>
          <p:txBody>
            <a:bodyPr wrap="none" anchor="ctr">
              <a:prstTxWarp prst="textNoShape">
                <a:avLst/>
              </a:prstTxWarp>
            </a:bodyPr>
            <a:lstStyle/>
            <a:p>
              <a:pPr>
                <a:defRPr/>
              </a:pPr>
              <a:endParaRPr lang="es-ES">
                <a:ea typeface="+mn-ea"/>
                <a:cs typeface="+mn-cs"/>
              </a:endParaRPr>
            </a:p>
          </p:txBody>
        </p:sp>
        <p:sp>
          <p:nvSpPr>
            <p:cNvPr id="63440" name="Oval 1099"/>
            <p:cNvSpPr>
              <a:spLocks noChangeAspect="1" noChangeArrowheads="1"/>
            </p:cNvSpPr>
            <p:nvPr/>
          </p:nvSpPr>
          <p:spPr bwMode="auto">
            <a:xfrm rot="-6002483">
              <a:off x="2225" y="449"/>
              <a:ext cx="160" cy="351"/>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441" name="Text Box 1100"/>
            <p:cNvSpPr txBox="1">
              <a:spLocks noChangeAspect="1" noChangeArrowheads="1"/>
            </p:cNvSpPr>
            <p:nvPr/>
          </p:nvSpPr>
          <p:spPr bwMode="auto">
            <a:xfrm flipH="1">
              <a:off x="2359" y="663"/>
              <a:ext cx="380" cy="14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5E5C00"/>
                  </a:solidFill>
                  <a:ea typeface="Arial" charset="0"/>
                  <a:cs typeface="Arial" charset="0"/>
                </a:rPr>
                <a:t>CR1</a:t>
              </a:r>
            </a:p>
          </p:txBody>
        </p:sp>
        <p:sp>
          <p:nvSpPr>
            <p:cNvPr id="63442" name="Text Box 1101"/>
            <p:cNvSpPr txBox="1">
              <a:spLocks noChangeAspect="1" noChangeArrowheads="1"/>
            </p:cNvSpPr>
            <p:nvPr/>
          </p:nvSpPr>
          <p:spPr bwMode="auto">
            <a:xfrm flipH="1">
              <a:off x="2204" y="831"/>
              <a:ext cx="380" cy="14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5E5C00"/>
                  </a:solidFill>
                  <a:ea typeface="Arial" charset="0"/>
                  <a:cs typeface="Arial" charset="0"/>
                </a:rPr>
                <a:t>L2</a:t>
              </a:r>
            </a:p>
          </p:txBody>
        </p:sp>
        <p:sp>
          <p:nvSpPr>
            <p:cNvPr id="63443" name="Text Box 1102"/>
            <p:cNvSpPr txBox="1">
              <a:spLocks noChangeAspect="1" noChangeArrowheads="1"/>
            </p:cNvSpPr>
            <p:nvPr/>
          </p:nvSpPr>
          <p:spPr bwMode="auto">
            <a:xfrm flipH="1">
              <a:off x="2316" y="1083"/>
              <a:ext cx="379" cy="14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5E5C00"/>
                  </a:solidFill>
                  <a:ea typeface="Arial" charset="0"/>
                  <a:cs typeface="Arial" charset="0"/>
                </a:rPr>
                <a:t>CR2</a:t>
              </a:r>
            </a:p>
          </p:txBody>
        </p:sp>
        <p:sp>
          <p:nvSpPr>
            <p:cNvPr id="63444" name="Text Box 1103"/>
            <p:cNvSpPr txBox="1">
              <a:spLocks noChangeAspect="1" noChangeArrowheads="1"/>
            </p:cNvSpPr>
            <p:nvPr/>
          </p:nvSpPr>
          <p:spPr bwMode="auto">
            <a:xfrm flipH="1">
              <a:off x="2133" y="555"/>
              <a:ext cx="380" cy="14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5E5C00"/>
                  </a:solidFill>
                  <a:ea typeface="Arial" charset="0"/>
                  <a:cs typeface="Arial" charset="0"/>
                </a:rPr>
                <a:t>L1</a:t>
              </a:r>
            </a:p>
          </p:txBody>
        </p:sp>
      </p:grpSp>
      <p:sp>
        <p:nvSpPr>
          <p:cNvPr id="62564" name="Freeform 1104"/>
          <p:cNvSpPr>
            <a:spLocks noChangeAspect="1"/>
          </p:cNvSpPr>
          <p:nvPr/>
        </p:nvSpPr>
        <p:spPr bwMode="auto">
          <a:xfrm>
            <a:off x="7553325" y="5176838"/>
            <a:ext cx="34925" cy="130175"/>
          </a:xfrm>
          <a:custGeom>
            <a:avLst/>
            <a:gdLst>
              <a:gd name="T0" fmla="*/ 0 w 1"/>
              <a:gd name="T1" fmla="*/ 0 h 152"/>
              <a:gd name="T2" fmla="*/ 0 w 1"/>
              <a:gd name="T3" fmla="*/ 2147483647 h 152"/>
              <a:gd name="T4" fmla="*/ 0 60000 65536"/>
              <a:gd name="T5" fmla="*/ 0 60000 65536"/>
              <a:gd name="T6" fmla="*/ 0 w 1"/>
              <a:gd name="T7" fmla="*/ 0 h 152"/>
              <a:gd name="T8" fmla="*/ 1 w 1"/>
              <a:gd name="T9" fmla="*/ 152 h 152"/>
            </a:gdLst>
            <a:ahLst/>
            <a:cxnLst>
              <a:cxn ang="T4">
                <a:pos x="T0" y="T1"/>
              </a:cxn>
              <a:cxn ang="T5">
                <a:pos x="T2" y="T3"/>
              </a:cxn>
            </a:cxnLst>
            <a:rect l="T6" t="T7" r="T8" b="T9"/>
            <a:pathLst>
              <a:path w="1" h="152">
                <a:moveTo>
                  <a:pt x="0" y="0"/>
                </a:moveTo>
                <a:cubicBezTo>
                  <a:pt x="0" y="63"/>
                  <a:pt x="0" y="127"/>
                  <a:pt x="0" y="152"/>
                </a:cubicBezTo>
              </a:path>
            </a:pathLst>
          </a:custGeom>
          <a:noFill/>
          <a:ln w="38100">
            <a:solidFill>
              <a:srgbClr val="333300"/>
            </a:solidFill>
            <a:round/>
            <a:headEnd/>
            <a:tailEnd/>
          </a:ln>
        </p:spPr>
        <p:txBody>
          <a:bodyPr rot="10800000" vert="eaVert" wrap="none" anchor="ctr">
            <a:prstTxWarp prst="textNoShape">
              <a:avLst/>
            </a:prstTxWarp>
          </a:bodyPr>
          <a:lstStyle/>
          <a:p>
            <a:endParaRPr lang="es-ES"/>
          </a:p>
        </p:txBody>
      </p:sp>
      <p:grpSp>
        <p:nvGrpSpPr>
          <p:cNvPr id="62464" name="Group 1105"/>
          <p:cNvGrpSpPr>
            <a:grpSpLocks/>
          </p:cNvGrpSpPr>
          <p:nvPr/>
        </p:nvGrpSpPr>
        <p:grpSpPr bwMode="auto">
          <a:xfrm>
            <a:off x="7292975" y="5292725"/>
            <a:ext cx="331788" cy="546100"/>
            <a:chOff x="2722" y="3341"/>
            <a:chExt cx="209" cy="344"/>
          </a:xfrm>
        </p:grpSpPr>
        <p:sp>
          <p:nvSpPr>
            <p:cNvPr id="63423" name="Freeform 1106"/>
            <p:cNvSpPr>
              <a:spLocks noChangeAspect="1"/>
            </p:cNvSpPr>
            <p:nvPr/>
          </p:nvSpPr>
          <p:spPr bwMode="auto">
            <a:xfrm flipH="1">
              <a:off x="2722" y="3538"/>
              <a:ext cx="165" cy="147"/>
            </a:xfrm>
            <a:custGeom>
              <a:avLst/>
              <a:gdLst>
                <a:gd name="T0" fmla="*/ 0 w 474"/>
                <a:gd name="T1" fmla="*/ 0 h 443"/>
                <a:gd name="T2" fmla="*/ 0 w 474"/>
                <a:gd name="T3" fmla="*/ 0 h 443"/>
                <a:gd name="T4" fmla="*/ 0 w 474"/>
                <a:gd name="T5" fmla="*/ 0 h 443"/>
                <a:gd name="T6" fmla="*/ 0 w 474"/>
                <a:gd name="T7" fmla="*/ 0 h 443"/>
                <a:gd name="T8" fmla="*/ 0 60000 65536"/>
                <a:gd name="T9" fmla="*/ 0 60000 65536"/>
                <a:gd name="T10" fmla="*/ 0 60000 65536"/>
                <a:gd name="T11" fmla="*/ 0 60000 65536"/>
                <a:gd name="T12" fmla="*/ 0 w 474"/>
                <a:gd name="T13" fmla="*/ 0 h 443"/>
                <a:gd name="T14" fmla="*/ 474 w 474"/>
                <a:gd name="T15" fmla="*/ 443 h 443"/>
              </a:gdLst>
              <a:ahLst/>
              <a:cxnLst>
                <a:cxn ang="T8">
                  <a:pos x="T0" y="T1"/>
                </a:cxn>
                <a:cxn ang="T9">
                  <a:pos x="T2" y="T3"/>
                </a:cxn>
                <a:cxn ang="T10">
                  <a:pos x="T4" y="T5"/>
                </a:cxn>
                <a:cxn ang="T11">
                  <a:pos x="T6" y="T7"/>
                </a:cxn>
              </a:cxnLst>
              <a:rect l="T12" t="T13" r="T14" b="T15"/>
              <a:pathLst>
                <a:path w="474" h="443">
                  <a:moveTo>
                    <a:pt x="4" y="0"/>
                  </a:moveTo>
                  <a:cubicBezTo>
                    <a:pt x="11" y="68"/>
                    <a:pt x="0" y="184"/>
                    <a:pt x="67" y="222"/>
                  </a:cubicBezTo>
                  <a:cubicBezTo>
                    <a:pt x="134" y="260"/>
                    <a:pt x="348" y="190"/>
                    <a:pt x="407" y="227"/>
                  </a:cubicBezTo>
                  <a:cubicBezTo>
                    <a:pt x="474" y="294"/>
                    <a:pt x="432" y="392"/>
                    <a:pt x="422" y="443"/>
                  </a:cubicBezTo>
                </a:path>
              </a:pathLst>
            </a:custGeom>
            <a:noFill/>
            <a:ln w="38100">
              <a:solidFill>
                <a:srgbClr val="333300"/>
              </a:solidFill>
              <a:round/>
              <a:headEnd/>
              <a:tailEnd/>
            </a:ln>
          </p:spPr>
          <p:txBody>
            <a:bodyPr>
              <a:prstTxWarp prst="textNoShape">
                <a:avLst/>
              </a:prstTxWarp>
            </a:bodyPr>
            <a:lstStyle/>
            <a:p>
              <a:endParaRPr lang="es-ES"/>
            </a:p>
          </p:txBody>
        </p:sp>
        <p:sp>
          <p:nvSpPr>
            <p:cNvPr id="63424" name="AutoShape 1107"/>
            <p:cNvSpPr>
              <a:spLocks noChangeAspect="1" noChangeArrowheads="1"/>
            </p:cNvSpPr>
            <p:nvPr/>
          </p:nvSpPr>
          <p:spPr bwMode="auto">
            <a:xfrm>
              <a:off x="2842" y="3341"/>
              <a:ext cx="89" cy="202"/>
            </a:xfrm>
            <a:prstGeom prst="can">
              <a:avLst>
                <a:gd name="adj" fmla="val 16140"/>
              </a:avLst>
            </a:prstGeom>
            <a:gradFill rotWithShape="1">
              <a:gsLst>
                <a:gs pos="0">
                  <a:srgbClr val="D1C39F"/>
                </a:gs>
                <a:gs pos="17500">
                  <a:srgbClr val="F0EBD5"/>
                </a:gs>
                <a:gs pos="50000">
                  <a:srgbClr val="FFEFD1"/>
                </a:gs>
                <a:gs pos="82500">
                  <a:srgbClr val="F0EBD5"/>
                </a:gs>
                <a:gs pos="100000">
                  <a:srgbClr val="D1C39F"/>
                </a:gs>
              </a:gsLst>
              <a:lin ang="0" scaled="1"/>
            </a:gradFill>
            <a:ln w="12700">
              <a:solidFill>
                <a:schemeClr val="bg2"/>
              </a:solidFill>
              <a:round/>
              <a:headEnd/>
              <a:tailEnd/>
            </a:ln>
          </p:spPr>
          <p:txBody>
            <a:bodyPr wrap="none" rIns="100584" anchor="ctr" anchorCtr="1">
              <a:prstTxWarp prst="textNoShape">
                <a:avLst/>
              </a:prstTxWarp>
            </a:bodyPr>
            <a:lstStyle/>
            <a:p>
              <a:pPr algn="ctr">
                <a:spcBef>
                  <a:spcPct val="50000"/>
                </a:spcBef>
              </a:pPr>
              <a:r>
                <a:rPr lang="en-US" sz="800" b="1">
                  <a:solidFill>
                    <a:schemeClr val="bg2"/>
                  </a:solidFill>
                  <a:ea typeface="Arial" charset="0"/>
                  <a:cs typeface="Arial" charset="0"/>
                </a:rPr>
                <a:t>TM</a:t>
              </a:r>
            </a:p>
          </p:txBody>
        </p:sp>
      </p:grpSp>
      <p:sp>
        <p:nvSpPr>
          <p:cNvPr id="62566" name="Freeform 1108"/>
          <p:cNvSpPr>
            <a:spLocks noChangeAspect="1"/>
          </p:cNvSpPr>
          <p:nvPr/>
        </p:nvSpPr>
        <p:spPr bwMode="auto">
          <a:xfrm>
            <a:off x="7586663" y="5622925"/>
            <a:ext cx="871537" cy="876300"/>
          </a:xfrm>
          <a:custGeom>
            <a:avLst/>
            <a:gdLst>
              <a:gd name="T0" fmla="*/ 2147483647 w 549"/>
              <a:gd name="T1" fmla="*/ 2147483647 h 552"/>
              <a:gd name="T2" fmla="*/ 2147483647 w 549"/>
              <a:gd name="T3" fmla="*/ 2147483647 h 552"/>
              <a:gd name="T4" fmla="*/ 2147483647 w 549"/>
              <a:gd name="T5" fmla="*/ 2147483647 h 552"/>
              <a:gd name="T6" fmla="*/ 2147483647 w 549"/>
              <a:gd name="T7" fmla="*/ 2147483647 h 552"/>
              <a:gd name="T8" fmla="*/ 2147483647 w 549"/>
              <a:gd name="T9" fmla="*/ 2147483647 h 552"/>
              <a:gd name="T10" fmla="*/ 2147483647 w 549"/>
              <a:gd name="T11" fmla="*/ 2147483647 h 552"/>
              <a:gd name="T12" fmla="*/ 0 60000 65536"/>
              <a:gd name="T13" fmla="*/ 0 60000 65536"/>
              <a:gd name="T14" fmla="*/ 0 60000 65536"/>
              <a:gd name="T15" fmla="*/ 0 60000 65536"/>
              <a:gd name="T16" fmla="*/ 0 60000 65536"/>
              <a:gd name="T17" fmla="*/ 0 60000 65536"/>
              <a:gd name="T18" fmla="*/ 0 w 549"/>
              <a:gd name="T19" fmla="*/ 0 h 552"/>
              <a:gd name="T20" fmla="*/ 549 w 549"/>
              <a:gd name="T21" fmla="*/ 552 h 552"/>
            </a:gdLst>
            <a:ahLst/>
            <a:cxnLst>
              <a:cxn ang="T12">
                <a:pos x="T0" y="T1"/>
              </a:cxn>
              <a:cxn ang="T13">
                <a:pos x="T2" y="T3"/>
              </a:cxn>
              <a:cxn ang="T14">
                <a:pos x="T4" y="T5"/>
              </a:cxn>
              <a:cxn ang="T15">
                <a:pos x="T6" y="T7"/>
              </a:cxn>
              <a:cxn ang="T16">
                <a:pos x="T8" y="T9"/>
              </a:cxn>
              <a:cxn ang="T17">
                <a:pos x="T10" y="T11"/>
              </a:cxn>
            </a:cxnLst>
            <a:rect l="T18" t="T19" r="T20" b="T21"/>
            <a:pathLst>
              <a:path w="549" h="552">
                <a:moveTo>
                  <a:pt x="38" y="363"/>
                </a:moveTo>
                <a:cubicBezTo>
                  <a:pt x="81" y="429"/>
                  <a:pt x="75" y="552"/>
                  <a:pt x="178" y="506"/>
                </a:cubicBezTo>
                <a:cubicBezTo>
                  <a:pt x="280" y="460"/>
                  <a:pt x="119" y="372"/>
                  <a:pt x="74" y="288"/>
                </a:cubicBezTo>
                <a:cubicBezTo>
                  <a:pt x="29" y="204"/>
                  <a:pt x="0" y="96"/>
                  <a:pt x="93" y="48"/>
                </a:cubicBezTo>
                <a:cubicBezTo>
                  <a:pt x="186" y="0"/>
                  <a:pt x="297" y="12"/>
                  <a:pt x="387" y="75"/>
                </a:cubicBezTo>
                <a:cubicBezTo>
                  <a:pt x="477" y="138"/>
                  <a:pt x="549" y="366"/>
                  <a:pt x="471" y="531"/>
                </a:cubicBezTo>
              </a:path>
            </a:pathLst>
          </a:custGeom>
          <a:noFill/>
          <a:ln w="57150">
            <a:solidFill>
              <a:srgbClr val="333300"/>
            </a:solidFill>
            <a:round/>
            <a:headEnd/>
            <a:tailEnd/>
          </a:ln>
        </p:spPr>
        <p:txBody>
          <a:bodyPr>
            <a:prstTxWarp prst="textNoShape">
              <a:avLst/>
            </a:prstTxWarp>
          </a:bodyPr>
          <a:lstStyle/>
          <a:p>
            <a:endParaRPr lang="es-ES"/>
          </a:p>
        </p:txBody>
      </p:sp>
      <p:grpSp>
        <p:nvGrpSpPr>
          <p:cNvPr id="62465" name="Group 1109"/>
          <p:cNvGrpSpPr>
            <a:grpSpLocks/>
          </p:cNvGrpSpPr>
          <p:nvPr/>
        </p:nvGrpSpPr>
        <p:grpSpPr bwMode="auto">
          <a:xfrm flipH="1">
            <a:off x="7192963" y="5756275"/>
            <a:ext cx="552450" cy="557213"/>
            <a:chOff x="3579" y="3669"/>
            <a:chExt cx="348" cy="351"/>
          </a:xfrm>
        </p:grpSpPr>
        <p:sp>
          <p:nvSpPr>
            <p:cNvPr id="63414" name="Freeform 1110"/>
            <p:cNvSpPr>
              <a:spLocks noChangeAspect="1"/>
            </p:cNvSpPr>
            <p:nvPr/>
          </p:nvSpPr>
          <p:spPr bwMode="auto">
            <a:xfrm rot="3096028" flipH="1">
              <a:off x="3645" y="3673"/>
              <a:ext cx="215" cy="348"/>
            </a:xfrm>
            <a:custGeom>
              <a:avLst/>
              <a:gdLst>
                <a:gd name="T0" fmla="*/ 0 w 1338"/>
                <a:gd name="T1" fmla="*/ 0 h 2176"/>
                <a:gd name="T2" fmla="*/ 0 w 1338"/>
                <a:gd name="T3" fmla="*/ 0 h 2176"/>
                <a:gd name="T4" fmla="*/ 0 w 1338"/>
                <a:gd name="T5" fmla="*/ 0 h 2176"/>
                <a:gd name="T6" fmla="*/ 0 w 1338"/>
                <a:gd name="T7" fmla="*/ 0 h 2176"/>
                <a:gd name="T8" fmla="*/ 0 w 1338"/>
                <a:gd name="T9" fmla="*/ 0 h 2176"/>
                <a:gd name="T10" fmla="*/ 0 w 1338"/>
                <a:gd name="T11" fmla="*/ 0 h 2176"/>
                <a:gd name="T12" fmla="*/ 0 w 1338"/>
                <a:gd name="T13" fmla="*/ 0 h 2176"/>
                <a:gd name="T14" fmla="*/ 0 w 1338"/>
                <a:gd name="T15" fmla="*/ 0 h 2176"/>
                <a:gd name="T16" fmla="*/ 0 w 1338"/>
                <a:gd name="T17" fmla="*/ 0 h 2176"/>
                <a:gd name="T18" fmla="*/ 0 w 1338"/>
                <a:gd name="T19" fmla="*/ 0 h 2176"/>
                <a:gd name="T20" fmla="*/ 0 w 1338"/>
                <a:gd name="T21" fmla="*/ 0 h 2176"/>
                <a:gd name="T22" fmla="*/ 0 w 1338"/>
                <a:gd name="T23" fmla="*/ 0 h 2176"/>
                <a:gd name="T24" fmla="*/ 0 w 1338"/>
                <a:gd name="T25" fmla="*/ 0 h 2176"/>
                <a:gd name="T26" fmla="*/ 0 w 1338"/>
                <a:gd name="T27" fmla="*/ 0 h 2176"/>
                <a:gd name="T28" fmla="*/ 0 w 1338"/>
                <a:gd name="T29" fmla="*/ 0 h 217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38"/>
                <a:gd name="T46" fmla="*/ 0 h 2176"/>
                <a:gd name="T47" fmla="*/ 1338 w 1338"/>
                <a:gd name="T48" fmla="*/ 2176 h 217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38" h="2176">
                  <a:moveTo>
                    <a:pt x="184" y="695"/>
                  </a:moveTo>
                  <a:cubicBezTo>
                    <a:pt x="75" y="644"/>
                    <a:pt x="24" y="534"/>
                    <a:pt x="133" y="374"/>
                  </a:cubicBezTo>
                  <a:cubicBezTo>
                    <a:pt x="242" y="214"/>
                    <a:pt x="414" y="0"/>
                    <a:pt x="665" y="2"/>
                  </a:cubicBezTo>
                  <a:cubicBezTo>
                    <a:pt x="916" y="4"/>
                    <a:pt x="1101" y="201"/>
                    <a:pt x="1196" y="484"/>
                  </a:cubicBezTo>
                  <a:cubicBezTo>
                    <a:pt x="1291" y="767"/>
                    <a:pt x="1338" y="1442"/>
                    <a:pt x="1265" y="1717"/>
                  </a:cubicBezTo>
                  <a:cubicBezTo>
                    <a:pt x="1192" y="1992"/>
                    <a:pt x="934" y="2118"/>
                    <a:pt x="742" y="2147"/>
                  </a:cubicBezTo>
                  <a:cubicBezTo>
                    <a:pt x="550" y="2176"/>
                    <a:pt x="218" y="2063"/>
                    <a:pt x="109" y="1886"/>
                  </a:cubicBezTo>
                  <a:cubicBezTo>
                    <a:pt x="0" y="1709"/>
                    <a:pt x="14" y="1441"/>
                    <a:pt x="33" y="1287"/>
                  </a:cubicBezTo>
                  <a:cubicBezTo>
                    <a:pt x="52" y="1133"/>
                    <a:pt x="97" y="1080"/>
                    <a:pt x="199" y="1109"/>
                  </a:cubicBezTo>
                  <a:cubicBezTo>
                    <a:pt x="301" y="1138"/>
                    <a:pt x="338" y="1219"/>
                    <a:pt x="433" y="1234"/>
                  </a:cubicBezTo>
                  <a:cubicBezTo>
                    <a:pt x="528" y="1249"/>
                    <a:pt x="863" y="1251"/>
                    <a:pt x="936" y="1192"/>
                  </a:cubicBezTo>
                  <a:cubicBezTo>
                    <a:pt x="1009" y="1133"/>
                    <a:pt x="1045" y="950"/>
                    <a:pt x="1008" y="819"/>
                  </a:cubicBezTo>
                  <a:cubicBezTo>
                    <a:pt x="971" y="688"/>
                    <a:pt x="911" y="651"/>
                    <a:pt x="818" y="615"/>
                  </a:cubicBezTo>
                  <a:cubicBezTo>
                    <a:pt x="725" y="579"/>
                    <a:pt x="535" y="581"/>
                    <a:pt x="439" y="608"/>
                  </a:cubicBezTo>
                  <a:cubicBezTo>
                    <a:pt x="343" y="635"/>
                    <a:pt x="293" y="746"/>
                    <a:pt x="184" y="695"/>
                  </a:cubicBezTo>
                  <a:close/>
                </a:path>
              </a:pathLst>
            </a:custGeom>
            <a:gradFill rotWithShape="1">
              <a:gsLst>
                <a:gs pos="0">
                  <a:srgbClr val="8CBD00"/>
                </a:gs>
                <a:gs pos="100000">
                  <a:srgbClr val="8EC000"/>
                </a:gs>
              </a:gsLst>
              <a:lin ang="5400000" scaled="1"/>
            </a:gradFill>
            <a:ln w="12700">
              <a:solidFill>
                <a:srgbClr val="333300"/>
              </a:solidFill>
              <a:round/>
              <a:headEnd/>
              <a:tailEnd/>
            </a:ln>
          </p:spPr>
          <p:txBody>
            <a:bodyPr wrap="none" anchor="ctr">
              <a:prstTxWarp prst="textNoShape">
                <a:avLst/>
              </a:prstTxWarp>
            </a:bodyPr>
            <a:lstStyle/>
            <a:p>
              <a:endParaRPr lang="es-ES"/>
            </a:p>
          </p:txBody>
        </p:sp>
        <p:sp>
          <p:nvSpPr>
            <p:cNvPr id="63415" name="Oval 1111"/>
            <p:cNvSpPr>
              <a:spLocks noChangeAspect="1" noChangeArrowheads="1"/>
            </p:cNvSpPr>
            <p:nvPr/>
          </p:nvSpPr>
          <p:spPr bwMode="auto">
            <a:xfrm rot="7109780" flipH="1">
              <a:off x="3829" y="3813"/>
              <a:ext cx="71" cy="66"/>
            </a:xfrm>
            <a:prstGeom prst="ellipse">
              <a:avLst/>
            </a:prstGeom>
            <a:gradFill rotWithShape="1">
              <a:gsLst>
                <a:gs pos="0">
                  <a:srgbClr val="FFD495"/>
                </a:gs>
                <a:gs pos="100000">
                  <a:srgbClr val="FFB343">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416" name="Oval 1112"/>
            <p:cNvSpPr>
              <a:spLocks noChangeAspect="1" noChangeArrowheads="1"/>
            </p:cNvSpPr>
            <p:nvPr/>
          </p:nvSpPr>
          <p:spPr bwMode="auto">
            <a:xfrm rot="3096028" flipH="1">
              <a:off x="3766" y="3706"/>
              <a:ext cx="163" cy="123"/>
            </a:xfrm>
            <a:prstGeom prst="ellipse">
              <a:avLst/>
            </a:prstGeom>
            <a:gradFill rotWithShape="1">
              <a:gsLst>
                <a:gs pos="0">
                  <a:srgbClr val="455D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417" name="Text Box 1113"/>
            <p:cNvSpPr txBox="1">
              <a:spLocks noChangeAspect="1" noChangeArrowheads="1"/>
            </p:cNvSpPr>
            <p:nvPr/>
          </p:nvSpPr>
          <p:spPr bwMode="auto">
            <a:xfrm rot="3096028" flipH="1">
              <a:off x="3748" y="3694"/>
              <a:ext cx="204" cy="15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1000" b="1">
                  <a:solidFill>
                    <a:srgbClr val="DDFD69"/>
                  </a:solidFill>
                  <a:ea typeface="Arial" charset="0"/>
                  <a:cs typeface="Arial" charset="0"/>
                </a:rPr>
                <a:t>N</a:t>
              </a:r>
            </a:p>
          </p:txBody>
        </p:sp>
        <p:sp>
          <p:nvSpPr>
            <p:cNvPr id="63418" name="Oval 1114"/>
            <p:cNvSpPr>
              <a:spLocks noChangeAspect="1" noChangeArrowheads="1"/>
            </p:cNvSpPr>
            <p:nvPr/>
          </p:nvSpPr>
          <p:spPr bwMode="auto">
            <a:xfrm rot="6694865" flipH="1">
              <a:off x="3742" y="3871"/>
              <a:ext cx="62" cy="98"/>
            </a:xfrm>
            <a:prstGeom prst="ellipse">
              <a:avLst/>
            </a:prstGeom>
            <a:gradFill rotWithShape="1">
              <a:gsLst>
                <a:gs pos="0">
                  <a:srgbClr val="FFD495"/>
                </a:gs>
                <a:gs pos="100000">
                  <a:srgbClr val="FFB343">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419" name="Oval 1115"/>
            <p:cNvSpPr>
              <a:spLocks noChangeAspect="1" noChangeArrowheads="1"/>
            </p:cNvSpPr>
            <p:nvPr/>
          </p:nvSpPr>
          <p:spPr bwMode="auto">
            <a:xfrm rot="1027016">
              <a:off x="3816" y="3715"/>
              <a:ext cx="60" cy="19"/>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420" name="Oval 1116"/>
            <p:cNvSpPr>
              <a:spLocks noChangeAspect="1" noChangeArrowheads="1"/>
            </p:cNvSpPr>
            <p:nvPr/>
          </p:nvSpPr>
          <p:spPr bwMode="auto">
            <a:xfrm rot="8496028" flipH="1">
              <a:off x="3597" y="3785"/>
              <a:ext cx="187" cy="235"/>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421" name="Text Box 1117"/>
            <p:cNvSpPr txBox="1">
              <a:spLocks noChangeAspect="1" noChangeArrowheads="1"/>
            </p:cNvSpPr>
            <p:nvPr/>
          </p:nvSpPr>
          <p:spPr bwMode="auto">
            <a:xfrm rot="3096028" flipH="1">
              <a:off x="3593" y="3813"/>
              <a:ext cx="175" cy="173"/>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1200" b="1">
                  <a:solidFill>
                    <a:srgbClr val="5E5C00"/>
                  </a:solidFill>
                  <a:ea typeface="Arial" charset="0"/>
                  <a:cs typeface="Arial" charset="0"/>
                </a:rPr>
                <a:t>C</a:t>
              </a:r>
            </a:p>
          </p:txBody>
        </p:sp>
        <p:sp>
          <p:nvSpPr>
            <p:cNvPr id="63422" name="Oval 1118"/>
            <p:cNvSpPr>
              <a:spLocks noChangeAspect="1" noChangeArrowheads="1"/>
            </p:cNvSpPr>
            <p:nvPr/>
          </p:nvSpPr>
          <p:spPr bwMode="auto">
            <a:xfrm rot="2503298" flipH="1">
              <a:off x="3605" y="3943"/>
              <a:ext cx="68" cy="23"/>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nvGrpSpPr>
          <p:cNvPr id="62482" name="Group 1119"/>
          <p:cNvGrpSpPr>
            <a:grpSpLocks/>
          </p:cNvGrpSpPr>
          <p:nvPr/>
        </p:nvGrpSpPr>
        <p:grpSpPr bwMode="auto">
          <a:xfrm>
            <a:off x="6977063" y="5172075"/>
            <a:ext cx="1128712" cy="1449388"/>
            <a:chOff x="2523" y="3265"/>
            <a:chExt cx="711" cy="913"/>
          </a:xfrm>
        </p:grpSpPr>
        <p:sp>
          <p:nvSpPr>
            <p:cNvPr id="63399" name="Freeform 1120"/>
            <p:cNvSpPr>
              <a:spLocks noChangeAspect="1"/>
            </p:cNvSpPr>
            <p:nvPr/>
          </p:nvSpPr>
          <p:spPr bwMode="auto">
            <a:xfrm flipH="1">
              <a:off x="2523" y="3552"/>
              <a:ext cx="704" cy="626"/>
            </a:xfrm>
            <a:custGeom>
              <a:avLst/>
              <a:gdLst>
                <a:gd name="T0" fmla="*/ 73 w 704"/>
                <a:gd name="T1" fmla="*/ 407 h 626"/>
                <a:gd name="T2" fmla="*/ 98 w 704"/>
                <a:gd name="T3" fmla="*/ 585 h 626"/>
                <a:gd name="T4" fmla="*/ 333 w 704"/>
                <a:gd name="T5" fmla="*/ 534 h 626"/>
                <a:gd name="T6" fmla="*/ 347 w 704"/>
                <a:gd name="T7" fmla="*/ 256 h 626"/>
                <a:gd name="T8" fmla="*/ 425 w 704"/>
                <a:gd name="T9" fmla="*/ 39 h 626"/>
                <a:gd name="T10" fmla="*/ 638 w 704"/>
                <a:gd name="T11" fmla="*/ 83 h 626"/>
                <a:gd name="T12" fmla="*/ 609 w 704"/>
                <a:gd name="T13" fmla="*/ 321 h 626"/>
                <a:gd name="T14" fmla="*/ 464 w 704"/>
                <a:gd name="T15" fmla="*/ 463 h 626"/>
                <a:gd name="T16" fmla="*/ 0 60000 65536"/>
                <a:gd name="T17" fmla="*/ 0 60000 65536"/>
                <a:gd name="T18" fmla="*/ 0 60000 65536"/>
                <a:gd name="T19" fmla="*/ 0 60000 65536"/>
                <a:gd name="T20" fmla="*/ 0 60000 65536"/>
                <a:gd name="T21" fmla="*/ 0 60000 65536"/>
                <a:gd name="T22" fmla="*/ 0 60000 65536"/>
                <a:gd name="T23" fmla="*/ 0 60000 65536"/>
                <a:gd name="T24" fmla="*/ 0 w 704"/>
                <a:gd name="T25" fmla="*/ 0 h 626"/>
                <a:gd name="T26" fmla="*/ 704 w 704"/>
                <a:gd name="T27" fmla="*/ 626 h 6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04" h="626">
                  <a:moveTo>
                    <a:pt x="73" y="407"/>
                  </a:moveTo>
                  <a:cubicBezTo>
                    <a:pt x="0" y="486"/>
                    <a:pt x="33" y="563"/>
                    <a:pt x="98" y="585"/>
                  </a:cubicBezTo>
                  <a:cubicBezTo>
                    <a:pt x="163" y="606"/>
                    <a:pt x="285" y="626"/>
                    <a:pt x="333" y="534"/>
                  </a:cubicBezTo>
                  <a:cubicBezTo>
                    <a:pt x="380" y="443"/>
                    <a:pt x="387" y="348"/>
                    <a:pt x="347" y="256"/>
                  </a:cubicBezTo>
                  <a:cubicBezTo>
                    <a:pt x="307" y="164"/>
                    <a:pt x="355" y="78"/>
                    <a:pt x="425" y="39"/>
                  </a:cubicBezTo>
                  <a:cubicBezTo>
                    <a:pt x="495" y="0"/>
                    <a:pt x="573" y="0"/>
                    <a:pt x="638" y="83"/>
                  </a:cubicBezTo>
                  <a:cubicBezTo>
                    <a:pt x="704" y="166"/>
                    <a:pt x="642" y="275"/>
                    <a:pt x="609" y="321"/>
                  </a:cubicBezTo>
                  <a:cubicBezTo>
                    <a:pt x="575" y="367"/>
                    <a:pt x="550" y="403"/>
                    <a:pt x="464" y="463"/>
                  </a:cubicBezTo>
                </a:path>
              </a:pathLst>
            </a:custGeom>
            <a:noFill/>
            <a:ln w="57150">
              <a:solidFill>
                <a:srgbClr val="009900"/>
              </a:solidFill>
              <a:round/>
              <a:headEnd/>
              <a:tailEnd/>
            </a:ln>
          </p:spPr>
          <p:txBody>
            <a:bodyPr>
              <a:prstTxWarp prst="textNoShape">
                <a:avLst/>
              </a:prstTxWarp>
            </a:bodyPr>
            <a:lstStyle/>
            <a:p>
              <a:endParaRPr lang="es-ES"/>
            </a:p>
          </p:txBody>
        </p:sp>
        <p:grpSp>
          <p:nvGrpSpPr>
            <p:cNvPr id="62483" name="Group 1121"/>
            <p:cNvGrpSpPr>
              <a:grpSpLocks/>
            </p:cNvGrpSpPr>
            <p:nvPr/>
          </p:nvGrpSpPr>
          <p:grpSpPr bwMode="auto">
            <a:xfrm>
              <a:off x="2939" y="3265"/>
              <a:ext cx="89" cy="461"/>
              <a:chOff x="2939" y="3265"/>
              <a:chExt cx="89" cy="461"/>
            </a:xfrm>
          </p:grpSpPr>
          <p:sp>
            <p:nvSpPr>
              <p:cNvPr id="63411" name="Freeform 1122"/>
              <p:cNvSpPr>
                <a:spLocks noChangeAspect="1"/>
              </p:cNvSpPr>
              <p:nvPr/>
            </p:nvSpPr>
            <p:spPr bwMode="auto">
              <a:xfrm flipH="1">
                <a:off x="2973" y="3538"/>
                <a:ext cx="42" cy="188"/>
              </a:xfrm>
              <a:custGeom>
                <a:avLst/>
                <a:gdLst>
                  <a:gd name="T0" fmla="*/ 0 w 128"/>
                  <a:gd name="T1" fmla="*/ 0 h 574"/>
                  <a:gd name="T2" fmla="*/ 0 w 128"/>
                  <a:gd name="T3" fmla="*/ 0 h 574"/>
                  <a:gd name="T4" fmla="*/ 0 w 128"/>
                  <a:gd name="T5" fmla="*/ 0 h 574"/>
                  <a:gd name="T6" fmla="*/ 0 w 128"/>
                  <a:gd name="T7" fmla="*/ 0 h 574"/>
                  <a:gd name="T8" fmla="*/ 0 60000 65536"/>
                  <a:gd name="T9" fmla="*/ 0 60000 65536"/>
                  <a:gd name="T10" fmla="*/ 0 60000 65536"/>
                  <a:gd name="T11" fmla="*/ 0 60000 65536"/>
                  <a:gd name="T12" fmla="*/ 0 w 128"/>
                  <a:gd name="T13" fmla="*/ 0 h 574"/>
                  <a:gd name="T14" fmla="*/ 128 w 128"/>
                  <a:gd name="T15" fmla="*/ 574 h 574"/>
                </a:gdLst>
                <a:ahLst/>
                <a:cxnLst>
                  <a:cxn ang="T8">
                    <a:pos x="T0" y="T1"/>
                  </a:cxn>
                  <a:cxn ang="T9">
                    <a:pos x="T2" y="T3"/>
                  </a:cxn>
                  <a:cxn ang="T10">
                    <a:pos x="T4" y="T5"/>
                  </a:cxn>
                  <a:cxn ang="T11">
                    <a:pos x="T6" y="T7"/>
                  </a:cxn>
                </a:cxnLst>
                <a:rect l="T12" t="T13" r="T14" b="T15"/>
                <a:pathLst>
                  <a:path w="128" h="574">
                    <a:moveTo>
                      <a:pt x="104" y="0"/>
                    </a:moveTo>
                    <a:cubicBezTo>
                      <a:pt x="101" y="29"/>
                      <a:pt x="85" y="120"/>
                      <a:pt x="87" y="177"/>
                    </a:cubicBezTo>
                    <a:cubicBezTo>
                      <a:pt x="89" y="234"/>
                      <a:pt x="128" y="274"/>
                      <a:pt x="114" y="340"/>
                    </a:cubicBezTo>
                    <a:cubicBezTo>
                      <a:pt x="100" y="406"/>
                      <a:pt x="24" y="525"/>
                      <a:pt x="0" y="574"/>
                    </a:cubicBezTo>
                  </a:path>
                </a:pathLst>
              </a:custGeom>
              <a:noFill/>
              <a:ln w="38100">
                <a:solidFill>
                  <a:srgbClr val="009900"/>
                </a:solidFill>
                <a:round/>
                <a:headEnd/>
                <a:tailEnd/>
              </a:ln>
            </p:spPr>
            <p:txBody>
              <a:bodyPr>
                <a:prstTxWarp prst="textNoShape">
                  <a:avLst/>
                </a:prstTxWarp>
              </a:bodyPr>
              <a:lstStyle/>
              <a:p>
                <a:endParaRPr lang="es-ES"/>
              </a:p>
            </p:txBody>
          </p:sp>
          <p:sp>
            <p:nvSpPr>
              <p:cNvPr id="63412" name="AutoShape 1123"/>
              <p:cNvSpPr>
                <a:spLocks noChangeAspect="1" noChangeArrowheads="1"/>
              </p:cNvSpPr>
              <p:nvPr/>
            </p:nvSpPr>
            <p:spPr bwMode="auto">
              <a:xfrm>
                <a:off x="2939" y="3338"/>
                <a:ext cx="89" cy="202"/>
              </a:xfrm>
              <a:prstGeom prst="can">
                <a:avLst>
                  <a:gd name="adj" fmla="val 16140"/>
                </a:avLst>
              </a:prstGeom>
              <a:gradFill rotWithShape="1">
                <a:gsLst>
                  <a:gs pos="0">
                    <a:srgbClr val="D1C39F"/>
                  </a:gs>
                  <a:gs pos="17500">
                    <a:srgbClr val="F0EBD5"/>
                  </a:gs>
                  <a:gs pos="50000">
                    <a:srgbClr val="FFEFD1"/>
                  </a:gs>
                  <a:gs pos="82500">
                    <a:srgbClr val="F0EBD5"/>
                  </a:gs>
                  <a:gs pos="100000">
                    <a:srgbClr val="D1C39F"/>
                  </a:gs>
                </a:gsLst>
                <a:lin ang="0" scaled="1"/>
              </a:gradFill>
              <a:ln w="12700">
                <a:solidFill>
                  <a:schemeClr val="bg2"/>
                </a:solidFill>
                <a:round/>
                <a:headEnd/>
                <a:tailEnd/>
              </a:ln>
            </p:spPr>
            <p:txBody>
              <a:bodyPr wrap="none" rIns="100584" anchor="ctr" anchorCtr="1">
                <a:prstTxWarp prst="textNoShape">
                  <a:avLst/>
                </a:prstTxWarp>
              </a:bodyPr>
              <a:lstStyle/>
              <a:p>
                <a:pPr algn="ctr">
                  <a:spcBef>
                    <a:spcPct val="50000"/>
                  </a:spcBef>
                </a:pPr>
                <a:r>
                  <a:rPr lang="en-US" sz="800" b="1">
                    <a:solidFill>
                      <a:schemeClr val="bg2"/>
                    </a:solidFill>
                    <a:ea typeface="Arial" charset="0"/>
                    <a:cs typeface="Arial" charset="0"/>
                  </a:rPr>
                  <a:t>TM</a:t>
                </a:r>
              </a:p>
            </p:txBody>
          </p:sp>
          <p:sp>
            <p:nvSpPr>
              <p:cNvPr id="63413" name="Freeform 1124"/>
              <p:cNvSpPr>
                <a:spLocks noChangeAspect="1"/>
              </p:cNvSpPr>
              <p:nvPr/>
            </p:nvSpPr>
            <p:spPr bwMode="auto">
              <a:xfrm>
                <a:off x="2983" y="3265"/>
                <a:ext cx="22" cy="82"/>
              </a:xfrm>
              <a:custGeom>
                <a:avLst/>
                <a:gdLst>
                  <a:gd name="T0" fmla="*/ 0 w 1"/>
                  <a:gd name="T1" fmla="*/ 0 h 152"/>
                  <a:gd name="T2" fmla="*/ 0 w 1"/>
                  <a:gd name="T3" fmla="*/ 2 h 152"/>
                  <a:gd name="T4" fmla="*/ 0 60000 65536"/>
                  <a:gd name="T5" fmla="*/ 0 60000 65536"/>
                  <a:gd name="T6" fmla="*/ 0 w 1"/>
                  <a:gd name="T7" fmla="*/ 0 h 152"/>
                  <a:gd name="T8" fmla="*/ 1 w 1"/>
                  <a:gd name="T9" fmla="*/ 152 h 152"/>
                </a:gdLst>
                <a:ahLst/>
                <a:cxnLst>
                  <a:cxn ang="T4">
                    <a:pos x="T0" y="T1"/>
                  </a:cxn>
                  <a:cxn ang="T5">
                    <a:pos x="T2" y="T3"/>
                  </a:cxn>
                </a:cxnLst>
                <a:rect l="T6" t="T7" r="T8" b="T9"/>
                <a:pathLst>
                  <a:path w="1" h="152">
                    <a:moveTo>
                      <a:pt x="0" y="0"/>
                    </a:moveTo>
                    <a:cubicBezTo>
                      <a:pt x="0" y="63"/>
                      <a:pt x="0" y="127"/>
                      <a:pt x="0" y="152"/>
                    </a:cubicBezTo>
                  </a:path>
                </a:pathLst>
              </a:custGeom>
              <a:noFill/>
              <a:ln w="38100">
                <a:solidFill>
                  <a:srgbClr val="009900"/>
                </a:solidFill>
                <a:round/>
                <a:headEnd/>
                <a:tailEnd/>
              </a:ln>
            </p:spPr>
            <p:txBody>
              <a:bodyPr rot="10800000" vert="eaVert" wrap="none" anchor="ctr">
                <a:prstTxWarp prst="textNoShape">
                  <a:avLst/>
                </a:prstTxWarp>
              </a:bodyPr>
              <a:lstStyle/>
              <a:p>
                <a:endParaRPr lang="es-ES"/>
              </a:p>
            </p:txBody>
          </p:sp>
        </p:grpSp>
        <p:grpSp>
          <p:nvGrpSpPr>
            <p:cNvPr id="62484" name="Group 1125"/>
            <p:cNvGrpSpPr>
              <a:grpSpLocks/>
            </p:cNvGrpSpPr>
            <p:nvPr/>
          </p:nvGrpSpPr>
          <p:grpSpPr bwMode="auto">
            <a:xfrm flipH="1">
              <a:off x="2913" y="3654"/>
              <a:ext cx="321" cy="348"/>
              <a:chOff x="2625" y="3658"/>
              <a:chExt cx="321" cy="348"/>
            </a:xfrm>
          </p:grpSpPr>
          <p:sp>
            <p:nvSpPr>
              <p:cNvPr id="63402" name="Freeform 1126"/>
              <p:cNvSpPr>
                <a:spLocks noChangeAspect="1"/>
              </p:cNvSpPr>
              <p:nvPr/>
            </p:nvSpPr>
            <p:spPr bwMode="auto">
              <a:xfrm rot="1763028">
                <a:off x="2672" y="3660"/>
                <a:ext cx="220" cy="346"/>
              </a:xfrm>
              <a:custGeom>
                <a:avLst/>
                <a:gdLst>
                  <a:gd name="T0" fmla="*/ 0 w 1366"/>
                  <a:gd name="T1" fmla="*/ 0 h 2162"/>
                  <a:gd name="T2" fmla="*/ 0 w 1366"/>
                  <a:gd name="T3" fmla="*/ 0 h 2162"/>
                  <a:gd name="T4" fmla="*/ 0 w 1366"/>
                  <a:gd name="T5" fmla="*/ 0 h 2162"/>
                  <a:gd name="T6" fmla="*/ 0 w 1366"/>
                  <a:gd name="T7" fmla="*/ 0 h 2162"/>
                  <a:gd name="T8" fmla="*/ 0 w 1366"/>
                  <a:gd name="T9" fmla="*/ 0 h 2162"/>
                  <a:gd name="T10" fmla="*/ 0 w 1366"/>
                  <a:gd name="T11" fmla="*/ 0 h 2162"/>
                  <a:gd name="T12" fmla="*/ 0 w 1366"/>
                  <a:gd name="T13" fmla="*/ 0 h 2162"/>
                  <a:gd name="T14" fmla="*/ 0 w 1366"/>
                  <a:gd name="T15" fmla="*/ 0 h 2162"/>
                  <a:gd name="T16" fmla="*/ 0 w 1366"/>
                  <a:gd name="T17" fmla="*/ 0 h 2162"/>
                  <a:gd name="T18" fmla="*/ 0 w 1366"/>
                  <a:gd name="T19" fmla="*/ 0 h 2162"/>
                  <a:gd name="T20" fmla="*/ 0 w 1366"/>
                  <a:gd name="T21" fmla="*/ 0 h 2162"/>
                  <a:gd name="T22" fmla="*/ 0 w 1366"/>
                  <a:gd name="T23" fmla="*/ 0 h 2162"/>
                  <a:gd name="T24" fmla="*/ 0 w 1366"/>
                  <a:gd name="T25" fmla="*/ 0 h 2162"/>
                  <a:gd name="T26" fmla="*/ 0 w 1366"/>
                  <a:gd name="T27" fmla="*/ 0 h 216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66"/>
                  <a:gd name="T43" fmla="*/ 0 h 2162"/>
                  <a:gd name="T44" fmla="*/ 1366 w 1366"/>
                  <a:gd name="T45" fmla="*/ 2162 h 216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66" h="2162">
                    <a:moveTo>
                      <a:pt x="292" y="839"/>
                    </a:moveTo>
                    <a:cubicBezTo>
                      <a:pt x="117" y="788"/>
                      <a:pt x="22" y="679"/>
                      <a:pt x="175" y="422"/>
                    </a:cubicBezTo>
                    <a:cubicBezTo>
                      <a:pt x="328" y="165"/>
                      <a:pt x="537" y="0"/>
                      <a:pt x="734" y="1"/>
                    </a:cubicBezTo>
                    <a:cubicBezTo>
                      <a:pt x="931" y="2"/>
                      <a:pt x="1129" y="187"/>
                      <a:pt x="1224" y="470"/>
                    </a:cubicBezTo>
                    <a:cubicBezTo>
                      <a:pt x="1319" y="753"/>
                      <a:pt x="1366" y="1428"/>
                      <a:pt x="1293" y="1703"/>
                    </a:cubicBezTo>
                    <a:cubicBezTo>
                      <a:pt x="1220" y="1978"/>
                      <a:pt x="962" y="2104"/>
                      <a:pt x="770" y="2133"/>
                    </a:cubicBezTo>
                    <a:cubicBezTo>
                      <a:pt x="578" y="2162"/>
                      <a:pt x="246" y="2049"/>
                      <a:pt x="137" y="1872"/>
                    </a:cubicBezTo>
                    <a:cubicBezTo>
                      <a:pt x="28" y="1695"/>
                      <a:pt x="0" y="1248"/>
                      <a:pt x="14" y="1124"/>
                    </a:cubicBezTo>
                    <a:cubicBezTo>
                      <a:pt x="28" y="1000"/>
                      <a:pt x="22" y="759"/>
                      <a:pt x="248" y="854"/>
                    </a:cubicBezTo>
                    <a:cubicBezTo>
                      <a:pt x="474" y="949"/>
                      <a:pt x="358" y="1044"/>
                      <a:pt x="445" y="1102"/>
                    </a:cubicBezTo>
                    <a:cubicBezTo>
                      <a:pt x="532" y="1160"/>
                      <a:pt x="948" y="1203"/>
                      <a:pt x="1021" y="1065"/>
                    </a:cubicBezTo>
                    <a:cubicBezTo>
                      <a:pt x="1094" y="927"/>
                      <a:pt x="1057" y="796"/>
                      <a:pt x="1006" y="737"/>
                    </a:cubicBezTo>
                    <a:cubicBezTo>
                      <a:pt x="955" y="678"/>
                      <a:pt x="792" y="656"/>
                      <a:pt x="649" y="664"/>
                    </a:cubicBezTo>
                    <a:cubicBezTo>
                      <a:pt x="506" y="672"/>
                      <a:pt x="467" y="890"/>
                      <a:pt x="292" y="839"/>
                    </a:cubicBezTo>
                    <a:close/>
                  </a:path>
                </a:pathLst>
              </a:custGeom>
              <a:gradFill rotWithShape="1">
                <a:gsLst>
                  <a:gs pos="0">
                    <a:srgbClr val="8CBD00"/>
                  </a:gs>
                  <a:gs pos="100000">
                    <a:srgbClr val="8EC000"/>
                  </a:gs>
                </a:gsLst>
                <a:lin ang="5400000" scaled="1"/>
              </a:gradFill>
              <a:ln w="12700">
                <a:solidFill>
                  <a:srgbClr val="009900"/>
                </a:solidFill>
                <a:round/>
                <a:headEnd/>
                <a:tailEnd/>
              </a:ln>
            </p:spPr>
            <p:txBody>
              <a:bodyPr wrap="none" anchor="ctr">
                <a:prstTxWarp prst="textNoShape">
                  <a:avLst/>
                </a:prstTxWarp>
              </a:bodyPr>
              <a:lstStyle/>
              <a:p>
                <a:endParaRPr lang="es-ES"/>
              </a:p>
            </p:txBody>
          </p:sp>
          <p:sp>
            <p:nvSpPr>
              <p:cNvPr id="63403" name="Oval 1127"/>
              <p:cNvSpPr>
                <a:spLocks noChangeAspect="1" noChangeArrowheads="1"/>
              </p:cNvSpPr>
              <p:nvPr/>
            </p:nvSpPr>
            <p:spPr bwMode="auto">
              <a:xfrm rot="-3636973">
                <a:off x="2649" y="3784"/>
                <a:ext cx="188" cy="235"/>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404" name="Text Box 1128"/>
              <p:cNvSpPr txBox="1">
                <a:spLocks noChangeAspect="1" noChangeArrowheads="1"/>
              </p:cNvSpPr>
              <p:nvPr/>
            </p:nvSpPr>
            <p:spPr bwMode="auto">
              <a:xfrm rot="1960570">
                <a:off x="2648" y="3812"/>
                <a:ext cx="186" cy="173"/>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1200" b="1">
                    <a:solidFill>
                      <a:srgbClr val="5E5C00"/>
                    </a:solidFill>
                    <a:ea typeface="Arial" charset="0"/>
                    <a:cs typeface="Arial" charset="0"/>
                  </a:rPr>
                  <a:t>C</a:t>
                </a:r>
              </a:p>
            </p:txBody>
          </p:sp>
          <p:sp>
            <p:nvSpPr>
              <p:cNvPr id="63405" name="Oval 1129"/>
              <p:cNvSpPr>
                <a:spLocks noChangeAspect="1" noChangeArrowheads="1"/>
              </p:cNvSpPr>
              <p:nvPr/>
            </p:nvSpPr>
            <p:spPr bwMode="auto">
              <a:xfrm rot="1763028">
                <a:off x="2752" y="3665"/>
                <a:ext cx="178" cy="135"/>
              </a:xfrm>
              <a:prstGeom prst="ellipse">
                <a:avLst/>
              </a:prstGeom>
              <a:gradFill rotWithShape="1">
                <a:gsLst>
                  <a:gs pos="0">
                    <a:srgbClr val="455D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406" name="Oval 1130"/>
              <p:cNvSpPr>
                <a:spLocks noChangeAspect="1" noChangeArrowheads="1"/>
              </p:cNvSpPr>
              <p:nvPr/>
            </p:nvSpPr>
            <p:spPr bwMode="auto">
              <a:xfrm rot="2746716">
                <a:off x="2684" y="3752"/>
                <a:ext cx="79" cy="57"/>
              </a:xfrm>
              <a:prstGeom prst="ellipse">
                <a:avLst/>
              </a:prstGeom>
              <a:gradFill rotWithShape="1">
                <a:gsLst>
                  <a:gs pos="0">
                    <a:srgbClr val="950000"/>
                  </a:gs>
                  <a:gs pos="100000">
                    <a:srgbClr val="FF0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407" name="Text Box 1131"/>
              <p:cNvSpPr txBox="1">
                <a:spLocks noChangeAspect="1" noChangeArrowheads="1"/>
              </p:cNvSpPr>
              <p:nvPr/>
            </p:nvSpPr>
            <p:spPr bwMode="auto">
              <a:xfrm rot="1763028">
                <a:off x="2736" y="3658"/>
                <a:ext cx="210" cy="15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1000" b="1">
                    <a:solidFill>
                      <a:srgbClr val="DDFD69"/>
                    </a:solidFill>
                    <a:ea typeface="Arial" charset="0"/>
                    <a:cs typeface="Arial" charset="0"/>
                  </a:rPr>
                  <a:t>N</a:t>
                </a:r>
              </a:p>
            </p:txBody>
          </p:sp>
          <p:sp>
            <p:nvSpPr>
              <p:cNvPr id="63408" name="Oval 1132"/>
              <p:cNvSpPr>
                <a:spLocks noChangeAspect="1" noChangeArrowheads="1"/>
              </p:cNvSpPr>
              <p:nvPr/>
            </p:nvSpPr>
            <p:spPr bwMode="auto">
              <a:xfrm rot="2074694">
                <a:off x="2663" y="3957"/>
                <a:ext cx="72" cy="22"/>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409" name="Oval 1133"/>
              <p:cNvSpPr>
                <a:spLocks noChangeAspect="1" noChangeArrowheads="1"/>
              </p:cNvSpPr>
              <p:nvPr/>
            </p:nvSpPr>
            <p:spPr bwMode="auto">
              <a:xfrm rot="1027016">
                <a:off x="2831" y="3680"/>
                <a:ext cx="61" cy="18"/>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410" name="Oval 1134"/>
              <p:cNvSpPr>
                <a:spLocks noChangeAspect="1" noChangeArrowheads="1"/>
              </p:cNvSpPr>
              <p:nvPr/>
            </p:nvSpPr>
            <p:spPr bwMode="auto">
              <a:xfrm rot="2746716">
                <a:off x="2713" y="3721"/>
                <a:ext cx="80" cy="56"/>
              </a:xfrm>
              <a:prstGeom prst="ellipse">
                <a:avLst/>
              </a:prstGeom>
              <a:gradFill rotWithShape="1">
                <a:gsLst>
                  <a:gs pos="0">
                    <a:srgbClr val="950000"/>
                  </a:gs>
                  <a:gs pos="100000">
                    <a:srgbClr val="FF0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sp>
        <p:nvSpPr>
          <p:cNvPr id="62569" name="Oval 1135"/>
          <p:cNvSpPr>
            <a:spLocks noChangeArrowheads="1"/>
          </p:cNvSpPr>
          <p:nvPr/>
        </p:nvSpPr>
        <p:spPr bwMode="auto">
          <a:xfrm flipH="1">
            <a:off x="8345488" y="6267450"/>
            <a:ext cx="290512" cy="163513"/>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700" b="1">
                <a:solidFill>
                  <a:srgbClr val="FFFF00"/>
                </a:solidFill>
                <a:ea typeface="Arial" charset="0"/>
                <a:cs typeface="Arial" charset="0"/>
              </a:rPr>
              <a:t>Y</a:t>
            </a:r>
            <a:r>
              <a:rPr lang="en-US" sz="700" b="1">
                <a:solidFill>
                  <a:srgbClr val="4D0808"/>
                </a:solidFill>
                <a:ea typeface="Arial" charset="0"/>
                <a:cs typeface="Arial" charset="0"/>
              </a:rPr>
              <a:t>1148</a:t>
            </a:r>
          </a:p>
        </p:txBody>
      </p:sp>
      <p:sp>
        <p:nvSpPr>
          <p:cNvPr id="62570" name="Oval 1136"/>
          <p:cNvSpPr>
            <a:spLocks noChangeArrowheads="1"/>
          </p:cNvSpPr>
          <p:nvPr/>
        </p:nvSpPr>
        <p:spPr bwMode="auto">
          <a:xfrm flipH="1">
            <a:off x="8329613" y="5908675"/>
            <a:ext cx="290512" cy="169863"/>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700" b="1">
                <a:solidFill>
                  <a:srgbClr val="FFFF00"/>
                </a:solidFill>
                <a:ea typeface="Arial" charset="0"/>
                <a:cs typeface="Arial" charset="0"/>
              </a:rPr>
              <a:t>Y</a:t>
            </a:r>
            <a:r>
              <a:rPr lang="en-US" sz="700" b="1">
                <a:solidFill>
                  <a:srgbClr val="4D0808"/>
                </a:solidFill>
                <a:ea typeface="Arial" charset="0"/>
                <a:cs typeface="Arial" charset="0"/>
              </a:rPr>
              <a:t>1086</a:t>
            </a:r>
          </a:p>
        </p:txBody>
      </p:sp>
      <p:sp>
        <p:nvSpPr>
          <p:cNvPr id="62571" name="Oval 1137"/>
          <p:cNvSpPr>
            <a:spLocks noChangeArrowheads="1"/>
          </p:cNvSpPr>
          <p:nvPr/>
        </p:nvSpPr>
        <p:spPr bwMode="auto">
          <a:xfrm flipH="1">
            <a:off x="8356600" y="6091238"/>
            <a:ext cx="293688" cy="1619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700" b="1">
                <a:solidFill>
                  <a:srgbClr val="FFFF00"/>
                </a:solidFill>
                <a:ea typeface="Arial" charset="0"/>
                <a:cs typeface="Arial" charset="0"/>
              </a:rPr>
              <a:t>Y</a:t>
            </a:r>
            <a:r>
              <a:rPr lang="en-US" sz="700" b="1">
                <a:solidFill>
                  <a:srgbClr val="4D0808"/>
                </a:solidFill>
                <a:ea typeface="Arial" charset="0"/>
                <a:cs typeface="Arial" charset="0"/>
              </a:rPr>
              <a:t>1173</a:t>
            </a:r>
          </a:p>
        </p:txBody>
      </p:sp>
      <p:sp>
        <p:nvSpPr>
          <p:cNvPr id="62572" name="Oval 1138"/>
          <p:cNvSpPr>
            <a:spLocks noChangeArrowheads="1"/>
          </p:cNvSpPr>
          <p:nvPr/>
        </p:nvSpPr>
        <p:spPr bwMode="auto">
          <a:xfrm flipH="1">
            <a:off x="8247063" y="5738813"/>
            <a:ext cx="290512" cy="160337"/>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700" b="1">
                <a:solidFill>
                  <a:srgbClr val="FFFF00"/>
                </a:solidFill>
                <a:ea typeface="Arial" charset="0"/>
                <a:cs typeface="Arial" charset="0"/>
              </a:rPr>
              <a:t>Y</a:t>
            </a:r>
            <a:r>
              <a:rPr lang="en-US" sz="700" b="1">
                <a:solidFill>
                  <a:srgbClr val="4D0808"/>
                </a:solidFill>
                <a:ea typeface="Arial" charset="0"/>
                <a:cs typeface="Arial" charset="0"/>
              </a:rPr>
              <a:t>1068</a:t>
            </a:r>
          </a:p>
        </p:txBody>
      </p:sp>
      <p:sp>
        <p:nvSpPr>
          <p:cNvPr id="62573" name="Oval 1139"/>
          <p:cNvSpPr>
            <a:spLocks noChangeArrowheads="1"/>
          </p:cNvSpPr>
          <p:nvPr/>
        </p:nvSpPr>
        <p:spPr bwMode="auto">
          <a:xfrm flipH="1">
            <a:off x="8088313" y="5588000"/>
            <a:ext cx="292100" cy="165100"/>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700" b="1">
                <a:solidFill>
                  <a:srgbClr val="FFFF00"/>
                </a:solidFill>
                <a:ea typeface="Arial" charset="0"/>
                <a:cs typeface="Arial" charset="0"/>
              </a:rPr>
              <a:t>Y</a:t>
            </a:r>
            <a:r>
              <a:rPr lang="en-US" sz="700" b="1">
                <a:solidFill>
                  <a:srgbClr val="4D0808"/>
                </a:solidFill>
                <a:ea typeface="Arial" charset="0"/>
                <a:cs typeface="Arial" charset="0"/>
              </a:rPr>
              <a:t>1045</a:t>
            </a:r>
          </a:p>
        </p:txBody>
      </p:sp>
      <p:sp>
        <p:nvSpPr>
          <p:cNvPr id="62574" name="Oval 1140"/>
          <p:cNvSpPr>
            <a:spLocks noChangeArrowheads="1"/>
          </p:cNvSpPr>
          <p:nvPr/>
        </p:nvSpPr>
        <p:spPr bwMode="auto">
          <a:xfrm flipH="1">
            <a:off x="7808913" y="5570538"/>
            <a:ext cx="258762" cy="160337"/>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700" b="1">
                <a:solidFill>
                  <a:srgbClr val="FFFF00"/>
                </a:solidFill>
                <a:ea typeface="Arial" charset="0"/>
                <a:cs typeface="Arial" charset="0"/>
              </a:rPr>
              <a:t>Y</a:t>
            </a:r>
            <a:r>
              <a:rPr lang="en-US" sz="700" b="1">
                <a:solidFill>
                  <a:srgbClr val="4D0808"/>
                </a:solidFill>
                <a:ea typeface="Arial" charset="0"/>
                <a:cs typeface="Arial" charset="0"/>
              </a:rPr>
              <a:t>992</a:t>
            </a:r>
          </a:p>
        </p:txBody>
      </p:sp>
      <p:sp>
        <p:nvSpPr>
          <p:cNvPr id="62575" name="Oval 1141"/>
          <p:cNvSpPr>
            <a:spLocks noChangeArrowheads="1"/>
          </p:cNvSpPr>
          <p:nvPr/>
        </p:nvSpPr>
        <p:spPr bwMode="auto">
          <a:xfrm>
            <a:off x="7631113" y="5748338"/>
            <a:ext cx="265112" cy="160337"/>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700" b="1">
                <a:solidFill>
                  <a:srgbClr val="FFFF00"/>
                </a:solidFill>
                <a:ea typeface="Arial" charset="0"/>
                <a:cs typeface="Arial" charset="0"/>
              </a:rPr>
              <a:t>Y</a:t>
            </a:r>
            <a:r>
              <a:rPr lang="en-US" sz="700" b="1">
                <a:solidFill>
                  <a:srgbClr val="4D0808"/>
                </a:solidFill>
                <a:ea typeface="Arial" charset="0"/>
                <a:cs typeface="Arial" charset="0"/>
              </a:rPr>
              <a:t>845</a:t>
            </a:r>
          </a:p>
        </p:txBody>
      </p:sp>
      <p:sp>
        <p:nvSpPr>
          <p:cNvPr id="62576" name="Oval 1142"/>
          <p:cNvSpPr>
            <a:spLocks noChangeArrowheads="1"/>
          </p:cNvSpPr>
          <p:nvPr/>
        </p:nvSpPr>
        <p:spPr bwMode="auto">
          <a:xfrm flipH="1">
            <a:off x="7645400" y="5862638"/>
            <a:ext cx="268288" cy="147637"/>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700" b="1">
                <a:solidFill>
                  <a:srgbClr val="FFFF00"/>
                </a:solidFill>
                <a:ea typeface="Arial" charset="0"/>
                <a:cs typeface="Arial" charset="0"/>
              </a:rPr>
              <a:t>Y</a:t>
            </a:r>
            <a:r>
              <a:rPr lang="en-US" sz="700" b="1">
                <a:solidFill>
                  <a:srgbClr val="4D0808"/>
                </a:solidFill>
                <a:ea typeface="Arial" charset="0"/>
                <a:cs typeface="Arial" charset="0"/>
              </a:rPr>
              <a:t>920</a:t>
            </a:r>
          </a:p>
        </p:txBody>
      </p:sp>
      <p:sp>
        <p:nvSpPr>
          <p:cNvPr id="62577" name="Oval 1143"/>
          <p:cNvSpPr>
            <a:spLocks noChangeArrowheads="1"/>
          </p:cNvSpPr>
          <p:nvPr/>
        </p:nvSpPr>
        <p:spPr bwMode="auto">
          <a:xfrm flipH="1">
            <a:off x="7670800" y="5967413"/>
            <a:ext cx="258763" cy="153987"/>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700" b="1">
                <a:solidFill>
                  <a:srgbClr val="FFFF00"/>
                </a:solidFill>
                <a:ea typeface="Arial" charset="0"/>
                <a:cs typeface="Arial" charset="0"/>
              </a:rPr>
              <a:t>Y</a:t>
            </a:r>
            <a:r>
              <a:rPr lang="en-US" sz="700" b="1">
                <a:solidFill>
                  <a:srgbClr val="4D0808"/>
                </a:solidFill>
                <a:ea typeface="Arial" charset="0"/>
                <a:cs typeface="Arial" charset="0"/>
              </a:rPr>
              <a:t>891</a:t>
            </a:r>
          </a:p>
        </p:txBody>
      </p:sp>
      <p:sp>
        <p:nvSpPr>
          <p:cNvPr id="62578" name="Freeform 1144"/>
          <p:cNvSpPr>
            <a:spLocks/>
          </p:cNvSpPr>
          <p:nvPr/>
        </p:nvSpPr>
        <p:spPr bwMode="auto">
          <a:xfrm rot="21291761" flipH="1">
            <a:off x="7427913" y="6037263"/>
            <a:ext cx="238125" cy="80962"/>
          </a:xfrm>
          <a:custGeom>
            <a:avLst/>
            <a:gdLst>
              <a:gd name="T0" fmla="*/ 2147483647 w 150"/>
              <a:gd name="T1" fmla="*/ 0 h 51"/>
              <a:gd name="T2" fmla="*/ 2147483647 w 150"/>
              <a:gd name="T3" fmla="*/ 2147483647 h 51"/>
              <a:gd name="T4" fmla="*/ 0 w 150"/>
              <a:gd name="T5" fmla="*/ 2147483647 h 51"/>
              <a:gd name="T6" fmla="*/ 0 60000 65536"/>
              <a:gd name="T7" fmla="*/ 0 60000 65536"/>
              <a:gd name="T8" fmla="*/ 0 60000 65536"/>
              <a:gd name="T9" fmla="*/ 0 w 150"/>
              <a:gd name="T10" fmla="*/ 0 h 51"/>
              <a:gd name="T11" fmla="*/ 150 w 150"/>
              <a:gd name="T12" fmla="*/ 51 h 51"/>
            </a:gdLst>
            <a:ahLst/>
            <a:cxnLst>
              <a:cxn ang="T6">
                <a:pos x="T0" y="T1"/>
              </a:cxn>
              <a:cxn ang="T7">
                <a:pos x="T2" y="T3"/>
              </a:cxn>
              <a:cxn ang="T8">
                <a:pos x="T4" y="T5"/>
              </a:cxn>
            </a:cxnLst>
            <a:rect l="T9" t="T10" r="T11" b="T12"/>
            <a:pathLst>
              <a:path w="150" h="51">
                <a:moveTo>
                  <a:pt x="150" y="0"/>
                </a:moveTo>
                <a:cubicBezTo>
                  <a:pt x="145" y="7"/>
                  <a:pt x="127" y="43"/>
                  <a:pt x="102" y="47"/>
                </a:cubicBezTo>
                <a:cubicBezTo>
                  <a:pt x="77" y="51"/>
                  <a:pt x="31" y="36"/>
                  <a:pt x="0" y="26"/>
                </a:cubicBezTo>
              </a:path>
            </a:pathLst>
          </a:custGeom>
          <a:noFill/>
          <a:ln w="12700">
            <a:solidFill>
              <a:srgbClr val="CC3300"/>
            </a:solidFill>
            <a:prstDash val="sysDot"/>
            <a:round/>
            <a:headEnd/>
            <a:tailEnd type="triangle" w="med" len="med"/>
          </a:ln>
        </p:spPr>
        <p:txBody>
          <a:bodyPr rot="10800000" vert="eaVert" wrap="none" anchor="ctr">
            <a:prstTxWarp prst="textNoShape">
              <a:avLst/>
            </a:prstTxWarp>
          </a:bodyPr>
          <a:lstStyle/>
          <a:p>
            <a:endParaRPr lang="es-ES"/>
          </a:p>
        </p:txBody>
      </p:sp>
      <p:sp>
        <p:nvSpPr>
          <p:cNvPr id="62579" name="Freeform 1145"/>
          <p:cNvSpPr>
            <a:spLocks/>
          </p:cNvSpPr>
          <p:nvPr/>
        </p:nvSpPr>
        <p:spPr bwMode="auto">
          <a:xfrm rot="21291761" flipH="1">
            <a:off x="7426325" y="5943600"/>
            <a:ext cx="209550" cy="93663"/>
          </a:xfrm>
          <a:custGeom>
            <a:avLst/>
            <a:gdLst>
              <a:gd name="T0" fmla="*/ 2147483647 w 136"/>
              <a:gd name="T1" fmla="*/ 2147483647 h 52"/>
              <a:gd name="T2" fmla="*/ 2147483647 w 136"/>
              <a:gd name="T3" fmla="*/ 2147483647 h 52"/>
              <a:gd name="T4" fmla="*/ 0 w 136"/>
              <a:gd name="T5" fmla="*/ 2147483647 h 52"/>
              <a:gd name="T6" fmla="*/ 0 60000 65536"/>
              <a:gd name="T7" fmla="*/ 0 60000 65536"/>
              <a:gd name="T8" fmla="*/ 0 60000 65536"/>
              <a:gd name="T9" fmla="*/ 0 w 136"/>
              <a:gd name="T10" fmla="*/ 0 h 52"/>
              <a:gd name="T11" fmla="*/ 136 w 136"/>
              <a:gd name="T12" fmla="*/ 52 h 52"/>
            </a:gdLst>
            <a:ahLst/>
            <a:cxnLst>
              <a:cxn ang="T6">
                <a:pos x="T0" y="T1"/>
              </a:cxn>
              <a:cxn ang="T7">
                <a:pos x="T2" y="T3"/>
              </a:cxn>
              <a:cxn ang="T8">
                <a:pos x="T4" y="T5"/>
              </a:cxn>
            </a:cxnLst>
            <a:rect l="T9" t="T10" r="T11" b="T12"/>
            <a:pathLst>
              <a:path w="136" h="52">
                <a:moveTo>
                  <a:pt x="136" y="52"/>
                </a:moveTo>
                <a:cubicBezTo>
                  <a:pt x="135" y="43"/>
                  <a:pt x="118" y="27"/>
                  <a:pt x="97" y="19"/>
                </a:cubicBezTo>
                <a:cubicBezTo>
                  <a:pt x="76" y="11"/>
                  <a:pt x="34" y="0"/>
                  <a:pt x="0" y="2"/>
                </a:cubicBezTo>
              </a:path>
            </a:pathLst>
          </a:custGeom>
          <a:noFill/>
          <a:ln w="12700">
            <a:solidFill>
              <a:srgbClr val="CC3300"/>
            </a:solidFill>
            <a:prstDash val="sysDot"/>
            <a:round/>
            <a:headEnd/>
            <a:tailEnd type="triangle" w="med" len="med"/>
          </a:ln>
        </p:spPr>
        <p:txBody>
          <a:bodyPr rot="10800000" vert="eaVert" wrap="none" anchor="ctr">
            <a:prstTxWarp prst="textNoShape">
              <a:avLst/>
            </a:prstTxWarp>
          </a:bodyPr>
          <a:lstStyle/>
          <a:p>
            <a:endParaRPr lang="es-ES"/>
          </a:p>
        </p:txBody>
      </p:sp>
      <p:sp>
        <p:nvSpPr>
          <p:cNvPr id="62580" name="Freeform 1146"/>
          <p:cNvSpPr>
            <a:spLocks/>
          </p:cNvSpPr>
          <p:nvPr/>
        </p:nvSpPr>
        <p:spPr bwMode="auto">
          <a:xfrm rot="21291761" flipH="1">
            <a:off x="7412038" y="5845175"/>
            <a:ext cx="215900" cy="179388"/>
          </a:xfrm>
          <a:custGeom>
            <a:avLst/>
            <a:gdLst>
              <a:gd name="T0" fmla="*/ 2147483647 w 139"/>
              <a:gd name="T1" fmla="*/ 2147483647 h 108"/>
              <a:gd name="T2" fmla="*/ 2147483647 w 139"/>
              <a:gd name="T3" fmla="*/ 2147483647 h 108"/>
              <a:gd name="T4" fmla="*/ 0 w 139"/>
              <a:gd name="T5" fmla="*/ 0 h 108"/>
              <a:gd name="T6" fmla="*/ 0 60000 65536"/>
              <a:gd name="T7" fmla="*/ 0 60000 65536"/>
              <a:gd name="T8" fmla="*/ 0 60000 65536"/>
              <a:gd name="T9" fmla="*/ 0 w 139"/>
              <a:gd name="T10" fmla="*/ 0 h 108"/>
              <a:gd name="T11" fmla="*/ 139 w 139"/>
              <a:gd name="T12" fmla="*/ 108 h 108"/>
            </a:gdLst>
            <a:ahLst/>
            <a:cxnLst>
              <a:cxn ang="T6">
                <a:pos x="T0" y="T1"/>
              </a:cxn>
              <a:cxn ang="T7">
                <a:pos x="T2" y="T3"/>
              </a:cxn>
              <a:cxn ang="T8">
                <a:pos x="T4" y="T5"/>
              </a:cxn>
            </a:cxnLst>
            <a:rect l="T9" t="T10" r="T11" b="T12"/>
            <a:pathLst>
              <a:path w="139" h="108">
                <a:moveTo>
                  <a:pt x="139" y="108"/>
                </a:moveTo>
                <a:cubicBezTo>
                  <a:pt x="137" y="100"/>
                  <a:pt x="128" y="46"/>
                  <a:pt x="109" y="32"/>
                </a:cubicBezTo>
                <a:cubicBezTo>
                  <a:pt x="90" y="18"/>
                  <a:pt x="42" y="2"/>
                  <a:pt x="0" y="0"/>
                </a:cubicBezTo>
              </a:path>
            </a:pathLst>
          </a:custGeom>
          <a:noFill/>
          <a:ln w="12700">
            <a:solidFill>
              <a:srgbClr val="CC3300"/>
            </a:solidFill>
            <a:prstDash val="sysDot"/>
            <a:round/>
            <a:headEnd/>
            <a:tailEnd type="triangle" w="med" len="med"/>
          </a:ln>
        </p:spPr>
        <p:txBody>
          <a:bodyPr rot="10800000" vert="eaVert" wrap="none" anchor="ctr">
            <a:prstTxWarp prst="textNoShape">
              <a:avLst/>
            </a:prstTxWarp>
          </a:bodyPr>
          <a:lstStyle/>
          <a:p>
            <a:endParaRPr lang="es-ES"/>
          </a:p>
        </p:txBody>
      </p:sp>
      <p:sp>
        <p:nvSpPr>
          <p:cNvPr id="62581" name="Freeform 1147"/>
          <p:cNvSpPr>
            <a:spLocks/>
          </p:cNvSpPr>
          <p:nvPr/>
        </p:nvSpPr>
        <p:spPr bwMode="auto">
          <a:xfrm rot="21291761" flipH="1">
            <a:off x="7191375" y="5710238"/>
            <a:ext cx="223838" cy="344487"/>
          </a:xfrm>
          <a:custGeom>
            <a:avLst/>
            <a:gdLst>
              <a:gd name="T0" fmla="*/ 0 w 132"/>
              <a:gd name="T1" fmla="*/ 2147483647 h 181"/>
              <a:gd name="T2" fmla="*/ 2147483647 w 132"/>
              <a:gd name="T3" fmla="*/ 2147483647 h 181"/>
              <a:gd name="T4" fmla="*/ 2147483647 w 132"/>
              <a:gd name="T5" fmla="*/ 0 h 181"/>
              <a:gd name="T6" fmla="*/ 0 60000 65536"/>
              <a:gd name="T7" fmla="*/ 0 60000 65536"/>
              <a:gd name="T8" fmla="*/ 0 60000 65536"/>
              <a:gd name="T9" fmla="*/ 0 w 132"/>
              <a:gd name="T10" fmla="*/ 0 h 181"/>
              <a:gd name="T11" fmla="*/ 132 w 132"/>
              <a:gd name="T12" fmla="*/ 181 h 181"/>
            </a:gdLst>
            <a:ahLst/>
            <a:cxnLst>
              <a:cxn ang="T6">
                <a:pos x="T0" y="T1"/>
              </a:cxn>
              <a:cxn ang="T7">
                <a:pos x="T2" y="T3"/>
              </a:cxn>
              <a:cxn ang="T8">
                <a:pos x="T4" y="T5"/>
              </a:cxn>
            </a:cxnLst>
            <a:rect l="T9" t="T10" r="T11" b="T12"/>
            <a:pathLst>
              <a:path w="132" h="181">
                <a:moveTo>
                  <a:pt x="0" y="174"/>
                </a:moveTo>
                <a:cubicBezTo>
                  <a:pt x="16" y="181"/>
                  <a:pt x="94" y="161"/>
                  <a:pt x="113" y="129"/>
                </a:cubicBezTo>
                <a:cubicBezTo>
                  <a:pt x="132" y="97"/>
                  <a:pt x="132" y="44"/>
                  <a:pt x="111" y="0"/>
                </a:cubicBezTo>
              </a:path>
            </a:pathLst>
          </a:custGeom>
          <a:noFill/>
          <a:ln w="12700">
            <a:solidFill>
              <a:srgbClr val="CC3300"/>
            </a:solidFill>
            <a:prstDash val="sysDot"/>
            <a:round/>
            <a:headEnd/>
            <a:tailEnd type="triangle" w="med" len="med"/>
          </a:ln>
        </p:spPr>
        <p:txBody>
          <a:bodyPr rot="10800000" vert="eaVert" wrap="none" anchor="ctr">
            <a:prstTxWarp prst="textNoShape">
              <a:avLst/>
            </a:prstTxWarp>
          </a:bodyPr>
          <a:lstStyle/>
          <a:p>
            <a:endParaRPr lang="es-ES"/>
          </a:p>
        </p:txBody>
      </p:sp>
      <p:sp>
        <p:nvSpPr>
          <p:cNvPr id="62582" name="Freeform 1148"/>
          <p:cNvSpPr>
            <a:spLocks/>
          </p:cNvSpPr>
          <p:nvPr/>
        </p:nvSpPr>
        <p:spPr bwMode="auto">
          <a:xfrm rot="21291761" flipH="1">
            <a:off x="7108825" y="5761038"/>
            <a:ext cx="287338" cy="306387"/>
          </a:xfrm>
          <a:custGeom>
            <a:avLst/>
            <a:gdLst>
              <a:gd name="T0" fmla="*/ 0 w 178"/>
              <a:gd name="T1" fmla="*/ 2147483647 h 177"/>
              <a:gd name="T2" fmla="*/ 2147483647 w 178"/>
              <a:gd name="T3" fmla="*/ 2147483647 h 177"/>
              <a:gd name="T4" fmla="*/ 2147483647 w 178"/>
              <a:gd name="T5" fmla="*/ 0 h 177"/>
              <a:gd name="T6" fmla="*/ 0 60000 65536"/>
              <a:gd name="T7" fmla="*/ 0 60000 65536"/>
              <a:gd name="T8" fmla="*/ 0 60000 65536"/>
              <a:gd name="T9" fmla="*/ 0 w 178"/>
              <a:gd name="T10" fmla="*/ 0 h 177"/>
              <a:gd name="T11" fmla="*/ 178 w 178"/>
              <a:gd name="T12" fmla="*/ 177 h 177"/>
            </a:gdLst>
            <a:ahLst/>
            <a:cxnLst>
              <a:cxn ang="T6">
                <a:pos x="T0" y="T1"/>
              </a:cxn>
              <a:cxn ang="T7">
                <a:pos x="T2" y="T3"/>
              </a:cxn>
              <a:cxn ang="T8">
                <a:pos x="T4" y="T5"/>
              </a:cxn>
            </a:cxnLst>
            <a:rect l="T9" t="T10" r="T11" b="T12"/>
            <a:pathLst>
              <a:path w="178" h="177">
                <a:moveTo>
                  <a:pt x="0" y="170"/>
                </a:moveTo>
                <a:cubicBezTo>
                  <a:pt x="16" y="177"/>
                  <a:pt x="110" y="176"/>
                  <a:pt x="141" y="125"/>
                </a:cubicBezTo>
                <a:cubicBezTo>
                  <a:pt x="172" y="74"/>
                  <a:pt x="163" y="60"/>
                  <a:pt x="178" y="0"/>
                </a:cubicBezTo>
              </a:path>
            </a:pathLst>
          </a:custGeom>
          <a:noFill/>
          <a:ln w="12700">
            <a:solidFill>
              <a:srgbClr val="CC3300"/>
            </a:solidFill>
            <a:prstDash val="sysDot"/>
            <a:round/>
            <a:headEnd/>
            <a:tailEnd type="triangle" w="med" len="med"/>
          </a:ln>
        </p:spPr>
        <p:txBody>
          <a:bodyPr rot="10800000" vert="eaVert" wrap="none" anchor="ctr">
            <a:prstTxWarp prst="textNoShape">
              <a:avLst/>
            </a:prstTxWarp>
          </a:bodyPr>
          <a:lstStyle/>
          <a:p>
            <a:endParaRPr lang="es-ES"/>
          </a:p>
        </p:txBody>
      </p:sp>
      <p:sp>
        <p:nvSpPr>
          <p:cNvPr id="62583" name="Freeform 1149"/>
          <p:cNvSpPr>
            <a:spLocks/>
          </p:cNvSpPr>
          <p:nvPr/>
        </p:nvSpPr>
        <p:spPr bwMode="auto">
          <a:xfrm rot="21291761" flipH="1">
            <a:off x="7069138" y="5899150"/>
            <a:ext cx="339725" cy="200025"/>
          </a:xfrm>
          <a:custGeom>
            <a:avLst/>
            <a:gdLst>
              <a:gd name="T0" fmla="*/ 0 w 214"/>
              <a:gd name="T1" fmla="*/ 2147483647 h 118"/>
              <a:gd name="T2" fmla="*/ 2147483647 w 214"/>
              <a:gd name="T3" fmla="*/ 2147483647 h 118"/>
              <a:gd name="T4" fmla="*/ 2147483647 w 214"/>
              <a:gd name="T5" fmla="*/ 0 h 118"/>
              <a:gd name="T6" fmla="*/ 0 60000 65536"/>
              <a:gd name="T7" fmla="*/ 0 60000 65536"/>
              <a:gd name="T8" fmla="*/ 0 60000 65536"/>
              <a:gd name="T9" fmla="*/ 0 w 214"/>
              <a:gd name="T10" fmla="*/ 0 h 118"/>
              <a:gd name="T11" fmla="*/ 214 w 214"/>
              <a:gd name="T12" fmla="*/ 118 h 118"/>
            </a:gdLst>
            <a:ahLst/>
            <a:cxnLst>
              <a:cxn ang="T6">
                <a:pos x="T0" y="T1"/>
              </a:cxn>
              <a:cxn ang="T7">
                <a:pos x="T2" y="T3"/>
              </a:cxn>
              <a:cxn ang="T8">
                <a:pos x="T4" y="T5"/>
              </a:cxn>
            </a:cxnLst>
            <a:rect l="T9" t="T10" r="T11" b="T12"/>
            <a:pathLst>
              <a:path w="214" h="118">
                <a:moveTo>
                  <a:pt x="0" y="95"/>
                </a:moveTo>
                <a:cubicBezTo>
                  <a:pt x="15" y="104"/>
                  <a:pt x="88" y="118"/>
                  <a:pt x="118" y="103"/>
                </a:cubicBezTo>
                <a:cubicBezTo>
                  <a:pt x="148" y="88"/>
                  <a:pt x="169" y="52"/>
                  <a:pt x="214" y="0"/>
                </a:cubicBezTo>
              </a:path>
            </a:pathLst>
          </a:custGeom>
          <a:noFill/>
          <a:ln w="12700">
            <a:solidFill>
              <a:srgbClr val="CC3300"/>
            </a:solidFill>
            <a:prstDash val="sysDot"/>
            <a:round/>
            <a:headEnd/>
            <a:tailEnd type="triangle" w="med" len="med"/>
          </a:ln>
        </p:spPr>
        <p:txBody>
          <a:bodyPr rot="10800000" vert="eaVert" wrap="none" anchor="ctr">
            <a:prstTxWarp prst="textNoShape">
              <a:avLst/>
            </a:prstTxWarp>
          </a:bodyPr>
          <a:lstStyle/>
          <a:p>
            <a:endParaRPr lang="es-ES"/>
          </a:p>
        </p:txBody>
      </p:sp>
      <p:sp>
        <p:nvSpPr>
          <p:cNvPr id="62584" name="Freeform 1150"/>
          <p:cNvSpPr>
            <a:spLocks/>
          </p:cNvSpPr>
          <p:nvPr/>
        </p:nvSpPr>
        <p:spPr bwMode="auto">
          <a:xfrm rot="21291761" flipH="1">
            <a:off x="7100888" y="6046788"/>
            <a:ext cx="325437" cy="85725"/>
          </a:xfrm>
          <a:custGeom>
            <a:avLst/>
            <a:gdLst>
              <a:gd name="T0" fmla="*/ 0 w 202"/>
              <a:gd name="T1" fmla="*/ 0 h 47"/>
              <a:gd name="T2" fmla="*/ 2147483647 w 202"/>
              <a:gd name="T3" fmla="*/ 2147483647 h 47"/>
              <a:gd name="T4" fmla="*/ 2147483647 w 202"/>
              <a:gd name="T5" fmla="*/ 0 h 47"/>
              <a:gd name="T6" fmla="*/ 0 60000 65536"/>
              <a:gd name="T7" fmla="*/ 0 60000 65536"/>
              <a:gd name="T8" fmla="*/ 0 60000 65536"/>
              <a:gd name="T9" fmla="*/ 0 w 202"/>
              <a:gd name="T10" fmla="*/ 0 h 47"/>
              <a:gd name="T11" fmla="*/ 202 w 202"/>
              <a:gd name="T12" fmla="*/ 47 h 47"/>
            </a:gdLst>
            <a:ahLst/>
            <a:cxnLst>
              <a:cxn ang="T6">
                <a:pos x="T0" y="T1"/>
              </a:cxn>
              <a:cxn ang="T7">
                <a:pos x="T2" y="T3"/>
              </a:cxn>
              <a:cxn ang="T8">
                <a:pos x="T4" y="T5"/>
              </a:cxn>
            </a:cxnLst>
            <a:rect l="T9" t="T10" r="T11" b="T12"/>
            <a:pathLst>
              <a:path w="202" h="47">
                <a:moveTo>
                  <a:pt x="0" y="0"/>
                </a:moveTo>
                <a:cubicBezTo>
                  <a:pt x="13" y="12"/>
                  <a:pt x="75" y="47"/>
                  <a:pt x="103" y="45"/>
                </a:cubicBezTo>
                <a:cubicBezTo>
                  <a:pt x="131" y="43"/>
                  <a:pt x="151" y="33"/>
                  <a:pt x="202" y="0"/>
                </a:cubicBezTo>
              </a:path>
            </a:pathLst>
          </a:custGeom>
          <a:noFill/>
          <a:ln w="12700">
            <a:solidFill>
              <a:srgbClr val="CC3300"/>
            </a:solidFill>
            <a:prstDash val="sysDot"/>
            <a:round/>
            <a:headEnd/>
            <a:tailEnd type="triangle" w="med" len="med"/>
          </a:ln>
        </p:spPr>
        <p:txBody>
          <a:bodyPr rot="10800000" vert="eaVert" wrap="none" anchor="ctr">
            <a:prstTxWarp prst="textNoShape">
              <a:avLst/>
            </a:prstTxWarp>
          </a:bodyPr>
          <a:lstStyle/>
          <a:p>
            <a:endParaRPr lang="es-ES"/>
          </a:p>
        </p:txBody>
      </p:sp>
      <p:sp>
        <p:nvSpPr>
          <p:cNvPr id="62585" name="Oval 1151"/>
          <p:cNvSpPr>
            <a:spLocks noChangeArrowheads="1"/>
          </p:cNvSpPr>
          <p:nvPr/>
        </p:nvSpPr>
        <p:spPr bwMode="auto">
          <a:xfrm flipH="1">
            <a:off x="7054850" y="6264275"/>
            <a:ext cx="290513" cy="163513"/>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700" b="1">
                <a:solidFill>
                  <a:srgbClr val="FFFF00"/>
                </a:solidFill>
                <a:ea typeface="Arial" charset="0"/>
                <a:cs typeface="Arial" charset="0"/>
              </a:rPr>
              <a:t>Y</a:t>
            </a:r>
            <a:r>
              <a:rPr lang="en-US" sz="700" b="1">
                <a:solidFill>
                  <a:srgbClr val="4D0808"/>
                </a:solidFill>
                <a:ea typeface="Arial" charset="0"/>
                <a:cs typeface="Arial" charset="0"/>
              </a:rPr>
              <a:t>1148</a:t>
            </a:r>
          </a:p>
        </p:txBody>
      </p:sp>
      <p:sp>
        <p:nvSpPr>
          <p:cNvPr id="62586" name="Oval 1152"/>
          <p:cNvSpPr>
            <a:spLocks noChangeArrowheads="1"/>
          </p:cNvSpPr>
          <p:nvPr/>
        </p:nvSpPr>
        <p:spPr bwMode="auto">
          <a:xfrm flipH="1">
            <a:off x="6900863" y="6113463"/>
            <a:ext cx="290512" cy="169862"/>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700" b="1">
                <a:solidFill>
                  <a:srgbClr val="FFFF00"/>
                </a:solidFill>
                <a:ea typeface="Arial" charset="0"/>
                <a:cs typeface="Arial" charset="0"/>
              </a:rPr>
              <a:t>Y</a:t>
            </a:r>
            <a:r>
              <a:rPr lang="en-US" sz="700" b="1">
                <a:solidFill>
                  <a:srgbClr val="4D0808"/>
                </a:solidFill>
                <a:ea typeface="Arial" charset="0"/>
                <a:cs typeface="Arial" charset="0"/>
              </a:rPr>
              <a:t>1086</a:t>
            </a:r>
          </a:p>
        </p:txBody>
      </p:sp>
      <p:sp>
        <p:nvSpPr>
          <p:cNvPr id="62587" name="Oval 1153"/>
          <p:cNvSpPr>
            <a:spLocks noChangeArrowheads="1"/>
          </p:cNvSpPr>
          <p:nvPr/>
        </p:nvSpPr>
        <p:spPr bwMode="auto">
          <a:xfrm flipH="1">
            <a:off x="6797675" y="5954713"/>
            <a:ext cx="293688" cy="1619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700" b="1">
                <a:solidFill>
                  <a:srgbClr val="FFFF00"/>
                </a:solidFill>
                <a:ea typeface="Arial" charset="0"/>
                <a:cs typeface="Arial" charset="0"/>
              </a:rPr>
              <a:t>Y</a:t>
            </a:r>
            <a:r>
              <a:rPr lang="en-US" sz="700" b="1">
                <a:solidFill>
                  <a:srgbClr val="4D0808"/>
                </a:solidFill>
                <a:ea typeface="Arial" charset="0"/>
                <a:cs typeface="Arial" charset="0"/>
              </a:rPr>
              <a:t>1173</a:t>
            </a:r>
          </a:p>
        </p:txBody>
      </p:sp>
      <p:sp>
        <p:nvSpPr>
          <p:cNvPr id="62588" name="Oval 1154"/>
          <p:cNvSpPr>
            <a:spLocks noChangeArrowheads="1"/>
          </p:cNvSpPr>
          <p:nvPr/>
        </p:nvSpPr>
        <p:spPr bwMode="auto">
          <a:xfrm flipH="1">
            <a:off x="6775450" y="5786438"/>
            <a:ext cx="290513" cy="160337"/>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700" b="1">
                <a:solidFill>
                  <a:srgbClr val="FFFF00"/>
                </a:solidFill>
                <a:ea typeface="Arial" charset="0"/>
                <a:cs typeface="Arial" charset="0"/>
              </a:rPr>
              <a:t>Y</a:t>
            </a:r>
            <a:r>
              <a:rPr lang="en-US" sz="700" b="1">
                <a:solidFill>
                  <a:srgbClr val="4D0808"/>
                </a:solidFill>
                <a:ea typeface="Arial" charset="0"/>
                <a:cs typeface="Arial" charset="0"/>
              </a:rPr>
              <a:t>1068</a:t>
            </a:r>
          </a:p>
        </p:txBody>
      </p:sp>
      <p:sp>
        <p:nvSpPr>
          <p:cNvPr id="62589" name="Oval 1155"/>
          <p:cNvSpPr>
            <a:spLocks noChangeArrowheads="1"/>
          </p:cNvSpPr>
          <p:nvPr/>
        </p:nvSpPr>
        <p:spPr bwMode="auto">
          <a:xfrm flipH="1">
            <a:off x="6862763" y="5616575"/>
            <a:ext cx="292100" cy="165100"/>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700" b="1">
                <a:solidFill>
                  <a:srgbClr val="FFFF00"/>
                </a:solidFill>
                <a:ea typeface="Arial" charset="0"/>
                <a:cs typeface="Arial" charset="0"/>
              </a:rPr>
              <a:t>Y</a:t>
            </a:r>
            <a:r>
              <a:rPr lang="en-US" sz="700" b="1">
                <a:solidFill>
                  <a:srgbClr val="4D0808"/>
                </a:solidFill>
                <a:ea typeface="Arial" charset="0"/>
                <a:cs typeface="Arial" charset="0"/>
              </a:rPr>
              <a:t>1045</a:t>
            </a:r>
          </a:p>
        </p:txBody>
      </p:sp>
      <p:sp>
        <p:nvSpPr>
          <p:cNvPr id="62590" name="Oval 1156"/>
          <p:cNvSpPr>
            <a:spLocks noChangeArrowheads="1"/>
          </p:cNvSpPr>
          <p:nvPr/>
        </p:nvSpPr>
        <p:spPr bwMode="auto">
          <a:xfrm flipH="1">
            <a:off x="7154863" y="5565775"/>
            <a:ext cx="258762" cy="160338"/>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700" b="1">
                <a:solidFill>
                  <a:srgbClr val="FFFF00"/>
                </a:solidFill>
                <a:ea typeface="Arial" charset="0"/>
                <a:cs typeface="Arial" charset="0"/>
              </a:rPr>
              <a:t>Y</a:t>
            </a:r>
            <a:r>
              <a:rPr lang="en-US" sz="700" b="1">
                <a:solidFill>
                  <a:srgbClr val="4D0808"/>
                </a:solidFill>
                <a:ea typeface="Arial" charset="0"/>
                <a:cs typeface="Arial" charset="0"/>
              </a:rPr>
              <a:t>992</a:t>
            </a:r>
          </a:p>
        </p:txBody>
      </p:sp>
      <p:grpSp>
        <p:nvGrpSpPr>
          <p:cNvPr id="62485" name="Group 1157"/>
          <p:cNvGrpSpPr>
            <a:grpSpLocks/>
          </p:cNvGrpSpPr>
          <p:nvPr/>
        </p:nvGrpSpPr>
        <p:grpSpPr bwMode="auto">
          <a:xfrm>
            <a:off x="6191250" y="5330825"/>
            <a:ext cx="2703513" cy="247650"/>
            <a:chOff x="151" y="1324"/>
            <a:chExt cx="1703" cy="156"/>
          </a:xfrm>
        </p:grpSpPr>
        <p:sp>
          <p:nvSpPr>
            <p:cNvPr id="63159" name="Line 1158"/>
            <p:cNvSpPr>
              <a:spLocks noChangeAspect="1" noChangeShapeType="1"/>
            </p:cNvSpPr>
            <p:nvPr/>
          </p:nvSpPr>
          <p:spPr bwMode="auto">
            <a:xfrm>
              <a:off x="87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160" name="Line 1159"/>
            <p:cNvSpPr>
              <a:spLocks noChangeAspect="1" noChangeShapeType="1"/>
            </p:cNvSpPr>
            <p:nvPr/>
          </p:nvSpPr>
          <p:spPr bwMode="auto">
            <a:xfrm flipH="1" flipV="1">
              <a:off x="843"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3161" name="Line 1160"/>
            <p:cNvSpPr>
              <a:spLocks noChangeAspect="1" noChangeShapeType="1"/>
            </p:cNvSpPr>
            <p:nvPr/>
          </p:nvSpPr>
          <p:spPr bwMode="auto">
            <a:xfrm flipV="1">
              <a:off x="842"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162" name="Oval 1161"/>
            <p:cNvSpPr>
              <a:spLocks noChangeAspect="1" noChangeArrowheads="1"/>
            </p:cNvSpPr>
            <p:nvPr/>
          </p:nvSpPr>
          <p:spPr bwMode="auto">
            <a:xfrm>
              <a:off x="832"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163" name="Line 1162"/>
            <p:cNvSpPr>
              <a:spLocks noChangeAspect="1" noChangeShapeType="1"/>
            </p:cNvSpPr>
            <p:nvPr/>
          </p:nvSpPr>
          <p:spPr bwMode="auto">
            <a:xfrm flipH="1" flipV="1">
              <a:off x="848"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164" name="Line 1163"/>
            <p:cNvSpPr>
              <a:spLocks noChangeAspect="1" noChangeShapeType="1"/>
            </p:cNvSpPr>
            <p:nvPr/>
          </p:nvSpPr>
          <p:spPr bwMode="auto">
            <a:xfrm>
              <a:off x="870"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3165" name="Line 1164"/>
            <p:cNvSpPr>
              <a:spLocks noChangeAspect="1" noChangeShapeType="1"/>
            </p:cNvSpPr>
            <p:nvPr/>
          </p:nvSpPr>
          <p:spPr bwMode="auto">
            <a:xfrm flipH="1">
              <a:off x="868"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166" name="Oval 1165"/>
            <p:cNvSpPr>
              <a:spLocks noChangeAspect="1" noChangeArrowheads="1"/>
            </p:cNvSpPr>
            <p:nvPr/>
          </p:nvSpPr>
          <p:spPr bwMode="auto">
            <a:xfrm flipH="1" flipV="1">
              <a:off x="832"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167" name="Line 1166"/>
            <p:cNvSpPr>
              <a:spLocks noChangeAspect="1" noChangeShapeType="1"/>
            </p:cNvSpPr>
            <p:nvPr/>
          </p:nvSpPr>
          <p:spPr bwMode="auto">
            <a:xfrm>
              <a:off x="92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168" name="Line 1167"/>
            <p:cNvSpPr>
              <a:spLocks noChangeAspect="1" noChangeShapeType="1"/>
            </p:cNvSpPr>
            <p:nvPr/>
          </p:nvSpPr>
          <p:spPr bwMode="auto">
            <a:xfrm flipH="1" flipV="1">
              <a:off x="90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3169" name="Line 1168"/>
            <p:cNvSpPr>
              <a:spLocks noChangeAspect="1" noChangeShapeType="1"/>
            </p:cNvSpPr>
            <p:nvPr/>
          </p:nvSpPr>
          <p:spPr bwMode="auto">
            <a:xfrm flipV="1">
              <a:off x="89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170" name="Oval 1169"/>
            <p:cNvSpPr>
              <a:spLocks noChangeAspect="1" noChangeArrowheads="1"/>
            </p:cNvSpPr>
            <p:nvPr/>
          </p:nvSpPr>
          <p:spPr bwMode="auto">
            <a:xfrm>
              <a:off x="888" y="1324"/>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171" name="Line 1170"/>
            <p:cNvSpPr>
              <a:spLocks noChangeAspect="1" noChangeShapeType="1"/>
            </p:cNvSpPr>
            <p:nvPr/>
          </p:nvSpPr>
          <p:spPr bwMode="auto">
            <a:xfrm flipH="1" flipV="1">
              <a:off x="904"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172" name="Line 1171"/>
            <p:cNvSpPr>
              <a:spLocks noChangeAspect="1" noChangeShapeType="1"/>
            </p:cNvSpPr>
            <p:nvPr/>
          </p:nvSpPr>
          <p:spPr bwMode="auto">
            <a:xfrm>
              <a:off x="927"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3173" name="Line 1172"/>
            <p:cNvSpPr>
              <a:spLocks noChangeAspect="1" noChangeShapeType="1"/>
            </p:cNvSpPr>
            <p:nvPr/>
          </p:nvSpPr>
          <p:spPr bwMode="auto">
            <a:xfrm flipH="1">
              <a:off x="92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174" name="Oval 1173"/>
            <p:cNvSpPr>
              <a:spLocks noChangeAspect="1" noChangeArrowheads="1"/>
            </p:cNvSpPr>
            <p:nvPr/>
          </p:nvSpPr>
          <p:spPr bwMode="auto">
            <a:xfrm flipH="1" flipV="1">
              <a:off x="888" y="1425"/>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175" name="Line 1174"/>
            <p:cNvSpPr>
              <a:spLocks noChangeAspect="1" noChangeShapeType="1"/>
            </p:cNvSpPr>
            <p:nvPr/>
          </p:nvSpPr>
          <p:spPr bwMode="auto">
            <a:xfrm>
              <a:off x="104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176" name="Line 1175"/>
            <p:cNvSpPr>
              <a:spLocks noChangeAspect="1" noChangeShapeType="1"/>
            </p:cNvSpPr>
            <p:nvPr/>
          </p:nvSpPr>
          <p:spPr bwMode="auto">
            <a:xfrm flipH="1" flipV="1">
              <a:off x="1013" y="1388"/>
              <a:ext cx="7"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3177" name="Line 1176"/>
            <p:cNvSpPr>
              <a:spLocks noChangeAspect="1" noChangeShapeType="1"/>
            </p:cNvSpPr>
            <p:nvPr/>
          </p:nvSpPr>
          <p:spPr bwMode="auto">
            <a:xfrm flipV="1">
              <a:off x="1012"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178" name="Oval 1177"/>
            <p:cNvSpPr>
              <a:spLocks noChangeAspect="1" noChangeArrowheads="1"/>
            </p:cNvSpPr>
            <p:nvPr/>
          </p:nvSpPr>
          <p:spPr bwMode="auto">
            <a:xfrm>
              <a:off x="1002" y="1324"/>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179" name="Line 1178"/>
            <p:cNvSpPr>
              <a:spLocks noChangeAspect="1" noChangeShapeType="1"/>
            </p:cNvSpPr>
            <p:nvPr/>
          </p:nvSpPr>
          <p:spPr bwMode="auto">
            <a:xfrm flipH="1" flipV="1">
              <a:off x="1018"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180" name="Line 1179"/>
            <p:cNvSpPr>
              <a:spLocks noChangeAspect="1" noChangeShapeType="1"/>
            </p:cNvSpPr>
            <p:nvPr/>
          </p:nvSpPr>
          <p:spPr bwMode="auto">
            <a:xfrm>
              <a:off x="1040"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3181" name="Line 1180"/>
            <p:cNvSpPr>
              <a:spLocks noChangeAspect="1" noChangeShapeType="1"/>
            </p:cNvSpPr>
            <p:nvPr/>
          </p:nvSpPr>
          <p:spPr bwMode="auto">
            <a:xfrm flipH="1">
              <a:off x="1038" y="1416"/>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182" name="Oval 1181"/>
            <p:cNvSpPr>
              <a:spLocks noChangeAspect="1" noChangeArrowheads="1"/>
            </p:cNvSpPr>
            <p:nvPr/>
          </p:nvSpPr>
          <p:spPr bwMode="auto">
            <a:xfrm flipH="1" flipV="1">
              <a:off x="1002" y="1425"/>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183" name="Line 1182"/>
            <p:cNvSpPr>
              <a:spLocks noChangeAspect="1" noChangeShapeType="1"/>
            </p:cNvSpPr>
            <p:nvPr/>
          </p:nvSpPr>
          <p:spPr bwMode="auto">
            <a:xfrm>
              <a:off x="1155"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184" name="Line 1183"/>
            <p:cNvSpPr>
              <a:spLocks noChangeAspect="1" noChangeShapeType="1"/>
            </p:cNvSpPr>
            <p:nvPr/>
          </p:nvSpPr>
          <p:spPr bwMode="auto">
            <a:xfrm flipH="1" flipV="1">
              <a:off x="1127"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3185" name="Line 1184"/>
            <p:cNvSpPr>
              <a:spLocks noChangeAspect="1" noChangeShapeType="1"/>
            </p:cNvSpPr>
            <p:nvPr/>
          </p:nvSpPr>
          <p:spPr bwMode="auto">
            <a:xfrm flipV="1">
              <a:off x="1126"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186" name="Oval 1185"/>
            <p:cNvSpPr>
              <a:spLocks noChangeAspect="1" noChangeArrowheads="1"/>
            </p:cNvSpPr>
            <p:nvPr/>
          </p:nvSpPr>
          <p:spPr bwMode="auto">
            <a:xfrm>
              <a:off x="1116"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187" name="Line 1186"/>
            <p:cNvSpPr>
              <a:spLocks noChangeAspect="1" noChangeShapeType="1"/>
            </p:cNvSpPr>
            <p:nvPr/>
          </p:nvSpPr>
          <p:spPr bwMode="auto">
            <a:xfrm flipH="1" flipV="1">
              <a:off x="1132"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188" name="Line 1187"/>
            <p:cNvSpPr>
              <a:spLocks noChangeAspect="1" noChangeShapeType="1"/>
            </p:cNvSpPr>
            <p:nvPr/>
          </p:nvSpPr>
          <p:spPr bwMode="auto">
            <a:xfrm>
              <a:off x="1154"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3189" name="Line 1188"/>
            <p:cNvSpPr>
              <a:spLocks noChangeAspect="1" noChangeShapeType="1"/>
            </p:cNvSpPr>
            <p:nvPr/>
          </p:nvSpPr>
          <p:spPr bwMode="auto">
            <a:xfrm flipH="1">
              <a:off x="1153" y="1416"/>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190" name="Oval 1189"/>
            <p:cNvSpPr>
              <a:spLocks noChangeAspect="1" noChangeArrowheads="1"/>
            </p:cNvSpPr>
            <p:nvPr/>
          </p:nvSpPr>
          <p:spPr bwMode="auto">
            <a:xfrm flipH="1" flipV="1">
              <a:off x="1116"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191" name="Line 1190"/>
            <p:cNvSpPr>
              <a:spLocks noChangeAspect="1" noChangeShapeType="1"/>
            </p:cNvSpPr>
            <p:nvPr/>
          </p:nvSpPr>
          <p:spPr bwMode="auto">
            <a:xfrm>
              <a:off x="984"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192" name="Line 1191"/>
            <p:cNvSpPr>
              <a:spLocks noChangeAspect="1" noChangeShapeType="1"/>
            </p:cNvSpPr>
            <p:nvPr/>
          </p:nvSpPr>
          <p:spPr bwMode="auto">
            <a:xfrm flipH="1" flipV="1">
              <a:off x="957"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3193" name="Line 1192"/>
            <p:cNvSpPr>
              <a:spLocks noChangeAspect="1" noChangeShapeType="1"/>
            </p:cNvSpPr>
            <p:nvPr/>
          </p:nvSpPr>
          <p:spPr bwMode="auto">
            <a:xfrm flipV="1">
              <a:off x="956"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194" name="Oval 1193"/>
            <p:cNvSpPr>
              <a:spLocks noChangeAspect="1" noChangeArrowheads="1"/>
            </p:cNvSpPr>
            <p:nvPr/>
          </p:nvSpPr>
          <p:spPr bwMode="auto">
            <a:xfrm>
              <a:off x="945"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195" name="Line 1194"/>
            <p:cNvSpPr>
              <a:spLocks noChangeAspect="1" noChangeShapeType="1"/>
            </p:cNvSpPr>
            <p:nvPr/>
          </p:nvSpPr>
          <p:spPr bwMode="auto">
            <a:xfrm flipH="1" flipV="1">
              <a:off x="961"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196" name="Line 1195"/>
            <p:cNvSpPr>
              <a:spLocks noChangeAspect="1" noChangeShapeType="1"/>
            </p:cNvSpPr>
            <p:nvPr/>
          </p:nvSpPr>
          <p:spPr bwMode="auto">
            <a:xfrm>
              <a:off x="984"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3197" name="Line 1196"/>
            <p:cNvSpPr>
              <a:spLocks noChangeAspect="1" noChangeShapeType="1"/>
            </p:cNvSpPr>
            <p:nvPr/>
          </p:nvSpPr>
          <p:spPr bwMode="auto">
            <a:xfrm flipH="1">
              <a:off x="982"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198" name="Oval 1197"/>
            <p:cNvSpPr>
              <a:spLocks noChangeAspect="1" noChangeArrowheads="1"/>
            </p:cNvSpPr>
            <p:nvPr/>
          </p:nvSpPr>
          <p:spPr bwMode="auto">
            <a:xfrm flipH="1" flipV="1">
              <a:off x="945"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199" name="Line 1198"/>
            <p:cNvSpPr>
              <a:spLocks noChangeAspect="1" noChangeShapeType="1"/>
            </p:cNvSpPr>
            <p:nvPr/>
          </p:nvSpPr>
          <p:spPr bwMode="auto">
            <a:xfrm>
              <a:off x="109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00" name="Line 1199"/>
            <p:cNvSpPr>
              <a:spLocks noChangeAspect="1" noChangeShapeType="1"/>
            </p:cNvSpPr>
            <p:nvPr/>
          </p:nvSpPr>
          <p:spPr bwMode="auto">
            <a:xfrm flipH="1" flipV="1">
              <a:off x="107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01" name="Line 1200"/>
            <p:cNvSpPr>
              <a:spLocks noChangeAspect="1" noChangeShapeType="1"/>
            </p:cNvSpPr>
            <p:nvPr/>
          </p:nvSpPr>
          <p:spPr bwMode="auto">
            <a:xfrm flipV="1">
              <a:off x="1070" y="1377"/>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02" name="Oval 1201"/>
            <p:cNvSpPr>
              <a:spLocks noChangeAspect="1" noChangeArrowheads="1"/>
            </p:cNvSpPr>
            <p:nvPr/>
          </p:nvSpPr>
          <p:spPr bwMode="auto">
            <a:xfrm>
              <a:off x="105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203" name="Line 1202"/>
            <p:cNvSpPr>
              <a:spLocks noChangeAspect="1" noChangeShapeType="1"/>
            </p:cNvSpPr>
            <p:nvPr/>
          </p:nvSpPr>
          <p:spPr bwMode="auto">
            <a:xfrm flipH="1" flipV="1">
              <a:off x="1075"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04" name="Line 1203"/>
            <p:cNvSpPr>
              <a:spLocks noChangeAspect="1" noChangeShapeType="1"/>
            </p:cNvSpPr>
            <p:nvPr/>
          </p:nvSpPr>
          <p:spPr bwMode="auto">
            <a:xfrm>
              <a:off x="1098"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05" name="Line 1204"/>
            <p:cNvSpPr>
              <a:spLocks noChangeAspect="1" noChangeShapeType="1"/>
            </p:cNvSpPr>
            <p:nvPr/>
          </p:nvSpPr>
          <p:spPr bwMode="auto">
            <a:xfrm flipH="1">
              <a:off x="1096"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06" name="Oval 1205"/>
            <p:cNvSpPr>
              <a:spLocks noChangeAspect="1" noChangeArrowheads="1"/>
            </p:cNvSpPr>
            <p:nvPr/>
          </p:nvSpPr>
          <p:spPr bwMode="auto">
            <a:xfrm flipH="1" flipV="1">
              <a:off x="105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207" name="Line 1206"/>
            <p:cNvSpPr>
              <a:spLocks noChangeAspect="1" noChangeShapeType="1"/>
            </p:cNvSpPr>
            <p:nvPr/>
          </p:nvSpPr>
          <p:spPr bwMode="auto">
            <a:xfrm>
              <a:off x="121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08" name="Line 1207"/>
            <p:cNvSpPr>
              <a:spLocks noChangeAspect="1" noChangeShapeType="1"/>
            </p:cNvSpPr>
            <p:nvPr/>
          </p:nvSpPr>
          <p:spPr bwMode="auto">
            <a:xfrm flipH="1" flipV="1">
              <a:off x="1183"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09" name="Line 1208"/>
            <p:cNvSpPr>
              <a:spLocks noChangeAspect="1" noChangeShapeType="1"/>
            </p:cNvSpPr>
            <p:nvPr/>
          </p:nvSpPr>
          <p:spPr bwMode="auto">
            <a:xfrm flipV="1">
              <a:off x="1182" y="1377"/>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10" name="Oval 1209"/>
            <p:cNvSpPr>
              <a:spLocks noChangeAspect="1" noChangeArrowheads="1"/>
            </p:cNvSpPr>
            <p:nvPr/>
          </p:nvSpPr>
          <p:spPr bwMode="auto">
            <a:xfrm>
              <a:off x="1173" y="1324"/>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211" name="Line 1210"/>
            <p:cNvSpPr>
              <a:spLocks noChangeAspect="1" noChangeShapeType="1"/>
            </p:cNvSpPr>
            <p:nvPr/>
          </p:nvSpPr>
          <p:spPr bwMode="auto">
            <a:xfrm flipH="1" flipV="1">
              <a:off x="1188"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12" name="Line 1211"/>
            <p:cNvSpPr>
              <a:spLocks noChangeAspect="1" noChangeShapeType="1"/>
            </p:cNvSpPr>
            <p:nvPr/>
          </p:nvSpPr>
          <p:spPr bwMode="auto">
            <a:xfrm>
              <a:off x="1210" y="1405"/>
              <a:ext cx="7"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13" name="Line 1212"/>
            <p:cNvSpPr>
              <a:spLocks noChangeAspect="1" noChangeShapeType="1"/>
            </p:cNvSpPr>
            <p:nvPr/>
          </p:nvSpPr>
          <p:spPr bwMode="auto">
            <a:xfrm flipH="1">
              <a:off x="1209"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14" name="Oval 1213"/>
            <p:cNvSpPr>
              <a:spLocks noChangeAspect="1" noChangeArrowheads="1"/>
            </p:cNvSpPr>
            <p:nvPr/>
          </p:nvSpPr>
          <p:spPr bwMode="auto">
            <a:xfrm flipH="1" flipV="1">
              <a:off x="1173" y="1425"/>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215" name="Line 1214"/>
            <p:cNvSpPr>
              <a:spLocks noChangeAspect="1" noChangeShapeType="1"/>
            </p:cNvSpPr>
            <p:nvPr/>
          </p:nvSpPr>
          <p:spPr bwMode="auto">
            <a:xfrm>
              <a:off x="1326"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16" name="Line 1215"/>
            <p:cNvSpPr>
              <a:spLocks noChangeAspect="1" noChangeShapeType="1"/>
            </p:cNvSpPr>
            <p:nvPr/>
          </p:nvSpPr>
          <p:spPr bwMode="auto">
            <a:xfrm flipH="1" flipV="1">
              <a:off x="1298"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17" name="Line 1216"/>
            <p:cNvSpPr>
              <a:spLocks noChangeAspect="1" noChangeShapeType="1"/>
            </p:cNvSpPr>
            <p:nvPr/>
          </p:nvSpPr>
          <p:spPr bwMode="auto">
            <a:xfrm flipV="1">
              <a:off x="1297"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18" name="Oval 1217"/>
            <p:cNvSpPr>
              <a:spLocks noChangeAspect="1" noChangeArrowheads="1"/>
            </p:cNvSpPr>
            <p:nvPr/>
          </p:nvSpPr>
          <p:spPr bwMode="auto">
            <a:xfrm>
              <a:off x="1286" y="1324"/>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219" name="Line 1218"/>
            <p:cNvSpPr>
              <a:spLocks noChangeAspect="1" noChangeShapeType="1"/>
            </p:cNvSpPr>
            <p:nvPr/>
          </p:nvSpPr>
          <p:spPr bwMode="auto">
            <a:xfrm flipH="1" flipV="1">
              <a:off x="1302"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20" name="Line 1219"/>
            <p:cNvSpPr>
              <a:spLocks noChangeAspect="1" noChangeShapeType="1"/>
            </p:cNvSpPr>
            <p:nvPr/>
          </p:nvSpPr>
          <p:spPr bwMode="auto">
            <a:xfrm>
              <a:off x="1325"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21" name="Line 1220"/>
            <p:cNvSpPr>
              <a:spLocks noChangeAspect="1" noChangeShapeType="1"/>
            </p:cNvSpPr>
            <p:nvPr/>
          </p:nvSpPr>
          <p:spPr bwMode="auto">
            <a:xfrm flipH="1">
              <a:off x="1323"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22" name="Oval 1221"/>
            <p:cNvSpPr>
              <a:spLocks noChangeAspect="1" noChangeArrowheads="1"/>
            </p:cNvSpPr>
            <p:nvPr/>
          </p:nvSpPr>
          <p:spPr bwMode="auto">
            <a:xfrm flipH="1" flipV="1">
              <a:off x="1286" y="1425"/>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223" name="Line 1222"/>
            <p:cNvSpPr>
              <a:spLocks noChangeAspect="1" noChangeShapeType="1"/>
            </p:cNvSpPr>
            <p:nvPr/>
          </p:nvSpPr>
          <p:spPr bwMode="auto">
            <a:xfrm>
              <a:off x="126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24" name="Line 1223"/>
            <p:cNvSpPr>
              <a:spLocks noChangeAspect="1" noChangeShapeType="1"/>
            </p:cNvSpPr>
            <p:nvPr/>
          </p:nvSpPr>
          <p:spPr bwMode="auto">
            <a:xfrm flipH="1" flipV="1">
              <a:off x="124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25" name="Line 1224"/>
            <p:cNvSpPr>
              <a:spLocks noChangeAspect="1" noChangeShapeType="1"/>
            </p:cNvSpPr>
            <p:nvPr/>
          </p:nvSpPr>
          <p:spPr bwMode="auto">
            <a:xfrm flipV="1">
              <a:off x="123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26" name="Oval 1225"/>
            <p:cNvSpPr>
              <a:spLocks noChangeAspect="1" noChangeArrowheads="1"/>
            </p:cNvSpPr>
            <p:nvPr/>
          </p:nvSpPr>
          <p:spPr bwMode="auto">
            <a:xfrm>
              <a:off x="122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227" name="Line 1226"/>
            <p:cNvSpPr>
              <a:spLocks noChangeAspect="1" noChangeShapeType="1"/>
            </p:cNvSpPr>
            <p:nvPr/>
          </p:nvSpPr>
          <p:spPr bwMode="auto">
            <a:xfrm flipH="1" flipV="1">
              <a:off x="1245"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28" name="Line 1227"/>
            <p:cNvSpPr>
              <a:spLocks noChangeAspect="1" noChangeShapeType="1"/>
            </p:cNvSpPr>
            <p:nvPr/>
          </p:nvSpPr>
          <p:spPr bwMode="auto">
            <a:xfrm>
              <a:off x="1267"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29" name="Line 1228"/>
            <p:cNvSpPr>
              <a:spLocks noChangeAspect="1" noChangeShapeType="1"/>
            </p:cNvSpPr>
            <p:nvPr/>
          </p:nvSpPr>
          <p:spPr bwMode="auto">
            <a:xfrm flipH="1">
              <a:off x="126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30" name="Oval 1229"/>
            <p:cNvSpPr>
              <a:spLocks noChangeAspect="1" noChangeArrowheads="1"/>
            </p:cNvSpPr>
            <p:nvPr/>
          </p:nvSpPr>
          <p:spPr bwMode="auto">
            <a:xfrm flipH="1" flipV="1">
              <a:off x="122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231" name="Line 1230"/>
            <p:cNvSpPr>
              <a:spLocks noChangeAspect="1" noChangeShapeType="1"/>
            </p:cNvSpPr>
            <p:nvPr/>
          </p:nvSpPr>
          <p:spPr bwMode="auto">
            <a:xfrm>
              <a:off x="1382"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32" name="Line 1231"/>
            <p:cNvSpPr>
              <a:spLocks noChangeAspect="1" noChangeShapeType="1"/>
            </p:cNvSpPr>
            <p:nvPr/>
          </p:nvSpPr>
          <p:spPr bwMode="auto">
            <a:xfrm flipH="1" flipV="1">
              <a:off x="1354"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33" name="Line 1232"/>
            <p:cNvSpPr>
              <a:spLocks noChangeAspect="1" noChangeShapeType="1"/>
            </p:cNvSpPr>
            <p:nvPr/>
          </p:nvSpPr>
          <p:spPr bwMode="auto">
            <a:xfrm flipV="1">
              <a:off x="1353" y="1377"/>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34" name="Oval 1233"/>
            <p:cNvSpPr>
              <a:spLocks noChangeAspect="1" noChangeArrowheads="1"/>
            </p:cNvSpPr>
            <p:nvPr/>
          </p:nvSpPr>
          <p:spPr bwMode="auto">
            <a:xfrm>
              <a:off x="1343"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235" name="Line 1234"/>
            <p:cNvSpPr>
              <a:spLocks noChangeAspect="1" noChangeShapeType="1"/>
            </p:cNvSpPr>
            <p:nvPr/>
          </p:nvSpPr>
          <p:spPr bwMode="auto">
            <a:xfrm flipH="1" flipV="1">
              <a:off x="1359"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36" name="Line 1235"/>
            <p:cNvSpPr>
              <a:spLocks noChangeAspect="1" noChangeShapeType="1"/>
            </p:cNvSpPr>
            <p:nvPr/>
          </p:nvSpPr>
          <p:spPr bwMode="auto">
            <a:xfrm>
              <a:off x="1381"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37" name="Line 1236"/>
            <p:cNvSpPr>
              <a:spLocks noChangeAspect="1" noChangeShapeType="1"/>
            </p:cNvSpPr>
            <p:nvPr/>
          </p:nvSpPr>
          <p:spPr bwMode="auto">
            <a:xfrm flipH="1">
              <a:off x="1380"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38" name="Oval 1237"/>
            <p:cNvSpPr>
              <a:spLocks noChangeAspect="1" noChangeArrowheads="1"/>
            </p:cNvSpPr>
            <p:nvPr/>
          </p:nvSpPr>
          <p:spPr bwMode="auto">
            <a:xfrm flipH="1" flipV="1">
              <a:off x="1343"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239" name="Line 1238"/>
            <p:cNvSpPr>
              <a:spLocks noChangeAspect="1" noChangeShapeType="1"/>
            </p:cNvSpPr>
            <p:nvPr/>
          </p:nvSpPr>
          <p:spPr bwMode="auto">
            <a:xfrm>
              <a:off x="1439"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40" name="Line 1239"/>
            <p:cNvSpPr>
              <a:spLocks noChangeAspect="1" noChangeShapeType="1"/>
            </p:cNvSpPr>
            <p:nvPr/>
          </p:nvSpPr>
          <p:spPr bwMode="auto">
            <a:xfrm flipH="1" flipV="1">
              <a:off x="1411"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41" name="Line 1240"/>
            <p:cNvSpPr>
              <a:spLocks noChangeAspect="1" noChangeShapeType="1"/>
            </p:cNvSpPr>
            <p:nvPr/>
          </p:nvSpPr>
          <p:spPr bwMode="auto">
            <a:xfrm flipV="1">
              <a:off x="1410"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42" name="Oval 1241"/>
            <p:cNvSpPr>
              <a:spLocks noChangeAspect="1" noChangeArrowheads="1"/>
            </p:cNvSpPr>
            <p:nvPr/>
          </p:nvSpPr>
          <p:spPr bwMode="auto">
            <a:xfrm>
              <a:off x="139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243" name="Line 1242"/>
            <p:cNvSpPr>
              <a:spLocks noChangeAspect="1" noChangeShapeType="1"/>
            </p:cNvSpPr>
            <p:nvPr/>
          </p:nvSpPr>
          <p:spPr bwMode="auto">
            <a:xfrm flipH="1" flipV="1">
              <a:off x="1416"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44" name="Line 1243"/>
            <p:cNvSpPr>
              <a:spLocks noChangeAspect="1" noChangeShapeType="1"/>
            </p:cNvSpPr>
            <p:nvPr/>
          </p:nvSpPr>
          <p:spPr bwMode="auto">
            <a:xfrm>
              <a:off x="1438"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45" name="Line 1244"/>
            <p:cNvSpPr>
              <a:spLocks noChangeAspect="1" noChangeShapeType="1"/>
            </p:cNvSpPr>
            <p:nvPr/>
          </p:nvSpPr>
          <p:spPr bwMode="auto">
            <a:xfrm flipH="1">
              <a:off x="1436"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46" name="Oval 1245"/>
            <p:cNvSpPr>
              <a:spLocks noChangeAspect="1" noChangeArrowheads="1"/>
            </p:cNvSpPr>
            <p:nvPr/>
          </p:nvSpPr>
          <p:spPr bwMode="auto">
            <a:xfrm flipH="1" flipV="1">
              <a:off x="139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247" name="Line 1246"/>
            <p:cNvSpPr>
              <a:spLocks noChangeAspect="1" noChangeShapeType="1"/>
            </p:cNvSpPr>
            <p:nvPr/>
          </p:nvSpPr>
          <p:spPr bwMode="auto">
            <a:xfrm>
              <a:off x="1496"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48" name="Line 1247"/>
            <p:cNvSpPr>
              <a:spLocks noChangeAspect="1" noChangeShapeType="1"/>
            </p:cNvSpPr>
            <p:nvPr/>
          </p:nvSpPr>
          <p:spPr bwMode="auto">
            <a:xfrm flipH="1" flipV="1">
              <a:off x="1468"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49" name="Line 1248"/>
            <p:cNvSpPr>
              <a:spLocks noChangeAspect="1" noChangeShapeType="1"/>
            </p:cNvSpPr>
            <p:nvPr/>
          </p:nvSpPr>
          <p:spPr bwMode="auto">
            <a:xfrm flipV="1">
              <a:off x="1468" y="1377"/>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50" name="Oval 1249"/>
            <p:cNvSpPr>
              <a:spLocks noChangeAspect="1" noChangeArrowheads="1"/>
            </p:cNvSpPr>
            <p:nvPr/>
          </p:nvSpPr>
          <p:spPr bwMode="auto">
            <a:xfrm>
              <a:off x="1457"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251" name="Line 1250"/>
            <p:cNvSpPr>
              <a:spLocks noChangeAspect="1" noChangeShapeType="1"/>
            </p:cNvSpPr>
            <p:nvPr/>
          </p:nvSpPr>
          <p:spPr bwMode="auto">
            <a:xfrm flipH="1" flipV="1">
              <a:off x="1473"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52" name="Line 1251"/>
            <p:cNvSpPr>
              <a:spLocks noChangeAspect="1" noChangeShapeType="1"/>
            </p:cNvSpPr>
            <p:nvPr/>
          </p:nvSpPr>
          <p:spPr bwMode="auto">
            <a:xfrm>
              <a:off x="1496"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53" name="Line 1252"/>
            <p:cNvSpPr>
              <a:spLocks noChangeAspect="1" noChangeShapeType="1"/>
            </p:cNvSpPr>
            <p:nvPr/>
          </p:nvSpPr>
          <p:spPr bwMode="auto">
            <a:xfrm flipH="1">
              <a:off x="1494"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54" name="Oval 1253"/>
            <p:cNvSpPr>
              <a:spLocks noChangeAspect="1" noChangeArrowheads="1"/>
            </p:cNvSpPr>
            <p:nvPr/>
          </p:nvSpPr>
          <p:spPr bwMode="auto">
            <a:xfrm flipH="1" flipV="1">
              <a:off x="1457"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255" name="Line 1254"/>
            <p:cNvSpPr>
              <a:spLocks noChangeAspect="1" noChangeShapeType="1"/>
            </p:cNvSpPr>
            <p:nvPr/>
          </p:nvSpPr>
          <p:spPr bwMode="auto">
            <a:xfrm>
              <a:off x="155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56" name="Line 1255"/>
            <p:cNvSpPr>
              <a:spLocks noChangeAspect="1" noChangeShapeType="1"/>
            </p:cNvSpPr>
            <p:nvPr/>
          </p:nvSpPr>
          <p:spPr bwMode="auto">
            <a:xfrm flipH="1" flipV="1">
              <a:off x="1524"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57" name="Line 1256"/>
            <p:cNvSpPr>
              <a:spLocks noChangeAspect="1" noChangeShapeType="1"/>
            </p:cNvSpPr>
            <p:nvPr/>
          </p:nvSpPr>
          <p:spPr bwMode="auto">
            <a:xfrm flipV="1">
              <a:off x="1524" y="1377"/>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58" name="Oval 1257"/>
            <p:cNvSpPr>
              <a:spLocks noChangeAspect="1" noChangeArrowheads="1"/>
            </p:cNvSpPr>
            <p:nvPr/>
          </p:nvSpPr>
          <p:spPr bwMode="auto">
            <a:xfrm>
              <a:off x="1513"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259" name="Line 1258"/>
            <p:cNvSpPr>
              <a:spLocks noChangeAspect="1" noChangeShapeType="1"/>
            </p:cNvSpPr>
            <p:nvPr/>
          </p:nvSpPr>
          <p:spPr bwMode="auto">
            <a:xfrm flipH="1" flipV="1">
              <a:off x="1529"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60" name="Line 1259"/>
            <p:cNvSpPr>
              <a:spLocks noChangeAspect="1" noChangeShapeType="1"/>
            </p:cNvSpPr>
            <p:nvPr/>
          </p:nvSpPr>
          <p:spPr bwMode="auto">
            <a:xfrm>
              <a:off x="1551"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61" name="Line 1260"/>
            <p:cNvSpPr>
              <a:spLocks noChangeAspect="1" noChangeShapeType="1"/>
            </p:cNvSpPr>
            <p:nvPr/>
          </p:nvSpPr>
          <p:spPr bwMode="auto">
            <a:xfrm flipH="1">
              <a:off x="1550"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62" name="Oval 1261"/>
            <p:cNvSpPr>
              <a:spLocks noChangeAspect="1" noChangeArrowheads="1"/>
            </p:cNvSpPr>
            <p:nvPr/>
          </p:nvSpPr>
          <p:spPr bwMode="auto">
            <a:xfrm flipH="1" flipV="1">
              <a:off x="1513"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263" name="Line 1262"/>
            <p:cNvSpPr>
              <a:spLocks noChangeAspect="1" noChangeShapeType="1"/>
            </p:cNvSpPr>
            <p:nvPr/>
          </p:nvSpPr>
          <p:spPr bwMode="auto">
            <a:xfrm>
              <a:off x="160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64" name="Line 1263"/>
            <p:cNvSpPr>
              <a:spLocks noChangeAspect="1" noChangeShapeType="1"/>
            </p:cNvSpPr>
            <p:nvPr/>
          </p:nvSpPr>
          <p:spPr bwMode="auto">
            <a:xfrm flipH="1" flipV="1">
              <a:off x="158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65" name="Line 1264"/>
            <p:cNvSpPr>
              <a:spLocks noChangeAspect="1" noChangeShapeType="1"/>
            </p:cNvSpPr>
            <p:nvPr/>
          </p:nvSpPr>
          <p:spPr bwMode="auto">
            <a:xfrm flipV="1">
              <a:off x="157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66" name="Oval 1265"/>
            <p:cNvSpPr>
              <a:spLocks noChangeAspect="1" noChangeArrowheads="1"/>
            </p:cNvSpPr>
            <p:nvPr/>
          </p:nvSpPr>
          <p:spPr bwMode="auto">
            <a:xfrm>
              <a:off x="156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267" name="Line 1266"/>
            <p:cNvSpPr>
              <a:spLocks noChangeAspect="1" noChangeShapeType="1"/>
            </p:cNvSpPr>
            <p:nvPr/>
          </p:nvSpPr>
          <p:spPr bwMode="auto">
            <a:xfrm flipH="1" flipV="1">
              <a:off x="1586"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68" name="Line 1267"/>
            <p:cNvSpPr>
              <a:spLocks noChangeAspect="1" noChangeShapeType="1"/>
            </p:cNvSpPr>
            <p:nvPr/>
          </p:nvSpPr>
          <p:spPr bwMode="auto">
            <a:xfrm>
              <a:off x="1607" y="1405"/>
              <a:ext cx="7"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69" name="Line 1268"/>
            <p:cNvSpPr>
              <a:spLocks noChangeAspect="1" noChangeShapeType="1"/>
            </p:cNvSpPr>
            <p:nvPr/>
          </p:nvSpPr>
          <p:spPr bwMode="auto">
            <a:xfrm flipH="1">
              <a:off x="1606"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70" name="Oval 1269"/>
            <p:cNvSpPr>
              <a:spLocks noChangeAspect="1" noChangeArrowheads="1"/>
            </p:cNvSpPr>
            <p:nvPr/>
          </p:nvSpPr>
          <p:spPr bwMode="auto">
            <a:xfrm flipH="1" flipV="1">
              <a:off x="156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271" name="Line 1270"/>
            <p:cNvSpPr>
              <a:spLocks noChangeAspect="1" noChangeShapeType="1"/>
            </p:cNvSpPr>
            <p:nvPr/>
          </p:nvSpPr>
          <p:spPr bwMode="auto">
            <a:xfrm>
              <a:off x="1665"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72" name="Line 1271"/>
            <p:cNvSpPr>
              <a:spLocks noChangeAspect="1" noChangeShapeType="1"/>
            </p:cNvSpPr>
            <p:nvPr/>
          </p:nvSpPr>
          <p:spPr bwMode="auto">
            <a:xfrm flipH="1" flipV="1">
              <a:off x="1637"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73" name="Line 1272"/>
            <p:cNvSpPr>
              <a:spLocks noChangeAspect="1" noChangeShapeType="1"/>
            </p:cNvSpPr>
            <p:nvPr/>
          </p:nvSpPr>
          <p:spPr bwMode="auto">
            <a:xfrm flipV="1">
              <a:off x="1636"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74" name="Oval 1273"/>
            <p:cNvSpPr>
              <a:spLocks noChangeAspect="1" noChangeArrowheads="1"/>
            </p:cNvSpPr>
            <p:nvPr/>
          </p:nvSpPr>
          <p:spPr bwMode="auto">
            <a:xfrm>
              <a:off x="1626"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275" name="Line 1274"/>
            <p:cNvSpPr>
              <a:spLocks noChangeAspect="1" noChangeShapeType="1"/>
            </p:cNvSpPr>
            <p:nvPr/>
          </p:nvSpPr>
          <p:spPr bwMode="auto">
            <a:xfrm flipH="1" flipV="1">
              <a:off x="1642"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76" name="Line 1275"/>
            <p:cNvSpPr>
              <a:spLocks noChangeAspect="1" noChangeShapeType="1"/>
            </p:cNvSpPr>
            <p:nvPr/>
          </p:nvSpPr>
          <p:spPr bwMode="auto">
            <a:xfrm>
              <a:off x="1664"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77" name="Line 1276"/>
            <p:cNvSpPr>
              <a:spLocks noChangeAspect="1" noChangeShapeType="1"/>
            </p:cNvSpPr>
            <p:nvPr/>
          </p:nvSpPr>
          <p:spPr bwMode="auto">
            <a:xfrm flipH="1">
              <a:off x="1663" y="1416"/>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78" name="Oval 1277"/>
            <p:cNvSpPr>
              <a:spLocks noChangeAspect="1" noChangeArrowheads="1"/>
            </p:cNvSpPr>
            <p:nvPr/>
          </p:nvSpPr>
          <p:spPr bwMode="auto">
            <a:xfrm flipH="1" flipV="1">
              <a:off x="1626"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279" name="Line 1278"/>
            <p:cNvSpPr>
              <a:spLocks noChangeAspect="1" noChangeShapeType="1"/>
            </p:cNvSpPr>
            <p:nvPr/>
          </p:nvSpPr>
          <p:spPr bwMode="auto">
            <a:xfrm>
              <a:off x="190"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80" name="Line 1279"/>
            <p:cNvSpPr>
              <a:spLocks noChangeAspect="1" noChangeShapeType="1"/>
            </p:cNvSpPr>
            <p:nvPr/>
          </p:nvSpPr>
          <p:spPr bwMode="auto">
            <a:xfrm flipH="1" flipV="1">
              <a:off x="162"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81" name="Line 1280"/>
            <p:cNvSpPr>
              <a:spLocks noChangeAspect="1" noChangeShapeType="1"/>
            </p:cNvSpPr>
            <p:nvPr/>
          </p:nvSpPr>
          <p:spPr bwMode="auto">
            <a:xfrm flipV="1">
              <a:off x="162" y="1377"/>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82" name="Oval 1281"/>
            <p:cNvSpPr>
              <a:spLocks noChangeAspect="1" noChangeArrowheads="1"/>
            </p:cNvSpPr>
            <p:nvPr/>
          </p:nvSpPr>
          <p:spPr bwMode="auto">
            <a:xfrm>
              <a:off x="151"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283" name="Line 1282"/>
            <p:cNvSpPr>
              <a:spLocks noChangeAspect="1" noChangeShapeType="1"/>
            </p:cNvSpPr>
            <p:nvPr/>
          </p:nvSpPr>
          <p:spPr bwMode="auto">
            <a:xfrm flipH="1" flipV="1">
              <a:off x="167"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84" name="Line 1283"/>
            <p:cNvSpPr>
              <a:spLocks noChangeAspect="1" noChangeShapeType="1"/>
            </p:cNvSpPr>
            <p:nvPr/>
          </p:nvSpPr>
          <p:spPr bwMode="auto">
            <a:xfrm>
              <a:off x="190"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85" name="Line 1284"/>
            <p:cNvSpPr>
              <a:spLocks noChangeAspect="1" noChangeShapeType="1"/>
            </p:cNvSpPr>
            <p:nvPr/>
          </p:nvSpPr>
          <p:spPr bwMode="auto">
            <a:xfrm flipH="1">
              <a:off x="188"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86" name="Oval 1285"/>
            <p:cNvSpPr>
              <a:spLocks noChangeAspect="1" noChangeArrowheads="1"/>
            </p:cNvSpPr>
            <p:nvPr/>
          </p:nvSpPr>
          <p:spPr bwMode="auto">
            <a:xfrm flipH="1" flipV="1">
              <a:off x="151"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287" name="Line 1286"/>
            <p:cNvSpPr>
              <a:spLocks noChangeAspect="1" noChangeShapeType="1"/>
            </p:cNvSpPr>
            <p:nvPr/>
          </p:nvSpPr>
          <p:spPr bwMode="auto">
            <a:xfrm>
              <a:off x="246"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88" name="Line 1287"/>
            <p:cNvSpPr>
              <a:spLocks noChangeAspect="1" noChangeShapeType="1"/>
            </p:cNvSpPr>
            <p:nvPr/>
          </p:nvSpPr>
          <p:spPr bwMode="auto">
            <a:xfrm flipH="1" flipV="1">
              <a:off x="219"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89" name="Line 1288"/>
            <p:cNvSpPr>
              <a:spLocks noChangeAspect="1" noChangeShapeType="1"/>
            </p:cNvSpPr>
            <p:nvPr/>
          </p:nvSpPr>
          <p:spPr bwMode="auto">
            <a:xfrm flipV="1">
              <a:off x="218"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90" name="Oval 1289"/>
            <p:cNvSpPr>
              <a:spLocks noChangeAspect="1" noChangeArrowheads="1"/>
            </p:cNvSpPr>
            <p:nvPr/>
          </p:nvSpPr>
          <p:spPr bwMode="auto">
            <a:xfrm>
              <a:off x="208"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291" name="Line 1290"/>
            <p:cNvSpPr>
              <a:spLocks noChangeAspect="1" noChangeShapeType="1"/>
            </p:cNvSpPr>
            <p:nvPr/>
          </p:nvSpPr>
          <p:spPr bwMode="auto">
            <a:xfrm flipH="1" flipV="1">
              <a:off x="224"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92" name="Line 1291"/>
            <p:cNvSpPr>
              <a:spLocks noChangeAspect="1" noChangeShapeType="1"/>
            </p:cNvSpPr>
            <p:nvPr/>
          </p:nvSpPr>
          <p:spPr bwMode="auto">
            <a:xfrm>
              <a:off x="246"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93" name="Line 1292"/>
            <p:cNvSpPr>
              <a:spLocks noChangeAspect="1" noChangeShapeType="1"/>
            </p:cNvSpPr>
            <p:nvPr/>
          </p:nvSpPr>
          <p:spPr bwMode="auto">
            <a:xfrm flipH="1">
              <a:off x="24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94" name="Oval 1293"/>
            <p:cNvSpPr>
              <a:spLocks noChangeAspect="1" noChangeArrowheads="1"/>
            </p:cNvSpPr>
            <p:nvPr/>
          </p:nvSpPr>
          <p:spPr bwMode="auto">
            <a:xfrm flipH="1" flipV="1">
              <a:off x="208"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295" name="Line 1294"/>
            <p:cNvSpPr>
              <a:spLocks noChangeAspect="1" noChangeShapeType="1"/>
            </p:cNvSpPr>
            <p:nvPr/>
          </p:nvSpPr>
          <p:spPr bwMode="auto">
            <a:xfrm>
              <a:off x="360"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96" name="Line 1295"/>
            <p:cNvSpPr>
              <a:spLocks noChangeAspect="1" noChangeShapeType="1"/>
            </p:cNvSpPr>
            <p:nvPr/>
          </p:nvSpPr>
          <p:spPr bwMode="auto">
            <a:xfrm flipH="1" flipV="1">
              <a:off x="332"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97" name="Line 1296"/>
            <p:cNvSpPr>
              <a:spLocks noChangeAspect="1" noChangeShapeType="1"/>
            </p:cNvSpPr>
            <p:nvPr/>
          </p:nvSpPr>
          <p:spPr bwMode="auto">
            <a:xfrm flipV="1">
              <a:off x="331"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298" name="Oval 1297"/>
            <p:cNvSpPr>
              <a:spLocks noChangeAspect="1" noChangeArrowheads="1"/>
            </p:cNvSpPr>
            <p:nvPr/>
          </p:nvSpPr>
          <p:spPr bwMode="auto">
            <a:xfrm>
              <a:off x="321"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299" name="Line 1298"/>
            <p:cNvSpPr>
              <a:spLocks noChangeAspect="1" noChangeShapeType="1"/>
            </p:cNvSpPr>
            <p:nvPr/>
          </p:nvSpPr>
          <p:spPr bwMode="auto">
            <a:xfrm flipH="1" flipV="1">
              <a:off x="336"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00" name="Line 1299"/>
            <p:cNvSpPr>
              <a:spLocks noChangeAspect="1" noChangeShapeType="1"/>
            </p:cNvSpPr>
            <p:nvPr/>
          </p:nvSpPr>
          <p:spPr bwMode="auto">
            <a:xfrm>
              <a:off x="359"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01" name="Line 1300"/>
            <p:cNvSpPr>
              <a:spLocks noChangeAspect="1" noChangeShapeType="1"/>
            </p:cNvSpPr>
            <p:nvPr/>
          </p:nvSpPr>
          <p:spPr bwMode="auto">
            <a:xfrm flipH="1">
              <a:off x="357"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02" name="Oval 1301"/>
            <p:cNvSpPr>
              <a:spLocks noChangeAspect="1" noChangeArrowheads="1"/>
            </p:cNvSpPr>
            <p:nvPr/>
          </p:nvSpPr>
          <p:spPr bwMode="auto">
            <a:xfrm flipH="1" flipV="1">
              <a:off x="321"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303" name="Line 1302"/>
            <p:cNvSpPr>
              <a:spLocks noChangeAspect="1" noChangeShapeType="1"/>
            </p:cNvSpPr>
            <p:nvPr/>
          </p:nvSpPr>
          <p:spPr bwMode="auto">
            <a:xfrm>
              <a:off x="474"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04" name="Line 1303"/>
            <p:cNvSpPr>
              <a:spLocks noChangeAspect="1" noChangeShapeType="1"/>
            </p:cNvSpPr>
            <p:nvPr/>
          </p:nvSpPr>
          <p:spPr bwMode="auto">
            <a:xfrm flipH="1" flipV="1">
              <a:off x="446"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05" name="Line 1304"/>
            <p:cNvSpPr>
              <a:spLocks noChangeAspect="1" noChangeShapeType="1"/>
            </p:cNvSpPr>
            <p:nvPr/>
          </p:nvSpPr>
          <p:spPr bwMode="auto">
            <a:xfrm flipV="1">
              <a:off x="445"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06" name="Oval 1305"/>
            <p:cNvSpPr>
              <a:spLocks noChangeAspect="1" noChangeArrowheads="1"/>
            </p:cNvSpPr>
            <p:nvPr/>
          </p:nvSpPr>
          <p:spPr bwMode="auto">
            <a:xfrm>
              <a:off x="435" y="1324"/>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307" name="Line 1306"/>
            <p:cNvSpPr>
              <a:spLocks noChangeAspect="1" noChangeShapeType="1"/>
            </p:cNvSpPr>
            <p:nvPr/>
          </p:nvSpPr>
          <p:spPr bwMode="auto">
            <a:xfrm flipH="1" flipV="1">
              <a:off x="451"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08" name="Line 1307"/>
            <p:cNvSpPr>
              <a:spLocks noChangeAspect="1" noChangeShapeType="1"/>
            </p:cNvSpPr>
            <p:nvPr/>
          </p:nvSpPr>
          <p:spPr bwMode="auto">
            <a:xfrm>
              <a:off x="473"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09" name="Line 1308"/>
            <p:cNvSpPr>
              <a:spLocks noChangeAspect="1" noChangeShapeType="1"/>
            </p:cNvSpPr>
            <p:nvPr/>
          </p:nvSpPr>
          <p:spPr bwMode="auto">
            <a:xfrm flipH="1">
              <a:off x="471" y="1416"/>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10" name="Oval 1309"/>
            <p:cNvSpPr>
              <a:spLocks noChangeAspect="1" noChangeArrowheads="1"/>
            </p:cNvSpPr>
            <p:nvPr/>
          </p:nvSpPr>
          <p:spPr bwMode="auto">
            <a:xfrm flipH="1" flipV="1">
              <a:off x="435" y="1425"/>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311" name="Line 1310"/>
            <p:cNvSpPr>
              <a:spLocks noChangeAspect="1" noChangeShapeType="1"/>
            </p:cNvSpPr>
            <p:nvPr/>
          </p:nvSpPr>
          <p:spPr bwMode="auto">
            <a:xfrm>
              <a:off x="303"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12" name="Line 1311"/>
            <p:cNvSpPr>
              <a:spLocks noChangeAspect="1" noChangeShapeType="1"/>
            </p:cNvSpPr>
            <p:nvPr/>
          </p:nvSpPr>
          <p:spPr bwMode="auto">
            <a:xfrm flipH="1" flipV="1">
              <a:off x="275"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13" name="Line 1312"/>
            <p:cNvSpPr>
              <a:spLocks noChangeAspect="1" noChangeShapeType="1"/>
            </p:cNvSpPr>
            <p:nvPr/>
          </p:nvSpPr>
          <p:spPr bwMode="auto">
            <a:xfrm flipV="1">
              <a:off x="274"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14" name="Oval 1313"/>
            <p:cNvSpPr>
              <a:spLocks noChangeAspect="1" noChangeArrowheads="1"/>
            </p:cNvSpPr>
            <p:nvPr/>
          </p:nvSpPr>
          <p:spPr bwMode="auto">
            <a:xfrm>
              <a:off x="264"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315" name="Line 1314"/>
            <p:cNvSpPr>
              <a:spLocks noChangeAspect="1" noChangeShapeType="1"/>
            </p:cNvSpPr>
            <p:nvPr/>
          </p:nvSpPr>
          <p:spPr bwMode="auto">
            <a:xfrm flipH="1" flipV="1">
              <a:off x="281"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16" name="Line 1315"/>
            <p:cNvSpPr>
              <a:spLocks noChangeAspect="1" noChangeShapeType="1"/>
            </p:cNvSpPr>
            <p:nvPr/>
          </p:nvSpPr>
          <p:spPr bwMode="auto">
            <a:xfrm>
              <a:off x="302" y="1405"/>
              <a:ext cx="7"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17" name="Line 1316"/>
            <p:cNvSpPr>
              <a:spLocks noChangeAspect="1" noChangeShapeType="1"/>
            </p:cNvSpPr>
            <p:nvPr/>
          </p:nvSpPr>
          <p:spPr bwMode="auto">
            <a:xfrm flipH="1">
              <a:off x="301"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18" name="Oval 1317"/>
            <p:cNvSpPr>
              <a:spLocks noChangeAspect="1" noChangeArrowheads="1"/>
            </p:cNvSpPr>
            <p:nvPr/>
          </p:nvSpPr>
          <p:spPr bwMode="auto">
            <a:xfrm flipH="1" flipV="1">
              <a:off x="264"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319" name="Line 1318"/>
            <p:cNvSpPr>
              <a:spLocks noChangeAspect="1" noChangeShapeType="1"/>
            </p:cNvSpPr>
            <p:nvPr/>
          </p:nvSpPr>
          <p:spPr bwMode="auto">
            <a:xfrm>
              <a:off x="417"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20" name="Line 1319"/>
            <p:cNvSpPr>
              <a:spLocks noChangeAspect="1" noChangeShapeType="1"/>
            </p:cNvSpPr>
            <p:nvPr/>
          </p:nvSpPr>
          <p:spPr bwMode="auto">
            <a:xfrm flipH="1" flipV="1">
              <a:off x="39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21" name="Line 1320"/>
            <p:cNvSpPr>
              <a:spLocks noChangeAspect="1" noChangeShapeType="1"/>
            </p:cNvSpPr>
            <p:nvPr/>
          </p:nvSpPr>
          <p:spPr bwMode="auto">
            <a:xfrm flipV="1">
              <a:off x="38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22" name="Oval 1321"/>
            <p:cNvSpPr>
              <a:spLocks noChangeAspect="1" noChangeArrowheads="1"/>
            </p:cNvSpPr>
            <p:nvPr/>
          </p:nvSpPr>
          <p:spPr bwMode="auto">
            <a:xfrm>
              <a:off x="378" y="1324"/>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323" name="Line 1322"/>
            <p:cNvSpPr>
              <a:spLocks noChangeAspect="1" noChangeShapeType="1"/>
            </p:cNvSpPr>
            <p:nvPr/>
          </p:nvSpPr>
          <p:spPr bwMode="auto">
            <a:xfrm flipH="1" flipV="1">
              <a:off x="394"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24" name="Line 1323"/>
            <p:cNvSpPr>
              <a:spLocks noChangeAspect="1" noChangeShapeType="1"/>
            </p:cNvSpPr>
            <p:nvPr/>
          </p:nvSpPr>
          <p:spPr bwMode="auto">
            <a:xfrm>
              <a:off x="417"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25" name="Line 1324"/>
            <p:cNvSpPr>
              <a:spLocks noChangeAspect="1" noChangeShapeType="1"/>
            </p:cNvSpPr>
            <p:nvPr/>
          </p:nvSpPr>
          <p:spPr bwMode="auto">
            <a:xfrm flipH="1">
              <a:off x="41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26" name="Oval 1325"/>
            <p:cNvSpPr>
              <a:spLocks noChangeAspect="1" noChangeArrowheads="1"/>
            </p:cNvSpPr>
            <p:nvPr/>
          </p:nvSpPr>
          <p:spPr bwMode="auto">
            <a:xfrm flipH="1" flipV="1">
              <a:off x="378" y="1425"/>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327" name="Line 1326"/>
            <p:cNvSpPr>
              <a:spLocks noChangeAspect="1" noChangeShapeType="1"/>
            </p:cNvSpPr>
            <p:nvPr/>
          </p:nvSpPr>
          <p:spPr bwMode="auto">
            <a:xfrm>
              <a:off x="53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28" name="Line 1327"/>
            <p:cNvSpPr>
              <a:spLocks noChangeAspect="1" noChangeShapeType="1"/>
            </p:cNvSpPr>
            <p:nvPr/>
          </p:nvSpPr>
          <p:spPr bwMode="auto">
            <a:xfrm flipH="1" flipV="1">
              <a:off x="503"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29" name="Line 1328"/>
            <p:cNvSpPr>
              <a:spLocks noChangeAspect="1" noChangeShapeType="1"/>
            </p:cNvSpPr>
            <p:nvPr/>
          </p:nvSpPr>
          <p:spPr bwMode="auto">
            <a:xfrm flipV="1">
              <a:off x="502"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30" name="Oval 1329"/>
            <p:cNvSpPr>
              <a:spLocks noChangeAspect="1" noChangeArrowheads="1"/>
            </p:cNvSpPr>
            <p:nvPr/>
          </p:nvSpPr>
          <p:spPr bwMode="auto">
            <a:xfrm>
              <a:off x="491"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331" name="Line 1330"/>
            <p:cNvSpPr>
              <a:spLocks noChangeAspect="1" noChangeShapeType="1"/>
            </p:cNvSpPr>
            <p:nvPr/>
          </p:nvSpPr>
          <p:spPr bwMode="auto">
            <a:xfrm flipH="1" flipV="1">
              <a:off x="507"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32" name="Line 1331"/>
            <p:cNvSpPr>
              <a:spLocks noChangeAspect="1" noChangeShapeType="1"/>
            </p:cNvSpPr>
            <p:nvPr/>
          </p:nvSpPr>
          <p:spPr bwMode="auto">
            <a:xfrm>
              <a:off x="530"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33" name="Line 1332"/>
            <p:cNvSpPr>
              <a:spLocks noChangeAspect="1" noChangeShapeType="1"/>
            </p:cNvSpPr>
            <p:nvPr/>
          </p:nvSpPr>
          <p:spPr bwMode="auto">
            <a:xfrm flipH="1">
              <a:off x="528"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34" name="Oval 1333"/>
            <p:cNvSpPr>
              <a:spLocks noChangeAspect="1" noChangeArrowheads="1"/>
            </p:cNvSpPr>
            <p:nvPr/>
          </p:nvSpPr>
          <p:spPr bwMode="auto">
            <a:xfrm flipH="1" flipV="1">
              <a:off x="491"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335" name="Line 1334"/>
            <p:cNvSpPr>
              <a:spLocks noChangeAspect="1" noChangeShapeType="1"/>
            </p:cNvSpPr>
            <p:nvPr/>
          </p:nvSpPr>
          <p:spPr bwMode="auto">
            <a:xfrm>
              <a:off x="644"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36" name="Line 1335"/>
            <p:cNvSpPr>
              <a:spLocks noChangeAspect="1" noChangeShapeType="1"/>
            </p:cNvSpPr>
            <p:nvPr/>
          </p:nvSpPr>
          <p:spPr bwMode="auto">
            <a:xfrm flipH="1" flipV="1">
              <a:off x="616"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37" name="Line 1336"/>
            <p:cNvSpPr>
              <a:spLocks noChangeAspect="1" noChangeShapeType="1"/>
            </p:cNvSpPr>
            <p:nvPr/>
          </p:nvSpPr>
          <p:spPr bwMode="auto">
            <a:xfrm flipV="1">
              <a:off x="615" y="1377"/>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38" name="Oval 1337"/>
            <p:cNvSpPr>
              <a:spLocks noChangeAspect="1" noChangeArrowheads="1"/>
            </p:cNvSpPr>
            <p:nvPr/>
          </p:nvSpPr>
          <p:spPr bwMode="auto">
            <a:xfrm>
              <a:off x="606" y="1324"/>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339" name="Line 1338"/>
            <p:cNvSpPr>
              <a:spLocks noChangeAspect="1" noChangeShapeType="1"/>
            </p:cNvSpPr>
            <p:nvPr/>
          </p:nvSpPr>
          <p:spPr bwMode="auto">
            <a:xfrm flipH="1" flipV="1">
              <a:off x="622"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40" name="Line 1339"/>
            <p:cNvSpPr>
              <a:spLocks noChangeAspect="1" noChangeShapeType="1"/>
            </p:cNvSpPr>
            <p:nvPr/>
          </p:nvSpPr>
          <p:spPr bwMode="auto">
            <a:xfrm>
              <a:off x="643" y="1405"/>
              <a:ext cx="7"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41" name="Line 1340"/>
            <p:cNvSpPr>
              <a:spLocks noChangeAspect="1" noChangeShapeType="1"/>
            </p:cNvSpPr>
            <p:nvPr/>
          </p:nvSpPr>
          <p:spPr bwMode="auto">
            <a:xfrm flipH="1">
              <a:off x="642" y="1416"/>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42" name="Oval 1341"/>
            <p:cNvSpPr>
              <a:spLocks noChangeAspect="1" noChangeArrowheads="1"/>
            </p:cNvSpPr>
            <p:nvPr/>
          </p:nvSpPr>
          <p:spPr bwMode="auto">
            <a:xfrm flipH="1" flipV="1">
              <a:off x="606" y="1425"/>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343" name="Line 1342"/>
            <p:cNvSpPr>
              <a:spLocks noChangeAspect="1" noChangeShapeType="1"/>
            </p:cNvSpPr>
            <p:nvPr/>
          </p:nvSpPr>
          <p:spPr bwMode="auto">
            <a:xfrm>
              <a:off x="58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44" name="Line 1343"/>
            <p:cNvSpPr>
              <a:spLocks noChangeAspect="1" noChangeShapeType="1"/>
            </p:cNvSpPr>
            <p:nvPr/>
          </p:nvSpPr>
          <p:spPr bwMode="auto">
            <a:xfrm flipH="1" flipV="1">
              <a:off x="560" y="1388"/>
              <a:ext cx="7"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45" name="Line 1344"/>
            <p:cNvSpPr>
              <a:spLocks noChangeAspect="1" noChangeShapeType="1"/>
            </p:cNvSpPr>
            <p:nvPr/>
          </p:nvSpPr>
          <p:spPr bwMode="auto">
            <a:xfrm flipV="1">
              <a:off x="55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46" name="Oval 1345"/>
            <p:cNvSpPr>
              <a:spLocks noChangeAspect="1" noChangeArrowheads="1"/>
            </p:cNvSpPr>
            <p:nvPr/>
          </p:nvSpPr>
          <p:spPr bwMode="auto">
            <a:xfrm>
              <a:off x="548"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347" name="Line 1346"/>
            <p:cNvSpPr>
              <a:spLocks noChangeAspect="1" noChangeShapeType="1"/>
            </p:cNvSpPr>
            <p:nvPr/>
          </p:nvSpPr>
          <p:spPr bwMode="auto">
            <a:xfrm flipH="1" flipV="1">
              <a:off x="564"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48" name="Line 1347"/>
            <p:cNvSpPr>
              <a:spLocks noChangeAspect="1" noChangeShapeType="1"/>
            </p:cNvSpPr>
            <p:nvPr/>
          </p:nvSpPr>
          <p:spPr bwMode="auto">
            <a:xfrm>
              <a:off x="587"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49" name="Line 1348"/>
            <p:cNvSpPr>
              <a:spLocks noChangeAspect="1" noChangeShapeType="1"/>
            </p:cNvSpPr>
            <p:nvPr/>
          </p:nvSpPr>
          <p:spPr bwMode="auto">
            <a:xfrm flipH="1">
              <a:off x="58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50" name="Oval 1349"/>
            <p:cNvSpPr>
              <a:spLocks noChangeAspect="1" noChangeArrowheads="1"/>
            </p:cNvSpPr>
            <p:nvPr/>
          </p:nvSpPr>
          <p:spPr bwMode="auto">
            <a:xfrm flipH="1" flipV="1">
              <a:off x="548"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351" name="Line 1350"/>
            <p:cNvSpPr>
              <a:spLocks noChangeAspect="1" noChangeShapeType="1"/>
            </p:cNvSpPr>
            <p:nvPr/>
          </p:nvSpPr>
          <p:spPr bwMode="auto">
            <a:xfrm>
              <a:off x="70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52" name="Line 1351"/>
            <p:cNvSpPr>
              <a:spLocks noChangeAspect="1" noChangeShapeType="1"/>
            </p:cNvSpPr>
            <p:nvPr/>
          </p:nvSpPr>
          <p:spPr bwMode="auto">
            <a:xfrm flipH="1" flipV="1">
              <a:off x="673"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53" name="Line 1352"/>
            <p:cNvSpPr>
              <a:spLocks noChangeAspect="1" noChangeShapeType="1"/>
            </p:cNvSpPr>
            <p:nvPr/>
          </p:nvSpPr>
          <p:spPr bwMode="auto">
            <a:xfrm flipV="1">
              <a:off x="672"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54" name="Oval 1353"/>
            <p:cNvSpPr>
              <a:spLocks noChangeAspect="1" noChangeArrowheads="1"/>
            </p:cNvSpPr>
            <p:nvPr/>
          </p:nvSpPr>
          <p:spPr bwMode="auto">
            <a:xfrm>
              <a:off x="662"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355" name="Line 1354"/>
            <p:cNvSpPr>
              <a:spLocks noChangeAspect="1" noChangeShapeType="1"/>
            </p:cNvSpPr>
            <p:nvPr/>
          </p:nvSpPr>
          <p:spPr bwMode="auto">
            <a:xfrm flipH="1" flipV="1">
              <a:off x="678"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56" name="Line 1355"/>
            <p:cNvSpPr>
              <a:spLocks noChangeAspect="1" noChangeShapeType="1"/>
            </p:cNvSpPr>
            <p:nvPr/>
          </p:nvSpPr>
          <p:spPr bwMode="auto">
            <a:xfrm>
              <a:off x="700"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57" name="Line 1356"/>
            <p:cNvSpPr>
              <a:spLocks noChangeAspect="1" noChangeShapeType="1"/>
            </p:cNvSpPr>
            <p:nvPr/>
          </p:nvSpPr>
          <p:spPr bwMode="auto">
            <a:xfrm flipH="1">
              <a:off x="699" y="1416"/>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58" name="Oval 1357"/>
            <p:cNvSpPr>
              <a:spLocks noChangeAspect="1" noChangeArrowheads="1"/>
            </p:cNvSpPr>
            <p:nvPr/>
          </p:nvSpPr>
          <p:spPr bwMode="auto">
            <a:xfrm flipH="1" flipV="1">
              <a:off x="662"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359" name="Line 1358"/>
            <p:cNvSpPr>
              <a:spLocks noChangeAspect="1" noChangeShapeType="1"/>
            </p:cNvSpPr>
            <p:nvPr/>
          </p:nvSpPr>
          <p:spPr bwMode="auto">
            <a:xfrm>
              <a:off x="75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60" name="Line 1359"/>
            <p:cNvSpPr>
              <a:spLocks noChangeAspect="1" noChangeShapeType="1"/>
            </p:cNvSpPr>
            <p:nvPr/>
          </p:nvSpPr>
          <p:spPr bwMode="auto">
            <a:xfrm flipH="1" flipV="1">
              <a:off x="73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61" name="Line 1360"/>
            <p:cNvSpPr>
              <a:spLocks noChangeAspect="1" noChangeShapeType="1"/>
            </p:cNvSpPr>
            <p:nvPr/>
          </p:nvSpPr>
          <p:spPr bwMode="auto">
            <a:xfrm flipV="1">
              <a:off x="72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62" name="Oval 1361"/>
            <p:cNvSpPr>
              <a:spLocks noChangeAspect="1" noChangeArrowheads="1"/>
            </p:cNvSpPr>
            <p:nvPr/>
          </p:nvSpPr>
          <p:spPr bwMode="auto">
            <a:xfrm>
              <a:off x="71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363" name="Line 1362"/>
            <p:cNvSpPr>
              <a:spLocks noChangeAspect="1" noChangeShapeType="1"/>
            </p:cNvSpPr>
            <p:nvPr/>
          </p:nvSpPr>
          <p:spPr bwMode="auto">
            <a:xfrm flipH="1" flipV="1">
              <a:off x="734"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64" name="Line 1363"/>
            <p:cNvSpPr>
              <a:spLocks noChangeAspect="1" noChangeShapeType="1"/>
            </p:cNvSpPr>
            <p:nvPr/>
          </p:nvSpPr>
          <p:spPr bwMode="auto">
            <a:xfrm>
              <a:off x="757"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65" name="Line 1364"/>
            <p:cNvSpPr>
              <a:spLocks noChangeAspect="1" noChangeShapeType="1"/>
            </p:cNvSpPr>
            <p:nvPr/>
          </p:nvSpPr>
          <p:spPr bwMode="auto">
            <a:xfrm flipH="1">
              <a:off x="75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66" name="Oval 1365"/>
            <p:cNvSpPr>
              <a:spLocks noChangeAspect="1" noChangeArrowheads="1"/>
            </p:cNvSpPr>
            <p:nvPr/>
          </p:nvSpPr>
          <p:spPr bwMode="auto">
            <a:xfrm flipH="1" flipV="1">
              <a:off x="71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367" name="Line 1366"/>
            <p:cNvSpPr>
              <a:spLocks noChangeAspect="1" noChangeShapeType="1"/>
            </p:cNvSpPr>
            <p:nvPr/>
          </p:nvSpPr>
          <p:spPr bwMode="auto">
            <a:xfrm>
              <a:off x="815"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68" name="Line 1367"/>
            <p:cNvSpPr>
              <a:spLocks noChangeAspect="1" noChangeShapeType="1"/>
            </p:cNvSpPr>
            <p:nvPr/>
          </p:nvSpPr>
          <p:spPr bwMode="auto">
            <a:xfrm flipH="1" flipV="1">
              <a:off x="787"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69" name="Line 1368"/>
            <p:cNvSpPr>
              <a:spLocks noChangeAspect="1" noChangeShapeType="1"/>
            </p:cNvSpPr>
            <p:nvPr/>
          </p:nvSpPr>
          <p:spPr bwMode="auto">
            <a:xfrm flipV="1">
              <a:off x="786" y="1377"/>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70" name="Oval 1369"/>
            <p:cNvSpPr>
              <a:spLocks noChangeAspect="1" noChangeArrowheads="1"/>
            </p:cNvSpPr>
            <p:nvPr/>
          </p:nvSpPr>
          <p:spPr bwMode="auto">
            <a:xfrm>
              <a:off x="777" y="1324"/>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371" name="Line 1370"/>
            <p:cNvSpPr>
              <a:spLocks noChangeAspect="1" noChangeShapeType="1"/>
            </p:cNvSpPr>
            <p:nvPr/>
          </p:nvSpPr>
          <p:spPr bwMode="auto">
            <a:xfrm flipH="1" flipV="1">
              <a:off x="792"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72" name="Line 1371"/>
            <p:cNvSpPr>
              <a:spLocks noChangeAspect="1" noChangeShapeType="1"/>
            </p:cNvSpPr>
            <p:nvPr/>
          </p:nvSpPr>
          <p:spPr bwMode="auto">
            <a:xfrm>
              <a:off x="814"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73" name="Line 1372"/>
            <p:cNvSpPr>
              <a:spLocks noChangeAspect="1" noChangeShapeType="1"/>
            </p:cNvSpPr>
            <p:nvPr/>
          </p:nvSpPr>
          <p:spPr bwMode="auto">
            <a:xfrm flipH="1">
              <a:off x="813"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74" name="Oval 1373"/>
            <p:cNvSpPr>
              <a:spLocks noChangeAspect="1" noChangeArrowheads="1"/>
            </p:cNvSpPr>
            <p:nvPr/>
          </p:nvSpPr>
          <p:spPr bwMode="auto">
            <a:xfrm flipH="1" flipV="1">
              <a:off x="777" y="1425"/>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375" name="Line 1374"/>
            <p:cNvSpPr>
              <a:spLocks noChangeAspect="1" noChangeShapeType="1"/>
            </p:cNvSpPr>
            <p:nvPr/>
          </p:nvSpPr>
          <p:spPr bwMode="auto">
            <a:xfrm>
              <a:off x="1782"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76" name="Line 1375"/>
            <p:cNvSpPr>
              <a:spLocks noChangeAspect="1" noChangeShapeType="1"/>
            </p:cNvSpPr>
            <p:nvPr/>
          </p:nvSpPr>
          <p:spPr bwMode="auto">
            <a:xfrm flipH="1" flipV="1">
              <a:off x="1754"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77" name="Line 1376"/>
            <p:cNvSpPr>
              <a:spLocks noChangeAspect="1" noChangeShapeType="1"/>
            </p:cNvSpPr>
            <p:nvPr/>
          </p:nvSpPr>
          <p:spPr bwMode="auto">
            <a:xfrm flipV="1">
              <a:off x="1753"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78" name="Oval 1377"/>
            <p:cNvSpPr>
              <a:spLocks noChangeAspect="1" noChangeArrowheads="1"/>
            </p:cNvSpPr>
            <p:nvPr/>
          </p:nvSpPr>
          <p:spPr bwMode="auto">
            <a:xfrm>
              <a:off x="1742" y="1324"/>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379" name="Line 1378"/>
            <p:cNvSpPr>
              <a:spLocks noChangeAspect="1" noChangeShapeType="1"/>
            </p:cNvSpPr>
            <p:nvPr/>
          </p:nvSpPr>
          <p:spPr bwMode="auto">
            <a:xfrm flipH="1" flipV="1">
              <a:off x="1758"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80" name="Line 1379"/>
            <p:cNvSpPr>
              <a:spLocks noChangeAspect="1" noChangeShapeType="1"/>
            </p:cNvSpPr>
            <p:nvPr/>
          </p:nvSpPr>
          <p:spPr bwMode="auto">
            <a:xfrm>
              <a:off x="1781"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81" name="Line 1380"/>
            <p:cNvSpPr>
              <a:spLocks noChangeAspect="1" noChangeShapeType="1"/>
            </p:cNvSpPr>
            <p:nvPr/>
          </p:nvSpPr>
          <p:spPr bwMode="auto">
            <a:xfrm flipH="1">
              <a:off x="1779"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82" name="Oval 1381"/>
            <p:cNvSpPr>
              <a:spLocks noChangeAspect="1" noChangeArrowheads="1"/>
            </p:cNvSpPr>
            <p:nvPr/>
          </p:nvSpPr>
          <p:spPr bwMode="auto">
            <a:xfrm flipH="1" flipV="1">
              <a:off x="1742" y="1425"/>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383" name="Line 1382"/>
            <p:cNvSpPr>
              <a:spLocks noChangeAspect="1" noChangeShapeType="1"/>
            </p:cNvSpPr>
            <p:nvPr/>
          </p:nvSpPr>
          <p:spPr bwMode="auto">
            <a:xfrm>
              <a:off x="1724"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84" name="Line 1383"/>
            <p:cNvSpPr>
              <a:spLocks noChangeAspect="1" noChangeShapeType="1"/>
            </p:cNvSpPr>
            <p:nvPr/>
          </p:nvSpPr>
          <p:spPr bwMode="auto">
            <a:xfrm flipH="1" flipV="1">
              <a:off x="1696"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85" name="Line 1384"/>
            <p:cNvSpPr>
              <a:spLocks noChangeAspect="1" noChangeShapeType="1"/>
            </p:cNvSpPr>
            <p:nvPr/>
          </p:nvSpPr>
          <p:spPr bwMode="auto">
            <a:xfrm flipV="1">
              <a:off x="1695"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86" name="Oval 1385"/>
            <p:cNvSpPr>
              <a:spLocks noChangeAspect="1" noChangeArrowheads="1"/>
            </p:cNvSpPr>
            <p:nvPr/>
          </p:nvSpPr>
          <p:spPr bwMode="auto">
            <a:xfrm>
              <a:off x="1685"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387" name="Line 1386"/>
            <p:cNvSpPr>
              <a:spLocks noChangeAspect="1" noChangeShapeType="1"/>
            </p:cNvSpPr>
            <p:nvPr/>
          </p:nvSpPr>
          <p:spPr bwMode="auto">
            <a:xfrm flipH="1" flipV="1">
              <a:off x="1701"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88" name="Line 1387"/>
            <p:cNvSpPr>
              <a:spLocks noChangeAspect="1" noChangeShapeType="1"/>
            </p:cNvSpPr>
            <p:nvPr/>
          </p:nvSpPr>
          <p:spPr bwMode="auto">
            <a:xfrm>
              <a:off x="1723"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89" name="Line 1388"/>
            <p:cNvSpPr>
              <a:spLocks noChangeAspect="1" noChangeShapeType="1"/>
            </p:cNvSpPr>
            <p:nvPr/>
          </p:nvSpPr>
          <p:spPr bwMode="auto">
            <a:xfrm flipH="1">
              <a:off x="1721"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90" name="Oval 1389"/>
            <p:cNvSpPr>
              <a:spLocks noChangeAspect="1" noChangeArrowheads="1"/>
            </p:cNvSpPr>
            <p:nvPr/>
          </p:nvSpPr>
          <p:spPr bwMode="auto">
            <a:xfrm flipH="1" flipV="1">
              <a:off x="1685"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391" name="Line 1390"/>
            <p:cNvSpPr>
              <a:spLocks noChangeAspect="1" noChangeShapeType="1"/>
            </p:cNvSpPr>
            <p:nvPr/>
          </p:nvSpPr>
          <p:spPr bwMode="auto">
            <a:xfrm>
              <a:off x="183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92" name="Line 1391"/>
            <p:cNvSpPr>
              <a:spLocks noChangeAspect="1" noChangeShapeType="1"/>
            </p:cNvSpPr>
            <p:nvPr/>
          </p:nvSpPr>
          <p:spPr bwMode="auto">
            <a:xfrm flipH="1" flipV="1">
              <a:off x="181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93" name="Line 1392"/>
            <p:cNvSpPr>
              <a:spLocks noChangeAspect="1" noChangeShapeType="1"/>
            </p:cNvSpPr>
            <p:nvPr/>
          </p:nvSpPr>
          <p:spPr bwMode="auto">
            <a:xfrm flipV="1">
              <a:off x="1809" y="1377"/>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94" name="Oval 1393"/>
            <p:cNvSpPr>
              <a:spLocks noChangeAspect="1" noChangeArrowheads="1"/>
            </p:cNvSpPr>
            <p:nvPr/>
          </p:nvSpPr>
          <p:spPr bwMode="auto">
            <a:xfrm>
              <a:off x="179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395" name="Line 1394"/>
            <p:cNvSpPr>
              <a:spLocks noChangeAspect="1" noChangeShapeType="1"/>
            </p:cNvSpPr>
            <p:nvPr/>
          </p:nvSpPr>
          <p:spPr bwMode="auto">
            <a:xfrm flipH="1" flipV="1">
              <a:off x="1815"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96" name="Line 1395"/>
            <p:cNvSpPr>
              <a:spLocks noChangeAspect="1" noChangeShapeType="1"/>
            </p:cNvSpPr>
            <p:nvPr/>
          </p:nvSpPr>
          <p:spPr bwMode="auto">
            <a:xfrm>
              <a:off x="1837"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97" name="Line 1396"/>
            <p:cNvSpPr>
              <a:spLocks noChangeAspect="1" noChangeShapeType="1"/>
            </p:cNvSpPr>
            <p:nvPr/>
          </p:nvSpPr>
          <p:spPr bwMode="auto">
            <a:xfrm flipH="1">
              <a:off x="1836"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398" name="Oval 1397"/>
            <p:cNvSpPr>
              <a:spLocks noChangeAspect="1" noChangeArrowheads="1"/>
            </p:cNvSpPr>
            <p:nvPr/>
          </p:nvSpPr>
          <p:spPr bwMode="auto">
            <a:xfrm flipH="1" flipV="1">
              <a:off x="179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grpSp>
      <p:sp>
        <p:nvSpPr>
          <p:cNvPr id="62592" name="Oval 1398"/>
          <p:cNvSpPr>
            <a:spLocks noChangeArrowheads="1"/>
          </p:cNvSpPr>
          <p:nvPr/>
        </p:nvSpPr>
        <p:spPr bwMode="auto">
          <a:xfrm flipH="1">
            <a:off x="4398963" y="5922963"/>
            <a:ext cx="258762" cy="153987"/>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700" b="1">
                <a:solidFill>
                  <a:srgbClr val="FFFF00"/>
                </a:solidFill>
                <a:ea typeface="Arial" charset="0"/>
                <a:cs typeface="Arial" charset="0"/>
              </a:rPr>
              <a:t>Y</a:t>
            </a:r>
            <a:r>
              <a:rPr lang="en-US" sz="700" b="1">
                <a:solidFill>
                  <a:srgbClr val="4D0808"/>
                </a:solidFill>
                <a:ea typeface="Arial" charset="0"/>
                <a:cs typeface="Arial" charset="0"/>
              </a:rPr>
              <a:t>891</a:t>
            </a:r>
          </a:p>
        </p:txBody>
      </p:sp>
      <p:sp>
        <p:nvSpPr>
          <p:cNvPr id="62593" name="Oval 1399"/>
          <p:cNvSpPr>
            <a:spLocks noChangeArrowheads="1"/>
          </p:cNvSpPr>
          <p:nvPr/>
        </p:nvSpPr>
        <p:spPr bwMode="auto">
          <a:xfrm flipH="1">
            <a:off x="4330700" y="5854700"/>
            <a:ext cx="268288" cy="147638"/>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700" b="1">
                <a:solidFill>
                  <a:srgbClr val="FFFF00"/>
                </a:solidFill>
                <a:ea typeface="Arial" charset="0"/>
                <a:cs typeface="Arial" charset="0"/>
              </a:rPr>
              <a:t>Y</a:t>
            </a:r>
            <a:r>
              <a:rPr lang="en-US" sz="700" b="1">
                <a:solidFill>
                  <a:srgbClr val="4D0808"/>
                </a:solidFill>
                <a:ea typeface="Arial" charset="0"/>
                <a:cs typeface="Arial" charset="0"/>
              </a:rPr>
              <a:t>920</a:t>
            </a:r>
          </a:p>
        </p:txBody>
      </p:sp>
      <p:sp>
        <p:nvSpPr>
          <p:cNvPr id="62594" name="Oval 1400"/>
          <p:cNvSpPr>
            <a:spLocks noChangeArrowheads="1"/>
          </p:cNvSpPr>
          <p:nvPr/>
        </p:nvSpPr>
        <p:spPr bwMode="auto">
          <a:xfrm>
            <a:off x="4251325" y="5832475"/>
            <a:ext cx="265113" cy="160338"/>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700" b="1">
                <a:solidFill>
                  <a:srgbClr val="FFFF00"/>
                </a:solidFill>
                <a:ea typeface="Arial" charset="0"/>
                <a:cs typeface="Arial" charset="0"/>
              </a:rPr>
              <a:t>Y</a:t>
            </a:r>
            <a:r>
              <a:rPr lang="en-US" sz="700" b="1">
                <a:solidFill>
                  <a:srgbClr val="4D0808"/>
                </a:solidFill>
                <a:ea typeface="Arial" charset="0"/>
                <a:cs typeface="Arial" charset="0"/>
              </a:rPr>
              <a:t>845</a:t>
            </a:r>
          </a:p>
        </p:txBody>
      </p:sp>
      <p:sp>
        <p:nvSpPr>
          <p:cNvPr id="62595" name="Oval 1401"/>
          <p:cNvSpPr>
            <a:spLocks noChangeAspect="1" noChangeArrowheads="1"/>
          </p:cNvSpPr>
          <p:nvPr/>
        </p:nvSpPr>
        <p:spPr bwMode="auto">
          <a:xfrm>
            <a:off x="6154738" y="3681413"/>
            <a:ext cx="374650" cy="369887"/>
          </a:xfrm>
          <a:prstGeom prst="ellipse">
            <a:avLst/>
          </a:prstGeom>
          <a:solidFill>
            <a:srgbClr val="6C7D77"/>
          </a:solidFill>
          <a:ln w="9525">
            <a:noFill/>
            <a:round/>
            <a:headEnd/>
            <a:tailEnd/>
          </a:ln>
        </p:spPr>
        <p:txBody>
          <a:bodyPr wrap="none" anchor="ctr">
            <a:prstTxWarp prst="textNoShape">
              <a:avLst/>
            </a:prstTxWarp>
          </a:bodyPr>
          <a:lstStyle/>
          <a:p>
            <a:pPr algn="ctr"/>
            <a:r>
              <a:rPr lang="en-US" b="1">
                <a:solidFill>
                  <a:srgbClr val="FFFF00"/>
                </a:solidFill>
                <a:ea typeface="Arial" charset="0"/>
                <a:cs typeface="Arial" charset="0"/>
              </a:rPr>
              <a:t>6</a:t>
            </a:r>
          </a:p>
        </p:txBody>
      </p:sp>
      <p:sp>
        <p:nvSpPr>
          <p:cNvPr id="62596" name="AutoShape 1402"/>
          <p:cNvSpPr>
            <a:spLocks noChangeArrowheads="1"/>
          </p:cNvSpPr>
          <p:nvPr/>
        </p:nvSpPr>
        <p:spPr bwMode="auto">
          <a:xfrm>
            <a:off x="6594475" y="3681413"/>
            <a:ext cx="2011363" cy="165100"/>
          </a:xfrm>
          <a:prstGeom prst="roundRect">
            <a:avLst>
              <a:gd name="adj" fmla="val 50000"/>
            </a:avLst>
          </a:prstGeom>
          <a:solidFill>
            <a:srgbClr val="6C7D77"/>
          </a:solidFill>
          <a:ln w="9525">
            <a:noFill/>
            <a:round/>
            <a:headEnd/>
            <a:tailEnd/>
          </a:ln>
        </p:spPr>
        <p:txBody>
          <a:bodyPr wrap="none" anchor="ctr">
            <a:prstTxWarp prst="textNoShape">
              <a:avLst/>
            </a:prstTxWarp>
          </a:bodyPr>
          <a:lstStyle/>
          <a:p>
            <a:pPr algn="ctr"/>
            <a:r>
              <a:rPr lang="en-US" sz="800" b="1">
                <a:solidFill>
                  <a:srgbClr val="FFFF00"/>
                </a:solidFill>
                <a:ea typeface="Arial" charset="0"/>
                <a:cs typeface="Arial" charset="0"/>
              </a:rPr>
              <a:t>dimer extended, asymmetric active</a:t>
            </a:r>
          </a:p>
        </p:txBody>
      </p:sp>
      <p:sp>
        <p:nvSpPr>
          <p:cNvPr id="62597" name="AutoShape 1403"/>
          <p:cNvSpPr>
            <a:spLocks noChangeArrowheads="1"/>
          </p:cNvSpPr>
          <p:nvPr/>
        </p:nvSpPr>
        <p:spPr bwMode="auto">
          <a:xfrm>
            <a:off x="7948613" y="3243263"/>
            <a:ext cx="936625" cy="125412"/>
          </a:xfrm>
          <a:prstGeom prst="roundRect">
            <a:avLst>
              <a:gd name="adj" fmla="val 50000"/>
            </a:avLst>
          </a:prstGeom>
          <a:noFill/>
          <a:ln w="9525">
            <a:solidFill>
              <a:srgbClr val="009900"/>
            </a:solidFill>
            <a:round/>
            <a:headEnd/>
            <a:tailEnd/>
          </a:ln>
        </p:spPr>
        <p:txBody>
          <a:bodyPr wrap="none" anchor="ctr">
            <a:prstTxWarp prst="textNoShape">
              <a:avLst/>
            </a:prstTxWarp>
          </a:bodyPr>
          <a:lstStyle/>
          <a:p>
            <a:pPr algn="ctr"/>
            <a:r>
              <a:rPr lang="en-US" sz="800" b="1">
                <a:solidFill>
                  <a:srgbClr val="009900"/>
                </a:solidFill>
                <a:ea typeface="Arial" charset="0"/>
                <a:cs typeface="Arial" charset="0"/>
              </a:rPr>
              <a:t>activated kinase</a:t>
            </a:r>
          </a:p>
        </p:txBody>
      </p:sp>
      <p:sp>
        <p:nvSpPr>
          <p:cNvPr id="62598" name="AutoShape 1404"/>
          <p:cNvSpPr>
            <a:spLocks noChangeArrowheads="1"/>
          </p:cNvSpPr>
          <p:nvPr/>
        </p:nvSpPr>
        <p:spPr bwMode="auto">
          <a:xfrm>
            <a:off x="6153150" y="2836863"/>
            <a:ext cx="936625" cy="125412"/>
          </a:xfrm>
          <a:prstGeom prst="roundRect">
            <a:avLst>
              <a:gd name="adj" fmla="val 50000"/>
            </a:avLst>
          </a:prstGeom>
          <a:noFill/>
          <a:ln w="9525">
            <a:solidFill>
              <a:schemeClr val="tx1"/>
            </a:solidFill>
            <a:round/>
            <a:headEnd/>
            <a:tailEnd/>
          </a:ln>
        </p:spPr>
        <p:txBody>
          <a:bodyPr wrap="none" anchor="ctr">
            <a:prstTxWarp prst="textNoShape">
              <a:avLst/>
            </a:prstTxWarp>
          </a:bodyPr>
          <a:lstStyle/>
          <a:p>
            <a:pPr algn="ctr"/>
            <a:r>
              <a:rPr lang="en-US" sz="800" b="1">
                <a:solidFill>
                  <a:srgbClr val="6C7D77"/>
                </a:solidFill>
                <a:ea typeface="Arial" charset="0"/>
                <a:cs typeface="Arial" charset="0"/>
              </a:rPr>
              <a:t>activating kinase</a:t>
            </a:r>
          </a:p>
        </p:txBody>
      </p:sp>
      <p:sp>
        <p:nvSpPr>
          <p:cNvPr id="62599" name="AutoShape 1405"/>
          <p:cNvSpPr>
            <a:spLocks noChangeArrowheads="1"/>
          </p:cNvSpPr>
          <p:nvPr/>
        </p:nvSpPr>
        <p:spPr bwMode="auto">
          <a:xfrm>
            <a:off x="1255713" y="3122613"/>
            <a:ext cx="633412" cy="255587"/>
          </a:xfrm>
          <a:prstGeom prst="roundRect">
            <a:avLst>
              <a:gd name="adj" fmla="val 50000"/>
            </a:avLst>
          </a:prstGeom>
          <a:noFill/>
          <a:ln w="9525">
            <a:solidFill>
              <a:srgbClr val="89FFFF"/>
            </a:solidFill>
            <a:round/>
            <a:headEnd/>
            <a:tailEnd/>
          </a:ln>
        </p:spPr>
        <p:txBody>
          <a:bodyPr wrap="none" anchor="ctr">
            <a:prstTxWarp prst="textNoShape">
              <a:avLst/>
            </a:prstTxWarp>
          </a:bodyPr>
          <a:lstStyle/>
          <a:p>
            <a:pPr algn="ctr"/>
            <a:r>
              <a:rPr lang="en-US" sz="800" b="1">
                <a:solidFill>
                  <a:srgbClr val="6C7D77"/>
                </a:solidFill>
                <a:ea typeface="Arial" charset="0"/>
                <a:cs typeface="Arial" charset="0"/>
              </a:rPr>
              <a:t>kinase</a:t>
            </a:r>
            <a:br>
              <a:rPr lang="en-US" sz="800" b="1">
                <a:solidFill>
                  <a:srgbClr val="6C7D77"/>
                </a:solidFill>
                <a:ea typeface="Arial" charset="0"/>
                <a:cs typeface="Arial" charset="0"/>
              </a:rPr>
            </a:br>
            <a:r>
              <a:rPr lang="en-US" sz="800" b="1">
                <a:solidFill>
                  <a:srgbClr val="6C7D77"/>
                </a:solidFill>
                <a:ea typeface="Arial" charset="0"/>
                <a:cs typeface="Arial" charset="0"/>
              </a:rPr>
              <a:t>inactive</a:t>
            </a:r>
          </a:p>
        </p:txBody>
      </p:sp>
      <p:sp>
        <p:nvSpPr>
          <p:cNvPr id="62600" name="AutoShape 1406"/>
          <p:cNvSpPr>
            <a:spLocks noChangeArrowheads="1"/>
          </p:cNvSpPr>
          <p:nvPr/>
        </p:nvSpPr>
        <p:spPr bwMode="auto">
          <a:xfrm>
            <a:off x="1284288" y="1765300"/>
            <a:ext cx="577850" cy="247650"/>
          </a:xfrm>
          <a:prstGeom prst="roundRect">
            <a:avLst>
              <a:gd name="adj" fmla="val 50000"/>
            </a:avLst>
          </a:prstGeom>
          <a:noFill/>
          <a:ln w="9525">
            <a:solidFill>
              <a:srgbClr val="89FFFF"/>
            </a:solidFill>
            <a:round/>
            <a:headEnd/>
            <a:tailEnd/>
          </a:ln>
        </p:spPr>
        <p:txBody>
          <a:bodyPr wrap="none" anchor="ctr">
            <a:prstTxWarp prst="textNoShape">
              <a:avLst/>
            </a:prstTxWarp>
          </a:bodyPr>
          <a:lstStyle/>
          <a:p>
            <a:pPr algn="ctr"/>
            <a:r>
              <a:rPr lang="en-US" sz="800" b="1">
                <a:solidFill>
                  <a:srgbClr val="6C7D77"/>
                </a:solidFill>
                <a:ea typeface="Arial" charset="0"/>
                <a:cs typeface="Arial" charset="0"/>
              </a:rPr>
              <a:t>tethered,</a:t>
            </a:r>
            <a:br>
              <a:rPr lang="en-US" sz="800" b="1">
                <a:solidFill>
                  <a:srgbClr val="6C7D77"/>
                </a:solidFill>
                <a:ea typeface="Arial" charset="0"/>
                <a:cs typeface="Arial" charset="0"/>
              </a:rPr>
            </a:br>
            <a:r>
              <a:rPr lang="en-US" sz="800" b="1">
                <a:solidFill>
                  <a:srgbClr val="6C7D77"/>
                </a:solidFill>
                <a:ea typeface="Arial" charset="0"/>
                <a:cs typeface="Arial" charset="0"/>
              </a:rPr>
              <a:t>inactive</a:t>
            </a:r>
          </a:p>
        </p:txBody>
      </p:sp>
      <p:sp>
        <p:nvSpPr>
          <p:cNvPr id="62601" name="AutoShape 1407"/>
          <p:cNvSpPr>
            <a:spLocks noChangeArrowheads="1"/>
          </p:cNvSpPr>
          <p:nvPr/>
        </p:nvSpPr>
        <p:spPr bwMode="auto">
          <a:xfrm>
            <a:off x="3422650" y="1765300"/>
            <a:ext cx="577850" cy="236538"/>
          </a:xfrm>
          <a:prstGeom prst="roundRect">
            <a:avLst>
              <a:gd name="adj" fmla="val 50000"/>
            </a:avLst>
          </a:prstGeom>
          <a:noFill/>
          <a:ln w="9525">
            <a:solidFill>
              <a:srgbClr val="89FFFF"/>
            </a:solidFill>
            <a:round/>
            <a:headEnd/>
            <a:tailEnd/>
          </a:ln>
        </p:spPr>
        <p:txBody>
          <a:bodyPr wrap="none" anchor="ctr">
            <a:prstTxWarp prst="textNoShape">
              <a:avLst/>
            </a:prstTxWarp>
          </a:bodyPr>
          <a:lstStyle/>
          <a:p>
            <a:pPr algn="ctr"/>
            <a:r>
              <a:rPr lang="en-US" sz="800" b="1">
                <a:solidFill>
                  <a:srgbClr val="6C7D77"/>
                </a:solidFill>
                <a:ea typeface="Arial" charset="0"/>
                <a:cs typeface="Arial" charset="0"/>
              </a:rPr>
              <a:t>extended,</a:t>
            </a:r>
            <a:br>
              <a:rPr lang="en-US" sz="800" b="1">
                <a:solidFill>
                  <a:srgbClr val="6C7D77"/>
                </a:solidFill>
                <a:ea typeface="Arial" charset="0"/>
                <a:cs typeface="Arial" charset="0"/>
              </a:rPr>
            </a:br>
            <a:r>
              <a:rPr lang="en-US" sz="800" b="1">
                <a:solidFill>
                  <a:srgbClr val="6C7D77"/>
                </a:solidFill>
                <a:ea typeface="Arial" charset="0"/>
                <a:cs typeface="Arial" charset="0"/>
              </a:rPr>
              <a:t>active</a:t>
            </a:r>
          </a:p>
        </p:txBody>
      </p:sp>
      <p:sp>
        <p:nvSpPr>
          <p:cNvPr id="62602" name="AutoShape 1408"/>
          <p:cNvSpPr>
            <a:spLocks noChangeArrowheads="1"/>
          </p:cNvSpPr>
          <p:nvPr/>
        </p:nvSpPr>
        <p:spPr bwMode="auto">
          <a:xfrm>
            <a:off x="3395663" y="3122613"/>
            <a:ext cx="633412" cy="255587"/>
          </a:xfrm>
          <a:prstGeom prst="roundRect">
            <a:avLst>
              <a:gd name="adj" fmla="val 50000"/>
            </a:avLst>
          </a:prstGeom>
          <a:noFill/>
          <a:ln w="9525">
            <a:solidFill>
              <a:srgbClr val="89FFFF"/>
            </a:solidFill>
            <a:round/>
            <a:headEnd/>
            <a:tailEnd/>
          </a:ln>
        </p:spPr>
        <p:txBody>
          <a:bodyPr wrap="none" anchor="ctr">
            <a:prstTxWarp prst="textNoShape">
              <a:avLst/>
            </a:prstTxWarp>
          </a:bodyPr>
          <a:lstStyle/>
          <a:p>
            <a:pPr algn="ctr"/>
            <a:r>
              <a:rPr lang="en-US" sz="800" b="1">
                <a:solidFill>
                  <a:srgbClr val="6C7D77"/>
                </a:solidFill>
                <a:ea typeface="Arial" charset="0"/>
                <a:cs typeface="Arial" charset="0"/>
              </a:rPr>
              <a:t>kinase</a:t>
            </a:r>
            <a:br>
              <a:rPr lang="en-US" sz="800" b="1">
                <a:solidFill>
                  <a:srgbClr val="6C7D77"/>
                </a:solidFill>
                <a:ea typeface="Arial" charset="0"/>
                <a:cs typeface="Arial" charset="0"/>
              </a:rPr>
            </a:br>
            <a:r>
              <a:rPr lang="en-US" sz="800" b="1">
                <a:solidFill>
                  <a:srgbClr val="6C7D77"/>
                </a:solidFill>
                <a:ea typeface="Arial" charset="0"/>
                <a:cs typeface="Arial" charset="0"/>
              </a:rPr>
              <a:t>inactive</a:t>
            </a:r>
          </a:p>
        </p:txBody>
      </p:sp>
      <p:sp>
        <p:nvSpPr>
          <p:cNvPr id="62603" name="AutoShape 1409"/>
          <p:cNvSpPr>
            <a:spLocks noChangeArrowheads="1"/>
          </p:cNvSpPr>
          <p:nvPr/>
        </p:nvSpPr>
        <p:spPr bwMode="auto">
          <a:xfrm>
            <a:off x="201613" y="5980113"/>
            <a:ext cx="936625" cy="125412"/>
          </a:xfrm>
          <a:prstGeom prst="roundRect">
            <a:avLst>
              <a:gd name="adj" fmla="val 50000"/>
            </a:avLst>
          </a:prstGeom>
          <a:noFill/>
          <a:ln w="9525">
            <a:solidFill>
              <a:schemeClr val="tx1"/>
            </a:solidFill>
            <a:round/>
            <a:headEnd/>
            <a:tailEnd/>
          </a:ln>
        </p:spPr>
        <p:txBody>
          <a:bodyPr wrap="none" anchor="ctr">
            <a:prstTxWarp prst="textNoShape">
              <a:avLst/>
            </a:prstTxWarp>
          </a:bodyPr>
          <a:lstStyle/>
          <a:p>
            <a:pPr algn="ctr"/>
            <a:r>
              <a:rPr lang="en-US" sz="800" b="1">
                <a:solidFill>
                  <a:srgbClr val="6C7D77"/>
                </a:solidFill>
                <a:ea typeface="Arial" charset="0"/>
                <a:cs typeface="Arial" charset="0"/>
              </a:rPr>
              <a:t>receptor kinase</a:t>
            </a:r>
          </a:p>
        </p:txBody>
      </p:sp>
      <p:sp>
        <p:nvSpPr>
          <p:cNvPr id="62604" name="AutoShape 1410"/>
          <p:cNvSpPr>
            <a:spLocks noChangeArrowheads="1"/>
          </p:cNvSpPr>
          <p:nvPr/>
        </p:nvSpPr>
        <p:spPr bwMode="auto">
          <a:xfrm>
            <a:off x="1898650" y="6518275"/>
            <a:ext cx="936625" cy="125413"/>
          </a:xfrm>
          <a:prstGeom prst="roundRect">
            <a:avLst>
              <a:gd name="adj" fmla="val 50000"/>
            </a:avLst>
          </a:prstGeom>
          <a:noFill/>
          <a:ln w="9525">
            <a:solidFill>
              <a:srgbClr val="009900"/>
            </a:solidFill>
            <a:round/>
            <a:headEnd/>
            <a:tailEnd/>
          </a:ln>
        </p:spPr>
        <p:txBody>
          <a:bodyPr wrap="none" anchor="ctr">
            <a:prstTxWarp prst="textNoShape">
              <a:avLst/>
            </a:prstTxWarp>
          </a:bodyPr>
          <a:lstStyle/>
          <a:p>
            <a:pPr algn="ctr"/>
            <a:r>
              <a:rPr lang="en-US" sz="800" b="1">
                <a:solidFill>
                  <a:srgbClr val="009900"/>
                </a:solidFill>
                <a:ea typeface="Arial" charset="0"/>
                <a:cs typeface="Arial" charset="0"/>
              </a:rPr>
              <a:t>donor kinase</a:t>
            </a:r>
          </a:p>
        </p:txBody>
      </p:sp>
      <p:sp>
        <p:nvSpPr>
          <p:cNvPr id="62605" name="AutoShape 1411"/>
          <p:cNvSpPr>
            <a:spLocks noChangeArrowheads="1"/>
          </p:cNvSpPr>
          <p:nvPr/>
        </p:nvSpPr>
        <p:spPr bwMode="auto">
          <a:xfrm>
            <a:off x="5067300" y="6526213"/>
            <a:ext cx="882650" cy="107950"/>
          </a:xfrm>
          <a:prstGeom prst="roundRect">
            <a:avLst>
              <a:gd name="adj" fmla="val 50000"/>
            </a:avLst>
          </a:prstGeom>
          <a:noFill/>
          <a:ln w="9525">
            <a:solidFill>
              <a:srgbClr val="009900"/>
            </a:solidFill>
            <a:round/>
            <a:headEnd/>
            <a:tailEnd/>
          </a:ln>
        </p:spPr>
        <p:txBody>
          <a:bodyPr wrap="none" anchor="ctr">
            <a:prstTxWarp prst="textNoShape">
              <a:avLst/>
            </a:prstTxWarp>
          </a:bodyPr>
          <a:lstStyle/>
          <a:p>
            <a:pPr algn="ctr"/>
            <a:r>
              <a:rPr lang="en-US" sz="800" b="1">
                <a:solidFill>
                  <a:srgbClr val="009900"/>
                </a:solidFill>
                <a:ea typeface="Arial" charset="0"/>
                <a:cs typeface="Arial" charset="0"/>
              </a:rPr>
              <a:t>activating kinase</a:t>
            </a:r>
          </a:p>
        </p:txBody>
      </p:sp>
      <p:sp>
        <p:nvSpPr>
          <p:cNvPr id="62606" name="AutoShape 1412"/>
          <p:cNvSpPr>
            <a:spLocks noChangeArrowheads="1"/>
          </p:cNvSpPr>
          <p:nvPr/>
        </p:nvSpPr>
        <p:spPr bwMode="auto">
          <a:xfrm>
            <a:off x="3155950" y="6146800"/>
            <a:ext cx="936625" cy="125413"/>
          </a:xfrm>
          <a:prstGeom prst="roundRect">
            <a:avLst>
              <a:gd name="adj" fmla="val 50000"/>
            </a:avLst>
          </a:prstGeom>
          <a:noFill/>
          <a:ln w="9525">
            <a:solidFill>
              <a:schemeClr val="tx1"/>
            </a:solidFill>
            <a:round/>
            <a:headEnd/>
            <a:tailEnd/>
          </a:ln>
        </p:spPr>
        <p:txBody>
          <a:bodyPr wrap="none" anchor="ctr">
            <a:prstTxWarp prst="textNoShape">
              <a:avLst/>
            </a:prstTxWarp>
          </a:bodyPr>
          <a:lstStyle/>
          <a:p>
            <a:pPr algn="ctr"/>
            <a:r>
              <a:rPr lang="en-US" sz="800" b="1">
                <a:solidFill>
                  <a:srgbClr val="6C7D77"/>
                </a:solidFill>
                <a:ea typeface="Arial" charset="0"/>
                <a:cs typeface="Arial" charset="0"/>
              </a:rPr>
              <a:t>activated kinase</a:t>
            </a:r>
          </a:p>
        </p:txBody>
      </p:sp>
      <p:sp>
        <p:nvSpPr>
          <p:cNvPr id="62607" name="AutoShape 1413"/>
          <p:cNvSpPr>
            <a:spLocks noChangeArrowheads="1"/>
          </p:cNvSpPr>
          <p:nvPr/>
        </p:nvSpPr>
        <p:spPr bwMode="auto">
          <a:xfrm>
            <a:off x="8061325" y="6510338"/>
            <a:ext cx="866775" cy="125412"/>
          </a:xfrm>
          <a:prstGeom prst="roundRect">
            <a:avLst>
              <a:gd name="adj" fmla="val 50000"/>
            </a:avLst>
          </a:prstGeom>
          <a:noFill/>
          <a:ln w="9525">
            <a:solidFill>
              <a:srgbClr val="009900"/>
            </a:solidFill>
            <a:round/>
            <a:headEnd/>
            <a:tailEnd/>
          </a:ln>
        </p:spPr>
        <p:txBody>
          <a:bodyPr wrap="none" anchor="ctr">
            <a:prstTxWarp prst="textNoShape">
              <a:avLst/>
            </a:prstTxWarp>
          </a:bodyPr>
          <a:lstStyle/>
          <a:p>
            <a:pPr algn="ctr"/>
            <a:r>
              <a:rPr lang="en-US" sz="800" b="1">
                <a:solidFill>
                  <a:srgbClr val="009900"/>
                </a:solidFill>
                <a:ea typeface="Arial" charset="0"/>
                <a:cs typeface="Arial" charset="0"/>
              </a:rPr>
              <a:t>receptor kinase</a:t>
            </a:r>
          </a:p>
        </p:txBody>
      </p:sp>
      <p:sp>
        <p:nvSpPr>
          <p:cNvPr id="62608" name="AutoShape 1414"/>
          <p:cNvSpPr>
            <a:spLocks noChangeArrowheads="1"/>
          </p:cNvSpPr>
          <p:nvPr/>
        </p:nvSpPr>
        <p:spPr bwMode="auto">
          <a:xfrm>
            <a:off x="6119813" y="6146800"/>
            <a:ext cx="731837" cy="125413"/>
          </a:xfrm>
          <a:prstGeom prst="roundRect">
            <a:avLst>
              <a:gd name="adj" fmla="val 50000"/>
            </a:avLst>
          </a:prstGeom>
          <a:noFill/>
          <a:ln w="9525">
            <a:solidFill>
              <a:schemeClr val="tx1"/>
            </a:solidFill>
            <a:round/>
            <a:headEnd/>
            <a:tailEnd/>
          </a:ln>
        </p:spPr>
        <p:txBody>
          <a:bodyPr wrap="none" anchor="ctr">
            <a:prstTxWarp prst="textNoShape">
              <a:avLst/>
            </a:prstTxWarp>
          </a:bodyPr>
          <a:lstStyle/>
          <a:p>
            <a:pPr algn="ctr"/>
            <a:r>
              <a:rPr lang="en-US" sz="800" b="1">
                <a:solidFill>
                  <a:srgbClr val="6C7D77"/>
                </a:solidFill>
                <a:ea typeface="Arial" charset="0"/>
                <a:cs typeface="Arial" charset="0"/>
              </a:rPr>
              <a:t>donor kinase</a:t>
            </a:r>
          </a:p>
        </p:txBody>
      </p:sp>
      <p:sp>
        <p:nvSpPr>
          <p:cNvPr id="62609" name="Oval 1415"/>
          <p:cNvSpPr>
            <a:spLocks noChangeArrowheads="1"/>
          </p:cNvSpPr>
          <p:nvPr/>
        </p:nvSpPr>
        <p:spPr bwMode="auto">
          <a:xfrm>
            <a:off x="6886575" y="1073150"/>
            <a:ext cx="263525" cy="339725"/>
          </a:xfrm>
          <a:prstGeom prst="ellipse">
            <a:avLst/>
          </a:prstGeom>
          <a:gradFill rotWithShape="1">
            <a:gsLst>
              <a:gs pos="0">
                <a:srgbClr val="BEBA00"/>
              </a:gs>
              <a:gs pos="100000">
                <a:srgbClr val="FFFF66"/>
              </a:gs>
            </a:gsLst>
            <a:lin ang="0" scaled="1"/>
          </a:gradFill>
          <a:ln w="12700">
            <a:solidFill>
              <a:schemeClr val="tx1"/>
            </a:solidFill>
            <a:round/>
            <a:headEnd/>
            <a:tailEnd/>
          </a:ln>
        </p:spPr>
        <p:txBody>
          <a:bodyPr wrap="none" anchor="ctr">
            <a:prstTxWarp prst="textNoShape">
              <a:avLst/>
            </a:prstTxWarp>
          </a:bodyPr>
          <a:lstStyle/>
          <a:p>
            <a:pPr algn="ctr"/>
            <a:r>
              <a:rPr lang="en-US" sz="800" b="1">
                <a:solidFill>
                  <a:srgbClr val="990000"/>
                </a:solidFill>
                <a:ea typeface="Arial" charset="0"/>
                <a:cs typeface="Arial" charset="0"/>
              </a:rPr>
              <a:t>EGF</a:t>
            </a:r>
          </a:p>
        </p:txBody>
      </p:sp>
      <p:grpSp>
        <p:nvGrpSpPr>
          <p:cNvPr id="62498" name="Group 1416"/>
          <p:cNvGrpSpPr>
            <a:grpSpLocks/>
          </p:cNvGrpSpPr>
          <p:nvPr/>
        </p:nvGrpSpPr>
        <p:grpSpPr bwMode="auto">
          <a:xfrm>
            <a:off x="7113588" y="2457450"/>
            <a:ext cx="1133475" cy="993775"/>
            <a:chOff x="4481" y="1548"/>
            <a:chExt cx="714" cy="626"/>
          </a:xfrm>
        </p:grpSpPr>
        <p:sp>
          <p:nvSpPr>
            <p:cNvPr id="63149" name="Freeform 1417"/>
            <p:cNvSpPr>
              <a:spLocks noChangeAspect="1"/>
            </p:cNvSpPr>
            <p:nvPr/>
          </p:nvSpPr>
          <p:spPr bwMode="auto">
            <a:xfrm>
              <a:off x="4491" y="1548"/>
              <a:ext cx="704" cy="626"/>
            </a:xfrm>
            <a:custGeom>
              <a:avLst/>
              <a:gdLst>
                <a:gd name="T0" fmla="*/ 73 w 704"/>
                <a:gd name="T1" fmla="*/ 407 h 626"/>
                <a:gd name="T2" fmla="*/ 98 w 704"/>
                <a:gd name="T3" fmla="*/ 585 h 626"/>
                <a:gd name="T4" fmla="*/ 333 w 704"/>
                <a:gd name="T5" fmla="*/ 534 h 626"/>
                <a:gd name="T6" fmla="*/ 347 w 704"/>
                <a:gd name="T7" fmla="*/ 256 h 626"/>
                <a:gd name="T8" fmla="*/ 425 w 704"/>
                <a:gd name="T9" fmla="*/ 39 h 626"/>
                <a:gd name="T10" fmla="*/ 638 w 704"/>
                <a:gd name="T11" fmla="*/ 83 h 626"/>
                <a:gd name="T12" fmla="*/ 609 w 704"/>
                <a:gd name="T13" fmla="*/ 321 h 626"/>
                <a:gd name="T14" fmla="*/ 464 w 704"/>
                <a:gd name="T15" fmla="*/ 463 h 626"/>
                <a:gd name="T16" fmla="*/ 0 60000 65536"/>
                <a:gd name="T17" fmla="*/ 0 60000 65536"/>
                <a:gd name="T18" fmla="*/ 0 60000 65536"/>
                <a:gd name="T19" fmla="*/ 0 60000 65536"/>
                <a:gd name="T20" fmla="*/ 0 60000 65536"/>
                <a:gd name="T21" fmla="*/ 0 60000 65536"/>
                <a:gd name="T22" fmla="*/ 0 60000 65536"/>
                <a:gd name="T23" fmla="*/ 0 60000 65536"/>
                <a:gd name="T24" fmla="*/ 0 w 704"/>
                <a:gd name="T25" fmla="*/ 0 h 626"/>
                <a:gd name="T26" fmla="*/ 704 w 704"/>
                <a:gd name="T27" fmla="*/ 626 h 6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04" h="626">
                  <a:moveTo>
                    <a:pt x="73" y="407"/>
                  </a:moveTo>
                  <a:cubicBezTo>
                    <a:pt x="0" y="486"/>
                    <a:pt x="33" y="563"/>
                    <a:pt x="98" y="585"/>
                  </a:cubicBezTo>
                  <a:cubicBezTo>
                    <a:pt x="163" y="606"/>
                    <a:pt x="285" y="626"/>
                    <a:pt x="333" y="534"/>
                  </a:cubicBezTo>
                  <a:cubicBezTo>
                    <a:pt x="380" y="443"/>
                    <a:pt x="387" y="348"/>
                    <a:pt x="347" y="256"/>
                  </a:cubicBezTo>
                  <a:cubicBezTo>
                    <a:pt x="307" y="164"/>
                    <a:pt x="355" y="78"/>
                    <a:pt x="425" y="39"/>
                  </a:cubicBezTo>
                  <a:cubicBezTo>
                    <a:pt x="495" y="0"/>
                    <a:pt x="573" y="0"/>
                    <a:pt x="638" y="83"/>
                  </a:cubicBezTo>
                  <a:cubicBezTo>
                    <a:pt x="704" y="166"/>
                    <a:pt x="642" y="275"/>
                    <a:pt x="609" y="321"/>
                  </a:cubicBezTo>
                  <a:cubicBezTo>
                    <a:pt x="575" y="367"/>
                    <a:pt x="550" y="403"/>
                    <a:pt x="464" y="463"/>
                  </a:cubicBezTo>
                </a:path>
              </a:pathLst>
            </a:custGeom>
            <a:noFill/>
            <a:ln w="57150">
              <a:solidFill>
                <a:srgbClr val="333300"/>
              </a:solidFill>
              <a:round/>
              <a:headEnd/>
              <a:tailEnd/>
            </a:ln>
          </p:spPr>
          <p:txBody>
            <a:bodyPr>
              <a:prstTxWarp prst="textNoShape">
                <a:avLst/>
              </a:prstTxWarp>
            </a:bodyPr>
            <a:lstStyle/>
            <a:p>
              <a:endParaRPr lang="es-ES"/>
            </a:p>
          </p:txBody>
        </p:sp>
        <p:sp>
          <p:nvSpPr>
            <p:cNvPr id="63150" name="Freeform 1418"/>
            <p:cNvSpPr>
              <a:spLocks noChangeAspect="1"/>
            </p:cNvSpPr>
            <p:nvPr/>
          </p:nvSpPr>
          <p:spPr bwMode="auto">
            <a:xfrm rot="1763028">
              <a:off x="4528" y="1660"/>
              <a:ext cx="220" cy="346"/>
            </a:xfrm>
            <a:custGeom>
              <a:avLst/>
              <a:gdLst>
                <a:gd name="T0" fmla="*/ 0 w 1366"/>
                <a:gd name="T1" fmla="*/ 0 h 2162"/>
                <a:gd name="T2" fmla="*/ 0 w 1366"/>
                <a:gd name="T3" fmla="*/ 0 h 2162"/>
                <a:gd name="T4" fmla="*/ 0 w 1366"/>
                <a:gd name="T5" fmla="*/ 0 h 2162"/>
                <a:gd name="T6" fmla="*/ 0 w 1366"/>
                <a:gd name="T7" fmla="*/ 0 h 2162"/>
                <a:gd name="T8" fmla="*/ 0 w 1366"/>
                <a:gd name="T9" fmla="*/ 0 h 2162"/>
                <a:gd name="T10" fmla="*/ 0 w 1366"/>
                <a:gd name="T11" fmla="*/ 0 h 2162"/>
                <a:gd name="T12" fmla="*/ 0 w 1366"/>
                <a:gd name="T13" fmla="*/ 0 h 2162"/>
                <a:gd name="T14" fmla="*/ 0 w 1366"/>
                <a:gd name="T15" fmla="*/ 0 h 2162"/>
                <a:gd name="T16" fmla="*/ 0 w 1366"/>
                <a:gd name="T17" fmla="*/ 0 h 2162"/>
                <a:gd name="T18" fmla="*/ 0 w 1366"/>
                <a:gd name="T19" fmla="*/ 0 h 2162"/>
                <a:gd name="T20" fmla="*/ 0 w 1366"/>
                <a:gd name="T21" fmla="*/ 0 h 2162"/>
                <a:gd name="T22" fmla="*/ 0 w 1366"/>
                <a:gd name="T23" fmla="*/ 0 h 2162"/>
                <a:gd name="T24" fmla="*/ 0 w 1366"/>
                <a:gd name="T25" fmla="*/ 0 h 2162"/>
                <a:gd name="T26" fmla="*/ 0 w 1366"/>
                <a:gd name="T27" fmla="*/ 0 h 216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66"/>
                <a:gd name="T43" fmla="*/ 0 h 2162"/>
                <a:gd name="T44" fmla="*/ 1366 w 1366"/>
                <a:gd name="T45" fmla="*/ 2162 h 216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66" h="2162">
                  <a:moveTo>
                    <a:pt x="292" y="839"/>
                  </a:moveTo>
                  <a:cubicBezTo>
                    <a:pt x="117" y="788"/>
                    <a:pt x="22" y="679"/>
                    <a:pt x="175" y="422"/>
                  </a:cubicBezTo>
                  <a:cubicBezTo>
                    <a:pt x="328" y="165"/>
                    <a:pt x="537" y="0"/>
                    <a:pt x="734" y="1"/>
                  </a:cubicBezTo>
                  <a:cubicBezTo>
                    <a:pt x="931" y="2"/>
                    <a:pt x="1129" y="187"/>
                    <a:pt x="1224" y="470"/>
                  </a:cubicBezTo>
                  <a:cubicBezTo>
                    <a:pt x="1319" y="753"/>
                    <a:pt x="1366" y="1428"/>
                    <a:pt x="1293" y="1703"/>
                  </a:cubicBezTo>
                  <a:cubicBezTo>
                    <a:pt x="1220" y="1978"/>
                    <a:pt x="962" y="2104"/>
                    <a:pt x="770" y="2133"/>
                  </a:cubicBezTo>
                  <a:cubicBezTo>
                    <a:pt x="578" y="2162"/>
                    <a:pt x="246" y="2049"/>
                    <a:pt x="137" y="1872"/>
                  </a:cubicBezTo>
                  <a:cubicBezTo>
                    <a:pt x="28" y="1695"/>
                    <a:pt x="0" y="1248"/>
                    <a:pt x="14" y="1124"/>
                  </a:cubicBezTo>
                  <a:cubicBezTo>
                    <a:pt x="28" y="1000"/>
                    <a:pt x="22" y="759"/>
                    <a:pt x="248" y="854"/>
                  </a:cubicBezTo>
                  <a:cubicBezTo>
                    <a:pt x="474" y="949"/>
                    <a:pt x="358" y="1044"/>
                    <a:pt x="445" y="1102"/>
                  </a:cubicBezTo>
                  <a:cubicBezTo>
                    <a:pt x="532" y="1160"/>
                    <a:pt x="948" y="1203"/>
                    <a:pt x="1021" y="1065"/>
                  </a:cubicBezTo>
                  <a:cubicBezTo>
                    <a:pt x="1094" y="927"/>
                    <a:pt x="1057" y="796"/>
                    <a:pt x="1006" y="737"/>
                  </a:cubicBezTo>
                  <a:cubicBezTo>
                    <a:pt x="955" y="678"/>
                    <a:pt x="792" y="656"/>
                    <a:pt x="649" y="664"/>
                  </a:cubicBezTo>
                  <a:cubicBezTo>
                    <a:pt x="506" y="672"/>
                    <a:pt x="467" y="890"/>
                    <a:pt x="292" y="839"/>
                  </a:cubicBezTo>
                  <a:close/>
                </a:path>
              </a:pathLst>
            </a:custGeom>
            <a:gradFill rotWithShape="1">
              <a:gsLst>
                <a:gs pos="0">
                  <a:srgbClr val="8CBD00"/>
                </a:gs>
                <a:gs pos="100000">
                  <a:srgbClr val="8EC000"/>
                </a:gs>
              </a:gsLst>
              <a:lin ang="5400000" scaled="1"/>
            </a:gradFill>
            <a:ln w="12700">
              <a:solidFill>
                <a:srgbClr val="333300"/>
              </a:solidFill>
              <a:round/>
              <a:headEnd/>
              <a:tailEnd/>
            </a:ln>
          </p:spPr>
          <p:txBody>
            <a:bodyPr wrap="none" anchor="ctr">
              <a:prstTxWarp prst="textNoShape">
                <a:avLst/>
              </a:prstTxWarp>
            </a:bodyPr>
            <a:lstStyle/>
            <a:p>
              <a:endParaRPr lang="es-ES"/>
            </a:p>
          </p:txBody>
        </p:sp>
        <p:sp>
          <p:nvSpPr>
            <p:cNvPr id="63151" name="Oval 1419"/>
            <p:cNvSpPr>
              <a:spLocks noChangeAspect="1" noChangeArrowheads="1"/>
            </p:cNvSpPr>
            <p:nvPr/>
          </p:nvSpPr>
          <p:spPr bwMode="auto">
            <a:xfrm rot="-3636973">
              <a:off x="4505" y="1784"/>
              <a:ext cx="188" cy="235"/>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152" name="Text Box 1420"/>
            <p:cNvSpPr txBox="1">
              <a:spLocks noChangeAspect="1" noChangeArrowheads="1"/>
            </p:cNvSpPr>
            <p:nvPr/>
          </p:nvSpPr>
          <p:spPr bwMode="auto">
            <a:xfrm rot="1960570">
              <a:off x="4504" y="1812"/>
              <a:ext cx="186" cy="173"/>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1200" b="1">
                  <a:solidFill>
                    <a:srgbClr val="5E5C00"/>
                  </a:solidFill>
                  <a:ea typeface="Arial" charset="0"/>
                  <a:cs typeface="Arial" charset="0"/>
                </a:rPr>
                <a:t>C</a:t>
              </a:r>
            </a:p>
          </p:txBody>
        </p:sp>
        <p:sp>
          <p:nvSpPr>
            <p:cNvPr id="63153" name="Oval 1421"/>
            <p:cNvSpPr>
              <a:spLocks noChangeAspect="1" noChangeArrowheads="1"/>
            </p:cNvSpPr>
            <p:nvPr/>
          </p:nvSpPr>
          <p:spPr bwMode="auto">
            <a:xfrm rot="1763028">
              <a:off x="4608" y="1665"/>
              <a:ext cx="178" cy="135"/>
            </a:xfrm>
            <a:prstGeom prst="ellipse">
              <a:avLst/>
            </a:prstGeom>
            <a:gradFill rotWithShape="1">
              <a:gsLst>
                <a:gs pos="0">
                  <a:srgbClr val="455D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154" name="Oval 1422"/>
            <p:cNvSpPr>
              <a:spLocks noChangeAspect="1" noChangeArrowheads="1"/>
            </p:cNvSpPr>
            <p:nvPr/>
          </p:nvSpPr>
          <p:spPr bwMode="auto">
            <a:xfrm rot="2746716">
              <a:off x="4540" y="1752"/>
              <a:ext cx="79" cy="57"/>
            </a:xfrm>
            <a:prstGeom prst="ellipse">
              <a:avLst/>
            </a:prstGeom>
            <a:gradFill rotWithShape="1">
              <a:gsLst>
                <a:gs pos="0">
                  <a:srgbClr val="950000"/>
                </a:gs>
                <a:gs pos="100000">
                  <a:srgbClr val="FF0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155" name="Text Box 1423"/>
            <p:cNvSpPr txBox="1">
              <a:spLocks noChangeAspect="1" noChangeArrowheads="1"/>
            </p:cNvSpPr>
            <p:nvPr/>
          </p:nvSpPr>
          <p:spPr bwMode="auto">
            <a:xfrm rot="1763028">
              <a:off x="4592" y="1658"/>
              <a:ext cx="210" cy="15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1000" b="1">
                  <a:solidFill>
                    <a:srgbClr val="DDFD69"/>
                  </a:solidFill>
                  <a:ea typeface="Arial" charset="0"/>
                  <a:cs typeface="Arial" charset="0"/>
                </a:rPr>
                <a:t>N</a:t>
              </a:r>
            </a:p>
          </p:txBody>
        </p:sp>
        <p:sp>
          <p:nvSpPr>
            <p:cNvPr id="63156" name="Oval 1424"/>
            <p:cNvSpPr>
              <a:spLocks noChangeAspect="1" noChangeArrowheads="1"/>
            </p:cNvSpPr>
            <p:nvPr/>
          </p:nvSpPr>
          <p:spPr bwMode="auto">
            <a:xfrm rot="2074694">
              <a:off x="4519" y="1957"/>
              <a:ext cx="72" cy="22"/>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157" name="Oval 1425"/>
            <p:cNvSpPr>
              <a:spLocks noChangeAspect="1" noChangeArrowheads="1"/>
            </p:cNvSpPr>
            <p:nvPr/>
          </p:nvSpPr>
          <p:spPr bwMode="auto">
            <a:xfrm rot="1027016">
              <a:off x="4687" y="1680"/>
              <a:ext cx="61" cy="18"/>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158" name="Oval 1426"/>
            <p:cNvSpPr>
              <a:spLocks noChangeAspect="1" noChangeArrowheads="1"/>
            </p:cNvSpPr>
            <p:nvPr/>
          </p:nvSpPr>
          <p:spPr bwMode="auto">
            <a:xfrm rot="2746716">
              <a:off x="4569" y="1721"/>
              <a:ext cx="80" cy="56"/>
            </a:xfrm>
            <a:prstGeom prst="ellipse">
              <a:avLst/>
            </a:prstGeom>
            <a:gradFill rotWithShape="1">
              <a:gsLst>
                <a:gs pos="0">
                  <a:srgbClr val="950000"/>
                </a:gs>
                <a:gs pos="100000">
                  <a:srgbClr val="FF0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sp>
        <p:nvSpPr>
          <p:cNvPr id="62611" name="Oval 1427"/>
          <p:cNvSpPr>
            <a:spLocks noChangeArrowheads="1"/>
          </p:cNvSpPr>
          <p:nvPr/>
        </p:nvSpPr>
        <p:spPr bwMode="auto">
          <a:xfrm>
            <a:off x="5116513" y="4264025"/>
            <a:ext cx="263525" cy="339725"/>
          </a:xfrm>
          <a:prstGeom prst="ellipse">
            <a:avLst/>
          </a:prstGeom>
          <a:gradFill rotWithShape="1">
            <a:gsLst>
              <a:gs pos="0">
                <a:srgbClr val="BEBA00"/>
              </a:gs>
              <a:gs pos="100000">
                <a:srgbClr val="FFFF66"/>
              </a:gs>
            </a:gsLst>
            <a:lin ang="0" scaled="1"/>
          </a:gradFill>
          <a:ln w="12700">
            <a:solidFill>
              <a:schemeClr val="tx1"/>
            </a:solidFill>
            <a:round/>
            <a:headEnd/>
            <a:tailEnd/>
          </a:ln>
        </p:spPr>
        <p:txBody>
          <a:bodyPr wrap="none" anchor="ctr">
            <a:prstTxWarp prst="textNoShape">
              <a:avLst/>
            </a:prstTxWarp>
          </a:bodyPr>
          <a:lstStyle/>
          <a:p>
            <a:pPr algn="ctr"/>
            <a:r>
              <a:rPr lang="en-US" sz="800" b="1">
                <a:solidFill>
                  <a:srgbClr val="990000"/>
                </a:solidFill>
                <a:ea typeface="Arial" charset="0"/>
                <a:cs typeface="Arial" charset="0"/>
              </a:rPr>
              <a:t>EGF</a:t>
            </a:r>
          </a:p>
        </p:txBody>
      </p:sp>
      <p:sp>
        <p:nvSpPr>
          <p:cNvPr id="62612" name="Oval 1428"/>
          <p:cNvSpPr>
            <a:spLocks noChangeArrowheads="1"/>
          </p:cNvSpPr>
          <p:nvPr/>
        </p:nvSpPr>
        <p:spPr bwMode="auto">
          <a:xfrm>
            <a:off x="8088313" y="4252913"/>
            <a:ext cx="263525" cy="339725"/>
          </a:xfrm>
          <a:prstGeom prst="ellipse">
            <a:avLst/>
          </a:prstGeom>
          <a:gradFill rotWithShape="1">
            <a:gsLst>
              <a:gs pos="0">
                <a:srgbClr val="BEBA00"/>
              </a:gs>
              <a:gs pos="100000">
                <a:srgbClr val="FFFF66"/>
              </a:gs>
            </a:gsLst>
            <a:lin ang="0" scaled="1"/>
          </a:gradFill>
          <a:ln w="12700">
            <a:solidFill>
              <a:schemeClr val="tx1"/>
            </a:solidFill>
            <a:round/>
            <a:headEnd/>
            <a:tailEnd/>
          </a:ln>
        </p:spPr>
        <p:txBody>
          <a:bodyPr wrap="none" anchor="ctr">
            <a:prstTxWarp prst="textNoShape">
              <a:avLst/>
            </a:prstTxWarp>
          </a:bodyPr>
          <a:lstStyle/>
          <a:p>
            <a:pPr algn="ctr"/>
            <a:r>
              <a:rPr lang="en-US" sz="800" b="1">
                <a:solidFill>
                  <a:srgbClr val="990000"/>
                </a:solidFill>
                <a:ea typeface="Arial" charset="0"/>
                <a:cs typeface="Arial" charset="0"/>
              </a:rPr>
              <a:t>EGF</a:t>
            </a:r>
          </a:p>
        </p:txBody>
      </p:sp>
      <p:grpSp>
        <p:nvGrpSpPr>
          <p:cNvPr id="62499" name="Group 1429"/>
          <p:cNvGrpSpPr>
            <a:grpSpLocks/>
          </p:cNvGrpSpPr>
          <p:nvPr/>
        </p:nvGrpSpPr>
        <p:grpSpPr bwMode="auto">
          <a:xfrm>
            <a:off x="7478713" y="4021138"/>
            <a:ext cx="941387" cy="1201737"/>
            <a:chOff x="2751" y="535"/>
            <a:chExt cx="593" cy="757"/>
          </a:xfrm>
        </p:grpSpPr>
        <p:sp>
          <p:nvSpPr>
            <p:cNvPr id="63132" name="Freeform 1430"/>
            <p:cNvSpPr>
              <a:spLocks noChangeAspect="1"/>
            </p:cNvSpPr>
            <p:nvPr/>
          </p:nvSpPr>
          <p:spPr bwMode="auto">
            <a:xfrm flipH="1">
              <a:off x="2751" y="535"/>
              <a:ext cx="552" cy="757"/>
            </a:xfrm>
            <a:custGeom>
              <a:avLst/>
              <a:gdLst>
                <a:gd name="T0" fmla="*/ 0 w 2002"/>
                <a:gd name="T1" fmla="*/ 0 h 2742"/>
                <a:gd name="T2" fmla="*/ 0 w 2002"/>
                <a:gd name="T3" fmla="*/ 0 h 2742"/>
                <a:gd name="T4" fmla="*/ 0 w 2002"/>
                <a:gd name="T5" fmla="*/ 0 h 2742"/>
                <a:gd name="T6" fmla="*/ 0 w 2002"/>
                <a:gd name="T7" fmla="*/ 0 h 2742"/>
                <a:gd name="T8" fmla="*/ 0 w 2002"/>
                <a:gd name="T9" fmla="*/ 0 h 2742"/>
                <a:gd name="T10" fmla="*/ 0 w 2002"/>
                <a:gd name="T11" fmla="*/ 0 h 2742"/>
                <a:gd name="T12" fmla="*/ 0 w 2002"/>
                <a:gd name="T13" fmla="*/ 0 h 2742"/>
                <a:gd name="T14" fmla="*/ 0 w 2002"/>
                <a:gd name="T15" fmla="*/ 0 h 2742"/>
                <a:gd name="T16" fmla="*/ 0 w 2002"/>
                <a:gd name="T17" fmla="*/ 0 h 2742"/>
                <a:gd name="T18" fmla="*/ 0 w 2002"/>
                <a:gd name="T19" fmla="*/ 0 h 2742"/>
                <a:gd name="T20" fmla="*/ 0 w 2002"/>
                <a:gd name="T21" fmla="*/ 0 h 2742"/>
                <a:gd name="T22" fmla="*/ 0 w 2002"/>
                <a:gd name="T23" fmla="*/ 0 h 2742"/>
                <a:gd name="T24" fmla="*/ 0 w 2002"/>
                <a:gd name="T25" fmla="*/ 0 h 2742"/>
                <a:gd name="T26" fmla="*/ 0 w 2002"/>
                <a:gd name="T27" fmla="*/ 0 h 2742"/>
                <a:gd name="T28" fmla="*/ 0 w 2002"/>
                <a:gd name="T29" fmla="*/ 0 h 2742"/>
                <a:gd name="T30" fmla="*/ 0 w 2002"/>
                <a:gd name="T31" fmla="*/ 0 h 2742"/>
                <a:gd name="T32" fmla="*/ 0 w 2002"/>
                <a:gd name="T33" fmla="*/ 0 h 2742"/>
                <a:gd name="T34" fmla="*/ 0 w 2002"/>
                <a:gd name="T35" fmla="*/ 0 h 2742"/>
                <a:gd name="T36" fmla="*/ 0 w 2002"/>
                <a:gd name="T37" fmla="*/ 0 h 2742"/>
                <a:gd name="T38" fmla="*/ 0 w 2002"/>
                <a:gd name="T39" fmla="*/ 0 h 2742"/>
                <a:gd name="T40" fmla="*/ 0 w 2002"/>
                <a:gd name="T41" fmla="*/ 0 h 2742"/>
                <a:gd name="T42" fmla="*/ 0 w 2002"/>
                <a:gd name="T43" fmla="*/ 0 h 2742"/>
                <a:gd name="T44" fmla="*/ 0 w 2002"/>
                <a:gd name="T45" fmla="*/ 0 h 2742"/>
                <a:gd name="T46" fmla="*/ 0 w 2002"/>
                <a:gd name="T47" fmla="*/ 0 h 2742"/>
                <a:gd name="T48" fmla="*/ 0 w 2002"/>
                <a:gd name="T49" fmla="*/ 0 h 2742"/>
                <a:gd name="T50" fmla="*/ 0 w 2002"/>
                <a:gd name="T51" fmla="*/ 0 h 2742"/>
                <a:gd name="T52" fmla="*/ 0 w 2002"/>
                <a:gd name="T53" fmla="*/ 0 h 2742"/>
                <a:gd name="T54" fmla="*/ 0 w 2002"/>
                <a:gd name="T55" fmla="*/ 0 h 2742"/>
                <a:gd name="T56" fmla="*/ 0 w 2002"/>
                <a:gd name="T57" fmla="*/ 0 h 2742"/>
                <a:gd name="T58" fmla="*/ 0 w 2002"/>
                <a:gd name="T59" fmla="*/ 0 h 2742"/>
                <a:gd name="T60" fmla="*/ 0 w 2002"/>
                <a:gd name="T61" fmla="*/ 0 h 2742"/>
                <a:gd name="T62" fmla="*/ 0 w 2002"/>
                <a:gd name="T63" fmla="*/ 0 h 2742"/>
                <a:gd name="T64" fmla="*/ 0 w 2002"/>
                <a:gd name="T65" fmla="*/ 0 h 2742"/>
                <a:gd name="T66" fmla="*/ 0 w 2002"/>
                <a:gd name="T67" fmla="*/ 0 h 2742"/>
                <a:gd name="T68" fmla="*/ 0 w 2002"/>
                <a:gd name="T69" fmla="*/ 0 h 2742"/>
                <a:gd name="T70" fmla="*/ 0 w 2002"/>
                <a:gd name="T71" fmla="*/ 0 h 2742"/>
                <a:gd name="T72" fmla="*/ 0 w 2002"/>
                <a:gd name="T73" fmla="*/ 0 h 2742"/>
                <a:gd name="T74" fmla="*/ 0 w 2002"/>
                <a:gd name="T75" fmla="*/ 0 h 2742"/>
                <a:gd name="T76" fmla="*/ 0 w 2002"/>
                <a:gd name="T77" fmla="*/ 0 h 2742"/>
                <a:gd name="T78" fmla="*/ 0 w 2002"/>
                <a:gd name="T79" fmla="*/ 0 h 2742"/>
                <a:gd name="T80" fmla="*/ 0 w 2002"/>
                <a:gd name="T81" fmla="*/ 0 h 2742"/>
                <a:gd name="T82" fmla="*/ 0 w 2002"/>
                <a:gd name="T83" fmla="*/ 0 h 2742"/>
                <a:gd name="T84" fmla="*/ 0 w 2002"/>
                <a:gd name="T85" fmla="*/ 0 h 2742"/>
                <a:gd name="T86" fmla="*/ 0 w 2002"/>
                <a:gd name="T87" fmla="*/ 0 h 27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02"/>
                <a:gd name="T133" fmla="*/ 0 h 2742"/>
                <a:gd name="T134" fmla="*/ 2002 w 2002"/>
                <a:gd name="T135" fmla="*/ 2742 h 27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02" h="2742">
                  <a:moveTo>
                    <a:pt x="25" y="544"/>
                  </a:moveTo>
                  <a:cubicBezTo>
                    <a:pt x="0" y="418"/>
                    <a:pt x="15" y="236"/>
                    <a:pt x="146" y="145"/>
                  </a:cubicBezTo>
                  <a:cubicBezTo>
                    <a:pt x="277" y="54"/>
                    <a:pt x="498" y="32"/>
                    <a:pt x="600" y="16"/>
                  </a:cubicBezTo>
                  <a:cubicBezTo>
                    <a:pt x="702" y="0"/>
                    <a:pt x="839" y="53"/>
                    <a:pt x="899" y="135"/>
                  </a:cubicBezTo>
                  <a:cubicBezTo>
                    <a:pt x="959" y="217"/>
                    <a:pt x="942" y="105"/>
                    <a:pt x="1015" y="99"/>
                  </a:cubicBezTo>
                  <a:cubicBezTo>
                    <a:pt x="1088" y="93"/>
                    <a:pt x="1107" y="180"/>
                    <a:pt x="1142" y="130"/>
                  </a:cubicBezTo>
                  <a:cubicBezTo>
                    <a:pt x="1177" y="80"/>
                    <a:pt x="1223" y="39"/>
                    <a:pt x="1354" y="39"/>
                  </a:cubicBezTo>
                  <a:cubicBezTo>
                    <a:pt x="1485" y="39"/>
                    <a:pt x="1561" y="112"/>
                    <a:pt x="1576" y="216"/>
                  </a:cubicBezTo>
                  <a:cubicBezTo>
                    <a:pt x="1591" y="320"/>
                    <a:pt x="1591" y="458"/>
                    <a:pt x="1596" y="564"/>
                  </a:cubicBezTo>
                  <a:cubicBezTo>
                    <a:pt x="1601" y="670"/>
                    <a:pt x="2002" y="604"/>
                    <a:pt x="1996" y="685"/>
                  </a:cubicBezTo>
                  <a:cubicBezTo>
                    <a:pt x="1990" y="766"/>
                    <a:pt x="1606" y="691"/>
                    <a:pt x="1606" y="817"/>
                  </a:cubicBezTo>
                  <a:cubicBezTo>
                    <a:pt x="1606" y="943"/>
                    <a:pt x="1622" y="1165"/>
                    <a:pt x="1541" y="1236"/>
                  </a:cubicBezTo>
                  <a:cubicBezTo>
                    <a:pt x="1460" y="1307"/>
                    <a:pt x="1389" y="1302"/>
                    <a:pt x="1334" y="1297"/>
                  </a:cubicBezTo>
                  <a:cubicBezTo>
                    <a:pt x="1279" y="1292"/>
                    <a:pt x="1283" y="1377"/>
                    <a:pt x="1220" y="1399"/>
                  </a:cubicBezTo>
                  <a:cubicBezTo>
                    <a:pt x="1157" y="1421"/>
                    <a:pt x="1090" y="1403"/>
                    <a:pt x="1065" y="1447"/>
                  </a:cubicBezTo>
                  <a:cubicBezTo>
                    <a:pt x="1040" y="1491"/>
                    <a:pt x="1021" y="1508"/>
                    <a:pt x="951" y="1555"/>
                  </a:cubicBezTo>
                  <a:cubicBezTo>
                    <a:pt x="881" y="1602"/>
                    <a:pt x="748" y="1617"/>
                    <a:pt x="698" y="1627"/>
                  </a:cubicBezTo>
                  <a:cubicBezTo>
                    <a:pt x="648" y="1637"/>
                    <a:pt x="660" y="1687"/>
                    <a:pt x="714" y="1678"/>
                  </a:cubicBezTo>
                  <a:cubicBezTo>
                    <a:pt x="768" y="1669"/>
                    <a:pt x="867" y="1574"/>
                    <a:pt x="990" y="1666"/>
                  </a:cubicBezTo>
                  <a:cubicBezTo>
                    <a:pt x="1113" y="1758"/>
                    <a:pt x="1319" y="1965"/>
                    <a:pt x="1389" y="2029"/>
                  </a:cubicBezTo>
                  <a:cubicBezTo>
                    <a:pt x="1459" y="2093"/>
                    <a:pt x="1546" y="1928"/>
                    <a:pt x="1596" y="1979"/>
                  </a:cubicBezTo>
                  <a:cubicBezTo>
                    <a:pt x="1646" y="2030"/>
                    <a:pt x="1455" y="2100"/>
                    <a:pt x="1571" y="2211"/>
                  </a:cubicBezTo>
                  <a:cubicBezTo>
                    <a:pt x="1687" y="2322"/>
                    <a:pt x="1764" y="2510"/>
                    <a:pt x="1632" y="2626"/>
                  </a:cubicBezTo>
                  <a:cubicBezTo>
                    <a:pt x="1500" y="2742"/>
                    <a:pt x="1384" y="2691"/>
                    <a:pt x="1258" y="2610"/>
                  </a:cubicBezTo>
                  <a:cubicBezTo>
                    <a:pt x="1132" y="2529"/>
                    <a:pt x="753" y="2140"/>
                    <a:pt x="667" y="2039"/>
                  </a:cubicBezTo>
                  <a:cubicBezTo>
                    <a:pt x="581" y="1938"/>
                    <a:pt x="561" y="1878"/>
                    <a:pt x="596" y="1807"/>
                  </a:cubicBezTo>
                  <a:cubicBezTo>
                    <a:pt x="631" y="1736"/>
                    <a:pt x="575" y="1658"/>
                    <a:pt x="495" y="1668"/>
                  </a:cubicBezTo>
                  <a:cubicBezTo>
                    <a:pt x="415" y="1678"/>
                    <a:pt x="303" y="1691"/>
                    <a:pt x="202" y="1524"/>
                  </a:cubicBezTo>
                  <a:cubicBezTo>
                    <a:pt x="101" y="1357"/>
                    <a:pt x="157" y="1123"/>
                    <a:pt x="212" y="1185"/>
                  </a:cubicBezTo>
                  <a:cubicBezTo>
                    <a:pt x="267" y="1247"/>
                    <a:pt x="380" y="1292"/>
                    <a:pt x="466" y="1247"/>
                  </a:cubicBezTo>
                  <a:cubicBezTo>
                    <a:pt x="552" y="1202"/>
                    <a:pt x="570" y="1057"/>
                    <a:pt x="559" y="1017"/>
                  </a:cubicBezTo>
                  <a:cubicBezTo>
                    <a:pt x="548" y="977"/>
                    <a:pt x="716" y="948"/>
                    <a:pt x="843" y="968"/>
                  </a:cubicBezTo>
                  <a:cubicBezTo>
                    <a:pt x="970" y="988"/>
                    <a:pt x="1085" y="1122"/>
                    <a:pt x="1091" y="1236"/>
                  </a:cubicBezTo>
                  <a:cubicBezTo>
                    <a:pt x="1097" y="1350"/>
                    <a:pt x="1128" y="1307"/>
                    <a:pt x="1147" y="1297"/>
                  </a:cubicBezTo>
                  <a:cubicBezTo>
                    <a:pt x="1166" y="1287"/>
                    <a:pt x="1184" y="1271"/>
                    <a:pt x="1162" y="1246"/>
                  </a:cubicBezTo>
                  <a:cubicBezTo>
                    <a:pt x="1140" y="1221"/>
                    <a:pt x="1118" y="1229"/>
                    <a:pt x="1096" y="1115"/>
                  </a:cubicBezTo>
                  <a:cubicBezTo>
                    <a:pt x="1074" y="1001"/>
                    <a:pt x="1078" y="406"/>
                    <a:pt x="1081" y="327"/>
                  </a:cubicBezTo>
                  <a:cubicBezTo>
                    <a:pt x="1084" y="248"/>
                    <a:pt x="1055" y="243"/>
                    <a:pt x="1030" y="246"/>
                  </a:cubicBezTo>
                  <a:cubicBezTo>
                    <a:pt x="1005" y="249"/>
                    <a:pt x="999" y="216"/>
                    <a:pt x="965" y="281"/>
                  </a:cubicBezTo>
                  <a:cubicBezTo>
                    <a:pt x="978" y="386"/>
                    <a:pt x="927" y="533"/>
                    <a:pt x="828" y="596"/>
                  </a:cubicBezTo>
                  <a:cubicBezTo>
                    <a:pt x="729" y="659"/>
                    <a:pt x="539" y="753"/>
                    <a:pt x="516" y="708"/>
                  </a:cubicBezTo>
                  <a:cubicBezTo>
                    <a:pt x="493" y="663"/>
                    <a:pt x="434" y="539"/>
                    <a:pt x="300" y="542"/>
                  </a:cubicBezTo>
                  <a:cubicBezTo>
                    <a:pt x="166" y="545"/>
                    <a:pt x="125" y="630"/>
                    <a:pt x="97" y="683"/>
                  </a:cubicBezTo>
                  <a:cubicBezTo>
                    <a:pt x="69" y="736"/>
                    <a:pt x="50" y="670"/>
                    <a:pt x="25" y="544"/>
                  </a:cubicBezTo>
                  <a:close/>
                </a:path>
              </a:pathLst>
            </a:custGeom>
            <a:gradFill rotWithShape="1">
              <a:gsLst>
                <a:gs pos="0">
                  <a:srgbClr val="8EC000"/>
                </a:gs>
                <a:gs pos="100000">
                  <a:srgbClr val="94C30D"/>
                </a:gs>
              </a:gsLst>
              <a:path path="rect">
                <a:fillToRect l="50000" t="50000" r="50000" b="50000"/>
              </a:path>
            </a:gradFill>
            <a:ln w="9525">
              <a:solidFill>
                <a:srgbClr val="003300"/>
              </a:solidFill>
              <a:round/>
              <a:headEnd/>
              <a:tailEnd/>
            </a:ln>
          </p:spPr>
          <p:txBody>
            <a:bodyPr wrap="none" anchor="ctr">
              <a:prstTxWarp prst="textNoShape">
                <a:avLst/>
              </a:prstTxWarp>
            </a:bodyPr>
            <a:lstStyle/>
            <a:p>
              <a:endParaRPr lang="es-ES"/>
            </a:p>
          </p:txBody>
        </p:sp>
        <p:sp>
          <p:nvSpPr>
            <p:cNvPr id="63133" name="Oval 1431"/>
            <p:cNvSpPr>
              <a:spLocks noChangeAspect="1" noChangeArrowheads="1"/>
            </p:cNvSpPr>
            <p:nvPr/>
          </p:nvSpPr>
          <p:spPr bwMode="auto">
            <a:xfrm flipH="1">
              <a:off x="2835" y="556"/>
              <a:ext cx="191" cy="328"/>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134" name="Oval 1432"/>
            <p:cNvSpPr>
              <a:spLocks noChangeAspect="1" noChangeArrowheads="1"/>
            </p:cNvSpPr>
            <p:nvPr/>
          </p:nvSpPr>
          <p:spPr bwMode="auto">
            <a:xfrm flipH="1">
              <a:off x="2880" y="546"/>
              <a:ext cx="109" cy="45"/>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135" name="Oval 1433"/>
            <p:cNvSpPr>
              <a:spLocks noChangeAspect="1" noChangeArrowheads="1"/>
            </p:cNvSpPr>
            <p:nvPr/>
          </p:nvSpPr>
          <p:spPr bwMode="auto">
            <a:xfrm rot="892190" flipH="1">
              <a:off x="2873" y="867"/>
              <a:ext cx="72" cy="23"/>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136" name="Oval 1434"/>
            <p:cNvSpPr>
              <a:spLocks noChangeAspect="1" noChangeArrowheads="1"/>
            </p:cNvSpPr>
            <p:nvPr/>
          </p:nvSpPr>
          <p:spPr bwMode="auto">
            <a:xfrm flipH="1">
              <a:off x="2755" y="711"/>
              <a:ext cx="92" cy="25"/>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137" name="Oval 1435"/>
            <p:cNvSpPr>
              <a:spLocks noChangeAspect="1" noChangeArrowheads="1"/>
            </p:cNvSpPr>
            <p:nvPr/>
          </p:nvSpPr>
          <p:spPr bwMode="auto">
            <a:xfrm rot="21363078" flipH="1">
              <a:off x="3066" y="539"/>
              <a:ext cx="124" cy="47"/>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138" name="Oval 1436"/>
            <p:cNvSpPr>
              <a:spLocks noChangeAspect="1" noChangeArrowheads="1"/>
            </p:cNvSpPr>
            <p:nvPr/>
          </p:nvSpPr>
          <p:spPr bwMode="auto">
            <a:xfrm rot="6521748" flipH="1">
              <a:off x="3031" y="730"/>
              <a:ext cx="168" cy="374"/>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139" name="Oval 1437"/>
            <p:cNvSpPr>
              <a:spLocks noChangeAspect="1" noChangeArrowheads="1"/>
            </p:cNvSpPr>
            <p:nvPr/>
          </p:nvSpPr>
          <p:spPr bwMode="auto">
            <a:xfrm rot="2816801" flipH="1">
              <a:off x="2894" y="922"/>
              <a:ext cx="201" cy="406"/>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140" name="Oval 1438"/>
            <p:cNvSpPr>
              <a:spLocks noChangeAspect="1" noChangeArrowheads="1"/>
            </p:cNvSpPr>
            <p:nvPr/>
          </p:nvSpPr>
          <p:spPr bwMode="auto">
            <a:xfrm flipH="1">
              <a:off x="2857" y="1246"/>
              <a:ext cx="86" cy="33"/>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141" name="Oval 1439"/>
            <p:cNvSpPr>
              <a:spLocks noChangeAspect="1" noChangeArrowheads="1"/>
            </p:cNvSpPr>
            <p:nvPr/>
          </p:nvSpPr>
          <p:spPr bwMode="auto">
            <a:xfrm flipH="1">
              <a:off x="3025" y="982"/>
              <a:ext cx="75" cy="33"/>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142" name="Oval 1440"/>
            <p:cNvSpPr>
              <a:spLocks noChangeAspect="1" noChangeArrowheads="1"/>
            </p:cNvSpPr>
            <p:nvPr/>
          </p:nvSpPr>
          <p:spPr bwMode="auto">
            <a:xfrm rot="2279924" flipH="1">
              <a:off x="2937" y="895"/>
              <a:ext cx="55" cy="17"/>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143" name="Oval 1441"/>
            <p:cNvSpPr>
              <a:spLocks noChangeAspect="1" noChangeArrowheads="1"/>
            </p:cNvSpPr>
            <p:nvPr/>
          </p:nvSpPr>
          <p:spPr bwMode="auto">
            <a:xfrm rot="971840" flipH="1">
              <a:off x="3014" y="931"/>
              <a:ext cx="105" cy="41"/>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144" name="Oval 1442"/>
            <p:cNvSpPr>
              <a:spLocks noChangeAspect="1" noChangeArrowheads="1"/>
            </p:cNvSpPr>
            <p:nvPr/>
          </p:nvSpPr>
          <p:spPr bwMode="auto">
            <a:xfrm rot="21301815" flipH="1">
              <a:off x="3030" y="802"/>
              <a:ext cx="110" cy="38"/>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539" name="AutoShape 1443"/>
            <p:cNvSpPr>
              <a:spLocks noChangeAspect="1" noChangeArrowheads="1"/>
            </p:cNvSpPr>
            <p:nvPr/>
          </p:nvSpPr>
          <p:spPr bwMode="auto">
            <a:xfrm rot="16200000" flipH="1">
              <a:off x="3172" y="622"/>
              <a:ext cx="95" cy="116"/>
            </a:xfrm>
            <a:prstGeom prst="moon">
              <a:avLst>
                <a:gd name="adj" fmla="val 54519"/>
              </a:avLst>
            </a:prstGeom>
            <a:gradFill rotWithShape="1">
              <a:gsLst>
                <a:gs pos="0">
                  <a:schemeClr val="folHlink">
                    <a:alpha val="0"/>
                  </a:schemeClr>
                </a:gs>
                <a:gs pos="100000">
                  <a:schemeClr val="folHlink">
                    <a:gamma/>
                    <a:shade val="44314"/>
                    <a:invGamma/>
                  </a:schemeClr>
                </a:gs>
              </a:gsLst>
              <a:lin ang="0" scaled="1"/>
            </a:gradFill>
            <a:ln w="9525">
              <a:noFill/>
              <a:miter lim="800000"/>
              <a:headEnd/>
              <a:tailEnd/>
            </a:ln>
            <a:effectLst/>
          </p:spPr>
          <p:txBody>
            <a:bodyPr wrap="none" anchor="ctr">
              <a:prstTxWarp prst="textNoShape">
                <a:avLst/>
              </a:prstTxWarp>
            </a:bodyPr>
            <a:lstStyle/>
            <a:p>
              <a:pPr>
                <a:defRPr/>
              </a:pPr>
              <a:endParaRPr lang="es-ES">
                <a:ea typeface="+mn-ea"/>
                <a:cs typeface="+mn-cs"/>
              </a:endParaRPr>
            </a:p>
          </p:txBody>
        </p:sp>
        <p:sp>
          <p:nvSpPr>
            <p:cNvPr id="5540" name="AutoShape 1444"/>
            <p:cNvSpPr>
              <a:spLocks noChangeAspect="1" noChangeArrowheads="1"/>
            </p:cNvSpPr>
            <p:nvPr/>
          </p:nvSpPr>
          <p:spPr bwMode="auto">
            <a:xfrm rot="6918623" flipH="1">
              <a:off x="3129" y="825"/>
              <a:ext cx="97" cy="111"/>
            </a:xfrm>
            <a:prstGeom prst="moon">
              <a:avLst>
                <a:gd name="adj" fmla="val 49981"/>
              </a:avLst>
            </a:prstGeom>
            <a:gradFill rotWithShape="1">
              <a:gsLst>
                <a:gs pos="0">
                  <a:schemeClr val="folHlink">
                    <a:alpha val="0"/>
                  </a:schemeClr>
                </a:gs>
                <a:gs pos="100000">
                  <a:schemeClr val="folHlink">
                    <a:gamma/>
                    <a:shade val="44314"/>
                    <a:invGamma/>
                  </a:schemeClr>
                </a:gs>
              </a:gsLst>
              <a:lin ang="0" scaled="1"/>
            </a:gradFill>
            <a:ln w="9525">
              <a:noFill/>
              <a:miter lim="800000"/>
              <a:headEnd/>
              <a:tailEnd/>
            </a:ln>
            <a:effectLst/>
          </p:spPr>
          <p:txBody>
            <a:bodyPr wrap="none" anchor="ctr">
              <a:prstTxWarp prst="textNoShape">
                <a:avLst/>
              </a:prstTxWarp>
            </a:bodyPr>
            <a:lstStyle/>
            <a:p>
              <a:pPr>
                <a:defRPr/>
              </a:pPr>
              <a:endParaRPr lang="es-ES">
                <a:ea typeface="+mn-ea"/>
                <a:cs typeface="+mn-cs"/>
              </a:endParaRPr>
            </a:p>
          </p:txBody>
        </p:sp>
        <p:sp>
          <p:nvSpPr>
            <p:cNvPr id="63147" name="Oval 1445"/>
            <p:cNvSpPr>
              <a:spLocks noChangeAspect="1" noChangeArrowheads="1"/>
            </p:cNvSpPr>
            <p:nvPr/>
          </p:nvSpPr>
          <p:spPr bwMode="auto">
            <a:xfrm rot="6002483" flipH="1">
              <a:off x="3089" y="439"/>
              <a:ext cx="160" cy="351"/>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148" name="Text Box 1446"/>
            <p:cNvSpPr txBox="1">
              <a:spLocks noChangeAspect="1" noChangeArrowheads="1"/>
            </p:cNvSpPr>
            <p:nvPr/>
          </p:nvSpPr>
          <p:spPr bwMode="auto">
            <a:xfrm flipH="1">
              <a:off x="2999" y="543"/>
              <a:ext cx="340" cy="14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2A2900"/>
                  </a:solidFill>
                  <a:ea typeface="Arial" charset="0"/>
                  <a:cs typeface="Arial" charset="0"/>
                </a:rPr>
                <a:t>EGFR</a:t>
              </a:r>
            </a:p>
          </p:txBody>
        </p:sp>
      </p:grpSp>
      <p:grpSp>
        <p:nvGrpSpPr>
          <p:cNvPr id="62506" name="Group 1447"/>
          <p:cNvGrpSpPr>
            <a:grpSpLocks/>
          </p:cNvGrpSpPr>
          <p:nvPr/>
        </p:nvGrpSpPr>
        <p:grpSpPr bwMode="auto">
          <a:xfrm>
            <a:off x="4005263" y="5183188"/>
            <a:ext cx="1128712" cy="1449387"/>
            <a:chOff x="2523" y="3265"/>
            <a:chExt cx="711" cy="913"/>
          </a:xfrm>
        </p:grpSpPr>
        <p:sp>
          <p:nvSpPr>
            <p:cNvPr id="63117" name="Freeform 1448"/>
            <p:cNvSpPr>
              <a:spLocks noChangeAspect="1"/>
            </p:cNvSpPr>
            <p:nvPr/>
          </p:nvSpPr>
          <p:spPr bwMode="auto">
            <a:xfrm flipH="1">
              <a:off x="2523" y="3552"/>
              <a:ext cx="704" cy="626"/>
            </a:xfrm>
            <a:custGeom>
              <a:avLst/>
              <a:gdLst>
                <a:gd name="T0" fmla="*/ 73 w 704"/>
                <a:gd name="T1" fmla="*/ 407 h 626"/>
                <a:gd name="T2" fmla="*/ 98 w 704"/>
                <a:gd name="T3" fmla="*/ 585 h 626"/>
                <a:gd name="T4" fmla="*/ 333 w 704"/>
                <a:gd name="T5" fmla="*/ 534 h 626"/>
                <a:gd name="T6" fmla="*/ 347 w 704"/>
                <a:gd name="T7" fmla="*/ 256 h 626"/>
                <a:gd name="T8" fmla="*/ 425 w 704"/>
                <a:gd name="T9" fmla="*/ 39 h 626"/>
                <a:gd name="T10" fmla="*/ 638 w 704"/>
                <a:gd name="T11" fmla="*/ 83 h 626"/>
                <a:gd name="T12" fmla="*/ 609 w 704"/>
                <a:gd name="T13" fmla="*/ 321 h 626"/>
                <a:gd name="T14" fmla="*/ 464 w 704"/>
                <a:gd name="T15" fmla="*/ 463 h 626"/>
                <a:gd name="T16" fmla="*/ 0 60000 65536"/>
                <a:gd name="T17" fmla="*/ 0 60000 65536"/>
                <a:gd name="T18" fmla="*/ 0 60000 65536"/>
                <a:gd name="T19" fmla="*/ 0 60000 65536"/>
                <a:gd name="T20" fmla="*/ 0 60000 65536"/>
                <a:gd name="T21" fmla="*/ 0 60000 65536"/>
                <a:gd name="T22" fmla="*/ 0 60000 65536"/>
                <a:gd name="T23" fmla="*/ 0 60000 65536"/>
                <a:gd name="T24" fmla="*/ 0 w 704"/>
                <a:gd name="T25" fmla="*/ 0 h 626"/>
                <a:gd name="T26" fmla="*/ 704 w 704"/>
                <a:gd name="T27" fmla="*/ 626 h 6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04" h="626">
                  <a:moveTo>
                    <a:pt x="73" y="407"/>
                  </a:moveTo>
                  <a:cubicBezTo>
                    <a:pt x="0" y="486"/>
                    <a:pt x="33" y="563"/>
                    <a:pt x="98" y="585"/>
                  </a:cubicBezTo>
                  <a:cubicBezTo>
                    <a:pt x="163" y="606"/>
                    <a:pt x="285" y="626"/>
                    <a:pt x="333" y="534"/>
                  </a:cubicBezTo>
                  <a:cubicBezTo>
                    <a:pt x="380" y="443"/>
                    <a:pt x="387" y="348"/>
                    <a:pt x="347" y="256"/>
                  </a:cubicBezTo>
                  <a:cubicBezTo>
                    <a:pt x="307" y="164"/>
                    <a:pt x="355" y="78"/>
                    <a:pt x="425" y="39"/>
                  </a:cubicBezTo>
                  <a:cubicBezTo>
                    <a:pt x="495" y="0"/>
                    <a:pt x="573" y="0"/>
                    <a:pt x="638" y="83"/>
                  </a:cubicBezTo>
                  <a:cubicBezTo>
                    <a:pt x="704" y="166"/>
                    <a:pt x="642" y="275"/>
                    <a:pt x="609" y="321"/>
                  </a:cubicBezTo>
                  <a:cubicBezTo>
                    <a:pt x="575" y="367"/>
                    <a:pt x="550" y="403"/>
                    <a:pt x="464" y="463"/>
                  </a:cubicBezTo>
                </a:path>
              </a:pathLst>
            </a:custGeom>
            <a:noFill/>
            <a:ln w="57150">
              <a:solidFill>
                <a:srgbClr val="009900"/>
              </a:solidFill>
              <a:round/>
              <a:headEnd/>
              <a:tailEnd/>
            </a:ln>
          </p:spPr>
          <p:txBody>
            <a:bodyPr>
              <a:prstTxWarp prst="textNoShape">
                <a:avLst/>
              </a:prstTxWarp>
            </a:bodyPr>
            <a:lstStyle/>
            <a:p>
              <a:endParaRPr lang="es-ES"/>
            </a:p>
          </p:txBody>
        </p:sp>
        <p:grpSp>
          <p:nvGrpSpPr>
            <p:cNvPr id="62507" name="Group 1449"/>
            <p:cNvGrpSpPr>
              <a:grpSpLocks/>
            </p:cNvGrpSpPr>
            <p:nvPr/>
          </p:nvGrpSpPr>
          <p:grpSpPr bwMode="auto">
            <a:xfrm>
              <a:off x="2939" y="3265"/>
              <a:ext cx="89" cy="461"/>
              <a:chOff x="2939" y="3265"/>
              <a:chExt cx="89" cy="461"/>
            </a:xfrm>
          </p:grpSpPr>
          <p:sp>
            <p:nvSpPr>
              <p:cNvPr id="63129" name="Freeform 1450"/>
              <p:cNvSpPr>
                <a:spLocks noChangeAspect="1"/>
              </p:cNvSpPr>
              <p:nvPr/>
            </p:nvSpPr>
            <p:spPr bwMode="auto">
              <a:xfrm flipH="1">
                <a:off x="2973" y="3538"/>
                <a:ext cx="42" cy="188"/>
              </a:xfrm>
              <a:custGeom>
                <a:avLst/>
                <a:gdLst>
                  <a:gd name="T0" fmla="*/ 0 w 128"/>
                  <a:gd name="T1" fmla="*/ 0 h 574"/>
                  <a:gd name="T2" fmla="*/ 0 w 128"/>
                  <a:gd name="T3" fmla="*/ 0 h 574"/>
                  <a:gd name="T4" fmla="*/ 0 w 128"/>
                  <a:gd name="T5" fmla="*/ 0 h 574"/>
                  <a:gd name="T6" fmla="*/ 0 w 128"/>
                  <a:gd name="T7" fmla="*/ 0 h 574"/>
                  <a:gd name="T8" fmla="*/ 0 60000 65536"/>
                  <a:gd name="T9" fmla="*/ 0 60000 65536"/>
                  <a:gd name="T10" fmla="*/ 0 60000 65536"/>
                  <a:gd name="T11" fmla="*/ 0 60000 65536"/>
                  <a:gd name="T12" fmla="*/ 0 w 128"/>
                  <a:gd name="T13" fmla="*/ 0 h 574"/>
                  <a:gd name="T14" fmla="*/ 128 w 128"/>
                  <a:gd name="T15" fmla="*/ 574 h 574"/>
                </a:gdLst>
                <a:ahLst/>
                <a:cxnLst>
                  <a:cxn ang="T8">
                    <a:pos x="T0" y="T1"/>
                  </a:cxn>
                  <a:cxn ang="T9">
                    <a:pos x="T2" y="T3"/>
                  </a:cxn>
                  <a:cxn ang="T10">
                    <a:pos x="T4" y="T5"/>
                  </a:cxn>
                  <a:cxn ang="T11">
                    <a:pos x="T6" y="T7"/>
                  </a:cxn>
                </a:cxnLst>
                <a:rect l="T12" t="T13" r="T14" b="T15"/>
                <a:pathLst>
                  <a:path w="128" h="574">
                    <a:moveTo>
                      <a:pt x="104" y="0"/>
                    </a:moveTo>
                    <a:cubicBezTo>
                      <a:pt x="101" y="29"/>
                      <a:pt x="85" y="120"/>
                      <a:pt x="87" y="177"/>
                    </a:cubicBezTo>
                    <a:cubicBezTo>
                      <a:pt x="89" y="234"/>
                      <a:pt x="128" y="274"/>
                      <a:pt x="114" y="340"/>
                    </a:cubicBezTo>
                    <a:cubicBezTo>
                      <a:pt x="100" y="406"/>
                      <a:pt x="24" y="525"/>
                      <a:pt x="0" y="574"/>
                    </a:cubicBezTo>
                  </a:path>
                </a:pathLst>
              </a:custGeom>
              <a:noFill/>
              <a:ln w="38100">
                <a:solidFill>
                  <a:srgbClr val="009900"/>
                </a:solidFill>
                <a:round/>
                <a:headEnd/>
                <a:tailEnd/>
              </a:ln>
            </p:spPr>
            <p:txBody>
              <a:bodyPr>
                <a:prstTxWarp prst="textNoShape">
                  <a:avLst/>
                </a:prstTxWarp>
              </a:bodyPr>
              <a:lstStyle/>
              <a:p>
                <a:endParaRPr lang="es-ES"/>
              </a:p>
            </p:txBody>
          </p:sp>
          <p:sp>
            <p:nvSpPr>
              <p:cNvPr id="63130" name="AutoShape 1451"/>
              <p:cNvSpPr>
                <a:spLocks noChangeAspect="1" noChangeArrowheads="1"/>
              </p:cNvSpPr>
              <p:nvPr/>
            </p:nvSpPr>
            <p:spPr bwMode="auto">
              <a:xfrm>
                <a:off x="2939" y="3338"/>
                <a:ext cx="89" cy="202"/>
              </a:xfrm>
              <a:prstGeom prst="can">
                <a:avLst>
                  <a:gd name="adj" fmla="val 16140"/>
                </a:avLst>
              </a:prstGeom>
              <a:gradFill rotWithShape="1">
                <a:gsLst>
                  <a:gs pos="0">
                    <a:srgbClr val="D1C39F"/>
                  </a:gs>
                  <a:gs pos="17500">
                    <a:srgbClr val="F0EBD5"/>
                  </a:gs>
                  <a:gs pos="50000">
                    <a:srgbClr val="FFEFD1"/>
                  </a:gs>
                  <a:gs pos="82500">
                    <a:srgbClr val="F0EBD5"/>
                  </a:gs>
                  <a:gs pos="100000">
                    <a:srgbClr val="D1C39F"/>
                  </a:gs>
                </a:gsLst>
                <a:lin ang="0" scaled="1"/>
              </a:gradFill>
              <a:ln w="12700">
                <a:solidFill>
                  <a:schemeClr val="bg2"/>
                </a:solidFill>
                <a:round/>
                <a:headEnd/>
                <a:tailEnd/>
              </a:ln>
            </p:spPr>
            <p:txBody>
              <a:bodyPr wrap="none" rIns="100584" anchor="ctr" anchorCtr="1">
                <a:prstTxWarp prst="textNoShape">
                  <a:avLst/>
                </a:prstTxWarp>
              </a:bodyPr>
              <a:lstStyle/>
              <a:p>
                <a:pPr algn="ctr">
                  <a:spcBef>
                    <a:spcPct val="50000"/>
                  </a:spcBef>
                </a:pPr>
                <a:r>
                  <a:rPr lang="en-US" sz="800" b="1">
                    <a:solidFill>
                      <a:schemeClr val="bg2"/>
                    </a:solidFill>
                    <a:ea typeface="Arial" charset="0"/>
                    <a:cs typeface="Arial" charset="0"/>
                  </a:rPr>
                  <a:t>TM</a:t>
                </a:r>
              </a:p>
            </p:txBody>
          </p:sp>
          <p:sp>
            <p:nvSpPr>
              <p:cNvPr id="63131" name="Freeform 1452"/>
              <p:cNvSpPr>
                <a:spLocks noChangeAspect="1"/>
              </p:cNvSpPr>
              <p:nvPr/>
            </p:nvSpPr>
            <p:spPr bwMode="auto">
              <a:xfrm>
                <a:off x="2983" y="3265"/>
                <a:ext cx="22" cy="82"/>
              </a:xfrm>
              <a:custGeom>
                <a:avLst/>
                <a:gdLst>
                  <a:gd name="T0" fmla="*/ 0 w 1"/>
                  <a:gd name="T1" fmla="*/ 0 h 152"/>
                  <a:gd name="T2" fmla="*/ 0 w 1"/>
                  <a:gd name="T3" fmla="*/ 2 h 152"/>
                  <a:gd name="T4" fmla="*/ 0 60000 65536"/>
                  <a:gd name="T5" fmla="*/ 0 60000 65536"/>
                  <a:gd name="T6" fmla="*/ 0 w 1"/>
                  <a:gd name="T7" fmla="*/ 0 h 152"/>
                  <a:gd name="T8" fmla="*/ 1 w 1"/>
                  <a:gd name="T9" fmla="*/ 152 h 152"/>
                </a:gdLst>
                <a:ahLst/>
                <a:cxnLst>
                  <a:cxn ang="T4">
                    <a:pos x="T0" y="T1"/>
                  </a:cxn>
                  <a:cxn ang="T5">
                    <a:pos x="T2" y="T3"/>
                  </a:cxn>
                </a:cxnLst>
                <a:rect l="T6" t="T7" r="T8" b="T9"/>
                <a:pathLst>
                  <a:path w="1" h="152">
                    <a:moveTo>
                      <a:pt x="0" y="0"/>
                    </a:moveTo>
                    <a:cubicBezTo>
                      <a:pt x="0" y="63"/>
                      <a:pt x="0" y="127"/>
                      <a:pt x="0" y="152"/>
                    </a:cubicBezTo>
                  </a:path>
                </a:pathLst>
              </a:custGeom>
              <a:noFill/>
              <a:ln w="38100">
                <a:solidFill>
                  <a:srgbClr val="009900"/>
                </a:solidFill>
                <a:round/>
                <a:headEnd/>
                <a:tailEnd/>
              </a:ln>
            </p:spPr>
            <p:txBody>
              <a:bodyPr rot="10800000" vert="eaVert" wrap="none" anchor="ctr">
                <a:prstTxWarp prst="textNoShape">
                  <a:avLst/>
                </a:prstTxWarp>
              </a:bodyPr>
              <a:lstStyle/>
              <a:p>
                <a:endParaRPr lang="es-ES"/>
              </a:p>
            </p:txBody>
          </p:sp>
        </p:grpSp>
        <p:grpSp>
          <p:nvGrpSpPr>
            <p:cNvPr id="62509" name="Group 1453"/>
            <p:cNvGrpSpPr>
              <a:grpSpLocks/>
            </p:cNvGrpSpPr>
            <p:nvPr/>
          </p:nvGrpSpPr>
          <p:grpSpPr bwMode="auto">
            <a:xfrm flipH="1">
              <a:off x="2913" y="3654"/>
              <a:ext cx="321" cy="348"/>
              <a:chOff x="2625" y="3658"/>
              <a:chExt cx="321" cy="348"/>
            </a:xfrm>
          </p:grpSpPr>
          <p:sp>
            <p:nvSpPr>
              <p:cNvPr id="63120" name="Freeform 1454"/>
              <p:cNvSpPr>
                <a:spLocks noChangeAspect="1"/>
              </p:cNvSpPr>
              <p:nvPr/>
            </p:nvSpPr>
            <p:spPr bwMode="auto">
              <a:xfrm rot="1763028">
                <a:off x="2672" y="3660"/>
                <a:ext cx="220" cy="346"/>
              </a:xfrm>
              <a:custGeom>
                <a:avLst/>
                <a:gdLst>
                  <a:gd name="T0" fmla="*/ 0 w 1366"/>
                  <a:gd name="T1" fmla="*/ 0 h 2162"/>
                  <a:gd name="T2" fmla="*/ 0 w 1366"/>
                  <a:gd name="T3" fmla="*/ 0 h 2162"/>
                  <a:gd name="T4" fmla="*/ 0 w 1366"/>
                  <a:gd name="T5" fmla="*/ 0 h 2162"/>
                  <a:gd name="T6" fmla="*/ 0 w 1366"/>
                  <a:gd name="T7" fmla="*/ 0 h 2162"/>
                  <a:gd name="T8" fmla="*/ 0 w 1366"/>
                  <a:gd name="T9" fmla="*/ 0 h 2162"/>
                  <a:gd name="T10" fmla="*/ 0 w 1366"/>
                  <a:gd name="T11" fmla="*/ 0 h 2162"/>
                  <a:gd name="T12" fmla="*/ 0 w 1366"/>
                  <a:gd name="T13" fmla="*/ 0 h 2162"/>
                  <a:gd name="T14" fmla="*/ 0 w 1366"/>
                  <a:gd name="T15" fmla="*/ 0 h 2162"/>
                  <a:gd name="T16" fmla="*/ 0 w 1366"/>
                  <a:gd name="T17" fmla="*/ 0 h 2162"/>
                  <a:gd name="T18" fmla="*/ 0 w 1366"/>
                  <a:gd name="T19" fmla="*/ 0 h 2162"/>
                  <a:gd name="T20" fmla="*/ 0 w 1366"/>
                  <a:gd name="T21" fmla="*/ 0 h 2162"/>
                  <a:gd name="T22" fmla="*/ 0 w 1366"/>
                  <a:gd name="T23" fmla="*/ 0 h 2162"/>
                  <a:gd name="T24" fmla="*/ 0 w 1366"/>
                  <a:gd name="T25" fmla="*/ 0 h 2162"/>
                  <a:gd name="T26" fmla="*/ 0 w 1366"/>
                  <a:gd name="T27" fmla="*/ 0 h 216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66"/>
                  <a:gd name="T43" fmla="*/ 0 h 2162"/>
                  <a:gd name="T44" fmla="*/ 1366 w 1366"/>
                  <a:gd name="T45" fmla="*/ 2162 h 216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66" h="2162">
                    <a:moveTo>
                      <a:pt x="292" y="839"/>
                    </a:moveTo>
                    <a:cubicBezTo>
                      <a:pt x="117" y="788"/>
                      <a:pt x="22" y="679"/>
                      <a:pt x="175" y="422"/>
                    </a:cubicBezTo>
                    <a:cubicBezTo>
                      <a:pt x="328" y="165"/>
                      <a:pt x="537" y="0"/>
                      <a:pt x="734" y="1"/>
                    </a:cubicBezTo>
                    <a:cubicBezTo>
                      <a:pt x="931" y="2"/>
                      <a:pt x="1129" y="187"/>
                      <a:pt x="1224" y="470"/>
                    </a:cubicBezTo>
                    <a:cubicBezTo>
                      <a:pt x="1319" y="753"/>
                      <a:pt x="1366" y="1428"/>
                      <a:pt x="1293" y="1703"/>
                    </a:cubicBezTo>
                    <a:cubicBezTo>
                      <a:pt x="1220" y="1978"/>
                      <a:pt x="962" y="2104"/>
                      <a:pt x="770" y="2133"/>
                    </a:cubicBezTo>
                    <a:cubicBezTo>
                      <a:pt x="578" y="2162"/>
                      <a:pt x="246" y="2049"/>
                      <a:pt x="137" y="1872"/>
                    </a:cubicBezTo>
                    <a:cubicBezTo>
                      <a:pt x="28" y="1695"/>
                      <a:pt x="0" y="1248"/>
                      <a:pt x="14" y="1124"/>
                    </a:cubicBezTo>
                    <a:cubicBezTo>
                      <a:pt x="28" y="1000"/>
                      <a:pt x="22" y="759"/>
                      <a:pt x="248" y="854"/>
                    </a:cubicBezTo>
                    <a:cubicBezTo>
                      <a:pt x="474" y="949"/>
                      <a:pt x="358" y="1044"/>
                      <a:pt x="445" y="1102"/>
                    </a:cubicBezTo>
                    <a:cubicBezTo>
                      <a:pt x="532" y="1160"/>
                      <a:pt x="948" y="1203"/>
                      <a:pt x="1021" y="1065"/>
                    </a:cubicBezTo>
                    <a:cubicBezTo>
                      <a:pt x="1094" y="927"/>
                      <a:pt x="1057" y="796"/>
                      <a:pt x="1006" y="737"/>
                    </a:cubicBezTo>
                    <a:cubicBezTo>
                      <a:pt x="955" y="678"/>
                      <a:pt x="792" y="656"/>
                      <a:pt x="649" y="664"/>
                    </a:cubicBezTo>
                    <a:cubicBezTo>
                      <a:pt x="506" y="672"/>
                      <a:pt x="467" y="890"/>
                      <a:pt x="292" y="839"/>
                    </a:cubicBezTo>
                    <a:close/>
                  </a:path>
                </a:pathLst>
              </a:custGeom>
              <a:gradFill rotWithShape="1">
                <a:gsLst>
                  <a:gs pos="0">
                    <a:srgbClr val="8CBD00"/>
                  </a:gs>
                  <a:gs pos="100000">
                    <a:srgbClr val="8EC000"/>
                  </a:gs>
                </a:gsLst>
                <a:lin ang="5400000" scaled="1"/>
              </a:gradFill>
              <a:ln w="12700">
                <a:solidFill>
                  <a:srgbClr val="009900"/>
                </a:solidFill>
                <a:round/>
                <a:headEnd/>
                <a:tailEnd/>
              </a:ln>
            </p:spPr>
            <p:txBody>
              <a:bodyPr wrap="none" anchor="ctr">
                <a:prstTxWarp prst="textNoShape">
                  <a:avLst/>
                </a:prstTxWarp>
              </a:bodyPr>
              <a:lstStyle/>
              <a:p>
                <a:endParaRPr lang="es-ES"/>
              </a:p>
            </p:txBody>
          </p:sp>
          <p:sp>
            <p:nvSpPr>
              <p:cNvPr id="63121" name="Oval 1455"/>
              <p:cNvSpPr>
                <a:spLocks noChangeAspect="1" noChangeArrowheads="1"/>
              </p:cNvSpPr>
              <p:nvPr/>
            </p:nvSpPr>
            <p:spPr bwMode="auto">
              <a:xfrm rot="-3636973">
                <a:off x="2649" y="3784"/>
                <a:ext cx="188" cy="235"/>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122" name="Text Box 1456"/>
              <p:cNvSpPr txBox="1">
                <a:spLocks noChangeAspect="1" noChangeArrowheads="1"/>
              </p:cNvSpPr>
              <p:nvPr/>
            </p:nvSpPr>
            <p:spPr bwMode="auto">
              <a:xfrm rot="1960570">
                <a:off x="2648" y="3812"/>
                <a:ext cx="186" cy="173"/>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1200" b="1">
                    <a:solidFill>
                      <a:srgbClr val="5E5C00"/>
                    </a:solidFill>
                    <a:ea typeface="Arial" charset="0"/>
                    <a:cs typeface="Arial" charset="0"/>
                  </a:rPr>
                  <a:t>C</a:t>
                </a:r>
              </a:p>
            </p:txBody>
          </p:sp>
          <p:sp>
            <p:nvSpPr>
              <p:cNvPr id="63123" name="Oval 1457"/>
              <p:cNvSpPr>
                <a:spLocks noChangeAspect="1" noChangeArrowheads="1"/>
              </p:cNvSpPr>
              <p:nvPr/>
            </p:nvSpPr>
            <p:spPr bwMode="auto">
              <a:xfrm rot="1763028">
                <a:off x="2752" y="3665"/>
                <a:ext cx="178" cy="135"/>
              </a:xfrm>
              <a:prstGeom prst="ellipse">
                <a:avLst/>
              </a:prstGeom>
              <a:gradFill rotWithShape="1">
                <a:gsLst>
                  <a:gs pos="0">
                    <a:srgbClr val="455D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124" name="Oval 1458"/>
              <p:cNvSpPr>
                <a:spLocks noChangeAspect="1" noChangeArrowheads="1"/>
              </p:cNvSpPr>
              <p:nvPr/>
            </p:nvSpPr>
            <p:spPr bwMode="auto">
              <a:xfrm rot="2746716">
                <a:off x="2684" y="3752"/>
                <a:ext cx="79" cy="57"/>
              </a:xfrm>
              <a:prstGeom prst="ellipse">
                <a:avLst/>
              </a:prstGeom>
              <a:gradFill rotWithShape="1">
                <a:gsLst>
                  <a:gs pos="0">
                    <a:srgbClr val="950000"/>
                  </a:gs>
                  <a:gs pos="100000">
                    <a:srgbClr val="FF0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125" name="Text Box 1459"/>
              <p:cNvSpPr txBox="1">
                <a:spLocks noChangeAspect="1" noChangeArrowheads="1"/>
              </p:cNvSpPr>
              <p:nvPr/>
            </p:nvSpPr>
            <p:spPr bwMode="auto">
              <a:xfrm rot="1763028">
                <a:off x="2736" y="3658"/>
                <a:ext cx="210" cy="15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1000" b="1">
                    <a:solidFill>
                      <a:srgbClr val="DDFD69"/>
                    </a:solidFill>
                    <a:ea typeface="Arial" charset="0"/>
                    <a:cs typeface="Arial" charset="0"/>
                  </a:rPr>
                  <a:t>N</a:t>
                </a:r>
              </a:p>
            </p:txBody>
          </p:sp>
          <p:sp>
            <p:nvSpPr>
              <p:cNvPr id="63126" name="Oval 1460"/>
              <p:cNvSpPr>
                <a:spLocks noChangeAspect="1" noChangeArrowheads="1"/>
              </p:cNvSpPr>
              <p:nvPr/>
            </p:nvSpPr>
            <p:spPr bwMode="auto">
              <a:xfrm rot="2074694">
                <a:off x="2663" y="3957"/>
                <a:ext cx="72" cy="22"/>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127" name="Oval 1461"/>
              <p:cNvSpPr>
                <a:spLocks noChangeAspect="1" noChangeArrowheads="1"/>
              </p:cNvSpPr>
              <p:nvPr/>
            </p:nvSpPr>
            <p:spPr bwMode="auto">
              <a:xfrm rot="1027016">
                <a:off x="2831" y="3680"/>
                <a:ext cx="61" cy="18"/>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128" name="Oval 1462"/>
              <p:cNvSpPr>
                <a:spLocks noChangeAspect="1" noChangeArrowheads="1"/>
              </p:cNvSpPr>
              <p:nvPr/>
            </p:nvSpPr>
            <p:spPr bwMode="auto">
              <a:xfrm rot="2746716">
                <a:off x="2713" y="3721"/>
                <a:ext cx="80" cy="56"/>
              </a:xfrm>
              <a:prstGeom prst="ellipse">
                <a:avLst/>
              </a:prstGeom>
              <a:gradFill rotWithShape="1">
                <a:gsLst>
                  <a:gs pos="0">
                    <a:srgbClr val="950000"/>
                  </a:gs>
                  <a:gs pos="100000">
                    <a:srgbClr val="FF0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62510" name="Group 1463"/>
          <p:cNvGrpSpPr>
            <a:grpSpLocks/>
          </p:cNvGrpSpPr>
          <p:nvPr/>
        </p:nvGrpSpPr>
        <p:grpSpPr bwMode="auto">
          <a:xfrm>
            <a:off x="4506913" y="4032250"/>
            <a:ext cx="941387" cy="1201738"/>
            <a:chOff x="2751" y="535"/>
            <a:chExt cx="593" cy="757"/>
          </a:xfrm>
        </p:grpSpPr>
        <p:sp>
          <p:nvSpPr>
            <p:cNvPr id="63100" name="Freeform 1464"/>
            <p:cNvSpPr>
              <a:spLocks noChangeAspect="1"/>
            </p:cNvSpPr>
            <p:nvPr/>
          </p:nvSpPr>
          <p:spPr bwMode="auto">
            <a:xfrm flipH="1">
              <a:off x="2751" y="535"/>
              <a:ext cx="552" cy="757"/>
            </a:xfrm>
            <a:custGeom>
              <a:avLst/>
              <a:gdLst>
                <a:gd name="T0" fmla="*/ 0 w 2002"/>
                <a:gd name="T1" fmla="*/ 0 h 2742"/>
                <a:gd name="T2" fmla="*/ 0 w 2002"/>
                <a:gd name="T3" fmla="*/ 0 h 2742"/>
                <a:gd name="T4" fmla="*/ 0 w 2002"/>
                <a:gd name="T5" fmla="*/ 0 h 2742"/>
                <a:gd name="T6" fmla="*/ 0 w 2002"/>
                <a:gd name="T7" fmla="*/ 0 h 2742"/>
                <a:gd name="T8" fmla="*/ 0 w 2002"/>
                <a:gd name="T9" fmla="*/ 0 h 2742"/>
                <a:gd name="T10" fmla="*/ 0 w 2002"/>
                <a:gd name="T11" fmla="*/ 0 h 2742"/>
                <a:gd name="T12" fmla="*/ 0 w 2002"/>
                <a:gd name="T13" fmla="*/ 0 h 2742"/>
                <a:gd name="T14" fmla="*/ 0 w 2002"/>
                <a:gd name="T15" fmla="*/ 0 h 2742"/>
                <a:gd name="T16" fmla="*/ 0 w 2002"/>
                <a:gd name="T17" fmla="*/ 0 h 2742"/>
                <a:gd name="T18" fmla="*/ 0 w 2002"/>
                <a:gd name="T19" fmla="*/ 0 h 2742"/>
                <a:gd name="T20" fmla="*/ 0 w 2002"/>
                <a:gd name="T21" fmla="*/ 0 h 2742"/>
                <a:gd name="T22" fmla="*/ 0 w 2002"/>
                <a:gd name="T23" fmla="*/ 0 h 2742"/>
                <a:gd name="T24" fmla="*/ 0 w 2002"/>
                <a:gd name="T25" fmla="*/ 0 h 2742"/>
                <a:gd name="T26" fmla="*/ 0 w 2002"/>
                <a:gd name="T27" fmla="*/ 0 h 2742"/>
                <a:gd name="T28" fmla="*/ 0 w 2002"/>
                <a:gd name="T29" fmla="*/ 0 h 2742"/>
                <a:gd name="T30" fmla="*/ 0 w 2002"/>
                <a:gd name="T31" fmla="*/ 0 h 2742"/>
                <a:gd name="T32" fmla="*/ 0 w 2002"/>
                <a:gd name="T33" fmla="*/ 0 h 2742"/>
                <a:gd name="T34" fmla="*/ 0 w 2002"/>
                <a:gd name="T35" fmla="*/ 0 h 2742"/>
                <a:gd name="T36" fmla="*/ 0 w 2002"/>
                <a:gd name="T37" fmla="*/ 0 h 2742"/>
                <a:gd name="T38" fmla="*/ 0 w 2002"/>
                <a:gd name="T39" fmla="*/ 0 h 2742"/>
                <a:gd name="T40" fmla="*/ 0 w 2002"/>
                <a:gd name="T41" fmla="*/ 0 h 2742"/>
                <a:gd name="T42" fmla="*/ 0 w 2002"/>
                <a:gd name="T43" fmla="*/ 0 h 2742"/>
                <a:gd name="T44" fmla="*/ 0 w 2002"/>
                <a:gd name="T45" fmla="*/ 0 h 2742"/>
                <a:gd name="T46" fmla="*/ 0 w 2002"/>
                <a:gd name="T47" fmla="*/ 0 h 2742"/>
                <a:gd name="T48" fmla="*/ 0 w 2002"/>
                <a:gd name="T49" fmla="*/ 0 h 2742"/>
                <a:gd name="T50" fmla="*/ 0 w 2002"/>
                <a:gd name="T51" fmla="*/ 0 h 2742"/>
                <a:gd name="T52" fmla="*/ 0 w 2002"/>
                <a:gd name="T53" fmla="*/ 0 h 2742"/>
                <a:gd name="T54" fmla="*/ 0 w 2002"/>
                <a:gd name="T55" fmla="*/ 0 h 2742"/>
                <a:gd name="T56" fmla="*/ 0 w 2002"/>
                <a:gd name="T57" fmla="*/ 0 h 2742"/>
                <a:gd name="T58" fmla="*/ 0 w 2002"/>
                <a:gd name="T59" fmla="*/ 0 h 2742"/>
                <a:gd name="T60" fmla="*/ 0 w 2002"/>
                <a:gd name="T61" fmla="*/ 0 h 2742"/>
                <a:gd name="T62" fmla="*/ 0 w 2002"/>
                <a:gd name="T63" fmla="*/ 0 h 2742"/>
                <a:gd name="T64" fmla="*/ 0 w 2002"/>
                <a:gd name="T65" fmla="*/ 0 h 2742"/>
                <a:gd name="T66" fmla="*/ 0 w 2002"/>
                <a:gd name="T67" fmla="*/ 0 h 2742"/>
                <a:gd name="T68" fmla="*/ 0 w 2002"/>
                <a:gd name="T69" fmla="*/ 0 h 2742"/>
                <a:gd name="T70" fmla="*/ 0 w 2002"/>
                <a:gd name="T71" fmla="*/ 0 h 2742"/>
                <a:gd name="T72" fmla="*/ 0 w 2002"/>
                <a:gd name="T73" fmla="*/ 0 h 2742"/>
                <a:gd name="T74" fmla="*/ 0 w 2002"/>
                <a:gd name="T75" fmla="*/ 0 h 2742"/>
                <a:gd name="T76" fmla="*/ 0 w 2002"/>
                <a:gd name="T77" fmla="*/ 0 h 2742"/>
                <a:gd name="T78" fmla="*/ 0 w 2002"/>
                <a:gd name="T79" fmla="*/ 0 h 2742"/>
                <a:gd name="T80" fmla="*/ 0 w 2002"/>
                <a:gd name="T81" fmla="*/ 0 h 2742"/>
                <a:gd name="T82" fmla="*/ 0 w 2002"/>
                <a:gd name="T83" fmla="*/ 0 h 2742"/>
                <a:gd name="T84" fmla="*/ 0 w 2002"/>
                <a:gd name="T85" fmla="*/ 0 h 2742"/>
                <a:gd name="T86" fmla="*/ 0 w 2002"/>
                <a:gd name="T87" fmla="*/ 0 h 27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02"/>
                <a:gd name="T133" fmla="*/ 0 h 2742"/>
                <a:gd name="T134" fmla="*/ 2002 w 2002"/>
                <a:gd name="T135" fmla="*/ 2742 h 27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02" h="2742">
                  <a:moveTo>
                    <a:pt x="25" y="544"/>
                  </a:moveTo>
                  <a:cubicBezTo>
                    <a:pt x="0" y="418"/>
                    <a:pt x="15" y="236"/>
                    <a:pt x="146" y="145"/>
                  </a:cubicBezTo>
                  <a:cubicBezTo>
                    <a:pt x="277" y="54"/>
                    <a:pt x="498" y="32"/>
                    <a:pt x="600" y="16"/>
                  </a:cubicBezTo>
                  <a:cubicBezTo>
                    <a:pt x="702" y="0"/>
                    <a:pt x="839" y="53"/>
                    <a:pt x="899" y="135"/>
                  </a:cubicBezTo>
                  <a:cubicBezTo>
                    <a:pt x="959" y="217"/>
                    <a:pt x="942" y="105"/>
                    <a:pt x="1015" y="99"/>
                  </a:cubicBezTo>
                  <a:cubicBezTo>
                    <a:pt x="1088" y="93"/>
                    <a:pt x="1107" y="180"/>
                    <a:pt x="1142" y="130"/>
                  </a:cubicBezTo>
                  <a:cubicBezTo>
                    <a:pt x="1177" y="80"/>
                    <a:pt x="1223" y="39"/>
                    <a:pt x="1354" y="39"/>
                  </a:cubicBezTo>
                  <a:cubicBezTo>
                    <a:pt x="1485" y="39"/>
                    <a:pt x="1561" y="112"/>
                    <a:pt x="1576" y="216"/>
                  </a:cubicBezTo>
                  <a:cubicBezTo>
                    <a:pt x="1591" y="320"/>
                    <a:pt x="1591" y="458"/>
                    <a:pt x="1596" y="564"/>
                  </a:cubicBezTo>
                  <a:cubicBezTo>
                    <a:pt x="1601" y="670"/>
                    <a:pt x="2002" y="604"/>
                    <a:pt x="1996" y="685"/>
                  </a:cubicBezTo>
                  <a:cubicBezTo>
                    <a:pt x="1990" y="766"/>
                    <a:pt x="1606" y="691"/>
                    <a:pt x="1606" y="817"/>
                  </a:cubicBezTo>
                  <a:cubicBezTo>
                    <a:pt x="1606" y="943"/>
                    <a:pt x="1622" y="1165"/>
                    <a:pt x="1541" y="1236"/>
                  </a:cubicBezTo>
                  <a:cubicBezTo>
                    <a:pt x="1460" y="1307"/>
                    <a:pt x="1389" y="1302"/>
                    <a:pt x="1334" y="1297"/>
                  </a:cubicBezTo>
                  <a:cubicBezTo>
                    <a:pt x="1279" y="1292"/>
                    <a:pt x="1283" y="1377"/>
                    <a:pt x="1220" y="1399"/>
                  </a:cubicBezTo>
                  <a:cubicBezTo>
                    <a:pt x="1157" y="1421"/>
                    <a:pt x="1090" y="1403"/>
                    <a:pt x="1065" y="1447"/>
                  </a:cubicBezTo>
                  <a:cubicBezTo>
                    <a:pt x="1040" y="1491"/>
                    <a:pt x="1021" y="1508"/>
                    <a:pt x="951" y="1555"/>
                  </a:cubicBezTo>
                  <a:cubicBezTo>
                    <a:pt x="881" y="1602"/>
                    <a:pt x="748" y="1617"/>
                    <a:pt x="698" y="1627"/>
                  </a:cubicBezTo>
                  <a:cubicBezTo>
                    <a:pt x="648" y="1637"/>
                    <a:pt x="660" y="1687"/>
                    <a:pt x="714" y="1678"/>
                  </a:cubicBezTo>
                  <a:cubicBezTo>
                    <a:pt x="768" y="1669"/>
                    <a:pt x="867" y="1574"/>
                    <a:pt x="990" y="1666"/>
                  </a:cubicBezTo>
                  <a:cubicBezTo>
                    <a:pt x="1113" y="1758"/>
                    <a:pt x="1319" y="1965"/>
                    <a:pt x="1389" y="2029"/>
                  </a:cubicBezTo>
                  <a:cubicBezTo>
                    <a:pt x="1459" y="2093"/>
                    <a:pt x="1546" y="1928"/>
                    <a:pt x="1596" y="1979"/>
                  </a:cubicBezTo>
                  <a:cubicBezTo>
                    <a:pt x="1646" y="2030"/>
                    <a:pt x="1455" y="2100"/>
                    <a:pt x="1571" y="2211"/>
                  </a:cubicBezTo>
                  <a:cubicBezTo>
                    <a:pt x="1687" y="2322"/>
                    <a:pt x="1764" y="2510"/>
                    <a:pt x="1632" y="2626"/>
                  </a:cubicBezTo>
                  <a:cubicBezTo>
                    <a:pt x="1500" y="2742"/>
                    <a:pt x="1384" y="2691"/>
                    <a:pt x="1258" y="2610"/>
                  </a:cubicBezTo>
                  <a:cubicBezTo>
                    <a:pt x="1132" y="2529"/>
                    <a:pt x="753" y="2140"/>
                    <a:pt x="667" y="2039"/>
                  </a:cubicBezTo>
                  <a:cubicBezTo>
                    <a:pt x="581" y="1938"/>
                    <a:pt x="561" y="1878"/>
                    <a:pt x="596" y="1807"/>
                  </a:cubicBezTo>
                  <a:cubicBezTo>
                    <a:pt x="631" y="1736"/>
                    <a:pt x="575" y="1658"/>
                    <a:pt x="495" y="1668"/>
                  </a:cubicBezTo>
                  <a:cubicBezTo>
                    <a:pt x="415" y="1678"/>
                    <a:pt x="303" y="1691"/>
                    <a:pt x="202" y="1524"/>
                  </a:cubicBezTo>
                  <a:cubicBezTo>
                    <a:pt x="101" y="1357"/>
                    <a:pt x="157" y="1123"/>
                    <a:pt x="212" y="1185"/>
                  </a:cubicBezTo>
                  <a:cubicBezTo>
                    <a:pt x="267" y="1247"/>
                    <a:pt x="380" y="1292"/>
                    <a:pt x="466" y="1247"/>
                  </a:cubicBezTo>
                  <a:cubicBezTo>
                    <a:pt x="552" y="1202"/>
                    <a:pt x="570" y="1057"/>
                    <a:pt x="559" y="1017"/>
                  </a:cubicBezTo>
                  <a:cubicBezTo>
                    <a:pt x="548" y="977"/>
                    <a:pt x="716" y="948"/>
                    <a:pt x="843" y="968"/>
                  </a:cubicBezTo>
                  <a:cubicBezTo>
                    <a:pt x="970" y="988"/>
                    <a:pt x="1085" y="1122"/>
                    <a:pt x="1091" y="1236"/>
                  </a:cubicBezTo>
                  <a:cubicBezTo>
                    <a:pt x="1097" y="1350"/>
                    <a:pt x="1128" y="1307"/>
                    <a:pt x="1147" y="1297"/>
                  </a:cubicBezTo>
                  <a:cubicBezTo>
                    <a:pt x="1166" y="1287"/>
                    <a:pt x="1184" y="1271"/>
                    <a:pt x="1162" y="1246"/>
                  </a:cubicBezTo>
                  <a:cubicBezTo>
                    <a:pt x="1140" y="1221"/>
                    <a:pt x="1118" y="1229"/>
                    <a:pt x="1096" y="1115"/>
                  </a:cubicBezTo>
                  <a:cubicBezTo>
                    <a:pt x="1074" y="1001"/>
                    <a:pt x="1078" y="406"/>
                    <a:pt x="1081" y="327"/>
                  </a:cubicBezTo>
                  <a:cubicBezTo>
                    <a:pt x="1084" y="248"/>
                    <a:pt x="1055" y="243"/>
                    <a:pt x="1030" y="246"/>
                  </a:cubicBezTo>
                  <a:cubicBezTo>
                    <a:pt x="1005" y="249"/>
                    <a:pt x="999" y="216"/>
                    <a:pt x="965" y="281"/>
                  </a:cubicBezTo>
                  <a:cubicBezTo>
                    <a:pt x="978" y="386"/>
                    <a:pt x="927" y="533"/>
                    <a:pt x="828" y="596"/>
                  </a:cubicBezTo>
                  <a:cubicBezTo>
                    <a:pt x="729" y="659"/>
                    <a:pt x="539" y="753"/>
                    <a:pt x="516" y="708"/>
                  </a:cubicBezTo>
                  <a:cubicBezTo>
                    <a:pt x="493" y="663"/>
                    <a:pt x="434" y="539"/>
                    <a:pt x="300" y="542"/>
                  </a:cubicBezTo>
                  <a:cubicBezTo>
                    <a:pt x="166" y="545"/>
                    <a:pt x="125" y="630"/>
                    <a:pt x="97" y="683"/>
                  </a:cubicBezTo>
                  <a:cubicBezTo>
                    <a:pt x="69" y="736"/>
                    <a:pt x="50" y="670"/>
                    <a:pt x="25" y="544"/>
                  </a:cubicBezTo>
                  <a:close/>
                </a:path>
              </a:pathLst>
            </a:custGeom>
            <a:gradFill rotWithShape="1">
              <a:gsLst>
                <a:gs pos="0">
                  <a:srgbClr val="8EC000"/>
                </a:gs>
                <a:gs pos="100000">
                  <a:srgbClr val="94C30D"/>
                </a:gs>
              </a:gsLst>
              <a:path path="rect">
                <a:fillToRect l="50000" t="50000" r="50000" b="50000"/>
              </a:path>
            </a:gradFill>
            <a:ln w="9525">
              <a:solidFill>
                <a:srgbClr val="003300"/>
              </a:solidFill>
              <a:round/>
              <a:headEnd/>
              <a:tailEnd/>
            </a:ln>
          </p:spPr>
          <p:txBody>
            <a:bodyPr wrap="none" anchor="ctr">
              <a:prstTxWarp prst="textNoShape">
                <a:avLst/>
              </a:prstTxWarp>
            </a:bodyPr>
            <a:lstStyle/>
            <a:p>
              <a:endParaRPr lang="es-ES"/>
            </a:p>
          </p:txBody>
        </p:sp>
        <p:sp>
          <p:nvSpPr>
            <p:cNvPr id="63101" name="Oval 1465"/>
            <p:cNvSpPr>
              <a:spLocks noChangeAspect="1" noChangeArrowheads="1"/>
            </p:cNvSpPr>
            <p:nvPr/>
          </p:nvSpPr>
          <p:spPr bwMode="auto">
            <a:xfrm flipH="1">
              <a:off x="2835" y="556"/>
              <a:ext cx="191" cy="328"/>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102" name="Oval 1466"/>
            <p:cNvSpPr>
              <a:spLocks noChangeAspect="1" noChangeArrowheads="1"/>
            </p:cNvSpPr>
            <p:nvPr/>
          </p:nvSpPr>
          <p:spPr bwMode="auto">
            <a:xfrm flipH="1">
              <a:off x="2880" y="546"/>
              <a:ext cx="109" cy="45"/>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103" name="Oval 1467"/>
            <p:cNvSpPr>
              <a:spLocks noChangeAspect="1" noChangeArrowheads="1"/>
            </p:cNvSpPr>
            <p:nvPr/>
          </p:nvSpPr>
          <p:spPr bwMode="auto">
            <a:xfrm rot="892190" flipH="1">
              <a:off x="2873" y="867"/>
              <a:ext cx="72" cy="23"/>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104" name="Oval 1468"/>
            <p:cNvSpPr>
              <a:spLocks noChangeAspect="1" noChangeArrowheads="1"/>
            </p:cNvSpPr>
            <p:nvPr/>
          </p:nvSpPr>
          <p:spPr bwMode="auto">
            <a:xfrm flipH="1">
              <a:off x="2755" y="711"/>
              <a:ext cx="92" cy="25"/>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105" name="Oval 1469"/>
            <p:cNvSpPr>
              <a:spLocks noChangeAspect="1" noChangeArrowheads="1"/>
            </p:cNvSpPr>
            <p:nvPr/>
          </p:nvSpPr>
          <p:spPr bwMode="auto">
            <a:xfrm rot="21363078" flipH="1">
              <a:off x="3066" y="539"/>
              <a:ext cx="124" cy="47"/>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106" name="Oval 1470"/>
            <p:cNvSpPr>
              <a:spLocks noChangeAspect="1" noChangeArrowheads="1"/>
            </p:cNvSpPr>
            <p:nvPr/>
          </p:nvSpPr>
          <p:spPr bwMode="auto">
            <a:xfrm rot="6521748" flipH="1">
              <a:off x="3031" y="730"/>
              <a:ext cx="168" cy="374"/>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107" name="Oval 1471"/>
            <p:cNvSpPr>
              <a:spLocks noChangeAspect="1" noChangeArrowheads="1"/>
            </p:cNvSpPr>
            <p:nvPr/>
          </p:nvSpPr>
          <p:spPr bwMode="auto">
            <a:xfrm rot="2816801" flipH="1">
              <a:off x="2894" y="922"/>
              <a:ext cx="201" cy="406"/>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108" name="Oval 1472"/>
            <p:cNvSpPr>
              <a:spLocks noChangeAspect="1" noChangeArrowheads="1"/>
            </p:cNvSpPr>
            <p:nvPr/>
          </p:nvSpPr>
          <p:spPr bwMode="auto">
            <a:xfrm flipH="1">
              <a:off x="2857" y="1246"/>
              <a:ext cx="86" cy="33"/>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109" name="Oval 1473"/>
            <p:cNvSpPr>
              <a:spLocks noChangeAspect="1" noChangeArrowheads="1"/>
            </p:cNvSpPr>
            <p:nvPr/>
          </p:nvSpPr>
          <p:spPr bwMode="auto">
            <a:xfrm flipH="1">
              <a:off x="3025" y="982"/>
              <a:ext cx="75" cy="33"/>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110" name="Oval 1474"/>
            <p:cNvSpPr>
              <a:spLocks noChangeAspect="1" noChangeArrowheads="1"/>
            </p:cNvSpPr>
            <p:nvPr/>
          </p:nvSpPr>
          <p:spPr bwMode="auto">
            <a:xfrm rot="2279924" flipH="1">
              <a:off x="2937" y="895"/>
              <a:ext cx="55" cy="17"/>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111" name="Oval 1475"/>
            <p:cNvSpPr>
              <a:spLocks noChangeAspect="1" noChangeArrowheads="1"/>
            </p:cNvSpPr>
            <p:nvPr/>
          </p:nvSpPr>
          <p:spPr bwMode="auto">
            <a:xfrm rot="971840" flipH="1">
              <a:off x="3014" y="931"/>
              <a:ext cx="105" cy="41"/>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112" name="Oval 1476"/>
            <p:cNvSpPr>
              <a:spLocks noChangeAspect="1" noChangeArrowheads="1"/>
            </p:cNvSpPr>
            <p:nvPr/>
          </p:nvSpPr>
          <p:spPr bwMode="auto">
            <a:xfrm rot="21301815" flipH="1">
              <a:off x="3030" y="802"/>
              <a:ext cx="110" cy="38"/>
            </a:xfrm>
            <a:prstGeom prst="ellipse">
              <a:avLst/>
            </a:prstGeom>
            <a:gradFill rotWithShape="1">
              <a:gsLst>
                <a:gs pos="0">
                  <a:srgbClr val="537000"/>
                </a:gs>
                <a:gs pos="100000">
                  <a:srgbClr val="8EC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5573" name="AutoShape 1477"/>
            <p:cNvSpPr>
              <a:spLocks noChangeAspect="1" noChangeArrowheads="1"/>
            </p:cNvSpPr>
            <p:nvPr/>
          </p:nvSpPr>
          <p:spPr bwMode="auto">
            <a:xfrm rot="16200000" flipH="1">
              <a:off x="3180" y="622"/>
              <a:ext cx="95" cy="116"/>
            </a:xfrm>
            <a:prstGeom prst="moon">
              <a:avLst>
                <a:gd name="adj" fmla="val 54519"/>
              </a:avLst>
            </a:prstGeom>
            <a:gradFill rotWithShape="1">
              <a:gsLst>
                <a:gs pos="0">
                  <a:schemeClr val="folHlink">
                    <a:alpha val="0"/>
                  </a:schemeClr>
                </a:gs>
                <a:gs pos="100000">
                  <a:schemeClr val="folHlink">
                    <a:gamma/>
                    <a:shade val="44314"/>
                    <a:invGamma/>
                  </a:schemeClr>
                </a:gs>
              </a:gsLst>
              <a:lin ang="0" scaled="1"/>
            </a:gradFill>
            <a:ln w="9525">
              <a:noFill/>
              <a:miter lim="800000"/>
              <a:headEnd/>
              <a:tailEnd/>
            </a:ln>
            <a:effectLst/>
          </p:spPr>
          <p:txBody>
            <a:bodyPr wrap="none" anchor="ctr">
              <a:prstTxWarp prst="textNoShape">
                <a:avLst/>
              </a:prstTxWarp>
            </a:bodyPr>
            <a:lstStyle/>
            <a:p>
              <a:pPr>
                <a:defRPr/>
              </a:pPr>
              <a:endParaRPr lang="es-ES">
                <a:ea typeface="+mn-ea"/>
                <a:cs typeface="+mn-cs"/>
              </a:endParaRPr>
            </a:p>
          </p:txBody>
        </p:sp>
        <p:sp>
          <p:nvSpPr>
            <p:cNvPr id="5574" name="AutoShape 1478"/>
            <p:cNvSpPr>
              <a:spLocks noChangeAspect="1" noChangeArrowheads="1"/>
            </p:cNvSpPr>
            <p:nvPr/>
          </p:nvSpPr>
          <p:spPr bwMode="auto">
            <a:xfrm rot="6918623" flipH="1">
              <a:off x="3129" y="825"/>
              <a:ext cx="97" cy="111"/>
            </a:xfrm>
            <a:prstGeom prst="moon">
              <a:avLst>
                <a:gd name="adj" fmla="val 49981"/>
              </a:avLst>
            </a:prstGeom>
            <a:gradFill rotWithShape="1">
              <a:gsLst>
                <a:gs pos="0">
                  <a:schemeClr val="folHlink">
                    <a:alpha val="0"/>
                  </a:schemeClr>
                </a:gs>
                <a:gs pos="100000">
                  <a:schemeClr val="folHlink">
                    <a:gamma/>
                    <a:shade val="44314"/>
                    <a:invGamma/>
                  </a:schemeClr>
                </a:gs>
              </a:gsLst>
              <a:lin ang="0" scaled="1"/>
            </a:gradFill>
            <a:ln w="9525">
              <a:noFill/>
              <a:miter lim="800000"/>
              <a:headEnd/>
              <a:tailEnd/>
            </a:ln>
            <a:effectLst/>
          </p:spPr>
          <p:txBody>
            <a:bodyPr wrap="none" anchor="ctr">
              <a:prstTxWarp prst="textNoShape">
                <a:avLst/>
              </a:prstTxWarp>
            </a:bodyPr>
            <a:lstStyle/>
            <a:p>
              <a:pPr>
                <a:defRPr/>
              </a:pPr>
              <a:endParaRPr lang="es-ES">
                <a:ea typeface="+mn-ea"/>
                <a:cs typeface="+mn-cs"/>
              </a:endParaRPr>
            </a:p>
          </p:txBody>
        </p:sp>
        <p:sp>
          <p:nvSpPr>
            <p:cNvPr id="63115" name="Oval 1479"/>
            <p:cNvSpPr>
              <a:spLocks noChangeAspect="1" noChangeArrowheads="1"/>
            </p:cNvSpPr>
            <p:nvPr/>
          </p:nvSpPr>
          <p:spPr bwMode="auto">
            <a:xfrm rot="6002483" flipH="1">
              <a:off x="3089" y="439"/>
              <a:ext cx="160" cy="351"/>
            </a:xfrm>
            <a:prstGeom prst="ellipse">
              <a:avLst/>
            </a:prstGeom>
            <a:gradFill rotWithShape="1">
              <a:gsLst>
                <a:gs pos="0">
                  <a:srgbClr val="EBFFB3"/>
                </a:gs>
                <a:gs pos="100000">
                  <a:srgbClr val="DCFF79">
                    <a:alpha val="0"/>
                  </a:srgbClr>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3116" name="Text Box 1480"/>
            <p:cNvSpPr txBox="1">
              <a:spLocks noChangeAspect="1" noChangeArrowheads="1"/>
            </p:cNvSpPr>
            <p:nvPr/>
          </p:nvSpPr>
          <p:spPr bwMode="auto">
            <a:xfrm flipH="1">
              <a:off x="2999" y="543"/>
              <a:ext cx="340" cy="14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2A2900"/>
                  </a:solidFill>
                  <a:ea typeface="Arial" charset="0"/>
                  <a:cs typeface="Arial" charset="0"/>
                </a:rPr>
                <a:t>EGFR</a:t>
              </a:r>
            </a:p>
          </p:txBody>
        </p:sp>
      </p:grpSp>
      <p:grpSp>
        <p:nvGrpSpPr>
          <p:cNvPr id="62511" name="Group 1481"/>
          <p:cNvGrpSpPr>
            <a:grpSpLocks/>
          </p:cNvGrpSpPr>
          <p:nvPr/>
        </p:nvGrpSpPr>
        <p:grpSpPr bwMode="auto">
          <a:xfrm>
            <a:off x="3219450" y="5341938"/>
            <a:ext cx="2703513" cy="247650"/>
            <a:chOff x="151" y="1324"/>
            <a:chExt cx="1703" cy="156"/>
          </a:xfrm>
        </p:grpSpPr>
        <p:sp>
          <p:nvSpPr>
            <p:cNvPr id="62860" name="Line 1482"/>
            <p:cNvSpPr>
              <a:spLocks noChangeAspect="1" noChangeShapeType="1"/>
            </p:cNvSpPr>
            <p:nvPr/>
          </p:nvSpPr>
          <p:spPr bwMode="auto">
            <a:xfrm>
              <a:off x="87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61" name="Line 1483"/>
            <p:cNvSpPr>
              <a:spLocks noChangeAspect="1" noChangeShapeType="1"/>
            </p:cNvSpPr>
            <p:nvPr/>
          </p:nvSpPr>
          <p:spPr bwMode="auto">
            <a:xfrm flipH="1" flipV="1">
              <a:off x="843"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62" name="Line 1484"/>
            <p:cNvSpPr>
              <a:spLocks noChangeAspect="1" noChangeShapeType="1"/>
            </p:cNvSpPr>
            <p:nvPr/>
          </p:nvSpPr>
          <p:spPr bwMode="auto">
            <a:xfrm flipV="1">
              <a:off x="842"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63" name="Oval 1485"/>
            <p:cNvSpPr>
              <a:spLocks noChangeAspect="1" noChangeArrowheads="1"/>
            </p:cNvSpPr>
            <p:nvPr/>
          </p:nvSpPr>
          <p:spPr bwMode="auto">
            <a:xfrm>
              <a:off x="832"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864" name="Line 1486"/>
            <p:cNvSpPr>
              <a:spLocks noChangeAspect="1" noChangeShapeType="1"/>
            </p:cNvSpPr>
            <p:nvPr/>
          </p:nvSpPr>
          <p:spPr bwMode="auto">
            <a:xfrm flipH="1" flipV="1">
              <a:off x="848"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65" name="Line 1487"/>
            <p:cNvSpPr>
              <a:spLocks noChangeAspect="1" noChangeShapeType="1"/>
            </p:cNvSpPr>
            <p:nvPr/>
          </p:nvSpPr>
          <p:spPr bwMode="auto">
            <a:xfrm>
              <a:off x="870"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66" name="Line 1488"/>
            <p:cNvSpPr>
              <a:spLocks noChangeAspect="1" noChangeShapeType="1"/>
            </p:cNvSpPr>
            <p:nvPr/>
          </p:nvSpPr>
          <p:spPr bwMode="auto">
            <a:xfrm flipH="1">
              <a:off x="868"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67" name="Oval 1489"/>
            <p:cNvSpPr>
              <a:spLocks noChangeAspect="1" noChangeArrowheads="1"/>
            </p:cNvSpPr>
            <p:nvPr/>
          </p:nvSpPr>
          <p:spPr bwMode="auto">
            <a:xfrm flipH="1" flipV="1">
              <a:off x="832"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868" name="Line 1490"/>
            <p:cNvSpPr>
              <a:spLocks noChangeAspect="1" noChangeShapeType="1"/>
            </p:cNvSpPr>
            <p:nvPr/>
          </p:nvSpPr>
          <p:spPr bwMode="auto">
            <a:xfrm>
              <a:off x="92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69" name="Line 1491"/>
            <p:cNvSpPr>
              <a:spLocks noChangeAspect="1" noChangeShapeType="1"/>
            </p:cNvSpPr>
            <p:nvPr/>
          </p:nvSpPr>
          <p:spPr bwMode="auto">
            <a:xfrm flipH="1" flipV="1">
              <a:off x="90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70" name="Line 1492"/>
            <p:cNvSpPr>
              <a:spLocks noChangeAspect="1" noChangeShapeType="1"/>
            </p:cNvSpPr>
            <p:nvPr/>
          </p:nvSpPr>
          <p:spPr bwMode="auto">
            <a:xfrm flipV="1">
              <a:off x="89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71" name="Oval 1493"/>
            <p:cNvSpPr>
              <a:spLocks noChangeAspect="1" noChangeArrowheads="1"/>
            </p:cNvSpPr>
            <p:nvPr/>
          </p:nvSpPr>
          <p:spPr bwMode="auto">
            <a:xfrm>
              <a:off x="888" y="1324"/>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872" name="Line 1494"/>
            <p:cNvSpPr>
              <a:spLocks noChangeAspect="1" noChangeShapeType="1"/>
            </p:cNvSpPr>
            <p:nvPr/>
          </p:nvSpPr>
          <p:spPr bwMode="auto">
            <a:xfrm flipH="1" flipV="1">
              <a:off x="904"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73" name="Line 1495"/>
            <p:cNvSpPr>
              <a:spLocks noChangeAspect="1" noChangeShapeType="1"/>
            </p:cNvSpPr>
            <p:nvPr/>
          </p:nvSpPr>
          <p:spPr bwMode="auto">
            <a:xfrm>
              <a:off x="927"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74" name="Line 1496"/>
            <p:cNvSpPr>
              <a:spLocks noChangeAspect="1" noChangeShapeType="1"/>
            </p:cNvSpPr>
            <p:nvPr/>
          </p:nvSpPr>
          <p:spPr bwMode="auto">
            <a:xfrm flipH="1">
              <a:off x="92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75" name="Oval 1497"/>
            <p:cNvSpPr>
              <a:spLocks noChangeAspect="1" noChangeArrowheads="1"/>
            </p:cNvSpPr>
            <p:nvPr/>
          </p:nvSpPr>
          <p:spPr bwMode="auto">
            <a:xfrm flipH="1" flipV="1">
              <a:off x="888" y="1425"/>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876" name="Line 1498"/>
            <p:cNvSpPr>
              <a:spLocks noChangeAspect="1" noChangeShapeType="1"/>
            </p:cNvSpPr>
            <p:nvPr/>
          </p:nvSpPr>
          <p:spPr bwMode="auto">
            <a:xfrm>
              <a:off x="104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77" name="Line 1499"/>
            <p:cNvSpPr>
              <a:spLocks noChangeAspect="1" noChangeShapeType="1"/>
            </p:cNvSpPr>
            <p:nvPr/>
          </p:nvSpPr>
          <p:spPr bwMode="auto">
            <a:xfrm flipH="1" flipV="1">
              <a:off x="1013" y="1388"/>
              <a:ext cx="7"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78" name="Line 1500"/>
            <p:cNvSpPr>
              <a:spLocks noChangeAspect="1" noChangeShapeType="1"/>
            </p:cNvSpPr>
            <p:nvPr/>
          </p:nvSpPr>
          <p:spPr bwMode="auto">
            <a:xfrm flipV="1">
              <a:off x="1012"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79" name="Oval 1501"/>
            <p:cNvSpPr>
              <a:spLocks noChangeAspect="1" noChangeArrowheads="1"/>
            </p:cNvSpPr>
            <p:nvPr/>
          </p:nvSpPr>
          <p:spPr bwMode="auto">
            <a:xfrm>
              <a:off x="1002" y="1324"/>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880" name="Line 1502"/>
            <p:cNvSpPr>
              <a:spLocks noChangeAspect="1" noChangeShapeType="1"/>
            </p:cNvSpPr>
            <p:nvPr/>
          </p:nvSpPr>
          <p:spPr bwMode="auto">
            <a:xfrm flipH="1" flipV="1">
              <a:off x="1018"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81" name="Line 1503"/>
            <p:cNvSpPr>
              <a:spLocks noChangeAspect="1" noChangeShapeType="1"/>
            </p:cNvSpPr>
            <p:nvPr/>
          </p:nvSpPr>
          <p:spPr bwMode="auto">
            <a:xfrm>
              <a:off x="1040"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82" name="Line 1504"/>
            <p:cNvSpPr>
              <a:spLocks noChangeAspect="1" noChangeShapeType="1"/>
            </p:cNvSpPr>
            <p:nvPr/>
          </p:nvSpPr>
          <p:spPr bwMode="auto">
            <a:xfrm flipH="1">
              <a:off x="1038" y="1416"/>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83" name="Oval 1505"/>
            <p:cNvSpPr>
              <a:spLocks noChangeAspect="1" noChangeArrowheads="1"/>
            </p:cNvSpPr>
            <p:nvPr/>
          </p:nvSpPr>
          <p:spPr bwMode="auto">
            <a:xfrm flipH="1" flipV="1">
              <a:off x="1002" y="1425"/>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884" name="Line 1506"/>
            <p:cNvSpPr>
              <a:spLocks noChangeAspect="1" noChangeShapeType="1"/>
            </p:cNvSpPr>
            <p:nvPr/>
          </p:nvSpPr>
          <p:spPr bwMode="auto">
            <a:xfrm>
              <a:off x="1155"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85" name="Line 1507"/>
            <p:cNvSpPr>
              <a:spLocks noChangeAspect="1" noChangeShapeType="1"/>
            </p:cNvSpPr>
            <p:nvPr/>
          </p:nvSpPr>
          <p:spPr bwMode="auto">
            <a:xfrm flipH="1" flipV="1">
              <a:off x="1127"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86" name="Line 1508"/>
            <p:cNvSpPr>
              <a:spLocks noChangeAspect="1" noChangeShapeType="1"/>
            </p:cNvSpPr>
            <p:nvPr/>
          </p:nvSpPr>
          <p:spPr bwMode="auto">
            <a:xfrm flipV="1">
              <a:off x="1126"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87" name="Oval 1509"/>
            <p:cNvSpPr>
              <a:spLocks noChangeAspect="1" noChangeArrowheads="1"/>
            </p:cNvSpPr>
            <p:nvPr/>
          </p:nvSpPr>
          <p:spPr bwMode="auto">
            <a:xfrm>
              <a:off x="1116"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888" name="Line 1510"/>
            <p:cNvSpPr>
              <a:spLocks noChangeAspect="1" noChangeShapeType="1"/>
            </p:cNvSpPr>
            <p:nvPr/>
          </p:nvSpPr>
          <p:spPr bwMode="auto">
            <a:xfrm flipH="1" flipV="1">
              <a:off x="1132"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89" name="Line 1511"/>
            <p:cNvSpPr>
              <a:spLocks noChangeAspect="1" noChangeShapeType="1"/>
            </p:cNvSpPr>
            <p:nvPr/>
          </p:nvSpPr>
          <p:spPr bwMode="auto">
            <a:xfrm>
              <a:off x="1154"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90" name="Line 1512"/>
            <p:cNvSpPr>
              <a:spLocks noChangeAspect="1" noChangeShapeType="1"/>
            </p:cNvSpPr>
            <p:nvPr/>
          </p:nvSpPr>
          <p:spPr bwMode="auto">
            <a:xfrm flipH="1">
              <a:off x="1153" y="1416"/>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91" name="Oval 1513"/>
            <p:cNvSpPr>
              <a:spLocks noChangeAspect="1" noChangeArrowheads="1"/>
            </p:cNvSpPr>
            <p:nvPr/>
          </p:nvSpPr>
          <p:spPr bwMode="auto">
            <a:xfrm flipH="1" flipV="1">
              <a:off x="1116"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892" name="Line 1514"/>
            <p:cNvSpPr>
              <a:spLocks noChangeAspect="1" noChangeShapeType="1"/>
            </p:cNvSpPr>
            <p:nvPr/>
          </p:nvSpPr>
          <p:spPr bwMode="auto">
            <a:xfrm>
              <a:off x="984"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93" name="Line 1515"/>
            <p:cNvSpPr>
              <a:spLocks noChangeAspect="1" noChangeShapeType="1"/>
            </p:cNvSpPr>
            <p:nvPr/>
          </p:nvSpPr>
          <p:spPr bwMode="auto">
            <a:xfrm flipH="1" flipV="1">
              <a:off x="957"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94" name="Line 1516"/>
            <p:cNvSpPr>
              <a:spLocks noChangeAspect="1" noChangeShapeType="1"/>
            </p:cNvSpPr>
            <p:nvPr/>
          </p:nvSpPr>
          <p:spPr bwMode="auto">
            <a:xfrm flipV="1">
              <a:off x="956"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95" name="Oval 1517"/>
            <p:cNvSpPr>
              <a:spLocks noChangeAspect="1" noChangeArrowheads="1"/>
            </p:cNvSpPr>
            <p:nvPr/>
          </p:nvSpPr>
          <p:spPr bwMode="auto">
            <a:xfrm>
              <a:off x="945"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896" name="Line 1518"/>
            <p:cNvSpPr>
              <a:spLocks noChangeAspect="1" noChangeShapeType="1"/>
            </p:cNvSpPr>
            <p:nvPr/>
          </p:nvSpPr>
          <p:spPr bwMode="auto">
            <a:xfrm flipH="1" flipV="1">
              <a:off x="961"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97" name="Line 1519"/>
            <p:cNvSpPr>
              <a:spLocks noChangeAspect="1" noChangeShapeType="1"/>
            </p:cNvSpPr>
            <p:nvPr/>
          </p:nvSpPr>
          <p:spPr bwMode="auto">
            <a:xfrm>
              <a:off x="984"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98" name="Line 1520"/>
            <p:cNvSpPr>
              <a:spLocks noChangeAspect="1" noChangeShapeType="1"/>
            </p:cNvSpPr>
            <p:nvPr/>
          </p:nvSpPr>
          <p:spPr bwMode="auto">
            <a:xfrm flipH="1">
              <a:off x="982"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99" name="Oval 1521"/>
            <p:cNvSpPr>
              <a:spLocks noChangeAspect="1" noChangeArrowheads="1"/>
            </p:cNvSpPr>
            <p:nvPr/>
          </p:nvSpPr>
          <p:spPr bwMode="auto">
            <a:xfrm flipH="1" flipV="1">
              <a:off x="945"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900" name="Line 1522"/>
            <p:cNvSpPr>
              <a:spLocks noChangeAspect="1" noChangeShapeType="1"/>
            </p:cNvSpPr>
            <p:nvPr/>
          </p:nvSpPr>
          <p:spPr bwMode="auto">
            <a:xfrm>
              <a:off x="109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01" name="Line 1523"/>
            <p:cNvSpPr>
              <a:spLocks noChangeAspect="1" noChangeShapeType="1"/>
            </p:cNvSpPr>
            <p:nvPr/>
          </p:nvSpPr>
          <p:spPr bwMode="auto">
            <a:xfrm flipH="1" flipV="1">
              <a:off x="107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02" name="Line 1524"/>
            <p:cNvSpPr>
              <a:spLocks noChangeAspect="1" noChangeShapeType="1"/>
            </p:cNvSpPr>
            <p:nvPr/>
          </p:nvSpPr>
          <p:spPr bwMode="auto">
            <a:xfrm flipV="1">
              <a:off x="1070" y="1377"/>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03" name="Oval 1525"/>
            <p:cNvSpPr>
              <a:spLocks noChangeAspect="1" noChangeArrowheads="1"/>
            </p:cNvSpPr>
            <p:nvPr/>
          </p:nvSpPr>
          <p:spPr bwMode="auto">
            <a:xfrm>
              <a:off x="105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904" name="Line 1526"/>
            <p:cNvSpPr>
              <a:spLocks noChangeAspect="1" noChangeShapeType="1"/>
            </p:cNvSpPr>
            <p:nvPr/>
          </p:nvSpPr>
          <p:spPr bwMode="auto">
            <a:xfrm flipH="1" flipV="1">
              <a:off x="1075"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05" name="Line 1527"/>
            <p:cNvSpPr>
              <a:spLocks noChangeAspect="1" noChangeShapeType="1"/>
            </p:cNvSpPr>
            <p:nvPr/>
          </p:nvSpPr>
          <p:spPr bwMode="auto">
            <a:xfrm>
              <a:off x="1098"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06" name="Line 1528"/>
            <p:cNvSpPr>
              <a:spLocks noChangeAspect="1" noChangeShapeType="1"/>
            </p:cNvSpPr>
            <p:nvPr/>
          </p:nvSpPr>
          <p:spPr bwMode="auto">
            <a:xfrm flipH="1">
              <a:off x="1096"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07" name="Oval 1529"/>
            <p:cNvSpPr>
              <a:spLocks noChangeAspect="1" noChangeArrowheads="1"/>
            </p:cNvSpPr>
            <p:nvPr/>
          </p:nvSpPr>
          <p:spPr bwMode="auto">
            <a:xfrm flipH="1" flipV="1">
              <a:off x="105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908" name="Line 1530"/>
            <p:cNvSpPr>
              <a:spLocks noChangeAspect="1" noChangeShapeType="1"/>
            </p:cNvSpPr>
            <p:nvPr/>
          </p:nvSpPr>
          <p:spPr bwMode="auto">
            <a:xfrm>
              <a:off x="121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09" name="Line 1531"/>
            <p:cNvSpPr>
              <a:spLocks noChangeAspect="1" noChangeShapeType="1"/>
            </p:cNvSpPr>
            <p:nvPr/>
          </p:nvSpPr>
          <p:spPr bwMode="auto">
            <a:xfrm flipH="1" flipV="1">
              <a:off x="1183"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10" name="Line 1532"/>
            <p:cNvSpPr>
              <a:spLocks noChangeAspect="1" noChangeShapeType="1"/>
            </p:cNvSpPr>
            <p:nvPr/>
          </p:nvSpPr>
          <p:spPr bwMode="auto">
            <a:xfrm flipV="1">
              <a:off x="1182" y="1377"/>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11" name="Oval 1533"/>
            <p:cNvSpPr>
              <a:spLocks noChangeAspect="1" noChangeArrowheads="1"/>
            </p:cNvSpPr>
            <p:nvPr/>
          </p:nvSpPr>
          <p:spPr bwMode="auto">
            <a:xfrm>
              <a:off x="1173" y="1324"/>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912" name="Line 1534"/>
            <p:cNvSpPr>
              <a:spLocks noChangeAspect="1" noChangeShapeType="1"/>
            </p:cNvSpPr>
            <p:nvPr/>
          </p:nvSpPr>
          <p:spPr bwMode="auto">
            <a:xfrm flipH="1" flipV="1">
              <a:off x="1188"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13" name="Line 1535"/>
            <p:cNvSpPr>
              <a:spLocks noChangeAspect="1" noChangeShapeType="1"/>
            </p:cNvSpPr>
            <p:nvPr/>
          </p:nvSpPr>
          <p:spPr bwMode="auto">
            <a:xfrm>
              <a:off x="1210" y="1405"/>
              <a:ext cx="7"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14" name="Line 1536"/>
            <p:cNvSpPr>
              <a:spLocks noChangeAspect="1" noChangeShapeType="1"/>
            </p:cNvSpPr>
            <p:nvPr/>
          </p:nvSpPr>
          <p:spPr bwMode="auto">
            <a:xfrm flipH="1">
              <a:off x="1209"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15" name="Oval 1537"/>
            <p:cNvSpPr>
              <a:spLocks noChangeAspect="1" noChangeArrowheads="1"/>
            </p:cNvSpPr>
            <p:nvPr/>
          </p:nvSpPr>
          <p:spPr bwMode="auto">
            <a:xfrm flipH="1" flipV="1">
              <a:off x="1173" y="1425"/>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916" name="Line 1538"/>
            <p:cNvSpPr>
              <a:spLocks noChangeAspect="1" noChangeShapeType="1"/>
            </p:cNvSpPr>
            <p:nvPr/>
          </p:nvSpPr>
          <p:spPr bwMode="auto">
            <a:xfrm>
              <a:off x="1326"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17" name="Line 1539"/>
            <p:cNvSpPr>
              <a:spLocks noChangeAspect="1" noChangeShapeType="1"/>
            </p:cNvSpPr>
            <p:nvPr/>
          </p:nvSpPr>
          <p:spPr bwMode="auto">
            <a:xfrm flipH="1" flipV="1">
              <a:off x="1298"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18" name="Line 1540"/>
            <p:cNvSpPr>
              <a:spLocks noChangeAspect="1" noChangeShapeType="1"/>
            </p:cNvSpPr>
            <p:nvPr/>
          </p:nvSpPr>
          <p:spPr bwMode="auto">
            <a:xfrm flipV="1">
              <a:off x="1297"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19" name="Oval 1541"/>
            <p:cNvSpPr>
              <a:spLocks noChangeAspect="1" noChangeArrowheads="1"/>
            </p:cNvSpPr>
            <p:nvPr/>
          </p:nvSpPr>
          <p:spPr bwMode="auto">
            <a:xfrm>
              <a:off x="1286" y="1324"/>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920" name="Line 1542"/>
            <p:cNvSpPr>
              <a:spLocks noChangeAspect="1" noChangeShapeType="1"/>
            </p:cNvSpPr>
            <p:nvPr/>
          </p:nvSpPr>
          <p:spPr bwMode="auto">
            <a:xfrm flipH="1" flipV="1">
              <a:off x="1302"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21" name="Line 1543"/>
            <p:cNvSpPr>
              <a:spLocks noChangeAspect="1" noChangeShapeType="1"/>
            </p:cNvSpPr>
            <p:nvPr/>
          </p:nvSpPr>
          <p:spPr bwMode="auto">
            <a:xfrm>
              <a:off x="1325"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22" name="Line 1544"/>
            <p:cNvSpPr>
              <a:spLocks noChangeAspect="1" noChangeShapeType="1"/>
            </p:cNvSpPr>
            <p:nvPr/>
          </p:nvSpPr>
          <p:spPr bwMode="auto">
            <a:xfrm flipH="1">
              <a:off x="1323"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23" name="Oval 1545"/>
            <p:cNvSpPr>
              <a:spLocks noChangeAspect="1" noChangeArrowheads="1"/>
            </p:cNvSpPr>
            <p:nvPr/>
          </p:nvSpPr>
          <p:spPr bwMode="auto">
            <a:xfrm flipH="1" flipV="1">
              <a:off x="1286" y="1425"/>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924" name="Line 1546"/>
            <p:cNvSpPr>
              <a:spLocks noChangeAspect="1" noChangeShapeType="1"/>
            </p:cNvSpPr>
            <p:nvPr/>
          </p:nvSpPr>
          <p:spPr bwMode="auto">
            <a:xfrm>
              <a:off x="126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25" name="Line 1547"/>
            <p:cNvSpPr>
              <a:spLocks noChangeAspect="1" noChangeShapeType="1"/>
            </p:cNvSpPr>
            <p:nvPr/>
          </p:nvSpPr>
          <p:spPr bwMode="auto">
            <a:xfrm flipH="1" flipV="1">
              <a:off x="124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26" name="Line 1548"/>
            <p:cNvSpPr>
              <a:spLocks noChangeAspect="1" noChangeShapeType="1"/>
            </p:cNvSpPr>
            <p:nvPr/>
          </p:nvSpPr>
          <p:spPr bwMode="auto">
            <a:xfrm flipV="1">
              <a:off x="123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27" name="Oval 1549"/>
            <p:cNvSpPr>
              <a:spLocks noChangeAspect="1" noChangeArrowheads="1"/>
            </p:cNvSpPr>
            <p:nvPr/>
          </p:nvSpPr>
          <p:spPr bwMode="auto">
            <a:xfrm>
              <a:off x="122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928" name="Line 1550"/>
            <p:cNvSpPr>
              <a:spLocks noChangeAspect="1" noChangeShapeType="1"/>
            </p:cNvSpPr>
            <p:nvPr/>
          </p:nvSpPr>
          <p:spPr bwMode="auto">
            <a:xfrm flipH="1" flipV="1">
              <a:off x="1245"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29" name="Line 1551"/>
            <p:cNvSpPr>
              <a:spLocks noChangeAspect="1" noChangeShapeType="1"/>
            </p:cNvSpPr>
            <p:nvPr/>
          </p:nvSpPr>
          <p:spPr bwMode="auto">
            <a:xfrm>
              <a:off x="1267"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30" name="Line 1552"/>
            <p:cNvSpPr>
              <a:spLocks noChangeAspect="1" noChangeShapeType="1"/>
            </p:cNvSpPr>
            <p:nvPr/>
          </p:nvSpPr>
          <p:spPr bwMode="auto">
            <a:xfrm flipH="1">
              <a:off x="126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31" name="Oval 1553"/>
            <p:cNvSpPr>
              <a:spLocks noChangeAspect="1" noChangeArrowheads="1"/>
            </p:cNvSpPr>
            <p:nvPr/>
          </p:nvSpPr>
          <p:spPr bwMode="auto">
            <a:xfrm flipH="1" flipV="1">
              <a:off x="122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932" name="Line 1554"/>
            <p:cNvSpPr>
              <a:spLocks noChangeAspect="1" noChangeShapeType="1"/>
            </p:cNvSpPr>
            <p:nvPr/>
          </p:nvSpPr>
          <p:spPr bwMode="auto">
            <a:xfrm>
              <a:off x="1382"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33" name="Line 1555"/>
            <p:cNvSpPr>
              <a:spLocks noChangeAspect="1" noChangeShapeType="1"/>
            </p:cNvSpPr>
            <p:nvPr/>
          </p:nvSpPr>
          <p:spPr bwMode="auto">
            <a:xfrm flipH="1" flipV="1">
              <a:off x="1354"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34" name="Line 1556"/>
            <p:cNvSpPr>
              <a:spLocks noChangeAspect="1" noChangeShapeType="1"/>
            </p:cNvSpPr>
            <p:nvPr/>
          </p:nvSpPr>
          <p:spPr bwMode="auto">
            <a:xfrm flipV="1">
              <a:off x="1353" y="1377"/>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35" name="Oval 1557"/>
            <p:cNvSpPr>
              <a:spLocks noChangeAspect="1" noChangeArrowheads="1"/>
            </p:cNvSpPr>
            <p:nvPr/>
          </p:nvSpPr>
          <p:spPr bwMode="auto">
            <a:xfrm>
              <a:off x="1343"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936" name="Line 1558"/>
            <p:cNvSpPr>
              <a:spLocks noChangeAspect="1" noChangeShapeType="1"/>
            </p:cNvSpPr>
            <p:nvPr/>
          </p:nvSpPr>
          <p:spPr bwMode="auto">
            <a:xfrm flipH="1" flipV="1">
              <a:off x="1359"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37" name="Line 1559"/>
            <p:cNvSpPr>
              <a:spLocks noChangeAspect="1" noChangeShapeType="1"/>
            </p:cNvSpPr>
            <p:nvPr/>
          </p:nvSpPr>
          <p:spPr bwMode="auto">
            <a:xfrm>
              <a:off x="1381"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38" name="Line 1560"/>
            <p:cNvSpPr>
              <a:spLocks noChangeAspect="1" noChangeShapeType="1"/>
            </p:cNvSpPr>
            <p:nvPr/>
          </p:nvSpPr>
          <p:spPr bwMode="auto">
            <a:xfrm flipH="1">
              <a:off x="1380"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39" name="Oval 1561"/>
            <p:cNvSpPr>
              <a:spLocks noChangeAspect="1" noChangeArrowheads="1"/>
            </p:cNvSpPr>
            <p:nvPr/>
          </p:nvSpPr>
          <p:spPr bwMode="auto">
            <a:xfrm flipH="1" flipV="1">
              <a:off x="1343"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940" name="Line 1562"/>
            <p:cNvSpPr>
              <a:spLocks noChangeAspect="1" noChangeShapeType="1"/>
            </p:cNvSpPr>
            <p:nvPr/>
          </p:nvSpPr>
          <p:spPr bwMode="auto">
            <a:xfrm>
              <a:off x="1439"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41" name="Line 1563"/>
            <p:cNvSpPr>
              <a:spLocks noChangeAspect="1" noChangeShapeType="1"/>
            </p:cNvSpPr>
            <p:nvPr/>
          </p:nvSpPr>
          <p:spPr bwMode="auto">
            <a:xfrm flipH="1" flipV="1">
              <a:off x="1411"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42" name="Line 1564"/>
            <p:cNvSpPr>
              <a:spLocks noChangeAspect="1" noChangeShapeType="1"/>
            </p:cNvSpPr>
            <p:nvPr/>
          </p:nvSpPr>
          <p:spPr bwMode="auto">
            <a:xfrm flipV="1">
              <a:off x="1410"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43" name="Oval 1565"/>
            <p:cNvSpPr>
              <a:spLocks noChangeAspect="1" noChangeArrowheads="1"/>
            </p:cNvSpPr>
            <p:nvPr/>
          </p:nvSpPr>
          <p:spPr bwMode="auto">
            <a:xfrm>
              <a:off x="139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944" name="Line 1566"/>
            <p:cNvSpPr>
              <a:spLocks noChangeAspect="1" noChangeShapeType="1"/>
            </p:cNvSpPr>
            <p:nvPr/>
          </p:nvSpPr>
          <p:spPr bwMode="auto">
            <a:xfrm flipH="1" flipV="1">
              <a:off x="1416"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45" name="Line 1567"/>
            <p:cNvSpPr>
              <a:spLocks noChangeAspect="1" noChangeShapeType="1"/>
            </p:cNvSpPr>
            <p:nvPr/>
          </p:nvSpPr>
          <p:spPr bwMode="auto">
            <a:xfrm>
              <a:off x="1438"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46" name="Line 1568"/>
            <p:cNvSpPr>
              <a:spLocks noChangeAspect="1" noChangeShapeType="1"/>
            </p:cNvSpPr>
            <p:nvPr/>
          </p:nvSpPr>
          <p:spPr bwMode="auto">
            <a:xfrm flipH="1">
              <a:off x="1436"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47" name="Oval 1569"/>
            <p:cNvSpPr>
              <a:spLocks noChangeAspect="1" noChangeArrowheads="1"/>
            </p:cNvSpPr>
            <p:nvPr/>
          </p:nvSpPr>
          <p:spPr bwMode="auto">
            <a:xfrm flipH="1" flipV="1">
              <a:off x="139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948" name="Line 1570"/>
            <p:cNvSpPr>
              <a:spLocks noChangeAspect="1" noChangeShapeType="1"/>
            </p:cNvSpPr>
            <p:nvPr/>
          </p:nvSpPr>
          <p:spPr bwMode="auto">
            <a:xfrm>
              <a:off x="1496"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49" name="Line 1571"/>
            <p:cNvSpPr>
              <a:spLocks noChangeAspect="1" noChangeShapeType="1"/>
            </p:cNvSpPr>
            <p:nvPr/>
          </p:nvSpPr>
          <p:spPr bwMode="auto">
            <a:xfrm flipH="1" flipV="1">
              <a:off x="1468"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50" name="Line 1572"/>
            <p:cNvSpPr>
              <a:spLocks noChangeAspect="1" noChangeShapeType="1"/>
            </p:cNvSpPr>
            <p:nvPr/>
          </p:nvSpPr>
          <p:spPr bwMode="auto">
            <a:xfrm flipV="1">
              <a:off x="1468" y="1377"/>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51" name="Oval 1573"/>
            <p:cNvSpPr>
              <a:spLocks noChangeAspect="1" noChangeArrowheads="1"/>
            </p:cNvSpPr>
            <p:nvPr/>
          </p:nvSpPr>
          <p:spPr bwMode="auto">
            <a:xfrm>
              <a:off x="1457"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952" name="Line 1574"/>
            <p:cNvSpPr>
              <a:spLocks noChangeAspect="1" noChangeShapeType="1"/>
            </p:cNvSpPr>
            <p:nvPr/>
          </p:nvSpPr>
          <p:spPr bwMode="auto">
            <a:xfrm flipH="1" flipV="1">
              <a:off x="1473"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53" name="Line 1575"/>
            <p:cNvSpPr>
              <a:spLocks noChangeAspect="1" noChangeShapeType="1"/>
            </p:cNvSpPr>
            <p:nvPr/>
          </p:nvSpPr>
          <p:spPr bwMode="auto">
            <a:xfrm>
              <a:off x="1496"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54" name="Line 1576"/>
            <p:cNvSpPr>
              <a:spLocks noChangeAspect="1" noChangeShapeType="1"/>
            </p:cNvSpPr>
            <p:nvPr/>
          </p:nvSpPr>
          <p:spPr bwMode="auto">
            <a:xfrm flipH="1">
              <a:off x="1494"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55" name="Oval 1577"/>
            <p:cNvSpPr>
              <a:spLocks noChangeAspect="1" noChangeArrowheads="1"/>
            </p:cNvSpPr>
            <p:nvPr/>
          </p:nvSpPr>
          <p:spPr bwMode="auto">
            <a:xfrm flipH="1" flipV="1">
              <a:off x="1457"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956" name="Line 1578"/>
            <p:cNvSpPr>
              <a:spLocks noChangeAspect="1" noChangeShapeType="1"/>
            </p:cNvSpPr>
            <p:nvPr/>
          </p:nvSpPr>
          <p:spPr bwMode="auto">
            <a:xfrm>
              <a:off x="155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57" name="Line 1579"/>
            <p:cNvSpPr>
              <a:spLocks noChangeAspect="1" noChangeShapeType="1"/>
            </p:cNvSpPr>
            <p:nvPr/>
          </p:nvSpPr>
          <p:spPr bwMode="auto">
            <a:xfrm flipH="1" flipV="1">
              <a:off x="1524"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58" name="Line 1580"/>
            <p:cNvSpPr>
              <a:spLocks noChangeAspect="1" noChangeShapeType="1"/>
            </p:cNvSpPr>
            <p:nvPr/>
          </p:nvSpPr>
          <p:spPr bwMode="auto">
            <a:xfrm flipV="1">
              <a:off x="1524" y="1377"/>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59" name="Oval 1581"/>
            <p:cNvSpPr>
              <a:spLocks noChangeAspect="1" noChangeArrowheads="1"/>
            </p:cNvSpPr>
            <p:nvPr/>
          </p:nvSpPr>
          <p:spPr bwMode="auto">
            <a:xfrm>
              <a:off x="1513"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960" name="Line 1582"/>
            <p:cNvSpPr>
              <a:spLocks noChangeAspect="1" noChangeShapeType="1"/>
            </p:cNvSpPr>
            <p:nvPr/>
          </p:nvSpPr>
          <p:spPr bwMode="auto">
            <a:xfrm flipH="1" flipV="1">
              <a:off x="1529"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61" name="Line 1583"/>
            <p:cNvSpPr>
              <a:spLocks noChangeAspect="1" noChangeShapeType="1"/>
            </p:cNvSpPr>
            <p:nvPr/>
          </p:nvSpPr>
          <p:spPr bwMode="auto">
            <a:xfrm>
              <a:off x="1551"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62" name="Line 1584"/>
            <p:cNvSpPr>
              <a:spLocks noChangeAspect="1" noChangeShapeType="1"/>
            </p:cNvSpPr>
            <p:nvPr/>
          </p:nvSpPr>
          <p:spPr bwMode="auto">
            <a:xfrm flipH="1">
              <a:off x="1550"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63" name="Oval 1585"/>
            <p:cNvSpPr>
              <a:spLocks noChangeAspect="1" noChangeArrowheads="1"/>
            </p:cNvSpPr>
            <p:nvPr/>
          </p:nvSpPr>
          <p:spPr bwMode="auto">
            <a:xfrm flipH="1" flipV="1">
              <a:off x="1513"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964" name="Line 1586"/>
            <p:cNvSpPr>
              <a:spLocks noChangeAspect="1" noChangeShapeType="1"/>
            </p:cNvSpPr>
            <p:nvPr/>
          </p:nvSpPr>
          <p:spPr bwMode="auto">
            <a:xfrm>
              <a:off x="160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65" name="Line 1587"/>
            <p:cNvSpPr>
              <a:spLocks noChangeAspect="1" noChangeShapeType="1"/>
            </p:cNvSpPr>
            <p:nvPr/>
          </p:nvSpPr>
          <p:spPr bwMode="auto">
            <a:xfrm flipH="1" flipV="1">
              <a:off x="158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66" name="Line 1588"/>
            <p:cNvSpPr>
              <a:spLocks noChangeAspect="1" noChangeShapeType="1"/>
            </p:cNvSpPr>
            <p:nvPr/>
          </p:nvSpPr>
          <p:spPr bwMode="auto">
            <a:xfrm flipV="1">
              <a:off x="157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67" name="Oval 1589"/>
            <p:cNvSpPr>
              <a:spLocks noChangeAspect="1" noChangeArrowheads="1"/>
            </p:cNvSpPr>
            <p:nvPr/>
          </p:nvSpPr>
          <p:spPr bwMode="auto">
            <a:xfrm>
              <a:off x="156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968" name="Line 1590"/>
            <p:cNvSpPr>
              <a:spLocks noChangeAspect="1" noChangeShapeType="1"/>
            </p:cNvSpPr>
            <p:nvPr/>
          </p:nvSpPr>
          <p:spPr bwMode="auto">
            <a:xfrm flipH="1" flipV="1">
              <a:off x="1586"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69" name="Line 1591"/>
            <p:cNvSpPr>
              <a:spLocks noChangeAspect="1" noChangeShapeType="1"/>
            </p:cNvSpPr>
            <p:nvPr/>
          </p:nvSpPr>
          <p:spPr bwMode="auto">
            <a:xfrm>
              <a:off x="1607" y="1405"/>
              <a:ext cx="7"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70" name="Line 1592"/>
            <p:cNvSpPr>
              <a:spLocks noChangeAspect="1" noChangeShapeType="1"/>
            </p:cNvSpPr>
            <p:nvPr/>
          </p:nvSpPr>
          <p:spPr bwMode="auto">
            <a:xfrm flipH="1">
              <a:off x="1606"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71" name="Oval 1593"/>
            <p:cNvSpPr>
              <a:spLocks noChangeAspect="1" noChangeArrowheads="1"/>
            </p:cNvSpPr>
            <p:nvPr/>
          </p:nvSpPr>
          <p:spPr bwMode="auto">
            <a:xfrm flipH="1" flipV="1">
              <a:off x="156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972" name="Line 1594"/>
            <p:cNvSpPr>
              <a:spLocks noChangeAspect="1" noChangeShapeType="1"/>
            </p:cNvSpPr>
            <p:nvPr/>
          </p:nvSpPr>
          <p:spPr bwMode="auto">
            <a:xfrm>
              <a:off x="1665"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73" name="Line 1595"/>
            <p:cNvSpPr>
              <a:spLocks noChangeAspect="1" noChangeShapeType="1"/>
            </p:cNvSpPr>
            <p:nvPr/>
          </p:nvSpPr>
          <p:spPr bwMode="auto">
            <a:xfrm flipH="1" flipV="1">
              <a:off x="1637"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74" name="Line 1596"/>
            <p:cNvSpPr>
              <a:spLocks noChangeAspect="1" noChangeShapeType="1"/>
            </p:cNvSpPr>
            <p:nvPr/>
          </p:nvSpPr>
          <p:spPr bwMode="auto">
            <a:xfrm flipV="1">
              <a:off x="1636"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75" name="Oval 1597"/>
            <p:cNvSpPr>
              <a:spLocks noChangeAspect="1" noChangeArrowheads="1"/>
            </p:cNvSpPr>
            <p:nvPr/>
          </p:nvSpPr>
          <p:spPr bwMode="auto">
            <a:xfrm>
              <a:off x="1626"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976" name="Line 1598"/>
            <p:cNvSpPr>
              <a:spLocks noChangeAspect="1" noChangeShapeType="1"/>
            </p:cNvSpPr>
            <p:nvPr/>
          </p:nvSpPr>
          <p:spPr bwMode="auto">
            <a:xfrm flipH="1" flipV="1">
              <a:off x="1642"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77" name="Line 1599"/>
            <p:cNvSpPr>
              <a:spLocks noChangeAspect="1" noChangeShapeType="1"/>
            </p:cNvSpPr>
            <p:nvPr/>
          </p:nvSpPr>
          <p:spPr bwMode="auto">
            <a:xfrm>
              <a:off x="1664"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78" name="Line 1600"/>
            <p:cNvSpPr>
              <a:spLocks noChangeAspect="1" noChangeShapeType="1"/>
            </p:cNvSpPr>
            <p:nvPr/>
          </p:nvSpPr>
          <p:spPr bwMode="auto">
            <a:xfrm flipH="1">
              <a:off x="1663" y="1416"/>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79" name="Oval 1601"/>
            <p:cNvSpPr>
              <a:spLocks noChangeAspect="1" noChangeArrowheads="1"/>
            </p:cNvSpPr>
            <p:nvPr/>
          </p:nvSpPr>
          <p:spPr bwMode="auto">
            <a:xfrm flipH="1" flipV="1">
              <a:off x="1626"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980" name="Line 1602"/>
            <p:cNvSpPr>
              <a:spLocks noChangeAspect="1" noChangeShapeType="1"/>
            </p:cNvSpPr>
            <p:nvPr/>
          </p:nvSpPr>
          <p:spPr bwMode="auto">
            <a:xfrm>
              <a:off x="190"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81" name="Line 1603"/>
            <p:cNvSpPr>
              <a:spLocks noChangeAspect="1" noChangeShapeType="1"/>
            </p:cNvSpPr>
            <p:nvPr/>
          </p:nvSpPr>
          <p:spPr bwMode="auto">
            <a:xfrm flipH="1" flipV="1">
              <a:off x="162"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82" name="Line 1604"/>
            <p:cNvSpPr>
              <a:spLocks noChangeAspect="1" noChangeShapeType="1"/>
            </p:cNvSpPr>
            <p:nvPr/>
          </p:nvSpPr>
          <p:spPr bwMode="auto">
            <a:xfrm flipV="1">
              <a:off x="162" y="1377"/>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83" name="Oval 1605"/>
            <p:cNvSpPr>
              <a:spLocks noChangeAspect="1" noChangeArrowheads="1"/>
            </p:cNvSpPr>
            <p:nvPr/>
          </p:nvSpPr>
          <p:spPr bwMode="auto">
            <a:xfrm>
              <a:off x="151"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984" name="Line 1606"/>
            <p:cNvSpPr>
              <a:spLocks noChangeAspect="1" noChangeShapeType="1"/>
            </p:cNvSpPr>
            <p:nvPr/>
          </p:nvSpPr>
          <p:spPr bwMode="auto">
            <a:xfrm flipH="1" flipV="1">
              <a:off x="167"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85" name="Line 1607"/>
            <p:cNvSpPr>
              <a:spLocks noChangeAspect="1" noChangeShapeType="1"/>
            </p:cNvSpPr>
            <p:nvPr/>
          </p:nvSpPr>
          <p:spPr bwMode="auto">
            <a:xfrm>
              <a:off x="190"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86" name="Line 1608"/>
            <p:cNvSpPr>
              <a:spLocks noChangeAspect="1" noChangeShapeType="1"/>
            </p:cNvSpPr>
            <p:nvPr/>
          </p:nvSpPr>
          <p:spPr bwMode="auto">
            <a:xfrm flipH="1">
              <a:off x="188"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87" name="Oval 1609"/>
            <p:cNvSpPr>
              <a:spLocks noChangeAspect="1" noChangeArrowheads="1"/>
            </p:cNvSpPr>
            <p:nvPr/>
          </p:nvSpPr>
          <p:spPr bwMode="auto">
            <a:xfrm flipH="1" flipV="1">
              <a:off x="151"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988" name="Line 1610"/>
            <p:cNvSpPr>
              <a:spLocks noChangeAspect="1" noChangeShapeType="1"/>
            </p:cNvSpPr>
            <p:nvPr/>
          </p:nvSpPr>
          <p:spPr bwMode="auto">
            <a:xfrm>
              <a:off x="246"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89" name="Line 1611"/>
            <p:cNvSpPr>
              <a:spLocks noChangeAspect="1" noChangeShapeType="1"/>
            </p:cNvSpPr>
            <p:nvPr/>
          </p:nvSpPr>
          <p:spPr bwMode="auto">
            <a:xfrm flipH="1" flipV="1">
              <a:off x="219"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90" name="Line 1612"/>
            <p:cNvSpPr>
              <a:spLocks noChangeAspect="1" noChangeShapeType="1"/>
            </p:cNvSpPr>
            <p:nvPr/>
          </p:nvSpPr>
          <p:spPr bwMode="auto">
            <a:xfrm flipV="1">
              <a:off x="218"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91" name="Oval 1613"/>
            <p:cNvSpPr>
              <a:spLocks noChangeAspect="1" noChangeArrowheads="1"/>
            </p:cNvSpPr>
            <p:nvPr/>
          </p:nvSpPr>
          <p:spPr bwMode="auto">
            <a:xfrm>
              <a:off x="208"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992" name="Line 1614"/>
            <p:cNvSpPr>
              <a:spLocks noChangeAspect="1" noChangeShapeType="1"/>
            </p:cNvSpPr>
            <p:nvPr/>
          </p:nvSpPr>
          <p:spPr bwMode="auto">
            <a:xfrm flipH="1" flipV="1">
              <a:off x="224"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93" name="Line 1615"/>
            <p:cNvSpPr>
              <a:spLocks noChangeAspect="1" noChangeShapeType="1"/>
            </p:cNvSpPr>
            <p:nvPr/>
          </p:nvSpPr>
          <p:spPr bwMode="auto">
            <a:xfrm>
              <a:off x="246"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94" name="Line 1616"/>
            <p:cNvSpPr>
              <a:spLocks noChangeAspect="1" noChangeShapeType="1"/>
            </p:cNvSpPr>
            <p:nvPr/>
          </p:nvSpPr>
          <p:spPr bwMode="auto">
            <a:xfrm flipH="1">
              <a:off x="24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95" name="Oval 1617"/>
            <p:cNvSpPr>
              <a:spLocks noChangeAspect="1" noChangeArrowheads="1"/>
            </p:cNvSpPr>
            <p:nvPr/>
          </p:nvSpPr>
          <p:spPr bwMode="auto">
            <a:xfrm flipH="1" flipV="1">
              <a:off x="208"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996" name="Line 1618"/>
            <p:cNvSpPr>
              <a:spLocks noChangeAspect="1" noChangeShapeType="1"/>
            </p:cNvSpPr>
            <p:nvPr/>
          </p:nvSpPr>
          <p:spPr bwMode="auto">
            <a:xfrm>
              <a:off x="360"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97" name="Line 1619"/>
            <p:cNvSpPr>
              <a:spLocks noChangeAspect="1" noChangeShapeType="1"/>
            </p:cNvSpPr>
            <p:nvPr/>
          </p:nvSpPr>
          <p:spPr bwMode="auto">
            <a:xfrm flipH="1" flipV="1">
              <a:off x="332"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98" name="Line 1620"/>
            <p:cNvSpPr>
              <a:spLocks noChangeAspect="1" noChangeShapeType="1"/>
            </p:cNvSpPr>
            <p:nvPr/>
          </p:nvSpPr>
          <p:spPr bwMode="auto">
            <a:xfrm flipV="1">
              <a:off x="331"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999" name="Oval 1621"/>
            <p:cNvSpPr>
              <a:spLocks noChangeAspect="1" noChangeArrowheads="1"/>
            </p:cNvSpPr>
            <p:nvPr/>
          </p:nvSpPr>
          <p:spPr bwMode="auto">
            <a:xfrm>
              <a:off x="321"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000" name="Line 1622"/>
            <p:cNvSpPr>
              <a:spLocks noChangeAspect="1" noChangeShapeType="1"/>
            </p:cNvSpPr>
            <p:nvPr/>
          </p:nvSpPr>
          <p:spPr bwMode="auto">
            <a:xfrm flipH="1" flipV="1">
              <a:off x="336"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01" name="Line 1623"/>
            <p:cNvSpPr>
              <a:spLocks noChangeAspect="1" noChangeShapeType="1"/>
            </p:cNvSpPr>
            <p:nvPr/>
          </p:nvSpPr>
          <p:spPr bwMode="auto">
            <a:xfrm>
              <a:off x="359"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02" name="Line 1624"/>
            <p:cNvSpPr>
              <a:spLocks noChangeAspect="1" noChangeShapeType="1"/>
            </p:cNvSpPr>
            <p:nvPr/>
          </p:nvSpPr>
          <p:spPr bwMode="auto">
            <a:xfrm flipH="1">
              <a:off x="357"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03" name="Oval 1625"/>
            <p:cNvSpPr>
              <a:spLocks noChangeAspect="1" noChangeArrowheads="1"/>
            </p:cNvSpPr>
            <p:nvPr/>
          </p:nvSpPr>
          <p:spPr bwMode="auto">
            <a:xfrm flipH="1" flipV="1">
              <a:off x="321"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004" name="Line 1626"/>
            <p:cNvSpPr>
              <a:spLocks noChangeAspect="1" noChangeShapeType="1"/>
            </p:cNvSpPr>
            <p:nvPr/>
          </p:nvSpPr>
          <p:spPr bwMode="auto">
            <a:xfrm>
              <a:off x="474"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05" name="Line 1627"/>
            <p:cNvSpPr>
              <a:spLocks noChangeAspect="1" noChangeShapeType="1"/>
            </p:cNvSpPr>
            <p:nvPr/>
          </p:nvSpPr>
          <p:spPr bwMode="auto">
            <a:xfrm flipH="1" flipV="1">
              <a:off x="446"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06" name="Line 1628"/>
            <p:cNvSpPr>
              <a:spLocks noChangeAspect="1" noChangeShapeType="1"/>
            </p:cNvSpPr>
            <p:nvPr/>
          </p:nvSpPr>
          <p:spPr bwMode="auto">
            <a:xfrm flipV="1">
              <a:off x="445"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07" name="Oval 1629"/>
            <p:cNvSpPr>
              <a:spLocks noChangeAspect="1" noChangeArrowheads="1"/>
            </p:cNvSpPr>
            <p:nvPr/>
          </p:nvSpPr>
          <p:spPr bwMode="auto">
            <a:xfrm>
              <a:off x="435" y="1324"/>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008" name="Line 1630"/>
            <p:cNvSpPr>
              <a:spLocks noChangeAspect="1" noChangeShapeType="1"/>
            </p:cNvSpPr>
            <p:nvPr/>
          </p:nvSpPr>
          <p:spPr bwMode="auto">
            <a:xfrm flipH="1" flipV="1">
              <a:off x="451"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09" name="Line 1631"/>
            <p:cNvSpPr>
              <a:spLocks noChangeAspect="1" noChangeShapeType="1"/>
            </p:cNvSpPr>
            <p:nvPr/>
          </p:nvSpPr>
          <p:spPr bwMode="auto">
            <a:xfrm>
              <a:off x="473"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10" name="Line 1632"/>
            <p:cNvSpPr>
              <a:spLocks noChangeAspect="1" noChangeShapeType="1"/>
            </p:cNvSpPr>
            <p:nvPr/>
          </p:nvSpPr>
          <p:spPr bwMode="auto">
            <a:xfrm flipH="1">
              <a:off x="471" y="1416"/>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11" name="Oval 1633"/>
            <p:cNvSpPr>
              <a:spLocks noChangeAspect="1" noChangeArrowheads="1"/>
            </p:cNvSpPr>
            <p:nvPr/>
          </p:nvSpPr>
          <p:spPr bwMode="auto">
            <a:xfrm flipH="1" flipV="1">
              <a:off x="435" y="1425"/>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012" name="Line 1634"/>
            <p:cNvSpPr>
              <a:spLocks noChangeAspect="1" noChangeShapeType="1"/>
            </p:cNvSpPr>
            <p:nvPr/>
          </p:nvSpPr>
          <p:spPr bwMode="auto">
            <a:xfrm>
              <a:off x="303"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13" name="Line 1635"/>
            <p:cNvSpPr>
              <a:spLocks noChangeAspect="1" noChangeShapeType="1"/>
            </p:cNvSpPr>
            <p:nvPr/>
          </p:nvSpPr>
          <p:spPr bwMode="auto">
            <a:xfrm flipH="1" flipV="1">
              <a:off x="275"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14" name="Line 1636"/>
            <p:cNvSpPr>
              <a:spLocks noChangeAspect="1" noChangeShapeType="1"/>
            </p:cNvSpPr>
            <p:nvPr/>
          </p:nvSpPr>
          <p:spPr bwMode="auto">
            <a:xfrm flipV="1">
              <a:off x="274"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15" name="Oval 1637"/>
            <p:cNvSpPr>
              <a:spLocks noChangeAspect="1" noChangeArrowheads="1"/>
            </p:cNvSpPr>
            <p:nvPr/>
          </p:nvSpPr>
          <p:spPr bwMode="auto">
            <a:xfrm>
              <a:off x="264"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016" name="Line 1638"/>
            <p:cNvSpPr>
              <a:spLocks noChangeAspect="1" noChangeShapeType="1"/>
            </p:cNvSpPr>
            <p:nvPr/>
          </p:nvSpPr>
          <p:spPr bwMode="auto">
            <a:xfrm flipH="1" flipV="1">
              <a:off x="281"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17" name="Line 1639"/>
            <p:cNvSpPr>
              <a:spLocks noChangeAspect="1" noChangeShapeType="1"/>
            </p:cNvSpPr>
            <p:nvPr/>
          </p:nvSpPr>
          <p:spPr bwMode="auto">
            <a:xfrm>
              <a:off x="302" y="1405"/>
              <a:ext cx="7"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18" name="Line 1640"/>
            <p:cNvSpPr>
              <a:spLocks noChangeAspect="1" noChangeShapeType="1"/>
            </p:cNvSpPr>
            <p:nvPr/>
          </p:nvSpPr>
          <p:spPr bwMode="auto">
            <a:xfrm flipH="1">
              <a:off x="301"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19" name="Oval 1641"/>
            <p:cNvSpPr>
              <a:spLocks noChangeAspect="1" noChangeArrowheads="1"/>
            </p:cNvSpPr>
            <p:nvPr/>
          </p:nvSpPr>
          <p:spPr bwMode="auto">
            <a:xfrm flipH="1" flipV="1">
              <a:off x="264"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020" name="Line 1642"/>
            <p:cNvSpPr>
              <a:spLocks noChangeAspect="1" noChangeShapeType="1"/>
            </p:cNvSpPr>
            <p:nvPr/>
          </p:nvSpPr>
          <p:spPr bwMode="auto">
            <a:xfrm>
              <a:off x="417"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21" name="Line 1643"/>
            <p:cNvSpPr>
              <a:spLocks noChangeAspect="1" noChangeShapeType="1"/>
            </p:cNvSpPr>
            <p:nvPr/>
          </p:nvSpPr>
          <p:spPr bwMode="auto">
            <a:xfrm flipH="1" flipV="1">
              <a:off x="39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22" name="Line 1644"/>
            <p:cNvSpPr>
              <a:spLocks noChangeAspect="1" noChangeShapeType="1"/>
            </p:cNvSpPr>
            <p:nvPr/>
          </p:nvSpPr>
          <p:spPr bwMode="auto">
            <a:xfrm flipV="1">
              <a:off x="38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23" name="Oval 1645"/>
            <p:cNvSpPr>
              <a:spLocks noChangeAspect="1" noChangeArrowheads="1"/>
            </p:cNvSpPr>
            <p:nvPr/>
          </p:nvSpPr>
          <p:spPr bwMode="auto">
            <a:xfrm>
              <a:off x="378" y="1324"/>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024" name="Line 1646"/>
            <p:cNvSpPr>
              <a:spLocks noChangeAspect="1" noChangeShapeType="1"/>
            </p:cNvSpPr>
            <p:nvPr/>
          </p:nvSpPr>
          <p:spPr bwMode="auto">
            <a:xfrm flipH="1" flipV="1">
              <a:off x="394"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25" name="Line 1647"/>
            <p:cNvSpPr>
              <a:spLocks noChangeAspect="1" noChangeShapeType="1"/>
            </p:cNvSpPr>
            <p:nvPr/>
          </p:nvSpPr>
          <p:spPr bwMode="auto">
            <a:xfrm>
              <a:off x="417"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26" name="Line 1648"/>
            <p:cNvSpPr>
              <a:spLocks noChangeAspect="1" noChangeShapeType="1"/>
            </p:cNvSpPr>
            <p:nvPr/>
          </p:nvSpPr>
          <p:spPr bwMode="auto">
            <a:xfrm flipH="1">
              <a:off x="41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27" name="Oval 1649"/>
            <p:cNvSpPr>
              <a:spLocks noChangeAspect="1" noChangeArrowheads="1"/>
            </p:cNvSpPr>
            <p:nvPr/>
          </p:nvSpPr>
          <p:spPr bwMode="auto">
            <a:xfrm flipH="1" flipV="1">
              <a:off x="378" y="1425"/>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028" name="Line 1650"/>
            <p:cNvSpPr>
              <a:spLocks noChangeAspect="1" noChangeShapeType="1"/>
            </p:cNvSpPr>
            <p:nvPr/>
          </p:nvSpPr>
          <p:spPr bwMode="auto">
            <a:xfrm>
              <a:off x="53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29" name="Line 1651"/>
            <p:cNvSpPr>
              <a:spLocks noChangeAspect="1" noChangeShapeType="1"/>
            </p:cNvSpPr>
            <p:nvPr/>
          </p:nvSpPr>
          <p:spPr bwMode="auto">
            <a:xfrm flipH="1" flipV="1">
              <a:off x="503"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30" name="Line 1652"/>
            <p:cNvSpPr>
              <a:spLocks noChangeAspect="1" noChangeShapeType="1"/>
            </p:cNvSpPr>
            <p:nvPr/>
          </p:nvSpPr>
          <p:spPr bwMode="auto">
            <a:xfrm flipV="1">
              <a:off x="502"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31" name="Oval 1653"/>
            <p:cNvSpPr>
              <a:spLocks noChangeAspect="1" noChangeArrowheads="1"/>
            </p:cNvSpPr>
            <p:nvPr/>
          </p:nvSpPr>
          <p:spPr bwMode="auto">
            <a:xfrm>
              <a:off x="491"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032" name="Line 1654"/>
            <p:cNvSpPr>
              <a:spLocks noChangeAspect="1" noChangeShapeType="1"/>
            </p:cNvSpPr>
            <p:nvPr/>
          </p:nvSpPr>
          <p:spPr bwMode="auto">
            <a:xfrm flipH="1" flipV="1">
              <a:off x="507"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33" name="Line 1655"/>
            <p:cNvSpPr>
              <a:spLocks noChangeAspect="1" noChangeShapeType="1"/>
            </p:cNvSpPr>
            <p:nvPr/>
          </p:nvSpPr>
          <p:spPr bwMode="auto">
            <a:xfrm>
              <a:off x="530"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34" name="Line 1656"/>
            <p:cNvSpPr>
              <a:spLocks noChangeAspect="1" noChangeShapeType="1"/>
            </p:cNvSpPr>
            <p:nvPr/>
          </p:nvSpPr>
          <p:spPr bwMode="auto">
            <a:xfrm flipH="1">
              <a:off x="528"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35" name="Oval 1657"/>
            <p:cNvSpPr>
              <a:spLocks noChangeAspect="1" noChangeArrowheads="1"/>
            </p:cNvSpPr>
            <p:nvPr/>
          </p:nvSpPr>
          <p:spPr bwMode="auto">
            <a:xfrm flipH="1" flipV="1">
              <a:off x="491"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036" name="Line 1658"/>
            <p:cNvSpPr>
              <a:spLocks noChangeAspect="1" noChangeShapeType="1"/>
            </p:cNvSpPr>
            <p:nvPr/>
          </p:nvSpPr>
          <p:spPr bwMode="auto">
            <a:xfrm>
              <a:off x="644"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37" name="Line 1659"/>
            <p:cNvSpPr>
              <a:spLocks noChangeAspect="1" noChangeShapeType="1"/>
            </p:cNvSpPr>
            <p:nvPr/>
          </p:nvSpPr>
          <p:spPr bwMode="auto">
            <a:xfrm flipH="1" flipV="1">
              <a:off x="616"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38" name="Line 1660"/>
            <p:cNvSpPr>
              <a:spLocks noChangeAspect="1" noChangeShapeType="1"/>
            </p:cNvSpPr>
            <p:nvPr/>
          </p:nvSpPr>
          <p:spPr bwMode="auto">
            <a:xfrm flipV="1">
              <a:off x="615" y="1377"/>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39" name="Oval 1661"/>
            <p:cNvSpPr>
              <a:spLocks noChangeAspect="1" noChangeArrowheads="1"/>
            </p:cNvSpPr>
            <p:nvPr/>
          </p:nvSpPr>
          <p:spPr bwMode="auto">
            <a:xfrm>
              <a:off x="606" y="1324"/>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040" name="Line 1662"/>
            <p:cNvSpPr>
              <a:spLocks noChangeAspect="1" noChangeShapeType="1"/>
            </p:cNvSpPr>
            <p:nvPr/>
          </p:nvSpPr>
          <p:spPr bwMode="auto">
            <a:xfrm flipH="1" flipV="1">
              <a:off x="622"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41" name="Line 1663"/>
            <p:cNvSpPr>
              <a:spLocks noChangeAspect="1" noChangeShapeType="1"/>
            </p:cNvSpPr>
            <p:nvPr/>
          </p:nvSpPr>
          <p:spPr bwMode="auto">
            <a:xfrm>
              <a:off x="643" y="1405"/>
              <a:ext cx="7"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42" name="Line 1664"/>
            <p:cNvSpPr>
              <a:spLocks noChangeAspect="1" noChangeShapeType="1"/>
            </p:cNvSpPr>
            <p:nvPr/>
          </p:nvSpPr>
          <p:spPr bwMode="auto">
            <a:xfrm flipH="1">
              <a:off x="642" y="1416"/>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43" name="Oval 1665"/>
            <p:cNvSpPr>
              <a:spLocks noChangeAspect="1" noChangeArrowheads="1"/>
            </p:cNvSpPr>
            <p:nvPr/>
          </p:nvSpPr>
          <p:spPr bwMode="auto">
            <a:xfrm flipH="1" flipV="1">
              <a:off x="606" y="1425"/>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044" name="Line 1666"/>
            <p:cNvSpPr>
              <a:spLocks noChangeAspect="1" noChangeShapeType="1"/>
            </p:cNvSpPr>
            <p:nvPr/>
          </p:nvSpPr>
          <p:spPr bwMode="auto">
            <a:xfrm>
              <a:off x="58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45" name="Line 1667"/>
            <p:cNvSpPr>
              <a:spLocks noChangeAspect="1" noChangeShapeType="1"/>
            </p:cNvSpPr>
            <p:nvPr/>
          </p:nvSpPr>
          <p:spPr bwMode="auto">
            <a:xfrm flipH="1" flipV="1">
              <a:off x="560" y="1388"/>
              <a:ext cx="7"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46" name="Line 1668"/>
            <p:cNvSpPr>
              <a:spLocks noChangeAspect="1" noChangeShapeType="1"/>
            </p:cNvSpPr>
            <p:nvPr/>
          </p:nvSpPr>
          <p:spPr bwMode="auto">
            <a:xfrm flipV="1">
              <a:off x="55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47" name="Oval 1669"/>
            <p:cNvSpPr>
              <a:spLocks noChangeAspect="1" noChangeArrowheads="1"/>
            </p:cNvSpPr>
            <p:nvPr/>
          </p:nvSpPr>
          <p:spPr bwMode="auto">
            <a:xfrm>
              <a:off x="548"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048" name="Line 1670"/>
            <p:cNvSpPr>
              <a:spLocks noChangeAspect="1" noChangeShapeType="1"/>
            </p:cNvSpPr>
            <p:nvPr/>
          </p:nvSpPr>
          <p:spPr bwMode="auto">
            <a:xfrm flipH="1" flipV="1">
              <a:off x="564"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49" name="Line 1671"/>
            <p:cNvSpPr>
              <a:spLocks noChangeAspect="1" noChangeShapeType="1"/>
            </p:cNvSpPr>
            <p:nvPr/>
          </p:nvSpPr>
          <p:spPr bwMode="auto">
            <a:xfrm>
              <a:off x="587"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50" name="Line 1672"/>
            <p:cNvSpPr>
              <a:spLocks noChangeAspect="1" noChangeShapeType="1"/>
            </p:cNvSpPr>
            <p:nvPr/>
          </p:nvSpPr>
          <p:spPr bwMode="auto">
            <a:xfrm flipH="1">
              <a:off x="58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51" name="Oval 1673"/>
            <p:cNvSpPr>
              <a:spLocks noChangeAspect="1" noChangeArrowheads="1"/>
            </p:cNvSpPr>
            <p:nvPr/>
          </p:nvSpPr>
          <p:spPr bwMode="auto">
            <a:xfrm flipH="1" flipV="1">
              <a:off x="548"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052" name="Line 1674"/>
            <p:cNvSpPr>
              <a:spLocks noChangeAspect="1" noChangeShapeType="1"/>
            </p:cNvSpPr>
            <p:nvPr/>
          </p:nvSpPr>
          <p:spPr bwMode="auto">
            <a:xfrm>
              <a:off x="70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53" name="Line 1675"/>
            <p:cNvSpPr>
              <a:spLocks noChangeAspect="1" noChangeShapeType="1"/>
            </p:cNvSpPr>
            <p:nvPr/>
          </p:nvSpPr>
          <p:spPr bwMode="auto">
            <a:xfrm flipH="1" flipV="1">
              <a:off x="673"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54" name="Line 1676"/>
            <p:cNvSpPr>
              <a:spLocks noChangeAspect="1" noChangeShapeType="1"/>
            </p:cNvSpPr>
            <p:nvPr/>
          </p:nvSpPr>
          <p:spPr bwMode="auto">
            <a:xfrm flipV="1">
              <a:off x="672"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55" name="Oval 1677"/>
            <p:cNvSpPr>
              <a:spLocks noChangeAspect="1" noChangeArrowheads="1"/>
            </p:cNvSpPr>
            <p:nvPr/>
          </p:nvSpPr>
          <p:spPr bwMode="auto">
            <a:xfrm>
              <a:off x="662"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056" name="Line 1678"/>
            <p:cNvSpPr>
              <a:spLocks noChangeAspect="1" noChangeShapeType="1"/>
            </p:cNvSpPr>
            <p:nvPr/>
          </p:nvSpPr>
          <p:spPr bwMode="auto">
            <a:xfrm flipH="1" flipV="1">
              <a:off x="678"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57" name="Line 1679"/>
            <p:cNvSpPr>
              <a:spLocks noChangeAspect="1" noChangeShapeType="1"/>
            </p:cNvSpPr>
            <p:nvPr/>
          </p:nvSpPr>
          <p:spPr bwMode="auto">
            <a:xfrm>
              <a:off x="700"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58" name="Line 1680"/>
            <p:cNvSpPr>
              <a:spLocks noChangeAspect="1" noChangeShapeType="1"/>
            </p:cNvSpPr>
            <p:nvPr/>
          </p:nvSpPr>
          <p:spPr bwMode="auto">
            <a:xfrm flipH="1">
              <a:off x="699" y="1416"/>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59" name="Oval 1681"/>
            <p:cNvSpPr>
              <a:spLocks noChangeAspect="1" noChangeArrowheads="1"/>
            </p:cNvSpPr>
            <p:nvPr/>
          </p:nvSpPr>
          <p:spPr bwMode="auto">
            <a:xfrm flipH="1" flipV="1">
              <a:off x="662"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060" name="Line 1682"/>
            <p:cNvSpPr>
              <a:spLocks noChangeAspect="1" noChangeShapeType="1"/>
            </p:cNvSpPr>
            <p:nvPr/>
          </p:nvSpPr>
          <p:spPr bwMode="auto">
            <a:xfrm>
              <a:off x="75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61" name="Line 1683"/>
            <p:cNvSpPr>
              <a:spLocks noChangeAspect="1" noChangeShapeType="1"/>
            </p:cNvSpPr>
            <p:nvPr/>
          </p:nvSpPr>
          <p:spPr bwMode="auto">
            <a:xfrm flipH="1" flipV="1">
              <a:off x="73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62" name="Line 1684"/>
            <p:cNvSpPr>
              <a:spLocks noChangeAspect="1" noChangeShapeType="1"/>
            </p:cNvSpPr>
            <p:nvPr/>
          </p:nvSpPr>
          <p:spPr bwMode="auto">
            <a:xfrm flipV="1">
              <a:off x="72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63" name="Oval 1685"/>
            <p:cNvSpPr>
              <a:spLocks noChangeAspect="1" noChangeArrowheads="1"/>
            </p:cNvSpPr>
            <p:nvPr/>
          </p:nvSpPr>
          <p:spPr bwMode="auto">
            <a:xfrm>
              <a:off x="71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064" name="Line 1686"/>
            <p:cNvSpPr>
              <a:spLocks noChangeAspect="1" noChangeShapeType="1"/>
            </p:cNvSpPr>
            <p:nvPr/>
          </p:nvSpPr>
          <p:spPr bwMode="auto">
            <a:xfrm flipH="1" flipV="1">
              <a:off x="734"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65" name="Line 1687"/>
            <p:cNvSpPr>
              <a:spLocks noChangeAspect="1" noChangeShapeType="1"/>
            </p:cNvSpPr>
            <p:nvPr/>
          </p:nvSpPr>
          <p:spPr bwMode="auto">
            <a:xfrm>
              <a:off x="757"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66" name="Line 1688"/>
            <p:cNvSpPr>
              <a:spLocks noChangeAspect="1" noChangeShapeType="1"/>
            </p:cNvSpPr>
            <p:nvPr/>
          </p:nvSpPr>
          <p:spPr bwMode="auto">
            <a:xfrm flipH="1">
              <a:off x="75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67" name="Oval 1689"/>
            <p:cNvSpPr>
              <a:spLocks noChangeAspect="1" noChangeArrowheads="1"/>
            </p:cNvSpPr>
            <p:nvPr/>
          </p:nvSpPr>
          <p:spPr bwMode="auto">
            <a:xfrm flipH="1" flipV="1">
              <a:off x="71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068" name="Line 1690"/>
            <p:cNvSpPr>
              <a:spLocks noChangeAspect="1" noChangeShapeType="1"/>
            </p:cNvSpPr>
            <p:nvPr/>
          </p:nvSpPr>
          <p:spPr bwMode="auto">
            <a:xfrm>
              <a:off x="815"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69" name="Line 1691"/>
            <p:cNvSpPr>
              <a:spLocks noChangeAspect="1" noChangeShapeType="1"/>
            </p:cNvSpPr>
            <p:nvPr/>
          </p:nvSpPr>
          <p:spPr bwMode="auto">
            <a:xfrm flipH="1" flipV="1">
              <a:off x="787"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70" name="Line 1692"/>
            <p:cNvSpPr>
              <a:spLocks noChangeAspect="1" noChangeShapeType="1"/>
            </p:cNvSpPr>
            <p:nvPr/>
          </p:nvSpPr>
          <p:spPr bwMode="auto">
            <a:xfrm flipV="1">
              <a:off x="786" y="1377"/>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71" name="Oval 1693"/>
            <p:cNvSpPr>
              <a:spLocks noChangeAspect="1" noChangeArrowheads="1"/>
            </p:cNvSpPr>
            <p:nvPr/>
          </p:nvSpPr>
          <p:spPr bwMode="auto">
            <a:xfrm>
              <a:off x="777" y="1324"/>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072" name="Line 1694"/>
            <p:cNvSpPr>
              <a:spLocks noChangeAspect="1" noChangeShapeType="1"/>
            </p:cNvSpPr>
            <p:nvPr/>
          </p:nvSpPr>
          <p:spPr bwMode="auto">
            <a:xfrm flipH="1" flipV="1">
              <a:off x="792"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73" name="Line 1695"/>
            <p:cNvSpPr>
              <a:spLocks noChangeAspect="1" noChangeShapeType="1"/>
            </p:cNvSpPr>
            <p:nvPr/>
          </p:nvSpPr>
          <p:spPr bwMode="auto">
            <a:xfrm>
              <a:off x="814"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74" name="Line 1696"/>
            <p:cNvSpPr>
              <a:spLocks noChangeAspect="1" noChangeShapeType="1"/>
            </p:cNvSpPr>
            <p:nvPr/>
          </p:nvSpPr>
          <p:spPr bwMode="auto">
            <a:xfrm flipH="1">
              <a:off x="813"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75" name="Oval 1697"/>
            <p:cNvSpPr>
              <a:spLocks noChangeAspect="1" noChangeArrowheads="1"/>
            </p:cNvSpPr>
            <p:nvPr/>
          </p:nvSpPr>
          <p:spPr bwMode="auto">
            <a:xfrm flipH="1" flipV="1">
              <a:off x="777" y="1425"/>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076" name="Line 1698"/>
            <p:cNvSpPr>
              <a:spLocks noChangeAspect="1" noChangeShapeType="1"/>
            </p:cNvSpPr>
            <p:nvPr/>
          </p:nvSpPr>
          <p:spPr bwMode="auto">
            <a:xfrm>
              <a:off x="1782"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77" name="Line 1699"/>
            <p:cNvSpPr>
              <a:spLocks noChangeAspect="1" noChangeShapeType="1"/>
            </p:cNvSpPr>
            <p:nvPr/>
          </p:nvSpPr>
          <p:spPr bwMode="auto">
            <a:xfrm flipH="1" flipV="1">
              <a:off x="1754"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78" name="Line 1700"/>
            <p:cNvSpPr>
              <a:spLocks noChangeAspect="1" noChangeShapeType="1"/>
            </p:cNvSpPr>
            <p:nvPr/>
          </p:nvSpPr>
          <p:spPr bwMode="auto">
            <a:xfrm flipV="1">
              <a:off x="1753"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79" name="Oval 1701"/>
            <p:cNvSpPr>
              <a:spLocks noChangeAspect="1" noChangeArrowheads="1"/>
            </p:cNvSpPr>
            <p:nvPr/>
          </p:nvSpPr>
          <p:spPr bwMode="auto">
            <a:xfrm>
              <a:off x="1742" y="1324"/>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080" name="Line 1702"/>
            <p:cNvSpPr>
              <a:spLocks noChangeAspect="1" noChangeShapeType="1"/>
            </p:cNvSpPr>
            <p:nvPr/>
          </p:nvSpPr>
          <p:spPr bwMode="auto">
            <a:xfrm flipH="1" flipV="1">
              <a:off x="1758"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81" name="Line 1703"/>
            <p:cNvSpPr>
              <a:spLocks noChangeAspect="1" noChangeShapeType="1"/>
            </p:cNvSpPr>
            <p:nvPr/>
          </p:nvSpPr>
          <p:spPr bwMode="auto">
            <a:xfrm>
              <a:off x="1781"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82" name="Line 1704"/>
            <p:cNvSpPr>
              <a:spLocks noChangeAspect="1" noChangeShapeType="1"/>
            </p:cNvSpPr>
            <p:nvPr/>
          </p:nvSpPr>
          <p:spPr bwMode="auto">
            <a:xfrm flipH="1">
              <a:off x="1779"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83" name="Oval 1705"/>
            <p:cNvSpPr>
              <a:spLocks noChangeAspect="1" noChangeArrowheads="1"/>
            </p:cNvSpPr>
            <p:nvPr/>
          </p:nvSpPr>
          <p:spPr bwMode="auto">
            <a:xfrm flipH="1" flipV="1">
              <a:off x="1742" y="1425"/>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084" name="Line 1706"/>
            <p:cNvSpPr>
              <a:spLocks noChangeAspect="1" noChangeShapeType="1"/>
            </p:cNvSpPr>
            <p:nvPr/>
          </p:nvSpPr>
          <p:spPr bwMode="auto">
            <a:xfrm>
              <a:off x="1724"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85" name="Line 1707"/>
            <p:cNvSpPr>
              <a:spLocks noChangeAspect="1" noChangeShapeType="1"/>
            </p:cNvSpPr>
            <p:nvPr/>
          </p:nvSpPr>
          <p:spPr bwMode="auto">
            <a:xfrm flipH="1" flipV="1">
              <a:off x="1696"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86" name="Line 1708"/>
            <p:cNvSpPr>
              <a:spLocks noChangeAspect="1" noChangeShapeType="1"/>
            </p:cNvSpPr>
            <p:nvPr/>
          </p:nvSpPr>
          <p:spPr bwMode="auto">
            <a:xfrm flipV="1">
              <a:off x="1695"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87" name="Oval 1709"/>
            <p:cNvSpPr>
              <a:spLocks noChangeAspect="1" noChangeArrowheads="1"/>
            </p:cNvSpPr>
            <p:nvPr/>
          </p:nvSpPr>
          <p:spPr bwMode="auto">
            <a:xfrm>
              <a:off x="1685"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088" name="Line 1710"/>
            <p:cNvSpPr>
              <a:spLocks noChangeAspect="1" noChangeShapeType="1"/>
            </p:cNvSpPr>
            <p:nvPr/>
          </p:nvSpPr>
          <p:spPr bwMode="auto">
            <a:xfrm flipH="1" flipV="1">
              <a:off x="1701"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89" name="Line 1711"/>
            <p:cNvSpPr>
              <a:spLocks noChangeAspect="1" noChangeShapeType="1"/>
            </p:cNvSpPr>
            <p:nvPr/>
          </p:nvSpPr>
          <p:spPr bwMode="auto">
            <a:xfrm>
              <a:off x="1723"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90" name="Line 1712"/>
            <p:cNvSpPr>
              <a:spLocks noChangeAspect="1" noChangeShapeType="1"/>
            </p:cNvSpPr>
            <p:nvPr/>
          </p:nvSpPr>
          <p:spPr bwMode="auto">
            <a:xfrm flipH="1">
              <a:off x="1721"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91" name="Oval 1713"/>
            <p:cNvSpPr>
              <a:spLocks noChangeAspect="1" noChangeArrowheads="1"/>
            </p:cNvSpPr>
            <p:nvPr/>
          </p:nvSpPr>
          <p:spPr bwMode="auto">
            <a:xfrm flipH="1" flipV="1">
              <a:off x="1685"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092" name="Line 1714"/>
            <p:cNvSpPr>
              <a:spLocks noChangeAspect="1" noChangeShapeType="1"/>
            </p:cNvSpPr>
            <p:nvPr/>
          </p:nvSpPr>
          <p:spPr bwMode="auto">
            <a:xfrm>
              <a:off x="183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93" name="Line 1715"/>
            <p:cNvSpPr>
              <a:spLocks noChangeAspect="1" noChangeShapeType="1"/>
            </p:cNvSpPr>
            <p:nvPr/>
          </p:nvSpPr>
          <p:spPr bwMode="auto">
            <a:xfrm flipH="1" flipV="1">
              <a:off x="181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94" name="Line 1716"/>
            <p:cNvSpPr>
              <a:spLocks noChangeAspect="1" noChangeShapeType="1"/>
            </p:cNvSpPr>
            <p:nvPr/>
          </p:nvSpPr>
          <p:spPr bwMode="auto">
            <a:xfrm flipV="1">
              <a:off x="1809" y="1377"/>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95" name="Oval 1717"/>
            <p:cNvSpPr>
              <a:spLocks noChangeAspect="1" noChangeArrowheads="1"/>
            </p:cNvSpPr>
            <p:nvPr/>
          </p:nvSpPr>
          <p:spPr bwMode="auto">
            <a:xfrm>
              <a:off x="179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3096" name="Line 1718"/>
            <p:cNvSpPr>
              <a:spLocks noChangeAspect="1" noChangeShapeType="1"/>
            </p:cNvSpPr>
            <p:nvPr/>
          </p:nvSpPr>
          <p:spPr bwMode="auto">
            <a:xfrm flipH="1" flipV="1">
              <a:off x="1815"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97" name="Line 1719"/>
            <p:cNvSpPr>
              <a:spLocks noChangeAspect="1" noChangeShapeType="1"/>
            </p:cNvSpPr>
            <p:nvPr/>
          </p:nvSpPr>
          <p:spPr bwMode="auto">
            <a:xfrm>
              <a:off x="1837"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98" name="Line 1720"/>
            <p:cNvSpPr>
              <a:spLocks noChangeAspect="1" noChangeShapeType="1"/>
            </p:cNvSpPr>
            <p:nvPr/>
          </p:nvSpPr>
          <p:spPr bwMode="auto">
            <a:xfrm flipH="1">
              <a:off x="1836"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3099" name="Oval 1721"/>
            <p:cNvSpPr>
              <a:spLocks noChangeAspect="1" noChangeArrowheads="1"/>
            </p:cNvSpPr>
            <p:nvPr/>
          </p:nvSpPr>
          <p:spPr bwMode="auto">
            <a:xfrm flipH="1" flipV="1">
              <a:off x="179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grpSp>
      <p:grpSp>
        <p:nvGrpSpPr>
          <p:cNvPr id="62512" name="Group 1722"/>
          <p:cNvGrpSpPr>
            <a:grpSpLocks/>
          </p:cNvGrpSpPr>
          <p:nvPr/>
        </p:nvGrpSpPr>
        <p:grpSpPr bwMode="auto">
          <a:xfrm>
            <a:off x="222250" y="5340350"/>
            <a:ext cx="2703513" cy="247650"/>
            <a:chOff x="151" y="1324"/>
            <a:chExt cx="1703" cy="156"/>
          </a:xfrm>
        </p:grpSpPr>
        <p:sp>
          <p:nvSpPr>
            <p:cNvPr id="62620" name="Line 1723"/>
            <p:cNvSpPr>
              <a:spLocks noChangeAspect="1" noChangeShapeType="1"/>
            </p:cNvSpPr>
            <p:nvPr/>
          </p:nvSpPr>
          <p:spPr bwMode="auto">
            <a:xfrm>
              <a:off x="87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621" name="Line 1724"/>
            <p:cNvSpPr>
              <a:spLocks noChangeAspect="1" noChangeShapeType="1"/>
            </p:cNvSpPr>
            <p:nvPr/>
          </p:nvSpPr>
          <p:spPr bwMode="auto">
            <a:xfrm flipH="1" flipV="1">
              <a:off x="843"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2622" name="Line 1725"/>
            <p:cNvSpPr>
              <a:spLocks noChangeAspect="1" noChangeShapeType="1"/>
            </p:cNvSpPr>
            <p:nvPr/>
          </p:nvSpPr>
          <p:spPr bwMode="auto">
            <a:xfrm flipV="1">
              <a:off x="842"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623" name="Oval 1726"/>
            <p:cNvSpPr>
              <a:spLocks noChangeAspect="1" noChangeArrowheads="1"/>
            </p:cNvSpPr>
            <p:nvPr/>
          </p:nvSpPr>
          <p:spPr bwMode="auto">
            <a:xfrm>
              <a:off x="832"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624" name="Line 1727"/>
            <p:cNvSpPr>
              <a:spLocks noChangeAspect="1" noChangeShapeType="1"/>
            </p:cNvSpPr>
            <p:nvPr/>
          </p:nvSpPr>
          <p:spPr bwMode="auto">
            <a:xfrm flipH="1" flipV="1">
              <a:off x="848"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625" name="Line 1728"/>
            <p:cNvSpPr>
              <a:spLocks noChangeAspect="1" noChangeShapeType="1"/>
            </p:cNvSpPr>
            <p:nvPr/>
          </p:nvSpPr>
          <p:spPr bwMode="auto">
            <a:xfrm>
              <a:off x="870"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2626" name="Line 1729"/>
            <p:cNvSpPr>
              <a:spLocks noChangeAspect="1" noChangeShapeType="1"/>
            </p:cNvSpPr>
            <p:nvPr/>
          </p:nvSpPr>
          <p:spPr bwMode="auto">
            <a:xfrm flipH="1">
              <a:off x="868"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627" name="Oval 1730"/>
            <p:cNvSpPr>
              <a:spLocks noChangeAspect="1" noChangeArrowheads="1"/>
            </p:cNvSpPr>
            <p:nvPr/>
          </p:nvSpPr>
          <p:spPr bwMode="auto">
            <a:xfrm flipH="1" flipV="1">
              <a:off x="832"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628" name="Line 1731"/>
            <p:cNvSpPr>
              <a:spLocks noChangeAspect="1" noChangeShapeType="1"/>
            </p:cNvSpPr>
            <p:nvPr/>
          </p:nvSpPr>
          <p:spPr bwMode="auto">
            <a:xfrm>
              <a:off x="92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629" name="Line 1732"/>
            <p:cNvSpPr>
              <a:spLocks noChangeAspect="1" noChangeShapeType="1"/>
            </p:cNvSpPr>
            <p:nvPr/>
          </p:nvSpPr>
          <p:spPr bwMode="auto">
            <a:xfrm flipH="1" flipV="1">
              <a:off x="90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2630" name="Line 1733"/>
            <p:cNvSpPr>
              <a:spLocks noChangeAspect="1" noChangeShapeType="1"/>
            </p:cNvSpPr>
            <p:nvPr/>
          </p:nvSpPr>
          <p:spPr bwMode="auto">
            <a:xfrm flipV="1">
              <a:off x="89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631" name="Oval 1734"/>
            <p:cNvSpPr>
              <a:spLocks noChangeAspect="1" noChangeArrowheads="1"/>
            </p:cNvSpPr>
            <p:nvPr/>
          </p:nvSpPr>
          <p:spPr bwMode="auto">
            <a:xfrm>
              <a:off x="888" y="1324"/>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632" name="Line 1735"/>
            <p:cNvSpPr>
              <a:spLocks noChangeAspect="1" noChangeShapeType="1"/>
            </p:cNvSpPr>
            <p:nvPr/>
          </p:nvSpPr>
          <p:spPr bwMode="auto">
            <a:xfrm flipH="1" flipV="1">
              <a:off x="904"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633" name="Line 1736"/>
            <p:cNvSpPr>
              <a:spLocks noChangeAspect="1" noChangeShapeType="1"/>
            </p:cNvSpPr>
            <p:nvPr/>
          </p:nvSpPr>
          <p:spPr bwMode="auto">
            <a:xfrm>
              <a:off x="927"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2634" name="Line 1737"/>
            <p:cNvSpPr>
              <a:spLocks noChangeAspect="1" noChangeShapeType="1"/>
            </p:cNvSpPr>
            <p:nvPr/>
          </p:nvSpPr>
          <p:spPr bwMode="auto">
            <a:xfrm flipH="1">
              <a:off x="92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635" name="Oval 1738"/>
            <p:cNvSpPr>
              <a:spLocks noChangeAspect="1" noChangeArrowheads="1"/>
            </p:cNvSpPr>
            <p:nvPr/>
          </p:nvSpPr>
          <p:spPr bwMode="auto">
            <a:xfrm flipH="1" flipV="1">
              <a:off x="888" y="1425"/>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636" name="Line 1739"/>
            <p:cNvSpPr>
              <a:spLocks noChangeAspect="1" noChangeShapeType="1"/>
            </p:cNvSpPr>
            <p:nvPr/>
          </p:nvSpPr>
          <p:spPr bwMode="auto">
            <a:xfrm>
              <a:off x="104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637" name="Line 1740"/>
            <p:cNvSpPr>
              <a:spLocks noChangeAspect="1" noChangeShapeType="1"/>
            </p:cNvSpPr>
            <p:nvPr/>
          </p:nvSpPr>
          <p:spPr bwMode="auto">
            <a:xfrm flipH="1" flipV="1">
              <a:off x="1013" y="1388"/>
              <a:ext cx="7"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2638" name="Line 1741"/>
            <p:cNvSpPr>
              <a:spLocks noChangeAspect="1" noChangeShapeType="1"/>
            </p:cNvSpPr>
            <p:nvPr/>
          </p:nvSpPr>
          <p:spPr bwMode="auto">
            <a:xfrm flipV="1">
              <a:off x="1012"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639" name="Oval 1742"/>
            <p:cNvSpPr>
              <a:spLocks noChangeAspect="1" noChangeArrowheads="1"/>
            </p:cNvSpPr>
            <p:nvPr/>
          </p:nvSpPr>
          <p:spPr bwMode="auto">
            <a:xfrm>
              <a:off x="1002" y="1324"/>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640" name="Line 1743"/>
            <p:cNvSpPr>
              <a:spLocks noChangeAspect="1" noChangeShapeType="1"/>
            </p:cNvSpPr>
            <p:nvPr/>
          </p:nvSpPr>
          <p:spPr bwMode="auto">
            <a:xfrm flipH="1" flipV="1">
              <a:off x="1018"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641" name="Line 1744"/>
            <p:cNvSpPr>
              <a:spLocks noChangeAspect="1" noChangeShapeType="1"/>
            </p:cNvSpPr>
            <p:nvPr/>
          </p:nvSpPr>
          <p:spPr bwMode="auto">
            <a:xfrm>
              <a:off x="1040"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2642" name="Line 1745"/>
            <p:cNvSpPr>
              <a:spLocks noChangeAspect="1" noChangeShapeType="1"/>
            </p:cNvSpPr>
            <p:nvPr/>
          </p:nvSpPr>
          <p:spPr bwMode="auto">
            <a:xfrm flipH="1">
              <a:off x="1038" y="1416"/>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643" name="Oval 1746"/>
            <p:cNvSpPr>
              <a:spLocks noChangeAspect="1" noChangeArrowheads="1"/>
            </p:cNvSpPr>
            <p:nvPr/>
          </p:nvSpPr>
          <p:spPr bwMode="auto">
            <a:xfrm flipH="1" flipV="1">
              <a:off x="1002" y="1425"/>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644" name="Line 1747"/>
            <p:cNvSpPr>
              <a:spLocks noChangeAspect="1" noChangeShapeType="1"/>
            </p:cNvSpPr>
            <p:nvPr/>
          </p:nvSpPr>
          <p:spPr bwMode="auto">
            <a:xfrm>
              <a:off x="1155"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645" name="Line 1748"/>
            <p:cNvSpPr>
              <a:spLocks noChangeAspect="1" noChangeShapeType="1"/>
            </p:cNvSpPr>
            <p:nvPr/>
          </p:nvSpPr>
          <p:spPr bwMode="auto">
            <a:xfrm flipH="1" flipV="1">
              <a:off x="1127"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2646" name="Line 1749"/>
            <p:cNvSpPr>
              <a:spLocks noChangeAspect="1" noChangeShapeType="1"/>
            </p:cNvSpPr>
            <p:nvPr/>
          </p:nvSpPr>
          <p:spPr bwMode="auto">
            <a:xfrm flipV="1">
              <a:off x="1126"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647" name="Oval 1750"/>
            <p:cNvSpPr>
              <a:spLocks noChangeAspect="1" noChangeArrowheads="1"/>
            </p:cNvSpPr>
            <p:nvPr/>
          </p:nvSpPr>
          <p:spPr bwMode="auto">
            <a:xfrm>
              <a:off x="1116"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648" name="Line 1751"/>
            <p:cNvSpPr>
              <a:spLocks noChangeAspect="1" noChangeShapeType="1"/>
            </p:cNvSpPr>
            <p:nvPr/>
          </p:nvSpPr>
          <p:spPr bwMode="auto">
            <a:xfrm flipH="1" flipV="1">
              <a:off x="1132"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649" name="Line 1752"/>
            <p:cNvSpPr>
              <a:spLocks noChangeAspect="1" noChangeShapeType="1"/>
            </p:cNvSpPr>
            <p:nvPr/>
          </p:nvSpPr>
          <p:spPr bwMode="auto">
            <a:xfrm>
              <a:off x="1154"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2650" name="Line 1753"/>
            <p:cNvSpPr>
              <a:spLocks noChangeAspect="1" noChangeShapeType="1"/>
            </p:cNvSpPr>
            <p:nvPr/>
          </p:nvSpPr>
          <p:spPr bwMode="auto">
            <a:xfrm flipH="1">
              <a:off x="1153" y="1416"/>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651" name="Oval 1754"/>
            <p:cNvSpPr>
              <a:spLocks noChangeAspect="1" noChangeArrowheads="1"/>
            </p:cNvSpPr>
            <p:nvPr/>
          </p:nvSpPr>
          <p:spPr bwMode="auto">
            <a:xfrm flipH="1" flipV="1">
              <a:off x="1116"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652" name="Line 1755"/>
            <p:cNvSpPr>
              <a:spLocks noChangeAspect="1" noChangeShapeType="1"/>
            </p:cNvSpPr>
            <p:nvPr/>
          </p:nvSpPr>
          <p:spPr bwMode="auto">
            <a:xfrm>
              <a:off x="984"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653" name="Line 1756"/>
            <p:cNvSpPr>
              <a:spLocks noChangeAspect="1" noChangeShapeType="1"/>
            </p:cNvSpPr>
            <p:nvPr/>
          </p:nvSpPr>
          <p:spPr bwMode="auto">
            <a:xfrm flipH="1" flipV="1">
              <a:off x="957"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2654" name="Line 1757"/>
            <p:cNvSpPr>
              <a:spLocks noChangeAspect="1" noChangeShapeType="1"/>
            </p:cNvSpPr>
            <p:nvPr/>
          </p:nvSpPr>
          <p:spPr bwMode="auto">
            <a:xfrm flipV="1">
              <a:off x="956"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655" name="Oval 1758"/>
            <p:cNvSpPr>
              <a:spLocks noChangeAspect="1" noChangeArrowheads="1"/>
            </p:cNvSpPr>
            <p:nvPr/>
          </p:nvSpPr>
          <p:spPr bwMode="auto">
            <a:xfrm>
              <a:off x="945"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656" name="Line 1759"/>
            <p:cNvSpPr>
              <a:spLocks noChangeAspect="1" noChangeShapeType="1"/>
            </p:cNvSpPr>
            <p:nvPr/>
          </p:nvSpPr>
          <p:spPr bwMode="auto">
            <a:xfrm flipH="1" flipV="1">
              <a:off x="961"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657" name="Line 1760"/>
            <p:cNvSpPr>
              <a:spLocks noChangeAspect="1" noChangeShapeType="1"/>
            </p:cNvSpPr>
            <p:nvPr/>
          </p:nvSpPr>
          <p:spPr bwMode="auto">
            <a:xfrm>
              <a:off x="984"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2658" name="Line 1761"/>
            <p:cNvSpPr>
              <a:spLocks noChangeAspect="1" noChangeShapeType="1"/>
            </p:cNvSpPr>
            <p:nvPr/>
          </p:nvSpPr>
          <p:spPr bwMode="auto">
            <a:xfrm flipH="1">
              <a:off x="982"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659" name="Oval 1762"/>
            <p:cNvSpPr>
              <a:spLocks noChangeAspect="1" noChangeArrowheads="1"/>
            </p:cNvSpPr>
            <p:nvPr/>
          </p:nvSpPr>
          <p:spPr bwMode="auto">
            <a:xfrm flipH="1" flipV="1">
              <a:off x="945"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660" name="Line 1763"/>
            <p:cNvSpPr>
              <a:spLocks noChangeAspect="1" noChangeShapeType="1"/>
            </p:cNvSpPr>
            <p:nvPr/>
          </p:nvSpPr>
          <p:spPr bwMode="auto">
            <a:xfrm>
              <a:off x="109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661" name="Line 1764"/>
            <p:cNvSpPr>
              <a:spLocks noChangeAspect="1" noChangeShapeType="1"/>
            </p:cNvSpPr>
            <p:nvPr/>
          </p:nvSpPr>
          <p:spPr bwMode="auto">
            <a:xfrm flipH="1" flipV="1">
              <a:off x="107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2662" name="Line 1765"/>
            <p:cNvSpPr>
              <a:spLocks noChangeAspect="1" noChangeShapeType="1"/>
            </p:cNvSpPr>
            <p:nvPr/>
          </p:nvSpPr>
          <p:spPr bwMode="auto">
            <a:xfrm flipV="1">
              <a:off x="1070" y="1377"/>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663" name="Oval 1766"/>
            <p:cNvSpPr>
              <a:spLocks noChangeAspect="1" noChangeArrowheads="1"/>
            </p:cNvSpPr>
            <p:nvPr/>
          </p:nvSpPr>
          <p:spPr bwMode="auto">
            <a:xfrm>
              <a:off x="105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664" name="Line 1767"/>
            <p:cNvSpPr>
              <a:spLocks noChangeAspect="1" noChangeShapeType="1"/>
            </p:cNvSpPr>
            <p:nvPr/>
          </p:nvSpPr>
          <p:spPr bwMode="auto">
            <a:xfrm flipH="1" flipV="1">
              <a:off x="1075"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665" name="Line 1768"/>
            <p:cNvSpPr>
              <a:spLocks noChangeAspect="1" noChangeShapeType="1"/>
            </p:cNvSpPr>
            <p:nvPr/>
          </p:nvSpPr>
          <p:spPr bwMode="auto">
            <a:xfrm>
              <a:off x="1098"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2666" name="Line 1769"/>
            <p:cNvSpPr>
              <a:spLocks noChangeAspect="1" noChangeShapeType="1"/>
            </p:cNvSpPr>
            <p:nvPr/>
          </p:nvSpPr>
          <p:spPr bwMode="auto">
            <a:xfrm flipH="1">
              <a:off x="1096"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667" name="Oval 1770"/>
            <p:cNvSpPr>
              <a:spLocks noChangeAspect="1" noChangeArrowheads="1"/>
            </p:cNvSpPr>
            <p:nvPr/>
          </p:nvSpPr>
          <p:spPr bwMode="auto">
            <a:xfrm flipH="1" flipV="1">
              <a:off x="105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668" name="Line 1771"/>
            <p:cNvSpPr>
              <a:spLocks noChangeAspect="1" noChangeShapeType="1"/>
            </p:cNvSpPr>
            <p:nvPr/>
          </p:nvSpPr>
          <p:spPr bwMode="auto">
            <a:xfrm>
              <a:off x="121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669" name="Line 1772"/>
            <p:cNvSpPr>
              <a:spLocks noChangeAspect="1" noChangeShapeType="1"/>
            </p:cNvSpPr>
            <p:nvPr/>
          </p:nvSpPr>
          <p:spPr bwMode="auto">
            <a:xfrm flipH="1" flipV="1">
              <a:off x="1183"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2670" name="Line 1773"/>
            <p:cNvSpPr>
              <a:spLocks noChangeAspect="1" noChangeShapeType="1"/>
            </p:cNvSpPr>
            <p:nvPr/>
          </p:nvSpPr>
          <p:spPr bwMode="auto">
            <a:xfrm flipV="1">
              <a:off x="1182" y="1377"/>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671" name="Oval 1774"/>
            <p:cNvSpPr>
              <a:spLocks noChangeAspect="1" noChangeArrowheads="1"/>
            </p:cNvSpPr>
            <p:nvPr/>
          </p:nvSpPr>
          <p:spPr bwMode="auto">
            <a:xfrm>
              <a:off x="1173" y="1324"/>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672" name="Line 1775"/>
            <p:cNvSpPr>
              <a:spLocks noChangeAspect="1" noChangeShapeType="1"/>
            </p:cNvSpPr>
            <p:nvPr/>
          </p:nvSpPr>
          <p:spPr bwMode="auto">
            <a:xfrm flipH="1" flipV="1">
              <a:off x="1188"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673" name="Line 1776"/>
            <p:cNvSpPr>
              <a:spLocks noChangeAspect="1" noChangeShapeType="1"/>
            </p:cNvSpPr>
            <p:nvPr/>
          </p:nvSpPr>
          <p:spPr bwMode="auto">
            <a:xfrm>
              <a:off x="1210" y="1405"/>
              <a:ext cx="7"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2674" name="Line 1777"/>
            <p:cNvSpPr>
              <a:spLocks noChangeAspect="1" noChangeShapeType="1"/>
            </p:cNvSpPr>
            <p:nvPr/>
          </p:nvSpPr>
          <p:spPr bwMode="auto">
            <a:xfrm flipH="1">
              <a:off x="1209"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675" name="Oval 1778"/>
            <p:cNvSpPr>
              <a:spLocks noChangeAspect="1" noChangeArrowheads="1"/>
            </p:cNvSpPr>
            <p:nvPr/>
          </p:nvSpPr>
          <p:spPr bwMode="auto">
            <a:xfrm flipH="1" flipV="1">
              <a:off x="1173" y="1425"/>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676" name="Line 1779"/>
            <p:cNvSpPr>
              <a:spLocks noChangeAspect="1" noChangeShapeType="1"/>
            </p:cNvSpPr>
            <p:nvPr/>
          </p:nvSpPr>
          <p:spPr bwMode="auto">
            <a:xfrm>
              <a:off x="1326"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677" name="Line 1780"/>
            <p:cNvSpPr>
              <a:spLocks noChangeAspect="1" noChangeShapeType="1"/>
            </p:cNvSpPr>
            <p:nvPr/>
          </p:nvSpPr>
          <p:spPr bwMode="auto">
            <a:xfrm flipH="1" flipV="1">
              <a:off x="1298"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2678" name="Line 1781"/>
            <p:cNvSpPr>
              <a:spLocks noChangeAspect="1" noChangeShapeType="1"/>
            </p:cNvSpPr>
            <p:nvPr/>
          </p:nvSpPr>
          <p:spPr bwMode="auto">
            <a:xfrm flipV="1">
              <a:off x="1297"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679" name="Oval 1782"/>
            <p:cNvSpPr>
              <a:spLocks noChangeAspect="1" noChangeArrowheads="1"/>
            </p:cNvSpPr>
            <p:nvPr/>
          </p:nvSpPr>
          <p:spPr bwMode="auto">
            <a:xfrm>
              <a:off x="1286" y="1324"/>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680" name="Line 1783"/>
            <p:cNvSpPr>
              <a:spLocks noChangeAspect="1" noChangeShapeType="1"/>
            </p:cNvSpPr>
            <p:nvPr/>
          </p:nvSpPr>
          <p:spPr bwMode="auto">
            <a:xfrm flipH="1" flipV="1">
              <a:off x="1302"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681" name="Line 1784"/>
            <p:cNvSpPr>
              <a:spLocks noChangeAspect="1" noChangeShapeType="1"/>
            </p:cNvSpPr>
            <p:nvPr/>
          </p:nvSpPr>
          <p:spPr bwMode="auto">
            <a:xfrm>
              <a:off x="1325"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2682" name="Line 1785"/>
            <p:cNvSpPr>
              <a:spLocks noChangeAspect="1" noChangeShapeType="1"/>
            </p:cNvSpPr>
            <p:nvPr/>
          </p:nvSpPr>
          <p:spPr bwMode="auto">
            <a:xfrm flipH="1">
              <a:off x="1323"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683" name="Oval 1786"/>
            <p:cNvSpPr>
              <a:spLocks noChangeAspect="1" noChangeArrowheads="1"/>
            </p:cNvSpPr>
            <p:nvPr/>
          </p:nvSpPr>
          <p:spPr bwMode="auto">
            <a:xfrm flipH="1" flipV="1">
              <a:off x="1286" y="1425"/>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684" name="Line 1787"/>
            <p:cNvSpPr>
              <a:spLocks noChangeAspect="1" noChangeShapeType="1"/>
            </p:cNvSpPr>
            <p:nvPr/>
          </p:nvSpPr>
          <p:spPr bwMode="auto">
            <a:xfrm>
              <a:off x="126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685" name="Line 1788"/>
            <p:cNvSpPr>
              <a:spLocks noChangeAspect="1" noChangeShapeType="1"/>
            </p:cNvSpPr>
            <p:nvPr/>
          </p:nvSpPr>
          <p:spPr bwMode="auto">
            <a:xfrm flipH="1" flipV="1">
              <a:off x="124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2686" name="Line 1789"/>
            <p:cNvSpPr>
              <a:spLocks noChangeAspect="1" noChangeShapeType="1"/>
            </p:cNvSpPr>
            <p:nvPr/>
          </p:nvSpPr>
          <p:spPr bwMode="auto">
            <a:xfrm flipV="1">
              <a:off x="123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687" name="Oval 1790"/>
            <p:cNvSpPr>
              <a:spLocks noChangeAspect="1" noChangeArrowheads="1"/>
            </p:cNvSpPr>
            <p:nvPr/>
          </p:nvSpPr>
          <p:spPr bwMode="auto">
            <a:xfrm>
              <a:off x="122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688" name="Line 1791"/>
            <p:cNvSpPr>
              <a:spLocks noChangeAspect="1" noChangeShapeType="1"/>
            </p:cNvSpPr>
            <p:nvPr/>
          </p:nvSpPr>
          <p:spPr bwMode="auto">
            <a:xfrm flipH="1" flipV="1">
              <a:off x="1245"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689" name="Line 1792"/>
            <p:cNvSpPr>
              <a:spLocks noChangeAspect="1" noChangeShapeType="1"/>
            </p:cNvSpPr>
            <p:nvPr/>
          </p:nvSpPr>
          <p:spPr bwMode="auto">
            <a:xfrm>
              <a:off x="1267"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2690" name="Line 1793"/>
            <p:cNvSpPr>
              <a:spLocks noChangeAspect="1" noChangeShapeType="1"/>
            </p:cNvSpPr>
            <p:nvPr/>
          </p:nvSpPr>
          <p:spPr bwMode="auto">
            <a:xfrm flipH="1">
              <a:off x="126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691" name="Oval 1794"/>
            <p:cNvSpPr>
              <a:spLocks noChangeAspect="1" noChangeArrowheads="1"/>
            </p:cNvSpPr>
            <p:nvPr/>
          </p:nvSpPr>
          <p:spPr bwMode="auto">
            <a:xfrm flipH="1" flipV="1">
              <a:off x="122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692" name="Line 1795"/>
            <p:cNvSpPr>
              <a:spLocks noChangeAspect="1" noChangeShapeType="1"/>
            </p:cNvSpPr>
            <p:nvPr/>
          </p:nvSpPr>
          <p:spPr bwMode="auto">
            <a:xfrm>
              <a:off x="1382"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693" name="Line 1796"/>
            <p:cNvSpPr>
              <a:spLocks noChangeAspect="1" noChangeShapeType="1"/>
            </p:cNvSpPr>
            <p:nvPr/>
          </p:nvSpPr>
          <p:spPr bwMode="auto">
            <a:xfrm flipH="1" flipV="1">
              <a:off x="1354"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2694" name="Line 1797"/>
            <p:cNvSpPr>
              <a:spLocks noChangeAspect="1" noChangeShapeType="1"/>
            </p:cNvSpPr>
            <p:nvPr/>
          </p:nvSpPr>
          <p:spPr bwMode="auto">
            <a:xfrm flipV="1">
              <a:off x="1353" y="1377"/>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695" name="Oval 1798"/>
            <p:cNvSpPr>
              <a:spLocks noChangeAspect="1" noChangeArrowheads="1"/>
            </p:cNvSpPr>
            <p:nvPr/>
          </p:nvSpPr>
          <p:spPr bwMode="auto">
            <a:xfrm>
              <a:off x="1343"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696" name="Line 1799"/>
            <p:cNvSpPr>
              <a:spLocks noChangeAspect="1" noChangeShapeType="1"/>
            </p:cNvSpPr>
            <p:nvPr/>
          </p:nvSpPr>
          <p:spPr bwMode="auto">
            <a:xfrm flipH="1" flipV="1">
              <a:off x="1359"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697" name="Line 1800"/>
            <p:cNvSpPr>
              <a:spLocks noChangeAspect="1" noChangeShapeType="1"/>
            </p:cNvSpPr>
            <p:nvPr/>
          </p:nvSpPr>
          <p:spPr bwMode="auto">
            <a:xfrm>
              <a:off x="1381"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2698" name="Line 1801"/>
            <p:cNvSpPr>
              <a:spLocks noChangeAspect="1" noChangeShapeType="1"/>
            </p:cNvSpPr>
            <p:nvPr/>
          </p:nvSpPr>
          <p:spPr bwMode="auto">
            <a:xfrm flipH="1">
              <a:off x="1380"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699" name="Oval 1802"/>
            <p:cNvSpPr>
              <a:spLocks noChangeAspect="1" noChangeArrowheads="1"/>
            </p:cNvSpPr>
            <p:nvPr/>
          </p:nvSpPr>
          <p:spPr bwMode="auto">
            <a:xfrm flipH="1" flipV="1">
              <a:off x="1343"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700" name="Line 1803"/>
            <p:cNvSpPr>
              <a:spLocks noChangeAspect="1" noChangeShapeType="1"/>
            </p:cNvSpPr>
            <p:nvPr/>
          </p:nvSpPr>
          <p:spPr bwMode="auto">
            <a:xfrm>
              <a:off x="1439"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01" name="Line 1804"/>
            <p:cNvSpPr>
              <a:spLocks noChangeAspect="1" noChangeShapeType="1"/>
            </p:cNvSpPr>
            <p:nvPr/>
          </p:nvSpPr>
          <p:spPr bwMode="auto">
            <a:xfrm flipH="1" flipV="1">
              <a:off x="1411"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02" name="Line 1805"/>
            <p:cNvSpPr>
              <a:spLocks noChangeAspect="1" noChangeShapeType="1"/>
            </p:cNvSpPr>
            <p:nvPr/>
          </p:nvSpPr>
          <p:spPr bwMode="auto">
            <a:xfrm flipV="1">
              <a:off x="1410"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03" name="Oval 1806"/>
            <p:cNvSpPr>
              <a:spLocks noChangeAspect="1" noChangeArrowheads="1"/>
            </p:cNvSpPr>
            <p:nvPr/>
          </p:nvSpPr>
          <p:spPr bwMode="auto">
            <a:xfrm>
              <a:off x="139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704" name="Line 1807"/>
            <p:cNvSpPr>
              <a:spLocks noChangeAspect="1" noChangeShapeType="1"/>
            </p:cNvSpPr>
            <p:nvPr/>
          </p:nvSpPr>
          <p:spPr bwMode="auto">
            <a:xfrm flipH="1" flipV="1">
              <a:off x="1416"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05" name="Line 1808"/>
            <p:cNvSpPr>
              <a:spLocks noChangeAspect="1" noChangeShapeType="1"/>
            </p:cNvSpPr>
            <p:nvPr/>
          </p:nvSpPr>
          <p:spPr bwMode="auto">
            <a:xfrm>
              <a:off x="1438"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06" name="Line 1809"/>
            <p:cNvSpPr>
              <a:spLocks noChangeAspect="1" noChangeShapeType="1"/>
            </p:cNvSpPr>
            <p:nvPr/>
          </p:nvSpPr>
          <p:spPr bwMode="auto">
            <a:xfrm flipH="1">
              <a:off x="1436"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07" name="Oval 1810"/>
            <p:cNvSpPr>
              <a:spLocks noChangeAspect="1" noChangeArrowheads="1"/>
            </p:cNvSpPr>
            <p:nvPr/>
          </p:nvSpPr>
          <p:spPr bwMode="auto">
            <a:xfrm flipH="1" flipV="1">
              <a:off x="139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708" name="Line 1811"/>
            <p:cNvSpPr>
              <a:spLocks noChangeAspect="1" noChangeShapeType="1"/>
            </p:cNvSpPr>
            <p:nvPr/>
          </p:nvSpPr>
          <p:spPr bwMode="auto">
            <a:xfrm>
              <a:off x="1496"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09" name="Line 1812"/>
            <p:cNvSpPr>
              <a:spLocks noChangeAspect="1" noChangeShapeType="1"/>
            </p:cNvSpPr>
            <p:nvPr/>
          </p:nvSpPr>
          <p:spPr bwMode="auto">
            <a:xfrm flipH="1" flipV="1">
              <a:off x="1468"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10" name="Line 1813"/>
            <p:cNvSpPr>
              <a:spLocks noChangeAspect="1" noChangeShapeType="1"/>
            </p:cNvSpPr>
            <p:nvPr/>
          </p:nvSpPr>
          <p:spPr bwMode="auto">
            <a:xfrm flipV="1">
              <a:off x="1468" y="1377"/>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11" name="Oval 1814"/>
            <p:cNvSpPr>
              <a:spLocks noChangeAspect="1" noChangeArrowheads="1"/>
            </p:cNvSpPr>
            <p:nvPr/>
          </p:nvSpPr>
          <p:spPr bwMode="auto">
            <a:xfrm>
              <a:off x="1457"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712" name="Line 1815"/>
            <p:cNvSpPr>
              <a:spLocks noChangeAspect="1" noChangeShapeType="1"/>
            </p:cNvSpPr>
            <p:nvPr/>
          </p:nvSpPr>
          <p:spPr bwMode="auto">
            <a:xfrm flipH="1" flipV="1">
              <a:off x="1473"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13" name="Line 1816"/>
            <p:cNvSpPr>
              <a:spLocks noChangeAspect="1" noChangeShapeType="1"/>
            </p:cNvSpPr>
            <p:nvPr/>
          </p:nvSpPr>
          <p:spPr bwMode="auto">
            <a:xfrm>
              <a:off x="1496"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14" name="Line 1817"/>
            <p:cNvSpPr>
              <a:spLocks noChangeAspect="1" noChangeShapeType="1"/>
            </p:cNvSpPr>
            <p:nvPr/>
          </p:nvSpPr>
          <p:spPr bwMode="auto">
            <a:xfrm flipH="1">
              <a:off x="1494"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15" name="Oval 1818"/>
            <p:cNvSpPr>
              <a:spLocks noChangeAspect="1" noChangeArrowheads="1"/>
            </p:cNvSpPr>
            <p:nvPr/>
          </p:nvSpPr>
          <p:spPr bwMode="auto">
            <a:xfrm flipH="1" flipV="1">
              <a:off x="1457"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716" name="Line 1819"/>
            <p:cNvSpPr>
              <a:spLocks noChangeAspect="1" noChangeShapeType="1"/>
            </p:cNvSpPr>
            <p:nvPr/>
          </p:nvSpPr>
          <p:spPr bwMode="auto">
            <a:xfrm>
              <a:off x="155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17" name="Line 1820"/>
            <p:cNvSpPr>
              <a:spLocks noChangeAspect="1" noChangeShapeType="1"/>
            </p:cNvSpPr>
            <p:nvPr/>
          </p:nvSpPr>
          <p:spPr bwMode="auto">
            <a:xfrm flipH="1" flipV="1">
              <a:off x="1524"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18" name="Line 1821"/>
            <p:cNvSpPr>
              <a:spLocks noChangeAspect="1" noChangeShapeType="1"/>
            </p:cNvSpPr>
            <p:nvPr/>
          </p:nvSpPr>
          <p:spPr bwMode="auto">
            <a:xfrm flipV="1">
              <a:off x="1524" y="1377"/>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19" name="Oval 1822"/>
            <p:cNvSpPr>
              <a:spLocks noChangeAspect="1" noChangeArrowheads="1"/>
            </p:cNvSpPr>
            <p:nvPr/>
          </p:nvSpPr>
          <p:spPr bwMode="auto">
            <a:xfrm>
              <a:off x="1513"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720" name="Line 1823"/>
            <p:cNvSpPr>
              <a:spLocks noChangeAspect="1" noChangeShapeType="1"/>
            </p:cNvSpPr>
            <p:nvPr/>
          </p:nvSpPr>
          <p:spPr bwMode="auto">
            <a:xfrm flipH="1" flipV="1">
              <a:off x="1529"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21" name="Line 1824"/>
            <p:cNvSpPr>
              <a:spLocks noChangeAspect="1" noChangeShapeType="1"/>
            </p:cNvSpPr>
            <p:nvPr/>
          </p:nvSpPr>
          <p:spPr bwMode="auto">
            <a:xfrm>
              <a:off x="1551"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22" name="Line 1825"/>
            <p:cNvSpPr>
              <a:spLocks noChangeAspect="1" noChangeShapeType="1"/>
            </p:cNvSpPr>
            <p:nvPr/>
          </p:nvSpPr>
          <p:spPr bwMode="auto">
            <a:xfrm flipH="1">
              <a:off x="1550"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23" name="Oval 1826"/>
            <p:cNvSpPr>
              <a:spLocks noChangeAspect="1" noChangeArrowheads="1"/>
            </p:cNvSpPr>
            <p:nvPr/>
          </p:nvSpPr>
          <p:spPr bwMode="auto">
            <a:xfrm flipH="1" flipV="1">
              <a:off x="1513"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724" name="Line 1827"/>
            <p:cNvSpPr>
              <a:spLocks noChangeAspect="1" noChangeShapeType="1"/>
            </p:cNvSpPr>
            <p:nvPr/>
          </p:nvSpPr>
          <p:spPr bwMode="auto">
            <a:xfrm>
              <a:off x="160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25" name="Line 1828"/>
            <p:cNvSpPr>
              <a:spLocks noChangeAspect="1" noChangeShapeType="1"/>
            </p:cNvSpPr>
            <p:nvPr/>
          </p:nvSpPr>
          <p:spPr bwMode="auto">
            <a:xfrm flipH="1" flipV="1">
              <a:off x="158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26" name="Line 1829"/>
            <p:cNvSpPr>
              <a:spLocks noChangeAspect="1" noChangeShapeType="1"/>
            </p:cNvSpPr>
            <p:nvPr/>
          </p:nvSpPr>
          <p:spPr bwMode="auto">
            <a:xfrm flipV="1">
              <a:off x="157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27" name="Oval 1830"/>
            <p:cNvSpPr>
              <a:spLocks noChangeAspect="1" noChangeArrowheads="1"/>
            </p:cNvSpPr>
            <p:nvPr/>
          </p:nvSpPr>
          <p:spPr bwMode="auto">
            <a:xfrm>
              <a:off x="156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728" name="Line 1831"/>
            <p:cNvSpPr>
              <a:spLocks noChangeAspect="1" noChangeShapeType="1"/>
            </p:cNvSpPr>
            <p:nvPr/>
          </p:nvSpPr>
          <p:spPr bwMode="auto">
            <a:xfrm flipH="1" flipV="1">
              <a:off x="1586"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29" name="Line 1832"/>
            <p:cNvSpPr>
              <a:spLocks noChangeAspect="1" noChangeShapeType="1"/>
            </p:cNvSpPr>
            <p:nvPr/>
          </p:nvSpPr>
          <p:spPr bwMode="auto">
            <a:xfrm>
              <a:off x="1607" y="1405"/>
              <a:ext cx="7"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30" name="Line 1833"/>
            <p:cNvSpPr>
              <a:spLocks noChangeAspect="1" noChangeShapeType="1"/>
            </p:cNvSpPr>
            <p:nvPr/>
          </p:nvSpPr>
          <p:spPr bwMode="auto">
            <a:xfrm flipH="1">
              <a:off x="1606"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31" name="Oval 1834"/>
            <p:cNvSpPr>
              <a:spLocks noChangeAspect="1" noChangeArrowheads="1"/>
            </p:cNvSpPr>
            <p:nvPr/>
          </p:nvSpPr>
          <p:spPr bwMode="auto">
            <a:xfrm flipH="1" flipV="1">
              <a:off x="156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732" name="Line 1835"/>
            <p:cNvSpPr>
              <a:spLocks noChangeAspect="1" noChangeShapeType="1"/>
            </p:cNvSpPr>
            <p:nvPr/>
          </p:nvSpPr>
          <p:spPr bwMode="auto">
            <a:xfrm>
              <a:off x="1665"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33" name="Line 1836"/>
            <p:cNvSpPr>
              <a:spLocks noChangeAspect="1" noChangeShapeType="1"/>
            </p:cNvSpPr>
            <p:nvPr/>
          </p:nvSpPr>
          <p:spPr bwMode="auto">
            <a:xfrm flipH="1" flipV="1">
              <a:off x="1637"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34" name="Line 1837"/>
            <p:cNvSpPr>
              <a:spLocks noChangeAspect="1" noChangeShapeType="1"/>
            </p:cNvSpPr>
            <p:nvPr/>
          </p:nvSpPr>
          <p:spPr bwMode="auto">
            <a:xfrm flipV="1">
              <a:off x="1636"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35" name="Oval 1838"/>
            <p:cNvSpPr>
              <a:spLocks noChangeAspect="1" noChangeArrowheads="1"/>
            </p:cNvSpPr>
            <p:nvPr/>
          </p:nvSpPr>
          <p:spPr bwMode="auto">
            <a:xfrm>
              <a:off x="1626"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736" name="Line 1839"/>
            <p:cNvSpPr>
              <a:spLocks noChangeAspect="1" noChangeShapeType="1"/>
            </p:cNvSpPr>
            <p:nvPr/>
          </p:nvSpPr>
          <p:spPr bwMode="auto">
            <a:xfrm flipH="1" flipV="1">
              <a:off x="1642"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37" name="Line 1840"/>
            <p:cNvSpPr>
              <a:spLocks noChangeAspect="1" noChangeShapeType="1"/>
            </p:cNvSpPr>
            <p:nvPr/>
          </p:nvSpPr>
          <p:spPr bwMode="auto">
            <a:xfrm>
              <a:off x="1664"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38" name="Line 1841"/>
            <p:cNvSpPr>
              <a:spLocks noChangeAspect="1" noChangeShapeType="1"/>
            </p:cNvSpPr>
            <p:nvPr/>
          </p:nvSpPr>
          <p:spPr bwMode="auto">
            <a:xfrm flipH="1">
              <a:off x="1663" y="1416"/>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39" name="Oval 1842"/>
            <p:cNvSpPr>
              <a:spLocks noChangeAspect="1" noChangeArrowheads="1"/>
            </p:cNvSpPr>
            <p:nvPr/>
          </p:nvSpPr>
          <p:spPr bwMode="auto">
            <a:xfrm flipH="1" flipV="1">
              <a:off x="1626"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740" name="Line 1843"/>
            <p:cNvSpPr>
              <a:spLocks noChangeAspect="1" noChangeShapeType="1"/>
            </p:cNvSpPr>
            <p:nvPr/>
          </p:nvSpPr>
          <p:spPr bwMode="auto">
            <a:xfrm>
              <a:off x="190"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41" name="Line 1844"/>
            <p:cNvSpPr>
              <a:spLocks noChangeAspect="1" noChangeShapeType="1"/>
            </p:cNvSpPr>
            <p:nvPr/>
          </p:nvSpPr>
          <p:spPr bwMode="auto">
            <a:xfrm flipH="1" flipV="1">
              <a:off x="162"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42" name="Line 1845"/>
            <p:cNvSpPr>
              <a:spLocks noChangeAspect="1" noChangeShapeType="1"/>
            </p:cNvSpPr>
            <p:nvPr/>
          </p:nvSpPr>
          <p:spPr bwMode="auto">
            <a:xfrm flipV="1">
              <a:off x="162" y="1377"/>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43" name="Oval 1846"/>
            <p:cNvSpPr>
              <a:spLocks noChangeAspect="1" noChangeArrowheads="1"/>
            </p:cNvSpPr>
            <p:nvPr/>
          </p:nvSpPr>
          <p:spPr bwMode="auto">
            <a:xfrm>
              <a:off x="151"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744" name="Line 1847"/>
            <p:cNvSpPr>
              <a:spLocks noChangeAspect="1" noChangeShapeType="1"/>
            </p:cNvSpPr>
            <p:nvPr/>
          </p:nvSpPr>
          <p:spPr bwMode="auto">
            <a:xfrm flipH="1" flipV="1">
              <a:off x="167"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45" name="Line 1848"/>
            <p:cNvSpPr>
              <a:spLocks noChangeAspect="1" noChangeShapeType="1"/>
            </p:cNvSpPr>
            <p:nvPr/>
          </p:nvSpPr>
          <p:spPr bwMode="auto">
            <a:xfrm>
              <a:off x="190"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46" name="Line 1849"/>
            <p:cNvSpPr>
              <a:spLocks noChangeAspect="1" noChangeShapeType="1"/>
            </p:cNvSpPr>
            <p:nvPr/>
          </p:nvSpPr>
          <p:spPr bwMode="auto">
            <a:xfrm flipH="1">
              <a:off x="188"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47" name="Oval 1850"/>
            <p:cNvSpPr>
              <a:spLocks noChangeAspect="1" noChangeArrowheads="1"/>
            </p:cNvSpPr>
            <p:nvPr/>
          </p:nvSpPr>
          <p:spPr bwMode="auto">
            <a:xfrm flipH="1" flipV="1">
              <a:off x="151"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748" name="Line 1851"/>
            <p:cNvSpPr>
              <a:spLocks noChangeAspect="1" noChangeShapeType="1"/>
            </p:cNvSpPr>
            <p:nvPr/>
          </p:nvSpPr>
          <p:spPr bwMode="auto">
            <a:xfrm>
              <a:off x="246"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49" name="Line 1852"/>
            <p:cNvSpPr>
              <a:spLocks noChangeAspect="1" noChangeShapeType="1"/>
            </p:cNvSpPr>
            <p:nvPr/>
          </p:nvSpPr>
          <p:spPr bwMode="auto">
            <a:xfrm flipH="1" flipV="1">
              <a:off x="219"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50" name="Line 1853"/>
            <p:cNvSpPr>
              <a:spLocks noChangeAspect="1" noChangeShapeType="1"/>
            </p:cNvSpPr>
            <p:nvPr/>
          </p:nvSpPr>
          <p:spPr bwMode="auto">
            <a:xfrm flipV="1">
              <a:off x="218"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51" name="Oval 1854"/>
            <p:cNvSpPr>
              <a:spLocks noChangeAspect="1" noChangeArrowheads="1"/>
            </p:cNvSpPr>
            <p:nvPr/>
          </p:nvSpPr>
          <p:spPr bwMode="auto">
            <a:xfrm>
              <a:off x="208"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752" name="Line 1855"/>
            <p:cNvSpPr>
              <a:spLocks noChangeAspect="1" noChangeShapeType="1"/>
            </p:cNvSpPr>
            <p:nvPr/>
          </p:nvSpPr>
          <p:spPr bwMode="auto">
            <a:xfrm flipH="1" flipV="1">
              <a:off x="224"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53" name="Line 1856"/>
            <p:cNvSpPr>
              <a:spLocks noChangeAspect="1" noChangeShapeType="1"/>
            </p:cNvSpPr>
            <p:nvPr/>
          </p:nvSpPr>
          <p:spPr bwMode="auto">
            <a:xfrm>
              <a:off x="246"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54" name="Line 1857"/>
            <p:cNvSpPr>
              <a:spLocks noChangeAspect="1" noChangeShapeType="1"/>
            </p:cNvSpPr>
            <p:nvPr/>
          </p:nvSpPr>
          <p:spPr bwMode="auto">
            <a:xfrm flipH="1">
              <a:off x="24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55" name="Oval 1858"/>
            <p:cNvSpPr>
              <a:spLocks noChangeAspect="1" noChangeArrowheads="1"/>
            </p:cNvSpPr>
            <p:nvPr/>
          </p:nvSpPr>
          <p:spPr bwMode="auto">
            <a:xfrm flipH="1" flipV="1">
              <a:off x="208"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756" name="Line 1859"/>
            <p:cNvSpPr>
              <a:spLocks noChangeAspect="1" noChangeShapeType="1"/>
            </p:cNvSpPr>
            <p:nvPr/>
          </p:nvSpPr>
          <p:spPr bwMode="auto">
            <a:xfrm>
              <a:off x="360"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57" name="Line 1860"/>
            <p:cNvSpPr>
              <a:spLocks noChangeAspect="1" noChangeShapeType="1"/>
            </p:cNvSpPr>
            <p:nvPr/>
          </p:nvSpPr>
          <p:spPr bwMode="auto">
            <a:xfrm flipH="1" flipV="1">
              <a:off x="332"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58" name="Line 1861"/>
            <p:cNvSpPr>
              <a:spLocks noChangeAspect="1" noChangeShapeType="1"/>
            </p:cNvSpPr>
            <p:nvPr/>
          </p:nvSpPr>
          <p:spPr bwMode="auto">
            <a:xfrm flipV="1">
              <a:off x="331"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59" name="Oval 1862"/>
            <p:cNvSpPr>
              <a:spLocks noChangeAspect="1" noChangeArrowheads="1"/>
            </p:cNvSpPr>
            <p:nvPr/>
          </p:nvSpPr>
          <p:spPr bwMode="auto">
            <a:xfrm>
              <a:off x="321"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760" name="Line 1863"/>
            <p:cNvSpPr>
              <a:spLocks noChangeAspect="1" noChangeShapeType="1"/>
            </p:cNvSpPr>
            <p:nvPr/>
          </p:nvSpPr>
          <p:spPr bwMode="auto">
            <a:xfrm flipH="1" flipV="1">
              <a:off x="336"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61" name="Line 1864"/>
            <p:cNvSpPr>
              <a:spLocks noChangeAspect="1" noChangeShapeType="1"/>
            </p:cNvSpPr>
            <p:nvPr/>
          </p:nvSpPr>
          <p:spPr bwMode="auto">
            <a:xfrm>
              <a:off x="359"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62" name="Line 1865"/>
            <p:cNvSpPr>
              <a:spLocks noChangeAspect="1" noChangeShapeType="1"/>
            </p:cNvSpPr>
            <p:nvPr/>
          </p:nvSpPr>
          <p:spPr bwMode="auto">
            <a:xfrm flipH="1">
              <a:off x="357"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63" name="Oval 1866"/>
            <p:cNvSpPr>
              <a:spLocks noChangeAspect="1" noChangeArrowheads="1"/>
            </p:cNvSpPr>
            <p:nvPr/>
          </p:nvSpPr>
          <p:spPr bwMode="auto">
            <a:xfrm flipH="1" flipV="1">
              <a:off x="321"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764" name="Line 1867"/>
            <p:cNvSpPr>
              <a:spLocks noChangeAspect="1" noChangeShapeType="1"/>
            </p:cNvSpPr>
            <p:nvPr/>
          </p:nvSpPr>
          <p:spPr bwMode="auto">
            <a:xfrm>
              <a:off x="474"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65" name="Line 1868"/>
            <p:cNvSpPr>
              <a:spLocks noChangeAspect="1" noChangeShapeType="1"/>
            </p:cNvSpPr>
            <p:nvPr/>
          </p:nvSpPr>
          <p:spPr bwMode="auto">
            <a:xfrm flipH="1" flipV="1">
              <a:off x="446"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66" name="Line 1869"/>
            <p:cNvSpPr>
              <a:spLocks noChangeAspect="1" noChangeShapeType="1"/>
            </p:cNvSpPr>
            <p:nvPr/>
          </p:nvSpPr>
          <p:spPr bwMode="auto">
            <a:xfrm flipV="1">
              <a:off x="445"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67" name="Oval 1870"/>
            <p:cNvSpPr>
              <a:spLocks noChangeAspect="1" noChangeArrowheads="1"/>
            </p:cNvSpPr>
            <p:nvPr/>
          </p:nvSpPr>
          <p:spPr bwMode="auto">
            <a:xfrm>
              <a:off x="435" y="1324"/>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768" name="Line 1871"/>
            <p:cNvSpPr>
              <a:spLocks noChangeAspect="1" noChangeShapeType="1"/>
            </p:cNvSpPr>
            <p:nvPr/>
          </p:nvSpPr>
          <p:spPr bwMode="auto">
            <a:xfrm flipH="1" flipV="1">
              <a:off x="451"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69" name="Line 1872"/>
            <p:cNvSpPr>
              <a:spLocks noChangeAspect="1" noChangeShapeType="1"/>
            </p:cNvSpPr>
            <p:nvPr/>
          </p:nvSpPr>
          <p:spPr bwMode="auto">
            <a:xfrm>
              <a:off x="473"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70" name="Line 1873"/>
            <p:cNvSpPr>
              <a:spLocks noChangeAspect="1" noChangeShapeType="1"/>
            </p:cNvSpPr>
            <p:nvPr/>
          </p:nvSpPr>
          <p:spPr bwMode="auto">
            <a:xfrm flipH="1">
              <a:off x="471" y="1416"/>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71" name="Oval 1874"/>
            <p:cNvSpPr>
              <a:spLocks noChangeAspect="1" noChangeArrowheads="1"/>
            </p:cNvSpPr>
            <p:nvPr/>
          </p:nvSpPr>
          <p:spPr bwMode="auto">
            <a:xfrm flipH="1" flipV="1">
              <a:off x="435" y="1425"/>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772" name="Line 1875"/>
            <p:cNvSpPr>
              <a:spLocks noChangeAspect="1" noChangeShapeType="1"/>
            </p:cNvSpPr>
            <p:nvPr/>
          </p:nvSpPr>
          <p:spPr bwMode="auto">
            <a:xfrm>
              <a:off x="303"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73" name="Line 1876"/>
            <p:cNvSpPr>
              <a:spLocks noChangeAspect="1" noChangeShapeType="1"/>
            </p:cNvSpPr>
            <p:nvPr/>
          </p:nvSpPr>
          <p:spPr bwMode="auto">
            <a:xfrm flipH="1" flipV="1">
              <a:off x="275"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74" name="Line 1877"/>
            <p:cNvSpPr>
              <a:spLocks noChangeAspect="1" noChangeShapeType="1"/>
            </p:cNvSpPr>
            <p:nvPr/>
          </p:nvSpPr>
          <p:spPr bwMode="auto">
            <a:xfrm flipV="1">
              <a:off x="274"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75" name="Oval 1878"/>
            <p:cNvSpPr>
              <a:spLocks noChangeAspect="1" noChangeArrowheads="1"/>
            </p:cNvSpPr>
            <p:nvPr/>
          </p:nvSpPr>
          <p:spPr bwMode="auto">
            <a:xfrm>
              <a:off x="264"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776" name="Line 1879"/>
            <p:cNvSpPr>
              <a:spLocks noChangeAspect="1" noChangeShapeType="1"/>
            </p:cNvSpPr>
            <p:nvPr/>
          </p:nvSpPr>
          <p:spPr bwMode="auto">
            <a:xfrm flipH="1" flipV="1">
              <a:off x="281"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77" name="Line 1880"/>
            <p:cNvSpPr>
              <a:spLocks noChangeAspect="1" noChangeShapeType="1"/>
            </p:cNvSpPr>
            <p:nvPr/>
          </p:nvSpPr>
          <p:spPr bwMode="auto">
            <a:xfrm>
              <a:off x="302" y="1405"/>
              <a:ext cx="7"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78" name="Line 1881"/>
            <p:cNvSpPr>
              <a:spLocks noChangeAspect="1" noChangeShapeType="1"/>
            </p:cNvSpPr>
            <p:nvPr/>
          </p:nvSpPr>
          <p:spPr bwMode="auto">
            <a:xfrm flipH="1">
              <a:off x="301"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79" name="Oval 1882"/>
            <p:cNvSpPr>
              <a:spLocks noChangeAspect="1" noChangeArrowheads="1"/>
            </p:cNvSpPr>
            <p:nvPr/>
          </p:nvSpPr>
          <p:spPr bwMode="auto">
            <a:xfrm flipH="1" flipV="1">
              <a:off x="264"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780" name="Line 1883"/>
            <p:cNvSpPr>
              <a:spLocks noChangeAspect="1" noChangeShapeType="1"/>
            </p:cNvSpPr>
            <p:nvPr/>
          </p:nvSpPr>
          <p:spPr bwMode="auto">
            <a:xfrm>
              <a:off x="417"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81" name="Line 1884"/>
            <p:cNvSpPr>
              <a:spLocks noChangeAspect="1" noChangeShapeType="1"/>
            </p:cNvSpPr>
            <p:nvPr/>
          </p:nvSpPr>
          <p:spPr bwMode="auto">
            <a:xfrm flipH="1" flipV="1">
              <a:off x="39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82" name="Line 1885"/>
            <p:cNvSpPr>
              <a:spLocks noChangeAspect="1" noChangeShapeType="1"/>
            </p:cNvSpPr>
            <p:nvPr/>
          </p:nvSpPr>
          <p:spPr bwMode="auto">
            <a:xfrm flipV="1">
              <a:off x="38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83" name="Oval 1886"/>
            <p:cNvSpPr>
              <a:spLocks noChangeAspect="1" noChangeArrowheads="1"/>
            </p:cNvSpPr>
            <p:nvPr/>
          </p:nvSpPr>
          <p:spPr bwMode="auto">
            <a:xfrm>
              <a:off x="378" y="1324"/>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784" name="Line 1887"/>
            <p:cNvSpPr>
              <a:spLocks noChangeAspect="1" noChangeShapeType="1"/>
            </p:cNvSpPr>
            <p:nvPr/>
          </p:nvSpPr>
          <p:spPr bwMode="auto">
            <a:xfrm flipH="1" flipV="1">
              <a:off x="394"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85" name="Line 1888"/>
            <p:cNvSpPr>
              <a:spLocks noChangeAspect="1" noChangeShapeType="1"/>
            </p:cNvSpPr>
            <p:nvPr/>
          </p:nvSpPr>
          <p:spPr bwMode="auto">
            <a:xfrm>
              <a:off x="417"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86" name="Line 1889"/>
            <p:cNvSpPr>
              <a:spLocks noChangeAspect="1" noChangeShapeType="1"/>
            </p:cNvSpPr>
            <p:nvPr/>
          </p:nvSpPr>
          <p:spPr bwMode="auto">
            <a:xfrm flipH="1">
              <a:off x="41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87" name="Oval 1890"/>
            <p:cNvSpPr>
              <a:spLocks noChangeAspect="1" noChangeArrowheads="1"/>
            </p:cNvSpPr>
            <p:nvPr/>
          </p:nvSpPr>
          <p:spPr bwMode="auto">
            <a:xfrm flipH="1" flipV="1">
              <a:off x="378" y="1425"/>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788" name="Line 1891"/>
            <p:cNvSpPr>
              <a:spLocks noChangeAspect="1" noChangeShapeType="1"/>
            </p:cNvSpPr>
            <p:nvPr/>
          </p:nvSpPr>
          <p:spPr bwMode="auto">
            <a:xfrm>
              <a:off x="53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89" name="Line 1892"/>
            <p:cNvSpPr>
              <a:spLocks noChangeAspect="1" noChangeShapeType="1"/>
            </p:cNvSpPr>
            <p:nvPr/>
          </p:nvSpPr>
          <p:spPr bwMode="auto">
            <a:xfrm flipH="1" flipV="1">
              <a:off x="503"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90" name="Line 1893"/>
            <p:cNvSpPr>
              <a:spLocks noChangeAspect="1" noChangeShapeType="1"/>
            </p:cNvSpPr>
            <p:nvPr/>
          </p:nvSpPr>
          <p:spPr bwMode="auto">
            <a:xfrm flipV="1">
              <a:off x="502"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91" name="Oval 1894"/>
            <p:cNvSpPr>
              <a:spLocks noChangeAspect="1" noChangeArrowheads="1"/>
            </p:cNvSpPr>
            <p:nvPr/>
          </p:nvSpPr>
          <p:spPr bwMode="auto">
            <a:xfrm>
              <a:off x="491"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792" name="Line 1895"/>
            <p:cNvSpPr>
              <a:spLocks noChangeAspect="1" noChangeShapeType="1"/>
            </p:cNvSpPr>
            <p:nvPr/>
          </p:nvSpPr>
          <p:spPr bwMode="auto">
            <a:xfrm flipH="1" flipV="1">
              <a:off x="507"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93" name="Line 1896"/>
            <p:cNvSpPr>
              <a:spLocks noChangeAspect="1" noChangeShapeType="1"/>
            </p:cNvSpPr>
            <p:nvPr/>
          </p:nvSpPr>
          <p:spPr bwMode="auto">
            <a:xfrm>
              <a:off x="530"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94" name="Line 1897"/>
            <p:cNvSpPr>
              <a:spLocks noChangeAspect="1" noChangeShapeType="1"/>
            </p:cNvSpPr>
            <p:nvPr/>
          </p:nvSpPr>
          <p:spPr bwMode="auto">
            <a:xfrm flipH="1">
              <a:off x="528"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95" name="Oval 1898"/>
            <p:cNvSpPr>
              <a:spLocks noChangeAspect="1" noChangeArrowheads="1"/>
            </p:cNvSpPr>
            <p:nvPr/>
          </p:nvSpPr>
          <p:spPr bwMode="auto">
            <a:xfrm flipH="1" flipV="1">
              <a:off x="491"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796" name="Line 1899"/>
            <p:cNvSpPr>
              <a:spLocks noChangeAspect="1" noChangeShapeType="1"/>
            </p:cNvSpPr>
            <p:nvPr/>
          </p:nvSpPr>
          <p:spPr bwMode="auto">
            <a:xfrm>
              <a:off x="644"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97" name="Line 1900"/>
            <p:cNvSpPr>
              <a:spLocks noChangeAspect="1" noChangeShapeType="1"/>
            </p:cNvSpPr>
            <p:nvPr/>
          </p:nvSpPr>
          <p:spPr bwMode="auto">
            <a:xfrm flipH="1" flipV="1">
              <a:off x="616"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98" name="Line 1901"/>
            <p:cNvSpPr>
              <a:spLocks noChangeAspect="1" noChangeShapeType="1"/>
            </p:cNvSpPr>
            <p:nvPr/>
          </p:nvSpPr>
          <p:spPr bwMode="auto">
            <a:xfrm flipV="1">
              <a:off x="615" y="1377"/>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799" name="Oval 1902"/>
            <p:cNvSpPr>
              <a:spLocks noChangeAspect="1" noChangeArrowheads="1"/>
            </p:cNvSpPr>
            <p:nvPr/>
          </p:nvSpPr>
          <p:spPr bwMode="auto">
            <a:xfrm>
              <a:off x="606" y="1324"/>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800" name="Line 1903"/>
            <p:cNvSpPr>
              <a:spLocks noChangeAspect="1" noChangeShapeType="1"/>
            </p:cNvSpPr>
            <p:nvPr/>
          </p:nvSpPr>
          <p:spPr bwMode="auto">
            <a:xfrm flipH="1" flipV="1">
              <a:off x="622"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01" name="Line 1904"/>
            <p:cNvSpPr>
              <a:spLocks noChangeAspect="1" noChangeShapeType="1"/>
            </p:cNvSpPr>
            <p:nvPr/>
          </p:nvSpPr>
          <p:spPr bwMode="auto">
            <a:xfrm>
              <a:off x="643" y="1405"/>
              <a:ext cx="7"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02" name="Line 1905"/>
            <p:cNvSpPr>
              <a:spLocks noChangeAspect="1" noChangeShapeType="1"/>
            </p:cNvSpPr>
            <p:nvPr/>
          </p:nvSpPr>
          <p:spPr bwMode="auto">
            <a:xfrm flipH="1">
              <a:off x="642" y="1416"/>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03" name="Oval 1906"/>
            <p:cNvSpPr>
              <a:spLocks noChangeAspect="1" noChangeArrowheads="1"/>
            </p:cNvSpPr>
            <p:nvPr/>
          </p:nvSpPr>
          <p:spPr bwMode="auto">
            <a:xfrm flipH="1" flipV="1">
              <a:off x="606" y="1425"/>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804" name="Line 1907"/>
            <p:cNvSpPr>
              <a:spLocks noChangeAspect="1" noChangeShapeType="1"/>
            </p:cNvSpPr>
            <p:nvPr/>
          </p:nvSpPr>
          <p:spPr bwMode="auto">
            <a:xfrm>
              <a:off x="58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05" name="Line 1908"/>
            <p:cNvSpPr>
              <a:spLocks noChangeAspect="1" noChangeShapeType="1"/>
            </p:cNvSpPr>
            <p:nvPr/>
          </p:nvSpPr>
          <p:spPr bwMode="auto">
            <a:xfrm flipH="1" flipV="1">
              <a:off x="560" y="1388"/>
              <a:ext cx="7"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06" name="Line 1909"/>
            <p:cNvSpPr>
              <a:spLocks noChangeAspect="1" noChangeShapeType="1"/>
            </p:cNvSpPr>
            <p:nvPr/>
          </p:nvSpPr>
          <p:spPr bwMode="auto">
            <a:xfrm flipV="1">
              <a:off x="55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07" name="Oval 1910"/>
            <p:cNvSpPr>
              <a:spLocks noChangeAspect="1" noChangeArrowheads="1"/>
            </p:cNvSpPr>
            <p:nvPr/>
          </p:nvSpPr>
          <p:spPr bwMode="auto">
            <a:xfrm>
              <a:off x="548"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808" name="Line 1911"/>
            <p:cNvSpPr>
              <a:spLocks noChangeAspect="1" noChangeShapeType="1"/>
            </p:cNvSpPr>
            <p:nvPr/>
          </p:nvSpPr>
          <p:spPr bwMode="auto">
            <a:xfrm flipH="1" flipV="1">
              <a:off x="564"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09" name="Line 1912"/>
            <p:cNvSpPr>
              <a:spLocks noChangeAspect="1" noChangeShapeType="1"/>
            </p:cNvSpPr>
            <p:nvPr/>
          </p:nvSpPr>
          <p:spPr bwMode="auto">
            <a:xfrm>
              <a:off x="587"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10" name="Line 1913"/>
            <p:cNvSpPr>
              <a:spLocks noChangeAspect="1" noChangeShapeType="1"/>
            </p:cNvSpPr>
            <p:nvPr/>
          </p:nvSpPr>
          <p:spPr bwMode="auto">
            <a:xfrm flipH="1">
              <a:off x="58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11" name="Oval 1914"/>
            <p:cNvSpPr>
              <a:spLocks noChangeAspect="1" noChangeArrowheads="1"/>
            </p:cNvSpPr>
            <p:nvPr/>
          </p:nvSpPr>
          <p:spPr bwMode="auto">
            <a:xfrm flipH="1" flipV="1">
              <a:off x="548"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812" name="Line 1915"/>
            <p:cNvSpPr>
              <a:spLocks noChangeAspect="1" noChangeShapeType="1"/>
            </p:cNvSpPr>
            <p:nvPr/>
          </p:nvSpPr>
          <p:spPr bwMode="auto">
            <a:xfrm>
              <a:off x="70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13" name="Line 1916"/>
            <p:cNvSpPr>
              <a:spLocks noChangeAspect="1" noChangeShapeType="1"/>
            </p:cNvSpPr>
            <p:nvPr/>
          </p:nvSpPr>
          <p:spPr bwMode="auto">
            <a:xfrm flipH="1" flipV="1">
              <a:off x="673"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14" name="Line 1917"/>
            <p:cNvSpPr>
              <a:spLocks noChangeAspect="1" noChangeShapeType="1"/>
            </p:cNvSpPr>
            <p:nvPr/>
          </p:nvSpPr>
          <p:spPr bwMode="auto">
            <a:xfrm flipV="1">
              <a:off x="672"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15" name="Oval 1918"/>
            <p:cNvSpPr>
              <a:spLocks noChangeAspect="1" noChangeArrowheads="1"/>
            </p:cNvSpPr>
            <p:nvPr/>
          </p:nvSpPr>
          <p:spPr bwMode="auto">
            <a:xfrm>
              <a:off x="662"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816" name="Line 1919"/>
            <p:cNvSpPr>
              <a:spLocks noChangeAspect="1" noChangeShapeType="1"/>
            </p:cNvSpPr>
            <p:nvPr/>
          </p:nvSpPr>
          <p:spPr bwMode="auto">
            <a:xfrm flipH="1" flipV="1">
              <a:off x="678"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17" name="Line 1920"/>
            <p:cNvSpPr>
              <a:spLocks noChangeAspect="1" noChangeShapeType="1"/>
            </p:cNvSpPr>
            <p:nvPr/>
          </p:nvSpPr>
          <p:spPr bwMode="auto">
            <a:xfrm>
              <a:off x="700"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18" name="Line 1921"/>
            <p:cNvSpPr>
              <a:spLocks noChangeAspect="1" noChangeShapeType="1"/>
            </p:cNvSpPr>
            <p:nvPr/>
          </p:nvSpPr>
          <p:spPr bwMode="auto">
            <a:xfrm flipH="1">
              <a:off x="699" y="1416"/>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19" name="Oval 1922"/>
            <p:cNvSpPr>
              <a:spLocks noChangeAspect="1" noChangeArrowheads="1"/>
            </p:cNvSpPr>
            <p:nvPr/>
          </p:nvSpPr>
          <p:spPr bwMode="auto">
            <a:xfrm flipH="1" flipV="1">
              <a:off x="662"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820" name="Line 1923"/>
            <p:cNvSpPr>
              <a:spLocks noChangeAspect="1" noChangeShapeType="1"/>
            </p:cNvSpPr>
            <p:nvPr/>
          </p:nvSpPr>
          <p:spPr bwMode="auto">
            <a:xfrm>
              <a:off x="75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21" name="Line 1924"/>
            <p:cNvSpPr>
              <a:spLocks noChangeAspect="1" noChangeShapeType="1"/>
            </p:cNvSpPr>
            <p:nvPr/>
          </p:nvSpPr>
          <p:spPr bwMode="auto">
            <a:xfrm flipH="1" flipV="1">
              <a:off x="73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22" name="Line 1925"/>
            <p:cNvSpPr>
              <a:spLocks noChangeAspect="1" noChangeShapeType="1"/>
            </p:cNvSpPr>
            <p:nvPr/>
          </p:nvSpPr>
          <p:spPr bwMode="auto">
            <a:xfrm flipV="1">
              <a:off x="72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23" name="Oval 1926"/>
            <p:cNvSpPr>
              <a:spLocks noChangeAspect="1" noChangeArrowheads="1"/>
            </p:cNvSpPr>
            <p:nvPr/>
          </p:nvSpPr>
          <p:spPr bwMode="auto">
            <a:xfrm>
              <a:off x="71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824" name="Line 1927"/>
            <p:cNvSpPr>
              <a:spLocks noChangeAspect="1" noChangeShapeType="1"/>
            </p:cNvSpPr>
            <p:nvPr/>
          </p:nvSpPr>
          <p:spPr bwMode="auto">
            <a:xfrm flipH="1" flipV="1">
              <a:off x="734"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25" name="Line 1928"/>
            <p:cNvSpPr>
              <a:spLocks noChangeAspect="1" noChangeShapeType="1"/>
            </p:cNvSpPr>
            <p:nvPr/>
          </p:nvSpPr>
          <p:spPr bwMode="auto">
            <a:xfrm>
              <a:off x="757"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26" name="Line 1929"/>
            <p:cNvSpPr>
              <a:spLocks noChangeAspect="1" noChangeShapeType="1"/>
            </p:cNvSpPr>
            <p:nvPr/>
          </p:nvSpPr>
          <p:spPr bwMode="auto">
            <a:xfrm flipH="1">
              <a:off x="75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27" name="Oval 1930"/>
            <p:cNvSpPr>
              <a:spLocks noChangeAspect="1" noChangeArrowheads="1"/>
            </p:cNvSpPr>
            <p:nvPr/>
          </p:nvSpPr>
          <p:spPr bwMode="auto">
            <a:xfrm flipH="1" flipV="1">
              <a:off x="71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828" name="Line 1931"/>
            <p:cNvSpPr>
              <a:spLocks noChangeAspect="1" noChangeShapeType="1"/>
            </p:cNvSpPr>
            <p:nvPr/>
          </p:nvSpPr>
          <p:spPr bwMode="auto">
            <a:xfrm>
              <a:off x="815"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29" name="Line 1932"/>
            <p:cNvSpPr>
              <a:spLocks noChangeAspect="1" noChangeShapeType="1"/>
            </p:cNvSpPr>
            <p:nvPr/>
          </p:nvSpPr>
          <p:spPr bwMode="auto">
            <a:xfrm flipH="1" flipV="1">
              <a:off x="787"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30" name="Line 1933"/>
            <p:cNvSpPr>
              <a:spLocks noChangeAspect="1" noChangeShapeType="1"/>
            </p:cNvSpPr>
            <p:nvPr/>
          </p:nvSpPr>
          <p:spPr bwMode="auto">
            <a:xfrm flipV="1">
              <a:off x="786" y="1377"/>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31" name="Oval 1934"/>
            <p:cNvSpPr>
              <a:spLocks noChangeAspect="1" noChangeArrowheads="1"/>
            </p:cNvSpPr>
            <p:nvPr/>
          </p:nvSpPr>
          <p:spPr bwMode="auto">
            <a:xfrm>
              <a:off x="777" y="1324"/>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832" name="Line 1935"/>
            <p:cNvSpPr>
              <a:spLocks noChangeAspect="1" noChangeShapeType="1"/>
            </p:cNvSpPr>
            <p:nvPr/>
          </p:nvSpPr>
          <p:spPr bwMode="auto">
            <a:xfrm flipH="1" flipV="1">
              <a:off x="792"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33" name="Line 1936"/>
            <p:cNvSpPr>
              <a:spLocks noChangeAspect="1" noChangeShapeType="1"/>
            </p:cNvSpPr>
            <p:nvPr/>
          </p:nvSpPr>
          <p:spPr bwMode="auto">
            <a:xfrm>
              <a:off x="814"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34" name="Line 1937"/>
            <p:cNvSpPr>
              <a:spLocks noChangeAspect="1" noChangeShapeType="1"/>
            </p:cNvSpPr>
            <p:nvPr/>
          </p:nvSpPr>
          <p:spPr bwMode="auto">
            <a:xfrm flipH="1">
              <a:off x="813"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35" name="Oval 1938"/>
            <p:cNvSpPr>
              <a:spLocks noChangeAspect="1" noChangeArrowheads="1"/>
            </p:cNvSpPr>
            <p:nvPr/>
          </p:nvSpPr>
          <p:spPr bwMode="auto">
            <a:xfrm flipH="1" flipV="1">
              <a:off x="777" y="1425"/>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836" name="Line 1939"/>
            <p:cNvSpPr>
              <a:spLocks noChangeAspect="1" noChangeShapeType="1"/>
            </p:cNvSpPr>
            <p:nvPr/>
          </p:nvSpPr>
          <p:spPr bwMode="auto">
            <a:xfrm>
              <a:off x="1782"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37" name="Line 1940"/>
            <p:cNvSpPr>
              <a:spLocks noChangeAspect="1" noChangeShapeType="1"/>
            </p:cNvSpPr>
            <p:nvPr/>
          </p:nvSpPr>
          <p:spPr bwMode="auto">
            <a:xfrm flipH="1" flipV="1">
              <a:off x="1754"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38" name="Line 1941"/>
            <p:cNvSpPr>
              <a:spLocks noChangeAspect="1" noChangeShapeType="1"/>
            </p:cNvSpPr>
            <p:nvPr/>
          </p:nvSpPr>
          <p:spPr bwMode="auto">
            <a:xfrm flipV="1">
              <a:off x="1753"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39" name="Oval 1942"/>
            <p:cNvSpPr>
              <a:spLocks noChangeAspect="1" noChangeArrowheads="1"/>
            </p:cNvSpPr>
            <p:nvPr/>
          </p:nvSpPr>
          <p:spPr bwMode="auto">
            <a:xfrm>
              <a:off x="1742" y="1324"/>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840" name="Line 1943"/>
            <p:cNvSpPr>
              <a:spLocks noChangeAspect="1" noChangeShapeType="1"/>
            </p:cNvSpPr>
            <p:nvPr/>
          </p:nvSpPr>
          <p:spPr bwMode="auto">
            <a:xfrm flipH="1" flipV="1">
              <a:off x="1758"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41" name="Line 1944"/>
            <p:cNvSpPr>
              <a:spLocks noChangeAspect="1" noChangeShapeType="1"/>
            </p:cNvSpPr>
            <p:nvPr/>
          </p:nvSpPr>
          <p:spPr bwMode="auto">
            <a:xfrm>
              <a:off x="1781"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42" name="Line 1945"/>
            <p:cNvSpPr>
              <a:spLocks noChangeAspect="1" noChangeShapeType="1"/>
            </p:cNvSpPr>
            <p:nvPr/>
          </p:nvSpPr>
          <p:spPr bwMode="auto">
            <a:xfrm flipH="1">
              <a:off x="1779"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43" name="Oval 1946"/>
            <p:cNvSpPr>
              <a:spLocks noChangeAspect="1" noChangeArrowheads="1"/>
            </p:cNvSpPr>
            <p:nvPr/>
          </p:nvSpPr>
          <p:spPr bwMode="auto">
            <a:xfrm flipH="1" flipV="1">
              <a:off x="1742" y="1425"/>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844" name="Line 1947"/>
            <p:cNvSpPr>
              <a:spLocks noChangeAspect="1" noChangeShapeType="1"/>
            </p:cNvSpPr>
            <p:nvPr/>
          </p:nvSpPr>
          <p:spPr bwMode="auto">
            <a:xfrm>
              <a:off x="1724"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45" name="Line 1948"/>
            <p:cNvSpPr>
              <a:spLocks noChangeAspect="1" noChangeShapeType="1"/>
            </p:cNvSpPr>
            <p:nvPr/>
          </p:nvSpPr>
          <p:spPr bwMode="auto">
            <a:xfrm flipH="1" flipV="1">
              <a:off x="1696"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46" name="Line 1949"/>
            <p:cNvSpPr>
              <a:spLocks noChangeAspect="1" noChangeShapeType="1"/>
            </p:cNvSpPr>
            <p:nvPr/>
          </p:nvSpPr>
          <p:spPr bwMode="auto">
            <a:xfrm flipV="1">
              <a:off x="1695"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47" name="Oval 1950"/>
            <p:cNvSpPr>
              <a:spLocks noChangeAspect="1" noChangeArrowheads="1"/>
            </p:cNvSpPr>
            <p:nvPr/>
          </p:nvSpPr>
          <p:spPr bwMode="auto">
            <a:xfrm>
              <a:off x="1685"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848" name="Line 1951"/>
            <p:cNvSpPr>
              <a:spLocks noChangeAspect="1" noChangeShapeType="1"/>
            </p:cNvSpPr>
            <p:nvPr/>
          </p:nvSpPr>
          <p:spPr bwMode="auto">
            <a:xfrm flipH="1" flipV="1">
              <a:off x="1701"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49" name="Line 1952"/>
            <p:cNvSpPr>
              <a:spLocks noChangeAspect="1" noChangeShapeType="1"/>
            </p:cNvSpPr>
            <p:nvPr/>
          </p:nvSpPr>
          <p:spPr bwMode="auto">
            <a:xfrm>
              <a:off x="1723"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50" name="Line 1953"/>
            <p:cNvSpPr>
              <a:spLocks noChangeAspect="1" noChangeShapeType="1"/>
            </p:cNvSpPr>
            <p:nvPr/>
          </p:nvSpPr>
          <p:spPr bwMode="auto">
            <a:xfrm flipH="1">
              <a:off x="1721"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51" name="Oval 1954"/>
            <p:cNvSpPr>
              <a:spLocks noChangeAspect="1" noChangeArrowheads="1"/>
            </p:cNvSpPr>
            <p:nvPr/>
          </p:nvSpPr>
          <p:spPr bwMode="auto">
            <a:xfrm flipH="1" flipV="1">
              <a:off x="1685"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852" name="Line 1955"/>
            <p:cNvSpPr>
              <a:spLocks noChangeAspect="1" noChangeShapeType="1"/>
            </p:cNvSpPr>
            <p:nvPr/>
          </p:nvSpPr>
          <p:spPr bwMode="auto">
            <a:xfrm>
              <a:off x="183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53" name="Line 1956"/>
            <p:cNvSpPr>
              <a:spLocks noChangeAspect="1" noChangeShapeType="1"/>
            </p:cNvSpPr>
            <p:nvPr/>
          </p:nvSpPr>
          <p:spPr bwMode="auto">
            <a:xfrm flipH="1" flipV="1">
              <a:off x="181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54" name="Line 1957"/>
            <p:cNvSpPr>
              <a:spLocks noChangeAspect="1" noChangeShapeType="1"/>
            </p:cNvSpPr>
            <p:nvPr/>
          </p:nvSpPr>
          <p:spPr bwMode="auto">
            <a:xfrm flipV="1">
              <a:off x="1809" y="1377"/>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55" name="Oval 1958"/>
            <p:cNvSpPr>
              <a:spLocks noChangeAspect="1" noChangeArrowheads="1"/>
            </p:cNvSpPr>
            <p:nvPr/>
          </p:nvSpPr>
          <p:spPr bwMode="auto">
            <a:xfrm>
              <a:off x="179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2856" name="Line 1959"/>
            <p:cNvSpPr>
              <a:spLocks noChangeAspect="1" noChangeShapeType="1"/>
            </p:cNvSpPr>
            <p:nvPr/>
          </p:nvSpPr>
          <p:spPr bwMode="auto">
            <a:xfrm flipH="1" flipV="1">
              <a:off x="1815"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57" name="Line 1960"/>
            <p:cNvSpPr>
              <a:spLocks noChangeAspect="1" noChangeShapeType="1"/>
            </p:cNvSpPr>
            <p:nvPr/>
          </p:nvSpPr>
          <p:spPr bwMode="auto">
            <a:xfrm>
              <a:off x="1837"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58" name="Line 1961"/>
            <p:cNvSpPr>
              <a:spLocks noChangeAspect="1" noChangeShapeType="1"/>
            </p:cNvSpPr>
            <p:nvPr/>
          </p:nvSpPr>
          <p:spPr bwMode="auto">
            <a:xfrm flipH="1">
              <a:off x="1836"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2859" name="Oval 1962"/>
            <p:cNvSpPr>
              <a:spLocks noChangeAspect="1" noChangeArrowheads="1"/>
            </p:cNvSpPr>
            <p:nvPr/>
          </p:nvSpPr>
          <p:spPr bwMode="auto">
            <a:xfrm flipH="1" flipV="1">
              <a:off x="179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grpSp>
      <p:sp>
        <p:nvSpPr>
          <p:cNvPr id="62618" name="Freeform 1963"/>
          <p:cNvSpPr>
            <a:spLocks/>
          </p:cNvSpPr>
          <p:nvPr/>
        </p:nvSpPr>
        <p:spPr bwMode="auto">
          <a:xfrm rot="21291761" flipH="1">
            <a:off x="7192963" y="6059488"/>
            <a:ext cx="231775" cy="120650"/>
          </a:xfrm>
          <a:custGeom>
            <a:avLst/>
            <a:gdLst>
              <a:gd name="T0" fmla="*/ 0 w 142"/>
              <a:gd name="T1" fmla="*/ 0 h 81"/>
              <a:gd name="T2" fmla="*/ 2147483647 w 142"/>
              <a:gd name="T3" fmla="*/ 2147483647 h 81"/>
              <a:gd name="T4" fmla="*/ 2147483647 w 142"/>
              <a:gd name="T5" fmla="*/ 2147483647 h 81"/>
              <a:gd name="T6" fmla="*/ 0 60000 65536"/>
              <a:gd name="T7" fmla="*/ 0 60000 65536"/>
              <a:gd name="T8" fmla="*/ 0 60000 65536"/>
              <a:gd name="T9" fmla="*/ 0 w 142"/>
              <a:gd name="T10" fmla="*/ 0 h 81"/>
              <a:gd name="T11" fmla="*/ 142 w 142"/>
              <a:gd name="T12" fmla="*/ 81 h 81"/>
            </a:gdLst>
            <a:ahLst/>
            <a:cxnLst>
              <a:cxn ang="T6">
                <a:pos x="T0" y="T1"/>
              </a:cxn>
              <a:cxn ang="T7">
                <a:pos x="T2" y="T3"/>
              </a:cxn>
              <a:cxn ang="T8">
                <a:pos x="T4" y="T5"/>
              </a:cxn>
            </a:cxnLst>
            <a:rect l="T9" t="T10" r="T11" b="T12"/>
            <a:pathLst>
              <a:path w="142" h="81">
                <a:moveTo>
                  <a:pt x="0" y="0"/>
                </a:moveTo>
                <a:cubicBezTo>
                  <a:pt x="8" y="10"/>
                  <a:pt x="24" y="49"/>
                  <a:pt x="48" y="62"/>
                </a:cubicBezTo>
                <a:cubicBezTo>
                  <a:pt x="72" y="75"/>
                  <a:pt x="123" y="77"/>
                  <a:pt x="142" y="81"/>
                </a:cubicBezTo>
              </a:path>
            </a:pathLst>
          </a:custGeom>
          <a:noFill/>
          <a:ln w="12700">
            <a:solidFill>
              <a:srgbClr val="CC3300"/>
            </a:solidFill>
            <a:prstDash val="sysDot"/>
            <a:round/>
            <a:headEnd/>
            <a:tailEnd type="triangle" w="med" len="med"/>
          </a:ln>
        </p:spPr>
        <p:txBody>
          <a:bodyPr rot="10800000" vert="eaVert" wrap="none" anchor="ctr">
            <a:prstTxWarp prst="textNoShape">
              <a:avLst/>
            </a:prstTxWarp>
          </a:bodyPr>
          <a:lstStyle/>
          <a:p>
            <a:endParaRPr lang="es-ES"/>
          </a:p>
        </p:txBody>
      </p:sp>
      <p:sp>
        <p:nvSpPr>
          <p:cNvPr id="62619" name="Freeform 1964"/>
          <p:cNvSpPr>
            <a:spLocks/>
          </p:cNvSpPr>
          <p:nvPr/>
        </p:nvSpPr>
        <p:spPr bwMode="auto">
          <a:xfrm rot="21291761" flipH="1">
            <a:off x="7319963" y="6061075"/>
            <a:ext cx="109537" cy="230188"/>
          </a:xfrm>
          <a:custGeom>
            <a:avLst/>
            <a:gdLst>
              <a:gd name="T0" fmla="*/ 0 w 66"/>
              <a:gd name="T1" fmla="*/ 0 h 147"/>
              <a:gd name="T2" fmla="*/ 2147483647 w 66"/>
              <a:gd name="T3" fmla="*/ 2147483647 h 147"/>
              <a:gd name="T4" fmla="*/ 2147483647 w 66"/>
              <a:gd name="T5" fmla="*/ 2147483647 h 147"/>
              <a:gd name="T6" fmla="*/ 0 60000 65536"/>
              <a:gd name="T7" fmla="*/ 0 60000 65536"/>
              <a:gd name="T8" fmla="*/ 0 60000 65536"/>
              <a:gd name="T9" fmla="*/ 0 w 66"/>
              <a:gd name="T10" fmla="*/ 0 h 147"/>
              <a:gd name="T11" fmla="*/ 66 w 66"/>
              <a:gd name="T12" fmla="*/ 147 h 147"/>
            </a:gdLst>
            <a:ahLst/>
            <a:cxnLst>
              <a:cxn ang="T6">
                <a:pos x="T0" y="T1"/>
              </a:cxn>
              <a:cxn ang="T7">
                <a:pos x="T2" y="T3"/>
              </a:cxn>
              <a:cxn ang="T8">
                <a:pos x="T4" y="T5"/>
              </a:cxn>
            </a:cxnLst>
            <a:rect l="T9" t="T10" r="T11" b="T12"/>
            <a:pathLst>
              <a:path w="66" h="147">
                <a:moveTo>
                  <a:pt x="0" y="0"/>
                </a:moveTo>
                <a:cubicBezTo>
                  <a:pt x="3" y="12"/>
                  <a:pt x="4" y="48"/>
                  <a:pt x="15" y="72"/>
                </a:cubicBezTo>
                <a:cubicBezTo>
                  <a:pt x="26" y="96"/>
                  <a:pt x="56" y="132"/>
                  <a:pt x="66" y="147"/>
                </a:cubicBezTo>
              </a:path>
            </a:pathLst>
          </a:custGeom>
          <a:noFill/>
          <a:ln w="12700">
            <a:solidFill>
              <a:srgbClr val="CC3300"/>
            </a:solidFill>
            <a:prstDash val="sysDot"/>
            <a:round/>
            <a:headEnd/>
            <a:tailEnd type="triangle" w="med" len="med"/>
          </a:ln>
        </p:spPr>
        <p:txBody>
          <a:bodyPr rot="10800000" vert="eaVert" wrap="none" anchor="ctr">
            <a:prstTxWarp prst="textNoShape">
              <a:avLst/>
            </a:prstTxWarp>
          </a:bodyPr>
          <a:lstStyle/>
          <a:p>
            <a:endParaRPr lang="es-ES"/>
          </a:p>
        </p:txBody>
      </p:sp>
    </p:spTree>
  </p:cSld>
  <p:clrMapOvr>
    <a:masterClrMapping/>
  </p:clrMapOvr>
  <p:timing>
    <p:tnLst>
      <p:par>
        <p:cTn xmlns:p14="http://schemas.microsoft.com/office/powerpoint/2010/mai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4514" name="Line 8"/>
          <p:cNvSpPr>
            <a:spLocks noChangeShapeType="1"/>
          </p:cNvSpPr>
          <p:nvPr/>
        </p:nvSpPr>
        <p:spPr bwMode="auto">
          <a:xfrm>
            <a:off x="2752725" y="1836738"/>
            <a:ext cx="285750" cy="482600"/>
          </a:xfrm>
          <a:prstGeom prst="line">
            <a:avLst/>
          </a:prstGeom>
          <a:noFill/>
          <a:ln w="19050">
            <a:solidFill>
              <a:srgbClr val="009900"/>
            </a:solidFill>
            <a:round/>
            <a:headEnd/>
            <a:tailEnd type="triangle" w="med" len="med"/>
          </a:ln>
        </p:spPr>
        <p:txBody>
          <a:bodyPr wrap="none" anchor="ctr">
            <a:prstTxWarp prst="textNoShape">
              <a:avLst/>
            </a:prstTxWarp>
          </a:bodyPr>
          <a:lstStyle/>
          <a:p>
            <a:endParaRPr lang="en-US"/>
          </a:p>
        </p:txBody>
      </p:sp>
      <p:sp>
        <p:nvSpPr>
          <p:cNvPr id="64515" name="Oval 9"/>
          <p:cNvSpPr>
            <a:spLocks noChangeArrowheads="1"/>
          </p:cNvSpPr>
          <p:nvPr/>
        </p:nvSpPr>
        <p:spPr bwMode="auto">
          <a:xfrm>
            <a:off x="2955925" y="3857625"/>
            <a:ext cx="365125" cy="225425"/>
          </a:xfrm>
          <a:prstGeom prst="ellipse">
            <a:avLst/>
          </a:prstGeom>
          <a:gradFill rotWithShape="1">
            <a:gsLst>
              <a:gs pos="0">
                <a:srgbClr val="8C3D91"/>
              </a:gs>
              <a:gs pos="12000">
                <a:srgbClr val="7005D4"/>
              </a:gs>
              <a:gs pos="30000">
                <a:srgbClr val="181CC7"/>
              </a:gs>
              <a:gs pos="60001">
                <a:srgbClr val="0A128C"/>
              </a:gs>
              <a:gs pos="100000">
                <a:srgbClr val="000000"/>
              </a:gs>
            </a:gsLst>
            <a:path path="shape">
              <a:fillToRect l="50000" t="50000" r="50000" b="50000"/>
            </a:path>
          </a:gradFill>
          <a:ln w="3175">
            <a:solidFill>
              <a:schemeClr val="tx1"/>
            </a:solidFill>
            <a:round/>
            <a:headEnd/>
            <a:tailEnd/>
          </a:ln>
        </p:spPr>
        <p:txBody>
          <a:bodyPr wrap="none" anchor="ctr">
            <a:prstTxWarp prst="textNoShape">
              <a:avLst/>
            </a:prstTxWarp>
          </a:bodyPr>
          <a:lstStyle/>
          <a:p>
            <a:pPr algn="ctr"/>
            <a:r>
              <a:rPr lang="en-US" sz="800" b="1">
                <a:solidFill>
                  <a:srgbClr val="FFFF00"/>
                </a:solidFill>
              </a:rPr>
              <a:t>p27</a:t>
            </a:r>
          </a:p>
        </p:txBody>
      </p:sp>
      <p:sp>
        <p:nvSpPr>
          <p:cNvPr id="64516" name="AutoShape 10"/>
          <p:cNvSpPr>
            <a:spLocks noChangeArrowheads="1"/>
          </p:cNvSpPr>
          <p:nvPr/>
        </p:nvSpPr>
        <p:spPr bwMode="auto">
          <a:xfrm>
            <a:off x="3819525" y="5640388"/>
            <a:ext cx="412750" cy="192087"/>
          </a:xfrm>
          <a:prstGeom prst="roundRect">
            <a:avLst>
              <a:gd name="adj" fmla="val 16667"/>
            </a:avLst>
          </a:prstGeom>
          <a:gradFill rotWithShape="1">
            <a:gsLst>
              <a:gs pos="0">
                <a:srgbClr val="FFEFD1"/>
              </a:gs>
              <a:gs pos="64999">
                <a:srgbClr val="F0EBD5"/>
              </a:gs>
              <a:gs pos="100000">
                <a:srgbClr val="D1C39F"/>
              </a:gs>
            </a:gsLst>
            <a:path path="shape">
              <a:fillToRect l="50000" t="50000" r="50000" b="50000"/>
            </a:path>
          </a:gradFill>
          <a:ln w="9525">
            <a:solidFill>
              <a:srgbClr val="FFCC00"/>
            </a:solidFill>
            <a:round/>
            <a:headEnd/>
            <a:tailEnd/>
          </a:ln>
        </p:spPr>
        <p:txBody>
          <a:bodyPr wrap="none" anchor="ctr">
            <a:prstTxWarp prst="textNoShape">
              <a:avLst/>
            </a:prstTxWarp>
          </a:bodyPr>
          <a:lstStyle/>
          <a:p>
            <a:pPr algn="ctr"/>
            <a:r>
              <a:rPr lang="en-US" sz="800" b="1">
                <a:ea typeface="Arial" charset="0"/>
                <a:cs typeface="Arial" charset="0"/>
              </a:rPr>
              <a:t>E2F 1-3</a:t>
            </a:r>
          </a:p>
        </p:txBody>
      </p:sp>
      <p:sp>
        <p:nvSpPr>
          <p:cNvPr id="64517" name="Freeform 11"/>
          <p:cNvSpPr>
            <a:spLocks/>
          </p:cNvSpPr>
          <p:nvPr/>
        </p:nvSpPr>
        <p:spPr bwMode="auto">
          <a:xfrm>
            <a:off x="6229350" y="2417763"/>
            <a:ext cx="104775" cy="1152525"/>
          </a:xfrm>
          <a:custGeom>
            <a:avLst/>
            <a:gdLst>
              <a:gd name="T0" fmla="*/ 2147483647 w 66"/>
              <a:gd name="T1" fmla="*/ 0 h 726"/>
              <a:gd name="T2" fmla="*/ 2147483647 w 66"/>
              <a:gd name="T3" fmla="*/ 2147483647 h 726"/>
              <a:gd name="T4" fmla="*/ 2147483647 w 66"/>
              <a:gd name="T5" fmla="*/ 2147483647 h 726"/>
              <a:gd name="T6" fmla="*/ 0 60000 65536"/>
              <a:gd name="T7" fmla="*/ 0 60000 65536"/>
              <a:gd name="T8" fmla="*/ 0 60000 65536"/>
              <a:gd name="T9" fmla="*/ 0 w 66"/>
              <a:gd name="T10" fmla="*/ 0 h 726"/>
              <a:gd name="T11" fmla="*/ 66 w 66"/>
              <a:gd name="T12" fmla="*/ 726 h 726"/>
            </a:gdLst>
            <a:ahLst/>
            <a:cxnLst>
              <a:cxn ang="T6">
                <a:pos x="T0" y="T1"/>
              </a:cxn>
              <a:cxn ang="T7">
                <a:pos x="T2" y="T3"/>
              </a:cxn>
              <a:cxn ang="T8">
                <a:pos x="T4" y="T5"/>
              </a:cxn>
            </a:cxnLst>
            <a:rect l="T9" t="T10" r="T11" b="T12"/>
            <a:pathLst>
              <a:path w="66" h="726">
                <a:moveTo>
                  <a:pt x="18" y="0"/>
                </a:moveTo>
                <a:cubicBezTo>
                  <a:pt x="0" y="117"/>
                  <a:pt x="28" y="185"/>
                  <a:pt x="36" y="306"/>
                </a:cubicBezTo>
                <a:cubicBezTo>
                  <a:pt x="44" y="427"/>
                  <a:pt x="60" y="639"/>
                  <a:pt x="66" y="726"/>
                </a:cubicBezTo>
              </a:path>
            </a:pathLst>
          </a:custGeom>
          <a:noFill/>
          <a:ln w="19050">
            <a:solidFill>
              <a:srgbClr val="009900"/>
            </a:solidFill>
            <a:round/>
            <a:headEnd/>
            <a:tailEnd type="triangle" w="med" len="med"/>
          </a:ln>
        </p:spPr>
        <p:txBody>
          <a:bodyPr wrap="none" anchor="ctr">
            <a:prstTxWarp prst="textNoShape">
              <a:avLst/>
            </a:prstTxWarp>
          </a:bodyPr>
          <a:lstStyle/>
          <a:p>
            <a:endParaRPr lang="es-ES"/>
          </a:p>
        </p:txBody>
      </p:sp>
      <p:sp>
        <p:nvSpPr>
          <p:cNvPr id="64518" name="Freeform 12"/>
          <p:cNvSpPr>
            <a:spLocks/>
          </p:cNvSpPr>
          <p:nvPr/>
        </p:nvSpPr>
        <p:spPr bwMode="auto">
          <a:xfrm>
            <a:off x="6305550" y="2827338"/>
            <a:ext cx="314325" cy="568325"/>
          </a:xfrm>
          <a:custGeom>
            <a:avLst/>
            <a:gdLst>
              <a:gd name="T0" fmla="*/ 0 w 198"/>
              <a:gd name="T1" fmla="*/ 2147483647 h 358"/>
              <a:gd name="T2" fmla="*/ 2147483647 w 198"/>
              <a:gd name="T3" fmla="*/ 2147483647 h 358"/>
              <a:gd name="T4" fmla="*/ 2147483647 w 198"/>
              <a:gd name="T5" fmla="*/ 0 h 358"/>
              <a:gd name="T6" fmla="*/ 0 60000 65536"/>
              <a:gd name="T7" fmla="*/ 0 60000 65536"/>
              <a:gd name="T8" fmla="*/ 0 60000 65536"/>
              <a:gd name="T9" fmla="*/ 0 w 198"/>
              <a:gd name="T10" fmla="*/ 0 h 358"/>
              <a:gd name="T11" fmla="*/ 198 w 198"/>
              <a:gd name="T12" fmla="*/ 358 h 358"/>
            </a:gdLst>
            <a:ahLst/>
            <a:cxnLst>
              <a:cxn ang="T6">
                <a:pos x="T0" y="T1"/>
              </a:cxn>
              <a:cxn ang="T7">
                <a:pos x="T2" y="T3"/>
              </a:cxn>
              <a:cxn ang="T8">
                <a:pos x="T4" y="T5"/>
              </a:cxn>
            </a:cxnLst>
            <a:rect l="T9" t="T10" r="T11" b="T12"/>
            <a:pathLst>
              <a:path w="198" h="358">
                <a:moveTo>
                  <a:pt x="0" y="240"/>
                </a:moveTo>
                <a:cubicBezTo>
                  <a:pt x="18" y="253"/>
                  <a:pt x="75" y="358"/>
                  <a:pt x="108" y="318"/>
                </a:cubicBezTo>
                <a:cubicBezTo>
                  <a:pt x="141" y="278"/>
                  <a:pt x="179" y="66"/>
                  <a:pt x="198" y="0"/>
                </a:cubicBezTo>
              </a:path>
            </a:pathLst>
          </a:custGeom>
          <a:noFill/>
          <a:ln w="19050">
            <a:solidFill>
              <a:srgbClr val="009900"/>
            </a:solidFill>
            <a:round/>
            <a:headEnd/>
            <a:tailEnd type="triangle" w="med" len="med"/>
          </a:ln>
        </p:spPr>
        <p:txBody>
          <a:bodyPr wrap="none" anchor="ctr">
            <a:prstTxWarp prst="textNoShape">
              <a:avLst/>
            </a:prstTxWarp>
          </a:bodyPr>
          <a:lstStyle/>
          <a:p>
            <a:endParaRPr lang="es-ES"/>
          </a:p>
        </p:txBody>
      </p:sp>
      <p:sp>
        <p:nvSpPr>
          <p:cNvPr id="64519" name="AutoShape 13"/>
          <p:cNvSpPr>
            <a:spLocks noChangeArrowheads="1"/>
          </p:cNvSpPr>
          <p:nvPr/>
        </p:nvSpPr>
        <p:spPr bwMode="auto">
          <a:xfrm>
            <a:off x="5372100" y="4894263"/>
            <a:ext cx="752475" cy="304800"/>
          </a:xfrm>
          <a:prstGeom prst="roundRect">
            <a:avLst>
              <a:gd name="adj" fmla="val 16667"/>
            </a:avLst>
          </a:prstGeom>
          <a:gradFill rotWithShape="1">
            <a:gsLst>
              <a:gs pos="0">
                <a:srgbClr val="83633D"/>
              </a:gs>
              <a:gs pos="50000">
                <a:srgbClr val="FFEFD1"/>
              </a:gs>
              <a:gs pos="100000">
                <a:srgbClr val="83633D"/>
              </a:gs>
            </a:gsLst>
            <a:lin ang="5400000" scaled="1"/>
          </a:gradFill>
          <a:ln w="9525">
            <a:solidFill>
              <a:srgbClr val="990000"/>
            </a:solidFill>
            <a:round/>
            <a:headEnd/>
            <a:tailEnd/>
          </a:ln>
        </p:spPr>
        <p:txBody>
          <a:bodyPr wrap="none" anchor="ctr">
            <a:prstTxWarp prst="textNoShape">
              <a:avLst/>
            </a:prstTxWarp>
          </a:bodyPr>
          <a:lstStyle/>
          <a:p>
            <a:pPr algn="ctr"/>
            <a:r>
              <a:rPr lang="en-US" sz="1000" b="1">
                <a:solidFill>
                  <a:srgbClr val="800000"/>
                </a:solidFill>
              </a:rPr>
              <a:t>KSR</a:t>
            </a:r>
          </a:p>
        </p:txBody>
      </p:sp>
      <p:grpSp>
        <p:nvGrpSpPr>
          <p:cNvPr id="2" name="Group 14"/>
          <p:cNvGrpSpPr>
            <a:grpSpLocks/>
          </p:cNvGrpSpPr>
          <p:nvPr/>
        </p:nvGrpSpPr>
        <p:grpSpPr bwMode="auto">
          <a:xfrm>
            <a:off x="222250" y="6300788"/>
            <a:ext cx="8740775" cy="209550"/>
            <a:chOff x="164" y="2722"/>
            <a:chExt cx="5506" cy="132"/>
          </a:xfrm>
        </p:grpSpPr>
        <p:grpSp>
          <p:nvGrpSpPr>
            <p:cNvPr id="3" name="Group 15"/>
            <p:cNvGrpSpPr>
              <a:grpSpLocks/>
            </p:cNvGrpSpPr>
            <p:nvPr/>
          </p:nvGrpSpPr>
          <p:grpSpPr bwMode="auto">
            <a:xfrm>
              <a:off x="164" y="2722"/>
              <a:ext cx="3328" cy="132"/>
              <a:chOff x="84" y="2457"/>
              <a:chExt cx="3328" cy="132"/>
            </a:xfrm>
          </p:grpSpPr>
          <p:sp>
            <p:nvSpPr>
              <p:cNvPr id="266874" name="Freeform 16"/>
              <p:cNvSpPr>
                <a:spLocks noChangeAspect="1"/>
              </p:cNvSpPr>
              <p:nvPr/>
            </p:nvSpPr>
            <p:spPr bwMode="auto">
              <a:xfrm>
                <a:off x="356" y="2457"/>
                <a:ext cx="142"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5400000" scaled="1"/>
              </a:gradFill>
              <a:ln w="9525">
                <a:noFill/>
                <a:round/>
                <a:headEnd/>
                <a:tailEnd/>
              </a:ln>
            </p:spPr>
            <p:txBody>
              <a:bodyPr>
                <a:prstTxWarp prst="textNoShape">
                  <a:avLst/>
                </a:prstTxWarp>
              </a:bodyPr>
              <a:lstStyle/>
              <a:p>
                <a:endParaRPr lang="es-ES"/>
              </a:p>
            </p:txBody>
          </p:sp>
          <p:sp>
            <p:nvSpPr>
              <p:cNvPr id="266875" name="Freeform 17"/>
              <p:cNvSpPr>
                <a:spLocks noChangeAspect="1"/>
              </p:cNvSpPr>
              <p:nvPr/>
            </p:nvSpPr>
            <p:spPr bwMode="auto">
              <a:xfrm>
                <a:off x="278" y="2457"/>
                <a:ext cx="141"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0000"/>
                  </a:gs>
                  <a:gs pos="50000">
                    <a:srgbClr val="C7FF29"/>
                  </a:gs>
                  <a:gs pos="100000">
                    <a:srgbClr val="000000"/>
                  </a:gs>
                </a:gsLst>
                <a:lin ang="5400000" scaled="1"/>
              </a:gradFill>
              <a:ln w="9525">
                <a:noFill/>
                <a:round/>
                <a:headEnd/>
                <a:tailEnd/>
              </a:ln>
            </p:spPr>
            <p:txBody>
              <a:bodyPr>
                <a:prstTxWarp prst="textNoShape">
                  <a:avLst/>
                </a:prstTxWarp>
              </a:bodyPr>
              <a:lstStyle/>
              <a:p>
                <a:endParaRPr lang="es-ES"/>
              </a:p>
            </p:txBody>
          </p:sp>
          <p:sp>
            <p:nvSpPr>
              <p:cNvPr id="266876" name="Freeform 18"/>
              <p:cNvSpPr>
                <a:spLocks noChangeAspect="1"/>
              </p:cNvSpPr>
              <p:nvPr/>
            </p:nvSpPr>
            <p:spPr bwMode="auto">
              <a:xfrm>
                <a:off x="628" y="2457"/>
                <a:ext cx="142"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5400000" scaled="1"/>
              </a:gradFill>
              <a:ln w="9525">
                <a:noFill/>
                <a:round/>
                <a:headEnd/>
                <a:tailEnd/>
              </a:ln>
            </p:spPr>
            <p:txBody>
              <a:bodyPr>
                <a:prstTxWarp prst="textNoShape">
                  <a:avLst/>
                </a:prstTxWarp>
              </a:bodyPr>
              <a:lstStyle/>
              <a:p>
                <a:endParaRPr lang="es-ES"/>
              </a:p>
            </p:txBody>
          </p:sp>
          <p:sp>
            <p:nvSpPr>
              <p:cNvPr id="266877" name="Freeform 19"/>
              <p:cNvSpPr>
                <a:spLocks noChangeAspect="1"/>
              </p:cNvSpPr>
              <p:nvPr/>
            </p:nvSpPr>
            <p:spPr bwMode="auto">
              <a:xfrm>
                <a:off x="549" y="2457"/>
                <a:ext cx="143"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0000"/>
                  </a:gs>
                  <a:gs pos="50000">
                    <a:srgbClr val="C7FF29"/>
                  </a:gs>
                  <a:gs pos="100000">
                    <a:srgbClr val="000000"/>
                  </a:gs>
                </a:gsLst>
                <a:lin ang="5400000" scaled="1"/>
              </a:gradFill>
              <a:ln w="9525">
                <a:noFill/>
                <a:round/>
                <a:headEnd/>
                <a:tailEnd/>
              </a:ln>
            </p:spPr>
            <p:txBody>
              <a:bodyPr>
                <a:prstTxWarp prst="textNoShape">
                  <a:avLst/>
                </a:prstTxWarp>
              </a:bodyPr>
              <a:lstStyle/>
              <a:p>
                <a:endParaRPr lang="es-ES"/>
              </a:p>
            </p:txBody>
          </p:sp>
          <p:sp>
            <p:nvSpPr>
              <p:cNvPr id="266878" name="Freeform 20"/>
              <p:cNvSpPr>
                <a:spLocks noChangeAspect="1"/>
              </p:cNvSpPr>
              <p:nvPr/>
            </p:nvSpPr>
            <p:spPr bwMode="auto">
              <a:xfrm>
                <a:off x="900" y="2457"/>
                <a:ext cx="143"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5400000" scaled="1"/>
              </a:gradFill>
              <a:ln w="9525">
                <a:noFill/>
                <a:round/>
                <a:headEnd/>
                <a:tailEnd/>
              </a:ln>
            </p:spPr>
            <p:txBody>
              <a:bodyPr>
                <a:prstTxWarp prst="textNoShape">
                  <a:avLst/>
                </a:prstTxWarp>
              </a:bodyPr>
              <a:lstStyle/>
              <a:p>
                <a:endParaRPr lang="es-ES"/>
              </a:p>
            </p:txBody>
          </p:sp>
          <p:sp>
            <p:nvSpPr>
              <p:cNvPr id="266879" name="Freeform 21"/>
              <p:cNvSpPr>
                <a:spLocks noChangeAspect="1"/>
              </p:cNvSpPr>
              <p:nvPr/>
            </p:nvSpPr>
            <p:spPr bwMode="auto">
              <a:xfrm>
                <a:off x="822" y="2457"/>
                <a:ext cx="142"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0000"/>
                  </a:gs>
                  <a:gs pos="50000">
                    <a:srgbClr val="C7FF29"/>
                  </a:gs>
                  <a:gs pos="100000">
                    <a:srgbClr val="000000"/>
                  </a:gs>
                </a:gsLst>
                <a:lin ang="5400000" scaled="1"/>
              </a:gradFill>
              <a:ln w="9525">
                <a:noFill/>
                <a:round/>
                <a:headEnd/>
                <a:tailEnd/>
              </a:ln>
            </p:spPr>
            <p:txBody>
              <a:bodyPr>
                <a:prstTxWarp prst="textNoShape">
                  <a:avLst/>
                </a:prstTxWarp>
              </a:bodyPr>
              <a:lstStyle/>
              <a:p>
                <a:endParaRPr lang="es-ES"/>
              </a:p>
            </p:txBody>
          </p:sp>
          <p:sp>
            <p:nvSpPr>
              <p:cNvPr id="266880" name="Freeform 22"/>
              <p:cNvSpPr>
                <a:spLocks noChangeAspect="1"/>
              </p:cNvSpPr>
              <p:nvPr/>
            </p:nvSpPr>
            <p:spPr bwMode="auto">
              <a:xfrm>
                <a:off x="1174" y="2457"/>
                <a:ext cx="142"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5400000" scaled="1"/>
              </a:gradFill>
              <a:ln w="9525">
                <a:noFill/>
                <a:round/>
                <a:headEnd/>
                <a:tailEnd/>
              </a:ln>
            </p:spPr>
            <p:txBody>
              <a:bodyPr>
                <a:prstTxWarp prst="textNoShape">
                  <a:avLst/>
                </a:prstTxWarp>
              </a:bodyPr>
              <a:lstStyle/>
              <a:p>
                <a:endParaRPr lang="es-ES"/>
              </a:p>
            </p:txBody>
          </p:sp>
          <p:sp>
            <p:nvSpPr>
              <p:cNvPr id="266881" name="Freeform 23"/>
              <p:cNvSpPr>
                <a:spLocks noChangeAspect="1"/>
              </p:cNvSpPr>
              <p:nvPr/>
            </p:nvSpPr>
            <p:spPr bwMode="auto">
              <a:xfrm>
                <a:off x="1093" y="2457"/>
                <a:ext cx="143"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0000"/>
                  </a:gs>
                  <a:gs pos="50000">
                    <a:srgbClr val="C7FF29"/>
                  </a:gs>
                  <a:gs pos="100000">
                    <a:srgbClr val="000000"/>
                  </a:gs>
                </a:gsLst>
                <a:lin ang="5400000" scaled="1"/>
              </a:gradFill>
              <a:ln w="9525">
                <a:noFill/>
                <a:round/>
                <a:headEnd/>
                <a:tailEnd/>
              </a:ln>
            </p:spPr>
            <p:txBody>
              <a:bodyPr>
                <a:prstTxWarp prst="textNoShape">
                  <a:avLst/>
                </a:prstTxWarp>
              </a:bodyPr>
              <a:lstStyle/>
              <a:p>
                <a:endParaRPr lang="es-ES"/>
              </a:p>
            </p:txBody>
          </p:sp>
          <p:sp>
            <p:nvSpPr>
              <p:cNvPr id="266882" name="Freeform 24"/>
              <p:cNvSpPr>
                <a:spLocks noChangeAspect="1"/>
              </p:cNvSpPr>
              <p:nvPr/>
            </p:nvSpPr>
            <p:spPr bwMode="auto">
              <a:xfrm>
                <a:off x="1446" y="2457"/>
                <a:ext cx="142"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5400000" scaled="1"/>
              </a:gradFill>
              <a:ln w="9525">
                <a:noFill/>
                <a:round/>
                <a:headEnd/>
                <a:tailEnd/>
              </a:ln>
            </p:spPr>
            <p:txBody>
              <a:bodyPr>
                <a:prstTxWarp prst="textNoShape">
                  <a:avLst/>
                </a:prstTxWarp>
              </a:bodyPr>
              <a:lstStyle/>
              <a:p>
                <a:endParaRPr lang="es-ES"/>
              </a:p>
            </p:txBody>
          </p:sp>
          <p:sp>
            <p:nvSpPr>
              <p:cNvPr id="266883" name="Freeform 25"/>
              <p:cNvSpPr>
                <a:spLocks noChangeAspect="1"/>
              </p:cNvSpPr>
              <p:nvPr/>
            </p:nvSpPr>
            <p:spPr bwMode="auto">
              <a:xfrm>
                <a:off x="1367" y="2457"/>
                <a:ext cx="142"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0000"/>
                  </a:gs>
                  <a:gs pos="50000">
                    <a:srgbClr val="C7FF29"/>
                  </a:gs>
                  <a:gs pos="100000">
                    <a:srgbClr val="000000"/>
                  </a:gs>
                </a:gsLst>
                <a:lin ang="5400000" scaled="1"/>
              </a:gradFill>
              <a:ln w="9525">
                <a:noFill/>
                <a:round/>
                <a:headEnd/>
                <a:tailEnd/>
              </a:ln>
            </p:spPr>
            <p:txBody>
              <a:bodyPr>
                <a:prstTxWarp prst="textNoShape">
                  <a:avLst/>
                </a:prstTxWarp>
              </a:bodyPr>
              <a:lstStyle/>
              <a:p>
                <a:endParaRPr lang="es-ES"/>
              </a:p>
            </p:txBody>
          </p:sp>
          <p:sp>
            <p:nvSpPr>
              <p:cNvPr id="266884" name="Freeform 26"/>
              <p:cNvSpPr>
                <a:spLocks noChangeAspect="1"/>
              </p:cNvSpPr>
              <p:nvPr/>
            </p:nvSpPr>
            <p:spPr bwMode="auto">
              <a:xfrm>
                <a:off x="1718" y="2457"/>
                <a:ext cx="142"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5400000" scaled="1"/>
              </a:gradFill>
              <a:ln w="9525">
                <a:noFill/>
                <a:round/>
                <a:headEnd/>
                <a:tailEnd/>
              </a:ln>
            </p:spPr>
            <p:txBody>
              <a:bodyPr>
                <a:prstTxWarp prst="textNoShape">
                  <a:avLst/>
                </a:prstTxWarp>
              </a:bodyPr>
              <a:lstStyle/>
              <a:p>
                <a:endParaRPr lang="es-ES"/>
              </a:p>
            </p:txBody>
          </p:sp>
          <p:sp>
            <p:nvSpPr>
              <p:cNvPr id="266885" name="Freeform 27"/>
              <p:cNvSpPr>
                <a:spLocks noChangeAspect="1"/>
              </p:cNvSpPr>
              <p:nvPr/>
            </p:nvSpPr>
            <p:spPr bwMode="auto">
              <a:xfrm>
                <a:off x="1639" y="2457"/>
                <a:ext cx="143"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0000"/>
                  </a:gs>
                  <a:gs pos="50000">
                    <a:srgbClr val="C7FF29"/>
                  </a:gs>
                  <a:gs pos="100000">
                    <a:srgbClr val="000000"/>
                  </a:gs>
                </a:gsLst>
                <a:lin ang="5400000" scaled="1"/>
              </a:gradFill>
              <a:ln w="9525">
                <a:noFill/>
                <a:round/>
                <a:headEnd/>
                <a:tailEnd/>
              </a:ln>
            </p:spPr>
            <p:txBody>
              <a:bodyPr>
                <a:prstTxWarp prst="textNoShape">
                  <a:avLst/>
                </a:prstTxWarp>
              </a:bodyPr>
              <a:lstStyle/>
              <a:p>
                <a:endParaRPr lang="es-ES"/>
              </a:p>
            </p:txBody>
          </p:sp>
          <p:sp>
            <p:nvSpPr>
              <p:cNvPr id="266886" name="Freeform 28"/>
              <p:cNvSpPr>
                <a:spLocks noChangeAspect="1"/>
              </p:cNvSpPr>
              <p:nvPr/>
            </p:nvSpPr>
            <p:spPr bwMode="auto">
              <a:xfrm>
                <a:off x="1990" y="2457"/>
                <a:ext cx="143"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5400000" scaled="1"/>
              </a:gradFill>
              <a:ln w="9525">
                <a:noFill/>
                <a:round/>
                <a:headEnd/>
                <a:tailEnd/>
              </a:ln>
            </p:spPr>
            <p:txBody>
              <a:bodyPr>
                <a:prstTxWarp prst="textNoShape">
                  <a:avLst/>
                </a:prstTxWarp>
              </a:bodyPr>
              <a:lstStyle/>
              <a:p>
                <a:endParaRPr lang="es-ES"/>
              </a:p>
            </p:txBody>
          </p:sp>
          <p:sp>
            <p:nvSpPr>
              <p:cNvPr id="266887" name="Freeform 29"/>
              <p:cNvSpPr>
                <a:spLocks noChangeAspect="1"/>
              </p:cNvSpPr>
              <p:nvPr/>
            </p:nvSpPr>
            <p:spPr bwMode="auto">
              <a:xfrm>
                <a:off x="1912" y="2457"/>
                <a:ext cx="142"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0000"/>
                  </a:gs>
                  <a:gs pos="50000">
                    <a:srgbClr val="C7FF29"/>
                  </a:gs>
                  <a:gs pos="100000">
                    <a:srgbClr val="000000"/>
                  </a:gs>
                </a:gsLst>
                <a:lin ang="5400000" scaled="1"/>
              </a:gradFill>
              <a:ln w="9525">
                <a:noFill/>
                <a:round/>
                <a:headEnd/>
                <a:tailEnd/>
              </a:ln>
            </p:spPr>
            <p:txBody>
              <a:bodyPr>
                <a:prstTxWarp prst="textNoShape">
                  <a:avLst/>
                </a:prstTxWarp>
              </a:bodyPr>
              <a:lstStyle/>
              <a:p>
                <a:endParaRPr lang="es-ES"/>
              </a:p>
            </p:txBody>
          </p:sp>
          <p:sp>
            <p:nvSpPr>
              <p:cNvPr id="266888" name="Freeform 30"/>
              <p:cNvSpPr>
                <a:spLocks noChangeAspect="1"/>
              </p:cNvSpPr>
              <p:nvPr/>
            </p:nvSpPr>
            <p:spPr bwMode="auto">
              <a:xfrm>
                <a:off x="2260" y="2457"/>
                <a:ext cx="143"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5400000" scaled="1"/>
              </a:gradFill>
              <a:ln w="3175">
                <a:noFill/>
                <a:round/>
                <a:headEnd/>
                <a:tailEnd/>
              </a:ln>
            </p:spPr>
            <p:txBody>
              <a:bodyPr>
                <a:prstTxWarp prst="textNoShape">
                  <a:avLst/>
                </a:prstTxWarp>
              </a:bodyPr>
              <a:lstStyle/>
              <a:p>
                <a:endParaRPr lang="es-ES"/>
              </a:p>
            </p:txBody>
          </p:sp>
          <p:sp>
            <p:nvSpPr>
              <p:cNvPr id="266889" name="Freeform 31"/>
              <p:cNvSpPr>
                <a:spLocks noChangeAspect="1"/>
              </p:cNvSpPr>
              <p:nvPr/>
            </p:nvSpPr>
            <p:spPr bwMode="auto">
              <a:xfrm>
                <a:off x="2183" y="2457"/>
                <a:ext cx="143"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0000"/>
                  </a:gs>
                  <a:gs pos="50000">
                    <a:srgbClr val="C7FF29"/>
                  </a:gs>
                  <a:gs pos="100000">
                    <a:srgbClr val="000000"/>
                  </a:gs>
                </a:gsLst>
                <a:lin ang="5400000" scaled="1"/>
              </a:gradFill>
              <a:ln w="9525">
                <a:noFill/>
                <a:round/>
                <a:headEnd/>
                <a:tailEnd/>
              </a:ln>
            </p:spPr>
            <p:txBody>
              <a:bodyPr>
                <a:prstTxWarp prst="textNoShape">
                  <a:avLst/>
                </a:prstTxWarp>
              </a:bodyPr>
              <a:lstStyle/>
              <a:p>
                <a:endParaRPr lang="es-ES"/>
              </a:p>
            </p:txBody>
          </p:sp>
          <p:sp>
            <p:nvSpPr>
              <p:cNvPr id="266890" name="Freeform 32"/>
              <p:cNvSpPr>
                <a:spLocks noChangeAspect="1"/>
              </p:cNvSpPr>
              <p:nvPr/>
            </p:nvSpPr>
            <p:spPr bwMode="auto">
              <a:xfrm>
                <a:off x="2533" y="2457"/>
                <a:ext cx="141"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5400000" scaled="1"/>
              </a:gradFill>
              <a:ln w="3175">
                <a:noFill/>
                <a:round/>
                <a:headEnd/>
                <a:tailEnd/>
              </a:ln>
            </p:spPr>
            <p:txBody>
              <a:bodyPr>
                <a:prstTxWarp prst="textNoShape">
                  <a:avLst/>
                </a:prstTxWarp>
              </a:bodyPr>
              <a:lstStyle/>
              <a:p>
                <a:endParaRPr lang="es-ES"/>
              </a:p>
            </p:txBody>
          </p:sp>
          <p:sp>
            <p:nvSpPr>
              <p:cNvPr id="266891" name="Freeform 33"/>
              <p:cNvSpPr>
                <a:spLocks noChangeAspect="1"/>
              </p:cNvSpPr>
              <p:nvPr/>
            </p:nvSpPr>
            <p:spPr bwMode="auto">
              <a:xfrm>
                <a:off x="2454" y="2457"/>
                <a:ext cx="142"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0000"/>
                  </a:gs>
                  <a:gs pos="50000">
                    <a:srgbClr val="C7FF29"/>
                  </a:gs>
                  <a:gs pos="100000">
                    <a:srgbClr val="000000"/>
                  </a:gs>
                </a:gsLst>
                <a:lin ang="5400000" scaled="1"/>
              </a:gradFill>
              <a:ln w="3175">
                <a:noFill/>
                <a:round/>
                <a:headEnd/>
                <a:tailEnd/>
              </a:ln>
            </p:spPr>
            <p:txBody>
              <a:bodyPr>
                <a:prstTxWarp prst="textNoShape">
                  <a:avLst/>
                </a:prstTxWarp>
              </a:bodyPr>
              <a:lstStyle/>
              <a:p>
                <a:endParaRPr lang="es-ES"/>
              </a:p>
            </p:txBody>
          </p:sp>
          <p:sp>
            <p:nvSpPr>
              <p:cNvPr id="266892" name="Freeform 34"/>
              <p:cNvSpPr>
                <a:spLocks noChangeAspect="1"/>
              </p:cNvSpPr>
              <p:nvPr/>
            </p:nvSpPr>
            <p:spPr bwMode="auto">
              <a:xfrm>
                <a:off x="2804" y="2457"/>
                <a:ext cx="143"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5400000" scaled="1"/>
              </a:gradFill>
              <a:ln w="9525">
                <a:noFill/>
                <a:round/>
                <a:headEnd/>
                <a:tailEnd/>
              </a:ln>
            </p:spPr>
            <p:txBody>
              <a:bodyPr>
                <a:prstTxWarp prst="textNoShape">
                  <a:avLst/>
                </a:prstTxWarp>
              </a:bodyPr>
              <a:lstStyle/>
              <a:p>
                <a:endParaRPr lang="es-ES"/>
              </a:p>
            </p:txBody>
          </p:sp>
          <p:sp>
            <p:nvSpPr>
              <p:cNvPr id="266893" name="Freeform 35"/>
              <p:cNvSpPr>
                <a:spLocks noChangeAspect="1"/>
              </p:cNvSpPr>
              <p:nvPr/>
            </p:nvSpPr>
            <p:spPr bwMode="auto">
              <a:xfrm>
                <a:off x="2726" y="2457"/>
                <a:ext cx="142"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0000"/>
                  </a:gs>
                  <a:gs pos="50000">
                    <a:srgbClr val="C7FF29"/>
                  </a:gs>
                  <a:gs pos="100000">
                    <a:srgbClr val="000000"/>
                  </a:gs>
                </a:gsLst>
                <a:lin ang="5400000" scaled="1"/>
              </a:gradFill>
              <a:ln w="9525">
                <a:noFill/>
                <a:round/>
                <a:headEnd/>
                <a:tailEnd/>
              </a:ln>
            </p:spPr>
            <p:txBody>
              <a:bodyPr>
                <a:prstTxWarp prst="textNoShape">
                  <a:avLst/>
                </a:prstTxWarp>
              </a:bodyPr>
              <a:lstStyle/>
              <a:p>
                <a:endParaRPr lang="es-ES"/>
              </a:p>
            </p:txBody>
          </p:sp>
          <p:sp>
            <p:nvSpPr>
              <p:cNvPr id="266894" name="Freeform 36"/>
              <p:cNvSpPr>
                <a:spLocks noChangeAspect="1"/>
              </p:cNvSpPr>
              <p:nvPr/>
            </p:nvSpPr>
            <p:spPr bwMode="auto">
              <a:xfrm>
                <a:off x="3077" y="2457"/>
                <a:ext cx="142"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5400000" scaled="1"/>
              </a:gradFill>
              <a:ln w="9525">
                <a:noFill/>
                <a:round/>
                <a:headEnd/>
                <a:tailEnd/>
              </a:ln>
            </p:spPr>
            <p:txBody>
              <a:bodyPr>
                <a:prstTxWarp prst="textNoShape">
                  <a:avLst/>
                </a:prstTxWarp>
              </a:bodyPr>
              <a:lstStyle/>
              <a:p>
                <a:endParaRPr lang="es-ES"/>
              </a:p>
            </p:txBody>
          </p:sp>
          <p:sp>
            <p:nvSpPr>
              <p:cNvPr id="266895" name="Freeform 37"/>
              <p:cNvSpPr>
                <a:spLocks noChangeAspect="1"/>
              </p:cNvSpPr>
              <p:nvPr/>
            </p:nvSpPr>
            <p:spPr bwMode="auto">
              <a:xfrm>
                <a:off x="2998" y="2457"/>
                <a:ext cx="142"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0000"/>
                  </a:gs>
                  <a:gs pos="50000">
                    <a:srgbClr val="C7FF29"/>
                  </a:gs>
                  <a:gs pos="100000">
                    <a:srgbClr val="000000"/>
                  </a:gs>
                </a:gsLst>
                <a:lin ang="5400000" scaled="1"/>
              </a:gradFill>
              <a:ln w="9525">
                <a:noFill/>
                <a:round/>
                <a:headEnd/>
                <a:tailEnd/>
              </a:ln>
            </p:spPr>
            <p:txBody>
              <a:bodyPr>
                <a:prstTxWarp prst="textNoShape">
                  <a:avLst/>
                </a:prstTxWarp>
              </a:bodyPr>
              <a:lstStyle/>
              <a:p>
                <a:endParaRPr lang="es-ES"/>
              </a:p>
            </p:txBody>
          </p:sp>
          <p:sp>
            <p:nvSpPr>
              <p:cNvPr id="266896" name="Freeform 38"/>
              <p:cNvSpPr>
                <a:spLocks noChangeAspect="1"/>
              </p:cNvSpPr>
              <p:nvPr/>
            </p:nvSpPr>
            <p:spPr bwMode="auto">
              <a:xfrm>
                <a:off x="3270" y="2457"/>
                <a:ext cx="142"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0000"/>
                  </a:gs>
                  <a:gs pos="50000">
                    <a:srgbClr val="C7FF29"/>
                  </a:gs>
                  <a:gs pos="100000">
                    <a:srgbClr val="000000"/>
                  </a:gs>
                </a:gsLst>
                <a:lin ang="5400000" scaled="1"/>
              </a:gradFill>
              <a:ln w="9525">
                <a:noFill/>
                <a:round/>
                <a:headEnd/>
                <a:tailEnd/>
              </a:ln>
            </p:spPr>
            <p:txBody>
              <a:bodyPr>
                <a:prstTxWarp prst="textNoShape">
                  <a:avLst/>
                </a:prstTxWarp>
              </a:bodyPr>
              <a:lstStyle/>
              <a:p>
                <a:endParaRPr lang="es-ES"/>
              </a:p>
            </p:txBody>
          </p:sp>
          <p:grpSp>
            <p:nvGrpSpPr>
              <p:cNvPr id="4" name="Group 39"/>
              <p:cNvGrpSpPr>
                <a:grpSpLocks noChangeAspect="1"/>
              </p:cNvGrpSpPr>
              <p:nvPr/>
            </p:nvGrpSpPr>
            <p:grpSpPr bwMode="auto">
              <a:xfrm>
                <a:off x="2398" y="2459"/>
                <a:ext cx="11" cy="87"/>
                <a:chOff x="1015" y="2428"/>
                <a:chExt cx="46" cy="372"/>
              </a:xfrm>
            </p:grpSpPr>
            <p:sp>
              <p:nvSpPr>
                <p:cNvPr id="267202" name="AutoShape 40"/>
                <p:cNvSpPr>
                  <a:spLocks noChangeAspect="1" noChangeArrowheads="1"/>
                </p:cNvSpPr>
                <p:nvPr/>
              </p:nvSpPr>
              <p:spPr bwMode="auto">
                <a:xfrm>
                  <a:off x="1015" y="2428"/>
                  <a:ext cx="46" cy="189"/>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sp>
              <p:nvSpPr>
                <p:cNvPr id="267203" name="AutoShape 41"/>
                <p:cNvSpPr>
                  <a:spLocks noChangeAspect="1" noChangeArrowheads="1"/>
                </p:cNvSpPr>
                <p:nvPr/>
              </p:nvSpPr>
              <p:spPr bwMode="auto">
                <a:xfrm>
                  <a:off x="1015" y="2611"/>
                  <a:ext cx="46" cy="189"/>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grpSp>
          <p:grpSp>
            <p:nvGrpSpPr>
              <p:cNvPr id="5" name="Group 42"/>
              <p:cNvGrpSpPr>
                <a:grpSpLocks noChangeAspect="1"/>
              </p:cNvGrpSpPr>
              <p:nvPr/>
            </p:nvGrpSpPr>
            <p:grpSpPr bwMode="auto">
              <a:xfrm>
                <a:off x="2559" y="2473"/>
                <a:ext cx="9" cy="104"/>
                <a:chOff x="1790" y="2461"/>
                <a:chExt cx="40" cy="447"/>
              </a:xfrm>
            </p:grpSpPr>
            <p:sp>
              <p:nvSpPr>
                <p:cNvPr id="267200" name="AutoShape 43"/>
                <p:cNvSpPr>
                  <a:spLocks noChangeAspect="1" noChangeArrowheads="1"/>
                </p:cNvSpPr>
                <p:nvPr/>
              </p:nvSpPr>
              <p:spPr bwMode="auto">
                <a:xfrm>
                  <a:off x="1790" y="2461"/>
                  <a:ext cx="40" cy="223"/>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7201" name="AutoShape 44"/>
                <p:cNvSpPr>
                  <a:spLocks noChangeAspect="1" noChangeArrowheads="1"/>
                </p:cNvSpPr>
                <p:nvPr/>
              </p:nvSpPr>
              <p:spPr bwMode="auto">
                <a:xfrm>
                  <a:off x="1790" y="2684"/>
                  <a:ext cx="40" cy="22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6" name="Group 45"/>
              <p:cNvGrpSpPr>
                <a:grpSpLocks noChangeAspect="1"/>
              </p:cNvGrpSpPr>
              <p:nvPr/>
            </p:nvGrpSpPr>
            <p:grpSpPr bwMode="auto">
              <a:xfrm>
                <a:off x="2429" y="2474"/>
                <a:ext cx="9" cy="106"/>
                <a:chOff x="1151" y="2490"/>
                <a:chExt cx="40" cy="455"/>
              </a:xfrm>
            </p:grpSpPr>
            <p:sp>
              <p:nvSpPr>
                <p:cNvPr id="267198" name="AutoShape 46"/>
                <p:cNvSpPr>
                  <a:spLocks noChangeAspect="1" noChangeArrowheads="1"/>
                </p:cNvSpPr>
                <p:nvPr/>
              </p:nvSpPr>
              <p:spPr bwMode="auto">
                <a:xfrm>
                  <a:off x="1151" y="2716"/>
                  <a:ext cx="40" cy="22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7199" name="AutoShape 47"/>
                <p:cNvSpPr>
                  <a:spLocks noChangeAspect="1" noChangeArrowheads="1"/>
                </p:cNvSpPr>
                <p:nvPr/>
              </p:nvSpPr>
              <p:spPr bwMode="auto">
                <a:xfrm>
                  <a:off x="1151" y="2490"/>
                  <a:ext cx="40" cy="22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7" name="Group 48"/>
              <p:cNvGrpSpPr>
                <a:grpSpLocks noChangeAspect="1"/>
              </p:cNvGrpSpPr>
              <p:nvPr/>
            </p:nvGrpSpPr>
            <p:grpSpPr bwMode="auto">
              <a:xfrm>
                <a:off x="2594" y="2459"/>
                <a:ext cx="8" cy="75"/>
                <a:chOff x="1914" y="2425"/>
                <a:chExt cx="40" cy="326"/>
              </a:xfrm>
            </p:grpSpPr>
            <p:sp>
              <p:nvSpPr>
                <p:cNvPr id="267196" name="AutoShape 49"/>
                <p:cNvSpPr>
                  <a:spLocks noChangeAspect="1" noChangeArrowheads="1"/>
                </p:cNvSpPr>
                <p:nvPr/>
              </p:nvSpPr>
              <p:spPr bwMode="auto">
                <a:xfrm>
                  <a:off x="1914" y="2425"/>
                  <a:ext cx="40" cy="163"/>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sp>
              <p:nvSpPr>
                <p:cNvPr id="267197" name="AutoShape 50"/>
                <p:cNvSpPr>
                  <a:spLocks noChangeAspect="1" noChangeArrowheads="1"/>
                </p:cNvSpPr>
                <p:nvPr/>
              </p:nvSpPr>
              <p:spPr bwMode="auto">
                <a:xfrm>
                  <a:off x="1914" y="2588"/>
                  <a:ext cx="40" cy="163"/>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grpSp>
          <p:grpSp>
            <p:nvGrpSpPr>
              <p:cNvPr id="8" name="Group 51"/>
              <p:cNvGrpSpPr>
                <a:grpSpLocks noChangeAspect="1"/>
              </p:cNvGrpSpPr>
              <p:nvPr/>
            </p:nvGrpSpPr>
            <p:grpSpPr bwMode="auto">
              <a:xfrm>
                <a:off x="2459" y="2507"/>
                <a:ext cx="8" cy="78"/>
                <a:chOff x="1284" y="2652"/>
                <a:chExt cx="40" cy="337"/>
              </a:xfrm>
            </p:grpSpPr>
            <p:sp>
              <p:nvSpPr>
                <p:cNvPr id="267194" name="AutoShape 52"/>
                <p:cNvSpPr>
                  <a:spLocks noChangeAspect="1" noChangeArrowheads="1"/>
                </p:cNvSpPr>
                <p:nvPr/>
              </p:nvSpPr>
              <p:spPr bwMode="auto">
                <a:xfrm>
                  <a:off x="1284" y="2821"/>
                  <a:ext cx="40" cy="168"/>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sp>
              <p:nvSpPr>
                <p:cNvPr id="267195" name="AutoShape 53"/>
                <p:cNvSpPr>
                  <a:spLocks noChangeAspect="1" noChangeArrowheads="1"/>
                </p:cNvSpPr>
                <p:nvPr/>
              </p:nvSpPr>
              <p:spPr bwMode="auto">
                <a:xfrm>
                  <a:off x="1284" y="2652"/>
                  <a:ext cx="40" cy="16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grpSp>
          <p:grpSp>
            <p:nvGrpSpPr>
              <p:cNvPr id="9" name="Group 54"/>
              <p:cNvGrpSpPr>
                <a:grpSpLocks noChangeAspect="1"/>
              </p:cNvGrpSpPr>
              <p:nvPr/>
            </p:nvGrpSpPr>
            <p:grpSpPr bwMode="auto">
              <a:xfrm>
                <a:off x="2527" y="2507"/>
                <a:ext cx="9" cy="82"/>
                <a:chOff x="1658" y="2628"/>
                <a:chExt cx="40" cy="355"/>
              </a:xfrm>
            </p:grpSpPr>
            <p:sp>
              <p:nvSpPr>
                <p:cNvPr id="267192" name="AutoShape 55"/>
                <p:cNvSpPr>
                  <a:spLocks noChangeAspect="1" noChangeArrowheads="1"/>
                </p:cNvSpPr>
                <p:nvPr/>
              </p:nvSpPr>
              <p:spPr bwMode="auto">
                <a:xfrm>
                  <a:off x="1658" y="2628"/>
                  <a:ext cx="40" cy="178"/>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7193" name="AutoShape 56"/>
                <p:cNvSpPr>
                  <a:spLocks noChangeAspect="1" noChangeArrowheads="1"/>
                </p:cNvSpPr>
                <p:nvPr/>
              </p:nvSpPr>
              <p:spPr bwMode="auto">
                <a:xfrm>
                  <a:off x="1658" y="2805"/>
                  <a:ext cx="40" cy="178"/>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10" name="Group 57"/>
              <p:cNvGrpSpPr>
                <a:grpSpLocks noChangeAspect="1"/>
              </p:cNvGrpSpPr>
              <p:nvPr/>
            </p:nvGrpSpPr>
            <p:grpSpPr bwMode="auto">
              <a:xfrm>
                <a:off x="2499" y="2549"/>
                <a:ext cx="9" cy="28"/>
                <a:chOff x="1516" y="2835"/>
                <a:chExt cx="42" cy="123"/>
              </a:xfrm>
            </p:grpSpPr>
            <p:sp>
              <p:nvSpPr>
                <p:cNvPr id="267190" name="AutoShape 58"/>
                <p:cNvSpPr>
                  <a:spLocks noChangeAspect="1" noChangeArrowheads="1"/>
                </p:cNvSpPr>
                <p:nvPr/>
              </p:nvSpPr>
              <p:spPr bwMode="auto">
                <a:xfrm>
                  <a:off x="1516" y="2897"/>
                  <a:ext cx="42" cy="61"/>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sp>
              <p:nvSpPr>
                <p:cNvPr id="267191" name="AutoShape 59"/>
                <p:cNvSpPr>
                  <a:spLocks noChangeAspect="1" noChangeArrowheads="1"/>
                </p:cNvSpPr>
                <p:nvPr/>
              </p:nvSpPr>
              <p:spPr bwMode="auto">
                <a:xfrm>
                  <a:off x="1516" y="2835"/>
                  <a:ext cx="42" cy="62"/>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grpSp>
          <p:grpSp>
            <p:nvGrpSpPr>
              <p:cNvPr id="11" name="Group 60"/>
              <p:cNvGrpSpPr>
                <a:grpSpLocks noChangeAspect="1"/>
              </p:cNvGrpSpPr>
              <p:nvPr/>
            </p:nvGrpSpPr>
            <p:grpSpPr bwMode="auto">
              <a:xfrm>
                <a:off x="2686" y="2465"/>
                <a:ext cx="10" cy="102"/>
                <a:chOff x="2195" y="2463"/>
                <a:chExt cx="40" cy="442"/>
              </a:xfrm>
            </p:grpSpPr>
            <p:sp>
              <p:nvSpPr>
                <p:cNvPr id="267188" name="AutoShape 61"/>
                <p:cNvSpPr>
                  <a:spLocks noChangeAspect="1" noChangeArrowheads="1"/>
                </p:cNvSpPr>
                <p:nvPr/>
              </p:nvSpPr>
              <p:spPr bwMode="auto">
                <a:xfrm>
                  <a:off x="2195" y="2684"/>
                  <a:ext cx="40" cy="221"/>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sp>
              <p:nvSpPr>
                <p:cNvPr id="267189" name="AutoShape 62"/>
                <p:cNvSpPr>
                  <a:spLocks noChangeAspect="1" noChangeArrowheads="1"/>
                </p:cNvSpPr>
                <p:nvPr/>
              </p:nvSpPr>
              <p:spPr bwMode="auto">
                <a:xfrm>
                  <a:off x="2195" y="2463"/>
                  <a:ext cx="40" cy="221"/>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grpSp>
          <p:grpSp>
            <p:nvGrpSpPr>
              <p:cNvPr id="12" name="Group 63"/>
              <p:cNvGrpSpPr>
                <a:grpSpLocks noChangeAspect="1"/>
              </p:cNvGrpSpPr>
              <p:nvPr/>
            </p:nvGrpSpPr>
            <p:grpSpPr bwMode="auto">
              <a:xfrm>
                <a:off x="2719" y="2497"/>
                <a:ext cx="10" cy="90"/>
                <a:chOff x="2329" y="2599"/>
                <a:chExt cx="43" cy="386"/>
              </a:xfrm>
            </p:grpSpPr>
            <p:sp>
              <p:nvSpPr>
                <p:cNvPr id="267186" name="AutoShape 64"/>
                <p:cNvSpPr>
                  <a:spLocks noChangeAspect="1" noChangeArrowheads="1"/>
                </p:cNvSpPr>
                <p:nvPr/>
              </p:nvSpPr>
              <p:spPr bwMode="auto">
                <a:xfrm>
                  <a:off x="2329" y="2791"/>
                  <a:ext cx="43" cy="194"/>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7187" name="AutoShape 65"/>
                <p:cNvSpPr>
                  <a:spLocks noChangeAspect="1" noChangeArrowheads="1"/>
                </p:cNvSpPr>
                <p:nvPr/>
              </p:nvSpPr>
              <p:spPr bwMode="auto">
                <a:xfrm>
                  <a:off x="2329" y="2599"/>
                  <a:ext cx="43" cy="19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13" name="Group 66"/>
              <p:cNvGrpSpPr>
                <a:grpSpLocks noChangeAspect="1"/>
              </p:cNvGrpSpPr>
              <p:nvPr/>
            </p:nvGrpSpPr>
            <p:grpSpPr bwMode="auto">
              <a:xfrm>
                <a:off x="2619" y="2466"/>
                <a:ext cx="10" cy="37"/>
                <a:chOff x="2478" y="2807"/>
                <a:chExt cx="43" cy="178"/>
              </a:xfrm>
            </p:grpSpPr>
            <p:sp>
              <p:nvSpPr>
                <p:cNvPr id="267184" name="AutoShape 67"/>
                <p:cNvSpPr>
                  <a:spLocks noChangeAspect="1" noChangeArrowheads="1"/>
                </p:cNvSpPr>
                <p:nvPr/>
              </p:nvSpPr>
              <p:spPr bwMode="auto">
                <a:xfrm>
                  <a:off x="2478" y="2807"/>
                  <a:ext cx="43" cy="8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7185" name="AutoShape 68"/>
                <p:cNvSpPr>
                  <a:spLocks noChangeAspect="1" noChangeArrowheads="1"/>
                </p:cNvSpPr>
                <p:nvPr/>
              </p:nvSpPr>
              <p:spPr bwMode="auto">
                <a:xfrm>
                  <a:off x="2478" y="2896"/>
                  <a:ext cx="43" cy="8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14" name="Group 69"/>
              <p:cNvGrpSpPr>
                <a:grpSpLocks noChangeAspect="1"/>
              </p:cNvGrpSpPr>
              <p:nvPr/>
            </p:nvGrpSpPr>
            <p:grpSpPr bwMode="auto">
              <a:xfrm>
                <a:off x="2655" y="2461"/>
                <a:ext cx="9" cy="62"/>
                <a:chOff x="2065" y="2441"/>
                <a:chExt cx="40" cy="272"/>
              </a:xfrm>
            </p:grpSpPr>
            <p:sp>
              <p:nvSpPr>
                <p:cNvPr id="267182" name="AutoShape 70"/>
                <p:cNvSpPr>
                  <a:spLocks noChangeAspect="1" noChangeArrowheads="1"/>
                </p:cNvSpPr>
                <p:nvPr/>
              </p:nvSpPr>
              <p:spPr bwMode="auto">
                <a:xfrm>
                  <a:off x="2065" y="2576"/>
                  <a:ext cx="40" cy="137"/>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7183" name="AutoShape 71"/>
                <p:cNvSpPr>
                  <a:spLocks noChangeAspect="1" noChangeArrowheads="1"/>
                </p:cNvSpPr>
                <p:nvPr/>
              </p:nvSpPr>
              <p:spPr bwMode="auto">
                <a:xfrm>
                  <a:off x="2065" y="2441"/>
                  <a:ext cx="40" cy="137"/>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15" name="Group 72"/>
              <p:cNvGrpSpPr>
                <a:grpSpLocks noChangeAspect="1"/>
              </p:cNvGrpSpPr>
              <p:nvPr/>
            </p:nvGrpSpPr>
            <p:grpSpPr bwMode="auto">
              <a:xfrm>
                <a:off x="2750" y="2543"/>
                <a:ext cx="10" cy="37"/>
                <a:chOff x="2478" y="2807"/>
                <a:chExt cx="43" cy="178"/>
              </a:xfrm>
            </p:grpSpPr>
            <p:sp>
              <p:nvSpPr>
                <p:cNvPr id="267180" name="AutoShape 73"/>
                <p:cNvSpPr>
                  <a:spLocks noChangeAspect="1" noChangeArrowheads="1"/>
                </p:cNvSpPr>
                <p:nvPr/>
              </p:nvSpPr>
              <p:spPr bwMode="auto">
                <a:xfrm>
                  <a:off x="2478" y="2807"/>
                  <a:ext cx="43" cy="8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7181" name="AutoShape 74"/>
                <p:cNvSpPr>
                  <a:spLocks noChangeAspect="1" noChangeArrowheads="1"/>
                </p:cNvSpPr>
                <p:nvPr/>
              </p:nvSpPr>
              <p:spPr bwMode="auto">
                <a:xfrm>
                  <a:off x="2478" y="2896"/>
                  <a:ext cx="43" cy="8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16" name="Group 75"/>
              <p:cNvGrpSpPr>
                <a:grpSpLocks noChangeAspect="1"/>
              </p:cNvGrpSpPr>
              <p:nvPr/>
            </p:nvGrpSpPr>
            <p:grpSpPr bwMode="auto">
              <a:xfrm>
                <a:off x="2877" y="2461"/>
                <a:ext cx="10" cy="52"/>
                <a:chOff x="3094" y="2443"/>
                <a:chExt cx="40" cy="183"/>
              </a:xfrm>
            </p:grpSpPr>
            <p:sp>
              <p:nvSpPr>
                <p:cNvPr id="267178" name="AutoShape 76"/>
                <p:cNvSpPr>
                  <a:spLocks noChangeAspect="1" noChangeArrowheads="1"/>
                </p:cNvSpPr>
                <p:nvPr/>
              </p:nvSpPr>
              <p:spPr bwMode="auto">
                <a:xfrm flipV="1">
                  <a:off x="3094" y="2443"/>
                  <a:ext cx="40" cy="92"/>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7179" name="AutoShape 77"/>
                <p:cNvSpPr>
                  <a:spLocks noChangeAspect="1" noChangeArrowheads="1"/>
                </p:cNvSpPr>
                <p:nvPr/>
              </p:nvSpPr>
              <p:spPr bwMode="auto">
                <a:xfrm flipV="1">
                  <a:off x="3094" y="2534"/>
                  <a:ext cx="40" cy="92"/>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17" name="Group 78"/>
              <p:cNvGrpSpPr>
                <a:grpSpLocks noChangeAspect="1"/>
              </p:cNvGrpSpPr>
              <p:nvPr/>
            </p:nvGrpSpPr>
            <p:grpSpPr bwMode="auto">
              <a:xfrm>
                <a:off x="2849" y="2461"/>
                <a:ext cx="10" cy="95"/>
                <a:chOff x="2978" y="2432"/>
                <a:chExt cx="46" cy="375"/>
              </a:xfrm>
            </p:grpSpPr>
            <p:sp>
              <p:nvSpPr>
                <p:cNvPr id="267176" name="AutoShape 79"/>
                <p:cNvSpPr>
                  <a:spLocks noChangeAspect="1" noChangeArrowheads="1"/>
                </p:cNvSpPr>
                <p:nvPr/>
              </p:nvSpPr>
              <p:spPr bwMode="auto">
                <a:xfrm>
                  <a:off x="2978" y="2619"/>
                  <a:ext cx="46" cy="188"/>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7177" name="AutoShape 80"/>
                <p:cNvSpPr>
                  <a:spLocks noChangeAspect="1" noChangeArrowheads="1"/>
                </p:cNvSpPr>
                <p:nvPr/>
              </p:nvSpPr>
              <p:spPr bwMode="auto">
                <a:xfrm>
                  <a:off x="2978" y="2432"/>
                  <a:ext cx="46" cy="188"/>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18" name="Group 81"/>
              <p:cNvGrpSpPr>
                <a:grpSpLocks noChangeAspect="1"/>
              </p:cNvGrpSpPr>
              <p:nvPr/>
            </p:nvGrpSpPr>
            <p:grpSpPr bwMode="auto">
              <a:xfrm>
                <a:off x="2819" y="2480"/>
                <a:ext cx="10" cy="102"/>
                <a:chOff x="2832" y="2516"/>
                <a:chExt cx="43" cy="436"/>
              </a:xfrm>
            </p:grpSpPr>
            <p:sp>
              <p:nvSpPr>
                <p:cNvPr id="267174" name="AutoShape 82"/>
                <p:cNvSpPr>
                  <a:spLocks noChangeAspect="1" noChangeArrowheads="1"/>
                </p:cNvSpPr>
                <p:nvPr/>
              </p:nvSpPr>
              <p:spPr bwMode="auto">
                <a:xfrm flipV="1">
                  <a:off x="2832" y="2516"/>
                  <a:ext cx="43" cy="218"/>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sp>
              <p:nvSpPr>
                <p:cNvPr id="267175" name="AutoShape 83"/>
                <p:cNvSpPr>
                  <a:spLocks noChangeAspect="1" noChangeArrowheads="1"/>
                </p:cNvSpPr>
                <p:nvPr/>
              </p:nvSpPr>
              <p:spPr bwMode="auto">
                <a:xfrm flipV="1">
                  <a:off x="2832" y="2734"/>
                  <a:ext cx="43" cy="21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grpSp>
          <p:grpSp>
            <p:nvGrpSpPr>
              <p:cNvPr id="19" name="Group 84"/>
              <p:cNvGrpSpPr>
                <a:grpSpLocks noChangeAspect="1"/>
              </p:cNvGrpSpPr>
              <p:nvPr/>
            </p:nvGrpSpPr>
            <p:grpSpPr bwMode="auto">
              <a:xfrm>
                <a:off x="2786" y="2534"/>
                <a:ext cx="9" cy="50"/>
                <a:chOff x="2668" y="2761"/>
                <a:chExt cx="40" cy="217"/>
              </a:xfrm>
            </p:grpSpPr>
            <p:sp>
              <p:nvSpPr>
                <p:cNvPr id="267172" name="AutoShape 85"/>
                <p:cNvSpPr>
                  <a:spLocks noChangeAspect="1" noChangeArrowheads="1"/>
                </p:cNvSpPr>
                <p:nvPr/>
              </p:nvSpPr>
              <p:spPr bwMode="auto">
                <a:xfrm>
                  <a:off x="2668" y="2870"/>
                  <a:ext cx="40" cy="108"/>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sp>
              <p:nvSpPr>
                <p:cNvPr id="267173" name="AutoShape 86"/>
                <p:cNvSpPr>
                  <a:spLocks noChangeAspect="1" noChangeArrowheads="1"/>
                </p:cNvSpPr>
                <p:nvPr/>
              </p:nvSpPr>
              <p:spPr bwMode="auto">
                <a:xfrm>
                  <a:off x="2668" y="2761"/>
                  <a:ext cx="40" cy="10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grpSp>
          <p:grpSp>
            <p:nvGrpSpPr>
              <p:cNvPr id="20" name="Group 87"/>
              <p:cNvGrpSpPr>
                <a:grpSpLocks noChangeAspect="1"/>
              </p:cNvGrpSpPr>
              <p:nvPr/>
            </p:nvGrpSpPr>
            <p:grpSpPr bwMode="auto">
              <a:xfrm flipV="1">
                <a:off x="2982" y="2484"/>
                <a:ext cx="9" cy="102"/>
                <a:chOff x="3217" y="3037"/>
                <a:chExt cx="46" cy="372"/>
              </a:xfrm>
            </p:grpSpPr>
            <p:sp>
              <p:nvSpPr>
                <p:cNvPr id="267170" name="AutoShape 88"/>
                <p:cNvSpPr>
                  <a:spLocks noChangeAspect="1" noChangeArrowheads="1"/>
                </p:cNvSpPr>
                <p:nvPr/>
              </p:nvSpPr>
              <p:spPr bwMode="auto">
                <a:xfrm>
                  <a:off x="3217" y="3037"/>
                  <a:ext cx="46" cy="189"/>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sp>
              <p:nvSpPr>
                <p:cNvPr id="267171" name="AutoShape 89"/>
                <p:cNvSpPr>
                  <a:spLocks noChangeAspect="1" noChangeArrowheads="1"/>
                </p:cNvSpPr>
                <p:nvPr/>
              </p:nvSpPr>
              <p:spPr bwMode="auto">
                <a:xfrm>
                  <a:off x="3217" y="3220"/>
                  <a:ext cx="46" cy="189"/>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grpSp>
          <p:grpSp>
            <p:nvGrpSpPr>
              <p:cNvPr id="21" name="Group 90"/>
              <p:cNvGrpSpPr>
                <a:grpSpLocks noChangeAspect="1"/>
              </p:cNvGrpSpPr>
              <p:nvPr/>
            </p:nvGrpSpPr>
            <p:grpSpPr bwMode="auto">
              <a:xfrm>
                <a:off x="2949" y="2458"/>
                <a:ext cx="11" cy="102"/>
                <a:chOff x="3353" y="3099"/>
                <a:chExt cx="40" cy="455"/>
              </a:xfrm>
            </p:grpSpPr>
            <p:sp>
              <p:nvSpPr>
                <p:cNvPr id="267168" name="AutoShape 91"/>
                <p:cNvSpPr>
                  <a:spLocks noChangeAspect="1" noChangeArrowheads="1"/>
                </p:cNvSpPr>
                <p:nvPr/>
              </p:nvSpPr>
              <p:spPr bwMode="auto">
                <a:xfrm>
                  <a:off x="3353" y="3325"/>
                  <a:ext cx="40" cy="22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7169" name="AutoShape 92"/>
                <p:cNvSpPr>
                  <a:spLocks noChangeAspect="1" noChangeArrowheads="1"/>
                </p:cNvSpPr>
                <p:nvPr/>
              </p:nvSpPr>
              <p:spPr bwMode="auto">
                <a:xfrm>
                  <a:off x="3353" y="3099"/>
                  <a:ext cx="40" cy="22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22" name="Group 93"/>
              <p:cNvGrpSpPr>
                <a:grpSpLocks noChangeAspect="1"/>
              </p:cNvGrpSpPr>
              <p:nvPr/>
            </p:nvGrpSpPr>
            <p:grpSpPr bwMode="auto">
              <a:xfrm>
                <a:off x="2923" y="2462"/>
                <a:ext cx="11" cy="60"/>
                <a:chOff x="3486" y="3261"/>
                <a:chExt cx="40" cy="337"/>
              </a:xfrm>
            </p:grpSpPr>
            <p:sp>
              <p:nvSpPr>
                <p:cNvPr id="267166" name="AutoShape 94"/>
                <p:cNvSpPr>
                  <a:spLocks noChangeAspect="1" noChangeArrowheads="1"/>
                </p:cNvSpPr>
                <p:nvPr/>
              </p:nvSpPr>
              <p:spPr bwMode="auto">
                <a:xfrm>
                  <a:off x="3486" y="3430"/>
                  <a:ext cx="40" cy="168"/>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sp>
              <p:nvSpPr>
                <p:cNvPr id="267167" name="AutoShape 95"/>
                <p:cNvSpPr>
                  <a:spLocks noChangeAspect="1" noChangeArrowheads="1"/>
                </p:cNvSpPr>
                <p:nvPr/>
              </p:nvSpPr>
              <p:spPr bwMode="auto">
                <a:xfrm>
                  <a:off x="3486" y="3261"/>
                  <a:ext cx="40" cy="16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grpSp>
          <p:grpSp>
            <p:nvGrpSpPr>
              <p:cNvPr id="23" name="Group 96"/>
              <p:cNvGrpSpPr>
                <a:grpSpLocks noChangeAspect="1"/>
              </p:cNvGrpSpPr>
              <p:nvPr/>
            </p:nvGrpSpPr>
            <p:grpSpPr bwMode="auto">
              <a:xfrm>
                <a:off x="3116" y="2464"/>
                <a:ext cx="10" cy="103"/>
                <a:chOff x="2195" y="2463"/>
                <a:chExt cx="40" cy="442"/>
              </a:xfrm>
            </p:grpSpPr>
            <p:sp>
              <p:nvSpPr>
                <p:cNvPr id="267164" name="AutoShape 97"/>
                <p:cNvSpPr>
                  <a:spLocks noChangeAspect="1" noChangeArrowheads="1"/>
                </p:cNvSpPr>
                <p:nvPr/>
              </p:nvSpPr>
              <p:spPr bwMode="auto">
                <a:xfrm>
                  <a:off x="2195" y="2684"/>
                  <a:ext cx="40" cy="221"/>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sp>
              <p:nvSpPr>
                <p:cNvPr id="267165" name="AutoShape 98"/>
                <p:cNvSpPr>
                  <a:spLocks noChangeAspect="1" noChangeArrowheads="1"/>
                </p:cNvSpPr>
                <p:nvPr/>
              </p:nvSpPr>
              <p:spPr bwMode="auto">
                <a:xfrm>
                  <a:off x="2195" y="2463"/>
                  <a:ext cx="40" cy="221"/>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grpSp>
          <p:grpSp>
            <p:nvGrpSpPr>
              <p:cNvPr id="24" name="Group 99"/>
              <p:cNvGrpSpPr>
                <a:grpSpLocks noChangeAspect="1"/>
              </p:cNvGrpSpPr>
              <p:nvPr/>
            </p:nvGrpSpPr>
            <p:grpSpPr bwMode="auto">
              <a:xfrm>
                <a:off x="3078" y="2499"/>
                <a:ext cx="10" cy="90"/>
                <a:chOff x="2329" y="2599"/>
                <a:chExt cx="43" cy="386"/>
              </a:xfrm>
            </p:grpSpPr>
            <p:sp>
              <p:nvSpPr>
                <p:cNvPr id="267162" name="AutoShape 100"/>
                <p:cNvSpPr>
                  <a:spLocks noChangeAspect="1" noChangeArrowheads="1"/>
                </p:cNvSpPr>
                <p:nvPr/>
              </p:nvSpPr>
              <p:spPr bwMode="auto">
                <a:xfrm>
                  <a:off x="2329" y="2791"/>
                  <a:ext cx="43" cy="194"/>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7163" name="AutoShape 101"/>
                <p:cNvSpPr>
                  <a:spLocks noChangeAspect="1" noChangeArrowheads="1"/>
                </p:cNvSpPr>
                <p:nvPr/>
              </p:nvSpPr>
              <p:spPr bwMode="auto">
                <a:xfrm>
                  <a:off x="2329" y="2599"/>
                  <a:ext cx="43" cy="19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25" name="Group 102"/>
              <p:cNvGrpSpPr>
                <a:grpSpLocks noChangeAspect="1"/>
              </p:cNvGrpSpPr>
              <p:nvPr/>
            </p:nvGrpSpPr>
            <p:grpSpPr bwMode="auto">
              <a:xfrm>
                <a:off x="3010" y="2522"/>
                <a:ext cx="10" cy="62"/>
                <a:chOff x="2065" y="2441"/>
                <a:chExt cx="40" cy="272"/>
              </a:xfrm>
            </p:grpSpPr>
            <p:sp>
              <p:nvSpPr>
                <p:cNvPr id="267160" name="AutoShape 103"/>
                <p:cNvSpPr>
                  <a:spLocks noChangeAspect="1" noChangeArrowheads="1"/>
                </p:cNvSpPr>
                <p:nvPr/>
              </p:nvSpPr>
              <p:spPr bwMode="auto">
                <a:xfrm>
                  <a:off x="2065" y="2576"/>
                  <a:ext cx="40" cy="137"/>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7161" name="AutoShape 104"/>
                <p:cNvSpPr>
                  <a:spLocks noChangeAspect="1" noChangeArrowheads="1"/>
                </p:cNvSpPr>
                <p:nvPr/>
              </p:nvSpPr>
              <p:spPr bwMode="auto">
                <a:xfrm>
                  <a:off x="2065" y="2441"/>
                  <a:ext cx="40" cy="137"/>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26" name="Group 105"/>
              <p:cNvGrpSpPr>
                <a:grpSpLocks noChangeAspect="1"/>
              </p:cNvGrpSpPr>
              <p:nvPr/>
            </p:nvGrpSpPr>
            <p:grpSpPr bwMode="auto">
              <a:xfrm flipV="1">
                <a:off x="3050" y="2538"/>
                <a:ext cx="10" cy="42"/>
                <a:chOff x="2815" y="1923"/>
                <a:chExt cx="40" cy="217"/>
              </a:xfrm>
            </p:grpSpPr>
            <p:sp>
              <p:nvSpPr>
                <p:cNvPr id="267158" name="AutoShape 106"/>
                <p:cNvSpPr>
                  <a:spLocks noChangeAspect="1" noChangeArrowheads="1"/>
                </p:cNvSpPr>
                <p:nvPr/>
              </p:nvSpPr>
              <p:spPr bwMode="auto">
                <a:xfrm>
                  <a:off x="2815" y="2032"/>
                  <a:ext cx="40" cy="108"/>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sp>
              <p:nvSpPr>
                <p:cNvPr id="267159" name="AutoShape 107"/>
                <p:cNvSpPr>
                  <a:spLocks noChangeAspect="1" noChangeArrowheads="1"/>
                </p:cNvSpPr>
                <p:nvPr/>
              </p:nvSpPr>
              <p:spPr bwMode="auto">
                <a:xfrm>
                  <a:off x="2815" y="1923"/>
                  <a:ext cx="40" cy="10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grpSp>
          <p:grpSp>
            <p:nvGrpSpPr>
              <p:cNvPr id="27" name="Group 108"/>
              <p:cNvGrpSpPr>
                <a:grpSpLocks noChangeAspect="1"/>
              </p:cNvGrpSpPr>
              <p:nvPr/>
            </p:nvGrpSpPr>
            <p:grpSpPr bwMode="auto">
              <a:xfrm>
                <a:off x="3144" y="2460"/>
                <a:ext cx="11" cy="63"/>
                <a:chOff x="2329" y="2599"/>
                <a:chExt cx="43" cy="386"/>
              </a:xfrm>
            </p:grpSpPr>
            <p:sp>
              <p:nvSpPr>
                <p:cNvPr id="267156" name="AutoShape 109"/>
                <p:cNvSpPr>
                  <a:spLocks noChangeAspect="1" noChangeArrowheads="1"/>
                </p:cNvSpPr>
                <p:nvPr/>
              </p:nvSpPr>
              <p:spPr bwMode="auto">
                <a:xfrm>
                  <a:off x="2329" y="2791"/>
                  <a:ext cx="43" cy="194"/>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7157" name="AutoShape 110"/>
                <p:cNvSpPr>
                  <a:spLocks noChangeAspect="1" noChangeArrowheads="1"/>
                </p:cNvSpPr>
                <p:nvPr/>
              </p:nvSpPr>
              <p:spPr bwMode="auto">
                <a:xfrm>
                  <a:off x="2329" y="2599"/>
                  <a:ext cx="43" cy="19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28" name="Group 111"/>
              <p:cNvGrpSpPr>
                <a:grpSpLocks noChangeAspect="1"/>
              </p:cNvGrpSpPr>
              <p:nvPr/>
            </p:nvGrpSpPr>
            <p:grpSpPr bwMode="auto">
              <a:xfrm>
                <a:off x="3183" y="2465"/>
                <a:ext cx="10" cy="37"/>
                <a:chOff x="2478" y="2807"/>
                <a:chExt cx="43" cy="178"/>
              </a:xfrm>
            </p:grpSpPr>
            <p:sp>
              <p:nvSpPr>
                <p:cNvPr id="267154" name="AutoShape 112"/>
                <p:cNvSpPr>
                  <a:spLocks noChangeAspect="1" noChangeArrowheads="1"/>
                </p:cNvSpPr>
                <p:nvPr/>
              </p:nvSpPr>
              <p:spPr bwMode="auto">
                <a:xfrm>
                  <a:off x="2478" y="2807"/>
                  <a:ext cx="43" cy="8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7155" name="AutoShape 113"/>
                <p:cNvSpPr>
                  <a:spLocks noChangeAspect="1" noChangeArrowheads="1"/>
                </p:cNvSpPr>
                <p:nvPr/>
              </p:nvSpPr>
              <p:spPr bwMode="auto">
                <a:xfrm>
                  <a:off x="2478" y="2896"/>
                  <a:ext cx="43" cy="8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29" name="Group 114"/>
              <p:cNvGrpSpPr>
                <a:grpSpLocks noChangeAspect="1"/>
              </p:cNvGrpSpPr>
              <p:nvPr/>
            </p:nvGrpSpPr>
            <p:grpSpPr bwMode="auto">
              <a:xfrm>
                <a:off x="3243" y="2475"/>
                <a:ext cx="11" cy="103"/>
                <a:chOff x="2195" y="2463"/>
                <a:chExt cx="40" cy="442"/>
              </a:xfrm>
            </p:grpSpPr>
            <p:sp>
              <p:nvSpPr>
                <p:cNvPr id="267152" name="AutoShape 115"/>
                <p:cNvSpPr>
                  <a:spLocks noChangeAspect="1" noChangeArrowheads="1"/>
                </p:cNvSpPr>
                <p:nvPr/>
              </p:nvSpPr>
              <p:spPr bwMode="auto">
                <a:xfrm>
                  <a:off x="2195" y="2684"/>
                  <a:ext cx="40" cy="221"/>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sp>
              <p:nvSpPr>
                <p:cNvPr id="267153" name="AutoShape 116"/>
                <p:cNvSpPr>
                  <a:spLocks noChangeAspect="1" noChangeArrowheads="1"/>
                </p:cNvSpPr>
                <p:nvPr/>
              </p:nvSpPr>
              <p:spPr bwMode="auto">
                <a:xfrm>
                  <a:off x="2195" y="2463"/>
                  <a:ext cx="40" cy="221"/>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grpSp>
          <p:grpSp>
            <p:nvGrpSpPr>
              <p:cNvPr id="30" name="Group 117"/>
              <p:cNvGrpSpPr>
                <a:grpSpLocks noChangeAspect="1"/>
              </p:cNvGrpSpPr>
              <p:nvPr/>
            </p:nvGrpSpPr>
            <p:grpSpPr bwMode="auto">
              <a:xfrm>
                <a:off x="3276" y="2513"/>
                <a:ext cx="10" cy="73"/>
                <a:chOff x="2329" y="2599"/>
                <a:chExt cx="43" cy="386"/>
              </a:xfrm>
            </p:grpSpPr>
            <p:sp>
              <p:nvSpPr>
                <p:cNvPr id="267150" name="AutoShape 118"/>
                <p:cNvSpPr>
                  <a:spLocks noChangeAspect="1" noChangeArrowheads="1"/>
                </p:cNvSpPr>
                <p:nvPr/>
              </p:nvSpPr>
              <p:spPr bwMode="auto">
                <a:xfrm>
                  <a:off x="2329" y="2791"/>
                  <a:ext cx="43" cy="194"/>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7151" name="AutoShape 119"/>
                <p:cNvSpPr>
                  <a:spLocks noChangeAspect="1" noChangeArrowheads="1"/>
                </p:cNvSpPr>
                <p:nvPr/>
              </p:nvSpPr>
              <p:spPr bwMode="auto">
                <a:xfrm>
                  <a:off x="2329" y="2599"/>
                  <a:ext cx="43" cy="19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31" name="Group 120"/>
              <p:cNvGrpSpPr>
                <a:grpSpLocks noChangeAspect="1"/>
              </p:cNvGrpSpPr>
              <p:nvPr/>
            </p:nvGrpSpPr>
            <p:grpSpPr bwMode="auto">
              <a:xfrm>
                <a:off x="3212" y="2461"/>
                <a:ext cx="11" cy="78"/>
                <a:chOff x="2065" y="2441"/>
                <a:chExt cx="40" cy="272"/>
              </a:xfrm>
            </p:grpSpPr>
            <p:sp>
              <p:nvSpPr>
                <p:cNvPr id="267148" name="AutoShape 121"/>
                <p:cNvSpPr>
                  <a:spLocks noChangeAspect="1" noChangeArrowheads="1"/>
                </p:cNvSpPr>
                <p:nvPr/>
              </p:nvSpPr>
              <p:spPr bwMode="auto">
                <a:xfrm>
                  <a:off x="2065" y="2576"/>
                  <a:ext cx="40" cy="137"/>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7149" name="AutoShape 122"/>
                <p:cNvSpPr>
                  <a:spLocks noChangeAspect="1" noChangeArrowheads="1"/>
                </p:cNvSpPr>
                <p:nvPr/>
              </p:nvSpPr>
              <p:spPr bwMode="auto">
                <a:xfrm>
                  <a:off x="2065" y="2441"/>
                  <a:ext cx="40" cy="137"/>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sp>
            <p:nvSpPr>
              <p:cNvPr id="266925" name="Freeform 123"/>
              <p:cNvSpPr>
                <a:spLocks noChangeAspect="1"/>
              </p:cNvSpPr>
              <p:nvPr/>
            </p:nvSpPr>
            <p:spPr bwMode="auto">
              <a:xfrm>
                <a:off x="84" y="2457"/>
                <a:ext cx="142"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5400000" scaled="1"/>
              </a:gradFill>
              <a:ln w="9525">
                <a:noFill/>
                <a:round/>
                <a:headEnd/>
                <a:tailEnd/>
              </a:ln>
            </p:spPr>
            <p:txBody>
              <a:bodyPr>
                <a:prstTxWarp prst="textNoShape">
                  <a:avLst/>
                </a:prstTxWarp>
              </a:bodyPr>
              <a:lstStyle/>
              <a:p>
                <a:endParaRPr lang="es-ES"/>
              </a:p>
            </p:txBody>
          </p:sp>
          <p:grpSp>
            <p:nvGrpSpPr>
              <p:cNvPr id="64512" name="Group 124"/>
              <p:cNvGrpSpPr>
                <a:grpSpLocks noChangeAspect="1"/>
              </p:cNvGrpSpPr>
              <p:nvPr/>
            </p:nvGrpSpPr>
            <p:grpSpPr bwMode="auto">
              <a:xfrm>
                <a:off x="218" y="2458"/>
                <a:ext cx="11" cy="86"/>
                <a:chOff x="1015" y="2428"/>
                <a:chExt cx="46" cy="372"/>
              </a:xfrm>
            </p:grpSpPr>
            <p:sp>
              <p:nvSpPr>
                <p:cNvPr id="267146" name="AutoShape 125"/>
                <p:cNvSpPr>
                  <a:spLocks noChangeAspect="1" noChangeArrowheads="1"/>
                </p:cNvSpPr>
                <p:nvPr/>
              </p:nvSpPr>
              <p:spPr bwMode="auto">
                <a:xfrm>
                  <a:off x="1015" y="2428"/>
                  <a:ext cx="46" cy="189"/>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sp>
              <p:nvSpPr>
                <p:cNvPr id="267147" name="AutoShape 126"/>
                <p:cNvSpPr>
                  <a:spLocks noChangeAspect="1" noChangeArrowheads="1"/>
                </p:cNvSpPr>
                <p:nvPr/>
              </p:nvSpPr>
              <p:spPr bwMode="auto">
                <a:xfrm>
                  <a:off x="1015" y="2611"/>
                  <a:ext cx="46" cy="189"/>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grpSp>
          <p:grpSp>
            <p:nvGrpSpPr>
              <p:cNvPr id="64513" name="Group 127"/>
              <p:cNvGrpSpPr>
                <a:grpSpLocks noChangeAspect="1"/>
              </p:cNvGrpSpPr>
              <p:nvPr/>
            </p:nvGrpSpPr>
            <p:grpSpPr bwMode="auto">
              <a:xfrm>
                <a:off x="385" y="2473"/>
                <a:ext cx="9" cy="104"/>
                <a:chOff x="1790" y="2461"/>
                <a:chExt cx="40" cy="447"/>
              </a:xfrm>
            </p:grpSpPr>
            <p:sp>
              <p:nvSpPr>
                <p:cNvPr id="267144" name="AutoShape 128"/>
                <p:cNvSpPr>
                  <a:spLocks noChangeAspect="1" noChangeArrowheads="1"/>
                </p:cNvSpPr>
                <p:nvPr/>
              </p:nvSpPr>
              <p:spPr bwMode="auto">
                <a:xfrm>
                  <a:off x="1790" y="2461"/>
                  <a:ext cx="40" cy="223"/>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7145" name="AutoShape 129"/>
                <p:cNvSpPr>
                  <a:spLocks noChangeAspect="1" noChangeArrowheads="1"/>
                </p:cNvSpPr>
                <p:nvPr/>
              </p:nvSpPr>
              <p:spPr bwMode="auto">
                <a:xfrm>
                  <a:off x="1790" y="2684"/>
                  <a:ext cx="40" cy="22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64520" name="Group 130"/>
              <p:cNvGrpSpPr>
                <a:grpSpLocks noChangeAspect="1"/>
              </p:cNvGrpSpPr>
              <p:nvPr/>
            </p:nvGrpSpPr>
            <p:grpSpPr bwMode="auto">
              <a:xfrm>
                <a:off x="249" y="2470"/>
                <a:ext cx="9" cy="107"/>
                <a:chOff x="1151" y="2490"/>
                <a:chExt cx="40" cy="455"/>
              </a:xfrm>
            </p:grpSpPr>
            <p:sp>
              <p:nvSpPr>
                <p:cNvPr id="267142" name="AutoShape 131"/>
                <p:cNvSpPr>
                  <a:spLocks noChangeAspect="1" noChangeArrowheads="1"/>
                </p:cNvSpPr>
                <p:nvPr/>
              </p:nvSpPr>
              <p:spPr bwMode="auto">
                <a:xfrm>
                  <a:off x="1151" y="2716"/>
                  <a:ext cx="40" cy="22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7143" name="AutoShape 132"/>
                <p:cNvSpPr>
                  <a:spLocks noChangeAspect="1" noChangeArrowheads="1"/>
                </p:cNvSpPr>
                <p:nvPr/>
              </p:nvSpPr>
              <p:spPr bwMode="auto">
                <a:xfrm>
                  <a:off x="1151" y="2490"/>
                  <a:ext cx="40" cy="22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64521" name="Group 133"/>
              <p:cNvGrpSpPr>
                <a:grpSpLocks noChangeAspect="1"/>
              </p:cNvGrpSpPr>
              <p:nvPr/>
            </p:nvGrpSpPr>
            <p:grpSpPr bwMode="auto">
              <a:xfrm>
                <a:off x="413" y="2461"/>
                <a:ext cx="9" cy="75"/>
                <a:chOff x="1914" y="2425"/>
                <a:chExt cx="40" cy="326"/>
              </a:xfrm>
            </p:grpSpPr>
            <p:sp>
              <p:nvSpPr>
                <p:cNvPr id="267140" name="AutoShape 134"/>
                <p:cNvSpPr>
                  <a:spLocks noChangeAspect="1" noChangeArrowheads="1"/>
                </p:cNvSpPr>
                <p:nvPr/>
              </p:nvSpPr>
              <p:spPr bwMode="auto">
                <a:xfrm>
                  <a:off x="1914" y="2425"/>
                  <a:ext cx="40" cy="163"/>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sp>
              <p:nvSpPr>
                <p:cNvPr id="267141" name="AutoShape 135"/>
                <p:cNvSpPr>
                  <a:spLocks noChangeAspect="1" noChangeArrowheads="1"/>
                </p:cNvSpPr>
                <p:nvPr/>
              </p:nvSpPr>
              <p:spPr bwMode="auto">
                <a:xfrm>
                  <a:off x="1914" y="2588"/>
                  <a:ext cx="40" cy="163"/>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grpSp>
          <p:grpSp>
            <p:nvGrpSpPr>
              <p:cNvPr id="64522" name="Group 136"/>
              <p:cNvGrpSpPr>
                <a:grpSpLocks noChangeAspect="1"/>
              </p:cNvGrpSpPr>
              <p:nvPr/>
            </p:nvGrpSpPr>
            <p:grpSpPr bwMode="auto">
              <a:xfrm>
                <a:off x="279" y="2507"/>
                <a:ext cx="9" cy="78"/>
                <a:chOff x="1284" y="2652"/>
                <a:chExt cx="40" cy="337"/>
              </a:xfrm>
            </p:grpSpPr>
            <p:sp>
              <p:nvSpPr>
                <p:cNvPr id="267138" name="AutoShape 137"/>
                <p:cNvSpPr>
                  <a:spLocks noChangeAspect="1" noChangeArrowheads="1"/>
                </p:cNvSpPr>
                <p:nvPr/>
              </p:nvSpPr>
              <p:spPr bwMode="auto">
                <a:xfrm>
                  <a:off x="1284" y="2821"/>
                  <a:ext cx="40" cy="168"/>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sp>
              <p:nvSpPr>
                <p:cNvPr id="267139" name="AutoShape 138"/>
                <p:cNvSpPr>
                  <a:spLocks noChangeAspect="1" noChangeArrowheads="1"/>
                </p:cNvSpPr>
                <p:nvPr/>
              </p:nvSpPr>
              <p:spPr bwMode="auto">
                <a:xfrm>
                  <a:off x="1284" y="2652"/>
                  <a:ext cx="40" cy="16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grpSp>
          <p:grpSp>
            <p:nvGrpSpPr>
              <p:cNvPr id="64523" name="Group 139"/>
              <p:cNvGrpSpPr>
                <a:grpSpLocks noChangeAspect="1"/>
              </p:cNvGrpSpPr>
              <p:nvPr/>
            </p:nvGrpSpPr>
            <p:grpSpPr bwMode="auto">
              <a:xfrm>
                <a:off x="352" y="2507"/>
                <a:ext cx="10" cy="82"/>
                <a:chOff x="1658" y="2628"/>
                <a:chExt cx="40" cy="355"/>
              </a:xfrm>
            </p:grpSpPr>
            <p:sp>
              <p:nvSpPr>
                <p:cNvPr id="267136" name="AutoShape 140"/>
                <p:cNvSpPr>
                  <a:spLocks noChangeAspect="1" noChangeArrowheads="1"/>
                </p:cNvSpPr>
                <p:nvPr/>
              </p:nvSpPr>
              <p:spPr bwMode="auto">
                <a:xfrm>
                  <a:off x="1658" y="2628"/>
                  <a:ext cx="40" cy="178"/>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7137" name="AutoShape 141"/>
                <p:cNvSpPr>
                  <a:spLocks noChangeAspect="1" noChangeArrowheads="1"/>
                </p:cNvSpPr>
                <p:nvPr/>
              </p:nvSpPr>
              <p:spPr bwMode="auto">
                <a:xfrm>
                  <a:off x="1658" y="2805"/>
                  <a:ext cx="40" cy="178"/>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64525" name="Group 142"/>
              <p:cNvGrpSpPr>
                <a:grpSpLocks noChangeAspect="1"/>
              </p:cNvGrpSpPr>
              <p:nvPr/>
            </p:nvGrpSpPr>
            <p:grpSpPr bwMode="auto">
              <a:xfrm>
                <a:off x="322" y="2549"/>
                <a:ext cx="10" cy="28"/>
                <a:chOff x="1516" y="2835"/>
                <a:chExt cx="42" cy="123"/>
              </a:xfrm>
            </p:grpSpPr>
            <p:sp>
              <p:nvSpPr>
                <p:cNvPr id="267134" name="AutoShape 143"/>
                <p:cNvSpPr>
                  <a:spLocks noChangeAspect="1" noChangeArrowheads="1"/>
                </p:cNvSpPr>
                <p:nvPr/>
              </p:nvSpPr>
              <p:spPr bwMode="auto">
                <a:xfrm>
                  <a:off x="1516" y="2897"/>
                  <a:ext cx="42" cy="61"/>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sp>
              <p:nvSpPr>
                <p:cNvPr id="267135" name="AutoShape 144"/>
                <p:cNvSpPr>
                  <a:spLocks noChangeAspect="1" noChangeArrowheads="1"/>
                </p:cNvSpPr>
                <p:nvPr/>
              </p:nvSpPr>
              <p:spPr bwMode="auto">
                <a:xfrm>
                  <a:off x="1516" y="2835"/>
                  <a:ext cx="42" cy="62"/>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grpSp>
          <p:grpSp>
            <p:nvGrpSpPr>
              <p:cNvPr id="64526" name="Group 145"/>
              <p:cNvGrpSpPr>
                <a:grpSpLocks noChangeAspect="1"/>
              </p:cNvGrpSpPr>
              <p:nvPr/>
            </p:nvGrpSpPr>
            <p:grpSpPr bwMode="auto">
              <a:xfrm>
                <a:off x="510" y="2465"/>
                <a:ext cx="9" cy="102"/>
                <a:chOff x="2195" y="2463"/>
                <a:chExt cx="40" cy="442"/>
              </a:xfrm>
            </p:grpSpPr>
            <p:sp>
              <p:nvSpPr>
                <p:cNvPr id="267132" name="AutoShape 146"/>
                <p:cNvSpPr>
                  <a:spLocks noChangeAspect="1" noChangeArrowheads="1"/>
                </p:cNvSpPr>
                <p:nvPr/>
              </p:nvSpPr>
              <p:spPr bwMode="auto">
                <a:xfrm>
                  <a:off x="2195" y="2684"/>
                  <a:ext cx="40" cy="221"/>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sp>
              <p:nvSpPr>
                <p:cNvPr id="267133" name="AutoShape 147"/>
                <p:cNvSpPr>
                  <a:spLocks noChangeAspect="1" noChangeArrowheads="1"/>
                </p:cNvSpPr>
                <p:nvPr/>
              </p:nvSpPr>
              <p:spPr bwMode="auto">
                <a:xfrm>
                  <a:off x="2195" y="2463"/>
                  <a:ext cx="40" cy="221"/>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grpSp>
          <p:grpSp>
            <p:nvGrpSpPr>
              <p:cNvPr id="64527" name="Group 148"/>
              <p:cNvGrpSpPr>
                <a:grpSpLocks noChangeAspect="1"/>
              </p:cNvGrpSpPr>
              <p:nvPr/>
            </p:nvGrpSpPr>
            <p:grpSpPr bwMode="auto">
              <a:xfrm>
                <a:off x="542" y="2497"/>
                <a:ext cx="10" cy="90"/>
                <a:chOff x="2329" y="2599"/>
                <a:chExt cx="43" cy="386"/>
              </a:xfrm>
            </p:grpSpPr>
            <p:sp>
              <p:nvSpPr>
                <p:cNvPr id="267130" name="AutoShape 149"/>
                <p:cNvSpPr>
                  <a:spLocks noChangeAspect="1" noChangeArrowheads="1"/>
                </p:cNvSpPr>
                <p:nvPr/>
              </p:nvSpPr>
              <p:spPr bwMode="auto">
                <a:xfrm>
                  <a:off x="2329" y="2791"/>
                  <a:ext cx="43" cy="194"/>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7131" name="AutoShape 150"/>
                <p:cNvSpPr>
                  <a:spLocks noChangeAspect="1" noChangeArrowheads="1"/>
                </p:cNvSpPr>
                <p:nvPr/>
              </p:nvSpPr>
              <p:spPr bwMode="auto">
                <a:xfrm>
                  <a:off x="2329" y="2599"/>
                  <a:ext cx="43" cy="19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64528" name="Group 151"/>
              <p:cNvGrpSpPr>
                <a:grpSpLocks noChangeAspect="1"/>
              </p:cNvGrpSpPr>
              <p:nvPr/>
            </p:nvGrpSpPr>
            <p:grpSpPr bwMode="auto">
              <a:xfrm>
                <a:off x="438" y="2466"/>
                <a:ext cx="10" cy="37"/>
                <a:chOff x="2478" y="2807"/>
                <a:chExt cx="43" cy="178"/>
              </a:xfrm>
            </p:grpSpPr>
            <p:sp>
              <p:nvSpPr>
                <p:cNvPr id="267128" name="AutoShape 152"/>
                <p:cNvSpPr>
                  <a:spLocks noChangeAspect="1" noChangeArrowheads="1"/>
                </p:cNvSpPr>
                <p:nvPr/>
              </p:nvSpPr>
              <p:spPr bwMode="auto">
                <a:xfrm>
                  <a:off x="2478" y="2807"/>
                  <a:ext cx="43" cy="8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7129" name="AutoShape 153"/>
                <p:cNvSpPr>
                  <a:spLocks noChangeAspect="1" noChangeArrowheads="1"/>
                </p:cNvSpPr>
                <p:nvPr/>
              </p:nvSpPr>
              <p:spPr bwMode="auto">
                <a:xfrm>
                  <a:off x="2478" y="2896"/>
                  <a:ext cx="43" cy="8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64529" name="Group 154"/>
              <p:cNvGrpSpPr>
                <a:grpSpLocks noChangeAspect="1"/>
              </p:cNvGrpSpPr>
              <p:nvPr/>
            </p:nvGrpSpPr>
            <p:grpSpPr bwMode="auto">
              <a:xfrm>
                <a:off x="479" y="2461"/>
                <a:ext cx="9" cy="62"/>
                <a:chOff x="2065" y="2441"/>
                <a:chExt cx="40" cy="272"/>
              </a:xfrm>
            </p:grpSpPr>
            <p:sp>
              <p:nvSpPr>
                <p:cNvPr id="267126" name="AutoShape 155"/>
                <p:cNvSpPr>
                  <a:spLocks noChangeAspect="1" noChangeArrowheads="1"/>
                </p:cNvSpPr>
                <p:nvPr/>
              </p:nvSpPr>
              <p:spPr bwMode="auto">
                <a:xfrm>
                  <a:off x="2065" y="2576"/>
                  <a:ext cx="40" cy="137"/>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7127" name="AutoShape 156"/>
                <p:cNvSpPr>
                  <a:spLocks noChangeAspect="1" noChangeArrowheads="1"/>
                </p:cNvSpPr>
                <p:nvPr/>
              </p:nvSpPr>
              <p:spPr bwMode="auto">
                <a:xfrm>
                  <a:off x="2065" y="2441"/>
                  <a:ext cx="40" cy="137"/>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64535" name="Group 157"/>
              <p:cNvGrpSpPr>
                <a:grpSpLocks noChangeAspect="1"/>
              </p:cNvGrpSpPr>
              <p:nvPr/>
            </p:nvGrpSpPr>
            <p:grpSpPr bwMode="auto">
              <a:xfrm>
                <a:off x="573" y="2543"/>
                <a:ext cx="10" cy="37"/>
                <a:chOff x="2478" y="2807"/>
                <a:chExt cx="43" cy="178"/>
              </a:xfrm>
            </p:grpSpPr>
            <p:sp>
              <p:nvSpPr>
                <p:cNvPr id="267124" name="AutoShape 158"/>
                <p:cNvSpPr>
                  <a:spLocks noChangeAspect="1" noChangeArrowheads="1"/>
                </p:cNvSpPr>
                <p:nvPr/>
              </p:nvSpPr>
              <p:spPr bwMode="auto">
                <a:xfrm>
                  <a:off x="2478" y="2807"/>
                  <a:ext cx="43" cy="8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7125" name="AutoShape 159"/>
                <p:cNvSpPr>
                  <a:spLocks noChangeAspect="1" noChangeArrowheads="1"/>
                </p:cNvSpPr>
                <p:nvPr/>
              </p:nvSpPr>
              <p:spPr bwMode="auto">
                <a:xfrm>
                  <a:off x="2478" y="2896"/>
                  <a:ext cx="43" cy="8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64545" name="Group 160"/>
              <p:cNvGrpSpPr>
                <a:grpSpLocks noChangeAspect="1"/>
              </p:cNvGrpSpPr>
              <p:nvPr/>
            </p:nvGrpSpPr>
            <p:grpSpPr bwMode="auto">
              <a:xfrm>
                <a:off x="700" y="2461"/>
                <a:ext cx="11" cy="52"/>
                <a:chOff x="3094" y="2443"/>
                <a:chExt cx="40" cy="183"/>
              </a:xfrm>
            </p:grpSpPr>
            <p:sp>
              <p:nvSpPr>
                <p:cNvPr id="267122" name="AutoShape 161"/>
                <p:cNvSpPr>
                  <a:spLocks noChangeAspect="1" noChangeArrowheads="1"/>
                </p:cNvSpPr>
                <p:nvPr/>
              </p:nvSpPr>
              <p:spPr bwMode="auto">
                <a:xfrm flipV="1">
                  <a:off x="3094" y="2443"/>
                  <a:ext cx="40" cy="92"/>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7123" name="AutoShape 162"/>
                <p:cNvSpPr>
                  <a:spLocks noChangeAspect="1" noChangeArrowheads="1"/>
                </p:cNvSpPr>
                <p:nvPr/>
              </p:nvSpPr>
              <p:spPr bwMode="auto">
                <a:xfrm flipV="1">
                  <a:off x="3094" y="2534"/>
                  <a:ext cx="40" cy="92"/>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64552" name="Group 163"/>
              <p:cNvGrpSpPr>
                <a:grpSpLocks noChangeAspect="1"/>
              </p:cNvGrpSpPr>
              <p:nvPr/>
            </p:nvGrpSpPr>
            <p:grpSpPr bwMode="auto">
              <a:xfrm>
                <a:off x="672" y="2461"/>
                <a:ext cx="11" cy="95"/>
                <a:chOff x="2978" y="2432"/>
                <a:chExt cx="46" cy="375"/>
              </a:xfrm>
            </p:grpSpPr>
            <p:sp>
              <p:nvSpPr>
                <p:cNvPr id="267120" name="AutoShape 164"/>
                <p:cNvSpPr>
                  <a:spLocks noChangeAspect="1" noChangeArrowheads="1"/>
                </p:cNvSpPr>
                <p:nvPr/>
              </p:nvSpPr>
              <p:spPr bwMode="auto">
                <a:xfrm>
                  <a:off x="2978" y="2619"/>
                  <a:ext cx="46" cy="188"/>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7121" name="AutoShape 165"/>
                <p:cNvSpPr>
                  <a:spLocks noChangeAspect="1" noChangeArrowheads="1"/>
                </p:cNvSpPr>
                <p:nvPr/>
              </p:nvSpPr>
              <p:spPr bwMode="auto">
                <a:xfrm>
                  <a:off x="2978" y="2432"/>
                  <a:ext cx="46" cy="188"/>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64576" name="Group 166"/>
              <p:cNvGrpSpPr>
                <a:grpSpLocks noChangeAspect="1"/>
              </p:cNvGrpSpPr>
              <p:nvPr/>
            </p:nvGrpSpPr>
            <p:grpSpPr bwMode="auto">
              <a:xfrm>
                <a:off x="641" y="2482"/>
                <a:ext cx="10" cy="102"/>
                <a:chOff x="2832" y="2516"/>
                <a:chExt cx="43" cy="436"/>
              </a:xfrm>
            </p:grpSpPr>
            <p:sp>
              <p:nvSpPr>
                <p:cNvPr id="267118" name="AutoShape 167"/>
                <p:cNvSpPr>
                  <a:spLocks noChangeAspect="1" noChangeArrowheads="1"/>
                </p:cNvSpPr>
                <p:nvPr/>
              </p:nvSpPr>
              <p:spPr bwMode="auto">
                <a:xfrm flipV="1">
                  <a:off x="2832" y="2516"/>
                  <a:ext cx="43" cy="218"/>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sp>
              <p:nvSpPr>
                <p:cNvPr id="267119" name="AutoShape 168"/>
                <p:cNvSpPr>
                  <a:spLocks noChangeAspect="1" noChangeArrowheads="1"/>
                </p:cNvSpPr>
                <p:nvPr/>
              </p:nvSpPr>
              <p:spPr bwMode="auto">
                <a:xfrm flipV="1">
                  <a:off x="2832" y="2734"/>
                  <a:ext cx="43" cy="21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grpSp>
          <p:grpSp>
            <p:nvGrpSpPr>
              <p:cNvPr id="64579" name="Group 169"/>
              <p:cNvGrpSpPr>
                <a:grpSpLocks noChangeAspect="1"/>
              </p:cNvGrpSpPr>
              <p:nvPr/>
            </p:nvGrpSpPr>
            <p:grpSpPr bwMode="auto">
              <a:xfrm>
                <a:off x="608" y="2532"/>
                <a:ext cx="9" cy="50"/>
                <a:chOff x="2668" y="2761"/>
                <a:chExt cx="40" cy="217"/>
              </a:xfrm>
            </p:grpSpPr>
            <p:sp>
              <p:nvSpPr>
                <p:cNvPr id="267116" name="AutoShape 170"/>
                <p:cNvSpPr>
                  <a:spLocks noChangeAspect="1" noChangeArrowheads="1"/>
                </p:cNvSpPr>
                <p:nvPr/>
              </p:nvSpPr>
              <p:spPr bwMode="auto">
                <a:xfrm>
                  <a:off x="2668" y="2870"/>
                  <a:ext cx="40" cy="108"/>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sp>
              <p:nvSpPr>
                <p:cNvPr id="267117" name="AutoShape 171"/>
                <p:cNvSpPr>
                  <a:spLocks noChangeAspect="1" noChangeArrowheads="1"/>
                </p:cNvSpPr>
                <p:nvPr/>
              </p:nvSpPr>
              <p:spPr bwMode="auto">
                <a:xfrm>
                  <a:off x="2668" y="2761"/>
                  <a:ext cx="40" cy="10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grpSp>
          <p:grpSp>
            <p:nvGrpSpPr>
              <p:cNvPr id="64580" name="Group 172"/>
              <p:cNvGrpSpPr>
                <a:grpSpLocks noChangeAspect="1"/>
              </p:cNvGrpSpPr>
              <p:nvPr/>
            </p:nvGrpSpPr>
            <p:grpSpPr bwMode="auto">
              <a:xfrm flipV="1">
                <a:off x="806" y="2484"/>
                <a:ext cx="9" cy="102"/>
                <a:chOff x="3217" y="3037"/>
                <a:chExt cx="46" cy="372"/>
              </a:xfrm>
            </p:grpSpPr>
            <p:sp>
              <p:nvSpPr>
                <p:cNvPr id="267114" name="AutoShape 173"/>
                <p:cNvSpPr>
                  <a:spLocks noChangeAspect="1" noChangeArrowheads="1"/>
                </p:cNvSpPr>
                <p:nvPr/>
              </p:nvSpPr>
              <p:spPr bwMode="auto">
                <a:xfrm>
                  <a:off x="3217" y="3037"/>
                  <a:ext cx="46" cy="189"/>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sp>
              <p:nvSpPr>
                <p:cNvPr id="267115" name="AutoShape 174"/>
                <p:cNvSpPr>
                  <a:spLocks noChangeAspect="1" noChangeArrowheads="1"/>
                </p:cNvSpPr>
                <p:nvPr/>
              </p:nvSpPr>
              <p:spPr bwMode="auto">
                <a:xfrm>
                  <a:off x="3217" y="3220"/>
                  <a:ext cx="46" cy="189"/>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grpSp>
          <p:grpSp>
            <p:nvGrpSpPr>
              <p:cNvPr id="64582" name="Group 175"/>
              <p:cNvGrpSpPr>
                <a:grpSpLocks noChangeAspect="1"/>
              </p:cNvGrpSpPr>
              <p:nvPr/>
            </p:nvGrpSpPr>
            <p:grpSpPr bwMode="auto">
              <a:xfrm>
                <a:off x="772" y="2458"/>
                <a:ext cx="11" cy="102"/>
                <a:chOff x="3353" y="3099"/>
                <a:chExt cx="40" cy="455"/>
              </a:xfrm>
            </p:grpSpPr>
            <p:sp>
              <p:nvSpPr>
                <p:cNvPr id="267112" name="AutoShape 176"/>
                <p:cNvSpPr>
                  <a:spLocks noChangeAspect="1" noChangeArrowheads="1"/>
                </p:cNvSpPr>
                <p:nvPr/>
              </p:nvSpPr>
              <p:spPr bwMode="auto">
                <a:xfrm>
                  <a:off x="3353" y="3325"/>
                  <a:ext cx="40" cy="22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7113" name="AutoShape 177"/>
                <p:cNvSpPr>
                  <a:spLocks noChangeAspect="1" noChangeArrowheads="1"/>
                </p:cNvSpPr>
                <p:nvPr/>
              </p:nvSpPr>
              <p:spPr bwMode="auto">
                <a:xfrm>
                  <a:off x="3353" y="3099"/>
                  <a:ext cx="40" cy="22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64588" name="Group 178"/>
              <p:cNvGrpSpPr>
                <a:grpSpLocks noChangeAspect="1"/>
              </p:cNvGrpSpPr>
              <p:nvPr/>
            </p:nvGrpSpPr>
            <p:grpSpPr bwMode="auto">
              <a:xfrm>
                <a:off x="745" y="2460"/>
                <a:ext cx="11" cy="60"/>
                <a:chOff x="3486" y="3261"/>
                <a:chExt cx="40" cy="337"/>
              </a:xfrm>
            </p:grpSpPr>
            <p:sp>
              <p:nvSpPr>
                <p:cNvPr id="267110" name="AutoShape 179"/>
                <p:cNvSpPr>
                  <a:spLocks noChangeAspect="1" noChangeArrowheads="1"/>
                </p:cNvSpPr>
                <p:nvPr/>
              </p:nvSpPr>
              <p:spPr bwMode="auto">
                <a:xfrm>
                  <a:off x="3486" y="3430"/>
                  <a:ext cx="40" cy="168"/>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sp>
              <p:nvSpPr>
                <p:cNvPr id="267111" name="AutoShape 180"/>
                <p:cNvSpPr>
                  <a:spLocks noChangeAspect="1" noChangeArrowheads="1"/>
                </p:cNvSpPr>
                <p:nvPr/>
              </p:nvSpPr>
              <p:spPr bwMode="auto">
                <a:xfrm>
                  <a:off x="3486" y="3261"/>
                  <a:ext cx="40" cy="16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grpSp>
          <p:grpSp>
            <p:nvGrpSpPr>
              <p:cNvPr id="64590" name="Group 181"/>
              <p:cNvGrpSpPr>
                <a:grpSpLocks noChangeAspect="1"/>
              </p:cNvGrpSpPr>
              <p:nvPr/>
            </p:nvGrpSpPr>
            <p:grpSpPr bwMode="auto">
              <a:xfrm>
                <a:off x="938" y="2464"/>
                <a:ext cx="9" cy="103"/>
                <a:chOff x="2195" y="2463"/>
                <a:chExt cx="40" cy="442"/>
              </a:xfrm>
            </p:grpSpPr>
            <p:sp>
              <p:nvSpPr>
                <p:cNvPr id="267108" name="AutoShape 182"/>
                <p:cNvSpPr>
                  <a:spLocks noChangeAspect="1" noChangeArrowheads="1"/>
                </p:cNvSpPr>
                <p:nvPr/>
              </p:nvSpPr>
              <p:spPr bwMode="auto">
                <a:xfrm>
                  <a:off x="2195" y="2684"/>
                  <a:ext cx="40" cy="221"/>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sp>
              <p:nvSpPr>
                <p:cNvPr id="267109" name="AutoShape 183"/>
                <p:cNvSpPr>
                  <a:spLocks noChangeAspect="1" noChangeArrowheads="1"/>
                </p:cNvSpPr>
                <p:nvPr/>
              </p:nvSpPr>
              <p:spPr bwMode="auto">
                <a:xfrm>
                  <a:off x="2195" y="2463"/>
                  <a:ext cx="40" cy="221"/>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grpSp>
          <p:grpSp>
            <p:nvGrpSpPr>
              <p:cNvPr id="64608" name="Group 184"/>
              <p:cNvGrpSpPr>
                <a:grpSpLocks noChangeAspect="1"/>
              </p:cNvGrpSpPr>
              <p:nvPr/>
            </p:nvGrpSpPr>
            <p:grpSpPr bwMode="auto">
              <a:xfrm>
                <a:off x="904" y="2497"/>
                <a:ext cx="10" cy="90"/>
                <a:chOff x="2329" y="2599"/>
                <a:chExt cx="43" cy="386"/>
              </a:xfrm>
            </p:grpSpPr>
            <p:sp>
              <p:nvSpPr>
                <p:cNvPr id="267106" name="AutoShape 185"/>
                <p:cNvSpPr>
                  <a:spLocks noChangeAspect="1" noChangeArrowheads="1"/>
                </p:cNvSpPr>
                <p:nvPr/>
              </p:nvSpPr>
              <p:spPr bwMode="auto">
                <a:xfrm>
                  <a:off x="2329" y="2791"/>
                  <a:ext cx="43" cy="194"/>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7107" name="AutoShape 186"/>
                <p:cNvSpPr>
                  <a:spLocks noChangeAspect="1" noChangeArrowheads="1"/>
                </p:cNvSpPr>
                <p:nvPr/>
              </p:nvSpPr>
              <p:spPr bwMode="auto">
                <a:xfrm>
                  <a:off x="2329" y="2599"/>
                  <a:ext cx="43" cy="19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64609" name="Group 187"/>
              <p:cNvGrpSpPr>
                <a:grpSpLocks noChangeAspect="1"/>
              </p:cNvGrpSpPr>
              <p:nvPr/>
            </p:nvGrpSpPr>
            <p:grpSpPr bwMode="auto">
              <a:xfrm>
                <a:off x="834" y="2522"/>
                <a:ext cx="9" cy="62"/>
                <a:chOff x="2065" y="2441"/>
                <a:chExt cx="40" cy="272"/>
              </a:xfrm>
            </p:grpSpPr>
            <p:sp>
              <p:nvSpPr>
                <p:cNvPr id="267104" name="AutoShape 188"/>
                <p:cNvSpPr>
                  <a:spLocks noChangeAspect="1" noChangeArrowheads="1"/>
                </p:cNvSpPr>
                <p:nvPr/>
              </p:nvSpPr>
              <p:spPr bwMode="auto">
                <a:xfrm>
                  <a:off x="2065" y="2576"/>
                  <a:ext cx="40" cy="137"/>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7105" name="AutoShape 189"/>
                <p:cNvSpPr>
                  <a:spLocks noChangeAspect="1" noChangeArrowheads="1"/>
                </p:cNvSpPr>
                <p:nvPr/>
              </p:nvSpPr>
              <p:spPr bwMode="auto">
                <a:xfrm>
                  <a:off x="2065" y="2441"/>
                  <a:ext cx="40" cy="137"/>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64610" name="Group 190"/>
              <p:cNvGrpSpPr>
                <a:grpSpLocks noChangeAspect="1"/>
              </p:cNvGrpSpPr>
              <p:nvPr/>
            </p:nvGrpSpPr>
            <p:grpSpPr bwMode="auto">
              <a:xfrm flipV="1">
                <a:off x="873" y="2538"/>
                <a:ext cx="11" cy="42"/>
                <a:chOff x="2815" y="1923"/>
                <a:chExt cx="40" cy="217"/>
              </a:xfrm>
            </p:grpSpPr>
            <p:sp>
              <p:nvSpPr>
                <p:cNvPr id="267102" name="AutoShape 191"/>
                <p:cNvSpPr>
                  <a:spLocks noChangeAspect="1" noChangeArrowheads="1"/>
                </p:cNvSpPr>
                <p:nvPr/>
              </p:nvSpPr>
              <p:spPr bwMode="auto">
                <a:xfrm>
                  <a:off x="2815" y="2032"/>
                  <a:ext cx="40" cy="108"/>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sp>
              <p:nvSpPr>
                <p:cNvPr id="267103" name="AutoShape 192"/>
                <p:cNvSpPr>
                  <a:spLocks noChangeAspect="1" noChangeArrowheads="1"/>
                </p:cNvSpPr>
                <p:nvPr/>
              </p:nvSpPr>
              <p:spPr bwMode="auto">
                <a:xfrm>
                  <a:off x="2815" y="1923"/>
                  <a:ext cx="40" cy="10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grpSp>
          <p:grpSp>
            <p:nvGrpSpPr>
              <p:cNvPr id="64612" name="Group 193"/>
              <p:cNvGrpSpPr>
                <a:grpSpLocks noChangeAspect="1"/>
              </p:cNvGrpSpPr>
              <p:nvPr/>
            </p:nvGrpSpPr>
            <p:grpSpPr bwMode="auto">
              <a:xfrm>
                <a:off x="968" y="2460"/>
                <a:ext cx="11" cy="63"/>
                <a:chOff x="2329" y="2599"/>
                <a:chExt cx="43" cy="386"/>
              </a:xfrm>
            </p:grpSpPr>
            <p:sp>
              <p:nvSpPr>
                <p:cNvPr id="267100" name="AutoShape 194"/>
                <p:cNvSpPr>
                  <a:spLocks noChangeAspect="1" noChangeArrowheads="1"/>
                </p:cNvSpPr>
                <p:nvPr/>
              </p:nvSpPr>
              <p:spPr bwMode="auto">
                <a:xfrm>
                  <a:off x="2329" y="2791"/>
                  <a:ext cx="43" cy="194"/>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7101" name="AutoShape 195"/>
                <p:cNvSpPr>
                  <a:spLocks noChangeAspect="1" noChangeArrowheads="1"/>
                </p:cNvSpPr>
                <p:nvPr/>
              </p:nvSpPr>
              <p:spPr bwMode="auto">
                <a:xfrm>
                  <a:off x="2329" y="2599"/>
                  <a:ext cx="43" cy="19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64616" name="Group 196"/>
              <p:cNvGrpSpPr>
                <a:grpSpLocks noChangeAspect="1"/>
              </p:cNvGrpSpPr>
              <p:nvPr/>
            </p:nvGrpSpPr>
            <p:grpSpPr bwMode="auto">
              <a:xfrm>
                <a:off x="1006" y="2467"/>
                <a:ext cx="10" cy="37"/>
                <a:chOff x="2478" y="2807"/>
                <a:chExt cx="43" cy="178"/>
              </a:xfrm>
            </p:grpSpPr>
            <p:sp>
              <p:nvSpPr>
                <p:cNvPr id="267098" name="AutoShape 197"/>
                <p:cNvSpPr>
                  <a:spLocks noChangeAspect="1" noChangeArrowheads="1"/>
                </p:cNvSpPr>
                <p:nvPr/>
              </p:nvSpPr>
              <p:spPr bwMode="auto">
                <a:xfrm>
                  <a:off x="2478" y="2807"/>
                  <a:ext cx="43" cy="8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7099" name="AutoShape 198"/>
                <p:cNvSpPr>
                  <a:spLocks noChangeAspect="1" noChangeArrowheads="1"/>
                </p:cNvSpPr>
                <p:nvPr/>
              </p:nvSpPr>
              <p:spPr bwMode="auto">
                <a:xfrm>
                  <a:off x="2478" y="2896"/>
                  <a:ext cx="43" cy="8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64618" name="Group 199"/>
              <p:cNvGrpSpPr>
                <a:grpSpLocks noChangeAspect="1"/>
              </p:cNvGrpSpPr>
              <p:nvPr/>
            </p:nvGrpSpPr>
            <p:grpSpPr bwMode="auto">
              <a:xfrm>
                <a:off x="1067" y="2475"/>
                <a:ext cx="10" cy="103"/>
                <a:chOff x="2195" y="2463"/>
                <a:chExt cx="40" cy="442"/>
              </a:xfrm>
            </p:grpSpPr>
            <p:sp>
              <p:nvSpPr>
                <p:cNvPr id="267096" name="AutoShape 200"/>
                <p:cNvSpPr>
                  <a:spLocks noChangeAspect="1" noChangeArrowheads="1"/>
                </p:cNvSpPr>
                <p:nvPr/>
              </p:nvSpPr>
              <p:spPr bwMode="auto">
                <a:xfrm>
                  <a:off x="2195" y="2684"/>
                  <a:ext cx="40" cy="221"/>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sp>
              <p:nvSpPr>
                <p:cNvPr id="267097" name="AutoShape 201"/>
                <p:cNvSpPr>
                  <a:spLocks noChangeAspect="1" noChangeArrowheads="1"/>
                </p:cNvSpPr>
                <p:nvPr/>
              </p:nvSpPr>
              <p:spPr bwMode="auto">
                <a:xfrm>
                  <a:off x="2195" y="2463"/>
                  <a:ext cx="40" cy="221"/>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grpSp>
          <p:grpSp>
            <p:nvGrpSpPr>
              <p:cNvPr id="64626" name="Group 202"/>
              <p:cNvGrpSpPr>
                <a:grpSpLocks noChangeAspect="1"/>
              </p:cNvGrpSpPr>
              <p:nvPr/>
            </p:nvGrpSpPr>
            <p:grpSpPr bwMode="auto">
              <a:xfrm>
                <a:off x="1099" y="2513"/>
                <a:ext cx="10" cy="73"/>
                <a:chOff x="2329" y="2599"/>
                <a:chExt cx="43" cy="386"/>
              </a:xfrm>
            </p:grpSpPr>
            <p:sp>
              <p:nvSpPr>
                <p:cNvPr id="267094" name="AutoShape 203"/>
                <p:cNvSpPr>
                  <a:spLocks noChangeAspect="1" noChangeArrowheads="1"/>
                </p:cNvSpPr>
                <p:nvPr/>
              </p:nvSpPr>
              <p:spPr bwMode="auto">
                <a:xfrm>
                  <a:off x="2329" y="2791"/>
                  <a:ext cx="43" cy="194"/>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7095" name="AutoShape 204"/>
                <p:cNvSpPr>
                  <a:spLocks noChangeAspect="1" noChangeArrowheads="1"/>
                </p:cNvSpPr>
                <p:nvPr/>
              </p:nvSpPr>
              <p:spPr bwMode="auto">
                <a:xfrm>
                  <a:off x="2329" y="2599"/>
                  <a:ext cx="43" cy="19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64642" name="Group 205"/>
              <p:cNvGrpSpPr>
                <a:grpSpLocks noChangeAspect="1"/>
              </p:cNvGrpSpPr>
              <p:nvPr/>
            </p:nvGrpSpPr>
            <p:grpSpPr bwMode="auto">
              <a:xfrm>
                <a:off x="1036" y="2459"/>
                <a:ext cx="10" cy="78"/>
                <a:chOff x="2065" y="2441"/>
                <a:chExt cx="40" cy="272"/>
              </a:xfrm>
            </p:grpSpPr>
            <p:sp>
              <p:nvSpPr>
                <p:cNvPr id="267092" name="AutoShape 206"/>
                <p:cNvSpPr>
                  <a:spLocks noChangeAspect="1" noChangeArrowheads="1"/>
                </p:cNvSpPr>
                <p:nvPr/>
              </p:nvSpPr>
              <p:spPr bwMode="auto">
                <a:xfrm>
                  <a:off x="2065" y="2576"/>
                  <a:ext cx="40" cy="137"/>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7093" name="AutoShape 207"/>
                <p:cNvSpPr>
                  <a:spLocks noChangeAspect="1" noChangeArrowheads="1"/>
                </p:cNvSpPr>
                <p:nvPr/>
              </p:nvSpPr>
              <p:spPr bwMode="auto">
                <a:xfrm>
                  <a:off x="2065" y="2441"/>
                  <a:ext cx="40" cy="137"/>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64643" name="Group 208"/>
              <p:cNvGrpSpPr>
                <a:grpSpLocks noChangeAspect="1"/>
              </p:cNvGrpSpPr>
              <p:nvPr/>
            </p:nvGrpSpPr>
            <p:grpSpPr bwMode="auto">
              <a:xfrm>
                <a:off x="1308" y="2458"/>
                <a:ext cx="11" cy="86"/>
                <a:chOff x="1015" y="2428"/>
                <a:chExt cx="46" cy="372"/>
              </a:xfrm>
            </p:grpSpPr>
            <p:sp>
              <p:nvSpPr>
                <p:cNvPr id="267090" name="AutoShape 209"/>
                <p:cNvSpPr>
                  <a:spLocks noChangeAspect="1" noChangeArrowheads="1"/>
                </p:cNvSpPr>
                <p:nvPr/>
              </p:nvSpPr>
              <p:spPr bwMode="auto">
                <a:xfrm>
                  <a:off x="1015" y="2428"/>
                  <a:ext cx="46" cy="189"/>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sp>
              <p:nvSpPr>
                <p:cNvPr id="267091" name="AutoShape 210"/>
                <p:cNvSpPr>
                  <a:spLocks noChangeAspect="1" noChangeArrowheads="1"/>
                </p:cNvSpPr>
                <p:nvPr/>
              </p:nvSpPr>
              <p:spPr bwMode="auto">
                <a:xfrm>
                  <a:off x="1015" y="2611"/>
                  <a:ext cx="46" cy="189"/>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grpSp>
          <p:grpSp>
            <p:nvGrpSpPr>
              <p:cNvPr id="64644" name="Group 211"/>
              <p:cNvGrpSpPr>
                <a:grpSpLocks noChangeAspect="1"/>
              </p:cNvGrpSpPr>
              <p:nvPr/>
            </p:nvGrpSpPr>
            <p:grpSpPr bwMode="auto">
              <a:xfrm>
                <a:off x="1471" y="2473"/>
                <a:ext cx="9" cy="104"/>
                <a:chOff x="1790" y="2461"/>
                <a:chExt cx="40" cy="447"/>
              </a:xfrm>
            </p:grpSpPr>
            <p:sp>
              <p:nvSpPr>
                <p:cNvPr id="267088" name="AutoShape 212"/>
                <p:cNvSpPr>
                  <a:spLocks noChangeAspect="1" noChangeArrowheads="1"/>
                </p:cNvSpPr>
                <p:nvPr/>
              </p:nvSpPr>
              <p:spPr bwMode="auto">
                <a:xfrm>
                  <a:off x="1790" y="2461"/>
                  <a:ext cx="40" cy="223"/>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7089" name="AutoShape 213"/>
                <p:cNvSpPr>
                  <a:spLocks noChangeAspect="1" noChangeArrowheads="1"/>
                </p:cNvSpPr>
                <p:nvPr/>
              </p:nvSpPr>
              <p:spPr bwMode="auto">
                <a:xfrm>
                  <a:off x="1790" y="2684"/>
                  <a:ext cx="40" cy="22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64645" name="Group 214"/>
              <p:cNvGrpSpPr>
                <a:grpSpLocks noChangeAspect="1"/>
              </p:cNvGrpSpPr>
              <p:nvPr/>
            </p:nvGrpSpPr>
            <p:grpSpPr bwMode="auto">
              <a:xfrm>
                <a:off x="1339" y="2470"/>
                <a:ext cx="9" cy="107"/>
                <a:chOff x="1151" y="2490"/>
                <a:chExt cx="40" cy="455"/>
              </a:xfrm>
            </p:grpSpPr>
            <p:sp>
              <p:nvSpPr>
                <p:cNvPr id="267086" name="AutoShape 215"/>
                <p:cNvSpPr>
                  <a:spLocks noChangeAspect="1" noChangeArrowheads="1"/>
                </p:cNvSpPr>
                <p:nvPr/>
              </p:nvSpPr>
              <p:spPr bwMode="auto">
                <a:xfrm>
                  <a:off x="1151" y="2716"/>
                  <a:ext cx="40" cy="22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7087" name="AutoShape 216"/>
                <p:cNvSpPr>
                  <a:spLocks noChangeAspect="1" noChangeArrowheads="1"/>
                </p:cNvSpPr>
                <p:nvPr/>
              </p:nvSpPr>
              <p:spPr bwMode="auto">
                <a:xfrm>
                  <a:off x="1151" y="2490"/>
                  <a:ext cx="40" cy="22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64650" name="Group 217"/>
              <p:cNvGrpSpPr>
                <a:grpSpLocks noChangeAspect="1"/>
              </p:cNvGrpSpPr>
              <p:nvPr/>
            </p:nvGrpSpPr>
            <p:grpSpPr bwMode="auto">
              <a:xfrm>
                <a:off x="1507" y="2461"/>
                <a:ext cx="9" cy="75"/>
                <a:chOff x="1914" y="2425"/>
                <a:chExt cx="40" cy="326"/>
              </a:xfrm>
            </p:grpSpPr>
            <p:sp>
              <p:nvSpPr>
                <p:cNvPr id="267084" name="AutoShape 218"/>
                <p:cNvSpPr>
                  <a:spLocks noChangeAspect="1" noChangeArrowheads="1"/>
                </p:cNvSpPr>
                <p:nvPr/>
              </p:nvSpPr>
              <p:spPr bwMode="auto">
                <a:xfrm>
                  <a:off x="1914" y="2425"/>
                  <a:ext cx="40" cy="163"/>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sp>
              <p:nvSpPr>
                <p:cNvPr id="267085" name="AutoShape 219"/>
                <p:cNvSpPr>
                  <a:spLocks noChangeAspect="1" noChangeArrowheads="1"/>
                </p:cNvSpPr>
                <p:nvPr/>
              </p:nvSpPr>
              <p:spPr bwMode="auto">
                <a:xfrm>
                  <a:off x="1914" y="2588"/>
                  <a:ext cx="40" cy="163"/>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grpSp>
          <p:grpSp>
            <p:nvGrpSpPr>
              <p:cNvPr id="64658" name="Group 220"/>
              <p:cNvGrpSpPr>
                <a:grpSpLocks noChangeAspect="1"/>
              </p:cNvGrpSpPr>
              <p:nvPr/>
            </p:nvGrpSpPr>
            <p:grpSpPr bwMode="auto">
              <a:xfrm>
                <a:off x="1369" y="2507"/>
                <a:ext cx="8" cy="78"/>
                <a:chOff x="1284" y="2652"/>
                <a:chExt cx="40" cy="337"/>
              </a:xfrm>
            </p:grpSpPr>
            <p:sp>
              <p:nvSpPr>
                <p:cNvPr id="267082" name="AutoShape 221"/>
                <p:cNvSpPr>
                  <a:spLocks noChangeAspect="1" noChangeArrowheads="1"/>
                </p:cNvSpPr>
                <p:nvPr/>
              </p:nvSpPr>
              <p:spPr bwMode="auto">
                <a:xfrm>
                  <a:off x="1284" y="2821"/>
                  <a:ext cx="40" cy="168"/>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sp>
              <p:nvSpPr>
                <p:cNvPr id="267083" name="AutoShape 222"/>
                <p:cNvSpPr>
                  <a:spLocks noChangeAspect="1" noChangeArrowheads="1"/>
                </p:cNvSpPr>
                <p:nvPr/>
              </p:nvSpPr>
              <p:spPr bwMode="auto">
                <a:xfrm>
                  <a:off x="1284" y="2652"/>
                  <a:ext cx="40" cy="16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grpSp>
          <p:grpSp>
            <p:nvGrpSpPr>
              <p:cNvPr id="64683" name="Group 223"/>
              <p:cNvGrpSpPr>
                <a:grpSpLocks noChangeAspect="1"/>
              </p:cNvGrpSpPr>
              <p:nvPr/>
            </p:nvGrpSpPr>
            <p:grpSpPr bwMode="auto">
              <a:xfrm>
                <a:off x="1442" y="2503"/>
                <a:ext cx="10" cy="82"/>
                <a:chOff x="1658" y="2628"/>
                <a:chExt cx="40" cy="355"/>
              </a:xfrm>
            </p:grpSpPr>
            <p:sp>
              <p:nvSpPr>
                <p:cNvPr id="267080" name="AutoShape 224"/>
                <p:cNvSpPr>
                  <a:spLocks noChangeAspect="1" noChangeArrowheads="1"/>
                </p:cNvSpPr>
                <p:nvPr/>
              </p:nvSpPr>
              <p:spPr bwMode="auto">
                <a:xfrm>
                  <a:off x="1658" y="2628"/>
                  <a:ext cx="40" cy="178"/>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7081" name="AutoShape 225"/>
                <p:cNvSpPr>
                  <a:spLocks noChangeAspect="1" noChangeArrowheads="1"/>
                </p:cNvSpPr>
                <p:nvPr/>
              </p:nvSpPr>
              <p:spPr bwMode="auto">
                <a:xfrm>
                  <a:off x="1658" y="2805"/>
                  <a:ext cx="40" cy="178"/>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64685" name="Group 226"/>
              <p:cNvGrpSpPr>
                <a:grpSpLocks noChangeAspect="1"/>
              </p:cNvGrpSpPr>
              <p:nvPr/>
            </p:nvGrpSpPr>
            <p:grpSpPr bwMode="auto">
              <a:xfrm>
                <a:off x="1412" y="2549"/>
                <a:ext cx="10" cy="28"/>
                <a:chOff x="1516" y="2835"/>
                <a:chExt cx="42" cy="123"/>
              </a:xfrm>
            </p:grpSpPr>
            <p:sp>
              <p:nvSpPr>
                <p:cNvPr id="267078" name="AutoShape 227"/>
                <p:cNvSpPr>
                  <a:spLocks noChangeAspect="1" noChangeArrowheads="1"/>
                </p:cNvSpPr>
                <p:nvPr/>
              </p:nvSpPr>
              <p:spPr bwMode="auto">
                <a:xfrm>
                  <a:off x="1516" y="2897"/>
                  <a:ext cx="42" cy="61"/>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sp>
              <p:nvSpPr>
                <p:cNvPr id="267079" name="AutoShape 228"/>
                <p:cNvSpPr>
                  <a:spLocks noChangeAspect="1" noChangeArrowheads="1"/>
                </p:cNvSpPr>
                <p:nvPr/>
              </p:nvSpPr>
              <p:spPr bwMode="auto">
                <a:xfrm>
                  <a:off x="1516" y="2835"/>
                  <a:ext cx="42" cy="62"/>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grpSp>
          <p:grpSp>
            <p:nvGrpSpPr>
              <p:cNvPr id="64692" name="Group 229"/>
              <p:cNvGrpSpPr>
                <a:grpSpLocks noChangeAspect="1"/>
              </p:cNvGrpSpPr>
              <p:nvPr/>
            </p:nvGrpSpPr>
            <p:grpSpPr bwMode="auto">
              <a:xfrm>
                <a:off x="1600" y="2465"/>
                <a:ext cx="9" cy="102"/>
                <a:chOff x="2195" y="2463"/>
                <a:chExt cx="40" cy="442"/>
              </a:xfrm>
            </p:grpSpPr>
            <p:sp>
              <p:nvSpPr>
                <p:cNvPr id="267076" name="AutoShape 230"/>
                <p:cNvSpPr>
                  <a:spLocks noChangeAspect="1" noChangeArrowheads="1"/>
                </p:cNvSpPr>
                <p:nvPr/>
              </p:nvSpPr>
              <p:spPr bwMode="auto">
                <a:xfrm>
                  <a:off x="2195" y="2684"/>
                  <a:ext cx="40" cy="221"/>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sp>
              <p:nvSpPr>
                <p:cNvPr id="267077" name="AutoShape 231"/>
                <p:cNvSpPr>
                  <a:spLocks noChangeAspect="1" noChangeArrowheads="1"/>
                </p:cNvSpPr>
                <p:nvPr/>
              </p:nvSpPr>
              <p:spPr bwMode="auto">
                <a:xfrm>
                  <a:off x="2195" y="2463"/>
                  <a:ext cx="40" cy="221"/>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grpSp>
          <p:grpSp>
            <p:nvGrpSpPr>
              <p:cNvPr id="64694" name="Group 232"/>
              <p:cNvGrpSpPr>
                <a:grpSpLocks noChangeAspect="1"/>
              </p:cNvGrpSpPr>
              <p:nvPr/>
            </p:nvGrpSpPr>
            <p:grpSpPr bwMode="auto">
              <a:xfrm>
                <a:off x="1632" y="2497"/>
                <a:ext cx="10" cy="90"/>
                <a:chOff x="2329" y="2599"/>
                <a:chExt cx="43" cy="386"/>
              </a:xfrm>
            </p:grpSpPr>
            <p:sp>
              <p:nvSpPr>
                <p:cNvPr id="267074" name="AutoShape 233"/>
                <p:cNvSpPr>
                  <a:spLocks noChangeAspect="1" noChangeArrowheads="1"/>
                </p:cNvSpPr>
                <p:nvPr/>
              </p:nvSpPr>
              <p:spPr bwMode="auto">
                <a:xfrm>
                  <a:off x="2329" y="2791"/>
                  <a:ext cx="43" cy="194"/>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7075" name="AutoShape 234"/>
                <p:cNvSpPr>
                  <a:spLocks noChangeAspect="1" noChangeArrowheads="1"/>
                </p:cNvSpPr>
                <p:nvPr/>
              </p:nvSpPr>
              <p:spPr bwMode="auto">
                <a:xfrm>
                  <a:off x="2329" y="2599"/>
                  <a:ext cx="43" cy="19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64699" name="Group 235"/>
              <p:cNvGrpSpPr>
                <a:grpSpLocks noChangeAspect="1"/>
              </p:cNvGrpSpPr>
              <p:nvPr/>
            </p:nvGrpSpPr>
            <p:grpSpPr bwMode="auto">
              <a:xfrm>
                <a:off x="1528" y="2466"/>
                <a:ext cx="10" cy="37"/>
                <a:chOff x="2478" y="2807"/>
                <a:chExt cx="43" cy="178"/>
              </a:xfrm>
            </p:grpSpPr>
            <p:sp>
              <p:nvSpPr>
                <p:cNvPr id="267072" name="AutoShape 236"/>
                <p:cNvSpPr>
                  <a:spLocks noChangeAspect="1" noChangeArrowheads="1"/>
                </p:cNvSpPr>
                <p:nvPr/>
              </p:nvSpPr>
              <p:spPr bwMode="auto">
                <a:xfrm>
                  <a:off x="2478" y="2807"/>
                  <a:ext cx="43" cy="8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7073" name="AutoShape 237"/>
                <p:cNvSpPr>
                  <a:spLocks noChangeAspect="1" noChangeArrowheads="1"/>
                </p:cNvSpPr>
                <p:nvPr/>
              </p:nvSpPr>
              <p:spPr bwMode="auto">
                <a:xfrm>
                  <a:off x="2478" y="2896"/>
                  <a:ext cx="43" cy="8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64705" name="Group 238"/>
              <p:cNvGrpSpPr>
                <a:grpSpLocks noChangeAspect="1"/>
              </p:cNvGrpSpPr>
              <p:nvPr/>
            </p:nvGrpSpPr>
            <p:grpSpPr bwMode="auto">
              <a:xfrm>
                <a:off x="1569" y="2461"/>
                <a:ext cx="9" cy="62"/>
                <a:chOff x="2065" y="2441"/>
                <a:chExt cx="40" cy="272"/>
              </a:xfrm>
            </p:grpSpPr>
            <p:sp>
              <p:nvSpPr>
                <p:cNvPr id="267070" name="AutoShape 239"/>
                <p:cNvSpPr>
                  <a:spLocks noChangeAspect="1" noChangeArrowheads="1"/>
                </p:cNvSpPr>
                <p:nvPr/>
              </p:nvSpPr>
              <p:spPr bwMode="auto">
                <a:xfrm>
                  <a:off x="2065" y="2576"/>
                  <a:ext cx="40" cy="137"/>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7071" name="AutoShape 240"/>
                <p:cNvSpPr>
                  <a:spLocks noChangeAspect="1" noChangeArrowheads="1"/>
                </p:cNvSpPr>
                <p:nvPr/>
              </p:nvSpPr>
              <p:spPr bwMode="auto">
                <a:xfrm>
                  <a:off x="2065" y="2441"/>
                  <a:ext cx="40" cy="137"/>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64720" name="Group 241"/>
              <p:cNvGrpSpPr>
                <a:grpSpLocks noChangeAspect="1"/>
              </p:cNvGrpSpPr>
              <p:nvPr/>
            </p:nvGrpSpPr>
            <p:grpSpPr bwMode="auto">
              <a:xfrm>
                <a:off x="1663" y="2543"/>
                <a:ext cx="10" cy="37"/>
                <a:chOff x="2478" y="2807"/>
                <a:chExt cx="43" cy="178"/>
              </a:xfrm>
            </p:grpSpPr>
            <p:sp>
              <p:nvSpPr>
                <p:cNvPr id="267068" name="AutoShape 242"/>
                <p:cNvSpPr>
                  <a:spLocks noChangeAspect="1" noChangeArrowheads="1"/>
                </p:cNvSpPr>
                <p:nvPr/>
              </p:nvSpPr>
              <p:spPr bwMode="auto">
                <a:xfrm>
                  <a:off x="2478" y="2807"/>
                  <a:ext cx="43" cy="8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7069" name="AutoShape 243"/>
                <p:cNvSpPr>
                  <a:spLocks noChangeAspect="1" noChangeArrowheads="1"/>
                </p:cNvSpPr>
                <p:nvPr/>
              </p:nvSpPr>
              <p:spPr bwMode="auto">
                <a:xfrm>
                  <a:off x="2478" y="2896"/>
                  <a:ext cx="43" cy="8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64725" name="Group 244"/>
              <p:cNvGrpSpPr>
                <a:grpSpLocks noChangeAspect="1"/>
              </p:cNvGrpSpPr>
              <p:nvPr/>
            </p:nvGrpSpPr>
            <p:grpSpPr bwMode="auto">
              <a:xfrm>
                <a:off x="1790" y="2461"/>
                <a:ext cx="11" cy="52"/>
                <a:chOff x="3094" y="2443"/>
                <a:chExt cx="40" cy="183"/>
              </a:xfrm>
            </p:grpSpPr>
            <p:sp>
              <p:nvSpPr>
                <p:cNvPr id="267066" name="AutoShape 245"/>
                <p:cNvSpPr>
                  <a:spLocks noChangeAspect="1" noChangeArrowheads="1"/>
                </p:cNvSpPr>
                <p:nvPr/>
              </p:nvSpPr>
              <p:spPr bwMode="auto">
                <a:xfrm flipV="1">
                  <a:off x="3094" y="2443"/>
                  <a:ext cx="40" cy="92"/>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7067" name="AutoShape 246"/>
                <p:cNvSpPr>
                  <a:spLocks noChangeAspect="1" noChangeArrowheads="1"/>
                </p:cNvSpPr>
                <p:nvPr/>
              </p:nvSpPr>
              <p:spPr bwMode="auto">
                <a:xfrm flipV="1">
                  <a:off x="3094" y="2534"/>
                  <a:ext cx="40" cy="92"/>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64738" name="Group 247"/>
              <p:cNvGrpSpPr>
                <a:grpSpLocks noChangeAspect="1"/>
              </p:cNvGrpSpPr>
              <p:nvPr/>
            </p:nvGrpSpPr>
            <p:grpSpPr bwMode="auto">
              <a:xfrm>
                <a:off x="1764" y="2461"/>
                <a:ext cx="11" cy="95"/>
                <a:chOff x="2978" y="2432"/>
                <a:chExt cx="46" cy="375"/>
              </a:xfrm>
            </p:grpSpPr>
            <p:sp>
              <p:nvSpPr>
                <p:cNvPr id="267064" name="AutoShape 248"/>
                <p:cNvSpPr>
                  <a:spLocks noChangeAspect="1" noChangeArrowheads="1"/>
                </p:cNvSpPr>
                <p:nvPr/>
              </p:nvSpPr>
              <p:spPr bwMode="auto">
                <a:xfrm>
                  <a:off x="2978" y="2619"/>
                  <a:ext cx="46" cy="188"/>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7065" name="AutoShape 249"/>
                <p:cNvSpPr>
                  <a:spLocks noChangeAspect="1" noChangeArrowheads="1"/>
                </p:cNvSpPr>
                <p:nvPr/>
              </p:nvSpPr>
              <p:spPr bwMode="auto">
                <a:xfrm>
                  <a:off x="2978" y="2432"/>
                  <a:ext cx="46" cy="188"/>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64746" name="Group 250"/>
              <p:cNvGrpSpPr>
                <a:grpSpLocks noChangeAspect="1"/>
              </p:cNvGrpSpPr>
              <p:nvPr/>
            </p:nvGrpSpPr>
            <p:grpSpPr bwMode="auto">
              <a:xfrm>
                <a:off x="1733" y="2480"/>
                <a:ext cx="10" cy="102"/>
                <a:chOff x="2832" y="2516"/>
                <a:chExt cx="43" cy="436"/>
              </a:xfrm>
            </p:grpSpPr>
            <p:sp>
              <p:nvSpPr>
                <p:cNvPr id="267062" name="AutoShape 251"/>
                <p:cNvSpPr>
                  <a:spLocks noChangeAspect="1" noChangeArrowheads="1"/>
                </p:cNvSpPr>
                <p:nvPr/>
              </p:nvSpPr>
              <p:spPr bwMode="auto">
                <a:xfrm flipV="1">
                  <a:off x="2832" y="2516"/>
                  <a:ext cx="43" cy="218"/>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sp>
              <p:nvSpPr>
                <p:cNvPr id="267063" name="AutoShape 252"/>
                <p:cNvSpPr>
                  <a:spLocks noChangeAspect="1" noChangeArrowheads="1"/>
                </p:cNvSpPr>
                <p:nvPr/>
              </p:nvSpPr>
              <p:spPr bwMode="auto">
                <a:xfrm flipV="1">
                  <a:off x="2832" y="2734"/>
                  <a:ext cx="43" cy="21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grpSp>
          <p:grpSp>
            <p:nvGrpSpPr>
              <p:cNvPr id="64747" name="Group 253"/>
              <p:cNvGrpSpPr>
                <a:grpSpLocks noChangeAspect="1"/>
              </p:cNvGrpSpPr>
              <p:nvPr/>
            </p:nvGrpSpPr>
            <p:grpSpPr bwMode="auto">
              <a:xfrm>
                <a:off x="1700" y="2532"/>
                <a:ext cx="9" cy="50"/>
                <a:chOff x="2668" y="2761"/>
                <a:chExt cx="40" cy="217"/>
              </a:xfrm>
            </p:grpSpPr>
            <p:sp>
              <p:nvSpPr>
                <p:cNvPr id="267060" name="AutoShape 254"/>
                <p:cNvSpPr>
                  <a:spLocks noChangeAspect="1" noChangeArrowheads="1"/>
                </p:cNvSpPr>
                <p:nvPr/>
              </p:nvSpPr>
              <p:spPr bwMode="auto">
                <a:xfrm>
                  <a:off x="2668" y="2870"/>
                  <a:ext cx="40" cy="108"/>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sp>
              <p:nvSpPr>
                <p:cNvPr id="267061" name="AutoShape 255"/>
                <p:cNvSpPr>
                  <a:spLocks noChangeAspect="1" noChangeArrowheads="1"/>
                </p:cNvSpPr>
                <p:nvPr/>
              </p:nvSpPr>
              <p:spPr bwMode="auto">
                <a:xfrm>
                  <a:off x="2668" y="2761"/>
                  <a:ext cx="40" cy="10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grpSp>
          <p:grpSp>
            <p:nvGrpSpPr>
              <p:cNvPr id="64748" name="Group 256"/>
              <p:cNvGrpSpPr>
                <a:grpSpLocks noChangeAspect="1"/>
              </p:cNvGrpSpPr>
              <p:nvPr/>
            </p:nvGrpSpPr>
            <p:grpSpPr bwMode="auto">
              <a:xfrm flipV="1">
                <a:off x="1896" y="2484"/>
                <a:ext cx="9" cy="102"/>
                <a:chOff x="3217" y="3037"/>
                <a:chExt cx="46" cy="372"/>
              </a:xfrm>
            </p:grpSpPr>
            <p:sp>
              <p:nvSpPr>
                <p:cNvPr id="267058" name="AutoShape 257"/>
                <p:cNvSpPr>
                  <a:spLocks noChangeAspect="1" noChangeArrowheads="1"/>
                </p:cNvSpPr>
                <p:nvPr/>
              </p:nvSpPr>
              <p:spPr bwMode="auto">
                <a:xfrm>
                  <a:off x="3217" y="3037"/>
                  <a:ext cx="46" cy="189"/>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sp>
              <p:nvSpPr>
                <p:cNvPr id="267059" name="AutoShape 258"/>
                <p:cNvSpPr>
                  <a:spLocks noChangeAspect="1" noChangeArrowheads="1"/>
                </p:cNvSpPr>
                <p:nvPr/>
              </p:nvSpPr>
              <p:spPr bwMode="auto">
                <a:xfrm>
                  <a:off x="3217" y="3220"/>
                  <a:ext cx="46" cy="189"/>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grpSp>
          <p:grpSp>
            <p:nvGrpSpPr>
              <p:cNvPr id="64758" name="Group 259"/>
              <p:cNvGrpSpPr>
                <a:grpSpLocks noChangeAspect="1"/>
              </p:cNvGrpSpPr>
              <p:nvPr/>
            </p:nvGrpSpPr>
            <p:grpSpPr bwMode="auto">
              <a:xfrm>
                <a:off x="1862" y="2458"/>
                <a:ext cx="11" cy="102"/>
                <a:chOff x="3353" y="3099"/>
                <a:chExt cx="40" cy="455"/>
              </a:xfrm>
            </p:grpSpPr>
            <p:sp>
              <p:nvSpPr>
                <p:cNvPr id="267056" name="AutoShape 260"/>
                <p:cNvSpPr>
                  <a:spLocks noChangeAspect="1" noChangeArrowheads="1"/>
                </p:cNvSpPr>
                <p:nvPr/>
              </p:nvSpPr>
              <p:spPr bwMode="auto">
                <a:xfrm>
                  <a:off x="3353" y="3325"/>
                  <a:ext cx="40" cy="22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7057" name="AutoShape 261"/>
                <p:cNvSpPr>
                  <a:spLocks noChangeAspect="1" noChangeArrowheads="1"/>
                </p:cNvSpPr>
                <p:nvPr/>
              </p:nvSpPr>
              <p:spPr bwMode="auto">
                <a:xfrm>
                  <a:off x="3353" y="3099"/>
                  <a:ext cx="40" cy="22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64766" name="Group 262"/>
              <p:cNvGrpSpPr>
                <a:grpSpLocks noChangeAspect="1"/>
              </p:cNvGrpSpPr>
              <p:nvPr/>
            </p:nvGrpSpPr>
            <p:grpSpPr bwMode="auto">
              <a:xfrm>
                <a:off x="1835" y="2460"/>
                <a:ext cx="11" cy="60"/>
                <a:chOff x="3486" y="3261"/>
                <a:chExt cx="40" cy="337"/>
              </a:xfrm>
            </p:grpSpPr>
            <p:sp>
              <p:nvSpPr>
                <p:cNvPr id="267054" name="AutoShape 263"/>
                <p:cNvSpPr>
                  <a:spLocks noChangeAspect="1" noChangeArrowheads="1"/>
                </p:cNvSpPr>
                <p:nvPr/>
              </p:nvSpPr>
              <p:spPr bwMode="auto">
                <a:xfrm>
                  <a:off x="3486" y="3430"/>
                  <a:ext cx="40" cy="168"/>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sp>
              <p:nvSpPr>
                <p:cNvPr id="267055" name="AutoShape 264"/>
                <p:cNvSpPr>
                  <a:spLocks noChangeAspect="1" noChangeArrowheads="1"/>
                </p:cNvSpPr>
                <p:nvPr/>
              </p:nvSpPr>
              <p:spPr bwMode="auto">
                <a:xfrm>
                  <a:off x="3486" y="3261"/>
                  <a:ext cx="40" cy="16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grpSp>
          <p:grpSp>
            <p:nvGrpSpPr>
              <p:cNvPr id="64768" name="Group 265"/>
              <p:cNvGrpSpPr>
                <a:grpSpLocks noChangeAspect="1"/>
              </p:cNvGrpSpPr>
              <p:nvPr/>
            </p:nvGrpSpPr>
            <p:grpSpPr bwMode="auto">
              <a:xfrm>
                <a:off x="2028" y="2464"/>
                <a:ext cx="9" cy="103"/>
                <a:chOff x="2195" y="2463"/>
                <a:chExt cx="40" cy="442"/>
              </a:xfrm>
            </p:grpSpPr>
            <p:sp>
              <p:nvSpPr>
                <p:cNvPr id="267052" name="AutoShape 266"/>
                <p:cNvSpPr>
                  <a:spLocks noChangeAspect="1" noChangeArrowheads="1"/>
                </p:cNvSpPr>
                <p:nvPr/>
              </p:nvSpPr>
              <p:spPr bwMode="auto">
                <a:xfrm>
                  <a:off x="2195" y="2684"/>
                  <a:ext cx="40" cy="221"/>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sp>
              <p:nvSpPr>
                <p:cNvPr id="267053" name="AutoShape 267"/>
                <p:cNvSpPr>
                  <a:spLocks noChangeAspect="1" noChangeArrowheads="1"/>
                </p:cNvSpPr>
                <p:nvPr/>
              </p:nvSpPr>
              <p:spPr bwMode="auto">
                <a:xfrm>
                  <a:off x="2195" y="2463"/>
                  <a:ext cx="40" cy="221"/>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grpSp>
          <p:grpSp>
            <p:nvGrpSpPr>
              <p:cNvPr id="64769" name="Group 268"/>
              <p:cNvGrpSpPr>
                <a:grpSpLocks noChangeAspect="1"/>
              </p:cNvGrpSpPr>
              <p:nvPr/>
            </p:nvGrpSpPr>
            <p:grpSpPr bwMode="auto">
              <a:xfrm>
                <a:off x="1992" y="2497"/>
                <a:ext cx="10" cy="90"/>
                <a:chOff x="2329" y="2599"/>
                <a:chExt cx="43" cy="386"/>
              </a:xfrm>
            </p:grpSpPr>
            <p:sp>
              <p:nvSpPr>
                <p:cNvPr id="267050" name="AutoShape 269"/>
                <p:cNvSpPr>
                  <a:spLocks noChangeAspect="1" noChangeArrowheads="1"/>
                </p:cNvSpPr>
                <p:nvPr/>
              </p:nvSpPr>
              <p:spPr bwMode="auto">
                <a:xfrm>
                  <a:off x="2329" y="2791"/>
                  <a:ext cx="43" cy="194"/>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7051" name="AutoShape 270"/>
                <p:cNvSpPr>
                  <a:spLocks noChangeAspect="1" noChangeArrowheads="1"/>
                </p:cNvSpPr>
                <p:nvPr/>
              </p:nvSpPr>
              <p:spPr bwMode="auto">
                <a:xfrm>
                  <a:off x="2329" y="2599"/>
                  <a:ext cx="43" cy="19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64770" name="Group 271"/>
              <p:cNvGrpSpPr>
                <a:grpSpLocks noChangeAspect="1"/>
              </p:cNvGrpSpPr>
              <p:nvPr/>
            </p:nvGrpSpPr>
            <p:grpSpPr bwMode="auto">
              <a:xfrm>
                <a:off x="1924" y="2522"/>
                <a:ext cx="9" cy="62"/>
                <a:chOff x="2065" y="2441"/>
                <a:chExt cx="40" cy="272"/>
              </a:xfrm>
            </p:grpSpPr>
            <p:sp>
              <p:nvSpPr>
                <p:cNvPr id="267048" name="AutoShape 272"/>
                <p:cNvSpPr>
                  <a:spLocks noChangeAspect="1" noChangeArrowheads="1"/>
                </p:cNvSpPr>
                <p:nvPr/>
              </p:nvSpPr>
              <p:spPr bwMode="auto">
                <a:xfrm>
                  <a:off x="2065" y="2576"/>
                  <a:ext cx="40" cy="137"/>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7049" name="AutoShape 273"/>
                <p:cNvSpPr>
                  <a:spLocks noChangeAspect="1" noChangeArrowheads="1"/>
                </p:cNvSpPr>
                <p:nvPr/>
              </p:nvSpPr>
              <p:spPr bwMode="auto">
                <a:xfrm>
                  <a:off x="2065" y="2441"/>
                  <a:ext cx="40" cy="137"/>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64771" name="Group 274"/>
              <p:cNvGrpSpPr>
                <a:grpSpLocks noChangeAspect="1"/>
              </p:cNvGrpSpPr>
              <p:nvPr/>
            </p:nvGrpSpPr>
            <p:grpSpPr bwMode="auto">
              <a:xfrm flipV="1">
                <a:off x="1963" y="2538"/>
                <a:ext cx="11" cy="42"/>
                <a:chOff x="2815" y="1923"/>
                <a:chExt cx="40" cy="217"/>
              </a:xfrm>
            </p:grpSpPr>
            <p:sp>
              <p:nvSpPr>
                <p:cNvPr id="267046" name="AutoShape 275"/>
                <p:cNvSpPr>
                  <a:spLocks noChangeAspect="1" noChangeArrowheads="1"/>
                </p:cNvSpPr>
                <p:nvPr/>
              </p:nvSpPr>
              <p:spPr bwMode="auto">
                <a:xfrm>
                  <a:off x="2815" y="2032"/>
                  <a:ext cx="40" cy="108"/>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sp>
              <p:nvSpPr>
                <p:cNvPr id="267047" name="AutoShape 276"/>
                <p:cNvSpPr>
                  <a:spLocks noChangeAspect="1" noChangeArrowheads="1"/>
                </p:cNvSpPr>
                <p:nvPr/>
              </p:nvSpPr>
              <p:spPr bwMode="auto">
                <a:xfrm>
                  <a:off x="2815" y="1923"/>
                  <a:ext cx="40" cy="10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grpSp>
          <p:grpSp>
            <p:nvGrpSpPr>
              <p:cNvPr id="64772" name="Group 277"/>
              <p:cNvGrpSpPr>
                <a:grpSpLocks noChangeAspect="1"/>
              </p:cNvGrpSpPr>
              <p:nvPr/>
            </p:nvGrpSpPr>
            <p:grpSpPr bwMode="auto">
              <a:xfrm>
                <a:off x="2058" y="2460"/>
                <a:ext cx="11" cy="63"/>
                <a:chOff x="2329" y="2599"/>
                <a:chExt cx="43" cy="386"/>
              </a:xfrm>
            </p:grpSpPr>
            <p:sp>
              <p:nvSpPr>
                <p:cNvPr id="267044" name="AutoShape 278"/>
                <p:cNvSpPr>
                  <a:spLocks noChangeAspect="1" noChangeArrowheads="1"/>
                </p:cNvSpPr>
                <p:nvPr/>
              </p:nvSpPr>
              <p:spPr bwMode="auto">
                <a:xfrm>
                  <a:off x="2329" y="2791"/>
                  <a:ext cx="43" cy="194"/>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7045" name="AutoShape 279"/>
                <p:cNvSpPr>
                  <a:spLocks noChangeAspect="1" noChangeArrowheads="1"/>
                </p:cNvSpPr>
                <p:nvPr/>
              </p:nvSpPr>
              <p:spPr bwMode="auto">
                <a:xfrm>
                  <a:off x="2329" y="2599"/>
                  <a:ext cx="43" cy="19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64783" name="Group 280"/>
              <p:cNvGrpSpPr>
                <a:grpSpLocks noChangeAspect="1"/>
              </p:cNvGrpSpPr>
              <p:nvPr/>
            </p:nvGrpSpPr>
            <p:grpSpPr bwMode="auto">
              <a:xfrm>
                <a:off x="2096" y="2465"/>
                <a:ext cx="10" cy="37"/>
                <a:chOff x="2478" y="2807"/>
                <a:chExt cx="43" cy="178"/>
              </a:xfrm>
            </p:grpSpPr>
            <p:sp>
              <p:nvSpPr>
                <p:cNvPr id="267042" name="AutoShape 281"/>
                <p:cNvSpPr>
                  <a:spLocks noChangeAspect="1" noChangeArrowheads="1"/>
                </p:cNvSpPr>
                <p:nvPr/>
              </p:nvSpPr>
              <p:spPr bwMode="auto">
                <a:xfrm>
                  <a:off x="2478" y="2807"/>
                  <a:ext cx="43" cy="8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7043" name="AutoShape 282"/>
                <p:cNvSpPr>
                  <a:spLocks noChangeAspect="1" noChangeArrowheads="1"/>
                </p:cNvSpPr>
                <p:nvPr/>
              </p:nvSpPr>
              <p:spPr bwMode="auto">
                <a:xfrm>
                  <a:off x="2478" y="2896"/>
                  <a:ext cx="43" cy="8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64817" name="Group 283"/>
              <p:cNvGrpSpPr>
                <a:grpSpLocks noChangeAspect="1"/>
              </p:cNvGrpSpPr>
              <p:nvPr/>
            </p:nvGrpSpPr>
            <p:grpSpPr bwMode="auto">
              <a:xfrm>
                <a:off x="2157" y="2475"/>
                <a:ext cx="10" cy="103"/>
                <a:chOff x="2195" y="2463"/>
                <a:chExt cx="40" cy="442"/>
              </a:xfrm>
            </p:grpSpPr>
            <p:sp>
              <p:nvSpPr>
                <p:cNvPr id="267040" name="AutoShape 284"/>
                <p:cNvSpPr>
                  <a:spLocks noChangeAspect="1" noChangeArrowheads="1"/>
                </p:cNvSpPr>
                <p:nvPr/>
              </p:nvSpPr>
              <p:spPr bwMode="auto">
                <a:xfrm>
                  <a:off x="2195" y="2684"/>
                  <a:ext cx="40" cy="221"/>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sp>
              <p:nvSpPr>
                <p:cNvPr id="267041" name="AutoShape 285"/>
                <p:cNvSpPr>
                  <a:spLocks noChangeAspect="1" noChangeArrowheads="1"/>
                </p:cNvSpPr>
                <p:nvPr/>
              </p:nvSpPr>
              <p:spPr bwMode="auto">
                <a:xfrm>
                  <a:off x="2195" y="2463"/>
                  <a:ext cx="40" cy="221"/>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grpSp>
          <p:grpSp>
            <p:nvGrpSpPr>
              <p:cNvPr id="64835" name="Group 286"/>
              <p:cNvGrpSpPr>
                <a:grpSpLocks noChangeAspect="1"/>
              </p:cNvGrpSpPr>
              <p:nvPr/>
            </p:nvGrpSpPr>
            <p:grpSpPr bwMode="auto">
              <a:xfrm>
                <a:off x="2189" y="2513"/>
                <a:ext cx="10" cy="73"/>
                <a:chOff x="2329" y="2599"/>
                <a:chExt cx="43" cy="386"/>
              </a:xfrm>
            </p:grpSpPr>
            <p:sp>
              <p:nvSpPr>
                <p:cNvPr id="267038" name="AutoShape 287"/>
                <p:cNvSpPr>
                  <a:spLocks noChangeAspect="1" noChangeArrowheads="1"/>
                </p:cNvSpPr>
                <p:nvPr/>
              </p:nvSpPr>
              <p:spPr bwMode="auto">
                <a:xfrm>
                  <a:off x="2329" y="2791"/>
                  <a:ext cx="43" cy="194"/>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7039" name="AutoShape 288"/>
                <p:cNvSpPr>
                  <a:spLocks noChangeAspect="1" noChangeArrowheads="1"/>
                </p:cNvSpPr>
                <p:nvPr/>
              </p:nvSpPr>
              <p:spPr bwMode="auto">
                <a:xfrm>
                  <a:off x="2329" y="2599"/>
                  <a:ext cx="43" cy="19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64868" name="Group 289"/>
              <p:cNvGrpSpPr>
                <a:grpSpLocks noChangeAspect="1"/>
              </p:cNvGrpSpPr>
              <p:nvPr/>
            </p:nvGrpSpPr>
            <p:grpSpPr bwMode="auto">
              <a:xfrm>
                <a:off x="2126" y="2461"/>
                <a:ext cx="10" cy="78"/>
                <a:chOff x="2065" y="2441"/>
                <a:chExt cx="40" cy="272"/>
              </a:xfrm>
            </p:grpSpPr>
            <p:sp>
              <p:nvSpPr>
                <p:cNvPr id="267036" name="AutoShape 290"/>
                <p:cNvSpPr>
                  <a:spLocks noChangeAspect="1" noChangeArrowheads="1"/>
                </p:cNvSpPr>
                <p:nvPr/>
              </p:nvSpPr>
              <p:spPr bwMode="auto">
                <a:xfrm>
                  <a:off x="2065" y="2576"/>
                  <a:ext cx="40" cy="137"/>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7037" name="AutoShape 291"/>
                <p:cNvSpPr>
                  <a:spLocks noChangeAspect="1" noChangeArrowheads="1"/>
                </p:cNvSpPr>
                <p:nvPr/>
              </p:nvSpPr>
              <p:spPr bwMode="auto">
                <a:xfrm>
                  <a:off x="2065" y="2441"/>
                  <a:ext cx="40" cy="137"/>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64869" name="Group 292"/>
              <p:cNvGrpSpPr>
                <a:grpSpLocks noChangeAspect="1"/>
              </p:cNvGrpSpPr>
              <p:nvPr/>
            </p:nvGrpSpPr>
            <p:grpSpPr bwMode="auto">
              <a:xfrm>
                <a:off x="1203" y="2469"/>
                <a:ext cx="10" cy="104"/>
                <a:chOff x="1790" y="2461"/>
                <a:chExt cx="40" cy="447"/>
              </a:xfrm>
            </p:grpSpPr>
            <p:sp>
              <p:nvSpPr>
                <p:cNvPr id="267034" name="AutoShape 293"/>
                <p:cNvSpPr>
                  <a:spLocks noChangeAspect="1" noChangeArrowheads="1"/>
                </p:cNvSpPr>
                <p:nvPr/>
              </p:nvSpPr>
              <p:spPr bwMode="auto">
                <a:xfrm>
                  <a:off x="1790" y="2461"/>
                  <a:ext cx="40" cy="223"/>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7035" name="AutoShape 294"/>
                <p:cNvSpPr>
                  <a:spLocks noChangeAspect="1" noChangeArrowheads="1"/>
                </p:cNvSpPr>
                <p:nvPr/>
              </p:nvSpPr>
              <p:spPr bwMode="auto">
                <a:xfrm>
                  <a:off x="1790" y="2684"/>
                  <a:ext cx="40" cy="22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64894" name="Group 295"/>
              <p:cNvGrpSpPr>
                <a:grpSpLocks noChangeAspect="1"/>
              </p:cNvGrpSpPr>
              <p:nvPr/>
            </p:nvGrpSpPr>
            <p:grpSpPr bwMode="auto">
              <a:xfrm>
                <a:off x="1234" y="2461"/>
                <a:ext cx="9" cy="75"/>
                <a:chOff x="1914" y="2425"/>
                <a:chExt cx="40" cy="326"/>
              </a:xfrm>
            </p:grpSpPr>
            <p:sp>
              <p:nvSpPr>
                <p:cNvPr id="267032" name="AutoShape 296"/>
                <p:cNvSpPr>
                  <a:spLocks noChangeAspect="1" noChangeArrowheads="1"/>
                </p:cNvSpPr>
                <p:nvPr/>
              </p:nvSpPr>
              <p:spPr bwMode="auto">
                <a:xfrm>
                  <a:off x="1914" y="2425"/>
                  <a:ext cx="40" cy="163"/>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sp>
              <p:nvSpPr>
                <p:cNvPr id="267033" name="AutoShape 297"/>
                <p:cNvSpPr>
                  <a:spLocks noChangeAspect="1" noChangeArrowheads="1"/>
                </p:cNvSpPr>
                <p:nvPr/>
              </p:nvSpPr>
              <p:spPr bwMode="auto">
                <a:xfrm>
                  <a:off x="1914" y="2588"/>
                  <a:ext cx="40" cy="163"/>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grpSp>
          <p:grpSp>
            <p:nvGrpSpPr>
              <p:cNvPr id="64898" name="Group 298"/>
              <p:cNvGrpSpPr>
                <a:grpSpLocks noChangeAspect="1"/>
              </p:cNvGrpSpPr>
              <p:nvPr/>
            </p:nvGrpSpPr>
            <p:grpSpPr bwMode="auto">
              <a:xfrm>
                <a:off x="1169" y="2505"/>
                <a:ext cx="10" cy="82"/>
                <a:chOff x="1658" y="2628"/>
                <a:chExt cx="40" cy="355"/>
              </a:xfrm>
            </p:grpSpPr>
            <p:sp>
              <p:nvSpPr>
                <p:cNvPr id="267030" name="AutoShape 299"/>
                <p:cNvSpPr>
                  <a:spLocks noChangeAspect="1" noChangeArrowheads="1"/>
                </p:cNvSpPr>
                <p:nvPr/>
              </p:nvSpPr>
              <p:spPr bwMode="auto">
                <a:xfrm>
                  <a:off x="1658" y="2628"/>
                  <a:ext cx="40" cy="178"/>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7031" name="AutoShape 300"/>
                <p:cNvSpPr>
                  <a:spLocks noChangeAspect="1" noChangeArrowheads="1"/>
                </p:cNvSpPr>
                <p:nvPr/>
              </p:nvSpPr>
              <p:spPr bwMode="auto">
                <a:xfrm>
                  <a:off x="1658" y="2805"/>
                  <a:ext cx="40" cy="178"/>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64899" name="Group 301"/>
              <p:cNvGrpSpPr>
                <a:grpSpLocks noChangeAspect="1"/>
              </p:cNvGrpSpPr>
              <p:nvPr/>
            </p:nvGrpSpPr>
            <p:grpSpPr bwMode="auto">
              <a:xfrm>
                <a:off x="1140" y="2547"/>
                <a:ext cx="9" cy="29"/>
                <a:chOff x="1516" y="2835"/>
                <a:chExt cx="42" cy="123"/>
              </a:xfrm>
            </p:grpSpPr>
            <p:sp>
              <p:nvSpPr>
                <p:cNvPr id="267028" name="AutoShape 302"/>
                <p:cNvSpPr>
                  <a:spLocks noChangeAspect="1" noChangeArrowheads="1"/>
                </p:cNvSpPr>
                <p:nvPr/>
              </p:nvSpPr>
              <p:spPr bwMode="auto">
                <a:xfrm>
                  <a:off x="1516" y="2897"/>
                  <a:ext cx="42" cy="61"/>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sp>
              <p:nvSpPr>
                <p:cNvPr id="267029" name="AutoShape 303"/>
                <p:cNvSpPr>
                  <a:spLocks noChangeAspect="1" noChangeArrowheads="1"/>
                </p:cNvSpPr>
                <p:nvPr/>
              </p:nvSpPr>
              <p:spPr bwMode="auto">
                <a:xfrm>
                  <a:off x="1516" y="2835"/>
                  <a:ext cx="42" cy="62"/>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grpSp>
          <p:grpSp>
            <p:nvGrpSpPr>
              <p:cNvPr id="64919" name="Group 304"/>
              <p:cNvGrpSpPr>
                <a:grpSpLocks noChangeAspect="1"/>
              </p:cNvGrpSpPr>
              <p:nvPr/>
            </p:nvGrpSpPr>
            <p:grpSpPr bwMode="auto">
              <a:xfrm flipV="1">
                <a:off x="1257" y="2464"/>
                <a:ext cx="10" cy="37"/>
                <a:chOff x="2478" y="2807"/>
                <a:chExt cx="43" cy="178"/>
              </a:xfrm>
            </p:grpSpPr>
            <p:sp>
              <p:nvSpPr>
                <p:cNvPr id="267026" name="AutoShape 305"/>
                <p:cNvSpPr>
                  <a:spLocks noChangeAspect="1" noChangeArrowheads="1"/>
                </p:cNvSpPr>
                <p:nvPr/>
              </p:nvSpPr>
              <p:spPr bwMode="auto">
                <a:xfrm>
                  <a:off x="2478" y="2807"/>
                  <a:ext cx="43" cy="8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7027" name="AutoShape 306"/>
                <p:cNvSpPr>
                  <a:spLocks noChangeAspect="1" noChangeArrowheads="1"/>
                </p:cNvSpPr>
                <p:nvPr/>
              </p:nvSpPr>
              <p:spPr bwMode="auto">
                <a:xfrm flipV="1">
                  <a:off x="2478" y="2896"/>
                  <a:ext cx="43" cy="8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64920" name="Group 307"/>
              <p:cNvGrpSpPr>
                <a:grpSpLocks noChangeAspect="1"/>
              </p:cNvGrpSpPr>
              <p:nvPr/>
            </p:nvGrpSpPr>
            <p:grpSpPr bwMode="auto">
              <a:xfrm>
                <a:off x="2329" y="2463"/>
                <a:ext cx="11" cy="52"/>
                <a:chOff x="3094" y="2443"/>
                <a:chExt cx="40" cy="183"/>
              </a:xfrm>
            </p:grpSpPr>
            <p:sp>
              <p:nvSpPr>
                <p:cNvPr id="267024" name="AutoShape 308"/>
                <p:cNvSpPr>
                  <a:spLocks noChangeAspect="1" noChangeArrowheads="1"/>
                </p:cNvSpPr>
                <p:nvPr/>
              </p:nvSpPr>
              <p:spPr bwMode="auto">
                <a:xfrm flipV="1">
                  <a:off x="3094" y="2443"/>
                  <a:ext cx="40" cy="92"/>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7025" name="AutoShape 309"/>
                <p:cNvSpPr>
                  <a:spLocks noChangeAspect="1" noChangeArrowheads="1"/>
                </p:cNvSpPr>
                <p:nvPr/>
              </p:nvSpPr>
              <p:spPr bwMode="auto">
                <a:xfrm flipV="1">
                  <a:off x="3094" y="2534"/>
                  <a:ext cx="40" cy="92"/>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64922" name="Group 310"/>
              <p:cNvGrpSpPr>
                <a:grpSpLocks noChangeAspect="1"/>
              </p:cNvGrpSpPr>
              <p:nvPr/>
            </p:nvGrpSpPr>
            <p:grpSpPr bwMode="auto">
              <a:xfrm>
                <a:off x="2301" y="2466"/>
                <a:ext cx="11" cy="95"/>
                <a:chOff x="2978" y="2432"/>
                <a:chExt cx="46" cy="375"/>
              </a:xfrm>
            </p:grpSpPr>
            <p:sp>
              <p:nvSpPr>
                <p:cNvPr id="267022" name="AutoShape 311"/>
                <p:cNvSpPr>
                  <a:spLocks noChangeAspect="1" noChangeArrowheads="1"/>
                </p:cNvSpPr>
                <p:nvPr/>
              </p:nvSpPr>
              <p:spPr bwMode="auto">
                <a:xfrm>
                  <a:off x="2978" y="2619"/>
                  <a:ext cx="46" cy="188"/>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7023" name="AutoShape 312"/>
                <p:cNvSpPr>
                  <a:spLocks noChangeAspect="1" noChangeArrowheads="1"/>
                </p:cNvSpPr>
                <p:nvPr/>
              </p:nvSpPr>
              <p:spPr bwMode="auto">
                <a:xfrm>
                  <a:off x="2978" y="2432"/>
                  <a:ext cx="46" cy="188"/>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266647" name="Group 313"/>
              <p:cNvGrpSpPr>
                <a:grpSpLocks noChangeAspect="1"/>
              </p:cNvGrpSpPr>
              <p:nvPr/>
            </p:nvGrpSpPr>
            <p:grpSpPr bwMode="auto">
              <a:xfrm>
                <a:off x="2239" y="2534"/>
                <a:ext cx="10" cy="51"/>
                <a:chOff x="2668" y="2761"/>
                <a:chExt cx="40" cy="217"/>
              </a:xfrm>
            </p:grpSpPr>
            <p:sp>
              <p:nvSpPr>
                <p:cNvPr id="267020" name="AutoShape 314"/>
                <p:cNvSpPr>
                  <a:spLocks noChangeAspect="1" noChangeArrowheads="1"/>
                </p:cNvSpPr>
                <p:nvPr/>
              </p:nvSpPr>
              <p:spPr bwMode="auto">
                <a:xfrm>
                  <a:off x="2668" y="2870"/>
                  <a:ext cx="40" cy="108"/>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sp>
              <p:nvSpPr>
                <p:cNvPr id="267021" name="AutoShape 315"/>
                <p:cNvSpPr>
                  <a:spLocks noChangeAspect="1" noChangeArrowheads="1"/>
                </p:cNvSpPr>
                <p:nvPr/>
              </p:nvSpPr>
              <p:spPr bwMode="auto">
                <a:xfrm>
                  <a:off x="2668" y="2761"/>
                  <a:ext cx="40" cy="10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grpSp>
          <p:grpSp>
            <p:nvGrpSpPr>
              <p:cNvPr id="266648" name="Group 316"/>
              <p:cNvGrpSpPr>
                <a:grpSpLocks noChangeAspect="1"/>
              </p:cNvGrpSpPr>
              <p:nvPr/>
            </p:nvGrpSpPr>
            <p:grpSpPr bwMode="auto">
              <a:xfrm>
                <a:off x="2372" y="2468"/>
                <a:ext cx="10" cy="37"/>
                <a:chOff x="2478" y="2807"/>
                <a:chExt cx="43" cy="178"/>
              </a:xfrm>
            </p:grpSpPr>
            <p:sp>
              <p:nvSpPr>
                <p:cNvPr id="267018" name="AutoShape 317"/>
                <p:cNvSpPr>
                  <a:spLocks noChangeAspect="1" noChangeArrowheads="1"/>
                </p:cNvSpPr>
                <p:nvPr/>
              </p:nvSpPr>
              <p:spPr bwMode="auto">
                <a:xfrm>
                  <a:off x="2478" y="2807"/>
                  <a:ext cx="43" cy="8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7019" name="AutoShape 318"/>
                <p:cNvSpPr>
                  <a:spLocks noChangeAspect="1" noChangeArrowheads="1"/>
                </p:cNvSpPr>
                <p:nvPr/>
              </p:nvSpPr>
              <p:spPr bwMode="auto">
                <a:xfrm>
                  <a:off x="2478" y="2896"/>
                  <a:ext cx="43" cy="8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266649" name="Group 319"/>
              <p:cNvGrpSpPr>
                <a:grpSpLocks noChangeAspect="1"/>
              </p:cNvGrpSpPr>
              <p:nvPr/>
            </p:nvGrpSpPr>
            <p:grpSpPr bwMode="auto">
              <a:xfrm>
                <a:off x="2267" y="2498"/>
                <a:ext cx="11" cy="86"/>
                <a:chOff x="1015" y="2428"/>
                <a:chExt cx="46" cy="372"/>
              </a:xfrm>
            </p:grpSpPr>
            <p:sp>
              <p:nvSpPr>
                <p:cNvPr id="267016" name="AutoShape 320"/>
                <p:cNvSpPr>
                  <a:spLocks noChangeAspect="1" noChangeArrowheads="1"/>
                </p:cNvSpPr>
                <p:nvPr/>
              </p:nvSpPr>
              <p:spPr bwMode="auto">
                <a:xfrm>
                  <a:off x="1015" y="2428"/>
                  <a:ext cx="46" cy="189"/>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sp>
              <p:nvSpPr>
                <p:cNvPr id="267017" name="AutoShape 321"/>
                <p:cNvSpPr>
                  <a:spLocks noChangeAspect="1" noChangeArrowheads="1"/>
                </p:cNvSpPr>
                <p:nvPr/>
              </p:nvSpPr>
              <p:spPr bwMode="auto">
                <a:xfrm>
                  <a:off x="1015" y="2611"/>
                  <a:ext cx="46" cy="189"/>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grpSp>
          <p:sp>
            <p:nvSpPr>
              <p:cNvPr id="266992" name="Freeform 322"/>
              <p:cNvSpPr>
                <a:spLocks noChangeAspect="1"/>
              </p:cNvSpPr>
              <p:nvPr/>
            </p:nvSpPr>
            <p:spPr bwMode="auto">
              <a:xfrm flipH="1">
                <a:off x="3213" y="2457"/>
                <a:ext cx="142"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5400000" scaled="1"/>
              </a:gradFill>
              <a:ln w="9525">
                <a:noFill/>
                <a:round/>
                <a:headEnd/>
                <a:tailEnd/>
              </a:ln>
            </p:spPr>
            <p:txBody>
              <a:bodyPr>
                <a:prstTxWarp prst="textNoShape">
                  <a:avLst/>
                </a:prstTxWarp>
              </a:bodyPr>
              <a:lstStyle/>
              <a:p>
                <a:endParaRPr lang="es-ES"/>
              </a:p>
            </p:txBody>
          </p:sp>
          <p:sp>
            <p:nvSpPr>
              <p:cNvPr id="266993" name="Freeform 323"/>
              <p:cNvSpPr>
                <a:spLocks noChangeAspect="1"/>
              </p:cNvSpPr>
              <p:nvPr/>
            </p:nvSpPr>
            <p:spPr bwMode="auto">
              <a:xfrm flipH="1">
                <a:off x="3134" y="2457"/>
                <a:ext cx="142"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0000"/>
                  </a:gs>
                  <a:gs pos="50000">
                    <a:srgbClr val="C7FF29"/>
                  </a:gs>
                  <a:gs pos="100000">
                    <a:srgbClr val="000000"/>
                  </a:gs>
                </a:gsLst>
                <a:lin ang="5400000" scaled="1"/>
              </a:gradFill>
              <a:ln w="9525">
                <a:noFill/>
                <a:round/>
                <a:headEnd/>
                <a:tailEnd/>
              </a:ln>
            </p:spPr>
            <p:txBody>
              <a:bodyPr>
                <a:prstTxWarp prst="textNoShape">
                  <a:avLst/>
                </a:prstTxWarp>
              </a:bodyPr>
              <a:lstStyle/>
              <a:p>
                <a:endParaRPr lang="es-ES"/>
              </a:p>
            </p:txBody>
          </p:sp>
          <p:sp>
            <p:nvSpPr>
              <p:cNvPr id="266994" name="Freeform 324"/>
              <p:cNvSpPr>
                <a:spLocks noChangeAspect="1"/>
              </p:cNvSpPr>
              <p:nvPr/>
            </p:nvSpPr>
            <p:spPr bwMode="auto">
              <a:xfrm flipH="1">
                <a:off x="2940" y="2457"/>
                <a:ext cx="143"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5400000" scaled="1"/>
              </a:gradFill>
              <a:ln w="9525">
                <a:noFill/>
                <a:round/>
                <a:headEnd/>
                <a:tailEnd/>
              </a:ln>
            </p:spPr>
            <p:txBody>
              <a:bodyPr>
                <a:prstTxWarp prst="textNoShape">
                  <a:avLst/>
                </a:prstTxWarp>
              </a:bodyPr>
              <a:lstStyle/>
              <a:p>
                <a:endParaRPr lang="es-ES"/>
              </a:p>
            </p:txBody>
          </p:sp>
          <p:sp>
            <p:nvSpPr>
              <p:cNvPr id="266995" name="Freeform 325"/>
              <p:cNvSpPr>
                <a:spLocks noChangeAspect="1"/>
              </p:cNvSpPr>
              <p:nvPr/>
            </p:nvSpPr>
            <p:spPr bwMode="auto">
              <a:xfrm flipH="1">
                <a:off x="2861" y="2457"/>
                <a:ext cx="143"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0000"/>
                  </a:gs>
                  <a:gs pos="50000">
                    <a:srgbClr val="C7FF29"/>
                  </a:gs>
                  <a:gs pos="100000">
                    <a:srgbClr val="000000"/>
                  </a:gs>
                </a:gsLst>
                <a:lin ang="5400000" scaled="1"/>
              </a:gradFill>
              <a:ln w="9525">
                <a:noFill/>
                <a:round/>
                <a:headEnd/>
                <a:tailEnd/>
              </a:ln>
            </p:spPr>
            <p:txBody>
              <a:bodyPr>
                <a:prstTxWarp prst="textNoShape">
                  <a:avLst/>
                </a:prstTxWarp>
              </a:bodyPr>
              <a:lstStyle/>
              <a:p>
                <a:endParaRPr lang="es-ES"/>
              </a:p>
            </p:txBody>
          </p:sp>
          <p:sp>
            <p:nvSpPr>
              <p:cNvPr id="266996" name="Freeform 326"/>
              <p:cNvSpPr>
                <a:spLocks noChangeAspect="1"/>
              </p:cNvSpPr>
              <p:nvPr/>
            </p:nvSpPr>
            <p:spPr bwMode="auto">
              <a:xfrm flipH="1">
                <a:off x="2669" y="2457"/>
                <a:ext cx="142"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5400000" scaled="1"/>
              </a:gradFill>
              <a:ln w="9525">
                <a:noFill/>
                <a:round/>
                <a:headEnd/>
                <a:tailEnd/>
              </a:ln>
            </p:spPr>
            <p:txBody>
              <a:bodyPr>
                <a:prstTxWarp prst="textNoShape">
                  <a:avLst/>
                </a:prstTxWarp>
              </a:bodyPr>
              <a:lstStyle/>
              <a:p>
                <a:endParaRPr lang="es-ES"/>
              </a:p>
            </p:txBody>
          </p:sp>
          <p:sp>
            <p:nvSpPr>
              <p:cNvPr id="266997" name="Freeform 327"/>
              <p:cNvSpPr>
                <a:spLocks noChangeAspect="1"/>
              </p:cNvSpPr>
              <p:nvPr/>
            </p:nvSpPr>
            <p:spPr bwMode="auto">
              <a:xfrm flipH="1">
                <a:off x="2590" y="2457"/>
                <a:ext cx="142"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0000"/>
                  </a:gs>
                  <a:gs pos="50000">
                    <a:srgbClr val="C7FF29"/>
                  </a:gs>
                  <a:gs pos="100000">
                    <a:srgbClr val="000000"/>
                  </a:gs>
                </a:gsLst>
                <a:lin ang="5400000" scaled="1"/>
              </a:gradFill>
              <a:ln w="9525">
                <a:noFill/>
                <a:round/>
                <a:headEnd/>
                <a:tailEnd/>
              </a:ln>
            </p:spPr>
            <p:txBody>
              <a:bodyPr>
                <a:prstTxWarp prst="textNoShape">
                  <a:avLst/>
                </a:prstTxWarp>
              </a:bodyPr>
              <a:lstStyle/>
              <a:p>
                <a:endParaRPr lang="es-ES"/>
              </a:p>
            </p:txBody>
          </p:sp>
          <p:sp>
            <p:nvSpPr>
              <p:cNvPr id="266998" name="Freeform 328"/>
              <p:cNvSpPr>
                <a:spLocks noChangeAspect="1"/>
              </p:cNvSpPr>
              <p:nvPr/>
            </p:nvSpPr>
            <p:spPr bwMode="auto">
              <a:xfrm flipH="1">
                <a:off x="2397" y="2457"/>
                <a:ext cx="142"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5400000" scaled="1"/>
              </a:gradFill>
              <a:ln w="3175">
                <a:noFill/>
                <a:round/>
                <a:headEnd/>
                <a:tailEnd/>
              </a:ln>
            </p:spPr>
            <p:txBody>
              <a:bodyPr>
                <a:prstTxWarp prst="textNoShape">
                  <a:avLst/>
                </a:prstTxWarp>
              </a:bodyPr>
              <a:lstStyle/>
              <a:p>
                <a:endParaRPr lang="es-ES"/>
              </a:p>
            </p:txBody>
          </p:sp>
          <p:sp>
            <p:nvSpPr>
              <p:cNvPr id="266999" name="Freeform 329"/>
              <p:cNvSpPr>
                <a:spLocks noChangeAspect="1"/>
              </p:cNvSpPr>
              <p:nvPr/>
            </p:nvSpPr>
            <p:spPr bwMode="auto">
              <a:xfrm flipH="1">
                <a:off x="2318" y="2457"/>
                <a:ext cx="142"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0000"/>
                  </a:gs>
                  <a:gs pos="50000">
                    <a:srgbClr val="C7FF29"/>
                  </a:gs>
                  <a:gs pos="100000">
                    <a:srgbClr val="000000"/>
                  </a:gs>
                </a:gsLst>
                <a:lin ang="5400000" scaled="1"/>
              </a:gradFill>
              <a:ln w="9525">
                <a:noFill/>
                <a:round/>
                <a:headEnd/>
                <a:tailEnd/>
              </a:ln>
            </p:spPr>
            <p:txBody>
              <a:bodyPr>
                <a:prstTxWarp prst="textNoShape">
                  <a:avLst/>
                </a:prstTxWarp>
              </a:bodyPr>
              <a:lstStyle/>
              <a:p>
                <a:endParaRPr lang="es-ES"/>
              </a:p>
            </p:txBody>
          </p:sp>
          <p:sp>
            <p:nvSpPr>
              <p:cNvPr id="267000" name="Freeform 330"/>
              <p:cNvSpPr>
                <a:spLocks noChangeAspect="1"/>
              </p:cNvSpPr>
              <p:nvPr/>
            </p:nvSpPr>
            <p:spPr bwMode="auto">
              <a:xfrm flipH="1">
                <a:off x="2126" y="2457"/>
                <a:ext cx="143"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5400000" scaled="1"/>
              </a:gradFill>
              <a:ln w="9525">
                <a:noFill/>
                <a:round/>
                <a:headEnd/>
                <a:tailEnd/>
              </a:ln>
            </p:spPr>
            <p:txBody>
              <a:bodyPr>
                <a:prstTxWarp prst="textNoShape">
                  <a:avLst/>
                </a:prstTxWarp>
              </a:bodyPr>
              <a:lstStyle/>
              <a:p>
                <a:endParaRPr lang="es-ES"/>
              </a:p>
            </p:txBody>
          </p:sp>
          <p:sp>
            <p:nvSpPr>
              <p:cNvPr id="267001" name="Freeform 331"/>
              <p:cNvSpPr>
                <a:spLocks noChangeAspect="1"/>
              </p:cNvSpPr>
              <p:nvPr/>
            </p:nvSpPr>
            <p:spPr bwMode="auto">
              <a:xfrm flipH="1">
                <a:off x="2047" y="2457"/>
                <a:ext cx="143"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0000"/>
                  </a:gs>
                  <a:gs pos="50000">
                    <a:srgbClr val="C7FF29"/>
                  </a:gs>
                  <a:gs pos="100000">
                    <a:srgbClr val="000000"/>
                  </a:gs>
                </a:gsLst>
                <a:lin ang="5400000" scaled="1"/>
              </a:gradFill>
              <a:ln w="9525">
                <a:noFill/>
                <a:round/>
                <a:headEnd/>
                <a:tailEnd/>
              </a:ln>
            </p:spPr>
            <p:txBody>
              <a:bodyPr>
                <a:prstTxWarp prst="textNoShape">
                  <a:avLst/>
                </a:prstTxWarp>
              </a:bodyPr>
              <a:lstStyle/>
              <a:p>
                <a:endParaRPr lang="es-ES"/>
              </a:p>
            </p:txBody>
          </p:sp>
          <p:sp>
            <p:nvSpPr>
              <p:cNvPr id="267002" name="Freeform 332"/>
              <p:cNvSpPr>
                <a:spLocks noChangeAspect="1"/>
              </p:cNvSpPr>
              <p:nvPr/>
            </p:nvSpPr>
            <p:spPr bwMode="auto">
              <a:xfrm flipH="1">
                <a:off x="1854" y="2457"/>
                <a:ext cx="142"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5400000" scaled="1"/>
              </a:gradFill>
              <a:ln w="9525">
                <a:noFill/>
                <a:round/>
                <a:headEnd/>
                <a:tailEnd/>
              </a:ln>
            </p:spPr>
            <p:txBody>
              <a:bodyPr>
                <a:prstTxWarp prst="textNoShape">
                  <a:avLst/>
                </a:prstTxWarp>
              </a:bodyPr>
              <a:lstStyle/>
              <a:p>
                <a:endParaRPr lang="es-ES"/>
              </a:p>
            </p:txBody>
          </p:sp>
          <p:sp>
            <p:nvSpPr>
              <p:cNvPr id="267003" name="Freeform 333"/>
              <p:cNvSpPr>
                <a:spLocks noChangeAspect="1"/>
              </p:cNvSpPr>
              <p:nvPr/>
            </p:nvSpPr>
            <p:spPr bwMode="auto">
              <a:xfrm flipH="1">
                <a:off x="1775" y="2457"/>
                <a:ext cx="142"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0000"/>
                  </a:gs>
                  <a:gs pos="50000">
                    <a:srgbClr val="C7FF29"/>
                  </a:gs>
                  <a:gs pos="100000">
                    <a:srgbClr val="000000"/>
                  </a:gs>
                </a:gsLst>
                <a:lin ang="5400000" scaled="1"/>
              </a:gradFill>
              <a:ln w="9525">
                <a:noFill/>
                <a:round/>
                <a:headEnd/>
                <a:tailEnd/>
              </a:ln>
            </p:spPr>
            <p:txBody>
              <a:bodyPr>
                <a:prstTxWarp prst="textNoShape">
                  <a:avLst/>
                </a:prstTxWarp>
              </a:bodyPr>
              <a:lstStyle/>
              <a:p>
                <a:endParaRPr lang="es-ES"/>
              </a:p>
            </p:txBody>
          </p:sp>
          <p:sp>
            <p:nvSpPr>
              <p:cNvPr id="267004" name="Freeform 334"/>
              <p:cNvSpPr>
                <a:spLocks noChangeAspect="1"/>
              </p:cNvSpPr>
              <p:nvPr/>
            </p:nvSpPr>
            <p:spPr bwMode="auto">
              <a:xfrm flipH="1">
                <a:off x="1582" y="2457"/>
                <a:ext cx="142"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5400000" scaled="1"/>
              </a:gradFill>
              <a:ln w="9525">
                <a:noFill/>
                <a:round/>
                <a:headEnd/>
                <a:tailEnd/>
              </a:ln>
            </p:spPr>
            <p:txBody>
              <a:bodyPr>
                <a:prstTxWarp prst="textNoShape">
                  <a:avLst/>
                </a:prstTxWarp>
              </a:bodyPr>
              <a:lstStyle/>
              <a:p>
                <a:endParaRPr lang="es-ES"/>
              </a:p>
            </p:txBody>
          </p:sp>
          <p:sp>
            <p:nvSpPr>
              <p:cNvPr id="267005" name="Freeform 335"/>
              <p:cNvSpPr>
                <a:spLocks noChangeAspect="1"/>
              </p:cNvSpPr>
              <p:nvPr/>
            </p:nvSpPr>
            <p:spPr bwMode="auto">
              <a:xfrm flipH="1">
                <a:off x="1503" y="2457"/>
                <a:ext cx="143"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0000"/>
                  </a:gs>
                  <a:gs pos="50000">
                    <a:srgbClr val="C7FF29"/>
                  </a:gs>
                  <a:gs pos="100000">
                    <a:srgbClr val="000000"/>
                  </a:gs>
                </a:gsLst>
                <a:lin ang="5400000" scaled="1"/>
              </a:gradFill>
              <a:ln w="9525">
                <a:noFill/>
                <a:round/>
                <a:headEnd/>
                <a:tailEnd/>
              </a:ln>
            </p:spPr>
            <p:txBody>
              <a:bodyPr>
                <a:prstTxWarp prst="textNoShape">
                  <a:avLst/>
                </a:prstTxWarp>
              </a:bodyPr>
              <a:lstStyle/>
              <a:p>
                <a:endParaRPr lang="es-ES"/>
              </a:p>
            </p:txBody>
          </p:sp>
          <p:sp>
            <p:nvSpPr>
              <p:cNvPr id="267006" name="Freeform 336"/>
              <p:cNvSpPr>
                <a:spLocks noChangeAspect="1"/>
              </p:cNvSpPr>
              <p:nvPr/>
            </p:nvSpPr>
            <p:spPr bwMode="auto">
              <a:xfrm flipH="1">
                <a:off x="1310" y="2457"/>
                <a:ext cx="142"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5400000" scaled="1"/>
              </a:gradFill>
              <a:ln w="9525">
                <a:noFill/>
                <a:round/>
                <a:headEnd/>
                <a:tailEnd/>
              </a:ln>
            </p:spPr>
            <p:txBody>
              <a:bodyPr>
                <a:prstTxWarp prst="textNoShape">
                  <a:avLst/>
                </a:prstTxWarp>
              </a:bodyPr>
              <a:lstStyle/>
              <a:p>
                <a:endParaRPr lang="es-ES"/>
              </a:p>
            </p:txBody>
          </p:sp>
          <p:sp>
            <p:nvSpPr>
              <p:cNvPr id="267007" name="Freeform 337"/>
              <p:cNvSpPr>
                <a:spLocks noChangeAspect="1"/>
              </p:cNvSpPr>
              <p:nvPr/>
            </p:nvSpPr>
            <p:spPr bwMode="auto">
              <a:xfrm flipH="1">
                <a:off x="1232" y="2457"/>
                <a:ext cx="141"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0000"/>
                  </a:gs>
                  <a:gs pos="50000">
                    <a:srgbClr val="C7FF29"/>
                  </a:gs>
                  <a:gs pos="100000">
                    <a:srgbClr val="000000"/>
                  </a:gs>
                </a:gsLst>
                <a:lin ang="5400000" scaled="1"/>
              </a:gradFill>
              <a:ln w="9525">
                <a:noFill/>
                <a:round/>
                <a:headEnd/>
                <a:tailEnd/>
              </a:ln>
            </p:spPr>
            <p:txBody>
              <a:bodyPr>
                <a:prstTxWarp prst="textNoShape">
                  <a:avLst/>
                </a:prstTxWarp>
              </a:bodyPr>
              <a:lstStyle/>
              <a:p>
                <a:endParaRPr lang="es-ES"/>
              </a:p>
            </p:txBody>
          </p:sp>
          <p:sp>
            <p:nvSpPr>
              <p:cNvPr id="267008" name="Freeform 338"/>
              <p:cNvSpPr>
                <a:spLocks noChangeAspect="1"/>
              </p:cNvSpPr>
              <p:nvPr/>
            </p:nvSpPr>
            <p:spPr bwMode="auto">
              <a:xfrm flipH="1">
                <a:off x="1036" y="2457"/>
                <a:ext cx="143"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5400000" scaled="1"/>
              </a:gradFill>
              <a:ln w="9525">
                <a:noFill/>
                <a:round/>
                <a:headEnd/>
                <a:tailEnd/>
              </a:ln>
            </p:spPr>
            <p:txBody>
              <a:bodyPr>
                <a:prstTxWarp prst="textNoShape">
                  <a:avLst/>
                </a:prstTxWarp>
              </a:bodyPr>
              <a:lstStyle/>
              <a:p>
                <a:endParaRPr lang="es-ES"/>
              </a:p>
            </p:txBody>
          </p:sp>
          <p:sp>
            <p:nvSpPr>
              <p:cNvPr id="267009" name="Freeform 339"/>
              <p:cNvSpPr>
                <a:spLocks noChangeAspect="1"/>
              </p:cNvSpPr>
              <p:nvPr/>
            </p:nvSpPr>
            <p:spPr bwMode="auto">
              <a:xfrm flipH="1">
                <a:off x="957" y="2457"/>
                <a:ext cx="143"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0000"/>
                  </a:gs>
                  <a:gs pos="50000">
                    <a:srgbClr val="C7FF29"/>
                  </a:gs>
                  <a:gs pos="100000">
                    <a:srgbClr val="000000"/>
                  </a:gs>
                </a:gsLst>
                <a:lin ang="5400000" scaled="1"/>
              </a:gradFill>
              <a:ln w="9525">
                <a:noFill/>
                <a:round/>
                <a:headEnd/>
                <a:tailEnd/>
              </a:ln>
            </p:spPr>
            <p:txBody>
              <a:bodyPr>
                <a:prstTxWarp prst="textNoShape">
                  <a:avLst/>
                </a:prstTxWarp>
              </a:bodyPr>
              <a:lstStyle/>
              <a:p>
                <a:endParaRPr lang="es-ES"/>
              </a:p>
            </p:txBody>
          </p:sp>
          <p:sp>
            <p:nvSpPr>
              <p:cNvPr id="267010" name="Freeform 340"/>
              <p:cNvSpPr>
                <a:spLocks noChangeAspect="1"/>
              </p:cNvSpPr>
              <p:nvPr/>
            </p:nvSpPr>
            <p:spPr bwMode="auto">
              <a:xfrm flipH="1">
                <a:off x="764" y="2457"/>
                <a:ext cx="142"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5400000" scaled="1"/>
              </a:gradFill>
              <a:ln w="9525">
                <a:noFill/>
                <a:round/>
                <a:headEnd/>
                <a:tailEnd/>
              </a:ln>
            </p:spPr>
            <p:txBody>
              <a:bodyPr>
                <a:prstTxWarp prst="textNoShape">
                  <a:avLst/>
                </a:prstTxWarp>
              </a:bodyPr>
              <a:lstStyle/>
              <a:p>
                <a:endParaRPr lang="es-ES"/>
              </a:p>
            </p:txBody>
          </p:sp>
          <p:sp>
            <p:nvSpPr>
              <p:cNvPr id="267011" name="Freeform 341"/>
              <p:cNvSpPr>
                <a:spLocks noChangeAspect="1"/>
              </p:cNvSpPr>
              <p:nvPr/>
            </p:nvSpPr>
            <p:spPr bwMode="auto">
              <a:xfrm flipH="1">
                <a:off x="685" y="2457"/>
                <a:ext cx="142"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0000"/>
                  </a:gs>
                  <a:gs pos="50000">
                    <a:srgbClr val="C7FF29"/>
                  </a:gs>
                  <a:gs pos="100000">
                    <a:srgbClr val="000000"/>
                  </a:gs>
                </a:gsLst>
                <a:lin ang="5400000" scaled="1"/>
              </a:gradFill>
              <a:ln w="9525">
                <a:noFill/>
                <a:round/>
                <a:headEnd/>
                <a:tailEnd/>
              </a:ln>
            </p:spPr>
            <p:txBody>
              <a:bodyPr>
                <a:prstTxWarp prst="textNoShape">
                  <a:avLst/>
                </a:prstTxWarp>
              </a:bodyPr>
              <a:lstStyle/>
              <a:p>
                <a:endParaRPr lang="es-ES"/>
              </a:p>
            </p:txBody>
          </p:sp>
          <p:sp>
            <p:nvSpPr>
              <p:cNvPr id="267012" name="Freeform 342"/>
              <p:cNvSpPr>
                <a:spLocks noChangeAspect="1"/>
              </p:cNvSpPr>
              <p:nvPr/>
            </p:nvSpPr>
            <p:spPr bwMode="auto">
              <a:xfrm flipH="1">
                <a:off x="492" y="2457"/>
                <a:ext cx="143"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5400000" scaled="1"/>
              </a:gradFill>
              <a:ln w="9525">
                <a:noFill/>
                <a:round/>
                <a:headEnd/>
                <a:tailEnd/>
              </a:ln>
            </p:spPr>
            <p:txBody>
              <a:bodyPr>
                <a:prstTxWarp prst="textNoShape">
                  <a:avLst/>
                </a:prstTxWarp>
              </a:bodyPr>
              <a:lstStyle/>
              <a:p>
                <a:endParaRPr lang="es-ES"/>
              </a:p>
            </p:txBody>
          </p:sp>
          <p:sp>
            <p:nvSpPr>
              <p:cNvPr id="267013" name="Freeform 343"/>
              <p:cNvSpPr>
                <a:spLocks noChangeAspect="1"/>
              </p:cNvSpPr>
              <p:nvPr/>
            </p:nvSpPr>
            <p:spPr bwMode="auto">
              <a:xfrm flipH="1">
                <a:off x="413" y="2457"/>
                <a:ext cx="143"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0000"/>
                  </a:gs>
                  <a:gs pos="50000">
                    <a:srgbClr val="C7FF29"/>
                  </a:gs>
                  <a:gs pos="100000">
                    <a:srgbClr val="000000"/>
                  </a:gs>
                </a:gsLst>
                <a:lin ang="5400000" scaled="1"/>
              </a:gradFill>
              <a:ln w="9525">
                <a:noFill/>
                <a:round/>
                <a:headEnd/>
                <a:tailEnd/>
              </a:ln>
            </p:spPr>
            <p:txBody>
              <a:bodyPr>
                <a:prstTxWarp prst="textNoShape">
                  <a:avLst/>
                </a:prstTxWarp>
              </a:bodyPr>
              <a:lstStyle/>
              <a:p>
                <a:endParaRPr lang="es-ES"/>
              </a:p>
            </p:txBody>
          </p:sp>
          <p:sp>
            <p:nvSpPr>
              <p:cNvPr id="267014" name="Freeform 344"/>
              <p:cNvSpPr>
                <a:spLocks noChangeAspect="1"/>
              </p:cNvSpPr>
              <p:nvPr/>
            </p:nvSpPr>
            <p:spPr bwMode="auto">
              <a:xfrm flipH="1">
                <a:off x="220" y="2457"/>
                <a:ext cx="142"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5400000" scaled="1"/>
              </a:gradFill>
              <a:ln w="9525">
                <a:noFill/>
                <a:round/>
                <a:headEnd/>
                <a:tailEnd/>
              </a:ln>
            </p:spPr>
            <p:txBody>
              <a:bodyPr>
                <a:prstTxWarp prst="textNoShape">
                  <a:avLst/>
                </a:prstTxWarp>
              </a:bodyPr>
              <a:lstStyle/>
              <a:p>
                <a:endParaRPr lang="es-ES"/>
              </a:p>
            </p:txBody>
          </p:sp>
          <p:sp>
            <p:nvSpPr>
              <p:cNvPr id="267015" name="Freeform 345"/>
              <p:cNvSpPr>
                <a:spLocks noChangeAspect="1"/>
              </p:cNvSpPr>
              <p:nvPr/>
            </p:nvSpPr>
            <p:spPr bwMode="auto">
              <a:xfrm flipH="1">
                <a:off x="142" y="2457"/>
                <a:ext cx="141"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0000"/>
                  </a:gs>
                  <a:gs pos="50000">
                    <a:srgbClr val="C7FF29"/>
                  </a:gs>
                  <a:gs pos="100000">
                    <a:srgbClr val="000000"/>
                  </a:gs>
                </a:gsLst>
                <a:lin ang="5400000" scaled="1"/>
              </a:gradFill>
              <a:ln w="9525">
                <a:noFill/>
                <a:round/>
                <a:headEnd/>
                <a:tailEnd/>
              </a:ln>
            </p:spPr>
            <p:txBody>
              <a:bodyPr>
                <a:prstTxWarp prst="textNoShape">
                  <a:avLst/>
                </a:prstTxWarp>
              </a:bodyPr>
              <a:lstStyle/>
              <a:p>
                <a:endParaRPr lang="es-ES"/>
              </a:p>
            </p:txBody>
          </p:sp>
        </p:grpSp>
        <p:grpSp>
          <p:nvGrpSpPr>
            <p:cNvPr id="266658" name="Group 346"/>
            <p:cNvGrpSpPr>
              <a:grpSpLocks/>
            </p:cNvGrpSpPr>
            <p:nvPr/>
          </p:nvGrpSpPr>
          <p:grpSpPr bwMode="auto">
            <a:xfrm>
              <a:off x="3403" y="2722"/>
              <a:ext cx="1177" cy="132"/>
              <a:chOff x="3403" y="2722"/>
              <a:chExt cx="1177" cy="132"/>
            </a:xfrm>
          </p:grpSpPr>
          <p:sp>
            <p:nvSpPr>
              <p:cNvPr id="266762" name="Freeform 347"/>
              <p:cNvSpPr>
                <a:spLocks noChangeAspect="1"/>
              </p:cNvSpPr>
              <p:nvPr/>
            </p:nvSpPr>
            <p:spPr bwMode="auto">
              <a:xfrm>
                <a:off x="3700" y="2722"/>
                <a:ext cx="142"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5400000" scaled="1"/>
              </a:gradFill>
              <a:ln w="3175">
                <a:noFill/>
                <a:round/>
                <a:headEnd/>
                <a:tailEnd/>
              </a:ln>
            </p:spPr>
            <p:txBody>
              <a:bodyPr>
                <a:prstTxWarp prst="textNoShape">
                  <a:avLst/>
                </a:prstTxWarp>
              </a:bodyPr>
              <a:lstStyle/>
              <a:p>
                <a:endParaRPr lang="es-ES"/>
              </a:p>
            </p:txBody>
          </p:sp>
          <p:sp>
            <p:nvSpPr>
              <p:cNvPr id="266763" name="Freeform 348"/>
              <p:cNvSpPr>
                <a:spLocks noChangeAspect="1"/>
              </p:cNvSpPr>
              <p:nvPr/>
            </p:nvSpPr>
            <p:spPr bwMode="auto">
              <a:xfrm>
                <a:off x="3622" y="2722"/>
                <a:ext cx="141"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0000"/>
                  </a:gs>
                  <a:gs pos="50000">
                    <a:srgbClr val="C7FF29"/>
                  </a:gs>
                  <a:gs pos="100000">
                    <a:srgbClr val="000000"/>
                  </a:gs>
                </a:gsLst>
                <a:lin ang="5400000" scaled="1"/>
              </a:gradFill>
              <a:ln w="3175">
                <a:noFill/>
                <a:round/>
                <a:headEnd/>
                <a:tailEnd/>
              </a:ln>
            </p:spPr>
            <p:txBody>
              <a:bodyPr>
                <a:prstTxWarp prst="textNoShape">
                  <a:avLst/>
                </a:prstTxWarp>
              </a:bodyPr>
              <a:lstStyle/>
              <a:p>
                <a:endParaRPr lang="es-ES"/>
              </a:p>
            </p:txBody>
          </p:sp>
          <p:sp>
            <p:nvSpPr>
              <p:cNvPr id="266764" name="Freeform 349"/>
              <p:cNvSpPr>
                <a:spLocks noChangeAspect="1"/>
              </p:cNvSpPr>
              <p:nvPr/>
            </p:nvSpPr>
            <p:spPr bwMode="auto">
              <a:xfrm>
                <a:off x="3972" y="2722"/>
                <a:ext cx="143"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5400000" scaled="1"/>
              </a:gradFill>
              <a:ln w="9525">
                <a:noFill/>
                <a:round/>
                <a:headEnd/>
                <a:tailEnd/>
              </a:ln>
            </p:spPr>
            <p:txBody>
              <a:bodyPr>
                <a:prstTxWarp prst="textNoShape">
                  <a:avLst/>
                </a:prstTxWarp>
              </a:bodyPr>
              <a:lstStyle/>
              <a:p>
                <a:endParaRPr lang="es-ES"/>
              </a:p>
            </p:txBody>
          </p:sp>
          <p:sp>
            <p:nvSpPr>
              <p:cNvPr id="266765" name="Freeform 350"/>
              <p:cNvSpPr>
                <a:spLocks noChangeAspect="1"/>
              </p:cNvSpPr>
              <p:nvPr/>
            </p:nvSpPr>
            <p:spPr bwMode="auto">
              <a:xfrm>
                <a:off x="3893" y="2722"/>
                <a:ext cx="143"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0000"/>
                  </a:gs>
                  <a:gs pos="50000">
                    <a:srgbClr val="C7FF29"/>
                  </a:gs>
                  <a:gs pos="100000">
                    <a:srgbClr val="000000"/>
                  </a:gs>
                </a:gsLst>
                <a:lin ang="5400000" scaled="1"/>
              </a:gradFill>
              <a:ln w="9525">
                <a:noFill/>
                <a:round/>
                <a:headEnd/>
                <a:tailEnd/>
              </a:ln>
            </p:spPr>
            <p:txBody>
              <a:bodyPr>
                <a:prstTxWarp prst="textNoShape">
                  <a:avLst/>
                </a:prstTxWarp>
              </a:bodyPr>
              <a:lstStyle/>
              <a:p>
                <a:endParaRPr lang="es-ES"/>
              </a:p>
            </p:txBody>
          </p:sp>
          <p:sp>
            <p:nvSpPr>
              <p:cNvPr id="266766" name="Freeform 351"/>
              <p:cNvSpPr>
                <a:spLocks noChangeAspect="1"/>
              </p:cNvSpPr>
              <p:nvPr/>
            </p:nvSpPr>
            <p:spPr bwMode="auto">
              <a:xfrm>
                <a:off x="4166" y="2722"/>
                <a:ext cx="142"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0000"/>
                  </a:gs>
                  <a:gs pos="50000">
                    <a:srgbClr val="C7FF29"/>
                  </a:gs>
                  <a:gs pos="100000">
                    <a:srgbClr val="000000"/>
                  </a:gs>
                </a:gsLst>
                <a:lin ang="5400000" scaled="1"/>
              </a:gradFill>
              <a:ln w="9525">
                <a:noFill/>
                <a:round/>
                <a:headEnd/>
                <a:tailEnd/>
              </a:ln>
            </p:spPr>
            <p:txBody>
              <a:bodyPr>
                <a:prstTxWarp prst="textNoShape">
                  <a:avLst/>
                </a:prstTxWarp>
              </a:bodyPr>
              <a:lstStyle/>
              <a:p>
                <a:endParaRPr lang="es-ES"/>
              </a:p>
            </p:txBody>
          </p:sp>
          <p:sp>
            <p:nvSpPr>
              <p:cNvPr id="266767" name="Freeform 352"/>
              <p:cNvSpPr>
                <a:spLocks noChangeAspect="1"/>
              </p:cNvSpPr>
              <p:nvPr/>
            </p:nvSpPr>
            <p:spPr bwMode="auto">
              <a:xfrm>
                <a:off x="4245" y="2722"/>
                <a:ext cx="142"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5400000" scaled="1"/>
              </a:gradFill>
              <a:ln w="9525">
                <a:noFill/>
                <a:round/>
                <a:headEnd/>
                <a:tailEnd/>
              </a:ln>
            </p:spPr>
            <p:txBody>
              <a:bodyPr>
                <a:prstTxWarp prst="textNoShape">
                  <a:avLst/>
                </a:prstTxWarp>
              </a:bodyPr>
              <a:lstStyle/>
              <a:p>
                <a:endParaRPr lang="es-ES"/>
              </a:p>
            </p:txBody>
          </p:sp>
          <p:sp>
            <p:nvSpPr>
              <p:cNvPr id="266768" name="Freeform 353"/>
              <p:cNvSpPr>
                <a:spLocks noChangeAspect="1"/>
              </p:cNvSpPr>
              <p:nvPr/>
            </p:nvSpPr>
            <p:spPr bwMode="auto">
              <a:xfrm>
                <a:off x="4438" y="2722"/>
                <a:ext cx="142"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0000"/>
                  </a:gs>
                  <a:gs pos="50000">
                    <a:srgbClr val="C7FF29"/>
                  </a:gs>
                  <a:gs pos="100000">
                    <a:srgbClr val="000000"/>
                  </a:gs>
                </a:gsLst>
                <a:lin ang="5400000" scaled="1"/>
              </a:gradFill>
              <a:ln w="9525">
                <a:noFill/>
                <a:round/>
                <a:headEnd/>
                <a:tailEnd/>
              </a:ln>
            </p:spPr>
            <p:txBody>
              <a:bodyPr>
                <a:prstTxWarp prst="textNoShape">
                  <a:avLst/>
                </a:prstTxWarp>
              </a:bodyPr>
              <a:lstStyle/>
              <a:p>
                <a:endParaRPr lang="es-ES"/>
              </a:p>
            </p:txBody>
          </p:sp>
          <p:sp>
            <p:nvSpPr>
              <p:cNvPr id="266769" name="Freeform 354"/>
              <p:cNvSpPr>
                <a:spLocks noChangeAspect="1"/>
              </p:cNvSpPr>
              <p:nvPr/>
            </p:nvSpPr>
            <p:spPr bwMode="auto">
              <a:xfrm>
                <a:off x="3428" y="2722"/>
                <a:ext cx="142"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5400000" scaled="1"/>
              </a:gradFill>
              <a:ln w="3175">
                <a:noFill/>
                <a:round/>
                <a:headEnd/>
                <a:tailEnd/>
              </a:ln>
            </p:spPr>
            <p:txBody>
              <a:bodyPr>
                <a:prstTxWarp prst="textNoShape">
                  <a:avLst/>
                </a:prstTxWarp>
              </a:bodyPr>
              <a:lstStyle/>
              <a:p>
                <a:endParaRPr lang="es-ES"/>
              </a:p>
            </p:txBody>
          </p:sp>
          <p:grpSp>
            <p:nvGrpSpPr>
              <p:cNvPr id="266659" name="Group 355"/>
              <p:cNvGrpSpPr>
                <a:grpSpLocks noChangeAspect="1"/>
              </p:cNvGrpSpPr>
              <p:nvPr/>
            </p:nvGrpSpPr>
            <p:grpSpPr bwMode="auto">
              <a:xfrm>
                <a:off x="3562" y="2723"/>
                <a:ext cx="11" cy="86"/>
                <a:chOff x="1015" y="2428"/>
                <a:chExt cx="46" cy="372"/>
              </a:xfrm>
            </p:grpSpPr>
            <p:sp>
              <p:nvSpPr>
                <p:cNvPr id="266872" name="AutoShape 356"/>
                <p:cNvSpPr>
                  <a:spLocks noChangeAspect="1" noChangeArrowheads="1"/>
                </p:cNvSpPr>
                <p:nvPr/>
              </p:nvSpPr>
              <p:spPr bwMode="auto">
                <a:xfrm>
                  <a:off x="1015" y="2428"/>
                  <a:ext cx="46" cy="189"/>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sp>
              <p:nvSpPr>
                <p:cNvPr id="266873" name="AutoShape 357"/>
                <p:cNvSpPr>
                  <a:spLocks noChangeAspect="1" noChangeArrowheads="1"/>
                </p:cNvSpPr>
                <p:nvPr/>
              </p:nvSpPr>
              <p:spPr bwMode="auto">
                <a:xfrm>
                  <a:off x="1015" y="2611"/>
                  <a:ext cx="46" cy="189"/>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grpSp>
          <p:grpSp>
            <p:nvGrpSpPr>
              <p:cNvPr id="266660" name="Group 358"/>
              <p:cNvGrpSpPr>
                <a:grpSpLocks noChangeAspect="1"/>
              </p:cNvGrpSpPr>
              <p:nvPr/>
            </p:nvGrpSpPr>
            <p:grpSpPr bwMode="auto">
              <a:xfrm>
                <a:off x="3727" y="2738"/>
                <a:ext cx="9" cy="104"/>
                <a:chOff x="1790" y="2461"/>
                <a:chExt cx="40" cy="447"/>
              </a:xfrm>
            </p:grpSpPr>
            <p:sp>
              <p:nvSpPr>
                <p:cNvPr id="266870" name="AutoShape 359"/>
                <p:cNvSpPr>
                  <a:spLocks noChangeAspect="1" noChangeArrowheads="1"/>
                </p:cNvSpPr>
                <p:nvPr/>
              </p:nvSpPr>
              <p:spPr bwMode="auto">
                <a:xfrm>
                  <a:off x="1790" y="2461"/>
                  <a:ext cx="40" cy="223"/>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6871" name="AutoShape 360"/>
                <p:cNvSpPr>
                  <a:spLocks noChangeAspect="1" noChangeArrowheads="1"/>
                </p:cNvSpPr>
                <p:nvPr/>
              </p:nvSpPr>
              <p:spPr bwMode="auto">
                <a:xfrm>
                  <a:off x="1790" y="2684"/>
                  <a:ext cx="40" cy="22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266661" name="Group 361"/>
              <p:cNvGrpSpPr>
                <a:grpSpLocks noChangeAspect="1"/>
              </p:cNvGrpSpPr>
              <p:nvPr/>
            </p:nvGrpSpPr>
            <p:grpSpPr bwMode="auto">
              <a:xfrm>
                <a:off x="3593" y="2735"/>
                <a:ext cx="9" cy="107"/>
                <a:chOff x="1151" y="2490"/>
                <a:chExt cx="40" cy="455"/>
              </a:xfrm>
            </p:grpSpPr>
            <p:sp>
              <p:nvSpPr>
                <p:cNvPr id="266868" name="AutoShape 362"/>
                <p:cNvSpPr>
                  <a:spLocks noChangeAspect="1" noChangeArrowheads="1"/>
                </p:cNvSpPr>
                <p:nvPr/>
              </p:nvSpPr>
              <p:spPr bwMode="auto">
                <a:xfrm>
                  <a:off x="1151" y="2716"/>
                  <a:ext cx="40" cy="22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6869" name="AutoShape 363"/>
                <p:cNvSpPr>
                  <a:spLocks noChangeAspect="1" noChangeArrowheads="1"/>
                </p:cNvSpPr>
                <p:nvPr/>
              </p:nvSpPr>
              <p:spPr bwMode="auto">
                <a:xfrm>
                  <a:off x="1151" y="2490"/>
                  <a:ext cx="40" cy="22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266662" name="Group 364"/>
              <p:cNvGrpSpPr>
                <a:grpSpLocks noChangeAspect="1"/>
              </p:cNvGrpSpPr>
              <p:nvPr/>
            </p:nvGrpSpPr>
            <p:grpSpPr bwMode="auto">
              <a:xfrm>
                <a:off x="3757" y="2726"/>
                <a:ext cx="9" cy="75"/>
                <a:chOff x="1914" y="2425"/>
                <a:chExt cx="40" cy="326"/>
              </a:xfrm>
            </p:grpSpPr>
            <p:sp>
              <p:nvSpPr>
                <p:cNvPr id="266866" name="AutoShape 365"/>
                <p:cNvSpPr>
                  <a:spLocks noChangeAspect="1" noChangeArrowheads="1"/>
                </p:cNvSpPr>
                <p:nvPr/>
              </p:nvSpPr>
              <p:spPr bwMode="auto">
                <a:xfrm>
                  <a:off x="1914" y="2425"/>
                  <a:ext cx="40" cy="163"/>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sp>
              <p:nvSpPr>
                <p:cNvPr id="266867" name="AutoShape 366"/>
                <p:cNvSpPr>
                  <a:spLocks noChangeAspect="1" noChangeArrowheads="1"/>
                </p:cNvSpPr>
                <p:nvPr/>
              </p:nvSpPr>
              <p:spPr bwMode="auto">
                <a:xfrm>
                  <a:off x="1914" y="2588"/>
                  <a:ext cx="40" cy="163"/>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grpSp>
          <p:grpSp>
            <p:nvGrpSpPr>
              <p:cNvPr id="266663" name="Group 367"/>
              <p:cNvGrpSpPr>
                <a:grpSpLocks noChangeAspect="1"/>
              </p:cNvGrpSpPr>
              <p:nvPr/>
            </p:nvGrpSpPr>
            <p:grpSpPr bwMode="auto">
              <a:xfrm>
                <a:off x="3623" y="2772"/>
                <a:ext cx="9" cy="78"/>
                <a:chOff x="1284" y="2652"/>
                <a:chExt cx="40" cy="337"/>
              </a:xfrm>
            </p:grpSpPr>
            <p:sp>
              <p:nvSpPr>
                <p:cNvPr id="266864" name="AutoShape 368"/>
                <p:cNvSpPr>
                  <a:spLocks noChangeAspect="1" noChangeArrowheads="1"/>
                </p:cNvSpPr>
                <p:nvPr/>
              </p:nvSpPr>
              <p:spPr bwMode="auto">
                <a:xfrm>
                  <a:off x="1284" y="2821"/>
                  <a:ext cx="40" cy="168"/>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sp>
              <p:nvSpPr>
                <p:cNvPr id="266865" name="AutoShape 369"/>
                <p:cNvSpPr>
                  <a:spLocks noChangeAspect="1" noChangeArrowheads="1"/>
                </p:cNvSpPr>
                <p:nvPr/>
              </p:nvSpPr>
              <p:spPr bwMode="auto">
                <a:xfrm>
                  <a:off x="1284" y="2652"/>
                  <a:ext cx="40" cy="16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grpSp>
          <p:grpSp>
            <p:nvGrpSpPr>
              <p:cNvPr id="266664" name="Group 370"/>
              <p:cNvGrpSpPr>
                <a:grpSpLocks noChangeAspect="1"/>
              </p:cNvGrpSpPr>
              <p:nvPr/>
            </p:nvGrpSpPr>
            <p:grpSpPr bwMode="auto">
              <a:xfrm>
                <a:off x="3695" y="2772"/>
                <a:ext cx="9" cy="82"/>
                <a:chOff x="1658" y="2628"/>
                <a:chExt cx="40" cy="355"/>
              </a:xfrm>
            </p:grpSpPr>
            <p:sp>
              <p:nvSpPr>
                <p:cNvPr id="266862" name="AutoShape 371"/>
                <p:cNvSpPr>
                  <a:spLocks noChangeAspect="1" noChangeArrowheads="1"/>
                </p:cNvSpPr>
                <p:nvPr/>
              </p:nvSpPr>
              <p:spPr bwMode="auto">
                <a:xfrm>
                  <a:off x="1658" y="2628"/>
                  <a:ext cx="40" cy="178"/>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6863" name="AutoShape 372"/>
                <p:cNvSpPr>
                  <a:spLocks noChangeAspect="1" noChangeArrowheads="1"/>
                </p:cNvSpPr>
                <p:nvPr/>
              </p:nvSpPr>
              <p:spPr bwMode="auto">
                <a:xfrm>
                  <a:off x="1658" y="2805"/>
                  <a:ext cx="40" cy="178"/>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266665" name="Group 373"/>
              <p:cNvGrpSpPr>
                <a:grpSpLocks noChangeAspect="1"/>
              </p:cNvGrpSpPr>
              <p:nvPr/>
            </p:nvGrpSpPr>
            <p:grpSpPr bwMode="auto">
              <a:xfrm>
                <a:off x="3666" y="2814"/>
                <a:ext cx="10" cy="28"/>
                <a:chOff x="1516" y="2835"/>
                <a:chExt cx="42" cy="123"/>
              </a:xfrm>
            </p:grpSpPr>
            <p:sp>
              <p:nvSpPr>
                <p:cNvPr id="266860" name="AutoShape 374"/>
                <p:cNvSpPr>
                  <a:spLocks noChangeAspect="1" noChangeArrowheads="1"/>
                </p:cNvSpPr>
                <p:nvPr/>
              </p:nvSpPr>
              <p:spPr bwMode="auto">
                <a:xfrm>
                  <a:off x="1516" y="2897"/>
                  <a:ext cx="42" cy="61"/>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sp>
              <p:nvSpPr>
                <p:cNvPr id="266861" name="AutoShape 375"/>
                <p:cNvSpPr>
                  <a:spLocks noChangeAspect="1" noChangeArrowheads="1"/>
                </p:cNvSpPr>
                <p:nvPr/>
              </p:nvSpPr>
              <p:spPr bwMode="auto">
                <a:xfrm>
                  <a:off x="1516" y="2835"/>
                  <a:ext cx="42" cy="62"/>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grpSp>
          <p:grpSp>
            <p:nvGrpSpPr>
              <p:cNvPr id="266666" name="Group 376"/>
              <p:cNvGrpSpPr>
                <a:grpSpLocks noChangeAspect="1"/>
              </p:cNvGrpSpPr>
              <p:nvPr/>
            </p:nvGrpSpPr>
            <p:grpSpPr bwMode="auto">
              <a:xfrm>
                <a:off x="3854" y="2730"/>
                <a:ext cx="9" cy="102"/>
                <a:chOff x="2195" y="2463"/>
                <a:chExt cx="40" cy="442"/>
              </a:xfrm>
            </p:grpSpPr>
            <p:sp>
              <p:nvSpPr>
                <p:cNvPr id="266858" name="AutoShape 377"/>
                <p:cNvSpPr>
                  <a:spLocks noChangeAspect="1" noChangeArrowheads="1"/>
                </p:cNvSpPr>
                <p:nvPr/>
              </p:nvSpPr>
              <p:spPr bwMode="auto">
                <a:xfrm>
                  <a:off x="2195" y="2684"/>
                  <a:ext cx="40" cy="221"/>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sp>
              <p:nvSpPr>
                <p:cNvPr id="266859" name="AutoShape 378"/>
                <p:cNvSpPr>
                  <a:spLocks noChangeAspect="1" noChangeArrowheads="1"/>
                </p:cNvSpPr>
                <p:nvPr/>
              </p:nvSpPr>
              <p:spPr bwMode="auto">
                <a:xfrm>
                  <a:off x="2195" y="2463"/>
                  <a:ext cx="40" cy="221"/>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grpSp>
          <p:grpSp>
            <p:nvGrpSpPr>
              <p:cNvPr id="266667" name="Group 379"/>
              <p:cNvGrpSpPr>
                <a:grpSpLocks noChangeAspect="1"/>
              </p:cNvGrpSpPr>
              <p:nvPr/>
            </p:nvGrpSpPr>
            <p:grpSpPr bwMode="auto">
              <a:xfrm>
                <a:off x="3886" y="2762"/>
                <a:ext cx="10" cy="90"/>
                <a:chOff x="2329" y="2599"/>
                <a:chExt cx="43" cy="386"/>
              </a:xfrm>
            </p:grpSpPr>
            <p:sp>
              <p:nvSpPr>
                <p:cNvPr id="266856" name="AutoShape 380"/>
                <p:cNvSpPr>
                  <a:spLocks noChangeAspect="1" noChangeArrowheads="1"/>
                </p:cNvSpPr>
                <p:nvPr/>
              </p:nvSpPr>
              <p:spPr bwMode="auto">
                <a:xfrm>
                  <a:off x="2329" y="2791"/>
                  <a:ext cx="43" cy="194"/>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6857" name="AutoShape 381"/>
                <p:cNvSpPr>
                  <a:spLocks noChangeAspect="1" noChangeArrowheads="1"/>
                </p:cNvSpPr>
                <p:nvPr/>
              </p:nvSpPr>
              <p:spPr bwMode="auto">
                <a:xfrm>
                  <a:off x="2329" y="2599"/>
                  <a:ext cx="43" cy="19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266668" name="Group 382"/>
              <p:cNvGrpSpPr>
                <a:grpSpLocks noChangeAspect="1"/>
              </p:cNvGrpSpPr>
              <p:nvPr/>
            </p:nvGrpSpPr>
            <p:grpSpPr bwMode="auto">
              <a:xfrm>
                <a:off x="3786" y="2731"/>
                <a:ext cx="10" cy="37"/>
                <a:chOff x="2478" y="2807"/>
                <a:chExt cx="43" cy="178"/>
              </a:xfrm>
            </p:grpSpPr>
            <p:sp>
              <p:nvSpPr>
                <p:cNvPr id="266854" name="AutoShape 383"/>
                <p:cNvSpPr>
                  <a:spLocks noChangeAspect="1" noChangeArrowheads="1"/>
                </p:cNvSpPr>
                <p:nvPr/>
              </p:nvSpPr>
              <p:spPr bwMode="auto">
                <a:xfrm>
                  <a:off x="2478" y="2807"/>
                  <a:ext cx="43" cy="8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6855" name="AutoShape 384"/>
                <p:cNvSpPr>
                  <a:spLocks noChangeAspect="1" noChangeArrowheads="1"/>
                </p:cNvSpPr>
                <p:nvPr/>
              </p:nvSpPr>
              <p:spPr bwMode="auto">
                <a:xfrm>
                  <a:off x="2478" y="2896"/>
                  <a:ext cx="43" cy="8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266669" name="Group 385"/>
              <p:cNvGrpSpPr>
                <a:grpSpLocks noChangeAspect="1"/>
              </p:cNvGrpSpPr>
              <p:nvPr/>
            </p:nvGrpSpPr>
            <p:grpSpPr bwMode="auto">
              <a:xfrm>
                <a:off x="3823" y="2726"/>
                <a:ext cx="9" cy="62"/>
                <a:chOff x="2065" y="2441"/>
                <a:chExt cx="40" cy="272"/>
              </a:xfrm>
            </p:grpSpPr>
            <p:sp>
              <p:nvSpPr>
                <p:cNvPr id="266852" name="AutoShape 386"/>
                <p:cNvSpPr>
                  <a:spLocks noChangeAspect="1" noChangeArrowheads="1"/>
                </p:cNvSpPr>
                <p:nvPr/>
              </p:nvSpPr>
              <p:spPr bwMode="auto">
                <a:xfrm>
                  <a:off x="2065" y="2576"/>
                  <a:ext cx="40" cy="137"/>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6853" name="AutoShape 387"/>
                <p:cNvSpPr>
                  <a:spLocks noChangeAspect="1" noChangeArrowheads="1"/>
                </p:cNvSpPr>
                <p:nvPr/>
              </p:nvSpPr>
              <p:spPr bwMode="auto">
                <a:xfrm>
                  <a:off x="2065" y="2441"/>
                  <a:ext cx="40" cy="137"/>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266670" name="Group 388"/>
              <p:cNvGrpSpPr>
                <a:grpSpLocks noChangeAspect="1"/>
              </p:cNvGrpSpPr>
              <p:nvPr/>
            </p:nvGrpSpPr>
            <p:grpSpPr bwMode="auto">
              <a:xfrm>
                <a:off x="3918" y="2808"/>
                <a:ext cx="10" cy="37"/>
                <a:chOff x="2478" y="2807"/>
                <a:chExt cx="43" cy="178"/>
              </a:xfrm>
            </p:grpSpPr>
            <p:sp>
              <p:nvSpPr>
                <p:cNvPr id="266850" name="AutoShape 389"/>
                <p:cNvSpPr>
                  <a:spLocks noChangeAspect="1" noChangeArrowheads="1"/>
                </p:cNvSpPr>
                <p:nvPr/>
              </p:nvSpPr>
              <p:spPr bwMode="auto">
                <a:xfrm>
                  <a:off x="2478" y="2807"/>
                  <a:ext cx="43" cy="8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6851" name="AutoShape 390"/>
                <p:cNvSpPr>
                  <a:spLocks noChangeAspect="1" noChangeArrowheads="1"/>
                </p:cNvSpPr>
                <p:nvPr/>
              </p:nvSpPr>
              <p:spPr bwMode="auto">
                <a:xfrm>
                  <a:off x="2478" y="2896"/>
                  <a:ext cx="43" cy="8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266671" name="Group 391"/>
              <p:cNvGrpSpPr>
                <a:grpSpLocks noChangeAspect="1"/>
              </p:cNvGrpSpPr>
              <p:nvPr/>
            </p:nvGrpSpPr>
            <p:grpSpPr bwMode="auto">
              <a:xfrm>
                <a:off x="4045" y="2726"/>
                <a:ext cx="10" cy="52"/>
                <a:chOff x="3094" y="2443"/>
                <a:chExt cx="40" cy="183"/>
              </a:xfrm>
            </p:grpSpPr>
            <p:sp>
              <p:nvSpPr>
                <p:cNvPr id="266848" name="AutoShape 392"/>
                <p:cNvSpPr>
                  <a:spLocks noChangeAspect="1" noChangeArrowheads="1"/>
                </p:cNvSpPr>
                <p:nvPr/>
              </p:nvSpPr>
              <p:spPr bwMode="auto">
                <a:xfrm flipV="1">
                  <a:off x="3094" y="2443"/>
                  <a:ext cx="40" cy="92"/>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6849" name="AutoShape 393"/>
                <p:cNvSpPr>
                  <a:spLocks noChangeAspect="1" noChangeArrowheads="1"/>
                </p:cNvSpPr>
                <p:nvPr/>
              </p:nvSpPr>
              <p:spPr bwMode="auto">
                <a:xfrm flipV="1">
                  <a:off x="3094" y="2534"/>
                  <a:ext cx="40" cy="92"/>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266672" name="Group 394"/>
              <p:cNvGrpSpPr>
                <a:grpSpLocks noChangeAspect="1"/>
              </p:cNvGrpSpPr>
              <p:nvPr/>
            </p:nvGrpSpPr>
            <p:grpSpPr bwMode="auto">
              <a:xfrm>
                <a:off x="4018" y="2726"/>
                <a:ext cx="11" cy="95"/>
                <a:chOff x="2978" y="2432"/>
                <a:chExt cx="46" cy="375"/>
              </a:xfrm>
            </p:grpSpPr>
            <p:sp>
              <p:nvSpPr>
                <p:cNvPr id="266846" name="AutoShape 395"/>
                <p:cNvSpPr>
                  <a:spLocks noChangeAspect="1" noChangeArrowheads="1"/>
                </p:cNvSpPr>
                <p:nvPr/>
              </p:nvSpPr>
              <p:spPr bwMode="auto">
                <a:xfrm>
                  <a:off x="2978" y="2619"/>
                  <a:ext cx="46" cy="188"/>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6847" name="AutoShape 396"/>
                <p:cNvSpPr>
                  <a:spLocks noChangeAspect="1" noChangeArrowheads="1"/>
                </p:cNvSpPr>
                <p:nvPr/>
              </p:nvSpPr>
              <p:spPr bwMode="auto">
                <a:xfrm>
                  <a:off x="2978" y="2432"/>
                  <a:ext cx="46" cy="188"/>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266673" name="Group 397"/>
              <p:cNvGrpSpPr>
                <a:grpSpLocks noChangeAspect="1"/>
              </p:cNvGrpSpPr>
              <p:nvPr/>
            </p:nvGrpSpPr>
            <p:grpSpPr bwMode="auto">
              <a:xfrm>
                <a:off x="3987" y="2745"/>
                <a:ext cx="10" cy="102"/>
                <a:chOff x="2832" y="2516"/>
                <a:chExt cx="43" cy="436"/>
              </a:xfrm>
            </p:grpSpPr>
            <p:sp>
              <p:nvSpPr>
                <p:cNvPr id="266844" name="AutoShape 398"/>
                <p:cNvSpPr>
                  <a:spLocks noChangeAspect="1" noChangeArrowheads="1"/>
                </p:cNvSpPr>
                <p:nvPr/>
              </p:nvSpPr>
              <p:spPr bwMode="auto">
                <a:xfrm flipV="1">
                  <a:off x="2832" y="2516"/>
                  <a:ext cx="43" cy="218"/>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sp>
              <p:nvSpPr>
                <p:cNvPr id="266845" name="AutoShape 399"/>
                <p:cNvSpPr>
                  <a:spLocks noChangeAspect="1" noChangeArrowheads="1"/>
                </p:cNvSpPr>
                <p:nvPr/>
              </p:nvSpPr>
              <p:spPr bwMode="auto">
                <a:xfrm flipV="1">
                  <a:off x="2832" y="2734"/>
                  <a:ext cx="43" cy="21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grpSp>
          <p:grpSp>
            <p:nvGrpSpPr>
              <p:cNvPr id="266674" name="Group 400"/>
              <p:cNvGrpSpPr>
                <a:grpSpLocks noChangeAspect="1"/>
              </p:cNvGrpSpPr>
              <p:nvPr/>
            </p:nvGrpSpPr>
            <p:grpSpPr bwMode="auto">
              <a:xfrm>
                <a:off x="3954" y="2797"/>
                <a:ext cx="9" cy="50"/>
                <a:chOff x="2668" y="2761"/>
                <a:chExt cx="40" cy="217"/>
              </a:xfrm>
            </p:grpSpPr>
            <p:sp>
              <p:nvSpPr>
                <p:cNvPr id="266842" name="AutoShape 401"/>
                <p:cNvSpPr>
                  <a:spLocks noChangeAspect="1" noChangeArrowheads="1"/>
                </p:cNvSpPr>
                <p:nvPr/>
              </p:nvSpPr>
              <p:spPr bwMode="auto">
                <a:xfrm>
                  <a:off x="2668" y="2870"/>
                  <a:ext cx="40" cy="108"/>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sp>
              <p:nvSpPr>
                <p:cNvPr id="266843" name="AutoShape 402"/>
                <p:cNvSpPr>
                  <a:spLocks noChangeAspect="1" noChangeArrowheads="1"/>
                </p:cNvSpPr>
                <p:nvPr/>
              </p:nvSpPr>
              <p:spPr bwMode="auto">
                <a:xfrm>
                  <a:off x="2668" y="2761"/>
                  <a:ext cx="40" cy="10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grpSp>
          <p:grpSp>
            <p:nvGrpSpPr>
              <p:cNvPr id="266675" name="Group 403"/>
              <p:cNvGrpSpPr>
                <a:grpSpLocks noChangeAspect="1"/>
              </p:cNvGrpSpPr>
              <p:nvPr/>
            </p:nvGrpSpPr>
            <p:grpSpPr bwMode="auto">
              <a:xfrm flipV="1">
                <a:off x="4150" y="2749"/>
                <a:ext cx="9" cy="102"/>
                <a:chOff x="3217" y="3037"/>
                <a:chExt cx="46" cy="372"/>
              </a:xfrm>
            </p:grpSpPr>
            <p:sp>
              <p:nvSpPr>
                <p:cNvPr id="266840" name="AutoShape 404"/>
                <p:cNvSpPr>
                  <a:spLocks noChangeAspect="1" noChangeArrowheads="1"/>
                </p:cNvSpPr>
                <p:nvPr/>
              </p:nvSpPr>
              <p:spPr bwMode="auto">
                <a:xfrm>
                  <a:off x="3217" y="3037"/>
                  <a:ext cx="46" cy="189"/>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sp>
              <p:nvSpPr>
                <p:cNvPr id="266841" name="AutoShape 405"/>
                <p:cNvSpPr>
                  <a:spLocks noChangeAspect="1" noChangeArrowheads="1"/>
                </p:cNvSpPr>
                <p:nvPr/>
              </p:nvSpPr>
              <p:spPr bwMode="auto">
                <a:xfrm>
                  <a:off x="3217" y="3220"/>
                  <a:ext cx="46" cy="189"/>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grpSp>
          <p:grpSp>
            <p:nvGrpSpPr>
              <p:cNvPr id="266676" name="Group 406"/>
              <p:cNvGrpSpPr>
                <a:grpSpLocks noChangeAspect="1"/>
              </p:cNvGrpSpPr>
              <p:nvPr/>
            </p:nvGrpSpPr>
            <p:grpSpPr bwMode="auto">
              <a:xfrm>
                <a:off x="4116" y="2723"/>
                <a:ext cx="12" cy="102"/>
                <a:chOff x="3353" y="3099"/>
                <a:chExt cx="40" cy="455"/>
              </a:xfrm>
            </p:grpSpPr>
            <p:sp>
              <p:nvSpPr>
                <p:cNvPr id="266838" name="AutoShape 407"/>
                <p:cNvSpPr>
                  <a:spLocks noChangeAspect="1" noChangeArrowheads="1"/>
                </p:cNvSpPr>
                <p:nvPr/>
              </p:nvSpPr>
              <p:spPr bwMode="auto">
                <a:xfrm>
                  <a:off x="3353" y="3325"/>
                  <a:ext cx="40" cy="22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6839" name="AutoShape 408"/>
                <p:cNvSpPr>
                  <a:spLocks noChangeAspect="1" noChangeArrowheads="1"/>
                </p:cNvSpPr>
                <p:nvPr/>
              </p:nvSpPr>
              <p:spPr bwMode="auto">
                <a:xfrm>
                  <a:off x="3353" y="3099"/>
                  <a:ext cx="40" cy="22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266677" name="Group 409"/>
              <p:cNvGrpSpPr>
                <a:grpSpLocks noChangeAspect="1"/>
              </p:cNvGrpSpPr>
              <p:nvPr/>
            </p:nvGrpSpPr>
            <p:grpSpPr bwMode="auto">
              <a:xfrm>
                <a:off x="4089" y="2725"/>
                <a:ext cx="11" cy="60"/>
                <a:chOff x="3486" y="3261"/>
                <a:chExt cx="40" cy="337"/>
              </a:xfrm>
            </p:grpSpPr>
            <p:sp>
              <p:nvSpPr>
                <p:cNvPr id="266836" name="AutoShape 410"/>
                <p:cNvSpPr>
                  <a:spLocks noChangeAspect="1" noChangeArrowheads="1"/>
                </p:cNvSpPr>
                <p:nvPr/>
              </p:nvSpPr>
              <p:spPr bwMode="auto">
                <a:xfrm>
                  <a:off x="3486" y="3430"/>
                  <a:ext cx="40" cy="168"/>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sp>
              <p:nvSpPr>
                <p:cNvPr id="266837" name="AutoShape 411"/>
                <p:cNvSpPr>
                  <a:spLocks noChangeAspect="1" noChangeArrowheads="1"/>
                </p:cNvSpPr>
                <p:nvPr/>
              </p:nvSpPr>
              <p:spPr bwMode="auto">
                <a:xfrm>
                  <a:off x="3486" y="3261"/>
                  <a:ext cx="40" cy="16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grpSp>
          <p:grpSp>
            <p:nvGrpSpPr>
              <p:cNvPr id="266678" name="Group 412"/>
              <p:cNvGrpSpPr>
                <a:grpSpLocks noChangeAspect="1"/>
              </p:cNvGrpSpPr>
              <p:nvPr/>
            </p:nvGrpSpPr>
            <p:grpSpPr bwMode="auto">
              <a:xfrm>
                <a:off x="4282" y="2729"/>
                <a:ext cx="10" cy="103"/>
                <a:chOff x="2195" y="2463"/>
                <a:chExt cx="40" cy="442"/>
              </a:xfrm>
            </p:grpSpPr>
            <p:sp>
              <p:nvSpPr>
                <p:cNvPr id="266834" name="AutoShape 413"/>
                <p:cNvSpPr>
                  <a:spLocks noChangeAspect="1" noChangeArrowheads="1"/>
                </p:cNvSpPr>
                <p:nvPr/>
              </p:nvSpPr>
              <p:spPr bwMode="auto">
                <a:xfrm>
                  <a:off x="2195" y="2684"/>
                  <a:ext cx="40" cy="221"/>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sp>
              <p:nvSpPr>
                <p:cNvPr id="266835" name="AutoShape 414"/>
                <p:cNvSpPr>
                  <a:spLocks noChangeAspect="1" noChangeArrowheads="1"/>
                </p:cNvSpPr>
                <p:nvPr/>
              </p:nvSpPr>
              <p:spPr bwMode="auto">
                <a:xfrm>
                  <a:off x="2195" y="2463"/>
                  <a:ext cx="40" cy="221"/>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grpSp>
          <p:grpSp>
            <p:nvGrpSpPr>
              <p:cNvPr id="266679" name="Group 415"/>
              <p:cNvGrpSpPr>
                <a:grpSpLocks noChangeAspect="1"/>
              </p:cNvGrpSpPr>
              <p:nvPr/>
            </p:nvGrpSpPr>
            <p:grpSpPr bwMode="auto">
              <a:xfrm>
                <a:off x="4246" y="2762"/>
                <a:ext cx="10" cy="90"/>
                <a:chOff x="2329" y="2599"/>
                <a:chExt cx="43" cy="386"/>
              </a:xfrm>
            </p:grpSpPr>
            <p:sp>
              <p:nvSpPr>
                <p:cNvPr id="266832" name="AutoShape 416"/>
                <p:cNvSpPr>
                  <a:spLocks noChangeAspect="1" noChangeArrowheads="1"/>
                </p:cNvSpPr>
                <p:nvPr/>
              </p:nvSpPr>
              <p:spPr bwMode="auto">
                <a:xfrm>
                  <a:off x="2329" y="2791"/>
                  <a:ext cx="43" cy="194"/>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6833" name="AutoShape 417"/>
                <p:cNvSpPr>
                  <a:spLocks noChangeAspect="1" noChangeArrowheads="1"/>
                </p:cNvSpPr>
                <p:nvPr/>
              </p:nvSpPr>
              <p:spPr bwMode="auto">
                <a:xfrm>
                  <a:off x="2329" y="2599"/>
                  <a:ext cx="43" cy="19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266680" name="Group 418"/>
              <p:cNvGrpSpPr>
                <a:grpSpLocks noChangeAspect="1"/>
              </p:cNvGrpSpPr>
              <p:nvPr/>
            </p:nvGrpSpPr>
            <p:grpSpPr bwMode="auto">
              <a:xfrm>
                <a:off x="4178" y="2787"/>
                <a:ext cx="10" cy="62"/>
                <a:chOff x="2065" y="2441"/>
                <a:chExt cx="40" cy="272"/>
              </a:xfrm>
            </p:grpSpPr>
            <p:sp>
              <p:nvSpPr>
                <p:cNvPr id="266830" name="AutoShape 419"/>
                <p:cNvSpPr>
                  <a:spLocks noChangeAspect="1" noChangeArrowheads="1"/>
                </p:cNvSpPr>
                <p:nvPr/>
              </p:nvSpPr>
              <p:spPr bwMode="auto">
                <a:xfrm>
                  <a:off x="2065" y="2576"/>
                  <a:ext cx="40" cy="137"/>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6831" name="AutoShape 420"/>
                <p:cNvSpPr>
                  <a:spLocks noChangeAspect="1" noChangeArrowheads="1"/>
                </p:cNvSpPr>
                <p:nvPr/>
              </p:nvSpPr>
              <p:spPr bwMode="auto">
                <a:xfrm>
                  <a:off x="2065" y="2441"/>
                  <a:ext cx="40" cy="137"/>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266681" name="Group 421"/>
              <p:cNvGrpSpPr>
                <a:grpSpLocks noChangeAspect="1"/>
              </p:cNvGrpSpPr>
              <p:nvPr/>
            </p:nvGrpSpPr>
            <p:grpSpPr bwMode="auto">
              <a:xfrm flipV="1">
                <a:off x="4218" y="2803"/>
                <a:ext cx="10" cy="42"/>
                <a:chOff x="2815" y="1923"/>
                <a:chExt cx="40" cy="217"/>
              </a:xfrm>
            </p:grpSpPr>
            <p:sp>
              <p:nvSpPr>
                <p:cNvPr id="266828" name="AutoShape 422"/>
                <p:cNvSpPr>
                  <a:spLocks noChangeAspect="1" noChangeArrowheads="1"/>
                </p:cNvSpPr>
                <p:nvPr/>
              </p:nvSpPr>
              <p:spPr bwMode="auto">
                <a:xfrm>
                  <a:off x="2815" y="2032"/>
                  <a:ext cx="40" cy="108"/>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sp>
              <p:nvSpPr>
                <p:cNvPr id="266829" name="AutoShape 423"/>
                <p:cNvSpPr>
                  <a:spLocks noChangeAspect="1" noChangeArrowheads="1"/>
                </p:cNvSpPr>
                <p:nvPr/>
              </p:nvSpPr>
              <p:spPr bwMode="auto">
                <a:xfrm>
                  <a:off x="2815" y="1923"/>
                  <a:ext cx="40" cy="10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grpSp>
          <p:grpSp>
            <p:nvGrpSpPr>
              <p:cNvPr id="266682" name="Group 424"/>
              <p:cNvGrpSpPr>
                <a:grpSpLocks noChangeAspect="1"/>
              </p:cNvGrpSpPr>
              <p:nvPr/>
            </p:nvGrpSpPr>
            <p:grpSpPr bwMode="auto">
              <a:xfrm>
                <a:off x="4312" y="2725"/>
                <a:ext cx="11" cy="63"/>
                <a:chOff x="2329" y="2599"/>
                <a:chExt cx="43" cy="386"/>
              </a:xfrm>
            </p:grpSpPr>
            <p:sp>
              <p:nvSpPr>
                <p:cNvPr id="266826" name="AutoShape 425"/>
                <p:cNvSpPr>
                  <a:spLocks noChangeAspect="1" noChangeArrowheads="1"/>
                </p:cNvSpPr>
                <p:nvPr/>
              </p:nvSpPr>
              <p:spPr bwMode="auto">
                <a:xfrm>
                  <a:off x="2329" y="2791"/>
                  <a:ext cx="43" cy="194"/>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6827" name="AutoShape 426"/>
                <p:cNvSpPr>
                  <a:spLocks noChangeAspect="1" noChangeArrowheads="1"/>
                </p:cNvSpPr>
                <p:nvPr/>
              </p:nvSpPr>
              <p:spPr bwMode="auto">
                <a:xfrm>
                  <a:off x="2329" y="2599"/>
                  <a:ext cx="43" cy="19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266683" name="Group 427"/>
              <p:cNvGrpSpPr>
                <a:grpSpLocks noChangeAspect="1"/>
              </p:cNvGrpSpPr>
              <p:nvPr/>
            </p:nvGrpSpPr>
            <p:grpSpPr bwMode="auto">
              <a:xfrm>
                <a:off x="4351" y="2730"/>
                <a:ext cx="10" cy="37"/>
                <a:chOff x="2478" y="2807"/>
                <a:chExt cx="43" cy="178"/>
              </a:xfrm>
            </p:grpSpPr>
            <p:sp>
              <p:nvSpPr>
                <p:cNvPr id="266824" name="AutoShape 428"/>
                <p:cNvSpPr>
                  <a:spLocks noChangeAspect="1" noChangeArrowheads="1"/>
                </p:cNvSpPr>
                <p:nvPr/>
              </p:nvSpPr>
              <p:spPr bwMode="auto">
                <a:xfrm>
                  <a:off x="2478" y="2807"/>
                  <a:ext cx="43" cy="8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6825" name="AutoShape 429"/>
                <p:cNvSpPr>
                  <a:spLocks noChangeAspect="1" noChangeArrowheads="1"/>
                </p:cNvSpPr>
                <p:nvPr/>
              </p:nvSpPr>
              <p:spPr bwMode="auto">
                <a:xfrm>
                  <a:off x="2478" y="2896"/>
                  <a:ext cx="43" cy="8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266684" name="Group 430"/>
              <p:cNvGrpSpPr>
                <a:grpSpLocks noChangeAspect="1"/>
              </p:cNvGrpSpPr>
              <p:nvPr/>
            </p:nvGrpSpPr>
            <p:grpSpPr bwMode="auto">
              <a:xfrm>
                <a:off x="4411" y="2740"/>
                <a:ext cx="11" cy="103"/>
                <a:chOff x="2195" y="2463"/>
                <a:chExt cx="40" cy="442"/>
              </a:xfrm>
            </p:grpSpPr>
            <p:sp>
              <p:nvSpPr>
                <p:cNvPr id="266822" name="AutoShape 431"/>
                <p:cNvSpPr>
                  <a:spLocks noChangeAspect="1" noChangeArrowheads="1"/>
                </p:cNvSpPr>
                <p:nvPr/>
              </p:nvSpPr>
              <p:spPr bwMode="auto">
                <a:xfrm>
                  <a:off x="2195" y="2684"/>
                  <a:ext cx="40" cy="221"/>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sp>
              <p:nvSpPr>
                <p:cNvPr id="266823" name="AutoShape 432"/>
                <p:cNvSpPr>
                  <a:spLocks noChangeAspect="1" noChangeArrowheads="1"/>
                </p:cNvSpPr>
                <p:nvPr/>
              </p:nvSpPr>
              <p:spPr bwMode="auto">
                <a:xfrm>
                  <a:off x="2195" y="2463"/>
                  <a:ext cx="40" cy="221"/>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grpSp>
          <p:grpSp>
            <p:nvGrpSpPr>
              <p:cNvPr id="266685" name="Group 433"/>
              <p:cNvGrpSpPr>
                <a:grpSpLocks noChangeAspect="1"/>
              </p:cNvGrpSpPr>
              <p:nvPr/>
            </p:nvGrpSpPr>
            <p:grpSpPr bwMode="auto">
              <a:xfrm>
                <a:off x="4444" y="2778"/>
                <a:ext cx="10" cy="73"/>
                <a:chOff x="2329" y="2599"/>
                <a:chExt cx="43" cy="386"/>
              </a:xfrm>
            </p:grpSpPr>
            <p:sp>
              <p:nvSpPr>
                <p:cNvPr id="266820" name="AutoShape 434"/>
                <p:cNvSpPr>
                  <a:spLocks noChangeAspect="1" noChangeArrowheads="1"/>
                </p:cNvSpPr>
                <p:nvPr/>
              </p:nvSpPr>
              <p:spPr bwMode="auto">
                <a:xfrm>
                  <a:off x="2329" y="2791"/>
                  <a:ext cx="43" cy="194"/>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6821" name="AutoShape 435"/>
                <p:cNvSpPr>
                  <a:spLocks noChangeAspect="1" noChangeArrowheads="1"/>
                </p:cNvSpPr>
                <p:nvPr/>
              </p:nvSpPr>
              <p:spPr bwMode="auto">
                <a:xfrm>
                  <a:off x="2329" y="2599"/>
                  <a:ext cx="43" cy="19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266694" name="Group 436"/>
              <p:cNvGrpSpPr>
                <a:grpSpLocks noChangeAspect="1"/>
              </p:cNvGrpSpPr>
              <p:nvPr/>
            </p:nvGrpSpPr>
            <p:grpSpPr bwMode="auto">
              <a:xfrm>
                <a:off x="4380" y="2724"/>
                <a:ext cx="11" cy="78"/>
                <a:chOff x="2065" y="2441"/>
                <a:chExt cx="40" cy="272"/>
              </a:xfrm>
            </p:grpSpPr>
            <p:sp>
              <p:nvSpPr>
                <p:cNvPr id="266818" name="AutoShape 437"/>
                <p:cNvSpPr>
                  <a:spLocks noChangeAspect="1" noChangeArrowheads="1"/>
                </p:cNvSpPr>
                <p:nvPr/>
              </p:nvSpPr>
              <p:spPr bwMode="auto">
                <a:xfrm>
                  <a:off x="2065" y="2576"/>
                  <a:ext cx="40" cy="137"/>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6819" name="AutoShape 438"/>
                <p:cNvSpPr>
                  <a:spLocks noChangeAspect="1" noChangeArrowheads="1"/>
                </p:cNvSpPr>
                <p:nvPr/>
              </p:nvSpPr>
              <p:spPr bwMode="auto">
                <a:xfrm>
                  <a:off x="2065" y="2441"/>
                  <a:ext cx="40" cy="137"/>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sp>
            <p:nvSpPr>
              <p:cNvPr id="266798" name="Freeform 439"/>
              <p:cNvSpPr>
                <a:spLocks noChangeAspect="1"/>
              </p:cNvSpPr>
              <p:nvPr/>
            </p:nvSpPr>
            <p:spPr bwMode="auto">
              <a:xfrm flipH="1">
                <a:off x="4381" y="2722"/>
                <a:ext cx="142"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5400000" scaled="1"/>
              </a:gradFill>
              <a:ln w="9525">
                <a:noFill/>
                <a:round/>
                <a:headEnd/>
                <a:tailEnd/>
              </a:ln>
            </p:spPr>
            <p:txBody>
              <a:bodyPr>
                <a:prstTxWarp prst="textNoShape">
                  <a:avLst/>
                </a:prstTxWarp>
              </a:bodyPr>
              <a:lstStyle/>
              <a:p>
                <a:endParaRPr lang="es-ES"/>
              </a:p>
            </p:txBody>
          </p:sp>
          <p:sp>
            <p:nvSpPr>
              <p:cNvPr id="266799" name="Freeform 440"/>
              <p:cNvSpPr>
                <a:spLocks noChangeAspect="1"/>
              </p:cNvSpPr>
              <p:nvPr/>
            </p:nvSpPr>
            <p:spPr bwMode="auto">
              <a:xfrm flipH="1">
                <a:off x="4302" y="2722"/>
                <a:ext cx="142"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0000"/>
                  </a:gs>
                  <a:gs pos="50000">
                    <a:srgbClr val="C7FF29"/>
                  </a:gs>
                  <a:gs pos="100000">
                    <a:srgbClr val="000000"/>
                  </a:gs>
                </a:gsLst>
                <a:lin ang="5400000" scaled="1"/>
              </a:gradFill>
              <a:ln w="9525">
                <a:noFill/>
                <a:round/>
                <a:headEnd/>
                <a:tailEnd/>
              </a:ln>
            </p:spPr>
            <p:txBody>
              <a:bodyPr>
                <a:prstTxWarp prst="textNoShape">
                  <a:avLst/>
                </a:prstTxWarp>
              </a:bodyPr>
              <a:lstStyle/>
              <a:p>
                <a:endParaRPr lang="es-ES"/>
              </a:p>
            </p:txBody>
          </p:sp>
          <p:sp>
            <p:nvSpPr>
              <p:cNvPr id="266800" name="Freeform 441"/>
              <p:cNvSpPr>
                <a:spLocks noChangeAspect="1"/>
              </p:cNvSpPr>
              <p:nvPr/>
            </p:nvSpPr>
            <p:spPr bwMode="auto">
              <a:xfrm flipH="1">
                <a:off x="4108" y="2722"/>
                <a:ext cx="143"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5400000" scaled="1"/>
              </a:gradFill>
              <a:ln w="9525">
                <a:noFill/>
                <a:round/>
                <a:headEnd/>
                <a:tailEnd/>
              </a:ln>
            </p:spPr>
            <p:txBody>
              <a:bodyPr>
                <a:prstTxWarp prst="textNoShape">
                  <a:avLst/>
                </a:prstTxWarp>
              </a:bodyPr>
              <a:lstStyle/>
              <a:p>
                <a:endParaRPr lang="es-ES"/>
              </a:p>
            </p:txBody>
          </p:sp>
          <p:sp>
            <p:nvSpPr>
              <p:cNvPr id="266801" name="Freeform 442"/>
              <p:cNvSpPr>
                <a:spLocks noChangeAspect="1"/>
              </p:cNvSpPr>
              <p:nvPr/>
            </p:nvSpPr>
            <p:spPr bwMode="auto">
              <a:xfrm flipH="1">
                <a:off x="4029" y="2722"/>
                <a:ext cx="143"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0000"/>
                  </a:gs>
                  <a:gs pos="50000">
                    <a:srgbClr val="C7FF29"/>
                  </a:gs>
                  <a:gs pos="100000">
                    <a:srgbClr val="000000"/>
                  </a:gs>
                </a:gsLst>
                <a:lin ang="5400000" scaled="1"/>
              </a:gradFill>
              <a:ln w="9525">
                <a:noFill/>
                <a:round/>
                <a:headEnd/>
                <a:tailEnd/>
              </a:ln>
            </p:spPr>
            <p:txBody>
              <a:bodyPr>
                <a:prstTxWarp prst="textNoShape">
                  <a:avLst/>
                </a:prstTxWarp>
              </a:bodyPr>
              <a:lstStyle/>
              <a:p>
                <a:endParaRPr lang="es-ES"/>
              </a:p>
            </p:txBody>
          </p:sp>
          <p:sp>
            <p:nvSpPr>
              <p:cNvPr id="266802" name="Freeform 443"/>
              <p:cNvSpPr>
                <a:spLocks noChangeAspect="1"/>
              </p:cNvSpPr>
              <p:nvPr/>
            </p:nvSpPr>
            <p:spPr bwMode="auto">
              <a:xfrm flipH="1">
                <a:off x="3836" y="2722"/>
                <a:ext cx="143"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5400000" scaled="1"/>
              </a:gradFill>
              <a:ln w="9525">
                <a:noFill/>
                <a:round/>
                <a:headEnd/>
                <a:tailEnd/>
              </a:ln>
            </p:spPr>
            <p:txBody>
              <a:bodyPr>
                <a:prstTxWarp prst="textNoShape">
                  <a:avLst/>
                </a:prstTxWarp>
              </a:bodyPr>
              <a:lstStyle/>
              <a:p>
                <a:endParaRPr lang="es-ES"/>
              </a:p>
            </p:txBody>
          </p:sp>
          <p:sp>
            <p:nvSpPr>
              <p:cNvPr id="266803" name="Freeform 444"/>
              <p:cNvSpPr>
                <a:spLocks noChangeAspect="1"/>
              </p:cNvSpPr>
              <p:nvPr/>
            </p:nvSpPr>
            <p:spPr bwMode="auto">
              <a:xfrm flipH="1">
                <a:off x="3757" y="2722"/>
                <a:ext cx="143"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0000"/>
                  </a:gs>
                  <a:gs pos="50000">
                    <a:srgbClr val="C7FF29"/>
                  </a:gs>
                  <a:gs pos="100000">
                    <a:srgbClr val="000000"/>
                  </a:gs>
                </a:gsLst>
                <a:lin ang="5400000" scaled="1"/>
              </a:gradFill>
              <a:ln w="9525">
                <a:noFill/>
                <a:round/>
                <a:headEnd/>
                <a:tailEnd/>
              </a:ln>
            </p:spPr>
            <p:txBody>
              <a:bodyPr>
                <a:prstTxWarp prst="textNoShape">
                  <a:avLst/>
                </a:prstTxWarp>
              </a:bodyPr>
              <a:lstStyle/>
              <a:p>
                <a:endParaRPr lang="es-ES"/>
              </a:p>
            </p:txBody>
          </p:sp>
          <p:sp>
            <p:nvSpPr>
              <p:cNvPr id="266804" name="Freeform 445"/>
              <p:cNvSpPr>
                <a:spLocks noChangeAspect="1"/>
              </p:cNvSpPr>
              <p:nvPr/>
            </p:nvSpPr>
            <p:spPr bwMode="auto">
              <a:xfrm flipH="1">
                <a:off x="3564" y="2722"/>
                <a:ext cx="142"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5400000" scaled="1"/>
              </a:gradFill>
              <a:ln w="3175">
                <a:noFill/>
                <a:round/>
                <a:headEnd/>
                <a:tailEnd/>
              </a:ln>
            </p:spPr>
            <p:txBody>
              <a:bodyPr>
                <a:prstTxWarp prst="textNoShape">
                  <a:avLst/>
                </a:prstTxWarp>
              </a:bodyPr>
              <a:lstStyle/>
              <a:p>
                <a:endParaRPr lang="es-ES"/>
              </a:p>
            </p:txBody>
          </p:sp>
          <p:sp>
            <p:nvSpPr>
              <p:cNvPr id="266805" name="Freeform 446"/>
              <p:cNvSpPr>
                <a:spLocks noChangeAspect="1"/>
              </p:cNvSpPr>
              <p:nvPr/>
            </p:nvSpPr>
            <p:spPr bwMode="auto">
              <a:xfrm flipH="1">
                <a:off x="3486" y="2722"/>
                <a:ext cx="141"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0000"/>
                  </a:gs>
                  <a:gs pos="50000">
                    <a:srgbClr val="C7FF29"/>
                  </a:gs>
                  <a:gs pos="100000">
                    <a:srgbClr val="000000"/>
                  </a:gs>
                </a:gsLst>
                <a:lin ang="5400000" scaled="1"/>
              </a:gradFill>
              <a:ln w="9525">
                <a:noFill/>
                <a:round/>
                <a:headEnd/>
                <a:tailEnd/>
              </a:ln>
            </p:spPr>
            <p:txBody>
              <a:bodyPr>
                <a:prstTxWarp prst="textNoShape">
                  <a:avLst/>
                </a:prstTxWarp>
              </a:bodyPr>
              <a:lstStyle/>
              <a:p>
                <a:endParaRPr lang="es-ES"/>
              </a:p>
            </p:txBody>
          </p:sp>
          <p:grpSp>
            <p:nvGrpSpPr>
              <p:cNvPr id="266695" name="Group 447"/>
              <p:cNvGrpSpPr>
                <a:grpSpLocks noChangeAspect="1"/>
              </p:cNvGrpSpPr>
              <p:nvPr/>
            </p:nvGrpSpPr>
            <p:grpSpPr bwMode="auto">
              <a:xfrm>
                <a:off x="3466" y="2728"/>
                <a:ext cx="10" cy="103"/>
                <a:chOff x="2195" y="2463"/>
                <a:chExt cx="40" cy="442"/>
              </a:xfrm>
            </p:grpSpPr>
            <p:sp>
              <p:nvSpPr>
                <p:cNvPr id="266816" name="AutoShape 448"/>
                <p:cNvSpPr>
                  <a:spLocks noChangeAspect="1" noChangeArrowheads="1"/>
                </p:cNvSpPr>
                <p:nvPr/>
              </p:nvSpPr>
              <p:spPr bwMode="auto">
                <a:xfrm>
                  <a:off x="2195" y="2684"/>
                  <a:ext cx="40" cy="221"/>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sp>
              <p:nvSpPr>
                <p:cNvPr id="266817" name="AutoShape 449"/>
                <p:cNvSpPr>
                  <a:spLocks noChangeAspect="1" noChangeArrowheads="1"/>
                </p:cNvSpPr>
                <p:nvPr/>
              </p:nvSpPr>
              <p:spPr bwMode="auto">
                <a:xfrm>
                  <a:off x="2195" y="2463"/>
                  <a:ext cx="40" cy="221"/>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grpSp>
          <p:grpSp>
            <p:nvGrpSpPr>
              <p:cNvPr id="266696" name="Group 450"/>
              <p:cNvGrpSpPr>
                <a:grpSpLocks noChangeAspect="1"/>
              </p:cNvGrpSpPr>
              <p:nvPr/>
            </p:nvGrpSpPr>
            <p:grpSpPr bwMode="auto">
              <a:xfrm>
                <a:off x="3428" y="2761"/>
                <a:ext cx="10" cy="90"/>
                <a:chOff x="2329" y="2599"/>
                <a:chExt cx="43" cy="386"/>
              </a:xfrm>
            </p:grpSpPr>
            <p:sp>
              <p:nvSpPr>
                <p:cNvPr id="266814" name="AutoShape 451"/>
                <p:cNvSpPr>
                  <a:spLocks noChangeAspect="1" noChangeArrowheads="1"/>
                </p:cNvSpPr>
                <p:nvPr/>
              </p:nvSpPr>
              <p:spPr bwMode="auto">
                <a:xfrm>
                  <a:off x="2329" y="2791"/>
                  <a:ext cx="43" cy="194"/>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6815" name="AutoShape 452"/>
                <p:cNvSpPr>
                  <a:spLocks noChangeAspect="1" noChangeArrowheads="1"/>
                </p:cNvSpPr>
                <p:nvPr/>
              </p:nvSpPr>
              <p:spPr bwMode="auto">
                <a:xfrm>
                  <a:off x="2329" y="2599"/>
                  <a:ext cx="43" cy="19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266697" name="Group 453"/>
              <p:cNvGrpSpPr>
                <a:grpSpLocks noChangeAspect="1"/>
              </p:cNvGrpSpPr>
              <p:nvPr/>
            </p:nvGrpSpPr>
            <p:grpSpPr bwMode="auto">
              <a:xfrm flipV="1">
                <a:off x="3403" y="2802"/>
                <a:ext cx="10" cy="42"/>
                <a:chOff x="2815" y="1923"/>
                <a:chExt cx="40" cy="217"/>
              </a:xfrm>
            </p:grpSpPr>
            <p:sp>
              <p:nvSpPr>
                <p:cNvPr id="266812" name="AutoShape 454"/>
                <p:cNvSpPr>
                  <a:spLocks noChangeAspect="1" noChangeArrowheads="1"/>
                </p:cNvSpPr>
                <p:nvPr/>
              </p:nvSpPr>
              <p:spPr bwMode="auto">
                <a:xfrm>
                  <a:off x="2815" y="2032"/>
                  <a:ext cx="40" cy="108"/>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sp>
              <p:nvSpPr>
                <p:cNvPr id="266813" name="AutoShape 455"/>
                <p:cNvSpPr>
                  <a:spLocks noChangeAspect="1" noChangeArrowheads="1"/>
                </p:cNvSpPr>
                <p:nvPr/>
              </p:nvSpPr>
              <p:spPr bwMode="auto">
                <a:xfrm>
                  <a:off x="2815" y="1923"/>
                  <a:ext cx="40" cy="10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grpSp>
          <p:grpSp>
            <p:nvGrpSpPr>
              <p:cNvPr id="266770" name="Group 456"/>
              <p:cNvGrpSpPr>
                <a:grpSpLocks noChangeAspect="1"/>
              </p:cNvGrpSpPr>
              <p:nvPr/>
            </p:nvGrpSpPr>
            <p:grpSpPr bwMode="auto">
              <a:xfrm>
                <a:off x="3494" y="2724"/>
                <a:ext cx="11" cy="63"/>
                <a:chOff x="2329" y="2599"/>
                <a:chExt cx="43" cy="386"/>
              </a:xfrm>
            </p:grpSpPr>
            <p:sp>
              <p:nvSpPr>
                <p:cNvPr id="266810" name="AutoShape 457"/>
                <p:cNvSpPr>
                  <a:spLocks noChangeAspect="1" noChangeArrowheads="1"/>
                </p:cNvSpPr>
                <p:nvPr/>
              </p:nvSpPr>
              <p:spPr bwMode="auto">
                <a:xfrm>
                  <a:off x="2329" y="2791"/>
                  <a:ext cx="43" cy="194"/>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6811" name="AutoShape 458"/>
                <p:cNvSpPr>
                  <a:spLocks noChangeAspect="1" noChangeArrowheads="1"/>
                </p:cNvSpPr>
                <p:nvPr/>
              </p:nvSpPr>
              <p:spPr bwMode="auto">
                <a:xfrm>
                  <a:off x="2329" y="2599"/>
                  <a:ext cx="43" cy="19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grpSp>
          <p:nvGrpSpPr>
            <p:cNvPr id="266771" name="Group 459"/>
            <p:cNvGrpSpPr>
              <a:grpSpLocks/>
            </p:cNvGrpSpPr>
            <p:nvPr/>
          </p:nvGrpSpPr>
          <p:grpSpPr bwMode="auto">
            <a:xfrm>
              <a:off x="4493" y="2722"/>
              <a:ext cx="1177" cy="132"/>
              <a:chOff x="3403" y="2722"/>
              <a:chExt cx="1177" cy="132"/>
            </a:xfrm>
          </p:grpSpPr>
          <p:sp>
            <p:nvSpPr>
              <p:cNvPr id="266650" name="Freeform 460"/>
              <p:cNvSpPr>
                <a:spLocks noChangeAspect="1"/>
              </p:cNvSpPr>
              <p:nvPr/>
            </p:nvSpPr>
            <p:spPr bwMode="auto">
              <a:xfrm>
                <a:off x="3700" y="2722"/>
                <a:ext cx="142"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5400000" scaled="1"/>
              </a:gradFill>
              <a:ln w="3175">
                <a:noFill/>
                <a:round/>
                <a:headEnd/>
                <a:tailEnd/>
              </a:ln>
            </p:spPr>
            <p:txBody>
              <a:bodyPr>
                <a:prstTxWarp prst="textNoShape">
                  <a:avLst/>
                </a:prstTxWarp>
              </a:bodyPr>
              <a:lstStyle/>
              <a:p>
                <a:endParaRPr lang="es-ES"/>
              </a:p>
            </p:txBody>
          </p:sp>
          <p:sp>
            <p:nvSpPr>
              <p:cNvPr id="266651" name="Freeform 461"/>
              <p:cNvSpPr>
                <a:spLocks noChangeAspect="1"/>
              </p:cNvSpPr>
              <p:nvPr/>
            </p:nvSpPr>
            <p:spPr bwMode="auto">
              <a:xfrm>
                <a:off x="3622" y="2722"/>
                <a:ext cx="141"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0000"/>
                  </a:gs>
                  <a:gs pos="50000">
                    <a:srgbClr val="C7FF29"/>
                  </a:gs>
                  <a:gs pos="100000">
                    <a:srgbClr val="000000"/>
                  </a:gs>
                </a:gsLst>
                <a:lin ang="5400000" scaled="1"/>
              </a:gradFill>
              <a:ln w="3175">
                <a:noFill/>
                <a:round/>
                <a:headEnd/>
                <a:tailEnd/>
              </a:ln>
            </p:spPr>
            <p:txBody>
              <a:bodyPr>
                <a:prstTxWarp prst="textNoShape">
                  <a:avLst/>
                </a:prstTxWarp>
              </a:bodyPr>
              <a:lstStyle/>
              <a:p>
                <a:endParaRPr lang="es-ES"/>
              </a:p>
            </p:txBody>
          </p:sp>
          <p:sp>
            <p:nvSpPr>
              <p:cNvPr id="266652" name="Freeform 462"/>
              <p:cNvSpPr>
                <a:spLocks noChangeAspect="1"/>
              </p:cNvSpPr>
              <p:nvPr/>
            </p:nvSpPr>
            <p:spPr bwMode="auto">
              <a:xfrm>
                <a:off x="3972" y="2722"/>
                <a:ext cx="143"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5400000" scaled="1"/>
              </a:gradFill>
              <a:ln w="9525">
                <a:noFill/>
                <a:round/>
                <a:headEnd/>
                <a:tailEnd/>
              </a:ln>
            </p:spPr>
            <p:txBody>
              <a:bodyPr>
                <a:prstTxWarp prst="textNoShape">
                  <a:avLst/>
                </a:prstTxWarp>
              </a:bodyPr>
              <a:lstStyle/>
              <a:p>
                <a:endParaRPr lang="es-ES"/>
              </a:p>
            </p:txBody>
          </p:sp>
          <p:sp>
            <p:nvSpPr>
              <p:cNvPr id="266653" name="Freeform 463"/>
              <p:cNvSpPr>
                <a:spLocks noChangeAspect="1"/>
              </p:cNvSpPr>
              <p:nvPr/>
            </p:nvSpPr>
            <p:spPr bwMode="auto">
              <a:xfrm>
                <a:off x="3893" y="2722"/>
                <a:ext cx="143"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0000"/>
                  </a:gs>
                  <a:gs pos="50000">
                    <a:srgbClr val="C7FF29"/>
                  </a:gs>
                  <a:gs pos="100000">
                    <a:srgbClr val="000000"/>
                  </a:gs>
                </a:gsLst>
                <a:lin ang="5400000" scaled="1"/>
              </a:gradFill>
              <a:ln w="9525">
                <a:noFill/>
                <a:round/>
                <a:headEnd/>
                <a:tailEnd/>
              </a:ln>
            </p:spPr>
            <p:txBody>
              <a:bodyPr>
                <a:prstTxWarp prst="textNoShape">
                  <a:avLst/>
                </a:prstTxWarp>
              </a:bodyPr>
              <a:lstStyle/>
              <a:p>
                <a:endParaRPr lang="es-ES"/>
              </a:p>
            </p:txBody>
          </p:sp>
          <p:sp>
            <p:nvSpPr>
              <p:cNvPr id="266654" name="Freeform 464"/>
              <p:cNvSpPr>
                <a:spLocks noChangeAspect="1"/>
              </p:cNvSpPr>
              <p:nvPr/>
            </p:nvSpPr>
            <p:spPr bwMode="auto">
              <a:xfrm>
                <a:off x="4166" y="2722"/>
                <a:ext cx="142"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0000"/>
                  </a:gs>
                  <a:gs pos="50000">
                    <a:srgbClr val="C7FF29"/>
                  </a:gs>
                  <a:gs pos="100000">
                    <a:srgbClr val="000000"/>
                  </a:gs>
                </a:gsLst>
                <a:lin ang="5400000" scaled="1"/>
              </a:gradFill>
              <a:ln w="9525">
                <a:noFill/>
                <a:round/>
                <a:headEnd/>
                <a:tailEnd/>
              </a:ln>
            </p:spPr>
            <p:txBody>
              <a:bodyPr>
                <a:prstTxWarp prst="textNoShape">
                  <a:avLst/>
                </a:prstTxWarp>
              </a:bodyPr>
              <a:lstStyle/>
              <a:p>
                <a:endParaRPr lang="es-ES"/>
              </a:p>
            </p:txBody>
          </p:sp>
          <p:sp>
            <p:nvSpPr>
              <p:cNvPr id="266655" name="Freeform 465"/>
              <p:cNvSpPr>
                <a:spLocks noChangeAspect="1"/>
              </p:cNvSpPr>
              <p:nvPr/>
            </p:nvSpPr>
            <p:spPr bwMode="auto">
              <a:xfrm>
                <a:off x="4245" y="2722"/>
                <a:ext cx="142"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5400000" scaled="1"/>
              </a:gradFill>
              <a:ln w="9525">
                <a:noFill/>
                <a:round/>
                <a:headEnd/>
                <a:tailEnd/>
              </a:ln>
            </p:spPr>
            <p:txBody>
              <a:bodyPr>
                <a:prstTxWarp prst="textNoShape">
                  <a:avLst/>
                </a:prstTxWarp>
              </a:bodyPr>
              <a:lstStyle/>
              <a:p>
                <a:endParaRPr lang="es-ES"/>
              </a:p>
            </p:txBody>
          </p:sp>
          <p:sp>
            <p:nvSpPr>
              <p:cNvPr id="266656" name="Freeform 466"/>
              <p:cNvSpPr>
                <a:spLocks noChangeAspect="1"/>
              </p:cNvSpPr>
              <p:nvPr/>
            </p:nvSpPr>
            <p:spPr bwMode="auto">
              <a:xfrm>
                <a:off x="4438" y="2722"/>
                <a:ext cx="142"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0000"/>
                  </a:gs>
                  <a:gs pos="50000">
                    <a:srgbClr val="C7FF29"/>
                  </a:gs>
                  <a:gs pos="100000">
                    <a:srgbClr val="000000"/>
                  </a:gs>
                </a:gsLst>
                <a:lin ang="5400000" scaled="1"/>
              </a:gradFill>
              <a:ln w="9525">
                <a:noFill/>
                <a:round/>
                <a:headEnd/>
                <a:tailEnd/>
              </a:ln>
            </p:spPr>
            <p:txBody>
              <a:bodyPr>
                <a:prstTxWarp prst="textNoShape">
                  <a:avLst/>
                </a:prstTxWarp>
              </a:bodyPr>
              <a:lstStyle/>
              <a:p>
                <a:endParaRPr lang="es-ES"/>
              </a:p>
            </p:txBody>
          </p:sp>
          <p:sp>
            <p:nvSpPr>
              <p:cNvPr id="266657" name="Freeform 467"/>
              <p:cNvSpPr>
                <a:spLocks noChangeAspect="1"/>
              </p:cNvSpPr>
              <p:nvPr/>
            </p:nvSpPr>
            <p:spPr bwMode="auto">
              <a:xfrm>
                <a:off x="3428" y="2722"/>
                <a:ext cx="142"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5400000" scaled="1"/>
              </a:gradFill>
              <a:ln w="3175">
                <a:noFill/>
                <a:round/>
                <a:headEnd/>
                <a:tailEnd/>
              </a:ln>
            </p:spPr>
            <p:txBody>
              <a:bodyPr>
                <a:prstTxWarp prst="textNoShape">
                  <a:avLst/>
                </a:prstTxWarp>
              </a:bodyPr>
              <a:lstStyle/>
              <a:p>
                <a:endParaRPr lang="es-ES"/>
              </a:p>
            </p:txBody>
          </p:sp>
          <p:grpSp>
            <p:nvGrpSpPr>
              <p:cNvPr id="266772" name="Group 468"/>
              <p:cNvGrpSpPr>
                <a:grpSpLocks noChangeAspect="1"/>
              </p:cNvGrpSpPr>
              <p:nvPr/>
            </p:nvGrpSpPr>
            <p:grpSpPr bwMode="auto">
              <a:xfrm>
                <a:off x="3562" y="2723"/>
                <a:ext cx="11" cy="86"/>
                <a:chOff x="1015" y="2428"/>
                <a:chExt cx="46" cy="372"/>
              </a:xfrm>
            </p:grpSpPr>
            <p:sp>
              <p:nvSpPr>
                <p:cNvPr id="266760" name="AutoShape 469"/>
                <p:cNvSpPr>
                  <a:spLocks noChangeAspect="1" noChangeArrowheads="1"/>
                </p:cNvSpPr>
                <p:nvPr/>
              </p:nvSpPr>
              <p:spPr bwMode="auto">
                <a:xfrm>
                  <a:off x="1015" y="2428"/>
                  <a:ext cx="46" cy="189"/>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sp>
              <p:nvSpPr>
                <p:cNvPr id="266761" name="AutoShape 470"/>
                <p:cNvSpPr>
                  <a:spLocks noChangeAspect="1" noChangeArrowheads="1"/>
                </p:cNvSpPr>
                <p:nvPr/>
              </p:nvSpPr>
              <p:spPr bwMode="auto">
                <a:xfrm>
                  <a:off x="1015" y="2611"/>
                  <a:ext cx="46" cy="189"/>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grpSp>
          <p:grpSp>
            <p:nvGrpSpPr>
              <p:cNvPr id="266773" name="Group 471"/>
              <p:cNvGrpSpPr>
                <a:grpSpLocks noChangeAspect="1"/>
              </p:cNvGrpSpPr>
              <p:nvPr/>
            </p:nvGrpSpPr>
            <p:grpSpPr bwMode="auto">
              <a:xfrm>
                <a:off x="3727" y="2738"/>
                <a:ext cx="9" cy="104"/>
                <a:chOff x="1790" y="2461"/>
                <a:chExt cx="40" cy="447"/>
              </a:xfrm>
            </p:grpSpPr>
            <p:sp>
              <p:nvSpPr>
                <p:cNvPr id="266758" name="AutoShape 472"/>
                <p:cNvSpPr>
                  <a:spLocks noChangeAspect="1" noChangeArrowheads="1"/>
                </p:cNvSpPr>
                <p:nvPr/>
              </p:nvSpPr>
              <p:spPr bwMode="auto">
                <a:xfrm>
                  <a:off x="1790" y="2461"/>
                  <a:ext cx="40" cy="223"/>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6759" name="AutoShape 473"/>
                <p:cNvSpPr>
                  <a:spLocks noChangeAspect="1" noChangeArrowheads="1"/>
                </p:cNvSpPr>
                <p:nvPr/>
              </p:nvSpPr>
              <p:spPr bwMode="auto">
                <a:xfrm>
                  <a:off x="1790" y="2684"/>
                  <a:ext cx="40" cy="22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266774" name="Group 474"/>
              <p:cNvGrpSpPr>
                <a:grpSpLocks noChangeAspect="1"/>
              </p:cNvGrpSpPr>
              <p:nvPr/>
            </p:nvGrpSpPr>
            <p:grpSpPr bwMode="auto">
              <a:xfrm>
                <a:off x="3593" y="2735"/>
                <a:ext cx="9" cy="107"/>
                <a:chOff x="1151" y="2490"/>
                <a:chExt cx="40" cy="455"/>
              </a:xfrm>
            </p:grpSpPr>
            <p:sp>
              <p:nvSpPr>
                <p:cNvPr id="266756" name="AutoShape 475"/>
                <p:cNvSpPr>
                  <a:spLocks noChangeAspect="1" noChangeArrowheads="1"/>
                </p:cNvSpPr>
                <p:nvPr/>
              </p:nvSpPr>
              <p:spPr bwMode="auto">
                <a:xfrm>
                  <a:off x="1151" y="2716"/>
                  <a:ext cx="40" cy="22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6757" name="AutoShape 476"/>
                <p:cNvSpPr>
                  <a:spLocks noChangeAspect="1" noChangeArrowheads="1"/>
                </p:cNvSpPr>
                <p:nvPr/>
              </p:nvSpPr>
              <p:spPr bwMode="auto">
                <a:xfrm>
                  <a:off x="1151" y="2490"/>
                  <a:ext cx="40" cy="22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266775" name="Group 477"/>
              <p:cNvGrpSpPr>
                <a:grpSpLocks noChangeAspect="1"/>
              </p:cNvGrpSpPr>
              <p:nvPr/>
            </p:nvGrpSpPr>
            <p:grpSpPr bwMode="auto">
              <a:xfrm>
                <a:off x="3757" y="2726"/>
                <a:ext cx="9" cy="75"/>
                <a:chOff x="1914" y="2425"/>
                <a:chExt cx="40" cy="326"/>
              </a:xfrm>
            </p:grpSpPr>
            <p:sp>
              <p:nvSpPr>
                <p:cNvPr id="266754" name="AutoShape 478"/>
                <p:cNvSpPr>
                  <a:spLocks noChangeAspect="1" noChangeArrowheads="1"/>
                </p:cNvSpPr>
                <p:nvPr/>
              </p:nvSpPr>
              <p:spPr bwMode="auto">
                <a:xfrm>
                  <a:off x="1914" y="2425"/>
                  <a:ext cx="40" cy="163"/>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sp>
              <p:nvSpPr>
                <p:cNvPr id="266755" name="AutoShape 479"/>
                <p:cNvSpPr>
                  <a:spLocks noChangeAspect="1" noChangeArrowheads="1"/>
                </p:cNvSpPr>
                <p:nvPr/>
              </p:nvSpPr>
              <p:spPr bwMode="auto">
                <a:xfrm>
                  <a:off x="1914" y="2588"/>
                  <a:ext cx="40" cy="163"/>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grpSp>
          <p:grpSp>
            <p:nvGrpSpPr>
              <p:cNvPr id="266776" name="Group 480"/>
              <p:cNvGrpSpPr>
                <a:grpSpLocks noChangeAspect="1"/>
              </p:cNvGrpSpPr>
              <p:nvPr/>
            </p:nvGrpSpPr>
            <p:grpSpPr bwMode="auto">
              <a:xfrm>
                <a:off x="3623" y="2772"/>
                <a:ext cx="9" cy="78"/>
                <a:chOff x="1284" y="2652"/>
                <a:chExt cx="40" cy="337"/>
              </a:xfrm>
            </p:grpSpPr>
            <p:sp>
              <p:nvSpPr>
                <p:cNvPr id="266752" name="AutoShape 481"/>
                <p:cNvSpPr>
                  <a:spLocks noChangeAspect="1" noChangeArrowheads="1"/>
                </p:cNvSpPr>
                <p:nvPr/>
              </p:nvSpPr>
              <p:spPr bwMode="auto">
                <a:xfrm>
                  <a:off x="1284" y="2821"/>
                  <a:ext cx="40" cy="168"/>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sp>
              <p:nvSpPr>
                <p:cNvPr id="266753" name="AutoShape 482"/>
                <p:cNvSpPr>
                  <a:spLocks noChangeAspect="1" noChangeArrowheads="1"/>
                </p:cNvSpPr>
                <p:nvPr/>
              </p:nvSpPr>
              <p:spPr bwMode="auto">
                <a:xfrm>
                  <a:off x="1284" y="2652"/>
                  <a:ext cx="40" cy="16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grpSp>
          <p:grpSp>
            <p:nvGrpSpPr>
              <p:cNvPr id="266777" name="Group 483"/>
              <p:cNvGrpSpPr>
                <a:grpSpLocks noChangeAspect="1"/>
              </p:cNvGrpSpPr>
              <p:nvPr/>
            </p:nvGrpSpPr>
            <p:grpSpPr bwMode="auto">
              <a:xfrm>
                <a:off x="3695" y="2772"/>
                <a:ext cx="9" cy="82"/>
                <a:chOff x="1658" y="2628"/>
                <a:chExt cx="40" cy="355"/>
              </a:xfrm>
            </p:grpSpPr>
            <p:sp>
              <p:nvSpPr>
                <p:cNvPr id="266750" name="AutoShape 484"/>
                <p:cNvSpPr>
                  <a:spLocks noChangeAspect="1" noChangeArrowheads="1"/>
                </p:cNvSpPr>
                <p:nvPr/>
              </p:nvSpPr>
              <p:spPr bwMode="auto">
                <a:xfrm>
                  <a:off x="1658" y="2628"/>
                  <a:ext cx="40" cy="178"/>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6751" name="AutoShape 485"/>
                <p:cNvSpPr>
                  <a:spLocks noChangeAspect="1" noChangeArrowheads="1"/>
                </p:cNvSpPr>
                <p:nvPr/>
              </p:nvSpPr>
              <p:spPr bwMode="auto">
                <a:xfrm>
                  <a:off x="1658" y="2805"/>
                  <a:ext cx="40" cy="178"/>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266778" name="Group 486"/>
              <p:cNvGrpSpPr>
                <a:grpSpLocks noChangeAspect="1"/>
              </p:cNvGrpSpPr>
              <p:nvPr/>
            </p:nvGrpSpPr>
            <p:grpSpPr bwMode="auto">
              <a:xfrm>
                <a:off x="3666" y="2814"/>
                <a:ext cx="10" cy="28"/>
                <a:chOff x="1516" y="2835"/>
                <a:chExt cx="42" cy="123"/>
              </a:xfrm>
            </p:grpSpPr>
            <p:sp>
              <p:nvSpPr>
                <p:cNvPr id="266748" name="AutoShape 487"/>
                <p:cNvSpPr>
                  <a:spLocks noChangeAspect="1" noChangeArrowheads="1"/>
                </p:cNvSpPr>
                <p:nvPr/>
              </p:nvSpPr>
              <p:spPr bwMode="auto">
                <a:xfrm>
                  <a:off x="1516" y="2897"/>
                  <a:ext cx="42" cy="61"/>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sp>
              <p:nvSpPr>
                <p:cNvPr id="266749" name="AutoShape 488"/>
                <p:cNvSpPr>
                  <a:spLocks noChangeAspect="1" noChangeArrowheads="1"/>
                </p:cNvSpPr>
                <p:nvPr/>
              </p:nvSpPr>
              <p:spPr bwMode="auto">
                <a:xfrm>
                  <a:off x="1516" y="2835"/>
                  <a:ext cx="42" cy="62"/>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grpSp>
          <p:grpSp>
            <p:nvGrpSpPr>
              <p:cNvPr id="266779" name="Group 489"/>
              <p:cNvGrpSpPr>
                <a:grpSpLocks noChangeAspect="1"/>
              </p:cNvGrpSpPr>
              <p:nvPr/>
            </p:nvGrpSpPr>
            <p:grpSpPr bwMode="auto">
              <a:xfrm>
                <a:off x="3854" y="2730"/>
                <a:ext cx="9" cy="102"/>
                <a:chOff x="2195" y="2463"/>
                <a:chExt cx="40" cy="442"/>
              </a:xfrm>
            </p:grpSpPr>
            <p:sp>
              <p:nvSpPr>
                <p:cNvPr id="266746" name="AutoShape 490"/>
                <p:cNvSpPr>
                  <a:spLocks noChangeAspect="1" noChangeArrowheads="1"/>
                </p:cNvSpPr>
                <p:nvPr/>
              </p:nvSpPr>
              <p:spPr bwMode="auto">
                <a:xfrm>
                  <a:off x="2195" y="2684"/>
                  <a:ext cx="40" cy="221"/>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sp>
              <p:nvSpPr>
                <p:cNvPr id="266747" name="AutoShape 491"/>
                <p:cNvSpPr>
                  <a:spLocks noChangeAspect="1" noChangeArrowheads="1"/>
                </p:cNvSpPr>
                <p:nvPr/>
              </p:nvSpPr>
              <p:spPr bwMode="auto">
                <a:xfrm>
                  <a:off x="2195" y="2463"/>
                  <a:ext cx="40" cy="221"/>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grpSp>
          <p:grpSp>
            <p:nvGrpSpPr>
              <p:cNvPr id="266780" name="Group 492"/>
              <p:cNvGrpSpPr>
                <a:grpSpLocks noChangeAspect="1"/>
              </p:cNvGrpSpPr>
              <p:nvPr/>
            </p:nvGrpSpPr>
            <p:grpSpPr bwMode="auto">
              <a:xfrm>
                <a:off x="3886" y="2762"/>
                <a:ext cx="10" cy="90"/>
                <a:chOff x="2329" y="2599"/>
                <a:chExt cx="43" cy="386"/>
              </a:xfrm>
            </p:grpSpPr>
            <p:sp>
              <p:nvSpPr>
                <p:cNvPr id="266744" name="AutoShape 493"/>
                <p:cNvSpPr>
                  <a:spLocks noChangeAspect="1" noChangeArrowheads="1"/>
                </p:cNvSpPr>
                <p:nvPr/>
              </p:nvSpPr>
              <p:spPr bwMode="auto">
                <a:xfrm>
                  <a:off x="2329" y="2791"/>
                  <a:ext cx="43" cy="194"/>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6745" name="AutoShape 494"/>
                <p:cNvSpPr>
                  <a:spLocks noChangeAspect="1" noChangeArrowheads="1"/>
                </p:cNvSpPr>
                <p:nvPr/>
              </p:nvSpPr>
              <p:spPr bwMode="auto">
                <a:xfrm>
                  <a:off x="2329" y="2599"/>
                  <a:ext cx="43" cy="19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266781" name="Group 495"/>
              <p:cNvGrpSpPr>
                <a:grpSpLocks noChangeAspect="1"/>
              </p:cNvGrpSpPr>
              <p:nvPr/>
            </p:nvGrpSpPr>
            <p:grpSpPr bwMode="auto">
              <a:xfrm>
                <a:off x="3786" y="2731"/>
                <a:ext cx="10" cy="37"/>
                <a:chOff x="2478" y="2807"/>
                <a:chExt cx="43" cy="178"/>
              </a:xfrm>
            </p:grpSpPr>
            <p:sp>
              <p:nvSpPr>
                <p:cNvPr id="266742" name="AutoShape 496"/>
                <p:cNvSpPr>
                  <a:spLocks noChangeAspect="1" noChangeArrowheads="1"/>
                </p:cNvSpPr>
                <p:nvPr/>
              </p:nvSpPr>
              <p:spPr bwMode="auto">
                <a:xfrm>
                  <a:off x="2478" y="2807"/>
                  <a:ext cx="43" cy="8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6743" name="AutoShape 497"/>
                <p:cNvSpPr>
                  <a:spLocks noChangeAspect="1" noChangeArrowheads="1"/>
                </p:cNvSpPr>
                <p:nvPr/>
              </p:nvSpPr>
              <p:spPr bwMode="auto">
                <a:xfrm>
                  <a:off x="2478" y="2896"/>
                  <a:ext cx="43" cy="8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266782" name="Group 498"/>
              <p:cNvGrpSpPr>
                <a:grpSpLocks noChangeAspect="1"/>
              </p:cNvGrpSpPr>
              <p:nvPr/>
            </p:nvGrpSpPr>
            <p:grpSpPr bwMode="auto">
              <a:xfrm>
                <a:off x="3823" y="2726"/>
                <a:ext cx="9" cy="62"/>
                <a:chOff x="2065" y="2441"/>
                <a:chExt cx="40" cy="272"/>
              </a:xfrm>
            </p:grpSpPr>
            <p:sp>
              <p:nvSpPr>
                <p:cNvPr id="266740" name="AutoShape 499"/>
                <p:cNvSpPr>
                  <a:spLocks noChangeAspect="1" noChangeArrowheads="1"/>
                </p:cNvSpPr>
                <p:nvPr/>
              </p:nvSpPr>
              <p:spPr bwMode="auto">
                <a:xfrm>
                  <a:off x="2065" y="2576"/>
                  <a:ext cx="40" cy="137"/>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6741" name="AutoShape 500"/>
                <p:cNvSpPr>
                  <a:spLocks noChangeAspect="1" noChangeArrowheads="1"/>
                </p:cNvSpPr>
                <p:nvPr/>
              </p:nvSpPr>
              <p:spPr bwMode="auto">
                <a:xfrm>
                  <a:off x="2065" y="2441"/>
                  <a:ext cx="40" cy="137"/>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266783" name="Group 501"/>
              <p:cNvGrpSpPr>
                <a:grpSpLocks noChangeAspect="1"/>
              </p:cNvGrpSpPr>
              <p:nvPr/>
            </p:nvGrpSpPr>
            <p:grpSpPr bwMode="auto">
              <a:xfrm>
                <a:off x="3918" y="2808"/>
                <a:ext cx="10" cy="37"/>
                <a:chOff x="2478" y="2807"/>
                <a:chExt cx="43" cy="178"/>
              </a:xfrm>
            </p:grpSpPr>
            <p:sp>
              <p:nvSpPr>
                <p:cNvPr id="266738" name="AutoShape 502"/>
                <p:cNvSpPr>
                  <a:spLocks noChangeAspect="1" noChangeArrowheads="1"/>
                </p:cNvSpPr>
                <p:nvPr/>
              </p:nvSpPr>
              <p:spPr bwMode="auto">
                <a:xfrm>
                  <a:off x="2478" y="2807"/>
                  <a:ext cx="43" cy="8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6739" name="AutoShape 503"/>
                <p:cNvSpPr>
                  <a:spLocks noChangeAspect="1" noChangeArrowheads="1"/>
                </p:cNvSpPr>
                <p:nvPr/>
              </p:nvSpPr>
              <p:spPr bwMode="auto">
                <a:xfrm>
                  <a:off x="2478" y="2896"/>
                  <a:ext cx="43" cy="8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266784" name="Group 504"/>
              <p:cNvGrpSpPr>
                <a:grpSpLocks noChangeAspect="1"/>
              </p:cNvGrpSpPr>
              <p:nvPr/>
            </p:nvGrpSpPr>
            <p:grpSpPr bwMode="auto">
              <a:xfrm>
                <a:off x="4045" y="2726"/>
                <a:ext cx="10" cy="52"/>
                <a:chOff x="3094" y="2443"/>
                <a:chExt cx="40" cy="183"/>
              </a:xfrm>
            </p:grpSpPr>
            <p:sp>
              <p:nvSpPr>
                <p:cNvPr id="266736" name="AutoShape 505"/>
                <p:cNvSpPr>
                  <a:spLocks noChangeAspect="1" noChangeArrowheads="1"/>
                </p:cNvSpPr>
                <p:nvPr/>
              </p:nvSpPr>
              <p:spPr bwMode="auto">
                <a:xfrm flipV="1">
                  <a:off x="3094" y="2443"/>
                  <a:ext cx="40" cy="92"/>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6737" name="AutoShape 506"/>
                <p:cNvSpPr>
                  <a:spLocks noChangeAspect="1" noChangeArrowheads="1"/>
                </p:cNvSpPr>
                <p:nvPr/>
              </p:nvSpPr>
              <p:spPr bwMode="auto">
                <a:xfrm flipV="1">
                  <a:off x="3094" y="2534"/>
                  <a:ext cx="40" cy="92"/>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266785" name="Group 507"/>
              <p:cNvGrpSpPr>
                <a:grpSpLocks noChangeAspect="1"/>
              </p:cNvGrpSpPr>
              <p:nvPr/>
            </p:nvGrpSpPr>
            <p:grpSpPr bwMode="auto">
              <a:xfrm>
                <a:off x="4018" y="2726"/>
                <a:ext cx="11" cy="95"/>
                <a:chOff x="2978" y="2432"/>
                <a:chExt cx="46" cy="375"/>
              </a:xfrm>
            </p:grpSpPr>
            <p:sp>
              <p:nvSpPr>
                <p:cNvPr id="266734" name="AutoShape 508"/>
                <p:cNvSpPr>
                  <a:spLocks noChangeAspect="1" noChangeArrowheads="1"/>
                </p:cNvSpPr>
                <p:nvPr/>
              </p:nvSpPr>
              <p:spPr bwMode="auto">
                <a:xfrm>
                  <a:off x="2978" y="2619"/>
                  <a:ext cx="46" cy="188"/>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6735" name="AutoShape 509"/>
                <p:cNvSpPr>
                  <a:spLocks noChangeAspect="1" noChangeArrowheads="1"/>
                </p:cNvSpPr>
                <p:nvPr/>
              </p:nvSpPr>
              <p:spPr bwMode="auto">
                <a:xfrm>
                  <a:off x="2978" y="2432"/>
                  <a:ext cx="46" cy="188"/>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266786" name="Group 510"/>
              <p:cNvGrpSpPr>
                <a:grpSpLocks noChangeAspect="1"/>
              </p:cNvGrpSpPr>
              <p:nvPr/>
            </p:nvGrpSpPr>
            <p:grpSpPr bwMode="auto">
              <a:xfrm>
                <a:off x="3987" y="2745"/>
                <a:ext cx="10" cy="102"/>
                <a:chOff x="2832" y="2516"/>
                <a:chExt cx="43" cy="436"/>
              </a:xfrm>
            </p:grpSpPr>
            <p:sp>
              <p:nvSpPr>
                <p:cNvPr id="266732" name="AutoShape 511"/>
                <p:cNvSpPr>
                  <a:spLocks noChangeAspect="1" noChangeArrowheads="1"/>
                </p:cNvSpPr>
                <p:nvPr/>
              </p:nvSpPr>
              <p:spPr bwMode="auto">
                <a:xfrm flipV="1">
                  <a:off x="2832" y="2516"/>
                  <a:ext cx="43" cy="218"/>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sp>
              <p:nvSpPr>
                <p:cNvPr id="266733" name="AutoShape 512"/>
                <p:cNvSpPr>
                  <a:spLocks noChangeAspect="1" noChangeArrowheads="1"/>
                </p:cNvSpPr>
                <p:nvPr/>
              </p:nvSpPr>
              <p:spPr bwMode="auto">
                <a:xfrm flipV="1">
                  <a:off x="2832" y="2734"/>
                  <a:ext cx="43" cy="21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grpSp>
          <p:grpSp>
            <p:nvGrpSpPr>
              <p:cNvPr id="266787" name="Group 513"/>
              <p:cNvGrpSpPr>
                <a:grpSpLocks noChangeAspect="1"/>
              </p:cNvGrpSpPr>
              <p:nvPr/>
            </p:nvGrpSpPr>
            <p:grpSpPr bwMode="auto">
              <a:xfrm>
                <a:off x="3954" y="2797"/>
                <a:ext cx="9" cy="50"/>
                <a:chOff x="2668" y="2761"/>
                <a:chExt cx="40" cy="217"/>
              </a:xfrm>
            </p:grpSpPr>
            <p:sp>
              <p:nvSpPr>
                <p:cNvPr id="266730" name="AutoShape 514"/>
                <p:cNvSpPr>
                  <a:spLocks noChangeAspect="1" noChangeArrowheads="1"/>
                </p:cNvSpPr>
                <p:nvPr/>
              </p:nvSpPr>
              <p:spPr bwMode="auto">
                <a:xfrm>
                  <a:off x="2668" y="2870"/>
                  <a:ext cx="40" cy="108"/>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sp>
              <p:nvSpPr>
                <p:cNvPr id="266731" name="AutoShape 515"/>
                <p:cNvSpPr>
                  <a:spLocks noChangeAspect="1" noChangeArrowheads="1"/>
                </p:cNvSpPr>
                <p:nvPr/>
              </p:nvSpPr>
              <p:spPr bwMode="auto">
                <a:xfrm>
                  <a:off x="2668" y="2761"/>
                  <a:ext cx="40" cy="10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grpSp>
          <p:grpSp>
            <p:nvGrpSpPr>
              <p:cNvPr id="266788" name="Group 516"/>
              <p:cNvGrpSpPr>
                <a:grpSpLocks noChangeAspect="1"/>
              </p:cNvGrpSpPr>
              <p:nvPr/>
            </p:nvGrpSpPr>
            <p:grpSpPr bwMode="auto">
              <a:xfrm flipV="1">
                <a:off x="4150" y="2749"/>
                <a:ext cx="9" cy="102"/>
                <a:chOff x="3217" y="3037"/>
                <a:chExt cx="46" cy="372"/>
              </a:xfrm>
            </p:grpSpPr>
            <p:sp>
              <p:nvSpPr>
                <p:cNvPr id="266728" name="AutoShape 517"/>
                <p:cNvSpPr>
                  <a:spLocks noChangeAspect="1" noChangeArrowheads="1"/>
                </p:cNvSpPr>
                <p:nvPr/>
              </p:nvSpPr>
              <p:spPr bwMode="auto">
                <a:xfrm>
                  <a:off x="3217" y="3037"/>
                  <a:ext cx="46" cy="189"/>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sp>
              <p:nvSpPr>
                <p:cNvPr id="266729" name="AutoShape 518"/>
                <p:cNvSpPr>
                  <a:spLocks noChangeAspect="1" noChangeArrowheads="1"/>
                </p:cNvSpPr>
                <p:nvPr/>
              </p:nvSpPr>
              <p:spPr bwMode="auto">
                <a:xfrm>
                  <a:off x="3217" y="3220"/>
                  <a:ext cx="46" cy="189"/>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grpSp>
          <p:grpSp>
            <p:nvGrpSpPr>
              <p:cNvPr id="266789" name="Group 519"/>
              <p:cNvGrpSpPr>
                <a:grpSpLocks noChangeAspect="1"/>
              </p:cNvGrpSpPr>
              <p:nvPr/>
            </p:nvGrpSpPr>
            <p:grpSpPr bwMode="auto">
              <a:xfrm>
                <a:off x="4116" y="2723"/>
                <a:ext cx="12" cy="102"/>
                <a:chOff x="3353" y="3099"/>
                <a:chExt cx="40" cy="455"/>
              </a:xfrm>
            </p:grpSpPr>
            <p:sp>
              <p:nvSpPr>
                <p:cNvPr id="266726" name="AutoShape 520"/>
                <p:cNvSpPr>
                  <a:spLocks noChangeAspect="1" noChangeArrowheads="1"/>
                </p:cNvSpPr>
                <p:nvPr/>
              </p:nvSpPr>
              <p:spPr bwMode="auto">
                <a:xfrm>
                  <a:off x="3353" y="3325"/>
                  <a:ext cx="40" cy="22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6727" name="AutoShape 521"/>
                <p:cNvSpPr>
                  <a:spLocks noChangeAspect="1" noChangeArrowheads="1"/>
                </p:cNvSpPr>
                <p:nvPr/>
              </p:nvSpPr>
              <p:spPr bwMode="auto">
                <a:xfrm>
                  <a:off x="3353" y="3099"/>
                  <a:ext cx="40" cy="22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266790" name="Group 522"/>
              <p:cNvGrpSpPr>
                <a:grpSpLocks noChangeAspect="1"/>
              </p:cNvGrpSpPr>
              <p:nvPr/>
            </p:nvGrpSpPr>
            <p:grpSpPr bwMode="auto">
              <a:xfrm>
                <a:off x="4089" y="2725"/>
                <a:ext cx="11" cy="60"/>
                <a:chOff x="3486" y="3261"/>
                <a:chExt cx="40" cy="337"/>
              </a:xfrm>
            </p:grpSpPr>
            <p:sp>
              <p:nvSpPr>
                <p:cNvPr id="266724" name="AutoShape 523"/>
                <p:cNvSpPr>
                  <a:spLocks noChangeAspect="1" noChangeArrowheads="1"/>
                </p:cNvSpPr>
                <p:nvPr/>
              </p:nvSpPr>
              <p:spPr bwMode="auto">
                <a:xfrm>
                  <a:off x="3486" y="3430"/>
                  <a:ext cx="40" cy="168"/>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sp>
              <p:nvSpPr>
                <p:cNvPr id="266725" name="AutoShape 524"/>
                <p:cNvSpPr>
                  <a:spLocks noChangeAspect="1" noChangeArrowheads="1"/>
                </p:cNvSpPr>
                <p:nvPr/>
              </p:nvSpPr>
              <p:spPr bwMode="auto">
                <a:xfrm>
                  <a:off x="3486" y="3261"/>
                  <a:ext cx="40" cy="16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grpSp>
          <p:grpSp>
            <p:nvGrpSpPr>
              <p:cNvPr id="266791" name="Group 525"/>
              <p:cNvGrpSpPr>
                <a:grpSpLocks noChangeAspect="1"/>
              </p:cNvGrpSpPr>
              <p:nvPr/>
            </p:nvGrpSpPr>
            <p:grpSpPr bwMode="auto">
              <a:xfrm>
                <a:off x="4282" y="2729"/>
                <a:ext cx="10" cy="103"/>
                <a:chOff x="2195" y="2463"/>
                <a:chExt cx="40" cy="442"/>
              </a:xfrm>
            </p:grpSpPr>
            <p:sp>
              <p:nvSpPr>
                <p:cNvPr id="266722" name="AutoShape 526"/>
                <p:cNvSpPr>
                  <a:spLocks noChangeAspect="1" noChangeArrowheads="1"/>
                </p:cNvSpPr>
                <p:nvPr/>
              </p:nvSpPr>
              <p:spPr bwMode="auto">
                <a:xfrm>
                  <a:off x="2195" y="2684"/>
                  <a:ext cx="40" cy="221"/>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sp>
              <p:nvSpPr>
                <p:cNvPr id="266723" name="AutoShape 527"/>
                <p:cNvSpPr>
                  <a:spLocks noChangeAspect="1" noChangeArrowheads="1"/>
                </p:cNvSpPr>
                <p:nvPr/>
              </p:nvSpPr>
              <p:spPr bwMode="auto">
                <a:xfrm>
                  <a:off x="2195" y="2463"/>
                  <a:ext cx="40" cy="221"/>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grpSp>
          <p:grpSp>
            <p:nvGrpSpPr>
              <p:cNvPr id="266792" name="Group 528"/>
              <p:cNvGrpSpPr>
                <a:grpSpLocks noChangeAspect="1"/>
              </p:cNvGrpSpPr>
              <p:nvPr/>
            </p:nvGrpSpPr>
            <p:grpSpPr bwMode="auto">
              <a:xfrm>
                <a:off x="4246" y="2762"/>
                <a:ext cx="10" cy="90"/>
                <a:chOff x="2329" y="2599"/>
                <a:chExt cx="43" cy="386"/>
              </a:xfrm>
            </p:grpSpPr>
            <p:sp>
              <p:nvSpPr>
                <p:cNvPr id="266720" name="AutoShape 529"/>
                <p:cNvSpPr>
                  <a:spLocks noChangeAspect="1" noChangeArrowheads="1"/>
                </p:cNvSpPr>
                <p:nvPr/>
              </p:nvSpPr>
              <p:spPr bwMode="auto">
                <a:xfrm>
                  <a:off x="2329" y="2791"/>
                  <a:ext cx="43" cy="194"/>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6721" name="AutoShape 530"/>
                <p:cNvSpPr>
                  <a:spLocks noChangeAspect="1" noChangeArrowheads="1"/>
                </p:cNvSpPr>
                <p:nvPr/>
              </p:nvSpPr>
              <p:spPr bwMode="auto">
                <a:xfrm>
                  <a:off x="2329" y="2599"/>
                  <a:ext cx="43" cy="19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266793" name="Group 531"/>
              <p:cNvGrpSpPr>
                <a:grpSpLocks noChangeAspect="1"/>
              </p:cNvGrpSpPr>
              <p:nvPr/>
            </p:nvGrpSpPr>
            <p:grpSpPr bwMode="auto">
              <a:xfrm>
                <a:off x="4178" y="2787"/>
                <a:ext cx="10" cy="62"/>
                <a:chOff x="2065" y="2441"/>
                <a:chExt cx="40" cy="272"/>
              </a:xfrm>
            </p:grpSpPr>
            <p:sp>
              <p:nvSpPr>
                <p:cNvPr id="266718" name="AutoShape 532"/>
                <p:cNvSpPr>
                  <a:spLocks noChangeAspect="1" noChangeArrowheads="1"/>
                </p:cNvSpPr>
                <p:nvPr/>
              </p:nvSpPr>
              <p:spPr bwMode="auto">
                <a:xfrm>
                  <a:off x="2065" y="2576"/>
                  <a:ext cx="40" cy="137"/>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6719" name="AutoShape 533"/>
                <p:cNvSpPr>
                  <a:spLocks noChangeAspect="1" noChangeArrowheads="1"/>
                </p:cNvSpPr>
                <p:nvPr/>
              </p:nvSpPr>
              <p:spPr bwMode="auto">
                <a:xfrm>
                  <a:off x="2065" y="2441"/>
                  <a:ext cx="40" cy="137"/>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266794" name="Group 534"/>
              <p:cNvGrpSpPr>
                <a:grpSpLocks noChangeAspect="1"/>
              </p:cNvGrpSpPr>
              <p:nvPr/>
            </p:nvGrpSpPr>
            <p:grpSpPr bwMode="auto">
              <a:xfrm flipV="1">
                <a:off x="4218" y="2803"/>
                <a:ext cx="10" cy="42"/>
                <a:chOff x="2815" y="1923"/>
                <a:chExt cx="40" cy="217"/>
              </a:xfrm>
            </p:grpSpPr>
            <p:sp>
              <p:nvSpPr>
                <p:cNvPr id="266716" name="AutoShape 535"/>
                <p:cNvSpPr>
                  <a:spLocks noChangeAspect="1" noChangeArrowheads="1"/>
                </p:cNvSpPr>
                <p:nvPr/>
              </p:nvSpPr>
              <p:spPr bwMode="auto">
                <a:xfrm>
                  <a:off x="2815" y="2032"/>
                  <a:ext cx="40" cy="108"/>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sp>
              <p:nvSpPr>
                <p:cNvPr id="266717" name="AutoShape 536"/>
                <p:cNvSpPr>
                  <a:spLocks noChangeAspect="1" noChangeArrowheads="1"/>
                </p:cNvSpPr>
                <p:nvPr/>
              </p:nvSpPr>
              <p:spPr bwMode="auto">
                <a:xfrm>
                  <a:off x="2815" y="1923"/>
                  <a:ext cx="40" cy="10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grpSp>
          <p:grpSp>
            <p:nvGrpSpPr>
              <p:cNvPr id="266795" name="Group 537"/>
              <p:cNvGrpSpPr>
                <a:grpSpLocks noChangeAspect="1"/>
              </p:cNvGrpSpPr>
              <p:nvPr/>
            </p:nvGrpSpPr>
            <p:grpSpPr bwMode="auto">
              <a:xfrm>
                <a:off x="4312" y="2725"/>
                <a:ext cx="11" cy="63"/>
                <a:chOff x="2329" y="2599"/>
                <a:chExt cx="43" cy="386"/>
              </a:xfrm>
            </p:grpSpPr>
            <p:sp>
              <p:nvSpPr>
                <p:cNvPr id="266714" name="AutoShape 538"/>
                <p:cNvSpPr>
                  <a:spLocks noChangeAspect="1" noChangeArrowheads="1"/>
                </p:cNvSpPr>
                <p:nvPr/>
              </p:nvSpPr>
              <p:spPr bwMode="auto">
                <a:xfrm>
                  <a:off x="2329" y="2791"/>
                  <a:ext cx="43" cy="194"/>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6715" name="AutoShape 539"/>
                <p:cNvSpPr>
                  <a:spLocks noChangeAspect="1" noChangeArrowheads="1"/>
                </p:cNvSpPr>
                <p:nvPr/>
              </p:nvSpPr>
              <p:spPr bwMode="auto">
                <a:xfrm>
                  <a:off x="2329" y="2599"/>
                  <a:ext cx="43" cy="19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266796" name="Group 540"/>
              <p:cNvGrpSpPr>
                <a:grpSpLocks noChangeAspect="1"/>
              </p:cNvGrpSpPr>
              <p:nvPr/>
            </p:nvGrpSpPr>
            <p:grpSpPr bwMode="auto">
              <a:xfrm>
                <a:off x="4351" y="2730"/>
                <a:ext cx="10" cy="37"/>
                <a:chOff x="2478" y="2807"/>
                <a:chExt cx="43" cy="178"/>
              </a:xfrm>
            </p:grpSpPr>
            <p:sp>
              <p:nvSpPr>
                <p:cNvPr id="266712" name="AutoShape 541"/>
                <p:cNvSpPr>
                  <a:spLocks noChangeAspect="1" noChangeArrowheads="1"/>
                </p:cNvSpPr>
                <p:nvPr/>
              </p:nvSpPr>
              <p:spPr bwMode="auto">
                <a:xfrm>
                  <a:off x="2478" y="2807"/>
                  <a:ext cx="43" cy="8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6713" name="AutoShape 542"/>
                <p:cNvSpPr>
                  <a:spLocks noChangeAspect="1" noChangeArrowheads="1"/>
                </p:cNvSpPr>
                <p:nvPr/>
              </p:nvSpPr>
              <p:spPr bwMode="auto">
                <a:xfrm>
                  <a:off x="2478" y="2896"/>
                  <a:ext cx="43" cy="8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266797" name="Group 543"/>
              <p:cNvGrpSpPr>
                <a:grpSpLocks noChangeAspect="1"/>
              </p:cNvGrpSpPr>
              <p:nvPr/>
            </p:nvGrpSpPr>
            <p:grpSpPr bwMode="auto">
              <a:xfrm>
                <a:off x="4411" y="2740"/>
                <a:ext cx="11" cy="103"/>
                <a:chOff x="2195" y="2463"/>
                <a:chExt cx="40" cy="442"/>
              </a:xfrm>
            </p:grpSpPr>
            <p:sp>
              <p:nvSpPr>
                <p:cNvPr id="266710" name="AutoShape 544"/>
                <p:cNvSpPr>
                  <a:spLocks noChangeAspect="1" noChangeArrowheads="1"/>
                </p:cNvSpPr>
                <p:nvPr/>
              </p:nvSpPr>
              <p:spPr bwMode="auto">
                <a:xfrm>
                  <a:off x="2195" y="2684"/>
                  <a:ext cx="40" cy="221"/>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sp>
              <p:nvSpPr>
                <p:cNvPr id="266711" name="AutoShape 545"/>
                <p:cNvSpPr>
                  <a:spLocks noChangeAspect="1" noChangeArrowheads="1"/>
                </p:cNvSpPr>
                <p:nvPr/>
              </p:nvSpPr>
              <p:spPr bwMode="auto">
                <a:xfrm>
                  <a:off x="2195" y="2463"/>
                  <a:ext cx="40" cy="221"/>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grpSp>
          <p:grpSp>
            <p:nvGrpSpPr>
              <p:cNvPr id="266806" name="Group 546"/>
              <p:cNvGrpSpPr>
                <a:grpSpLocks noChangeAspect="1"/>
              </p:cNvGrpSpPr>
              <p:nvPr/>
            </p:nvGrpSpPr>
            <p:grpSpPr bwMode="auto">
              <a:xfrm>
                <a:off x="4444" y="2778"/>
                <a:ext cx="10" cy="73"/>
                <a:chOff x="2329" y="2599"/>
                <a:chExt cx="43" cy="386"/>
              </a:xfrm>
            </p:grpSpPr>
            <p:sp>
              <p:nvSpPr>
                <p:cNvPr id="266708" name="AutoShape 547"/>
                <p:cNvSpPr>
                  <a:spLocks noChangeAspect="1" noChangeArrowheads="1"/>
                </p:cNvSpPr>
                <p:nvPr/>
              </p:nvSpPr>
              <p:spPr bwMode="auto">
                <a:xfrm>
                  <a:off x="2329" y="2791"/>
                  <a:ext cx="43" cy="194"/>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6709" name="AutoShape 548"/>
                <p:cNvSpPr>
                  <a:spLocks noChangeAspect="1" noChangeArrowheads="1"/>
                </p:cNvSpPr>
                <p:nvPr/>
              </p:nvSpPr>
              <p:spPr bwMode="auto">
                <a:xfrm>
                  <a:off x="2329" y="2599"/>
                  <a:ext cx="43" cy="19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266807" name="Group 549"/>
              <p:cNvGrpSpPr>
                <a:grpSpLocks noChangeAspect="1"/>
              </p:cNvGrpSpPr>
              <p:nvPr/>
            </p:nvGrpSpPr>
            <p:grpSpPr bwMode="auto">
              <a:xfrm>
                <a:off x="4380" y="2724"/>
                <a:ext cx="11" cy="78"/>
                <a:chOff x="2065" y="2441"/>
                <a:chExt cx="40" cy="272"/>
              </a:xfrm>
            </p:grpSpPr>
            <p:sp>
              <p:nvSpPr>
                <p:cNvPr id="266706" name="AutoShape 550"/>
                <p:cNvSpPr>
                  <a:spLocks noChangeAspect="1" noChangeArrowheads="1"/>
                </p:cNvSpPr>
                <p:nvPr/>
              </p:nvSpPr>
              <p:spPr bwMode="auto">
                <a:xfrm>
                  <a:off x="2065" y="2576"/>
                  <a:ext cx="40" cy="137"/>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6707" name="AutoShape 551"/>
                <p:cNvSpPr>
                  <a:spLocks noChangeAspect="1" noChangeArrowheads="1"/>
                </p:cNvSpPr>
                <p:nvPr/>
              </p:nvSpPr>
              <p:spPr bwMode="auto">
                <a:xfrm>
                  <a:off x="2065" y="2441"/>
                  <a:ext cx="40" cy="137"/>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sp>
            <p:nvSpPr>
              <p:cNvPr id="266686" name="Freeform 552"/>
              <p:cNvSpPr>
                <a:spLocks noChangeAspect="1"/>
              </p:cNvSpPr>
              <p:nvPr/>
            </p:nvSpPr>
            <p:spPr bwMode="auto">
              <a:xfrm flipH="1">
                <a:off x="4381" y="2722"/>
                <a:ext cx="142"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5400000" scaled="1"/>
              </a:gradFill>
              <a:ln w="9525">
                <a:noFill/>
                <a:round/>
                <a:headEnd/>
                <a:tailEnd/>
              </a:ln>
            </p:spPr>
            <p:txBody>
              <a:bodyPr>
                <a:prstTxWarp prst="textNoShape">
                  <a:avLst/>
                </a:prstTxWarp>
              </a:bodyPr>
              <a:lstStyle/>
              <a:p>
                <a:endParaRPr lang="es-ES"/>
              </a:p>
            </p:txBody>
          </p:sp>
          <p:sp>
            <p:nvSpPr>
              <p:cNvPr id="266687" name="Freeform 553"/>
              <p:cNvSpPr>
                <a:spLocks noChangeAspect="1"/>
              </p:cNvSpPr>
              <p:nvPr/>
            </p:nvSpPr>
            <p:spPr bwMode="auto">
              <a:xfrm flipH="1">
                <a:off x="4302" y="2722"/>
                <a:ext cx="142"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0000"/>
                  </a:gs>
                  <a:gs pos="50000">
                    <a:srgbClr val="C7FF29"/>
                  </a:gs>
                  <a:gs pos="100000">
                    <a:srgbClr val="000000"/>
                  </a:gs>
                </a:gsLst>
                <a:lin ang="5400000" scaled="1"/>
              </a:gradFill>
              <a:ln w="9525">
                <a:noFill/>
                <a:round/>
                <a:headEnd/>
                <a:tailEnd/>
              </a:ln>
            </p:spPr>
            <p:txBody>
              <a:bodyPr>
                <a:prstTxWarp prst="textNoShape">
                  <a:avLst/>
                </a:prstTxWarp>
              </a:bodyPr>
              <a:lstStyle/>
              <a:p>
                <a:endParaRPr lang="es-ES"/>
              </a:p>
            </p:txBody>
          </p:sp>
          <p:sp>
            <p:nvSpPr>
              <p:cNvPr id="266688" name="Freeform 554"/>
              <p:cNvSpPr>
                <a:spLocks noChangeAspect="1"/>
              </p:cNvSpPr>
              <p:nvPr/>
            </p:nvSpPr>
            <p:spPr bwMode="auto">
              <a:xfrm flipH="1">
                <a:off x="4108" y="2722"/>
                <a:ext cx="143"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5400000" scaled="1"/>
              </a:gradFill>
              <a:ln w="9525">
                <a:noFill/>
                <a:round/>
                <a:headEnd/>
                <a:tailEnd/>
              </a:ln>
            </p:spPr>
            <p:txBody>
              <a:bodyPr>
                <a:prstTxWarp prst="textNoShape">
                  <a:avLst/>
                </a:prstTxWarp>
              </a:bodyPr>
              <a:lstStyle/>
              <a:p>
                <a:endParaRPr lang="es-ES"/>
              </a:p>
            </p:txBody>
          </p:sp>
          <p:sp>
            <p:nvSpPr>
              <p:cNvPr id="266689" name="Freeform 555"/>
              <p:cNvSpPr>
                <a:spLocks noChangeAspect="1"/>
              </p:cNvSpPr>
              <p:nvPr/>
            </p:nvSpPr>
            <p:spPr bwMode="auto">
              <a:xfrm flipH="1">
                <a:off x="4029" y="2722"/>
                <a:ext cx="143"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0000"/>
                  </a:gs>
                  <a:gs pos="50000">
                    <a:srgbClr val="C7FF29"/>
                  </a:gs>
                  <a:gs pos="100000">
                    <a:srgbClr val="000000"/>
                  </a:gs>
                </a:gsLst>
                <a:lin ang="5400000" scaled="1"/>
              </a:gradFill>
              <a:ln w="9525">
                <a:noFill/>
                <a:round/>
                <a:headEnd/>
                <a:tailEnd/>
              </a:ln>
            </p:spPr>
            <p:txBody>
              <a:bodyPr>
                <a:prstTxWarp prst="textNoShape">
                  <a:avLst/>
                </a:prstTxWarp>
              </a:bodyPr>
              <a:lstStyle/>
              <a:p>
                <a:endParaRPr lang="es-ES"/>
              </a:p>
            </p:txBody>
          </p:sp>
          <p:sp>
            <p:nvSpPr>
              <p:cNvPr id="266690" name="Freeform 556"/>
              <p:cNvSpPr>
                <a:spLocks noChangeAspect="1"/>
              </p:cNvSpPr>
              <p:nvPr/>
            </p:nvSpPr>
            <p:spPr bwMode="auto">
              <a:xfrm flipH="1">
                <a:off x="3836" y="2722"/>
                <a:ext cx="143"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5400000" scaled="1"/>
              </a:gradFill>
              <a:ln w="9525">
                <a:noFill/>
                <a:round/>
                <a:headEnd/>
                <a:tailEnd/>
              </a:ln>
            </p:spPr>
            <p:txBody>
              <a:bodyPr>
                <a:prstTxWarp prst="textNoShape">
                  <a:avLst/>
                </a:prstTxWarp>
              </a:bodyPr>
              <a:lstStyle/>
              <a:p>
                <a:endParaRPr lang="es-ES"/>
              </a:p>
            </p:txBody>
          </p:sp>
          <p:sp>
            <p:nvSpPr>
              <p:cNvPr id="266691" name="Freeform 557"/>
              <p:cNvSpPr>
                <a:spLocks noChangeAspect="1"/>
              </p:cNvSpPr>
              <p:nvPr/>
            </p:nvSpPr>
            <p:spPr bwMode="auto">
              <a:xfrm flipH="1">
                <a:off x="3757" y="2722"/>
                <a:ext cx="143"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0000"/>
                  </a:gs>
                  <a:gs pos="50000">
                    <a:srgbClr val="C7FF29"/>
                  </a:gs>
                  <a:gs pos="100000">
                    <a:srgbClr val="000000"/>
                  </a:gs>
                </a:gsLst>
                <a:lin ang="5400000" scaled="1"/>
              </a:gradFill>
              <a:ln w="9525">
                <a:noFill/>
                <a:round/>
                <a:headEnd/>
                <a:tailEnd/>
              </a:ln>
            </p:spPr>
            <p:txBody>
              <a:bodyPr>
                <a:prstTxWarp prst="textNoShape">
                  <a:avLst/>
                </a:prstTxWarp>
              </a:bodyPr>
              <a:lstStyle/>
              <a:p>
                <a:endParaRPr lang="es-ES"/>
              </a:p>
            </p:txBody>
          </p:sp>
          <p:sp>
            <p:nvSpPr>
              <p:cNvPr id="266692" name="Freeform 558"/>
              <p:cNvSpPr>
                <a:spLocks noChangeAspect="1"/>
              </p:cNvSpPr>
              <p:nvPr/>
            </p:nvSpPr>
            <p:spPr bwMode="auto">
              <a:xfrm flipH="1">
                <a:off x="3564" y="2722"/>
                <a:ext cx="142"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5400000" scaled="1"/>
              </a:gradFill>
              <a:ln w="3175">
                <a:noFill/>
                <a:round/>
                <a:headEnd/>
                <a:tailEnd/>
              </a:ln>
            </p:spPr>
            <p:txBody>
              <a:bodyPr>
                <a:prstTxWarp prst="textNoShape">
                  <a:avLst/>
                </a:prstTxWarp>
              </a:bodyPr>
              <a:lstStyle/>
              <a:p>
                <a:endParaRPr lang="es-ES"/>
              </a:p>
            </p:txBody>
          </p:sp>
          <p:sp>
            <p:nvSpPr>
              <p:cNvPr id="266693" name="Freeform 559"/>
              <p:cNvSpPr>
                <a:spLocks noChangeAspect="1"/>
              </p:cNvSpPr>
              <p:nvPr/>
            </p:nvSpPr>
            <p:spPr bwMode="auto">
              <a:xfrm flipH="1">
                <a:off x="3486" y="2722"/>
                <a:ext cx="141" cy="132"/>
              </a:xfrm>
              <a:custGeom>
                <a:avLst/>
                <a:gdLst>
                  <a:gd name="T0" fmla="*/ 0 w 2730"/>
                  <a:gd name="T1" fmla="*/ 0 h 2533"/>
                  <a:gd name="T2" fmla="*/ 0 w 2730"/>
                  <a:gd name="T3" fmla="*/ 0 h 2533"/>
                  <a:gd name="T4" fmla="*/ 0 w 2730"/>
                  <a:gd name="T5" fmla="*/ 0 h 2533"/>
                  <a:gd name="T6" fmla="*/ 0 w 2730"/>
                  <a:gd name="T7" fmla="*/ 0 h 2533"/>
                  <a:gd name="T8" fmla="*/ 0 w 2730"/>
                  <a:gd name="T9" fmla="*/ 0 h 2533"/>
                  <a:gd name="T10" fmla="*/ 0 w 2730"/>
                  <a:gd name="T11" fmla="*/ 0 h 2533"/>
                  <a:gd name="T12" fmla="*/ 0 w 2730"/>
                  <a:gd name="T13" fmla="*/ 0 h 2533"/>
                  <a:gd name="T14" fmla="*/ 0 w 2730"/>
                  <a:gd name="T15" fmla="*/ 0 h 2533"/>
                  <a:gd name="T16" fmla="*/ 0 w 2730"/>
                  <a:gd name="T17" fmla="*/ 0 h 2533"/>
                  <a:gd name="T18" fmla="*/ 0 w 2730"/>
                  <a:gd name="T19" fmla="*/ 0 h 2533"/>
                  <a:gd name="T20" fmla="*/ 0 w 2730"/>
                  <a:gd name="T21" fmla="*/ 0 h 2533"/>
                  <a:gd name="T22" fmla="*/ 0 w 2730"/>
                  <a:gd name="T23" fmla="*/ 0 h 2533"/>
                  <a:gd name="T24" fmla="*/ 0 w 2730"/>
                  <a:gd name="T25" fmla="*/ 0 h 2533"/>
                  <a:gd name="T26" fmla="*/ 0 w 2730"/>
                  <a:gd name="T27" fmla="*/ 0 h 2533"/>
                  <a:gd name="T28" fmla="*/ 0 w 2730"/>
                  <a:gd name="T29" fmla="*/ 0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30"/>
                  <a:gd name="T46" fmla="*/ 0 h 2533"/>
                  <a:gd name="T47" fmla="*/ 2730 w 2730"/>
                  <a:gd name="T48" fmla="*/ 2533 h 25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0000"/>
                  </a:gs>
                  <a:gs pos="50000">
                    <a:srgbClr val="C7FF29"/>
                  </a:gs>
                  <a:gs pos="100000">
                    <a:srgbClr val="000000"/>
                  </a:gs>
                </a:gsLst>
                <a:lin ang="5400000" scaled="1"/>
              </a:gradFill>
              <a:ln w="9525">
                <a:noFill/>
                <a:round/>
                <a:headEnd/>
                <a:tailEnd/>
              </a:ln>
            </p:spPr>
            <p:txBody>
              <a:bodyPr>
                <a:prstTxWarp prst="textNoShape">
                  <a:avLst/>
                </a:prstTxWarp>
              </a:bodyPr>
              <a:lstStyle/>
              <a:p>
                <a:endParaRPr lang="es-ES"/>
              </a:p>
            </p:txBody>
          </p:sp>
          <p:grpSp>
            <p:nvGrpSpPr>
              <p:cNvPr id="266808" name="Group 560"/>
              <p:cNvGrpSpPr>
                <a:grpSpLocks noChangeAspect="1"/>
              </p:cNvGrpSpPr>
              <p:nvPr/>
            </p:nvGrpSpPr>
            <p:grpSpPr bwMode="auto">
              <a:xfrm>
                <a:off x="3466" y="2728"/>
                <a:ext cx="10" cy="103"/>
                <a:chOff x="2195" y="2463"/>
                <a:chExt cx="40" cy="442"/>
              </a:xfrm>
            </p:grpSpPr>
            <p:sp>
              <p:nvSpPr>
                <p:cNvPr id="266704" name="AutoShape 561"/>
                <p:cNvSpPr>
                  <a:spLocks noChangeAspect="1" noChangeArrowheads="1"/>
                </p:cNvSpPr>
                <p:nvPr/>
              </p:nvSpPr>
              <p:spPr bwMode="auto">
                <a:xfrm>
                  <a:off x="2195" y="2684"/>
                  <a:ext cx="40" cy="221"/>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sp>
              <p:nvSpPr>
                <p:cNvPr id="266705" name="AutoShape 562"/>
                <p:cNvSpPr>
                  <a:spLocks noChangeAspect="1" noChangeArrowheads="1"/>
                </p:cNvSpPr>
                <p:nvPr/>
              </p:nvSpPr>
              <p:spPr bwMode="auto">
                <a:xfrm>
                  <a:off x="2195" y="2463"/>
                  <a:ext cx="40" cy="221"/>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grpSp>
          <p:grpSp>
            <p:nvGrpSpPr>
              <p:cNvPr id="266809" name="Group 563"/>
              <p:cNvGrpSpPr>
                <a:grpSpLocks noChangeAspect="1"/>
              </p:cNvGrpSpPr>
              <p:nvPr/>
            </p:nvGrpSpPr>
            <p:grpSpPr bwMode="auto">
              <a:xfrm>
                <a:off x="3428" y="2761"/>
                <a:ext cx="10" cy="90"/>
                <a:chOff x="2329" y="2599"/>
                <a:chExt cx="43" cy="386"/>
              </a:xfrm>
            </p:grpSpPr>
            <p:sp>
              <p:nvSpPr>
                <p:cNvPr id="266702" name="AutoShape 564"/>
                <p:cNvSpPr>
                  <a:spLocks noChangeAspect="1" noChangeArrowheads="1"/>
                </p:cNvSpPr>
                <p:nvPr/>
              </p:nvSpPr>
              <p:spPr bwMode="auto">
                <a:xfrm>
                  <a:off x="2329" y="2791"/>
                  <a:ext cx="43" cy="194"/>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6703" name="AutoShape 565"/>
                <p:cNvSpPr>
                  <a:spLocks noChangeAspect="1" noChangeArrowheads="1"/>
                </p:cNvSpPr>
                <p:nvPr/>
              </p:nvSpPr>
              <p:spPr bwMode="auto">
                <a:xfrm>
                  <a:off x="2329" y="2599"/>
                  <a:ext cx="43" cy="19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nvGrpSpPr>
              <p:cNvPr id="266897" name="Group 566"/>
              <p:cNvGrpSpPr>
                <a:grpSpLocks noChangeAspect="1"/>
              </p:cNvGrpSpPr>
              <p:nvPr/>
            </p:nvGrpSpPr>
            <p:grpSpPr bwMode="auto">
              <a:xfrm flipV="1">
                <a:off x="3403" y="2802"/>
                <a:ext cx="10" cy="42"/>
                <a:chOff x="2815" y="1923"/>
                <a:chExt cx="40" cy="217"/>
              </a:xfrm>
            </p:grpSpPr>
            <p:sp>
              <p:nvSpPr>
                <p:cNvPr id="266700" name="AutoShape 567"/>
                <p:cNvSpPr>
                  <a:spLocks noChangeAspect="1" noChangeArrowheads="1"/>
                </p:cNvSpPr>
                <p:nvPr/>
              </p:nvSpPr>
              <p:spPr bwMode="auto">
                <a:xfrm>
                  <a:off x="2815" y="2032"/>
                  <a:ext cx="40" cy="108"/>
                </a:xfrm>
                <a:prstGeom prst="roundRect">
                  <a:avLst>
                    <a:gd name="adj" fmla="val 16667"/>
                  </a:avLst>
                </a:prstGeom>
                <a:solidFill>
                  <a:srgbClr val="00FF00"/>
                </a:solidFill>
                <a:ln w="9525">
                  <a:noFill/>
                  <a:round/>
                  <a:headEnd/>
                  <a:tailEnd/>
                </a:ln>
              </p:spPr>
              <p:txBody>
                <a:bodyPr wrap="none" anchor="ctr">
                  <a:prstTxWarp prst="textNoShape">
                    <a:avLst/>
                  </a:prstTxWarp>
                </a:bodyPr>
                <a:lstStyle/>
                <a:p>
                  <a:endParaRPr lang="es-ES"/>
                </a:p>
              </p:txBody>
            </p:sp>
            <p:sp>
              <p:nvSpPr>
                <p:cNvPr id="266701" name="AutoShape 568"/>
                <p:cNvSpPr>
                  <a:spLocks noChangeAspect="1" noChangeArrowheads="1"/>
                </p:cNvSpPr>
                <p:nvPr/>
              </p:nvSpPr>
              <p:spPr bwMode="auto">
                <a:xfrm>
                  <a:off x="2815" y="1923"/>
                  <a:ext cx="40" cy="10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w="9525">
                  <a:noFill/>
                  <a:round/>
                  <a:headEnd/>
                  <a:tailEnd/>
                </a:ln>
              </p:spPr>
              <p:txBody>
                <a:bodyPr wrap="none" anchor="ctr">
                  <a:prstTxWarp prst="textNoShape">
                    <a:avLst/>
                  </a:prstTxWarp>
                </a:bodyPr>
                <a:lstStyle/>
                <a:p>
                  <a:endParaRPr lang="es-ES"/>
                </a:p>
              </p:txBody>
            </p:sp>
          </p:grpSp>
          <p:grpSp>
            <p:nvGrpSpPr>
              <p:cNvPr id="266898" name="Group 569"/>
              <p:cNvGrpSpPr>
                <a:grpSpLocks noChangeAspect="1"/>
              </p:cNvGrpSpPr>
              <p:nvPr/>
            </p:nvGrpSpPr>
            <p:grpSpPr bwMode="auto">
              <a:xfrm>
                <a:off x="3494" y="2724"/>
                <a:ext cx="11" cy="63"/>
                <a:chOff x="2329" y="2599"/>
                <a:chExt cx="43" cy="386"/>
              </a:xfrm>
            </p:grpSpPr>
            <p:sp>
              <p:nvSpPr>
                <p:cNvPr id="266698" name="AutoShape 570"/>
                <p:cNvSpPr>
                  <a:spLocks noChangeAspect="1" noChangeArrowheads="1"/>
                </p:cNvSpPr>
                <p:nvPr/>
              </p:nvSpPr>
              <p:spPr bwMode="auto">
                <a:xfrm>
                  <a:off x="2329" y="2791"/>
                  <a:ext cx="43" cy="194"/>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w="9525">
                  <a:noFill/>
                  <a:round/>
                  <a:headEnd/>
                  <a:tailEnd/>
                </a:ln>
              </p:spPr>
              <p:txBody>
                <a:bodyPr wrap="none" anchor="ctr">
                  <a:prstTxWarp prst="textNoShape">
                    <a:avLst/>
                  </a:prstTxWarp>
                </a:bodyPr>
                <a:lstStyle/>
                <a:p>
                  <a:endParaRPr lang="es-ES"/>
                </a:p>
              </p:txBody>
            </p:sp>
            <p:sp>
              <p:nvSpPr>
                <p:cNvPr id="266699" name="AutoShape 571"/>
                <p:cNvSpPr>
                  <a:spLocks noChangeAspect="1" noChangeArrowheads="1"/>
                </p:cNvSpPr>
                <p:nvPr/>
              </p:nvSpPr>
              <p:spPr bwMode="auto">
                <a:xfrm>
                  <a:off x="2329" y="2599"/>
                  <a:ext cx="43" cy="19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w="9525">
                  <a:noFill/>
                  <a:round/>
                  <a:headEnd/>
                  <a:tailEnd/>
                </a:ln>
              </p:spPr>
              <p:txBody>
                <a:bodyPr wrap="none" anchor="ctr">
                  <a:prstTxWarp prst="textNoShape">
                    <a:avLst/>
                  </a:prstTxWarp>
                </a:bodyPr>
                <a:lstStyle/>
                <a:p>
                  <a:endParaRPr lang="es-ES"/>
                </a:p>
              </p:txBody>
            </p:sp>
          </p:grpSp>
        </p:grpSp>
      </p:grpSp>
      <p:grpSp>
        <p:nvGrpSpPr>
          <p:cNvPr id="266899" name="Group 572"/>
          <p:cNvGrpSpPr>
            <a:grpSpLocks/>
          </p:cNvGrpSpPr>
          <p:nvPr/>
        </p:nvGrpSpPr>
        <p:grpSpPr bwMode="auto">
          <a:xfrm>
            <a:off x="776288" y="1042988"/>
            <a:ext cx="7569200" cy="109537"/>
            <a:chOff x="504" y="1933"/>
            <a:chExt cx="4768" cy="69"/>
          </a:xfrm>
        </p:grpSpPr>
        <p:sp>
          <p:nvSpPr>
            <p:cNvPr id="266580" name="Oval 573"/>
            <p:cNvSpPr>
              <a:spLocks noChangeAspect="1" noChangeArrowheads="1"/>
            </p:cNvSpPr>
            <p:nvPr/>
          </p:nvSpPr>
          <p:spPr bwMode="auto">
            <a:xfrm>
              <a:off x="1358"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81" name="Oval 574"/>
            <p:cNvSpPr>
              <a:spLocks noChangeAspect="1" noChangeArrowheads="1"/>
            </p:cNvSpPr>
            <p:nvPr/>
          </p:nvSpPr>
          <p:spPr bwMode="auto">
            <a:xfrm>
              <a:off x="1429"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82" name="Oval 575"/>
            <p:cNvSpPr>
              <a:spLocks noChangeAspect="1" noChangeArrowheads="1"/>
            </p:cNvSpPr>
            <p:nvPr/>
          </p:nvSpPr>
          <p:spPr bwMode="auto">
            <a:xfrm>
              <a:off x="1571"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83" name="Oval 576"/>
            <p:cNvSpPr>
              <a:spLocks noChangeAspect="1" noChangeArrowheads="1"/>
            </p:cNvSpPr>
            <p:nvPr/>
          </p:nvSpPr>
          <p:spPr bwMode="auto">
            <a:xfrm>
              <a:off x="1714"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84" name="Oval 577"/>
            <p:cNvSpPr>
              <a:spLocks noChangeAspect="1" noChangeArrowheads="1"/>
            </p:cNvSpPr>
            <p:nvPr/>
          </p:nvSpPr>
          <p:spPr bwMode="auto">
            <a:xfrm>
              <a:off x="1500"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85" name="Oval 578"/>
            <p:cNvSpPr>
              <a:spLocks noChangeAspect="1" noChangeArrowheads="1"/>
            </p:cNvSpPr>
            <p:nvPr/>
          </p:nvSpPr>
          <p:spPr bwMode="auto">
            <a:xfrm>
              <a:off x="1643"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86" name="Oval 579"/>
            <p:cNvSpPr>
              <a:spLocks noChangeAspect="1" noChangeArrowheads="1"/>
            </p:cNvSpPr>
            <p:nvPr/>
          </p:nvSpPr>
          <p:spPr bwMode="auto">
            <a:xfrm>
              <a:off x="1785"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87" name="Oval 580"/>
            <p:cNvSpPr>
              <a:spLocks noChangeAspect="1" noChangeArrowheads="1"/>
            </p:cNvSpPr>
            <p:nvPr/>
          </p:nvSpPr>
          <p:spPr bwMode="auto">
            <a:xfrm>
              <a:off x="1928"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88" name="Oval 581"/>
            <p:cNvSpPr>
              <a:spLocks noChangeAspect="1" noChangeArrowheads="1"/>
            </p:cNvSpPr>
            <p:nvPr/>
          </p:nvSpPr>
          <p:spPr bwMode="auto">
            <a:xfrm>
              <a:off x="1856"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89" name="Oval 582"/>
            <p:cNvSpPr>
              <a:spLocks noChangeAspect="1" noChangeArrowheads="1"/>
            </p:cNvSpPr>
            <p:nvPr/>
          </p:nvSpPr>
          <p:spPr bwMode="auto">
            <a:xfrm>
              <a:off x="1999"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90" name="Oval 583"/>
            <p:cNvSpPr>
              <a:spLocks noChangeAspect="1" noChangeArrowheads="1"/>
            </p:cNvSpPr>
            <p:nvPr/>
          </p:nvSpPr>
          <p:spPr bwMode="auto">
            <a:xfrm>
              <a:off x="2070"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91" name="Oval 584"/>
            <p:cNvSpPr>
              <a:spLocks noChangeAspect="1" noChangeArrowheads="1"/>
            </p:cNvSpPr>
            <p:nvPr/>
          </p:nvSpPr>
          <p:spPr bwMode="auto">
            <a:xfrm>
              <a:off x="2142"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92" name="Oval 585"/>
            <p:cNvSpPr>
              <a:spLocks noChangeAspect="1" noChangeArrowheads="1"/>
            </p:cNvSpPr>
            <p:nvPr/>
          </p:nvSpPr>
          <p:spPr bwMode="auto">
            <a:xfrm>
              <a:off x="2212"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93" name="Oval 586"/>
            <p:cNvSpPr>
              <a:spLocks noChangeAspect="1" noChangeArrowheads="1"/>
            </p:cNvSpPr>
            <p:nvPr/>
          </p:nvSpPr>
          <p:spPr bwMode="auto">
            <a:xfrm>
              <a:off x="2283"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94" name="Oval 587"/>
            <p:cNvSpPr>
              <a:spLocks noChangeAspect="1" noChangeArrowheads="1"/>
            </p:cNvSpPr>
            <p:nvPr/>
          </p:nvSpPr>
          <p:spPr bwMode="auto">
            <a:xfrm>
              <a:off x="2425"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95" name="Oval 588"/>
            <p:cNvSpPr>
              <a:spLocks noChangeAspect="1" noChangeArrowheads="1"/>
            </p:cNvSpPr>
            <p:nvPr/>
          </p:nvSpPr>
          <p:spPr bwMode="auto">
            <a:xfrm>
              <a:off x="2568"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96" name="Oval 589"/>
            <p:cNvSpPr>
              <a:spLocks noChangeAspect="1" noChangeArrowheads="1"/>
            </p:cNvSpPr>
            <p:nvPr/>
          </p:nvSpPr>
          <p:spPr bwMode="auto">
            <a:xfrm>
              <a:off x="2354"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97" name="Oval 590"/>
            <p:cNvSpPr>
              <a:spLocks noChangeAspect="1" noChangeArrowheads="1"/>
            </p:cNvSpPr>
            <p:nvPr/>
          </p:nvSpPr>
          <p:spPr bwMode="auto">
            <a:xfrm>
              <a:off x="2497"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98" name="Oval 591"/>
            <p:cNvSpPr>
              <a:spLocks noChangeAspect="1" noChangeArrowheads="1"/>
            </p:cNvSpPr>
            <p:nvPr/>
          </p:nvSpPr>
          <p:spPr bwMode="auto">
            <a:xfrm>
              <a:off x="2639"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99" name="Oval 592"/>
            <p:cNvSpPr>
              <a:spLocks noChangeAspect="1" noChangeArrowheads="1"/>
            </p:cNvSpPr>
            <p:nvPr/>
          </p:nvSpPr>
          <p:spPr bwMode="auto">
            <a:xfrm>
              <a:off x="2782"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600" name="Oval 593"/>
            <p:cNvSpPr>
              <a:spLocks noChangeAspect="1" noChangeArrowheads="1"/>
            </p:cNvSpPr>
            <p:nvPr/>
          </p:nvSpPr>
          <p:spPr bwMode="auto">
            <a:xfrm>
              <a:off x="2710"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601" name="Oval 594"/>
            <p:cNvSpPr>
              <a:spLocks noChangeAspect="1" noChangeArrowheads="1"/>
            </p:cNvSpPr>
            <p:nvPr/>
          </p:nvSpPr>
          <p:spPr bwMode="auto">
            <a:xfrm>
              <a:off x="2853"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602" name="Oval 595"/>
            <p:cNvSpPr>
              <a:spLocks noChangeAspect="1" noChangeArrowheads="1"/>
            </p:cNvSpPr>
            <p:nvPr/>
          </p:nvSpPr>
          <p:spPr bwMode="auto">
            <a:xfrm>
              <a:off x="2924"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603" name="Oval 596"/>
            <p:cNvSpPr>
              <a:spLocks noChangeAspect="1" noChangeArrowheads="1"/>
            </p:cNvSpPr>
            <p:nvPr/>
          </p:nvSpPr>
          <p:spPr bwMode="auto">
            <a:xfrm>
              <a:off x="2996"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604" name="Oval 597"/>
            <p:cNvSpPr>
              <a:spLocks noChangeAspect="1" noChangeArrowheads="1"/>
            </p:cNvSpPr>
            <p:nvPr/>
          </p:nvSpPr>
          <p:spPr bwMode="auto">
            <a:xfrm>
              <a:off x="3067"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605" name="Oval 598"/>
            <p:cNvSpPr>
              <a:spLocks noChangeAspect="1" noChangeArrowheads="1"/>
            </p:cNvSpPr>
            <p:nvPr/>
          </p:nvSpPr>
          <p:spPr bwMode="auto">
            <a:xfrm>
              <a:off x="3138"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606" name="Oval 599"/>
            <p:cNvSpPr>
              <a:spLocks noChangeAspect="1" noChangeArrowheads="1"/>
            </p:cNvSpPr>
            <p:nvPr/>
          </p:nvSpPr>
          <p:spPr bwMode="auto">
            <a:xfrm>
              <a:off x="3280"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607" name="Oval 600"/>
            <p:cNvSpPr>
              <a:spLocks noChangeAspect="1" noChangeArrowheads="1"/>
            </p:cNvSpPr>
            <p:nvPr/>
          </p:nvSpPr>
          <p:spPr bwMode="auto">
            <a:xfrm>
              <a:off x="3423"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608" name="Oval 601"/>
            <p:cNvSpPr>
              <a:spLocks noChangeAspect="1" noChangeArrowheads="1"/>
            </p:cNvSpPr>
            <p:nvPr/>
          </p:nvSpPr>
          <p:spPr bwMode="auto">
            <a:xfrm>
              <a:off x="3209"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609" name="Oval 602"/>
            <p:cNvSpPr>
              <a:spLocks noChangeAspect="1" noChangeArrowheads="1"/>
            </p:cNvSpPr>
            <p:nvPr/>
          </p:nvSpPr>
          <p:spPr bwMode="auto">
            <a:xfrm>
              <a:off x="3352"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610" name="Oval 603"/>
            <p:cNvSpPr>
              <a:spLocks noChangeAspect="1" noChangeArrowheads="1"/>
            </p:cNvSpPr>
            <p:nvPr/>
          </p:nvSpPr>
          <p:spPr bwMode="auto">
            <a:xfrm>
              <a:off x="3494"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611" name="Oval 604"/>
            <p:cNvSpPr>
              <a:spLocks noChangeAspect="1" noChangeArrowheads="1"/>
            </p:cNvSpPr>
            <p:nvPr/>
          </p:nvSpPr>
          <p:spPr bwMode="auto">
            <a:xfrm>
              <a:off x="3637"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612" name="Oval 605"/>
            <p:cNvSpPr>
              <a:spLocks noChangeAspect="1" noChangeArrowheads="1"/>
            </p:cNvSpPr>
            <p:nvPr/>
          </p:nvSpPr>
          <p:spPr bwMode="auto">
            <a:xfrm>
              <a:off x="3565"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613" name="Oval 606"/>
            <p:cNvSpPr>
              <a:spLocks noChangeAspect="1" noChangeArrowheads="1"/>
            </p:cNvSpPr>
            <p:nvPr/>
          </p:nvSpPr>
          <p:spPr bwMode="auto">
            <a:xfrm>
              <a:off x="3708"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614" name="Oval 607"/>
            <p:cNvSpPr>
              <a:spLocks noChangeAspect="1" noChangeArrowheads="1"/>
            </p:cNvSpPr>
            <p:nvPr/>
          </p:nvSpPr>
          <p:spPr bwMode="auto">
            <a:xfrm>
              <a:off x="3779"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615" name="Oval 608"/>
            <p:cNvSpPr>
              <a:spLocks noChangeAspect="1" noChangeArrowheads="1"/>
            </p:cNvSpPr>
            <p:nvPr/>
          </p:nvSpPr>
          <p:spPr bwMode="auto">
            <a:xfrm>
              <a:off x="3851"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616" name="Oval 609"/>
            <p:cNvSpPr>
              <a:spLocks noChangeAspect="1" noChangeArrowheads="1"/>
            </p:cNvSpPr>
            <p:nvPr/>
          </p:nvSpPr>
          <p:spPr bwMode="auto">
            <a:xfrm flipH="1">
              <a:off x="4705"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617" name="Oval 610"/>
            <p:cNvSpPr>
              <a:spLocks noChangeAspect="1" noChangeArrowheads="1"/>
            </p:cNvSpPr>
            <p:nvPr/>
          </p:nvSpPr>
          <p:spPr bwMode="auto">
            <a:xfrm flipH="1">
              <a:off x="4634"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618" name="Oval 611"/>
            <p:cNvSpPr>
              <a:spLocks noChangeAspect="1" noChangeArrowheads="1"/>
            </p:cNvSpPr>
            <p:nvPr/>
          </p:nvSpPr>
          <p:spPr bwMode="auto">
            <a:xfrm flipH="1">
              <a:off x="4492"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619" name="Oval 612"/>
            <p:cNvSpPr>
              <a:spLocks noChangeAspect="1" noChangeArrowheads="1"/>
            </p:cNvSpPr>
            <p:nvPr/>
          </p:nvSpPr>
          <p:spPr bwMode="auto">
            <a:xfrm flipH="1">
              <a:off x="4349"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620" name="Oval 613"/>
            <p:cNvSpPr>
              <a:spLocks noChangeAspect="1" noChangeArrowheads="1"/>
            </p:cNvSpPr>
            <p:nvPr/>
          </p:nvSpPr>
          <p:spPr bwMode="auto">
            <a:xfrm flipH="1">
              <a:off x="4563"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621" name="Oval 614"/>
            <p:cNvSpPr>
              <a:spLocks noChangeAspect="1" noChangeArrowheads="1"/>
            </p:cNvSpPr>
            <p:nvPr/>
          </p:nvSpPr>
          <p:spPr bwMode="auto">
            <a:xfrm flipH="1">
              <a:off x="4420"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622" name="Oval 615"/>
            <p:cNvSpPr>
              <a:spLocks noChangeAspect="1" noChangeArrowheads="1"/>
            </p:cNvSpPr>
            <p:nvPr/>
          </p:nvSpPr>
          <p:spPr bwMode="auto">
            <a:xfrm flipH="1">
              <a:off x="4278"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623" name="Oval 616"/>
            <p:cNvSpPr>
              <a:spLocks noChangeAspect="1" noChangeArrowheads="1"/>
            </p:cNvSpPr>
            <p:nvPr/>
          </p:nvSpPr>
          <p:spPr bwMode="auto">
            <a:xfrm flipH="1">
              <a:off x="4135"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624" name="Oval 617"/>
            <p:cNvSpPr>
              <a:spLocks noChangeAspect="1" noChangeArrowheads="1"/>
            </p:cNvSpPr>
            <p:nvPr/>
          </p:nvSpPr>
          <p:spPr bwMode="auto">
            <a:xfrm flipH="1">
              <a:off x="4207"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625" name="Oval 618"/>
            <p:cNvSpPr>
              <a:spLocks noChangeAspect="1" noChangeArrowheads="1"/>
            </p:cNvSpPr>
            <p:nvPr/>
          </p:nvSpPr>
          <p:spPr bwMode="auto">
            <a:xfrm flipH="1">
              <a:off x="4064"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626" name="Oval 619"/>
            <p:cNvSpPr>
              <a:spLocks noChangeAspect="1" noChangeArrowheads="1"/>
            </p:cNvSpPr>
            <p:nvPr/>
          </p:nvSpPr>
          <p:spPr bwMode="auto">
            <a:xfrm flipH="1">
              <a:off x="3993"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627" name="Oval 620"/>
            <p:cNvSpPr>
              <a:spLocks noChangeAspect="1" noChangeArrowheads="1"/>
            </p:cNvSpPr>
            <p:nvPr/>
          </p:nvSpPr>
          <p:spPr bwMode="auto">
            <a:xfrm flipH="1">
              <a:off x="3921"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628" name="Oval 621"/>
            <p:cNvSpPr>
              <a:spLocks noChangeAspect="1" noChangeArrowheads="1"/>
            </p:cNvSpPr>
            <p:nvPr/>
          </p:nvSpPr>
          <p:spPr bwMode="auto">
            <a:xfrm>
              <a:off x="504"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629" name="Oval 622"/>
            <p:cNvSpPr>
              <a:spLocks noChangeAspect="1" noChangeArrowheads="1"/>
            </p:cNvSpPr>
            <p:nvPr/>
          </p:nvSpPr>
          <p:spPr bwMode="auto">
            <a:xfrm>
              <a:off x="575"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630" name="Oval 623"/>
            <p:cNvSpPr>
              <a:spLocks noChangeAspect="1" noChangeArrowheads="1"/>
            </p:cNvSpPr>
            <p:nvPr/>
          </p:nvSpPr>
          <p:spPr bwMode="auto">
            <a:xfrm>
              <a:off x="717"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631" name="Oval 624"/>
            <p:cNvSpPr>
              <a:spLocks noChangeAspect="1" noChangeArrowheads="1"/>
            </p:cNvSpPr>
            <p:nvPr/>
          </p:nvSpPr>
          <p:spPr bwMode="auto">
            <a:xfrm>
              <a:off x="860"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632" name="Oval 625"/>
            <p:cNvSpPr>
              <a:spLocks noChangeAspect="1" noChangeArrowheads="1"/>
            </p:cNvSpPr>
            <p:nvPr/>
          </p:nvSpPr>
          <p:spPr bwMode="auto">
            <a:xfrm>
              <a:off x="646"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633" name="Oval 626"/>
            <p:cNvSpPr>
              <a:spLocks noChangeAspect="1" noChangeArrowheads="1"/>
            </p:cNvSpPr>
            <p:nvPr/>
          </p:nvSpPr>
          <p:spPr bwMode="auto">
            <a:xfrm>
              <a:off x="789"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634" name="Oval 627"/>
            <p:cNvSpPr>
              <a:spLocks noChangeAspect="1" noChangeArrowheads="1"/>
            </p:cNvSpPr>
            <p:nvPr/>
          </p:nvSpPr>
          <p:spPr bwMode="auto">
            <a:xfrm>
              <a:off x="931"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635" name="Oval 628"/>
            <p:cNvSpPr>
              <a:spLocks noChangeAspect="1" noChangeArrowheads="1"/>
            </p:cNvSpPr>
            <p:nvPr/>
          </p:nvSpPr>
          <p:spPr bwMode="auto">
            <a:xfrm>
              <a:off x="1074"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636" name="Oval 629"/>
            <p:cNvSpPr>
              <a:spLocks noChangeAspect="1" noChangeArrowheads="1"/>
            </p:cNvSpPr>
            <p:nvPr/>
          </p:nvSpPr>
          <p:spPr bwMode="auto">
            <a:xfrm>
              <a:off x="1002"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637" name="Oval 630"/>
            <p:cNvSpPr>
              <a:spLocks noChangeAspect="1" noChangeArrowheads="1"/>
            </p:cNvSpPr>
            <p:nvPr/>
          </p:nvSpPr>
          <p:spPr bwMode="auto">
            <a:xfrm>
              <a:off x="1145"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638" name="Oval 631"/>
            <p:cNvSpPr>
              <a:spLocks noChangeAspect="1" noChangeArrowheads="1"/>
            </p:cNvSpPr>
            <p:nvPr/>
          </p:nvSpPr>
          <p:spPr bwMode="auto">
            <a:xfrm>
              <a:off x="1216"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639" name="Oval 632"/>
            <p:cNvSpPr>
              <a:spLocks noChangeAspect="1" noChangeArrowheads="1"/>
            </p:cNvSpPr>
            <p:nvPr/>
          </p:nvSpPr>
          <p:spPr bwMode="auto">
            <a:xfrm>
              <a:off x="1288"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640" name="Oval 633"/>
            <p:cNvSpPr>
              <a:spLocks noChangeAspect="1" noChangeArrowheads="1"/>
            </p:cNvSpPr>
            <p:nvPr/>
          </p:nvSpPr>
          <p:spPr bwMode="auto">
            <a:xfrm>
              <a:off x="4776"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641" name="Oval 634"/>
            <p:cNvSpPr>
              <a:spLocks noChangeAspect="1" noChangeArrowheads="1"/>
            </p:cNvSpPr>
            <p:nvPr/>
          </p:nvSpPr>
          <p:spPr bwMode="auto">
            <a:xfrm>
              <a:off x="4847"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642" name="Oval 635"/>
            <p:cNvSpPr>
              <a:spLocks noChangeAspect="1" noChangeArrowheads="1"/>
            </p:cNvSpPr>
            <p:nvPr/>
          </p:nvSpPr>
          <p:spPr bwMode="auto">
            <a:xfrm>
              <a:off x="4989"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643" name="Oval 636"/>
            <p:cNvSpPr>
              <a:spLocks noChangeAspect="1" noChangeArrowheads="1"/>
            </p:cNvSpPr>
            <p:nvPr/>
          </p:nvSpPr>
          <p:spPr bwMode="auto">
            <a:xfrm>
              <a:off x="5132"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644" name="Oval 637"/>
            <p:cNvSpPr>
              <a:spLocks noChangeAspect="1" noChangeArrowheads="1"/>
            </p:cNvSpPr>
            <p:nvPr/>
          </p:nvSpPr>
          <p:spPr bwMode="auto">
            <a:xfrm>
              <a:off x="4918"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645" name="Oval 638"/>
            <p:cNvSpPr>
              <a:spLocks noChangeAspect="1" noChangeArrowheads="1"/>
            </p:cNvSpPr>
            <p:nvPr/>
          </p:nvSpPr>
          <p:spPr bwMode="auto">
            <a:xfrm>
              <a:off x="5061"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646" name="Oval 639"/>
            <p:cNvSpPr>
              <a:spLocks noChangeAspect="1" noChangeArrowheads="1"/>
            </p:cNvSpPr>
            <p:nvPr/>
          </p:nvSpPr>
          <p:spPr bwMode="auto">
            <a:xfrm>
              <a:off x="5203"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grpSp>
      <p:grpSp>
        <p:nvGrpSpPr>
          <p:cNvPr id="266900" name="Group 640"/>
          <p:cNvGrpSpPr>
            <a:grpSpLocks/>
          </p:cNvGrpSpPr>
          <p:nvPr/>
        </p:nvGrpSpPr>
        <p:grpSpPr bwMode="auto">
          <a:xfrm>
            <a:off x="720725" y="1073150"/>
            <a:ext cx="7681913" cy="109538"/>
            <a:chOff x="391" y="1820"/>
            <a:chExt cx="4839" cy="69"/>
          </a:xfrm>
        </p:grpSpPr>
        <p:sp>
          <p:nvSpPr>
            <p:cNvPr id="266512" name="Oval 641"/>
            <p:cNvSpPr>
              <a:spLocks noChangeAspect="1" noChangeArrowheads="1"/>
            </p:cNvSpPr>
            <p:nvPr/>
          </p:nvSpPr>
          <p:spPr bwMode="auto">
            <a:xfrm>
              <a:off x="1245"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13" name="Oval 642"/>
            <p:cNvSpPr>
              <a:spLocks noChangeAspect="1" noChangeArrowheads="1"/>
            </p:cNvSpPr>
            <p:nvPr/>
          </p:nvSpPr>
          <p:spPr bwMode="auto">
            <a:xfrm>
              <a:off x="1316"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14" name="Oval 643"/>
            <p:cNvSpPr>
              <a:spLocks noChangeAspect="1" noChangeArrowheads="1"/>
            </p:cNvSpPr>
            <p:nvPr/>
          </p:nvSpPr>
          <p:spPr bwMode="auto">
            <a:xfrm>
              <a:off x="1458"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15" name="Oval 644"/>
            <p:cNvSpPr>
              <a:spLocks noChangeAspect="1" noChangeArrowheads="1"/>
            </p:cNvSpPr>
            <p:nvPr/>
          </p:nvSpPr>
          <p:spPr bwMode="auto">
            <a:xfrm>
              <a:off x="1601"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16" name="Oval 645"/>
            <p:cNvSpPr>
              <a:spLocks noChangeAspect="1" noChangeArrowheads="1"/>
            </p:cNvSpPr>
            <p:nvPr/>
          </p:nvSpPr>
          <p:spPr bwMode="auto">
            <a:xfrm>
              <a:off x="1387"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17" name="Oval 646"/>
            <p:cNvSpPr>
              <a:spLocks noChangeAspect="1" noChangeArrowheads="1"/>
            </p:cNvSpPr>
            <p:nvPr/>
          </p:nvSpPr>
          <p:spPr bwMode="auto">
            <a:xfrm>
              <a:off x="1530"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18" name="Oval 647"/>
            <p:cNvSpPr>
              <a:spLocks noChangeAspect="1" noChangeArrowheads="1"/>
            </p:cNvSpPr>
            <p:nvPr/>
          </p:nvSpPr>
          <p:spPr bwMode="auto">
            <a:xfrm>
              <a:off x="1672"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19" name="Oval 648"/>
            <p:cNvSpPr>
              <a:spLocks noChangeAspect="1" noChangeArrowheads="1"/>
            </p:cNvSpPr>
            <p:nvPr/>
          </p:nvSpPr>
          <p:spPr bwMode="auto">
            <a:xfrm>
              <a:off x="1815"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20" name="Oval 649"/>
            <p:cNvSpPr>
              <a:spLocks noChangeAspect="1" noChangeArrowheads="1"/>
            </p:cNvSpPr>
            <p:nvPr/>
          </p:nvSpPr>
          <p:spPr bwMode="auto">
            <a:xfrm>
              <a:off x="1743"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21" name="Oval 650"/>
            <p:cNvSpPr>
              <a:spLocks noChangeAspect="1" noChangeArrowheads="1"/>
            </p:cNvSpPr>
            <p:nvPr/>
          </p:nvSpPr>
          <p:spPr bwMode="auto">
            <a:xfrm>
              <a:off x="1886"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22" name="Oval 651"/>
            <p:cNvSpPr>
              <a:spLocks noChangeAspect="1" noChangeArrowheads="1"/>
            </p:cNvSpPr>
            <p:nvPr/>
          </p:nvSpPr>
          <p:spPr bwMode="auto">
            <a:xfrm>
              <a:off x="1957"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23" name="Oval 652"/>
            <p:cNvSpPr>
              <a:spLocks noChangeAspect="1" noChangeArrowheads="1"/>
            </p:cNvSpPr>
            <p:nvPr/>
          </p:nvSpPr>
          <p:spPr bwMode="auto">
            <a:xfrm>
              <a:off x="2029"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24" name="Oval 653"/>
            <p:cNvSpPr>
              <a:spLocks noChangeAspect="1" noChangeArrowheads="1"/>
            </p:cNvSpPr>
            <p:nvPr/>
          </p:nvSpPr>
          <p:spPr bwMode="auto">
            <a:xfrm>
              <a:off x="2099"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25" name="Oval 654"/>
            <p:cNvSpPr>
              <a:spLocks noChangeAspect="1" noChangeArrowheads="1"/>
            </p:cNvSpPr>
            <p:nvPr/>
          </p:nvSpPr>
          <p:spPr bwMode="auto">
            <a:xfrm>
              <a:off x="2170"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26" name="Oval 655"/>
            <p:cNvSpPr>
              <a:spLocks noChangeAspect="1" noChangeArrowheads="1"/>
            </p:cNvSpPr>
            <p:nvPr/>
          </p:nvSpPr>
          <p:spPr bwMode="auto">
            <a:xfrm>
              <a:off x="2312"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27" name="Oval 656"/>
            <p:cNvSpPr>
              <a:spLocks noChangeAspect="1" noChangeArrowheads="1"/>
            </p:cNvSpPr>
            <p:nvPr/>
          </p:nvSpPr>
          <p:spPr bwMode="auto">
            <a:xfrm>
              <a:off x="2455"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28" name="Oval 657"/>
            <p:cNvSpPr>
              <a:spLocks noChangeAspect="1" noChangeArrowheads="1"/>
            </p:cNvSpPr>
            <p:nvPr/>
          </p:nvSpPr>
          <p:spPr bwMode="auto">
            <a:xfrm>
              <a:off x="2241"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29" name="Oval 658"/>
            <p:cNvSpPr>
              <a:spLocks noChangeAspect="1" noChangeArrowheads="1"/>
            </p:cNvSpPr>
            <p:nvPr/>
          </p:nvSpPr>
          <p:spPr bwMode="auto">
            <a:xfrm>
              <a:off x="2384"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30" name="Oval 659"/>
            <p:cNvSpPr>
              <a:spLocks noChangeAspect="1" noChangeArrowheads="1"/>
            </p:cNvSpPr>
            <p:nvPr/>
          </p:nvSpPr>
          <p:spPr bwMode="auto">
            <a:xfrm>
              <a:off x="2526"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31" name="Oval 660"/>
            <p:cNvSpPr>
              <a:spLocks noChangeAspect="1" noChangeArrowheads="1"/>
            </p:cNvSpPr>
            <p:nvPr/>
          </p:nvSpPr>
          <p:spPr bwMode="auto">
            <a:xfrm>
              <a:off x="2669"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32" name="Oval 661"/>
            <p:cNvSpPr>
              <a:spLocks noChangeAspect="1" noChangeArrowheads="1"/>
            </p:cNvSpPr>
            <p:nvPr/>
          </p:nvSpPr>
          <p:spPr bwMode="auto">
            <a:xfrm>
              <a:off x="2597"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33" name="Oval 662"/>
            <p:cNvSpPr>
              <a:spLocks noChangeAspect="1" noChangeArrowheads="1"/>
            </p:cNvSpPr>
            <p:nvPr/>
          </p:nvSpPr>
          <p:spPr bwMode="auto">
            <a:xfrm>
              <a:off x="2740"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34" name="Oval 663"/>
            <p:cNvSpPr>
              <a:spLocks noChangeAspect="1" noChangeArrowheads="1"/>
            </p:cNvSpPr>
            <p:nvPr/>
          </p:nvSpPr>
          <p:spPr bwMode="auto">
            <a:xfrm>
              <a:off x="2811"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35" name="Oval 664"/>
            <p:cNvSpPr>
              <a:spLocks noChangeAspect="1" noChangeArrowheads="1"/>
            </p:cNvSpPr>
            <p:nvPr/>
          </p:nvSpPr>
          <p:spPr bwMode="auto">
            <a:xfrm>
              <a:off x="2883"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36" name="Oval 665"/>
            <p:cNvSpPr>
              <a:spLocks noChangeAspect="1" noChangeArrowheads="1"/>
            </p:cNvSpPr>
            <p:nvPr/>
          </p:nvSpPr>
          <p:spPr bwMode="auto">
            <a:xfrm>
              <a:off x="2954"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37" name="Oval 666"/>
            <p:cNvSpPr>
              <a:spLocks noChangeAspect="1" noChangeArrowheads="1"/>
            </p:cNvSpPr>
            <p:nvPr/>
          </p:nvSpPr>
          <p:spPr bwMode="auto">
            <a:xfrm>
              <a:off x="3025"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38" name="Oval 667"/>
            <p:cNvSpPr>
              <a:spLocks noChangeAspect="1" noChangeArrowheads="1"/>
            </p:cNvSpPr>
            <p:nvPr/>
          </p:nvSpPr>
          <p:spPr bwMode="auto">
            <a:xfrm>
              <a:off x="3167"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39" name="Oval 668"/>
            <p:cNvSpPr>
              <a:spLocks noChangeAspect="1" noChangeArrowheads="1"/>
            </p:cNvSpPr>
            <p:nvPr/>
          </p:nvSpPr>
          <p:spPr bwMode="auto">
            <a:xfrm>
              <a:off x="3310"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40" name="Oval 669"/>
            <p:cNvSpPr>
              <a:spLocks noChangeAspect="1" noChangeArrowheads="1"/>
            </p:cNvSpPr>
            <p:nvPr/>
          </p:nvSpPr>
          <p:spPr bwMode="auto">
            <a:xfrm>
              <a:off x="3096"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41" name="Oval 670"/>
            <p:cNvSpPr>
              <a:spLocks noChangeAspect="1" noChangeArrowheads="1"/>
            </p:cNvSpPr>
            <p:nvPr/>
          </p:nvSpPr>
          <p:spPr bwMode="auto">
            <a:xfrm>
              <a:off x="3239"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42" name="Oval 671"/>
            <p:cNvSpPr>
              <a:spLocks noChangeAspect="1" noChangeArrowheads="1"/>
            </p:cNvSpPr>
            <p:nvPr/>
          </p:nvSpPr>
          <p:spPr bwMode="auto">
            <a:xfrm>
              <a:off x="3381"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43" name="Oval 672"/>
            <p:cNvSpPr>
              <a:spLocks noChangeAspect="1" noChangeArrowheads="1"/>
            </p:cNvSpPr>
            <p:nvPr/>
          </p:nvSpPr>
          <p:spPr bwMode="auto">
            <a:xfrm>
              <a:off x="3524"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44" name="Oval 673"/>
            <p:cNvSpPr>
              <a:spLocks noChangeAspect="1" noChangeArrowheads="1"/>
            </p:cNvSpPr>
            <p:nvPr/>
          </p:nvSpPr>
          <p:spPr bwMode="auto">
            <a:xfrm>
              <a:off x="3452"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45" name="Oval 674"/>
            <p:cNvSpPr>
              <a:spLocks noChangeAspect="1" noChangeArrowheads="1"/>
            </p:cNvSpPr>
            <p:nvPr/>
          </p:nvSpPr>
          <p:spPr bwMode="auto">
            <a:xfrm>
              <a:off x="3595"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46" name="Oval 675"/>
            <p:cNvSpPr>
              <a:spLocks noChangeAspect="1" noChangeArrowheads="1"/>
            </p:cNvSpPr>
            <p:nvPr/>
          </p:nvSpPr>
          <p:spPr bwMode="auto">
            <a:xfrm>
              <a:off x="3666"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47" name="Oval 676"/>
            <p:cNvSpPr>
              <a:spLocks noChangeAspect="1" noChangeArrowheads="1"/>
            </p:cNvSpPr>
            <p:nvPr/>
          </p:nvSpPr>
          <p:spPr bwMode="auto">
            <a:xfrm>
              <a:off x="3738"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48" name="Oval 677"/>
            <p:cNvSpPr>
              <a:spLocks noChangeAspect="1" noChangeArrowheads="1"/>
            </p:cNvSpPr>
            <p:nvPr/>
          </p:nvSpPr>
          <p:spPr bwMode="auto">
            <a:xfrm flipH="1">
              <a:off x="4592"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49" name="Oval 678"/>
            <p:cNvSpPr>
              <a:spLocks noChangeAspect="1" noChangeArrowheads="1"/>
            </p:cNvSpPr>
            <p:nvPr/>
          </p:nvSpPr>
          <p:spPr bwMode="auto">
            <a:xfrm flipH="1">
              <a:off x="4521"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50" name="Oval 679"/>
            <p:cNvSpPr>
              <a:spLocks noChangeAspect="1" noChangeArrowheads="1"/>
            </p:cNvSpPr>
            <p:nvPr/>
          </p:nvSpPr>
          <p:spPr bwMode="auto">
            <a:xfrm flipH="1">
              <a:off x="4379"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51" name="Oval 680"/>
            <p:cNvSpPr>
              <a:spLocks noChangeAspect="1" noChangeArrowheads="1"/>
            </p:cNvSpPr>
            <p:nvPr/>
          </p:nvSpPr>
          <p:spPr bwMode="auto">
            <a:xfrm flipH="1">
              <a:off x="4236"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52" name="Oval 681"/>
            <p:cNvSpPr>
              <a:spLocks noChangeAspect="1" noChangeArrowheads="1"/>
            </p:cNvSpPr>
            <p:nvPr/>
          </p:nvSpPr>
          <p:spPr bwMode="auto">
            <a:xfrm flipH="1">
              <a:off x="4450"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53" name="Oval 682"/>
            <p:cNvSpPr>
              <a:spLocks noChangeAspect="1" noChangeArrowheads="1"/>
            </p:cNvSpPr>
            <p:nvPr/>
          </p:nvSpPr>
          <p:spPr bwMode="auto">
            <a:xfrm flipH="1">
              <a:off x="4307"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54" name="Oval 683"/>
            <p:cNvSpPr>
              <a:spLocks noChangeAspect="1" noChangeArrowheads="1"/>
            </p:cNvSpPr>
            <p:nvPr/>
          </p:nvSpPr>
          <p:spPr bwMode="auto">
            <a:xfrm flipH="1">
              <a:off x="4165"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55" name="Oval 684"/>
            <p:cNvSpPr>
              <a:spLocks noChangeAspect="1" noChangeArrowheads="1"/>
            </p:cNvSpPr>
            <p:nvPr/>
          </p:nvSpPr>
          <p:spPr bwMode="auto">
            <a:xfrm flipH="1">
              <a:off x="4022"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56" name="Oval 685"/>
            <p:cNvSpPr>
              <a:spLocks noChangeAspect="1" noChangeArrowheads="1"/>
            </p:cNvSpPr>
            <p:nvPr/>
          </p:nvSpPr>
          <p:spPr bwMode="auto">
            <a:xfrm flipH="1">
              <a:off x="4094"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57" name="Oval 686"/>
            <p:cNvSpPr>
              <a:spLocks noChangeAspect="1" noChangeArrowheads="1"/>
            </p:cNvSpPr>
            <p:nvPr/>
          </p:nvSpPr>
          <p:spPr bwMode="auto">
            <a:xfrm flipH="1">
              <a:off x="3951"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58" name="Oval 687"/>
            <p:cNvSpPr>
              <a:spLocks noChangeAspect="1" noChangeArrowheads="1"/>
            </p:cNvSpPr>
            <p:nvPr/>
          </p:nvSpPr>
          <p:spPr bwMode="auto">
            <a:xfrm flipH="1">
              <a:off x="3880"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59" name="Oval 688"/>
            <p:cNvSpPr>
              <a:spLocks noChangeAspect="1" noChangeArrowheads="1"/>
            </p:cNvSpPr>
            <p:nvPr/>
          </p:nvSpPr>
          <p:spPr bwMode="auto">
            <a:xfrm flipH="1">
              <a:off x="3808"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60" name="Oval 689"/>
            <p:cNvSpPr>
              <a:spLocks noChangeAspect="1" noChangeArrowheads="1"/>
            </p:cNvSpPr>
            <p:nvPr/>
          </p:nvSpPr>
          <p:spPr bwMode="auto">
            <a:xfrm>
              <a:off x="391"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61" name="Oval 690"/>
            <p:cNvSpPr>
              <a:spLocks noChangeAspect="1" noChangeArrowheads="1"/>
            </p:cNvSpPr>
            <p:nvPr/>
          </p:nvSpPr>
          <p:spPr bwMode="auto">
            <a:xfrm>
              <a:off x="462"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62" name="Oval 691"/>
            <p:cNvSpPr>
              <a:spLocks noChangeAspect="1" noChangeArrowheads="1"/>
            </p:cNvSpPr>
            <p:nvPr/>
          </p:nvSpPr>
          <p:spPr bwMode="auto">
            <a:xfrm>
              <a:off x="604"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63" name="Oval 692"/>
            <p:cNvSpPr>
              <a:spLocks noChangeAspect="1" noChangeArrowheads="1"/>
            </p:cNvSpPr>
            <p:nvPr/>
          </p:nvSpPr>
          <p:spPr bwMode="auto">
            <a:xfrm>
              <a:off x="747"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64" name="Oval 693"/>
            <p:cNvSpPr>
              <a:spLocks noChangeAspect="1" noChangeArrowheads="1"/>
            </p:cNvSpPr>
            <p:nvPr/>
          </p:nvSpPr>
          <p:spPr bwMode="auto">
            <a:xfrm>
              <a:off x="533"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65" name="Oval 694"/>
            <p:cNvSpPr>
              <a:spLocks noChangeAspect="1" noChangeArrowheads="1"/>
            </p:cNvSpPr>
            <p:nvPr/>
          </p:nvSpPr>
          <p:spPr bwMode="auto">
            <a:xfrm>
              <a:off x="676"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66" name="Oval 695"/>
            <p:cNvSpPr>
              <a:spLocks noChangeAspect="1" noChangeArrowheads="1"/>
            </p:cNvSpPr>
            <p:nvPr/>
          </p:nvSpPr>
          <p:spPr bwMode="auto">
            <a:xfrm>
              <a:off x="818"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67" name="Oval 696"/>
            <p:cNvSpPr>
              <a:spLocks noChangeAspect="1" noChangeArrowheads="1"/>
            </p:cNvSpPr>
            <p:nvPr/>
          </p:nvSpPr>
          <p:spPr bwMode="auto">
            <a:xfrm>
              <a:off x="961"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68" name="Oval 697"/>
            <p:cNvSpPr>
              <a:spLocks noChangeAspect="1" noChangeArrowheads="1"/>
            </p:cNvSpPr>
            <p:nvPr/>
          </p:nvSpPr>
          <p:spPr bwMode="auto">
            <a:xfrm>
              <a:off x="889"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69" name="Oval 698"/>
            <p:cNvSpPr>
              <a:spLocks noChangeAspect="1" noChangeArrowheads="1"/>
            </p:cNvSpPr>
            <p:nvPr/>
          </p:nvSpPr>
          <p:spPr bwMode="auto">
            <a:xfrm>
              <a:off x="1032"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70" name="Oval 699"/>
            <p:cNvSpPr>
              <a:spLocks noChangeAspect="1" noChangeArrowheads="1"/>
            </p:cNvSpPr>
            <p:nvPr/>
          </p:nvSpPr>
          <p:spPr bwMode="auto">
            <a:xfrm>
              <a:off x="1103"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71" name="Oval 700"/>
            <p:cNvSpPr>
              <a:spLocks noChangeAspect="1" noChangeArrowheads="1"/>
            </p:cNvSpPr>
            <p:nvPr/>
          </p:nvSpPr>
          <p:spPr bwMode="auto">
            <a:xfrm>
              <a:off x="1175"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72" name="Oval 701"/>
            <p:cNvSpPr>
              <a:spLocks noChangeAspect="1" noChangeArrowheads="1"/>
            </p:cNvSpPr>
            <p:nvPr/>
          </p:nvSpPr>
          <p:spPr bwMode="auto">
            <a:xfrm>
              <a:off x="4663"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73" name="Oval 702"/>
            <p:cNvSpPr>
              <a:spLocks noChangeAspect="1" noChangeArrowheads="1"/>
            </p:cNvSpPr>
            <p:nvPr/>
          </p:nvSpPr>
          <p:spPr bwMode="auto">
            <a:xfrm>
              <a:off x="4734"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74" name="Oval 703"/>
            <p:cNvSpPr>
              <a:spLocks noChangeAspect="1" noChangeArrowheads="1"/>
            </p:cNvSpPr>
            <p:nvPr/>
          </p:nvSpPr>
          <p:spPr bwMode="auto">
            <a:xfrm>
              <a:off x="4876"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75" name="Oval 704"/>
            <p:cNvSpPr>
              <a:spLocks noChangeAspect="1" noChangeArrowheads="1"/>
            </p:cNvSpPr>
            <p:nvPr/>
          </p:nvSpPr>
          <p:spPr bwMode="auto">
            <a:xfrm>
              <a:off x="5019"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76" name="Oval 705"/>
            <p:cNvSpPr>
              <a:spLocks noChangeAspect="1" noChangeArrowheads="1"/>
            </p:cNvSpPr>
            <p:nvPr/>
          </p:nvSpPr>
          <p:spPr bwMode="auto">
            <a:xfrm>
              <a:off x="4805"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77" name="Oval 706"/>
            <p:cNvSpPr>
              <a:spLocks noChangeAspect="1" noChangeArrowheads="1"/>
            </p:cNvSpPr>
            <p:nvPr/>
          </p:nvSpPr>
          <p:spPr bwMode="auto">
            <a:xfrm>
              <a:off x="4948"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78" name="Oval 707"/>
            <p:cNvSpPr>
              <a:spLocks noChangeAspect="1" noChangeArrowheads="1"/>
            </p:cNvSpPr>
            <p:nvPr/>
          </p:nvSpPr>
          <p:spPr bwMode="auto">
            <a:xfrm>
              <a:off x="5090"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79" name="Oval 708"/>
            <p:cNvSpPr>
              <a:spLocks noChangeAspect="1" noChangeArrowheads="1"/>
            </p:cNvSpPr>
            <p:nvPr/>
          </p:nvSpPr>
          <p:spPr bwMode="auto">
            <a:xfrm>
              <a:off x="5161"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grpSp>
      <p:grpSp>
        <p:nvGrpSpPr>
          <p:cNvPr id="266901" name="Group 709"/>
          <p:cNvGrpSpPr>
            <a:grpSpLocks/>
          </p:cNvGrpSpPr>
          <p:nvPr/>
        </p:nvGrpSpPr>
        <p:grpSpPr bwMode="auto">
          <a:xfrm>
            <a:off x="666750" y="1104900"/>
            <a:ext cx="7796213" cy="109538"/>
            <a:chOff x="393" y="1954"/>
            <a:chExt cx="4911" cy="69"/>
          </a:xfrm>
        </p:grpSpPr>
        <p:sp>
          <p:nvSpPr>
            <p:cNvPr id="266443" name="Oval 710"/>
            <p:cNvSpPr>
              <a:spLocks noChangeAspect="1" noChangeArrowheads="1"/>
            </p:cNvSpPr>
            <p:nvPr/>
          </p:nvSpPr>
          <p:spPr bwMode="auto">
            <a:xfrm>
              <a:off x="1247"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444" name="Oval 711"/>
            <p:cNvSpPr>
              <a:spLocks noChangeAspect="1" noChangeArrowheads="1"/>
            </p:cNvSpPr>
            <p:nvPr/>
          </p:nvSpPr>
          <p:spPr bwMode="auto">
            <a:xfrm>
              <a:off x="1318"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445" name="Oval 712"/>
            <p:cNvSpPr>
              <a:spLocks noChangeAspect="1" noChangeArrowheads="1"/>
            </p:cNvSpPr>
            <p:nvPr/>
          </p:nvSpPr>
          <p:spPr bwMode="auto">
            <a:xfrm>
              <a:off x="1460"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446" name="Oval 713"/>
            <p:cNvSpPr>
              <a:spLocks noChangeAspect="1" noChangeArrowheads="1"/>
            </p:cNvSpPr>
            <p:nvPr/>
          </p:nvSpPr>
          <p:spPr bwMode="auto">
            <a:xfrm>
              <a:off x="1603"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447" name="Oval 714"/>
            <p:cNvSpPr>
              <a:spLocks noChangeAspect="1" noChangeArrowheads="1"/>
            </p:cNvSpPr>
            <p:nvPr/>
          </p:nvSpPr>
          <p:spPr bwMode="auto">
            <a:xfrm>
              <a:off x="1389"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448" name="Oval 715"/>
            <p:cNvSpPr>
              <a:spLocks noChangeAspect="1" noChangeArrowheads="1"/>
            </p:cNvSpPr>
            <p:nvPr/>
          </p:nvSpPr>
          <p:spPr bwMode="auto">
            <a:xfrm>
              <a:off x="1532"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449" name="Oval 716"/>
            <p:cNvSpPr>
              <a:spLocks noChangeAspect="1" noChangeArrowheads="1"/>
            </p:cNvSpPr>
            <p:nvPr/>
          </p:nvSpPr>
          <p:spPr bwMode="auto">
            <a:xfrm>
              <a:off x="1674"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450" name="Oval 717"/>
            <p:cNvSpPr>
              <a:spLocks noChangeAspect="1" noChangeArrowheads="1"/>
            </p:cNvSpPr>
            <p:nvPr/>
          </p:nvSpPr>
          <p:spPr bwMode="auto">
            <a:xfrm>
              <a:off x="1817"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451" name="Oval 718"/>
            <p:cNvSpPr>
              <a:spLocks noChangeAspect="1" noChangeArrowheads="1"/>
            </p:cNvSpPr>
            <p:nvPr/>
          </p:nvSpPr>
          <p:spPr bwMode="auto">
            <a:xfrm>
              <a:off x="1745"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452" name="Oval 719"/>
            <p:cNvSpPr>
              <a:spLocks noChangeAspect="1" noChangeArrowheads="1"/>
            </p:cNvSpPr>
            <p:nvPr/>
          </p:nvSpPr>
          <p:spPr bwMode="auto">
            <a:xfrm>
              <a:off x="1888"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453" name="Oval 720"/>
            <p:cNvSpPr>
              <a:spLocks noChangeAspect="1" noChangeArrowheads="1"/>
            </p:cNvSpPr>
            <p:nvPr/>
          </p:nvSpPr>
          <p:spPr bwMode="auto">
            <a:xfrm>
              <a:off x="1959"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454" name="Oval 721"/>
            <p:cNvSpPr>
              <a:spLocks noChangeAspect="1" noChangeArrowheads="1"/>
            </p:cNvSpPr>
            <p:nvPr/>
          </p:nvSpPr>
          <p:spPr bwMode="auto">
            <a:xfrm>
              <a:off x="2031"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455" name="Oval 722"/>
            <p:cNvSpPr>
              <a:spLocks noChangeAspect="1" noChangeArrowheads="1"/>
            </p:cNvSpPr>
            <p:nvPr/>
          </p:nvSpPr>
          <p:spPr bwMode="auto">
            <a:xfrm>
              <a:off x="2101"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456" name="Oval 723"/>
            <p:cNvSpPr>
              <a:spLocks noChangeAspect="1" noChangeArrowheads="1"/>
            </p:cNvSpPr>
            <p:nvPr/>
          </p:nvSpPr>
          <p:spPr bwMode="auto">
            <a:xfrm>
              <a:off x="2172"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457" name="Oval 724"/>
            <p:cNvSpPr>
              <a:spLocks noChangeAspect="1" noChangeArrowheads="1"/>
            </p:cNvSpPr>
            <p:nvPr/>
          </p:nvSpPr>
          <p:spPr bwMode="auto">
            <a:xfrm>
              <a:off x="2314"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458" name="Oval 725"/>
            <p:cNvSpPr>
              <a:spLocks noChangeAspect="1" noChangeArrowheads="1"/>
            </p:cNvSpPr>
            <p:nvPr/>
          </p:nvSpPr>
          <p:spPr bwMode="auto">
            <a:xfrm>
              <a:off x="2457"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459" name="Oval 726"/>
            <p:cNvSpPr>
              <a:spLocks noChangeAspect="1" noChangeArrowheads="1"/>
            </p:cNvSpPr>
            <p:nvPr/>
          </p:nvSpPr>
          <p:spPr bwMode="auto">
            <a:xfrm>
              <a:off x="2243"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460" name="Oval 727"/>
            <p:cNvSpPr>
              <a:spLocks noChangeAspect="1" noChangeArrowheads="1"/>
            </p:cNvSpPr>
            <p:nvPr/>
          </p:nvSpPr>
          <p:spPr bwMode="auto">
            <a:xfrm>
              <a:off x="2386"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461" name="Oval 728"/>
            <p:cNvSpPr>
              <a:spLocks noChangeAspect="1" noChangeArrowheads="1"/>
            </p:cNvSpPr>
            <p:nvPr/>
          </p:nvSpPr>
          <p:spPr bwMode="auto">
            <a:xfrm>
              <a:off x="2528"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462" name="Oval 729"/>
            <p:cNvSpPr>
              <a:spLocks noChangeAspect="1" noChangeArrowheads="1"/>
            </p:cNvSpPr>
            <p:nvPr/>
          </p:nvSpPr>
          <p:spPr bwMode="auto">
            <a:xfrm>
              <a:off x="2671"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463" name="Oval 730"/>
            <p:cNvSpPr>
              <a:spLocks noChangeAspect="1" noChangeArrowheads="1"/>
            </p:cNvSpPr>
            <p:nvPr/>
          </p:nvSpPr>
          <p:spPr bwMode="auto">
            <a:xfrm>
              <a:off x="2599"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464" name="Oval 731"/>
            <p:cNvSpPr>
              <a:spLocks noChangeAspect="1" noChangeArrowheads="1"/>
            </p:cNvSpPr>
            <p:nvPr/>
          </p:nvSpPr>
          <p:spPr bwMode="auto">
            <a:xfrm>
              <a:off x="2742"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465" name="Oval 732"/>
            <p:cNvSpPr>
              <a:spLocks noChangeAspect="1" noChangeArrowheads="1"/>
            </p:cNvSpPr>
            <p:nvPr/>
          </p:nvSpPr>
          <p:spPr bwMode="auto">
            <a:xfrm>
              <a:off x="2813"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466" name="Oval 733"/>
            <p:cNvSpPr>
              <a:spLocks noChangeAspect="1" noChangeArrowheads="1"/>
            </p:cNvSpPr>
            <p:nvPr/>
          </p:nvSpPr>
          <p:spPr bwMode="auto">
            <a:xfrm>
              <a:off x="2885"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467" name="Oval 734"/>
            <p:cNvSpPr>
              <a:spLocks noChangeAspect="1" noChangeArrowheads="1"/>
            </p:cNvSpPr>
            <p:nvPr/>
          </p:nvSpPr>
          <p:spPr bwMode="auto">
            <a:xfrm>
              <a:off x="2956"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468" name="Oval 735"/>
            <p:cNvSpPr>
              <a:spLocks noChangeAspect="1" noChangeArrowheads="1"/>
            </p:cNvSpPr>
            <p:nvPr/>
          </p:nvSpPr>
          <p:spPr bwMode="auto">
            <a:xfrm>
              <a:off x="3027"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469" name="Oval 736"/>
            <p:cNvSpPr>
              <a:spLocks noChangeAspect="1" noChangeArrowheads="1"/>
            </p:cNvSpPr>
            <p:nvPr/>
          </p:nvSpPr>
          <p:spPr bwMode="auto">
            <a:xfrm>
              <a:off x="3169"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470" name="Oval 737"/>
            <p:cNvSpPr>
              <a:spLocks noChangeAspect="1" noChangeArrowheads="1"/>
            </p:cNvSpPr>
            <p:nvPr/>
          </p:nvSpPr>
          <p:spPr bwMode="auto">
            <a:xfrm>
              <a:off x="3312"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471" name="Oval 738"/>
            <p:cNvSpPr>
              <a:spLocks noChangeAspect="1" noChangeArrowheads="1"/>
            </p:cNvSpPr>
            <p:nvPr/>
          </p:nvSpPr>
          <p:spPr bwMode="auto">
            <a:xfrm>
              <a:off x="3098"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472" name="Oval 739"/>
            <p:cNvSpPr>
              <a:spLocks noChangeAspect="1" noChangeArrowheads="1"/>
            </p:cNvSpPr>
            <p:nvPr/>
          </p:nvSpPr>
          <p:spPr bwMode="auto">
            <a:xfrm>
              <a:off x="3241"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473" name="Oval 740"/>
            <p:cNvSpPr>
              <a:spLocks noChangeAspect="1" noChangeArrowheads="1"/>
            </p:cNvSpPr>
            <p:nvPr/>
          </p:nvSpPr>
          <p:spPr bwMode="auto">
            <a:xfrm>
              <a:off x="3383"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474" name="Oval 741"/>
            <p:cNvSpPr>
              <a:spLocks noChangeAspect="1" noChangeArrowheads="1"/>
            </p:cNvSpPr>
            <p:nvPr/>
          </p:nvSpPr>
          <p:spPr bwMode="auto">
            <a:xfrm>
              <a:off x="3526"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475" name="Oval 742"/>
            <p:cNvSpPr>
              <a:spLocks noChangeAspect="1" noChangeArrowheads="1"/>
            </p:cNvSpPr>
            <p:nvPr/>
          </p:nvSpPr>
          <p:spPr bwMode="auto">
            <a:xfrm>
              <a:off x="3454"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476" name="Oval 743"/>
            <p:cNvSpPr>
              <a:spLocks noChangeAspect="1" noChangeArrowheads="1"/>
            </p:cNvSpPr>
            <p:nvPr/>
          </p:nvSpPr>
          <p:spPr bwMode="auto">
            <a:xfrm>
              <a:off x="3597"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477" name="Oval 744"/>
            <p:cNvSpPr>
              <a:spLocks noChangeAspect="1" noChangeArrowheads="1"/>
            </p:cNvSpPr>
            <p:nvPr/>
          </p:nvSpPr>
          <p:spPr bwMode="auto">
            <a:xfrm>
              <a:off x="3668"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478" name="Oval 745"/>
            <p:cNvSpPr>
              <a:spLocks noChangeAspect="1" noChangeArrowheads="1"/>
            </p:cNvSpPr>
            <p:nvPr/>
          </p:nvSpPr>
          <p:spPr bwMode="auto">
            <a:xfrm>
              <a:off x="3740"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479" name="Oval 746"/>
            <p:cNvSpPr>
              <a:spLocks noChangeAspect="1" noChangeArrowheads="1"/>
            </p:cNvSpPr>
            <p:nvPr/>
          </p:nvSpPr>
          <p:spPr bwMode="auto">
            <a:xfrm flipH="1">
              <a:off x="4594"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480" name="Oval 747"/>
            <p:cNvSpPr>
              <a:spLocks noChangeAspect="1" noChangeArrowheads="1"/>
            </p:cNvSpPr>
            <p:nvPr/>
          </p:nvSpPr>
          <p:spPr bwMode="auto">
            <a:xfrm flipH="1">
              <a:off x="4523"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481" name="Oval 748"/>
            <p:cNvSpPr>
              <a:spLocks noChangeAspect="1" noChangeArrowheads="1"/>
            </p:cNvSpPr>
            <p:nvPr/>
          </p:nvSpPr>
          <p:spPr bwMode="auto">
            <a:xfrm flipH="1">
              <a:off x="4381"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482" name="Oval 749"/>
            <p:cNvSpPr>
              <a:spLocks noChangeAspect="1" noChangeArrowheads="1"/>
            </p:cNvSpPr>
            <p:nvPr/>
          </p:nvSpPr>
          <p:spPr bwMode="auto">
            <a:xfrm flipH="1">
              <a:off x="4238"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483" name="Oval 750"/>
            <p:cNvSpPr>
              <a:spLocks noChangeAspect="1" noChangeArrowheads="1"/>
            </p:cNvSpPr>
            <p:nvPr/>
          </p:nvSpPr>
          <p:spPr bwMode="auto">
            <a:xfrm flipH="1">
              <a:off x="4452"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484" name="Oval 751"/>
            <p:cNvSpPr>
              <a:spLocks noChangeAspect="1" noChangeArrowheads="1"/>
            </p:cNvSpPr>
            <p:nvPr/>
          </p:nvSpPr>
          <p:spPr bwMode="auto">
            <a:xfrm flipH="1">
              <a:off x="4309"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485" name="Oval 752"/>
            <p:cNvSpPr>
              <a:spLocks noChangeAspect="1" noChangeArrowheads="1"/>
            </p:cNvSpPr>
            <p:nvPr/>
          </p:nvSpPr>
          <p:spPr bwMode="auto">
            <a:xfrm flipH="1">
              <a:off x="4167"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486" name="Oval 753"/>
            <p:cNvSpPr>
              <a:spLocks noChangeAspect="1" noChangeArrowheads="1"/>
            </p:cNvSpPr>
            <p:nvPr/>
          </p:nvSpPr>
          <p:spPr bwMode="auto">
            <a:xfrm flipH="1">
              <a:off x="4024"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487" name="Oval 754"/>
            <p:cNvSpPr>
              <a:spLocks noChangeAspect="1" noChangeArrowheads="1"/>
            </p:cNvSpPr>
            <p:nvPr/>
          </p:nvSpPr>
          <p:spPr bwMode="auto">
            <a:xfrm flipH="1">
              <a:off x="4096"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488" name="Oval 755"/>
            <p:cNvSpPr>
              <a:spLocks noChangeAspect="1" noChangeArrowheads="1"/>
            </p:cNvSpPr>
            <p:nvPr/>
          </p:nvSpPr>
          <p:spPr bwMode="auto">
            <a:xfrm flipH="1">
              <a:off x="3953"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489" name="Oval 756"/>
            <p:cNvSpPr>
              <a:spLocks noChangeAspect="1" noChangeArrowheads="1"/>
            </p:cNvSpPr>
            <p:nvPr/>
          </p:nvSpPr>
          <p:spPr bwMode="auto">
            <a:xfrm flipH="1">
              <a:off x="3882"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490" name="Oval 757"/>
            <p:cNvSpPr>
              <a:spLocks noChangeAspect="1" noChangeArrowheads="1"/>
            </p:cNvSpPr>
            <p:nvPr/>
          </p:nvSpPr>
          <p:spPr bwMode="auto">
            <a:xfrm flipH="1">
              <a:off x="3810"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491" name="Oval 758"/>
            <p:cNvSpPr>
              <a:spLocks noChangeAspect="1" noChangeArrowheads="1"/>
            </p:cNvSpPr>
            <p:nvPr/>
          </p:nvSpPr>
          <p:spPr bwMode="auto">
            <a:xfrm>
              <a:off x="393"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492" name="Oval 759"/>
            <p:cNvSpPr>
              <a:spLocks noChangeAspect="1" noChangeArrowheads="1"/>
            </p:cNvSpPr>
            <p:nvPr/>
          </p:nvSpPr>
          <p:spPr bwMode="auto">
            <a:xfrm>
              <a:off x="464"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493" name="Oval 760"/>
            <p:cNvSpPr>
              <a:spLocks noChangeAspect="1" noChangeArrowheads="1"/>
            </p:cNvSpPr>
            <p:nvPr/>
          </p:nvSpPr>
          <p:spPr bwMode="auto">
            <a:xfrm>
              <a:off x="606"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494" name="Oval 761"/>
            <p:cNvSpPr>
              <a:spLocks noChangeAspect="1" noChangeArrowheads="1"/>
            </p:cNvSpPr>
            <p:nvPr/>
          </p:nvSpPr>
          <p:spPr bwMode="auto">
            <a:xfrm>
              <a:off x="749"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495" name="Oval 762"/>
            <p:cNvSpPr>
              <a:spLocks noChangeAspect="1" noChangeArrowheads="1"/>
            </p:cNvSpPr>
            <p:nvPr/>
          </p:nvSpPr>
          <p:spPr bwMode="auto">
            <a:xfrm>
              <a:off x="535"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496" name="Oval 763"/>
            <p:cNvSpPr>
              <a:spLocks noChangeAspect="1" noChangeArrowheads="1"/>
            </p:cNvSpPr>
            <p:nvPr/>
          </p:nvSpPr>
          <p:spPr bwMode="auto">
            <a:xfrm>
              <a:off x="678"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497" name="Oval 764"/>
            <p:cNvSpPr>
              <a:spLocks noChangeAspect="1" noChangeArrowheads="1"/>
            </p:cNvSpPr>
            <p:nvPr/>
          </p:nvSpPr>
          <p:spPr bwMode="auto">
            <a:xfrm>
              <a:off x="820"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498" name="Oval 765"/>
            <p:cNvSpPr>
              <a:spLocks noChangeAspect="1" noChangeArrowheads="1"/>
            </p:cNvSpPr>
            <p:nvPr/>
          </p:nvSpPr>
          <p:spPr bwMode="auto">
            <a:xfrm>
              <a:off x="963"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499" name="Oval 766"/>
            <p:cNvSpPr>
              <a:spLocks noChangeAspect="1" noChangeArrowheads="1"/>
            </p:cNvSpPr>
            <p:nvPr/>
          </p:nvSpPr>
          <p:spPr bwMode="auto">
            <a:xfrm>
              <a:off x="891"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00" name="Oval 767"/>
            <p:cNvSpPr>
              <a:spLocks noChangeAspect="1" noChangeArrowheads="1"/>
            </p:cNvSpPr>
            <p:nvPr/>
          </p:nvSpPr>
          <p:spPr bwMode="auto">
            <a:xfrm>
              <a:off x="1034"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01" name="Oval 768"/>
            <p:cNvSpPr>
              <a:spLocks noChangeAspect="1" noChangeArrowheads="1"/>
            </p:cNvSpPr>
            <p:nvPr/>
          </p:nvSpPr>
          <p:spPr bwMode="auto">
            <a:xfrm>
              <a:off x="1105"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02" name="Oval 769"/>
            <p:cNvSpPr>
              <a:spLocks noChangeAspect="1" noChangeArrowheads="1"/>
            </p:cNvSpPr>
            <p:nvPr/>
          </p:nvSpPr>
          <p:spPr bwMode="auto">
            <a:xfrm>
              <a:off x="1177"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03" name="Oval 770"/>
            <p:cNvSpPr>
              <a:spLocks noChangeAspect="1" noChangeArrowheads="1"/>
            </p:cNvSpPr>
            <p:nvPr/>
          </p:nvSpPr>
          <p:spPr bwMode="auto">
            <a:xfrm>
              <a:off x="4665"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04" name="Oval 771"/>
            <p:cNvSpPr>
              <a:spLocks noChangeAspect="1" noChangeArrowheads="1"/>
            </p:cNvSpPr>
            <p:nvPr/>
          </p:nvSpPr>
          <p:spPr bwMode="auto">
            <a:xfrm>
              <a:off x="4736"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05" name="Oval 772"/>
            <p:cNvSpPr>
              <a:spLocks noChangeAspect="1" noChangeArrowheads="1"/>
            </p:cNvSpPr>
            <p:nvPr/>
          </p:nvSpPr>
          <p:spPr bwMode="auto">
            <a:xfrm>
              <a:off x="4878"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06" name="Oval 773"/>
            <p:cNvSpPr>
              <a:spLocks noChangeAspect="1" noChangeArrowheads="1"/>
            </p:cNvSpPr>
            <p:nvPr/>
          </p:nvSpPr>
          <p:spPr bwMode="auto">
            <a:xfrm>
              <a:off x="5021"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07" name="Oval 774"/>
            <p:cNvSpPr>
              <a:spLocks noChangeAspect="1" noChangeArrowheads="1"/>
            </p:cNvSpPr>
            <p:nvPr/>
          </p:nvSpPr>
          <p:spPr bwMode="auto">
            <a:xfrm>
              <a:off x="4807"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08" name="Oval 775"/>
            <p:cNvSpPr>
              <a:spLocks noChangeAspect="1" noChangeArrowheads="1"/>
            </p:cNvSpPr>
            <p:nvPr/>
          </p:nvSpPr>
          <p:spPr bwMode="auto">
            <a:xfrm>
              <a:off x="4950"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09" name="Oval 776"/>
            <p:cNvSpPr>
              <a:spLocks noChangeAspect="1" noChangeArrowheads="1"/>
            </p:cNvSpPr>
            <p:nvPr/>
          </p:nvSpPr>
          <p:spPr bwMode="auto">
            <a:xfrm>
              <a:off x="5092"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10" name="Oval 777"/>
            <p:cNvSpPr>
              <a:spLocks noChangeAspect="1" noChangeArrowheads="1"/>
            </p:cNvSpPr>
            <p:nvPr/>
          </p:nvSpPr>
          <p:spPr bwMode="auto">
            <a:xfrm>
              <a:off x="5235"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511" name="Oval 778"/>
            <p:cNvSpPr>
              <a:spLocks noChangeAspect="1" noChangeArrowheads="1"/>
            </p:cNvSpPr>
            <p:nvPr/>
          </p:nvSpPr>
          <p:spPr bwMode="auto">
            <a:xfrm>
              <a:off x="5163"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grpSp>
      <p:sp>
        <p:nvSpPr>
          <p:cNvPr id="64524" name="Text Box 779"/>
          <p:cNvSpPr txBox="1">
            <a:spLocks noChangeArrowheads="1"/>
          </p:cNvSpPr>
          <p:nvPr/>
        </p:nvSpPr>
        <p:spPr bwMode="auto">
          <a:xfrm>
            <a:off x="227012" y="206375"/>
            <a:ext cx="3037523" cy="307777"/>
          </a:xfrm>
          <a:prstGeom prst="rect">
            <a:avLst/>
          </a:prstGeom>
          <a:noFill/>
          <a:ln w="9525">
            <a:noFill/>
            <a:miter lim="800000"/>
            <a:headEnd/>
            <a:tailEnd/>
          </a:ln>
        </p:spPr>
        <p:txBody>
          <a:bodyPr wrap="none">
            <a:prstTxWarp prst="textNoShape">
              <a:avLst/>
            </a:prstTxWarp>
            <a:spAutoFit/>
          </a:bodyPr>
          <a:lstStyle/>
          <a:p>
            <a:r>
              <a:rPr lang="en-US" sz="1400" b="1" dirty="0">
                <a:solidFill>
                  <a:schemeClr val="bg1"/>
                </a:solidFill>
                <a:sym typeface="Symbol" charset="2"/>
              </a:rPr>
              <a:t>Growth Factor signaling modules</a:t>
            </a:r>
            <a:endParaRPr lang="en-US" sz="1000" dirty="0">
              <a:solidFill>
                <a:schemeClr val="bg1"/>
              </a:solidFill>
              <a:sym typeface="Symbol" charset="2"/>
            </a:endParaRPr>
          </a:p>
        </p:txBody>
      </p:sp>
      <p:grpSp>
        <p:nvGrpSpPr>
          <p:cNvPr id="266902" name="Group 780"/>
          <p:cNvGrpSpPr>
            <a:grpSpLocks/>
          </p:cNvGrpSpPr>
          <p:nvPr/>
        </p:nvGrpSpPr>
        <p:grpSpPr bwMode="auto">
          <a:xfrm>
            <a:off x="3732213" y="346075"/>
            <a:ext cx="1063625" cy="3105150"/>
            <a:chOff x="1803" y="383"/>
            <a:chExt cx="670" cy="1956"/>
          </a:xfrm>
        </p:grpSpPr>
        <p:sp>
          <p:nvSpPr>
            <p:cNvPr id="266416" name="Text Box 781"/>
            <p:cNvSpPr txBox="1">
              <a:spLocks noChangeArrowheads="1"/>
            </p:cNvSpPr>
            <p:nvPr/>
          </p:nvSpPr>
          <p:spPr bwMode="auto">
            <a:xfrm flipH="1">
              <a:off x="2197" y="481"/>
              <a:ext cx="276" cy="154"/>
            </a:xfrm>
            <a:prstGeom prst="rect">
              <a:avLst/>
            </a:prstGeom>
            <a:noFill/>
            <a:ln w="9525">
              <a:noFill/>
              <a:miter lim="800000"/>
              <a:headEnd/>
              <a:tailEnd/>
            </a:ln>
          </p:spPr>
          <p:txBody>
            <a:bodyPr wrap="none">
              <a:prstTxWarp prst="textNoShape">
                <a:avLst/>
              </a:prstTxWarp>
              <a:spAutoFit/>
            </a:bodyPr>
            <a:lstStyle/>
            <a:p>
              <a:r>
                <a:rPr lang="en-US" sz="1000" b="1"/>
                <a:t>CR1</a:t>
              </a:r>
              <a:endParaRPr lang="en-US"/>
            </a:p>
          </p:txBody>
        </p:sp>
        <p:sp>
          <p:nvSpPr>
            <p:cNvPr id="266417" name="AutoShape 782"/>
            <p:cNvSpPr>
              <a:spLocks noChangeArrowheads="1"/>
            </p:cNvSpPr>
            <p:nvPr/>
          </p:nvSpPr>
          <p:spPr bwMode="auto">
            <a:xfrm rot="5400000" flipH="1">
              <a:off x="1887" y="417"/>
              <a:ext cx="204" cy="295"/>
            </a:xfrm>
            <a:prstGeom prst="triangle">
              <a:avLst>
                <a:gd name="adj" fmla="val 50000"/>
              </a:avLst>
            </a:prstGeom>
            <a:gradFill rotWithShape="1">
              <a:gsLst>
                <a:gs pos="0">
                  <a:srgbClr val="BEBA00"/>
                </a:gs>
                <a:gs pos="100000">
                  <a:srgbClr val="FFFF66"/>
                </a:gs>
              </a:gsLst>
              <a:lin ang="0" scaled="1"/>
            </a:gradFill>
            <a:ln w="12700">
              <a:solidFill>
                <a:schemeClr val="tx1"/>
              </a:solidFill>
              <a:miter lim="800000"/>
              <a:headEnd/>
              <a:tailEnd/>
            </a:ln>
          </p:spPr>
          <p:txBody>
            <a:bodyPr rot="10800000" vert="eaVert" wrap="none" anchor="ctr">
              <a:prstTxWarp prst="textNoShape">
                <a:avLst/>
              </a:prstTxWarp>
            </a:bodyPr>
            <a:lstStyle/>
            <a:p>
              <a:pPr algn="ctr"/>
              <a:endParaRPr lang="es-ES"/>
            </a:p>
          </p:txBody>
        </p:sp>
        <p:sp>
          <p:nvSpPr>
            <p:cNvPr id="266418" name="Text Box 783"/>
            <p:cNvSpPr txBox="1">
              <a:spLocks noChangeArrowheads="1"/>
            </p:cNvSpPr>
            <p:nvPr/>
          </p:nvSpPr>
          <p:spPr bwMode="auto">
            <a:xfrm flipH="1">
              <a:off x="1803" y="491"/>
              <a:ext cx="342" cy="154"/>
            </a:xfrm>
            <a:prstGeom prst="rect">
              <a:avLst/>
            </a:prstGeom>
            <a:noFill/>
            <a:ln w="9525">
              <a:noFill/>
              <a:miter lim="800000"/>
              <a:headEnd/>
              <a:tailEnd/>
            </a:ln>
          </p:spPr>
          <p:txBody>
            <a:bodyPr>
              <a:prstTxWarp prst="textNoShape">
                <a:avLst/>
              </a:prstTxWarp>
              <a:spAutoFit/>
            </a:bodyPr>
            <a:lstStyle/>
            <a:p>
              <a:r>
                <a:rPr lang="en-US" sz="1000" b="1"/>
                <a:t>GF</a:t>
              </a:r>
              <a:endParaRPr lang="en-US"/>
            </a:p>
          </p:txBody>
        </p:sp>
        <p:sp>
          <p:nvSpPr>
            <p:cNvPr id="266419" name="Freeform 784"/>
            <p:cNvSpPr>
              <a:spLocks/>
            </p:cNvSpPr>
            <p:nvPr/>
          </p:nvSpPr>
          <p:spPr bwMode="auto">
            <a:xfrm flipH="1">
              <a:off x="1939" y="383"/>
              <a:ext cx="492" cy="363"/>
            </a:xfrm>
            <a:custGeom>
              <a:avLst/>
              <a:gdLst>
                <a:gd name="T0" fmla="*/ 16 w 696"/>
                <a:gd name="T1" fmla="*/ 6 h 634"/>
                <a:gd name="T2" fmla="*/ 52 w 696"/>
                <a:gd name="T3" fmla="*/ 5 h 634"/>
                <a:gd name="T4" fmla="*/ 52 w 696"/>
                <a:gd name="T5" fmla="*/ 1 h 634"/>
                <a:gd name="T6" fmla="*/ 8 w 696"/>
                <a:gd name="T7" fmla="*/ 2 h 634"/>
                <a:gd name="T8" fmla="*/ 8 w 696"/>
                <a:gd name="T9" fmla="*/ 11 h 634"/>
                <a:gd name="T10" fmla="*/ 54 w 696"/>
                <a:gd name="T11" fmla="*/ 11 h 634"/>
                <a:gd name="T12" fmla="*/ 54 w 696"/>
                <a:gd name="T13" fmla="*/ 8 h 634"/>
                <a:gd name="T14" fmla="*/ 16 w 696"/>
                <a:gd name="T15" fmla="*/ 6 h 634"/>
                <a:gd name="T16" fmla="*/ 0 60000 65536"/>
                <a:gd name="T17" fmla="*/ 0 60000 65536"/>
                <a:gd name="T18" fmla="*/ 0 60000 65536"/>
                <a:gd name="T19" fmla="*/ 0 60000 65536"/>
                <a:gd name="T20" fmla="*/ 0 60000 65536"/>
                <a:gd name="T21" fmla="*/ 0 60000 65536"/>
                <a:gd name="T22" fmla="*/ 0 60000 65536"/>
                <a:gd name="T23" fmla="*/ 0 60000 65536"/>
                <a:gd name="T24" fmla="*/ 0 w 696"/>
                <a:gd name="T25" fmla="*/ 0 h 634"/>
                <a:gd name="T26" fmla="*/ 696 w 696"/>
                <a:gd name="T27" fmla="*/ 634 h 63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96" h="634">
                  <a:moveTo>
                    <a:pt x="178" y="308"/>
                  </a:moveTo>
                  <a:cubicBezTo>
                    <a:pt x="180" y="280"/>
                    <a:pt x="529" y="293"/>
                    <a:pt x="597" y="251"/>
                  </a:cubicBezTo>
                  <a:cubicBezTo>
                    <a:pt x="665" y="209"/>
                    <a:pt x="671" y="87"/>
                    <a:pt x="586" y="59"/>
                  </a:cubicBezTo>
                  <a:cubicBezTo>
                    <a:pt x="501" y="31"/>
                    <a:pt x="170" y="0"/>
                    <a:pt x="87" y="82"/>
                  </a:cubicBezTo>
                  <a:cubicBezTo>
                    <a:pt x="4" y="164"/>
                    <a:pt x="0" y="468"/>
                    <a:pt x="87" y="551"/>
                  </a:cubicBezTo>
                  <a:cubicBezTo>
                    <a:pt x="174" y="634"/>
                    <a:pt x="522" y="607"/>
                    <a:pt x="609" y="581"/>
                  </a:cubicBezTo>
                  <a:cubicBezTo>
                    <a:pt x="696" y="555"/>
                    <a:pt x="681" y="441"/>
                    <a:pt x="609" y="395"/>
                  </a:cubicBezTo>
                  <a:cubicBezTo>
                    <a:pt x="537" y="349"/>
                    <a:pt x="268" y="326"/>
                    <a:pt x="178" y="308"/>
                  </a:cubicBezTo>
                  <a:close/>
                </a:path>
              </a:pathLst>
            </a:custGeom>
            <a:gradFill rotWithShape="1">
              <a:gsLst>
                <a:gs pos="0">
                  <a:srgbClr val="FFE473"/>
                </a:gs>
                <a:gs pos="100000">
                  <a:srgbClr val="E08500"/>
                </a:gs>
              </a:gsLst>
              <a:lin ang="0" scaled="1"/>
            </a:gradFill>
            <a:ln w="9525">
              <a:noFill/>
              <a:round/>
              <a:headEnd/>
              <a:tailEnd/>
            </a:ln>
          </p:spPr>
          <p:txBody>
            <a:bodyPr>
              <a:prstTxWarp prst="textNoShape">
                <a:avLst/>
              </a:prstTxWarp>
            </a:bodyPr>
            <a:lstStyle/>
            <a:p>
              <a:endParaRPr lang="es-ES"/>
            </a:p>
          </p:txBody>
        </p:sp>
        <p:sp>
          <p:nvSpPr>
            <p:cNvPr id="266420" name="Text Box 785"/>
            <p:cNvSpPr txBox="1">
              <a:spLocks noChangeArrowheads="1"/>
            </p:cNvSpPr>
            <p:nvPr/>
          </p:nvSpPr>
          <p:spPr bwMode="auto">
            <a:xfrm flipH="1">
              <a:off x="2042" y="395"/>
              <a:ext cx="209" cy="154"/>
            </a:xfrm>
            <a:prstGeom prst="rect">
              <a:avLst/>
            </a:prstGeom>
            <a:noFill/>
            <a:ln w="9525">
              <a:noFill/>
              <a:miter lim="800000"/>
              <a:headEnd/>
              <a:tailEnd/>
            </a:ln>
          </p:spPr>
          <p:txBody>
            <a:bodyPr wrap="none">
              <a:prstTxWarp prst="textNoShape">
                <a:avLst/>
              </a:prstTxWarp>
              <a:spAutoFit/>
            </a:bodyPr>
            <a:lstStyle/>
            <a:p>
              <a:r>
                <a:rPr lang="en-US" sz="1000" b="1"/>
                <a:t>L1</a:t>
              </a:r>
              <a:endParaRPr lang="en-US"/>
            </a:p>
          </p:txBody>
        </p:sp>
        <p:sp>
          <p:nvSpPr>
            <p:cNvPr id="266421" name="Text Box 786"/>
            <p:cNvSpPr txBox="1">
              <a:spLocks noChangeArrowheads="1"/>
            </p:cNvSpPr>
            <p:nvPr/>
          </p:nvSpPr>
          <p:spPr bwMode="auto">
            <a:xfrm flipH="1">
              <a:off x="2044" y="577"/>
              <a:ext cx="209" cy="154"/>
            </a:xfrm>
            <a:prstGeom prst="rect">
              <a:avLst/>
            </a:prstGeom>
            <a:noFill/>
            <a:ln w="9525">
              <a:noFill/>
              <a:miter lim="800000"/>
              <a:headEnd/>
              <a:tailEnd/>
            </a:ln>
          </p:spPr>
          <p:txBody>
            <a:bodyPr wrap="none">
              <a:prstTxWarp prst="textNoShape">
                <a:avLst/>
              </a:prstTxWarp>
              <a:spAutoFit/>
            </a:bodyPr>
            <a:lstStyle/>
            <a:p>
              <a:r>
                <a:rPr lang="en-US" sz="1000" b="1"/>
                <a:t>L2</a:t>
              </a:r>
              <a:endParaRPr lang="en-US"/>
            </a:p>
          </p:txBody>
        </p:sp>
        <p:sp>
          <p:nvSpPr>
            <p:cNvPr id="266422" name="Rectangle 787"/>
            <p:cNvSpPr>
              <a:spLocks noChangeArrowheads="1"/>
            </p:cNvSpPr>
            <p:nvPr/>
          </p:nvSpPr>
          <p:spPr bwMode="auto">
            <a:xfrm flipH="1">
              <a:off x="2115" y="728"/>
              <a:ext cx="149" cy="126"/>
            </a:xfrm>
            <a:prstGeom prst="rect">
              <a:avLst/>
            </a:prstGeom>
            <a:gradFill rotWithShape="1">
              <a:gsLst>
                <a:gs pos="0">
                  <a:srgbClr val="FFB03B"/>
                </a:gs>
                <a:gs pos="100000">
                  <a:srgbClr val="FFFF66"/>
                </a:gs>
              </a:gsLst>
              <a:lin ang="5400000" scaled="1"/>
            </a:gradFill>
            <a:ln w="9525">
              <a:noFill/>
              <a:miter lim="800000"/>
              <a:headEnd/>
              <a:tailEnd/>
            </a:ln>
          </p:spPr>
          <p:txBody>
            <a:bodyPr wrap="none" anchor="ctr">
              <a:prstTxWarp prst="textNoShape">
                <a:avLst/>
              </a:prstTxWarp>
            </a:bodyPr>
            <a:lstStyle/>
            <a:p>
              <a:pPr algn="ctr"/>
              <a:r>
                <a:rPr lang="en-US" sz="1000" b="1"/>
                <a:t>CR2</a:t>
              </a:r>
              <a:endParaRPr lang="en-US"/>
            </a:p>
          </p:txBody>
        </p:sp>
        <p:sp>
          <p:nvSpPr>
            <p:cNvPr id="266423" name="Rectangle 788"/>
            <p:cNvSpPr>
              <a:spLocks noChangeArrowheads="1"/>
            </p:cNvSpPr>
            <p:nvPr/>
          </p:nvSpPr>
          <p:spPr bwMode="auto">
            <a:xfrm flipH="1">
              <a:off x="2121" y="846"/>
              <a:ext cx="136" cy="308"/>
            </a:xfrm>
            <a:prstGeom prst="rect">
              <a:avLst/>
            </a:prstGeom>
            <a:gradFill rotWithShape="1">
              <a:gsLst>
                <a:gs pos="0">
                  <a:srgbClr val="FF9900"/>
                </a:gs>
                <a:gs pos="100000">
                  <a:srgbClr val="FFFF66"/>
                </a:gs>
              </a:gsLst>
              <a:lin ang="0" scaled="1"/>
            </a:gradFill>
            <a:ln w="9525">
              <a:noFill/>
              <a:miter lim="800000"/>
              <a:headEnd/>
              <a:tailEnd/>
            </a:ln>
          </p:spPr>
          <p:txBody>
            <a:bodyPr wrap="none" anchor="ctr">
              <a:prstTxWarp prst="textNoShape">
                <a:avLst/>
              </a:prstTxWarp>
            </a:bodyPr>
            <a:lstStyle/>
            <a:p>
              <a:endParaRPr lang="es-ES"/>
            </a:p>
          </p:txBody>
        </p:sp>
        <p:sp>
          <p:nvSpPr>
            <p:cNvPr id="266424" name="AutoShape 789"/>
            <p:cNvSpPr>
              <a:spLocks noChangeArrowheads="1"/>
            </p:cNvSpPr>
            <p:nvPr/>
          </p:nvSpPr>
          <p:spPr bwMode="auto">
            <a:xfrm rot="5400000" flipH="1">
              <a:off x="2052" y="338"/>
              <a:ext cx="341" cy="43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787 w 21600"/>
                <a:gd name="T13" fmla="*/ 0 h 21600"/>
                <a:gd name="T14" fmla="*/ 18813 w 21600"/>
                <a:gd name="T15" fmla="*/ 9522 h 21600"/>
              </a:gdLst>
              <a:ahLst/>
              <a:cxnLst>
                <a:cxn ang="T8">
                  <a:pos x="T0" y="T1"/>
                </a:cxn>
                <a:cxn ang="T9">
                  <a:pos x="T2" y="T3"/>
                </a:cxn>
                <a:cxn ang="T10">
                  <a:pos x="T4" y="T5"/>
                </a:cxn>
                <a:cxn ang="T11">
                  <a:pos x="T6" y="T7"/>
                </a:cxn>
              </a:cxnLst>
              <a:rect l="T12" t="T13" r="T14" b="T15"/>
              <a:pathLst>
                <a:path w="21600" h="21600">
                  <a:moveTo>
                    <a:pt x="9665" y="9247"/>
                  </a:moveTo>
                  <a:cubicBezTo>
                    <a:pt x="9994" y="9006"/>
                    <a:pt x="10392" y="8876"/>
                    <a:pt x="10800" y="8876"/>
                  </a:cubicBezTo>
                  <a:cubicBezTo>
                    <a:pt x="11207" y="8876"/>
                    <a:pt x="11605" y="9006"/>
                    <a:pt x="11934" y="9247"/>
                  </a:cubicBezTo>
                  <a:lnTo>
                    <a:pt x="17172" y="2080"/>
                  </a:lnTo>
                  <a:cubicBezTo>
                    <a:pt x="15322" y="728"/>
                    <a:pt x="13091" y="0"/>
                    <a:pt x="10799" y="0"/>
                  </a:cubicBezTo>
                  <a:cubicBezTo>
                    <a:pt x="8508" y="0"/>
                    <a:pt x="6277" y="728"/>
                    <a:pt x="4427" y="2080"/>
                  </a:cubicBezTo>
                  <a:close/>
                </a:path>
              </a:pathLst>
            </a:custGeom>
            <a:gradFill rotWithShape="1">
              <a:gsLst>
                <a:gs pos="0">
                  <a:srgbClr val="804C00"/>
                </a:gs>
                <a:gs pos="100000">
                  <a:srgbClr val="FFE473"/>
                </a:gs>
              </a:gsLst>
              <a:lin ang="0" scaled="1"/>
            </a:gradFill>
            <a:ln w="9525">
              <a:noFill/>
              <a:miter lim="800000"/>
              <a:headEnd/>
              <a:tailEnd/>
            </a:ln>
          </p:spPr>
          <p:txBody>
            <a:bodyPr rot="10800000" vert="eaVert" wrap="none" anchor="ctr">
              <a:prstTxWarp prst="textNoShape">
                <a:avLst/>
              </a:prstTxWarp>
            </a:bodyPr>
            <a:lstStyle/>
            <a:p>
              <a:pPr algn="ctr"/>
              <a:endParaRPr lang="es-ES"/>
            </a:p>
          </p:txBody>
        </p:sp>
        <p:sp>
          <p:nvSpPr>
            <p:cNvPr id="266425" name="Text Box 790"/>
            <p:cNvSpPr txBox="1">
              <a:spLocks noChangeArrowheads="1"/>
            </p:cNvSpPr>
            <p:nvPr/>
          </p:nvSpPr>
          <p:spPr bwMode="auto">
            <a:xfrm flipH="1">
              <a:off x="2188" y="479"/>
              <a:ext cx="276" cy="154"/>
            </a:xfrm>
            <a:prstGeom prst="rect">
              <a:avLst/>
            </a:prstGeom>
            <a:noFill/>
            <a:ln w="9525">
              <a:noFill/>
              <a:miter lim="800000"/>
              <a:headEnd/>
              <a:tailEnd/>
            </a:ln>
          </p:spPr>
          <p:txBody>
            <a:bodyPr wrap="none">
              <a:prstTxWarp prst="textNoShape">
                <a:avLst/>
              </a:prstTxWarp>
              <a:spAutoFit/>
            </a:bodyPr>
            <a:lstStyle/>
            <a:p>
              <a:r>
                <a:rPr lang="en-US" sz="1000" b="1"/>
                <a:t>CR1</a:t>
              </a:r>
              <a:endParaRPr lang="en-US"/>
            </a:p>
          </p:txBody>
        </p:sp>
        <p:sp>
          <p:nvSpPr>
            <p:cNvPr id="266426" name="Rectangle 791"/>
            <p:cNvSpPr>
              <a:spLocks noChangeArrowheads="1"/>
            </p:cNvSpPr>
            <p:nvPr/>
          </p:nvSpPr>
          <p:spPr bwMode="auto">
            <a:xfrm flipH="1">
              <a:off x="2031" y="1203"/>
              <a:ext cx="324" cy="490"/>
            </a:xfrm>
            <a:prstGeom prst="rect">
              <a:avLst/>
            </a:prstGeom>
            <a:gradFill rotWithShape="1">
              <a:gsLst>
                <a:gs pos="0">
                  <a:srgbClr val="FF9900"/>
                </a:gs>
                <a:gs pos="100000">
                  <a:srgbClr val="FFFF66"/>
                </a:gs>
              </a:gsLst>
              <a:lin ang="0" scaled="1"/>
            </a:gradFill>
            <a:ln w="9525">
              <a:noFill/>
              <a:miter lim="800000"/>
              <a:headEnd/>
              <a:tailEnd/>
            </a:ln>
          </p:spPr>
          <p:txBody>
            <a:bodyPr wrap="none" anchor="ctr">
              <a:prstTxWarp prst="textNoShape">
                <a:avLst/>
              </a:prstTxWarp>
            </a:bodyPr>
            <a:lstStyle/>
            <a:p>
              <a:endParaRPr lang="es-ES"/>
            </a:p>
          </p:txBody>
        </p:sp>
        <p:sp>
          <p:nvSpPr>
            <p:cNvPr id="266427" name="Oval 792"/>
            <p:cNvSpPr>
              <a:spLocks noChangeArrowheads="1"/>
            </p:cNvSpPr>
            <p:nvPr/>
          </p:nvSpPr>
          <p:spPr bwMode="auto">
            <a:xfrm flipH="1">
              <a:off x="2081" y="1179"/>
              <a:ext cx="224" cy="49"/>
            </a:xfrm>
            <a:prstGeom prst="ellipse">
              <a:avLst/>
            </a:prstGeom>
            <a:gradFill rotWithShape="1">
              <a:gsLst>
                <a:gs pos="0">
                  <a:srgbClr val="FF9900"/>
                </a:gs>
                <a:gs pos="100000">
                  <a:srgbClr val="FFFF66"/>
                </a:gs>
              </a:gsLst>
              <a:lin ang="0" scaled="1"/>
            </a:gradFill>
            <a:ln w="9525">
              <a:noFill/>
              <a:round/>
              <a:headEnd/>
              <a:tailEnd/>
            </a:ln>
          </p:spPr>
          <p:txBody>
            <a:bodyPr wrap="none" anchor="ctr">
              <a:prstTxWarp prst="textNoShape">
                <a:avLst/>
              </a:prstTxWarp>
            </a:bodyPr>
            <a:lstStyle/>
            <a:p>
              <a:endParaRPr lang="es-ES"/>
            </a:p>
          </p:txBody>
        </p:sp>
        <p:sp>
          <p:nvSpPr>
            <p:cNvPr id="266428" name="Oval 793"/>
            <p:cNvSpPr>
              <a:spLocks noChangeArrowheads="1"/>
            </p:cNvSpPr>
            <p:nvPr/>
          </p:nvSpPr>
          <p:spPr bwMode="auto">
            <a:xfrm flipH="1">
              <a:off x="2055" y="1647"/>
              <a:ext cx="286" cy="60"/>
            </a:xfrm>
            <a:prstGeom prst="ellipse">
              <a:avLst/>
            </a:prstGeom>
            <a:gradFill rotWithShape="1">
              <a:gsLst>
                <a:gs pos="0">
                  <a:srgbClr val="FF9900"/>
                </a:gs>
                <a:gs pos="100000">
                  <a:srgbClr val="FFFF66"/>
                </a:gs>
              </a:gsLst>
              <a:lin ang="0" scaled="1"/>
            </a:gradFill>
            <a:ln w="9525">
              <a:noFill/>
              <a:round/>
              <a:headEnd/>
              <a:tailEnd/>
            </a:ln>
          </p:spPr>
          <p:txBody>
            <a:bodyPr wrap="none" anchor="ctr">
              <a:prstTxWarp prst="textNoShape">
                <a:avLst/>
              </a:prstTxWarp>
            </a:bodyPr>
            <a:lstStyle/>
            <a:p>
              <a:endParaRPr lang="es-ES"/>
            </a:p>
          </p:txBody>
        </p:sp>
        <p:sp>
          <p:nvSpPr>
            <p:cNvPr id="266429" name="Line 794"/>
            <p:cNvSpPr>
              <a:spLocks noChangeShapeType="1"/>
            </p:cNvSpPr>
            <p:nvPr/>
          </p:nvSpPr>
          <p:spPr bwMode="auto">
            <a:xfrm flipH="1">
              <a:off x="2186" y="1704"/>
              <a:ext cx="0" cy="32"/>
            </a:xfrm>
            <a:prstGeom prst="line">
              <a:avLst/>
            </a:prstGeom>
            <a:noFill/>
            <a:ln w="76200">
              <a:solidFill>
                <a:schemeClr val="tx1"/>
              </a:solidFill>
              <a:round/>
              <a:headEnd/>
              <a:tailEnd/>
            </a:ln>
          </p:spPr>
          <p:txBody>
            <a:bodyPr>
              <a:prstTxWarp prst="textNoShape">
                <a:avLst/>
              </a:prstTxWarp>
            </a:bodyPr>
            <a:lstStyle/>
            <a:p>
              <a:endParaRPr lang="en-US"/>
            </a:p>
          </p:txBody>
        </p:sp>
        <p:sp>
          <p:nvSpPr>
            <p:cNvPr id="266430" name="Rectangle 795"/>
            <p:cNvSpPr>
              <a:spLocks noChangeArrowheads="1"/>
            </p:cNvSpPr>
            <p:nvPr/>
          </p:nvSpPr>
          <p:spPr bwMode="auto">
            <a:xfrm flipH="1">
              <a:off x="2115" y="1740"/>
              <a:ext cx="143" cy="583"/>
            </a:xfrm>
            <a:prstGeom prst="rect">
              <a:avLst/>
            </a:prstGeom>
            <a:gradFill rotWithShape="1">
              <a:gsLst>
                <a:gs pos="0">
                  <a:srgbClr val="FF9900"/>
                </a:gs>
                <a:gs pos="100000">
                  <a:srgbClr val="FFFF66"/>
                </a:gs>
              </a:gsLst>
              <a:lin ang="0" scaled="1"/>
            </a:gradFill>
            <a:ln w="9525">
              <a:noFill/>
              <a:miter lim="800000"/>
              <a:headEnd/>
              <a:tailEnd/>
            </a:ln>
          </p:spPr>
          <p:txBody>
            <a:bodyPr wrap="none" anchor="ctr">
              <a:prstTxWarp prst="textNoShape">
                <a:avLst/>
              </a:prstTxWarp>
            </a:bodyPr>
            <a:lstStyle/>
            <a:p>
              <a:endParaRPr lang="es-ES"/>
            </a:p>
          </p:txBody>
        </p:sp>
        <p:sp>
          <p:nvSpPr>
            <p:cNvPr id="266431" name="Oval 796"/>
            <p:cNvSpPr>
              <a:spLocks noChangeArrowheads="1"/>
            </p:cNvSpPr>
            <p:nvPr/>
          </p:nvSpPr>
          <p:spPr bwMode="auto">
            <a:xfrm flipH="1">
              <a:off x="2122" y="2288"/>
              <a:ext cx="135" cy="51"/>
            </a:xfrm>
            <a:prstGeom prst="ellipse">
              <a:avLst/>
            </a:prstGeom>
            <a:gradFill rotWithShape="1">
              <a:gsLst>
                <a:gs pos="0">
                  <a:srgbClr val="FF9900"/>
                </a:gs>
                <a:gs pos="100000">
                  <a:srgbClr val="FFFF66"/>
                </a:gs>
              </a:gsLst>
              <a:lin ang="0" scaled="1"/>
            </a:gradFill>
            <a:ln w="9525">
              <a:noFill/>
              <a:round/>
              <a:headEnd/>
              <a:tailEnd/>
            </a:ln>
          </p:spPr>
          <p:txBody>
            <a:bodyPr wrap="none" anchor="ctr">
              <a:prstTxWarp prst="textNoShape">
                <a:avLst/>
              </a:prstTxWarp>
            </a:bodyPr>
            <a:lstStyle/>
            <a:p>
              <a:endParaRPr lang="es-ES"/>
            </a:p>
          </p:txBody>
        </p:sp>
        <p:sp>
          <p:nvSpPr>
            <p:cNvPr id="266432" name="Line 797"/>
            <p:cNvSpPr>
              <a:spLocks noChangeShapeType="1"/>
            </p:cNvSpPr>
            <p:nvPr/>
          </p:nvSpPr>
          <p:spPr bwMode="auto">
            <a:xfrm flipH="1">
              <a:off x="2191" y="1154"/>
              <a:ext cx="0" cy="32"/>
            </a:xfrm>
            <a:prstGeom prst="line">
              <a:avLst/>
            </a:prstGeom>
            <a:noFill/>
            <a:ln w="76200">
              <a:solidFill>
                <a:schemeClr val="tx1"/>
              </a:solidFill>
              <a:round/>
              <a:headEnd/>
              <a:tailEnd/>
            </a:ln>
          </p:spPr>
          <p:txBody>
            <a:bodyPr>
              <a:prstTxWarp prst="textNoShape">
                <a:avLst/>
              </a:prstTxWarp>
            </a:bodyPr>
            <a:lstStyle/>
            <a:p>
              <a:endParaRPr lang="en-US"/>
            </a:p>
          </p:txBody>
        </p:sp>
        <p:sp>
          <p:nvSpPr>
            <p:cNvPr id="266433" name="Oval 798"/>
            <p:cNvSpPr>
              <a:spLocks noChangeArrowheads="1"/>
            </p:cNvSpPr>
            <p:nvPr/>
          </p:nvSpPr>
          <p:spPr bwMode="auto">
            <a:xfrm flipH="1">
              <a:off x="1929" y="1201"/>
              <a:ext cx="194" cy="138"/>
            </a:xfrm>
            <a:prstGeom prst="ellipse">
              <a:avLst/>
            </a:prstGeom>
            <a:gradFill rotWithShape="1">
              <a:gsLst>
                <a:gs pos="0">
                  <a:srgbClr val="FFFF00"/>
                </a:gs>
                <a:gs pos="100000">
                  <a:srgbClr val="00C800"/>
                </a:gs>
              </a:gsLst>
              <a:lin ang="0" scaled="1"/>
            </a:gradFill>
            <a:ln w="9525">
              <a:noFill/>
              <a:round/>
              <a:headEnd/>
              <a:tailEnd/>
            </a:ln>
          </p:spPr>
          <p:txBody>
            <a:bodyPr wrap="none" anchor="ctr">
              <a:prstTxWarp prst="textNoShape">
                <a:avLst/>
              </a:prstTxWarp>
            </a:bodyPr>
            <a:lstStyle/>
            <a:p>
              <a:pPr algn="ctr"/>
              <a:r>
                <a:rPr lang="en-US" sz="800" b="1"/>
                <a:t>Y845</a:t>
              </a:r>
              <a:endParaRPr lang="en-US"/>
            </a:p>
          </p:txBody>
        </p:sp>
        <p:sp>
          <p:nvSpPr>
            <p:cNvPr id="266434" name="Text Box 799"/>
            <p:cNvSpPr txBox="1">
              <a:spLocks noChangeArrowheads="1"/>
            </p:cNvSpPr>
            <p:nvPr/>
          </p:nvSpPr>
          <p:spPr bwMode="auto">
            <a:xfrm rot="5400000" flipH="1">
              <a:off x="1986" y="1363"/>
              <a:ext cx="430" cy="173"/>
            </a:xfrm>
            <a:prstGeom prst="rect">
              <a:avLst/>
            </a:prstGeom>
            <a:noFill/>
            <a:ln w="9525">
              <a:noFill/>
              <a:miter lim="800000"/>
              <a:headEnd/>
              <a:tailEnd/>
            </a:ln>
          </p:spPr>
          <p:txBody>
            <a:bodyPr>
              <a:prstTxWarp prst="textNoShape">
                <a:avLst/>
              </a:prstTxWarp>
              <a:spAutoFit/>
            </a:bodyPr>
            <a:lstStyle/>
            <a:p>
              <a:r>
                <a:rPr lang="en-US" sz="1200" b="1">
                  <a:solidFill>
                    <a:srgbClr val="009900"/>
                  </a:solidFill>
                </a:rPr>
                <a:t>Kinase</a:t>
              </a:r>
              <a:endParaRPr lang="en-US"/>
            </a:p>
          </p:txBody>
        </p:sp>
        <p:sp>
          <p:nvSpPr>
            <p:cNvPr id="266435" name="Oval 800"/>
            <p:cNvSpPr>
              <a:spLocks noChangeArrowheads="1"/>
            </p:cNvSpPr>
            <p:nvPr/>
          </p:nvSpPr>
          <p:spPr bwMode="auto">
            <a:xfrm flipH="1">
              <a:off x="1985" y="2139"/>
              <a:ext cx="194" cy="138"/>
            </a:xfrm>
            <a:prstGeom prst="ellipse">
              <a:avLst/>
            </a:prstGeom>
            <a:gradFill rotWithShape="1">
              <a:gsLst>
                <a:gs pos="0">
                  <a:srgbClr val="FFFF00"/>
                </a:gs>
                <a:gs pos="100000">
                  <a:srgbClr val="00C800"/>
                </a:gs>
              </a:gsLst>
              <a:lin ang="0" scaled="1"/>
            </a:gradFill>
            <a:ln w="9525">
              <a:noFill/>
              <a:round/>
              <a:headEnd/>
              <a:tailEnd/>
            </a:ln>
          </p:spPr>
          <p:txBody>
            <a:bodyPr wrap="none" anchor="ctr">
              <a:prstTxWarp prst="textNoShape">
                <a:avLst/>
              </a:prstTxWarp>
            </a:bodyPr>
            <a:lstStyle/>
            <a:p>
              <a:pPr algn="ctr"/>
              <a:r>
                <a:rPr lang="en-US" sz="800" b="1"/>
                <a:t>Y1173</a:t>
              </a:r>
              <a:endParaRPr lang="en-US"/>
            </a:p>
          </p:txBody>
        </p:sp>
        <p:sp>
          <p:nvSpPr>
            <p:cNvPr id="266436" name="Oval 801"/>
            <p:cNvSpPr>
              <a:spLocks noChangeArrowheads="1"/>
            </p:cNvSpPr>
            <p:nvPr/>
          </p:nvSpPr>
          <p:spPr bwMode="auto">
            <a:xfrm flipH="1">
              <a:off x="1985" y="1959"/>
              <a:ext cx="194" cy="138"/>
            </a:xfrm>
            <a:prstGeom prst="ellipse">
              <a:avLst/>
            </a:prstGeom>
            <a:gradFill rotWithShape="1">
              <a:gsLst>
                <a:gs pos="0">
                  <a:srgbClr val="FFFF00"/>
                </a:gs>
                <a:gs pos="100000">
                  <a:srgbClr val="00C800"/>
                </a:gs>
              </a:gsLst>
              <a:lin ang="0" scaled="1"/>
            </a:gradFill>
            <a:ln w="9525">
              <a:noFill/>
              <a:round/>
              <a:headEnd/>
              <a:tailEnd/>
            </a:ln>
          </p:spPr>
          <p:txBody>
            <a:bodyPr wrap="none" anchor="ctr">
              <a:prstTxWarp prst="textNoShape">
                <a:avLst/>
              </a:prstTxWarp>
            </a:bodyPr>
            <a:lstStyle/>
            <a:p>
              <a:pPr algn="ctr"/>
              <a:r>
                <a:rPr lang="en-US" sz="800" b="1"/>
                <a:t>Y1086</a:t>
              </a:r>
              <a:endParaRPr lang="en-US"/>
            </a:p>
          </p:txBody>
        </p:sp>
        <p:sp>
          <p:nvSpPr>
            <p:cNvPr id="266437" name="Oval 802"/>
            <p:cNvSpPr>
              <a:spLocks noChangeArrowheads="1"/>
            </p:cNvSpPr>
            <p:nvPr/>
          </p:nvSpPr>
          <p:spPr bwMode="auto">
            <a:xfrm flipH="1">
              <a:off x="1929" y="1369"/>
              <a:ext cx="194" cy="138"/>
            </a:xfrm>
            <a:prstGeom prst="ellipse">
              <a:avLst/>
            </a:prstGeom>
            <a:gradFill rotWithShape="1">
              <a:gsLst>
                <a:gs pos="0">
                  <a:srgbClr val="FFFF00"/>
                </a:gs>
                <a:gs pos="100000">
                  <a:srgbClr val="00C800"/>
                </a:gs>
              </a:gsLst>
              <a:lin ang="0" scaled="1"/>
            </a:gradFill>
            <a:ln w="9525">
              <a:noFill/>
              <a:round/>
              <a:headEnd/>
              <a:tailEnd/>
            </a:ln>
          </p:spPr>
          <p:txBody>
            <a:bodyPr wrap="none" anchor="ctr">
              <a:prstTxWarp prst="textNoShape">
                <a:avLst/>
              </a:prstTxWarp>
            </a:bodyPr>
            <a:lstStyle/>
            <a:p>
              <a:pPr algn="ctr"/>
              <a:r>
                <a:rPr lang="en-US" sz="800" b="1"/>
                <a:t>Y891</a:t>
              </a:r>
              <a:endParaRPr lang="en-US"/>
            </a:p>
          </p:txBody>
        </p:sp>
        <p:sp>
          <p:nvSpPr>
            <p:cNvPr id="266438" name="Oval 803"/>
            <p:cNvSpPr>
              <a:spLocks noChangeArrowheads="1"/>
            </p:cNvSpPr>
            <p:nvPr/>
          </p:nvSpPr>
          <p:spPr bwMode="auto">
            <a:xfrm flipH="1">
              <a:off x="1985" y="1779"/>
              <a:ext cx="194" cy="138"/>
            </a:xfrm>
            <a:prstGeom prst="ellipse">
              <a:avLst/>
            </a:prstGeom>
            <a:gradFill rotWithShape="1">
              <a:gsLst>
                <a:gs pos="0">
                  <a:srgbClr val="FFFF00"/>
                </a:gs>
                <a:gs pos="100000">
                  <a:srgbClr val="00C800"/>
                </a:gs>
              </a:gsLst>
              <a:lin ang="0" scaled="1"/>
            </a:gradFill>
            <a:ln w="9525">
              <a:noFill/>
              <a:round/>
              <a:headEnd/>
              <a:tailEnd/>
            </a:ln>
          </p:spPr>
          <p:txBody>
            <a:bodyPr wrap="none" anchor="ctr">
              <a:prstTxWarp prst="textNoShape">
                <a:avLst/>
              </a:prstTxWarp>
            </a:bodyPr>
            <a:lstStyle/>
            <a:p>
              <a:pPr algn="ctr"/>
              <a:r>
                <a:rPr lang="en-US" sz="800" b="1"/>
                <a:t>Y992</a:t>
              </a:r>
              <a:endParaRPr lang="en-US"/>
            </a:p>
          </p:txBody>
        </p:sp>
        <p:sp>
          <p:nvSpPr>
            <p:cNvPr id="266439" name="Oval 804"/>
            <p:cNvSpPr>
              <a:spLocks noChangeArrowheads="1"/>
            </p:cNvSpPr>
            <p:nvPr/>
          </p:nvSpPr>
          <p:spPr bwMode="auto">
            <a:xfrm>
              <a:off x="2205" y="2130"/>
              <a:ext cx="194" cy="138"/>
            </a:xfrm>
            <a:prstGeom prst="ellipse">
              <a:avLst/>
            </a:prstGeom>
            <a:gradFill rotWithShape="1">
              <a:gsLst>
                <a:gs pos="0">
                  <a:srgbClr val="FF9900"/>
                </a:gs>
                <a:gs pos="100000">
                  <a:srgbClr val="00C800"/>
                </a:gs>
              </a:gsLst>
              <a:lin ang="0" scaled="1"/>
            </a:gradFill>
            <a:ln w="9525">
              <a:noFill/>
              <a:round/>
              <a:headEnd/>
              <a:tailEnd/>
            </a:ln>
          </p:spPr>
          <p:txBody>
            <a:bodyPr wrap="none" anchor="ctr">
              <a:prstTxWarp prst="textNoShape">
                <a:avLst/>
              </a:prstTxWarp>
            </a:bodyPr>
            <a:lstStyle/>
            <a:p>
              <a:pPr algn="ctr"/>
              <a:r>
                <a:rPr lang="en-US" sz="800" b="1"/>
                <a:t>Y1148</a:t>
              </a:r>
              <a:endParaRPr lang="en-US"/>
            </a:p>
          </p:txBody>
        </p:sp>
        <p:sp>
          <p:nvSpPr>
            <p:cNvPr id="266440" name="Oval 805"/>
            <p:cNvSpPr>
              <a:spLocks noChangeArrowheads="1"/>
            </p:cNvSpPr>
            <p:nvPr/>
          </p:nvSpPr>
          <p:spPr bwMode="auto">
            <a:xfrm>
              <a:off x="2205" y="1783"/>
              <a:ext cx="194" cy="138"/>
            </a:xfrm>
            <a:prstGeom prst="ellipse">
              <a:avLst/>
            </a:prstGeom>
            <a:gradFill rotWithShape="1">
              <a:gsLst>
                <a:gs pos="0">
                  <a:srgbClr val="FF9900"/>
                </a:gs>
                <a:gs pos="100000">
                  <a:srgbClr val="00C800"/>
                </a:gs>
              </a:gsLst>
              <a:lin ang="0" scaled="1"/>
            </a:gradFill>
            <a:ln w="9525">
              <a:noFill/>
              <a:round/>
              <a:headEnd/>
              <a:tailEnd/>
            </a:ln>
          </p:spPr>
          <p:txBody>
            <a:bodyPr wrap="none" anchor="ctr">
              <a:prstTxWarp prst="textNoShape">
                <a:avLst/>
              </a:prstTxWarp>
            </a:bodyPr>
            <a:lstStyle/>
            <a:p>
              <a:pPr algn="ctr"/>
              <a:r>
                <a:rPr lang="en-US" sz="800" b="1"/>
                <a:t>Y1045</a:t>
              </a:r>
              <a:endParaRPr lang="en-US"/>
            </a:p>
          </p:txBody>
        </p:sp>
        <p:sp>
          <p:nvSpPr>
            <p:cNvPr id="266441" name="Oval 806"/>
            <p:cNvSpPr>
              <a:spLocks noChangeArrowheads="1"/>
            </p:cNvSpPr>
            <p:nvPr/>
          </p:nvSpPr>
          <p:spPr bwMode="auto">
            <a:xfrm flipH="1">
              <a:off x="1929" y="1538"/>
              <a:ext cx="194" cy="138"/>
            </a:xfrm>
            <a:prstGeom prst="ellipse">
              <a:avLst/>
            </a:prstGeom>
            <a:gradFill rotWithShape="1">
              <a:gsLst>
                <a:gs pos="0">
                  <a:srgbClr val="FFFF00"/>
                </a:gs>
                <a:gs pos="100000">
                  <a:srgbClr val="00C800"/>
                </a:gs>
              </a:gsLst>
              <a:lin ang="0" scaled="1"/>
            </a:gradFill>
            <a:ln w="9525">
              <a:noFill/>
              <a:round/>
              <a:headEnd/>
              <a:tailEnd/>
            </a:ln>
          </p:spPr>
          <p:txBody>
            <a:bodyPr wrap="none" anchor="ctr">
              <a:prstTxWarp prst="textNoShape">
                <a:avLst/>
              </a:prstTxWarp>
            </a:bodyPr>
            <a:lstStyle/>
            <a:p>
              <a:pPr algn="ctr"/>
              <a:r>
                <a:rPr lang="en-US" sz="800" b="1"/>
                <a:t>Y920</a:t>
              </a:r>
              <a:endParaRPr lang="en-US"/>
            </a:p>
          </p:txBody>
        </p:sp>
        <p:sp>
          <p:nvSpPr>
            <p:cNvPr id="266442" name="Oval 807"/>
            <p:cNvSpPr>
              <a:spLocks noChangeArrowheads="1"/>
            </p:cNvSpPr>
            <p:nvPr/>
          </p:nvSpPr>
          <p:spPr bwMode="auto">
            <a:xfrm>
              <a:off x="2204" y="1956"/>
              <a:ext cx="194" cy="138"/>
            </a:xfrm>
            <a:prstGeom prst="ellipse">
              <a:avLst/>
            </a:prstGeom>
            <a:gradFill rotWithShape="1">
              <a:gsLst>
                <a:gs pos="0">
                  <a:srgbClr val="FF9900"/>
                </a:gs>
                <a:gs pos="100000">
                  <a:srgbClr val="00C800"/>
                </a:gs>
              </a:gsLst>
              <a:lin ang="0" scaled="1"/>
            </a:gradFill>
            <a:ln w="9525">
              <a:noFill/>
              <a:round/>
              <a:headEnd/>
              <a:tailEnd/>
            </a:ln>
          </p:spPr>
          <p:txBody>
            <a:bodyPr wrap="none" anchor="ctr">
              <a:prstTxWarp prst="textNoShape">
                <a:avLst/>
              </a:prstTxWarp>
            </a:bodyPr>
            <a:lstStyle/>
            <a:p>
              <a:pPr algn="ctr"/>
              <a:r>
                <a:rPr lang="en-US" sz="800" b="1"/>
                <a:t>Y1068</a:t>
              </a:r>
              <a:endParaRPr lang="en-US"/>
            </a:p>
          </p:txBody>
        </p:sp>
      </p:grpSp>
      <p:grpSp>
        <p:nvGrpSpPr>
          <p:cNvPr id="266903" name="Group 808"/>
          <p:cNvGrpSpPr>
            <a:grpSpLocks/>
          </p:cNvGrpSpPr>
          <p:nvPr/>
        </p:nvGrpSpPr>
        <p:grpSpPr bwMode="auto">
          <a:xfrm>
            <a:off x="4637088" y="339725"/>
            <a:ext cx="1049337" cy="3101975"/>
            <a:chOff x="2169" y="457"/>
            <a:chExt cx="661" cy="1954"/>
          </a:xfrm>
        </p:grpSpPr>
        <p:sp>
          <p:nvSpPr>
            <p:cNvPr id="266390" name="AutoShape 809"/>
            <p:cNvSpPr>
              <a:spLocks noChangeArrowheads="1"/>
            </p:cNvSpPr>
            <p:nvPr/>
          </p:nvSpPr>
          <p:spPr bwMode="auto">
            <a:xfrm rot="-5400000">
              <a:off x="2581" y="491"/>
              <a:ext cx="204" cy="295"/>
            </a:xfrm>
            <a:prstGeom prst="triangle">
              <a:avLst>
                <a:gd name="adj" fmla="val 50000"/>
              </a:avLst>
            </a:prstGeom>
            <a:gradFill rotWithShape="1">
              <a:gsLst>
                <a:gs pos="0">
                  <a:srgbClr val="BEBA00"/>
                </a:gs>
                <a:gs pos="100000">
                  <a:srgbClr val="FFFF66"/>
                </a:gs>
              </a:gsLst>
              <a:lin ang="0" scaled="1"/>
            </a:gradFill>
            <a:ln w="12700">
              <a:solidFill>
                <a:schemeClr val="tx1"/>
              </a:solidFill>
              <a:miter lim="800000"/>
              <a:headEnd/>
              <a:tailEnd/>
            </a:ln>
          </p:spPr>
          <p:txBody>
            <a:bodyPr vert="eaVert" wrap="none" anchor="ctr">
              <a:prstTxWarp prst="textNoShape">
                <a:avLst/>
              </a:prstTxWarp>
            </a:bodyPr>
            <a:lstStyle/>
            <a:p>
              <a:pPr algn="ctr"/>
              <a:endParaRPr lang="es-ES"/>
            </a:p>
          </p:txBody>
        </p:sp>
        <p:sp>
          <p:nvSpPr>
            <p:cNvPr id="266391" name="Freeform 810"/>
            <p:cNvSpPr>
              <a:spLocks/>
            </p:cNvSpPr>
            <p:nvPr/>
          </p:nvSpPr>
          <p:spPr bwMode="auto">
            <a:xfrm>
              <a:off x="2234" y="457"/>
              <a:ext cx="492" cy="363"/>
            </a:xfrm>
            <a:custGeom>
              <a:avLst/>
              <a:gdLst>
                <a:gd name="T0" fmla="*/ 16 w 696"/>
                <a:gd name="T1" fmla="*/ 6 h 634"/>
                <a:gd name="T2" fmla="*/ 52 w 696"/>
                <a:gd name="T3" fmla="*/ 5 h 634"/>
                <a:gd name="T4" fmla="*/ 52 w 696"/>
                <a:gd name="T5" fmla="*/ 1 h 634"/>
                <a:gd name="T6" fmla="*/ 8 w 696"/>
                <a:gd name="T7" fmla="*/ 2 h 634"/>
                <a:gd name="T8" fmla="*/ 8 w 696"/>
                <a:gd name="T9" fmla="*/ 11 h 634"/>
                <a:gd name="T10" fmla="*/ 54 w 696"/>
                <a:gd name="T11" fmla="*/ 11 h 634"/>
                <a:gd name="T12" fmla="*/ 54 w 696"/>
                <a:gd name="T13" fmla="*/ 8 h 634"/>
                <a:gd name="T14" fmla="*/ 16 w 696"/>
                <a:gd name="T15" fmla="*/ 6 h 634"/>
                <a:gd name="T16" fmla="*/ 0 60000 65536"/>
                <a:gd name="T17" fmla="*/ 0 60000 65536"/>
                <a:gd name="T18" fmla="*/ 0 60000 65536"/>
                <a:gd name="T19" fmla="*/ 0 60000 65536"/>
                <a:gd name="T20" fmla="*/ 0 60000 65536"/>
                <a:gd name="T21" fmla="*/ 0 60000 65536"/>
                <a:gd name="T22" fmla="*/ 0 60000 65536"/>
                <a:gd name="T23" fmla="*/ 0 60000 65536"/>
                <a:gd name="T24" fmla="*/ 0 w 696"/>
                <a:gd name="T25" fmla="*/ 0 h 634"/>
                <a:gd name="T26" fmla="*/ 696 w 696"/>
                <a:gd name="T27" fmla="*/ 634 h 63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96" h="634">
                  <a:moveTo>
                    <a:pt x="178" y="308"/>
                  </a:moveTo>
                  <a:cubicBezTo>
                    <a:pt x="180" y="280"/>
                    <a:pt x="529" y="293"/>
                    <a:pt x="597" y="251"/>
                  </a:cubicBezTo>
                  <a:cubicBezTo>
                    <a:pt x="665" y="209"/>
                    <a:pt x="671" y="87"/>
                    <a:pt x="586" y="59"/>
                  </a:cubicBezTo>
                  <a:cubicBezTo>
                    <a:pt x="501" y="31"/>
                    <a:pt x="170" y="0"/>
                    <a:pt x="87" y="82"/>
                  </a:cubicBezTo>
                  <a:cubicBezTo>
                    <a:pt x="4" y="164"/>
                    <a:pt x="0" y="468"/>
                    <a:pt x="87" y="551"/>
                  </a:cubicBezTo>
                  <a:cubicBezTo>
                    <a:pt x="174" y="634"/>
                    <a:pt x="522" y="607"/>
                    <a:pt x="609" y="581"/>
                  </a:cubicBezTo>
                  <a:cubicBezTo>
                    <a:pt x="696" y="555"/>
                    <a:pt x="681" y="441"/>
                    <a:pt x="609" y="395"/>
                  </a:cubicBezTo>
                  <a:cubicBezTo>
                    <a:pt x="537" y="349"/>
                    <a:pt x="268" y="326"/>
                    <a:pt x="178" y="308"/>
                  </a:cubicBezTo>
                  <a:close/>
                </a:path>
              </a:pathLst>
            </a:custGeom>
            <a:gradFill rotWithShape="1">
              <a:gsLst>
                <a:gs pos="0">
                  <a:srgbClr val="FFE473"/>
                </a:gs>
                <a:gs pos="100000">
                  <a:srgbClr val="E08500"/>
                </a:gs>
              </a:gsLst>
              <a:lin ang="0" scaled="1"/>
            </a:gradFill>
            <a:ln w="9525">
              <a:noFill/>
              <a:round/>
              <a:headEnd/>
              <a:tailEnd/>
            </a:ln>
          </p:spPr>
          <p:txBody>
            <a:bodyPr>
              <a:prstTxWarp prst="textNoShape">
                <a:avLst/>
              </a:prstTxWarp>
            </a:bodyPr>
            <a:lstStyle/>
            <a:p>
              <a:endParaRPr lang="es-ES"/>
            </a:p>
          </p:txBody>
        </p:sp>
        <p:sp>
          <p:nvSpPr>
            <p:cNvPr id="266392" name="Text Box 811"/>
            <p:cNvSpPr txBox="1">
              <a:spLocks noChangeArrowheads="1"/>
            </p:cNvSpPr>
            <p:nvPr/>
          </p:nvSpPr>
          <p:spPr bwMode="auto">
            <a:xfrm>
              <a:off x="2420" y="469"/>
              <a:ext cx="209" cy="154"/>
            </a:xfrm>
            <a:prstGeom prst="rect">
              <a:avLst/>
            </a:prstGeom>
            <a:noFill/>
            <a:ln w="9525">
              <a:noFill/>
              <a:miter lim="800000"/>
              <a:headEnd/>
              <a:tailEnd/>
            </a:ln>
          </p:spPr>
          <p:txBody>
            <a:bodyPr wrap="none">
              <a:prstTxWarp prst="textNoShape">
                <a:avLst/>
              </a:prstTxWarp>
              <a:spAutoFit/>
            </a:bodyPr>
            <a:lstStyle/>
            <a:p>
              <a:r>
                <a:rPr lang="en-US" sz="1000" b="1"/>
                <a:t>L1</a:t>
              </a:r>
              <a:endParaRPr lang="en-US"/>
            </a:p>
          </p:txBody>
        </p:sp>
        <p:sp>
          <p:nvSpPr>
            <p:cNvPr id="266393" name="Text Box 812"/>
            <p:cNvSpPr txBox="1">
              <a:spLocks noChangeArrowheads="1"/>
            </p:cNvSpPr>
            <p:nvPr/>
          </p:nvSpPr>
          <p:spPr bwMode="auto">
            <a:xfrm>
              <a:off x="2418" y="651"/>
              <a:ext cx="209" cy="154"/>
            </a:xfrm>
            <a:prstGeom prst="rect">
              <a:avLst/>
            </a:prstGeom>
            <a:noFill/>
            <a:ln w="9525">
              <a:noFill/>
              <a:miter lim="800000"/>
              <a:headEnd/>
              <a:tailEnd/>
            </a:ln>
          </p:spPr>
          <p:txBody>
            <a:bodyPr wrap="none">
              <a:prstTxWarp prst="textNoShape">
                <a:avLst/>
              </a:prstTxWarp>
              <a:spAutoFit/>
            </a:bodyPr>
            <a:lstStyle/>
            <a:p>
              <a:r>
                <a:rPr lang="en-US" sz="1000" b="1"/>
                <a:t>L2</a:t>
              </a:r>
              <a:endParaRPr lang="en-US"/>
            </a:p>
          </p:txBody>
        </p:sp>
        <p:sp>
          <p:nvSpPr>
            <p:cNvPr id="266394" name="Rectangle 813"/>
            <p:cNvSpPr>
              <a:spLocks noChangeArrowheads="1"/>
            </p:cNvSpPr>
            <p:nvPr/>
          </p:nvSpPr>
          <p:spPr bwMode="auto">
            <a:xfrm>
              <a:off x="2407" y="802"/>
              <a:ext cx="149" cy="126"/>
            </a:xfrm>
            <a:prstGeom prst="rect">
              <a:avLst/>
            </a:prstGeom>
            <a:gradFill rotWithShape="1">
              <a:gsLst>
                <a:gs pos="0">
                  <a:srgbClr val="FFB03B"/>
                </a:gs>
                <a:gs pos="100000">
                  <a:srgbClr val="FFFF66"/>
                </a:gs>
              </a:gsLst>
              <a:lin ang="5400000" scaled="1"/>
            </a:gradFill>
            <a:ln w="9525">
              <a:noFill/>
              <a:miter lim="800000"/>
              <a:headEnd/>
              <a:tailEnd/>
            </a:ln>
          </p:spPr>
          <p:txBody>
            <a:bodyPr wrap="none" anchor="ctr">
              <a:prstTxWarp prst="textNoShape">
                <a:avLst/>
              </a:prstTxWarp>
            </a:bodyPr>
            <a:lstStyle/>
            <a:p>
              <a:pPr algn="ctr"/>
              <a:r>
                <a:rPr lang="en-US" sz="1000" b="1"/>
                <a:t>CR2</a:t>
              </a:r>
              <a:endParaRPr lang="en-US"/>
            </a:p>
          </p:txBody>
        </p:sp>
        <p:sp>
          <p:nvSpPr>
            <p:cNvPr id="266395" name="Rectangle 814"/>
            <p:cNvSpPr>
              <a:spLocks noChangeArrowheads="1"/>
            </p:cNvSpPr>
            <p:nvPr/>
          </p:nvSpPr>
          <p:spPr bwMode="auto">
            <a:xfrm>
              <a:off x="2414" y="920"/>
              <a:ext cx="147" cy="315"/>
            </a:xfrm>
            <a:prstGeom prst="rect">
              <a:avLst/>
            </a:prstGeom>
            <a:gradFill rotWithShape="1">
              <a:gsLst>
                <a:gs pos="0">
                  <a:srgbClr val="FF9900"/>
                </a:gs>
                <a:gs pos="100000">
                  <a:srgbClr val="FFFF66"/>
                </a:gs>
              </a:gsLst>
              <a:lin ang="0" scaled="1"/>
            </a:gradFill>
            <a:ln w="9525">
              <a:noFill/>
              <a:miter lim="800000"/>
              <a:headEnd/>
              <a:tailEnd/>
            </a:ln>
          </p:spPr>
          <p:txBody>
            <a:bodyPr wrap="none" anchor="ctr">
              <a:prstTxWarp prst="textNoShape">
                <a:avLst/>
              </a:prstTxWarp>
            </a:bodyPr>
            <a:lstStyle/>
            <a:p>
              <a:endParaRPr lang="es-ES"/>
            </a:p>
          </p:txBody>
        </p:sp>
        <p:sp>
          <p:nvSpPr>
            <p:cNvPr id="266396" name="Rectangle 815"/>
            <p:cNvSpPr>
              <a:spLocks noChangeArrowheads="1"/>
            </p:cNvSpPr>
            <p:nvPr/>
          </p:nvSpPr>
          <p:spPr bwMode="auto">
            <a:xfrm>
              <a:off x="2327" y="1275"/>
              <a:ext cx="324" cy="490"/>
            </a:xfrm>
            <a:prstGeom prst="rect">
              <a:avLst/>
            </a:prstGeom>
            <a:gradFill rotWithShape="1">
              <a:gsLst>
                <a:gs pos="0">
                  <a:srgbClr val="FF9900"/>
                </a:gs>
                <a:gs pos="100000">
                  <a:srgbClr val="FFFF66"/>
                </a:gs>
              </a:gsLst>
              <a:lin ang="0" scaled="1"/>
            </a:gradFill>
            <a:ln w="9525">
              <a:noFill/>
              <a:miter lim="800000"/>
              <a:headEnd/>
              <a:tailEnd/>
            </a:ln>
          </p:spPr>
          <p:txBody>
            <a:bodyPr wrap="none" anchor="ctr">
              <a:prstTxWarp prst="textNoShape">
                <a:avLst/>
              </a:prstTxWarp>
            </a:bodyPr>
            <a:lstStyle/>
            <a:p>
              <a:endParaRPr lang="es-ES"/>
            </a:p>
          </p:txBody>
        </p:sp>
        <p:sp>
          <p:nvSpPr>
            <p:cNvPr id="266397" name="Oval 816"/>
            <p:cNvSpPr>
              <a:spLocks noChangeArrowheads="1"/>
            </p:cNvSpPr>
            <p:nvPr/>
          </p:nvSpPr>
          <p:spPr bwMode="auto">
            <a:xfrm>
              <a:off x="2377" y="1251"/>
              <a:ext cx="224" cy="49"/>
            </a:xfrm>
            <a:prstGeom prst="ellipse">
              <a:avLst/>
            </a:prstGeom>
            <a:gradFill rotWithShape="1">
              <a:gsLst>
                <a:gs pos="0">
                  <a:srgbClr val="FF9900"/>
                </a:gs>
                <a:gs pos="100000">
                  <a:srgbClr val="FFFF66"/>
                </a:gs>
              </a:gsLst>
              <a:lin ang="0" scaled="1"/>
            </a:gradFill>
            <a:ln w="9525">
              <a:noFill/>
              <a:round/>
              <a:headEnd/>
              <a:tailEnd/>
            </a:ln>
          </p:spPr>
          <p:txBody>
            <a:bodyPr wrap="none" anchor="ctr">
              <a:prstTxWarp prst="textNoShape">
                <a:avLst/>
              </a:prstTxWarp>
            </a:bodyPr>
            <a:lstStyle/>
            <a:p>
              <a:endParaRPr lang="es-ES"/>
            </a:p>
          </p:txBody>
        </p:sp>
        <p:sp>
          <p:nvSpPr>
            <p:cNvPr id="266398" name="Oval 817"/>
            <p:cNvSpPr>
              <a:spLocks noChangeArrowheads="1"/>
            </p:cNvSpPr>
            <p:nvPr/>
          </p:nvSpPr>
          <p:spPr bwMode="auto">
            <a:xfrm>
              <a:off x="2341" y="1719"/>
              <a:ext cx="286" cy="60"/>
            </a:xfrm>
            <a:prstGeom prst="ellipse">
              <a:avLst/>
            </a:prstGeom>
            <a:gradFill rotWithShape="1">
              <a:gsLst>
                <a:gs pos="0">
                  <a:srgbClr val="FF9900"/>
                </a:gs>
                <a:gs pos="100000">
                  <a:srgbClr val="FFFF66"/>
                </a:gs>
              </a:gsLst>
              <a:lin ang="0" scaled="1"/>
            </a:gradFill>
            <a:ln w="9525">
              <a:noFill/>
              <a:round/>
              <a:headEnd/>
              <a:tailEnd/>
            </a:ln>
          </p:spPr>
          <p:txBody>
            <a:bodyPr wrap="none" anchor="ctr">
              <a:prstTxWarp prst="textNoShape">
                <a:avLst/>
              </a:prstTxWarp>
            </a:bodyPr>
            <a:lstStyle/>
            <a:p>
              <a:endParaRPr lang="es-ES"/>
            </a:p>
          </p:txBody>
        </p:sp>
        <p:sp>
          <p:nvSpPr>
            <p:cNvPr id="266399" name="Line 818"/>
            <p:cNvSpPr>
              <a:spLocks noChangeShapeType="1"/>
            </p:cNvSpPr>
            <p:nvPr/>
          </p:nvSpPr>
          <p:spPr bwMode="auto">
            <a:xfrm>
              <a:off x="2496" y="1776"/>
              <a:ext cx="0" cy="32"/>
            </a:xfrm>
            <a:prstGeom prst="line">
              <a:avLst/>
            </a:prstGeom>
            <a:noFill/>
            <a:ln w="76200">
              <a:solidFill>
                <a:schemeClr val="tx1"/>
              </a:solidFill>
              <a:round/>
              <a:headEnd/>
              <a:tailEnd/>
            </a:ln>
          </p:spPr>
          <p:txBody>
            <a:bodyPr>
              <a:prstTxWarp prst="textNoShape">
                <a:avLst/>
              </a:prstTxWarp>
            </a:bodyPr>
            <a:lstStyle/>
            <a:p>
              <a:endParaRPr lang="en-US"/>
            </a:p>
          </p:txBody>
        </p:sp>
        <p:sp>
          <p:nvSpPr>
            <p:cNvPr id="266400" name="Rectangle 819"/>
            <p:cNvSpPr>
              <a:spLocks noChangeArrowheads="1"/>
            </p:cNvSpPr>
            <p:nvPr/>
          </p:nvSpPr>
          <p:spPr bwMode="auto">
            <a:xfrm>
              <a:off x="2424" y="1812"/>
              <a:ext cx="143" cy="583"/>
            </a:xfrm>
            <a:prstGeom prst="rect">
              <a:avLst/>
            </a:prstGeom>
            <a:gradFill rotWithShape="1">
              <a:gsLst>
                <a:gs pos="0">
                  <a:srgbClr val="FF9900"/>
                </a:gs>
                <a:gs pos="100000">
                  <a:srgbClr val="FFFF66"/>
                </a:gs>
              </a:gsLst>
              <a:lin ang="0" scaled="1"/>
            </a:gradFill>
            <a:ln w="9525">
              <a:noFill/>
              <a:miter lim="800000"/>
              <a:headEnd/>
              <a:tailEnd/>
            </a:ln>
          </p:spPr>
          <p:txBody>
            <a:bodyPr wrap="none" anchor="ctr">
              <a:prstTxWarp prst="textNoShape">
                <a:avLst/>
              </a:prstTxWarp>
            </a:bodyPr>
            <a:lstStyle/>
            <a:p>
              <a:endParaRPr lang="es-ES"/>
            </a:p>
          </p:txBody>
        </p:sp>
        <p:sp>
          <p:nvSpPr>
            <p:cNvPr id="266401" name="Oval 820"/>
            <p:cNvSpPr>
              <a:spLocks noChangeArrowheads="1"/>
            </p:cNvSpPr>
            <p:nvPr/>
          </p:nvSpPr>
          <p:spPr bwMode="auto">
            <a:xfrm>
              <a:off x="2425" y="2360"/>
              <a:ext cx="135" cy="51"/>
            </a:xfrm>
            <a:prstGeom prst="ellipse">
              <a:avLst/>
            </a:prstGeom>
            <a:gradFill rotWithShape="1">
              <a:gsLst>
                <a:gs pos="0">
                  <a:srgbClr val="FF9900"/>
                </a:gs>
                <a:gs pos="100000">
                  <a:srgbClr val="FFFF66"/>
                </a:gs>
              </a:gsLst>
              <a:lin ang="0" scaled="1"/>
            </a:gradFill>
            <a:ln w="9525">
              <a:noFill/>
              <a:round/>
              <a:headEnd/>
              <a:tailEnd/>
            </a:ln>
          </p:spPr>
          <p:txBody>
            <a:bodyPr wrap="none" anchor="ctr">
              <a:prstTxWarp prst="textNoShape">
                <a:avLst/>
              </a:prstTxWarp>
            </a:bodyPr>
            <a:lstStyle/>
            <a:p>
              <a:endParaRPr lang="es-ES"/>
            </a:p>
          </p:txBody>
        </p:sp>
        <p:sp>
          <p:nvSpPr>
            <p:cNvPr id="266402" name="Line 821"/>
            <p:cNvSpPr>
              <a:spLocks noChangeShapeType="1"/>
            </p:cNvSpPr>
            <p:nvPr/>
          </p:nvSpPr>
          <p:spPr bwMode="auto">
            <a:xfrm>
              <a:off x="2491" y="1226"/>
              <a:ext cx="0" cy="32"/>
            </a:xfrm>
            <a:prstGeom prst="line">
              <a:avLst/>
            </a:prstGeom>
            <a:noFill/>
            <a:ln w="76200">
              <a:solidFill>
                <a:schemeClr val="tx1"/>
              </a:solidFill>
              <a:round/>
              <a:headEnd/>
              <a:tailEnd/>
            </a:ln>
          </p:spPr>
          <p:txBody>
            <a:bodyPr>
              <a:prstTxWarp prst="textNoShape">
                <a:avLst/>
              </a:prstTxWarp>
            </a:bodyPr>
            <a:lstStyle/>
            <a:p>
              <a:endParaRPr lang="en-US"/>
            </a:p>
          </p:txBody>
        </p:sp>
        <p:sp>
          <p:nvSpPr>
            <p:cNvPr id="266403" name="Oval 822"/>
            <p:cNvSpPr>
              <a:spLocks noChangeArrowheads="1"/>
            </p:cNvSpPr>
            <p:nvPr/>
          </p:nvSpPr>
          <p:spPr bwMode="auto">
            <a:xfrm>
              <a:off x="2559" y="1273"/>
              <a:ext cx="194" cy="138"/>
            </a:xfrm>
            <a:prstGeom prst="ellipse">
              <a:avLst/>
            </a:prstGeom>
            <a:gradFill rotWithShape="1">
              <a:gsLst>
                <a:gs pos="0">
                  <a:srgbClr val="FFFF00"/>
                </a:gs>
                <a:gs pos="100000">
                  <a:srgbClr val="00C800"/>
                </a:gs>
              </a:gsLst>
              <a:lin ang="0" scaled="1"/>
            </a:gradFill>
            <a:ln w="9525">
              <a:noFill/>
              <a:round/>
              <a:headEnd/>
              <a:tailEnd/>
            </a:ln>
          </p:spPr>
          <p:txBody>
            <a:bodyPr wrap="none" anchor="ctr">
              <a:prstTxWarp prst="textNoShape">
                <a:avLst/>
              </a:prstTxWarp>
            </a:bodyPr>
            <a:lstStyle/>
            <a:p>
              <a:pPr algn="ctr"/>
              <a:r>
                <a:rPr lang="en-US" sz="800" b="1"/>
                <a:t>Y845</a:t>
              </a:r>
              <a:endParaRPr lang="en-US"/>
            </a:p>
          </p:txBody>
        </p:sp>
        <p:sp>
          <p:nvSpPr>
            <p:cNvPr id="266404" name="Text Box 823"/>
            <p:cNvSpPr txBox="1">
              <a:spLocks noChangeArrowheads="1"/>
            </p:cNvSpPr>
            <p:nvPr/>
          </p:nvSpPr>
          <p:spPr bwMode="auto">
            <a:xfrm rot="-5400000">
              <a:off x="2267" y="1435"/>
              <a:ext cx="430" cy="173"/>
            </a:xfrm>
            <a:prstGeom prst="rect">
              <a:avLst/>
            </a:prstGeom>
            <a:noFill/>
            <a:ln w="9525">
              <a:noFill/>
              <a:miter lim="800000"/>
              <a:headEnd/>
              <a:tailEnd/>
            </a:ln>
          </p:spPr>
          <p:txBody>
            <a:bodyPr>
              <a:prstTxWarp prst="textNoShape">
                <a:avLst/>
              </a:prstTxWarp>
              <a:spAutoFit/>
            </a:bodyPr>
            <a:lstStyle/>
            <a:p>
              <a:r>
                <a:rPr lang="en-US" sz="1200" b="1">
                  <a:solidFill>
                    <a:srgbClr val="009900"/>
                  </a:solidFill>
                </a:rPr>
                <a:t>Kinase</a:t>
              </a:r>
            </a:p>
          </p:txBody>
        </p:sp>
        <p:sp>
          <p:nvSpPr>
            <p:cNvPr id="266405" name="Oval 824"/>
            <p:cNvSpPr>
              <a:spLocks noChangeArrowheads="1"/>
            </p:cNvSpPr>
            <p:nvPr/>
          </p:nvSpPr>
          <p:spPr bwMode="auto">
            <a:xfrm>
              <a:off x="2503" y="2211"/>
              <a:ext cx="194" cy="138"/>
            </a:xfrm>
            <a:prstGeom prst="ellipse">
              <a:avLst/>
            </a:prstGeom>
            <a:gradFill rotWithShape="1">
              <a:gsLst>
                <a:gs pos="0">
                  <a:srgbClr val="FFFF00"/>
                </a:gs>
                <a:gs pos="100000">
                  <a:srgbClr val="00C800"/>
                </a:gs>
              </a:gsLst>
              <a:lin ang="0" scaled="1"/>
            </a:gradFill>
            <a:ln w="9525">
              <a:noFill/>
              <a:round/>
              <a:headEnd/>
              <a:tailEnd/>
            </a:ln>
          </p:spPr>
          <p:txBody>
            <a:bodyPr wrap="none" anchor="ctr">
              <a:prstTxWarp prst="textNoShape">
                <a:avLst/>
              </a:prstTxWarp>
            </a:bodyPr>
            <a:lstStyle/>
            <a:p>
              <a:pPr algn="ctr"/>
              <a:r>
                <a:rPr lang="en-US" sz="800" b="1"/>
                <a:t>Y1173</a:t>
              </a:r>
              <a:endParaRPr lang="en-US"/>
            </a:p>
          </p:txBody>
        </p:sp>
        <p:sp>
          <p:nvSpPr>
            <p:cNvPr id="266406" name="Oval 825"/>
            <p:cNvSpPr>
              <a:spLocks noChangeArrowheads="1"/>
            </p:cNvSpPr>
            <p:nvPr/>
          </p:nvSpPr>
          <p:spPr bwMode="auto">
            <a:xfrm>
              <a:off x="2503" y="2031"/>
              <a:ext cx="194" cy="138"/>
            </a:xfrm>
            <a:prstGeom prst="ellipse">
              <a:avLst/>
            </a:prstGeom>
            <a:gradFill rotWithShape="1">
              <a:gsLst>
                <a:gs pos="0">
                  <a:srgbClr val="FFFF00"/>
                </a:gs>
                <a:gs pos="100000">
                  <a:srgbClr val="00C800"/>
                </a:gs>
              </a:gsLst>
              <a:lin ang="0" scaled="1"/>
            </a:gradFill>
            <a:ln w="9525">
              <a:noFill/>
              <a:round/>
              <a:headEnd/>
              <a:tailEnd/>
            </a:ln>
          </p:spPr>
          <p:txBody>
            <a:bodyPr wrap="none" anchor="ctr">
              <a:prstTxWarp prst="textNoShape">
                <a:avLst/>
              </a:prstTxWarp>
            </a:bodyPr>
            <a:lstStyle/>
            <a:p>
              <a:pPr algn="ctr"/>
              <a:r>
                <a:rPr lang="en-US" sz="800" b="1"/>
                <a:t>Y1086</a:t>
              </a:r>
              <a:endParaRPr lang="en-US"/>
            </a:p>
          </p:txBody>
        </p:sp>
        <p:sp>
          <p:nvSpPr>
            <p:cNvPr id="266407" name="Oval 826"/>
            <p:cNvSpPr>
              <a:spLocks noChangeArrowheads="1"/>
            </p:cNvSpPr>
            <p:nvPr/>
          </p:nvSpPr>
          <p:spPr bwMode="auto">
            <a:xfrm>
              <a:off x="2559" y="1441"/>
              <a:ext cx="194" cy="138"/>
            </a:xfrm>
            <a:prstGeom prst="ellipse">
              <a:avLst/>
            </a:prstGeom>
            <a:gradFill rotWithShape="1">
              <a:gsLst>
                <a:gs pos="0">
                  <a:srgbClr val="FFFF00"/>
                </a:gs>
                <a:gs pos="100000">
                  <a:srgbClr val="00C800"/>
                </a:gs>
              </a:gsLst>
              <a:lin ang="0" scaled="1"/>
            </a:gradFill>
            <a:ln w="9525">
              <a:noFill/>
              <a:round/>
              <a:headEnd/>
              <a:tailEnd/>
            </a:ln>
          </p:spPr>
          <p:txBody>
            <a:bodyPr wrap="none" anchor="ctr">
              <a:prstTxWarp prst="textNoShape">
                <a:avLst/>
              </a:prstTxWarp>
            </a:bodyPr>
            <a:lstStyle/>
            <a:p>
              <a:pPr algn="ctr"/>
              <a:r>
                <a:rPr lang="en-US" sz="800" b="1"/>
                <a:t>Y891</a:t>
              </a:r>
              <a:endParaRPr lang="en-US"/>
            </a:p>
          </p:txBody>
        </p:sp>
        <p:sp>
          <p:nvSpPr>
            <p:cNvPr id="266408" name="Oval 827"/>
            <p:cNvSpPr>
              <a:spLocks noChangeArrowheads="1"/>
            </p:cNvSpPr>
            <p:nvPr/>
          </p:nvSpPr>
          <p:spPr bwMode="auto">
            <a:xfrm>
              <a:off x="2503" y="1851"/>
              <a:ext cx="194" cy="138"/>
            </a:xfrm>
            <a:prstGeom prst="ellipse">
              <a:avLst/>
            </a:prstGeom>
            <a:gradFill rotWithShape="1">
              <a:gsLst>
                <a:gs pos="0">
                  <a:srgbClr val="FFFF00"/>
                </a:gs>
                <a:gs pos="100000">
                  <a:srgbClr val="00C800"/>
                </a:gs>
              </a:gsLst>
              <a:lin ang="0" scaled="1"/>
            </a:gradFill>
            <a:ln w="9525">
              <a:noFill/>
              <a:round/>
              <a:headEnd/>
              <a:tailEnd/>
            </a:ln>
          </p:spPr>
          <p:txBody>
            <a:bodyPr wrap="none" anchor="ctr">
              <a:prstTxWarp prst="textNoShape">
                <a:avLst/>
              </a:prstTxWarp>
            </a:bodyPr>
            <a:lstStyle/>
            <a:p>
              <a:pPr algn="ctr"/>
              <a:r>
                <a:rPr lang="en-US" sz="800" b="1"/>
                <a:t>Y992</a:t>
              </a:r>
              <a:endParaRPr lang="en-US"/>
            </a:p>
          </p:txBody>
        </p:sp>
        <p:sp>
          <p:nvSpPr>
            <p:cNvPr id="266409" name="Oval 828"/>
            <p:cNvSpPr>
              <a:spLocks noChangeArrowheads="1"/>
            </p:cNvSpPr>
            <p:nvPr/>
          </p:nvSpPr>
          <p:spPr bwMode="auto">
            <a:xfrm flipH="1">
              <a:off x="2283" y="2214"/>
              <a:ext cx="194" cy="138"/>
            </a:xfrm>
            <a:prstGeom prst="ellipse">
              <a:avLst/>
            </a:prstGeom>
            <a:gradFill rotWithShape="1">
              <a:gsLst>
                <a:gs pos="0">
                  <a:srgbClr val="FF9900"/>
                </a:gs>
                <a:gs pos="100000">
                  <a:srgbClr val="00C800"/>
                </a:gs>
              </a:gsLst>
              <a:lin ang="0" scaled="1"/>
            </a:gradFill>
            <a:ln w="9525">
              <a:noFill/>
              <a:round/>
              <a:headEnd/>
              <a:tailEnd/>
            </a:ln>
          </p:spPr>
          <p:txBody>
            <a:bodyPr wrap="none" anchor="ctr">
              <a:prstTxWarp prst="textNoShape">
                <a:avLst/>
              </a:prstTxWarp>
            </a:bodyPr>
            <a:lstStyle/>
            <a:p>
              <a:pPr algn="ctr"/>
              <a:r>
                <a:rPr lang="en-US" sz="800" b="1"/>
                <a:t>Y1148</a:t>
              </a:r>
              <a:endParaRPr lang="en-US"/>
            </a:p>
          </p:txBody>
        </p:sp>
        <p:sp>
          <p:nvSpPr>
            <p:cNvPr id="266410" name="Oval 829"/>
            <p:cNvSpPr>
              <a:spLocks noChangeArrowheads="1"/>
            </p:cNvSpPr>
            <p:nvPr/>
          </p:nvSpPr>
          <p:spPr bwMode="auto">
            <a:xfrm flipH="1">
              <a:off x="2283" y="1855"/>
              <a:ext cx="194" cy="138"/>
            </a:xfrm>
            <a:prstGeom prst="ellipse">
              <a:avLst/>
            </a:prstGeom>
            <a:gradFill rotWithShape="1">
              <a:gsLst>
                <a:gs pos="0">
                  <a:srgbClr val="FF9900"/>
                </a:gs>
                <a:gs pos="100000">
                  <a:srgbClr val="00C800"/>
                </a:gs>
              </a:gsLst>
              <a:lin ang="0" scaled="1"/>
            </a:gradFill>
            <a:ln w="9525">
              <a:noFill/>
              <a:round/>
              <a:headEnd/>
              <a:tailEnd/>
            </a:ln>
          </p:spPr>
          <p:txBody>
            <a:bodyPr wrap="none" anchor="ctr">
              <a:prstTxWarp prst="textNoShape">
                <a:avLst/>
              </a:prstTxWarp>
            </a:bodyPr>
            <a:lstStyle/>
            <a:p>
              <a:pPr algn="ctr"/>
              <a:r>
                <a:rPr lang="en-US" sz="800" b="1"/>
                <a:t>Y1045</a:t>
              </a:r>
              <a:endParaRPr lang="en-US"/>
            </a:p>
          </p:txBody>
        </p:sp>
        <p:sp>
          <p:nvSpPr>
            <p:cNvPr id="266411" name="Oval 830"/>
            <p:cNvSpPr>
              <a:spLocks noChangeArrowheads="1"/>
            </p:cNvSpPr>
            <p:nvPr/>
          </p:nvSpPr>
          <p:spPr bwMode="auto">
            <a:xfrm>
              <a:off x="2559" y="1610"/>
              <a:ext cx="194" cy="138"/>
            </a:xfrm>
            <a:prstGeom prst="ellipse">
              <a:avLst/>
            </a:prstGeom>
            <a:gradFill rotWithShape="1">
              <a:gsLst>
                <a:gs pos="0">
                  <a:srgbClr val="FFFF00"/>
                </a:gs>
                <a:gs pos="100000">
                  <a:srgbClr val="00C800"/>
                </a:gs>
              </a:gsLst>
              <a:lin ang="0" scaled="1"/>
            </a:gradFill>
            <a:ln w="9525">
              <a:noFill/>
              <a:round/>
              <a:headEnd/>
              <a:tailEnd/>
            </a:ln>
          </p:spPr>
          <p:txBody>
            <a:bodyPr wrap="none" anchor="ctr">
              <a:prstTxWarp prst="textNoShape">
                <a:avLst/>
              </a:prstTxWarp>
            </a:bodyPr>
            <a:lstStyle/>
            <a:p>
              <a:pPr algn="ctr"/>
              <a:r>
                <a:rPr lang="en-US" sz="800" b="1"/>
                <a:t>Y920</a:t>
              </a:r>
              <a:endParaRPr lang="en-US"/>
            </a:p>
          </p:txBody>
        </p:sp>
        <p:sp>
          <p:nvSpPr>
            <p:cNvPr id="266412" name="Oval 831"/>
            <p:cNvSpPr>
              <a:spLocks noChangeArrowheads="1"/>
            </p:cNvSpPr>
            <p:nvPr/>
          </p:nvSpPr>
          <p:spPr bwMode="auto">
            <a:xfrm flipH="1">
              <a:off x="2294" y="2028"/>
              <a:ext cx="194" cy="138"/>
            </a:xfrm>
            <a:prstGeom prst="ellipse">
              <a:avLst/>
            </a:prstGeom>
            <a:gradFill rotWithShape="1">
              <a:gsLst>
                <a:gs pos="0">
                  <a:srgbClr val="FF9900"/>
                </a:gs>
                <a:gs pos="100000">
                  <a:srgbClr val="00C800"/>
                </a:gs>
              </a:gsLst>
              <a:lin ang="0" scaled="1"/>
            </a:gradFill>
            <a:ln w="9525">
              <a:noFill/>
              <a:round/>
              <a:headEnd/>
              <a:tailEnd/>
            </a:ln>
          </p:spPr>
          <p:txBody>
            <a:bodyPr wrap="none" anchor="ctr">
              <a:prstTxWarp prst="textNoShape">
                <a:avLst/>
              </a:prstTxWarp>
            </a:bodyPr>
            <a:lstStyle/>
            <a:p>
              <a:pPr algn="ctr"/>
              <a:r>
                <a:rPr lang="en-US" sz="800" b="1"/>
                <a:t>Y1068</a:t>
              </a:r>
              <a:endParaRPr lang="en-US"/>
            </a:p>
          </p:txBody>
        </p:sp>
        <p:sp>
          <p:nvSpPr>
            <p:cNvPr id="266413" name="Text Box 832"/>
            <p:cNvSpPr txBox="1">
              <a:spLocks noChangeArrowheads="1"/>
            </p:cNvSpPr>
            <p:nvPr/>
          </p:nvSpPr>
          <p:spPr bwMode="auto">
            <a:xfrm>
              <a:off x="2588" y="565"/>
              <a:ext cx="227" cy="154"/>
            </a:xfrm>
            <a:prstGeom prst="rect">
              <a:avLst/>
            </a:prstGeom>
            <a:noFill/>
            <a:ln w="9525">
              <a:noFill/>
              <a:miter lim="800000"/>
              <a:headEnd/>
              <a:tailEnd/>
            </a:ln>
          </p:spPr>
          <p:txBody>
            <a:bodyPr wrap="none">
              <a:prstTxWarp prst="textNoShape">
                <a:avLst/>
              </a:prstTxWarp>
              <a:spAutoFit/>
            </a:bodyPr>
            <a:lstStyle/>
            <a:p>
              <a:r>
                <a:rPr lang="en-US" sz="1000" b="1"/>
                <a:t>GF</a:t>
              </a:r>
            </a:p>
          </p:txBody>
        </p:sp>
        <p:sp>
          <p:nvSpPr>
            <p:cNvPr id="266414" name="AutoShape 833"/>
            <p:cNvSpPr>
              <a:spLocks noChangeArrowheads="1"/>
            </p:cNvSpPr>
            <p:nvPr/>
          </p:nvSpPr>
          <p:spPr bwMode="auto">
            <a:xfrm rot="-5400000">
              <a:off x="2272" y="412"/>
              <a:ext cx="341" cy="43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787 w 21600"/>
                <a:gd name="T13" fmla="*/ 0 h 21600"/>
                <a:gd name="T14" fmla="*/ 18813 w 21600"/>
                <a:gd name="T15" fmla="*/ 9522 h 21600"/>
              </a:gdLst>
              <a:ahLst/>
              <a:cxnLst>
                <a:cxn ang="T8">
                  <a:pos x="T0" y="T1"/>
                </a:cxn>
                <a:cxn ang="T9">
                  <a:pos x="T2" y="T3"/>
                </a:cxn>
                <a:cxn ang="T10">
                  <a:pos x="T4" y="T5"/>
                </a:cxn>
                <a:cxn ang="T11">
                  <a:pos x="T6" y="T7"/>
                </a:cxn>
              </a:cxnLst>
              <a:rect l="T12" t="T13" r="T14" b="T15"/>
              <a:pathLst>
                <a:path w="21600" h="21600">
                  <a:moveTo>
                    <a:pt x="9665" y="9247"/>
                  </a:moveTo>
                  <a:cubicBezTo>
                    <a:pt x="9994" y="9006"/>
                    <a:pt x="10392" y="8876"/>
                    <a:pt x="10800" y="8876"/>
                  </a:cubicBezTo>
                  <a:cubicBezTo>
                    <a:pt x="11207" y="8876"/>
                    <a:pt x="11605" y="9006"/>
                    <a:pt x="11934" y="9247"/>
                  </a:cubicBezTo>
                  <a:lnTo>
                    <a:pt x="17172" y="2080"/>
                  </a:lnTo>
                  <a:cubicBezTo>
                    <a:pt x="15322" y="728"/>
                    <a:pt x="13091" y="0"/>
                    <a:pt x="10799" y="0"/>
                  </a:cubicBezTo>
                  <a:cubicBezTo>
                    <a:pt x="8508" y="0"/>
                    <a:pt x="6277" y="728"/>
                    <a:pt x="4427" y="2080"/>
                  </a:cubicBezTo>
                  <a:close/>
                </a:path>
              </a:pathLst>
            </a:custGeom>
            <a:gradFill rotWithShape="1">
              <a:gsLst>
                <a:gs pos="0">
                  <a:srgbClr val="804C00"/>
                </a:gs>
                <a:gs pos="100000">
                  <a:srgbClr val="FFE473"/>
                </a:gs>
              </a:gsLst>
              <a:lin ang="0" scaled="1"/>
            </a:gradFill>
            <a:ln w="9525">
              <a:noFill/>
              <a:miter lim="800000"/>
              <a:headEnd/>
              <a:tailEnd/>
            </a:ln>
          </p:spPr>
          <p:txBody>
            <a:bodyPr vert="eaVert" wrap="none" anchor="ctr">
              <a:prstTxWarp prst="textNoShape">
                <a:avLst/>
              </a:prstTxWarp>
            </a:bodyPr>
            <a:lstStyle/>
            <a:p>
              <a:pPr algn="ctr"/>
              <a:endParaRPr lang="es-ES"/>
            </a:p>
          </p:txBody>
        </p:sp>
        <p:sp>
          <p:nvSpPr>
            <p:cNvPr id="266415" name="Text Box 834"/>
            <p:cNvSpPr txBox="1">
              <a:spLocks noChangeArrowheads="1"/>
            </p:cNvSpPr>
            <p:nvPr/>
          </p:nvSpPr>
          <p:spPr bwMode="auto">
            <a:xfrm>
              <a:off x="2169" y="555"/>
              <a:ext cx="276" cy="154"/>
            </a:xfrm>
            <a:prstGeom prst="rect">
              <a:avLst/>
            </a:prstGeom>
            <a:noFill/>
            <a:ln w="9525">
              <a:noFill/>
              <a:miter lim="800000"/>
              <a:headEnd/>
              <a:tailEnd/>
            </a:ln>
          </p:spPr>
          <p:txBody>
            <a:bodyPr wrap="none">
              <a:prstTxWarp prst="textNoShape">
                <a:avLst/>
              </a:prstTxWarp>
              <a:spAutoFit/>
            </a:bodyPr>
            <a:lstStyle/>
            <a:p>
              <a:r>
                <a:rPr lang="en-US" sz="1000" b="1"/>
                <a:t>CR1</a:t>
              </a:r>
              <a:endParaRPr lang="en-US"/>
            </a:p>
          </p:txBody>
        </p:sp>
      </p:grpSp>
      <p:grpSp>
        <p:nvGrpSpPr>
          <p:cNvPr id="266904" name="Group 835"/>
          <p:cNvGrpSpPr>
            <a:grpSpLocks/>
          </p:cNvGrpSpPr>
          <p:nvPr/>
        </p:nvGrpSpPr>
        <p:grpSpPr bwMode="auto">
          <a:xfrm>
            <a:off x="612775" y="1139825"/>
            <a:ext cx="7908925" cy="109538"/>
            <a:chOff x="323" y="2030"/>
            <a:chExt cx="4982" cy="69"/>
          </a:xfrm>
        </p:grpSpPr>
        <p:sp>
          <p:nvSpPr>
            <p:cNvPr id="266320" name="Oval 836"/>
            <p:cNvSpPr>
              <a:spLocks noChangeAspect="1" noChangeArrowheads="1"/>
            </p:cNvSpPr>
            <p:nvPr/>
          </p:nvSpPr>
          <p:spPr bwMode="auto">
            <a:xfrm>
              <a:off x="1177"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21" name="Oval 837"/>
            <p:cNvSpPr>
              <a:spLocks noChangeAspect="1" noChangeArrowheads="1"/>
            </p:cNvSpPr>
            <p:nvPr/>
          </p:nvSpPr>
          <p:spPr bwMode="auto">
            <a:xfrm>
              <a:off x="1248"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22" name="Oval 838"/>
            <p:cNvSpPr>
              <a:spLocks noChangeAspect="1" noChangeArrowheads="1"/>
            </p:cNvSpPr>
            <p:nvPr/>
          </p:nvSpPr>
          <p:spPr bwMode="auto">
            <a:xfrm>
              <a:off x="1390"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23" name="Oval 839"/>
            <p:cNvSpPr>
              <a:spLocks noChangeAspect="1" noChangeArrowheads="1"/>
            </p:cNvSpPr>
            <p:nvPr/>
          </p:nvSpPr>
          <p:spPr bwMode="auto">
            <a:xfrm>
              <a:off x="1533"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24" name="Oval 840"/>
            <p:cNvSpPr>
              <a:spLocks noChangeAspect="1" noChangeArrowheads="1"/>
            </p:cNvSpPr>
            <p:nvPr/>
          </p:nvSpPr>
          <p:spPr bwMode="auto">
            <a:xfrm>
              <a:off x="1319"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25" name="Oval 841"/>
            <p:cNvSpPr>
              <a:spLocks noChangeAspect="1" noChangeArrowheads="1"/>
            </p:cNvSpPr>
            <p:nvPr/>
          </p:nvSpPr>
          <p:spPr bwMode="auto">
            <a:xfrm>
              <a:off x="1462"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26" name="Oval 842"/>
            <p:cNvSpPr>
              <a:spLocks noChangeAspect="1" noChangeArrowheads="1"/>
            </p:cNvSpPr>
            <p:nvPr/>
          </p:nvSpPr>
          <p:spPr bwMode="auto">
            <a:xfrm>
              <a:off x="1604"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27" name="Oval 843"/>
            <p:cNvSpPr>
              <a:spLocks noChangeAspect="1" noChangeArrowheads="1"/>
            </p:cNvSpPr>
            <p:nvPr/>
          </p:nvSpPr>
          <p:spPr bwMode="auto">
            <a:xfrm>
              <a:off x="1747"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28" name="Oval 844"/>
            <p:cNvSpPr>
              <a:spLocks noChangeAspect="1" noChangeArrowheads="1"/>
            </p:cNvSpPr>
            <p:nvPr/>
          </p:nvSpPr>
          <p:spPr bwMode="auto">
            <a:xfrm>
              <a:off x="1675"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29" name="Oval 845"/>
            <p:cNvSpPr>
              <a:spLocks noChangeAspect="1" noChangeArrowheads="1"/>
            </p:cNvSpPr>
            <p:nvPr/>
          </p:nvSpPr>
          <p:spPr bwMode="auto">
            <a:xfrm>
              <a:off x="1818"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30" name="Oval 846"/>
            <p:cNvSpPr>
              <a:spLocks noChangeAspect="1" noChangeArrowheads="1"/>
            </p:cNvSpPr>
            <p:nvPr/>
          </p:nvSpPr>
          <p:spPr bwMode="auto">
            <a:xfrm>
              <a:off x="1889"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31" name="Oval 847"/>
            <p:cNvSpPr>
              <a:spLocks noChangeAspect="1" noChangeArrowheads="1"/>
            </p:cNvSpPr>
            <p:nvPr/>
          </p:nvSpPr>
          <p:spPr bwMode="auto">
            <a:xfrm>
              <a:off x="1961"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32" name="Oval 848"/>
            <p:cNvSpPr>
              <a:spLocks noChangeAspect="1" noChangeArrowheads="1"/>
            </p:cNvSpPr>
            <p:nvPr/>
          </p:nvSpPr>
          <p:spPr bwMode="auto">
            <a:xfrm>
              <a:off x="2031"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33" name="Oval 849"/>
            <p:cNvSpPr>
              <a:spLocks noChangeAspect="1" noChangeArrowheads="1"/>
            </p:cNvSpPr>
            <p:nvPr/>
          </p:nvSpPr>
          <p:spPr bwMode="auto">
            <a:xfrm>
              <a:off x="2102"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34" name="Oval 850"/>
            <p:cNvSpPr>
              <a:spLocks noChangeAspect="1" noChangeArrowheads="1"/>
            </p:cNvSpPr>
            <p:nvPr/>
          </p:nvSpPr>
          <p:spPr bwMode="auto">
            <a:xfrm>
              <a:off x="2244"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35" name="Oval 851"/>
            <p:cNvSpPr>
              <a:spLocks noChangeAspect="1" noChangeArrowheads="1"/>
            </p:cNvSpPr>
            <p:nvPr/>
          </p:nvSpPr>
          <p:spPr bwMode="auto">
            <a:xfrm>
              <a:off x="2387"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36" name="Oval 852"/>
            <p:cNvSpPr>
              <a:spLocks noChangeAspect="1" noChangeArrowheads="1"/>
            </p:cNvSpPr>
            <p:nvPr/>
          </p:nvSpPr>
          <p:spPr bwMode="auto">
            <a:xfrm>
              <a:off x="2173"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37" name="Oval 853"/>
            <p:cNvSpPr>
              <a:spLocks noChangeAspect="1" noChangeArrowheads="1"/>
            </p:cNvSpPr>
            <p:nvPr/>
          </p:nvSpPr>
          <p:spPr bwMode="auto">
            <a:xfrm>
              <a:off x="2316"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38" name="Oval 854"/>
            <p:cNvSpPr>
              <a:spLocks noChangeAspect="1" noChangeArrowheads="1"/>
            </p:cNvSpPr>
            <p:nvPr/>
          </p:nvSpPr>
          <p:spPr bwMode="auto">
            <a:xfrm>
              <a:off x="2458"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39" name="Oval 855"/>
            <p:cNvSpPr>
              <a:spLocks noChangeAspect="1" noChangeArrowheads="1"/>
            </p:cNvSpPr>
            <p:nvPr/>
          </p:nvSpPr>
          <p:spPr bwMode="auto">
            <a:xfrm>
              <a:off x="2601"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40" name="Oval 856"/>
            <p:cNvSpPr>
              <a:spLocks noChangeAspect="1" noChangeArrowheads="1"/>
            </p:cNvSpPr>
            <p:nvPr/>
          </p:nvSpPr>
          <p:spPr bwMode="auto">
            <a:xfrm>
              <a:off x="2529"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41" name="Oval 857"/>
            <p:cNvSpPr>
              <a:spLocks noChangeAspect="1" noChangeArrowheads="1"/>
            </p:cNvSpPr>
            <p:nvPr/>
          </p:nvSpPr>
          <p:spPr bwMode="auto">
            <a:xfrm>
              <a:off x="2672"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42" name="Oval 858"/>
            <p:cNvSpPr>
              <a:spLocks noChangeAspect="1" noChangeArrowheads="1"/>
            </p:cNvSpPr>
            <p:nvPr/>
          </p:nvSpPr>
          <p:spPr bwMode="auto">
            <a:xfrm>
              <a:off x="2743"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43" name="Oval 859"/>
            <p:cNvSpPr>
              <a:spLocks noChangeAspect="1" noChangeArrowheads="1"/>
            </p:cNvSpPr>
            <p:nvPr/>
          </p:nvSpPr>
          <p:spPr bwMode="auto">
            <a:xfrm>
              <a:off x="2815"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44" name="Oval 860"/>
            <p:cNvSpPr>
              <a:spLocks noChangeAspect="1" noChangeArrowheads="1"/>
            </p:cNvSpPr>
            <p:nvPr/>
          </p:nvSpPr>
          <p:spPr bwMode="auto">
            <a:xfrm>
              <a:off x="2886"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45" name="Oval 861"/>
            <p:cNvSpPr>
              <a:spLocks noChangeAspect="1" noChangeArrowheads="1"/>
            </p:cNvSpPr>
            <p:nvPr/>
          </p:nvSpPr>
          <p:spPr bwMode="auto">
            <a:xfrm>
              <a:off x="2957"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46" name="Oval 862"/>
            <p:cNvSpPr>
              <a:spLocks noChangeAspect="1" noChangeArrowheads="1"/>
            </p:cNvSpPr>
            <p:nvPr/>
          </p:nvSpPr>
          <p:spPr bwMode="auto">
            <a:xfrm>
              <a:off x="3099"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47" name="Oval 863"/>
            <p:cNvSpPr>
              <a:spLocks noChangeAspect="1" noChangeArrowheads="1"/>
            </p:cNvSpPr>
            <p:nvPr/>
          </p:nvSpPr>
          <p:spPr bwMode="auto">
            <a:xfrm>
              <a:off x="3242"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48" name="Oval 864"/>
            <p:cNvSpPr>
              <a:spLocks noChangeAspect="1" noChangeArrowheads="1"/>
            </p:cNvSpPr>
            <p:nvPr/>
          </p:nvSpPr>
          <p:spPr bwMode="auto">
            <a:xfrm>
              <a:off x="3028"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49" name="Oval 865"/>
            <p:cNvSpPr>
              <a:spLocks noChangeAspect="1" noChangeArrowheads="1"/>
            </p:cNvSpPr>
            <p:nvPr/>
          </p:nvSpPr>
          <p:spPr bwMode="auto">
            <a:xfrm>
              <a:off x="3171"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50" name="Oval 866"/>
            <p:cNvSpPr>
              <a:spLocks noChangeAspect="1" noChangeArrowheads="1"/>
            </p:cNvSpPr>
            <p:nvPr/>
          </p:nvSpPr>
          <p:spPr bwMode="auto">
            <a:xfrm>
              <a:off x="3313"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51" name="Oval 867"/>
            <p:cNvSpPr>
              <a:spLocks noChangeAspect="1" noChangeArrowheads="1"/>
            </p:cNvSpPr>
            <p:nvPr/>
          </p:nvSpPr>
          <p:spPr bwMode="auto">
            <a:xfrm>
              <a:off x="3456"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52" name="Oval 868"/>
            <p:cNvSpPr>
              <a:spLocks noChangeAspect="1" noChangeArrowheads="1"/>
            </p:cNvSpPr>
            <p:nvPr/>
          </p:nvSpPr>
          <p:spPr bwMode="auto">
            <a:xfrm>
              <a:off x="3384"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53" name="Oval 869"/>
            <p:cNvSpPr>
              <a:spLocks noChangeAspect="1" noChangeArrowheads="1"/>
            </p:cNvSpPr>
            <p:nvPr/>
          </p:nvSpPr>
          <p:spPr bwMode="auto">
            <a:xfrm>
              <a:off x="3527"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54" name="Oval 870"/>
            <p:cNvSpPr>
              <a:spLocks noChangeAspect="1" noChangeArrowheads="1"/>
            </p:cNvSpPr>
            <p:nvPr/>
          </p:nvSpPr>
          <p:spPr bwMode="auto">
            <a:xfrm>
              <a:off x="3598"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55" name="Oval 871"/>
            <p:cNvSpPr>
              <a:spLocks noChangeAspect="1" noChangeArrowheads="1"/>
            </p:cNvSpPr>
            <p:nvPr/>
          </p:nvSpPr>
          <p:spPr bwMode="auto">
            <a:xfrm>
              <a:off x="3670"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56" name="Oval 872"/>
            <p:cNvSpPr>
              <a:spLocks noChangeAspect="1" noChangeArrowheads="1"/>
            </p:cNvSpPr>
            <p:nvPr/>
          </p:nvSpPr>
          <p:spPr bwMode="auto">
            <a:xfrm flipH="1">
              <a:off x="4524"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57" name="Oval 873"/>
            <p:cNvSpPr>
              <a:spLocks noChangeAspect="1" noChangeArrowheads="1"/>
            </p:cNvSpPr>
            <p:nvPr/>
          </p:nvSpPr>
          <p:spPr bwMode="auto">
            <a:xfrm flipH="1">
              <a:off x="4453"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58" name="Oval 874"/>
            <p:cNvSpPr>
              <a:spLocks noChangeAspect="1" noChangeArrowheads="1"/>
            </p:cNvSpPr>
            <p:nvPr/>
          </p:nvSpPr>
          <p:spPr bwMode="auto">
            <a:xfrm flipH="1">
              <a:off x="4311"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59" name="Oval 875"/>
            <p:cNvSpPr>
              <a:spLocks noChangeAspect="1" noChangeArrowheads="1"/>
            </p:cNvSpPr>
            <p:nvPr/>
          </p:nvSpPr>
          <p:spPr bwMode="auto">
            <a:xfrm flipH="1">
              <a:off x="4168"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60" name="Oval 876"/>
            <p:cNvSpPr>
              <a:spLocks noChangeAspect="1" noChangeArrowheads="1"/>
            </p:cNvSpPr>
            <p:nvPr/>
          </p:nvSpPr>
          <p:spPr bwMode="auto">
            <a:xfrm flipH="1">
              <a:off x="4382"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61" name="Oval 877"/>
            <p:cNvSpPr>
              <a:spLocks noChangeAspect="1" noChangeArrowheads="1"/>
            </p:cNvSpPr>
            <p:nvPr/>
          </p:nvSpPr>
          <p:spPr bwMode="auto">
            <a:xfrm flipH="1">
              <a:off x="4239"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62" name="Oval 878"/>
            <p:cNvSpPr>
              <a:spLocks noChangeAspect="1" noChangeArrowheads="1"/>
            </p:cNvSpPr>
            <p:nvPr/>
          </p:nvSpPr>
          <p:spPr bwMode="auto">
            <a:xfrm flipH="1">
              <a:off x="4097"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63" name="Oval 879"/>
            <p:cNvSpPr>
              <a:spLocks noChangeAspect="1" noChangeArrowheads="1"/>
            </p:cNvSpPr>
            <p:nvPr/>
          </p:nvSpPr>
          <p:spPr bwMode="auto">
            <a:xfrm flipH="1">
              <a:off x="3954"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64" name="Oval 880"/>
            <p:cNvSpPr>
              <a:spLocks noChangeAspect="1" noChangeArrowheads="1"/>
            </p:cNvSpPr>
            <p:nvPr/>
          </p:nvSpPr>
          <p:spPr bwMode="auto">
            <a:xfrm flipH="1">
              <a:off x="4026"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65" name="Oval 881"/>
            <p:cNvSpPr>
              <a:spLocks noChangeAspect="1" noChangeArrowheads="1"/>
            </p:cNvSpPr>
            <p:nvPr/>
          </p:nvSpPr>
          <p:spPr bwMode="auto">
            <a:xfrm flipH="1">
              <a:off x="3883"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66" name="Oval 882"/>
            <p:cNvSpPr>
              <a:spLocks noChangeAspect="1" noChangeArrowheads="1"/>
            </p:cNvSpPr>
            <p:nvPr/>
          </p:nvSpPr>
          <p:spPr bwMode="auto">
            <a:xfrm flipH="1">
              <a:off x="3812"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67" name="Oval 883"/>
            <p:cNvSpPr>
              <a:spLocks noChangeAspect="1" noChangeArrowheads="1"/>
            </p:cNvSpPr>
            <p:nvPr/>
          </p:nvSpPr>
          <p:spPr bwMode="auto">
            <a:xfrm flipH="1">
              <a:off x="3740"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68" name="Oval 884"/>
            <p:cNvSpPr>
              <a:spLocks noChangeAspect="1" noChangeArrowheads="1"/>
            </p:cNvSpPr>
            <p:nvPr/>
          </p:nvSpPr>
          <p:spPr bwMode="auto">
            <a:xfrm>
              <a:off x="323"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69" name="Oval 885"/>
            <p:cNvSpPr>
              <a:spLocks noChangeAspect="1" noChangeArrowheads="1"/>
            </p:cNvSpPr>
            <p:nvPr/>
          </p:nvSpPr>
          <p:spPr bwMode="auto">
            <a:xfrm>
              <a:off x="394"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70" name="Oval 886"/>
            <p:cNvSpPr>
              <a:spLocks noChangeAspect="1" noChangeArrowheads="1"/>
            </p:cNvSpPr>
            <p:nvPr/>
          </p:nvSpPr>
          <p:spPr bwMode="auto">
            <a:xfrm>
              <a:off x="536"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71" name="Oval 887"/>
            <p:cNvSpPr>
              <a:spLocks noChangeAspect="1" noChangeArrowheads="1"/>
            </p:cNvSpPr>
            <p:nvPr/>
          </p:nvSpPr>
          <p:spPr bwMode="auto">
            <a:xfrm>
              <a:off x="679"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72" name="Oval 888"/>
            <p:cNvSpPr>
              <a:spLocks noChangeAspect="1" noChangeArrowheads="1"/>
            </p:cNvSpPr>
            <p:nvPr/>
          </p:nvSpPr>
          <p:spPr bwMode="auto">
            <a:xfrm>
              <a:off x="465"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73" name="Oval 889"/>
            <p:cNvSpPr>
              <a:spLocks noChangeAspect="1" noChangeArrowheads="1"/>
            </p:cNvSpPr>
            <p:nvPr/>
          </p:nvSpPr>
          <p:spPr bwMode="auto">
            <a:xfrm>
              <a:off x="608"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74" name="Oval 890"/>
            <p:cNvSpPr>
              <a:spLocks noChangeAspect="1" noChangeArrowheads="1"/>
            </p:cNvSpPr>
            <p:nvPr/>
          </p:nvSpPr>
          <p:spPr bwMode="auto">
            <a:xfrm>
              <a:off x="750"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75" name="Oval 891"/>
            <p:cNvSpPr>
              <a:spLocks noChangeAspect="1" noChangeArrowheads="1"/>
            </p:cNvSpPr>
            <p:nvPr/>
          </p:nvSpPr>
          <p:spPr bwMode="auto">
            <a:xfrm>
              <a:off x="893"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76" name="Oval 892"/>
            <p:cNvSpPr>
              <a:spLocks noChangeAspect="1" noChangeArrowheads="1"/>
            </p:cNvSpPr>
            <p:nvPr/>
          </p:nvSpPr>
          <p:spPr bwMode="auto">
            <a:xfrm>
              <a:off x="821"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77" name="Oval 893"/>
            <p:cNvSpPr>
              <a:spLocks noChangeAspect="1" noChangeArrowheads="1"/>
            </p:cNvSpPr>
            <p:nvPr/>
          </p:nvSpPr>
          <p:spPr bwMode="auto">
            <a:xfrm>
              <a:off x="964"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78" name="Oval 894"/>
            <p:cNvSpPr>
              <a:spLocks noChangeAspect="1" noChangeArrowheads="1"/>
            </p:cNvSpPr>
            <p:nvPr/>
          </p:nvSpPr>
          <p:spPr bwMode="auto">
            <a:xfrm>
              <a:off x="1035"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79" name="Oval 895"/>
            <p:cNvSpPr>
              <a:spLocks noChangeAspect="1" noChangeArrowheads="1"/>
            </p:cNvSpPr>
            <p:nvPr/>
          </p:nvSpPr>
          <p:spPr bwMode="auto">
            <a:xfrm>
              <a:off x="1107"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80" name="Oval 896"/>
            <p:cNvSpPr>
              <a:spLocks noChangeAspect="1" noChangeArrowheads="1"/>
            </p:cNvSpPr>
            <p:nvPr/>
          </p:nvSpPr>
          <p:spPr bwMode="auto">
            <a:xfrm>
              <a:off x="4595"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81" name="Oval 897"/>
            <p:cNvSpPr>
              <a:spLocks noChangeAspect="1" noChangeArrowheads="1"/>
            </p:cNvSpPr>
            <p:nvPr/>
          </p:nvSpPr>
          <p:spPr bwMode="auto">
            <a:xfrm>
              <a:off x="4666"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82" name="Oval 898"/>
            <p:cNvSpPr>
              <a:spLocks noChangeAspect="1" noChangeArrowheads="1"/>
            </p:cNvSpPr>
            <p:nvPr/>
          </p:nvSpPr>
          <p:spPr bwMode="auto">
            <a:xfrm>
              <a:off x="4808"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83" name="Oval 899"/>
            <p:cNvSpPr>
              <a:spLocks noChangeAspect="1" noChangeArrowheads="1"/>
            </p:cNvSpPr>
            <p:nvPr/>
          </p:nvSpPr>
          <p:spPr bwMode="auto">
            <a:xfrm>
              <a:off x="4951"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84" name="Oval 900"/>
            <p:cNvSpPr>
              <a:spLocks noChangeAspect="1" noChangeArrowheads="1"/>
            </p:cNvSpPr>
            <p:nvPr/>
          </p:nvSpPr>
          <p:spPr bwMode="auto">
            <a:xfrm>
              <a:off x="4737"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85" name="Oval 901"/>
            <p:cNvSpPr>
              <a:spLocks noChangeAspect="1" noChangeArrowheads="1"/>
            </p:cNvSpPr>
            <p:nvPr/>
          </p:nvSpPr>
          <p:spPr bwMode="auto">
            <a:xfrm>
              <a:off x="4880"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86" name="Oval 902"/>
            <p:cNvSpPr>
              <a:spLocks noChangeAspect="1" noChangeArrowheads="1"/>
            </p:cNvSpPr>
            <p:nvPr/>
          </p:nvSpPr>
          <p:spPr bwMode="auto">
            <a:xfrm>
              <a:off x="5022"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87" name="Oval 903"/>
            <p:cNvSpPr>
              <a:spLocks noChangeAspect="1" noChangeArrowheads="1"/>
            </p:cNvSpPr>
            <p:nvPr/>
          </p:nvSpPr>
          <p:spPr bwMode="auto">
            <a:xfrm>
              <a:off x="5165"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88" name="Oval 904"/>
            <p:cNvSpPr>
              <a:spLocks noChangeAspect="1" noChangeArrowheads="1"/>
            </p:cNvSpPr>
            <p:nvPr/>
          </p:nvSpPr>
          <p:spPr bwMode="auto">
            <a:xfrm>
              <a:off x="5093"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89" name="Oval 905"/>
            <p:cNvSpPr>
              <a:spLocks noChangeAspect="1" noChangeArrowheads="1"/>
            </p:cNvSpPr>
            <p:nvPr/>
          </p:nvSpPr>
          <p:spPr bwMode="auto">
            <a:xfrm>
              <a:off x="5236"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grpSp>
      <p:grpSp>
        <p:nvGrpSpPr>
          <p:cNvPr id="266905" name="Group 906"/>
          <p:cNvGrpSpPr>
            <a:grpSpLocks/>
          </p:cNvGrpSpPr>
          <p:nvPr/>
        </p:nvGrpSpPr>
        <p:grpSpPr bwMode="auto">
          <a:xfrm>
            <a:off x="555625" y="1177925"/>
            <a:ext cx="8021638" cy="109538"/>
            <a:chOff x="293" y="2060"/>
            <a:chExt cx="5053" cy="69"/>
          </a:xfrm>
        </p:grpSpPr>
        <p:sp>
          <p:nvSpPr>
            <p:cNvPr id="266249" name="Oval 907"/>
            <p:cNvSpPr>
              <a:spLocks noChangeAspect="1" noChangeArrowheads="1"/>
            </p:cNvSpPr>
            <p:nvPr/>
          </p:nvSpPr>
          <p:spPr bwMode="auto">
            <a:xfrm>
              <a:off x="1147"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250" name="Oval 908"/>
            <p:cNvSpPr>
              <a:spLocks noChangeAspect="1" noChangeArrowheads="1"/>
            </p:cNvSpPr>
            <p:nvPr/>
          </p:nvSpPr>
          <p:spPr bwMode="auto">
            <a:xfrm>
              <a:off x="1218"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251" name="Oval 909"/>
            <p:cNvSpPr>
              <a:spLocks noChangeAspect="1" noChangeArrowheads="1"/>
            </p:cNvSpPr>
            <p:nvPr/>
          </p:nvSpPr>
          <p:spPr bwMode="auto">
            <a:xfrm>
              <a:off x="1360"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252" name="Oval 910"/>
            <p:cNvSpPr>
              <a:spLocks noChangeAspect="1" noChangeArrowheads="1"/>
            </p:cNvSpPr>
            <p:nvPr/>
          </p:nvSpPr>
          <p:spPr bwMode="auto">
            <a:xfrm>
              <a:off x="1503"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253" name="Oval 911"/>
            <p:cNvSpPr>
              <a:spLocks noChangeAspect="1" noChangeArrowheads="1"/>
            </p:cNvSpPr>
            <p:nvPr/>
          </p:nvSpPr>
          <p:spPr bwMode="auto">
            <a:xfrm>
              <a:off x="1289"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254" name="Oval 912"/>
            <p:cNvSpPr>
              <a:spLocks noChangeAspect="1" noChangeArrowheads="1"/>
            </p:cNvSpPr>
            <p:nvPr/>
          </p:nvSpPr>
          <p:spPr bwMode="auto">
            <a:xfrm>
              <a:off x="1432"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255" name="Oval 913"/>
            <p:cNvSpPr>
              <a:spLocks noChangeAspect="1" noChangeArrowheads="1"/>
            </p:cNvSpPr>
            <p:nvPr/>
          </p:nvSpPr>
          <p:spPr bwMode="auto">
            <a:xfrm>
              <a:off x="1574"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256" name="Oval 914"/>
            <p:cNvSpPr>
              <a:spLocks noChangeAspect="1" noChangeArrowheads="1"/>
            </p:cNvSpPr>
            <p:nvPr/>
          </p:nvSpPr>
          <p:spPr bwMode="auto">
            <a:xfrm>
              <a:off x="1717"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257" name="Oval 915"/>
            <p:cNvSpPr>
              <a:spLocks noChangeAspect="1" noChangeArrowheads="1"/>
            </p:cNvSpPr>
            <p:nvPr/>
          </p:nvSpPr>
          <p:spPr bwMode="auto">
            <a:xfrm>
              <a:off x="1645"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258" name="Oval 916"/>
            <p:cNvSpPr>
              <a:spLocks noChangeAspect="1" noChangeArrowheads="1"/>
            </p:cNvSpPr>
            <p:nvPr/>
          </p:nvSpPr>
          <p:spPr bwMode="auto">
            <a:xfrm>
              <a:off x="1788"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259" name="Oval 917"/>
            <p:cNvSpPr>
              <a:spLocks noChangeAspect="1" noChangeArrowheads="1"/>
            </p:cNvSpPr>
            <p:nvPr/>
          </p:nvSpPr>
          <p:spPr bwMode="auto">
            <a:xfrm>
              <a:off x="1859"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260" name="Oval 918"/>
            <p:cNvSpPr>
              <a:spLocks noChangeAspect="1" noChangeArrowheads="1"/>
            </p:cNvSpPr>
            <p:nvPr/>
          </p:nvSpPr>
          <p:spPr bwMode="auto">
            <a:xfrm>
              <a:off x="1931"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261" name="Oval 919"/>
            <p:cNvSpPr>
              <a:spLocks noChangeAspect="1" noChangeArrowheads="1"/>
            </p:cNvSpPr>
            <p:nvPr/>
          </p:nvSpPr>
          <p:spPr bwMode="auto">
            <a:xfrm>
              <a:off x="2001"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262" name="Oval 920"/>
            <p:cNvSpPr>
              <a:spLocks noChangeAspect="1" noChangeArrowheads="1"/>
            </p:cNvSpPr>
            <p:nvPr/>
          </p:nvSpPr>
          <p:spPr bwMode="auto">
            <a:xfrm>
              <a:off x="2072"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263" name="Oval 921"/>
            <p:cNvSpPr>
              <a:spLocks noChangeAspect="1" noChangeArrowheads="1"/>
            </p:cNvSpPr>
            <p:nvPr/>
          </p:nvSpPr>
          <p:spPr bwMode="auto">
            <a:xfrm>
              <a:off x="2214"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264" name="Oval 922"/>
            <p:cNvSpPr>
              <a:spLocks noChangeAspect="1" noChangeArrowheads="1"/>
            </p:cNvSpPr>
            <p:nvPr/>
          </p:nvSpPr>
          <p:spPr bwMode="auto">
            <a:xfrm>
              <a:off x="2357"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265" name="Oval 923"/>
            <p:cNvSpPr>
              <a:spLocks noChangeAspect="1" noChangeArrowheads="1"/>
            </p:cNvSpPr>
            <p:nvPr/>
          </p:nvSpPr>
          <p:spPr bwMode="auto">
            <a:xfrm>
              <a:off x="2143"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266" name="Oval 924"/>
            <p:cNvSpPr>
              <a:spLocks noChangeAspect="1" noChangeArrowheads="1"/>
            </p:cNvSpPr>
            <p:nvPr/>
          </p:nvSpPr>
          <p:spPr bwMode="auto">
            <a:xfrm>
              <a:off x="2286"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267" name="Oval 925"/>
            <p:cNvSpPr>
              <a:spLocks noChangeAspect="1" noChangeArrowheads="1"/>
            </p:cNvSpPr>
            <p:nvPr/>
          </p:nvSpPr>
          <p:spPr bwMode="auto">
            <a:xfrm>
              <a:off x="2428"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268" name="Oval 926"/>
            <p:cNvSpPr>
              <a:spLocks noChangeAspect="1" noChangeArrowheads="1"/>
            </p:cNvSpPr>
            <p:nvPr/>
          </p:nvSpPr>
          <p:spPr bwMode="auto">
            <a:xfrm>
              <a:off x="2571"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269" name="Oval 927"/>
            <p:cNvSpPr>
              <a:spLocks noChangeAspect="1" noChangeArrowheads="1"/>
            </p:cNvSpPr>
            <p:nvPr/>
          </p:nvSpPr>
          <p:spPr bwMode="auto">
            <a:xfrm>
              <a:off x="2499"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270" name="Oval 928"/>
            <p:cNvSpPr>
              <a:spLocks noChangeAspect="1" noChangeArrowheads="1"/>
            </p:cNvSpPr>
            <p:nvPr/>
          </p:nvSpPr>
          <p:spPr bwMode="auto">
            <a:xfrm>
              <a:off x="2642"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271" name="Oval 929"/>
            <p:cNvSpPr>
              <a:spLocks noChangeAspect="1" noChangeArrowheads="1"/>
            </p:cNvSpPr>
            <p:nvPr/>
          </p:nvSpPr>
          <p:spPr bwMode="auto">
            <a:xfrm>
              <a:off x="2713"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272" name="Oval 930"/>
            <p:cNvSpPr>
              <a:spLocks noChangeAspect="1" noChangeArrowheads="1"/>
            </p:cNvSpPr>
            <p:nvPr/>
          </p:nvSpPr>
          <p:spPr bwMode="auto">
            <a:xfrm>
              <a:off x="2785"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273" name="Oval 931"/>
            <p:cNvSpPr>
              <a:spLocks noChangeAspect="1" noChangeArrowheads="1"/>
            </p:cNvSpPr>
            <p:nvPr/>
          </p:nvSpPr>
          <p:spPr bwMode="auto">
            <a:xfrm>
              <a:off x="2856"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274" name="Oval 932"/>
            <p:cNvSpPr>
              <a:spLocks noChangeAspect="1" noChangeArrowheads="1"/>
            </p:cNvSpPr>
            <p:nvPr/>
          </p:nvSpPr>
          <p:spPr bwMode="auto">
            <a:xfrm>
              <a:off x="2927"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275" name="Oval 933"/>
            <p:cNvSpPr>
              <a:spLocks noChangeAspect="1" noChangeArrowheads="1"/>
            </p:cNvSpPr>
            <p:nvPr/>
          </p:nvSpPr>
          <p:spPr bwMode="auto">
            <a:xfrm>
              <a:off x="3069"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276" name="Oval 934"/>
            <p:cNvSpPr>
              <a:spLocks noChangeAspect="1" noChangeArrowheads="1"/>
            </p:cNvSpPr>
            <p:nvPr/>
          </p:nvSpPr>
          <p:spPr bwMode="auto">
            <a:xfrm>
              <a:off x="3212"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277" name="Oval 935"/>
            <p:cNvSpPr>
              <a:spLocks noChangeAspect="1" noChangeArrowheads="1"/>
            </p:cNvSpPr>
            <p:nvPr/>
          </p:nvSpPr>
          <p:spPr bwMode="auto">
            <a:xfrm>
              <a:off x="2998"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278" name="Oval 936"/>
            <p:cNvSpPr>
              <a:spLocks noChangeAspect="1" noChangeArrowheads="1"/>
            </p:cNvSpPr>
            <p:nvPr/>
          </p:nvSpPr>
          <p:spPr bwMode="auto">
            <a:xfrm>
              <a:off x="3141"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279" name="Oval 937"/>
            <p:cNvSpPr>
              <a:spLocks noChangeAspect="1" noChangeArrowheads="1"/>
            </p:cNvSpPr>
            <p:nvPr/>
          </p:nvSpPr>
          <p:spPr bwMode="auto">
            <a:xfrm>
              <a:off x="3283"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280" name="Oval 938"/>
            <p:cNvSpPr>
              <a:spLocks noChangeAspect="1" noChangeArrowheads="1"/>
            </p:cNvSpPr>
            <p:nvPr/>
          </p:nvSpPr>
          <p:spPr bwMode="auto">
            <a:xfrm>
              <a:off x="3426"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281" name="Oval 939"/>
            <p:cNvSpPr>
              <a:spLocks noChangeAspect="1" noChangeArrowheads="1"/>
            </p:cNvSpPr>
            <p:nvPr/>
          </p:nvSpPr>
          <p:spPr bwMode="auto">
            <a:xfrm>
              <a:off x="3354"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282" name="Oval 940"/>
            <p:cNvSpPr>
              <a:spLocks noChangeAspect="1" noChangeArrowheads="1"/>
            </p:cNvSpPr>
            <p:nvPr/>
          </p:nvSpPr>
          <p:spPr bwMode="auto">
            <a:xfrm>
              <a:off x="3497"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283" name="Oval 941"/>
            <p:cNvSpPr>
              <a:spLocks noChangeAspect="1" noChangeArrowheads="1"/>
            </p:cNvSpPr>
            <p:nvPr/>
          </p:nvSpPr>
          <p:spPr bwMode="auto">
            <a:xfrm>
              <a:off x="3568"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284" name="Oval 942"/>
            <p:cNvSpPr>
              <a:spLocks noChangeAspect="1" noChangeArrowheads="1"/>
            </p:cNvSpPr>
            <p:nvPr/>
          </p:nvSpPr>
          <p:spPr bwMode="auto">
            <a:xfrm>
              <a:off x="3640"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285" name="Oval 943"/>
            <p:cNvSpPr>
              <a:spLocks noChangeAspect="1" noChangeArrowheads="1"/>
            </p:cNvSpPr>
            <p:nvPr/>
          </p:nvSpPr>
          <p:spPr bwMode="auto">
            <a:xfrm flipH="1">
              <a:off x="4494"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286" name="Oval 944"/>
            <p:cNvSpPr>
              <a:spLocks noChangeAspect="1" noChangeArrowheads="1"/>
            </p:cNvSpPr>
            <p:nvPr/>
          </p:nvSpPr>
          <p:spPr bwMode="auto">
            <a:xfrm flipH="1">
              <a:off x="4423"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287" name="Oval 945"/>
            <p:cNvSpPr>
              <a:spLocks noChangeAspect="1" noChangeArrowheads="1"/>
            </p:cNvSpPr>
            <p:nvPr/>
          </p:nvSpPr>
          <p:spPr bwMode="auto">
            <a:xfrm flipH="1">
              <a:off x="4281"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288" name="Oval 946"/>
            <p:cNvSpPr>
              <a:spLocks noChangeAspect="1" noChangeArrowheads="1"/>
            </p:cNvSpPr>
            <p:nvPr/>
          </p:nvSpPr>
          <p:spPr bwMode="auto">
            <a:xfrm flipH="1">
              <a:off x="4138"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289" name="Oval 947"/>
            <p:cNvSpPr>
              <a:spLocks noChangeAspect="1" noChangeArrowheads="1"/>
            </p:cNvSpPr>
            <p:nvPr/>
          </p:nvSpPr>
          <p:spPr bwMode="auto">
            <a:xfrm flipH="1">
              <a:off x="4352"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290" name="Oval 948"/>
            <p:cNvSpPr>
              <a:spLocks noChangeAspect="1" noChangeArrowheads="1"/>
            </p:cNvSpPr>
            <p:nvPr/>
          </p:nvSpPr>
          <p:spPr bwMode="auto">
            <a:xfrm flipH="1">
              <a:off x="4209"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291" name="Oval 949"/>
            <p:cNvSpPr>
              <a:spLocks noChangeAspect="1" noChangeArrowheads="1"/>
            </p:cNvSpPr>
            <p:nvPr/>
          </p:nvSpPr>
          <p:spPr bwMode="auto">
            <a:xfrm flipH="1">
              <a:off x="4067"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292" name="Oval 950"/>
            <p:cNvSpPr>
              <a:spLocks noChangeAspect="1" noChangeArrowheads="1"/>
            </p:cNvSpPr>
            <p:nvPr/>
          </p:nvSpPr>
          <p:spPr bwMode="auto">
            <a:xfrm flipH="1">
              <a:off x="3924"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293" name="Oval 951"/>
            <p:cNvSpPr>
              <a:spLocks noChangeAspect="1" noChangeArrowheads="1"/>
            </p:cNvSpPr>
            <p:nvPr/>
          </p:nvSpPr>
          <p:spPr bwMode="auto">
            <a:xfrm flipH="1">
              <a:off x="3996"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294" name="Oval 952"/>
            <p:cNvSpPr>
              <a:spLocks noChangeAspect="1" noChangeArrowheads="1"/>
            </p:cNvSpPr>
            <p:nvPr/>
          </p:nvSpPr>
          <p:spPr bwMode="auto">
            <a:xfrm flipH="1">
              <a:off x="3853"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295" name="Oval 953"/>
            <p:cNvSpPr>
              <a:spLocks noChangeAspect="1" noChangeArrowheads="1"/>
            </p:cNvSpPr>
            <p:nvPr/>
          </p:nvSpPr>
          <p:spPr bwMode="auto">
            <a:xfrm flipH="1">
              <a:off x="3782"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296" name="Oval 954"/>
            <p:cNvSpPr>
              <a:spLocks noChangeAspect="1" noChangeArrowheads="1"/>
            </p:cNvSpPr>
            <p:nvPr/>
          </p:nvSpPr>
          <p:spPr bwMode="auto">
            <a:xfrm flipH="1">
              <a:off x="3710"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297" name="Oval 955"/>
            <p:cNvSpPr>
              <a:spLocks noChangeAspect="1" noChangeArrowheads="1"/>
            </p:cNvSpPr>
            <p:nvPr/>
          </p:nvSpPr>
          <p:spPr bwMode="auto">
            <a:xfrm>
              <a:off x="293"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298" name="Oval 956"/>
            <p:cNvSpPr>
              <a:spLocks noChangeAspect="1" noChangeArrowheads="1"/>
            </p:cNvSpPr>
            <p:nvPr/>
          </p:nvSpPr>
          <p:spPr bwMode="auto">
            <a:xfrm>
              <a:off x="364"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299" name="Oval 957"/>
            <p:cNvSpPr>
              <a:spLocks noChangeAspect="1" noChangeArrowheads="1"/>
            </p:cNvSpPr>
            <p:nvPr/>
          </p:nvSpPr>
          <p:spPr bwMode="auto">
            <a:xfrm>
              <a:off x="506"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00" name="Oval 958"/>
            <p:cNvSpPr>
              <a:spLocks noChangeAspect="1" noChangeArrowheads="1"/>
            </p:cNvSpPr>
            <p:nvPr/>
          </p:nvSpPr>
          <p:spPr bwMode="auto">
            <a:xfrm>
              <a:off x="649"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01" name="Oval 959"/>
            <p:cNvSpPr>
              <a:spLocks noChangeAspect="1" noChangeArrowheads="1"/>
            </p:cNvSpPr>
            <p:nvPr/>
          </p:nvSpPr>
          <p:spPr bwMode="auto">
            <a:xfrm>
              <a:off x="435"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02" name="Oval 960"/>
            <p:cNvSpPr>
              <a:spLocks noChangeAspect="1" noChangeArrowheads="1"/>
            </p:cNvSpPr>
            <p:nvPr/>
          </p:nvSpPr>
          <p:spPr bwMode="auto">
            <a:xfrm>
              <a:off x="578"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03" name="Oval 961"/>
            <p:cNvSpPr>
              <a:spLocks noChangeAspect="1" noChangeArrowheads="1"/>
            </p:cNvSpPr>
            <p:nvPr/>
          </p:nvSpPr>
          <p:spPr bwMode="auto">
            <a:xfrm>
              <a:off x="720"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04" name="Oval 962"/>
            <p:cNvSpPr>
              <a:spLocks noChangeAspect="1" noChangeArrowheads="1"/>
            </p:cNvSpPr>
            <p:nvPr/>
          </p:nvSpPr>
          <p:spPr bwMode="auto">
            <a:xfrm>
              <a:off x="863"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05" name="Oval 963"/>
            <p:cNvSpPr>
              <a:spLocks noChangeAspect="1" noChangeArrowheads="1"/>
            </p:cNvSpPr>
            <p:nvPr/>
          </p:nvSpPr>
          <p:spPr bwMode="auto">
            <a:xfrm>
              <a:off x="791"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06" name="Oval 964"/>
            <p:cNvSpPr>
              <a:spLocks noChangeAspect="1" noChangeArrowheads="1"/>
            </p:cNvSpPr>
            <p:nvPr/>
          </p:nvSpPr>
          <p:spPr bwMode="auto">
            <a:xfrm>
              <a:off x="934"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07" name="Oval 965"/>
            <p:cNvSpPr>
              <a:spLocks noChangeAspect="1" noChangeArrowheads="1"/>
            </p:cNvSpPr>
            <p:nvPr/>
          </p:nvSpPr>
          <p:spPr bwMode="auto">
            <a:xfrm>
              <a:off x="1005"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08" name="Oval 966"/>
            <p:cNvSpPr>
              <a:spLocks noChangeAspect="1" noChangeArrowheads="1"/>
            </p:cNvSpPr>
            <p:nvPr/>
          </p:nvSpPr>
          <p:spPr bwMode="auto">
            <a:xfrm>
              <a:off x="1077"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09" name="Oval 967"/>
            <p:cNvSpPr>
              <a:spLocks noChangeAspect="1" noChangeArrowheads="1"/>
            </p:cNvSpPr>
            <p:nvPr/>
          </p:nvSpPr>
          <p:spPr bwMode="auto">
            <a:xfrm>
              <a:off x="4565"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10" name="Oval 968"/>
            <p:cNvSpPr>
              <a:spLocks noChangeAspect="1" noChangeArrowheads="1"/>
            </p:cNvSpPr>
            <p:nvPr/>
          </p:nvSpPr>
          <p:spPr bwMode="auto">
            <a:xfrm>
              <a:off x="4636"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11" name="Oval 969"/>
            <p:cNvSpPr>
              <a:spLocks noChangeAspect="1" noChangeArrowheads="1"/>
            </p:cNvSpPr>
            <p:nvPr/>
          </p:nvSpPr>
          <p:spPr bwMode="auto">
            <a:xfrm>
              <a:off x="4778"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12" name="Oval 970"/>
            <p:cNvSpPr>
              <a:spLocks noChangeAspect="1" noChangeArrowheads="1"/>
            </p:cNvSpPr>
            <p:nvPr/>
          </p:nvSpPr>
          <p:spPr bwMode="auto">
            <a:xfrm>
              <a:off x="4921"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13" name="Oval 971"/>
            <p:cNvSpPr>
              <a:spLocks noChangeAspect="1" noChangeArrowheads="1"/>
            </p:cNvSpPr>
            <p:nvPr/>
          </p:nvSpPr>
          <p:spPr bwMode="auto">
            <a:xfrm>
              <a:off x="4707"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14" name="Oval 972"/>
            <p:cNvSpPr>
              <a:spLocks noChangeAspect="1" noChangeArrowheads="1"/>
            </p:cNvSpPr>
            <p:nvPr/>
          </p:nvSpPr>
          <p:spPr bwMode="auto">
            <a:xfrm>
              <a:off x="4850"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15" name="Oval 973"/>
            <p:cNvSpPr>
              <a:spLocks noChangeAspect="1" noChangeArrowheads="1"/>
            </p:cNvSpPr>
            <p:nvPr/>
          </p:nvSpPr>
          <p:spPr bwMode="auto">
            <a:xfrm>
              <a:off x="4992"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16" name="Oval 974"/>
            <p:cNvSpPr>
              <a:spLocks noChangeAspect="1" noChangeArrowheads="1"/>
            </p:cNvSpPr>
            <p:nvPr/>
          </p:nvSpPr>
          <p:spPr bwMode="auto">
            <a:xfrm>
              <a:off x="5135"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17" name="Oval 975"/>
            <p:cNvSpPr>
              <a:spLocks noChangeAspect="1" noChangeArrowheads="1"/>
            </p:cNvSpPr>
            <p:nvPr/>
          </p:nvSpPr>
          <p:spPr bwMode="auto">
            <a:xfrm>
              <a:off x="5063"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18" name="Oval 976"/>
            <p:cNvSpPr>
              <a:spLocks noChangeAspect="1" noChangeArrowheads="1"/>
            </p:cNvSpPr>
            <p:nvPr/>
          </p:nvSpPr>
          <p:spPr bwMode="auto">
            <a:xfrm>
              <a:off x="5206"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319" name="Oval 977"/>
            <p:cNvSpPr>
              <a:spLocks noChangeAspect="1" noChangeArrowheads="1"/>
            </p:cNvSpPr>
            <p:nvPr/>
          </p:nvSpPr>
          <p:spPr bwMode="auto">
            <a:xfrm>
              <a:off x="5277"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grpSp>
      <p:grpSp>
        <p:nvGrpSpPr>
          <p:cNvPr id="266906" name="Group 978"/>
          <p:cNvGrpSpPr>
            <a:grpSpLocks/>
          </p:cNvGrpSpPr>
          <p:nvPr/>
        </p:nvGrpSpPr>
        <p:grpSpPr bwMode="auto">
          <a:xfrm>
            <a:off x="492125" y="1228725"/>
            <a:ext cx="8135938" cy="309563"/>
            <a:chOff x="253" y="2026"/>
            <a:chExt cx="5125" cy="195"/>
          </a:xfrm>
        </p:grpSpPr>
        <p:sp>
          <p:nvSpPr>
            <p:cNvPr id="64969" name="Line 979"/>
            <p:cNvSpPr>
              <a:spLocks noChangeAspect="1" noChangeShapeType="1"/>
            </p:cNvSpPr>
            <p:nvPr/>
          </p:nvSpPr>
          <p:spPr bwMode="auto">
            <a:xfrm>
              <a:off x="1156"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4970" name="Line 980"/>
            <p:cNvSpPr>
              <a:spLocks noChangeAspect="1" noChangeShapeType="1"/>
            </p:cNvSpPr>
            <p:nvPr/>
          </p:nvSpPr>
          <p:spPr bwMode="auto">
            <a:xfrm flipH="1" flipV="1">
              <a:off x="1121"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4971" name="Line 981"/>
            <p:cNvSpPr>
              <a:spLocks noChangeAspect="1" noChangeShapeType="1"/>
            </p:cNvSpPr>
            <p:nvPr/>
          </p:nvSpPr>
          <p:spPr bwMode="auto">
            <a:xfrm flipV="1">
              <a:off x="1120"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4972" name="Oval 982"/>
            <p:cNvSpPr>
              <a:spLocks noChangeAspect="1" noChangeArrowheads="1"/>
            </p:cNvSpPr>
            <p:nvPr/>
          </p:nvSpPr>
          <p:spPr bwMode="auto">
            <a:xfrm>
              <a:off x="1107"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4973" name="Line 983"/>
            <p:cNvSpPr>
              <a:spLocks noChangeAspect="1" noChangeShapeType="1"/>
            </p:cNvSpPr>
            <p:nvPr/>
          </p:nvSpPr>
          <p:spPr bwMode="auto">
            <a:xfrm flipH="1" flipV="1">
              <a:off x="1127"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4974" name="Line 984"/>
            <p:cNvSpPr>
              <a:spLocks noChangeAspect="1" noChangeShapeType="1"/>
            </p:cNvSpPr>
            <p:nvPr/>
          </p:nvSpPr>
          <p:spPr bwMode="auto">
            <a:xfrm>
              <a:off x="1155"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4975" name="Line 985"/>
            <p:cNvSpPr>
              <a:spLocks noChangeAspect="1" noChangeShapeType="1"/>
            </p:cNvSpPr>
            <p:nvPr/>
          </p:nvSpPr>
          <p:spPr bwMode="auto">
            <a:xfrm flipH="1">
              <a:off x="1153"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4976" name="Oval 986"/>
            <p:cNvSpPr>
              <a:spLocks noChangeAspect="1" noChangeArrowheads="1"/>
            </p:cNvSpPr>
            <p:nvPr/>
          </p:nvSpPr>
          <p:spPr bwMode="auto">
            <a:xfrm flipH="1" flipV="1">
              <a:off x="1107"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4977" name="Line 987"/>
            <p:cNvSpPr>
              <a:spLocks noChangeAspect="1" noChangeShapeType="1"/>
            </p:cNvSpPr>
            <p:nvPr/>
          </p:nvSpPr>
          <p:spPr bwMode="auto">
            <a:xfrm>
              <a:off x="1227"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4978" name="Line 988"/>
            <p:cNvSpPr>
              <a:spLocks noChangeAspect="1" noChangeShapeType="1"/>
            </p:cNvSpPr>
            <p:nvPr/>
          </p:nvSpPr>
          <p:spPr bwMode="auto">
            <a:xfrm flipH="1" flipV="1">
              <a:off x="1192"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4979" name="Line 989"/>
            <p:cNvSpPr>
              <a:spLocks noChangeAspect="1" noChangeShapeType="1"/>
            </p:cNvSpPr>
            <p:nvPr/>
          </p:nvSpPr>
          <p:spPr bwMode="auto">
            <a:xfrm flipV="1">
              <a:off x="1191"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4980" name="Oval 990"/>
            <p:cNvSpPr>
              <a:spLocks noChangeAspect="1" noChangeArrowheads="1"/>
            </p:cNvSpPr>
            <p:nvPr/>
          </p:nvSpPr>
          <p:spPr bwMode="auto">
            <a:xfrm>
              <a:off x="1178"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4981" name="Line 991"/>
            <p:cNvSpPr>
              <a:spLocks noChangeAspect="1" noChangeShapeType="1"/>
            </p:cNvSpPr>
            <p:nvPr/>
          </p:nvSpPr>
          <p:spPr bwMode="auto">
            <a:xfrm flipH="1" flipV="1">
              <a:off x="1198"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4982" name="Line 992"/>
            <p:cNvSpPr>
              <a:spLocks noChangeAspect="1" noChangeShapeType="1"/>
            </p:cNvSpPr>
            <p:nvPr/>
          </p:nvSpPr>
          <p:spPr bwMode="auto">
            <a:xfrm>
              <a:off x="1226"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4983" name="Line 993"/>
            <p:cNvSpPr>
              <a:spLocks noChangeAspect="1" noChangeShapeType="1"/>
            </p:cNvSpPr>
            <p:nvPr/>
          </p:nvSpPr>
          <p:spPr bwMode="auto">
            <a:xfrm flipH="1">
              <a:off x="1224"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4984" name="Oval 994"/>
            <p:cNvSpPr>
              <a:spLocks noChangeAspect="1" noChangeArrowheads="1"/>
            </p:cNvSpPr>
            <p:nvPr/>
          </p:nvSpPr>
          <p:spPr bwMode="auto">
            <a:xfrm flipH="1" flipV="1">
              <a:off x="1178"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4985" name="Line 995"/>
            <p:cNvSpPr>
              <a:spLocks noChangeAspect="1" noChangeShapeType="1"/>
            </p:cNvSpPr>
            <p:nvPr/>
          </p:nvSpPr>
          <p:spPr bwMode="auto">
            <a:xfrm>
              <a:off x="1369"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4986" name="Line 996"/>
            <p:cNvSpPr>
              <a:spLocks noChangeAspect="1" noChangeShapeType="1"/>
            </p:cNvSpPr>
            <p:nvPr/>
          </p:nvSpPr>
          <p:spPr bwMode="auto">
            <a:xfrm flipH="1" flipV="1">
              <a:off x="1334"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4987" name="Line 997"/>
            <p:cNvSpPr>
              <a:spLocks noChangeAspect="1" noChangeShapeType="1"/>
            </p:cNvSpPr>
            <p:nvPr/>
          </p:nvSpPr>
          <p:spPr bwMode="auto">
            <a:xfrm flipV="1">
              <a:off x="1333"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4988" name="Oval 998"/>
            <p:cNvSpPr>
              <a:spLocks noChangeAspect="1" noChangeArrowheads="1"/>
            </p:cNvSpPr>
            <p:nvPr/>
          </p:nvSpPr>
          <p:spPr bwMode="auto">
            <a:xfrm>
              <a:off x="1320"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4989" name="Line 999"/>
            <p:cNvSpPr>
              <a:spLocks noChangeAspect="1" noChangeShapeType="1"/>
            </p:cNvSpPr>
            <p:nvPr/>
          </p:nvSpPr>
          <p:spPr bwMode="auto">
            <a:xfrm flipH="1" flipV="1">
              <a:off x="1340"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4990" name="Line 1000"/>
            <p:cNvSpPr>
              <a:spLocks noChangeAspect="1" noChangeShapeType="1"/>
            </p:cNvSpPr>
            <p:nvPr/>
          </p:nvSpPr>
          <p:spPr bwMode="auto">
            <a:xfrm>
              <a:off x="1368"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4991" name="Line 1001"/>
            <p:cNvSpPr>
              <a:spLocks noChangeAspect="1" noChangeShapeType="1"/>
            </p:cNvSpPr>
            <p:nvPr/>
          </p:nvSpPr>
          <p:spPr bwMode="auto">
            <a:xfrm flipH="1">
              <a:off x="1366"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4992" name="Oval 1002"/>
            <p:cNvSpPr>
              <a:spLocks noChangeAspect="1" noChangeArrowheads="1"/>
            </p:cNvSpPr>
            <p:nvPr/>
          </p:nvSpPr>
          <p:spPr bwMode="auto">
            <a:xfrm flipH="1" flipV="1">
              <a:off x="1320"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4993" name="Line 1003"/>
            <p:cNvSpPr>
              <a:spLocks noChangeAspect="1" noChangeShapeType="1"/>
            </p:cNvSpPr>
            <p:nvPr/>
          </p:nvSpPr>
          <p:spPr bwMode="auto">
            <a:xfrm>
              <a:off x="1512"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4994" name="Line 1004"/>
            <p:cNvSpPr>
              <a:spLocks noChangeAspect="1" noChangeShapeType="1"/>
            </p:cNvSpPr>
            <p:nvPr/>
          </p:nvSpPr>
          <p:spPr bwMode="auto">
            <a:xfrm flipH="1" flipV="1">
              <a:off x="1477"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4995" name="Line 1005"/>
            <p:cNvSpPr>
              <a:spLocks noChangeAspect="1" noChangeShapeType="1"/>
            </p:cNvSpPr>
            <p:nvPr/>
          </p:nvSpPr>
          <p:spPr bwMode="auto">
            <a:xfrm flipV="1">
              <a:off x="1476"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4996" name="Oval 1006"/>
            <p:cNvSpPr>
              <a:spLocks noChangeAspect="1" noChangeArrowheads="1"/>
            </p:cNvSpPr>
            <p:nvPr/>
          </p:nvSpPr>
          <p:spPr bwMode="auto">
            <a:xfrm>
              <a:off x="1463"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4997" name="Line 1007"/>
            <p:cNvSpPr>
              <a:spLocks noChangeAspect="1" noChangeShapeType="1"/>
            </p:cNvSpPr>
            <p:nvPr/>
          </p:nvSpPr>
          <p:spPr bwMode="auto">
            <a:xfrm flipH="1" flipV="1">
              <a:off x="1483"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4998" name="Line 1008"/>
            <p:cNvSpPr>
              <a:spLocks noChangeAspect="1" noChangeShapeType="1"/>
            </p:cNvSpPr>
            <p:nvPr/>
          </p:nvSpPr>
          <p:spPr bwMode="auto">
            <a:xfrm>
              <a:off x="1511"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4999" name="Line 1009"/>
            <p:cNvSpPr>
              <a:spLocks noChangeAspect="1" noChangeShapeType="1"/>
            </p:cNvSpPr>
            <p:nvPr/>
          </p:nvSpPr>
          <p:spPr bwMode="auto">
            <a:xfrm flipH="1">
              <a:off x="1509"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00" name="Oval 1010"/>
            <p:cNvSpPr>
              <a:spLocks noChangeAspect="1" noChangeArrowheads="1"/>
            </p:cNvSpPr>
            <p:nvPr/>
          </p:nvSpPr>
          <p:spPr bwMode="auto">
            <a:xfrm flipH="1" flipV="1">
              <a:off x="1463"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001" name="Line 1011"/>
            <p:cNvSpPr>
              <a:spLocks noChangeAspect="1" noChangeShapeType="1"/>
            </p:cNvSpPr>
            <p:nvPr/>
          </p:nvSpPr>
          <p:spPr bwMode="auto">
            <a:xfrm>
              <a:off x="1298"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02" name="Line 1012"/>
            <p:cNvSpPr>
              <a:spLocks noChangeAspect="1" noChangeShapeType="1"/>
            </p:cNvSpPr>
            <p:nvPr/>
          </p:nvSpPr>
          <p:spPr bwMode="auto">
            <a:xfrm flipH="1" flipV="1">
              <a:off x="1263"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03" name="Line 1013"/>
            <p:cNvSpPr>
              <a:spLocks noChangeAspect="1" noChangeShapeType="1"/>
            </p:cNvSpPr>
            <p:nvPr/>
          </p:nvSpPr>
          <p:spPr bwMode="auto">
            <a:xfrm flipV="1">
              <a:off x="1262"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04" name="Oval 1014"/>
            <p:cNvSpPr>
              <a:spLocks noChangeAspect="1" noChangeArrowheads="1"/>
            </p:cNvSpPr>
            <p:nvPr/>
          </p:nvSpPr>
          <p:spPr bwMode="auto">
            <a:xfrm>
              <a:off x="1249"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005" name="Line 1015"/>
            <p:cNvSpPr>
              <a:spLocks noChangeAspect="1" noChangeShapeType="1"/>
            </p:cNvSpPr>
            <p:nvPr/>
          </p:nvSpPr>
          <p:spPr bwMode="auto">
            <a:xfrm flipH="1" flipV="1">
              <a:off x="1269"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06" name="Line 1016"/>
            <p:cNvSpPr>
              <a:spLocks noChangeAspect="1" noChangeShapeType="1"/>
            </p:cNvSpPr>
            <p:nvPr/>
          </p:nvSpPr>
          <p:spPr bwMode="auto">
            <a:xfrm>
              <a:off x="1297"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07" name="Line 1017"/>
            <p:cNvSpPr>
              <a:spLocks noChangeAspect="1" noChangeShapeType="1"/>
            </p:cNvSpPr>
            <p:nvPr/>
          </p:nvSpPr>
          <p:spPr bwMode="auto">
            <a:xfrm flipH="1">
              <a:off x="1295"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08" name="Oval 1018"/>
            <p:cNvSpPr>
              <a:spLocks noChangeAspect="1" noChangeArrowheads="1"/>
            </p:cNvSpPr>
            <p:nvPr/>
          </p:nvSpPr>
          <p:spPr bwMode="auto">
            <a:xfrm flipH="1" flipV="1">
              <a:off x="1249"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009" name="Line 1019"/>
            <p:cNvSpPr>
              <a:spLocks noChangeAspect="1" noChangeShapeType="1"/>
            </p:cNvSpPr>
            <p:nvPr/>
          </p:nvSpPr>
          <p:spPr bwMode="auto">
            <a:xfrm>
              <a:off x="1441"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10" name="Line 1020"/>
            <p:cNvSpPr>
              <a:spLocks noChangeAspect="1" noChangeShapeType="1"/>
            </p:cNvSpPr>
            <p:nvPr/>
          </p:nvSpPr>
          <p:spPr bwMode="auto">
            <a:xfrm flipH="1" flipV="1">
              <a:off x="1406"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11" name="Line 1021"/>
            <p:cNvSpPr>
              <a:spLocks noChangeAspect="1" noChangeShapeType="1"/>
            </p:cNvSpPr>
            <p:nvPr/>
          </p:nvSpPr>
          <p:spPr bwMode="auto">
            <a:xfrm flipV="1">
              <a:off x="1405"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12" name="Oval 1022"/>
            <p:cNvSpPr>
              <a:spLocks noChangeAspect="1" noChangeArrowheads="1"/>
            </p:cNvSpPr>
            <p:nvPr/>
          </p:nvSpPr>
          <p:spPr bwMode="auto">
            <a:xfrm>
              <a:off x="1392"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013" name="Line 1023"/>
            <p:cNvSpPr>
              <a:spLocks noChangeAspect="1" noChangeShapeType="1"/>
            </p:cNvSpPr>
            <p:nvPr/>
          </p:nvSpPr>
          <p:spPr bwMode="auto">
            <a:xfrm flipH="1" flipV="1">
              <a:off x="1412"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14" name="Line 1024"/>
            <p:cNvSpPr>
              <a:spLocks noChangeAspect="1" noChangeShapeType="1"/>
            </p:cNvSpPr>
            <p:nvPr/>
          </p:nvSpPr>
          <p:spPr bwMode="auto">
            <a:xfrm>
              <a:off x="1440"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15" name="Line 1025"/>
            <p:cNvSpPr>
              <a:spLocks noChangeAspect="1" noChangeShapeType="1"/>
            </p:cNvSpPr>
            <p:nvPr/>
          </p:nvSpPr>
          <p:spPr bwMode="auto">
            <a:xfrm flipH="1">
              <a:off x="1438"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16" name="Oval 1026"/>
            <p:cNvSpPr>
              <a:spLocks noChangeAspect="1" noChangeArrowheads="1"/>
            </p:cNvSpPr>
            <p:nvPr/>
          </p:nvSpPr>
          <p:spPr bwMode="auto">
            <a:xfrm flipH="1" flipV="1">
              <a:off x="1392"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017" name="Line 1027"/>
            <p:cNvSpPr>
              <a:spLocks noChangeAspect="1" noChangeShapeType="1"/>
            </p:cNvSpPr>
            <p:nvPr/>
          </p:nvSpPr>
          <p:spPr bwMode="auto">
            <a:xfrm>
              <a:off x="1583"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18" name="Line 1028"/>
            <p:cNvSpPr>
              <a:spLocks noChangeAspect="1" noChangeShapeType="1"/>
            </p:cNvSpPr>
            <p:nvPr/>
          </p:nvSpPr>
          <p:spPr bwMode="auto">
            <a:xfrm flipH="1" flipV="1">
              <a:off x="1548"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19" name="Line 1029"/>
            <p:cNvSpPr>
              <a:spLocks noChangeAspect="1" noChangeShapeType="1"/>
            </p:cNvSpPr>
            <p:nvPr/>
          </p:nvSpPr>
          <p:spPr bwMode="auto">
            <a:xfrm flipV="1">
              <a:off x="1547"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20" name="Oval 1030"/>
            <p:cNvSpPr>
              <a:spLocks noChangeAspect="1" noChangeArrowheads="1"/>
            </p:cNvSpPr>
            <p:nvPr/>
          </p:nvSpPr>
          <p:spPr bwMode="auto">
            <a:xfrm>
              <a:off x="1534"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021" name="Line 1031"/>
            <p:cNvSpPr>
              <a:spLocks noChangeAspect="1" noChangeShapeType="1"/>
            </p:cNvSpPr>
            <p:nvPr/>
          </p:nvSpPr>
          <p:spPr bwMode="auto">
            <a:xfrm flipH="1" flipV="1">
              <a:off x="1554"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22" name="Line 1032"/>
            <p:cNvSpPr>
              <a:spLocks noChangeAspect="1" noChangeShapeType="1"/>
            </p:cNvSpPr>
            <p:nvPr/>
          </p:nvSpPr>
          <p:spPr bwMode="auto">
            <a:xfrm>
              <a:off x="1582"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23" name="Line 1033"/>
            <p:cNvSpPr>
              <a:spLocks noChangeAspect="1" noChangeShapeType="1"/>
            </p:cNvSpPr>
            <p:nvPr/>
          </p:nvSpPr>
          <p:spPr bwMode="auto">
            <a:xfrm flipH="1">
              <a:off x="1580"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24" name="Oval 1034"/>
            <p:cNvSpPr>
              <a:spLocks noChangeAspect="1" noChangeArrowheads="1"/>
            </p:cNvSpPr>
            <p:nvPr/>
          </p:nvSpPr>
          <p:spPr bwMode="auto">
            <a:xfrm flipH="1" flipV="1">
              <a:off x="1534"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025" name="Line 1035"/>
            <p:cNvSpPr>
              <a:spLocks noChangeAspect="1" noChangeShapeType="1"/>
            </p:cNvSpPr>
            <p:nvPr/>
          </p:nvSpPr>
          <p:spPr bwMode="auto">
            <a:xfrm>
              <a:off x="1726"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26" name="Line 1036"/>
            <p:cNvSpPr>
              <a:spLocks noChangeAspect="1" noChangeShapeType="1"/>
            </p:cNvSpPr>
            <p:nvPr/>
          </p:nvSpPr>
          <p:spPr bwMode="auto">
            <a:xfrm flipH="1" flipV="1">
              <a:off x="1691"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27" name="Line 1037"/>
            <p:cNvSpPr>
              <a:spLocks noChangeAspect="1" noChangeShapeType="1"/>
            </p:cNvSpPr>
            <p:nvPr/>
          </p:nvSpPr>
          <p:spPr bwMode="auto">
            <a:xfrm flipV="1">
              <a:off x="1690"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28" name="Oval 1038"/>
            <p:cNvSpPr>
              <a:spLocks noChangeAspect="1" noChangeArrowheads="1"/>
            </p:cNvSpPr>
            <p:nvPr/>
          </p:nvSpPr>
          <p:spPr bwMode="auto">
            <a:xfrm>
              <a:off x="1677"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029" name="Line 1039"/>
            <p:cNvSpPr>
              <a:spLocks noChangeAspect="1" noChangeShapeType="1"/>
            </p:cNvSpPr>
            <p:nvPr/>
          </p:nvSpPr>
          <p:spPr bwMode="auto">
            <a:xfrm flipH="1" flipV="1">
              <a:off x="1697"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30" name="Line 1040"/>
            <p:cNvSpPr>
              <a:spLocks noChangeAspect="1" noChangeShapeType="1"/>
            </p:cNvSpPr>
            <p:nvPr/>
          </p:nvSpPr>
          <p:spPr bwMode="auto">
            <a:xfrm>
              <a:off x="1725"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31" name="Line 1041"/>
            <p:cNvSpPr>
              <a:spLocks noChangeAspect="1" noChangeShapeType="1"/>
            </p:cNvSpPr>
            <p:nvPr/>
          </p:nvSpPr>
          <p:spPr bwMode="auto">
            <a:xfrm flipH="1">
              <a:off x="1723"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32" name="Oval 1042"/>
            <p:cNvSpPr>
              <a:spLocks noChangeAspect="1" noChangeArrowheads="1"/>
            </p:cNvSpPr>
            <p:nvPr/>
          </p:nvSpPr>
          <p:spPr bwMode="auto">
            <a:xfrm flipH="1" flipV="1">
              <a:off x="1677"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033" name="Line 1043"/>
            <p:cNvSpPr>
              <a:spLocks noChangeAspect="1" noChangeShapeType="1"/>
            </p:cNvSpPr>
            <p:nvPr/>
          </p:nvSpPr>
          <p:spPr bwMode="auto">
            <a:xfrm>
              <a:off x="1654"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34" name="Line 1044"/>
            <p:cNvSpPr>
              <a:spLocks noChangeAspect="1" noChangeShapeType="1"/>
            </p:cNvSpPr>
            <p:nvPr/>
          </p:nvSpPr>
          <p:spPr bwMode="auto">
            <a:xfrm flipH="1" flipV="1">
              <a:off x="1619"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35" name="Line 1045"/>
            <p:cNvSpPr>
              <a:spLocks noChangeAspect="1" noChangeShapeType="1"/>
            </p:cNvSpPr>
            <p:nvPr/>
          </p:nvSpPr>
          <p:spPr bwMode="auto">
            <a:xfrm flipV="1">
              <a:off x="1618"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36" name="Oval 1046"/>
            <p:cNvSpPr>
              <a:spLocks noChangeAspect="1" noChangeArrowheads="1"/>
            </p:cNvSpPr>
            <p:nvPr/>
          </p:nvSpPr>
          <p:spPr bwMode="auto">
            <a:xfrm>
              <a:off x="1605"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037" name="Line 1047"/>
            <p:cNvSpPr>
              <a:spLocks noChangeAspect="1" noChangeShapeType="1"/>
            </p:cNvSpPr>
            <p:nvPr/>
          </p:nvSpPr>
          <p:spPr bwMode="auto">
            <a:xfrm flipH="1" flipV="1">
              <a:off x="1625"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38" name="Line 1048"/>
            <p:cNvSpPr>
              <a:spLocks noChangeAspect="1" noChangeShapeType="1"/>
            </p:cNvSpPr>
            <p:nvPr/>
          </p:nvSpPr>
          <p:spPr bwMode="auto">
            <a:xfrm>
              <a:off x="1653"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39" name="Line 1049"/>
            <p:cNvSpPr>
              <a:spLocks noChangeAspect="1" noChangeShapeType="1"/>
            </p:cNvSpPr>
            <p:nvPr/>
          </p:nvSpPr>
          <p:spPr bwMode="auto">
            <a:xfrm flipH="1">
              <a:off x="1651"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40" name="Oval 1050"/>
            <p:cNvSpPr>
              <a:spLocks noChangeAspect="1" noChangeArrowheads="1"/>
            </p:cNvSpPr>
            <p:nvPr/>
          </p:nvSpPr>
          <p:spPr bwMode="auto">
            <a:xfrm flipH="1" flipV="1">
              <a:off x="1605"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041" name="Line 1051"/>
            <p:cNvSpPr>
              <a:spLocks noChangeAspect="1" noChangeShapeType="1"/>
            </p:cNvSpPr>
            <p:nvPr/>
          </p:nvSpPr>
          <p:spPr bwMode="auto">
            <a:xfrm>
              <a:off x="1797"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42" name="Line 1052"/>
            <p:cNvSpPr>
              <a:spLocks noChangeAspect="1" noChangeShapeType="1"/>
            </p:cNvSpPr>
            <p:nvPr/>
          </p:nvSpPr>
          <p:spPr bwMode="auto">
            <a:xfrm flipH="1" flipV="1">
              <a:off x="1762"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43" name="Line 1053"/>
            <p:cNvSpPr>
              <a:spLocks noChangeAspect="1" noChangeShapeType="1"/>
            </p:cNvSpPr>
            <p:nvPr/>
          </p:nvSpPr>
          <p:spPr bwMode="auto">
            <a:xfrm flipV="1">
              <a:off x="1761"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44" name="Oval 1054"/>
            <p:cNvSpPr>
              <a:spLocks noChangeAspect="1" noChangeArrowheads="1"/>
            </p:cNvSpPr>
            <p:nvPr/>
          </p:nvSpPr>
          <p:spPr bwMode="auto">
            <a:xfrm>
              <a:off x="1748"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045" name="Line 1055"/>
            <p:cNvSpPr>
              <a:spLocks noChangeAspect="1" noChangeShapeType="1"/>
            </p:cNvSpPr>
            <p:nvPr/>
          </p:nvSpPr>
          <p:spPr bwMode="auto">
            <a:xfrm flipH="1" flipV="1">
              <a:off x="1768"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46" name="Line 1056"/>
            <p:cNvSpPr>
              <a:spLocks noChangeAspect="1" noChangeShapeType="1"/>
            </p:cNvSpPr>
            <p:nvPr/>
          </p:nvSpPr>
          <p:spPr bwMode="auto">
            <a:xfrm>
              <a:off x="1796"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47" name="Line 1057"/>
            <p:cNvSpPr>
              <a:spLocks noChangeAspect="1" noChangeShapeType="1"/>
            </p:cNvSpPr>
            <p:nvPr/>
          </p:nvSpPr>
          <p:spPr bwMode="auto">
            <a:xfrm flipH="1">
              <a:off x="1794"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48" name="Oval 1058"/>
            <p:cNvSpPr>
              <a:spLocks noChangeAspect="1" noChangeArrowheads="1"/>
            </p:cNvSpPr>
            <p:nvPr/>
          </p:nvSpPr>
          <p:spPr bwMode="auto">
            <a:xfrm flipH="1" flipV="1">
              <a:off x="1748"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049" name="Line 1059"/>
            <p:cNvSpPr>
              <a:spLocks noChangeAspect="1" noChangeShapeType="1"/>
            </p:cNvSpPr>
            <p:nvPr/>
          </p:nvSpPr>
          <p:spPr bwMode="auto">
            <a:xfrm>
              <a:off x="1868"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50" name="Line 1060"/>
            <p:cNvSpPr>
              <a:spLocks noChangeAspect="1" noChangeShapeType="1"/>
            </p:cNvSpPr>
            <p:nvPr/>
          </p:nvSpPr>
          <p:spPr bwMode="auto">
            <a:xfrm flipH="1" flipV="1">
              <a:off x="1833"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51" name="Line 1061"/>
            <p:cNvSpPr>
              <a:spLocks noChangeAspect="1" noChangeShapeType="1"/>
            </p:cNvSpPr>
            <p:nvPr/>
          </p:nvSpPr>
          <p:spPr bwMode="auto">
            <a:xfrm flipV="1">
              <a:off x="1832"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52" name="Oval 1062"/>
            <p:cNvSpPr>
              <a:spLocks noChangeAspect="1" noChangeArrowheads="1"/>
            </p:cNvSpPr>
            <p:nvPr/>
          </p:nvSpPr>
          <p:spPr bwMode="auto">
            <a:xfrm>
              <a:off x="1819"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053" name="Line 1063"/>
            <p:cNvSpPr>
              <a:spLocks noChangeAspect="1" noChangeShapeType="1"/>
            </p:cNvSpPr>
            <p:nvPr/>
          </p:nvSpPr>
          <p:spPr bwMode="auto">
            <a:xfrm flipH="1" flipV="1">
              <a:off x="1839"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54" name="Line 1064"/>
            <p:cNvSpPr>
              <a:spLocks noChangeAspect="1" noChangeShapeType="1"/>
            </p:cNvSpPr>
            <p:nvPr/>
          </p:nvSpPr>
          <p:spPr bwMode="auto">
            <a:xfrm>
              <a:off x="1867"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55" name="Line 1065"/>
            <p:cNvSpPr>
              <a:spLocks noChangeAspect="1" noChangeShapeType="1"/>
            </p:cNvSpPr>
            <p:nvPr/>
          </p:nvSpPr>
          <p:spPr bwMode="auto">
            <a:xfrm flipH="1">
              <a:off x="1865"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56" name="Oval 1066"/>
            <p:cNvSpPr>
              <a:spLocks noChangeAspect="1" noChangeArrowheads="1"/>
            </p:cNvSpPr>
            <p:nvPr/>
          </p:nvSpPr>
          <p:spPr bwMode="auto">
            <a:xfrm flipH="1" flipV="1">
              <a:off x="1819"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057" name="Line 1067"/>
            <p:cNvSpPr>
              <a:spLocks noChangeAspect="1" noChangeShapeType="1"/>
            </p:cNvSpPr>
            <p:nvPr/>
          </p:nvSpPr>
          <p:spPr bwMode="auto">
            <a:xfrm>
              <a:off x="1940"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58" name="Line 1068"/>
            <p:cNvSpPr>
              <a:spLocks noChangeAspect="1" noChangeShapeType="1"/>
            </p:cNvSpPr>
            <p:nvPr/>
          </p:nvSpPr>
          <p:spPr bwMode="auto">
            <a:xfrm flipH="1" flipV="1">
              <a:off x="1905"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59" name="Line 1069"/>
            <p:cNvSpPr>
              <a:spLocks noChangeAspect="1" noChangeShapeType="1"/>
            </p:cNvSpPr>
            <p:nvPr/>
          </p:nvSpPr>
          <p:spPr bwMode="auto">
            <a:xfrm flipV="1">
              <a:off x="1904"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60" name="Oval 1070"/>
            <p:cNvSpPr>
              <a:spLocks noChangeAspect="1" noChangeArrowheads="1"/>
            </p:cNvSpPr>
            <p:nvPr/>
          </p:nvSpPr>
          <p:spPr bwMode="auto">
            <a:xfrm>
              <a:off x="1891"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061" name="Line 1071"/>
            <p:cNvSpPr>
              <a:spLocks noChangeAspect="1" noChangeShapeType="1"/>
            </p:cNvSpPr>
            <p:nvPr/>
          </p:nvSpPr>
          <p:spPr bwMode="auto">
            <a:xfrm flipH="1" flipV="1">
              <a:off x="1911"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62" name="Line 1072"/>
            <p:cNvSpPr>
              <a:spLocks noChangeAspect="1" noChangeShapeType="1"/>
            </p:cNvSpPr>
            <p:nvPr/>
          </p:nvSpPr>
          <p:spPr bwMode="auto">
            <a:xfrm>
              <a:off x="1939"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63" name="Line 1073"/>
            <p:cNvSpPr>
              <a:spLocks noChangeAspect="1" noChangeShapeType="1"/>
            </p:cNvSpPr>
            <p:nvPr/>
          </p:nvSpPr>
          <p:spPr bwMode="auto">
            <a:xfrm flipH="1">
              <a:off x="1937"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64" name="Oval 1074"/>
            <p:cNvSpPr>
              <a:spLocks noChangeAspect="1" noChangeArrowheads="1"/>
            </p:cNvSpPr>
            <p:nvPr/>
          </p:nvSpPr>
          <p:spPr bwMode="auto">
            <a:xfrm flipH="1" flipV="1">
              <a:off x="1891"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065" name="Line 1075"/>
            <p:cNvSpPr>
              <a:spLocks noChangeAspect="1" noChangeShapeType="1"/>
            </p:cNvSpPr>
            <p:nvPr/>
          </p:nvSpPr>
          <p:spPr bwMode="auto">
            <a:xfrm>
              <a:off x="2010"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66" name="Line 1076"/>
            <p:cNvSpPr>
              <a:spLocks noChangeAspect="1" noChangeShapeType="1"/>
            </p:cNvSpPr>
            <p:nvPr/>
          </p:nvSpPr>
          <p:spPr bwMode="auto">
            <a:xfrm flipH="1" flipV="1">
              <a:off x="1975"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67" name="Line 1077"/>
            <p:cNvSpPr>
              <a:spLocks noChangeAspect="1" noChangeShapeType="1"/>
            </p:cNvSpPr>
            <p:nvPr/>
          </p:nvSpPr>
          <p:spPr bwMode="auto">
            <a:xfrm flipV="1">
              <a:off x="1974"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68" name="Oval 1078"/>
            <p:cNvSpPr>
              <a:spLocks noChangeAspect="1" noChangeArrowheads="1"/>
            </p:cNvSpPr>
            <p:nvPr/>
          </p:nvSpPr>
          <p:spPr bwMode="auto">
            <a:xfrm>
              <a:off x="1961"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069" name="Line 1079"/>
            <p:cNvSpPr>
              <a:spLocks noChangeAspect="1" noChangeShapeType="1"/>
            </p:cNvSpPr>
            <p:nvPr/>
          </p:nvSpPr>
          <p:spPr bwMode="auto">
            <a:xfrm flipH="1" flipV="1">
              <a:off x="1981"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70" name="Line 1080"/>
            <p:cNvSpPr>
              <a:spLocks noChangeAspect="1" noChangeShapeType="1"/>
            </p:cNvSpPr>
            <p:nvPr/>
          </p:nvSpPr>
          <p:spPr bwMode="auto">
            <a:xfrm>
              <a:off x="2009"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71" name="Line 1081"/>
            <p:cNvSpPr>
              <a:spLocks noChangeAspect="1" noChangeShapeType="1"/>
            </p:cNvSpPr>
            <p:nvPr/>
          </p:nvSpPr>
          <p:spPr bwMode="auto">
            <a:xfrm flipH="1">
              <a:off x="2007"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72" name="Oval 1082"/>
            <p:cNvSpPr>
              <a:spLocks noChangeAspect="1" noChangeArrowheads="1"/>
            </p:cNvSpPr>
            <p:nvPr/>
          </p:nvSpPr>
          <p:spPr bwMode="auto">
            <a:xfrm flipH="1" flipV="1">
              <a:off x="1961"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073" name="Line 1083"/>
            <p:cNvSpPr>
              <a:spLocks noChangeAspect="1" noChangeShapeType="1"/>
            </p:cNvSpPr>
            <p:nvPr/>
          </p:nvSpPr>
          <p:spPr bwMode="auto">
            <a:xfrm>
              <a:off x="2081"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74" name="Line 1084"/>
            <p:cNvSpPr>
              <a:spLocks noChangeAspect="1" noChangeShapeType="1"/>
            </p:cNvSpPr>
            <p:nvPr/>
          </p:nvSpPr>
          <p:spPr bwMode="auto">
            <a:xfrm flipH="1" flipV="1">
              <a:off x="2046"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75" name="Line 1085"/>
            <p:cNvSpPr>
              <a:spLocks noChangeAspect="1" noChangeShapeType="1"/>
            </p:cNvSpPr>
            <p:nvPr/>
          </p:nvSpPr>
          <p:spPr bwMode="auto">
            <a:xfrm flipV="1">
              <a:off x="2045"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76" name="Oval 1086"/>
            <p:cNvSpPr>
              <a:spLocks noChangeAspect="1" noChangeArrowheads="1"/>
            </p:cNvSpPr>
            <p:nvPr/>
          </p:nvSpPr>
          <p:spPr bwMode="auto">
            <a:xfrm>
              <a:off x="2032"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077" name="Line 1087"/>
            <p:cNvSpPr>
              <a:spLocks noChangeAspect="1" noChangeShapeType="1"/>
            </p:cNvSpPr>
            <p:nvPr/>
          </p:nvSpPr>
          <p:spPr bwMode="auto">
            <a:xfrm flipH="1" flipV="1">
              <a:off x="2052"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78" name="Line 1088"/>
            <p:cNvSpPr>
              <a:spLocks noChangeAspect="1" noChangeShapeType="1"/>
            </p:cNvSpPr>
            <p:nvPr/>
          </p:nvSpPr>
          <p:spPr bwMode="auto">
            <a:xfrm>
              <a:off x="2080"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79" name="Line 1089"/>
            <p:cNvSpPr>
              <a:spLocks noChangeAspect="1" noChangeShapeType="1"/>
            </p:cNvSpPr>
            <p:nvPr/>
          </p:nvSpPr>
          <p:spPr bwMode="auto">
            <a:xfrm flipH="1">
              <a:off x="2078"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80" name="Oval 1090"/>
            <p:cNvSpPr>
              <a:spLocks noChangeAspect="1" noChangeArrowheads="1"/>
            </p:cNvSpPr>
            <p:nvPr/>
          </p:nvSpPr>
          <p:spPr bwMode="auto">
            <a:xfrm flipH="1" flipV="1">
              <a:off x="2032"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081" name="Line 1091"/>
            <p:cNvSpPr>
              <a:spLocks noChangeAspect="1" noChangeShapeType="1"/>
            </p:cNvSpPr>
            <p:nvPr/>
          </p:nvSpPr>
          <p:spPr bwMode="auto">
            <a:xfrm>
              <a:off x="2223"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82" name="Line 1092"/>
            <p:cNvSpPr>
              <a:spLocks noChangeAspect="1" noChangeShapeType="1"/>
            </p:cNvSpPr>
            <p:nvPr/>
          </p:nvSpPr>
          <p:spPr bwMode="auto">
            <a:xfrm flipH="1" flipV="1">
              <a:off x="2188"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83" name="Line 1093"/>
            <p:cNvSpPr>
              <a:spLocks noChangeAspect="1" noChangeShapeType="1"/>
            </p:cNvSpPr>
            <p:nvPr/>
          </p:nvSpPr>
          <p:spPr bwMode="auto">
            <a:xfrm flipV="1">
              <a:off x="2187"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84" name="Oval 1094"/>
            <p:cNvSpPr>
              <a:spLocks noChangeAspect="1" noChangeArrowheads="1"/>
            </p:cNvSpPr>
            <p:nvPr/>
          </p:nvSpPr>
          <p:spPr bwMode="auto">
            <a:xfrm>
              <a:off x="2174"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085" name="Line 1095"/>
            <p:cNvSpPr>
              <a:spLocks noChangeAspect="1" noChangeShapeType="1"/>
            </p:cNvSpPr>
            <p:nvPr/>
          </p:nvSpPr>
          <p:spPr bwMode="auto">
            <a:xfrm flipH="1" flipV="1">
              <a:off x="2194"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86" name="Line 1096"/>
            <p:cNvSpPr>
              <a:spLocks noChangeAspect="1" noChangeShapeType="1"/>
            </p:cNvSpPr>
            <p:nvPr/>
          </p:nvSpPr>
          <p:spPr bwMode="auto">
            <a:xfrm>
              <a:off x="2222"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87" name="Line 1097"/>
            <p:cNvSpPr>
              <a:spLocks noChangeAspect="1" noChangeShapeType="1"/>
            </p:cNvSpPr>
            <p:nvPr/>
          </p:nvSpPr>
          <p:spPr bwMode="auto">
            <a:xfrm flipH="1">
              <a:off x="2220"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88" name="Oval 1098"/>
            <p:cNvSpPr>
              <a:spLocks noChangeAspect="1" noChangeArrowheads="1"/>
            </p:cNvSpPr>
            <p:nvPr/>
          </p:nvSpPr>
          <p:spPr bwMode="auto">
            <a:xfrm flipH="1" flipV="1">
              <a:off x="2174"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089" name="Line 1099"/>
            <p:cNvSpPr>
              <a:spLocks noChangeAspect="1" noChangeShapeType="1"/>
            </p:cNvSpPr>
            <p:nvPr/>
          </p:nvSpPr>
          <p:spPr bwMode="auto">
            <a:xfrm>
              <a:off x="2366"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90" name="Line 1100"/>
            <p:cNvSpPr>
              <a:spLocks noChangeAspect="1" noChangeShapeType="1"/>
            </p:cNvSpPr>
            <p:nvPr/>
          </p:nvSpPr>
          <p:spPr bwMode="auto">
            <a:xfrm flipH="1" flipV="1">
              <a:off x="2331"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91" name="Line 1101"/>
            <p:cNvSpPr>
              <a:spLocks noChangeAspect="1" noChangeShapeType="1"/>
            </p:cNvSpPr>
            <p:nvPr/>
          </p:nvSpPr>
          <p:spPr bwMode="auto">
            <a:xfrm flipV="1">
              <a:off x="2330"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92" name="Oval 1102"/>
            <p:cNvSpPr>
              <a:spLocks noChangeAspect="1" noChangeArrowheads="1"/>
            </p:cNvSpPr>
            <p:nvPr/>
          </p:nvSpPr>
          <p:spPr bwMode="auto">
            <a:xfrm>
              <a:off x="2317"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093" name="Line 1103"/>
            <p:cNvSpPr>
              <a:spLocks noChangeAspect="1" noChangeShapeType="1"/>
            </p:cNvSpPr>
            <p:nvPr/>
          </p:nvSpPr>
          <p:spPr bwMode="auto">
            <a:xfrm flipH="1" flipV="1">
              <a:off x="2337"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94" name="Line 1104"/>
            <p:cNvSpPr>
              <a:spLocks noChangeAspect="1" noChangeShapeType="1"/>
            </p:cNvSpPr>
            <p:nvPr/>
          </p:nvSpPr>
          <p:spPr bwMode="auto">
            <a:xfrm>
              <a:off x="2365"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95" name="Line 1105"/>
            <p:cNvSpPr>
              <a:spLocks noChangeAspect="1" noChangeShapeType="1"/>
            </p:cNvSpPr>
            <p:nvPr/>
          </p:nvSpPr>
          <p:spPr bwMode="auto">
            <a:xfrm flipH="1">
              <a:off x="2363"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96" name="Oval 1106"/>
            <p:cNvSpPr>
              <a:spLocks noChangeAspect="1" noChangeArrowheads="1"/>
            </p:cNvSpPr>
            <p:nvPr/>
          </p:nvSpPr>
          <p:spPr bwMode="auto">
            <a:xfrm flipH="1" flipV="1">
              <a:off x="2317"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097" name="Line 1107"/>
            <p:cNvSpPr>
              <a:spLocks noChangeAspect="1" noChangeShapeType="1"/>
            </p:cNvSpPr>
            <p:nvPr/>
          </p:nvSpPr>
          <p:spPr bwMode="auto">
            <a:xfrm>
              <a:off x="2152"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98" name="Line 1108"/>
            <p:cNvSpPr>
              <a:spLocks noChangeAspect="1" noChangeShapeType="1"/>
            </p:cNvSpPr>
            <p:nvPr/>
          </p:nvSpPr>
          <p:spPr bwMode="auto">
            <a:xfrm flipH="1" flipV="1">
              <a:off x="2117"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099" name="Line 1109"/>
            <p:cNvSpPr>
              <a:spLocks noChangeAspect="1" noChangeShapeType="1"/>
            </p:cNvSpPr>
            <p:nvPr/>
          </p:nvSpPr>
          <p:spPr bwMode="auto">
            <a:xfrm flipV="1">
              <a:off x="2116"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00" name="Oval 1110"/>
            <p:cNvSpPr>
              <a:spLocks noChangeAspect="1" noChangeArrowheads="1"/>
            </p:cNvSpPr>
            <p:nvPr/>
          </p:nvSpPr>
          <p:spPr bwMode="auto">
            <a:xfrm>
              <a:off x="2103"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101" name="Line 1111"/>
            <p:cNvSpPr>
              <a:spLocks noChangeAspect="1" noChangeShapeType="1"/>
            </p:cNvSpPr>
            <p:nvPr/>
          </p:nvSpPr>
          <p:spPr bwMode="auto">
            <a:xfrm flipH="1" flipV="1">
              <a:off x="2123"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02" name="Line 1112"/>
            <p:cNvSpPr>
              <a:spLocks noChangeAspect="1" noChangeShapeType="1"/>
            </p:cNvSpPr>
            <p:nvPr/>
          </p:nvSpPr>
          <p:spPr bwMode="auto">
            <a:xfrm>
              <a:off x="2151"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03" name="Line 1113"/>
            <p:cNvSpPr>
              <a:spLocks noChangeAspect="1" noChangeShapeType="1"/>
            </p:cNvSpPr>
            <p:nvPr/>
          </p:nvSpPr>
          <p:spPr bwMode="auto">
            <a:xfrm flipH="1">
              <a:off x="2149"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04" name="Oval 1114"/>
            <p:cNvSpPr>
              <a:spLocks noChangeAspect="1" noChangeArrowheads="1"/>
            </p:cNvSpPr>
            <p:nvPr/>
          </p:nvSpPr>
          <p:spPr bwMode="auto">
            <a:xfrm flipH="1" flipV="1">
              <a:off x="2103"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105" name="Line 1115"/>
            <p:cNvSpPr>
              <a:spLocks noChangeAspect="1" noChangeShapeType="1"/>
            </p:cNvSpPr>
            <p:nvPr/>
          </p:nvSpPr>
          <p:spPr bwMode="auto">
            <a:xfrm>
              <a:off x="2295"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06" name="Line 1116"/>
            <p:cNvSpPr>
              <a:spLocks noChangeAspect="1" noChangeShapeType="1"/>
            </p:cNvSpPr>
            <p:nvPr/>
          </p:nvSpPr>
          <p:spPr bwMode="auto">
            <a:xfrm flipH="1" flipV="1">
              <a:off x="2260"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07" name="Line 1117"/>
            <p:cNvSpPr>
              <a:spLocks noChangeAspect="1" noChangeShapeType="1"/>
            </p:cNvSpPr>
            <p:nvPr/>
          </p:nvSpPr>
          <p:spPr bwMode="auto">
            <a:xfrm flipV="1">
              <a:off x="2259"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08" name="Oval 1118"/>
            <p:cNvSpPr>
              <a:spLocks noChangeAspect="1" noChangeArrowheads="1"/>
            </p:cNvSpPr>
            <p:nvPr/>
          </p:nvSpPr>
          <p:spPr bwMode="auto">
            <a:xfrm>
              <a:off x="2246"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109" name="Line 1119"/>
            <p:cNvSpPr>
              <a:spLocks noChangeAspect="1" noChangeShapeType="1"/>
            </p:cNvSpPr>
            <p:nvPr/>
          </p:nvSpPr>
          <p:spPr bwMode="auto">
            <a:xfrm flipH="1" flipV="1">
              <a:off x="2266"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10" name="Line 1120"/>
            <p:cNvSpPr>
              <a:spLocks noChangeAspect="1" noChangeShapeType="1"/>
            </p:cNvSpPr>
            <p:nvPr/>
          </p:nvSpPr>
          <p:spPr bwMode="auto">
            <a:xfrm>
              <a:off x="2294"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11" name="Line 1121"/>
            <p:cNvSpPr>
              <a:spLocks noChangeAspect="1" noChangeShapeType="1"/>
            </p:cNvSpPr>
            <p:nvPr/>
          </p:nvSpPr>
          <p:spPr bwMode="auto">
            <a:xfrm flipH="1">
              <a:off x="2292"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12" name="Oval 1122"/>
            <p:cNvSpPr>
              <a:spLocks noChangeAspect="1" noChangeArrowheads="1"/>
            </p:cNvSpPr>
            <p:nvPr/>
          </p:nvSpPr>
          <p:spPr bwMode="auto">
            <a:xfrm flipH="1" flipV="1">
              <a:off x="2246"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113" name="Line 1123"/>
            <p:cNvSpPr>
              <a:spLocks noChangeAspect="1" noChangeShapeType="1"/>
            </p:cNvSpPr>
            <p:nvPr/>
          </p:nvSpPr>
          <p:spPr bwMode="auto">
            <a:xfrm>
              <a:off x="2437"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14" name="Line 1124"/>
            <p:cNvSpPr>
              <a:spLocks noChangeAspect="1" noChangeShapeType="1"/>
            </p:cNvSpPr>
            <p:nvPr/>
          </p:nvSpPr>
          <p:spPr bwMode="auto">
            <a:xfrm flipH="1" flipV="1">
              <a:off x="2402"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15" name="Line 1125"/>
            <p:cNvSpPr>
              <a:spLocks noChangeAspect="1" noChangeShapeType="1"/>
            </p:cNvSpPr>
            <p:nvPr/>
          </p:nvSpPr>
          <p:spPr bwMode="auto">
            <a:xfrm flipV="1">
              <a:off x="2401"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16" name="Oval 1126"/>
            <p:cNvSpPr>
              <a:spLocks noChangeAspect="1" noChangeArrowheads="1"/>
            </p:cNvSpPr>
            <p:nvPr/>
          </p:nvSpPr>
          <p:spPr bwMode="auto">
            <a:xfrm>
              <a:off x="2388"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117" name="Line 1127"/>
            <p:cNvSpPr>
              <a:spLocks noChangeAspect="1" noChangeShapeType="1"/>
            </p:cNvSpPr>
            <p:nvPr/>
          </p:nvSpPr>
          <p:spPr bwMode="auto">
            <a:xfrm flipH="1" flipV="1">
              <a:off x="2408"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18" name="Line 1128"/>
            <p:cNvSpPr>
              <a:spLocks noChangeAspect="1" noChangeShapeType="1"/>
            </p:cNvSpPr>
            <p:nvPr/>
          </p:nvSpPr>
          <p:spPr bwMode="auto">
            <a:xfrm>
              <a:off x="2436"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19" name="Line 1129"/>
            <p:cNvSpPr>
              <a:spLocks noChangeAspect="1" noChangeShapeType="1"/>
            </p:cNvSpPr>
            <p:nvPr/>
          </p:nvSpPr>
          <p:spPr bwMode="auto">
            <a:xfrm flipH="1">
              <a:off x="2434"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20" name="Oval 1130"/>
            <p:cNvSpPr>
              <a:spLocks noChangeAspect="1" noChangeArrowheads="1"/>
            </p:cNvSpPr>
            <p:nvPr/>
          </p:nvSpPr>
          <p:spPr bwMode="auto">
            <a:xfrm flipH="1" flipV="1">
              <a:off x="2388"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121" name="Line 1131"/>
            <p:cNvSpPr>
              <a:spLocks noChangeAspect="1" noChangeShapeType="1"/>
            </p:cNvSpPr>
            <p:nvPr/>
          </p:nvSpPr>
          <p:spPr bwMode="auto">
            <a:xfrm>
              <a:off x="2580"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22" name="Line 1132"/>
            <p:cNvSpPr>
              <a:spLocks noChangeAspect="1" noChangeShapeType="1"/>
            </p:cNvSpPr>
            <p:nvPr/>
          </p:nvSpPr>
          <p:spPr bwMode="auto">
            <a:xfrm flipH="1" flipV="1">
              <a:off x="2545"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23" name="Line 1133"/>
            <p:cNvSpPr>
              <a:spLocks noChangeAspect="1" noChangeShapeType="1"/>
            </p:cNvSpPr>
            <p:nvPr/>
          </p:nvSpPr>
          <p:spPr bwMode="auto">
            <a:xfrm flipV="1">
              <a:off x="2544"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24" name="Oval 1134"/>
            <p:cNvSpPr>
              <a:spLocks noChangeAspect="1" noChangeArrowheads="1"/>
            </p:cNvSpPr>
            <p:nvPr/>
          </p:nvSpPr>
          <p:spPr bwMode="auto">
            <a:xfrm>
              <a:off x="2531"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125" name="Line 1135"/>
            <p:cNvSpPr>
              <a:spLocks noChangeAspect="1" noChangeShapeType="1"/>
            </p:cNvSpPr>
            <p:nvPr/>
          </p:nvSpPr>
          <p:spPr bwMode="auto">
            <a:xfrm flipH="1" flipV="1">
              <a:off x="2551"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26" name="Line 1136"/>
            <p:cNvSpPr>
              <a:spLocks noChangeAspect="1" noChangeShapeType="1"/>
            </p:cNvSpPr>
            <p:nvPr/>
          </p:nvSpPr>
          <p:spPr bwMode="auto">
            <a:xfrm>
              <a:off x="2579"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27" name="Line 1137"/>
            <p:cNvSpPr>
              <a:spLocks noChangeAspect="1" noChangeShapeType="1"/>
            </p:cNvSpPr>
            <p:nvPr/>
          </p:nvSpPr>
          <p:spPr bwMode="auto">
            <a:xfrm flipH="1">
              <a:off x="2577"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28" name="Oval 1138"/>
            <p:cNvSpPr>
              <a:spLocks noChangeAspect="1" noChangeArrowheads="1"/>
            </p:cNvSpPr>
            <p:nvPr/>
          </p:nvSpPr>
          <p:spPr bwMode="auto">
            <a:xfrm flipH="1" flipV="1">
              <a:off x="2531"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129" name="Line 1139"/>
            <p:cNvSpPr>
              <a:spLocks noChangeAspect="1" noChangeShapeType="1"/>
            </p:cNvSpPr>
            <p:nvPr/>
          </p:nvSpPr>
          <p:spPr bwMode="auto">
            <a:xfrm>
              <a:off x="2508"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30" name="Line 1140"/>
            <p:cNvSpPr>
              <a:spLocks noChangeAspect="1" noChangeShapeType="1"/>
            </p:cNvSpPr>
            <p:nvPr/>
          </p:nvSpPr>
          <p:spPr bwMode="auto">
            <a:xfrm flipH="1" flipV="1">
              <a:off x="2473"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31" name="Line 1141"/>
            <p:cNvSpPr>
              <a:spLocks noChangeAspect="1" noChangeShapeType="1"/>
            </p:cNvSpPr>
            <p:nvPr/>
          </p:nvSpPr>
          <p:spPr bwMode="auto">
            <a:xfrm flipV="1">
              <a:off x="2472"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32" name="Oval 1142"/>
            <p:cNvSpPr>
              <a:spLocks noChangeAspect="1" noChangeArrowheads="1"/>
            </p:cNvSpPr>
            <p:nvPr/>
          </p:nvSpPr>
          <p:spPr bwMode="auto">
            <a:xfrm>
              <a:off x="2459"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133" name="Line 1143"/>
            <p:cNvSpPr>
              <a:spLocks noChangeAspect="1" noChangeShapeType="1"/>
            </p:cNvSpPr>
            <p:nvPr/>
          </p:nvSpPr>
          <p:spPr bwMode="auto">
            <a:xfrm flipH="1" flipV="1">
              <a:off x="2479"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34" name="Line 1144"/>
            <p:cNvSpPr>
              <a:spLocks noChangeAspect="1" noChangeShapeType="1"/>
            </p:cNvSpPr>
            <p:nvPr/>
          </p:nvSpPr>
          <p:spPr bwMode="auto">
            <a:xfrm>
              <a:off x="2507"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35" name="Line 1145"/>
            <p:cNvSpPr>
              <a:spLocks noChangeAspect="1" noChangeShapeType="1"/>
            </p:cNvSpPr>
            <p:nvPr/>
          </p:nvSpPr>
          <p:spPr bwMode="auto">
            <a:xfrm flipH="1">
              <a:off x="2505"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36" name="Oval 1146"/>
            <p:cNvSpPr>
              <a:spLocks noChangeAspect="1" noChangeArrowheads="1"/>
            </p:cNvSpPr>
            <p:nvPr/>
          </p:nvSpPr>
          <p:spPr bwMode="auto">
            <a:xfrm flipH="1" flipV="1">
              <a:off x="2459"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137" name="Line 1147"/>
            <p:cNvSpPr>
              <a:spLocks noChangeAspect="1" noChangeShapeType="1"/>
            </p:cNvSpPr>
            <p:nvPr/>
          </p:nvSpPr>
          <p:spPr bwMode="auto">
            <a:xfrm>
              <a:off x="2651"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38" name="Line 1148"/>
            <p:cNvSpPr>
              <a:spLocks noChangeAspect="1" noChangeShapeType="1"/>
            </p:cNvSpPr>
            <p:nvPr/>
          </p:nvSpPr>
          <p:spPr bwMode="auto">
            <a:xfrm flipH="1" flipV="1">
              <a:off x="2616"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39" name="Line 1149"/>
            <p:cNvSpPr>
              <a:spLocks noChangeAspect="1" noChangeShapeType="1"/>
            </p:cNvSpPr>
            <p:nvPr/>
          </p:nvSpPr>
          <p:spPr bwMode="auto">
            <a:xfrm flipV="1">
              <a:off x="2615"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40" name="Oval 1150"/>
            <p:cNvSpPr>
              <a:spLocks noChangeAspect="1" noChangeArrowheads="1"/>
            </p:cNvSpPr>
            <p:nvPr/>
          </p:nvSpPr>
          <p:spPr bwMode="auto">
            <a:xfrm>
              <a:off x="2602"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141" name="Line 1151"/>
            <p:cNvSpPr>
              <a:spLocks noChangeAspect="1" noChangeShapeType="1"/>
            </p:cNvSpPr>
            <p:nvPr/>
          </p:nvSpPr>
          <p:spPr bwMode="auto">
            <a:xfrm flipH="1" flipV="1">
              <a:off x="2622"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42" name="Line 1152"/>
            <p:cNvSpPr>
              <a:spLocks noChangeAspect="1" noChangeShapeType="1"/>
            </p:cNvSpPr>
            <p:nvPr/>
          </p:nvSpPr>
          <p:spPr bwMode="auto">
            <a:xfrm>
              <a:off x="2650"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43" name="Line 1153"/>
            <p:cNvSpPr>
              <a:spLocks noChangeAspect="1" noChangeShapeType="1"/>
            </p:cNvSpPr>
            <p:nvPr/>
          </p:nvSpPr>
          <p:spPr bwMode="auto">
            <a:xfrm flipH="1">
              <a:off x="2648"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44" name="Oval 1154"/>
            <p:cNvSpPr>
              <a:spLocks noChangeAspect="1" noChangeArrowheads="1"/>
            </p:cNvSpPr>
            <p:nvPr/>
          </p:nvSpPr>
          <p:spPr bwMode="auto">
            <a:xfrm flipH="1" flipV="1">
              <a:off x="2602"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145" name="Line 1155"/>
            <p:cNvSpPr>
              <a:spLocks noChangeAspect="1" noChangeShapeType="1"/>
            </p:cNvSpPr>
            <p:nvPr/>
          </p:nvSpPr>
          <p:spPr bwMode="auto">
            <a:xfrm>
              <a:off x="2722"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46" name="Line 1156"/>
            <p:cNvSpPr>
              <a:spLocks noChangeAspect="1" noChangeShapeType="1"/>
            </p:cNvSpPr>
            <p:nvPr/>
          </p:nvSpPr>
          <p:spPr bwMode="auto">
            <a:xfrm flipH="1" flipV="1">
              <a:off x="2687"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47" name="Line 1157"/>
            <p:cNvSpPr>
              <a:spLocks noChangeAspect="1" noChangeShapeType="1"/>
            </p:cNvSpPr>
            <p:nvPr/>
          </p:nvSpPr>
          <p:spPr bwMode="auto">
            <a:xfrm flipV="1">
              <a:off x="2686"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48" name="Oval 1158"/>
            <p:cNvSpPr>
              <a:spLocks noChangeAspect="1" noChangeArrowheads="1"/>
            </p:cNvSpPr>
            <p:nvPr/>
          </p:nvSpPr>
          <p:spPr bwMode="auto">
            <a:xfrm>
              <a:off x="2673"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149" name="Line 1159"/>
            <p:cNvSpPr>
              <a:spLocks noChangeAspect="1" noChangeShapeType="1"/>
            </p:cNvSpPr>
            <p:nvPr/>
          </p:nvSpPr>
          <p:spPr bwMode="auto">
            <a:xfrm flipH="1" flipV="1">
              <a:off x="2693"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50" name="Line 1160"/>
            <p:cNvSpPr>
              <a:spLocks noChangeAspect="1" noChangeShapeType="1"/>
            </p:cNvSpPr>
            <p:nvPr/>
          </p:nvSpPr>
          <p:spPr bwMode="auto">
            <a:xfrm>
              <a:off x="2721"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51" name="Line 1161"/>
            <p:cNvSpPr>
              <a:spLocks noChangeAspect="1" noChangeShapeType="1"/>
            </p:cNvSpPr>
            <p:nvPr/>
          </p:nvSpPr>
          <p:spPr bwMode="auto">
            <a:xfrm flipH="1">
              <a:off x="2719"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52" name="Oval 1162"/>
            <p:cNvSpPr>
              <a:spLocks noChangeAspect="1" noChangeArrowheads="1"/>
            </p:cNvSpPr>
            <p:nvPr/>
          </p:nvSpPr>
          <p:spPr bwMode="auto">
            <a:xfrm flipH="1" flipV="1">
              <a:off x="2673"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153" name="Line 1163"/>
            <p:cNvSpPr>
              <a:spLocks noChangeAspect="1" noChangeShapeType="1"/>
            </p:cNvSpPr>
            <p:nvPr/>
          </p:nvSpPr>
          <p:spPr bwMode="auto">
            <a:xfrm>
              <a:off x="2794"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54" name="Line 1164"/>
            <p:cNvSpPr>
              <a:spLocks noChangeAspect="1" noChangeShapeType="1"/>
            </p:cNvSpPr>
            <p:nvPr/>
          </p:nvSpPr>
          <p:spPr bwMode="auto">
            <a:xfrm flipH="1" flipV="1">
              <a:off x="2759"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55" name="Line 1165"/>
            <p:cNvSpPr>
              <a:spLocks noChangeAspect="1" noChangeShapeType="1"/>
            </p:cNvSpPr>
            <p:nvPr/>
          </p:nvSpPr>
          <p:spPr bwMode="auto">
            <a:xfrm flipV="1">
              <a:off x="2758"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56" name="Oval 1166"/>
            <p:cNvSpPr>
              <a:spLocks noChangeAspect="1" noChangeArrowheads="1"/>
            </p:cNvSpPr>
            <p:nvPr/>
          </p:nvSpPr>
          <p:spPr bwMode="auto">
            <a:xfrm>
              <a:off x="2745"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157" name="Line 1167"/>
            <p:cNvSpPr>
              <a:spLocks noChangeAspect="1" noChangeShapeType="1"/>
            </p:cNvSpPr>
            <p:nvPr/>
          </p:nvSpPr>
          <p:spPr bwMode="auto">
            <a:xfrm flipH="1" flipV="1">
              <a:off x="2765"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58" name="Line 1168"/>
            <p:cNvSpPr>
              <a:spLocks noChangeAspect="1" noChangeShapeType="1"/>
            </p:cNvSpPr>
            <p:nvPr/>
          </p:nvSpPr>
          <p:spPr bwMode="auto">
            <a:xfrm>
              <a:off x="2793"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59" name="Line 1169"/>
            <p:cNvSpPr>
              <a:spLocks noChangeAspect="1" noChangeShapeType="1"/>
            </p:cNvSpPr>
            <p:nvPr/>
          </p:nvSpPr>
          <p:spPr bwMode="auto">
            <a:xfrm flipH="1">
              <a:off x="2791"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60" name="Oval 1170"/>
            <p:cNvSpPr>
              <a:spLocks noChangeAspect="1" noChangeArrowheads="1"/>
            </p:cNvSpPr>
            <p:nvPr/>
          </p:nvSpPr>
          <p:spPr bwMode="auto">
            <a:xfrm flipH="1" flipV="1">
              <a:off x="2745"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161" name="Line 1171"/>
            <p:cNvSpPr>
              <a:spLocks noChangeAspect="1" noChangeShapeType="1"/>
            </p:cNvSpPr>
            <p:nvPr/>
          </p:nvSpPr>
          <p:spPr bwMode="auto">
            <a:xfrm>
              <a:off x="2865"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62" name="Line 1172"/>
            <p:cNvSpPr>
              <a:spLocks noChangeAspect="1" noChangeShapeType="1"/>
            </p:cNvSpPr>
            <p:nvPr/>
          </p:nvSpPr>
          <p:spPr bwMode="auto">
            <a:xfrm flipH="1" flipV="1">
              <a:off x="2830"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63" name="Line 1173"/>
            <p:cNvSpPr>
              <a:spLocks noChangeAspect="1" noChangeShapeType="1"/>
            </p:cNvSpPr>
            <p:nvPr/>
          </p:nvSpPr>
          <p:spPr bwMode="auto">
            <a:xfrm flipV="1">
              <a:off x="2829"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64" name="Oval 1174"/>
            <p:cNvSpPr>
              <a:spLocks noChangeAspect="1" noChangeArrowheads="1"/>
            </p:cNvSpPr>
            <p:nvPr/>
          </p:nvSpPr>
          <p:spPr bwMode="auto">
            <a:xfrm>
              <a:off x="2816"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165" name="Line 1175"/>
            <p:cNvSpPr>
              <a:spLocks noChangeAspect="1" noChangeShapeType="1"/>
            </p:cNvSpPr>
            <p:nvPr/>
          </p:nvSpPr>
          <p:spPr bwMode="auto">
            <a:xfrm flipH="1" flipV="1">
              <a:off x="2836"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66" name="Line 1176"/>
            <p:cNvSpPr>
              <a:spLocks noChangeAspect="1" noChangeShapeType="1"/>
            </p:cNvSpPr>
            <p:nvPr/>
          </p:nvSpPr>
          <p:spPr bwMode="auto">
            <a:xfrm>
              <a:off x="2864"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67" name="Line 1177"/>
            <p:cNvSpPr>
              <a:spLocks noChangeAspect="1" noChangeShapeType="1"/>
            </p:cNvSpPr>
            <p:nvPr/>
          </p:nvSpPr>
          <p:spPr bwMode="auto">
            <a:xfrm flipH="1">
              <a:off x="2862"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68" name="Oval 1178"/>
            <p:cNvSpPr>
              <a:spLocks noChangeAspect="1" noChangeArrowheads="1"/>
            </p:cNvSpPr>
            <p:nvPr/>
          </p:nvSpPr>
          <p:spPr bwMode="auto">
            <a:xfrm flipH="1" flipV="1">
              <a:off x="2816"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169" name="Line 1179"/>
            <p:cNvSpPr>
              <a:spLocks noChangeAspect="1" noChangeShapeType="1"/>
            </p:cNvSpPr>
            <p:nvPr/>
          </p:nvSpPr>
          <p:spPr bwMode="auto">
            <a:xfrm>
              <a:off x="2936"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70" name="Line 1180"/>
            <p:cNvSpPr>
              <a:spLocks noChangeAspect="1" noChangeShapeType="1"/>
            </p:cNvSpPr>
            <p:nvPr/>
          </p:nvSpPr>
          <p:spPr bwMode="auto">
            <a:xfrm flipH="1" flipV="1">
              <a:off x="2901"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71" name="Line 1181"/>
            <p:cNvSpPr>
              <a:spLocks noChangeAspect="1" noChangeShapeType="1"/>
            </p:cNvSpPr>
            <p:nvPr/>
          </p:nvSpPr>
          <p:spPr bwMode="auto">
            <a:xfrm flipV="1">
              <a:off x="2900"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72" name="Oval 1182"/>
            <p:cNvSpPr>
              <a:spLocks noChangeAspect="1" noChangeArrowheads="1"/>
            </p:cNvSpPr>
            <p:nvPr/>
          </p:nvSpPr>
          <p:spPr bwMode="auto">
            <a:xfrm>
              <a:off x="2887"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173" name="Line 1183"/>
            <p:cNvSpPr>
              <a:spLocks noChangeAspect="1" noChangeShapeType="1"/>
            </p:cNvSpPr>
            <p:nvPr/>
          </p:nvSpPr>
          <p:spPr bwMode="auto">
            <a:xfrm flipH="1" flipV="1">
              <a:off x="2907"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74" name="Line 1184"/>
            <p:cNvSpPr>
              <a:spLocks noChangeAspect="1" noChangeShapeType="1"/>
            </p:cNvSpPr>
            <p:nvPr/>
          </p:nvSpPr>
          <p:spPr bwMode="auto">
            <a:xfrm>
              <a:off x="2935"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75" name="Line 1185"/>
            <p:cNvSpPr>
              <a:spLocks noChangeAspect="1" noChangeShapeType="1"/>
            </p:cNvSpPr>
            <p:nvPr/>
          </p:nvSpPr>
          <p:spPr bwMode="auto">
            <a:xfrm flipH="1">
              <a:off x="2933"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76" name="Oval 1186"/>
            <p:cNvSpPr>
              <a:spLocks noChangeAspect="1" noChangeArrowheads="1"/>
            </p:cNvSpPr>
            <p:nvPr/>
          </p:nvSpPr>
          <p:spPr bwMode="auto">
            <a:xfrm flipH="1" flipV="1">
              <a:off x="2887"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177" name="Line 1187"/>
            <p:cNvSpPr>
              <a:spLocks noChangeAspect="1" noChangeShapeType="1"/>
            </p:cNvSpPr>
            <p:nvPr/>
          </p:nvSpPr>
          <p:spPr bwMode="auto">
            <a:xfrm>
              <a:off x="3078"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78" name="Line 1188"/>
            <p:cNvSpPr>
              <a:spLocks noChangeAspect="1" noChangeShapeType="1"/>
            </p:cNvSpPr>
            <p:nvPr/>
          </p:nvSpPr>
          <p:spPr bwMode="auto">
            <a:xfrm flipH="1" flipV="1">
              <a:off x="3043"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79" name="Line 1189"/>
            <p:cNvSpPr>
              <a:spLocks noChangeAspect="1" noChangeShapeType="1"/>
            </p:cNvSpPr>
            <p:nvPr/>
          </p:nvSpPr>
          <p:spPr bwMode="auto">
            <a:xfrm flipV="1">
              <a:off x="3042"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80" name="Oval 1190"/>
            <p:cNvSpPr>
              <a:spLocks noChangeAspect="1" noChangeArrowheads="1"/>
            </p:cNvSpPr>
            <p:nvPr/>
          </p:nvSpPr>
          <p:spPr bwMode="auto">
            <a:xfrm>
              <a:off x="3029"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181" name="Line 1191"/>
            <p:cNvSpPr>
              <a:spLocks noChangeAspect="1" noChangeShapeType="1"/>
            </p:cNvSpPr>
            <p:nvPr/>
          </p:nvSpPr>
          <p:spPr bwMode="auto">
            <a:xfrm flipH="1" flipV="1">
              <a:off x="3049"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82" name="Line 1192"/>
            <p:cNvSpPr>
              <a:spLocks noChangeAspect="1" noChangeShapeType="1"/>
            </p:cNvSpPr>
            <p:nvPr/>
          </p:nvSpPr>
          <p:spPr bwMode="auto">
            <a:xfrm>
              <a:off x="3077"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83" name="Line 1193"/>
            <p:cNvSpPr>
              <a:spLocks noChangeAspect="1" noChangeShapeType="1"/>
            </p:cNvSpPr>
            <p:nvPr/>
          </p:nvSpPr>
          <p:spPr bwMode="auto">
            <a:xfrm flipH="1">
              <a:off x="3075"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84" name="Oval 1194"/>
            <p:cNvSpPr>
              <a:spLocks noChangeAspect="1" noChangeArrowheads="1"/>
            </p:cNvSpPr>
            <p:nvPr/>
          </p:nvSpPr>
          <p:spPr bwMode="auto">
            <a:xfrm flipH="1" flipV="1">
              <a:off x="3029"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185" name="Line 1195"/>
            <p:cNvSpPr>
              <a:spLocks noChangeAspect="1" noChangeShapeType="1"/>
            </p:cNvSpPr>
            <p:nvPr/>
          </p:nvSpPr>
          <p:spPr bwMode="auto">
            <a:xfrm>
              <a:off x="3221"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86" name="Line 1196"/>
            <p:cNvSpPr>
              <a:spLocks noChangeAspect="1" noChangeShapeType="1"/>
            </p:cNvSpPr>
            <p:nvPr/>
          </p:nvSpPr>
          <p:spPr bwMode="auto">
            <a:xfrm flipH="1" flipV="1">
              <a:off x="3186"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87" name="Line 1197"/>
            <p:cNvSpPr>
              <a:spLocks noChangeAspect="1" noChangeShapeType="1"/>
            </p:cNvSpPr>
            <p:nvPr/>
          </p:nvSpPr>
          <p:spPr bwMode="auto">
            <a:xfrm flipV="1">
              <a:off x="3185"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88" name="Oval 1198"/>
            <p:cNvSpPr>
              <a:spLocks noChangeAspect="1" noChangeArrowheads="1"/>
            </p:cNvSpPr>
            <p:nvPr/>
          </p:nvSpPr>
          <p:spPr bwMode="auto">
            <a:xfrm>
              <a:off x="3172"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189" name="Line 1199"/>
            <p:cNvSpPr>
              <a:spLocks noChangeAspect="1" noChangeShapeType="1"/>
            </p:cNvSpPr>
            <p:nvPr/>
          </p:nvSpPr>
          <p:spPr bwMode="auto">
            <a:xfrm flipH="1" flipV="1">
              <a:off x="3192"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90" name="Line 1200"/>
            <p:cNvSpPr>
              <a:spLocks noChangeAspect="1" noChangeShapeType="1"/>
            </p:cNvSpPr>
            <p:nvPr/>
          </p:nvSpPr>
          <p:spPr bwMode="auto">
            <a:xfrm>
              <a:off x="3220"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91" name="Line 1201"/>
            <p:cNvSpPr>
              <a:spLocks noChangeAspect="1" noChangeShapeType="1"/>
            </p:cNvSpPr>
            <p:nvPr/>
          </p:nvSpPr>
          <p:spPr bwMode="auto">
            <a:xfrm flipH="1">
              <a:off x="3218"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92" name="Oval 1202"/>
            <p:cNvSpPr>
              <a:spLocks noChangeAspect="1" noChangeArrowheads="1"/>
            </p:cNvSpPr>
            <p:nvPr/>
          </p:nvSpPr>
          <p:spPr bwMode="auto">
            <a:xfrm flipH="1" flipV="1">
              <a:off x="3172"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193" name="Line 1203"/>
            <p:cNvSpPr>
              <a:spLocks noChangeAspect="1" noChangeShapeType="1"/>
            </p:cNvSpPr>
            <p:nvPr/>
          </p:nvSpPr>
          <p:spPr bwMode="auto">
            <a:xfrm>
              <a:off x="3007"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94" name="Line 1204"/>
            <p:cNvSpPr>
              <a:spLocks noChangeAspect="1" noChangeShapeType="1"/>
            </p:cNvSpPr>
            <p:nvPr/>
          </p:nvSpPr>
          <p:spPr bwMode="auto">
            <a:xfrm flipH="1" flipV="1">
              <a:off x="2972"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95" name="Line 1205"/>
            <p:cNvSpPr>
              <a:spLocks noChangeAspect="1" noChangeShapeType="1"/>
            </p:cNvSpPr>
            <p:nvPr/>
          </p:nvSpPr>
          <p:spPr bwMode="auto">
            <a:xfrm flipV="1">
              <a:off x="2971"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96" name="Oval 1206"/>
            <p:cNvSpPr>
              <a:spLocks noChangeAspect="1" noChangeArrowheads="1"/>
            </p:cNvSpPr>
            <p:nvPr/>
          </p:nvSpPr>
          <p:spPr bwMode="auto">
            <a:xfrm>
              <a:off x="2958"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197" name="Line 1207"/>
            <p:cNvSpPr>
              <a:spLocks noChangeAspect="1" noChangeShapeType="1"/>
            </p:cNvSpPr>
            <p:nvPr/>
          </p:nvSpPr>
          <p:spPr bwMode="auto">
            <a:xfrm flipH="1" flipV="1">
              <a:off x="2978"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98" name="Line 1208"/>
            <p:cNvSpPr>
              <a:spLocks noChangeAspect="1" noChangeShapeType="1"/>
            </p:cNvSpPr>
            <p:nvPr/>
          </p:nvSpPr>
          <p:spPr bwMode="auto">
            <a:xfrm>
              <a:off x="3006"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199" name="Line 1209"/>
            <p:cNvSpPr>
              <a:spLocks noChangeAspect="1" noChangeShapeType="1"/>
            </p:cNvSpPr>
            <p:nvPr/>
          </p:nvSpPr>
          <p:spPr bwMode="auto">
            <a:xfrm flipH="1">
              <a:off x="3004"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00" name="Oval 1210"/>
            <p:cNvSpPr>
              <a:spLocks noChangeAspect="1" noChangeArrowheads="1"/>
            </p:cNvSpPr>
            <p:nvPr/>
          </p:nvSpPr>
          <p:spPr bwMode="auto">
            <a:xfrm flipH="1" flipV="1">
              <a:off x="2958"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201" name="Line 1211"/>
            <p:cNvSpPr>
              <a:spLocks noChangeAspect="1" noChangeShapeType="1"/>
            </p:cNvSpPr>
            <p:nvPr/>
          </p:nvSpPr>
          <p:spPr bwMode="auto">
            <a:xfrm>
              <a:off x="3150"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02" name="Line 1212"/>
            <p:cNvSpPr>
              <a:spLocks noChangeAspect="1" noChangeShapeType="1"/>
            </p:cNvSpPr>
            <p:nvPr/>
          </p:nvSpPr>
          <p:spPr bwMode="auto">
            <a:xfrm flipH="1" flipV="1">
              <a:off x="3115"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03" name="Line 1213"/>
            <p:cNvSpPr>
              <a:spLocks noChangeAspect="1" noChangeShapeType="1"/>
            </p:cNvSpPr>
            <p:nvPr/>
          </p:nvSpPr>
          <p:spPr bwMode="auto">
            <a:xfrm flipV="1">
              <a:off x="3114"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04" name="Oval 1214"/>
            <p:cNvSpPr>
              <a:spLocks noChangeAspect="1" noChangeArrowheads="1"/>
            </p:cNvSpPr>
            <p:nvPr/>
          </p:nvSpPr>
          <p:spPr bwMode="auto">
            <a:xfrm>
              <a:off x="3101"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205" name="Line 1215"/>
            <p:cNvSpPr>
              <a:spLocks noChangeAspect="1" noChangeShapeType="1"/>
            </p:cNvSpPr>
            <p:nvPr/>
          </p:nvSpPr>
          <p:spPr bwMode="auto">
            <a:xfrm flipH="1" flipV="1">
              <a:off x="3121"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06" name="Line 1216"/>
            <p:cNvSpPr>
              <a:spLocks noChangeAspect="1" noChangeShapeType="1"/>
            </p:cNvSpPr>
            <p:nvPr/>
          </p:nvSpPr>
          <p:spPr bwMode="auto">
            <a:xfrm>
              <a:off x="3149"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07" name="Line 1217"/>
            <p:cNvSpPr>
              <a:spLocks noChangeAspect="1" noChangeShapeType="1"/>
            </p:cNvSpPr>
            <p:nvPr/>
          </p:nvSpPr>
          <p:spPr bwMode="auto">
            <a:xfrm flipH="1">
              <a:off x="3147"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08" name="Oval 1218"/>
            <p:cNvSpPr>
              <a:spLocks noChangeAspect="1" noChangeArrowheads="1"/>
            </p:cNvSpPr>
            <p:nvPr/>
          </p:nvSpPr>
          <p:spPr bwMode="auto">
            <a:xfrm flipH="1" flipV="1">
              <a:off x="3101"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209" name="Line 1219"/>
            <p:cNvSpPr>
              <a:spLocks noChangeAspect="1" noChangeShapeType="1"/>
            </p:cNvSpPr>
            <p:nvPr/>
          </p:nvSpPr>
          <p:spPr bwMode="auto">
            <a:xfrm>
              <a:off x="3292"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10" name="Line 1220"/>
            <p:cNvSpPr>
              <a:spLocks noChangeAspect="1" noChangeShapeType="1"/>
            </p:cNvSpPr>
            <p:nvPr/>
          </p:nvSpPr>
          <p:spPr bwMode="auto">
            <a:xfrm flipH="1" flipV="1">
              <a:off x="3257"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11" name="Line 1221"/>
            <p:cNvSpPr>
              <a:spLocks noChangeAspect="1" noChangeShapeType="1"/>
            </p:cNvSpPr>
            <p:nvPr/>
          </p:nvSpPr>
          <p:spPr bwMode="auto">
            <a:xfrm flipV="1">
              <a:off x="3256"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12" name="Oval 1222"/>
            <p:cNvSpPr>
              <a:spLocks noChangeAspect="1" noChangeArrowheads="1"/>
            </p:cNvSpPr>
            <p:nvPr/>
          </p:nvSpPr>
          <p:spPr bwMode="auto">
            <a:xfrm>
              <a:off x="3243"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213" name="Line 1223"/>
            <p:cNvSpPr>
              <a:spLocks noChangeAspect="1" noChangeShapeType="1"/>
            </p:cNvSpPr>
            <p:nvPr/>
          </p:nvSpPr>
          <p:spPr bwMode="auto">
            <a:xfrm flipH="1" flipV="1">
              <a:off x="3263"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14" name="Line 1224"/>
            <p:cNvSpPr>
              <a:spLocks noChangeAspect="1" noChangeShapeType="1"/>
            </p:cNvSpPr>
            <p:nvPr/>
          </p:nvSpPr>
          <p:spPr bwMode="auto">
            <a:xfrm>
              <a:off x="3291"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15" name="Line 1225"/>
            <p:cNvSpPr>
              <a:spLocks noChangeAspect="1" noChangeShapeType="1"/>
            </p:cNvSpPr>
            <p:nvPr/>
          </p:nvSpPr>
          <p:spPr bwMode="auto">
            <a:xfrm flipH="1">
              <a:off x="3289"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16" name="Oval 1226"/>
            <p:cNvSpPr>
              <a:spLocks noChangeAspect="1" noChangeArrowheads="1"/>
            </p:cNvSpPr>
            <p:nvPr/>
          </p:nvSpPr>
          <p:spPr bwMode="auto">
            <a:xfrm flipH="1" flipV="1">
              <a:off x="3243"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217" name="Line 1227"/>
            <p:cNvSpPr>
              <a:spLocks noChangeAspect="1" noChangeShapeType="1"/>
            </p:cNvSpPr>
            <p:nvPr/>
          </p:nvSpPr>
          <p:spPr bwMode="auto">
            <a:xfrm>
              <a:off x="3435"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18" name="Line 1228"/>
            <p:cNvSpPr>
              <a:spLocks noChangeAspect="1" noChangeShapeType="1"/>
            </p:cNvSpPr>
            <p:nvPr/>
          </p:nvSpPr>
          <p:spPr bwMode="auto">
            <a:xfrm flipH="1" flipV="1">
              <a:off x="3400"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19" name="Line 1229"/>
            <p:cNvSpPr>
              <a:spLocks noChangeAspect="1" noChangeShapeType="1"/>
            </p:cNvSpPr>
            <p:nvPr/>
          </p:nvSpPr>
          <p:spPr bwMode="auto">
            <a:xfrm flipV="1">
              <a:off x="3399"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20" name="Oval 1230"/>
            <p:cNvSpPr>
              <a:spLocks noChangeAspect="1" noChangeArrowheads="1"/>
            </p:cNvSpPr>
            <p:nvPr/>
          </p:nvSpPr>
          <p:spPr bwMode="auto">
            <a:xfrm>
              <a:off x="3386"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221" name="Line 1231"/>
            <p:cNvSpPr>
              <a:spLocks noChangeAspect="1" noChangeShapeType="1"/>
            </p:cNvSpPr>
            <p:nvPr/>
          </p:nvSpPr>
          <p:spPr bwMode="auto">
            <a:xfrm flipH="1" flipV="1">
              <a:off x="3406"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22" name="Line 1232"/>
            <p:cNvSpPr>
              <a:spLocks noChangeAspect="1" noChangeShapeType="1"/>
            </p:cNvSpPr>
            <p:nvPr/>
          </p:nvSpPr>
          <p:spPr bwMode="auto">
            <a:xfrm>
              <a:off x="3434"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23" name="Line 1233"/>
            <p:cNvSpPr>
              <a:spLocks noChangeAspect="1" noChangeShapeType="1"/>
            </p:cNvSpPr>
            <p:nvPr/>
          </p:nvSpPr>
          <p:spPr bwMode="auto">
            <a:xfrm flipH="1">
              <a:off x="3432"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24" name="Oval 1234"/>
            <p:cNvSpPr>
              <a:spLocks noChangeAspect="1" noChangeArrowheads="1"/>
            </p:cNvSpPr>
            <p:nvPr/>
          </p:nvSpPr>
          <p:spPr bwMode="auto">
            <a:xfrm flipH="1" flipV="1">
              <a:off x="3386"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225" name="Line 1235"/>
            <p:cNvSpPr>
              <a:spLocks noChangeAspect="1" noChangeShapeType="1"/>
            </p:cNvSpPr>
            <p:nvPr/>
          </p:nvSpPr>
          <p:spPr bwMode="auto">
            <a:xfrm>
              <a:off x="3363"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26" name="Line 1236"/>
            <p:cNvSpPr>
              <a:spLocks noChangeAspect="1" noChangeShapeType="1"/>
            </p:cNvSpPr>
            <p:nvPr/>
          </p:nvSpPr>
          <p:spPr bwMode="auto">
            <a:xfrm flipH="1" flipV="1">
              <a:off x="3328"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27" name="Line 1237"/>
            <p:cNvSpPr>
              <a:spLocks noChangeAspect="1" noChangeShapeType="1"/>
            </p:cNvSpPr>
            <p:nvPr/>
          </p:nvSpPr>
          <p:spPr bwMode="auto">
            <a:xfrm flipV="1">
              <a:off x="3327"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28" name="Oval 1238"/>
            <p:cNvSpPr>
              <a:spLocks noChangeAspect="1" noChangeArrowheads="1"/>
            </p:cNvSpPr>
            <p:nvPr/>
          </p:nvSpPr>
          <p:spPr bwMode="auto">
            <a:xfrm>
              <a:off x="3314"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229" name="Line 1239"/>
            <p:cNvSpPr>
              <a:spLocks noChangeAspect="1" noChangeShapeType="1"/>
            </p:cNvSpPr>
            <p:nvPr/>
          </p:nvSpPr>
          <p:spPr bwMode="auto">
            <a:xfrm flipH="1" flipV="1">
              <a:off x="3334"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30" name="Line 1240"/>
            <p:cNvSpPr>
              <a:spLocks noChangeAspect="1" noChangeShapeType="1"/>
            </p:cNvSpPr>
            <p:nvPr/>
          </p:nvSpPr>
          <p:spPr bwMode="auto">
            <a:xfrm>
              <a:off x="3362"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31" name="Line 1241"/>
            <p:cNvSpPr>
              <a:spLocks noChangeAspect="1" noChangeShapeType="1"/>
            </p:cNvSpPr>
            <p:nvPr/>
          </p:nvSpPr>
          <p:spPr bwMode="auto">
            <a:xfrm flipH="1">
              <a:off x="3360"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32" name="Oval 1242"/>
            <p:cNvSpPr>
              <a:spLocks noChangeAspect="1" noChangeArrowheads="1"/>
            </p:cNvSpPr>
            <p:nvPr/>
          </p:nvSpPr>
          <p:spPr bwMode="auto">
            <a:xfrm flipH="1" flipV="1">
              <a:off x="3314"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233" name="Line 1243"/>
            <p:cNvSpPr>
              <a:spLocks noChangeAspect="1" noChangeShapeType="1"/>
            </p:cNvSpPr>
            <p:nvPr/>
          </p:nvSpPr>
          <p:spPr bwMode="auto">
            <a:xfrm>
              <a:off x="3506"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34" name="Line 1244"/>
            <p:cNvSpPr>
              <a:spLocks noChangeAspect="1" noChangeShapeType="1"/>
            </p:cNvSpPr>
            <p:nvPr/>
          </p:nvSpPr>
          <p:spPr bwMode="auto">
            <a:xfrm flipH="1" flipV="1">
              <a:off x="3471"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35" name="Line 1245"/>
            <p:cNvSpPr>
              <a:spLocks noChangeAspect="1" noChangeShapeType="1"/>
            </p:cNvSpPr>
            <p:nvPr/>
          </p:nvSpPr>
          <p:spPr bwMode="auto">
            <a:xfrm flipV="1">
              <a:off x="3470"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36" name="Oval 1246"/>
            <p:cNvSpPr>
              <a:spLocks noChangeAspect="1" noChangeArrowheads="1"/>
            </p:cNvSpPr>
            <p:nvPr/>
          </p:nvSpPr>
          <p:spPr bwMode="auto">
            <a:xfrm>
              <a:off x="3457"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237" name="Line 1247"/>
            <p:cNvSpPr>
              <a:spLocks noChangeAspect="1" noChangeShapeType="1"/>
            </p:cNvSpPr>
            <p:nvPr/>
          </p:nvSpPr>
          <p:spPr bwMode="auto">
            <a:xfrm flipH="1" flipV="1">
              <a:off x="3477"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38" name="Line 1248"/>
            <p:cNvSpPr>
              <a:spLocks noChangeAspect="1" noChangeShapeType="1"/>
            </p:cNvSpPr>
            <p:nvPr/>
          </p:nvSpPr>
          <p:spPr bwMode="auto">
            <a:xfrm>
              <a:off x="3505"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39" name="Line 1249"/>
            <p:cNvSpPr>
              <a:spLocks noChangeAspect="1" noChangeShapeType="1"/>
            </p:cNvSpPr>
            <p:nvPr/>
          </p:nvSpPr>
          <p:spPr bwMode="auto">
            <a:xfrm flipH="1">
              <a:off x="3503"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40" name="Oval 1250"/>
            <p:cNvSpPr>
              <a:spLocks noChangeAspect="1" noChangeArrowheads="1"/>
            </p:cNvSpPr>
            <p:nvPr/>
          </p:nvSpPr>
          <p:spPr bwMode="auto">
            <a:xfrm flipH="1" flipV="1">
              <a:off x="3457"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241" name="Line 1251"/>
            <p:cNvSpPr>
              <a:spLocks noChangeAspect="1" noChangeShapeType="1"/>
            </p:cNvSpPr>
            <p:nvPr/>
          </p:nvSpPr>
          <p:spPr bwMode="auto">
            <a:xfrm>
              <a:off x="3577"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42" name="Line 1252"/>
            <p:cNvSpPr>
              <a:spLocks noChangeAspect="1" noChangeShapeType="1"/>
            </p:cNvSpPr>
            <p:nvPr/>
          </p:nvSpPr>
          <p:spPr bwMode="auto">
            <a:xfrm flipH="1" flipV="1">
              <a:off x="3542"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43" name="Line 1253"/>
            <p:cNvSpPr>
              <a:spLocks noChangeAspect="1" noChangeShapeType="1"/>
            </p:cNvSpPr>
            <p:nvPr/>
          </p:nvSpPr>
          <p:spPr bwMode="auto">
            <a:xfrm flipV="1">
              <a:off x="3541"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44" name="Oval 1254"/>
            <p:cNvSpPr>
              <a:spLocks noChangeAspect="1" noChangeArrowheads="1"/>
            </p:cNvSpPr>
            <p:nvPr/>
          </p:nvSpPr>
          <p:spPr bwMode="auto">
            <a:xfrm>
              <a:off x="3528"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245" name="Line 1255"/>
            <p:cNvSpPr>
              <a:spLocks noChangeAspect="1" noChangeShapeType="1"/>
            </p:cNvSpPr>
            <p:nvPr/>
          </p:nvSpPr>
          <p:spPr bwMode="auto">
            <a:xfrm flipH="1" flipV="1">
              <a:off x="3548"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46" name="Line 1256"/>
            <p:cNvSpPr>
              <a:spLocks noChangeAspect="1" noChangeShapeType="1"/>
            </p:cNvSpPr>
            <p:nvPr/>
          </p:nvSpPr>
          <p:spPr bwMode="auto">
            <a:xfrm>
              <a:off x="3576"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47" name="Line 1257"/>
            <p:cNvSpPr>
              <a:spLocks noChangeAspect="1" noChangeShapeType="1"/>
            </p:cNvSpPr>
            <p:nvPr/>
          </p:nvSpPr>
          <p:spPr bwMode="auto">
            <a:xfrm flipH="1">
              <a:off x="3574"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48" name="Oval 1258"/>
            <p:cNvSpPr>
              <a:spLocks noChangeAspect="1" noChangeArrowheads="1"/>
            </p:cNvSpPr>
            <p:nvPr/>
          </p:nvSpPr>
          <p:spPr bwMode="auto">
            <a:xfrm flipH="1" flipV="1">
              <a:off x="3528"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249" name="Line 1259"/>
            <p:cNvSpPr>
              <a:spLocks noChangeAspect="1" noChangeShapeType="1"/>
            </p:cNvSpPr>
            <p:nvPr/>
          </p:nvSpPr>
          <p:spPr bwMode="auto">
            <a:xfrm>
              <a:off x="3649"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50" name="Line 1260"/>
            <p:cNvSpPr>
              <a:spLocks noChangeAspect="1" noChangeShapeType="1"/>
            </p:cNvSpPr>
            <p:nvPr/>
          </p:nvSpPr>
          <p:spPr bwMode="auto">
            <a:xfrm flipH="1" flipV="1">
              <a:off x="3614"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51" name="Line 1261"/>
            <p:cNvSpPr>
              <a:spLocks noChangeAspect="1" noChangeShapeType="1"/>
            </p:cNvSpPr>
            <p:nvPr/>
          </p:nvSpPr>
          <p:spPr bwMode="auto">
            <a:xfrm flipV="1">
              <a:off x="3613"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52" name="Oval 1262"/>
            <p:cNvSpPr>
              <a:spLocks noChangeAspect="1" noChangeArrowheads="1"/>
            </p:cNvSpPr>
            <p:nvPr/>
          </p:nvSpPr>
          <p:spPr bwMode="auto">
            <a:xfrm>
              <a:off x="3600"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253" name="Line 1263"/>
            <p:cNvSpPr>
              <a:spLocks noChangeAspect="1" noChangeShapeType="1"/>
            </p:cNvSpPr>
            <p:nvPr/>
          </p:nvSpPr>
          <p:spPr bwMode="auto">
            <a:xfrm flipH="1" flipV="1">
              <a:off x="3620"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54" name="Line 1264"/>
            <p:cNvSpPr>
              <a:spLocks noChangeAspect="1" noChangeShapeType="1"/>
            </p:cNvSpPr>
            <p:nvPr/>
          </p:nvSpPr>
          <p:spPr bwMode="auto">
            <a:xfrm>
              <a:off x="3648"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55" name="Line 1265"/>
            <p:cNvSpPr>
              <a:spLocks noChangeAspect="1" noChangeShapeType="1"/>
            </p:cNvSpPr>
            <p:nvPr/>
          </p:nvSpPr>
          <p:spPr bwMode="auto">
            <a:xfrm flipH="1">
              <a:off x="3646"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56" name="Oval 1266"/>
            <p:cNvSpPr>
              <a:spLocks noChangeAspect="1" noChangeArrowheads="1"/>
            </p:cNvSpPr>
            <p:nvPr/>
          </p:nvSpPr>
          <p:spPr bwMode="auto">
            <a:xfrm flipH="1" flipV="1">
              <a:off x="3600"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257" name="Line 1267"/>
            <p:cNvSpPr>
              <a:spLocks noChangeAspect="1" noChangeShapeType="1"/>
            </p:cNvSpPr>
            <p:nvPr/>
          </p:nvSpPr>
          <p:spPr bwMode="auto">
            <a:xfrm flipH="1">
              <a:off x="4474"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58" name="Line 1268"/>
            <p:cNvSpPr>
              <a:spLocks noChangeAspect="1" noChangeShapeType="1"/>
            </p:cNvSpPr>
            <p:nvPr/>
          </p:nvSpPr>
          <p:spPr bwMode="auto">
            <a:xfrm flipV="1">
              <a:off x="4499"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59" name="Line 1269"/>
            <p:cNvSpPr>
              <a:spLocks noChangeAspect="1" noChangeShapeType="1"/>
            </p:cNvSpPr>
            <p:nvPr/>
          </p:nvSpPr>
          <p:spPr bwMode="auto">
            <a:xfrm flipH="1" flipV="1">
              <a:off x="4500"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60" name="Oval 1270"/>
            <p:cNvSpPr>
              <a:spLocks noChangeAspect="1" noChangeArrowheads="1"/>
            </p:cNvSpPr>
            <p:nvPr/>
          </p:nvSpPr>
          <p:spPr bwMode="auto">
            <a:xfrm flipH="1">
              <a:off x="4454"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261" name="Line 1271"/>
            <p:cNvSpPr>
              <a:spLocks noChangeAspect="1" noChangeShapeType="1"/>
            </p:cNvSpPr>
            <p:nvPr/>
          </p:nvSpPr>
          <p:spPr bwMode="auto">
            <a:xfrm flipV="1">
              <a:off x="4503"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62" name="Line 1272"/>
            <p:cNvSpPr>
              <a:spLocks noChangeAspect="1" noChangeShapeType="1"/>
            </p:cNvSpPr>
            <p:nvPr/>
          </p:nvSpPr>
          <p:spPr bwMode="auto">
            <a:xfrm flipH="1">
              <a:off x="4468"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63" name="Line 1273"/>
            <p:cNvSpPr>
              <a:spLocks noChangeAspect="1" noChangeShapeType="1"/>
            </p:cNvSpPr>
            <p:nvPr/>
          </p:nvSpPr>
          <p:spPr bwMode="auto">
            <a:xfrm>
              <a:off x="4467"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64" name="Oval 1274"/>
            <p:cNvSpPr>
              <a:spLocks noChangeAspect="1" noChangeArrowheads="1"/>
            </p:cNvSpPr>
            <p:nvPr/>
          </p:nvSpPr>
          <p:spPr bwMode="auto">
            <a:xfrm flipV="1">
              <a:off x="4454"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265" name="Line 1275"/>
            <p:cNvSpPr>
              <a:spLocks noChangeAspect="1" noChangeShapeType="1"/>
            </p:cNvSpPr>
            <p:nvPr/>
          </p:nvSpPr>
          <p:spPr bwMode="auto">
            <a:xfrm flipH="1">
              <a:off x="4403"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66" name="Line 1276"/>
            <p:cNvSpPr>
              <a:spLocks noChangeAspect="1" noChangeShapeType="1"/>
            </p:cNvSpPr>
            <p:nvPr/>
          </p:nvSpPr>
          <p:spPr bwMode="auto">
            <a:xfrm flipV="1">
              <a:off x="4428"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67" name="Line 1277"/>
            <p:cNvSpPr>
              <a:spLocks noChangeAspect="1" noChangeShapeType="1"/>
            </p:cNvSpPr>
            <p:nvPr/>
          </p:nvSpPr>
          <p:spPr bwMode="auto">
            <a:xfrm flipH="1" flipV="1">
              <a:off x="4429"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68" name="Oval 1278"/>
            <p:cNvSpPr>
              <a:spLocks noChangeAspect="1" noChangeArrowheads="1"/>
            </p:cNvSpPr>
            <p:nvPr/>
          </p:nvSpPr>
          <p:spPr bwMode="auto">
            <a:xfrm flipH="1">
              <a:off x="4383"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269" name="Line 1279"/>
            <p:cNvSpPr>
              <a:spLocks noChangeAspect="1" noChangeShapeType="1"/>
            </p:cNvSpPr>
            <p:nvPr/>
          </p:nvSpPr>
          <p:spPr bwMode="auto">
            <a:xfrm flipV="1">
              <a:off x="4432"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70" name="Line 1280"/>
            <p:cNvSpPr>
              <a:spLocks noChangeAspect="1" noChangeShapeType="1"/>
            </p:cNvSpPr>
            <p:nvPr/>
          </p:nvSpPr>
          <p:spPr bwMode="auto">
            <a:xfrm flipH="1">
              <a:off x="4397"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71" name="Line 1281"/>
            <p:cNvSpPr>
              <a:spLocks noChangeAspect="1" noChangeShapeType="1"/>
            </p:cNvSpPr>
            <p:nvPr/>
          </p:nvSpPr>
          <p:spPr bwMode="auto">
            <a:xfrm>
              <a:off x="4396"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72" name="Oval 1282"/>
            <p:cNvSpPr>
              <a:spLocks noChangeAspect="1" noChangeArrowheads="1"/>
            </p:cNvSpPr>
            <p:nvPr/>
          </p:nvSpPr>
          <p:spPr bwMode="auto">
            <a:xfrm flipV="1">
              <a:off x="4383"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273" name="Line 1283"/>
            <p:cNvSpPr>
              <a:spLocks noChangeAspect="1" noChangeShapeType="1"/>
            </p:cNvSpPr>
            <p:nvPr/>
          </p:nvSpPr>
          <p:spPr bwMode="auto">
            <a:xfrm flipH="1">
              <a:off x="4261"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74" name="Line 1284"/>
            <p:cNvSpPr>
              <a:spLocks noChangeAspect="1" noChangeShapeType="1"/>
            </p:cNvSpPr>
            <p:nvPr/>
          </p:nvSpPr>
          <p:spPr bwMode="auto">
            <a:xfrm flipV="1">
              <a:off x="4286"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75" name="Line 1285"/>
            <p:cNvSpPr>
              <a:spLocks noChangeAspect="1" noChangeShapeType="1"/>
            </p:cNvSpPr>
            <p:nvPr/>
          </p:nvSpPr>
          <p:spPr bwMode="auto">
            <a:xfrm flipH="1" flipV="1">
              <a:off x="4287"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76" name="Oval 1286"/>
            <p:cNvSpPr>
              <a:spLocks noChangeAspect="1" noChangeArrowheads="1"/>
            </p:cNvSpPr>
            <p:nvPr/>
          </p:nvSpPr>
          <p:spPr bwMode="auto">
            <a:xfrm flipH="1">
              <a:off x="4241"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277" name="Line 1287"/>
            <p:cNvSpPr>
              <a:spLocks noChangeAspect="1" noChangeShapeType="1"/>
            </p:cNvSpPr>
            <p:nvPr/>
          </p:nvSpPr>
          <p:spPr bwMode="auto">
            <a:xfrm flipV="1">
              <a:off x="4290"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78" name="Line 1288"/>
            <p:cNvSpPr>
              <a:spLocks noChangeAspect="1" noChangeShapeType="1"/>
            </p:cNvSpPr>
            <p:nvPr/>
          </p:nvSpPr>
          <p:spPr bwMode="auto">
            <a:xfrm flipH="1">
              <a:off x="4255"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79" name="Line 1289"/>
            <p:cNvSpPr>
              <a:spLocks noChangeAspect="1" noChangeShapeType="1"/>
            </p:cNvSpPr>
            <p:nvPr/>
          </p:nvSpPr>
          <p:spPr bwMode="auto">
            <a:xfrm>
              <a:off x="4254"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80" name="Oval 1290"/>
            <p:cNvSpPr>
              <a:spLocks noChangeAspect="1" noChangeArrowheads="1"/>
            </p:cNvSpPr>
            <p:nvPr/>
          </p:nvSpPr>
          <p:spPr bwMode="auto">
            <a:xfrm flipV="1">
              <a:off x="4241"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281" name="Line 1291"/>
            <p:cNvSpPr>
              <a:spLocks noChangeAspect="1" noChangeShapeType="1"/>
            </p:cNvSpPr>
            <p:nvPr/>
          </p:nvSpPr>
          <p:spPr bwMode="auto">
            <a:xfrm flipH="1">
              <a:off x="4118"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82" name="Line 1292"/>
            <p:cNvSpPr>
              <a:spLocks noChangeAspect="1" noChangeShapeType="1"/>
            </p:cNvSpPr>
            <p:nvPr/>
          </p:nvSpPr>
          <p:spPr bwMode="auto">
            <a:xfrm flipV="1">
              <a:off x="4143"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83" name="Line 1293"/>
            <p:cNvSpPr>
              <a:spLocks noChangeAspect="1" noChangeShapeType="1"/>
            </p:cNvSpPr>
            <p:nvPr/>
          </p:nvSpPr>
          <p:spPr bwMode="auto">
            <a:xfrm flipH="1" flipV="1">
              <a:off x="4144"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84" name="Oval 1294"/>
            <p:cNvSpPr>
              <a:spLocks noChangeAspect="1" noChangeArrowheads="1"/>
            </p:cNvSpPr>
            <p:nvPr/>
          </p:nvSpPr>
          <p:spPr bwMode="auto">
            <a:xfrm flipH="1">
              <a:off x="4098"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285" name="Line 1295"/>
            <p:cNvSpPr>
              <a:spLocks noChangeAspect="1" noChangeShapeType="1"/>
            </p:cNvSpPr>
            <p:nvPr/>
          </p:nvSpPr>
          <p:spPr bwMode="auto">
            <a:xfrm flipV="1">
              <a:off x="4147"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86" name="Line 1296"/>
            <p:cNvSpPr>
              <a:spLocks noChangeAspect="1" noChangeShapeType="1"/>
            </p:cNvSpPr>
            <p:nvPr/>
          </p:nvSpPr>
          <p:spPr bwMode="auto">
            <a:xfrm flipH="1">
              <a:off x="4112"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87" name="Line 1297"/>
            <p:cNvSpPr>
              <a:spLocks noChangeAspect="1" noChangeShapeType="1"/>
            </p:cNvSpPr>
            <p:nvPr/>
          </p:nvSpPr>
          <p:spPr bwMode="auto">
            <a:xfrm>
              <a:off x="4111"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88" name="Oval 1298"/>
            <p:cNvSpPr>
              <a:spLocks noChangeAspect="1" noChangeArrowheads="1"/>
            </p:cNvSpPr>
            <p:nvPr/>
          </p:nvSpPr>
          <p:spPr bwMode="auto">
            <a:xfrm flipV="1">
              <a:off x="4098"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289" name="Line 1299"/>
            <p:cNvSpPr>
              <a:spLocks noChangeAspect="1" noChangeShapeType="1"/>
            </p:cNvSpPr>
            <p:nvPr/>
          </p:nvSpPr>
          <p:spPr bwMode="auto">
            <a:xfrm flipH="1">
              <a:off x="4332"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90" name="Line 1300"/>
            <p:cNvSpPr>
              <a:spLocks noChangeAspect="1" noChangeShapeType="1"/>
            </p:cNvSpPr>
            <p:nvPr/>
          </p:nvSpPr>
          <p:spPr bwMode="auto">
            <a:xfrm flipV="1">
              <a:off x="4357"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91" name="Line 1301"/>
            <p:cNvSpPr>
              <a:spLocks noChangeAspect="1" noChangeShapeType="1"/>
            </p:cNvSpPr>
            <p:nvPr/>
          </p:nvSpPr>
          <p:spPr bwMode="auto">
            <a:xfrm flipH="1" flipV="1">
              <a:off x="4358"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92" name="Oval 1302"/>
            <p:cNvSpPr>
              <a:spLocks noChangeAspect="1" noChangeArrowheads="1"/>
            </p:cNvSpPr>
            <p:nvPr/>
          </p:nvSpPr>
          <p:spPr bwMode="auto">
            <a:xfrm flipH="1">
              <a:off x="4312"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293" name="Line 1303"/>
            <p:cNvSpPr>
              <a:spLocks noChangeAspect="1" noChangeShapeType="1"/>
            </p:cNvSpPr>
            <p:nvPr/>
          </p:nvSpPr>
          <p:spPr bwMode="auto">
            <a:xfrm flipV="1">
              <a:off x="4361"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94" name="Line 1304"/>
            <p:cNvSpPr>
              <a:spLocks noChangeAspect="1" noChangeShapeType="1"/>
            </p:cNvSpPr>
            <p:nvPr/>
          </p:nvSpPr>
          <p:spPr bwMode="auto">
            <a:xfrm flipH="1">
              <a:off x="4326"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95" name="Line 1305"/>
            <p:cNvSpPr>
              <a:spLocks noChangeAspect="1" noChangeShapeType="1"/>
            </p:cNvSpPr>
            <p:nvPr/>
          </p:nvSpPr>
          <p:spPr bwMode="auto">
            <a:xfrm>
              <a:off x="4325"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96" name="Oval 1306"/>
            <p:cNvSpPr>
              <a:spLocks noChangeAspect="1" noChangeArrowheads="1"/>
            </p:cNvSpPr>
            <p:nvPr/>
          </p:nvSpPr>
          <p:spPr bwMode="auto">
            <a:xfrm flipV="1">
              <a:off x="4312"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297" name="Line 1307"/>
            <p:cNvSpPr>
              <a:spLocks noChangeAspect="1" noChangeShapeType="1"/>
            </p:cNvSpPr>
            <p:nvPr/>
          </p:nvSpPr>
          <p:spPr bwMode="auto">
            <a:xfrm flipH="1">
              <a:off x="4189"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98" name="Line 1308"/>
            <p:cNvSpPr>
              <a:spLocks noChangeAspect="1" noChangeShapeType="1"/>
            </p:cNvSpPr>
            <p:nvPr/>
          </p:nvSpPr>
          <p:spPr bwMode="auto">
            <a:xfrm flipV="1">
              <a:off x="4214"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299" name="Line 1309"/>
            <p:cNvSpPr>
              <a:spLocks noChangeAspect="1" noChangeShapeType="1"/>
            </p:cNvSpPr>
            <p:nvPr/>
          </p:nvSpPr>
          <p:spPr bwMode="auto">
            <a:xfrm flipH="1" flipV="1">
              <a:off x="4215"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00" name="Oval 1310"/>
            <p:cNvSpPr>
              <a:spLocks noChangeAspect="1" noChangeArrowheads="1"/>
            </p:cNvSpPr>
            <p:nvPr/>
          </p:nvSpPr>
          <p:spPr bwMode="auto">
            <a:xfrm flipH="1">
              <a:off x="4169"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301" name="Line 1311"/>
            <p:cNvSpPr>
              <a:spLocks noChangeAspect="1" noChangeShapeType="1"/>
            </p:cNvSpPr>
            <p:nvPr/>
          </p:nvSpPr>
          <p:spPr bwMode="auto">
            <a:xfrm flipV="1">
              <a:off x="4218"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02" name="Line 1312"/>
            <p:cNvSpPr>
              <a:spLocks noChangeAspect="1" noChangeShapeType="1"/>
            </p:cNvSpPr>
            <p:nvPr/>
          </p:nvSpPr>
          <p:spPr bwMode="auto">
            <a:xfrm flipH="1">
              <a:off x="4183"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03" name="Line 1313"/>
            <p:cNvSpPr>
              <a:spLocks noChangeAspect="1" noChangeShapeType="1"/>
            </p:cNvSpPr>
            <p:nvPr/>
          </p:nvSpPr>
          <p:spPr bwMode="auto">
            <a:xfrm>
              <a:off x="4182"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04" name="Oval 1314"/>
            <p:cNvSpPr>
              <a:spLocks noChangeAspect="1" noChangeArrowheads="1"/>
            </p:cNvSpPr>
            <p:nvPr/>
          </p:nvSpPr>
          <p:spPr bwMode="auto">
            <a:xfrm flipV="1">
              <a:off x="4169"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305" name="Line 1315"/>
            <p:cNvSpPr>
              <a:spLocks noChangeAspect="1" noChangeShapeType="1"/>
            </p:cNvSpPr>
            <p:nvPr/>
          </p:nvSpPr>
          <p:spPr bwMode="auto">
            <a:xfrm flipH="1">
              <a:off x="4047"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06" name="Line 1316"/>
            <p:cNvSpPr>
              <a:spLocks noChangeAspect="1" noChangeShapeType="1"/>
            </p:cNvSpPr>
            <p:nvPr/>
          </p:nvSpPr>
          <p:spPr bwMode="auto">
            <a:xfrm flipV="1">
              <a:off x="4072"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07" name="Line 1317"/>
            <p:cNvSpPr>
              <a:spLocks noChangeAspect="1" noChangeShapeType="1"/>
            </p:cNvSpPr>
            <p:nvPr/>
          </p:nvSpPr>
          <p:spPr bwMode="auto">
            <a:xfrm flipH="1" flipV="1">
              <a:off x="4073"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08" name="Oval 1318"/>
            <p:cNvSpPr>
              <a:spLocks noChangeAspect="1" noChangeArrowheads="1"/>
            </p:cNvSpPr>
            <p:nvPr/>
          </p:nvSpPr>
          <p:spPr bwMode="auto">
            <a:xfrm flipH="1">
              <a:off x="4027"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309" name="Line 1319"/>
            <p:cNvSpPr>
              <a:spLocks noChangeAspect="1" noChangeShapeType="1"/>
            </p:cNvSpPr>
            <p:nvPr/>
          </p:nvSpPr>
          <p:spPr bwMode="auto">
            <a:xfrm flipV="1">
              <a:off x="4076"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10" name="Line 1320"/>
            <p:cNvSpPr>
              <a:spLocks noChangeAspect="1" noChangeShapeType="1"/>
            </p:cNvSpPr>
            <p:nvPr/>
          </p:nvSpPr>
          <p:spPr bwMode="auto">
            <a:xfrm flipH="1">
              <a:off x="4041"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11" name="Line 1321"/>
            <p:cNvSpPr>
              <a:spLocks noChangeAspect="1" noChangeShapeType="1"/>
            </p:cNvSpPr>
            <p:nvPr/>
          </p:nvSpPr>
          <p:spPr bwMode="auto">
            <a:xfrm>
              <a:off x="4040"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12" name="Oval 1322"/>
            <p:cNvSpPr>
              <a:spLocks noChangeAspect="1" noChangeArrowheads="1"/>
            </p:cNvSpPr>
            <p:nvPr/>
          </p:nvSpPr>
          <p:spPr bwMode="auto">
            <a:xfrm flipV="1">
              <a:off x="4027"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313" name="Line 1323"/>
            <p:cNvSpPr>
              <a:spLocks noChangeAspect="1" noChangeShapeType="1"/>
            </p:cNvSpPr>
            <p:nvPr/>
          </p:nvSpPr>
          <p:spPr bwMode="auto">
            <a:xfrm flipH="1">
              <a:off x="3904"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14" name="Line 1324"/>
            <p:cNvSpPr>
              <a:spLocks noChangeAspect="1" noChangeShapeType="1"/>
            </p:cNvSpPr>
            <p:nvPr/>
          </p:nvSpPr>
          <p:spPr bwMode="auto">
            <a:xfrm flipV="1">
              <a:off x="3929"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15" name="Line 1325"/>
            <p:cNvSpPr>
              <a:spLocks noChangeAspect="1" noChangeShapeType="1"/>
            </p:cNvSpPr>
            <p:nvPr/>
          </p:nvSpPr>
          <p:spPr bwMode="auto">
            <a:xfrm flipH="1" flipV="1">
              <a:off x="3930"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16" name="Oval 1326"/>
            <p:cNvSpPr>
              <a:spLocks noChangeAspect="1" noChangeArrowheads="1"/>
            </p:cNvSpPr>
            <p:nvPr/>
          </p:nvSpPr>
          <p:spPr bwMode="auto">
            <a:xfrm flipH="1">
              <a:off x="3884"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317" name="Line 1327"/>
            <p:cNvSpPr>
              <a:spLocks noChangeAspect="1" noChangeShapeType="1"/>
            </p:cNvSpPr>
            <p:nvPr/>
          </p:nvSpPr>
          <p:spPr bwMode="auto">
            <a:xfrm flipV="1">
              <a:off x="3933"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18" name="Line 1328"/>
            <p:cNvSpPr>
              <a:spLocks noChangeAspect="1" noChangeShapeType="1"/>
            </p:cNvSpPr>
            <p:nvPr/>
          </p:nvSpPr>
          <p:spPr bwMode="auto">
            <a:xfrm flipH="1">
              <a:off x="3898"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19" name="Line 1329"/>
            <p:cNvSpPr>
              <a:spLocks noChangeAspect="1" noChangeShapeType="1"/>
            </p:cNvSpPr>
            <p:nvPr/>
          </p:nvSpPr>
          <p:spPr bwMode="auto">
            <a:xfrm>
              <a:off x="3897"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20" name="Oval 1330"/>
            <p:cNvSpPr>
              <a:spLocks noChangeAspect="1" noChangeArrowheads="1"/>
            </p:cNvSpPr>
            <p:nvPr/>
          </p:nvSpPr>
          <p:spPr bwMode="auto">
            <a:xfrm flipV="1">
              <a:off x="3884"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321" name="Line 1331"/>
            <p:cNvSpPr>
              <a:spLocks noChangeAspect="1" noChangeShapeType="1"/>
            </p:cNvSpPr>
            <p:nvPr/>
          </p:nvSpPr>
          <p:spPr bwMode="auto">
            <a:xfrm flipH="1">
              <a:off x="3976"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22" name="Line 1332"/>
            <p:cNvSpPr>
              <a:spLocks noChangeAspect="1" noChangeShapeType="1"/>
            </p:cNvSpPr>
            <p:nvPr/>
          </p:nvSpPr>
          <p:spPr bwMode="auto">
            <a:xfrm flipV="1">
              <a:off x="4001"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23" name="Line 1333"/>
            <p:cNvSpPr>
              <a:spLocks noChangeAspect="1" noChangeShapeType="1"/>
            </p:cNvSpPr>
            <p:nvPr/>
          </p:nvSpPr>
          <p:spPr bwMode="auto">
            <a:xfrm flipH="1" flipV="1">
              <a:off x="4002"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24" name="Oval 1334"/>
            <p:cNvSpPr>
              <a:spLocks noChangeAspect="1" noChangeArrowheads="1"/>
            </p:cNvSpPr>
            <p:nvPr/>
          </p:nvSpPr>
          <p:spPr bwMode="auto">
            <a:xfrm flipH="1">
              <a:off x="3956"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325" name="Line 1335"/>
            <p:cNvSpPr>
              <a:spLocks noChangeAspect="1" noChangeShapeType="1"/>
            </p:cNvSpPr>
            <p:nvPr/>
          </p:nvSpPr>
          <p:spPr bwMode="auto">
            <a:xfrm flipV="1">
              <a:off x="4005"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26" name="Line 1336"/>
            <p:cNvSpPr>
              <a:spLocks noChangeAspect="1" noChangeShapeType="1"/>
            </p:cNvSpPr>
            <p:nvPr/>
          </p:nvSpPr>
          <p:spPr bwMode="auto">
            <a:xfrm flipH="1">
              <a:off x="3970"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27" name="Line 1337"/>
            <p:cNvSpPr>
              <a:spLocks noChangeAspect="1" noChangeShapeType="1"/>
            </p:cNvSpPr>
            <p:nvPr/>
          </p:nvSpPr>
          <p:spPr bwMode="auto">
            <a:xfrm>
              <a:off x="3969"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28" name="Oval 1338"/>
            <p:cNvSpPr>
              <a:spLocks noChangeAspect="1" noChangeArrowheads="1"/>
            </p:cNvSpPr>
            <p:nvPr/>
          </p:nvSpPr>
          <p:spPr bwMode="auto">
            <a:xfrm flipV="1">
              <a:off x="3956"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329" name="Line 1339"/>
            <p:cNvSpPr>
              <a:spLocks noChangeAspect="1" noChangeShapeType="1"/>
            </p:cNvSpPr>
            <p:nvPr/>
          </p:nvSpPr>
          <p:spPr bwMode="auto">
            <a:xfrm flipH="1">
              <a:off x="3833"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30" name="Line 1340"/>
            <p:cNvSpPr>
              <a:spLocks noChangeAspect="1" noChangeShapeType="1"/>
            </p:cNvSpPr>
            <p:nvPr/>
          </p:nvSpPr>
          <p:spPr bwMode="auto">
            <a:xfrm flipV="1">
              <a:off x="3858"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31" name="Line 1341"/>
            <p:cNvSpPr>
              <a:spLocks noChangeAspect="1" noChangeShapeType="1"/>
            </p:cNvSpPr>
            <p:nvPr/>
          </p:nvSpPr>
          <p:spPr bwMode="auto">
            <a:xfrm flipH="1" flipV="1">
              <a:off x="3859"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32" name="Oval 1342"/>
            <p:cNvSpPr>
              <a:spLocks noChangeAspect="1" noChangeArrowheads="1"/>
            </p:cNvSpPr>
            <p:nvPr/>
          </p:nvSpPr>
          <p:spPr bwMode="auto">
            <a:xfrm flipH="1">
              <a:off x="3813"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333" name="Line 1343"/>
            <p:cNvSpPr>
              <a:spLocks noChangeAspect="1" noChangeShapeType="1"/>
            </p:cNvSpPr>
            <p:nvPr/>
          </p:nvSpPr>
          <p:spPr bwMode="auto">
            <a:xfrm flipV="1">
              <a:off x="3862"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34" name="Line 1344"/>
            <p:cNvSpPr>
              <a:spLocks noChangeAspect="1" noChangeShapeType="1"/>
            </p:cNvSpPr>
            <p:nvPr/>
          </p:nvSpPr>
          <p:spPr bwMode="auto">
            <a:xfrm flipH="1">
              <a:off x="3827"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35" name="Line 1345"/>
            <p:cNvSpPr>
              <a:spLocks noChangeAspect="1" noChangeShapeType="1"/>
            </p:cNvSpPr>
            <p:nvPr/>
          </p:nvSpPr>
          <p:spPr bwMode="auto">
            <a:xfrm>
              <a:off x="3826"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36" name="Oval 1346"/>
            <p:cNvSpPr>
              <a:spLocks noChangeAspect="1" noChangeArrowheads="1"/>
            </p:cNvSpPr>
            <p:nvPr/>
          </p:nvSpPr>
          <p:spPr bwMode="auto">
            <a:xfrm flipV="1">
              <a:off x="3813"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337" name="Line 1347"/>
            <p:cNvSpPr>
              <a:spLocks noChangeAspect="1" noChangeShapeType="1"/>
            </p:cNvSpPr>
            <p:nvPr/>
          </p:nvSpPr>
          <p:spPr bwMode="auto">
            <a:xfrm flipH="1">
              <a:off x="3762"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38" name="Line 1348"/>
            <p:cNvSpPr>
              <a:spLocks noChangeAspect="1" noChangeShapeType="1"/>
            </p:cNvSpPr>
            <p:nvPr/>
          </p:nvSpPr>
          <p:spPr bwMode="auto">
            <a:xfrm flipV="1">
              <a:off x="3787"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39" name="Line 1349"/>
            <p:cNvSpPr>
              <a:spLocks noChangeAspect="1" noChangeShapeType="1"/>
            </p:cNvSpPr>
            <p:nvPr/>
          </p:nvSpPr>
          <p:spPr bwMode="auto">
            <a:xfrm flipH="1" flipV="1">
              <a:off x="3788"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40" name="Oval 1350"/>
            <p:cNvSpPr>
              <a:spLocks noChangeAspect="1" noChangeArrowheads="1"/>
            </p:cNvSpPr>
            <p:nvPr/>
          </p:nvSpPr>
          <p:spPr bwMode="auto">
            <a:xfrm flipH="1">
              <a:off x="3742"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341" name="Line 1351"/>
            <p:cNvSpPr>
              <a:spLocks noChangeAspect="1" noChangeShapeType="1"/>
            </p:cNvSpPr>
            <p:nvPr/>
          </p:nvSpPr>
          <p:spPr bwMode="auto">
            <a:xfrm flipV="1">
              <a:off x="3791"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42" name="Line 1352"/>
            <p:cNvSpPr>
              <a:spLocks noChangeAspect="1" noChangeShapeType="1"/>
            </p:cNvSpPr>
            <p:nvPr/>
          </p:nvSpPr>
          <p:spPr bwMode="auto">
            <a:xfrm flipH="1">
              <a:off x="3756"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43" name="Line 1353"/>
            <p:cNvSpPr>
              <a:spLocks noChangeAspect="1" noChangeShapeType="1"/>
            </p:cNvSpPr>
            <p:nvPr/>
          </p:nvSpPr>
          <p:spPr bwMode="auto">
            <a:xfrm>
              <a:off x="3755"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44" name="Oval 1354"/>
            <p:cNvSpPr>
              <a:spLocks noChangeAspect="1" noChangeArrowheads="1"/>
            </p:cNvSpPr>
            <p:nvPr/>
          </p:nvSpPr>
          <p:spPr bwMode="auto">
            <a:xfrm flipV="1">
              <a:off x="3742"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345" name="Line 1355"/>
            <p:cNvSpPr>
              <a:spLocks noChangeAspect="1" noChangeShapeType="1"/>
            </p:cNvSpPr>
            <p:nvPr/>
          </p:nvSpPr>
          <p:spPr bwMode="auto">
            <a:xfrm flipH="1">
              <a:off x="3690"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46" name="Line 1356"/>
            <p:cNvSpPr>
              <a:spLocks noChangeAspect="1" noChangeShapeType="1"/>
            </p:cNvSpPr>
            <p:nvPr/>
          </p:nvSpPr>
          <p:spPr bwMode="auto">
            <a:xfrm flipV="1">
              <a:off x="3715"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47" name="Line 1357"/>
            <p:cNvSpPr>
              <a:spLocks noChangeAspect="1" noChangeShapeType="1"/>
            </p:cNvSpPr>
            <p:nvPr/>
          </p:nvSpPr>
          <p:spPr bwMode="auto">
            <a:xfrm flipH="1" flipV="1">
              <a:off x="3716"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48" name="Oval 1358"/>
            <p:cNvSpPr>
              <a:spLocks noChangeAspect="1" noChangeArrowheads="1"/>
            </p:cNvSpPr>
            <p:nvPr/>
          </p:nvSpPr>
          <p:spPr bwMode="auto">
            <a:xfrm flipH="1">
              <a:off x="3670"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349" name="Line 1359"/>
            <p:cNvSpPr>
              <a:spLocks noChangeAspect="1" noChangeShapeType="1"/>
            </p:cNvSpPr>
            <p:nvPr/>
          </p:nvSpPr>
          <p:spPr bwMode="auto">
            <a:xfrm flipV="1">
              <a:off x="3719"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50" name="Line 1360"/>
            <p:cNvSpPr>
              <a:spLocks noChangeAspect="1" noChangeShapeType="1"/>
            </p:cNvSpPr>
            <p:nvPr/>
          </p:nvSpPr>
          <p:spPr bwMode="auto">
            <a:xfrm flipH="1">
              <a:off x="3684"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51" name="Line 1361"/>
            <p:cNvSpPr>
              <a:spLocks noChangeAspect="1" noChangeShapeType="1"/>
            </p:cNvSpPr>
            <p:nvPr/>
          </p:nvSpPr>
          <p:spPr bwMode="auto">
            <a:xfrm>
              <a:off x="3683"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52" name="Oval 1362"/>
            <p:cNvSpPr>
              <a:spLocks noChangeAspect="1" noChangeArrowheads="1"/>
            </p:cNvSpPr>
            <p:nvPr/>
          </p:nvSpPr>
          <p:spPr bwMode="auto">
            <a:xfrm flipV="1">
              <a:off x="3670"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353" name="Line 1363"/>
            <p:cNvSpPr>
              <a:spLocks noChangeAspect="1" noChangeShapeType="1"/>
            </p:cNvSpPr>
            <p:nvPr/>
          </p:nvSpPr>
          <p:spPr bwMode="auto">
            <a:xfrm>
              <a:off x="302"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54" name="Line 1364"/>
            <p:cNvSpPr>
              <a:spLocks noChangeAspect="1" noChangeShapeType="1"/>
            </p:cNvSpPr>
            <p:nvPr/>
          </p:nvSpPr>
          <p:spPr bwMode="auto">
            <a:xfrm flipH="1" flipV="1">
              <a:off x="267"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55" name="Line 1365"/>
            <p:cNvSpPr>
              <a:spLocks noChangeAspect="1" noChangeShapeType="1"/>
            </p:cNvSpPr>
            <p:nvPr/>
          </p:nvSpPr>
          <p:spPr bwMode="auto">
            <a:xfrm flipV="1">
              <a:off x="266"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56" name="Oval 1366"/>
            <p:cNvSpPr>
              <a:spLocks noChangeAspect="1" noChangeArrowheads="1"/>
            </p:cNvSpPr>
            <p:nvPr/>
          </p:nvSpPr>
          <p:spPr bwMode="auto">
            <a:xfrm>
              <a:off x="253"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357" name="Line 1367"/>
            <p:cNvSpPr>
              <a:spLocks noChangeAspect="1" noChangeShapeType="1"/>
            </p:cNvSpPr>
            <p:nvPr/>
          </p:nvSpPr>
          <p:spPr bwMode="auto">
            <a:xfrm flipH="1" flipV="1">
              <a:off x="273"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58" name="Line 1368"/>
            <p:cNvSpPr>
              <a:spLocks noChangeAspect="1" noChangeShapeType="1"/>
            </p:cNvSpPr>
            <p:nvPr/>
          </p:nvSpPr>
          <p:spPr bwMode="auto">
            <a:xfrm>
              <a:off x="301"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59" name="Line 1369"/>
            <p:cNvSpPr>
              <a:spLocks noChangeAspect="1" noChangeShapeType="1"/>
            </p:cNvSpPr>
            <p:nvPr/>
          </p:nvSpPr>
          <p:spPr bwMode="auto">
            <a:xfrm flipH="1">
              <a:off x="299"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60" name="Oval 1370"/>
            <p:cNvSpPr>
              <a:spLocks noChangeAspect="1" noChangeArrowheads="1"/>
            </p:cNvSpPr>
            <p:nvPr/>
          </p:nvSpPr>
          <p:spPr bwMode="auto">
            <a:xfrm flipH="1" flipV="1">
              <a:off x="253"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361" name="Line 1371"/>
            <p:cNvSpPr>
              <a:spLocks noChangeAspect="1" noChangeShapeType="1"/>
            </p:cNvSpPr>
            <p:nvPr/>
          </p:nvSpPr>
          <p:spPr bwMode="auto">
            <a:xfrm>
              <a:off x="373"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62" name="Line 1372"/>
            <p:cNvSpPr>
              <a:spLocks noChangeAspect="1" noChangeShapeType="1"/>
            </p:cNvSpPr>
            <p:nvPr/>
          </p:nvSpPr>
          <p:spPr bwMode="auto">
            <a:xfrm flipH="1" flipV="1">
              <a:off x="338"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63" name="Line 1373"/>
            <p:cNvSpPr>
              <a:spLocks noChangeAspect="1" noChangeShapeType="1"/>
            </p:cNvSpPr>
            <p:nvPr/>
          </p:nvSpPr>
          <p:spPr bwMode="auto">
            <a:xfrm flipV="1">
              <a:off x="337"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64" name="Oval 1374"/>
            <p:cNvSpPr>
              <a:spLocks noChangeAspect="1" noChangeArrowheads="1"/>
            </p:cNvSpPr>
            <p:nvPr/>
          </p:nvSpPr>
          <p:spPr bwMode="auto">
            <a:xfrm>
              <a:off x="324"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365" name="Line 1375"/>
            <p:cNvSpPr>
              <a:spLocks noChangeAspect="1" noChangeShapeType="1"/>
            </p:cNvSpPr>
            <p:nvPr/>
          </p:nvSpPr>
          <p:spPr bwMode="auto">
            <a:xfrm flipH="1" flipV="1">
              <a:off x="344"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66" name="Line 1376"/>
            <p:cNvSpPr>
              <a:spLocks noChangeAspect="1" noChangeShapeType="1"/>
            </p:cNvSpPr>
            <p:nvPr/>
          </p:nvSpPr>
          <p:spPr bwMode="auto">
            <a:xfrm>
              <a:off x="372"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67" name="Line 1377"/>
            <p:cNvSpPr>
              <a:spLocks noChangeAspect="1" noChangeShapeType="1"/>
            </p:cNvSpPr>
            <p:nvPr/>
          </p:nvSpPr>
          <p:spPr bwMode="auto">
            <a:xfrm flipH="1">
              <a:off x="370"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68" name="Oval 1378"/>
            <p:cNvSpPr>
              <a:spLocks noChangeAspect="1" noChangeArrowheads="1"/>
            </p:cNvSpPr>
            <p:nvPr/>
          </p:nvSpPr>
          <p:spPr bwMode="auto">
            <a:xfrm flipH="1" flipV="1">
              <a:off x="324"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369" name="Line 1379"/>
            <p:cNvSpPr>
              <a:spLocks noChangeAspect="1" noChangeShapeType="1"/>
            </p:cNvSpPr>
            <p:nvPr/>
          </p:nvSpPr>
          <p:spPr bwMode="auto">
            <a:xfrm>
              <a:off x="515"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70" name="Line 1380"/>
            <p:cNvSpPr>
              <a:spLocks noChangeAspect="1" noChangeShapeType="1"/>
            </p:cNvSpPr>
            <p:nvPr/>
          </p:nvSpPr>
          <p:spPr bwMode="auto">
            <a:xfrm flipH="1" flipV="1">
              <a:off x="480"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71" name="Line 1381"/>
            <p:cNvSpPr>
              <a:spLocks noChangeAspect="1" noChangeShapeType="1"/>
            </p:cNvSpPr>
            <p:nvPr/>
          </p:nvSpPr>
          <p:spPr bwMode="auto">
            <a:xfrm flipV="1">
              <a:off x="479"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72" name="Oval 1382"/>
            <p:cNvSpPr>
              <a:spLocks noChangeAspect="1" noChangeArrowheads="1"/>
            </p:cNvSpPr>
            <p:nvPr/>
          </p:nvSpPr>
          <p:spPr bwMode="auto">
            <a:xfrm>
              <a:off x="466"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373" name="Line 1383"/>
            <p:cNvSpPr>
              <a:spLocks noChangeAspect="1" noChangeShapeType="1"/>
            </p:cNvSpPr>
            <p:nvPr/>
          </p:nvSpPr>
          <p:spPr bwMode="auto">
            <a:xfrm flipH="1" flipV="1">
              <a:off x="486"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74" name="Line 1384"/>
            <p:cNvSpPr>
              <a:spLocks noChangeAspect="1" noChangeShapeType="1"/>
            </p:cNvSpPr>
            <p:nvPr/>
          </p:nvSpPr>
          <p:spPr bwMode="auto">
            <a:xfrm>
              <a:off x="514"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75" name="Line 1385"/>
            <p:cNvSpPr>
              <a:spLocks noChangeAspect="1" noChangeShapeType="1"/>
            </p:cNvSpPr>
            <p:nvPr/>
          </p:nvSpPr>
          <p:spPr bwMode="auto">
            <a:xfrm flipH="1">
              <a:off x="512"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76" name="Oval 1386"/>
            <p:cNvSpPr>
              <a:spLocks noChangeAspect="1" noChangeArrowheads="1"/>
            </p:cNvSpPr>
            <p:nvPr/>
          </p:nvSpPr>
          <p:spPr bwMode="auto">
            <a:xfrm flipH="1" flipV="1">
              <a:off x="466"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377" name="Line 1387"/>
            <p:cNvSpPr>
              <a:spLocks noChangeAspect="1" noChangeShapeType="1"/>
            </p:cNvSpPr>
            <p:nvPr/>
          </p:nvSpPr>
          <p:spPr bwMode="auto">
            <a:xfrm>
              <a:off x="658"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78" name="Line 1388"/>
            <p:cNvSpPr>
              <a:spLocks noChangeAspect="1" noChangeShapeType="1"/>
            </p:cNvSpPr>
            <p:nvPr/>
          </p:nvSpPr>
          <p:spPr bwMode="auto">
            <a:xfrm flipH="1" flipV="1">
              <a:off x="623"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79" name="Line 1389"/>
            <p:cNvSpPr>
              <a:spLocks noChangeAspect="1" noChangeShapeType="1"/>
            </p:cNvSpPr>
            <p:nvPr/>
          </p:nvSpPr>
          <p:spPr bwMode="auto">
            <a:xfrm flipV="1">
              <a:off x="622"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80" name="Oval 1390"/>
            <p:cNvSpPr>
              <a:spLocks noChangeAspect="1" noChangeArrowheads="1"/>
            </p:cNvSpPr>
            <p:nvPr/>
          </p:nvSpPr>
          <p:spPr bwMode="auto">
            <a:xfrm>
              <a:off x="609"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381" name="Line 1391"/>
            <p:cNvSpPr>
              <a:spLocks noChangeAspect="1" noChangeShapeType="1"/>
            </p:cNvSpPr>
            <p:nvPr/>
          </p:nvSpPr>
          <p:spPr bwMode="auto">
            <a:xfrm flipH="1" flipV="1">
              <a:off x="629"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82" name="Line 1392"/>
            <p:cNvSpPr>
              <a:spLocks noChangeAspect="1" noChangeShapeType="1"/>
            </p:cNvSpPr>
            <p:nvPr/>
          </p:nvSpPr>
          <p:spPr bwMode="auto">
            <a:xfrm>
              <a:off x="657"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83" name="Line 1393"/>
            <p:cNvSpPr>
              <a:spLocks noChangeAspect="1" noChangeShapeType="1"/>
            </p:cNvSpPr>
            <p:nvPr/>
          </p:nvSpPr>
          <p:spPr bwMode="auto">
            <a:xfrm flipH="1">
              <a:off x="655"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84" name="Oval 1394"/>
            <p:cNvSpPr>
              <a:spLocks noChangeAspect="1" noChangeArrowheads="1"/>
            </p:cNvSpPr>
            <p:nvPr/>
          </p:nvSpPr>
          <p:spPr bwMode="auto">
            <a:xfrm flipH="1" flipV="1">
              <a:off x="609"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385" name="Line 1395"/>
            <p:cNvSpPr>
              <a:spLocks noChangeAspect="1" noChangeShapeType="1"/>
            </p:cNvSpPr>
            <p:nvPr/>
          </p:nvSpPr>
          <p:spPr bwMode="auto">
            <a:xfrm>
              <a:off x="444"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86" name="Line 1396"/>
            <p:cNvSpPr>
              <a:spLocks noChangeAspect="1" noChangeShapeType="1"/>
            </p:cNvSpPr>
            <p:nvPr/>
          </p:nvSpPr>
          <p:spPr bwMode="auto">
            <a:xfrm flipH="1" flipV="1">
              <a:off x="409"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87" name="Line 1397"/>
            <p:cNvSpPr>
              <a:spLocks noChangeAspect="1" noChangeShapeType="1"/>
            </p:cNvSpPr>
            <p:nvPr/>
          </p:nvSpPr>
          <p:spPr bwMode="auto">
            <a:xfrm flipV="1">
              <a:off x="408"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88" name="Oval 1398"/>
            <p:cNvSpPr>
              <a:spLocks noChangeAspect="1" noChangeArrowheads="1"/>
            </p:cNvSpPr>
            <p:nvPr/>
          </p:nvSpPr>
          <p:spPr bwMode="auto">
            <a:xfrm>
              <a:off x="395"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389" name="Line 1399"/>
            <p:cNvSpPr>
              <a:spLocks noChangeAspect="1" noChangeShapeType="1"/>
            </p:cNvSpPr>
            <p:nvPr/>
          </p:nvSpPr>
          <p:spPr bwMode="auto">
            <a:xfrm flipH="1" flipV="1">
              <a:off x="415"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90" name="Line 1400"/>
            <p:cNvSpPr>
              <a:spLocks noChangeAspect="1" noChangeShapeType="1"/>
            </p:cNvSpPr>
            <p:nvPr/>
          </p:nvSpPr>
          <p:spPr bwMode="auto">
            <a:xfrm>
              <a:off x="443"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91" name="Line 1401"/>
            <p:cNvSpPr>
              <a:spLocks noChangeAspect="1" noChangeShapeType="1"/>
            </p:cNvSpPr>
            <p:nvPr/>
          </p:nvSpPr>
          <p:spPr bwMode="auto">
            <a:xfrm flipH="1">
              <a:off x="441"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92" name="Oval 1402"/>
            <p:cNvSpPr>
              <a:spLocks noChangeAspect="1" noChangeArrowheads="1"/>
            </p:cNvSpPr>
            <p:nvPr/>
          </p:nvSpPr>
          <p:spPr bwMode="auto">
            <a:xfrm flipH="1" flipV="1">
              <a:off x="395"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393" name="Line 1403"/>
            <p:cNvSpPr>
              <a:spLocks noChangeAspect="1" noChangeShapeType="1"/>
            </p:cNvSpPr>
            <p:nvPr/>
          </p:nvSpPr>
          <p:spPr bwMode="auto">
            <a:xfrm>
              <a:off x="587"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94" name="Line 1404"/>
            <p:cNvSpPr>
              <a:spLocks noChangeAspect="1" noChangeShapeType="1"/>
            </p:cNvSpPr>
            <p:nvPr/>
          </p:nvSpPr>
          <p:spPr bwMode="auto">
            <a:xfrm flipH="1" flipV="1">
              <a:off x="552"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95" name="Line 1405"/>
            <p:cNvSpPr>
              <a:spLocks noChangeAspect="1" noChangeShapeType="1"/>
            </p:cNvSpPr>
            <p:nvPr/>
          </p:nvSpPr>
          <p:spPr bwMode="auto">
            <a:xfrm flipV="1">
              <a:off x="551"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96" name="Oval 1406"/>
            <p:cNvSpPr>
              <a:spLocks noChangeAspect="1" noChangeArrowheads="1"/>
            </p:cNvSpPr>
            <p:nvPr/>
          </p:nvSpPr>
          <p:spPr bwMode="auto">
            <a:xfrm>
              <a:off x="538"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397" name="Line 1407"/>
            <p:cNvSpPr>
              <a:spLocks noChangeAspect="1" noChangeShapeType="1"/>
            </p:cNvSpPr>
            <p:nvPr/>
          </p:nvSpPr>
          <p:spPr bwMode="auto">
            <a:xfrm flipH="1" flipV="1">
              <a:off x="558"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98" name="Line 1408"/>
            <p:cNvSpPr>
              <a:spLocks noChangeAspect="1" noChangeShapeType="1"/>
            </p:cNvSpPr>
            <p:nvPr/>
          </p:nvSpPr>
          <p:spPr bwMode="auto">
            <a:xfrm>
              <a:off x="586"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399" name="Line 1409"/>
            <p:cNvSpPr>
              <a:spLocks noChangeAspect="1" noChangeShapeType="1"/>
            </p:cNvSpPr>
            <p:nvPr/>
          </p:nvSpPr>
          <p:spPr bwMode="auto">
            <a:xfrm flipH="1">
              <a:off x="584"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00" name="Oval 1410"/>
            <p:cNvSpPr>
              <a:spLocks noChangeAspect="1" noChangeArrowheads="1"/>
            </p:cNvSpPr>
            <p:nvPr/>
          </p:nvSpPr>
          <p:spPr bwMode="auto">
            <a:xfrm flipH="1" flipV="1">
              <a:off x="538"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401" name="Line 1411"/>
            <p:cNvSpPr>
              <a:spLocks noChangeAspect="1" noChangeShapeType="1"/>
            </p:cNvSpPr>
            <p:nvPr/>
          </p:nvSpPr>
          <p:spPr bwMode="auto">
            <a:xfrm>
              <a:off x="729"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02" name="Line 1412"/>
            <p:cNvSpPr>
              <a:spLocks noChangeAspect="1" noChangeShapeType="1"/>
            </p:cNvSpPr>
            <p:nvPr/>
          </p:nvSpPr>
          <p:spPr bwMode="auto">
            <a:xfrm flipH="1" flipV="1">
              <a:off x="694"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03" name="Line 1413"/>
            <p:cNvSpPr>
              <a:spLocks noChangeAspect="1" noChangeShapeType="1"/>
            </p:cNvSpPr>
            <p:nvPr/>
          </p:nvSpPr>
          <p:spPr bwMode="auto">
            <a:xfrm flipV="1">
              <a:off x="693"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04" name="Oval 1414"/>
            <p:cNvSpPr>
              <a:spLocks noChangeAspect="1" noChangeArrowheads="1"/>
            </p:cNvSpPr>
            <p:nvPr/>
          </p:nvSpPr>
          <p:spPr bwMode="auto">
            <a:xfrm>
              <a:off x="680"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405" name="Line 1415"/>
            <p:cNvSpPr>
              <a:spLocks noChangeAspect="1" noChangeShapeType="1"/>
            </p:cNvSpPr>
            <p:nvPr/>
          </p:nvSpPr>
          <p:spPr bwMode="auto">
            <a:xfrm flipH="1" flipV="1">
              <a:off x="700"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06" name="Line 1416"/>
            <p:cNvSpPr>
              <a:spLocks noChangeAspect="1" noChangeShapeType="1"/>
            </p:cNvSpPr>
            <p:nvPr/>
          </p:nvSpPr>
          <p:spPr bwMode="auto">
            <a:xfrm>
              <a:off x="728"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07" name="Line 1417"/>
            <p:cNvSpPr>
              <a:spLocks noChangeAspect="1" noChangeShapeType="1"/>
            </p:cNvSpPr>
            <p:nvPr/>
          </p:nvSpPr>
          <p:spPr bwMode="auto">
            <a:xfrm flipH="1">
              <a:off x="726"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08" name="Oval 1418"/>
            <p:cNvSpPr>
              <a:spLocks noChangeAspect="1" noChangeArrowheads="1"/>
            </p:cNvSpPr>
            <p:nvPr/>
          </p:nvSpPr>
          <p:spPr bwMode="auto">
            <a:xfrm flipH="1" flipV="1">
              <a:off x="680"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409" name="Line 1419"/>
            <p:cNvSpPr>
              <a:spLocks noChangeAspect="1" noChangeShapeType="1"/>
            </p:cNvSpPr>
            <p:nvPr/>
          </p:nvSpPr>
          <p:spPr bwMode="auto">
            <a:xfrm>
              <a:off x="872"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10" name="Line 1420"/>
            <p:cNvSpPr>
              <a:spLocks noChangeAspect="1" noChangeShapeType="1"/>
            </p:cNvSpPr>
            <p:nvPr/>
          </p:nvSpPr>
          <p:spPr bwMode="auto">
            <a:xfrm flipH="1" flipV="1">
              <a:off x="837"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11" name="Line 1421"/>
            <p:cNvSpPr>
              <a:spLocks noChangeAspect="1" noChangeShapeType="1"/>
            </p:cNvSpPr>
            <p:nvPr/>
          </p:nvSpPr>
          <p:spPr bwMode="auto">
            <a:xfrm flipV="1">
              <a:off x="836"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12" name="Oval 1422"/>
            <p:cNvSpPr>
              <a:spLocks noChangeAspect="1" noChangeArrowheads="1"/>
            </p:cNvSpPr>
            <p:nvPr/>
          </p:nvSpPr>
          <p:spPr bwMode="auto">
            <a:xfrm>
              <a:off x="823"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413" name="Line 1423"/>
            <p:cNvSpPr>
              <a:spLocks noChangeAspect="1" noChangeShapeType="1"/>
            </p:cNvSpPr>
            <p:nvPr/>
          </p:nvSpPr>
          <p:spPr bwMode="auto">
            <a:xfrm flipH="1" flipV="1">
              <a:off x="843"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14" name="Line 1424"/>
            <p:cNvSpPr>
              <a:spLocks noChangeAspect="1" noChangeShapeType="1"/>
            </p:cNvSpPr>
            <p:nvPr/>
          </p:nvSpPr>
          <p:spPr bwMode="auto">
            <a:xfrm>
              <a:off x="871"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15" name="Line 1425"/>
            <p:cNvSpPr>
              <a:spLocks noChangeAspect="1" noChangeShapeType="1"/>
            </p:cNvSpPr>
            <p:nvPr/>
          </p:nvSpPr>
          <p:spPr bwMode="auto">
            <a:xfrm flipH="1">
              <a:off x="869"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16" name="Oval 1426"/>
            <p:cNvSpPr>
              <a:spLocks noChangeAspect="1" noChangeArrowheads="1"/>
            </p:cNvSpPr>
            <p:nvPr/>
          </p:nvSpPr>
          <p:spPr bwMode="auto">
            <a:xfrm flipH="1" flipV="1">
              <a:off x="823"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417" name="Line 1427"/>
            <p:cNvSpPr>
              <a:spLocks noChangeAspect="1" noChangeShapeType="1"/>
            </p:cNvSpPr>
            <p:nvPr/>
          </p:nvSpPr>
          <p:spPr bwMode="auto">
            <a:xfrm>
              <a:off x="800"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18" name="Line 1428"/>
            <p:cNvSpPr>
              <a:spLocks noChangeAspect="1" noChangeShapeType="1"/>
            </p:cNvSpPr>
            <p:nvPr/>
          </p:nvSpPr>
          <p:spPr bwMode="auto">
            <a:xfrm flipH="1" flipV="1">
              <a:off x="765"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19" name="Line 1429"/>
            <p:cNvSpPr>
              <a:spLocks noChangeAspect="1" noChangeShapeType="1"/>
            </p:cNvSpPr>
            <p:nvPr/>
          </p:nvSpPr>
          <p:spPr bwMode="auto">
            <a:xfrm flipV="1">
              <a:off x="764"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20" name="Oval 1430"/>
            <p:cNvSpPr>
              <a:spLocks noChangeAspect="1" noChangeArrowheads="1"/>
            </p:cNvSpPr>
            <p:nvPr/>
          </p:nvSpPr>
          <p:spPr bwMode="auto">
            <a:xfrm>
              <a:off x="751"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421" name="Line 1431"/>
            <p:cNvSpPr>
              <a:spLocks noChangeAspect="1" noChangeShapeType="1"/>
            </p:cNvSpPr>
            <p:nvPr/>
          </p:nvSpPr>
          <p:spPr bwMode="auto">
            <a:xfrm flipH="1" flipV="1">
              <a:off x="771"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22" name="Line 1432"/>
            <p:cNvSpPr>
              <a:spLocks noChangeAspect="1" noChangeShapeType="1"/>
            </p:cNvSpPr>
            <p:nvPr/>
          </p:nvSpPr>
          <p:spPr bwMode="auto">
            <a:xfrm>
              <a:off x="799"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23" name="Line 1433"/>
            <p:cNvSpPr>
              <a:spLocks noChangeAspect="1" noChangeShapeType="1"/>
            </p:cNvSpPr>
            <p:nvPr/>
          </p:nvSpPr>
          <p:spPr bwMode="auto">
            <a:xfrm flipH="1">
              <a:off x="797"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24" name="Oval 1434"/>
            <p:cNvSpPr>
              <a:spLocks noChangeAspect="1" noChangeArrowheads="1"/>
            </p:cNvSpPr>
            <p:nvPr/>
          </p:nvSpPr>
          <p:spPr bwMode="auto">
            <a:xfrm flipH="1" flipV="1">
              <a:off x="751"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425" name="Line 1435"/>
            <p:cNvSpPr>
              <a:spLocks noChangeAspect="1" noChangeShapeType="1"/>
            </p:cNvSpPr>
            <p:nvPr/>
          </p:nvSpPr>
          <p:spPr bwMode="auto">
            <a:xfrm>
              <a:off x="943"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26" name="Line 1436"/>
            <p:cNvSpPr>
              <a:spLocks noChangeAspect="1" noChangeShapeType="1"/>
            </p:cNvSpPr>
            <p:nvPr/>
          </p:nvSpPr>
          <p:spPr bwMode="auto">
            <a:xfrm flipH="1" flipV="1">
              <a:off x="908"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27" name="Line 1437"/>
            <p:cNvSpPr>
              <a:spLocks noChangeAspect="1" noChangeShapeType="1"/>
            </p:cNvSpPr>
            <p:nvPr/>
          </p:nvSpPr>
          <p:spPr bwMode="auto">
            <a:xfrm flipV="1">
              <a:off x="907"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28" name="Oval 1438"/>
            <p:cNvSpPr>
              <a:spLocks noChangeAspect="1" noChangeArrowheads="1"/>
            </p:cNvSpPr>
            <p:nvPr/>
          </p:nvSpPr>
          <p:spPr bwMode="auto">
            <a:xfrm>
              <a:off x="894"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429" name="Line 1439"/>
            <p:cNvSpPr>
              <a:spLocks noChangeAspect="1" noChangeShapeType="1"/>
            </p:cNvSpPr>
            <p:nvPr/>
          </p:nvSpPr>
          <p:spPr bwMode="auto">
            <a:xfrm flipH="1" flipV="1">
              <a:off x="914"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30" name="Line 1440"/>
            <p:cNvSpPr>
              <a:spLocks noChangeAspect="1" noChangeShapeType="1"/>
            </p:cNvSpPr>
            <p:nvPr/>
          </p:nvSpPr>
          <p:spPr bwMode="auto">
            <a:xfrm>
              <a:off x="942"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31" name="Line 1441"/>
            <p:cNvSpPr>
              <a:spLocks noChangeAspect="1" noChangeShapeType="1"/>
            </p:cNvSpPr>
            <p:nvPr/>
          </p:nvSpPr>
          <p:spPr bwMode="auto">
            <a:xfrm flipH="1">
              <a:off x="940"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32" name="Oval 1442"/>
            <p:cNvSpPr>
              <a:spLocks noChangeAspect="1" noChangeArrowheads="1"/>
            </p:cNvSpPr>
            <p:nvPr/>
          </p:nvSpPr>
          <p:spPr bwMode="auto">
            <a:xfrm flipH="1" flipV="1">
              <a:off x="894"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433" name="Line 1443"/>
            <p:cNvSpPr>
              <a:spLocks noChangeAspect="1" noChangeShapeType="1"/>
            </p:cNvSpPr>
            <p:nvPr/>
          </p:nvSpPr>
          <p:spPr bwMode="auto">
            <a:xfrm>
              <a:off x="1014"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34" name="Line 1444"/>
            <p:cNvSpPr>
              <a:spLocks noChangeAspect="1" noChangeShapeType="1"/>
            </p:cNvSpPr>
            <p:nvPr/>
          </p:nvSpPr>
          <p:spPr bwMode="auto">
            <a:xfrm flipH="1" flipV="1">
              <a:off x="979"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35" name="Line 1445"/>
            <p:cNvSpPr>
              <a:spLocks noChangeAspect="1" noChangeShapeType="1"/>
            </p:cNvSpPr>
            <p:nvPr/>
          </p:nvSpPr>
          <p:spPr bwMode="auto">
            <a:xfrm flipV="1">
              <a:off x="978"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36" name="Oval 1446"/>
            <p:cNvSpPr>
              <a:spLocks noChangeAspect="1" noChangeArrowheads="1"/>
            </p:cNvSpPr>
            <p:nvPr/>
          </p:nvSpPr>
          <p:spPr bwMode="auto">
            <a:xfrm>
              <a:off x="965"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437" name="Line 1447"/>
            <p:cNvSpPr>
              <a:spLocks noChangeAspect="1" noChangeShapeType="1"/>
            </p:cNvSpPr>
            <p:nvPr/>
          </p:nvSpPr>
          <p:spPr bwMode="auto">
            <a:xfrm flipH="1" flipV="1">
              <a:off x="985"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38" name="Line 1448"/>
            <p:cNvSpPr>
              <a:spLocks noChangeAspect="1" noChangeShapeType="1"/>
            </p:cNvSpPr>
            <p:nvPr/>
          </p:nvSpPr>
          <p:spPr bwMode="auto">
            <a:xfrm>
              <a:off x="1013"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39" name="Line 1449"/>
            <p:cNvSpPr>
              <a:spLocks noChangeAspect="1" noChangeShapeType="1"/>
            </p:cNvSpPr>
            <p:nvPr/>
          </p:nvSpPr>
          <p:spPr bwMode="auto">
            <a:xfrm flipH="1">
              <a:off x="1011"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40" name="Oval 1450"/>
            <p:cNvSpPr>
              <a:spLocks noChangeAspect="1" noChangeArrowheads="1"/>
            </p:cNvSpPr>
            <p:nvPr/>
          </p:nvSpPr>
          <p:spPr bwMode="auto">
            <a:xfrm flipH="1" flipV="1">
              <a:off x="965"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441" name="Line 1451"/>
            <p:cNvSpPr>
              <a:spLocks noChangeAspect="1" noChangeShapeType="1"/>
            </p:cNvSpPr>
            <p:nvPr/>
          </p:nvSpPr>
          <p:spPr bwMode="auto">
            <a:xfrm>
              <a:off x="1086"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42" name="Line 1452"/>
            <p:cNvSpPr>
              <a:spLocks noChangeAspect="1" noChangeShapeType="1"/>
            </p:cNvSpPr>
            <p:nvPr/>
          </p:nvSpPr>
          <p:spPr bwMode="auto">
            <a:xfrm flipH="1" flipV="1">
              <a:off x="1051"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43" name="Line 1453"/>
            <p:cNvSpPr>
              <a:spLocks noChangeAspect="1" noChangeShapeType="1"/>
            </p:cNvSpPr>
            <p:nvPr/>
          </p:nvSpPr>
          <p:spPr bwMode="auto">
            <a:xfrm flipV="1">
              <a:off x="1050"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44" name="Oval 1454"/>
            <p:cNvSpPr>
              <a:spLocks noChangeAspect="1" noChangeArrowheads="1"/>
            </p:cNvSpPr>
            <p:nvPr/>
          </p:nvSpPr>
          <p:spPr bwMode="auto">
            <a:xfrm>
              <a:off x="1037"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445" name="Line 1455"/>
            <p:cNvSpPr>
              <a:spLocks noChangeAspect="1" noChangeShapeType="1"/>
            </p:cNvSpPr>
            <p:nvPr/>
          </p:nvSpPr>
          <p:spPr bwMode="auto">
            <a:xfrm flipH="1" flipV="1">
              <a:off x="1057"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46" name="Line 1456"/>
            <p:cNvSpPr>
              <a:spLocks noChangeAspect="1" noChangeShapeType="1"/>
            </p:cNvSpPr>
            <p:nvPr/>
          </p:nvSpPr>
          <p:spPr bwMode="auto">
            <a:xfrm>
              <a:off x="1085"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47" name="Line 1457"/>
            <p:cNvSpPr>
              <a:spLocks noChangeAspect="1" noChangeShapeType="1"/>
            </p:cNvSpPr>
            <p:nvPr/>
          </p:nvSpPr>
          <p:spPr bwMode="auto">
            <a:xfrm flipH="1">
              <a:off x="1083"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48" name="Oval 1458"/>
            <p:cNvSpPr>
              <a:spLocks noChangeAspect="1" noChangeArrowheads="1"/>
            </p:cNvSpPr>
            <p:nvPr/>
          </p:nvSpPr>
          <p:spPr bwMode="auto">
            <a:xfrm flipH="1" flipV="1">
              <a:off x="1037"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449" name="Line 1459"/>
            <p:cNvSpPr>
              <a:spLocks noChangeAspect="1" noChangeShapeType="1"/>
            </p:cNvSpPr>
            <p:nvPr/>
          </p:nvSpPr>
          <p:spPr bwMode="auto">
            <a:xfrm>
              <a:off x="4574"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50" name="Line 1460"/>
            <p:cNvSpPr>
              <a:spLocks noChangeAspect="1" noChangeShapeType="1"/>
            </p:cNvSpPr>
            <p:nvPr/>
          </p:nvSpPr>
          <p:spPr bwMode="auto">
            <a:xfrm flipH="1" flipV="1">
              <a:off x="4539"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51" name="Line 1461"/>
            <p:cNvSpPr>
              <a:spLocks noChangeAspect="1" noChangeShapeType="1"/>
            </p:cNvSpPr>
            <p:nvPr/>
          </p:nvSpPr>
          <p:spPr bwMode="auto">
            <a:xfrm flipV="1">
              <a:off x="4538"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52" name="Oval 1462"/>
            <p:cNvSpPr>
              <a:spLocks noChangeAspect="1" noChangeArrowheads="1"/>
            </p:cNvSpPr>
            <p:nvPr/>
          </p:nvSpPr>
          <p:spPr bwMode="auto">
            <a:xfrm>
              <a:off x="4525"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453" name="Line 1463"/>
            <p:cNvSpPr>
              <a:spLocks noChangeAspect="1" noChangeShapeType="1"/>
            </p:cNvSpPr>
            <p:nvPr/>
          </p:nvSpPr>
          <p:spPr bwMode="auto">
            <a:xfrm flipH="1" flipV="1">
              <a:off x="4545"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54" name="Line 1464"/>
            <p:cNvSpPr>
              <a:spLocks noChangeAspect="1" noChangeShapeType="1"/>
            </p:cNvSpPr>
            <p:nvPr/>
          </p:nvSpPr>
          <p:spPr bwMode="auto">
            <a:xfrm>
              <a:off x="4573"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55" name="Line 1465"/>
            <p:cNvSpPr>
              <a:spLocks noChangeAspect="1" noChangeShapeType="1"/>
            </p:cNvSpPr>
            <p:nvPr/>
          </p:nvSpPr>
          <p:spPr bwMode="auto">
            <a:xfrm flipH="1">
              <a:off x="4571"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56" name="Oval 1466"/>
            <p:cNvSpPr>
              <a:spLocks noChangeAspect="1" noChangeArrowheads="1"/>
            </p:cNvSpPr>
            <p:nvPr/>
          </p:nvSpPr>
          <p:spPr bwMode="auto">
            <a:xfrm flipH="1" flipV="1">
              <a:off x="4525"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457" name="Line 1467"/>
            <p:cNvSpPr>
              <a:spLocks noChangeAspect="1" noChangeShapeType="1"/>
            </p:cNvSpPr>
            <p:nvPr/>
          </p:nvSpPr>
          <p:spPr bwMode="auto">
            <a:xfrm>
              <a:off x="4645"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58" name="Line 1468"/>
            <p:cNvSpPr>
              <a:spLocks noChangeAspect="1" noChangeShapeType="1"/>
            </p:cNvSpPr>
            <p:nvPr/>
          </p:nvSpPr>
          <p:spPr bwMode="auto">
            <a:xfrm flipH="1" flipV="1">
              <a:off x="4610"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59" name="Line 1469"/>
            <p:cNvSpPr>
              <a:spLocks noChangeAspect="1" noChangeShapeType="1"/>
            </p:cNvSpPr>
            <p:nvPr/>
          </p:nvSpPr>
          <p:spPr bwMode="auto">
            <a:xfrm flipV="1">
              <a:off x="4609"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60" name="Oval 1470"/>
            <p:cNvSpPr>
              <a:spLocks noChangeAspect="1" noChangeArrowheads="1"/>
            </p:cNvSpPr>
            <p:nvPr/>
          </p:nvSpPr>
          <p:spPr bwMode="auto">
            <a:xfrm>
              <a:off x="4596"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461" name="Line 1471"/>
            <p:cNvSpPr>
              <a:spLocks noChangeAspect="1" noChangeShapeType="1"/>
            </p:cNvSpPr>
            <p:nvPr/>
          </p:nvSpPr>
          <p:spPr bwMode="auto">
            <a:xfrm flipH="1" flipV="1">
              <a:off x="4616"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62" name="Line 1472"/>
            <p:cNvSpPr>
              <a:spLocks noChangeAspect="1" noChangeShapeType="1"/>
            </p:cNvSpPr>
            <p:nvPr/>
          </p:nvSpPr>
          <p:spPr bwMode="auto">
            <a:xfrm>
              <a:off x="4644"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63" name="Line 1473"/>
            <p:cNvSpPr>
              <a:spLocks noChangeAspect="1" noChangeShapeType="1"/>
            </p:cNvSpPr>
            <p:nvPr/>
          </p:nvSpPr>
          <p:spPr bwMode="auto">
            <a:xfrm flipH="1">
              <a:off x="4642"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64" name="Oval 1474"/>
            <p:cNvSpPr>
              <a:spLocks noChangeAspect="1" noChangeArrowheads="1"/>
            </p:cNvSpPr>
            <p:nvPr/>
          </p:nvSpPr>
          <p:spPr bwMode="auto">
            <a:xfrm flipH="1" flipV="1">
              <a:off x="4596"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465" name="Line 1475"/>
            <p:cNvSpPr>
              <a:spLocks noChangeAspect="1" noChangeShapeType="1"/>
            </p:cNvSpPr>
            <p:nvPr/>
          </p:nvSpPr>
          <p:spPr bwMode="auto">
            <a:xfrm>
              <a:off x="4787"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66" name="Line 1476"/>
            <p:cNvSpPr>
              <a:spLocks noChangeAspect="1" noChangeShapeType="1"/>
            </p:cNvSpPr>
            <p:nvPr/>
          </p:nvSpPr>
          <p:spPr bwMode="auto">
            <a:xfrm flipH="1" flipV="1">
              <a:off x="4752"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67" name="Line 1477"/>
            <p:cNvSpPr>
              <a:spLocks noChangeAspect="1" noChangeShapeType="1"/>
            </p:cNvSpPr>
            <p:nvPr/>
          </p:nvSpPr>
          <p:spPr bwMode="auto">
            <a:xfrm flipV="1">
              <a:off x="4751"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68" name="Oval 1478"/>
            <p:cNvSpPr>
              <a:spLocks noChangeAspect="1" noChangeArrowheads="1"/>
            </p:cNvSpPr>
            <p:nvPr/>
          </p:nvSpPr>
          <p:spPr bwMode="auto">
            <a:xfrm>
              <a:off x="4738"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469" name="Line 1479"/>
            <p:cNvSpPr>
              <a:spLocks noChangeAspect="1" noChangeShapeType="1"/>
            </p:cNvSpPr>
            <p:nvPr/>
          </p:nvSpPr>
          <p:spPr bwMode="auto">
            <a:xfrm flipH="1" flipV="1">
              <a:off x="4758"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70" name="Line 1480"/>
            <p:cNvSpPr>
              <a:spLocks noChangeAspect="1" noChangeShapeType="1"/>
            </p:cNvSpPr>
            <p:nvPr/>
          </p:nvSpPr>
          <p:spPr bwMode="auto">
            <a:xfrm>
              <a:off x="4786"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71" name="Line 1481"/>
            <p:cNvSpPr>
              <a:spLocks noChangeAspect="1" noChangeShapeType="1"/>
            </p:cNvSpPr>
            <p:nvPr/>
          </p:nvSpPr>
          <p:spPr bwMode="auto">
            <a:xfrm flipH="1">
              <a:off x="4784"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72" name="Oval 1482"/>
            <p:cNvSpPr>
              <a:spLocks noChangeAspect="1" noChangeArrowheads="1"/>
            </p:cNvSpPr>
            <p:nvPr/>
          </p:nvSpPr>
          <p:spPr bwMode="auto">
            <a:xfrm flipH="1" flipV="1">
              <a:off x="4738"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473" name="Line 1483"/>
            <p:cNvSpPr>
              <a:spLocks noChangeAspect="1" noChangeShapeType="1"/>
            </p:cNvSpPr>
            <p:nvPr/>
          </p:nvSpPr>
          <p:spPr bwMode="auto">
            <a:xfrm>
              <a:off x="4930"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74" name="Line 1484"/>
            <p:cNvSpPr>
              <a:spLocks noChangeAspect="1" noChangeShapeType="1"/>
            </p:cNvSpPr>
            <p:nvPr/>
          </p:nvSpPr>
          <p:spPr bwMode="auto">
            <a:xfrm flipH="1" flipV="1">
              <a:off x="4895"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75" name="Line 1485"/>
            <p:cNvSpPr>
              <a:spLocks noChangeAspect="1" noChangeShapeType="1"/>
            </p:cNvSpPr>
            <p:nvPr/>
          </p:nvSpPr>
          <p:spPr bwMode="auto">
            <a:xfrm flipV="1">
              <a:off x="4894"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76" name="Oval 1486"/>
            <p:cNvSpPr>
              <a:spLocks noChangeAspect="1" noChangeArrowheads="1"/>
            </p:cNvSpPr>
            <p:nvPr/>
          </p:nvSpPr>
          <p:spPr bwMode="auto">
            <a:xfrm>
              <a:off x="4881"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477" name="Line 1487"/>
            <p:cNvSpPr>
              <a:spLocks noChangeAspect="1" noChangeShapeType="1"/>
            </p:cNvSpPr>
            <p:nvPr/>
          </p:nvSpPr>
          <p:spPr bwMode="auto">
            <a:xfrm flipH="1" flipV="1">
              <a:off x="4901"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78" name="Line 1488"/>
            <p:cNvSpPr>
              <a:spLocks noChangeAspect="1" noChangeShapeType="1"/>
            </p:cNvSpPr>
            <p:nvPr/>
          </p:nvSpPr>
          <p:spPr bwMode="auto">
            <a:xfrm>
              <a:off x="4929"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79" name="Line 1489"/>
            <p:cNvSpPr>
              <a:spLocks noChangeAspect="1" noChangeShapeType="1"/>
            </p:cNvSpPr>
            <p:nvPr/>
          </p:nvSpPr>
          <p:spPr bwMode="auto">
            <a:xfrm flipH="1">
              <a:off x="4927"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80" name="Oval 1490"/>
            <p:cNvSpPr>
              <a:spLocks noChangeAspect="1" noChangeArrowheads="1"/>
            </p:cNvSpPr>
            <p:nvPr/>
          </p:nvSpPr>
          <p:spPr bwMode="auto">
            <a:xfrm flipH="1" flipV="1">
              <a:off x="4881"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481" name="Line 1491"/>
            <p:cNvSpPr>
              <a:spLocks noChangeAspect="1" noChangeShapeType="1"/>
            </p:cNvSpPr>
            <p:nvPr/>
          </p:nvSpPr>
          <p:spPr bwMode="auto">
            <a:xfrm>
              <a:off x="4716"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82" name="Line 1492"/>
            <p:cNvSpPr>
              <a:spLocks noChangeAspect="1" noChangeShapeType="1"/>
            </p:cNvSpPr>
            <p:nvPr/>
          </p:nvSpPr>
          <p:spPr bwMode="auto">
            <a:xfrm flipH="1" flipV="1">
              <a:off x="4681"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83" name="Line 1493"/>
            <p:cNvSpPr>
              <a:spLocks noChangeAspect="1" noChangeShapeType="1"/>
            </p:cNvSpPr>
            <p:nvPr/>
          </p:nvSpPr>
          <p:spPr bwMode="auto">
            <a:xfrm flipV="1">
              <a:off x="4680"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84" name="Oval 1494"/>
            <p:cNvSpPr>
              <a:spLocks noChangeAspect="1" noChangeArrowheads="1"/>
            </p:cNvSpPr>
            <p:nvPr/>
          </p:nvSpPr>
          <p:spPr bwMode="auto">
            <a:xfrm>
              <a:off x="4667"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485" name="Line 1495"/>
            <p:cNvSpPr>
              <a:spLocks noChangeAspect="1" noChangeShapeType="1"/>
            </p:cNvSpPr>
            <p:nvPr/>
          </p:nvSpPr>
          <p:spPr bwMode="auto">
            <a:xfrm flipH="1" flipV="1">
              <a:off x="4687"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86" name="Line 1496"/>
            <p:cNvSpPr>
              <a:spLocks noChangeAspect="1" noChangeShapeType="1"/>
            </p:cNvSpPr>
            <p:nvPr/>
          </p:nvSpPr>
          <p:spPr bwMode="auto">
            <a:xfrm>
              <a:off x="4715"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87" name="Line 1497"/>
            <p:cNvSpPr>
              <a:spLocks noChangeAspect="1" noChangeShapeType="1"/>
            </p:cNvSpPr>
            <p:nvPr/>
          </p:nvSpPr>
          <p:spPr bwMode="auto">
            <a:xfrm flipH="1">
              <a:off x="4713"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88" name="Oval 1498"/>
            <p:cNvSpPr>
              <a:spLocks noChangeAspect="1" noChangeArrowheads="1"/>
            </p:cNvSpPr>
            <p:nvPr/>
          </p:nvSpPr>
          <p:spPr bwMode="auto">
            <a:xfrm flipH="1" flipV="1">
              <a:off x="4667"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489" name="Line 1499"/>
            <p:cNvSpPr>
              <a:spLocks noChangeAspect="1" noChangeShapeType="1"/>
            </p:cNvSpPr>
            <p:nvPr/>
          </p:nvSpPr>
          <p:spPr bwMode="auto">
            <a:xfrm>
              <a:off x="4859"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90" name="Line 1500"/>
            <p:cNvSpPr>
              <a:spLocks noChangeAspect="1" noChangeShapeType="1"/>
            </p:cNvSpPr>
            <p:nvPr/>
          </p:nvSpPr>
          <p:spPr bwMode="auto">
            <a:xfrm flipH="1" flipV="1">
              <a:off x="4824"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91" name="Line 1501"/>
            <p:cNvSpPr>
              <a:spLocks noChangeAspect="1" noChangeShapeType="1"/>
            </p:cNvSpPr>
            <p:nvPr/>
          </p:nvSpPr>
          <p:spPr bwMode="auto">
            <a:xfrm flipV="1">
              <a:off x="4823"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92" name="Oval 1502"/>
            <p:cNvSpPr>
              <a:spLocks noChangeAspect="1" noChangeArrowheads="1"/>
            </p:cNvSpPr>
            <p:nvPr/>
          </p:nvSpPr>
          <p:spPr bwMode="auto">
            <a:xfrm>
              <a:off x="4810"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493" name="Line 1503"/>
            <p:cNvSpPr>
              <a:spLocks noChangeAspect="1" noChangeShapeType="1"/>
            </p:cNvSpPr>
            <p:nvPr/>
          </p:nvSpPr>
          <p:spPr bwMode="auto">
            <a:xfrm flipH="1" flipV="1">
              <a:off x="4830"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94" name="Line 1504"/>
            <p:cNvSpPr>
              <a:spLocks noChangeAspect="1" noChangeShapeType="1"/>
            </p:cNvSpPr>
            <p:nvPr/>
          </p:nvSpPr>
          <p:spPr bwMode="auto">
            <a:xfrm>
              <a:off x="4858"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95" name="Line 1505"/>
            <p:cNvSpPr>
              <a:spLocks noChangeAspect="1" noChangeShapeType="1"/>
            </p:cNvSpPr>
            <p:nvPr/>
          </p:nvSpPr>
          <p:spPr bwMode="auto">
            <a:xfrm flipH="1">
              <a:off x="4856"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96" name="Oval 1506"/>
            <p:cNvSpPr>
              <a:spLocks noChangeAspect="1" noChangeArrowheads="1"/>
            </p:cNvSpPr>
            <p:nvPr/>
          </p:nvSpPr>
          <p:spPr bwMode="auto">
            <a:xfrm flipH="1" flipV="1">
              <a:off x="4810"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497" name="Line 1507"/>
            <p:cNvSpPr>
              <a:spLocks noChangeAspect="1" noChangeShapeType="1"/>
            </p:cNvSpPr>
            <p:nvPr/>
          </p:nvSpPr>
          <p:spPr bwMode="auto">
            <a:xfrm>
              <a:off x="5001"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98" name="Line 1508"/>
            <p:cNvSpPr>
              <a:spLocks noChangeAspect="1" noChangeShapeType="1"/>
            </p:cNvSpPr>
            <p:nvPr/>
          </p:nvSpPr>
          <p:spPr bwMode="auto">
            <a:xfrm flipH="1" flipV="1">
              <a:off x="4966"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499" name="Line 1509"/>
            <p:cNvSpPr>
              <a:spLocks noChangeAspect="1" noChangeShapeType="1"/>
            </p:cNvSpPr>
            <p:nvPr/>
          </p:nvSpPr>
          <p:spPr bwMode="auto">
            <a:xfrm flipV="1">
              <a:off x="4965"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500" name="Oval 1510"/>
            <p:cNvSpPr>
              <a:spLocks noChangeAspect="1" noChangeArrowheads="1"/>
            </p:cNvSpPr>
            <p:nvPr/>
          </p:nvSpPr>
          <p:spPr bwMode="auto">
            <a:xfrm>
              <a:off x="4952"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501" name="Line 1511"/>
            <p:cNvSpPr>
              <a:spLocks noChangeAspect="1" noChangeShapeType="1"/>
            </p:cNvSpPr>
            <p:nvPr/>
          </p:nvSpPr>
          <p:spPr bwMode="auto">
            <a:xfrm flipH="1" flipV="1">
              <a:off x="4972"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502" name="Line 1512"/>
            <p:cNvSpPr>
              <a:spLocks noChangeAspect="1" noChangeShapeType="1"/>
            </p:cNvSpPr>
            <p:nvPr/>
          </p:nvSpPr>
          <p:spPr bwMode="auto">
            <a:xfrm>
              <a:off x="5000"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503" name="Line 1513"/>
            <p:cNvSpPr>
              <a:spLocks noChangeAspect="1" noChangeShapeType="1"/>
            </p:cNvSpPr>
            <p:nvPr/>
          </p:nvSpPr>
          <p:spPr bwMode="auto">
            <a:xfrm flipH="1">
              <a:off x="4998"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504" name="Oval 1514"/>
            <p:cNvSpPr>
              <a:spLocks noChangeAspect="1" noChangeArrowheads="1"/>
            </p:cNvSpPr>
            <p:nvPr/>
          </p:nvSpPr>
          <p:spPr bwMode="auto">
            <a:xfrm flipH="1" flipV="1">
              <a:off x="4952"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505" name="Line 1515"/>
            <p:cNvSpPr>
              <a:spLocks noChangeAspect="1" noChangeShapeType="1"/>
            </p:cNvSpPr>
            <p:nvPr/>
          </p:nvSpPr>
          <p:spPr bwMode="auto">
            <a:xfrm>
              <a:off x="5144"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506" name="Line 1516"/>
            <p:cNvSpPr>
              <a:spLocks noChangeAspect="1" noChangeShapeType="1"/>
            </p:cNvSpPr>
            <p:nvPr/>
          </p:nvSpPr>
          <p:spPr bwMode="auto">
            <a:xfrm flipH="1" flipV="1">
              <a:off x="5109"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507" name="Line 1517"/>
            <p:cNvSpPr>
              <a:spLocks noChangeAspect="1" noChangeShapeType="1"/>
            </p:cNvSpPr>
            <p:nvPr/>
          </p:nvSpPr>
          <p:spPr bwMode="auto">
            <a:xfrm flipV="1">
              <a:off x="5108"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508" name="Oval 1518"/>
            <p:cNvSpPr>
              <a:spLocks noChangeAspect="1" noChangeArrowheads="1"/>
            </p:cNvSpPr>
            <p:nvPr/>
          </p:nvSpPr>
          <p:spPr bwMode="auto">
            <a:xfrm>
              <a:off x="5095"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509" name="Line 1519"/>
            <p:cNvSpPr>
              <a:spLocks noChangeAspect="1" noChangeShapeType="1"/>
            </p:cNvSpPr>
            <p:nvPr/>
          </p:nvSpPr>
          <p:spPr bwMode="auto">
            <a:xfrm flipH="1" flipV="1">
              <a:off x="5115"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510" name="Line 1520"/>
            <p:cNvSpPr>
              <a:spLocks noChangeAspect="1" noChangeShapeType="1"/>
            </p:cNvSpPr>
            <p:nvPr/>
          </p:nvSpPr>
          <p:spPr bwMode="auto">
            <a:xfrm>
              <a:off x="5143"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511" name="Line 1521"/>
            <p:cNvSpPr>
              <a:spLocks noChangeAspect="1" noChangeShapeType="1"/>
            </p:cNvSpPr>
            <p:nvPr/>
          </p:nvSpPr>
          <p:spPr bwMode="auto">
            <a:xfrm flipH="1">
              <a:off x="5141"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512" name="Oval 1522"/>
            <p:cNvSpPr>
              <a:spLocks noChangeAspect="1" noChangeArrowheads="1"/>
            </p:cNvSpPr>
            <p:nvPr/>
          </p:nvSpPr>
          <p:spPr bwMode="auto">
            <a:xfrm flipH="1" flipV="1">
              <a:off x="5095"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513" name="Line 1523"/>
            <p:cNvSpPr>
              <a:spLocks noChangeAspect="1" noChangeShapeType="1"/>
            </p:cNvSpPr>
            <p:nvPr/>
          </p:nvSpPr>
          <p:spPr bwMode="auto">
            <a:xfrm>
              <a:off x="5072"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514" name="Line 1524"/>
            <p:cNvSpPr>
              <a:spLocks noChangeAspect="1" noChangeShapeType="1"/>
            </p:cNvSpPr>
            <p:nvPr/>
          </p:nvSpPr>
          <p:spPr bwMode="auto">
            <a:xfrm flipH="1" flipV="1">
              <a:off x="5037"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515" name="Line 1525"/>
            <p:cNvSpPr>
              <a:spLocks noChangeAspect="1" noChangeShapeType="1"/>
            </p:cNvSpPr>
            <p:nvPr/>
          </p:nvSpPr>
          <p:spPr bwMode="auto">
            <a:xfrm flipV="1">
              <a:off x="5036"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516" name="Oval 1526"/>
            <p:cNvSpPr>
              <a:spLocks noChangeAspect="1" noChangeArrowheads="1"/>
            </p:cNvSpPr>
            <p:nvPr/>
          </p:nvSpPr>
          <p:spPr bwMode="auto">
            <a:xfrm>
              <a:off x="5023"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517" name="Line 1527"/>
            <p:cNvSpPr>
              <a:spLocks noChangeAspect="1" noChangeShapeType="1"/>
            </p:cNvSpPr>
            <p:nvPr/>
          </p:nvSpPr>
          <p:spPr bwMode="auto">
            <a:xfrm flipH="1" flipV="1">
              <a:off x="5043"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518" name="Line 1528"/>
            <p:cNvSpPr>
              <a:spLocks noChangeAspect="1" noChangeShapeType="1"/>
            </p:cNvSpPr>
            <p:nvPr/>
          </p:nvSpPr>
          <p:spPr bwMode="auto">
            <a:xfrm>
              <a:off x="5071"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519" name="Line 1529"/>
            <p:cNvSpPr>
              <a:spLocks noChangeAspect="1" noChangeShapeType="1"/>
            </p:cNvSpPr>
            <p:nvPr/>
          </p:nvSpPr>
          <p:spPr bwMode="auto">
            <a:xfrm flipH="1">
              <a:off x="5069"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520" name="Oval 1530"/>
            <p:cNvSpPr>
              <a:spLocks noChangeAspect="1" noChangeArrowheads="1"/>
            </p:cNvSpPr>
            <p:nvPr/>
          </p:nvSpPr>
          <p:spPr bwMode="auto">
            <a:xfrm flipH="1" flipV="1">
              <a:off x="5023"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521" name="Line 1531"/>
            <p:cNvSpPr>
              <a:spLocks noChangeAspect="1" noChangeShapeType="1"/>
            </p:cNvSpPr>
            <p:nvPr/>
          </p:nvSpPr>
          <p:spPr bwMode="auto">
            <a:xfrm>
              <a:off x="5215"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522" name="Line 1532"/>
            <p:cNvSpPr>
              <a:spLocks noChangeAspect="1" noChangeShapeType="1"/>
            </p:cNvSpPr>
            <p:nvPr/>
          </p:nvSpPr>
          <p:spPr bwMode="auto">
            <a:xfrm flipH="1" flipV="1">
              <a:off x="5180"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523" name="Line 1533"/>
            <p:cNvSpPr>
              <a:spLocks noChangeAspect="1" noChangeShapeType="1"/>
            </p:cNvSpPr>
            <p:nvPr/>
          </p:nvSpPr>
          <p:spPr bwMode="auto">
            <a:xfrm flipV="1">
              <a:off x="5179"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524" name="Oval 1534"/>
            <p:cNvSpPr>
              <a:spLocks noChangeAspect="1" noChangeArrowheads="1"/>
            </p:cNvSpPr>
            <p:nvPr/>
          </p:nvSpPr>
          <p:spPr bwMode="auto">
            <a:xfrm>
              <a:off x="5166"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525" name="Line 1535"/>
            <p:cNvSpPr>
              <a:spLocks noChangeAspect="1" noChangeShapeType="1"/>
            </p:cNvSpPr>
            <p:nvPr/>
          </p:nvSpPr>
          <p:spPr bwMode="auto">
            <a:xfrm flipH="1" flipV="1">
              <a:off x="5186"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526" name="Line 1536"/>
            <p:cNvSpPr>
              <a:spLocks noChangeAspect="1" noChangeShapeType="1"/>
            </p:cNvSpPr>
            <p:nvPr/>
          </p:nvSpPr>
          <p:spPr bwMode="auto">
            <a:xfrm>
              <a:off x="5214"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527" name="Line 1537"/>
            <p:cNvSpPr>
              <a:spLocks noChangeAspect="1" noChangeShapeType="1"/>
            </p:cNvSpPr>
            <p:nvPr/>
          </p:nvSpPr>
          <p:spPr bwMode="auto">
            <a:xfrm flipH="1">
              <a:off x="5212"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528" name="Oval 1538"/>
            <p:cNvSpPr>
              <a:spLocks noChangeAspect="1" noChangeArrowheads="1"/>
            </p:cNvSpPr>
            <p:nvPr/>
          </p:nvSpPr>
          <p:spPr bwMode="auto">
            <a:xfrm flipH="1" flipV="1">
              <a:off x="5166"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529" name="Line 1539"/>
            <p:cNvSpPr>
              <a:spLocks noChangeAspect="1" noChangeShapeType="1"/>
            </p:cNvSpPr>
            <p:nvPr/>
          </p:nvSpPr>
          <p:spPr bwMode="auto">
            <a:xfrm>
              <a:off x="5286"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530" name="Line 1540"/>
            <p:cNvSpPr>
              <a:spLocks noChangeAspect="1" noChangeShapeType="1"/>
            </p:cNvSpPr>
            <p:nvPr/>
          </p:nvSpPr>
          <p:spPr bwMode="auto">
            <a:xfrm flipH="1" flipV="1">
              <a:off x="5251"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65531" name="Line 1541"/>
            <p:cNvSpPr>
              <a:spLocks noChangeAspect="1" noChangeShapeType="1"/>
            </p:cNvSpPr>
            <p:nvPr/>
          </p:nvSpPr>
          <p:spPr bwMode="auto">
            <a:xfrm flipV="1">
              <a:off x="5250"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532" name="Oval 1542"/>
            <p:cNvSpPr>
              <a:spLocks noChangeAspect="1" noChangeArrowheads="1"/>
            </p:cNvSpPr>
            <p:nvPr/>
          </p:nvSpPr>
          <p:spPr bwMode="auto">
            <a:xfrm>
              <a:off x="5237"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65533" name="Line 1543"/>
            <p:cNvSpPr>
              <a:spLocks noChangeAspect="1" noChangeShapeType="1"/>
            </p:cNvSpPr>
            <p:nvPr/>
          </p:nvSpPr>
          <p:spPr bwMode="auto">
            <a:xfrm flipH="1" flipV="1">
              <a:off x="5257"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65534" name="Line 1544"/>
            <p:cNvSpPr>
              <a:spLocks noChangeAspect="1" noChangeShapeType="1"/>
            </p:cNvSpPr>
            <p:nvPr/>
          </p:nvSpPr>
          <p:spPr bwMode="auto">
            <a:xfrm>
              <a:off x="5285"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65535" name="Line 1545"/>
            <p:cNvSpPr>
              <a:spLocks noChangeAspect="1" noChangeShapeType="1"/>
            </p:cNvSpPr>
            <p:nvPr/>
          </p:nvSpPr>
          <p:spPr bwMode="auto">
            <a:xfrm flipH="1">
              <a:off x="5283"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240" name="Oval 1546"/>
            <p:cNvSpPr>
              <a:spLocks noChangeAspect="1" noChangeArrowheads="1"/>
            </p:cNvSpPr>
            <p:nvPr/>
          </p:nvSpPr>
          <p:spPr bwMode="auto">
            <a:xfrm flipH="1" flipV="1">
              <a:off x="5237"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241" name="Line 1547"/>
            <p:cNvSpPr>
              <a:spLocks noChangeAspect="1" noChangeShapeType="1"/>
            </p:cNvSpPr>
            <p:nvPr/>
          </p:nvSpPr>
          <p:spPr bwMode="auto">
            <a:xfrm>
              <a:off x="5358"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242" name="Line 1548"/>
            <p:cNvSpPr>
              <a:spLocks noChangeAspect="1" noChangeShapeType="1"/>
            </p:cNvSpPr>
            <p:nvPr/>
          </p:nvSpPr>
          <p:spPr bwMode="auto">
            <a:xfrm flipH="1" flipV="1">
              <a:off x="5323"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243" name="Line 1549"/>
            <p:cNvSpPr>
              <a:spLocks noChangeAspect="1" noChangeShapeType="1"/>
            </p:cNvSpPr>
            <p:nvPr/>
          </p:nvSpPr>
          <p:spPr bwMode="auto">
            <a:xfrm flipV="1">
              <a:off x="5322"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244" name="Oval 1550"/>
            <p:cNvSpPr>
              <a:spLocks noChangeAspect="1" noChangeArrowheads="1"/>
            </p:cNvSpPr>
            <p:nvPr/>
          </p:nvSpPr>
          <p:spPr bwMode="auto">
            <a:xfrm>
              <a:off x="5309"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sp>
          <p:nvSpPr>
            <p:cNvPr id="266245" name="Line 1551"/>
            <p:cNvSpPr>
              <a:spLocks noChangeAspect="1" noChangeShapeType="1"/>
            </p:cNvSpPr>
            <p:nvPr/>
          </p:nvSpPr>
          <p:spPr bwMode="auto">
            <a:xfrm flipH="1" flipV="1">
              <a:off x="5329"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246" name="Line 1552"/>
            <p:cNvSpPr>
              <a:spLocks noChangeAspect="1" noChangeShapeType="1"/>
            </p:cNvSpPr>
            <p:nvPr/>
          </p:nvSpPr>
          <p:spPr bwMode="auto">
            <a:xfrm>
              <a:off x="5357"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247" name="Line 1553"/>
            <p:cNvSpPr>
              <a:spLocks noChangeAspect="1" noChangeShapeType="1"/>
            </p:cNvSpPr>
            <p:nvPr/>
          </p:nvSpPr>
          <p:spPr bwMode="auto">
            <a:xfrm flipH="1">
              <a:off x="5355"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266248" name="Oval 1554"/>
            <p:cNvSpPr>
              <a:spLocks noChangeAspect="1" noChangeArrowheads="1"/>
            </p:cNvSpPr>
            <p:nvPr/>
          </p:nvSpPr>
          <p:spPr bwMode="auto">
            <a:xfrm flipH="1" flipV="1">
              <a:off x="5309"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s-ES"/>
            </a:p>
          </p:txBody>
        </p:sp>
      </p:grpSp>
      <p:sp>
        <p:nvSpPr>
          <p:cNvPr id="64530" name="Oval 1555"/>
          <p:cNvSpPr>
            <a:spLocks noChangeArrowheads="1"/>
          </p:cNvSpPr>
          <p:nvPr/>
        </p:nvSpPr>
        <p:spPr bwMode="auto">
          <a:xfrm>
            <a:off x="3319463" y="2093913"/>
            <a:ext cx="671512" cy="398462"/>
          </a:xfrm>
          <a:prstGeom prst="ellipse">
            <a:avLst/>
          </a:prstGeom>
          <a:gradFill rotWithShape="1">
            <a:gsLst>
              <a:gs pos="0">
                <a:srgbClr val="717100"/>
              </a:gs>
              <a:gs pos="50000">
                <a:srgbClr val="F5F500"/>
              </a:gs>
              <a:gs pos="100000">
                <a:srgbClr val="717100"/>
              </a:gs>
            </a:gsLst>
            <a:lin ang="5400000" scaled="1"/>
          </a:gradFill>
          <a:ln w="9525">
            <a:solidFill>
              <a:schemeClr val="tx1"/>
            </a:solidFill>
            <a:round/>
            <a:headEnd/>
            <a:tailEnd/>
          </a:ln>
        </p:spPr>
        <p:txBody>
          <a:bodyPr wrap="none" anchor="ctr">
            <a:prstTxWarp prst="textNoShape">
              <a:avLst/>
            </a:prstTxWarp>
          </a:bodyPr>
          <a:lstStyle/>
          <a:p>
            <a:pPr algn="ctr"/>
            <a:r>
              <a:rPr lang="en-US" b="1"/>
              <a:t>PI3K</a:t>
            </a:r>
          </a:p>
        </p:txBody>
      </p:sp>
      <p:sp>
        <p:nvSpPr>
          <p:cNvPr id="64531" name="Oval 1556"/>
          <p:cNvSpPr>
            <a:spLocks noChangeArrowheads="1"/>
          </p:cNvSpPr>
          <p:nvPr/>
        </p:nvSpPr>
        <p:spPr bwMode="auto">
          <a:xfrm>
            <a:off x="2865438" y="2354263"/>
            <a:ext cx="701675" cy="395287"/>
          </a:xfrm>
          <a:prstGeom prst="ellipse">
            <a:avLst/>
          </a:prstGeom>
          <a:gradFill rotWithShape="1">
            <a:gsLst>
              <a:gs pos="0">
                <a:srgbClr val="717100"/>
              </a:gs>
              <a:gs pos="50000">
                <a:srgbClr val="F5F500"/>
              </a:gs>
              <a:gs pos="100000">
                <a:srgbClr val="717100"/>
              </a:gs>
            </a:gsLst>
            <a:lin ang="5400000" scaled="1"/>
          </a:gradFill>
          <a:ln w="9525">
            <a:solidFill>
              <a:schemeClr val="tx1"/>
            </a:solidFill>
            <a:round/>
            <a:headEnd/>
            <a:tailEnd/>
          </a:ln>
        </p:spPr>
        <p:txBody>
          <a:bodyPr wrap="none" anchor="ctr">
            <a:prstTxWarp prst="textNoShape">
              <a:avLst/>
            </a:prstTxWarp>
          </a:bodyPr>
          <a:lstStyle/>
          <a:p>
            <a:pPr algn="ctr"/>
            <a:r>
              <a:rPr lang="en-US" b="1"/>
              <a:t>PDK</a:t>
            </a:r>
          </a:p>
        </p:txBody>
      </p:sp>
      <p:sp>
        <p:nvSpPr>
          <p:cNvPr id="64532" name="Oval 1557"/>
          <p:cNvSpPr>
            <a:spLocks noChangeArrowheads="1"/>
          </p:cNvSpPr>
          <p:nvPr/>
        </p:nvSpPr>
        <p:spPr bwMode="auto">
          <a:xfrm>
            <a:off x="1862138" y="1614488"/>
            <a:ext cx="365125" cy="228600"/>
          </a:xfrm>
          <a:prstGeom prst="ellipse">
            <a:avLst/>
          </a:prstGeom>
          <a:gradFill rotWithShape="1">
            <a:gsLst>
              <a:gs pos="0">
                <a:srgbClr val="717100"/>
              </a:gs>
              <a:gs pos="50000">
                <a:srgbClr val="F5F500"/>
              </a:gs>
              <a:gs pos="100000">
                <a:srgbClr val="717100"/>
              </a:gs>
            </a:gsLst>
            <a:lin ang="5400000" scaled="1"/>
          </a:gradFill>
          <a:ln w="9525">
            <a:solidFill>
              <a:schemeClr val="tx1"/>
            </a:solidFill>
            <a:round/>
            <a:headEnd/>
            <a:tailEnd/>
          </a:ln>
        </p:spPr>
        <p:txBody>
          <a:bodyPr wrap="none" anchor="ctr">
            <a:prstTxWarp prst="textNoShape">
              <a:avLst/>
            </a:prstTxWarp>
          </a:bodyPr>
          <a:lstStyle/>
          <a:p>
            <a:pPr algn="ctr"/>
            <a:r>
              <a:rPr lang="en-US" sz="800" b="1"/>
              <a:t>aPKC</a:t>
            </a:r>
            <a:r>
              <a:rPr lang="en-US" sz="800" b="1">
                <a:sym typeface="Symbol" charset="2"/>
              </a:rPr>
              <a:t></a:t>
            </a:r>
          </a:p>
        </p:txBody>
      </p:sp>
      <p:sp>
        <p:nvSpPr>
          <p:cNvPr id="64533" name="Oval 1558"/>
          <p:cNvSpPr>
            <a:spLocks noChangeArrowheads="1"/>
          </p:cNvSpPr>
          <p:nvPr/>
        </p:nvSpPr>
        <p:spPr bwMode="auto">
          <a:xfrm>
            <a:off x="5595938" y="6105525"/>
            <a:ext cx="320675" cy="503238"/>
          </a:xfrm>
          <a:prstGeom prst="ellipse">
            <a:avLst/>
          </a:prstGeom>
          <a:gradFill rotWithShape="1">
            <a:gsLst>
              <a:gs pos="0">
                <a:srgbClr val="4D0808"/>
              </a:gs>
              <a:gs pos="50000">
                <a:srgbClr val="F57A00"/>
              </a:gs>
              <a:gs pos="100000">
                <a:srgbClr val="4D0808"/>
              </a:gs>
            </a:gsLst>
            <a:lin ang="0" scaled="1"/>
          </a:gradFill>
          <a:ln w="9525">
            <a:solidFill>
              <a:schemeClr val="tx1"/>
            </a:solidFill>
            <a:round/>
            <a:headEnd/>
            <a:tailEnd/>
          </a:ln>
        </p:spPr>
        <p:txBody>
          <a:bodyPr wrap="none" anchor="ctr">
            <a:prstTxWarp prst="textNoShape">
              <a:avLst/>
            </a:prstTxWarp>
          </a:bodyPr>
          <a:lstStyle/>
          <a:p>
            <a:pPr algn="ctr"/>
            <a:r>
              <a:rPr lang="en-US" sz="800" b="1">
                <a:solidFill>
                  <a:srgbClr val="FFFF66"/>
                </a:solidFill>
              </a:rPr>
              <a:t>AP-1</a:t>
            </a:r>
          </a:p>
        </p:txBody>
      </p:sp>
      <p:sp>
        <p:nvSpPr>
          <p:cNvPr id="64534" name="Oval 1559"/>
          <p:cNvSpPr>
            <a:spLocks noChangeArrowheads="1"/>
          </p:cNvSpPr>
          <p:nvPr/>
        </p:nvSpPr>
        <p:spPr bwMode="auto">
          <a:xfrm>
            <a:off x="5813425" y="6105525"/>
            <a:ext cx="320675" cy="503238"/>
          </a:xfrm>
          <a:prstGeom prst="ellipse">
            <a:avLst/>
          </a:prstGeom>
          <a:gradFill rotWithShape="1">
            <a:gsLst>
              <a:gs pos="0">
                <a:srgbClr val="4D0808"/>
              </a:gs>
              <a:gs pos="50000">
                <a:srgbClr val="F57A00"/>
              </a:gs>
              <a:gs pos="100000">
                <a:srgbClr val="4D0808"/>
              </a:gs>
            </a:gsLst>
            <a:lin ang="0" scaled="1"/>
          </a:gradFill>
          <a:ln w="9525">
            <a:solidFill>
              <a:schemeClr val="tx1"/>
            </a:solidFill>
            <a:round/>
            <a:headEnd/>
            <a:tailEnd/>
          </a:ln>
        </p:spPr>
        <p:txBody>
          <a:bodyPr wrap="none" anchor="ctr">
            <a:prstTxWarp prst="textNoShape">
              <a:avLst/>
            </a:prstTxWarp>
          </a:bodyPr>
          <a:lstStyle/>
          <a:p>
            <a:pPr algn="ctr"/>
            <a:r>
              <a:rPr lang="en-US" sz="800" b="1">
                <a:solidFill>
                  <a:srgbClr val="FFFF66"/>
                </a:solidFill>
              </a:rPr>
              <a:t>AP-1</a:t>
            </a:r>
          </a:p>
        </p:txBody>
      </p:sp>
      <p:grpSp>
        <p:nvGrpSpPr>
          <p:cNvPr id="266907" name="Group 1560"/>
          <p:cNvGrpSpPr>
            <a:grpSpLocks/>
          </p:cNvGrpSpPr>
          <p:nvPr/>
        </p:nvGrpSpPr>
        <p:grpSpPr bwMode="auto">
          <a:xfrm>
            <a:off x="8042275" y="5988050"/>
            <a:ext cx="658813" cy="746125"/>
            <a:chOff x="704" y="2374"/>
            <a:chExt cx="415" cy="470"/>
          </a:xfrm>
        </p:grpSpPr>
        <p:sp>
          <p:nvSpPr>
            <p:cNvPr id="64965" name="Oval 1561"/>
            <p:cNvSpPr>
              <a:spLocks noChangeArrowheads="1"/>
            </p:cNvSpPr>
            <p:nvPr/>
          </p:nvSpPr>
          <p:spPr bwMode="auto">
            <a:xfrm flipH="1">
              <a:off x="704" y="2374"/>
              <a:ext cx="411" cy="236"/>
            </a:xfrm>
            <a:prstGeom prst="ellipse">
              <a:avLst/>
            </a:prstGeom>
            <a:gradFill rotWithShape="1">
              <a:gsLst>
                <a:gs pos="0">
                  <a:srgbClr val="006600"/>
                </a:gs>
                <a:gs pos="100000">
                  <a:schemeClr val="bg2"/>
                </a:gs>
              </a:gsLst>
              <a:lin ang="5400000" scaled="1"/>
            </a:gradFill>
            <a:ln w="9525">
              <a:noFill/>
              <a:round/>
              <a:headEnd/>
              <a:tailEnd/>
            </a:ln>
          </p:spPr>
          <p:txBody>
            <a:bodyPr wrap="none" anchor="ctr">
              <a:prstTxWarp prst="textNoShape">
                <a:avLst/>
              </a:prstTxWarp>
            </a:bodyPr>
            <a:lstStyle/>
            <a:p>
              <a:pPr algn="ctr"/>
              <a:r>
                <a:rPr lang="en-US" sz="1200" b="1">
                  <a:solidFill>
                    <a:srgbClr val="FFFF00"/>
                  </a:solidFill>
                </a:rPr>
                <a:t>STAT 3</a:t>
              </a:r>
            </a:p>
          </p:txBody>
        </p:sp>
        <p:sp>
          <p:nvSpPr>
            <p:cNvPr id="64966" name="Oval 1562"/>
            <p:cNvSpPr>
              <a:spLocks noChangeAspect="1" noChangeArrowheads="1"/>
            </p:cNvSpPr>
            <p:nvPr/>
          </p:nvSpPr>
          <p:spPr bwMode="auto">
            <a:xfrm>
              <a:off x="728" y="2544"/>
              <a:ext cx="115" cy="11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64967" name="Oval 1563"/>
            <p:cNvSpPr>
              <a:spLocks noChangeArrowheads="1"/>
            </p:cNvSpPr>
            <p:nvPr/>
          </p:nvSpPr>
          <p:spPr bwMode="auto">
            <a:xfrm flipH="1">
              <a:off x="708" y="2608"/>
              <a:ext cx="411" cy="236"/>
            </a:xfrm>
            <a:prstGeom prst="ellipse">
              <a:avLst/>
            </a:prstGeom>
            <a:gradFill rotWithShape="1">
              <a:gsLst>
                <a:gs pos="0">
                  <a:srgbClr val="006600"/>
                </a:gs>
                <a:gs pos="100000">
                  <a:schemeClr val="bg2"/>
                </a:gs>
              </a:gsLst>
              <a:lin ang="5400000" scaled="1"/>
            </a:gradFill>
            <a:ln w="9525">
              <a:noFill/>
              <a:round/>
              <a:headEnd/>
              <a:tailEnd/>
            </a:ln>
          </p:spPr>
          <p:txBody>
            <a:bodyPr wrap="none" anchor="ctr">
              <a:prstTxWarp prst="textNoShape">
                <a:avLst/>
              </a:prstTxWarp>
            </a:bodyPr>
            <a:lstStyle/>
            <a:p>
              <a:pPr algn="ctr"/>
              <a:r>
                <a:rPr lang="en-US" sz="1200" b="1">
                  <a:solidFill>
                    <a:srgbClr val="FFFF00"/>
                  </a:solidFill>
                </a:rPr>
                <a:t>STAT 3</a:t>
              </a:r>
            </a:p>
          </p:txBody>
        </p:sp>
        <p:sp>
          <p:nvSpPr>
            <p:cNvPr id="64968" name="Oval 1564"/>
            <p:cNvSpPr>
              <a:spLocks noChangeAspect="1" noChangeArrowheads="1"/>
            </p:cNvSpPr>
            <p:nvPr/>
          </p:nvSpPr>
          <p:spPr bwMode="auto">
            <a:xfrm>
              <a:off x="981" y="2542"/>
              <a:ext cx="115" cy="11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800" b="1">
                  <a:solidFill>
                    <a:srgbClr val="4D0808"/>
                  </a:solidFill>
                  <a:ea typeface="Arial" charset="0"/>
                  <a:cs typeface="Arial" charset="0"/>
                </a:rPr>
                <a:t>P</a:t>
              </a:r>
            </a:p>
          </p:txBody>
        </p:sp>
      </p:grpSp>
      <p:sp>
        <p:nvSpPr>
          <p:cNvPr id="64536" name="Oval 1565"/>
          <p:cNvSpPr>
            <a:spLocks noChangeAspect="1" noChangeArrowheads="1"/>
          </p:cNvSpPr>
          <p:nvPr/>
        </p:nvSpPr>
        <p:spPr bwMode="auto">
          <a:xfrm>
            <a:off x="5995988" y="6038850"/>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64537" name="Oval 1566"/>
          <p:cNvSpPr>
            <a:spLocks noChangeAspect="1" noChangeArrowheads="1"/>
          </p:cNvSpPr>
          <p:nvPr/>
        </p:nvSpPr>
        <p:spPr bwMode="auto">
          <a:xfrm>
            <a:off x="5727700" y="6019800"/>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64538" name="Oval 1567"/>
          <p:cNvSpPr>
            <a:spLocks noChangeArrowheads="1"/>
          </p:cNvSpPr>
          <p:nvPr/>
        </p:nvSpPr>
        <p:spPr bwMode="auto">
          <a:xfrm>
            <a:off x="5108575" y="3290888"/>
            <a:ext cx="414338" cy="263525"/>
          </a:xfrm>
          <a:prstGeom prst="ellipse">
            <a:avLst/>
          </a:prstGeom>
          <a:gradFill rotWithShape="1">
            <a:gsLst>
              <a:gs pos="0">
                <a:srgbClr val="4D0808"/>
              </a:gs>
              <a:gs pos="50000">
                <a:srgbClr val="F57A00"/>
              </a:gs>
              <a:gs pos="100000">
                <a:srgbClr val="4D0808"/>
              </a:gs>
            </a:gsLst>
            <a:lin ang="5400000" scaled="1"/>
          </a:gradFill>
          <a:ln w="9525">
            <a:solidFill>
              <a:schemeClr val="tx1"/>
            </a:solidFill>
            <a:round/>
            <a:headEnd/>
            <a:tailEnd/>
          </a:ln>
        </p:spPr>
        <p:txBody>
          <a:bodyPr wrap="none" anchor="ctr">
            <a:prstTxWarp prst="textNoShape">
              <a:avLst/>
            </a:prstTxWarp>
          </a:bodyPr>
          <a:lstStyle/>
          <a:p>
            <a:pPr algn="ctr"/>
            <a:r>
              <a:rPr lang="en-US" sz="1000" b="1">
                <a:solidFill>
                  <a:srgbClr val="FFFF66"/>
                </a:solidFill>
              </a:rPr>
              <a:t>Grb2</a:t>
            </a:r>
          </a:p>
        </p:txBody>
      </p:sp>
      <p:sp>
        <p:nvSpPr>
          <p:cNvPr id="64539" name="Oval 1568"/>
          <p:cNvSpPr>
            <a:spLocks noChangeArrowheads="1"/>
          </p:cNvSpPr>
          <p:nvPr/>
        </p:nvSpPr>
        <p:spPr bwMode="auto">
          <a:xfrm>
            <a:off x="5218113" y="3503613"/>
            <a:ext cx="482600" cy="252412"/>
          </a:xfrm>
          <a:prstGeom prst="ellipse">
            <a:avLst/>
          </a:prstGeom>
          <a:gradFill rotWithShape="1">
            <a:gsLst>
              <a:gs pos="0">
                <a:srgbClr val="4D0808"/>
              </a:gs>
              <a:gs pos="50000">
                <a:srgbClr val="F57A00"/>
              </a:gs>
              <a:gs pos="100000">
                <a:srgbClr val="4D0808"/>
              </a:gs>
            </a:gsLst>
            <a:lin ang="5400000" scaled="1"/>
          </a:gradFill>
          <a:ln w="9525">
            <a:solidFill>
              <a:schemeClr val="tx1"/>
            </a:solidFill>
            <a:round/>
            <a:headEnd/>
            <a:tailEnd/>
          </a:ln>
        </p:spPr>
        <p:txBody>
          <a:bodyPr wrap="none" anchor="ctr">
            <a:prstTxWarp prst="textNoShape">
              <a:avLst/>
            </a:prstTxWarp>
          </a:bodyPr>
          <a:lstStyle/>
          <a:p>
            <a:pPr algn="ctr"/>
            <a:r>
              <a:rPr lang="en-US" sz="1000" b="1">
                <a:solidFill>
                  <a:srgbClr val="FFFF66"/>
                </a:solidFill>
              </a:rPr>
              <a:t>SOS</a:t>
            </a:r>
          </a:p>
        </p:txBody>
      </p:sp>
      <p:sp>
        <p:nvSpPr>
          <p:cNvPr id="64540" name="Oval 1569"/>
          <p:cNvSpPr>
            <a:spLocks noChangeArrowheads="1"/>
          </p:cNvSpPr>
          <p:nvPr/>
        </p:nvSpPr>
        <p:spPr bwMode="auto">
          <a:xfrm>
            <a:off x="5397500" y="3673475"/>
            <a:ext cx="608013" cy="312738"/>
          </a:xfrm>
          <a:prstGeom prst="ellipse">
            <a:avLst/>
          </a:prstGeom>
          <a:gradFill rotWithShape="1">
            <a:gsLst>
              <a:gs pos="0">
                <a:srgbClr val="4D0808"/>
              </a:gs>
              <a:gs pos="50000">
                <a:srgbClr val="F57A00"/>
              </a:gs>
              <a:gs pos="100000">
                <a:srgbClr val="4D0808"/>
              </a:gs>
            </a:gsLst>
            <a:lin ang="5400000" scaled="1"/>
          </a:gradFill>
          <a:ln w="9525">
            <a:solidFill>
              <a:schemeClr val="tx1"/>
            </a:solidFill>
            <a:round/>
            <a:headEnd/>
            <a:tailEnd/>
          </a:ln>
        </p:spPr>
        <p:txBody>
          <a:bodyPr wrap="none" anchor="ctr">
            <a:prstTxWarp prst="textNoShape">
              <a:avLst/>
            </a:prstTxWarp>
          </a:bodyPr>
          <a:lstStyle/>
          <a:p>
            <a:pPr algn="ctr"/>
            <a:r>
              <a:rPr lang="en-US" sz="1000" b="1">
                <a:solidFill>
                  <a:srgbClr val="FFFF66"/>
                </a:solidFill>
              </a:rPr>
              <a:t>Ras</a:t>
            </a:r>
          </a:p>
        </p:txBody>
      </p:sp>
      <p:sp>
        <p:nvSpPr>
          <p:cNvPr id="64541" name="Oval 1570"/>
          <p:cNvSpPr>
            <a:spLocks noChangeArrowheads="1"/>
          </p:cNvSpPr>
          <p:nvPr/>
        </p:nvSpPr>
        <p:spPr bwMode="auto">
          <a:xfrm>
            <a:off x="3727450" y="2909888"/>
            <a:ext cx="404813" cy="244475"/>
          </a:xfrm>
          <a:prstGeom prst="ellipse">
            <a:avLst/>
          </a:prstGeom>
          <a:gradFill rotWithShape="1">
            <a:gsLst>
              <a:gs pos="0">
                <a:srgbClr val="4D0808"/>
              </a:gs>
              <a:gs pos="50000">
                <a:srgbClr val="F57A00"/>
              </a:gs>
              <a:gs pos="100000">
                <a:srgbClr val="4D0808"/>
              </a:gs>
            </a:gsLst>
            <a:lin ang="5400000" scaled="1"/>
          </a:gradFill>
          <a:ln w="9525">
            <a:solidFill>
              <a:srgbClr val="E6FFCD"/>
            </a:solidFill>
            <a:round/>
            <a:headEnd/>
            <a:tailEnd/>
          </a:ln>
        </p:spPr>
        <p:txBody>
          <a:bodyPr wrap="none" anchor="ctr">
            <a:prstTxWarp prst="textNoShape">
              <a:avLst/>
            </a:prstTxWarp>
          </a:bodyPr>
          <a:lstStyle/>
          <a:p>
            <a:pPr algn="ctr"/>
            <a:r>
              <a:rPr lang="en-US" sz="1000" b="1">
                <a:solidFill>
                  <a:srgbClr val="FFFF66"/>
                </a:solidFill>
              </a:rPr>
              <a:t>SHC</a:t>
            </a:r>
          </a:p>
        </p:txBody>
      </p:sp>
      <p:sp>
        <p:nvSpPr>
          <p:cNvPr id="64542" name="Oval 1571"/>
          <p:cNvSpPr>
            <a:spLocks noChangeArrowheads="1"/>
          </p:cNvSpPr>
          <p:nvPr/>
        </p:nvSpPr>
        <p:spPr bwMode="auto">
          <a:xfrm>
            <a:off x="4838700" y="1389063"/>
            <a:ext cx="285750" cy="523875"/>
          </a:xfrm>
          <a:prstGeom prst="ellipse">
            <a:avLst/>
          </a:prstGeom>
          <a:gradFill rotWithShape="1">
            <a:gsLst>
              <a:gs pos="0">
                <a:srgbClr val="405500"/>
              </a:gs>
              <a:gs pos="50000">
                <a:srgbClr val="8AB800"/>
              </a:gs>
              <a:gs pos="100000">
                <a:srgbClr val="405500"/>
              </a:gs>
            </a:gsLst>
            <a:lin ang="0" scaled="1"/>
          </a:gradFill>
          <a:ln w="9525">
            <a:solidFill>
              <a:srgbClr val="FFFF00"/>
            </a:solidFill>
            <a:round/>
            <a:headEnd/>
            <a:tailEnd/>
          </a:ln>
        </p:spPr>
        <p:txBody>
          <a:bodyPr wrap="none" anchor="ctr">
            <a:prstTxWarp prst="textNoShape">
              <a:avLst/>
            </a:prstTxWarp>
          </a:bodyPr>
          <a:lstStyle/>
          <a:p>
            <a:pPr algn="ctr"/>
            <a:r>
              <a:rPr lang="en-US" sz="1200" b="1">
                <a:solidFill>
                  <a:srgbClr val="FFFF66"/>
                </a:solidFill>
                <a:sym typeface="Symbol" charset="2"/>
              </a:rPr>
              <a:t>Src</a:t>
            </a:r>
          </a:p>
        </p:txBody>
      </p:sp>
      <p:sp>
        <p:nvSpPr>
          <p:cNvPr id="64543" name="Oval 1572"/>
          <p:cNvSpPr>
            <a:spLocks noChangeArrowheads="1"/>
          </p:cNvSpPr>
          <p:nvPr/>
        </p:nvSpPr>
        <p:spPr bwMode="auto">
          <a:xfrm flipH="1">
            <a:off x="5516563" y="1490663"/>
            <a:ext cx="652462" cy="374650"/>
          </a:xfrm>
          <a:prstGeom prst="ellipse">
            <a:avLst/>
          </a:prstGeom>
          <a:gradFill rotWithShape="1">
            <a:gsLst>
              <a:gs pos="0">
                <a:srgbClr val="006600"/>
              </a:gs>
              <a:gs pos="100000">
                <a:schemeClr val="bg2"/>
              </a:gs>
            </a:gsLst>
            <a:lin ang="5400000" scaled="1"/>
          </a:gradFill>
          <a:ln w="9525">
            <a:noFill/>
            <a:round/>
            <a:headEnd/>
            <a:tailEnd/>
          </a:ln>
        </p:spPr>
        <p:txBody>
          <a:bodyPr wrap="none" anchor="ctr">
            <a:prstTxWarp prst="textNoShape">
              <a:avLst/>
            </a:prstTxWarp>
          </a:bodyPr>
          <a:lstStyle/>
          <a:p>
            <a:pPr algn="ctr"/>
            <a:r>
              <a:rPr lang="en-US" sz="1200" b="1">
                <a:solidFill>
                  <a:srgbClr val="FFFF00"/>
                </a:solidFill>
              </a:rPr>
              <a:t>STAT 3</a:t>
            </a:r>
          </a:p>
        </p:txBody>
      </p:sp>
      <p:sp>
        <p:nvSpPr>
          <p:cNvPr id="64544" name="Oval 1573"/>
          <p:cNvSpPr>
            <a:spLocks noChangeAspect="1" noChangeArrowheads="1"/>
          </p:cNvSpPr>
          <p:nvPr/>
        </p:nvSpPr>
        <p:spPr bwMode="auto">
          <a:xfrm>
            <a:off x="5956300" y="1757363"/>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800" b="1">
                <a:solidFill>
                  <a:srgbClr val="4D0808"/>
                </a:solidFill>
                <a:ea typeface="Arial" charset="0"/>
                <a:cs typeface="Arial" charset="0"/>
              </a:rPr>
              <a:t>P</a:t>
            </a:r>
          </a:p>
        </p:txBody>
      </p:sp>
      <p:grpSp>
        <p:nvGrpSpPr>
          <p:cNvPr id="266908" name="Group 1574"/>
          <p:cNvGrpSpPr>
            <a:grpSpLocks/>
          </p:cNvGrpSpPr>
          <p:nvPr/>
        </p:nvGrpSpPr>
        <p:grpSpPr bwMode="auto">
          <a:xfrm>
            <a:off x="8021638" y="1738313"/>
            <a:ext cx="658812" cy="746125"/>
            <a:chOff x="704" y="2374"/>
            <a:chExt cx="415" cy="470"/>
          </a:xfrm>
        </p:grpSpPr>
        <p:sp>
          <p:nvSpPr>
            <p:cNvPr id="64961" name="Oval 1575"/>
            <p:cNvSpPr>
              <a:spLocks noChangeArrowheads="1"/>
            </p:cNvSpPr>
            <p:nvPr/>
          </p:nvSpPr>
          <p:spPr bwMode="auto">
            <a:xfrm flipH="1">
              <a:off x="704" y="2374"/>
              <a:ext cx="411" cy="236"/>
            </a:xfrm>
            <a:prstGeom prst="ellipse">
              <a:avLst/>
            </a:prstGeom>
            <a:gradFill rotWithShape="1">
              <a:gsLst>
                <a:gs pos="0">
                  <a:srgbClr val="006600"/>
                </a:gs>
                <a:gs pos="100000">
                  <a:schemeClr val="bg2"/>
                </a:gs>
              </a:gsLst>
              <a:lin ang="5400000" scaled="1"/>
            </a:gradFill>
            <a:ln w="9525">
              <a:noFill/>
              <a:round/>
              <a:headEnd/>
              <a:tailEnd/>
            </a:ln>
          </p:spPr>
          <p:txBody>
            <a:bodyPr wrap="none" anchor="ctr">
              <a:prstTxWarp prst="textNoShape">
                <a:avLst/>
              </a:prstTxWarp>
            </a:bodyPr>
            <a:lstStyle/>
            <a:p>
              <a:pPr algn="ctr"/>
              <a:r>
                <a:rPr lang="en-US" sz="1200" b="1">
                  <a:solidFill>
                    <a:srgbClr val="FFFF00"/>
                  </a:solidFill>
                </a:rPr>
                <a:t>STAT 3</a:t>
              </a:r>
            </a:p>
          </p:txBody>
        </p:sp>
        <p:sp>
          <p:nvSpPr>
            <p:cNvPr id="64962" name="Oval 1576"/>
            <p:cNvSpPr>
              <a:spLocks noChangeAspect="1" noChangeArrowheads="1"/>
            </p:cNvSpPr>
            <p:nvPr/>
          </p:nvSpPr>
          <p:spPr bwMode="auto">
            <a:xfrm>
              <a:off x="728" y="2544"/>
              <a:ext cx="115" cy="11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64963" name="Oval 1577"/>
            <p:cNvSpPr>
              <a:spLocks noChangeArrowheads="1"/>
            </p:cNvSpPr>
            <p:nvPr/>
          </p:nvSpPr>
          <p:spPr bwMode="auto">
            <a:xfrm flipH="1">
              <a:off x="708" y="2608"/>
              <a:ext cx="411" cy="236"/>
            </a:xfrm>
            <a:prstGeom prst="ellipse">
              <a:avLst/>
            </a:prstGeom>
            <a:gradFill rotWithShape="1">
              <a:gsLst>
                <a:gs pos="0">
                  <a:srgbClr val="006600"/>
                </a:gs>
                <a:gs pos="100000">
                  <a:schemeClr val="bg2"/>
                </a:gs>
              </a:gsLst>
              <a:lin ang="5400000" scaled="1"/>
            </a:gradFill>
            <a:ln w="9525">
              <a:noFill/>
              <a:round/>
              <a:headEnd/>
              <a:tailEnd/>
            </a:ln>
          </p:spPr>
          <p:txBody>
            <a:bodyPr wrap="none" anchor="ctr">
              <a:prstTxWarp prst="textNoShape">
                <a:avLst/>
              </a:prstTxWarp>
            </a:bodyPr>
            <a:lstStyle/>
            <a:p>
              <a:pPr algn="ctr"/>
              <a:r>
                <a:rPr lang="en-US" sz="1200" b="1">
                  <a:solidFill>
                    <a:srgbClr val="FFFF00"/>
                  </a:solidFill>
                </a:rPr>
                <a:t>STAT 3</a:t>
              </a:r>
            </a:p>
          </p:txBody>
        </p:sp>
        <p:sp>
          <p:nvSpPr>
            <p:cNvPr id="64964" name="Oval 1578"/>
            <p:cNvSpPr>
              <a:spLocks noChangeAspect="1" noChangeArrowheads="1"/>
            </p:cNvSpPr>
            <p:nvPr/>
          </p:nvSpPr>
          <p:spPr bwMode="auto">
            <a:xfrm>
              <a:off x="981" y="2542"/>
              <a:ext cx="115" cy="11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800" b="1">
                  <a:solidFill>
                    <a:srgbClr val="4D0808"/>
                  </a:solidFill>
                  <a:ea typeface="Arial" charset="0"/>
                  <a:cs typeface="Arial" charset="0"/>
                </a:rPr>
                <a:t>P</a:t>
              </a:r>
            </a:p>
          </p:txBody>
        </p:sp>
      </p:grpSp>
      <p:sp>
        <p:nvSpPr>
          <p:cNvPr id="64546" name="Freeform 1579"/>
          <p:cNvSpPr>
            <a:spLocks/>
          </p:cNvSpPr>
          <p:nvPr/>
        </p:nvSpPr>
        <p:spPr bwMode="auto">
          <a:xfrm>
            <a:off x="6210300" y="1608138"/>
            <a:ext cx="1819275" cy="190500"/>
          </a:xfrm>
          <a:custGeom>
            <a:avLst/>
            <a:gdLst>
              <a:gd name="T0" fmla="*/ 0 w 1146"/>
              <a:gd name="T1" fmla="*/ 0 h 120"/>
              <a:gd name="T2" fmla="*/ 2147483647 w 1146"/>
              <a:gd name="T3" fmla="*/ 2147483647 h 120"/>
              <a:gd name="T4" fmla="*/ 2147483647 w 1146"/>
              <a:gd name="T5" fmla="*/ 2147483647 h 120"/>
              <a:gd name="T6" fmla="*/ 0 60000 65536"/>
              <a:gd name="T7" fmla="*/ 0 60000 65536"/>
              <a:gd name="T8" fmla="*/ 0 60000 65536"/>
              <a:gd name="T9" fmla="*/ 0 w 1146"/>
              <a:gd name="T10" fmla="*/ 0 h 120"/>
              <a:gd name="T11" fmla="*/ 1146 w 1146"/>
              <a:gd name="T12" fmla="*/ 120 h 120"/>
            </a:gdLst>
            <a:ahLst/>
            <a:cxnLst>
              <a:cxn ang="T6">
                <a:pos x="T0" y="T1"/>
              </a:cxn>
              <a:cxn ang="T7">
                <a:pos x="T2" y="T3"/>
              </a:cxn>
              <a:cxn ang="T8">
                <a:pos x="T4" y="T5"/>
              </a:cxn>
            </a:cxnLst>
            <a:rect l="T9" t="T10" r="T11" b="T12"/>
            <a:pathLst>
              <a:path w="1146" h="120">
                <a:moveTo>
                  <a:pt x="0" y="0"/>
                </a:moveTo>
                <a:cubicBezTo>
                  <a:pt x="138" y="5"/>
                  <a:pt x="637" y="10"/>
                  <a:pt x="828" y="30"/>
                </a:cubicBezTo>
                <a:cubicBezTo>
                  <a:pt x="1019" y="50"/>
                  <a:pt x="1080" y="101"/>
                  <a:pt x="1146" y="120"/>
                </a:cubicBezTo>
              </a:path>
            </a:pathLst>
          </a:custGeom>
          <a:noFill/>
          <a:ln w="19050">
            <a:solidFill>
              <a:srgbClr val="009900"/>
            </a:solidFill>
            <a:round/>
            <a:headEnd/>
            <a:tailEnd type="triangle" w="med" len="med"/>
          </a:ln>
        </p:spPr>
        <p:txBody>
          <a:bodyPr>
            <a:prstTxWarp prst="textNoShape">
              <a:avLst/>
            </a:prstTxWarp>
          </a:bodyPr>
          <a:lstStyle/>
          <a:p>
            <a:endParaRPr lang="es-ES"/>
          </a:p>
        </p:txBody>
      </p:sp>
      <p:sp>
        <p:nvSpPr>
          <p:cNvPr id="64547" name="Freeform 1580"/>
          <p:cNvSpPr>
            <a:spLocks/>
          </p:cNvSpPr>
          <p:nvPr/>
        </p:nvSpPr>
        <p:spPr bwMode="auto">
          <a:xfrm>
            <a:off x="8448675" y="2541588"/>
            <a:ext cx="447675" cy="3381375"/>
          </a:xfrm>
          <a:custGeom>
            <a:avLst/>
            <a:gdLst>
              <a:gd name="T0" fmla="*/ 2147483647 w 282"/>
              <a:gd name="T1" fmla="*/ 0 h 2130"/>
              <a:gd name="T2" fmla="*/ 2147483647 w 282"/>
              <a:gd name="T3" fmla="*/ 2147483647 h 2130"/>
              <a:gd name="T4" fmla="*/ 0 w 282"/>
              <a:gd name="T5" fmla="*/ 2147483647 h 2130"/>
              <a:gd name="T6" fmla="*/ 0 60000 65536"/>
              <a:gd name="T7" fmla="*/ 0 60000 65536"/>
              <a:gd name="T8" fmla="*/ 0 60000 65536"/>
              <a:gd name="T9" fmla="*/ 0 w 282"/>
              <a:gd name="T10" fmla="*/ 0 h 2130"/>
              <a:gd name="T11" fmla="*/ 282 w 282"/>
              <a:gd name="T12" fmla="*/ 2130 h 2130"/>
            </a:gdLst>
            <a:ahLst/>
            <a:cxnLst>
              <a:cxn ang="T6">
                <a:pos x="T0" y="T1"/>
              </a:cxn>
              <a:cxn ang="T7">
                <a:pos x="T2" y="T3"/>
              </a:cxn>
              <a:cxn ang="T8">
                <a:pos x="T4" y="T5"/>
              </a:cxn>
            </a:cxnLst>
            <a:rect l="T9" t="T10" r="T11" b="T12"/>
            <a:pathLst>
              <a:path w="282" h="2130">
                <a:moveTo>
                  <a:pt x="36" y="0"/>
                </a:moveTo>
                <a:cubicBezTo>
                  <a:pt x="76" y="166"/>
                  <a:pt x="282" y="641"/>
                  <a:pt x="276" y="996"/>
                </a:cubicBezTo>
                <a:cubicBezTo>
                  <a:pt x="270" y="1351"/>
                  <a:pt x="58" y="1894"/>
                  <a:pt x="0" y="2130"/>
                </a:cubicBezTo>
              </a:path>
            </a:pathLst>
          </a:custGeom>
          <a:noFill/>
          <a:ln w="19050">
            <a:solidFill>
              <a:srgbClr val="009900"/>
            </a:solidFill>
            <a:round/>
            <a:headEnd/>
            <a:tailEnd type="triangle" w="med" len="med"/>
          </a:ln>
        </p:spPr>
        <p:txBody>
          <a:bodyPr>
            <a:prstTxWarp prst="textNoShape">
              <a:avLst/>
            </a:prstTxWarp>
          </a:bodyPr>
          <a:lstStyle/>
          <a:p>
            <a:endParaRPr lang="es-ES"/>
          </a:p>
        </p:txBody>
      </p:sp>
      <p:sp>
        <p:nvSpPr>
          <p:cNvPr id="64548" name="Freeform 1581"/>
          <p:cNvSpPr>
            <a:spLocks/>
          </p:cNvSpPr>
          <p:nvPr/>
        </p:nvSpPr>
        <p:spPr bwMode="auto">
          <a:xfrm>
            <a:off x="5143500" y="1501775"/>
            <a:ext cx="341313" cy="125413"/>
          </a:xfrm>
          <a:custGeom>
            <a:avLst/>
            <a:gdLst>
              <a:gd name="T0" fmla="*/ 0 w 215"/>
              <a:gd name="T1" fmla="*/ 2147483647 h 79"/>
              <a:gd name="T2" fmla="*/ 2147483647 w 215"/>
              <a:gd name="T3" fmla="*/ 2147483647 h 79"/>
              <a:gd name="T4" fmla="*/ 2147483647 w 215"/>
              <a:gd name="T5" fmla="*/ 2147483647 h 79"/>
              <a:gd name="T6" fmla="*/ 0 60000 65536"/>
              <a:gd name="T7" fmla="*/ 0 60000 65536"/>
              <a:gd name="T8" fmla="*/ 0 60000 65536"/>
              <a:gd name="T9" fmla="*/ 0 w 215"/>
              <a:gd name="T10" fmla="*/ 0 h 79"/>
              <a:gd name="T11" fmla="*/ 215 w 215"/>
              <a:gd name="T12" fmla="*/ 79 h 79"/>
            </a:gdLst>
            <a:ahLst/>
            <a:cxnLst>
              <a:cxn ang="T6">
                <a:pos x="T0" y="T1"/>
              </a:cxn>
              <a:cxn ang="T7">
                <a:pos x="T2" y="T3"/>
              </a:cxn>
              <a:cxn ang="T8">
                <a:pos x="T4" y="T5"/>
              </a:cxn>
            </a:cxnLst>
            <a:rect l="T9" t="T10" r="T11" b="T12"/>
            <a:pathLst>
              <a:path w="215" h="79">
                <a:moveTo>
                  <a:pt x="0" y="1"/>
                </a:moveTo>
                <a:cubicBezTo>
                  <a:pt x="29" y="3"/>
                  <a:pt x="145" y="0"/>
                  <a:pt x="180" y="13"/>
                </a:cubicBezTo>
                <a:cubicBezTo>
                  <a:pt x="215" y="26"/>
                  <a:pt x="204" y="52"/>
                  <a:pt x="210" y="79"/>
                </a:cubicBezTo>
              </a:path>
            </a:pathLst>
          </a:custGeom>
          <a:noFill/>
          <a:ln w="12700">
            <a:solidFill>
              <a:srgbClr val="009900"/>
            </a:solidFill>
            <a:round/>
            <a:headEnd/>
            <a:tailEnd type="triangle" w="med" len="med"/>
          </a:ln>
        </p:spPr>
        <p:txBody>
          <a:bodyPr>
            <a:prstTxWarp prst="textNoShape">
              <a:avLst/>
            </a:prstTxWarp>
          </a:bodyPr>
          <a:lstStyle/>
          <a:p>
            <a:endParaRPr lang="es-ES"/>
          </a:p>
        </p:txBody>
      </p:sp>
      <p:sp>
        <p:nvSpPr>
          <p:cNvPr id="64549" name="Oval 1582"/>
          <p:cNvSpPr>
            <a:spLocks noChangeArrowheads="1"/>
          </p:cNvSpPr>
          <p:nvPr/>
        </p:nvSpPr>
        <p:spPr bwMode="auto">
          <a:xfrm>
            <a:off x="87313" y="4494213"/>
            <a:ext cx="508000" cy="292100"/>
          </a:xfrm>
          <a:prstGeom prst="ellipse">
            <a:avLst/>
          </a:prstGeom>
          <a:gradFill rotWithShape="1">
            <a:gsLst>
              <a:gs pos="0">
                <a:srgbClr val="646259"/>
              </a:gs>
              <a:gs pos="50000">
                <a:srgbClr val="D8D4C0"/>
              </a:gs>
              <a:gs pos="100000">
                <a:srgbClr val="646259"/>
              </a:gs>
            </a:gsLst>
            <a:lin ang="5400000" scaled="1"/>
          </a:gradFill>
          <a:ln w="9525">
            <a:solidFill>
              <a:schemeClr val="tx1"/>
            </a:solidFill>
            <a:round/>
            <a:headEnd/>
            <a:tailEnd/>
          </a:ln>
        </p:spPr>
        <p:txBody>
          <a:bodyPr wrap="none" anchor="ctr">
            <a:prstTxWarp prst="textNoShape">
              <a:avLst/>
            </a:prstTxWarp>
          </a:bodyPr>
          <a:lstStyle/>
          <a:p>
            <a:pPr algn="ctr"/>
            <a:r>
              <a:rPr lang="en-US" sz="1000" b="1">
                <a:solidFill>
                  <a:srgbClr val="990000"/>
                </a:solidFill>
              </a:rPr>
              <a:t>p70</a:t>
            </a:r>
            <a:r>
              <a:rPr lang="en-US" sz="1000" b="1" baseline="30000">
                <a:solidFill>
                  <a:srgbClr val="990000"/>
                </a:solidFill>
              </a:rPr>
              <a:t>S6K</a:t>
            </a:r>
            <a:endParaRPr lang="en-US" sz="1000" b="1">
              <a:solidFill>
                <a:srgbClr val="990000"/>
              </a:solidFill>
            </a:endParaRPr>
          </a:p>
        </p:txBody>
      </p:sp>
      <p:sp>
        <p:nvSpPr>
          <p:cNvPr id="64550" name="Oval 1583"/>
          <p:cNvSpPr>
            <a:spLocks noChangeAspect="1" noChangeArrowheads="1"/>
          </p:cNvSpPr>
          <p:nvPr/>
        </p:nvSpPr>
        <p:spPr bwMode="auto">
          <a:xfrm>
            <a:off x="519113" y="4465638"/>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64551" name="Oval 1584"/>
          <p:cNvSpPr>
            <a:spLocks noChangeAspect="1" noChangeArrowheads="1"/>
          </p:cNvSpPr>
          <p:nvPr/>
        </p:nvSpPr>
        <p:spPr bwMode="auto">
          <a:xfrm>
            <a:off x="2151063" y="1552575"/>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3633" name="Oval 1585"/>
          <p:cNvSpPr>
            <a:spLocks noChangeArrowheads="1"/>
          </p:cNvSpPr>
          <p:nvPr/>
        </p:nvSpPr>
        <p:spPr bwMode="auto">
          <a:xfrm>
            <a:off x="6581775" y="6105525"/>
            <a:ext cx="320675" cy="503238"/>
          </a:xfrm>
          <a:prstGeom prst="ellipse">
            <a:avLst/>
          </a:prstGeom>
          <a:gradFill rotWithShape="1">
            <a:gsLst>
              <a:gs pos="0">
                <a:schemeClr val="tx2"/>
              </a:gs>
              <a:gs pos="50000">
                <a:srgbClr val="880100"/>
              </a:gs>
              <a:gs pos="100000">
                <a:schemeClr val="tx2"/>
              </a:gs>
            </a:gsLst>
            <a:lin ang="0" scaled="1"/>
          </a:gradFill>
          <a:ln w="9525">
            <a:solidFill>
              <a:schemeClr val="tx1"/>
            </a:solidFill>
            <a:round/>
            <a:headEnd/>
            <a:tailEnd/>
          </a:ln>
          <a:effectLst/>
        </p:spPr>
        <p:txBody>
          <a:bodyPr wrap="none" anchor="ctr">
            <a:prstTxWarp prst="textNoShape">
              <a:avLst/>
            </a:prstTxWarp>
          </a:bodyPr>
          <a:lstStyle/>
          <a:p>
            <a:pPr algn="ctr">
              <a:defRPr/>
            </a:pPr>
            <a:r>
              <a:rPr lang="en-US" sz="1000" b="1">
                <a:solidFill>
                  <a:srgbClr val="FFFF66"/>
                </a:solidFill>
                <a:ea typeface="+mn-ea"/>
                <a:cs typeface="+mn-cs"/>
                <a:sym typeface="Symbol" charset="2"/>
              </a:rPr>
              <a:t>SRF</a:t>
            </a:r>
          </a:p>
        </p:txBody>
      </p:sp>
      <p:sp>
        <p:nvSpPr>
          <p:cNvPr id="64553" name="Oval 1586"/>
          <p:cNvSpPr>
            <a:spLocks noChangeArrowheads="1"/>
          </p:cNvSpPr>
          <p:nvPr/>
        </p:nvSpPr>
        <p:spPr bwMode="auto">
          <a:xfrm>
            <a:off x="6162675" y="6105525"/>
            <a:ext cx="320675" cy="503238"/>
          </a:xfrm>
          <a:prstGeom prst="ellipse">
            <a:avLst/>
          </a:prstGeom>
          <a:gradFill rotWithShape="1">
            <a:gsLst>
              <a:gs pos="0">
                <a:srgbClr val="4D0808"/>
              </a:gs>
              <a:gs pos="50000">
                <a:srgbClr val="FF9933"/>
              </a:gs>
              <a:gs pos="100000">
                <a:srgbClr val="4D0808"/>
              </a:gs>
            </a:gsLst>
            <a:lin ang="0" scaled="1"/>
          </a:gradFill>
          <a:ln w="9525">
            <a:solidFill>
              <a:schemeClr val="tx1"/>
            </a:solidFill>
            <a:round/>
            <a:headEnd/>
            <a:tailEnd/>
          </a:ln>
        </p:spPr>
        <p:txBody>
          <a:bodyPr wrap="none" anchor="ctr">
            <a:prstTxWarp prst="textNoShape">
              <a:avLst/>
            </a:prstTxWarp>
          </a:bodyPr>
          <a:lstStyle/>
          <a:p>
            <a:pPr algn="ctr"/>
            <a:r>
              <a:rPr lang="en-US" sz="1000" b="1">
                <a:solidFill>
                  <a:srgbClr val="FFFF66"/>
                </a:solidFill>
                <a:sym typeface="Symbol" charset="2"/>
              </a:rPr>
              <a:t>Elk</a:t>
            </a:r>
          </a:p>
        </p:txBody>
      </p:sp>
      <p:sp>
        <p:nvSpPr>
          <p:cNvPr id="64554" name="Oval 1587"/>
          <p:cNvSpPr>
            <a:spLocks noChangeArrowheads="1"/>
          </p:cNvSpPr>
          <p:nvPr/>
        </p:nvSpPr>
        <p:spPr bwMode="auto">
          <a:xfrm>
            <a:off x="6977063" y="6105525"/>
            <a:ext cx="320675" cy="503238"/>
          </a:xfrm>
          <a:prstGeom prst="ellipse">
            <a:avLst/>
          </a:prstGeom>
          <a:gradFill rotWithShape="1">
            <a:gsLst>
              <a:gs pos="0">
                <a:srgbClr val="FFFFFF"/>
              </a:gs>
              <a:gs pos="100000">
                <a:srgbClr val="767676"/>
              </a:gs>
            </a:gsLst>
            <a:lin ang="0" scaled="1"/>
          </a:gradFill>
          <a:ln w="9525">
            <a:solidFill>
              <a:schemeClr val="tx1"/>
            </a:solidFill>
            <a:round/>
            <a:headEnd/>
            <a:tailEnd/>
          </a:ln>
        </p:spPr>
        <p:txBody>
          <a:bodyPr wrap="none" anchor="ctr">
            <a:prstTxWarp prst="textNoShape">
              <a:avLst/>
            </a:prstTxWarp>
          </a:bodyPr>
          <a:lstStyle/>
          <a:p>
            <a:pPr algn="ctr"/>
            <a:r>
              <a:rPr lang="en-US" sz="1000" b="1"/>
              <a:t>Ets</a:t>
            </a:r>
          </a:p>
        </p:txBody>
      </p:sp>
      <p:sp>
        <p:nvSpPr>
          <p:cNvPr id="64555" name="Oval 1588"/>
          <p:cNvSpPr>
            <a:spLocks noChangeAspect="1" noChangeArrowheads="1"/>
          </p:cNvSpPr>
          <p:nvPr/>
        </p:nvSpPr>
        <p:spPr bwMode="auto">
          <a:xfrm>
            <a:off x="7177088" y="6056313"/>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64556" name="AutoShape 1589"/>
          <p:cNvSpPr>
            <a:spLocks noChangeArrowheads="1"/>
          </p:cNvSpPr>
          <p:nvPr/>
        </p:nvSpPr>
        <p:spPr bwMode="auto">
          <a:xfrm>
            <a:off x="1625600" y="6184900"/>
            <a:ext cx="363538" cy="458788"/>
          </a:xfrm>
          <a:prstGeom prst="roundRect">
            <a:avLst>
              <a:gd name="adj" fmla="val 16667"/>
            </a:avLst>
          </a:prstGeom>
          <a:gradFill rotWithShape="1">
            <a:gsLst>
              <a:gs pos="0">
                <a:srgbClr val="920000"/>
              </a:gs>
              <a:gs pos="50000">
                <a:srgbClr val="FF0000"/>
              </a:gs>
              <a:gs pos="100000">
                <a:srgbClr val="920000"/>
              </a:gs>
            </a:gsLst>
            <a:lin ang="5400000" scaled="1"/>
          </a:gradFill>
          <a:ln w="9525">
            <a:solidFill>
              <a:srgbClr val="FFFF66"/>
            </a:solidFill>
            <a:round/>
            <a:headEnd/>
            <a:tailEnd/>
          </a:ln>
        </p:spPr>
        <p:txBody>
          <a:bodyPr wrap="none" anchor="ctr">
            <a:prstTxWarp prst="textNoShape">
              <a:avLst/>
            </a:prstTxWarp>
          </a:bodyPr>
          <a:lstStyle/>
          <a:p>
            <a:pPr algn="ctr"/>
            <a:r>
              <a:rPr lang="en-US" sz="1200" b="1">
                <a:solidFill>
                  <a:srgbClr val="FFFF66"/>
                </a:solidFill>
              </a:rPr>
              <a:t>TCF</a:t>
            </a:r>
          </a:p>
        </p:txBody>
      </p:sp>
      <p:sp>
        <p:nvSpPr>
          <p:cNvPr id="64557" name="Oval 1590"/>
          <p:cNvSpPr>
            <a:spLocks noChangeArrowheads="1"/>
          </p:cNvSpPr>
          <p:nvPr/>
        </p:nvSpPr>
        <p:spPr bwMode="auto">
          <a:xfrm>
            <a:off x="439738" y="6105525"/>
            <a:ext cx="320675" cy="503238"/>
          </a:xfrm>
          <a:prstGeom prst="ellipse">
            <a:avLst/>
          </a:prstGeom>
          <a:gradFill rotWithShape="1">
            <a:gsLst>
              <a:gs pos="0">
                <a:srgbClr val="606459"/>
              </a:gs>
              <a:gs pos="50000">
                <a:srgbClr val="D0D8C0"/>
              </a:gs>
              <a:gs pos="100000">
                <a:srgbClr val="606459"/>
              </a:gs>
            </a:gsLst>
            <a:lin ang="0" scaled="1"/>
          </a:gradFill>
          <a:ln w="9525">
            <a:solidFill>
              <a:schemeClr val="tx1"/>
            </a:solidFill>
            <a:round/>
            <a:headEnd/>
            <a:tailEnd/>
          </a:ln>
        </p:spPr>
        <p:txBody>
          <a:bodyPr wrap="none" anchor="ctr">
            <a:prstTxWarp prst="textNoShape">
              <a:avLst/>
            </a:prstTxWarp>
          </a:bodyPr>
          <a:lstStyle/>
          <a:p>
            <a:pPr algn="ctr"/>
            <a:r>
              <a:rPr lang="en-US" sz="800" b="1">
                <a:solidFill>
                  <a:srgbClr val="990000"/>
                </a:solidFill>
              </a:rPr>
              <a:t>CRE</a:t>
            </a:r>
          </a:p>
        </p:txBody>
      </p:sp>
      <p:sp>
        <p:nvSpPr>
          <p:cNvPr id="64558" name="Oval 1591"/>
          <p:cNvSpPr>
            <a:spLocks noChangeArrowheads="1"/>
          </p:cNvSpPr>
          <p:nvPr/>
        </p:nvSpPr>
        <p:spPr bwMode="auto">
          <a:xfrm>
            <a:off x="1014413" y="6105525"/>
            <a:ext cx="320675" cy="503238"/>
          </a:xfrm>
          <a:prstGeom prst="ellipse">
            <a:avLst/>
          </a:prstGeom>
          <a:gradFill rotWithShape="1">
            <a:gsLst>
              <a:gs pos="0">
                <a:srgbClr val="66FF33"/>
              </a:gs>
              <a:gs pos="100000">
                <a:srgbClr val="FFFF00"/>
              </a:gs>
            </a:gsLst>
            <a:lin ang="0" scaled="1"/>
          </a:gradFill>
          <a:ln w="9525">
            <a:solidFill>
              <a:srgbClr val="FF0000"/>
            </a:solidFill>
            <a:round/>
            <a:headEnd/>
            <a:tailEnd/>
          </a:ln>
        </p:spPr>
        <p:txBody>
          <a:bodyPr wrap="none" anchor="ctr">
            <a:prstTxWarp prst="textNoShape">
              <a:avLst/>
            </a:prstTxWarp>
          </a:bodyPr>
          <a:lstStyle/>
          <a:p>
            <a:pPr algn="ctr"/>
            <a:r>
              <a:rPr lang="en-US" sz="800" b="1"/>
              <a:t>NFkB</a:t>
            </a:r>
          </a:p>
        </p:txBody>
      </p:sp>
      <p:sp>
        <p:nvSpPr>
          <p:cNvPr id="64559" name="Oval 1592"/>
          <p:cNvSpPr>
            <a:spLocks noChangeArrowheads="1"/>
          </p:cNvSpPr>
          <p:nvPr/>
        </p:nvSpPr>
        <p:spPr bwMode="auto">
          <a:xfrm>
            <a:off x="628650" y="6105525"/>
            <a:ext cx="320675" cy="503238"/>
          </a:xfrm>
          <a:prstGeom prst="ellipse">
            <a:avLst/>
          </a:prstGeom>
          <a:gradFill rotWithShape="1">
            <a:gsLst>
              <a:gs pos="0">
                <a:srgbClr val="606459"/>
              </a:gs>
              <a:gs pos="50000">
                <a:srgbClr val="D0D8C0"/>
              </a:gs>
              <a:gs pos="100000">
                <a:srgbClr val="606459"/>
              </a:gs>
            </a:gsLst>
            <a:lin ang="0" scaled="1"/>
          </a:gradFill>
          <a:ln w="9525">
            <a:solidFill>
              <a:schemeClr val="tx1"/>
            </a:solidFill>
            <a:round/>
            <a:headEnd/>
            <a:tailEnd/>
          </a:ln>
        </p:spPr>
        <p:txBody>
          <a:bodyPr wrap="none" anchor="ctr">
            <a:prstTxWarp prst="textNoShape">
              <a:avLst/>
            </a:prstTxWarp>
          </a:bodyPr>
          <a:lstStyle/>
          <a:p>
            <a:pPr algn="ctr"/>
            <a:r>
              <a:rPr lang="en-US" sz="800" b="1">
                <a:solidFill>
                  <a:srgbClr val="990000"/>
                </a:solidFill>
              </a:rPr>
              <a:t>CRE</a:t>
            </a:r>
          </a:p>
        </p:txBody>
      </p:sp>
      <p:sp>
        <p:nvSpPr>
          <p:cNvPr id="64560" name="Oval 1593"/>
          <p:cNvSpPr>
            <a:spLocks noChangeAspect="1" noChangeArrowheads="1"/>
          </p:cNvSpPr>
          <p:nvPr/>
        </p:nvSpPr>
        <p:spPr bwMode="auto">
          <a:xfrm>
            <a:off x="676275" y="6027738"/>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64561" name="Oval 1594"/>
          <p:cNvSpPr>
            <a:spLocks noChangeAspect="1" noChangeArrowheads="1"/>
          </p:cNvSpPr>
          <p:nvPr/>
        </p:nvSpPr>
        <p:spPr bwMode="auto">
          <a:xfrm>
            <a:off x="433388" y="6054725"/>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64562" name="Freeform 1595"/>
          <p:cNvSpPr>
            <a:spLocks/>
          </p:cNvSpPr>
          <p:nvPr/>
        </p:nvSpPr>
        <p:spPr bwMode="auto">
          <a:xfrm>
            <a:off x="288925" y="4835525"/>
            <a:ext cx="282575" cy="1173163"/>
          </a:xfrm>
          <a:custGeom>
            <a:avLst/>
            <a:gdLst>
              <a:gd name="T0" fmla="*/ 2147483647 w 178"/>
              <a:gd name="T1" fmla="*/ 0 h 739"/>
              <a:gd name="T2" fmla="*/ 2147483647 w 178"/>
              <a:gd name="T3" fmla="*/ 2147483647 h 739"/>
              <a:gd name="T4" fmla="*/ 2147483647 w 178"/>
              <a:gd name="T5" fmla="*/ 2147483647 h 739"/>
              <a:gd name="T6" fmla="*/ 0 60000 65536"/>
              <a:gd name="T7" fmla="*/ 0 60000 65536"/>
              <a:gd name="T8" fmla="*/ 0 60000 65536"/>
              <a:gd name="T9" fmla="*/ 0 w 178"/>
              <a:gd name="T10" fmla="*/ 0 h 739"/>
              <a:gd name="T11" fmla="*/ 178 w 178"/>
              <a:gd name="T12" fmla="*/ 739 h 739"/>
            </a:gdLst>
            <a:ahLst/>
            <a:cxnLst>
              <a:cxn ang="T6">
                <a:pos x="T0" y="T1"/>
              </a:cxn>
              <a:cxn ang="T7">
                <a:pos x="T2" y="T3"/>
              </a:cxn>
              <a:cxn ang="T8">
                <a:pos x="T4" y="T5"/>
              </a:cxn>
            </a:cxnLst>
            <a:rect l="T9" t="T10" r="T11" b="T12"/>
            <a:pathLst>
              <a:path w="178" h="739">
                <a:moveTo>
                  <a:pt x="4" y="0"/>
                </a:moveTo>
                <a:cubicBezTo>
                  <a:pt x="8" y="60"/>
                  <a:pt x="0" y="237"/>
                  <a:pt x="29" y="360"/>
                </a:cubicBezTo>
                <a:cubicBezTo>
                  <a:pt x="58" y="483"/>
                  <a:pt x="147" y="660"/>
                  <a:pt x="178" y="739"/>
                </a:cubicBezTo>
              </a:path>
            </a:pathLst>
          </a:custGeom>
          <a:noFill/>
          <a:ln w="19050">
            <a:solidFill>
              <a:srgbClr val="009900"/>
            </a:solidFill>
            <a:round/>
            <a:headEnd/>
            <a:tailEnd type="triangle" w="med" len="med"/>
          </a:ln>
        </p:spPr>
        <p:txBody>
          <a:bodyPr wrap="none" anchor="ctr">
            <a:prstTxWarp prst="textNoShape">
              <a:avLst/>
            </a:prstTxWarp>
          </a:bodyPr>
          <a:lstStyle/>
          <a:p>
            <a:endParaRPr lang="es-ES"/>
          </a:p>
        </p:txBody>
      </p:sp>
      <p:sp>
        <p:nvSpPr>
          <p:cNvPr id="64563" name="Oval 1596"/>
          <p:cNvSpPr>
            <a:spLocks noChangeArrowheads="1"/>
          </p:cNvSpPr>
          <p:nvPr/>
        </p:nvSpPr>
        <p:spPr bwMode="auto">
          <a:xfrm>
            <a:off x="1174750" y="6105525"/>
            <a:ext cx="320675" cy="503238"/>
          </a:xfrm>
          <a:prstGeom prst="ellipse">
            <a:avLst/>
          </a:prstGeom>
          <a:gradFill rotWithShape="1">
            <a:gsLst>
              <a:gs pos="0">
                <a:srgbClr val="66FF33"/>
              </a:gs>
              <a:gs pos="100000">
                <a:srgbClr val="FFFF00"/>
              </a:gs>
            </a:gsLst>
            <a:lin ang="0" scaled="1"/>
          </a:gradFill>
          <a:ln w="9525">
            <a:solidFill>
              <a:srgbClr val="FF0000"/>
            </a:solidFill>
            <a:round/>
            <a:headEnd/>
            <a:tailEnd/>
          </a:ln>
        </p:spPr>
        <p:txBody>
          <a:bodyPr wrap="none" anchor="ctr">
            <a:prstTxWarp prst="textNoShape">
              <a:avLst/>
            </a:prstTxWarp>
          </a:bodyPr>
          <a:lstStyle/>
          <a:p>
            <a:pPr algn="ctr"/>
            <a:r>
              <a:rPr lang="en-US" sz="800" b="1"/>
              <a:t>NFkB</a:t>
            </a:r>
          </a:p>
        </p:txBody>
      </p:sp>
      <p:sp>
        <p:nvSpPr>
          <p:cNvPr id="64564" name="Oval 1597"/>
          <p:cNvSpPr>
            <a:spLocks noChangeAspect="1" noChangeArrowheads="1"/>
          </p:cNvSpPr>
          <p:nvPr/>
        </p:nvSpPr>
        <p:spPr bwMode="auto">
          <a:xfrm flipH="1">
            <a:off x="968375" y="6064250"/>
            <a:ext cx="182563" cy="182563"/>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64565" name="Oval 1598"/>
          <p:cNvSpPr>
            <a:spLocks noChangeAspect="1" noChangeArrowheads="1"/>
          </p:cNvSpPr>
          <p:nvPr/>
        </p:nvSpPr>
        <p:spPr bwMode="auto">
          <a:xfrm flipH="1">
            <a:off x="1149350" y="6064250"/>
            <a:ext cx="182563" cy="182563"/>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64566" name="Oval 1599"/>
          <p:cNvSpPr>
            <a:spLocks noChangeArrowheads="1"/>
          </p:cNvSpPr>
          <p:nvPr/>
        </p:nvSpPr>
        <p:spPr bwMode="auto">
          <a:xfrm>
            <a:off x="5302250" y="5086350"/>
            <a:ext cx="457200" cy="274638"/>
          </a:xfrm>
          <a:prstGeom prst="ellipse">
            <a:avLst/>
          </a:prstGeom>
          <a:gradFill rotWithShape="1">
            <a:gsLst>
              <a:gs pos="0">
                <a:srgbClr val="83633D"/>
              </a:gs>
              <a:gs pos="50000">
                <a:srgbClr val="FFEFD1"/>
              </a:gs>
              <a:gs pos="100000">
                <a:srgbClr val="83633D"/>
              </a:gs>
            </a:gsLst>
            <a:lin ang="5400000" scaled="1"/>
          </a:gradFill>
          <a:ln w="9525">
            <a:noFill/>
            <a:round/>
            <a:headEnd/>
            <a:tailEnd/>
          </a:ln>
        </p:spPr>
        <p:txBody>
          <a:bodyPr wrap="none" anchor="ctr">
            <a:prstTxWarp prst="textNoShape">
              <a:avLst/>
            </a:prstTxWarp>
          </a:bodyPr>
          <a:lstStyle/>
          <a:p>
            <a:pPr algn="ctr"/>
            <a:r>
              <a:rPr lang="en-US" sz="800" b="1">
                <a:solidFill>
                  <a:srgbClr val="800000"/>
                </a:solidFill>
              </a:rPr>
              <a:t>MEK1/2</a:t>
            </a:r>
          </a:p>
        </p:txBody>
      </p:sp>
      <p:sp>
        <p:nvSpPr>
          <p:cNvPr id="64567" name="Oval 1600"/>
          <p:cNvSpPr>
            <a:spLocks noChangeArrowheads="1"/>
          </p:cNvSpPr>
          <p:nvPr/>
        </p:nvSpPr>
        <p:spPr bwMode="auto">
          <a:xfrm>
            <a:off x="5711825" y="5149850"/>
            <a:ext cx="476250" cy="322263"/>
          </a:xfrm>
          <a:prstGeom prst="ellipse">
            <a:avLst/>
          </a:prstGeom>
          <a:gradFill rotWithShape="1">
            <a:gsLst>
              <a:gs pos="0">
                <a:srgbClr val="83633D"/>
              </a:gs>
              <a:gs pos="50000">
                <a:srgbClr val="FFEFD1"/>
              </a:gs>
              <a:gs pos="100000">
                <a:srgbClr val="83633D"/>
              </a:gs>
            </a:gsLst>
            <a:lin ang="5400000" scaled="1"/>
          </a:gradFill>
          <a:ln w="9525">
            <a:noFill/>
            <a:round/>
            <a:headEnd/>
            <a:tailEnd/>
          </a:ln>
        </p:spPr>
        <p:txBody>
          <a:bodyPr wrap="none" anchor="ctr">
            <a:prstTxWarp prst="textNoShape">
              <a:avLst/>
            </a:prstTxWarp>
          </a:bodyPr>
          <a:lstStyle/>
          <a:p>
            <a:pPr algn="ctr"/>
            <a:r>
              <a:rPr lang="en-US" sz="800" b="1">
                <a:solidFill>
                  <a:srgbClr val="800000"/>
                </a:solidFill>
              </a:rPr>
              <a:t>ERK1/2</a:t>
            </a:r>
          </a:p>
        </p:txBody>
      </p:sp>
      <p:sp>
        <p:nvSpPr>
          <p:cNvPr id="64568" name="Oval 1601"/>
          <p:cNvSpPr>
            <a:spLocks noChangeAspect="1" noChangeArrowheads="1"/>
          </p:cNvSpPr>
          <p:nvPr/>
        </p:nvSpPr>
        <p:spPr bwMode="auto">
          <a:xfrm flipH="1">
            <a:off x="5235575" y="5283200"/>
            <a:ext cx="249238" cy="144463"/>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solidFill>
              <a:srgbClr val="33CC33"/>
            </a:solidFill>
            <a:round/>
            <a:headEnd/>
            <a:tailEnd/>
          </a:ln>
        </p:spPr>
        <p:txBody>
          <a:bodyPr wrap="none" anchor="ctr">
            <a:prstTxWarp prst="textNoShape">
              <a:avLst/>
            </a:prstTxWarp>
          </a:bodyPr>
          <a:lstStyle/>
          <a:p>
            <a:pPr algn="ctr"/>
            <a:r>
              <a:rPr lang="en-US" sz="600" b="1">
                <a:solidFill>
                  <a:srgbClr val="4D0808"/>
                </a:solidFill>
                <a:ea typeface="Arial" charset="0"/>
                <a:cs typeface="Arial" charset="0"/>
              </a:rPr>
              <a:t>S217</a:t>
            </a:r>
          </a:p>
        </p:txBody>
      </p:sp>
      <p:sp>
        <p:nvSpPr>
          <p:cNvPr id="64569" name="Oval 1602"/>
          <p:cNvSpPr>
            <a:spLocks noChangeAspect="1" noChangeArrowheads="1"/>
          </p:cNvSpPr>
          <p:nvPr/>
        </p:nvSpPr>
        <p:spPr bwMode="auto">
          <a:xfrm flipH="1">
            <a:off x="5486400" y="5276850"/>
            <a:ext cx="249238" cy="144463"/>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solidFill>
              <a:srgbClr val="33CC33"/>
            </a:solidFill>
            <a:round/>
            <a:headEnd/>
            <a:tailEnd/>
          </a:ln>
        </p:spPr>
        <p:txBody>
          <a:bodyPr wrap="none" anchor="ctr">
            <a:prstTxWarp prst="textNoShape">
              <a:avLst/>
            </a:prstTxWarp>
          </a:bodyPr>
          <a:lstStyle/>
          <a:p>
            <a:pPr algn="ctr"/>
            <a:r>
              <a:rPr lang="en-US" sz="600" b="1">
                <a:solidFill>
                  <a:srgbClr val="4D0808"/>
                </a:solidFill>
                <a:ea typeface="Arial" charset="0"/>
                <a:cs typeface="Arial" charset="0"/>
              </a:rPr>
              <a:t>S221</a:t>
            </a:r>
          </a:p>
        </p:txBody>
      </p:sp>
      <p:sp>
        <p:nvSpPr>
          <p:cNvPr id="64570" name="Oval 1603"/>
          <p:cNvSpPr>
            <a:spLocks noChangeAspect="1" noChangeArrowheads="1"/>
          </p:cNvSpPr>
          <p:nvPr/>
        </p:nvSpPr>
        <p:spPr bwMode="auto">
          <a:xfrm flipH="1">
            <a:off x="6110288" y="5176838"/>
            <a:ext cx="249237" cy="144462"/>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solidFill>
              <a:srgbClr val="33CC33"/>
            </a:solidFill>
            <a:round/>
            <a:headEnd/>
            <a:tailEnd/>
          </a:ln>
        </p:spPr>
        <p:txBody>
          <a:bodyPr wrap="none" anchor="ctr">
            <a:prstTxWarp prst="textNoShape">
              <a:avLst/>
            </a:prstTxWarp>
          </a:bodyPr>
          <a:lstStyle/>
          <a:p>
            <a:pPr algn="ctr"/>
            <a:r>
              <a:rPr lang="en-US" sz="600" b="1">
                <a:solidFill>
                  <a:srgbClr val="4D0808"/>
                </a:solidFill>
                <a:ea typeface="Arial" charset="0"/>
                <a:cs typeface="Arial" charset="0"/>
              </a:rPr>
              <a:t>T202</a:t>
            </a:r>
          </a:p>
        </p:txBody>
      </p:sp>
      <p:sp>
        <p:nvSpPr>
          <p:cNvPr id="64571" name="Oval 1604"/>
          <p:cNvSpPr>
            <a:spLocks noChangeArrowheads="1"/>
          </p:cNvSpPr>
          <p:nvPr/>
        </p:nvSpPr>
        <p:spPr bwMode="auto">
          <a:xfrm>
            <a:off x="5788025" y="4695825"/>
            <a:ext cx="639763" cy="365125"/>
          </a:xfrm>
          <a:prstGeom prst="ellipse">
            <a:avLst/>
          </a:prstGeom>
          <a:gradFill rotWithShape="1">
            <a:gsLst>
              <a:gs pos="0">
                <a:srgbClr val="83633D"/>
              </a:gs>
              <a:gs pos="50000">
                <a:srgbClr val="FFEFD1"/>
              </a:gs>
              <a:gs pos="100000">
                <a:srgbClr val="83633D"/>
              </a:gs>
            </a:gsLst>
            <a:lin ang="5400000" scaled="1"/>
          </a:gradFill>
          <a:ln w="9525">
            <a:solidFill>
              <a:srgbClr val="990000"/>
            </a:solidFill>
            <a:round/>
            <a:headEnd/>
            <a:tailEnd/>
          </a:ln>
        </p:spPr>
        <p:txBody>
          <a:bodyPr wrap="none" anchor="ctr">
            <a:prstTxWarp prst="textNoShape">
              <a:avLst/>
            </a:prstTxWarp>
          </a:bodyPr>
          <a:lstStyle/>
          <a:p>
            <a:pPr algn="ctr"/>
            <a:r>
              <a:rPr lang="en-US" sz="1000" b="1">
                <a:solidFill>
                  <a:srgbClr val="800000"/>
                </a:solidFill>
              </a:rPr>
              <a:t>Raf1</a:t>
            </a:r>
          </a:p>
        </p:txBody>
      </p:sp>
      <p:sp>
        <p:nvSpPr>
          <p:cNvPr id="64572" name="Oval 1605"/>
          <p:cNvSpPr>
            <a:spLocks noChangeAspect="1" noChangeArrowheads="1"/>
          </p:cNvSpPr>
          <p:nvPr/>
        </p:nvSpPr>
        <p:spPr bwMode="auto">
          <a:xfrm flipH="1">
            <a:off x="6299200" y="4918075"/>
            <a:ext cx="249238" cy="144463"/>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solidFill>
              <a:srgbClr val="33CC33"/>
            </a:solidFill>
            <a:round/>
            <a:headEnd/>
            <a:tailEnd/>
          </a:ln>
        </p:spPr>
        <p:txBody>
          <a:bodyPr wrap="none" anchor="ctr">
            <a:prstTxWarp prst="textNoShape">
              <a:avLst/>
            </a:prstTxWarp>
          </a:bodyPr>
          <a:lstStyle/>
          <a:p>
            <a:pPr algn="ctr"/>
            <a:r>
              <a:rPr lang="en-US" sz="600" b="1">
                <a:solidFill>
                  <a:srgbClr val="4D0808"/>
                </a:solidFill>
                <a:ea typeface="Arial" charset="0"/>
                <a:cs typeface="Arial" charset="0"/>
              </a:rPr>
              <a:t>S338</a:t>
            </a:r>
          </a:p>
        </p:txBody>
      </p:sp>
      <p:sp>
        <p:nvSpPr>
          <p:cNvPr id="64573" name="Oval 1606"/>
          <p:cNvSpPr>
            <a:spLocks noChangeAspect="1" noChangeArrowheads="1"/>
          </p:cNvSpPr>
          <p:nvPr/>
        </p:nvSpPr>
        <p:spPr bwMode="auto">
          <a:xfrm flipH="1">
            <a:off x="6300788" y="4702175"/>
            <a:ext cx="249237" cy="144463"/>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solidFill>
              <a:srgbClr val="33CC33"/>
            </a:solidFill>
            <a:round/>
            <a:headEnd/>
            <a:tailEnd/>
          </a:ln>
        </p:spPr>
        <p:txBody>
          <a:bodyPr wrap="none" anchor="ctr">
            <a:prstTxWarp prst="textNoShape">
              <a:avLst/>
            </a:prstTxWarp>
          </a:bodyPr>
          <a:lstStyle/>
          <a:p>
            <a:pPr algn="ctr"/>
            <a:r>
              <a:rPr lang="en-US" sz="600" b="1">
                <a:solidFill>
                  <a:srgbClr val="4D0808"/>
                </a:solidFill>
                <a:ea typeface="Arial" charset="0"/>
                <a:cs typeface="Arial" charset="0"/>
              </a:rPr>
              <a:t>Y341</a:t>
            </a:r>
          </a:p>
        </p:txBody>
      </p:sp>
      <p:sp>
        <p:nvSpPr>
          <p:cNvPr id="64574" name="Oval 1607"/>
          <p:cNvSpPr>
            <a:spLocks noChangeArrowheads="1"/>
          </p:cNvSpPr>
          <p:nvPr/>
        </p:nvSpPr>
        <p:spPr bwMode="auto">
          <a:xfrm>
            <a:off x="5454650" y="4802188"/>
            <a:ext cx="365125" cy="182562"/>
          </a:xfrm>
          <a:prstGeom prst="ellipse">
            <a:avLst/>
          </a:prstGeom>
          <a:gradFill rotWithShape="1">
            <a:gsLst>
              <a:gs pos="0">
                <a:srgbClr val="635248"/>
              </a:gs>
              <a:gs pos="50000">
                <a:srgbClr val="D6B19C"/>
              </a:gs>
              <a:gs pos="100000">
                <a:srgbClr val="635248"/>
              </a:gs>
            </a:gsLst>
            <a:lin ang="5400000" scaled="1"/>
          </a:gradFill>
          <a:ln w="9525">
            <a:noFill/>
            <a:round/>
            <a:headEnd/>
            <a:tailEnd/>
          </a:ln>
        </p:spPr>
        <p:txBody>
          <a:bodyPr wrap="none" anchor="ctr">
            <a:prstTxWarp prst="textNoShape">
              <a:avLst/>
            </a:prstTxWarp>
          </a:bodyPr>
          <a:lstStyle/>
          <a:p>
            <a:pPr algn="ctr"/>
            <a:r>
              <a:rPr lang="en-US" sz="800" b="1">
                <a:solidFill>
                  <a:srgbClr val="800000"/>
                </a:solidFill>
              </a:rPr>
              <a:t>14-3-3</a:t>
            </a:r>
          </a:p>
        </p:txBody>
      </p:sp>
      <p:sp>
        <p:nvSpPr>
          <p:cNvPr id="64575" name="Oval 1608"/>
          <p:cNvSpPr>
            <a:spLocks noChangeArrowheads="1"/>
          </p:cNvSpPr>
          <p:nvPr/>
        </p:nvSpPr>
        <p:spPr bwMode="auto">
          <a:xfrm>
            <a:off x="1589088" y="4922838"/>
            <a:ext cx="547687" cy="314325"/>
          </a:xfrm>
          <a:prstGeom prst="ellipse">
            <a:avLst/>
          </a:prstGeom>
          <a:gradFill rotWithShape="1">
            <a:gsLst>
              <a:gs pos="0">
                <a:srgbClr val="767663"/>
              </a:gs>
              <a:gs pos="50000">
                <a:srgbClr val="FFFFD6"/>
              </a:gs>
              <a:gs pos="100000">
                <a:srgbClr val="767663"/>
              </a:gs>
            </a:gsLst>
            <a:lin ang="5400000" scaled="1"/>
          </a:gradFill>
          <a:ln w="9525">
            <a:solidFill>
              <a:srgbClr val="655555"/>
            </a:solidFill>
            <a:round/>
            <a:headEnd/>
            <a:tailEnd/>
          </a:ln>
        </p:spPr>
        <p:txBody>
          <a:bodyPr wrap="none" anchor="ctr">
            <a:prstTxWarp prst="textNoShape">
              <a:avLst/>
            </a:prstTxWarp>
          </a:bodyPr>
          <a:lstStyle/>
          <a:p>
            <a:pPr algn="ctr"/>
            <a:r>
              <a:rPr lang="en-US" sz="1000" b="1">
                <a:solidFill>
                  <a:srgbClr val="655555"/>
                </a:solidFill>
                <a:sym typeface="Symbol" charset="2"/>
              </a:rPr>
              <a:t>GSK-3</a:t>
            </a:r>
          </a:p>
        </p:txBody>
      </p:sp>
      <p:sp>
        <p:nvSpPr>
          <p:cNvPr id="3657" name="Oval 1609"/>
          <p:cNvSpPr>
            <a:spLocks noChangeArrowheads="1"/>
          </p:cNvSpPr>
          <p:nvPr/>
        </p:nvSpPr>
        <p:spPr bwMode="auto">
          <a:xfrm>
            <a:off x="1846263" y="5624513"/>
            <a:ext cx="365125" cy="228600"/>
          </a:xfrm>
          <a:prstGeom prst="ellipse">
            <a:avLst/>
          </a:prstGeom>
          <a:gradFill rotWithShape="1">
            <a:gsLst>
              <a:gs pos="0">
                <a:schemeClr val="tx2"/>
              </a:gs>
              <a:gs pos="50000">
                <a:srgbClr val="DFE8D4"/>
              </a:gs>
              <a:gs pos="100000">
                <a:schemeClr val="tx2"/>
              </a:gs>
            </a:gsLst>
            <a:lin ang="5400000" scaled="1"/>
          </a:gradFill>
          <a:ln w="9525">
            <a:solidFill>
              <a:schemeClr val="tx1"/>
            </a:solidFill>
            <a:round/>
            <a:headEnd/>
            <a:tailEnd/>
          </a:ln>
          <a:effectLst/>
        </p:spPr>
        <p:txBody>
          <a:bodyPr wrap="none" anchor="ctr">
            <a:prstTxWarp prst="textNoShape">
              <a:avLst/>
            </a:prstTxWarp>
          </a:bodyPr>
          <a:lstStyle/>
          <a:p>
            <a:pPr algn="ctr">
              <a:defRPr/>
            </a:pPr>
            <a:r>
              <a:rPr lang="en-US" sz="600" b="1">
                <a:solidFill>
                  <a:srgbClr val="655555"/>
                </a:solidFill>
                <a:ea typeface="+mn-ea"/>
                <a:cs typeface="+mn-cs"/>
                <a:sym typeface="Symbol" charset="2"/>
              </a:rPr>
              <a:t>-Catenin</a:t>
            </a:r>
          </a:p>
        </p:txBody>
      </p:sp>
      <p:sp>
        <p:nvSpPr>
          <p:cNvPr id="64577" name="Oval 1610"/>
          <p:cNvSpPr>
            <a:spLocks noChangeAspect="1" noChangeArrowheads="1"/>
          </p:cNvSpPr>
          <p:nvPr/>
        </p:nvSpPr>
        <p:spPr bwMode="auto">
          <a:xfrm flipH="1">
            <a:off x="1651000" y="4851400"/>
            <a:ext cx="182563" cy="182563"/>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800" b="1">
                <a:solidFill>
                  <a:srgbClr val="4D0808"/>
                </a:solidFill>
                <a:ea typeface="Arial" charset="0"/>
                <a:cs typeface="Arial" charset="0"/>
              </a:rPr>
              <a:t>S9</a:t>
            </a:r>
          </a:p>
        </p:txBody>
      </p:sp>
      <p:sp>
        <p:nvSpPr>
          <p:cNvPr id="64578" name="Line 1611"/>
          <p:cNvSpPr>
            <a:spLocks noChangeShapeType="1"/>
          </p:cNvSpPr>
          <p:nvPr/>
        </p:nvSpPr>
        <p:spPr bwMode="auto">
          <a:xfrm flipV="1">
            <a:off x="2100263" y="4679950"/>
            <a:ext cx="257175" cy="260350"/>
          </a:xfrm>
          <a:prstGeom prst="line">
            <a:avLst/>
          </a:prstGeom>
          <a:noFill/>
          <a:ln w="19050">
            <a:solidFill>
              <a:srgbClr val="FF0000"/>
            </a:solidFill>
            <a:round/>
            <a:headEnd/>
            <a:tailEnd type="triangle" w="med" len="med"/>
          </a:ln>
        </p:spPr>
        <p:txBody>
          <a:bodyPr wrap="none" anchor="ctr">
            <a:prstTxWarp prst="textNoShape">
              <a:avLst/>
            </a:prstTxWarp>
          </a:bodyPr>
          <a:lstStyle/>
          <a:p>
            <a:endParaRPr lang="en-US"/>
          </a:p>
        </p:txBody>
      </p:sp>
      <p:sp>
        <p:nvSpPr>
          <p:cNvPr id="3660" name="Oval 1612"/>
          <p:cNvSpPr>
            <a:spLocks noChangeArrowheads="1"/>
          </p:cNvSpPr>
          <p:nvPr/>
        </p:nvSpPr>
        <p:spPr bwMode="auto">
          <a:xfrm>
            <a:off x="2249488" y="4445000"/>
            <a:ext cx="365125" cy="228600"/>
          </a:xfrm>
          <a:prstGeom prst="ellipse">
            <a:avLst/>
          </a:prstGeom>
          <a:gradFill rotWithShape="1">
            <a:gsLst>
              <a:gs pos="0">
                <a:schemeClr val="tx2"/>
              </a:gs>
              <a:gs pos="50000">
                <a:srgbClr val="DFE8D4"/>
              </a:gs>
              <a:gs pos="100000">
                <a:schemeClr val="tx2"/>
              </a:gs>
            </a:gsLst>
            <a:lin ang="5400000" scaled="1"/>
          </a:gradFill>
          <a:ln w="9525">
            <a:solidFill>
              <a:schemeClr val="tx1"/>
            </a:solidFill>
            <a:round/>
            <a:headEnd/>
            <a:tailEnd/>
          </a:ln>
          <a:effectLst/>
        </p:spPr>
        <p:txBody>
          <a:bodyPr wrap="none" anchor="ctr">
            <a:prstTxWarp prst="textNoShape">
              <a:avLst/>
            </a:prstTxWarp>
          </a:bodyPr>
          <a:lstStyle/>
          <a:p>
            <a:pPr algn="ctr">
              <a:defRPr/>
            </a:pPr>
            <a:r>
              <a:rPr lang="en-US" sz="600" b="1">
                <a:solidFill>
                  <a:srgbClr val="655555"/>
                </a:solidFill>
                <a:ea typeface="+mn-ea"/>
                <a:cs typeface="+mn-cs"/>
                <a:sym typeface="Symbol" charset="2"/>
              </a:rPr>
              <a:t>Glycogen</a:t>
            </a:r>
          </a:p>
          <a:p>
            <a:pPr algn="ctr">
              <a:defRPr/>
            </a:pPr>
            <a:r>
              <a:rPr lang="en-US" sz="600" b="1">
                <a:solidFill>
                  <a:srgbClr val="655555"/>
                </a:solidFill>
                <a:ea typeface="+mn-ea"/>
                <a:cs typeface="+mn-cs"/>
                <a:sym typeface="Symbol" charset="2"/>
              </a:rPr>
              <a:t>syntahse</a:t>
            </a:r>
          </a:p>
        </p:txBody>
      </p:sp>
      <p:sp>
        <p:nvSpPr>
          <p:cNvPr id="3661" name="Oval 1613"/>
          <p:cNvSpPr>
            <a:spLocks noChangeArrowheads="1"/>
          </p:cNvSpPr>
          <p:nvPr/>
        </p:nvSpPr>
        <p:spPr bwMode="auto">
          <a:xfrm>
            <a:off x="2544763" y="5235575"/>
            <a:ext cx="365125" cy="228600"/>
          </a:xfrm>
          <a:prstGeom prst="ellipse">
            <a:avLst/>
          </a:prstGeom>
          <a:gradFill rotWithShape="1">
            <a:gsLst>
              <a:gs pos="0">
                <a:schemeClr val="tx2"/>
              </a:gs>
              <a:gs pos="50000">
                <a:srgbClr val="DFE8D4"/>
              </a:gs>
              <a:gs pos="100000">
                <a:schemeClr val="tx2"/>
              </a:gs>
            </a:gsLst>
            <a:lin ang="5400000" scaled="1"/>
          </a:gradFill>
          <a:ln w="9525">
            <a:solidFill>
              <a:schemeClr val="tx1"/>
            </a:solidFill>
            <a:round/>
            <a:headEnd/>
            <a:tailEnd/>
          </a:ln>
          <a:effectLst/>
        </p:spPr>
        <p:txBody>
          <a:bodyPr wrap="none" anchor="ctr">
            <a:prstTxWarp prst="textNoShape">
              <a:avLst/>
            </a:prstTxWarp>
          </a:bodyPr>
          <a:lstStyle/>
          <a:p>
            <a:pPr algn="ctr">
              <a:defRPr/>
            </a:pPr>
            <a:r>
              <a:rPr lang="en-US" sz="600" b="1">
                <a:solidFill>
                  <a:srgbClr val="655555"/>
                </a:solidFill>
                <a:ea typeface="+mn-ea"/>
                <a:cs typeface="+mn-cs"/>
                <a:sym typeface="Symbol" charset="2"/>
              </a:rPr>
              <a:t>CRMP-2</a:t>
            </a:r>
          </a:p>
        </p:txBody>
      </p:sp>
      <p:sp>
        <p:nvSpPr>
          <p:cNvPr id="64581" name="Line 1614"/>
          <p:cNvSpPr>
            <a:spLocks noChangeShapeType="1"/>
          </p:cNvSpPr>
          <p:nvPr/>
        </p:nvSpPr>
        <p:spPr bwMode="auto">
          <a:xfrm>
            <a:off x="2055813" y="5237163"/>
            <a:ext cx="268287" cy="328612"/>
          </a:xfrm>
          <a:prstGeom prst="line">
            <a:avLst/>
          </a:prstGeom>
          <a:noFill/>
          <a:ln w="19050">
            <a:solidFill>
              <a:srgbClr val="009900"/>
            </a:solidFill>
            <a:round/>
            <a:headEnd/>
            <a:tailEnd type="triangle" w="med" len="med"/>
          </a:ln>
        </p:spPr>
        <p:txBody>
          <a:bodyPr wrap="none" anchor="ctr">
            <a:prstTxWarp prst="textNoShape">
              <a:avLst/>
            </a:prstTxWarp>
          </a:bodyPr>
          <a:lstStyle/>
          <a:p>
            <a:endParaRPr lang="en-US"/>
          </a:p>
        </p:txBody>
      </p:sp>
      <p:sp>
        <p:nvSpPr>
          <p:cNvPr id="3663" name="Oval 1615"/>
          <p:cNvSpPr>
            <a:spLocks noChangeArrowheads="1"/>
          </p:cNvSpPr>
          <p:nvPr/>
        </p:nvSpPr>
        <p:spPr bwMode="auto">
          <a:xfrm>
            <a:off x="2316163" y="5562600"/>
            <a:ext cx="365125" cy="228600"/>
          </a:xfrm>
          <a:prstGeom prst="ellipse">
            <a:avLst/>
          </a:prstGeom>
          <a:gradFill rotWithShape="1">
            <a:gsLst>
              <a:gs pos="0">
                <a:schemeClr val="tx2"/>
              </a:gs>
              <a:gs pos="50000">
                <a:srgbClr val="DFE8D4"/>
              </a:gs>
              <a:gs pos="100000">
                <a:schemeClr val="tx2"/>
              </a:gs>
            </a:gsLst>
            <a:lin ang="5400000" scaled="1"/>
          </a:gradFill>
          <a:ln w="9525">
            <a:solidFill>
              <a:schemeClr val="tx1"/>
            </a:solidFill>
            <a:round/>
            <a:headEnd/>
            <a:tailEnd/>
          </a:ln>
          <a:effectLst/>
        </p:spPr>
        <p:txBody>
          <a:bodyPr wrap="none" anchor="ctr">
            <a:prstTxWarp prst="textNoShape">
              <a:avLst/>
            </a:prstTxWarp>
          </a:bodyPr>
          <a:lstStyle/>
          <a:p>
            <a:pPr algn="ctr">
              <a:defRPr/>
            </a:pPr>
            <a:r>
              <a:rPr lang="en-US" sz="600" b="1">
                <a:solidFill>
                  <a:srgbClr val="655555"/>
                </a:solidFill>
                <a:ea typeface="+mn-ea"/>
                <a:cs typeface="+mn-cs"/>
                <a:sym typeface="Symbol" charset="2"/>
              </a:rPr>
              <a:t>WNK-1</a:t>
            </a:r>
          </a:p>
        </p:txBody>
      </p:sp>
      <p:sp>
        <p:nvSpPr>
          <p:cNvPr id="64583" name="Oval 1616"/>
          <p:cNvSpPr>
            <a:spLocks noChangeAspect="1" noChangeArrowheads="1"/>
          </p:cNvSpPr>
          <p:nvPr/>
        </p:nvSpPr>
        <p:spPr bwMode="auto">
          <a:xfrm flipH="1">
            <a:off x="2084388" y="5556250"/>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64584" name="Oval 1617"/>
          <p:cNvSpPr>
            <a:spLocks noChangeAspect="1" noChangeArrowheads="1"/>
          </p:cNvSpPr>
          <p:nvPr/>
        </p:nvSpPr>
        <p:spPr bwMode="auto">
          <a:xfrm flipH="1">
            <a:off x="2801938" y="5168900"/>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64585" name="Oval 1618"/>
          <p:cNvSpPr>
            <a:spLocks noChangeAspect="1" noChangeArrowheads="1"/>
          </p:cNvSpPr>
          <p:nvPr/>
        </p:nvSpPr>
        <p:spPr bwMode="auto">
          <a:xfrm flipH="1">
            <a:off x="2351088" y="5478463"/>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64586" name="Oval 1619"/>
          <p:cNvSpPr>
            <a:spLocks noChangeAspect="1" noChangeArrowheads="1"/>
          </p:cNvSpPr>
          <p:nvPr/>
        </p:nvSpPr>
        <p:spPr bwMode="auto">
          <a:xfrm flipH="1">
            <a:off x="2225675" y="4368800"/>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64587" name="Line 1620"/>
          <p:cNvSpPr>
            <a:spLocks noChangeShapeType="1"/>
          </p:cNvSpPr>
          <p:nvPr/>
        </p:nvSpPr>
        <p:spPr bwMode="auto">
          <a:xfrm>
            <a:off x="1922463" y="5267325"/>
            <a:ext cx="106362" cy="336550"/>
          </a:xfrm>
          <a:prstGeom prst="line">
            <a:avLst/>
          </a:prstGeom>
          <a:noFill/>
          <a:ln w="19050">
            <a:solidFill>
              <a:srgbClr val="FF5050"/>
            </a:solidFill>
            <a:round/>
            <a:headEnd/>
            <a:tailEnd type="triangle" w="med" len="med"/>
          </a:ln>
        </p:spPr>
        <p:txBody>
          <a:bodyPr wrap="none" anchor="ctr">
            <a:prstTxWarp prst="textNoShape">
              <a:avLst/>
            </a:prstTxWarp>
          </a:bodyPr>
          <a:lstStyle/>
          <a:p>
            <a:endParaRPr lang="en-US"/>
          </a:p>
        </p:txBody>
      </p:sp>
      <p:sp>
        <p:nvSpPr>
          <p:cNvPr id="3669" name="Oval 1621"/>
          <p:cNvSpPr>
            <a:spLocks noChangeArrowheads="1"/>
          </p:cNvSpPr>
          <p:nvPr/>
        </p:nvSpPr>
        <p:spPr bwMode="auto">
          <a:xfrm>
            <a:off x="1403350" y="5611813"/>
            <a:ext cx="365125" cy="228600"/>
          </a:xfrm>
          <a:prstGeom prst="ellipse">
            <a:avLst/>
          </a:prstGeom>
          <a:gradFill rotWithShape="1">
            <a:gsLst>
              <a:gs pos="0">
                <a:schemeClr val="tx2"/>
              </a:gs>
              <a:gs pos="50000">
                <a:srgbClr val="DFE8D4"/>
              </a:gs>
              <a:gs pos="100000">
                <a:schemeClr val="tx2"/>
              </a:gs>
            </a:gsLst>
            <a:lin ang="5400000" scaled="1"/>
          </a:gradFill>
          <a:ln w="9525">
            <a:solidFill>
              <a:schemeClr val="tx1"/>
            </a:solidFill>
            <a:round/>
            <a:headEnd/>
            <a:tailEnd/>
          </a:ln>
          <a:effectLst/>
        </p:spPr>
        <p:txBody>
          <a:bodyPr wrap="none" anchor="ctr">
            <a:prstTxWarp prst="textNoShape">
              <a:avLst/>
            </a:prstTxWarp>
          </a:bodyPr>
          <a:lstStyle/>
          <a:p>
            <a:pPr algn="ctr">
              <a:defRPr/>
            </a:pPr>
            <a:r>
              <a:rPr lang="en-US" sz="600" b="1">
                <a:solidFill>
                  <a:srgbClr val="655555"/>
                </a:solidFill>
                <a:ea typeface="+mn-ea"/>
                <a:cs typeface="+mn-cs"/>
                <a:sym typeface="Symbol" charset="2"/>
              </a:rPr>
              <a:t>APC</a:t>
            </a:r>
          </a:p>
        </p:txBody>
      </p:sp>
      <p:sp>
        <p:nvSpPr>
          <p:cNvPr id="64589" name="Oval 1622"/>
          <p:cNvSpPr>
            <a:spLocks noChangeAspect="1" noChangeArrowheads="1"/>
          </p:cNvSpPr>
          <p:nvPr/>
        </p:nvSpPr>
        <p:spPr bwMode="auto">
          <a:xfrm flipH="1">
            <a:off x="1423988" y="5553075"/>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3671" name="Oval 1623"/>
          <p:cNvSpPr>
            <a:spLocks noChangeArrowheads="1"/>
          </p:cNvSpPr>
          <p:nvPr/>
        </p:nvSpPr>
        <p:spPr bwMode="auto">
          <a:xfrm>
            <a:off x="2573338" y="4767263"/>
            <a:ext cx="365125" cy="228600"/>
          </a:xfrm>
          <a:prstGeom prst="ellipse">
            <a:avLst/>
          </a:prstGeom>
          <a:gradFill rotWithShape="1">
            <a:gsLst>
              <a:gs pos="0">
                <a:schemeClr val="tx2"/>
              </a:gs>
              <a:gs pos="50000">
                <a:srgbClr val="DFE8D4"/>
              </a:gs>
              <a:gs pos="100000">
                <a:schemeClr val="tx2"/>
              </a:gs>
            </a:gsLst>
            <a:lin ang="5400000" scaled="1"/>
          </a:gradFill>
          <a:ln w="9525">
            <a:solidFill>
              <a:schemeClr val="tx1"/>
            </a:solidFill>
            <a:round/>
            <a:headEnd/>
            <a:tailEnd/>
          </a:ln>
          <a:effectLst/>
        </p:spPr>
        <p:txBody>
          <a:bodyPr wrap="none" anchor="ctr">
            <a:prstTxWarp prst="textNoShape">
              <a:avLst/>
            </a:prstTxWarp>
          </a:bodyPr>
          <a:lstStyle/>
          <a:p>
            <a:pPr algn="ctr">
              <a:defRPr/>
            </a:pPr>
            <a:r>
              <a:rPr lang="en-US" sz="600" b="1">
                <a:solidFill>
                  <a:srgbClr val="655555"/>
                </a:solidFill>
                <a:ea typeface="+mn-ea"/>
                <a:cs typeface="+mn-cs"/>
                <a:sym typeface="Symbol" charset="2"/>
              </a:rPr>
              <a:t>MAP1B</a:t>
            </a:r>
          </a:p>
        </p:txBody>
      </p:sp>
      <p:sp>
        <p:nvSpPr>
          <p:cNvPr id="64591" name="Oval 1624"/>
          <p:cNvSpPr>
            <a:spLocks noChangeAspect="1" noChangeArrowheads="1"/>
          </p:cNvSpPr>
          <p:nvPr/>
        </p:nvSpPr>
        <p:spPr bwMode="auto">
          <a:xfrm flipH="1">
            <a:off x="2540000" y="4708525"/>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64592" name="Line 1625"/>
          <p:cNvSpPr>
            <a:spLocks noChangeShapeType="1"/>
          </p:cNvSpPr>
          <p:nvPr/>
        </p:nvSpPr>
        <p:spPr bwMode="auto">
          <a:xfrm flipV="1">
            <a:off x="2170113" y="4970463"/>
            <a:ext cx="365125" cy="77787"/>
          </a:xfrm>
          <a:prstGeom prst="line">
            <a:avLst/>
          </a:prstGeom>
          <a:noFill/>
          <a:ln w="19050">
            <a:solidFill>
              <a:srgbClr val="FF0000"/>
            </a:solidFill>
            <a:round/>
            <a:headEnd/>
            <a:tailEnd type="triangle" w="med" len="med"/>
          </a:ln>
        </p:spPr>
        <p:txBody>
          <a:bodyPr wrap="none" anchor="ctr">
            <a:prstTxWarp prst="textNoShape">
              <a:avLst/>
            </a:prstTxWarp>
          </a:bodyPr>
          <a:lstStyle/>
          <a:p>
            <a:endParaRPr lang="en-US"/>
          </a:p>
        </p:txBody>
      </p:sp>
      <p:sp>
        <p:nvSpPr>
          <p:cNvPr id="64593" name="Line 1626"/>
          <p:cNvSpPr>
            <a:spLocks noChangeShapeType="1"/>
          </p:cNvSpPr>
          <p:nvPr/>
        </p:nvSpPr>
        <p:spPr bwMode="auto">
          <a:xfrm flipH="1">
            <a:off x="1631950" y="5265738"/>
            <a:ext cx="169863" cy="327025"/>
          </a:xfrm>
          <a:prstGeom prst="line">
            <a:avLst/>
          </a:prstGeom>
          <a:noFill/>
          <a:ln w="19050">
            <a:solidFill>
              <a:srgbClr val="FF0000"/>
            </a:solidFill>
            <a:round/>
            <a:headEnd/>
            <a:tailEnd type="triangle" w="med" len="med"/>
          </a:ln>
        </p:spPr>
        <p:txBody>
          <a:bodyPr wrap="none" anchor="ctr">
            <a:prstTxWarp prst="textNoShape">
              <a:avLst/>
            </a:prstTxWarp>
          </a:bodyPr>
          <a:lstStyle/>
          <a:p>
            <a:endParaRPr lang="en-US"/>
          </a:p>
        </p:txBody>
      </p:sp>
      <p:sp>
        <p:nvSpPr>
          <p:cNvPr id="64594" name="Oval 1627"/>
          <p:cNvSpPr>
            <a:spLocks noChangeArrowheads="1"/>
          </p:cNvSpPr>
          <p:nvPr/>
        </p:nvSpPr>
        <p:spPr bwMode="auto">
          <a:xfrm flipH="1">
            <a:off x="1471613" y="3833813"/>
            <a:ext cx="779462" cy="414337"/>
          </a:xfrm>
          <a:prstGeom prst="ellipse">
            <a:avLst/>
          </a:prstGeom>
          <a:gradFill rotWithShape="1">
            <a:gsLst>
              <a:gs pos="0">
                <a:srgbClr val="717100"/>
              </a:gs>
              <a:gs pos="50000">
                <a:srgbClr val="F5F500"/>
              </a:gs>
              <a:gs pos="100000">
                <a:srgbClr val="717100"/>
              </a:gs>
            </a:gsLst>
            <a:lin ang="5400000" scaled="1"/>
          </a:gradFill>
          <a:ln w="9525">
            <a:solidFill>
              <a:schemeClr val="tx1"/>
            </a:solidFill>
            <a:round/>
            <a:headEnd/>
            <a:tailEnd/>
          </a:ln>
        </p:spPr>
        <p:txBody>
          <a:bodyPr wrap="none" anchor="ctr">
            <a:prstTxWarp prst="textNoShape">
              <a:avLst/>
            </a:prstTxWarp>
          </a:bodyPr>
          <a:lstStyle/>
          <a:p>
            <a:pPr algn="ctr"/>
            <a:r>
              <a:rPr lang="en-US" b="1"/>
              <a:t>PKB</a:t>
            </a:r>
          </a:p>
        </p:txBody>
      </p:sp>
      <p:sp>
        <p:nvSpPr>
          <p:cNvPr id="64595" name="Oval 1628"/>
          <p:cNvSpPr>
            <a:spLocks noChangeArrowheads="1"/>
          </p:cNvSpPr>
          <p:nvPr/>
        </p:nvSpPr>
        <p:spPr bwMode="auto">
          <a:xfrm flipH="1">
            <a:off x="1765300" y="3748088"/>
            <a:ext cx="219075" cy="182562"/>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600" b="1">
                <a:solidFill>
                  <a:srgbClr val="4D0808"/>
                </a:solidFill>
                <a:ea typeface="Arial" charset="0"/>
                <a:cs typeface="Arial" charset="0"/>
              </a:rPr>
              <a:t>T308</a:t>
            </a:r>
          </a:p>
        </p:txBody>
      </p:sp>
      <p:sp>
        <p:nvSpPr>
          <p:cNvPr id="64596" name="Oval 1629"/>
          <p:cNvSpPr>
            <a:spLocks noChangeArrowheads="1"/>
          </p:cNvSpPr>
          <p:nvPr/>
        </p:nvSpPr>
        <p:spPr bwMode="auto">
          <a:xfrm flipH="1">
            <a:off x="2062163" y="3775075"/>
            <a:ext cx="219075" cy="182563"/>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600" b="1">
                <a:solidFill>
                  <a:srgbClr val="4D0808"/>
                </a:solidFill>
                <a:ea typeface="Arial" charset="0"/>
                <a:cs typeface="Arial" charset="0"/>
              </a:rPr>
              <a:t>S473</a:t>
            </a:r>
          </a:p>
        </p:txBody>
      </p:sp>
      <p:sp>
        <p:nvSpPr>
          <p:cNvPr id="64597" name="Line 1630"/>
          <p:cNvSpPr>
            <a:spLocks noChangeShapeType="1"/>
          </p:cNvSpPr>
          <p:nvPr/>
        </p:nvSpPr>
        <p:spPr bwMode="auto">
          <a:xfrm>
            <a:off x="2278063" y="4140200"/>
            <a:ext cx="563562" cy="206375"/>
          </a:xfrm>
          <a:prstGeom prst="line">
            <a:avLst/>
          </a:prstGeom>
          <a:noFill/>
          <a:ln w="19050">
            <a:solidFill>
              <a:srgbClr val="009900"/>
            </a:solidFill>
            <a:round/>
            <a:headEnd/>
            <a:tailEnd type="triangle" w="med" len="med"/>
          </a:ln>
        </p:spPr>
        <p:txBody>
          <a:bodyPr wrap="none" anchor="ctr">
            <a:prstTxWarp prst="textNoShape">
              <a:avLst/>
            </a:prstTxWarp>
          </a:bodyPr>
          <a:lstStyle/>
          <a:p>
            <a:endParaRPr lang="en-US"/>
          </a:p>
        </p:txBody>
      </p:sp>
      <p:sp>
        <p:nvSpPr>
          <p:cNvPr id="64598" name="Line 1631"/>
          <p:cNvSpPr>
            <a:spLocks noChangeShapeType="1"/>
          </p:cNvSpPr>
          <p:nvPr/>
        </p:nvSpPr>
        <p:spPr bwMode="auto">
          <a:xfrm flipH="1" flipV="1">
            <a:off x="1606550" y="3441700"/>
            <a:ext cx="103188" cy="354013"/>
          </a:xfrm>
          <a:prstGeom prst="line">
            <a:avLst/>
          </a:prstGeom>
          <a:noFill/>
          <a:ln w="19050">
            <a:solidFill>
              <a:srgbClr val="FF0000"/>
            </a:solidFill>
            <a:round/>
            <a:headEnd/>
            <a:tailEnd type="triangle" w="med" len="med"/>
          </a:ln>
        </p:spPr>
        <p:txBody>
          <a:bodyPr wrap="none" anchor="ctr">
            <a:prstTxWarp prst="textNoShape">
              <a:avLst/>
            </a:prstTxWarp>
          </a:bodyPr>
          <a:lstStyle/>
          <a:p>
            <a:endParaRPr lang="en-US"/>
          </a:p>
        </p:txBody>
      </p:sp>
      <p:sp>
        <p:nvSpPr>
          <p:cNvPr id="64599" name="Line 1632"/>
          <p:cNvSpPr>
            <a:spLocks noChangeShapeType="1"/>
          </p:cNvSpPr>
          <p:nvPr/>
        </p:nvSpPr>
        <p:spPr bwMode="auto">
          <a:xfrm flipV="1">
            <a:off x="2305050" y="3962400"/>
            <a:ext cx="598488" cy="38100"/>
          </a:xfrm>
          <a:prstGeom prst="line">
            <a:avLst/>
          </a:prstGeom>
          <a:noFill/>
          <a:ln w="19050">
            <a:solidFill>
              <a:srgbClr val="FF0000"/>
            </a:solidFill>
            <a:round/>
            <a:headEnd/>
            <a:tailEnd type="triangle" w="med" len="med"/>
          </a:ln>
        </p:spPr>
        <p:txBody>
          <a:bodyPr wrap="none" anchor="ctr">
            <a:prstTxWarp prst="textNoShape">
              <a:avLst/>
            </a:prstTxWarp>
          </a:bodyPr>
          <a:lstStyle/>
          <a:p>
            <a:endParaRPr lang="en-US"/>
          </a:p>
        </p:txBody>
      </p:sp>
      <p:sp>
        <p:nvSpPr>
          <p:cNvPr id="64600" name="Line 1633"/>
          <p:cNvSpPr>
            <a:spLocks noChangeShapeType="1"/>
          </p:cNvSpPr>
          <p:nvPr/>
        </p:nvSpPr>
        <p:spPr bwMode="auto">
          <a:xfrm flipH="1" flipV="1">
            <a:off x="1257300" y="3551238"/>
            <a:ext cx="292100" cy="285750"/>
          </a:xfrm>
          <a:prstGeom prst="line">
            <a:avLst/>
          </a:prstGeom>
          <a:noFill/>
          <a:ln w="19050">
            <a:solidFill>
              <a:srgbClr val="FF0000"/>
            </a:solidFill>
            <a:round/>
            <a:headEnd/>
            <a:tailEnd type="triangle" w="med" len="med"/>
          </a:ln>
        </p:spPr>
        <p:txBody>
          <a:bodyPr wrap="none" anchor="ctr">
            <a:prstTxWarp prst="textNoShape">
              <a:avLst/>
            </a:prstTxWarp>
          </a:bodyPr>
          <a:lstStyle/>
          <a:p>
            <a:endParaRPr lang="en-US"/>
          </a:p>
        </p:txBody>
      </p:sp>
      <p:sp>
        <p:nvSpPr>
          <p:cNvPr id="64601" name="Oval 1634"/>
          <p:cNvSpPr>
            <a:spLocks noChangeArrowheads="1"/>
          </p:cNvSpPr>
          <p:nvPr/>
        </p:nvSpPr>
        <p:spPr bwMode="auto">
          <a:xfrm>
            <a:off x="908050" y="3348038"/>
            <a:ext cx="365125" cy="228600"/>
          </a:xfrm>
          <a:prstGeom prst="ellipse">
            <a:avLst/>
          </a:prstGeom>
          <a:gradFill rotWithShape="1">
            <a:gsLst>
              <a:gs pos="0">
                <a:srgbClr val="5A6167"/>
              </a:gs>
              <a:gs pos="50000">
                <a:srgbClr val="C3D2DF"/>
              </a:gs>
              <a:gs pos="100000">
                <a:srgbClr val="5A6167"/>
              </a:gs>
            </a:gsLst>
            <a:lin ang="5400000" scaled="1"/>
          </a:gradFill>
          <a:ln w="9525">
            <a:solidFill>
              <a:schemeClr val="tx1"/>
            </a:solidFill>
            <a:round/>
            <a:headEnd/>
            <a:tailEnd/>
          </a:ln>
        </p:spPr>
        <p:txBody>
          <a:bodyPr wrap="none" anchor="ctr">
            <a:prstTxWarp prst="textNoShape">
              <a:avLst/>
            </a:prstTxWarp>
          </a:bodyPr>
          <a:lstStyle/>
          <a:p>
            <a:pPr algn="ctr"/>
            <a:r>
              <a:rPr lang="en-US" sz="800" b="1">
                <a:solidFill>
                  <a:srgbClr val="655555"/>
                </a:solidFill>
              </a:rPr>
              <a:t>Bad</a:t>
            </a:r>
          </a:p>
        </p:txBody>
      </p:sp>
      <p:sp>
        <p:nvSpPr>
          <p:cNvPr id="64602" name="Oval 1635"/>
          <p:cNvSpPr>
            <a:spLocks noChangeAspect="1" noChangeArrowheads="1"/>
          </p:cNvSpPr>
          <p:nvPr/>
        </p:nvSpPr>
        <p:spPr bwMode="auto">
          <a:xfrm>
            <a:off x="839788" y="3330575"/>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64603" name="Oval 1636"/>
          <p:cNvSpPr>
            <a:spLocks noChangeArrowheads="1"/>
          </p:cNvSpPr>
          <p:nvPr/>
        </p:nvSpPr>
        <p:spPr bwMode="auto">
          <a:xfrm>
            <a:off x="1411288" y="3197225"/>
            <a:ext cx="365125" cy="228600"/>
          </a:xfrm>
          <a:prstGeom prst="ellipse">
            <a:avLst/>
          </a:prstGeom>
          <a:gradFill rotWithShape="1">
            <a:gsLst>
              <a:gs pos="0">
                <a:srgbClr val="5A6167"/>
              </a:gs>
              <a:gs pos="50000">
                <a:srgbClr val="C3D2DF"/>
              </a:gs>
              <a:gs pos="100000">
                <a:srgbClr val="5A6167"/>
              </a:gs>
            </a:gsLst>
            <a:lin ang="5400000" scaled="1"/>
          </a:gradFill>
          <a:ln w="9525">
            <a:solidFill>
              <a:schemeClr val="tx1"/>
            </a:solidFill>
            <a:round/>
            <a:headEnd/>
            <a:tailEnd/>
          </a:ln>
        </p:spPr>
        <p:txBody>
          <a:bodyPr wrap="none" anchor="ctr">
            <a:prstTxWarp prst="textNoShape">
              <a:avLst/>
            </a:prstTxWarp>
          </a:bodyPr>
          <a:lstStyle/>
          <a:p>
            <a:pPr algn="ctr"/>
            <a:r>
              <a:rPr lang="en-US" sz="800" b="1">
                <a:solidFill>
                  <a:srgbClr val="655555"/>
                </a:solidFill>
              </a:rPr>
              <a:t>Cas 9</a:t>
            </a:r>
          </a:p>
        </p:txBody>
      </p:sp>
      <p:sp>
        <p:nvSpPr>
          <p:cNvPr id="64604" name="Oval 1637"/>
          <p:cNvSpPr>
            <a:spLocks noChangeAspect="1" noChangeArrowheads="1"/>
          </p:cNvSpPr>
          <p:nvPr/>
        </p:nvSpPr>
        <p:spPr bwMode="auto">
          <a:xfrm>
            <a:off x="1335088" y="3171825"/>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64605" name="Oval 1638"/>
          <p:cNvSpPr>
            <a:spLocks noChangeArrowheads="1"/>
          </p:cNvSpPr>
          <p:nvPr/>
        </p:nvSpPr>
        <p:spPr bwMode="auto">
          <a:xfrm>
            <a:off x="593725" y="3690938"/>
            <a:ext cx="365125" cy="228600"/>
          </a:xfrm>
          <a:prstGeom prst="ellipse">
            <a:avLst/>
          </a:prstGeom>
          <a:gradFill rotWithShape="1">
            <a:gsLst>
              <a:gs pos="0">
                <a:srgbClr val="5A6167"/>
              </a:gs>
              <a:gs pos="50000">
                <a:srgbClr val="C3D2DF"/>
              </a:gs>
              <a:gs pos="100000">
                <a:srgbClr val="5A6167"/>
              </a:gs>
            </a:gsLst>
            <a:lin ang="5400000" scaled="1"/>
          </a:gradFill>
          <a:ln w="9525">
            <a:solidFill>
              <a:schemeClr val="tx1"/>
            </a:solidFill>
            <a:round/>
            <a:headEnd/>
            <a:tailEnd/>
          </a:ln>
        </p:spPr>
        <p:txBody>
          <a:bodyPr wrap="none" anchor="ctr">
            <a:prstTxWarp prst="textNoShape">
              <a:avLst/>
            </a:prstTxWarp>
          </a:bodyPr>
          <a:lstStyle/>
          <a:p>
            <a:pPr algn="ctr"/>
            <a:r>
              <a:rPr lang="en-US" sz="800" b="1">
                <a:solidFill>
                  <a:srgbClr val="F7FFE1"/>
                </a:solidFill>
              </a:rPr>
              <a:t>XIAP</a:t>
            </a:r>
          </a:p>
        </p:txBody>
      </p:sp>
      <p:sp>
        <p:nvSpPr>
          <p:cNvPr id="64606" name="Oval 1639"/>
          <p:cNvSpPr>
            <a:spLocks noChangeAspect="1" noChangeArrowheads="1"/>
          </p:cNvSpPr>
          <p:nvPr/>
        </p:nvSpPr>
        <p:spPr bwMode="auto">
          <a:xfrm>
            <a:off x="515938" y="3656013"/>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64607" name="Oval 1640"/>
          <p:cNvSpPr>
            <a:spLocks noChangeAspect="1" noChangeArrowheads="1"/>
          </p:cNvSpPr>
          <p:nvPr/>
        </p:nvSpPr>
        <p:spPr bwMode="auto">
          <a:xfrm>
            <a:off x="2935288" y="3794125"/>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800" b="1">
                <a:solidFill>
                  <a:srgbClr val="4D0808"/>
                </a:solidFill>
                <a:ea typeface="Arial" charset="0"/>
                <a:cs typeface="Arial" charset="0"/>
              </a:rPr>
              <a:t>P</a:t>
            </a:r>
          </a:p>
        </p:txBody>
      </p:sp>
      <p:grpSp>
        <p:nvGrpSpPr>
          <p:cNvPr id="266909" name="Group 1641"/>
          <p:cNvGrpSpPr>
            <a:grpSpLocks noChangeAspect="1"/>
          </p:cNvGrpSpPr>
          <p:nvPr/>
        </p:nvGrpSpPr>
        <p:grpSpPr bwMode="auto">
          <a:xfrm flipH="1">
            <a:off x="1352550" y="3654425"/>
            <a:ext cx="128588" cy="119063"/>
            <a:chOff x="4901" y="3035"/>
            <a:chExt cx="162" cy="150"/>
          </a:xfrm>
        </p:grpSpPr>
        <p:sp>
          <p:nvSpPr>
            <p:cNvPr id="64959" name="Oval 1642"/>
            <p:cNvSpPr>
              <a:spLocks noChangeAspect="1" noChangeArrowheads="1"/>
            </p:cNvSpPr>
            <p:nvPr/>
          </p:nvSpPr>
          <p:spPr bwMode="auto">
            <a:xfrm>
              <a:off x="4901" y="3035"/>
              <a:ext cx="162" cy="150"/>
            </a:xfrm>
            <a:prstGeom prst="ellipse">
              <a:avLst/>
            </a:prstGeom>
            <a:solidFill>
              <a:srgbClr val="FFFFFF"/>
            </a:solidFill>
            <a:ln w="19050">
              <a:solidFill>
                <a:srgbClr val="FF0000"/>
              </a:solidFill>
              <a:round/>
              <a:headEnd/>
              <a:tailEnd/>
            </a:ln>
          </p:spPr>
          <p:txBody>
            <a:bodyPr wrap="none" anchor="ctr">
              <a:prstTxWarp prst="textNoShape">
                <a:avLst/>
              </a:prstTxWarp>
            </a:bodyPr>
            <a:lstStyle/>
            <a:p>
              <a:endParaRPr lang="es-ES"/>
            </a:p>
          </p:txBody>
        </p:sp>
        <p:sp>
          <p:nvSpPr>
            <p:cNvPr id="64960" name="Line 1643"/>
            <p:cNvSpPr>
              <a:spLocks noChangeAspect="1" noChangeShapeType="1"/>
            </p:cNvSpPr>
            <p:nvPr/>
          </p:nvSpPr>
          <p:spPr bwMode="auto">
            <a:xfrm rot="-5400000">
              <a:off x="4982" y="3062"/>
              <a:ext cx="0" cy="96"/>
            </a:xfrm>
            <a:prstGeom prst="line">
              <a:avLst/>
            </a:prstGeom>
            <a:noFill/>
            <a:ln w="19050">
              <a:solidFill>
                <a:srgbClr val="FF0000"/>
              </a:solidFill>
              <a:round/>
              <a:headEnd/>
              <a:tailEnd/>
            </a:ln>
          </p:spPr>
          <p:txBody>
            <a:bodyPr wrap="none">
              <a:prstTxWarp prst="textNoShape">
                <a:avLst/>
              </a:prstTxWarp>
            </a:bodyPr>
            <a:lstStyle/>
            <a:p>
              <a:endParaRPr lang="en-US"/>
            </a:p>
          </p:txBody>
        </p:sp>
      </p:grpSp>
      <p:grpSp>
        <p:nvGrpSpPr>
          <p:cNvPr id="266910" name="Group 1644"/>
          <p:cNvGrpSpPr>
            <a:grpSpLocks noChangeAspect="1"/>
          </p:cNvGrpSpPr>
          <p:nvPr/>
        </p:nvGrpSpPr>
        <p:grpSpPr bwMode="auto">
          <a:xfrm flipH="1">
            <a:off x="2508250" y="3917950"/>
            <a:ext cx="128588" cy="119063"/>
            <a:chOff x="4901" y="3035"/>
            <a:chExt cx="162" cy="150"/>
          </a:xfrm>
        </p:grpSpPr>
        <p:sp>
          <p:nvSpPr>
            <p:cNvPr id="64957" name="Oval 1645"/>
            <p:cNvSpPr>
              <a:spLocks noChangeAspect="1" noChangeArrowheads="1"/>
            </p:cNvSpPr>
            <p:nvPr/>
          </p:nvSpPr>
          <p:spPr bwMode="auto">
            <a:xfrm>
              <a:off x="4901" y="3035"/>
              <a:ext cx="162" cy="150"/>
            </a:xfrm>
            <a:prstGeom prst="ellipse">
              <a:avLst/>
            </a:prstGeom>
            <a:solidFill>
              <a:srgbClr val="FFFFFF"/>
            </a:solidFill>
            <a:ln w="19050">
              <a:solidFill>
                <a:srgbClr val="FF0000"/>
              </a:solidFill>
              <a:round/>
              <a:headEnd/>
              <a:tailEnd/>
            </a:ln>
          </p:spPr>
          <p:txBody>
            <a:bodyPr wrap="none" anchor="ctr">
              <a:prstTxWarp prst="textNoShape">
                <a:avLst/>
              </a:prstTxWarp>
            </a:bodyPr>
            <a:lstStyle/>
            <a:p>
              <a:endParaRPr lang="es-ES"/>
            </a:p>
          </p:txBody>
        </p:sp>
        <p:sp>
          <p:nvSpPr>
            <p:cNvPr id="64958" name="Line 1646"/>
            <p:cNvSpPr>
              <a:spLocks noChangeAspect="1" noChangeShapeType="1"/>
            </p:cNvSpPr>
            <p:nvPr/>
          </p:nvSpPr>
          <p:spPr bwMode="auto">
            <a:xfrm rot="-5400000">
              <a:off x="4982" y="3062"/>
              <a:ext cx="0" cy="96"/>
            </a:xfrm>
            <a:prstGeom prst="line">
              <a:avLst/>
            </a:prstGeom>
            <a:noFill/>
            <a:ln w="19050">
              <a:solidFill>
                <a:srgbClr val="FF0000"/>
              </a:solidFill>
              <a:round/>
              <a:headEnd/>
              <a:tailEnd/>
            </a:ln>
          </p:spPr>
          <p:txBody>
            <a:bodyPr wrap="none">
              <a:prstTxWarp prst="textNoShape">
                <a:avLst/>
              </a:prstTxWarp>
            </a:bodyPr>
            <a:lstStyle/>
            <a:p>
              <a:endParaRPr lang="en-US"/>
            </a:p>
          </p:txBody>
        </p:sp>
      </p:grpSp>
      <p:grpSp>
        <p:nvGrpSpPr>
          <p:cNvPr id="266911" name="Group 1647"/>
          <p:cNvGrpSpPr>
            <a:grpSpLocks noChangeAspect="1"/>
          </p:cNvGrpSpPr>
          <p:nvPr/>
        </p:nvGrpSpPr>
        <p:grpSpPr bwMode="auto">
          <a:xfrm flipH="1">
            <a:off x="1582738" y="3556000"/>
            <a:ext cx="128587" cy="119063"/>
            <a:chOff x="4901" y="3035"/>
            <a:chExt cx="162" cy="150"/>
          </a:xfrm>
        </p:grpSpPr>
        <p:sp>
          <p:nvSpPr>
            <p:cNvPr id="64955" name="Oval 1648"/>
            <p:cNvSpPr>
              <a:spLocks noChangeAspect="1" noChangeArrowheads="1"/>
            </p:cNvSpPr>
            <p:nvPr/>
          </p:nvSpPr>
          <p:spPr bwMode="auto">
            <a:xfrm>
              <a:off x="4901" y="3035"/>
              <a:ext cx="162" cy="150"/>
            </a:xfrm>
            <a:prstGeom prst="ellipse">
              <a:avLst/>
            </a:prstGeom>
            <a:solidFill>
              <a:srgbClr val="FFFFFF"/>
            </a:solidFill>
            <a:ln w="19050">
              <a:solidFill>
                <a:srgbClr val="FF0000"/>
              </a:solidFill>
              <a:round/>
              <a:headEnd/>
              <a:tailEnd/>
            </a:ln>
          </p:spPr>
          <p:txBody>
            <a:bodyPr wrap="none" anchor="ctr">
              <a:prstTxWarp prst="textNoShape">
                <a:avLst/>
              </a:prstTxWarp>
            </a:bodyPr>
            <a:lstStyle/>
            <a:p>
              <a:endParaRPr lang="es-ES"/>
            </a:p>
          </p:txBody>
        </p:sp>
        <p:sp>
          <p:nvSpPr>
            <p:cNvPr id="64956" name="Line 1649"/>
            <p:cNvSpPr>
              <a:spLocks noChangeAspect="1" noChangeShapeType="1"/>
            </p:cNvSpPr>
            <p:nvPr/>
          </p:nvSpPr>
          <p:spPr bwMode="auto">
            <a:xfrm rot="-5400000">
              <a:off x="4982" y="3062"/>
              <a:ext cx="0" cy="96"/>
            </a:xfrm>
            <a:prstGeom prst="line">
              <a:avLst/>
            </a:prstGeom>
            <a:noFill/>
            <a:ln w="19050">
              <a:solidFill>
                <a:srgbClr val="FF0000"/>
              </a:solidFill>
              <a:round/>
              <a:headEnd/>
              <a:tailEnd/>
            </a:ln>
          </p:spPr>
          <p:txBody>
            <a:bodyPr wrap="none">
              <a:prstTxWarp prst="textNoShape">
                <a:avLst/>
              </a:prstTxWarp>
            </a:bodyPr>
            <a:lstStyle/>
            <a:p>
              <a:endParaRPr lang="en-US"/>
            </a:p>
          </p:txBody>
        </p:sp>
      </p:grpSp>
      <p:sp>
        <p:nvSpPr>
          <p:cNvPr id="64611" name="Line 1650"/>
          <p:cNvSpPr>
            <a:spLocks noChangeShapeType="1"/>
          </p:cNvSpPr>
          <p:nvPr/>
        </p:nvSpPr>
        <p:spPr bwMode="auto">
          <a:xfrm flipH="1" flipV="1">
            <a:off x="968375" y="3863975"/>
            <a:ext cx="479425" cy="144463"/>
          </a:xfrm>
          <a:prstGeom prst="line">
            <a:avLst/>
          </a:prstGeom>
          <a:noFill/>
          <a:ln w="19050">
            <a:solidFill>
              <a:srgbClr val="FF0000"/>
            </a:solidFill>
            <a:round/>
            <a:headEnd/>
            <a:tailEnd type="triangle" w="med" len="med"/>
          </a:ln>
        </p:spPr>
        <p:txBody>
          <a:bodyPr wrap="none" anchor="ctr">
            <a:prstTxWarp prst="textNoShape">
              <a:avLst/>
            </a:prstTxWarp>
          </a:bodyPr>
          <a:lstStyle/>
          <a:p>
            <a:endParaRPr lang="en-US"/>
          </a:p>
        </p:txBody>
      </p:sp>
      <p:grpSp>
        <p:nvGrpSpPr>
          <p:cNvPr id="266912" name="Group 1651"/>
          <p:cNvGrpSpPr>
            <a:grpSpLocks noChangeAspect="1"/>
          </p:cNvGrpSpPr>
          <p:nvPr/>
        </p:nvGrpSpPr>
        <p:grpSpPr bwMode="auto">
          <a:xfrm flipH="1">
            <a:off x="1174750" y="3873500"/>
            <a:ext cx="128588" cy="119063"/>
            <a:chOff x="4901" y="3035"/>
            <a:chExt cx="162" cy="150"/>
          </a:xfrm>
        </p:grpSpPr>
        <p:sp>
          <p:nvSpPr>
            <p:cNvPr id="64953" name="Oval 1652"/>
            <p:cNvSpPr>
              <a:spLocks noChangeAspect="1" noChangeArrowheads="1"/>
            </p:cNvSpPr>
            <p:nvPr/>
          </p:nvSpPr>
          <p:spPr bwMode="auto">
            <a:xfrm>
              <a:off x="4901" y="3035"/>
              <a:ext cx="162" cy="150"/>
            </a:xfrm>
            <a:prstGeom prst="ellipse">
              <a:avLst/>
            </a:prstGeom>
            <a:solidFill>
              <a:srgbClr val="FFFFFF"/>
            </a:solidFill>
            <a:ln w="19050">
              <a:solidFill>
                <a:srgbClr val="FF0000"/>
              </a:solidFill>
              <a:round/>
              <a:headEnd/>
              <a:tailEnd/>
            </a:ln>
          </p:spPr>
          <p:txBody>
            <a:bodyPr wrap="none" anchor="ctr">
              <a:prstTxWarp prst="textNoShape">
                <a:avLst/>
              </a:prstTxWarp>
            </a:bodyPr>
            <a:lstStyle/>
            <a:p>
              <a:endParaRPr lang="es-ES"/>
            </a:p>
          </p:txBody>
        </p:sp>
        <p:sp>
          <p:nvSpPr>
            <p:cNvPr id="64954" name="Line 1653"/>
            <p:cNvSpPr>
              <a:spLocks noChangeAspect="1" noChangeShapeType="1"/>
            </p:cNvSpPr>
            <p:nvPr/>
          </p:nvSpPr>
          <p:spPr bwMode="auto">
            <a:xfrm rot="-5400000">
              <a:off x="4982" y="3062"/>
              <a:ext cx="0" cy="96"/>
            </a:xfrm>
            <a:prstGeom prst="line">
              <a:avLst/>
            </a:prstGeom>
            <a:noFill/>
            <a:ln w="19050">
              <a:solidFill>
                <a:srgbClr val="FF0000"/>
              </a:solidFill>
              <a:round/>
              <a:headEnd/>
              <a:tailEnd/>
            </a:ln>
          </p:spPr>
          <p:txBody>
            <a:bodyPr wrap="none">
              <a:prstTxWarp prst="textNoShape">
                <a:avLst/>
              </a:prstTxWarp>
            </a:bodyPr>
            <a:lstStyle/>
            <a:p>
              <a:endParaRPr lang="en-US"/>
            </a:p>
          </p:txBody>
        </p:sp>
      </p:grpSp>
      <p:sp>
        <p:nvSpPr>
          <p:cNvPr id="64613" name="Oval 1654"/>
          <p:cNvSpPr>
            <a:spLocks noChangeArrowheads="1"/>
          </p:cNvSpPr>
          <p:nvPr/>
        </p:nvSpPr>
        <p:spPr bwMode="auto">
          <a:xfrm>
            <a:off x="495300" y="4138613"/>
            <a:ext cx="452438" cy="255587"/>
          </a:xfrm>
          <a:prstGeom prst="ellipse">
            <a:avLst/>
          </a:prstGeom>
          <a:gradFill rotWithShape="1">
            <a:gsLst>
              <a:gs pos="0">
                <a:srgbClr val="302F2F"/>
              </a:gs>
              <a:gs pos="50000">
                <a:srgbClr val="F9F3F3"/>
              </a:gs>
              <a:gs pos="100000">
                <a:srgbClr val="302F2F"/>
              </a:gs>
            </a:gsLst>
            <a:lin ang="5400000" scaled="1"/>
          </a:gradFill>
          <a:ln w="9525">
            <a:solidFill>
              <a:schemeClr val="tx1"/>
            </a:solidFill>
            <a:round/>
            <a:headEnd/>
            <a:tailEnd/>
          </a:ln>
        </p:spPr>
        <p:txBody>
          <a:bodyPr wrap="none" anchor="ctr">
            <a:prstTxWarp prst="textNoShape">
              <a:avLst/>
            </a:prstTxWarp>
          </a:bodyPr>
          <a:lstStyle/>
          <a:p>
            <a:pPr algn="ctr"/>
            <a:r>
              <a:rPr lang="en-US" sz="800" b="1">
                <a:solidFill>
                  <a:srgbClr val="655555"/>
                </a:solidFill>
                <a:sym typeface="Symbol" charset="2"/>
              </a:rPr>
              <a:t>PFK-2</a:t>
            </a:r>
          </a:p>
        </p:txBody>
      </p:sp>
      <p:sp>
        <p:nvSpPr>
          <p:cNvPr id="64614" name="Oval 1655"/>
          <p:cNvSpPr>
            <a:spLocks noChangeArrowheads="1"/>
          </p:cNvSpPr>
          <p:nvPr/>
        </p:nvSpPr>
        <p:spPr bwMode="auto">
          <a:xfrm>
            <a:off x="885825" y="4468813"/>
            <a:ext cx="433388" cy="265112"/>
          </a:xfrm>
          <a:prstGeom prst="ellipse">
            <a:avLst/>
          </a:prstGeom>
          <a:gradFill rotWithShape="1">
            <a:gsLst>
              <a:gs pos="0">
                <a:srgbClr val="302F2F"/>
              </a:gs>
              <a:gs pos="50000">
                <a:srgbClr val="F9F3F3"/>
              </a:gs>
              <a:gs pos="100000">
                <a:srgbClr val="302F2F"/>
              </a:gs>
            </a:gsLst>
            <a:lin ang="5400000" scaled="1"/>
          </a:gradFill>
          <a:ln w="9525">
            <a:solidFill>
              <a:schemeClr val="tx1"/>
            </a:solidFill>
            <a:round/>
            <a:headEnd/>
            <a:tailEnd/>
          </a:ln>
        </p:spPr>
        <p:txBody>
          <a:bodyPr wrap="none" anchor="ctr">
            <a:prstTxWarp prst="textNoShape">
              <a:avLst/>
            </a:prstTxWarp>
          </a:bodyPr>
          <a:lstStyle/>
          <a:p>
            <a:pPr algn="ctr"/>
            <a:r>
              <a:rPr lang="en-US" sz="600" b="1">
                <a:solidFill>
                  <a:srgbClr val="655555"/>
                </a:solidFill>
                <a:sym typeface="Symbol" charset="2"/>
              </a:rPr>
              <a:t>ATP-citrate</a:t>
            </a:r>
            <a:br>
              <a:rPr lang="en-US" sz="600" b="1">
                <a:solidFill>
                  <a:srgbClr val="655555"/>
                </a:solidFill>
                <a:sym typeface="Symbol" charset="2"/>
              </a:rPr>
            </a:br>
            <a:r>
              <a:rPr lang="en-US" sz="600" b="1">
                <a:solidFill>
                  <a:srgbClr val="655555"/>
                </a:solidFill>
                <a:sym typeface="Symbol" charset="2"/>
              </a:rPr>
              <a:t>lyase</a:t>
            </a:r>
          </a:p>
        </p:txBody>
      </p:sp>
      <p:sp>
        <p:nvSpPr>
          <p:cNvPr id="64615" name="Line 1656"/>
          <p:cNvSpPr>
            <a:spLocks noChangeShapeType="1"/>
          </p:cNvSpPr>
          <p:nvPr/>
        </p:nvSpPr>
        <p:spPr bwMode="auto">
          <a:xfrm flipH="1">
            <a:off x="971550" y="4137025"/>
            <a:ext cx="471488" cy="111125"/>
          </a:xfrm>
          <a:prstGeom prst="line">
            <a:avLst/>
          </a:prstGeom>
          <a:noFill/>
          <a:ln w="19050">
            <a:solidFill>
              <a:srgbClr val="009900"/>
            </a:solidFill>
            <a:round/>
            <a:headEnd/>
            <a:tailEnd type="triangle" w="med" len="med"/>
          </a:ln>
        </p:spPr>
        <p:txBody>
          <a:bodyPr wrap="none" anchor="ctr">
            <a:prstTxWarp prst="textNoShape">
              <a:avLst/>
            </a:prstTxWarp>
          </a:bodyPr>
          <a:lstStyle/>
          <a:p>
            <a:endParaRPr lang="en-US"/>
          </a:p>
        </p:txBody>
      </p:sp>
      <p:grpSp>
        <p:nvGrpSpPr>
          <p:cNvPr id="266913" name="Group 1657"/>
          <p:cNvGrpSpPr>
            <a:grpSpLocks noChangeAspect="1"/>
          </p:cNvGrpSpPr>
          <p:nvPr/>
        </p:nvGrpSpPr>
        <p:grpSpPr bwMode="auto">
          <a:xfrm>
            <a:off x="1147763" y="4133850"/>
            <a:ext cx="128587" cy="119063"/>
            <a:chOff x="4554" y="3024"/>
            <a:chExt cx="162" cy="150"/>
          </a:xfrm>
        </p:grpSpPr>
        <p:sp>
          <p:nvSpPr>
            <p:cNvPr id="64950" name="Oval 1658"/>
            <p:cNvSpPr>
              <a:spLocks noChangeAspect="1" noChangeArrowheads="1"/>
            </p:cNvSpPr>
            <p:nvPr/>
          </p:nvSpPr>
          <p:spPr bwMode="auto">
            <a:xfrm>
              <a:off x="4554" y="3024"/>
              <a:ext cx="162" cy="150"/>
            </a:xfrm>
            <a:prstGeom prst="ellipse">
              <a:avLst/>
            </a:prstGeom>
            <a:solidFill>
              <a:srgbClr val="FFFFFF"/>
            </a:solidFill>
            <a:ln w="19050">
              <a:solidFill>
                <a:srgbClr val="009900"/>
              </a:solidFill>
              <a:round/>
              <a:headEnd/>
              <a:tailEnd/>
            </a:ln>
          </p:spPr>
          <p:txBody>
            <a:bodyPr wrap="none" anchor="ctr">
              <a:prstTxWarp prst="textNoShape">
                <a:avLst/>
              </a:prstTxWarp>
            </a:bodyPr>
            <a:lstStyle/>
            <a:p>
              <a:endParaRPr lang="es-ES"/>
            </a:p>
          </p:txBody>
        </p:sp>
        <p:sp>
          <p:nvSpPr>
            <p:cNvPr id="64951" name="Line 1659"/>
            <p:cNvSpPr>
              <a:spLocks noChangeAspect="1" noChangeShapeType="1"/>
            </p:cNvSpPr>
            <p:nvPr/>
          </p:nvSpPr>
          <p:spPr bwMode="auto">
            <a:xfrm>
              <a:off x="4635" y="3051"/>
              <a:ext cx="0" cy="96"/>
            </a:xfrm>
            <a:prstGeom prst="line">
              <a:avLst/>
            </a:prstGeom>
            <a:noFill/>
            <a:ln w="19050">
              <a:solidFill>
                <a:srgbClr val="009900"/>
              </a:solidFill>
              <a:round/>
              <a:headEnd/>
              <a:tailEnd/>
            </a:ln>
          </p:spPr>
          <p:txBody>
            <a:bodyPr wrap="none">
              <a:prstTxWarp prst="textNoShape">
                <a:avLst/>
              </a:prstTxWarp>
            </a:bodyPr>
            <a:lstStyle/>
            <a:p>
              <a:endParaRPr lang="en-US"/>
            </a:p>
          </p:txBody>
        </p:sp>
        <p:sp>
          <p:nvSpPr>
            <p:cNvPr id="64952" name="Line 1660"/>
            <p:cNvSpPr>
              <a:spLocks noChangeAspect="1" noChangeShapeType="1"/>
            </p:cNvSpPr>
            <p:nvPr/>
          </p:nvSpPr>
          <p:spPr bwMode="auto">
            <a:xfrm rot="-5400000">
              <a:off x="4635" y="3051"/>
              <a:ext cx="0" cy="96"/>
            </a:xfrm>
            <a:prstGeom prst="line">
              <a:avLst/>
            </a:prstGeom>
            <a:noFill/>
            <a:ln w="19050">
              <a:solidFill>
                <a:srgbClr val="009900"/>
              </a:solidFill>
              <a:round/>
              <a:headEnd/>
              <a:tailEnd/>
            </a:ln>
          </p:spPr>
          <p:txBody>
            <a:bodyPr wrap="none">
              <a:prstTxWarp prst="textNoShape">
                <a:avLst/>
              </a:prstTxWarp>
            </a:bodyPr>
            <a:lstStyle/>
            <a:p>
              <a:endParaRPr lang="en-US"/>
            </a:p>
          </p:txBody>
        </p:sp>
      </p:grpSp>
      <p:sp>
        <p:nvSpPr>
          <p:cNvPr id="64617" name="Line 1661"/>
          <p:cNvSpPr>
            <a:spLocks noChangeShapeType="1"/>
          </p:cNvSpPr>
          <p:nvPr/>
        </p:nvSpPr>
        <p:spPr bwMode="auto">
          <a:xfrm flipH="1">
            <a:off x="1258888" y="4237038"/>
            <a:ext cx="309562" cy="266700"/>
          </a:xfrm>
          <a:prstGeom prst="line">
            <a:avLst/>
          </a:prstGeom>
          <a:noFill/>
          <a:ln w="19050">
            <a:solidFill>
              <a:srgbClr val="009900"/>
            </a:solidFill>
            <a:round/>
            <a:headEnd/>
            <a:tailEnd type="triangle" w="med" len="med"/>
          </a:ln>
        </p:spPr>
        <p:txBody>
          <a:bodyPr wrap="none" anchor="ctr">
            <a:prstTxWarp prst="textNoShape">
              <a:avLst/>
            </a:prstTxWarp>
          </a:bodyPr>
          <a:lstStyle/>
          <a:p>
            <a:endParaRPr lang="en-US"/>
          </a:p>
        </p:txBody>
      </p:sp>
      <p:grpSp>
        <p:nvGrpSpPr>
          <p:cNvPr id="266914" name="Group 1662"/>
          <p:cNvGrpSpPr>
            <a:grpSpLocks noChangeAspect="1"/>
          </p:cNvGrpSpPr>
          <p:nvPr/>
        </p:nvGrpSpPr>
        <p:grpSpPr bwMode="auto">
          <a:xfrm>
            <a:off x="1377950" y="4297363"/>
            <a:ext cx="128588" cy="119062"/>
            <a:chOff x="4554" y="3024"/>
            <a:chExt cx="162" cy="150"/>
          </a:xfrm>
        </p:grpSpPr>
        <p:sp>
          <p:nvSpPr>
            <p:cNvPr id="64947" name="Oval 1663"/>
            <p:cNvSpPr>
              <a:spLocks noChangeAspect="1" noChangeArrowheads="1"/>
            </p:cNvSpPr>
            <p:nvPr/>
          </p:nvSpPr>
          <p:spPr bwMode="auto">
            <a:xfrm>
              <a:off x="4554" y="3024"/>
              <a:ext cx="162" cy="150"/>
            </a:xfrm>
            <a:prstGeom prst="ellipse">
              <a:avLst/>
            </a:prstGeom>
            <a:solidFill>
              <a:srgbClr val="FFFFFF"/>
            </a:solidFill>
            <a:ln w="19050">
              <a:solidFill>
                <a:srgbClr val="009900"/>
              </a:solidFill>
              <a:round/>
              <a:headEnd/>
              <a:tailEnd/>
            </a:ln>
          </p:spPr>
          <p:txBody>
            <a:bodyPr wrap="none" anchor="ctr">
              <a:prstTxWarp prst="textNoShape">
                <a:avLst/>
              </a:prstTxWarp>
            </a:bodyPr>
            <a:lstStyle/>
            <a:p>
              <a:endParaRPr lang="es-ES"/>
            </a:p>
          </p:txBody>
        </p:sp>
        <p:sp>
          <p:nvSpPr>
            <p:cNvPr id="64948" name="Line 1664"/>
            <p:cNvSpPr>
              <a:spLocks noChangeAspect="1" noChangeShapeType="1"/>
            </p:cNvSpPr>
            <p:nvPr/>
          </p:nvSpPr>
          <p:spPr bwMode="auto">
            <a:xfrm>
              <a:off x="4635" y="3051"/>
              <a:ext cx="0" cy="96"/>
            </a:xfrm>
            <a:prstGeom prst="line">
              <a:avLst/>
            </a:prstGeom>
            <a:noFill/>
            <a:ln w="19050">
              <a:solidFill>
                <a:srgbClr val="009900"/>
              </a:solidFill>
              <a:round/>
              <a:headEnd/>
              <a:tailEnd/>
            </a:ln>
          </p:spPr>
          <p:txBody>
            <a:bodyPr wrap="none">
              <a:prstTxWarp prst="textNoShape">
                <a:avLst/>
              </a:prstTxWarp>
            </a:bodyPr>
            <a:lstStyle/>
            <a:p>
              <a:endParaRPr lang="en-US"/>
            </a:p>
          </p:txBody>
        </p:sp>
        <p:sp>
          <p:nvSpPr>
            <p:cNvPr id="64949" name="Line 1665"/>
            <p:cNvSpPr>
              <a:spLocks noChangeAspect="1" noChangeShapeType="1"/>
            </p:cNvSpPr>
            <p:nvPr/>
          </p:nvSpPr>
          <p:spPr bwMode="auto">
            <a:xfrm rot="-5400000">
              <a:off x="4635" y="3051"/>
              <a:ext cx="0" cy="96"/>
            </a:xfrm>
            <a:prstGeom prst="line">
              <a:avLst/>
            </a:prstGeom>
            <a:noFill/>
            <a:ln w="19050">
              <a:solidFill>
                <a:srgbClr val="009900"/>
              </a:solidFill>
              <a:round/>
              <a:headEnd/>
              <a:tailEnd/>
            </a:ln>
          </p:spPr>
          <p:txBody>
            <a:bodyPr wrap="none">
              <a:prstTxWarp prst="textNoShape">
                <a:avLst/>
              </a:prstTxWarp>
            </a:bodyPr>
            <a:lstStyle/>
            <a:p>
              <a:endParaRPr lang="en-US"/>
            </a:p>
          </p:txBody>
        </p:sp>
      </p:grpSp>
      <p:sp>
        <p:nvSpPr>
          <p:cNvPr id="64619" name="AutoShape 1666"/>
          <p:cNvSpPr>
            <a:spLocks/>
          </p:cNvSpPr>
          <p:nvPr/>
        </p:nvSpPr>
        <p:spPr bwMode="auto">
          <a:xfrm flipH="1">
            <a:off x="2208213" y="1522413"/>
            <a:ext cx="117475" cy="1147762"/>
          </a:xfrm>
          <a:prstGeom prst="leftBracket">
            <a:avLst>
              <a:gd name="adj" fmla="val 81419"/>
            </a:avLst>
          </a:prstGeom>
          <a:noFill/>
          <a:ln w="19050">
            <a:solidFill>
              <a:schemeClr val="bg2"/>
            </a:solidFill>
            <a:round/>
            <a:headEnd/>
            <a:tailEnd/>
          </a:ln>
        </p:spPr>
        <p:txBody>
          <a:bodyPr wrap="none" anchor="ctr">
            <a:prstTxWarp prst="textNoShape">
              <a:avLst/>
            </a:prstTxWarp>
          </a:bodyPr>
          <a:lstStyle/>
          <a:p>
            <a:endParaRPr lang="es-ES"/>
          </a:p>
        </p:txBody>
      </p:sp>
      <p:sp>
        <p:nvSpPr>
          <p:cNvPr id="64620" name="Oval 1667"/>
          <p:cNvSpPr>
            <a:spLocks noChangeArrowheads="1"/>
          </p:cNvSpPr>
          <p:nvPr/>
        </p:nvSpPr>
        <p:spPr bwMode="auto">
          <a:xfrm>
            <a:off x="1862138" y="1890713"/>
            <a:ext cx="365125" cy="228600"/>
          </a:xfrm>
          <a:prstGeom prst="ellipse">
            <a:avLst/>
          </a:prstGeom>
          <a:gradFill rotWithShape="1">
            <a:gsLst>
              <a:gs pos="0">
                <a:srgbClr val="717100"/>
              </a:gs>
              <a:gs pos="50000">
                <a:srgbClr val="F5F500"/>
              </a:gs>
              <a:gs pos="100000">
                <a:srgbClr val="717100"/>
              </a:gs>
            </a:gsLst>
            <a:lin ang="5400000" scaled="1"/>
          </a:gradFill>
          <a:ln w="9525">
            <a:solidFill>
              <a:schemeClr val="tx1"/>
            </a:solidFill>
            <a:round/>
            <a:headEnd/>
            <a:tailEnd/>
          </a:ln>
        </p:spPr>
        <p:txBody>
          <a:bodyPr wrap="none" anchor="ctr">
            <a:prstTxWarp prst="textNoShape">
              <a:avLst/>
            </a:prstTxWarp>
          </a:bodyPr>
          <a:lstStyle/>
          <a:p>
            <a:pPr algn="ctr"/>
            <a:r>
              <a:rPr lang="en-US" sz="800" b="1"/>
              <a:t>PKC</a:t>
            </a:r>
            <a:r>
              <a:rPr lang="en-US" sz="800" b="1">
                <a:sym typeface="Symbol" charset="2"/>
              </a:rPr>
              <a:t></a:t>
            </a:r>
          </a:p>
        </p:txBody>
      </p:sp>
      <p:sp>
        <p:nvSpPr>
          <p:cNvPr id="64621" name="Oval 1668"/>
          <p:cNvSpPr>
            <a:spLocks noChangeAspect="1" noChangeArrowheads="1"/>
          </p:cNvSpPr>
          <p:nvPr/>
        </p:nvSpPr>
        <p:spPr bwMode="auto">
          <a:xfrm>
            <a:off x="2162175" y="1879600"/>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64622" name="Oval 1669"/>
          <p:cNvSpPr>
            <a:spLocks noChangeArrowheads="1"/>
          </p:cNvSpPr>
          <p:nvPr/>
        </p:nvSpPr>
        <p:spPr bwMode="auto">
          <a:xfrm>
            <a:off x="1862138" y="2166938"/>
            <a:ext cx="365125" cy="228600"/>
          </a:xfrm>
          <a:prstGeom prst="ellipse">
            <a:avLst/>
          </a:prstGeom>
          <a:gradFill rotWithShape="1">
            <a:gsLst>
              <a:gs pos="0">
                <a:srgbClr val="717100"/>
              </a:gs>
              <a:gs pos="50000">
                <a:srgbClr val="F5F500"/>
              </a:gs>
              <a:gs pos="100000">
                <a:srgbClr val="717100"/>
              </a:gs>
            </a:gsLst>
            <a:lin ang="5400000" scaled="1"/>
          </a:gradFill>
          <a:ln w="9525">
            <a:solidFill>
              <a:schemeClr val="tx1"/>
            </a:solidFill>
            <a:round/>
            <a:headEnd/>
            <a:tailEnd/>
          </a:ln>
        </p:spPr>
        <p:txBody>
          <a:bodyPr wrap="none" anchor="ctr">
            <a:prstTxWarp prst="textNoShape">
              <a:avLst/>
            </a:prstTxWarp>
          </a:bodyPr>
          <a:lstStyle/>
          <a:p>
            <a:pPr algn="ctr"/>
            <a:r>
              <a:rPr lang="en-US" sz="800" b="1"/>
              <a:t>PKC</a:t>
            </a:r>
            <a:r>
              <a:rPr lang="en-US" sz="800" b="1">
                <a:sym typeface="Symbol" charset="2"/>
              </a:rPr>
              <a:t></a:t>
            </a:r>
          </a:p>
        </p:txBody>
      </p:sp>
      <p:sp>
        <p:nvSpPr>
          <p:cNvPr id="64623" name="Oval 1670"/>
          <p:cNvSpPr>
            <a:spLocks noChangeAspect="1" noChangeArrowheads="1"/>
          </p:cNvSpPr>
          <p:nvPr/>
        </p:nvSpPr>
        <p:spPr bwMode="auto">
          <a:xfrm>
            <a:off x="2160588" y="2135188"/>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64624" name="Oval 1671"/>
          <p:cNvSpPr>
            <a:spLocks noChangeArrowheads="1"/>
          </p:cNvSpPr>
          <p:nvPr/>
        </p:nvSpPr>
        <p:spPr bwMode="auto">
          <a:xfrm>
            <a:off x="1862138" y="2452688"/>
            <a:ext cx="365125" cy="228600"/>
          </a:xfrm>
          <a:prstGeom prst="ellipse">
            <a:avLst/>
          </a:prstGeom>
          <a:gradFill rotWithShape="1">
            <a:gsLst>
              <a:gs pos="0">
                <a:srgbClr val="717100"/>
              </a:gs>
              <a:gs pos="50000">
                <a:srgbClr val="F5F500"/>
              </a:gs>
              <a:gs pos="100000">
                <a:srgbClr val="717100"/>
              </a:gs>
            </a:gsLst>
            <a:lin ang="5400000" scaled="1"/>
          </a:gradFill>
          <a:ln w="9525">
            <a:solidFill>
              <a:schemeClr val="tx1"/>
            </a:solidFill>
            <a:round/>
            <a:headEnd/>
            <a:tailEnd/>
          </a:ln>
        </p:spPr>
        <p:txBody>
          <a:bodyPr wrap="none" anchor="ctr">
            <a:prstTxWarp prst="textNoShape">
              <a:avLst/>
            </a:prstTxWarp>
          </a:bodyPr>
          <a:lstStyle/>
          <a:p>
            <a:pPr algn="ctr"/>
            <a:r>
              <a:rPr lang="en-US" sz="800" b="1"/>
              <a:t>PKC</a:t>
            </a:r>
            <a:r>
              <a:rPr lang="en-US" sz="800" b="1">
                <a:sym typeface="Symbol" charset="2"/>
              </a:rPr>
              <a:t></a:t>
            </a:r>
          </a:p>
        </p:txBody>
      </p:sp>
      <p:sp>
        <p:nvSpPr>
          <p:cNvPr id="64625" name="Oval 1672"/>
          <p:cNvSpPr>
            <a:spLocks noChangeAspect="1" noChangeArrowheads="1"/>
          </p:cNvSpPr>
          <p:nvPr/>
        </p:nvSpPr>
        <p:spPr bwMode="auto">
          <a:xfrm>
            <a:off x="2141538" y="2411413"/>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800" b="1">
                <a:solidFill>
                  <a:srgbClr val="4D0808"/>
                </a:solidFill>
                <a:ea typeface="Arial" charset="0"/>
                <a:cs typeface="Arial" charset="0"/>
              </a:rPr>
              <a:t>P</a:t>
            </a:r>
          </a:p>
        </p:txBody>
      </p:sp>
      <p:grpSp>
        <p:nvGrpSpPr>
          <p:cNvPr id="266915" name="Group 1673"/>
          <p:cNvGrpSpPr>
            <a:grpSpLocks noChangeAspect="1"/>
          </p:cNvGrpSpPr>
          <p:nvPr/>
        </p:nvGrpSpPr>
        <p:grpSpPr bwMode="auto">
          <a:xfrm flipH="1">
            <a:off x="5357813" y="2351088"/>
            <a:ext cx="1055687" cy="1225550"/>
            <a:chOff x="1253" y="2652"/>
            <a:chExt cx="708" cy="812"/>
          </a:xfrm>
        </p:grpSpPr>
        <p:sp>
          <p:nvSpPr>
            <p:cNvPr id="64943" name="Freeform 1674"/>
            <p:cNvSpPr>
              <a:spLocks noChangeAspect="1"/>
            </p:cNvSpPr>
            <p:nvPr/>
          </p:nvSpPr>
          <p:spPr bwMode="auto">
            <a:xfrm flipH="1">
              <a:off x="1253" y="2652"/>
              <a:ext cx="568" cy="812"/>
            </a:xfrm>
            <a:custGeom>
              <a:avLst/>
              <a:gdLst>
                <a:gd name="T0" fmla="*/ 47 w 568"/>
                <a:gd name="T1" fmla="*/ 101 h 812"/>
                <a:gd name="T2" fmla="*/ 39 w 568"/>
                <a:gd name="T3" fmla="*/ 709 h 812"/>
                <a:gd name="T4" fmla="*/ 279 w 568"/>
                <a:gd name="T5" fmla="*/ 717 h 812"/>
                <a:gd name="T6" fmla="*/ 527 w 568"/>
                <a:gd name="T7" fmla="*/ 525 h 812"/>
                <a:gd name="T8" fmla="*/ 527 w 568"/>
                <a:gd name="T9" fmla="*/ 301 h 812"/>
                <a:gd name="T10" fmla="*/ 303 w 568"/>
                <a:gd name="T11" fmla="*/ 101 h 812"/>
                <a:gd name="T12" fmla="*/ 47 w 568"/>
                <a:gd name="T13" fmla="*/ 101 h 812"/>
                <a:gd name="T14" fmla="*/ 0 60000 65536"/>
                <a:gd name="T15" fmla="*/ 0 60000 65536"/>
                <a:gd name="T16" fmla="*/ 0 60000 65536"/>
                <a:gd name="T17" fmla="*/ 0 60000 65536"/>
                <a:gd name="T18" fmla="*/ 0 60000 65536"/>
                <a:gd name="T19" fmla="*/ 0 60000 65536"/>
                <a:gd name="T20" fmla="*/ 0 60000 65536"/>
                <a:gd name="T21" fmla="*/ 0 w 568"/>
                <a:gd name="T22" fmla="*/ 0 h 812"/>
                <a:gd name="T23" fmla="*/ 568 w 568"/>
                <a:gd name="T24" fmla="*/ 812 h 8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68" h="812">
                  <a:moveTo>
                    <a:pt x="47" y="101"/>
                  </a:moveTo>
                  <a:cubicBezTo>
                    <a:pt x="3" y="202"/>
                    <a:pt x="0" y="606"/>
                    <a:pt x="39" y="709"/>
                  </a:cubicBezTo>
                  <a:cubicBezTo>
                    <a:pt x="78" y="812"/>
                    <a:pt x="198" y="748"/>
                    <a:pt x="279" y="717"/>
                  </a:cubicBezTo>
                  <a:cubicBezTo>
                    <a:pt x="360" y="686"/>
                    <a:pt x="486" y="594"/>
                    <a:pt x="527" y="525"/>
                  </a:cubicBezTo>
                  <a:cubicBezTo>
                    <a:pt x="568" y="456"/>
                    <a:pt x="564" y="372"/>
                    <a:pt x="527" y="301"/>
                  </a:cubicBezTo>
                  <a:cubicBezTo>
                    <a:pt x="490" y="230"/>
                    <a:pt x="383" y="134"/>
                    <a:pt x="303" y="101"/>
                  </a:cubicBezTo>
                  <a:cubicBezTo>
                    <a:pt x="223" y="68"/>
                    <a:pt x="91" y="0"/>
                    <a:pt x="47" y="101"/>
                  </a:cubicBezTo>
                  <a:close/>
                </a:path>
              </a:pathLst>
            </a:custGeom>
            <a:gradFill rotWithShape="1">
              <a:gsLst>
                <a:gs pos="0">
                  <a:srgbClr val="FFFF00"/>
                </a:gs>
                <a:gs pos="100000">
                  <a:srgbClr val="66FF33"/>
                </a:gs>
              </a:gsLst>
              <a:path path="rect">
                <a:fillToRect l="50000" t="50000" r="50000" b="50000"/>
              </a:path>
            </a:gradFill>
            <a:ln w="9525">
              <a:noFill/>
              <a:round/>
              <a:headEnd/>
              <a:tailEnd/>
            </a:ln>
          </p:spPr>
          <p:txBody>
            <a:bodyPr>
              <a:prstTxWarp prst="textNoShape">
                <a:avLst/>
              </a:prstTxWarp>
            </a:bodyPr>
            <a:lstStyle/>
            <a:p>
              <a:endParaRPr lang="es-ES"/>
            </a:p>
          </p:txBody>
        </p:sp>
        <p:sp>
          <p:nvSpPr>
            <p:cNvPr id="64944" name="AutoShape 1675"/>
            <p:cNvSpPr>
              <a:spLocks noChangeAspect="1" noChangeArrowheads="1"/>
            </p:cNvSpPr>
            <p:nvPr/>
          </p:nvSpPr>
          <p:spPr bwMode="auto">
            <a:xfrm>
              <a:off x="1726" y="3152"/>
              <a:ext cx="220" cy="166"/>
            </a:xfrm>
            <a:prstGeom prst="moon">
              <a:avLst>
                <a:gd name="adj" fmla="val 65792"/>
              </a:avLst>
            </a:prstGeom>
            <a:gradFill rotWithShape="1">
              <a:gsLst>
                <a:gs pos="0">
                  <a:srgbClr val="66FF33"/>
                </a:gs>
                <a:gs pos="100000">
                  <a:srgbClr val="985A00"/>
                </a:gs>
              </a:gsLst>
              <a:lin ang="0" scaled="1"/>
            </a:gradFill>
            <a:ln w="9525">
              <a:noFill/>
              <a:miter lim="800000"/>
              <a:headEnd/>
              <a:tailEnd/>
            </a:ln>
          </p:spPr>
          <p:txBody>
            <a:bodyPr wrap="none" anchor="ctr">
              <a:prstTxWarp prst="textNoShape">
                <a:avLst/>
              </a:prstTxWarp>
            </a:bodyPr>
            <a:lstStyle/>
            <a:p>
              <a:endParaRPr lang="es-ES"/>
            </a:p>
          </p:txBody>
        </p:sp>
        <p:sp>
          <p:nvSpPr>
            <p:cNvPr id="64945" name="Text Box 1676"/>
            <p:cNvSpPr txBox="1">
              <a:spLocks noChangeAspect="1" noChangeArrowheads="1"/>
            </p:cNvSpPr>
            <p:nvPr/>
          </p:nvSpPr>
          <p:spPr bwMode="auto">
            <a:xfrm flipH="1">
              <a:off x="1270" y="2928"/>
              <a:ext cx="691" cy="263"/>
            </a:xfrm>
            <a:prstGeom prst="rect">
              <a:avLst/>
            </a:prstGeom>
            <a:noFill/>
            <a:ln w="9525">
              <a:noFill/>
              <a:miter lim="800000"/>
              <a:headEnd/>
              <a:tailEnd/>
            </a:ln>
          </p:spPr>
          <p:txBody>
            <a:bodyPr wrap="none">
              <a:prstTxWarp prst="textNoShape">
                <a:avLst/>
              </a:prstTxWarp>
              <a:spAutoFit/>
            </a:bodyPr>
            <a:lstStyle/>
            <a:p>
              <a:r>
                <a:rPr lang="en-US" sz="2000" b="1"/>
                <a:t>  PLC</a:t>
              </a:r>
              <a:r>
                <a:rPr lang="en-US" sz="2000" b="1">
                  <a:sym typeface="Symbol" charset="2"/>
                </a:rPr>
                <a:t></a:t>
              </a:r>
              <a:r>
                <a:rPr lang="en-US" sz="2000" b="1" baseline="-25000">
                  <a:sym typeface="Symbol" charset="2"/>
                </a:rPr>
                <a:t>1</a:t>
              </a:r>
            </a:p>
          </p:txBody>
        </p:sp>
        <p:sp>
          <p:nvSpPr>
            <p:cNvPr id="64946" name="AutoShape 1677"/>
            <p:cNvSpPr>
              <a:spLocks noChangeAspect="1" noChangeArrowheads="1"/>
            </p:cNvSpPr>
            <p:nvPr/>
          </p:nvSpPr>
          <p:spPr bwMode="auto">
            <a:xfrm>
              <a:off x="1726" y="2772"/>
              <a:ext cx="220" cy="166"/>
            </a:xfrm>
            <a:prstGeom prst="moon">
              <a:avLst>
                <a:gd name="adj" fmla="val 65792"/>
              </a:avLst>
            </a:prstGeom>
            <a:gradFill rotWithShape="1">
              <a:gsLst>
                <a:gs pos="0">
                  <a:srgbClr val="66FF33"/>
                </a:gs>
                <a:gs pos="100000">
                  <a:srgbClr val="985A00"/>
                </a:gs>
              </a:gsLst>
              <a:lin ang="0" scaled="1"/>
            </a:gradFill>
            <a:ln w="9525">
              <a:noFill/>
              <a:miter lim="800000"/>
              <a:headEnd/>
              <a:tailEnd/>
            </a:ln>
          </p:spPr>
          <p:txBody>
            <a:bodyPr wrap="none" anchor="ctr">
              <a:prstTxWarp prst="textNoShape">
                <a:avLst/>
              </a:prstTxWarp>
            </a:bodyPr>
            <a:lstStyle/>
            <a:p>
              <a:endParaRPr lang="es-ES"/>
            </a:p>
          </p:txBody>
        </p:sp>
      </p:grpSp>
      <p:sp>
        <p:nvSpPr>
          <p:cNvPr id="64627" name="Oval 1678"/>
          <p:cNvSpPr>
            <a:spLocks noChangeArrowheads="1"/>
          </p:cNvSpPr>
          <p:nvPr/>
        </p:nvSpPr>
        <p:spPr bwMode="auto">
          <a:xfrm>
            <a:off x="6677025" y="5532438"/>
            <a:ext cx="569913" cy="295275"/>
          </a:xfrm>
          <a:prstGeom prst="ellipse">
            <a:avLst/>
          </a:prstGeom>
          <a:gradFill rotWithShape="1">
            <a:gsLst>
              <a:gs pos="0">
                <a:srgbClr val="83633D"/>
              </a:gs>
              <a:gs pos="50000">
                <a:srgbClr val="FFEFD1"/>
              </a:gs>
              <a:gs pos="100000">
                <a:srgbClr val="83633D"/>
              </a:gs>
            </a:gsLst>
            <a:lin ang="5400000" scaled="1"/>
          </a:gradFill>
          <a:ln w="9525">
            <a:solidFill>
              <a:srgbClr val="990000"/>
            </a:solidFill>
            <a:round/>
            <a:headEnd/>
            <a:tailEnd/>
          </a:ln>
        </p:spPr>
        <p:txBody>
          <a:bodyPr wrap="none" anchor="ctr">
            <a:prstTxWarp prst="textNoShape">
              <a:avLst/>
            </a:prstTxWarp>
          </a:bodyPr>
          <a:lstStyle/>
          <a:p>
            <a:pPr algn="ctr"/>
            <a:r>
              <a:rPr lang="en-US" sz="1000" b="1">
                <a:solidFill>
                  <a:srgbClr val="800000"/>
                </a:solidFill>
              </a:rPr>
              <a:t>p90</a:t>
            </a:r>
            <a:r>
              <a:rPr lang="en-US" sz="1000" b="1" baseline="30000">
                <a:solidFill>
                  <a:srgbClr val="800000"/>
                </a:solidFill>
              </a:rPr>
              <a:t>Rsk</a:t>
            </a:r>
          </a:p>
        </p:txBody>
      </p:sp>
      <p:sp>
        <p:nvSpPr>
          <p:cNvPr id="64628" name="Oval 1679"/>
          <p:cNvSpPr>
            <a:spLocks noChangeArrowheads="1"/>
          </p:cNvSpPr>
          <p:nvPr/>
        </p:nvSpPr>
        <p:spPr bwMode="auto">
          <a:xfrm>
            <a:off x="4452938" y="4051300"/>
            <a:ext cx="733425" cy="523875"/>
          </a:xfrm>
          <a:prstGeom prst="ellipse">
            <a:avLst/>
          </a:prstGeom>
          <a:gradFill rotWithShape="1">
            <a:gsLst>
              <a:gs pos="0">
                <a:srgbClr val="A21010"/>
              </a:gs>
              <a:gs pos="50000">
                <a:srgbClr val="FF9933"/>
              </a:gs>
              <a:gs pos="100000">
                <a:srgbClr val="A21010"/>
              </a:gs>
            </a:gsLst>
            <a:lin ang="5400000" scaled="1"/>
          </a:gradFill>
          <a:ln w="9525">
            <a:solidFill>
              <a:srgbClr val="E6FFCD"/>
            </a:solidFill>
            <a:round/>
            <a:headEnd/>
            <a:tailEnd/>
          </a:ln>
        </p:spPr>
        <p:txBody>
          <a:bodyPr wrap="none" anchor="ctr">
            <a:prstTxWarp prst="textNoShape">
              <a:avLst/>
            </a:prstTxWarp>
          </a:bodyPr>
          <a:lstStyle/>
          <a:p>
            <a:pPr algn="ctr"/>
            <a:r>
              <a:rPr lang="en-US" sz="1200" b="1">
                <a:solidFill>
                  <a:srgbClr val="E6FFCD"/>
                </a:solidFill>
              </a:rPr>
              <a:t>MEKK2</a:t>
            </a:r>
          </a:p>
        </p:txBody>
      </p:sp>
      <p:sp>
        <p:nvSpPr>
          <p:cNvPr id="64629" name="Oval 1680"/>
          <p:cNvSpPr>
            <a:spLocks noChangeArrowheads="1"/>
          </p:cNvSpPr>
          <p:nvPr/>
        </p:nvSpPr>
        <p:spPr bwMode="auto">
          <a:xfrm>
            <a:off x="4862513" y="4394200"/>
            <a:ext cx="514350" cy="314325"/>
          </a:xfrm>
          <a:prstGeom prst="ellipse">
            <a:avLst/>
          </a:prstGeom>
          <a:gradFill rotWithShape="1">
            <a:gsLst>
              <a:gs pos="0">
                <a:srgbClr val="A21010"/>
              </a:gs>
              <a:gs pos="50000">
                <a:srgbClr val="FF9933"/>
              </a:gs>
              <a:gs pos="100000">
                <a:srgbClr val="A21010"/>
              </a:gs>
            </a:gsLst>
            <a:lin ang="5400000" scaled="1"/>
          </a:gradFill>
          <a:ln w="9525">
            <a:solidFill>
              <a:srgbClr val="E6FFCD"/>
            </a:solidFill>
            <a:round/>
            <a:headEnd/>
            <a:tailEnd/>
          </a:ln>
        </p:spPr>
        <p:txBody>
          <a:bodyPr wrap="none" anchor="ctr">
            <a:prstTxWarp prst="textNoShape">
              <a:avLst/>
            </a:prstTxWarp>
          </a:bodyPr>
          <a:lstStyle/>
          <a:p>
            <a:pPr algn="ctr"/>
            <a:r>
              <a:rPr lang="en-US" sz="1000" b="1">
                <a:solidFill>
                  <a:srgbClr val="E6FFCD"/>
                </a:solidFill>
              </a:rPr>
              <a:t>JNK1/2</a:t>
            </a:r>
          </a:p>
        </p:txBody>
      </p:sp>
      <p:sp>
        <p:nvSpPr>
          <p:cNvPr id="64630" name="Oval 1681"/>
          <p:cNvSpPr>
            <a:spLocks noChangeArrowheads="1"/>
          </p:cNvSpPr>
          <p:nvPr/>
        </p:nvSpPr>
        <p:spPr bwMode="auto">
          <a:xfrm>
            <a:off x="5092700" y="4110038"/>
            <a:ext cx="514350" cy="314325"/>
          </a:xfrm>
          <a:prstGeom prst="ellipse">
            <a:avLst/>
          </a:prstGeom>
          <a:gradFill rotWithShape="1">
            <a:gsLst>
              <a:gs pos="0">
                <a:srgbClr val="A21010"/>
              </a:gs>
              <a:gs pos="50000">
                <a:srgbClr val="FF9933"/>
              </a:gs>
              <a:gs pos="100000">
                <a:srgbClr val="A21010"/>
              </a:gs>
            </a:gsLst>
            <a:lin ang="5400000" scaled="1"/>
          </a:gradFill>
          <a:ln w="9525">
            <a:solidFill>
              <a:srgbClr val="E6FFCD"/>
            </a:solidFill>
            <a:round/>
            <a:headEnd/>
            <a:tailEnd/>
          </a:ln>
        </p:spPr>
        <p:txBody>
          <a:bodyPr wrap="none" anchor="ctr">
            <a:prstTxWarp prst="textNoShape">
              <a:avLst/>
            </a:prstTxWarp>
          </a:bodyPr>
          <a:lstStyle/>
          <a:p>
            <a:pPr algn="ctr"/>
            <a:r>
              <a:rPr lang="en-US" sz="1000" b="1">
                <a:solidFill>
                  <a:srgbClr val="E6FFCD"/>
                </a:solidFill>
              </a:rPr>
              <a:t>MKK7</a:t>
            </a:r>
          </a:p>
        </p:txBody>
      </p:sp>
      <p:sp>
        <p:nvSpPr>
          <p:cNvPr id="64631" name="Oval 1682"/>
          <p:cNvSpPr>
            <a:spLocks noChangeArrowheads="1"/>
          </p:cNvSpPr>
          <p:nvPr/>
        </p:nvSpPr>
        <p:spPr bwMode="auto">
          <a:xfrm>
            <a:off x="4770438" y="3892550"/>
            <a:ext cx="514350" cy="314325"/>
          </a:xfrm>
          <a:prstGeom prst="ellipse">
            <a:avLst/>
          </a:prstGeom>
          <a:gradFill rotWithShape="1">
            <a:gsLst>
              <a:gs pos="0">
                <a:srgbClr val="A21010"/>
              </a:gs>
              <a:gs pos="50000">
                <a:srgbClr val="FF9933"/>
              </a:gs>
              <a:gs pos="100000">
                <a:srgbClr val="A21010"/>
              </a:gs>
            </a:gsLst>
            <a:lin ang="5400000" scaled="1"/>
          </a:gradFill>
          <a:ln w="9525">
            <a:solidFill>
              <a:srgbClr val="E6FFCD"/>
            </a:solidFill>
            <a:round/>
            <a:headEnd/>
            <a:tailEnd/>
          </a:ln>
        </p:spPr>
        <p:txBody>
          <a:bodyPr wrap="none" anchor="ctr">
            <a:prstTxWarp prst="textNoShape">
              <a:avLst/>
            </a:prstTxWarp>
          </a:bodyPr>
          <a:lstStyle/>
          <a:p>
            <a:pPr algn="ctr"/>
            <a:r>
              <a:rPr lang="en-US" sz="1000" b="1">
                <a:solidFill>
                  <a:srgbClr val="E6FFCD"/>
                </a:solidFill>
              </a:rPr>
              <a:t>MKK4</a:t>
            </a:r>
          </a:p>
        </p:txBody>
      </p:sp>
      <p:sp>
        <p:nvSpPr>
          <p:cNvPr id="64632" name="Oval 1683"/>
          <p:cNvSpPr>
            <a:spLocks noChangeAspect="1" noChangeArrowheads="1"/>
          </p:cNvSpPr>
          <p:nvPr/>
        </p:nvSpPr>
        <p:spPr bwMode="auto">
          <a:xfrm>
            <a:off x="5456238" y="4081463"/>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64633" name="Oval 1684"/>
          <p:cNvSpPr>
            <a:spLocks noChangeAspect="1" noChangeArrowheads="1"/>
          </p:cNvSpPr>
          <p:nvPr/>
        </p:nvSpPr>
        <p:spPr bwMode="auto">
          <a:xfrm>
            <a:off x="4464050" y="4051300"/>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64634" name="Oval 1685"/>
          <p:cNvSpPr>
            <a:spLocks noChangeArrowheads="1"/>
          </p:cNvSpPr>
          <p:nvPr/>
        </p:nvSpPr>
        <p:spPr bwMode="auto">
          <a:xfrm>
            <a:off x="3567113" y="3073400"/>
            <a:ext cx="414337" cy="263525"/>
          </a:xfrm>
          <a:prstGeom prst="ellipse">
            <a:avLst/>
          </a:prstGeom>
          <a:gradFill rotWithShape="1">
            <a:gsLst>
              <a:gs pos="0">
                <a:srgbClr val="4D0808"/>
              </a:gs>
              <a:gs pos="50000">
                <a:srgbClr val="F57A00"/>
              </a:gs>
              <a:gs pos="100000">
                <a:srgbClr val="4D0808"/>
              </a:gs>
            </a:gsLst>
            <a:lin ang="5400000" scaled="1"/>
          </a:gradFill>
          <a:ln w="9525">
            <a:solidFill>
              <a:srgbClr val="E6FFCD"/>
            </a:solidFill>
            <a:round/>
            <a:headEnd/>
            <a:tailEnd/>
          </a:ln>
        </p:spPr>
        <p:txBody>
          <a:bodyPr wrap="none" anchor="ctr">
            <a:prstTxWarp prst="textNoShape">
              <a:avLst/>
            </a:prstTxWarp>
          </a:bodyPr>
          <a:lstStyle/>
          <a:p>
            <a:pPr algn="ctr"/>
            <a:r>
              <a:rPr lang="en-US" sz="1000" b="1">
                <a:solidFill>
                  <a:srgbClr val="FFFF66"/>
                </a:solidFill>
              </a:rPr>
              <a:t>Grb2</a:t>
            </a:r>
          </a:p>
        </p:txBody>
      </p:sp>
      <p:sp>
        <p:nvSpPr>
          <p:cNvPr id="64635" name="Oval 1686"/>
          <p:cNvSpPr>
            <a:spLocks noChangeArrowheads="1"/>
          </p:cNvSpPr>
          <p:nvPr/>
        </p:nvSpPr>
        <p:spPr bwMode="auto">
          <a:xfrm>
            <a:off x="3476625" y="3295650"/>
            <a:ext cx="520700" cy="290513"/>
          </a:xfrm>
          <a:prstGeom prst="ellipse">
            <a:avLst/>
          </a:prstGeom>
          <a:gradFill rotWithShape="1">
            <a:gsLst>
              <a:gs pos="0">
                <a:srgbClr val="4D0808"/>
              </a:gs>
              <a:gs pos="50000">
                <a:srgbClr val="F57A00"/>
              </a:gs>
              <a:gs pos="100000">
                <a:srgbClr val="4D0808"/>
              </a:gs>
            </a:gsLst>
            <a:lin ang="5400000" scaled="1"/>
          </a:gradFill>
          <a:ln w="9525">
            <a:solidFill>
              <a:srgbClr val="E6FFCD"/>
            </a:solidFill>
            <a:round/>
            <a:headEnd/>
            <a:tailEnd/>
          </a:ln>
        </p:spPr>
        <p:txBody>
          <a:bodyPr wrap="none" anchor="ctr">
            <a:prstTxWarp prst="textNoShape">
              <a:avLst/>
            </a:prstTxWarp>
          </a:bodyPr>
          <a:lstStyle/>
          <a:p>
            <a:pPr algn="ctr"/>
            <a:r>
              <a:rPr lang="en-US" sz="1000" b="1">
                <a:solidFill>
                  <a:srgbClr val="FFFF66"/>
                </a:solidFill>
              </a:rPr>
              <a:t>SOS</a:t>
            </a:r>
          </a:p>
        </p:txBody>
      </p:sp>
      <p:sp>
        <p:nvSpPr>
          <p:cNvPr id="64636" name="Oval 1687"/>
          <p:cNvSpPr>
            <a:spLocks noChangeArrowheads="1"/>
          </p:cNvSpPr>
          <p:nvPr/>
        </p:nvSpPr>
        <p:spPr bwMode="auto">
          <a:xfrm>
            <a:off x="3657600" y="3533775"/>
            <a:ext cx="587375" cy="347663"/>
          </a:xfrm>
          <a:prstGeom prst="ellipse">
            <a:avLst/>
          </a:prstGeom>
          <a:gradFill rotWithShape="1">
            <a:gsLst>
              <a:gs pos="0">
                <a:srgbClr val="4D0808"/>
              </a:gs>
              <a:gs pos="50000">
                <a:srgbClr val="F57A00"/>
              </a:gs>
              <a:gs pos="100000">
                <a:srgbClr val="4D0808"/>
              </a:gs>
            </a:gsLst>
            <a:lin ang="5400000" scaled="1"/>
          </a:gradFill>
          <a:ln w="9525">
            <a:solidFill>
              <a:srgbClr val="E6FFCD"/>
            </a:solidFill>
            <a:round/>
            <a:headEnd/>
            <a:tailEnd/>
          </a:ln>
        </p:spPr>
        <p:txBody>
          <a:bodyPr wrap="none" anchor="ctr">
            <a:prstTxWarp prst="textNoShape">
              <a:avLst/>
            </a:prstTxWarp>
          </a:bodyPr>
          <a:lstStyle/>
          <a:p>
            <a:pPr algn="ctr"/>
            <a:r>
              <a:rPr lang="en-US" sz="1000" b="1">
                <a:solidFill>
                  <a:srgbClr val="FFFF66"/>
                </a:solidFill>
              </a:rPr>
              <a:t>Rac/Rho</a:t>
            </a:r>
          </a:p>
        </p:txBody>
      </p:sp>
      <p:sp>
        <p:nvSpPr>
          <p:cNvPr id="64637" name="Line 1688"/>
          <p:cNvSpPr>
            <a:spLocks noChangeShapeType="1"/>
          </p:cNvSpPr>
          <p:nvPr/>
        </p:nvSpPr>
        <p:spPr bwMode="auto">
          <a:xfrm>
            <a:off x="5800725" y="4046538"/>
            <a:ext cx="266700" cy="609600"/>
          </a:xfrm>
          <a:prstGeom prst="line">
            <a:avLst/>
          </a:prstGeom>
          <a:noFill/>
          <a:ln w="19050">
            <a:solidFill>
              <a:srgbClr val="009900"/>
            </a:solidFill>
            <a:round/>
            <a:headEnd/>
            <a:tailEnd type="triangle" w="med" len="med"/>
          </a:ln>
        </p:spPr>
        <p:txBody>
          <a:bodyPr wrap="none" anchor="ctr">
            <a:prstTxWarp prst="textNoShape">
              <a:avLst/>
            </a:prstTxWarp>
          </a:bodyPr>
          <a:lstStyle/>
          <a:p>
            <a:endParaRPr lang="en-US"/>
          </a:p>
        </p:txBody>
      </p:sp>
      <p:sp>
        <p:nvSpPr>
          <p:cNvPr id="64638" name="Line 1689"/>
          <p:cNvSpPr>
            <a:spLocks noChangeShapeType="1"/>
          </p:cNvSpPr>
          <p:nvPr/>
        </p:nvSpPr>
        <p:spPr bwMode="auto">
          <a:xfrm>
            <a:off x="6200775" y="5408613"/>
            <a:ext cx="409575" cy="161925"/>
          </a:xfrm>
          <a:prstGeom prst="line">
            <a:avLst/>
          </a:prstGeom>
          <a:noFill/>
          <a:ln w="19050">
            <a:solidFill>
              <a:srgbClr val="009900"/>
            </a:solidFill>
            <a:round/>
            <a:headEnd/>
            <a:tailEnd type="triangle" w="med" len="med"/>
          </a:ln>
        </p:spPr>
        <p:txBody>
          <a:bodyPr wrap="none" anchor="ctr">
            <a:prstTxWarp prst="textNoShape">
              <a:avLst/>
            </a:prstTxWarp>
          </a:bodyPr>
          <a:lstStyle/>
          <a:p>
            <a:endParaRPr lang="en-US"/>
          </a:p>
        </p:txBody>
      </p:sp>
      <p:sp>
        <p:nvSpPr>
          <p:cNvPr id="64639" name="Line 1690"/>
          <p:cNvSpPr>
            <a:spLocks noChangeShapeType="1"/>
          </p:cNvSpPr>
          <p:nvPr/>
        </p:nvSpPr>
        <p:spPr bwMode="auto">
          <a:xfrm>
            <a:off x="1624013" y="5865813"/>
            <a:ext cx="117475" cy="304800"/>
          </a:xfrm>
          <a:prstGeom prst="line">
            <a:avLst/>
          </a:prstGeom>
          <a:noFill/>
          <a:ln w="19050">
            <a:solidFill>
              <a:srgbClr val="009900"/>
            </a:solidFill>
            <a:round/>
            <a:headEnd/>
            <a:tailEnd type="triangle" w="med" len="med"/>
          </a:ln>
        </p:spPr>
        <p:txBody>
          <a:bodyPr wrap="none" anchor="ctr">
            <a:prstTxWarp prst="textNoShape">
              <a:avLst/>
            </a:prstTxWarp>
          </a:bodyPr>
          <a:lstStyle/>
          <a:p>
            <a:endParaRPr lang="en-US"/>
          </a:p>
        </p:txBody>
      </p:sp>
      <p:sp>
        <p:nvSpPr>
          <p:cNvPr id="64640" name="Oval 1691"/>
          <p:cNvSpPr>
            <a:spLocks noChangeAspect="1" noChangeArrowheads="1"/>
          </p:cNvSpPr>
          <p:nvPr/>
        </p:nvSpPr>
        <p:spPr bwMode="auto">
          <a:xfrm>
            <a:off x="6775450" y="6067425"/>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64641" name="Oval 1692"/>
          <p:cNvSpPr>
            <a:spLocks noChangeAspect="1" noChangeArrowheads="1"/>
          </p:cNvSpPr>
          <p:nvPr/>
        </p:nvSpPr>
        <p:spPr bwMode="auto">
          <a:xfrm>
            <a:off x="6326188" y="6048375"/>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800" b="1">
                <a:solidFill>
                  <a:srgbClr val="4D0808"/>
                </a:solidFill>
                <a:ea typeface="Arial" charset="0"/>
                <a:cs typeface="Arial" charset="0"/>
              </a:rPr>
              <a:t>P</a:t>
            </a:r>
          </a:p>
        </p:txBody>
      </p:sp>
      <p:grpSp>
        <p:nvGrpSpPr>
          <p:cNvPr id="266916" name="Group 1693"/>
          <p:cNvGrpSpPr>
            <a:grpSpLocks/>
          </p:cNvGrpSpPr>
          <p:nvPr/>
        </p:nvGrpSpPr>
        <p:grpSpPr bwMode="auto">
          <a:xfrm>
            <a:off x="2547938" y="1347788"/>
            <a:ext cx="342900" cy="461962"/>
            <a:chOff x="325" y="1652"/>
            <a:chExt cx="216" cy="291"/>
          </a:xfrm>
        </p:grpSpPr>
        <p:grpSp>
          <p:nvGrpSpPr>
            <p:cNvPr id="266917" name="Group 1694"/>
            <p:cNvGrpSpPr>
              <a:grpSpLocks noChangeAspect="1"/>
            </p:cNvGrpSpPr>
            <p:nvPr/>
          </p:nvGrpSpPr>
          <p:grpSpPr bwMode="auto">
            <a:xfrm rot="-5400000">
              <a:off x="416" y="1695"/>
              <a:ext cx="138" cy="51"/>
              <a:chOff x="2990" y="1880"/>
              <a:chExt cx="279" cy="103"/>
            </a:xfrm>
          </p:grpSpPr>
          <p:sp>
            <p:nvSpPr>
              <p:cNvPr id="64940" name="Freeform 1695"/>
              <p:cNvSpPr>
                <a:spLocks noChangeAspect="1"/>
              </p:cNvSpPr>
              <p:nvPr/>
            </p:nvSpPr>
            <p:spPr bwMode="auto">
              <a:xfrm>
                <a:off x="3040" y="1880"/>
                <a:ext cx="222" cy="40"/>
              </a:xfrm>
              <a:custGeom>
                <a:avLst/>
                <a:gdLst>
                  <a:gd name="T0" fmla="*/ 0 w 222"/>
                  <a:gd name="T1" fmla="*/ 18 h 40"/>
                  <a:gd name="T2" fmla="*/ 42 w 222"/>
                  <a:gd name="T3" fmla="*/ 0 h 40"/>
                  <a:gd name="T4" fmla="*/ 98 w 222"/>
                  <a:gd name="T5" fmla="*/ 40 h 40"/>
                  <a:gd name="T6" fmla="*/ 168 w 222"/>
                  <a:gd name="T7" fmla="*/ 6 h 40"/>
                  <a:gd name="T8" fmla="*/ 222 w 222"/>
                  <a:gd name="T9" fmla="*/ 40 h 40"/>
                  <a:gd name="T10" fmla="*/ 0 60000 65536"/>
                  <a:gd name="T11" fmla="*/ 0 60000 65536"/>
                  <a:gd name="T12" fmla="*/ 0 60000 65536"/>
                  <a:gd name="T13" fmla="*/ 0 60000 65536"/>
                  <a:gd name="T14" fmla="*/ 0 60000 65536"/>
                  <a:gd name="T15" fmla="*/ 0 w 222"/>
                  <a:gd name="T16" fmla="*/ 0 h 40"/>
                  <a:gd name="T17" fmla="*/ 222 w 222"/>
                  <a:gd name="T18" fmla="*/ 40 h 40"/>
                </a:gdLst>
                <a:ahLst/>
                <a:cxnLst>
                  <a:cxn ang="T10">
                    <a:pos x="T0" y="T1"/>
                  </a:cxn>
                  <a:cxn ang="T11">
                    <a:pos x="T2" y="T3"/>
                  </a:cxn>
                  <a:cxn ang="T12">
                    <a:pos x="T4" y="T5"/>
                  </a:cxn>
                  <a:cxn ang="T13">
                    <a:pos x="T6" y="T7"/>
                  </a:cxn>
                  <a:cxn ang="T14">
                    <a:pos x="T8" y="T9"/>
                  </a:cxn>
                </a:cxnLst>
                <a:rect l="T15" t="T16" r="T17" b="T18"/>
                <a:pathLst>
                  <a:path w="222" h="40">
                    <a:moveTo>
                      <a:pt x="0" y="18"/>
                    </a:moveTo>
                    <a:lnTo>
                      <a:pt x="42" y="0"/>
                    </a:lnTo>
                    <a:lnTo>
                      <a:pt x="98" y="40"/>
                    </a:lnTo>
                    <a:lnTo>
                      <a:pt x="168" y="6"/>
                    </a:lnTo>
                    <a:lnTo>
                      <a:pt x="222" y="40"/>
                    </a:lnTo>
                  </a:path>
                </a:pathLst>
              </a:custGeom>
              <a:noFill/>
              <a:ln w="3175">
                <a:solidFill>
                  <a:schemeClr val="tx1"/>
                </a:solidFill>
                <a:round/>
                <a:headEnd/>
                <a:tailEnd/>
              </a:ln>
            </p:spPr>
            <p:txBody>
              <a:bodyPr>
                <a:prstTxWarp prst="textNoShape">
                  <a:avLst/>
                </a:prstTxWarp>
              </a:bodyPr>
              <a:lstStyle/>
              <a:p>
                <a:endParaRPr lang="es-ES"/>
              </a:p>
            </p:txBody>
          </p:sp>
          <p:sp>
            <p:nvSpPr>
              <p:cNvPr id="64941" name="Freeform 1696"/>
              <p:cNvSpPr>
                <a:spLocks noChangeAspect="1"/>
              </p:cNvSpPr>
              <p:nvPr/>
            </p:nvSpPr>
            <p:spPr bwMode="auto">
              <a:xfrm rot="360540" flipV="1">
                <a:off x="3047" y="1943"/>
                <a:ext cx="222" cy="40"/>
              </a:xfrm>
              <a:custGeom>
                <a:avLst/>
                <a:gdLst>
                  <a:gd name="T0" fmla="*/ 0 w 222"/>
                  <a:gd name="T1" fmla="*/ 18 h 40"/>
                  <a:gd name="T2" fmla="*/ 42 w 222"/>
                  <a:gd name="T3" fmla="*/ 0 h 40"/>
                  <a:gd name="T4" fmla="*/ 98 w 222"/>
                  <a:gd name="T5" fmla="*/ 40 h 40"/>
                  <a:gd name="T6" fmla="*/ 168 w 222"/>
                  <a:gd name="T7" fmla="*/ 6 h 40"/>
                  <a:gd name="T8" fmla="*/ 222 w 222"/>
                  <a:gd name="T9" fmla="*/ 40 h 40"/>
                  <a:gd name="T10" fmla="*/ 0 60000 65536"/>
                  <a:gd name="T11" fmla="*/ 0 60000 65536"/>
                  <a:gd name="T12" fmla="*/ 0 60000 65536"/>
                  <a:gd name="T13" fmla="*/ 0 60000 65536"/>
                  <a:gd name="T14" fmla="*/ 0 60000 65536"/>
                  <a:gd name="T15" fmla="*/ 0 w 222"/>
                  <a:gd name="T16" fmla="*/ 0 h 40"/>
                  <a:gd name="T17" fmla="*/ 222 w 222"/>
                  <a:gd name="T18" fmla="*/ 40 h 40"/>
                </a:gdLst>
                <a:ahLst/>
                <a:cxnLst>
                  <a:cxn ang="T10">
                    <a:pos x="T0" y="T1"/>
                  </a:cxn>
                  <a:cxn ang="T11">
                    <a:pos x="T2" y="T3"/>
                  </a:cxn>
                  <a:cxn ang="T12">
                    <a:pos x="T4" y="T5"/>
                  </a:cxn>
                  <a:cxn ang="T13">
                    <a:pos x="T6" y="T7"/>
                  </a:cxn>
                  <a:cxn ang="T14">
                    <a:pos x="T8" y="T9"/>
                  </a:cxn>
                </a:cxnLst>
                <a:rect l="T15" t="T16" r="T17" b="T18"/>
                <a:pathLst>
                  <a:path w="222" h="40">
                    <a:moveTo>
                      <a:pt x="0" y="18"/>
                    </a:moveTo>
                    <a:lnTo>
                      <a:pt x="42" y="0"/>
                    </a:lnTo>
                    <a:lnTo>
                      <a:pt x="98" y="40"/>
                    </a:lnTo>
                    <a:lnTo>
                      <a:pt x="168" y="6"/>
                    </a:lnTo>
                    <a:lnTo>
                      <a:pt x="222" y="40"/>
                    </a:lnTo>
                  </a:path>
                </a:pathLst>
              </a:custGeom>
              <a:noFill/>
              <a:ln w="3175">
                <a:solidFill>
                  <a:schemeClr val="tx1"/>
                </a:solidFill>
                <a:round/>
                <a:headEnd/>
                <a:tailEnd/>
              </a:ln>
            </p:spPr>
            <p:txBody>
              <a:bodyPr>
                <a:prstTxWarp prst="textNoShape">
                  <a:avLst/>
                </a:prstTxWarp>
              </a:bodyPr>
              <a:lstStyle/>
              <a:p>
                <a:endParaRPr lang="es-ES"/>
              </a:p>
            </p:txBody>
          </p:sp>
          <p:sp>
            <p:nvSpPr>
              <p:cNvPr id="64942" name="Oval 1697"/>
              <p:cNvSpPr>
                <a:spLocks noChangeAspect="1" noChangeArrowheads="1"/>
              </p:cNvSpPr>
              <p:nvPr/>
            </p:nvSpPr>
            <p:spPr bwMode="auto">
              <a:xfrm rot="190236">
                <a:off x="2990" y="1893"/>
                <a:ext cx="69" cy="69"/>
              </a:xfrm>
              <a:prstGeom prst="ellipse">
                <a:avLst/>
              </a:prstGeom>
              <a:gradFill rotWithShape="1">
                <a:gsLst>
                  <a:gs pos="0">
                    <a:srgbClr val="FFEFD1"/>
                  </a:gs>
                  <a:gs pos="100000">
                    <a:srgbClr val="83633D"/>
                  </a:gs>
                </a:gsLst>
                <a:lin ang="5400000" scaled="1"/>
              </a:gradFill>
              <a:ln w="3175">
                <a:noFill/>
                <a:round/>
                <a:headEnd/>
                <a:tailEnd/>
              </a:ln>
            </p:spPr>
            <p:txBody>
              <a:bodyPr wrap="none" anchor="ctr">
                <a:prstTxWarp prst="textNoShape">
                  <a:avLst/>
                </a:prstTxWarp>
              </a:bodyPr>
              <a:lstStyle/>
              <a:p>
                <a:endParaRPr lang="es-ES"/>
              </a:p>
            </p:txBody>
          </p:sp>
        </p:grpSp>
        <p:grpSp>
          <p:nvGrpSpPr>
            <p:cNvPr id="266918" name="Group 1698"/>
            <p:cNvGrpSpPr>
              <a:grpSpLocks noChangeAspect="1"/>
            </p:cNvGrpSpPr>
            <p:nvPr/>
          </p:nvGrpSpPr>
          <p:grpSpPr bwMode="auto">
            <a:xfrm>
              <a:off x="325" y="1798"/>
              <a:ext cx="216" cy="145"/>
              <a:chOff x="1435" y="1216"/>
              <a:chExt cx="286" cy="191"/>
            </a:xfrm>
          </p:grpSpPr>
          <p:grpSp>
            <p:nvGrpSpPr>
              <p:cNvPr id="266919" name="Group 1699"/>
              <p:cNvGrpSpPr>
                <a:grpSpLocks noChangeAspect="1"/>
              </p:cNvGrpSpPr>
              <p:nvPr/>
            </p:nvGrpSpPr>
            <p:grpSpPr bwMode="auto">
              <a:xfrm>
                <a:off x="1485" y="1234"/>
                <a:ext cx="144" cy="145"/>
                <a:chOff x="3327" y="3564"/>
                <a:chExt cx="290" cy="293"/>
              </a:xfrm>
            </p:grpSpPr>
            <p:sp>
              <p:nvSpPr>
                <p:cNvPr id="64930" name="AutoShape 1700"/>
                <p:cNvSpPr>
                  <a:spLocks noChangeAspect="1" noChangeArrowheads="1"/>
                </p:cNvSpPr>
                <p:nvPr/>
              </p:nvSpPr>
              <p:spPr bwMode="auto">
                <a:xfrm flipH="1">
                  <a:off x="3328" y="3614"/>
                  <a:ext cx="288" cy="192"/>
                </a:xfrm>
                <a:prstGeom prst="hexagon">
                  <a:avLst>
                    <a:gd name="adj" fmla="val 37500"/>
                    <a:gd name="vf" fmla="val 115470"/>
                  </a:avLst>
                </a:prstGeom>
                <a:gradFill rotWithShape="1">
                  <a:gsLst>
                    <a:gs pos="0">
                      <a:srgbClr val="FF9933"/>
                    </a:gs>
                    <a:gs pos="100000">
                      <a:srgbClr val="FB9732"/>
                    </a:gs>
                  </a:gsLst>
                  <a:lin ang="5400000" scaled="1"/>
                </a:gradFill>
                <a:ln w="3175">
                  <a:solidFill>
                    <a:schemeClr val="tx1"/>
                  </a:solidFill>
                  <a:miter lim="800000"/>
                  <a:headEnd/>
                  <a:tailEnd/>
                </a:ln>
              </p:spPr>
              <p:txBody>
                <a:bodyPr wrap="none" anchor="ctr">
                  <a:prstTxWarp prst="textNoShape">
                    <a:avLst/>
                  </a:prstTxWarp>
                </a:bodyPr>
                <a:lstStyle/>
                <a:p>
                  <a:endParaRPr lang="es-ES"/>
                </a:p>
              </p:txBody>
            </p:sp>
            <p:sp>
              <p:nvSpPr>
                <p:cNvPr id="64931" name="Line 1701"/>
                <p:cNvSpPr>
                  <a:spLocks noChangeAspect="1" noChangeShapeType="1"/>
                </p:cNvSpPr>
                <p:nvPr/>
              </p:nvSpPr>
              <p:spPr bwMode="auto">
                <a:xfrm flipH="1">
                  <a:off x="3404" y="3564"/>
                  <a:ext cx="0" cy="48"/>
                </a:xfrm>
                <a:prstGeom prst="line">
                  <a:avLst/>
                </a:prstGeom>
                <a:noFill/>
                <a:ln w="3175">
                  <a:solidFill>
                    <a:schemeClr val="tx1"/>
                  </a:solidFill>
                  <a:round/>
                  <a:headEnd/>
                  <a:tailEnd/>
                </a:ln>
              </p:spPr>
              <p:txBody>
                <a:bodyPr>
                  <a:prstTxWarp prst="textNoShape">
                    <a:avLst/>
                  </a:prstTxWarp>
                </a:bodyPr>
                <a:lstStyle/>
                <a:p>
                  <a:endParaRPr lang="en-US"/>
                </a:p>
              </p:txBody>
            </p:sp>
            <p:sp>
              <p:nvSpPr>
                <p:cNvPr id="64932" name="Line 1702"/>
                <p:cNvSpPr>
                  <a:spLocks noChangeAspect="1" noChangeShapeType="1"/>
                </p:cNvSpPr>
                <p:nvPr/>
              </p:nvSpPr>
              <p:spPr bwMode="auto">
                <a:xfrm>
                  <a:off x="3404" y="3754"/>
                  <a:ext cx="0" cy="48"/>
                </a:xfrm>
                <a:prstGeom prst="line">
                  <a:avLst/>
                </a:prstGeom>
                <a:noFill/>
                <a:ln w="3175">
                  <a:solidFill>
                    <a:schemeClr val="tx1"/>
                  </a:solidFill>
                  <a:round/>
                  <a:headEnd/>
                  <a:tailEnd/>
                </a:ln>
              </p:spPr>
              <p:txBody>
                <a:bodyPr>
                  <a:prstTxWarp prst="textNoShape">
                    <a:avLst/>
                  </a:prstTxWarp>
                </a:bodyPr>
                <a:lstStyle/>
                <a:p>
                  <a:endParaRPr lang="en-US"/>
                </a:p>
              </p:txBody>
            </p:sp>
            <p:sp>
              <p:nvSpPr>
                <p:cNvPr id="64933" name="Freeform 1703"/>
                <p:cNvSpPr>
                  <a:spLocks noChangeAspect="1"/>
                </p:cNvSpPr>
                <p:nvPr/>
              </p:nvSpPr>
              <p:spPr bwMode="auto">
                <a:xfrm>
                  <a:off x="3487" y="3687"/>
                  <a:ext cx="41" cy="46"/>
                </a:xfrm>
                <a:custGeom>
                  <a:avLst/>
                  <a:gdLst>
                    <a:gd name="T0" fmla="*/ 0 w 402"/>
                    <a:gd name="T1" fmla="*/ 0 h 464"/>
                    <a:gd name="T2" fmla="*/ 0 w 402"/>
                    <a:gd name="T3" fmla="*/ 0 h 464"/>
                    <a:gd name="T4" fmla="*/ 0 w 402"/>
                    <a:gd name="T5" fmla="*/ 0 h 464"/>
                    <a:gd name="T6" fmla="*/ 0 w 402"/>
                    <a:gd name="T7" fmla="*/ 0 h 464"/>
                    <a:gd name="T8" fmla="*/ 0 w 402"/>
                    <a:gd name="T9" fmla="*/ 0 h 464"/>
                    <a:gd name="T10" fmla="*/ 0 w 402"/>
                    <a:gd name="T11" fmla="*/ 0 h 464"/>
                    <a:gd name="T12" fmla="*/ 0 w 402"/>
                    <a:gd name="T13" fmla="*/ 0 h 464"/>
                    <a:gd name="T14" fmla="*/ 0 w 402"/>
                    <a:gd name="T15" fmla="*/ 0 h 464"/>
                    <a:gd name="T16" fmla="*/ 0 w 402"/>
                    <a:gd name="T17" fmla="*/ 0 h 464"/>
                    <a:gd name="T18" fmla="*/ 0 w 402"/>
                    <a:gd name="T19" fmla="*/ 0 h 464"/>
                    <a:gd name="T20" fmla="*/ 0 w 402"/>
                    <a:gd name="T21" fmla="*/ 0 h 4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2"/>
                    <a:gd name="T34" fmla="*/ 0 h 464"/>
                    <a:gd name="T35" fmla="*/ 402 w 402"/>
                    <a:gd name="T36" fmla="*/ 464 h 46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2" h="464">
                      <a:moveTo>
                        <a:pt x="192" y="0"/>
                      </a:moveTo>
                      <a:cubicBezTo>
                        <a:pt x="176" y="4"/>
                        <a:pt x="120" y="2"/>
                        <a:pt x="90" y="26"/>
                      </a:cubicBezTo>
                      <a:cubicBezTo>
                        <a:pt x="60" y="50"/>
                        <a:pt x="26" y="101"/>
                        <a:pt x="13" y="147"/>
                      </a:cubicBezTo>
                      <a:cubicBezTo>
                        <a:pt x="0" y="193"/>
                        <a:pt x="3" y="258"/>
                        <a:pt x="13" y="301"/>
                      </a:cubicBezTo>
                      <a:cubicBezTo>
                        <a:pt x="23" y="344"/>
                        <a:pt x="44" y="377"/>
                        <a:pt x="71" y="403"/>
                      </a:cubicBezTo>
                      <a:cubicBezTo>
                        <a:pt x="98" y="429"/>
                        <a:pt x="140" y="458"/>
                        <a:pt x="179" y="461"/>
                      </a:cubicBezTo>
                      <a:cubicBezTo>
                        <a:pt x="218" y="464"/>
                        <a:pt x="273" y="448"/>
                        <a:pt x="307" y="422"/>
                      </a:cubicBezTo>
                      <a:cubicBezTo>
                        <a:pt x="341" y="396"/>
                        <a:pt x="370" y="351"/>
                        <a:pt x="384" y="307"/>
                      </a:cubicBezTo>
                      <a:cubicBezTo>
                        <a:pt x="398" y="263"/>
                        <a:pt x="402" y="205"/>
                        <a:pt x="391" y="160"/>
                      </a:cubicBezTo>
                      <a:cubicBezTo>
                        <a:pt x="380" y="115"/>
                        <a:pt x="352" y="65"/>
                        <a:pt x="320" y="38"/>
                      </a:cubicBezTo>
                      <a:cubicBezTo>
                        <a:pt x="288" y="11"/>
                        <a:pt x="224" y="8"/>
                        <a:pt x="199" y="0"/>
                      </a:cubicBezTo>
                    </a:path>
                  </a:pathLst>
                </a:custGeom>
                <a:gradFill rotWithShape="1">
                  <a:gsLst>
                    <a:gs pos="0">
                      <a:srgbClr val="FF9933"/>
                    </a:gs>
                    <a:gs pos="100000">
                      <a:srgbClr val="FB9732"/>
                    </a:gs>
                  </a:gsLst>
                  <a:lin ang="5400000" scaled="1"/>
                </a:gradFill>
                <a:ln w="6350">
                  <a:solidFill>
                    <a:schemeClr val="tx1"/>
                  </a:solidFill>
                  <a:round/>
                  <a:headEnd/>
                  <a:tailEnd/>
                </a:ln>
              </p:spPr>
              <p:txBody>
                <a:bodyPr>
                  <a:prstTxWarp prst="textNoShape">
                    <a:avLst/>
                  </a:prstTxWarp>
                </a:bodyPr>
                <a:lstStyle/>
                <a:p>
                  <a:endParaRPr lang="es-ES"/>
                </a:p>
              </p:txBody>
            </p:sp>
            <p:sp>
              <p:nvSpPr>
                <p:cNvPr id="64934" name="Freeform 1704"/>
                <p:cNvSpPr>
                  <a:spLocks noChangeAspect="1"/>
                </p:cNvSpPr>
                <p:nvPr/>
              </p:nvSpPr>
              <p:spPr bwMode="auto">
                <a:xfrm>
                  <a:off x="3433" y="3682"/>
                  <a:ext cx="35" cy="51"/>
                </a:xfrm>
                <a:custGeom>
                  <a:avLst/>
                  <a:gdLst>
                    <a:gd name="T0" fmla="*/ 0 w 356"/>
                    <a:gd name="T1" fmla="*/ 0 h 514"/>
                    <a:gd name="T2" fmla="*/ 0 w 356"/>
                    <a:gd name="T3" fmla="*/ 0 h 514"/>
                    <a:gd name="T4" fmla="*/ 0 w 356"/>
                    <a:gd name="T5" fmla="*/ 0 h 514"/>
                    <a:gd name="T6" fmla="*/ 0 w 356"/>
                    <a:gd name="T7" fmla="*/ 0 h 514"/>
                    <a:gd name="T8" fmla="*/ 0 w 356"/>
                    <a:gd name="T9" fmla="*/ 0 h 514"/>
                    <a:gd name="T10" fmla="*/ 0 w 356"/>
                    <a:gd name="T11" fmla="*/ 0 h 514"/>
                    <a:gd name="T12" fmla="*/ 0 w 356"/>
                    <a:gd name="T13" fmla="*/ 0 h 514"/>
                    <a:gd name="T14" fmla="*/ 0 w 356"/>
                    <a:gd name="T15" fmla="*/ 0 h 514"/>
                    <a:gd name="T16" fmla="*/ 0 60000 65536"/>
                    <a:gd name="T17" fmla="*/ 0 60000 65536"/>
                    <a:gd name="T18" fmla="*/ 0 60000 65536"/>
                    <a:gd name="T19" fmla="*/ 0 60000 65536"/>
                    <a:gd name="T20" fmla="*/ 0 60000 65536"/>
                    <a:gd name="T21" fmla="*/ 0 60000 65536"/>
                    <a:gd name="T22" fmla="*/ 0 60000 65536"/>
                    <a:gd name="T23" fmla="*/ 0 60000 65536"/>
                    <a:gd name="T24" fmla="*/ 0 w 356"/>
                    <a:gd name="T25" fmla="*/ 0 h 514"/>
                    <a:gd name="T26" fmla="*/ 356 w 356"/>
                    <a:gd name="T27" fmla="*/ 514 h 5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56" h="514">
                      <a:moveTo>
                        <a:pt x="11" y="0"/>
                      </a:moveTo>
                      <a:cubicBezTo>
                        <a:pt x="11" y="79"/>
                        <a:pt x="10" y="430"/>
                        <a:pt x="10" y="472"/>
                      </a:cubicBezTo>
                      <a:cubicBezTo>
                        <a:pt x="10" y="514"/>
                        <a:pt x="0" y="313"/>
                        <a:pt x="11" y="250"/>
                      </a:cubicBezTo>
                      <a:cubicBezTo>
                        <a:pt x="22" y="187"/>
                        <a:pt x="48" y="128"/>
                        <a:pt x="79" y="91"/>
                      </a:cubicBezTo>
                      <a:cubicBezTo>
                        <a:pt x="110" y="54"/>
                        <a:pt x="154" y="30"/>
                        <a:pt x="195" y="30"/>
                      </a:cubicBezTo>
                      <a:cubicBezTo>
                        <a:pt x="236" y="30"/>
                        <a:pt x="297" y="61"/>
                        <a:pt x="323" y="94"/>
                      </a:cubicBezTo>
                      <a:cubicBezTo>
                        <a:pt x="349" y="127"/>
                        <a:pt x="346" y="160"/>
                        <a:pt x="351" y="227"/>
                      </a:cubicBezTo>
                      <a:cubicBezTo>
                        <a:pt x="356" y="294"/>
                        <a:pt x="351" y="454"/>
                        <a:pt x="351" y="499"/>
                      </a:cubicBezTo>
                    </a:path>
                  </a:pathLst>
                </a:custGeom>
                <a:gradFill rotWithShape="1">
                  <a:gsLst>
                    <a:gs pos="0">
                      <a:srgbClr val="FF9933"/>
                    </a:gs>
                    <a:gs pos="100000">
                      <a:srgbClr val="FB9732"/>
                    </a:gs>
                  </a:gsLst>
                  <a:lin ang="5400000" scaled="1"/>
                </a:gradFill>
                <a:ln w="6350">
                  <a:solidFill>
                    <a:schemeClr val="tx1"/>
                  </a:solidFill>
                  <a:round/>
                  <a:headEnd/>
                  <a:tailEnd/>
                </a:ln>
              </p:spPr>
              <p:txBody>
                <a:bodyPr>
                  <a:prstTxWarp prst="textNoShape">
                    <a:avLst/>
                  </a:prstTxWarp>
                </a:bodyPr>
                <a:lstStyle/>
                <a:p>
                  <a:endParaRPr lang="es-ES"/>
                </a:p>
              </p:txBody>
            </p:sp>
            <p:sp>
              <p:nvSpPr>
                <p:cNvPr id="64935" name="Line 1705"/>
                <p:cNvSpPr>
                  <a:spLocks noChangeAspect="1" noChangeShapeType="1"/>
                </p:cNvSpPr>
                <p:nvPr/>
              </p:nvSpPr>
              <p:spPr bwMode="auto">
                <a:xfrm>
                  <a:off x="3407" y="3665"/>
                  <a:ext cx="1" cy="68"/>
                </a:xfrm>
                <a:prstGeom prst="line">
                  <a:avLst/>
                </a:prstGeom>
                <a:noFill/>
                <a:ln w="6350">
                  <a:solidFill>
                    <a:schemeClr val="tx1"/>
                  </a:solidFill>
                  <a:round/>
                  <a:headEnd/>
                  <a:tailEnd/>
                </a:ln>
              </p:spPr>
              <p:txBody>
                <a:bodyPr>
                  <a:prstTxWarp prst="textNoShape">
                    <a:avLst/>
                  </a:prstTxWarp>
                </a:bodyPr>
                <a:lstStyle/>
                <a:p>
                  <a:endParaRPr lang="en-US"/>
                </a:p>
              </p:txBody>
            </p:sp>
            <p:sp>
              <p:nvSpPr>
                <p:cNvPr id="64936" name="Line 1706"/>
                <p:cNvSpPr>
                  <a:spLocks noChangeAspect="1" noChangeShapeType="1"/>
                </p:cNvSpPr>
                <p:nvPr/>
              </p:nvSpPr>
              <p:spPr bwMode="auto">
                <a:xfrm>
                  <a:off x="3543" y="3809"/>
                  <a:ext cx="0" cy="48"/>
                </a:xfrm>
                <a:prstGeom prst="line">
                  <a:avLst/>
                </a:prstGeom>
                <a:noFill/>
                <a:ln w="3175">
                  <a:solidFill>
                    <a:schemeClr val="tx1"/>
                  </a:solidFill>
                  <a:round/>
                  <a:headEnd/>
                  <a:tailEnd/>
                </a:ln>
              </p:spPr>
              <p:txBody>
                <a:bodyPr>
                  <a:prstTxWarp prst="textNoShape">
                    <a:avLst/>
                  </a:prstTxWarp>
                </a:bodyPr>
                <a:lstStyle/>
                <a:p>
                  <a:endParaRPr lang="en-US"/>
                </a:p>
              </p:txBody>
            </p:sp>
            <p:sp>
              <p:nvSpPr>
                <p:cNvPr id="64937" name="Line 1707"/>
                <p:cNvSpPr>
                  <a:spLocks noChangeAspect="1" noChangeShapeType="1"/>
                </p:cNvSpPr>
                <p:nvPr/>
              </p:nvSpPr>
              <p:spPr bwMode="auto">
                <a:xfrm>
                  <a:off x="3617" y="3659"/>
                  <a:ext cx="0" cy="48"/>
                </a:xfrm>
                <a:prstGeom prst="line">
                  <a:avLst/>
                </a:prstGeom>
                <a:noFill/>
                <a:ln w="3175">
                  <a:solidFill>
                    <a:schemeClr val="tx1"/>
                  </a:solidFill>
                  <a:round/>
                  <a:headEnd/>
                  <a:tailEnd/>
                </a:ln>
              </p:spPr>
              <p:txBody>
                <a:bodyPr>
                  <a:prstTxWarp prst="textNoShape">
                    <a:avLst/>
                  </a:prstTxWarp>
                </a:bodyPr>
                <a:lstStyle/>
                <a:p>
                  <a:endParaRPr lang="en-US"/>
                </a:p>
              </p:txBody>
            </p:sp>
            <p:sp>
              <p:nvSpPr>
                <p:cNvPr id="64938" name="Line 1708"/>
                <p:cNvSpPr>
                  <a:spLocks noChangeAspect="1" noChangeShapeType="1"/>
                </p:cNvSpPr>
                <p:nvPr/>
              </p:nvSpPr>
              <p:spPr bwMode="auto">
                <a:xfrm>
                  <a:off x="3327" y="3711"/>
                  <a:ext cx="0" cy="48"/>
                </a:xfrm>
                <a:prstGeom prst="line">
                  <a:avLst/>
                </a:prstGeom>
                <a:noFill/>
                <a:ln w="3175">
                  <a:solidFill>
                    <a:schemeClr val="tx1"/>
                  </a:solidFill>
                  <a:round/>
                  <a:headEnd/>
                  <a:tailEnd/>
                </a:ln>
              </p:spPr>
              <p:txBody>
                <a:bodyPr>
                  <a:prstTxWarp prst="textNoShape">
                    <a:avLst/>
                  </a:prstTxWarp>
                </a:bodyPr>
                <a:lstStyle/>
                <a:p>
                  <a:endParaRPr lang="en-US"/>
                </a:p>
              </p:txBody>
            </p:sp>
            <p:sp>
              <p:nvSpPr>
                <p:cNvPr id="64939" name="Line 1709"/>
                <p:cNvSpPr>
                  <a:spLocks noChangeAspect="1" noChangeShapeType="1"/>
                </p:cNvSpPr>
                <p:nvPr/>
              </p:nvSpPr>
              <p:spPr bwMode="auto">
                <a:xfrm>
                  <a:off x="3541" y="3565"/>
                  <a:ext cx="0" cy="48"/>
                </a:xfrm>
                <a:prstGeom prst="line">
                  <a:avLst/>
                </a:prstGeom>
                <a:noFill/>
                <a:ln w="3175">
                  <a:solidFill>
                    <a:schemeClr val="tx1"/>
                  </a:solidFill>
                  <a:round/>
                  <a:headEnd/>
                  <a:tailEnd/>
                </a:ln>
              </p:spPr>
              <p:txBody>
                <a:bodyPr>
                  <a:prstTxWarp prst="textNoShape">
                    <a:avLst/>
                  </a:prstTxWarp>
                </a:bodyPr>
                <a:lstStyle/>
                <a:p>
                  <a:endParaRPr lang="en-US"/>
                </a:p>
              </p:txBody>
            </p:sp>
          </p:grpSp>
          <p:sp>
            <p:nvSpPr>
              <p:cNvPr id="64923" name="Text Box 1710"/>
              <p:cNvSpPr txBox="1">
                <a:spLocks noChangeAspect="1" noChangeArrowheads="1"/>
              </p:cNvSpPr>
              <p:nvPr/>
            </p:nvSpPr>
            <p:spPr bwMode="auto">
              <a:xfrm>
                <a:off x="1567" y="1216"/>
                <a:ext cx="154" cy="177"/>
              </a:xfrm>
              <a:prstGeom prst="rect">
                <a:avLst/>
              </a:prstGeom>
              <a:noFill/>
              <a:ln w="3175">
                <a:noFill/>
                <a:miter lim="800000"/>
                <a:headEnd/>
                <a:tailEnd/>
              </a:ln>
            </p:spPr>
            <p:txBody>
              <a:bodyPr wrap="none">
                <a:prstTxWarp prst="textNoShape">
                  <a:avLst/>
                </a:prstTxWarp>
                <a:spAutoFit/>
              </a:bodyPr>
              <a:lstStyle/>
              <a:p>
                <a:pPr algn="ctr"/>
                <a:endParaRPr lang="en-US" sz="400" b="1"/>
              </a:p>
              <a:p>
                <a:pPr algn="ctr"/>
                <a:endParaRPr lang="en-US" sz="400" b="1"/>
              </a:p>
            </p:txBody>
          </p:sp>
          <p:sp>
            <p:nvSpPr>
              <p:cNvPr id="64924" name="Oval 1711"/>
              <p:cNvSpPr>
                <a:spLocks noChangeAspect="1" noChangeArrowheads="1"/>
              </p:cNvSpPr>
              <p:nvPr/>
            </p:nvSpPr>
            <p:spPr bwMode="auto">
              <a:xfrm rot="16200000" flipH="1">
                <a:off x="1603" y="1220"/>
                <a:ext cx="72" cy="6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vert="eaVert" wrap="none" anchor="ctr">
                <a:prstTxWarp prst="textNoShape">
                  <a:avLst/>
                </a:prstTxWarp>
              </a:bodyPr>
              <a:lstStyle/>
              <a:p>
                <a:pPr algn="ctr"/>
                <a:endParaRPr lang="es-ES" sz="1400" b="1"/>
              </a:p>
            </p:txBody>
          </p:sp>
          <p:sp>
            <p:nvSpPr>
              <p:cNvPr id="64925" name="Freeform 1712"/>
              <p:cNvSpPr>
                <a:spLocks noChangeAspect="1"/>
              </p:cNvSpPr>
              <p:nvPr/>
            </p:nvSpPr>
            <p:spPr bwMode="auto">
              <a:xfrm>
                <a:off x="1628" y="1237"/>
                <a:ext cx="28" cy="38"/>
              </a:xfrm>
              <a:custGeom>
                <a:avLst/>
                <a:gdLst>
                  <a:gd name="T0" fmla="*/ 0 w 407"/>
                  <a:gd name="T1" fmla="*/ 0 h 666"/>
                  <a:gd name="T2" fmla="*/ 0 w 407"/>
                  <a:gd name="T3" fmla="*/ 0 h 666"/>
                  <a:gd name="T4" fmla="*/ 0 w 407"/>
                  <a:gd name="T5" fmla="*/ 0 h 666"/>
                  <a:gd name="T6" fmla="*/ 0 w 407"/>
                  <a:gd name="T7" fmla="*/ 0 h 666"/>
                  <a:gd name="T8" fmla="*/ 0 w 407"/>
                  <a:gd name="T9" fmla="*/ 0 h 666"/>
                  <a:gd name="T10" fmla="*/ 0 w 407"/>
                  <a:gd name="T11" fmla="*/ 0 h 666"/>
                  <a:gd name="T12" fmla="*/ 0 w 407"/>
                  <a:gd name="T13" fmla="*/ 0 h 666"/>
                  <a:gd name="T14" fmla="*/ 0 60000 65536"/>
                  <a:gd name="T15" fmla="*/ 0 60000 65536"/>
                  <a:gd name="T16" fmla="*/ 0 60000 65536"/>
                  <a:gd name="T17" fmla="*/ 0 60000 65536"/>
                  <a:gd name="T18" fmla="*/ 0 60000 65536"/>
                  <a:gd name="T19" fmla="*/ 0 60000 65536"/>
                  <a:gd name="T20" fmla="*/ 0 60000 65536"/>
                  <a:gd name="T21" fmla="*/ 0 w 407"/>
                  <a:gd name="T22" fmla="*/ 0 h 666"/>
                  <a:gd name="T23" fmla="*/ 407 w 407"/>
                  <a:gd name="T24" fmla="*/ 666 h 66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7" h="666">
                    <a:moveTo>
                      <a:pt x="0" y="666"/>
                    </a:moveTo>
                    <a:lnTo>
                      <a:pt x="0" y="0"/>
                    </a:lnTo>
                    <a:lnTo>
                      <a:pt x="246" y="0"/>
                    </a:lnTo>
                    <a:cubicBezTo>
                      <a:pt x="309" y="13"/>
                      <a:pt x="355" y="37"/>
                      <a:pt x="378" y="78"/>
                    </a:cubicBezTo>
                    <a:cubicBezTo>
                      <a:pt x="401" y="119"/>
                      <a:pt x="407" y="201"/>
                      <a:pt x="384" y="246"/>
                    </a:cubicBezTo>
                    <a:cubicBezTo>
                      <a:pt x="361" y="291"/>
                      <a:pt x="304" y="331"/>
                      <a:pt x="240" y="348"/>
                    </a:cubicBezTo>
                    <a:lnTo>
                      <a:pt x="0" y="348"/>
                    </a:lnTo>
                  </a:path>
                </a:pathLst>
              </a:custGeom>
              <a:noFill/>
              <a:ln w="9525">
                <a:solidFill>
                  <a:schemeClr val="tx1"/>
                </a:solidFill>
                <a:round/>
                <a:headEnd/>
                <a:tailEnd/>
              </a:ln>
            </p:spPr>
            <p:txBody>
              <a:bodyPr>
                <a:prstTxWarp prst="textNoShape">
                  <a:avLst/>
                </a:prstTxWarp>
              </a:bodyPr>
              <a:lstStyle/>
              <a:p>
                <a:endParaRPr lang="es-ES"/>
              </a:p>
            </p:txBody>
          </p:sp>
          <p:sp>
            <p:nvSpPr>
              <p:cNvPr id="64926" name="Oval 1713"/>
              <p:cNvSpPr>
                <a:spLocks noChangeAspect="1" noChangeArrowheads="1"/>
              </p:cNvSpPr>
              <p:nvPr/>
            </p:nvSpPr>
            <p:spPr bwMode="auto">
              <a:xfrm rot="16200000" flipH="1">
                <a:off x="1489" y="1338"/>
                <a:ext cx="72" cy="6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vert="eaVert" wrap="none" anchor="ctr">
                <a:prstTxWarp prst="textNoShape">
                  <a:avLst/>
                </a:prstTxWarp>
              </a:bodyPr>
              <a:lstStyle/>
              <a:p>
                <a:pPr algn="ctr"/>
                <a:endParaRPr lang="es-ES" sz="1400" b="1"/>
              </a:p>
            </p:txBody>
          </p:sp>
          <p:sp>
            <p:nvSpPr>
              <p:cNvPr id="64927" name="Freeform 1714"/>
              <p:cNvSpPr>
                <a:spLocks noChangeAspect="1"/>
              </p:cNvSpPr>
              <p:nvPr/>
            </p:nvSpPr>
            <p:spPr bwMode="auto">
              <a:xfrm>
                <a:off x="1514" y="1355"/>
                <a:ext cx="28" cy="38"/>
              </a:xfrm>
              <a:custGeom>
                <a:avLst/>
                <a:gdLst>
                  <a:gd name="T0" fmla="*/ 0 w 407"/>
                  <a:gd name="T1" fmla="*/ 0 h 666"/>
                  <a:gd name="T2" fmla="*/ 0 w 407"/>
                  <a:gd name="T3" fmla="*/ 0 h 666"/>
                  <a:gd name="T4" fmla="*/ 0 w 407"/>
                  <a:gd name="T5" fmla="*/ 0 h 666"/>
                  <a:gd name="T6" fmla="*/ 0 w 407"/>
                  <a:gd name="T7" fmla="*/ 0 h 666"/>
                  <a:gd name="T8" fmla="*/ 0 w 407"/>
                  <a:gd name="T9" fmla="*/ 0 h 666"/>
                  <a:gd name="T10" fmla="*/ 0 w 407"/>
                  <a:gd name="T11" fmla="*/ 0 h 666"/>
                  <a:gd name="T12" fmla="*/ 0 w 407"/>
                  <a:gd name="T13" fmla="*/ 0 h 666"/>
                  <a:gd name="T14" fmla="*/ 0 60000 65536"/>
                  <a:gd name="T15" fmla="*/ 0 60000 65536"/>
                  <a:gd name="T16" fmla="*/ 0 60000 65536"/>
                  <a:gd name="T17" fmla="*/ 0 60000 65536"/>
                  <a:gd name="T18" fmla="*/ 0 60000 65536"/>
                  <a:gd name="T19" fmla="*/ 0 60000 65536"/>
                  <a:gd name="T20" fmla="*/ 0 60000 65536"/>
                  <a:gd name="T21" fmla="*/ 0 w 407"/>
                  <a:gd name="T22" fmla="*/ 0 h 666"/>
                  <a:gd name="T23" fmla="*/ 407 w 407"/>
                  <a:gd name="T24" fmla="*/ 666 h 66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7" h="666">
                    <a:moveTo>
                      <a:pt x="0" y="666"/>
                    </a:moveTo>
                    <a:lnTo>
                      <a:pt x="0" y="0"/>
                    </a:lnTo>
                    <a:lnTo>
                      <a:pt x="246" y="0"/>
                    </a:lnTo>
                    <a:cubicBezTo>
                      <a:pt x="309" y="13"/>
                      <a:pt x="355" y="37"/>
                      <a:pt x="378" y="78"/>
                    </a:cubicBezTo>
                    <a:cubicBezTo>
                      <a:pt x="401" y="119"/>
                      <a:pt x="407" y="201"/>
                      <a:pt x="384" y="246"/>
                    </a:cubicBezTo>
                    <a:cubicBezTo>
                      <a:pt x="361" y="291"/>
                      <a:pt x="304" y="331"/>
                      <a:pt x="240" y="348"/>
                    </a:cubicBezTo>
                    <a:lnTo>
                      <a:pt x="0" y="348"/>
                    </a:lnTo>
                  </a:path>
                </a:pathLst>
              </a:custGeom>
              <a:noFill/>
              <a:ln w="9525">
                <a:solidFill>
                  <a:schemeClr val="tx1"/>
                </a:solidFill>
                <a:round/>
                <a:headEnd/>
                <a:tailEnd/>
              </a:ln>
            </p:spPr>
            <p:txBody>
              <a:bodyPr>
                <a:prstTxWarp prst="textNoShape">
                  <a:avLst/>
                </a:prstTxWarp>
              </a:bodyPr>
              <a:lstStyle/>
              <a:p>
                <a:endParaRPr lang="es-ES"/>
              </a:p>
            </p:txBody>
          </p:sp>
          <p:sp>
            <p:nvSpPr>
              <p:cNvPr id="64928" name="Oval 1715"/>
              <p:cNvSpPr>
                <a:spLocks noChangeAspect="1" noChangeArrowheads="1"/>
              </p:cNvSpPr>
              <p:nvPr/>
            </p:nvSpPr>
            <p:spPr bwMode="auto">
              <a:xfrm rot="16200000" flipH="1">
                <a:off x="1432" y="1307"/>
                <a:ext cx="72" cy="6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vert="eaVert" wrap="none" anchor="ctr">
                <a:prstTxWarp prst="textNoShape">
                  <a:avLst/>
                </a:prstTxWarp>
              </a:bodyPr>
              <a:lstStyle/>
              <a:p>
                <a:pPr algn="ctr"/>
                <a:endParaRPr lang="es-ES" sz="1400" b="1"/>
              </a:p>
            </p:txBody>
          </p:sp>
          <p:sp>
            <p:nvSpPr>
              <p:cNvPr id="64929" name="Freeform 1716"/>
              <p:cNvSpPr>
                <a:spLocks noChangeAspect="1"/>
              </p:cNvSpPr>
              <p:nvPr/>
            </p:nvSpPr>
            <p:spPr bwMode="auto">
              <a:xfrm>
                <a:off x="1457" y="1324"/>
                <a:ext cx="28" cy="38"/>
              </a:xfrm>
              <a:custGeom>
                <a:avLst/>
                <a:gdLst>
                  <a:gd name="T0" fmla="*/ 0 w 407"/>
                  <a:gd name="T1" fmla="*/ 0 h 666"/>
                  <a:gd name="T2" fmla="*/ 0 w 407"/>
                  <a:gd name="T3" fmla="*/ 0 h 666"/>
                  <a:gd name="T4" fmla="*/ 0 w 407"/>
                  <a:gd name="T5" fmla="*/ 0 h 666"/>
                  <a:gd name="T6" fmla="*/ 0 w 407"/>
                  <a:gd name="T7" fmla="*/ 0 h 666"/>
                  <a:gd name="T8" fmla="*/ 0 w 407"/>
                  <a:gd name="T9" fmla="*/ 0 h 666"/>
                  <a:gd name="T10" fmla="*/ 0 w 407"/>
                  <a:gd name="T11" fmla="*/ 0 h 666"/>
                  <a:gd name="T12" fmla="*/ 0 w 407"/>
                  <a:gd name="T13" fmla="*/ 0 h 666"/>
                  <a:gd name="T14" fmla="*/ 0 60000 65536"/>
                  <a:gd name="T15" fmla="*/ 0 60000 65536"/>
                  <a:gd name="T16" fmla="*/ 0 60000 65536"/>
                  <a:gd name="T17" fmla="*/ 0 60000 65536"/>
                  <a:gd name="T18" fmla="*/ 0 60000 65536"/>
                  <a:gd name="T19" fmla="*/ 0 60000 65536"/>
                  <a:gd name="T20" fmla="*/ 0 60000 65536"/>
                  <a:gd name="T21" fmla="*/ 0 w 407"/>
                  <a:gd name="T22" fmla="*/ 0 h 666"/>
                  <a:gd name="T23" fmla="*/ 407 w 407"/>
                  <a:gd name="T24" fmla="*/ 666 h 66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7" h="666">
                    <a:moveTo>
                      <a:pt x="0" y="666"/>
                    </a:moveTo>
                    <a:lnTo>
                      <a:pt x="0" y="0"/>
                    </a:lnTo>
                    <a:lnTo>
                      <a:pt x="246" y="0"/>
                    </a:lnTo>
                    <a:cubicBezTo>
                      <a:pt x="309" y="13"/>
                      <a:pt x="355" y="37"/>
                      <a:pt x="378" y="78"/>
                    </a:cubicBezTo>
                    <a:cubicBezTo>
                      <a:pt x="401" y="119"/>
                      <a:pt x="407" y="201"/>
                      <a:pt x="384" y="246"/>
                    </a:cubicBezTo>
                    <a:cubicBezTo>
                      <a:pt x="361" y="291"/>
                      <a:pt x="304" y="331"/>
                      <a:pt x="240" y="348"/>
                    </a:cubicBezTo>
                    <a:lnTo>
                      <a:pt x="0" y="348"/>
                    </a:lnTo>
                  </a:path>
                </a:pathLst>
              </a:custGeom>
              <a:noFill/>
              <a:ln w="9525">
                <a:solidFill>
                  <a:schemeClr val="tx1"/>
                </a:solidFill>
                <a:round/>
                <a:headEnd/>
                <a:tailEnd/>
              </a:ln>
            </p:spPr>
            <p:txBody>
              <a:bodyPr>
                <a:prstTxWarp prst="textNoShape">
                  <a:avLst/>
                </a:prstTxWarp>
              </a:bodyPr>
              <a:lstStyle/>
              <a:p>
                <a:endParaRPr lang="es-ES"/>
              </a:p>
            </p:txBody>
          </p:sp>
        </p:grpSp>
        <p:sp>
          <p:nvSpPr>
            <p:cNvPr id="64921" name="Line 1717"/>
            <p:cNvSpPr>
              <a:spLocks noChangeShapeType="1"/>
            </p:cNvSpPr>
            <p:nvPr/>
          </p:nvSpPr>
          <p:spPr bwMode="auto">
            <a:xfrm>
              <a:off x="481" y="1789"/>
              <a:ext cx="0" cy="13"/>
            </a:xfrm>
            <a:prstGeom prst="line">
              <a:avLst/>
            </a:prstGeom>
            <a:noFill/>
            <a:ln w="9525">
              <a:solidFill>
                <a:schemeClr val="tx1"/>
              </a:solidFill>
              <a:round/>
              <a:headEnd/>
              <a:tailEnd/>
            </a:ln>
          </p:spPr>
          <p:txBody>
            <a:bodyPr>
              <a:prstTxWarp prst="textNoShape">
                <a:avLst/>
              </a:prstTxWarp>
            </a:bodyPr>
            <a:lstStyle/>
            <a:p>
              <a:endParaRPr lang="en-US"/>
            </a:p>
          </p:txBody>
        </p:sp>
      </p:grpSp>
      <p:grpSp>
        <p:nvGrpSpPr>
          <p:cNvPr id="266920" name="Group 1718"/>
          <p:cNvGrpSpPr>
            <a:grpSpLocks/>
          </p:cNvGrpSpPr>
          <p:nvPr/>
        </p:nvGrpSpPr>
        <p:grpSpPr bwMode="auto">
          <a:xfrm>
            <a:off x="3665538" y="1316038"/>
            <a:ext cx="342900" cy="444500"/>
            <a:chOff x="2231" y="860"/>
            <a:chExt cx="216" cy="280"/>
          </a:xfrm>
        </p:grpSpPr>
        <p:grpSp>
          <p:nvGrpSpPr>
            <p:cNvPr id="266921" name="Group 1719"/>
            <p:cNvGrpSpPr>
              <a:grpSpLocks noChangeAspect="1"/>
            </p:cNvGrpSpPr>
            <p:nvPr/>
          </p:nvGrpSpPr>
          <p:grpSpPr bwMode="auto">
            <a:xfrm rot="-5400000">
              <a:off x="2322" y="903"/>
              <a:ext cx="138" cy="51"/>
              <a:chOff x="2990" y="1880"/>
              <a:chExt cx="279" cy="103"/>
            </a:xfrm>
          </p:grpSpPr>
          <p:sp>
            <p:nvSpPr>
              <p:cNvPr id="64916" name="Freeform 1720"/>
              <p:cNvSpPr>
                <a:spLocks noChangeAspect="1"/>
              </p:cNvSpPr>
              <p:nvPr/>
            </p:nvSpPr>
            <p:spPr bwMode="auto">
              <a:xfrm>
                <a:off x="3040" y="1880"/>
                <a:ext cx="222" cy="40"/>
              </a:xfrm>
              <a:custGeom>
                <a:avLst/>
                <a:gdLst>
                  <a:gd name="T0" fmla="*/ 0 w 222"/>
                  <a:gd name="T1" fmla="*/ 18 h 40"/>
                  <a:gd name="T2" fmla="*/ 42 w 222"/>
                  <a:gd name="T3" fmla="*/ 0 h 40"/>
                  <a:gd name="T4" fmla="*/ 98 w 222"/>
                  <a:gd name="T5" fmla="*/ 40 h 40"/>
                  <a:gd name="T6" fmla="*/ 168 w 222"/>
                  <a:gd name="T7" fmla="*/ 6 h 40"/>
                  <a:gd name="T8" fmla="*/ 222 w 222"/>
                  <a:gd name="T9" fmla="*/ 40 h 40"/>
                  <a:gd name="T10" fmla="*/ 0 60000 65536"/>
                  <a:gd name="T11" fmla="*/ 0 60000 65536"/>
                  <a:gd name="T12" fmla="*/ 0 60000 65536"/>
                  <a:gd name="T13" fmla="*/ 0 60000 65536"/>
                  <a:gd name="T14" fmla="*/ 0 60000 65536"/>
                  <a:gd name="T15" fmla="*/ 0 w 222"/>
                  <a:gd name="T16" fmla="*/ 0 h 40"/>
                  <a:gd name="T17" fmla="*/ 222 w 222"/>
                  <a:gd name="T18" fmla="*/ 40 h 40"/>
                </a:gdLst>
                <a:ahLst/>
                <a:cxnLst>
                  <a:cxn ang="T10">
                    <a:pos x="T0" y="T1"/>
                  </a:cxn>
                  <a:cxn ang="T11">
                    <a:pos x="T2" y="T3"/>
                  </a:cxn>
                  <a:cxn ang="T12">
                    <a:pos x="T4" y="T5"/>
                  </a:cxn>
                  <a:cxn ang="T13">
                    <a:pos x="T6" y="T7"/>
                  </a:cxn>
                  <a:cxn ang="T14">
                    <a:pos x="T8" y="T9"/>
                  </a:cxn>
                </a:cxnLst>
                <a:rect l="T15" t="T16" r="T17" b="T18"/>
                <a:pathLst>
                  <a:path w="222" h="40">
                    <a:moveTo>
                      <a:pt x="0" y="18"/>
                    </a:moveTo>
                    <a:lnTo>
                      <a:pt x="42" y="0"/>
                    </a:lnTo>
                    <a:lnTo>
                      <a:pt x="98" y="40"/>
                    </a:lnTo>
                    <a:lnTo>
                      <a:pt x="168" y="6"/>
                    </a:lnTo>
                    <a:lnTo>
                      <a:pt x="222" y="40"/>
                    </a:lnTo>
                  </a:path>
                </a:pathLst>
              </a:custGeom>
              <a:noFill/>
              <a:ln w="3175">
                <a:solidFill>
                  <a:schemeClr val="tx1"/>
                </a:solidFill>
                <a:round/>
                <a:headEnd/>
                <a:tailEnd/>
              </a:ln>
            </p:spPr>
            <p:txBody>
              <a:bodyPr>
                <a:prstTxWarp prst="textNoShape">
                  <a:avLst/>
                </a:prstTxWarp>
              </a:bodyPr>
              <a:lstStyle/>
              <a:p>
                <a:endParaRPr lang="es-ES"/>
              </a:p>
            </p:txBody>
          </p:sp>
          <p:sp>
            <p:nvSpPr>
              <p:cNvPr id="64917" name="Freeform 1721"/>
              <p:cNvSpPr>
                <a:spLocks noChangeAspect="1"/>
              </p:cNvSpPr>
              <p:nvPr/>
            </p:nvSpPr>
            <p:spPr bwMode="auto">
              <a:xfrm rot="360540" flipV="1">
                <a:off x="3047" y="1943"/>
                <a:ext cx="222" cy="40"/>
              </a:xfrm>
              <a:custGeom>
                <a:avLst/>
                <a:gdLst>
                  <a:gd name="T0" fmla="*/ 0 w 222"/>
                  <a:gd name="T1" fmla="*/ 18 h 40"/>
                  <a:gd name="T2" fmla="*/ 42 w 222"/>
                  <a:gd name="T3" fmla="*/ 0 h 40"/>
                  <a:gd name="T4" fmla="*/ 98 w 222"/>
                  <a:gd name="T5" fmla="*/ 40 h 40"/>
                  <a:gd name="T6" fmla="*/ 168 w 222"/>
                  <a:gd name="T7" fmla="*/ 6 h 40"/>
                  <a:gd name="T8" fmla="*/ 222 w 222"/>
                  <a:gd name="T9" fmla="*/ 40 h 40"/>
                  <a:gd name="T10" fmla="*/ 0 60000 65536"/>
                  <a:gd name="T11" fmla="*/ 0 60000 65536"/>
                  <a:gd name="T12" fmla="*/ 0 60000 65536"/>
                  <a:gd name="T13" fmla="*/ 0 60000 65536"/>
                  <a:gd name="T14" fmla="*/ 0 60000 65536"/>
                  <a:gd name="T15" fmla="*/ 0 w 222"/>
                  <a:gd name="T16" fmla="*/ 0 h 40"/>
                  <a:gd name="T17" fmla="*/ 222 w 222"/>
                  <a:gd name="T18" fmla="*/ 40 h 40"/>
                </a:gdLst>
                <a:ahLst/>
                <a:cxnLst>
                  <a:cxn ang="T10">
                    <a:pos x="T0" y="T1"/>
                  </a:cxn>
                  <a:cxn ang="T11">
                    <a:pos x="T2" y="T3"/>
                  </a:cxn>
                  <a:cxn ang="T12">
                    <a:pos x="T4" y="T5"/>
                  </a:cxn>
                  <a:cxn ang="T13">
                    <a:pos x="T6" y="T7"/>
                  </a:cxn>
                  <a:cxn ang="T14">
                    <a:pos x="T8" y="T9"/>
                  </a:cxn>
                </a:cxnLst>
                <a:rect l="T15" t="T16" r="T17" b="T18"/>
                <a:pathLst>
                  <a:path w="222" h="40">
                    <a:moveTo>
                      <a:pt x="0" y="18"/>
                    </a:moveTo>
                    <a:lnTo>
                      <a:pt x="42" y="0"/>
                    </a:lnTo>
                    <a:lnTo>
                      <a:pt x="98" y="40"/>
                    </a:lnTo>
                    <a:lnTo>
                      <a:pt x="168" y="6"/>
                    </a:lnTo>
                    <a:lnTo>
                      <a:pt x="222" y="40"/>
                    </a:lnTo>
                  </a:path>
                </a:pathLst>
              </a:custGeom>
              <a:noFill/>
              <a:ln w="3175">
                <a:solidFill>
                  <a:schemeClr val="tx1"/>
                </a:solidFill>
                <a:round/>
                <a:headEnd/>
                <a:tailEnd/>
              </a:ln>
            </p:spPr>
            <p:txBody>
              <a:bodyPr>
                <a:prstTxWarp prst="textNoShape">
                  <a:avLst/>
                </a:prstTxWarp>
              </a:bodyPr>
              <a:lstStyle/>
              <a:p>
                <a:endParaRPr lang="es-ES"/>
              </a:p>
            </p:txBody>
          </p:sp>
          <p:sp>
            <p:nvSpPr>
              <p:cNvPr id="64918" name="Oval 1722"/>
              <p:cNvSpPr>
                <a:spLocks noChangeAspect="1" noChangeArrowheads="1"/>
              </p:cNvSpPr>
              <p:nvPr/>
            </p:nvSpPr>
            <p:spPr bwMode="auto">
              <a:xfrm rot="190236">
                <a:off x="2990" y="1893"/>
                <a:ext cx="69" cy="69"/>
              </a:xfrm>
              <a:prstGeom prst="ellipse">
                <a:avLst/>
              </a:prstGeom>
              <a:gradFill rotWithShape="1">
                <a:gsLst>
                  <a:gs pos="0">
                    <a:srgbClr val="FFEFD1"/>
                  </a:gs>
                  <a:gs pos="100000">
                    <a:srgbClr val="83633D"/>
                  </a:gs>
                </a:gsLst>
                <a:lin ang="5400000" scaled="1"/>
              </a:gradFill>
              <a:ln w="3175">
                <a:noFill/>
                <a:round/>
                <a:headEnd/>
                <a:tailEnd/>
              </a:ln>
            </p:spPr>
            <p:txBody>
              <a:bodyPr wrap="none" anchor="ctr">
                <a:prstTxWarp prst="textNoShape">
                  <a:avLst/>
                </a:prstTxWarp>
              </a:bodyPr>
              <a:lstStyle/>
              <a:p>
                <a:endParaRPr lang="es-ES"/>
              </a:p>
            </p:txBody>
          </p:sp>
        </p:grpSp>
        <p:grpSp>
          <p:nvGrpSpPr>
            <p:cNvPr id="266922" name="Group 1723"/>
            <p:cNvGrpSpPr>
              <a:grpSpLocks noChangeAspect="1"/>
            </p:cNvGrpSpPr>
            <p:nvPr/>
          </p:nvGrpSpPr>
          <p:grpSpPr bwMode="auto">
            <a:xfrm>
              <a:off x="2269" y="1020"/>
              <a:ext cx="109" cy="110"/>
              <a:chOff x="3327" y="3564"/>
              <a:chExt cx="290" cy="293"/>
            </a:xfrm>
          </p:grpSpPr>
          <p:sp>
            <p:nvSpPr>
              <p:cNvPr id="64906" name="AutoShape 1724"/>
              <p:cNvSpPr>
                <a:spLocks noChangeAspect="1" noChangeArrowheads="1"/>
              </p:cNvSpPr>
              <p:nvPr/>
            </p:nvSpPr>
            <p:spPr bwMode="auto">
              <a:xfrm flipH="1">
                <a:off x="3328" y="3614"/>
                <a:ext cx="288" cy="192"/>
              </a:xfrm>
              <a:prstGeom prst="hexagon">
                <a:avLst>
                  <a:gd name="adj" fmla="val 37500"/>
                  <a:gd name="vf" fmla="val 115470"/>
                </a:avLst>
              </a:prstGeom>
              <a:gradFill rotWithShape="1">
                <a:gsLst>
                  <a:gs pos="0">
                    <a:srgbClr val="FF9933"/>
                  </a:gs>
                  <a:gs pos="100000">
                    <a:srgbClr val="FB9732"/>
                  </a:gs>
                </a:gsLst>
                <a:lin ang="5400000" scaled="1"/>
              </a:gradFill>
              <a:ln w="3175">
                <a:solidFill>
                  <a:schemeClr val="tx1"/>
                </a:solidFill>
                <a:miter lim="800000"/>
                <a:headEnd/>
                <a:tailEnd/>
              </a:ln>
            </p:spPr>
            <p:txBody>
              <a:bodyPr wrap="none" anchor="ctr">
                <a:prstTxWarp prst="textNoShape">
                  <a:avLst/>
                </a:prstTxWarp>
              </a:bodyPr>
              <a:lstStyle/>
              <a:p>
                <a:endParaRPr lang="es-ES"/>
              </a:p>
            </p:txBody>
          </p:sp>
          <p:sp>
            <p:nvSpPr>
              <p:cNvPr id="64907" name="Line 1725"/>
              <p:cNvSpPr>
                <a:spLocks noChangeAspect="1" noChangeShapeType="1"/>
              </p:cNvSpPr>
              <p:nvPr/>
            </p:nvSpPr>
            <p:spPr bwMode="auto">
              <a:xfrm flipH="1">
                <a:off x="3404" y="3564"/>
                <a:ext cx="0" cy="48"/>
              </a:xfrm>
              <a:prstGeom prst="line">
                <a:avLst/>
              </a:prstGeom>
              <a:noFill/>
              <a:ln w="3175">
                <a:solidFill>
                  <a:schemeClr val="tx1"/>
                </a:solidFill>
                <a:round/>
                <a:headEnd/>
                <a:tailEnd/>
              </a:ln>
            </p:spPr>
            <p:txBody>
              <a:bodyPr>
                <a:prstTxWarp prst="textNoShape">
                  <a:avLst/>
                </a:prstTxWarp>
              </a:bodyPr>
              <a:lstStyle/>
              <a:p>
                <a:endParaRPr lang="en-US"/>
              </a:p>
            </p:txBody>
          </p:sp>
          <p:sp>
            <p:nvSpPr>
              <p:cNvPr id="64908" name="Line 1726"/>
              <p:cNvSpPr>
                <a:spLocks noChangeAspect="1" noChangeShapeType="1"/>
              </p:cNvSpPr>
              <p:nvPr/>
            </p:nvSpPr>
            <p:spPr bwMode="auto">
              <a:xfrm>
                <a:off x="3404" y="3754"/>
                <a:ext cx="0" cy="48"/>
              </a:xfrm>
              <a:prstGeom prst="line">
                <a:avLst/>
              </a:prstGeom>
              <a:noFill/>
              <a:ln w="3175">
                <a:solidFill>
                  <a:schemeClr val="tx1"/>
                </a:solidFill>
                <a:round/>
                <a:headEnd/>
                <a:tailEnd/>
              </a:ln>
            </p:spPr>
            <p:txBody>
              <a:bodyPr>
                <a:prstTxWarp prst="textNoShape">
                  <a:avLst/>
                </a:prstTxWarp>
              </a:bodyPr>
              <a:lstStyle/>
              <a:p>
                <a:endParaRPr lang="en-US"/>
              </a:p>
            </p:txBody>
          </p:sp>
          <p:sp>
            <p:nvSpPr>
              <p:cNvPr id="64909" name="Freeform 1727"/>
              <p:cNvSpPr>
                <a:spLocks noChangeAspect="1"/>
              </p:cNvSpPr>
              <p:nvPr/>
            </p:nvSpPr>
            <p:spPr bwMode="auto">
              <a:xfrm>
                <a:off x="3487" y="3687"/>
                <a:ext cx="41" cy="46"/>
              </a:xfrm>
              <a:custGeom>
                <a:avLst/>
                <a:gdLst>
                  <a:gd name="T0" fmla="*/ 0 w 402"/>
                  <a:gd name="T1" fmla="*/ 0 h 464"/>
                  <a:gd name="T2" fmla="*/ 0 w 402"/>
                  <a:gd name="T3" fmla="*/ 0 h 464"/>
                  <a:gd name="T4" fmla="*/ 0 w 402"/>
                  <a:gd name="T5" fmla="*/ 0 h 464"/>
                  <a:gd name="T6" fmla="*/ 0 w 402"/>
                  <a:gd name="T7" fmla="*/ 0 h 464"/>
                  <a:gd name="T8" fmla="*/ 0 w 402"/>
                  <a:gd name="T9" fmla="*/ 0 h 464"/>
                  <a:gd name="T10" fmla="*/ 0 w 402"/>
                  <a:gd name="T11" fmla="*/ 0 h 464"/>
                  <a:gd name="T12" fmla="*/ 0 w 402"/>
                  <a:gd name="T13" fmla="*/ 0 h 464"/>
                  <a:gd name="T14" fmla="*/ 0 w 402"/>
                  <a:gd name="T15" fmla="*/ 0 h 464"/>
                  <a:gd name="T16" fmla="*/ 0 w 402"/>
                  <a:gd name="T17" fmla="*/ 0 h 464"/>
                  <a:gd name="T18" fmla="*/ 0 w 402"/>
                  <a:gd name="T19" fmla="*/ 0 h 464"/>
                  <a:gd name="T20" fmla="*/ 0 w 402"/>
                  <a:gd name="T21" fmla="*/ 0 h 4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2"/>
                  <a:gd name="T34" fmla="*/ 0 h 464"/>
                  <a:gd name="T35" fmla="*/ 402 w 402"/>
                  <a:gd name="T36" fmla="*/ 464 h 46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2" h="464">
                    <a:moveTo>
                      <a:pt x="192" y="0"/>
                    </a:moveTo>
                    <a:cubicBezTo>
                      <a:pt x="176" y="4"/>
                      <a:pt x="120" y="2"/>
                      <a:pt x="90" y="26"/>
                    </a:cubicBezTo>
                    <a:cubicBezTo>
                      <a:pt x="60" y="50"/>
                      <a:pt x="26" y="101"/>
                      <a:pt x="13" y="147"/>
                    </a:cubicBezTo>
                    <a:cubicBezTo>
                      <a:pt x="0" y="193"/>
                      <a:pt x="3" y="258"/>
                      <a:pt x="13" y="301"/>
                    </a:cubicBezTo>
                    <a:cubicBezTo>
                      <a:pt x="23" y="344"/>
                      <a:pt x="44" y="377"/>
                      <a:pt x="71" y="403"/>
                    </a:cubicBezTo>
                    <a:cubicBezTo>
                      <a:pt x="98" y="429"/>
                      <a:pt x="140" y="458"/>
                      <a:pt x="179" y="461"/>
                    </a:cubicBezTo>
                    <a:cubicBezTo>
                      <a:pt x="218" y="464"/>
                      <a:pt x="273" y="448"/>
                      <a:pt x="307" y="422"/>
                    </a:cubicBezTo>
                    <a:cubicBezTo>
                      <a:pt x="341" y="396"/>
                      <a:pt x="370" y="351"/>
                      <a:pt x="384" y="307"/>
                    </a:cubicBezTo>
                    <a:cubicBezTo>
                      <a:pt x="398" y="263"/>
                      <a:pt x="402" y="205"/>
                      <a:pt x="391" y="160"/>
                    </a:cubicBezTo>
                    <a:cubicBezTo>
                      <a:pt x="380" y="115"/>
                      <a:pt x="352" y="65"/>
                      <a:pt x="320" y="38"/>
                    </a:cubicBezTo>
                    <a:cubicBezTo>
                      <a:pt x="288" y="11"/>
                      <a:pt x="224" y="8"/>
                      <a:pt x="199" y="0"/>
                    </a:cubicBezTo>
                  </a:path>
                </a:pathLst>
              </a:custGeom>
              <a:gradFill rotWithShape="1">
                <a:gsLst>
                  <a:gs pos="0">
                    <a:srgbClr val="FF9933"/>
                  </a:gs>
                  <a:gs pos="100000">
                    <a:srgbClr val="FB9732"/>
                  </a:gs>
                </a:gsLst>
                <a:lin ang="5400000" scaled="1"/>
              </a:gradFill>
              <a:ln w="6350">
                <a:solidFill>
                  <a:schemeClr val="tx1"/>
                </a:solidFill>
                <a:round/>
                <a:headEnd/>
                <a:tailEnd/>
              </a:ln>
            </p:spPr>
            <p:txBody>
              <a:bodyPr>
                <a:prstTxWarp prst="textNoShape">
                  <a:avLst/>
                </a:prstTxWarp>
              </a:bodyPr>
              <a:lstStyle/>
              <a:p>
                <a:endParaRPr lang="es-ES"/>
              </a:p>
            </p:txBody>
          </p:sp>
          <p:sp>
            <p:nvSpPr>
              <p:cNvPr id="64910" name="Freeform 1728"/>
              <p:cNvSpPr>
                <a:spLocks noChangeAspect="1"/>
              </p:cNvSpPr>
              <p:nvPr/>
            </p:nvSpPr>
            <p:spPr bwMode="auto">
              <a:xfrm>
                <a:off x="3433" y="3682"/>
                <a:ext cx="35" cy="51"/>
              </a:xfrm>
              <a:custGeom>
                <a:avLst/>
                <a:gdLst>
                  <a:gd name="T0" fmla="*/ 0 w 356"/>
                  <a:gd name="T1" fmla="*/ 0 h 514"/>
                  <a:gd name="T2" fmla="*/ 0 w 356"/>
                  <a:gd name="T3" fmla="*/ 0 h 514"/>
                  <a:gd name="T4" fmla="*/ 0 w 356"/>
                  <a:gd name="T5" fmla="*/ 0 h 514"/>
                  <a:gd name="T6" fmla="*/ 0 w 356"/>
                  <a:gd name="T7" fmla="*/ 0 h 514"/>
                  <a:gd name="T8" fmla="*/ 0 w 356"/>
                  <a:gd name="T9" fmla="*/ 0 h 514"/>
                  <a:gd name="T10" fmla="*/ 0 w 356"/>
                  <a:gd name="T11" fmla="*/ 0 h 514"/>
                  <a:gd name="T12" fmla="*/ 0 w 356"/>
                  <a:gd name="T13" fmla="*/ 0 h 514"/>
                  <a:gd name="T14" fmla="*/ 0 w 356"/>
                  <a:gd name="T15" fmla="*/ 0 h 514"/>
                  <a:gd name="T16" fmla="*/ 0 60000 65536"/>
                  <a:gd name="T17" fmla="*/ 0 60000 65536"/>
                  <a:gd name="T18" fmla="*/ 0 60000 65536"/>
                  <a:gd name="T19" fmla="*/ 0 60000 65536"/>
                  <a:gd name="T20" fmla="*/ 0 60000 65536"/>
                  <a:gd name="T21" fmla="*/ 0 60000 65536"/>
                  <a:gd name="T22" fmla="*/ 0 60000 65536"/>
                  <a:gd name="T23" fmla="*/ 0 60000 65536"/>
                  <a:gd name="T24" fmla="*/ 0 w 356"/>
                  <a:gd name="T25" fmla="*/ 0 h 514"/>
                  <a:gd name="T26" fmla="*/ 356 w 356"/>
                  <a:gd name="T27" fmla="*/ 514 h 5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56" h="514">
                    <a:moveTo>
                      <a:pt x="11" y="0"/>
                    </a:moveTo>
                    <a:cubicBezTo>
                      <a:pt x="11" y="79"/>
                      <a:pt x="10" y="430"/>
                      <a:pt x="10" y="472"/>
                    </a:cubicBezTo>
                    <a:cubicBezTo>
                      <a:pt x="10" y="514"/>
                      <a:pt x="0" y="313"/>
                      <a:pt x="11" y="250"/>
                    </a:cubicBezTo>
                    <a:cubicBezTo>
                      <a:pt x="22" y="187"/>
                      <a:pt x="48" y="128"/>
                      <a:pt x="79" y="91"/>
                    </a:cubicBezTo>
                    <a:cubicBezTo>
                      <a:pt x="110" y="54"/>
                      <a:pt x="154" y="30"/>
                      <a:pt x="195" y="30"/>
                    </a:cubicBezTo>
                    <a:cubicBezTo>
                      <a:pt x="236" y="30"/>
                      <a:pt x="297" y="61"/>
                      <a:pt x="323" y="94"/>
                    </a:cubicBezTo>
                    <a:cubicBezTo>
                      <a:pt x="349" y="127"/>
                      <a:pt x="346" y="160"/>
                      <a:pt x="351" y="227"/>
                    </a:cubicBezTo>
                    <a:cubicBezTo>
                      <a:pt x="356" y="294"/>
                      <a:pt x="351" y="454"/>
                      <a:pt x="351" y="499"/>
                    </a:cubicBezTo>
                  </a:path>
                </a:pathLst>
              </a:custGeom>
              <a:gradFill rotWithShape="1">
                <a:gsLst>
                  <a:gs pos="0">
                    <a:srgbClr val="FF9933"/>
                  </a:gs>
                  <a:gs pos="100000">
                    <a:srgbClr val="FB9732"/>
                  </a:gs>
                </a:gsLst>
                <a:lin ang="5400000" scaled="1"/>
              </a:gradFill>
              <a:ln w="6350">
                <a:solidFill>
                  <a:schemeClr val="tx1"/>
                </a:solidFill>
                <a:round/>
                <a:headEnd/>
                <a:tailEnd/>
              </a:ln>
            </p:spPr>
            <p:txBody>
              <a:bodyPr>
                <a:prstTxWarp prst="textNoShape">
                  <a:avLst/>
                </a:prstTxWarp>
              </a:bodyPr>
              <a:lstStyle/>
              <a:p>
                <a:endParaRPr lang="es-ES"/>
              </a:p>
            </p:txBody>
          </p:sp>
          <p:sp>
            <p:nvSpPr>
              <p:cNvPr id="64911" name="Line 1729"/>
              <p:cNvSpPr>
                <a:spLocks noChangeAspect="1" noChangeShapeType="1"/>
              </p:cNvSpPr>
              <p:nvPr/>
            </p:nvSpPr>
            <p:spPr bwMode="auto">
              <a:xfrm>
                <a:off x="3407" y="3665"/>
                <a:ext cx="1" cy="68"/>
              </a:xfrm>
              <a:prstGeom prst="line">
                <a:avLst/>
              </a:prstGeom>
              <a:noFill/>
              <a:ln w="6350">
                <a:solidFill>
                  <a:schemeClr val="tx1"/>
                </a:solidFill>
                <a:round/>
                <a:headEnd/>
                <a:tailEnd/>
              </a:ln>
            </p:spPr>
            <p:txBody>
              <a:bodyPr>
                <a:prstTxWarp prst="textNoShape">
                  <a:avLst/>
                </a:prstTxWarp>
              </a:bodyPr>
              <a:lstStyle/>
              <a:p>
                <a:endParaRPr lang="en-US"/>
              </a:p>
            </p:txBody>
          </p:sp>
          <p:sp>
            <p:nvSpPr>
              <p:cNvPr id="64912" name="Line 1730"/>
              <p:cNvSpPr>
                <a:spLocks noChangeAspect="1" noChangeShapeType="1"/>
              </p:cNvSpPr>
              <p:nvPr/>
            </p:nvSpPr>
            <p:spPr bwMode="auto">
              <a:xfrm>
                <a:off x="3543" y="3809"/>
                <a:ext cx="0" cy="48"/>
              </a:xfrm>
              <a:prstGeom prst="line">
                <a:avLst/>
              </a:prstGeom>
              <a:noFill/>
              <a:ln w="3175">
                <a:solidFill>
                  <a:schemeClr val="tx1"/>
                </a:solidFill>
                <a:round/>
                <a:headEnd/>
                <a:tailEnd/>
              </a:ln>
            </p:spPr>
            <p:txBody>
              <a:bodyPr>
                <a:prstTxWarp prst="textNoShape">
                  <a:avLst/>
                </a:prstTxWarp>
              </a:bodyPr>
              <a:lstStyle/>
              <a:p>
                <a:endParaRPr lang="en-US"/>
              </a:p>
            </p:txBody>
          </p:sp>
          <p:sp>
            <p:nvSpPr>
              <p:cNvPr id="64913" name="Line 1731"/>
              <p:cNvSpPr>
                <a:spLocks noChangeAspect="1" noChangeShapeType="1"/>
              </p:cNvSpPr>
              <p:nvPr/>
            </p:nvSpPr>
            <p:spPr bwMode="auto">
              <a:xfrm>
                <a:off x="3617" y="3659"/>
                <a:ext cx="0" cy="48"/>
              </a:xfrm>
              <a:prstGeom prst="line">
                <a:avLst/>
              </a:prstGeom>
              <a:noFill/>
              <a:ln w="3175">
                <a:solidFill>
                  <a:schemeClr val="tx1"/>
                </a:solidFill>
                <a:round/>
                <a:headEnd/>
                <a:tailEnd/>
              </a:ln>
            </p:spPr>
            <p:txBody>
              <a:bodyPr>
                <a:prstTxWarp prst="textNoShape">
                  <a:avLst/>
                </a:prstTxWarp>
              </a:bodyPr>
              <a:lstStyle/>
              <a:p>
                <a:endParaRPr lang="en-US"/>
              </a:p>
            </p:txBody>
          </p:sp>
          <p:sp>
            <p:nvSpPr>
              <p:cNvPr id="64914" name="Line 1732"/>
              <p:cNvSpPr>
                <a:spLocks noChangeAspect="1" noChangeShapeType="1"/>
              </p:cNvSpPr>
              <p:nvPr/>
            </p:nvSpPr>
            <p:spPr bwMode="auto">
              <a:xfrm>
                <a:off x="3327" y="3711"/>
                <a:ext cx="0" cy="48"/>
              </a:xfrm>
              <a:prstGeom prst="line">
                <a:avLst/>
              </a:prstGeom>
              <a:noFill/>
              <a:ln w="3175">
                <a:solidFill>
                  <a:schemeClr val="tx1"/>
                </a:solidFill>
                <a:round/>
                <a:headEnd/>
                <a:tailEnd/>
              </a:ln>
            </p:spPr>
            <p:txBody>
              <a:bodyPr>
                <a:prstTxWarp prst="textNoShape">
                  <a:avLst/>
                </a:prstTxWarp>
              </a:bodyPr>
              <a:lstStyle/>
              <a:p>
                <a:endParaRPr lang="en-US"/>
              </a:p>
            </p:txBody>
          </p:sp>
          <p:sp>
            <p:nvSpPr>
              <p:cNvPr id="64915" name="Line 1733"/>
              <p:cNvSpPr>
                <a:spLocks noChangeAspect="1" noChangeShapeType="1"/>
              </p:cNvSpPr>
              <p:nvPr/>
            </p:nvSpPr>
            <p:spPr bwMode="auto">
              <a:xfrm>
                <a:off x="3541" y="3565"/>
                <a:ext cx="0" cy="48"/>
              </a:xfrm>
              <a:prstGeom prst="line">
                <a:avLst/>
              </a:prstGeom>
              <a:noFill/>
              <a:ln w="3175">
                <a:solidFill>
                  <a:schemeClr val="tx1"/>
                </a:solidFill>
                <a:round/>
                <a:headEnd/>
                <a:tailEnd/>
              </a:ln>
            </p:spPr>
            <p:txBody>
              <a:bodyPr>
                <a:prstTxWarp prst="textNoShape">
                  <a:avLst/>
                </a:prstTxWarp>
              </a:bodyPr>
              <a:lstStyle/>
              <a:p>
                <a:endParaRPr lang="en-US"/>
              </a:p>
            </p:txBody>
          </p:sp>
        </p:grpSp>
        <p:sp>
          <p:nvSpPr>
            <p:cNvPr id="64900" name="Text Box 1734"/>
            <p:cNvSpPr txBox="1">
              <a:spLocks noChangeAspect="1" noChangeArrowheads="1"/>
            </p:cNvSpPr>
            <p:nvPr/>
          </p:nvSpPr>
          <p:spPr bwMode="auto">
            <a:xfrm>
              <a:off x="2331" y="1006"/>
              <a:ext cx="116" cy="134"/>
            </a:xfrm>
            <a:prstGeom prst="rect">
              <a:avLst/>
            </a:prstGeom>
            <a:noFill/>
            <a:ln w="3175">
              <a:noFill/>
              <a:miter lim="800000"/>
              <a:headEnd/>
              <a:tailEnd/>
            </a:ln>
          </p:spPr>
          <p:txBody>
            <a:bodyPr wrap="none">
              <a:prstTxWarp prst="textNoShape">
                <a:avLst/>
              </a:prstTxWarp>
              <a:spAutoFit/>
            </a:bodyPr>
            <a:lstStyle/>
            <a:p>
              <a:pPr algn="ctr"/>
              <a:endParaRPr lang="en-US" sz="400" b="1"/>
            </a:p>
            <a:p>
              <a:pPr algn="ctr"/>
              <a:endParaRPr lang="en-US" sz="400" b="1"/>
            </a:p>
          </p:txBody>
        </p:sp>
        <p:sp>
          <p:nvSpPr>
            <p:cNvPr id="64901" name="Oval 1735"/>
            <p:cNvSpPr>
              <a:spLocks noChangeAspect="1" noChangeArrowheads="1"/>
            </p:cNvSpPr>
            <p:nvPr/>
          </p:nvSpPr>
          <p:spPr bwMode="auto">
            <a:xfrm rot="16200000" flipH="1">
              <a:off x="2358" y="1009"/>
              <a:ext cx="54" cy="49"/>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vert="eaVert" wrap="none" anchor="ctr">
              <a:prstTxWarp prst="textNoShape">
                <a:avLst/>
              </a:prstTxWarp>
            </a:bodyPr>
            <a:lstStyle/>
            <a:p>
              <a:pPr algn="ctr"/>
              <a:endParaRPr lang="es-ES" sz="1400" b="1"/>
            </a:p>
          </p:txBody>
        </p:sp>
        <p:sp>
          <p:nvSpPr>
            <p:cNvPr id="64902" name="Freeform 1736"/>
            <p:cNvSpPr>
              <a:spLocks noChangeAspect="1"/>
            </p:cNvSpPr>
            <p:nvPr/>
          </p:nvSpPr>
          <p:spPr bwMode="auto">
            <a:xfrm>
              <a:off x="2377" y="1022"/>
              <a:ext cx="21" cy="29"/>
            </a:xfrm>
            <a:custGeom>
              <a:avLst/>
              <a:gdLst>
                <a:gd name="T0" fmla="*/ 0 w 407"/>
                <a:gd name="T1" fmla="*/ 0 h 666"/>
                <a:gd name="T2" fmla="*/ 0 w 407"/>
                <a:gd name="T3" fmla="*/ 0 h 666"/>
                <a:gd name="T4" fmla="*/ 0 w 407"/>
                <a:gd name="T5" fmla="*/ 0 h 666"/>
                <a:gd name="T6" fmla="*/ 0 w 407"/>
                <a:gd name="T7" fmla="*/ 0 h 666"/>
                <a:gd name="T8" fmla="*/ 0 w 407"/>
                <a:gd name="T9" fmla="*/ 0 h 666"/>
                <a:gd name="T10" fmla="*/ 0 w 407"/>
                <a:gd name="T11" fmla="*/ 0 h 666"/>
                <a:gd name="T12" fmla="*/ 0 w 407"/>
                <a:gd name="T13" fmla="*/ 0 h 666"/>
                <a:gd name="T14" fmla="*/ 0 60000 65536"/>
                <a:gd name="T15" fmla="*/ 0 60000 65536"/>
                <a:gd name="T16" fmla="*/ 0 60000 65536"/>
                <a:gd name="T17" fmla="*/ 0 60000 65536"/>
                <a:gd name="T18" fmla="*/ 0 60000 65536"/>
                <a:gd name="T19" fmla="*/ 0 60000 65536"/>
                <a:gd name="T20" fmla="*/ 0 60000 65536"/>
                <a:gd name="T21" fmla="*/ 0 w 407"/>
                <a:gd name="T22" fmla="*/ 0 h 666"/>
                <a:gd name="T23" fmla="*/ 407 w 407"/>
                <a:gd name="T24" fmla="*/ 666 h 66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7" h="666">
                  <a:moveTo>
                    <a:pt x="0" y="666"/>
                  </a:moveTo>
                  <a:lnTo>
                    <a:pt x="0" y="0"/>
                  </a:lnTo>
                  <a:lnTo>
                    <a:pt x="246" y="0"/>
                  </a:lnTo>
                  <a:cubicBezTo>
                    <a:pt x="309" y="13"/>
                    <a:pt x="355" y="37"/>
                    <a:pt x="378" y="78"/>
                  </a:cubicBezTo>
                  <a:cubicBezTo>
                    <a:pt x="401" y="119"/>
                    <a:pt x="407" y="201"/>
                    <a:pt x="384" y="246"/>
                  </a:cubicBezTo>
                  <a:cubicBezTo>
                    <a:pt x="361" y="291"/>
                    <a:pt x="304" y="331"/>
                    <a:pt x="240" y="348"/>
                  </a:cubicBezTo>
                  <a:lnTo>
                    <a:pt x="0" y="348"/>
                  </a:lnTo>
                </a:path>
              </a:pathLst>
            </a:custGeom>
            <a:noFill/>
            <a:ln w="9525">
              <a:solidFill>
                <a:schemeClr val="tx1"/>
              </a:solidFill>
              <a:round/>
              <a:headEnd/>
              <a:tailEnd/>
            </a:ln>
          </p:spPr>
          <p:txBody>
            <a:bodyPr>
              <a:prstTxWarp prst="textNoShape">
                <a:avLst/>
              </a:prstTxWarp>
            </a:bodyPr>
            <a:lstStyle/>
            <a:p>
              <a:endParaRPr lang="es-ES"/>
            </a:p>
          </p:txBody>
        </p:sp>
        <p:sp>
          <p:nvSpPr>
            <p:cNvPr id="64903" name="Oval 1737"/>
            <p:cNvSpPr>
              <a:spLocks noChangeAspect="1" noChangeArrowheads="1"/>
            </p:cNvSpPr>
            <p:nvPr/>
          </p:nvSpPr>
          <p:spPr bwMode="auto">
            <a:xfrm rot="16200000" flipH="1">
              <a:off x="2229" y="1075"/>
              <a:ext cx="54" cy="49"/>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vert="eaVert" wrap="none" anchor="ctr">
              <a:prstTxWarp prst="textNoShape">
                <a:avLst/>
              </a:prstTxWarp>
            </a:bodyPr>
            <a:lstStyle/>
            <a:p>
              <a:pPr algn="ctr"/>
              <a:endParaRPr lang="es-ES" sz="1400" b="1"/>
            </a:p>
          </p:txBody>
        </p:sp>
        <p:sp>
          <p:nvSpPr>
            <p:cNvPr id="64904" name="Freeform 1738"/>
            <p:cNvSpPr>
              <a:spLocks noChangeAspect="1"/>
            </p:cNvSpPr>
            <p:nvPr/>
          </p:nvSpPr>
          <p:spPr bwMode="auto">
            <a:xfrm>
              <a:off x="2248" y="1088"/>
              <a:ext cx="21" cy="29"/>
            </a:xfrm>
            <a:custGeom>
              <a:avLst/>
              <a:gdLst>
                <a:gd name="T0" fmla="*/ 0 w 407"/>
                <a:gd name="T1" fmla="*/ 0 h 666"/>
                <a:gd name="T2" fmla="*/ 0 w 407"/>
                <a:gd name="T3" fmla="*/ 0 h 666"/>
                <a:gd name="T4" fmla="*/ 0 w 407"/>
                <a:gd name="T5" fmla="*/ 0 h 666"/>
                <a:gd name="T6" fmla="*/ 0 w 407"/>
                <a:gd name="T7" fmla="*/ 0 h 666"/>
                <a:gd name="T8" fmla="*/ 0 w 407"/>
                <a:gd name="T9" fmla="*/ 0 h 666"/>
                <a:gd name="T10" fmla="*/ 0 w 407"/>
                <a:gd name="T11" fmla="*/ 0 h 666"/>
                <a:gd name="T12" fmla="*/ 0 w 407"/>
                <a:gd name="T13" fmla="*/ 0 h 666"/>
                <a:gd name="T14" fmla="*/ 0 60000 65536"/>
                <a:gd name="T15" fmla="*/ 0 60000 65536"/>
                <a:gd name="T16" fmla="*/ 0 60000 65536"/>
                <a:gd name="T17" fmla="*/ 0 60000 65536"/>
                <a:gd name="T18" fmla="*/ 0 60000 65536"/>
                <a:gd name="T19" fmla="*/ 0 60000 65536"/>
                <a:gd name="T20" fmla="*/ 0 60000 65536"/>
                <a:gd name="T21" fmla="*/ 0 w 407"/>
                <a:gd name="T22" fmla="*/ 0 h 666"/>
                <a:gd name="T23" fmla="*/ 407 w 407"/>
                <a:gd name="T24" fmla="*/ 666 h 66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7" h="666">
                  <a:moveTo>
                    <a:pt x="0" y="666"/>
                  </a:moveTo>
                  <a:lnTo>
                    <a:pt x="0" y="0"/>
                  </a:lnTo>
                  <a:lnTo>
                    <a:pt x="246" y="0"/>
                  </a:lnTo>
                  <a:cubicBezTo>
                    <a:pt x="309" y="13"/>
                    <a:pt x="355" y="37"/>
                    <a:pt x="378" y="78"/>
                  </a:cubicBezTo>
                  <a:cubicBezTo>
                    <a:pt x="401" y="119"/>
                    <a:pt x="407" y="201"/>
                    <a:pt x="384" y="246"/>
                  </a:cubicBezTo>
                  <a:cubicBezTo>
                    <a:pt x="361" y="291"/>
                    <a:pt x="304" y="331"/>
                    <a:pt x="240" y="348"/>
                  </a:cubicBezTo>
                  <a:lnTo>
                    <a:pt x="0" y="348"/>
                  </a:lnTo>
                </a:path>
              </a:pathLst>
            </a:custGeom>
            <a:noFill/>
            <a:ln w="9525">
              <a:solidFill>
                <a:schemeClr val="tx1"/>
              </a:solidFill>
              <a:round/>
              <a:headEnd/>
              <a:tailEnd/>
            </a:ln>
          </p:spPr>
          <p:txBody>
            <a:bodyPr>
              <a:prstTxWarp prst="textNoShape">
                <a:avLst/>
              </a:prstTxWarp>
            </a:bodyPr>
            <a:lstStyle/>
            <a:p>
              <a:endParaRPr lang="es-ES"/>
            </a:p>
          </p:txBody>
        </p:sp>
        <p:sp>
          <p:nvSpPr>
            <p:cNvPr id="64905" name="Line 1739"/>
            <p:cNvSpPr>
              <a:spLocks noChangeShapeType="1"/>
            </p:cNvSpPr>
            <p:nvPr/>
          </p:nvSpPr>
          <p:spPr bwMode="auto">
            <a:xfrm>
              <a:off x="2387" y="997"/>
              <a:ext cx="0" cy="13"/>
            </a:xfrm>
            <a:prstGeom prst="line">
              <a:avLst/>
            </a:prstGeom>
            <a:noFill/>
            <a:ln w="9525">
              <a:solidFill>
                <a:schemeClr val="tx1"/>
              </a:solidFill>
              <a:round/>
              <a:headEnd/>
              <a:tailEnd/>
            </a:ln>
          </p:spPr>
          <p:txBody>
            <a:bodyPr>
              <a:prstTxWarp prst="textNoShape">
                <a:avLst/>
              </a:prstTxWarp>
            </a:bodyPr>
            <a:lstStyle/>
            <a:p>
              <a:endParaRPr lang="en-US"/>
            </a:p>
          </p:txBody>
        </p:sp>
      </p:grpSp>
      <p:grpSp>
        <p:nvGrpSpPr>
          <p:cNvPr id="266923" name="Group 1740"/>
          <p:cNvGrpSpPr>
            <a:grpSpLocks/>
          </p:cNvGrpSpPr>
          <p:nvPr/>
        </p:nvGrpSpPr>
        <p:grpSpPr bwMode="auto">
          <a:xfrm>
            <a:off x="6172200" y="3597275"/>
            <a:ext cx="423863" cy="323850"/>
            <a:chOff x="1886" y="1631"/>
            <a:chExt cx="267" cy="204"/>
          </a:xfrm>
        </p:grpSpPr>
        <p:sp>
          <p:nvSpPr>
            <p:cNvPr id="64892" name="AutoShape 1741"/>
            <p:cNvSpPr>
              <a:spLocks noChangeArrowheads="1"/>
            </p:cNvSpPr>
            <p:nvPr/>
          </p:nvSpPr>
          <p:spPr bwMode="auto">
            <a:xfrm>
              <a:off x="1889" y="1631"/>
              <a:ext cx="264" cy="180"/>
            </a:xfrm>
            <a:prstGeom prst="roundRect">
              <a:avLst>
                <a:gd name="adj" fmla="val 16667"/>
              </a:avLst>
            </a:prstGeom>
            <a:solidFill>
              <a:srgbClr val="E1FFC3"/>
            </a:solidFill>
            <a:ln w="9525">
              <a:noFill/>
              <a:prstDash val="dash"/>
              <a:round/>
              <a:headEnd/>
              <a:tailEnd/>
            </a:ln>
          </p:spPr>
          <p:txBody>
            <a:bodyPr wrap="none" anchor="ctr">
              <a:prstTxWarp prst="textNoShape">
                <a:avLst/>
              </a:prstTxWarp>
            </a:bodyPr>
            <a:lstStyle/>
            <a:p>
              <a:endParaRPr lang="es-ES"/>
            </a:p>
          </p:txBody>
        </p:sp>
        <p:sp>
          <p:nvSpPr>
            <p:cNvPr id="64893" name="Text Box 1742"/>
            <p:cNvSpPr txBox="1">
              <a:spLocks noChangeArrowheads="1"/>
            </p:cNvSpPr>
            <p:nvPr/>
          </p:nvSpPr>
          <p:spPr bwMode="auto">
            <a:xfrm>
              <a:off x="1886" y="1700"/>
              <a:ext cx="258" cy="135"/>
            </a:xfrm>
            <a:prstGeom prst="rect">
              <a:avLst/>
            </a:prstGeom>
            <a:noFill/>
            <a:ln w="9525">
              <a:noFill/>
              <a:prstDash val="dash"/>
              <a:miter lim="800000"/>
              <a:headEnd/>
              <a:tailEnd/>
            </a:ln>
          </p:spPr>
          <p:txBody>
            <a:bodyPr wrap="none">
              <a:prstTxWarp prst="textNoShape">
                <a:avLst/>
              </a:prstTxWarp>
              <a:spAutoFit/>
            </a:bodyPr>
            <a:lstStyle/>
            <a:p>
              <a:pPr algn="ctr"/>
              <a:r>
                <a:rPr lang="en-US" sz="800" b="1">
                  <a:solidFill>
                    <a:srgbClr val="990033"/>
                  </a:solidFill>
                  <a:sym typeface="Symbol" charset="2"/>
                </a:rPr>
                <a:t>DAG</a:t>
              </a:r>
            </a:p>
          </p:txBody>
        </p:sp>
        <p:grpSp>
          <p:nvGrpSpPr>
            <p:cNvPr id="266924" name="Group 1743"/>
            <p:cNvGrpSpPr>
              <a:grpSpLocks noChangeAspect="1"/>
            </p:cNvGrpSpPr>
            <p:nvPr/>
          </p:nvGrpSpPr>
          <p:grpSpPr bwMode="auto">
            <a:xfrm>
              <a:off x="1938" y="1662"/>
              <a:ext cx="138" cy="51"/>
              <a:chOff x="2990" y="1880"/>
              <a:chExt cx="279" cy="103"/>
            </a:xfrm>
          </p:grpSpPr>
          <p:sp>
            <p:nvSpPr>
              <p:cNvPr id="64895" name="Freeform 1744"/>
              <p:cNvSpPr>
                <a:spLocks noChangeAspect="1"/>
              </p:cNvSpPr>
              <p:nvPr/>
            </p:nvSpPr>
            <p:spPr bwMode="auto">
              <a:xfrm>
                <a:off x="3040" y="1880"/>
                <a:ext cx="222" cy="40"/>
              </a:xfrm>
              <a:custGeom>
                <a:avLst/>
                <a:gdLst>
                  <a:gd name="T0" fmla="*/ 0 w 222"/>
                  <a:gd name="T1" fmla="*/ 18 h 40"/>
                  <a:gd name="T2" fmla="*/ 42 w 222"/>
                  <a:gd name="T3" fmla="*/ 0 h 40"/>
                  <a:gd name="T4" fmla="*/ 98 w 222"/>
                  <a:gd name="T5" fmla="*/ 40 h 40"/>
                  <a:gd name="T6" fmla="*/ 168 w 222"/>
                  <a:gd name="T7" fmla="*/ 6 h 40"/>
                  <a:gd name="T8" fmla="*/ 222 w 222"/>
                  <a:gd name="T9" fmla="*/ 40 h 40"/>
                  <a:gd name="T10" fmla="*/ 0 60000 65536"/>
                  <a:gd name="T11" fmla="*/ 0 60000 65536"/>
                  <a:gd name="T12" fmla="*/ 0 60000 65536"/>
                  <a:gd name="T13" fmla="*/ 0 60000 65536"/>
                  <a:gd name="T14" fmla="*/ 0 60000 65536"/>
                  <a:gd name="T15" fmla="*/ 0 w 222"/>
                  <a:gd name="T16" fmla="*/ 0 h 40"/>
                  <a:gd name="T17" fmla="*/ 222 w 222"/>
                  <a:gd name="T18" fmla="*/ 40 h 40"/>
                </a:gdLst>
                <a:ahLst/>
                <a:cxnLst>
                  <a:cxn ang="T10">
                    <a:pos x="T0" y="T1"/>
                  </a:cxn>
                  <a:cxn ang="T11">
                    <a:pos x="T2" y="T3"/>
                  </a:cxn>
                  <a:cxn ang="T12">
                    <a:pos x="T4" y="T5"/>
                  </a:cxn>
                  <a:cxn ang="T13">
                    <a:pos x="T6" y="T7"/>
                  </a:cxn>
                  <a:cxn ang="T14">
                    <a:pos x="T8" y="T9"/>
                  </a:cxn>
                </a:cxnLst>
                <a:rect l="T15" t="T16" r="T17" b="T18"/>
                <a:pathLst>
                  <a:path w="222" h="40">
                    <a:moveTo>
                      <a:pt x="0" y="18"/>
                    </a:moveTo>
                    <a:lnTo>
                      <a:pt x="42" y="0"/>
                    </a:lnTo>
                    <a:lnTo>
                      <a:pt x="98" y="40"/>
                    </a:lnTo>
                    <a:lnTo>
                      <a:pt x="168" y="6"/>
                    </a:lnTo>
                    <a:lnTo>
                      <a:pt x="222" y="40"/>
                    </a:lnTo>
                  </a:path>
                </a:pathLst>
              </a:custGeom>
              <a:noFill/>
              <a:ln w="3175">
                <a:solidFill>
                  <a:schemeClr val="tx1"/>
                </a:solidFill>
                <a:round/>
                <a:headEnd/>
                <a:tailEnd/>
              </a:ln>
            </p:spPr>
            <p:txBody>
              <a:bodyPr>
                <a:prstTxWarp prst="textNoShape">
                  <a:avLst/>
                </a:prstTxWarp>
              </a:bodyPr>
              <a:lstStyle/>
              <a:p>
                <a:endParaRPr lang="es-ES"/>
              </a:p>
            </p:txBody>
          </p:sp>
          <p:sp>
            <p:nvSpPr>
              <p:cNvPr id="64896" name="Freeform 1745"/>
              <p:cNvSpPr>
                <a:spLocks noChangeAspect="1"/>
              </p:cNvSpPr>
              <p:nvPr/>
            </p:nvSpPr>
            <p:spPr bwMode="auto">
              <a:xfrm rot="360540" flipV="1">
                <a:off x="3047" y="1943"/>
                <a:ext cx="222" cy="40"/>
              </a:xfrm>
              <a:custGeom>
                <a:avLst/>
                <a:gdLst>
                  <a:gd name="T0" fmla="*/ 0 w 222"/>
                  <a:gd name="T1" fmla="*/ 18 h 40"/>
                  <a:gd name="T2" fmla="*/ 42 w 222"/>
                  <a:gd name="T3" fmla="*/ 0 h 40"/>
                  <a:gd name="T4" fmla="*/ 98 w 222"/>
                  <a:gd name="T5" fmla="*/ 40 h 40"/>
                  <a:gd name="T6" fmla="*/ 168 w 222"/>
                  <a:gd name="T7" fmla="*/ 6 h 40"/>
                  <a:gd name="T8" fmla="*/ 222 w 222"/>
                  <a:gd name="T9" fmla="*/ 40 h 40"/>
                  <a:gd name="T10" fmla="*/ 0 60000 65536"/>
                  <a:gd name="T11" fmla="*/ 0 60000 65536"/>
                  <a:gd name="T12" fmla="*/ 0 60000 65536"/>
                  <a:gd name="T13" fmla="*/ 0 60000 65536"/>
                  <a:gd name="T14" fmla="*/ 0 60000 65536"/>
                  <a:gd name="T15" fmla="*/ 0 w 222"/>
                  <a:gd name="T16" fmla="*/ 0 h 40"/>
                  <a:gd name="T17" fmla="*/ 222 w 222"/>
                  <a:gd name="T18" fmla="*/ 40 h 40"/>
                </a:gdLst>
                <a:ahLst/>
                <a:cxnLst>
                  <a:cxn ang="T10">
                    <a:pos x="T0" y="T1"/>
                  </a:cxn>
                  <a:cxn ang="T11">
                    <a:pos x="T2" y="T3"/>
                  </a:cxn>
                  <a:cxn ang="T12">
                    <a:pos x="T4" y="T5"/>
                  </a:cxn>
                  <a:cxn ang="T13">
                    <a:pos x="T6" y="T7"/>
                  </a:cxn>
                  <a:cxn ang="T14">
                    <a:pos x="T8" y="T9"/>
                  </a:cxn>
                </a:cxnLst>
                <a:rect l="T15" t="T16" r="T17" b="T18"/>
                <a:pathLst>
                  <a:path w="222" h="40">
                    <a:moveTo>
                      <a:pt x="0" y="18"/>
                    </a:moveTo>
                    <a:lnTo>
                      <a:pt x="42" y="0"/>
                    </a:lnTo>
                    <a:lnTo>
                      <a:pt x="98" y="40"/>
                    </a:lnTo>
                    <a:lnTo>
                      <a:pt x="168" y="6"/>
                    </a:lnTo>
                    <a:lnTo>
                      <a:pt x="222" y="40"/>
                    </a:lnTo>
                  </a:path>
                </a:pathLst>
              </a:custGeom>
              <a:noFill/>
              <a:ln w="3175">
                <a:solidFill>
                  <a:schemeClr val="tx1"/>
                </a:solidFill>
                <a:round/>
                <a:headEnd/>
                <a:tailEnd/>
              </a:ln>
            </p:spPr>
            <p:txBody>
              <a:bodyPr>
                <a:prstTxWarp prst="textNoShape">
                  <a:avLst/>
                </a:prstTxWarp>
              </a:bodyPr>
              <a:lstStyle/>
              <a:p>
                <a:endParaRPr lang="es-ES"/>
              </a:p>
            </p:txBody>
          </p:sp>
          <p:sp>
            <p:nvSpPr>
              <p:cNvPr id="64897" name="Oval 1746"/>
              <p:cNvSpPr>
                <a:spLocks noChangeAspect="1" noChangeArrowheads="1"/>
              </p:cNvSpPr>
              <p:nvPr/>
            </p:nvSpPr>
            <p:spPr bwMode="auto">
              <a:xfrm rot="190236">
                <a:off x="2990" y="1893"/>
                <a:ext cx="69" cy="69"/>
              </a:xfrm>
              <a:prstGeom prst="ellipse">
                <a:avLst/>
              </a:prstGeom>
              <a:gradFill rotWithShape="1">
                <a:gsLst>
                  <a:gs pos="0">
                    <a:srgbClr val="FFEFD1"/>
                  </a:gs>
                  <a:gs pos="100000">
                    <a:srgbClr val="83633D"/>
                  </a:gs>
                </a:gsLst>
                <a:lin ang="5400000" scaled="1"/>
              </a:gradFill>
              <a:ln w="3175">
                <a:noFill/>
                <a:round/>
                <a:headEnd/>
                <a:tailEnd/>
              </a:ln>
            </p:spPr>
            <p:txBody>
              <a:bodyPr wrap="none" anchor="ctr">
                <a:prstTxWarp prst="textNoShape">
                  <a:avLst/>
                </a:prstTxWarp>
              </a:bodyPr>
              <a:lstStyle/>
              <a:p>
                <a:endParaRPr lang="es-ES"/>
              </a:p>
            </p:txBody>
          </p:sp>
        </p:grpSp>
      </p:grpSp>
      <p:grpSp>
        <p:nvGrpSpPr>
          <p:cNvPr id="266926" name="Group 1747"/>
          <p:cNvGrpSpPr>
            <a:grpSpLocks/>
          </p:cNvGrpSpPr>
          <p:nvPr/>
        </p:nvGrpSpPr>
        <p:grpSpPr bwMode="auto">
          <a:xfrm>
            <a:off x="6132513" y="1811338"/>
            <a:ext cx="373062" cy="655637"/>
            <a:chOff x="3863" y="1148"/>
            <a:chExt cx="235" cy="413"/>
          </a:xfrm>
        </p:grpSpPr>
        <p:sp>
          <p:nvSpPr>
            <p:cNvPr id="64867" name="AutoShape 1748"/>
            <p:cNvSpPr>
              <a:spLocks noChangeArrowheads="1"/>
            </p:cNvSpPr>
            <p:nvPr/>
          </p:nvSpPr>
          <p:spPr bwMode="auto">
            <a:xfrm>
              <a:off x="3863" y="1148"/>
              <a:ext cx="222" cy="392"/>
            </a:xfrm>
            <a:prstGeom prst="roundRect">
              <a:avLst>
                <a:gd name="adj" fmla="val 16667"/>
              </a:avLst>
            </a:prstGeom>
            <a:solidFill>
              <a:srgbClr val="E1FFC3"/>
            </a:solidFill>
            <a:ln w="9525">
              <a:noFill/>
              <a:prstDash val="dash"/>
              <a:round/>
              <a:headEnd/>
              <a:tailEnd/>
            </a:ln>
          </p:spPr>
          <p:txBody>
            <a:bodyPr wrap="none" anchor="ctr">
              <a:prstTxWarp prst="textNoShape">
                <a:avLst/>
              </a:prstTxWarp>
            </a:bodyPr>
            <a:lstStyle/>
            <a:p>
              <a:endParaRPr lang="es-ES"/>
            </a:p>
          </p:txBody>
        </p:sp>
        <p:grpSp>
          <p:nvGrpSpPr>
            <p:cNvPr id="266927" name="Group 1749"/>
            <p:cNvGrpSpPr>
              <a:grpSpLocks noChangeAspect="1"/>
            </p:cNvGrpSpPr>
            <p:nvPr/>
          </p:nvGrpSpPr>
          <p:grpSpPr bwMode="auto">
            <a:xfrm rot="-5400000">
              <a:off x="3973" y="1202"/>
              <a:ext cx="138" cy="51"/>
              <a:chOff x="2990" y="1880"/>
              <a:chExt cx="279" cy="103"/>
            </a:xfrm>
          </p:grpSpPr>
          <p:sp>
            <p:nvSpPr>
              <p:cNvPr id="64889" name="Freeform 1750"/>
              <p:cNvSpPr>
                <a:spLocks noChangeAspect="1"/>
              </p:cNvSpPr>
              <p:nvPr/>
            </p:nvSpPr>
            <p:spPr bwMode="auto">
              <a:xfrm>
                <a:off x="3040" y="1880"/>
                <a:ext cx="222" cy="40"/>
              </a:xfrm>
              <a:custGeom>
                <a:avLst/>
                <a:gdLst>
                  <a:gd name="T0" fmla="*/ 0 w 222"/>
                  <a:gd name="T1" fmla="*/ 18 h 40"/>
                  <a:gd name="T2" fmla="*/ 42 w 222"/>
                  <a:gd name="T3" fmla="*/ 0 h 40"/>
                  <a:gd name="T4" fmla="*/ 98 w 222"/>
                  <a:gd name="T5" fmla="*/ 40 h 40"/>
                  <a:gd name="T6" fmla="*/ 168 w 222"/>
                  <a:gd name="T7" fmla="*/ 6 h 40"/>
                  <a:gd name="T8" fmla="*/ 222 w 222"/>
                  <a:gd name="T9" fmla="*/ 40 h 40"/>
                  <a:gd name="T10" fmla="*/ 0 60000 65536"/>
                  <a:gd name="T11" fmla="*/ 0 60000 65536"/>
                  <a:gd name="T12" fmla="*/ 0 60000 65536"/>
                  <a:gd name="T13" fmla="*/ 0 60000 65536"/>
                  <a:gd name="T14" fmla="*/ 0 60000 65536"/>
                  <a:gd name="T15" fmla="*/ 0 w 222"/>
                  <a:gd name="T16" fmla="*/ 0 h 40"/>
                  <a:gd name="T17" fmla="*/ 222 w 222"/>
                  <a:gd name="T18" fmla="*/ 40 h 40"/>
                </a:gdLst>
                <a:ahLst/>
                <a:cxnLst>
                  <a:cxn ang="T10">
                    <a:pos x="T0" y="T1"/>
                  </a:cxn>
                  <a:cxn ang="T11">
                    <a:pos x="T2" y="T3"/>
                  </a:cxn>
                  <a:cxn ang="T12">
                    <a:pos x="T4" y="T5"/>
                  </a:cxn>
                  <a:cxn ang="T13">
                    <a:pos x="T6" y="T7"/>
                  </a:cxn>
                  <a:cxn ang="T14">
                    <a:pos x="T8" y="T9"/>
                  </a:cxn>
                </a:cxnLst>
                <a:rect l="T15" t="T16" r="T17" b="T18"/>
                <a:pathLst>
                  <a:path w="222" h="40">
                    <a:moveTo>
                      <a:pt x="0" y="18"/>
                    </a:moveTo>
                    <a:lnTo>
                      <a:pt x="42" y="0"/>
                    </a:lnTo>
                    <a:lnTo>
                      <a:pt x="98" y="40"/>
                    </a:lnTo>
                    <a:lnTo>
                      <a:pt x="168" y="6"/>
                    </a:lnTo>
                    <a:lnTo>
                      <a:pt x="222" y="40"/>
                    </a:lnTo>
                  </a:path>
                </a:pathLst>
              </a:custGeom>
              <a:noFill/>
              <a:ln w="3175">
                <a:solidFill>
                  <a:schemeClr val="tx1"/>
                </a:solidFill>
                <a:round/>
                <a:headEnd/>
                <a:tailEnd/>
              </a:ln>
            </p:spPr>
            <p:txBody>
              <a:bodyPr>
                <a:prstTxWarp prst="textNoShape">
                  <a:avLst/>
                </a:prstTxWarp>
              </a:bodyPr>
              <a:lstStyle/>
              <a:p>
                <a:endParaRPr lang="es-ES"/>
              </a:p>
            </p:txBody>
          </p:sp>
          <p:sp>
            <p:nvSpPr>
              <p:cNvPr id="64890" name="Freeform 1751"/>
              <p:cNvSpPr>
                <a:spLocks noChangeAspect="1"/>
              </p:cNvSpPr>
              <p:nvPr/>
            </p:nvSpPr>
            <p:spPr bwMode="auto">
              <a:xfrm rot="360540" flipV="1">
                <a:off x="3047" y="1943"/>
                <a:ext cx="222" cy="40"/>
              </a:xfrm>
              <a:custGeom>
                <a:avLst/>
                <a:gdLst>
                  <a:gd name="T0" fmla="*/ 0 w 222"/>
                  <a:gd name="T1" fmla="*/ 18 h 40"/>
                  <a:gd name="T2" fmla="*/ 42 w 222"/>
                  <a:gd name="T3" fmla="*/ 0 h 40"/>
                  <a:gd name="T4" fmla="*/ 98 w 222"/>
                  <a:gd name="T5" fmla="*/ 40 h 40"/>
                  <a:gd name="T6" fmla="*/ 168 w 222"/>
                  <a:gd name="T7" fmla="*/ 6 h 40"/>
                  <a:gd name="T8" fmla="*/ 222 w 222"/>
                  <a:gd name="T9" fmla="*/ 40 h 40"/>
                  <a:gd name="T10" fmla="*/ 0 60000 65536"/>
                  <a:gd name="T11" fmla="*/ 0 60000 65536"/>
                  <a:gd name="T12" fmla="*/ 0 60000 65536"/>
                  <a:gd name="T13" fmla="*/ 0 60000 65536"/>
                  <a:gd name="T14" fmla="*/ 0 60000 65536"/>
                  <a:gd name="T15" fmla="*/ 0 w 222"/>
                  <a:gd name="T16" fmla="*/ 0 h 40"/>
                  <a:gd name="T17" fmla="*/ 222 w 222"/>
                  <a:gd name="T18" fmla="*/ 40 h 40"/>
                </a:gdLst>
                <a:ahLst/>
                <a:cxnLst>
                  <a:cxn ang="T10">
                    <a:pos x="T0" y="T1"/>
                  </a:cxn>
                  <a:cxn ang="T11">
                    <a:pos x="T2" y="T3"/>
                  </a:cxn>
                  <a:cxn ang="T12">
                    <a:pos x="T4" y="T5"/>
                  </a:cxn>
                  <a:cxn ang="T13">
                    <a:pos x="T6" y="T7"/>
                  </a:cxn>
                  <a:cxn ang="T14">
                    <a:pos x="T8" y="T9"/>
                  </a:cxn>
                </a:cxnLst>
                <a:rect l="T15" t="T16" r="T17" b="T18"/>
                <a:pathLst>
                  <a:path w="222" h="40">
                    <a:moveTo>
                      <a:pt x="0" y="18"/>
                    </a:moveTo>
                    <a:lnTo>
                      <a:pt x="42" y="0"/>
                    </a:lnTo>
                    <a:lnTo>
                      <a:pt x="98" y="40"/>
                    </a:lnTo>
                    <a:lnTo>
                      <a:pt x="168" y="6"/>
                    </a:lnTo>
                    <a:lnTo>
                      <a:pt x="222" y="40"/>
                    </a:lnTo>
                  </a:path>
                </a:pathLst>
              </a:custGeom>
              <a:noFill/>
              <a:ln w="3175">
                <a:solidFill>
                  <a:schemeClr val="tx1"/>
                </a:solidFill>
                <a:round/>
                <a:headEnd/>
                <a:tailEnd/>
              </a:ln>
            </p:spPr>
            <p:txBody>
              <a:bodyPr>
                <a:prstTxWarp prst="textNoShape">
                  <a:avLst/>
                </a:prstTxWarp>
              </a:bodyPr>
              <a:lstStyle/>
              <a:p>
                <a:endParaRPr lang="es-ES"/>
              </a:p>
            </p:txBody>
          </p:sp>
          <p:sp>
            <p:nvSpPr>
              <p:cNvPr id="64891" name="Oval 1752"/>
              <p:cNvSpPr>
                <a:spLocks noChangeAspect="1" noChangeArrowheads="1"/>
              </p:cNvSpPr>
              <p:nvPr/>
            </p:nvSpPr>
            <p:spPr bwMode="auto">
              <a:xfrm rot="190236">
                <a:off x="2990" y="1893"/>
                <a:ext cx="69" cy="69"/>
              </a:xfrm>
              <a:prstGeom prst="ellipse">
                <a:avLst/>
              </a:prstGeom>
              <a:gradFill rotWithShape="1">
                <a:gsLst>
                  <a:gs pos="0">
                    <a:srgbClr val="FFEFD1"/>
                  </a:gs>
                  <a:gs pos="100000">
                    <a:srgbClr val="83633D"/>
                  </a:gs>
                </a:gsLst>
                <a:lin ang="5400000" scaled="1"/>
              </a:gradFill>
              <a:ln w="3175">
                <a:noFill/>
                <a:round/>
                <a:headEnd/>
                <a:tailEnd/>
              </a:ln>
            </p:spPr>
            <p:txBody>
              <a:bodyPr wrap="none" anchor="ctr">
                <a:prstTxWarp prst="textNoShape">
                  <a:avLst/>
                </a:prstTxWarp>
              </a:bodyPr>
              <a:lstStyle/>
              <a:p>
                <a:endParaRPr lang="es-ES"/>
              </a:p>
            </p:txBody>
          </p:sp>
        </p:grpSp>
        <p:grpSp>
          <p:nvGrpSpPr>
            <p:cNvPr id="266928" name="Group 1753"/>
            <p:cNvGrpSpPr>
              <a:grpSpLocks noChangeAspect="1"/>
            </p:cNvGrpSpPr>
            <p:nvPr/>
          </p:nvGrpSpPr>
          <p:grpSpPr bwMode="auto">
            <a:xfrm>
              <a:off x="3920" y="1319"/>
              <a:ext cx="109" cy="110"/>
              <a:chOff x="3327" y="3564"/>
              <a:chExt cx="290" cy="293"/>
            </a:xfrm>
          </p:grpSpPr>
          <p:sp>
            <p:nvSpPr>
              <p:cNvPr id="64879" name="AutoShape 1754"/>
              <p:cNvSpPr>
                <a:spLocks noChangeAspect="1" noChangeArrowheads="1"/>
              </p:cNvSpPr>
              <p:nvPr/>
            </p:nvSpPr>
            <p:spPr bwMode="auto">
              <a:xfrm flipH="1">
                <a:off x="3328" y="3614"/>
                <a:ext cx="288" cy="192"/>
              </a:xfrm>
              <a:prstGeom prst="hexagon">
                <a:avLst>
                  <a:gd name="adj" fmla="val 37500"/>
                  <a:gd name="vf" fmla="val 115470"/>
                </a:avLst>
              </a:prstGeom>
              <a:gradFill rotWithShape="1">
                <a:gsLst>
                  <a:gs pos="0">
                    <a:srgbClr val="FF9933"/>
                  </a:gs>
                  <a:gs pos="100000">
                    <a:srgbClr val="FB9732"/>
                  </a:gs>
                </a:gsLst>
                <a:lin ang="5400000" scaled="1"/>
              </a:gradFill>
              <a:ln w="3175">
                <a:solidFill>
                  <a:schemeClr val="tx1"/>
                </a:solidFill>
                <a:miter lim="800000"/>
                <a:headEnd/>
                <a:tailEnd/>
              </a:ln>
            </p:spPr>
            <p:txBody>
              <a:bodyPr wrap="none" anchor="ctr">
                <a:prstTxWarp prst="textNoShape">
                  <a:avLst/>
                </a:prstTxWarp>
              </a:bodyPr>
              <a:lstStyle/>
              <a:p>
                <a:endParaRPr lang="es-ES"/>
              </a:p>
            </p:txBody>
          </p:sp>
          <p:sp>
            <p:nvSpPr>
              <p:cNvPr id="64880" name="Line 1755"/>
              <p:cNvSpPr>
                <a:spLocks noChangeAspect="1" noChangeShapeType="1"/>
              </p:cNvSpPr>
              <p:nvPr/>
            </p:nvSpPr>
            <p:spPr bwMode="auto">
              <a:xfrm flipH="1">
                <a:off x="3404" y="3564"/>
                <a:ext cx="0" cy="48"/>
              </a:xfrm>
              <a:prstGeom prst="line">
                <a:avLst/>
              </a:prstGeom>
              <a:noFill/>
              <a:ln w="3175">
                <a:solidFill>
                  <a:schemeClr val="tx1"/>
                </a:solidFill>
                <a:round/>
                <a:headEnd/>
                <a:tailEnd/>
              </a:ln>
            </p:spPr>
            <p:txBody>
              <a:bodyPr>
                <a:prstTxWarp prst="textNoShape">
                  <a:avLst/>
                </a:prstTxWarp>
              </a:bodyPr>
              <a:lstStyle/>
              <a:p>
                <a:endParaRPr lang="en-US"/>
              </a:p>
            </p:txBody>
          </p:sp>
          <p:sp>
            <p:nvSpPr>
              <p:cNvPr id="64881" name="Line 1756"/>
              <p:cNvSpPr>
                <a:spLocks noChangeAspect="1" noChangeShapeType="1"/>
              </p:cNvSpPr>
              <p:nvPr/>
            </p:nvSpPr>
            <p:spPr bwMode="auto">
              <a:xfrm>
                <a:off x="3404" y="3754"/>
                <a:ext cx="0" cy="48"/>
              </a:xfrm>
              <a:prstGeom prst="line">
                <a:avLst/>
              </a:prstGeom>
              <a:noFill/>
              <a:ln w="3175">
                <a:solidFill>
                  <a:schemeClr val="tx1"/>
                </a:solidFill>
                <a:round/>
                <a:headEnd/>
                <a:tailEnd/>
              </a:ln>
            </p:spPr>
            <p:txBody>
              <a:bodyPr>
                <a:prstTxWarp prst="textNoShape">
                  <a:avLst/>
                </a:prstTxWarp>
              </a:bodyPr>
              <a:lstStyle/>
              <a:p>
                <a:endParaRPr lang="en-US"/>
              </a:p>
            </p:txBody>
          </p:sp>
          <p:sp>
            <p:nvSpPr>
              <p:cNvPr id="64882" name="Freeform 1757"/>
              <p:cNvSpPr>
                <a:spLocks noChangeAspect="1"/>
              </p:cNvSpPr>
              <p:nvPr/>
            </p:nvSpPr>
            <p:spPr bwMode="auto">
              <a:xfrm>
                <a:off x="3487" y="3687"/>
                <a:ext cx="41" cy="46"/>
              </a:xfrm>
              <a:custGeom>
                <a:avLst/>
                <a:gdLst>
                  <a:gd name="T0" fmla="*/ 0 w 402"/>
                  <a:gd name="T1" fmla="*/ 0 h 464"/>
                  <a:gd name="T2" fmla="*/ 0 w 402"/>
                  <a:gd name="T3" fmla="*/ 0 h 464"/>
                  <a:gd name="T4" fmla="*/ 0 w 402"/>
                  <a:gd name="T5" fmla="*/ 0 h 464"/>
                  <a:gd name="T6" fmla="*/ 0 w 402"/>
                  <a:gd name="T7" fmla="*/ 0 h 464"/>
                  <a:gd name="T8" fmla="*/ 0 w 402"/>
                  <a:gd name="T9" fmla="*/ 0 h 464"/>
                  <a:gd name="T10" fmla="*/ 0 w 402"/>
                  <a:gd name="T11" fmla="*/ 0 h 464"/>
                  <a:gd name="T12" fmla="*/ 0 w 402"/>
                  <a:gd name="T13" fmla="*/ 0 h 464"/>
                  <a:gd name="T14" fmla="*/ 0 w 402"/>
                  <a:gd name="T15" fmla="*/ 0 h 464"/>
                  <a:gd name="T16" fmla="*/ 0 w 402"/>
                  <a:gd name="T17" fmla="*/ 0 h 464"/>
                  <a:gd name="T18" fmla="*/ 0 w 402"/>
                  <a:gd name="T19" fmla="*/ 0 h 464"/>
                  <a:gd name="T20" fmla="*/ 0 w 402"/>
                  <a:gd name="T21" fmla="*/ 0 h 4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2"/>
                  <a:gd name="T34" fmla="*/ 0 h 464"/>
                  <a:gd name="T35" fmla="*/ 402 w 402"/>
                  <a:gd name="T36" fmla="*/ 464 h 46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2" h="464">
                    <a:moveTo>
                      <a:pt x="192" y="0"/>
                    </a:moveTo>
                    <a:cubicBezTo>
                      <a:pt x="176" y="4"/>
                      <a:pt x="120" y="2"/>
                      <a:pt x="90" y="26"/>
                    </a:cubicBezTo>
                    <a:cubicBezTo>
                      <a:pt x="60" y="50"/>
                      <a:pt x="26" y="101"/>
                      <a:pt x="13" y="147"/>
                    </a:cubicBezTo>
                    <a:cubicBezTo>
                      <a:pt x="0" y="193"/>
                      <a:pt x="3" y="258"/>
                      <a:pt x="13" y="301"/>
                    </a:cubicBezTo>
                    <a:cubicBezTo>
                      <a:pt x="23" y="344"/>
                      <a:pt x="44" y="377"/>
                      <a:pt x="71" y="403"/>
                    </a:cubicBezTo>
                    <a:cubicBezTo>
                      <a:pt x="98" y="429"/>
                      <a:pt x="140" y="458"/>
                      <a:pt x="179" y="461"/>
                    </a:cubicBezTo>
                    <a:cubicBezTo>
                      <a:pt x="218" y="464"/>
                      <a:pt x="273" y="448"/>
                      <a:pt x="307" y="422"/>
                    </a:cubicBezTo>
                    <a:cubicBezTo>
                      <a:pt x="341" y="396"/>
                      <a:pt x="370" y="351"/>
                      <a:pt x="384" y="307"/>
                    </a:cubicBezTo>
                    <a:cubicBezTo>
                      <a:pt x="398" y="263"/>
                      <a:pt x="402" y="205"/>
                      <a:pt x="391" y="160"/>
                    </a:cubicBezTo>
                    <a:cubicBezTo>
                      <a:pt x="380" y="115"/>
                      <a:pt x="352" y="65"/>
                      <a:pt x="320" y="38"/>
                    </a:cubicBezTo>
                    <a:cubicBezTo>
                      <a:pt x="288" y="11"/>
                      <a:pt x="224" y="8"/>
                      <a:pt x="199" y="0"/>
                    </a:cubicBezTo>
                  </a:path>
                </a:pathLst>
              </a:custGeom>
              <a:gradFill rotWithShape="1">
                <a:gsLst>
                  <a:gs pos="0">
                    <a:srgbClr val="FF9933"/>
                  </a:gs>
                  <a:gs pos="100000">
                    <a:srgbClr val="FB9732"/>
                  </a:gs>
                </a:gsLst>
                <a:lin ang="5400000" scaled="1"/>
              </a:gradFill>
              <a:ln w="6350">
                <a:solidFill>
                  <a:schemeClr val="tx1"/>
                </a:solidFill>
                <a:round/>
                <a:headEnd/>
                <a:tailEnd/>
              </a:ln>
            </p:spPr>
            <p:txBody>
              <a:bodyPr>
                <a:prstTxWarp prst="textNoShape">
                  <a:avLst/>
                </a:prstTxWarp>
              </a:bodyPr>
              <a:lstStyle/>
              <a:p>
                <a:endParaRPr lang="es-ES"/>
              </a:p>
            </p:txBody>
          </p:sp>
          <p:sp>
            <p:nvSpPr>
              <p:cNvPr id="64883" name="Freeform 1758"/>
              <p:cNvSpPr>
                <a:spLocks noChangeAspect="1"/>
              </p:cNvSpPr>
              <p:nvPr/>
            </p:nvSpPr>
            <p:spPr bwMode="auto">
              <a:xfrm>
                <a:off x="3433" y="3682"/>
                <a:ext cx="35" cy="51"/>
              </a:xfrm>
              <a:custGeom>
                <a:avLst/>
                <a:gdLst>
                  <a:gd name="T0" fmla="*/ 0 w 356"/>
                  <a:gd name="T1" fmla="*/ 0 h 514"/>
                  <a:gd name="T2" fmla="*/ 0 w 356"/>
                  <a:gd name="T3" fmla="*/ 0 h 514"/>
                  <a:gd name="T4" fmla="*/ 0 w 356"/>
                  <a:gd name="T5" fmla="*/ 0 h 514"/>
                  <a:gd name="T6" fmla="*/ 0 w 356"/>
                  <a:gd name="T7" fmla="*/ 0 h 514"/>
                  <a:gd name="T8" fmla="*/ 0 w 356"/>
                  <a:gd name="T9" fmla="*/ 0 h 514"/>
                  <a:gd name="T10" fmla="*/ 0 w 356"/>
                  <a:gd name="T11" fmla="*/ 0 h 514"/>
                  <a:gd name="T12" fmla="*/ 0 w 356"/>
                  <a:gd name="T13" fmla="*/ 0 h 514"/>
                  <a:gd name="T14" fmla="*/ 0 w 356"/>
                  <a:gd name="T15" fmla="*/ 0 h 514"/>
                  <a:gd name="T16" fmla="*/ 0 60000 65536"/>
                  <a:gd name="T17" fmla="*/ 0 60000 65536"/>
                  <a:gd name="T18" fmla="*/ 0 60000 65536"/>
                  <a:gd name="T19" fmla="*/ 0 60000 65536"/>
                  <a:gd name="T20" fmla="*/ 0 60000 65536"/>
                  <a:gd name="T21" fmla="*/ 0 60000 65536"/>
                  <a:gd name="T22" fmla="*/ 0 60000 65536"/>
                  <a:gd name="T23" fmla="*/ 0 60000 65536"/>
                  <a:gd name="T24" fmla="*/ 0 w 356"/>
                  <a:gd name="T25" fmla="*/ 0 h 514"/>
                  <a:gd name="T26" fmla="*/ 356 w 356"/>
                  <a:gd name="T27" fmla="*/ 514 h 5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56" h="514">
                    <a:moveTo>
                      <a:pt x="11" y="0"/>
                    </a:moveTo>
                    <a:cubicBezTo>
                      <a:pt x="11" y="79"/>
                      <a:pt x="10" y="430"/>
                      <a:pt x="10" y="472"/>
                    </a:cubicBezTo>
                    <a:cubicBezTo>
                      <a:pt x="10" y="514"/>
                      <a:pt x="0" y="313"/>
                      <a:pt x="11" y="250"/>
                    </a:cubicBezTo>
                    <a:cubicBezTo>
                      <a:pt x="22" y="187"/>
                      <a:pt x="48" y="128"/>
                      <a:pt x="79" y="91"/>
                    </a:cubicBezTo>
                    <a:cubicBezTo>
                      <a:pt x="110" y="54"/>
                      <a:pt x="154" y="30"/>
                      <a:pt x="195" y="30"/>
                    </a:cubicBezTo>
                    <a:cubicBezTo>
                      <a:pt x="236" y="30"/>
                      <a:pt x="297" y="61"/>
                      <a:pt x="323" y="94"/>
                    </a:cubicBezTo>
                    <a:cubicBezTo>
                      <a:pt x="349" y="127"/>
                      <a:pt x="346" y="160"/>
                      <a:pt x="351" y="227"/>
                    </a:cubicBezTo>
                    <a:cubicBezTo>
                      <a:pt x="356" y="294"/>
                      <a:pt x="351" y="454"/>
                      <a:pt x="351" y="499"/>
                    </a:cubicBezTo>
                  </a:path>
                </a:pathLst>
              </a:custGeom>
              <a:gradFill rotWithShape="1">
                <a:gsLst>
                  <a:gs pos="0">
                    <a:srgbClr val="FF9933"/>
                  </a:gs>
                  <a:gs pos="100000">
                    <a:srgbClr val="FB9732"/>
                  </a:gs>
                </a:gsLst>
                <a:lin ang="5400000" scaled="1"/>
              </a:gradFill>
              <a:ln w="6350">
                <a:solidFill>
                  <a:schemeClr val="tx1"/>
                </a:solidFill>
                <a:round/>
                <a:headEnd/>
                <a:tailEnd/>
              </a:ln>
            </p:spPr>
            <p:txBody>
              <a:bodyPr>
                <a:prstTxWarp prst="textNoShape">
                  <a:avLst/>
                </a:prstTxWarp>
              </a:bodyPr>
              <a:lstStyle/>
              <a:p>
                <a:endParaRPr lang="es-ES"/>
              </a:p>
            </p:txBody>
          </p:sp>
          <p:sp>
            <p:nvSpPr>
              <p:cNvPr id="64884" name="Line 1759"/>
              <p:cNvSpPr>
                <a:spLocks noChangeAspect="1" noChangeShapeType="1"/>
              </p:cNvSpPr>
              <p:nvPr/>
            </p:nvSpPr>
            <p:spPr bwMode="auto">
              <a:xfrm>
                <a:off x="3407" y="3665"/>
                <a:ext cx="1" cy="68"/>
              </a:xfrm>
              <a:prstGeom prst="line">
                <a:avLst/>
              </a:prstGeom>
              <a:noFill/>
              <a:ln w="6350">
                <a:solidFill>
                  <a:schemeClr val="tx1"/>
                </a:solidFill>
                <a:round/>
                <a:headEnd/>
                <a:tailEnd/>
              </a:ln>
            </p:spPr>
            <p:txBody>
              <a:bodyPr>
                <a:prstTxWarp prst="textNoShape">
                  <a:avLst/>
                </a:prstTxWarp>
              </a:bodyPr>
              <a:lstStyle/>
              <a:p>
                <a:endParaRPr lang="en-US"/>
              </a:p>
            </p:txBody>
          </p:sp>
          <p:sp>
            <p:nvSpPr>
              <p:cNvPr id="64885" name="Line 1760"/>
              <p:cNvSpPr>
                <a:spLocks noChangeAspect="1" noChangeShapeType="1"/>
              </p:cNvSpPr>
              <p:nvPr/>
            </p:nvSpPr>
            <p:spPr bwMode="auto">
              <a:xfrm>
                <a:off x="3543" y="3809"/>
                <a:ext cx="0" cy="48"/>
              </a:xfrm>
              <a:prstGeom prst="line">
                <a:avLst/>
              </a:prstGeom>
              <a:noFill/>
              <a:ln w="3175">
                <a:solidFill>
                  <a:schemeClr val="tx1"/>
                </a:solidFill>
                <a:round/>
                <a:headEnd/>
                <a:tailEnd/>
              </a:ln>
            </p:spPr>
            <p:txBody>
              <a:bodyPr>
                <a:prstTxWarp prst="textNoShape">
                  <a:avLst/>
                </a:prstTxWarp>
              </a:bodyPr>
              <a:lstStyle/>
              <a:p>
                <a:endParaRPr lang="en-US"/>
              </a:p>
            </p:txBody>
          </p:sp>
          <p:sp>
            <p:nvSpPr>
              <p:cNvPr id="64886" name="Line 1761"/>
              <p:cNvSpPr>
                <a:spLocks noChangeAspect="1" noChangeShapeType="1"/>
              </p:cNvSpPr>
              <p:nvPr/>
            </p:nvSpPr>
            <p:spPr bwMode="auto">
              <a:xfrm>
                <a:off x="3617" y="3659"/>
                <a:ext cx="0" cy="48"/>
              </a:xfrm>
              <a:prstGeom prst="line">
                <a:avLst/>
              </a:prstGeom>
              <a:noFill/>
              <a:ln w="3175">
                <a:solidFill>
                  <a:schemeClr val="tx1"/>
                </a:solidFill>
                <a:round/>
                <a:headEnd/>
                <a:tailEnd/>
              </a:ln>
            </p:spPr>
            <p:txBody>
              <a:bodyPr>
                <a:prstTxWarp prst="textNoShape">
                  <a:avLst/>
                </a:prstTxWarp>
              </a:bodyPr>
              <a:lstStyle/>
              <a:p>
                <a:endParaRPr lang="en-US"/>
              </a:p>
            </p:txBody>
          </p:sp>
          <p:sp>
            <p:nvSpPr>
              <p:cNvPr id="64887" name="Line 1762"/>
              <p:cNvSpPr>
                <a:spLocks noChangeAspect="1" noChangeShapeType="1"/>
              </p:cNvSpPr>
              <p:nvPr/>
            </p:nvSpPr>
            <p:spPr bwMode="auto">
              <a:xfrm>
                <a:off x="3327" y="3711"/>
                <a:ext cx="0" cy="48"/>
              </a:xfrm>
              <a:prstGeom prst="line">
                <a:avLst/>
              </a:prstGeom>
              <a:noFill/>
              <a:ln w="3175">
                <a:solidFill>
                  <a:schemeClr val="tx1"/>
                </a:solidFill>
                <a:round/>
                <a:headEnd/>
                <a:tailEnd/>
              </a:ln>
            </p:spPr>
            <p:txBody>
              <a:bodyPr>
                <a:prstTxWarp prst="textNoShape">
                  <a:avLst/>
                </a:prstTxWarp>
              </a:bodyPr>
              <a:lstStyle/>
              <a:p>
                <a:endParaRPr lang="en-US"/>
              </a:p>
            </p:txBody>
          </p:sp>
          <p:sp>
            <p:nvSpPr>
              <p:cNvPr id="64888" name="Line 1763"/>
              <p:cNvSpPr>
                <a:spLocks noChangeAspect="1" noChangeShapeType="1"/>
              </p:cNvSpPr>
              <p:nvPr/>
            </p:nvSpPr>
            <p:spPr bwMode="auto">
              <a:xfrm>
                <a:off x="3541" y="3565"/>
                <a:ext cx="0" cy="48"/>
              </a:xfrm>
              <a:prstGeom prst="line">
                <a:avLst/>
              </a:prstGeom>
              <a:noFill/>
              <a:ln w="3175">
                <a:solidFill>
                  <a:schemeClr val="tx1"/>
                </a:solidFill>
                <a:round/>
                <a:headEnd/>
                <a:tailEnd/>
              </a:ln>
            </p:spPr>
            <p:txBody>
              <a:bodyPr>
                <a:prstTxWarp prst="textNoShape">
                  <a:avLst/>
                </a:prstTxWarp>
              </a:bodyPr>
              <a:lstStyle/>
              <a:p>
                <a:endParaRPr lang="en-US"/>
              </a:p>
            </p:txBody>
          </p:sp>
        </p:grpSp>
        <p:sp>
          <p:nvSpPr>
            <p:cNvPr id="64870" name="Text Box 1764"/>
            <p:cNvSpPr txBox="1">
              <a:spLocks noChangeAspect="1" noChangeArrowheads="1"/>
            </p:cNvSpPr>
            <p:nvPr/>
          </p:nvSpPr>
          <p:spPr bwMode="auto">
            <a:xfrm>
              <a:off x="3982" y="1305"/>
              <a:ext cx="116" cy="134"/>
            </a:xfrm>
            <a:prstGeom prst="rect">
              <a:avLst/>
            </a:prstGeom>
            <a:noFill/>
            <a:ln w="3175">
              <a:noFill/>
              <a:miter lim="800000"/>
              <a:headEnd/>
              <a:tailEnd/>
            </a:ln>
          </p:spPr>
          <p:txBody>
            <a:bodyPr wrap="none">
              <a:prstTxWarp prst="textNoShape">
                <a:avLst/>
              </a:prstTxWarp>
              <a:spAutoFit/>
            </a:bodyPr>
            <a:lstStyle/>
            <a:p>
              <a:pPr algn="ctr"/>
              <a:endParaRPr lang="en-US" sz="400" b="1"/>
            </a:p>
            <a:p>
              <a:pPr algn="ctr"/>
              <a:endParaRPr lang="en-US" sz="400" b="1"/>
            </a:p>
          </p:txBody>
        </p:sp>
        <p:sp>
          <p:nvSpPr>
            <p:cNvPr id="64871" name="Oval 1765"/>
            <p:cNvSpPr>
              <a:spLocks noChangeAspect="1" noChangeArrowheads="1"/>
            </p:cNvSpPr>
            <p:nvPr/>
          </p:nvSpPr>
          <p:spPr bwMode="auto">
            <a:xfrm rot="16200000" flipH="1">
              <a:off x="4009" y="1308"/>
              <a:ext cx="54" cy="49"/>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vert="eaVert" wrap="none" anchor="ctr">
              <a:prstTxWarp prst="textNoShape">
                <a:avLst/>
              </a:prstTxWarp>
            </a:bodyPr>
            <a:lstStyle/>
            <a:p>
              <a:pPr algn="ctr"/>
              <a:endParaRPr lang="es-ES" sz="1400" b="1"/>
            </a:p>
          </p:txBody>
        </p:sp>
        <p:sp>
          <p:nvSpPr>
            <p:cNvPr id="64872" name="Freeform 1766"/>
            <p:cNvSpPr>
              <a:spLocks noChangeAspect="1"/>
            </p:cNvSpPr>
            <p:nvPr/>
          </p:nvSpPr>
          <p:spPr bwMode="auto">
            <a:xfrm>
              <a:off x="4028" y="1321"/>
              <a:ext cx="21" cy="29"/>
            </a:xfrm>
            <a:custGeom>
              <a:avLst/>
              <a:gdLst>
                <a:gd name="T0" fmla="*/ 0 w 407"/>
                <a:gd name="T1" fmla="*/ 0 h 666"/>
                <a:gd name="T2" fmla="*/ 0 w 407"/>
                <a:gd name="T3" fmla="*/ 0 h 666"/>
                <a:gd name="T4" fmla="*/ 0 w 407"/>
                <a:gd name="T5" fmla="*/ 0 h 666"/>
                <a:gd name="T6" fmla="*/ 0 w 407"/>
                <a:gd name="T7" fmla="*/ 0 h 666"/>
                <a:gd name="T8" fmla="*/ 0 w 407"/>
                <a:gd name="T9" fmla="*/ 0 h 666"/>
                <a:gd name="T10" fmla="*/ 0 w 407"/>
                <a:gd name="T11" fmla="*/ 0 h 666"/>
                <a:gd name="T12" fmla="*/ 0 w 407"/>
                <a:gd name="T13" fmla="*/ 0 h 666"/>
                <a:gd name="T14" fmla="*/ 0 60000 65536"/>
                <a:gd name="T15" fmla="*/ 0 60000 65536"/>
                <a:gd name="T16" fmla="*/ 0 60000 65536"/>
                <a:gd name="T17" fmla="*/ 0 60000 65536"/>
                <a:gd name="T18" fmla="*/ 0 60000 65536"/>
                <a:gd name="T19" fmla="*/ 0 60000 65536"/>
                <a:gd name="T20" fmla="*/ 0 60000 65536"/>
                <a:gd name="T21" fmla="*/ 0 w 407"/>
                <a:gd name="T22" fmla="*/ 0 h 666"/>
                <a:gd name="T23" fmla="*/ 407 w 407"/>
                <a:gd name="T24" fmla="*/ 666 h 66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7" h="666">
                  <a:moveTo>
                    <a:pt x="0" y="666"/>
                  </a:moveTo>
                  <a:lnTo>
                    <a:pt x="0" y="0"/>
                  </a:lnTo>
                  <a:lnTo>
                    <a:pt x="246" y="0"/>
                  </a:lnTo>
                  <a:cubicBezTo>
                    <a:pt x="309" y="13"/>
                    <a:pt x="355" y="37"/>
                    <a:pt x="378" y="78"/>
                  </a:cubicBezTo>
                  <a:cubicBezTo>
                    <a:pt x="401" y="119"/>
                    <a:pt x="407" y="201"/>
                    <a:pt x="384" y="246"/>
                  </a:cubicBezTo>
                  <a:cubicBezTo>
                    <a:pt x="361" y="291"/>
                    <a:pt x="304" y="331"/>
                    <a:pt x="240" y="348"/>
                  </a:cubicBezTo>
                  <a:lnTo>
                    <a:pt x="0" y="348"/>
                  </a:lnTo>
                </a:path>
              </a:pathLst>
            </a:custGeom>
            <a:noFill/>
            <a:ln w="9525">
              <a:solidFill>
                <a:schemeClr val="tx1"/>
              </a:solidFill>
              <a:round/>
              <a:headEnd/>
              <a:tailEnd/>
            </a:ln>
          </p:spPr>
          <p:txBody>
            <a:bodyPr>
              <a:prstTxWarp prst="textNoShape">
                <a:avLst/>
              </a:prstTxWarp>
            </a:bodyPr>
            <a:lstStyle/>
            <a:p>
              <a:endParaRPr lang="es-ES"/>
            </a:p>
          </p:txBody>
        </p:sp>
        <p:sp>
          <p:nvSpPr>
            <p:cNvPr id="64873" name="Oval 1767"/>
            <p:cNvSpPr>
              <a:spLocks noChangeAspect="1" noChangeArrowheads="1"/>
            </p:cNvSpPr>
            <p:nvPr/>
          </p:nvSpPr>
          <p:spPr bwMode="auto">
            <a:xfrm rot="16200000" flipH="1">
              <a:off x="3920" y="1274"/>
              <a:ext cx="55" cy="49"/>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vert="eaVert" wrap="none" anchor="ctr">
              <a:prstTxWarp prst="textNoShape">
                <a:avLst/>
              </a:prstTxWarp>
            </a:bodyPr>
            <a:lstStyle/>
            <a:p>
              <a:pPr algn="ctr"/>
              <a:endParaRPr lang="es-ES" sz="1400" b="1"/>
            </a:p>
          </p:txBody>
        </p:sp>
        <p:sp>
          <p:nvSpPr>
            <p:cNvPr id="64874" name="Freeform 1768"/>
            <p:cNvSpPr>
              <a:spLocks noChangeAspect="1"/>
            </p:cNvSpPr>
            <p:nvPr/>
          </p:nvSpPr>
          <p:spPr bwMode="auto">
            <a:xfrm>
              <a:off x="3940" y="1287"/>
              <a:ext cx="21" cy="28"/>
            </a:xfrm>
            <a:custGeom>
              <a:avLst/>
              <a:gdLst>
                <a:gd name="T0" fmla="*/ 0 w 407"/>
                <a:gd name="T1" fmla="*/ 0 h 666"/>
                <a:gd name="T2" fmla="*/ 0 w 407"/>
                <a:gd name="T3" fmla="*/ 0 h 666"/>
                <a:gd name="T4" fmla="*/ 0 w 407"/>
                <a:gd name="T5" fmla="*/ 0 h 666"/>
                <a:gd name="T6" fmla="*/ 0 w 407"/>
                <a:gd name="T7" fmla="*/ 0 h 666"/>
                <a:gd name="T8" fmla="*/ 0 w 407"/>
                <a:gd name="T9" fmla="*/ 0 h 666"/>
                <a:gd name="T10" fmla="*/ 0 w 407"/>
                <a:gd name="T11" fmla="*/ 0 h 666"/>
                <a:gd name="T12" fmla="*/ 0 w 407"/>
                <a:gd name="T13" fmla="*/ 0 h 666"/>
                <a:gd name="T14" fmla="*/ 0 60000 65536"/>
                <a:gd name="T15" fmla="*/ 0 60000 65536"/>
                <a:gd name="T16" fmla="*/ 0 60000 65536"/>
                <a:gd name="T17" fmla="*/ 0 60000 65536"/>
                <a:gd name="T18" fmla="*/ 0 60000 65536"/>
                <a:gd name="T19" fmla="*/ 0 60000 65536"/>
                <a:gd name="T20" fmla="*/ 0 60000 65536"/>
                <a:gd name="T21" fmla="*/ 0 w 407"/>
                <a:gd name="T22" fmla="*/ 0 h 666"/>
                <a:gd name="T23" fmla="*/ 407 w 407"/>
                <a:gd name="T24" fmla="*/ 666 h 66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7" h="666">
                  <a:moveTo>
                    <a:pt x="0" y="666"/>
                  </a:moveTo>
                  <a:lnTo>
                    <a:pt x="0" y="0"/>
                  </a:lnTo>
                  <a:lnTo>
                    <a:pt x="246" y="0"/>
                  </a:lnTo>
                  <a:cubicBezTo>
                    <a:pt x="309" y="13"/>
                    <a:pt x="355" y="37"/>
                    <a:pt x="378" y="78"/>
                  </a:cubicBezTo>
                  <a:cubicBezTo>
                    <a:pt x="401" y="119"/>
                    <a:pt x="407" y="201"/>
                    <a:pt x="384" y="246"/>
                  </a:cubicBezTo>
                  <a:cubicBezTo>
                    <a:pt x="361" y="291"/>
                    <a:pt x="304" y="331"/>
                    <a:pt x="240" y="348"/>
                  </a:cubicBezTo>
                  <a:lnTo>
                    <a:pt x="0" y="348"/>
                  </a:lnTo>
                </a:path>
              </a:pathLst>
            </a:custGeom>
            <a:noFill/>
            <a:ln w="9525">
              <a:solidFill>
                <a:schemeClr val="tx1"/>
              </a:solidFill>
              <a:round/>
              <a:headEnd/>
              <a:tailEnd/>
            </a:ln>
          </p:spPr>
          <p:txBody>
            <a:bodyPr>
              <a:prstTxWarp prst="textNoShape">
                <a:avLst/>
              </a:prstTxWarp>
            </a:bodyPr>
            <a:lstStyle/>
            <a:p>
              <a:endParaRPr lang="es-ES"/>
            </a:p>
          </p:txBody>
        </p:sp>
        <p:sp>
          <p:nvSpPr>
            <p:cNvPr id="64875" name="Oval 1769"/>
            <p:cNvSpPr>
              <a:spLocks noChangeAspect="1" noChangeArrowheads="1"/>
            </p:cNvSpPr>
            <p:nvPr/>
          </p:nvSpPr>
          <p:spPr bwMode="auto">
            <a:xfrm rot="16200000" flipH="1">
              <a:off x="3880" y="1380"/>
              <a:ext cx="54" cy="49"/>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vert="eaVert" wrap="none" anchor="ctr">
              <a:prstTxWarp prst="textNoShape">
                <a:avLst/>
              </a:prstTxWarp>
            </a:bodyPr>
            <a:lstStyle/>
            <a:p>
              <a:pPr algn="ctr"/>
              <a:endParaRPr lang="es-ES" sz="1400" b="1"/>
            </a:p>
          </p:txBody>
        </p:sp>
        <p:sp>
          <p:nvSpPr>
            <p:cNvPr id="64876" name="Freeform 1770"/>
            <p:cNvSpPr>
              <a:spLocks noChangeAspect="1"/>
            </p:cNvSpPr>
            <p:nvPr/>
          </p:nvSpPr>
          <p:spPr bwMode="auto">
            <a:xfrm>
              <a:off x="3899" y="1393"/>
              <a:ext cx="21" cy="29"/>
            </a:xfrm>
            <a:custGeom>
              <a:avLst/>
              <a:gdLst>
                <a:gd name="T0" fmla="*/ 0 w 407"/>
                <a:gd name="T1" fmla="*/ 0 h 666"/>
                <a:gd name="T2" fmla="*/ 0 w 407"/>
                <a:gd name="T3" fmla="*/ 0 h 666"/>
                <a:gd name="T4" fmla="*/ 0 w 407"/>
                <a:gd name="T5" fmla="*/ 0 h 666"/>
                <a:gd name="T6" fmla="*/ 0 w 407"/>
                <a:gd name="T7" fmla="*/ 0 h 666"/>
                <a:gd name="T8" fmla="*/ 0 w 407"/>
                <a:gd name="T9" fmla="*/ 0 h 666"/>
                <a:gd name="T10" fmla="*/ 0 w 407"/>
                <a:gd name="T11" fmla="*/ 0 h 666"/>
                <a:gd name="T12" fmla="*/ 0 w 407"/>
                <a:gd name="T13" fmla="*/ 0 h 666"/>
                <a:gd name="T14" fmla="*/ 0 60000 65536"/>
                <a:gd name="T15" fmla="*/ 0 60000 65536"/>
                <a:gd name="T16" fmla="*/ 0 60000 65536"/>
                <a:gd name="T17" fmla="*/ 0 60000 65536"/>
                <a:gd name="T18" fmla="*/ 0 60000 65536"/>
                <a:gd name="T19" fmla="*/ 0 60000 65536"/>
                <a:gd name="T20" fmla="*/ 0 60000 65536"/>
                <a:gd name="T21" fmla="*/ 0 w 407"/>
                <a:gd name="T22" fmla="*/ 0 h 666"/>
                <a:gd name="T23" fmla="*/ 407 w 407"/>
                <a:gd name="T24" fmla="*/ 666 h 66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7" h="666">
                  <a:moveTo>
                    <a:pt x="0" y="666"/>
                  </a:moveTo>
                  <a:lnTo>
                    <a:pt x="0" y="0"/>
                  </a:lnTo>
                  <a:lnTo>
                    <a:pt x="246" y="0"/>
                  </a:lnTo>
                  <a:cubicBezTo>
                    <a:pt x="309" y="13"/>
                    <a:pt x="355" y="37"/>
                    <a:pt x="378" y="78"/>
                  </a:cubicBezTo>
                  <a:cubicBezTo>
                    <a:pt x="401" y="119"/>
                    <a:pt x="407" y="201"/>
                    <a:pt x="384" y="246"/>
                  </a:cubicBezTo>
                  <a:cubicBezTo>
                    <a:pt x="361" y="291"/>
                    <a:pt x="304" y="331"/>
                    <a:pt x="240" y="348"/>
                  </a:cubicBezTo>
                  <a:lnTo>
                    <a:pt x="0" y="348"/>
                  </a:lnTo>
                </a:path>
              </a:pathLst>
            </a:custGeom>
            <a:noFill/>
            <a:ln w="9525">
              <a:solidFill>
                <a:schemeClr val="tx1"/>
              </a:solidFill>
              <a:round/>
              <a:headEnd/>
              <a:tailEnd/>
            </a:ln>
          </p:spPr>
          <p:txBody>
            <a:bodyPr>
              <a:prstTxWarp prst="textNoShape">
                <a:avLst/>
              </a:prstTxWarp>
            </a:bodyPr>
            <a:lstStyle/>
            <a:p>
              <a:endParaRPr lang="es-ES"/>
            </a:p>
          </p:txBody>
        </p:sp>
        <p:sp>
          <p:nvSpPr>
            <p:cNvPr id="64877" name="Line 1771"/>
            <p:cNvSpPr>
              <a:spLocks noChangeShapeType="1"/>
            </p:cNvSpPr>
            <p:nvPr/>
          </p:nvSpPr>
          <p:spPr bwMode="auto">
            <a:xfrm>
              <a:off x="4038" y="1296"/>
              <a:ext cx="0" cy="13"/>
            </a:xfrm>
            <a:prstGeom prst="line">
              <a:avLst/>
            </a:prstGeom>
            <a:noFill/>
            <a:ln w="9525">
              <a:solidFill>
                <a:schemeClr val="tx1"/>
              </a:solidFill>
              <a:round/>
              <a:headEnd/>
              <a:tailEnd/>
            </a:ln>
          </p:spPr>
          <p:txBody>
            <a:bodyPr>
              <a:prstTxWarp prst="textNoShape">
                <a:avLst/>
              </a:prstTxWarp>
            </a:bodyPr>
            <a:lstStyle/>
            <a:p>
              <a:endParaRPr lang="en-US"/>
            </a:p>
          </p:txBody>
        </p:sp>
        <p:sp>
          <p:nvSpPr>
            <p:cNvPr id="64878" name="Text Box 1772"/>
            <p:cNvSpPr txBox="1">
              <a:spLocks noChangeArrowheads="1"/>
            </p:cNvSpPr>
            <p:nvPr/>
          </p:nvSpPr>
          <p:spPr bwMode="auto">
            <a:xfrm>
              <a:off x="3877" y="1426"/>
              <a:ext cx="213" cy="135"/>
            </a:xfrm>
            <a:prstGeom prst="rect">
              <a:avLst/>
            </a:prstGeom>
            <a:noFill/>
            <a:ln w="9525">
              <a:noFill/>
              <a:prstDash val="dash"/>
              <a:miter lim="800000"/>
              <a:headEnd/>
              <a:tailEnd/>
            </a:ln>
          </p:spPr>
          <p:txBody>
            <a:bodyPr wrap="none">
              <a:prstTxWarp prst="textNoShape">
                <a:avLst/>
              </a:prstTxWarp>
              <a:spAutoFit/>
            </a:bodyPr>
            <a:lstStyle/>
            <a:p>
              <a:pPr algn="ctr"/>
              <a:r>
                <a:rPr lang="en-US" sz="800" b="1">
                  <a:solidFill>
                    <a:srgbClr val="990033"/>
                  </a:solidFill>
                  <a:sym typeface="Symbol" charset="2"/>
                </a:rPr>
                <a:t>IP3</a:t>
              </a:r>
            </a:p>
          </p:txBody>
        </p:sp>
      </p:grpSp>
      <p:sp>
        <p:nvSpPr>
          <p:cNvPr id="64646" name="Oval 1773"/>
          <p:cNvSpPr>
            <a:spLocks noChangeArrowheads="1"/>
          </p:cNvSpPr>
          <p:nvPr/>
        </p:nvSpPr>
        <p:spPr bwMode="auto">
          <a:xfrm>
            <a:off x="6762750" y="4233863"/>
            <a:ext cx="457200" cy="274637"/>
          </a:xfrm>
          <a:prstGeom prst="ellipse">
            <a:avLst/>
          </a:prstGeom>
          <a:gradFill rotWithShape="1">
            <a:gsLst>
              <a:gs pos="0">
                <a:srgbClr val="717100"/>
              </a:gs>
              <a:gs pos="50000">
                <a:srgbClr val="F5F500"/>
              </a:gs>
              <a:gs pos="100000">
                <a:srgbClr val="717100"/>
              </a:gs>
            </a:gsLst>
            <a:lin ang="5400000" scaled="1"/>
          </a:gradFill>
          <a:ln w="9525">
            <a:solidFill>
              <a:schemeClr val="tx1"/>
            </a:solidFill>
            <a:round/>
            <a:headEnd/>
            <a:tailEnd/>
          </a:ln>
        </p:spPr>
        <p:txBody>
          <a:bodyPr wrap="none" anchor="ctr">
            <a:prstTxWarp prst="textNoShape">
              <a:avLst/>
            </a:prstTxWarp>
          </a:bodyPr>
          <a:lstStyle/>
          <a:p>
            <a:pPr algn="ctr"/>
            <a:r>
              <a:rPr lang="en-US" sz="1000" b="1"/>
              <a:t>PKC</a:t>
            </a:r>
            <a:r>
              <a:rPr lang="en-US" sz="1000" b="1">
                <a:sym typeface="Symbol" charset="2"/>
              </a:rPr>
              <a:t></a:t>
            </a:r>
          </a:p>
        </p:txBody>
      </p:sp>
      <p:sp>
        <p:nvSpPr>
          <p:cNvPr id="64647" name="Line 1774"/>
          <p:cNvSpPr>
            <a:spLocks noChangeShapeType="1"/>
          </p:cNvSpPr>
          <p:nvPr/>
        </p:nvSpPr>
        <p:spPr bwMode="auto">
          <a:xfrm>
            <a:off x="6505575" y="3884613"/>
            <a:ext cx="342900" cy="323850"/>
          </a:xfrm>
          <a:prstGeom prst="line">
            <a:avLst/>
          </a:prstGeom>
          <a:noFill/>
          <a:ln w="19050">
            <a:solidFill>
              <a:srgbClr val="009900"/>
            </a:solidFill>
            <a:round/>
            <a:headEnd/>
            <a:tailEnd type="triangle" w="med" len="med"/>
          </a:ln>
        </p:spPr>
        <p:txBody>
          <a:bodyPr wrap="none" anchor="ctr">
            <a:prstTxWarp prst="textNoShape">
              <a:avLst/>
            </a:prstTxWarp>
          </a:bodyPr>
          <a:lstStyle/>
          <a:p>
            <a:endParaRPr lang="en-US"/>
          </a:p>
        </p:txBody>
      </p:sp>
      <p:sp>
        <p:nvSpPr>
          <p:cNvPr id="64648" name="Line 1775"/>
          <p:cNvSpPr>
            <a:spLocks noChangeShapeType="1"/>
          </p:cNvSpPr>
          <p:nvPr/>
        </p:nvSpPr>
        <p:spPr bwMode="auto">
          <a:xfrm flipH="1">
            <a:off x="7019925" y="4560888"/>
            <a:ext cx="0" cy="533400"/>
          </a:xfrm>
          <a:prstGeom prst="line">
            <a:avLst/>
          </a:prstGeom>
          <a:noFill/>
          <a:ln w="19050">
            <a:solidFill>
              <a:srgbClr val="FF0000"/>
            </a:solidFill>
            <a:round/>
            <a:headEnd/>
            <a:tailEnd type="triangle" w="med" len="med"/>
          </a:ln>
        </p:spPr>
        <p:txBody>
          <a:bodyPr wrap="none" anchor="ctr">
            <a:prstTxWarp prst="textNoShape">
              <a:avLst/>
            </a:prstTxWarp>
          </a:bodyPr>
          <a:lstStyle/>
          <a:p>
            <a:endParaRPr lang="en-US"/>
          </a:p>
        </p:txBody>
      </p:sp>
      <p:sp>
        <p:nvSpPr>
          <p:cNvPr id="64649" name="Oval 1776"/>
          <p:cNvSpPr>
            <a:spLocks noChangeArrowheads="1"/>
          </p:cNvSpPr>
          <p:nvPr/>
        </p:nvSpPr>
        <p:spPr bwMode="auto">
          <a:xfrm>
            <a:off x="6734175" y="5137150"/>
            <a:ext cx="457200" cy="274638"/>
          </a:xfrm>
          <a:prstGeom prst="ellipse">
            <a:avLst/>
          </a:prstGeom>
          <a:gradFill rotWithShape="1">
            <a:gsLst>
              <a:gs pos="0">
                <a:srgbClr val="5E6066"/>
              </a:gs>
              <a:gs pos="50000">
                <a:srgbClr val="CCCFDC"/>
              </a:gs>
              <a:gs pos="100000">
                <a:srgbClr val="5E6066"/>
              </a:gs>
            </a:gsLst>
            <a:lin ang="5400000" scaled="1"/>
          </a:gradFill>
          <a:ln w="9525">
            <a:solidFill>
              <a:schemeClr val="tx1"/>
            </a:solidFill>
            <a:round/>
            <a:headEnd/>
            <a:tailEnd/>
          </a:ln>
        </p:spPr>
        <p:txBody>
          <a:bodyPr wrap="none" anchor="ctr">
            <a:prstTxWarp prst="textNoShape">
              <a:avLst/>
            </a:prstTxWarp>
          </a:bodyPr>
          <a:lstStyle/>
          <a:p>
            <a:pPr algn="ctr"/>
            <a:r>
              <a:rPr lang="en-US" sz="1000" b="1">
                <a:solidFill>
                  <a:srgbClr val="800000"/>
                </a:solidFill>
              </a:rPr>
              <a:t>RKIP</a:t>
            </a:r>
          </a:p>
        </p:txBody>
      </p:sp>
      <p:grpSp>
        <p:nvGrpSpPr>
          <p:cNvPr id="266929" name="Group 1777"/>
          <p:cNvGrpSpPr>
            <a:grpSpLocks/>
          </p:cNvGrpSpPr>
          <p:nvPr/>
        </p:nvGrpSpPr>
        <p:grpSpPr bwMode="auto">
          <a:xfrm>
            <a:off x="6953250" y="4770438"/>
            <a:ext cx="128588" cy="119062"/>
            <a:chOff x="5351" y="1349"/>
            <a:chExt cx="81" cy="75"/>
          </a:xfrm>
        </p:grpSpPr>
        <p:sp>
          <p:nvSpPr>
            <p:cNvPr id="64865" name="Oval 1778"/>
            <p:cNvSpPr>
              <a:spLocks noChangeAspect="1" noChangeArrowheads="1"/>
            </p:cNvSpPr>
            <p:nvPr/>
          </p:nvSpPr>
          <p:spPr bwMode="auto">
            <a:xfrm>
              <a:off x="5351" y="1349"/>
              <a:ext cx="81" cy="75"/>
            </a:xfrm>
            <a:prstGeom prst="ellipse">
              <a:avLst/>
            </a:prstGeom>
            <a:solidFill>
              <a:srgbClr val="FFFFFF"/>
            </a:solidFill>
            <a:ln w="19050">
              <a:solidFill>
                <a:srgbClr val="FF0000"/>
              </a:solidFill>
              <a:round/>
              <a:headEnd/>
              <a:tailEnd/>
            </a:ln>
          </p:spPr>
          <p:txBody>
            <a:bodyPr wrap="none" anchor="ctr">
              <a:prstTxWarp prst="textNoShape">
                <a:avLst/>
              </a:prstTxWarp>
            </a:bodyPr>
            <a:lstStyle/>
            <a:p>
              <a:endParaRPr lang="es-ES"/>
            </a:p>
          </p:txBody>
        </p:sp>
        <p:sp>
          <p:nvSpPr>
            <p:cNvPr id="64866" name="Line 1779"/>
            <p:cNvSpPr>
              <a:spLocks noChangeAspect="1" noChangeShapeType="1"/>
            </p:cNvSpPr>
            <p:nvPr/>
          </p:nvSpPr>
          <p:spPr bwMode="auto">
            <a:xfrm rot="-5400000">
              <a:off x="5392" y="1363"/>
              <a:ext cx="0" cy="48"/>
            </a:xfrm>
            <a:prstGeom prst="line">
              <a:avLst/>
            </a:prstGeom>
            <a:noFill/>
            <a:ln w="19050">
              <a:solidFill>
                <a:srgbClr val="FF0000"/>
              </a:solidFill>
              <a:round/>
              <a:headEnd/>
              <a:tailEnd/>
            </a:ln>
          </p:spPr>
          <p:txBody>
            <a:bodyPr wrap="none">
              <a:prstTxWarp prst="textNoShape">
                <a:avLst/>
              </a:prstTxWarp>
            </a:bodyPr>
            <a:lstStyle/>
            <a:p>
              <a:endParaRPr lang="en-US"/>
            </a:p>
          </p:txBody>
        </p:sp>
      </p:grpSp>
      <p:sp>
        <p:nvSpPr>
          <p:cNvPr id="64651" name="Oval 1780"/>
          <p:cNvSpPr>
            <a:spLocks noChangeAspect="1" noChangeArrowheads="1"/>
          </p:cNvSpPr>
          <p:nvPr/>
        </p:nvSpPr>
        <p:spPr bwMode="auto">
          <a:xfrm flipH="1">
            <a:off x="6613525" y="5118100"/>
            <a:ext cx="249238" cy="144463"/>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600" b="1">
                <a:solidFill>
                  <a:srgbClr val="4D0808"/>
                </a:solidFill>
                <a:ea typeface="Arial" charset="0"/>
                <a:cs typeface="Arial" charset="0"/>
              </a:rPr>
              <a:t>S153</a:t>
            </a:r>
          </a:p>
        </p:txBody>
      </p:sp>
      <p:sp>
        <p:nvSpPr>
          <p:cNvPr id="64652" name="Line 1781"/>
          <p:cNvSpPr>
            <a:spLocks noChangeShapeType="1"/>
          </p:cNvSpPr>
          <p:nvPr/>
        </p:nvSpPr>
        <p:spPr bwMode="auto">
          <a:xfrm>
            <a:off x="7153275" y="4532313"/>
            <a:ext cx="409575" cy="485775"/>
          </a:xfrm>
          <a:prstGeom prst="line">
            <a:avLst/>
          </a:prstGeom>
          <a:noFill/>
          <a:ln w="19050">
            <a:solidFill>
              <a:srgbClr val="009900"/>
            </a:solidFill>
            <a:round/>
            <a:headEnd/>
            <a:tailEnd type="triangle" w="med" len="med"/>
          </a:ln>
        </p:spPr>
        <p:txBody>
          <a:bodyPr wrap="none" anchor="ctr">
            <a:prstTxWarp prst="textNoShape">
              <a:avLst/>
            </a:prstTxWarp>
          </a:bodyPr>
          <a:lstStyle/>
          <a:p>
            <a:endParaRPr lang="en-US"/>
          </a:p>
        </p:txBody>
      </p:sp>
      <p:sp>
        <p:nvSpPr>
          <p:cNvPr id="64653" name="Oval 1782"/>
          <p:cNvSpPr>
            <a:spLocks noChangeArrowheads="1"/>
          </p:cNvSpPr>
          <p:nvPr/>
        </p:nvSpPr>
        <p:spPr bwMode="auto">
          <a:xfrm>
            <a:off x="7439025" y="5037138"/>
            <a:ext cx="376238" cy="244475"/>
          </a:xfrm>
          <a:prstGeom prst="ellipse">
            <a:avLst/>
          </a:prstGeom>
          <a:gradFill rotWithShape="1">
            <a:gsLst>
              <a:gs pos="0">
                <a:srgbClr val="4D0808"/>
              </a:gs>
              <a:gs pos="50000">
                <a:srgbClr val="C2E240"/>
              </a:gs>
              <a:gs pos="100000">
                <a:srgbClr val="4D0808"/>
              </a:gs>
            </a:gsLst>
            <a:lin ang="5400000" scaled="1"/>
          </a:gradFill>
          <a:ln w="9525">
            <a:solidFill>
              <a:schemeClr val="tx1"/>
            </a:solidFill>
            <a:round/>
            <a:headEnd/>
            <a:tailEnd/>
          </a:ln>
        </p:spPr>
        <p:txBody>
          <a:bodyPr wrap="none" anchor="ctr">
            <a:prstTxWarp prst="textNoShape">
              <a:avLst/>
            </a:prstTxWarp>
          </a:bodyPr>
          <a:lstStyle/>
          <a:p>
            <a:pPr algn="ctr"/>
            <a:r>
              <a:rPr lang="en-US" sz="1000" b="1">
                <a:solidFill>
                  <a:srgbClr val="990033"/>
                </a:solidFill>
                <a:sym typeface="Symbol" charset="2"/>
              </a:rPr>
              <a:t>I-1</a:t>
            </a:r>
          </a:p>
        </p:txBody>
      </p:sp>
      <p:sp>
        <p:nvSpPr>
          <p:cNvPr id="64654" name="Oval 1783"/>
          <p:cNvSpPr>
            <a:spLocks noChangeAspect="1" noChangeArrowheads="1"/>
          </p:cNvSpPr>
          <p:nvPr/>
        </p:nvSpPr>
        <p:spPr bwMode="auto">
          <a:xfrm flipH="1">
            <a:off x="7654925" y="4959350"/>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64655" name="Oval 1784"/>
          <p:cNvSpPr>
            <a:spLocks noChangeArrowheads="1"/>
          </p:cNvSpPr>
          <p:nvPr/>
        </p:nvSpPr>
        <p:spPr bwMode="auto">
          <a:xfrm>
            <a:off x="7380288" y="5235575"/>
            <a:ext cx="547687" cy="320675"/>
          </a:xfrm>
          <a:prstGeom prst="ellipse">
            <a:avLst/>
          </a:prstGeom>
          <a:gradFill rotWithShape="1">
            <a:gsLst>
              <a:gs pos="0">
                <a:srgbClr val="4D0808"/>
              </a:gs>
              <a:gs pos="50000">
                <a:srgbClr val="C2E240"/>
              </a:gs>
              <a:gs pos="100000">
                <a:srgbClr val="4D0808"/>
              </a:gs>
            </a:gsLst>
            <a:lin ang="5400000" scaled="1"/>
          </a:gradFill>
          <a:ln w="9525">
            <a:solidFill>
              <a:schemeClr val="tx1"/>
            </a:solidFill>
            <a:round/>
            <a:headEnd/>
            <a:tailEnd/>
          </a:ln>
        </p:spPr>
        <p:txBody>
          <a:bodyPr wrap="none" anchor="ctr">
            <a:prstTxWarp prst="textNoShape">
              <a:avLst/>
            </a:prstTxWarp>
          </a:bodyPr>
          <a:lstStyle/>
          <a:p>
            <a:pPr algn="ctr"/>
            <a:r>
              <a:rPr lang="en-US" sz="1000" b="1">
                <a:solidFill>
                  <a:srgbClr val="FFFF99"/>
                </a:solidFill>
                <a:sym typeface="Symbol" charset="2"/>
              </a:rPr>
              <a:t>PP1</a:t>
            </a:r>
          </a:p>
        </p:txBody>
      </p:sp>
      <p:sp>
        <p:nvSpPr>
          <p:cNvPr id="64656" name="Oval 1785"/>
          <p:cNvSpPr>
            <a:spLocks noChangeArrowheads="1"/>
          </p:cNvSpPr>
          <p:nvPr/>
        </p:nvSpPr>
        <p:spPr bwMode="auto">
          <a:xfrm>
            <a:off x="7358063" y="3646488"/>
            <a:ext cx="457200" cy="274637"/>
          </a:xfrm>
          <a:prstGeom prst="ellipse">
            <a:avLst/>
          </a:prstGeom>
          <a:gradFill rotWithShape="1">
            <a:gsLst>
              <a:gs pos="0">
                <a:srgbClr val="6A704F"/>
              </a:gs>
              <a:gs pos="50000">
                <a:srgbClr val="E4F2AB"/>
              </a:gs>
              <a:gs pos="100000">
                <a:srgbClr val="6A704F"/>
              </a:gs>
            </a:gsLst>
            <a:lin ang="5400000" scaled="1"/>
          </a:gradFill>
          <a:ln w="9525">
            <a:solidFill>
              <a:schemeClr val="tx1"/>
            </a:solidFill>
            <a:round/>
            <a:headEnd/>
            <a:tailEnd/>
          </a:ln>
        </p:spPr>
        <p:txBody>
          <a:bodyPr wrap="none" anchor="ctr">
            <a:prstTxWarp prst="textNoShape">
              <a:avLst/>
            </a:prstTxWarp>
          </a:bodyPr>
          <a:lstStyle/>
          <a:p>
            <a:pPr algn="ctr"/>
            <a:r>
              <a:rPr lang="en-US" sz="700" b="1">
                <a:solidFill>
                  <a:srgbClr val="990033"/>
                </a:solidFill>
                <a:sym typeface="Symbol" charset="2"/>
              </a:rPr>
              <a:t>MARCKS</a:t>
            </a:r>
          </a:p>
        </p:txBody>
      </p:sp>
      <p:sp>
        <p:nvSpPr>
          <p:cNvPr id="64657" name="Line 1786"/>
          <p:cNvSpPr>
            <a:spLocks noChangeShapeType="1"/>
          </p:cNvSpPr>
          <p:nvPr/>
        </p:nvSpPr>
        <p:spPr bwMode="auto">
          <a:xfrm flipV="1">
            <a:off x="7172325" y="3922713"/>
            <a:ext cx="266700" cy="304800"/>
          </a:xfrm>
          <a:prstGeom prst="line">
            <a:avLst/>
          </a:prstGeom>
          <a:noFill/>
          <a:ln w="19050">
            <a:solidFill>
              <a:srgbClr val="009900"/>
            </a:solidFill>
            <a:round/>
            <a:headEnd/>
            <a:tailEnd type="triangle" w="med" len="med"/>
          </a:ln>
        </p:spPr>
        <p:txBody>
          <a:bodyPr wrap="none" anchor="ctr">
            <a:prstTxWarp prst="textNoShape">
              <a:avLst/>
            </a:prstTxWarp>
          </a:bodyPr>
          <a:lstStyle/>
          <a:p>
            <a:endParaRPr lang="en-US"/>
          </a:p>
        </p:txBody>
      </p:sp>
      <p:grpSp>
        <p:nvGrpSpPr>
          <p:cNvPr id="266930" name="Group 1787"/>
          <p:cNvGrpSpPr>
            <a:grpSpLocks/>
          </p:cNvGrpSpPr>
          <p:nvPr/>
        </p:nvGrpSpPr>
        <p:grpSpPr bwMode="auto">
          <a:xfrm>
            <a:off x="6610350" y="1712913"/>
            <a:ext cx="628650" cy="590550"/>
            <a:chOff x="4230" y="1368"/>
            <a:chExt cx="396" cy="372"/>
          </a:xfrm>
        </p:grpSpPr>
        <p:sp>
          <p:nvSpPr>
            <p:cNvPr id="64859" name="Oval 1788"/>
            <p:cNvSpPr>
              <a:spLocks noChangeArrowheads="1"/>
            </p:cNvSpPr>
            <p:nvPr/>
          </p:nvSpPr>
          <p:spPr bwMode="auto">
            <a:xfrm>
              <a:off x="4277" y="1499"/>
              <a:ext cx="86" cy="86"/>
            </a:xfrm>
            <a:prstGeom prst="ellipse">
              <a:avLst/>
            </a:prstGeom>
            <a:solidFill>
              <a:srgbClr val="E6E2E2"/>
            </a:solidFill>
            <a:ln w="3175">
              <a:solidFill>
                <a:srgbClr val="FFFF45"/>
              </a:solidFill>
              <a:round/>
              <a:headEnd/>
              <a:tailEnd/>
            </a:ln>
          </p:spPr>
          <p:txBody>
            <a:bodyPr wrap="none" anchor="ctr">
              <a:prstTxWarp prst="textNoShape">
                <a:avLst/>
              </a:prstTxWarp>
            </a:bodyPr>
            <a:lstStyle/>
            <a:p>
              <a:pPr algn="ctr"/>
              <a:r>
                <a:rPr lang="en-US" sz="600" b="1">
                  <a:solidFill>
                    <a:srgbClr val="777777"/>
                  </a:solidFill>
                </a:rPr>
                <a:t>Ca</a:t>
              </a:r>
            </a:p>
          </p:txBody>
        </p:sp>
        <p:sp>
          <p:nvSpPr>
            <p:cNvPr id="64860" name="Oval 1789"/>
            <p:cNvSpPr>
              <a:spLocks noChangeArrowheads="1"/>
            </p:cNvSpPr>
            <p:nvPr/>
          </p:nvSpPr>
          <p:spPr bwMode="auto">
            <a:xfrm>
              <a:off x="4469" y="1475"/>
              <a:ext cx="86" cy="86"/>
            </a:xfrm>
            <a:prstGeom prst="ellipse">
              <a:avLst/>
            </a:prstGeom>
            <a:solidFill>
              <a:srgbClr val="E6E2E2"/>
            </a:solidFill>
            <a:ln w="3175">
              <a:solidFill>
                <a:srgbClr val="FFFF45"/>
              </a:solidFill>
              <a:round/>
              <a:headEnd/>
              <a:tailEnd/>
            </a:ln>
          </p:spPr>
          <p:txBody>
            <a:bodyPr wrap="none" anchor="ctr">
              <a:prstTxWarp prst="textNoShape">
                <a:avLst/>
              </a:prstTxWarp>
            </a:bodyPr>
            <a:lstStyle/>
            <a:p>
              <a:pPr algn="ctr"/>
              <a:r>
                <a:rPr lang="en-US" sz="600" b="1">
                  <a:solidFill>
                    <a:srgbClr val="777777"/>
                  </a:solidFill>
                </a:rPr>
                <a:t>Ca</a:t>
              </a:r>
            </a:p>
          </p:txBody>
        </p:sp>
        <p:sp>
          <p:nvSpPr>
            <p:cNvPr id="64861" name="Oval 1790"/>
            <p:cNvSpPr>
              <a:spLocks noChangeArrowheads="1"/>
            </p:cNvSpPr>
            <p:nvPr/>
          </p:nvSpPr>
          <p:spPr bwMode="auto">
            <a:xfrm>
              <a:off x="4345" y="1585"/>
              <a:ext cx="86" cy="86"/>
            </a:xfrm>
            <a:prstGeom prst="ellipse">
              <a:avLst/>
            </a:prstGeom>
            <a:solidFill>
              <a:srgbClr val="E6E2E2"/>
            </a:solidFill>
            <a:ln w="3175">
              <a:solidFill>
                <a:srgbClr val="FFFF45"/>
              </a:solidFill>
              <a:round/>
              <a:headEnd/>
              <a:tailEnd/>
            </a:ln>
          </p:spPr>
          <p:txBody>
            <a:bodyPr wrap="none" anchor="ctr">
              <a:prstTxWarp prst="textNoShape">
                <a:avLst/>
              </a:prstTxWarp>
            </a:bodyPr>
            <a:lstStyle/>
            <a:p>
              <a:pPr algn="ctr"/>
              <a:r>
                <a:rPr lang="en-US" sz="600" b="1">
                  <a:solidFill>
                    <a:srgbClr val="777777"/>
                  </a:solidFill>
                </a:rPr>
                <a:t>Ca</a:t>
              </a:r>
            </a:p>
          </p:txBody>
        </p:sp>
        <p:sp>
          <p:nvSpPr>
            <p:cNvPr id="64862" name="Oval 1791"/>
            <p:cNvSpPr>
              <a:spLocks noChangeArrowheads="1"/>
            </p:cNvSpPr>
            <p:nvPr/>
          </p:nvSpPr>
          <p:spPr bwMode="auto">
            <a:xfrm>
              <a:off x="4446" y="1589"/>
              <a:ext cx="86" cy="86"/>
            </a:xfrm>
            <a:prstGeom prst="ellipse">
              <a:avLst/>
            </a:prstGeom>
            <a:solidFill>
              <a:srgbClr val="E6E2E2"/>
            </a:solidFill>
            <a:ln w="3175">
              <a:solidFill>
                <a:srgbClr val="FFFF45"/>
              </a:solidFill>
              <a:round/>
              <a:headEnd/>
              <a:tailEnd/>
            </a:ln>
          </p:spPr>
          <p:txBody>
            <a:bodyPr wrap="none" anchor="ctr">
              <a:prstTxWarp prst="textNoShape">
                <a:avLst/>
              </a:prstTxWarp>
            </a:bodyPr>
            <a:lstStyle/>
            <a:p>
              <a:pPr algn="ctr"/>
              <a:r>
                <a:rPr lang="en-US" sz="600" b="1">
                  <a:solidFill>
                    <a:srgbClr val="777777"/>
                  </a:solidFill>
                </a:rPr>
                <a:t>Ca</a:t>
              </a:r>
            </a:p>
          </p:txBody>
        </p:sp>
        <p:sp>
          <p:nvSpPr>
            <p:cNvPr id="64863" name="Oval 1792"/>
            <p:cNvSpPr>
              <a:spLocks noChangeArrowheads="1"/>
            </p:cNvSpPr>
            <p:nvPr/>
          </p:nvSpPr>
          <p:spPr bwMode="auto">
            <a:xfrm>
              <a:off x="4363" y="1411"/>
              <a:ext cx="86" cy="86"/>
            </a:xfrm>
            <a:prstGeom prst="ellipse">
              <a:avLst/>
            </a:prstGeom>
            <a:solidFill>
              <a:srgbClr val="E6E2E2"/>
            </a:solidFill>
            <a:ln w="3175">
              <a:solidFill>
                <a:srgbClr val="FFFF45"/>
              </a:solidFill>
              <a:round/>
              <a:headEnd/>
              <a:tailEnd/>
            </a:ln>
          </p:spPr>
          <p:txBody>
            <a:bodyPr wrap="none" anchor="ctr">
              <a:prstTxWarp prst="textNoShape">
                <a:avLst/>
              </a:prstTxWarp>
            </a:bodyPr>
            <a:lstStyle/>
            <a:p>
              <a:pPr algn="ctr"/>
              <a:r>
                <a:rPr lang="en-US" sz="600" b="1">
                  <a:solidFill>
                    <a:srgbClr val="777777"/>
                  </a:solidFill>
                </a:rPr>
                <a:t>Ca</a:t>
              </a:r>
            </a:p>
          </p:txBody>
        </p:sp>
        <p:sp>
          <p:nvSpPr>
            <p:cNvPr id="64864" name="Oval 1793"/>
            <p:cNvSpPr>
              <a:spLocks noChangeArrowheads="1"/>
            </p:cNvSpPr>
            <p:nvPr/>
          </p:nvSpPr>
          <p:spPr bwMode="auto">
            <a:xfrm>
              <a:off x="4230" y="1368"/>
              <a:ext cx="396" cy="372"/>
            </a:xfrm>
            <a:prstGeom prst="ellipse">
              <a:avLst/>
            </a:prstGeom>
            <a:noFill/>
            <a:ln w="19050">
              <a:solidFill>
                <a:srgbClr val="E6FFCD"/>
              </a:solidFill>
              <a:round/>
              <a:headEnd/>
              <a:tailEnd/>
            </a:ln>
          </p:spPr>
          <p:txBody>
            <a:bodyPr wrap="none" anchor="ctr">
              <a:prstTxWarp prst="textNoShape">
                <a:avLst/>
              </a:prstTxWarp>
            </a:bodyPr>
            <a:lstStyle/>
            <a:p>
              <a:endParaRPr lang="es-ES"/>
            </a:p>
          </p:txBody>
        </p:sp>
      </p:grpSp>
      <p:sp>
        <p:nvSpPr>
          <p:cNvPr id="64659" name="Oval 1794"/>
          <p:cNvSpPr>
            <a:spLocks noChangeArrowheads="1"/>
          </p:cNvSpPr>
          <p:nvPr/>
        </p:nvSpPr>
        <p:spPr bwMode="auto">
          <a:xfrm>
            <a:off x="7726363" y="2520950"/>
            <a:ext cx="136525" cy="136525"/>
          </a:xfrm>
          <a:prstGeom prst="ellipse">
            <a:avLst/>
          </a:prstGeom>
          <a:solidFill>
            <a:srgbClr val="E6E2E2"/>
          </a:solidFill>
          <a:ln w="3175">
            <a:solidFill>
              <a:srgbClr val="FFFF45"/>
            </a:solidFill>
            <a:round/>
            <a:headEnd/>
            <a:tailEnd/>
          </a:ln>
        </p:spPr>
        <p:txBody>
          <a:bodyPr wrap="none" anchor="ctr">
            <a:prstTxWarp prst="textNoShape">
              <a:avLst/>
            </a:prstTxWarp>
          </a:bodyPr>
          <a:lstStyle/>
          <a:p>
            <a:pPr algn="ctr"/>
            <a:r>
              <a:rPr lang="en-US" sz="600" b="1">
                <a:solidFill>
                  <a:srgbClr val="777777"/>
                </a:solidFill>
              </a:rPr>
              <a:t>Ca</a:t>
            </a:r>
          </a:p>
        </p:txBody>
      </p:sp>
      <p:sp>
        <p:nvSpPr>
          <p:cNvPr id="64660" name="Oval 1795"/>
          <p:cNvSpPr>
            <a:spLocks noChangeArrowheads="1"/>
          </p:cNvSpPr>
          <p:nvPr/>
        </p:nvSpPr>
        <p:spPr bwMode="auto">
          <a:xfrm>
            <a:off x="7716838" y="2187575"/>
            <a:ext cx="136525" cy="136525"/>
          </a:xfrm>
          <a:prstGeom prst="ellipse">
            <a:avLst/>
          </a:prstGeom>
          <a:solidFill>
            <a:srgbClr val="E6E2E2"/>
          </a:solidFill>
          <a:ln w="3175">
            <a:solidFill>
              <a:srgbClr val="FFFF45"/>
            </a:solidFill>
            <a:round/>
            <a:headEnd/>
            <a:tailEnd/>
          </a:ln>
        </p:spPr>
        <p:txBody>
          <a:bodyPr wrap="none" anchor="ctr">
            <a:prstTxWarp prst="textNoShape">
              <a:avLst/>
            </a:prstTxWarp>
          </a:bodyPr>
          <a:lstStyle/>
          <a:p>
            <a:pPr algn="ctr"/>
            <a:r>
              <a:rPr lang="en-US" sz="600" b="1">
                <a:solidFill>
                  <a:srgbClr val="777777"/>
                </a:solidFill>
              </a:rPr>
              <a:t>Ca</a:t>
            </a:r>
          </a:p>
        </p:txBody>
      </p:sp>
      <p:sp>
        <p:nvSpPr>
          <p:cNvPr id="64661" name="Oval 1796"/>
          <p:cNvSpPr>
            <a:spLocks noChangeArrowheads="1"/>
          </p:cNvSpPr>
          <p:nvPr/>
        </p:nvSpPr>
        <p:spPr bwMode="auto">
          <a:xfrm>
            <a:off x="7435850" y="2492375"/>
            <a:ext cx="136525" cy="136525"/>
          </a:xfrm>
          <a:prstGeom prst="ellipse">
            <a:avLst/>
          </a:prstGeom>
          <a:solidFill>
            <a:srgbClr val="E6E2E2"/>
          </a:solidFill>
          <a:ln w="3175">
            <a:solidFill>
              <a:srgbClr val="FFFF45"/>
            </a:solidFill>
            <a:round/>
            <a:headEnd/>
            <a:tailEnd/>
          </a:ln>
        </p:spPr>
        <p:txBody>
          <a:bodyPr wrap="none" anchor="ctr">
            <a:prstTxWarp prst="textNoShape">
              <a:avLst/>
            </a:prstTxWarp>
          </a:bodyPr>
          <a:lstStyle/>
          <a:p>
            <a:pPr algn="ctr"/>
            <a:r>
              <a:rPr lang="en-US" sz="600" b="1">
                <a:solidFill>
                  <a:srgbClr val="777777"/>
                </a:solidFill>
              </a:rPr>
              <a:t>Ca</a:t>
            </a:r>
          </a:p>
        </p:txBody>
      </p:sp>
      <p:sp>
        <p:nvSpPr>
          <p:cNvPr id="64662" name="Oval 1797"/>
          <p:cNvSpPr>
            <a:spLocks noChangeArrowheads="1"/>
          </p:cNvSpPr>
          <p:nvPr/>
        </p:nvSpPr>
        <p:spPr bwMode="auto">
          <a:xfrm>
            <a:off x="7435850" y="2252663"/>
            <a:ext cx="136525" cy="136525"/>
          </a:xfrm>
          <a:prstGeom prst="ellipse">
            <a:avLst/>
          </a:prstGeom>
          <a:solidFill>
            <a:srgbClr val="E6E2E2"/>
          </a:solidFill>
          <a:ln w="3175">
            <a:solidFill>
              <a:srgbClr val="FFFF45"/>
            </a:solidFill>
            <a:round/>
            <a:headEnd/>
            <a:tailEnd/>
          </a:ln>
        </p:spPr>
        <p:txBody>
          <a:bodyPr wrap="none" anchor="ctr">
            <a:prstTxWarp prst="textNoShape">
              <a:avLst/>
            </a:prstTxWarp>
          </a:bodyPr>
          <a:lstStyle/>
          <a:p>
            <a:pPr algn="ctr"/>
            <a:r>
              <a:rPr lang="en-US" sz="600" b="1">
                <a:solidFill>
                  <a:srgbClr val="777777"/>
                </a:solidFill>
              </a:rPr>
              <a:t>Ca</a:t>
            </a:r>
          </a:p>
        </p:txBody>
      </p:sp>
      <p:sp>
        <p:nvSpPr>
          <p:cNvPr id="64663" name="AutoShape 1798"/>
          <p:cNvSpPr>
            <a:spLocks noChangeArrowheads="1"/>
          </p:cNvSpPr>
          <p:nvPr/>
        </p:nvSpPr>
        <p:spPr bwMode="auto">
          <a:xfrm>
            <a:off x="7408863" y="2317750"/>
            <a:ext cx="411162" cy="246063"/>
          </a:xfrm>
          <a:prstGeom prst="moon">
            <a:avLst>
              <a:gd name="adj" fmla="val 64093"/>
            </a:avLst>
          </a:prstGeom>
          <a:gradFill rotWithShape="1">
            <a:gsLst>
              <a:gs pos="0">
                <a:srgbClr val="FFEFD1"/>
              </a:gs>
              <a:gs pos="100000">
                <a:srgbClr val="AA9152"/>
              </a:gs>
            </a:gsLst>
            <a:lin ang="0" scaled="1"/>
          </a:gradFill>
          <a:ln w="9525">
            <a:noFill/>
            <a:miter lim="800000"/>
            <a:headEnd/>
            <a:tailEnd/>
          </a:ln>
        </p:spPr>
        <p:txBody>
          <a:bodyPr wrap="none" anchor="ctr">
            <a:prstTxWarp prst="textNoShape">
              <a:avLst/>
            </a:prstTxWarp>
          </a:bodyPr>
          <a:lstStyle/>
          <a:p>
            <a:pPr algn="ctr"/>
            <a:r>
              <a:rPr lang="en-US" sz="800" b="1">
                <a:solidFill>
                  <a:srgbClr val="990033"/>
                </a:solidFill>
              </a:rPr>
              <a:t>CaM   </a:t>
            </a:r>
          </a:p>
        </p:txBody>
      </p:sp>
      <p:sp>
        <p:nvSpPr>
          <p:cNvPr id="64664" name="Oval 1799"/>
          <p:cNvSpPr>
            <a:spLocks noChangeArrowheads="1"/>
          </p:cNvSpPr>
          <p:nvPr/>
        </p:nvSpPr>
        <p:spPr bwMode="auto">
          <a:xfrm>
            <a:off x="7137400" y="3098800"/>
            <a:ext cx="365125" cy="228600"/>
          </a:xfrm>
          <a:prstGeom prst="ellipse">
            <a:avLst/>
          </a:prstGeom>
          <a:gradFill rotWithShape="1">
            <a:gsLst>
              <a:gs pos="0">
                <a:srgbClr val="6A704F"/>
              </a:gs>
              <a:gs pos="50000">
                <a:srgbClr val="E4F2AB"/>
              </a:gs>
              <a:gs pos="100000">
                <a:srgbClr val="6A704F"/>
              </a:gs>
            </a:gsLst>
            <a:lin ang="5400000" scaled="1"/>
          </a:gradFill>
          <a:ln w="9525">
            <a:solidFill>
              <a:schemeClr val="tx1"/>
            </a:solidFill>
            <a:round/>
            <a:headEnd/>
            <a:tailEnd/>
          </a:ln>
        </p:spPr>
        <p:txBody>
          <a:bodyPr wrap="none" anchor="ctr">
            <a:prstTxWarp prst="textNoShape">
              <a:avLst/>
            </a:prstTxWarp>
          </a:bodyPr>
          <a:lstStyle/>
          <a:p>
            <a:pPr algn="ctr"/>
            <a:r>
              <a:rPr lang="en-US" sz="800" b="1">
                <a:solidFill>
                  <a:srgbClr val="990033"/>
                </a:solidFill>
              </a:rPr>
              <a:t>CamKII</a:t>
            </a:r>
          </a:p>
        </p:txBody>
      </p:sp>
      <p:sp>
        <p:nvSpPr>
          <p:cNvPr id="64665" name="AutoShape 1800"/>
          <p:cNvSpPr>
            <a:spLocks noChangeArrowheads="1"/>
          </p:cNvSpPr>
          <p:nvPr/>
        </p:nvSpPr>
        <p:spPr bwMode="auto">
          <a:xfrm>
            <a:off x="6856413" y="3089275"/>
            <a:ext cx="411162" cy="246063"/>
          </a:xfrm>
          <a:prstGeom prst="moon">
            <a:avLst>
              <a:gd name="adj" fmla="val 64093"/>
            </a:avLst>
          </a:prstGeom>
          <a:gradFill rotWithShape="1">
            <a:gsLst>
              <a:gs pos="0">
                <a:srgbClr val="FFEFD1"/>
              </a:gs>
              <a:gs pos="100000">
                <a:srgbClr val="AA9152"/>
              </a:gs>
            </a:gsLst>
            <a:lin ang="0" scaled="1"/>
          </a:gradFill>
          <a:ln w="9525">
            <a:noFill/>
            <a:miter lim="800000"/>
            <a:headEnd/>
            <a:tailEnd/>
          </a:ln>
        </p:spPr>
        <p:txBody>
          <a:bodyPr wrap="none" anchor="ctr">
            <a:prstTxWarp prst="textNoShape">
              <a:avLst/>
            </a:prstTxWarp>
          </a:bodyPr>
          <a:lstStyle/>
          <a:p>
            <a:pPr algn="ctr"/>
            <a:r>
              <a:rPr lang="en-US" sz="800" b="1">
                <a:solidFill>
                  <a:srgbClr val="990033"/>
                </a:solidFill>
              </a:rPr>
              <a:t>CaM   </a:t>
            </a:r>
          </a:p>
        </p:txBody>
      </p:sp>
      <p:sp>
        <p:nvSpPr>
          <p:cNvPr id="64666" name="Oval 1801"/>
          <p:cNvSpPr>
            <a:spLocks noChangeArrowheads="1"/>
          </p:cNvSpPr>
          <p:nvPr/>
        </p:nvSpPr>
        <p:spPr bwMode="auto">
          <a:xfrm flipH="1">
            <a:off x="7899400" y="3073400"/>
            <a:ext cx="365125" cy="228600"/>
          </a:xfrm>
          <a:prstGeom prst="ellipse">
            <a:avLst/>
          </a:prstGeom>
          <a:gradFill rotWithShape="1">
            <a:gsLst>
              <a:gs pos="0">
                <a:schemeClr val="bg2"/>
              </a:gs>
              <a:gs pos="100000">
                <a:srgbClr val="0E470D"/>
              </a:gs>
            </a:gsLst>
            <a:lin ang="5400000" scaled="1"/>
          </a:gradFill>
          <a:ln w="9525">
            <a:noFill/>
            <a:round/>
            <a:headEnd/>
            <a:tailEnd/>
          </a:ln>
        </p:spPr>
        <p:txBody>
          <a:bodyPr wrap="none" anchor="ctr">
            <a:prstTxWarp prst="textNoShape">
              <a:avLst/>
            </a:prstTxWarp>
          </a:bodyPr>
          <a:lstStyle/>
          <a:p>
            <a:pPr algn="ctr"/>
            <a:r>
              <a:rPr lang="en-US" sz="800" b="1">
                <a:solidFill>
                  <a:srgbClr val="FFFF00"/>
                </a:solidFill>
              </a:rPr>
              <a:t>MLCK</a:t>
            </a:r>
          </a:p>
        </p:txBody>
      </p:sp>
      <p:sp>
        <p:nvSpPr>
          <p:cNvPr id="64667" name="AutoShape 1802"/>
          <p:cNvSpPr>
            <a:spLocks noChangeArrowheads="1"/>
          </p:cNvSpPr>
          <p:nvPr/>
        </p:nvSpPr>
        <p:spPr bwMode="auto">
          <a:xfrm>
            <a:off x="7620000" y="3070225"/>
            <a:ext cx="411163" cy="246063"/>
          </a:xfrm>
          <a:prstGeom prst="moon">
            <a:avLst>
              <a:gd name="adj" fmla="val 64093"/>
            </a:avLst>
          </a:prstGeom>
          <a:gradFill rotWithShape="1">
            <a:gsLst>
              <a:gs pos="0">
                <a:srgbClr val="FFEFD1"/>
              </a:gs>
              <a:gs pos="100000">
                <a:srgbClr val="AA9152"/>
              </a:gs>
            </a:gsLst>
            <a:lin ang="0" scaled="1"/>
          </a:gradFill>
          <a:ln w="9525">
            <a:noFill/>
            <a:miter lim="800000"/>
            <a:headEnd/>
            <a:tailEnd/>
          </a:ln>
        </p:spPr>
        <p:txBody>
          <a:bodyPr wrap="none" anchor="ctr">
            <a:prstTxWarp prst="textNoShape">
              <a:avLst/>
            </a:prstTxWarp>
          </a:bodyPr>
          <a:lstStyle/>
          <a:p>
            <a:pPr algn="ctr"/>
            <a:r>
              <a:rPr lang="en-US" sz="800" b="1">
                <a:solidFill>
                  <a:srgbClr val="990033"/>
                </a:solidFill>
              </a:rPr>
              <a:t>CaM   </a:t>
            </a:r>
          </a:p>
        </p:txBody>
      </p:sp>
      <p:sp>
        <p:nvSpPr>
          <p:cNvPr id="64668" name="Line 1803"/>
          <p:cNvSpPr>
            <a:spLocks noChangeShapeType="1"/>
          </p:cNvSpPr>
          <p:nvPr/>
        </p:nvSpPr>
        <p:spPr bwMode="auto">
          <a:xfrm flipV="1">
            <a:off x="7029450" y="3341688"/>
            <a:ext cx="133350" cy="838200"/>
          </a:xfrm>
          <a:prstGeom prst="line">
            <a:avLst/>
          </a:prstGeom>
          <a:noFill/>
          <a:ln w="19050">
            <a:solidFill>
              <a:srgbClr val="009900"/>
            </a:solidFill>
            <a:round/>
            <a:headEnd/>
            <a:tailEnd type="triangle" w="med" len="med"/>
          </a:ln>
        </p:spPr>
        <p:txBody>
          <a:bodyPr wrap="none" anchor="ctr">
            <a:prstTxWarp prst="textNoShape">
              <a:avLst/>
            </a:prstTxWarp>
          </a:bodyPr>
          <a:lstStyle/>
          <a:p>
            <a:endParaRPr lang="en-US"/>
          </a:p>
        </p:txBody>
      </p:sp>
      <p:sp>
        <p:nvSpPr>
          <p:cNvPr id="64669" name="Oval 1804"/>
          <p:cNvSpPr>
            <a:spLocks noChangeAspect="1" noChangeArrowheads="1"/>
          </p:cNvSpPr>
          <p:nvPr/>
        </p:nvSpPr>
        <p:spPr bwMode="auto">
          <a:xfrm flipH="1">
            <a:off x="7370763" y="3275013"/>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64670" name="Line 1805"/>
          <p:cNvSpPr>
            <a:spLocks noChangeShapeType="1"/>
          </p:cNvSpPr>
          <p:nvPr/>
        </p:nvSpPr>
        <p:spPr bwMode="auto">
          <a:xfrm flipH="1">
            <a:off x="7362825" y="2665413"/>
            <a:ext cx="190500" cy="381000"/>
          </a:xfrm>
          <a:prstGeom prst="line">
            <a:avLst/>
          </a:prstGeom>
          <a:noFill/>
          <a:ln w="19050">
            <a:solidFill>
              <a:srgbClr val="009900"/>
            </a:solidFill>
            <a:round/>
            <a:headEnd/>
            <a:tailEnd type="triangle" w="med" len="med"/>
          </a:ln>
        </p:spPr>
        <p:txBody>
          <a:bodyPr wrap="none" anchor="ctr">
            <a:prstTxWarp prst="textNoShape">
              <a:avLst/>
            </a:prstTxWarp>
          </a:bodyPr>
          <a:lstStyle/>
          <a:p>
            <a:endParaRPr lang="en-US"/>
          </a:p>
        </p:txBody>
      </p:sp>
      <p:sp>
        <p:nvSpPr>
          <p:cNvPr id="64671" name="Line 1806"/>
          <p:cNvSpPr>
            <a:spLocks noChangeShapeType="1"/>
          </p:cNvSpPr>
          <p:nvPr/>
        </p:nvSpPr>
        <p:spPr bwMode="auto">
          <a:xfrm>
            <a:off x="7705725" y="2636838"/>
            <a:ext cx="123825" cy="390525"/>
          </a:xfrm>
          <a:prstGeom prst="line">
            <a:avLst/>
          </a:prstGeom>
          <a:noFill/>
          <a:ln w="19050">
            <a:solidFill>
              <a:srgbClr val="009900"/>
            </a:solidFill>
            <a:round/>
            <a:headEnd/>
            <a:tailEnd type="triangle" w="med" len="med"/>
          </a:ln>
        </p:spPr>
        <p:txBody>
          <a:bodyPr wrap="none" anchor="ctr">
            <a:prstTxWarp prst="textNoShape">
              <a:avLst/>
            </a:prstTxWarp>
          </a:bodyPr>
          <a:lstStyle/>
          <a:p>
            <a:endParaRPr lang="en-US"/>
          </a:p>
        </p:txBody>
      </p:sp>
      <p:sp>
        <p:nvSpPr>
          <p:cNvPr id="64672" name="Oval 1807"/>
          <p:cNvSpPr>
            <a:spLocks noChangeArrowheads="1"/>
          </p:cNvSpPr>
          <p:nvPr/>
        </p:nvSpPr>
        <p:spPr bwMode="auto">
          <a:xfrm flipH="1">
            <a:off x="8255000" y="3659188"/>
            <a:ext cx="503238" cy="228600"/>
          </a:xfrm>
          <a:prstGeom prst="ellipse">
            <a:avLst/>
          </a:prstGeom>
          <a:gradFill rotWithShape="1">
            <a:gsLst>
              <a:gs pos="0">
                <a:srgbClr val="CCFF33"/>
              </a:gs>
              <a:gs pos="100000">
                <a:srgbClr val="0E470D"/>
              </a:gs>
            </a:gsLst>
            <a:lin ang="5400000" scaled="1"/>
          </a:gradFill>
          <a:ln w="9525">
            <a:noFill/>
            <a:round/>
            <a:headEnd/>
            <a:tailEnd/>
          </a:ln>
        </p:spPr>
        <p:txBody>
          <a:bodyPr wrap="none" anchor="ctr">
            <a:prstTxWarp prst="textNoShape">
              <a:avLst/>
            </a:prstTxWarp>
          </a:bodyPr>
          <a:lstStyle/>
          <a:p>
            <a:pPr algn="ctr"/>
            <a:r>
              <a:rPr lang="en-US" sz="1000" b="1"/>
              <a:t>DAPK</a:t>
            </a:r>
          </a:p>
        </p:txBody>
      </p:sp>
      <p:sp>
        <p:nvSpPr>
          <p:cNvPr id="64673" name="AutoShape 1808"/>
          <p:cNvSpPr>
            <a:spLocks noChangeArrowheads="1"/>
          </p:cNvSpPr>
          <p:nvPr/>
        </p:nvSpPr>
        <p:spPr bwMode="auto">
          <a:xfrm>
            <a:off x="7967663" y="3648075"/>
            <a:ext cx="411162" cy="246063"/>
          </a:xfrm>
          <a:prstGeom prst="moon">
            <a:avLst>
              <a:gd name="adj" fmla="val 64093"/>
            </a:avLst>
          </a:prstGeom>
          <a:gradFill rotWithShape="1">
            <a:gsLst>
              <a:gs pos="0">
                <a:srgbClr val="FFEFD1"/>
              </a:gs>
              <a:gs pos="100000">
                <a:srgbClr val="AA9152"/>
              </a:gs>
            </a:gsLst>
            <a:lin ang="0" scaled="1"/>
          </a:gradFill>
          <a:ln w="9525">
            <a:noFill/>
            <a:miter lim="800000"/>
            <a:headEnd/>
            <a:tailEnd/>
          </a:ln>
        </p:spPr>
        <p:txBody>
          <a:bodyPr wrap="none" anchor="ctr">
            <a:prstTxWarp prst="textNoShape">
              <a:avLst/>
            </a:prstTxWarp>
          </a:bodyPr>
          <a:lstStyle/>
          <a:p>
            <a:pPr algn="ctr"/>
            <a:r>
              <a:rPr lang="en-US" sz="800" b="1">
                <a:solidFill>
                  <a:srgbClr val="990033"/>
                </a:solidFill>
              </a:rPr>
              <a:t>CaM   </a:t>
            </a:r>
          </a:p>
        </p:txBody>
      </p:sp>
      <p:sp>
        <p:nvSpPr>
          <p:cNvPr id="64674" name="Freeform 1809"/>
          <p:cNvSpPr>
            <a:spLocks/>
          </p:cNvSpPr>
          <p:nvPr/>
        </p:nvSpPr>
        <p:spPr bwMode="auto">
          <a:xfrm>
            <a:off x="7181850" y="1939925"/>
            <a:ext cx="477838" cy="363538"/>
          </a:xfrm>
          <a:custGeom>
            <a:avLst/>
            <a:gdLst>
              <a:gd name="T0" fmla="*/ 0 w 301"/>
              <a:gd name="T1" fmla="*/ 2147483647 h 229"/>
              <a:gd name="T2" fmla="*/ 2147483647 w 301"/>
              <a:gd name="T3" fmla="*/ 2147483647 h 229"/>
              <a:gd name="T4" fmla="*/ 2147483647 w 301"/>
              <a:gd name="T5" fmla="*/ 2147483647 h 229"/>
              <a:gd name="T6" fmla="*/ 0 60000 65536"/>
              <a:gd name="T7" fmla="*/ 0 60000 65536"/>
              <a:gd name="T8" fmla="*/ 0 60000 65536"/>
              <a:gd name="T9" fmla="*/ 0 w 301"/>
              <a:gd name="T10" fmla="*/ 0 h 229"/>
              <a:gd name="T11" fmla="*/ 301 w 301"/>
              <a:gd name="T12" fmla="*/ 229 h 229"/>
            </a:gdLst>
            <a:ahLst/>
            <a:cxnLst>
              <a:cxn ang="T6">
                <a:pos x="T0" y="T1"/>
              </a:cxn>
              <a:cxn ang="T7">
                <a:pos x="T2" y="T3"/>
              </a:cxn>
              <a:cxn ang="T8">
                <a:pos x="T4" y="T5"/>
              </a:cxn>
            </a:cxnLst>
            <a:rect l="T9" t="T10" r="T11" b="T12"/>
            <a:pathLst>
              <a:path w="301" h="229">
                <a:moveTo>
                  <a:pt x="0" y="7"/>
                </a:moveTo>
                <a:cubicBezTo>
                  <a:pt x="42" y="12"/>
                  <a:pt x="203" y="0"/>
                  <a:pt x="252" y="37"/>
                </a:cubicBezTo>
                <a:cubicBezTo>
                  <a:pt x="301" y="74"/>
                  <a:pt x="285" y="189"/>
                  <a:pt x="294" y="229"/>
                </a:cubicBezTo>
              </a:path>
            </a:pathLst>
          </a:custGeom>
          <a:noFill/>
          <a:ln w="19050">
            <a:solidFill>
              <a:srgbClr val="009900"/>
            </a:solidFill>
            <a:round/>
            <a:headEnd/>
            <a:tailEnd type="triangle" w="med" len="med"/>
          </a:ln>
        </p:spPr>
        <p:txBody>
          <a:bodyPr wrap="none" anchor="ctr">
            <a:prstTxWarp prst="textNoShape">
              <a:avLst/>
            </a:prstTxWarp>
          </a:bodyPr>
          <a:lstStyle/>
          <a:p>
            <a:endParaRPr lang="es-ES"/>
          </a:p>
        </p:txBody>
      </p:sp>
      <p:sp>
        <p:nvSpPr>
          <p:cNvPr id="64675" name="Freeform 1810"/>
          <p:cNvSpPr>
            <a:spLocks/>
          </p:cNvSpPr>
          <p:nvPr/>
        </p:nvSpPr>
        <p:spPr bwMode="auto">
          <a:xfrm>
            <a:off x="7820025" y="2444750"/>
            <a:ext cx="666750" cy="1154113"/>
          </a:xfrm>
          <a:custGeom>
            <a:avLst/>
            <a:gdLst>
              <a:gd name="T0" fmla="*/ 0 w 420"/>
              <a:gd name="T1" fmla="*/ 2147483647 h 727"/>
              <a:gd name="T2" fmla="*/ 2147483647 w 420"/>
              <a:gd name="T3" fmla="*/ 2147483647 h 727"/>
              <a:gd name="T4" fmla="*/ 2147483647 w 420"/>
              <a:gd name="T5" fmla="*/ 2147483647 h 727"/>
              <a:gd name="T6" fmla="*/ 0 60000 65536"/>
              <a:gd name="T7" fmla="*/ 0 60000 65536"/>
              <a:gd name="T8" fmla="*/ 0 60000 65536"/>
              <a:gd name="T9" fmla="*/ 0 w 420"/>
              <a:gd name="T10" fmla="*/ 0 h 727"/>
              <a:gd name="T11" fmla="*/ 420 w 420"/>
              <a:gd name="T12" fmla="*/ 727 h 727"/>
            </a:gdLst>
            <a:ahLst/>
            <a:cxnLst>
              <a:cxn ang="T6">
                <a:pos x="T0" y="T1"/>
              </a:cxn>
              <a:cxn ang="T7">
                <a:pos x="T2" y="T3"/>
              </a:cxn>
              <a:cxn ang="T8">
                <a:pos x="T4" y="T5"/>
              </a:cxn>
            </a:cxnLst>
            <a:rect l="T9" t="T10" r="T11" b="T12"/>
            <a:pathLst>
              <a:path w="420" h="727">
                <a:moveTo>
                  <a:pt x="0" y="1"/>
                </a:moveTo>
                <a:cubicBezTo>
                  <a:pt x="100" y="13"/>
                  <a:pt x="182" y="0"/>
                  <a:pt x="252" y="121"/>
                </a:cubicBezTo>
                <a:cubicBezTo>
                  <a:pt x="322" y="242"/>
                  <a:pt x="385" y="601"/>
                  <a:pt x="420" y="727"/>
                </a:cubicBezTo>
              </a:path>
            </a:pathLst>
          </a:custGeom>
          <a:noFill/>
          <a:ln w="19050">
            <a:solidFill>
              <a:srgbClr val="009900"/>
            </a:solidFill>
            <a:round/>
            <a:headEnd/>
            <a:tailEnd type="triangle" w="med" len="med"/>
          </a:ln>
        </p:spPr>
        <p:txBody>
          <a:bodyPr wrap="none" anchor="ctr">
            <a:prstTxWarp prst="textNoShape">
              <a:avLst/>
            </a:prstTxWarp>
          </a:bodyPr>
          <a:lstStyle/>
          <a:p>
            <a:endParaRPr lang="es-ES"/>
          </a:p>
        </p:txBody>
      </p:sp>
      <p:sp>
        <p:nvSpPr>
          <p:cNvPr id="64676" name="Oval 1811"/>
          <p:cNvSpPr>
            <a:spLocks noChangeAspect="1" noChangeArrowheads="1"/>
          </p:cNvSpPr>
          <p:nvPr/>
        </p:nvSpPr>
        <p:spPr bwMode="auto">
          <a:xfrm flipH="1">
            <a:off x="8570913" y="3827463"/>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64677" name="Freeform 1812"/>
          <p:cNvSpPr>
            <a:spLocks/>
          </p:cNvSpPr>
          <p:nvPr/>
        </p:nvSpPr>
        <p:spPr bwMode="auto">
          <a:xfrm>
            <a:off x="4267200" y="3760788"/>
            <a:ext cx="438150" cy="276225"/>
          </a:xfrm>
          <a:custGeom>
            <a:avLst/>
            <a:gdLst>
              <a:gd name="T0" fmla="*/ 0 w 276"/>
              <a:gd name="T1" fmla="*/ 0 h 174"/>
              <a:gd name="T2" fmla="*/ 2147483647 w 276"/>
              <a:gd name="T3" fmla="*/ 2147483647 h 174"/>
              <a:gd name="T4" fmla="*/ 2147483647 w 276"/>
              <a:gd name="T5" fmla="*/ 2147483647 h 174"/>
              <a:gd name="T6" fmla="*/ 0 60000 65536"/>
              <a:gd name="T7" fmla="*/ 0 60000 65536"/>
              <a:gd name="T8" fmla="*/ 0 60000 65536"/>
              <a:gd name="T9" fmla="*/ 0 w 276"/>
              <a:gd name="T10" fmla="*/ 0 h 174"/>
              <a:gd name="T11" fmla="*/ 276 w 276"/>
              <a:gd name="T12" fmla="*/ 174 h 174"/>
            </a:gdLst>
            <a:ahLst/>
            <a:cxnLst>
              <a:cxn ang="T6">
                <a:pos x="T0" y="T1"/>
              </a:cxn>
              <a:cxn ang="T7">
                <a:pos x="T2" y="T3"/>
              </a:cxn>
              <a:cxn ang="T8">
                <a:pos x="T4" y="T5"/>
              </a:cxn>
            </a:cxnLst>
            <a:rect l="T9" t="T10" r="T11" b="T12"/>
            <a:pathLst>
              <a:path w="276" h="174">
                <a:moveTo>
                  <a:pt x="0" y="0"/>
                </a:moveTo>
                <a:cubicBezTo>
                  <a:pt x="67" y="3"/>
                  <a:pt x="134" y="7"/>
                  <a:pt x="180" y="36"/>
                </a:cubicBezTo>
                <a:cubicBezTo>
                  <a:pt x="226" y="65"/>
                  <a:pt x="251" y="119"/>
                  <a:pt x="276" y="174"/>
                </a:cubicBezTo>
              </a:path>
            </a:pathLst>
          </a:custGeom>
          <a:noFill/>
          <a:ln w="19050">
            <a:solidFill>
              <a:srgbClr val="009900"/>
            </a:solidFill>
            <a:round/>
            <a:headEnd/>
            <a:tailEnd type="triangle" w="med" len="med"/>
          </a:ln>
        </p:spPr>
        <p:txBody>
          <a:bodyPr wrap="none" anchor="ctr">
            <a:prstTxWarp prst="textNoShape">
              <a:avLst/>
            </a:prstTxWarp>
          </a:bodyPr>
          <a:lstStyle/>
          <a:p>
            <a:endParaRPr lang="es-ES"/>
          </a:p>
        </p:txBody>
      </p:sp>
      <p:sp>
        <p:nvSpPr>
          <p:cNvPr id="64678" name="Oval 1813"/>
          <p:cNvSpPr>
            <a:spLocks noChangeAspect="1" noChangeArrowheads="1"/>
          </p:cNvSpPr>
          <p:nvPr/>
        </p:nvSpPr>
        <p:spPr bwMode="auto">
          <a:xfrm flipH="1">
            <a:off x="6684963" y="5484813"/>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64679" name="AutoShape 1814"/>
          <p:cNvSpPr>
            <a:spLocks/>
          </p:cNvSpPr>
          <p:nvPr/>
        </p:nvSpPr>
        <p:spPr bwMode="auto">
          <a:xfrm rot="5400000">
            <a:off x="6253163" y="4927600"/>
            <a:ext cx="88900" cy="2247900"/>
          </a:xfrm>
          <a:prstGeom prst="leftBracket">
            <a:avLst>
              <a:gd name="adj" fmla="val 210714"/>
            </a:avLst>
          </a:prstGeom>
          <a:noFill/>
          <a:ln w="19050">
            <a:solidFill>
              <a:schemeClr val="bg2"/>
            </a:solidFill>
            <a:round/>
            <a:headEnd/>
            <a:tailEnd/>
          </a:ln>
        </p:spPr>
        <p:txBody>
          <a:bodyPr wrap="none" anchor="ctr">
            <a:prstTxWarp prst="textNoShape">
              <a:avLst/>
            </a:prstTxWarp>
          </a:bodyPr>
          <a:lstStyle/>
          <a:p>
            <a:endParaRPr lang="es-ES"/>
          </a:p>
        </p:txBody>
      </p:sp>
      <p:sp>
        <p:nvSpPr>
          <p:cNvPr id="64680" name="Line 1815"/>
          <p:cNvSpPr>
            <a:spLocks noChangeShapeType="1"/>
          </p:cNvSpPr>
          <p:nvPr/>
        </p:nvSpPr>
        <p:spPr bwMode="auto">
          <a:xfrm>
            <a:off x="5934075" y="5541963"/>
            <a:ext cx="0" cy="409575"/>
          </a:xfrm>
          <a:prstGeom prst="line">
            <a:avLst/>
          </a:prstGeom>
          <a:noFill/>
          <a:ln w="19050">
            <a:solidFill>
              <a:srgbClr val="009900"/>
            </a:solidFill>
            <a:round/>
            <a:headEnd/>
            <a:tailEnd type="triangle" w="med" len="med"/>
          </a:ln>
        </p:spPr>
        <p:txBody>
          <a:bodyPr wrap="none" anchor="ctr">
            <a:prstTxWarp prst="textNoShape">
              <a:avLst/>
            </a:prstTxWarp>
          </a:bodyPr>
          <a:lstStyle/>
          <a:p>
            <a:endParaRPr lang="en-US"/>
          </a:p>
        </p:txBody>
      </p:sp>
      <p:sp>
        <p:nvSpPr>
          <p:cNvPr id="64681" name="Freeform 1816"/>
          <p:cNvSpPr>
            <a:spLocks/>
          </p:cNvSpPr>
          <p:nvPr/>
        </p:nvSpPr>
        <p:spPr bwMode="auto">
          <a:xfrm>
            <a:off x="6310313" y="5694363"/>
            <a:ext cx="271462" cy="238125"/>
          </a:xfrm>
          <a:custGeom>
            <a:avLst/>
            <a:gdLst>
              <a:gd name="T0" fmla="*/ 2147483647 w 171"/>
              <a:gd name="T1" fmla="*/ 0 h 150"/>
              <a:gd name="T2" fmla="*/ 2147483647 w 171"/>
              <a:gd name="T3" fmla="*/ 2147483647 h 150"/>
              <a:gd name="T4" fmla="*/ 2147483647 w 171"/>
              <a:gd name="T5" fmla="*/ 2147483647 h 150"/>
              <a:gd name="T6" fmla="*/ 0 60000 65536"/>
              <a:gd name="T7" fmla="*/ 0 60000 65536"/>
              <a:gd name="T8" fmla="*/ 0 60000 65536"/>
              <a:gd name="T9" fmla="*/ 0 w 171"/>
              <a:gd name="T10" fmla="*/ 0 h 150"/>
              <a:gd name="T11" fmla="*/ 171 w 171"/>
              <a:gd name="T12" fmla="*/ 150 h 150"/>
            </a:gdLst>
            <a:ahLst/>
            <a:cxnLst>
              <a:cxn ang="T6">
                <a:pos x="T0" y="T1"/>
              </a:cxn>
              <a:cxn ang="T7">
                <a:pos x="T2" y="T3"/>
              </a:cxn>
              <a:cxn ang="T8">
                <a:pos x="T4" y="T5"/>
              </a:cxn>
            </a:cxnLst>
            <a:rect l="T9" t="T10" r="T11" b="T12"/>
            <a:pathLst>
              <a:path w="171" h="150">
                <a:moveTo>
                  <a:pt x="171" y="0"/>
                </a:moveTo>
                <a:cubicBezTo>
                  <a:pt x="147" y="6"/>
                  <a:pt x="54" y="17"/>
                  <a:pt x="27" y="42"/>
                </a:cubicBezTo>
                <a:cubicBezTo>
                  <a:pt x="0" y="67"/>
                  <a:pt x="11" y="133"/>
                  <a:pt x="9" y="150"/>
                </a:cubicBezTo>
              </a:path>
            </a:pathLst>
          </a:custGeom>
          <a:noFill/>
          <a:ln w="19050">
            <a:solidFill>
              <a:srgbClr val="009900"/>
            </a:solidFill>
            <a:round/>
            <a:headEnd/>
            <a:tailEnd type="triangle" w="med" len="med"/>
          </a:ln>
        </p:spPr>
        <p:txBody>
          <a:bodyPr wrap="none" anchor="ctr">
            <a:prstTxWarp prst="textNoShape">
              <a:avLst/>
            </a:prstTxWarp>
          </a:bodyPr>
          <a:lstStyle/>
          <a:p>
            <a:endParaRPr lang="es-ES"/>
          </a:p>
        </p:txBody>
      </p:sp>
      <p:sp>
        <p:nvSpPr>
          <p:cNvPr id="64682" name="Freeform 1817"/>
          <p:cNvSpPr>
            <a:spLocks/>
          </p:cNvSpPr>
          <p:nvPr/>
        </p:nvSpPr>
        <p:spPr bwMode="auto">
          <a:xfrm>
            <a:off x="6524625" y="4849813"/>
            <a:ext cx="381000" cy="234950"/>
          </a:xfrm>
          <a:custGeom>
            <a:avLst/>
            <a:gdLst>
              <a:gd name="T0" fmla="*/ 2147483647 w 240"/>
              <a:gd name="T1" fmla="*/ 2147483647 h 148"/>
              <a:gd name="T2" fmla="*/ 2147483647 w 240"/>
              <a:gd name="T3" fmla="*/ 2147483647 h 148"/>
              <a:gd name="T4" fmla="*/ 0 w 240"/>
              <a:gd name="T5" fmla="*/ 2147483647 h 148"/>
              <a:gd name="T6" fmla="*/ 0 60000 65536"/>
              <a:gd name="T7" fmla="*/ 0 60000 65536"/>
              <a:gd name="T8" fmla="*/ 0 60000 65536"/>
              <a:gd name="T9" fmla="*/ 0 w 240"/>
              <a:gd name="T10" fmla="*/ 0 h 148"/>
              <a:gd name="T11" fmla="*/ 240 w 240"/>
              <a:gd name="T12" fmla="*/ 148 h 148"/>
            </a:gdLst>
            <a:ahLst/>
            <a:cxnLst>
              <a:cxn ang="T6">
                <a:pos x="T0" y="T1"/>
              </a:cxn>
              <a:cxn ang="T7">
                <a:pos x="T2" y="T3"/>
              </a:cxn>
              <a:cxn ang="T8">
                <a:pos x="T4" y="T5"/>
              </a:cxn>
            </a:cxnLst>
            <a:rect l="T9" t="T10" r="T11" b="T12"/>
            <a:pathLst>
              <a:path w="240" h="148">
                <a:moveTo>
                  <a:pt x="240" y="148"/>
                </a:moveTo>
                <a:cubicBezTo>
                  <a:pt x="233" y="127"/>
                  <a:pt x="238" y="44"/>
                  <a:pt x="198" y="22"/>
                </a:cubicBezTo>
                <a:cubicBezTo>
                  <a:pt x="158" y="0"/>
                  <a:pt x="41" y="17"/>
                  <a:pt x="0" y="16"/>
                </a:cubicBezTo>
              </a:path>
            </a:pathLst>
          </a:custGeom>
          <a:noFill/>
          <a:ln w="19050">
            <a:solidFill>
              <a:srgbClr val="FF0000"/>
            </a:solidFill>
            <a:round/>
            <a:headEnd/>
            <a:tailEnd type="triangle" w="med" len="med"/>
          </a:ln>
        </p:spPr>
        <p:txBody>
          <a:bodyPr wrap="none" anchor="ctr">
            <a:prstTxWarp prst="textNoShape">
              <a:avLst/>
            </a:prstTxWarp>
          </a:bodyPr>
          <a:lstStyle/>
          <a:p>
            <a:endParaRPr lang="es-ES"/>
          </a:p>
        </p:txBody>
      </p:sp>
      <p:grpSp>
        <p:nvGrpSpPr>
          <p:cNvPr id="266931" name="Group 1818"/>
          <p:cNvGrpSpPr>
            <a:grpSpLocks/>
          </p:cNvGrpSpPr>
          <p:nvPr/>
        </p:nvGrpSpPr>
        <p:grpSpPr bwMode="auto">
          <a:xfrm>
            <a:off x="6677025" y="4808538"/>
            <a:ext cx="128588" cy="119062"/>
            <a:chOff x="5351" y="1349"/>
            <a:chExt cx="81" cy="75"/>
          </a:xfrm>
        </p:grpSpPr>
        <p:sp>
          <p:nvSpPr>
            <p:cNvPr id="64857" name="Oval 1819"/>
            <p:cNvSpPr>
              <a:spLocks noChangeAspect="1" noChangeArrowheads="1"/>
            </p:cNvSpPr>
            <p:nvPr/>
          </p:nvSpPr>
          <p:spPr bwMode="auto">
            <a:xfrm>
              <a:off x="5351" y="1349"/>
              <a:ext cx="81" cy="75"/>
            </a:xfrm>
            <a:prstGeom prst="ellipse">
              <a:avLst/>
            </a:prstGeom>
            <a:solidFill>
              <a:srgbClr val="FFFFFF"/>
            </a:solidFill>
            <a:ln w="19050">
              <a:solidFill>
                <a:srgbClr val="FF0000"/>
              </a:solidFill>
              <a:round/>
              <a:headEnd/>
              <a:tailEnd/>
            </a:ln>
          </p:spPr>
          <p:txBody>
            <a:bodyPr wrap="none" anchor="ctr">
              <a:prstTxWarp prst="textNoShape">
                <a:avLst/>
              </a:prstTxWarp>
            </a:bodyPr>
            <a:lstStyle/>
            <a:p>
              <a:endParaRPr lang="es-ES"/>
            </a:p>
          </p:txBody>
        </p:sp>
        <p:sp>
          <p:nvSpPr>
            <p:cNvPr id="64858" name="Line 1820"/>
            <p:cNvSpPr>
              <a:spLocks noChangeAspect="1" noChangeShapeType="1"/>
            </p:cNvSpPr>
            <p:nvPr/>
          </p:nvSpPr>
          <p:spPr bwMode="auto">
            <a:xfrm rot="-5400000">
              <a:off x="5392" y="1363"/>
              <a:ext cx="0" cy="48"/>
            </a:xfrm>
            <a:prstGeom prst="line">
              <a:avLst/>
            </a:prstGeom>
            <a:noFill/>
            <a:ln w="19050">
              <a:solidFill>
                <a:srgbClr val="FF0000"/>
              </a:solidFill>
              <a:round/>
              <a:headEnd/>
              <a:tailEnd/>
            </a:ln>
          </p:spPr>
          <p:txBody>
            <a:bodyPr wrap="none">
              <a:prstTxWarp prst="textNoShape">
                <a:avLst/>
              </a:prstTxWarp>
            </a:bodyPr>
            <a:lstStyle/>
            <a:p>
              <a:endParaRPr lang="en-US"/>
            </a:p>
          </p:txBody>
        </p:sp>
      </p:grpSp>
      <p:sp>
        <p:nvSpPr>
          <p:cNvPr id="64684" name="Freeform 1821"/>
          <p:cNvSpPr>
            <a:spLocks/>
          </p:cNvSpPr>
          <p:nvPr/>
        </p:nvSpPr>
        <p:spPr bwMode="auto">
          <a:xfrm>
            <a:off x="6143625" y="4308475"/>
            <a:ext cx="581025" cy="347663"/>
          </a:xfrm>
          <a:custGeom>
            <a:avLst/>
            <a:gdLst>
              <a:gd name="T0" fmla="*/ 2147483647 w 366"/>
              <a:gd name="T1" fmla="*/ 2147483647 h 219"/>
              <a:gd name="T2" fmla="*/ 2147483647 w 366"/>
              <a:gd name="T3" fmla="*/ 2147483647 h 219"/>
              <a:gd name="T4" fmla="*/ 0 w 366"/>
              <a:gd name="T5" fmla="*/ 2147483647 h 219"/>
              <a:gd name="T6" fmla="*/ 0 60000 65536"/>
              <a:gd name="T7" fmla="*/ 0 60000 65536"/>
              <a:gd name="T8" fmla="*/ 0 60000 65536"/>
              <a:gd name="T9" fmla="*/ 0 w 366"/>
              <a:gd name="T10" fmla="*/ 0 h 219"/>
              <a:gd name="T11" fmla="*/ 366 w 366"/>
              <a:gd name="T12" fmla="*/ 219 h 219"/>
            </a:gdLst>
            <a:ahLst/>
            <a:cxnLst>
              <a:cxn ang="T6">
                <a:pos x="T0" y="T1"/>
              </a:cxn>
              <a:cxn ang="T7">
                <a:pos x="T2" y="T3"/>
              </a:cxn>
              <a:cxn ang="T8">
                <a:pos x="T4" y="T5"/>
              </a:cxn>
            </a:cxnLst>
            <a:rect l="T9" t="T10" r="T11" b="T12"/>
            <a:pathLst>
              <a:path w="366" h="219">
                <a:moveTo>
                  <a:pt x="366" y="21"/>
                </a:moveTo>
                <a:cubicBezTo>
                  <a:pt x="326" y="23"/>
                  <a:pt x="193" y="0"/>
                  <a:pt x="132" y="33"/>
                </a:cubicBezTo>
                <a:cubicBezTo>
                  <a:pt x="71" y="66"/>
                  <a:pt x="28" y="180"/>
                  <a:pt x="0" y="219"/>
                </a:cubicBezTo>
              </a:path>
            </a:pathLst>
          </a:custGeom>
          <a:noFill/>
          <a:ln w="19050">
            <a:solidFill>
              <a:srgbClr val="009900"/>
            </a:solidFill>
            <a:round/>
            <a:headEnd/>
            <a:tailEnd type="triangle" w="med" len="med"/>
          </a:ln>
        </p:spPr>
        <p:txBody>
          <a:bodyPr wrap="none" anchor="ctr">
            <a:prstTxWarp prst="textNoShape">
              <a:avLst/>
            </a:prstTxWarp>
          </a:bodyPr>
          <a:lstStyle/>
          <a:p>
            <a:endParaRPr lang="es-ES"/>
          </a:p>
        </p:txBody>
      </p:sp>
      <p:grpSp>
        <p:nvGrpSpPr>
          <p:cNvPr id="266932" name="Group 1822"/>
          <p:cNvGrpSpPr>
            <a:grpSpLocks noChangeAspect="1"/>
          </p:cNvGrpSpPr>
          <p:nvPr/>
        </p:nvGrpSpPr>
        <p:grpSpPr bwMode="auto">
          <a:xfrm flipH="1">
            <a:off x="6238875" y="4348163"/>
            <a:ext cx="128588" cy="119062"/>
            <a:chOff x="4554" y="3024"/>
            <a:chExt cx="162" cy="150"/>
          </a:xfrm>
        </p:grpSpPr>
        <p:sp>
          <p:nvSpPr>
            <p:cNvPr id="64854" name="Oval 1823"/>
            <p:cNvSpPr>
              <a:spLocks noChangeAspect="1" noChangeArrowheads="1"/>
            </p:cNvSpPr>
            <p:nvPr/>
          </p:nvSpPr>
          <p:spPr bwMode="auto">
            <a:xfrm>
              <a:off x="4554" y="3024"/>
              <a:ext cx="162" cy="150"/>
            </a:xfrm>
            <a:prstGeom prst="ellipse">
              <a:avLst/>
            </a:prstGeom>
            <a:solidFill>
              <a:srgbClr val="FFFFFF"/>
            </a:solidFill>
            <a:ln w="19050">
              <a:solidFill>
                <a:srgbClr val="009900"/>
              </a:solidFill>
              <a:round/>
              <a:headEnd/>
              <a:tailEnd/>
            </a:ln>
          </p:spPr>
          <p:txBody>
            <a:bodyPr wrap="none" anchor="ctr">
              <a:prstTxWarp prst="textNoShape">
                <a:avLst/>
              </a:prstTxWarp>
            </a:bodyPr>
            <a:lstStyle/>
            <a:p>
              <a:endParaRPr lang="es-ES"/>
            </a:p>
          </p:txBody>
        </p:sp>
        <p:sp>
          <p:nvSpPr>
            <p:cNvPr id="64855" name="Line 1824"/>
            <p:cNvSpPr>
              <a:spLocks noChangeAspect="1" noChangeShapeType="1"/>
            </p:cNvSpPr>
            <p:nvPr/>
          </p:nvSpPr>
          <p:spPr bwMode="auto">
            <a:xfrm>
              <a:off x="4635" y="3051"/>
              <a:ext cx="0" cy="96"/>
            </a:xfrm>
            <a:prstGeom prst="line">
              <a:avLst/>
            </a:prstGeom>
            <a:noFill/>
            <a:ln w="19050">
              <a:solidFill>
                <a:srgbClr val="009900"/>
              </a:solidFill>
              <a:round/>
              <a:headEnd/>
              <a:tailEnd/>
            </a:ln>
          </p:spPr>
          <p:txBody>
            <a:bodyPr wrap="none">
              <a:prstTxWarp prst="textNoShape">
                <a:avLst/>
              </a:prstTxWarp>
            </a:bodyPr>
            <a:lstStyle/>
            <a:p>
              <a:endParaRPr lang="en-US"/>
            </a:p>
          </p:txBody>
        </p:sp>
        <p:sp>
          <p:nvSpPr>
            <p:cNvPr id="64856" name="Line 1825"/>
            <p:cNvSpPr>
              <a:spLocks noChangeAspect="1" noChangeShapeType="1"/>
            </p:cNvSpPr>
            <p:nvPr/>
          </p:nvSpPr>
          <p:spPr bwMode="auto">
            <a:xfrm rot="-5400000">
              <a:off x="4635" y="3051"/>
              <a:ext cx="0" cy="96"/>
            </a:xfrm>
            <a:prstGeom prst="line">
              <a:avLst/>
            </a:prstGeom>
            <a:noFill/>
            <a:ln w="19050">
              <a:solidFill>
                <a:srgbClr val="009900"/>
              </a:solidFill>
              <a:round/>
              <a:headEnd/>
              <a:tailEnd/>
            </a:ln>
          </p:spPr>
          <p:txBody>
            <a:bodyPr wrap="none">
              <a:prstTxWarp prst="textNoShape">
                <a:avLst/>
              </a:prstTxWarp>
            </a:bodyPr>
            <a:lstStyle/>
            <a:p>
              <a:endParaRPr lang="en-US"/>
            </a:p>
          </p:txBody>
        </p:sp>
      </p:grpSp>
      <p:sp>
        <p:nvSpPr>
          <p:cNvPr id="64686" name="Line 1826"/>
          <p:cNvSpPr>
            <a:spLocks noChangeShapeType="1"/>
          </p:cNvSpPr>
          <p:nvPr/>
        </p:nvSpPr>
        <p:spPr bwMode="auto">
          <a:xfrm>
            <a:off x="7267575" y="4437063"/>
            <a:ext cx="333375" cy="190500"/>
          </a:xfrm>
          <a:prstGeom prst="line">
            <a:avLst/>
          </a:prstGeom>
          <a:noFill/>
          <a:ln w="19050">
            <a:solidFill>
              <a:srgbClr val="009900"/>
            </a:solidFill>
            <a:round/>
            <a:headEnd/>
            <a:tailEnd type="triangle" w="med" len="med"/>
          </a:ln>
        </p:spPr>
        <p:txBody>
          <a:bodyPr wrap="none" anchor="ctr">
            <a:prstTxWarp prst="textNoShape">
              <a:avLst/>
            </a:prstTxWarp>
          </a:bodyPr>
          <a:lstStyle/>
          <a:p>
            <a:endParaRPr lang="en-US"/>
          </a:p>
        </p:txBody>
      </p:sp>
      <p:sp>
        <p:nvSpPr>
          <p:cNvPr id="64687" name="Line 1827"/>
          <p:cNvSpPr>
            <a:spLocks noChangeShapeType="1"/>
          </p:cNvSpPr>
          <p:nvPr/>
        </p:nvSpPr>
        <p:spPr bwMode="auto">
          <a:xfrm flipV="1">
            <a:off x="7258050" y="4246563"/>
            <a:ext cx="352425" cy="76200"/>
          </a:xfrm>
          <a:prstGeom prst="line">
            <a:avLst/>
          </a:prstGeom>
          <a:noFill/>
          <a:ln w="19050">
            <a:solidFill>
              <a:srgbClr val="009900"/>
            </a:solidFill>
            <a:round/>
            <a:headEnd/>
            <a:tailEnd type="triangle" w="med" len="med"/>
          </a:ln>
        </p:spPr>
        <p:txBody>
          <a:bodyPr wrap="none" anchor="ctr">
            <a:prstTxWarp prst="textNoShape">
              <a:avLst/>
            </a:prstTxWarp>
          </a:bodyPr>
          <a:lstStyle/>
          <a:p>
            <a:endParaRPr lang="en-US"/>
          </a:p>
        </p:txBody>
      </p:sp>
      <p:sp>
        <p:nvSpPr>
          <p:cNvPr id="64688" name="Oval 1828"/>
          <p:cNvSpPr>
            <a:spLocks noChangeArrowheads="1"/>
          </p:cNvSpPr>
          <p:nvPr/>
        </p:nvSpPr>
        <p:spPr bwMode="auto">
          <a:xfrm>
            <a:off x="7681913" y="4078288"/>
            <a:ext cx="457200" cy="274637"/>
          </a:xfrm>
          <a:prstGeom prst="ellipse">
            <a:avLst/>
          </a:prstGeom>
          <a:gradFill rotWithShape="1">
            <a:gsLst>
              <a:gs pos="0">
                <a:srgbClr val="6A704F"/>
              </a:gs>
              <a:gs pos="50000">
                <a:srgbClr val="E4F2AB"/>
              </a:gs>
              <a:gs pos="100000">
                <a:srgbClr val="6A704F"/>
              </a:gs>
            </a:gsLst>
            <a:lin ang="5400000" scaled="1"/>
          </a:gradFill>
          <a:ln w="9525">
            <a:solidFill>
              <a:schemeClr val="tx1"/>
            </a:solidFill>
            <a:round/>
            <a:headEnd/>
            <a:tailEnd/>
          </a:ln>
        </p:spPr>
        <p:txBody>
          <a:bodyPr wrap="none" anchor="ctr">
            <a:prstTxWarp prst="textNoShape">
              <a:avLst/>
            </a:prstTxWarp>
          </a:bodyPr>
          <a:lstStyle/>
          <a:p>
            <a:pPr algn="ctr"/>
            <a:r>
              <a:rPr lang="en-US" sz="800" b="1">
                <a:solidFill>
                  <a:srgbClr val="990033"/>
                </a:solidFill>
                <a:sym typeface="Symbol" charset="2"/>
              </a:rPr>
              <a:t>Fascin</a:t>
            </a:r>
          </a:p>
        </p:txBody>
      </p:sp>
      <p:sp>
        <p:nvSpPr>
          <p:cNvPr id="64689" name="Oval 1829"/>
          <p:cNvSpPr>
            <a:spLocks noChangeAspect="1" noChangeArrowheads="1"/>
          </p:cNvSpPr>
          <p:nvPr/>
        </p:nvSpPr>
        <p:spPr bwMode="auto">
          <a:xfrm flipH="1">
            <a:off x="8018463" y="4056063"/>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64690" name="Oval 1830"/>
          <p:cNvSpPr>
            <a:spLocks noChangeAspect="1" noChangeArrowheads="1"/>
          </p:cNvSpPr>
          <p:nvPr/>
        </p:nvSpPr>
        <p:spPr bwMode="auto">
          <a:xfrm flipH="1">
            <a:off x="7666038" y="3579813"/>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64691" name="Freeform 1831"/>
          <p:cNvSpPr>
            <a:spLocks/>
          </p:cNvSpPr>
          <p:nvPr/>
        </p:nvSpPr>
        <p:spPr bwMode="auto">
          <a:xfrm>
            <a:off x="7324725" y="3960813"/>
            <a:ext cx="1190625" cy="1784350"/>
          </a:xfrm>
          <a:custGeom>
            <a:avLst/>
            <a:gdLst>
              <a:gd name="T0" fmla="*/ 0 w 750"/>
              <a:gd name="T1" fmla="*/ 2147483647 h 1124"/>
              <a:gd name="T2" fmla="*/ 2147483647 w 750"/>
              <a:gd name="T3" fmla="*/ 2147483647 h 1124"/>
              <a:gd name="T4" fmla="*/ 2147483647 w 750"/>
              <a:gd name="T5" fmla="*/ 0 h 1124"/>
              <a:gd name="T6" fmla="*/ 0 60000 65536"/>
              <a:gd name="T7" fmla="*/ 0 60000 65536"/>
              <a:gd name="T8" fmla="*/ 0 60000 65536"/>
              <a:gd name="T9" fmla="*/ 0 w 750"/>
              <a:gd name="T10" fmla="*/ 0 h 1124"/>
              <a:gd name="T11" fmla="*/ 750 w 750"/>
              <a:gd name="T12" fmla="*/ 1124 h 1124"/>
            </a:gdLst>
            <a:ahLst/>
            <a:cxnLst>
              <a:cxn ang="T6">
                <a:pos x="T0" y="T1"/>
              </a:cxn>
              <a:cxn ang="T7">
                <a:pos x="T2" y="T3"/>
              </a:cxn>
              <a:cxn ang="T8">
                <a:pos x="T4" y="T5"/>
              </a:cxn>
            </a:cxnLst>
            <a:rect l="T9" t="T10" r="T11" b="T12"/>
            <a:pathLst>
              <a:path w="750" h="1124">
                <a:moveTo>
                  <a:pt x="0" y="1092"/>
                </a:moveTo>
                <a:cubicBezTo>
                  <a:pt x="91" y="1067"/>
                  <a:pt x="421" y="1124"/>
                  <a:pt x="546" y="942"/>
                </a:cubicBezTo>
                <a:cubicBezTo>
                  <a:pt x="671" y="760"/>
                  <a:pt x="708" y="196"/>
                  <a:pt x="750" y="0"/>
                </a:cubicBezTo>
              </a:path>
            </a:pathLst>
          </a:custGeom>
          <a:noFill/>
          <a:ln w="19050">
            <a:solidFill>
              <a:srgbClr val="FF0000"/>
            </a:solidFill>
            <a:round/>
            <a:headEnd/>
            <a:tailEnd type="triangle" w="med" len="med"/>
          </a:ln>
        </p:spPr>
        <p:txBody>
          <a:bodyPr wrap="none" anchor="ctr">
            <a:prstTxWarp prst="textNoShape">
              <a:avLst/>
            </a:prstTxWarp>
          </a:bodyPr>
          <a:lstStyle/>
          <a:p>
            <a:endParaRPr lang="es-ES"/>
          </a:p>
        </p:txBody>
      </p:sp>
      <p:grpSp>
        <p:nvGrpSpPr>
          <p:cNvPr id="266933" name="Group 1832"/>
          <p:cNvGrpSpPr>
            <a:grpSpLocks/>
          </p:cNvGrpSpPr>
          <p:nvPr/>
        </p:nvGrpSpPr>
        <p:grpSpPr bwMode="auto">
          <a:xfrm>
            <a:off x="8420100" y="4132263"/>
            <a:ext cx="128588" cy="119062"/>
            <a:chOff x="5351" y="1349"/>
            <a:chExt cx="81" cy="75"/>
          </a:xfrm>
        </p:grpSpPr>
        <p:sp>
          <p:nvSpPr>
            <p:cNvPr id="64852" name="Oval 1833"/>
            <p:cNvSpPr>
              <a:spLocks noChangeAspect="1" noChangeArrowheads="1"/>
            </p:cNvSpPr>
            <p:nvPr/>
          </p:nvSpPr>
          <p:spPr bwMode="auto">
            <a:xfrm>
              <a:off x="5351" y="1349"/>
              <a:ext cx="81" cy="75"/>
            </a:xfrm>
            <a:prstGeom prst="ellipse">
              <a:avLst/>
            </a:prstGeom>
            <a:solidFill>
              <a:srgbClr val="FFFFFF"/>
            </a:solidFill>
            <a:ln w="19050">
              <a:solidFill>
                <a:srgbClr val="FF0000"/>
              </a:solidFill>
              <a:round/>
              <a:headEnd/>
              <a:tailEnd/>
            </a:ln>
          </p:spPr>
          <p:txBody>
            <a:bodyPr wrap="none" anchor="ctr">
              <a:prstTxWarp prst="textNoShape">
                <a:avLst/>
              </a:prstTxWarp>
            </a:bodyPr>
            <a:lstStyle/>
            <a:p>
              <a:endParaRPr lang="es-ES"/>
            </a:p>
          </p:txBody>
        </p:sp>
        <p:sp>
          <p:nvSpPr>
            <p:cNvPr id="64853" name="Line 1834"/>
            <p:cNvSpPr>
              <a:spLocks noChangeAspect="1" noChangeShapeType="1"/>
            </p:cNvSpPr>
            <p:nvPr/>
          </p:nvSpPr>
          <p:spPr bwMode="auto">
            <a:xfrm rot="-5400000">
              <a:off x="5392" y="1363"/>
              <a:ext cx="0" cy="48"/>
            </a:xfrm>
            <a:prstGeom prst="line">
              <a:avLst/>
            </a:prstGeom>
            <a:noFill/>
            <a:ln w="19050">
              <a:solidFill>
                <a:srgbClr val="FF0000"/>
              </a:solidFill>
              <a:round/>
              <a:headEnd/>
              <a:tailEnd/>
            </a:ln>
          </p:spPr>
          <p:txBody>
            <a:bodyPr wrap="none">
              <a:prstTxWarp prst="textNoShape">
                <a:avLst/>
              </a:prstTxWarp>
            </a:bodyPr>
            <a:lstStyle/>
            <a:p>
              <a:endParaRPr lang="en-US"/>
            </a:p>
          </p:txBody>
        </p:sp>
      </p:grpSp>
      <p:sp>
        <p:nvSpPr>
          <p:cNvPr id="64693" name="Text Box 1835"/>
          <p:cNvSpPr txBox="1">
            <a:spLocks noChangeAspect="1" noChangeArrowheads="1"/>
          </p:cNvSpPr>
          <p:nvPr/>
        </p:nvSpPr>
        <p:spPr bwMode="auto">
          <a:xfrm>
            <a:off x="6645275" y="2536825"/>
            <a:ext cx="184150" cy="212725"/>
          </a:xfrm>
          <a:prstGeom prst="rect">
            <a:avLst/>
          </a:prstGeom>
          <a:noFill/>
          <a:ln w="3175">
            <a:noFill/>
            <a:miter lim="800000"/>
            <a:headEnd/>
            <a:tailEnd/>
          </a:ln>
        </p:spPr>
        <p:txBody>
          <a:bodyPr wrap="none">
            <a:prstTxWarp prst="textNoShape">
              <a:avLst/>
            </a:prstTxWarp>
            <a:spAutoFit/>
          </a:bodyPr>
          <a:lstStyle/>
          <a:p>
            <a:pPr algn="ctr"/>
            <a:endParaRPr lang="en-US" sz="400" b="1"/>
          </a:p>
          <a:p>
            <a:pPr algn="ctr"/>
            <a:endParaRPr lang="en-US" sz="400" b="1"/>
          </a:p>
        </p:txBody>
      </p:sp>
      <p:grpSp>
        <p:nvGrpSpPr>
          <p:cNvPr id="266934" name="Group 1836"/>
          <p:cNvGrpSpPr>
            <a:grpSpLocks/>
          </p:cNvGrpSpPr>
          <p:nvPr/>
        </p:nvGrpSpPr>
        <p:grpSpPr bwMode="auto">
          <a:xfrm>
            <a:off x="6486525" y="2482850"/>
            <a:ext cx="282575" cy="250825"/>
            <a:chOff x="4086" y="1571"/>
            <a:chExt cx="178" cy="158"/>
          </a:xfrm>
        </p:grpSpPr>
        <p:grpSp>
          <p:nvGrpSpPr>
            <p:cNvPr id="266935" name="Group 1837"/>
            <p:cNvGrpSpPr>
              <a:grpSpLocks noChangeAspect="1"/>
            </p:cNvGrpSpPr>
            <p:nvPr/>
          </p:nvGrpSpPr>
          <p:grpSpPr bwMode="auto">
            <a:xfrm>
              <a:off x="4124" y="1619"/>
              <a:ext cx="109" cy="110"/>
              <a:chOff x="3327" y="3564"/>
              <a:chExt cx="290" cy="293"/>
            </a:xfrm>
          </p:grpSpPr>
          <p:sp>
            <p:nvSpPr>
              <p:cNvPr id="64842" name="AutoShape 1838"/>
              <p:cNvSpPr>
                <a:spLocks noChangeAspect="1" noChangeArrowheads="1"/>
              </p:cNvSpPr>
              <p:nvPr/>
            </p:nvSpPr>
            <p:spPr bwMode="auto">
              <a:xfrm flipH="1">
                <a:off x="3328" y="3614"/>
                <a:ext cx="288" cy="192"/>
              </a:xfrm>
              <a:prstGeom prst="hexagon">
                <a:avLst>
                  <a:gd name="adj" fmla="val 37500"/>
                  <a:gd name="vf" fmla="val 115470"/>
                </a:avLst>
              </a:prstGeom>
              <a:gradFill rotWithShape="1">
                <a:gsLst>
                  <a:gs pos="0">
                    <a:srgbClr val="FF9933"/>
                  </a:gs>
                  <a:gs pos="100000">
                    <a:srgbClr val="FB9732"/>
                  </a:gs>
                </a:gsLst>
                <a:lin ang="5400000" scaled="1"/>
              </a:gradFill>
              <a:ln w="3175">
                <a:solidFill>
                  <a:schemeClr val="tx1"/>
                </a:solidFill>
                <a:miter lim="800000"/>
                <a:headEnd/>
                <a:tailEnd/>
              </a:ln>
            </p:spPr>
            <p:txBody>
              <a:bodyPr wrap="none" anchor="ctr">
                <a:prstTxWarp prst="textNoShape">
                  <a:avLst/>
                </a:prstTxWarp>
              </a:bodyPr>
              <a:lstStyle/>
              <a:p>
                <a:endParaRPr lang="es-ES"/>
              </a:p>
            </p:txBody>
          </p:sp>
          <p:sp>
            <p:nvSpPr>
              <p:cNvPr id="64843" name="Line 1839"/>
              <p:cNvSpPr>
                <a:spLocks noChangeAspect="1" noChangeShapeType="1"/>
              </p:cNvSpPr>
              <p:nvPr/>
            </p:nvSpPr>
            <p:spPr bwMode="auto">
              <a:xfrm flipH="1">
                <a:off x="3404" y="3564"/>
                <a:ext cx="0" cy="48"/>
              </a:xfrm>
              <a:prstGeom prst="line">
                <a:avLst/>
              </a:prstGeom>
              <a:noFill/>
              <a:ln w="3175">
                <a:solidFill>
                  <a:schemeClr val="tx1"/>
                </a:solidFill>
                <a:round/>
                <a:headEnd/>
                <a:tailEnd/>
              </a:ln>
            </p:spPr>
            <p:txBody>
              <a:bodyPr>
                <a:prstTxWarp prst="textNoShape">
                  <a:avLst/>
                </a:prstTxWarp>
              </a:bodyPr>
              <a:lstStyle/>
              <a:p>
                <a:endParaRPr lang="en-US"/>
              </a:p>
            </p:txBody>
          </p:sp>
          <p:sp>
            <p:nvSpPr>
              <p:cNvPr id="64844" name="Line 1840"/>
              <p:cNvSpPr>
                <a:spLocks noChangeAspect="1" noChangeShapeType="1"/>
              </p:cNvSpPr>
              <p:nvPr/>
            </p:nvSpPr>
            <p:spPr bwMode="auto">
              <a:xfrm>
                <a:off x="3404" y="3754"/>
                <a:ext cx="0" cy="48"/>
              </a:xfrm>
              <a:prstGeom prst="line">
                <a:avLst/>
              </a:prstGeom>
              <a:noFill/>
              <a:ln w="3175">
                <a:solidFill>
                  <a:schemeClr val="tx1"/>
                </a:solidFill>
                <a:round/>
                <a:headEnd/>
                <a:tailEnd/>
              </a:ln>
            </p:spPr>
            <p:txBody>
              <a:bodyPr>
                <a:prstTxWarp prst="textNoShape">
                  <a:avLst/>
                </a:prstTxWarp>
              </a:bodyPr>
              <a:lstStyle/>
              <a:p>
                <a:endParaRPr lang="en-US"/>
              </a:p>
            </p:txBody>
          </p:sp>
          <p:sp>
            <p:nvSpPr>
              <p:cNvPr id="64845" name="Freeform 1841"/>
              <p:cNvSpPr>
                <a:spLocks noChangeAspect="1"/>
              </p:cNvSpPr>
              <p:nvPr/>
            </p:nvSpPr>
            <p:spPr bwMode="auto">
              <a:xfrm>
                <a:off x="3487" y="3687"/>
                <a:ext cx="41" cy="46"/>
              </a:xfrm>
              <a:custGeom>
                <a:avLst/>
                <a:gdLst>
                  <a:gd name="T0" fmla="*/ 0 w 402"/>
                  <a:gd name="T1" fmla="*/ 0 h 464"/>
                  <a:gd name="T2" fmla="*/ 0 w 402"/>
                  <a:gd name="T3" fmla="*/ 0 h 464"/>
                  <a:gd name="T4" fmla="*/ 0 w 402"/>
                  <a:gd name="T5" fmla="*/ 0 h 464"/>
                  <a:gd name="T6" fmla="*/ 0 w 402"/>
                  <a:gd name="T7" fmla="*/ 0 h 464"/>
                  <a:gd name="T8" fmla="*/ 0 w 402"/>
                  <a:gd name="T9" fmla="*/ 0 h 464"/>
                  <a:gd name="T10" fmla="*/ 0 w 402"/>
                  <a:gd name="T11" fmla="*/ 0 h 464"/>
                  <a:gd name="T12" fmla="*/ 0 w 402"/>
                  <a:gd name="T13" fmla="*/ 0 h 464"/>
                  <a:gd name="T14" fmla="*/ 0 w 402"/>
                  <a:gd name="T15" fmla="*/ 0 h 464"/>
                  <a:gd name="T16" fmla="*/ 0 w 402"/>
                  <a:gd name="T17" fmla="*/ 0 h 464"/>
                  <a:gd name="T18" fmla="*/ 0 w 402"/>
                  <a:gd name="T19" fmla="*/ 0 h 464"/>
                  <a:gd name="T20" fmla="*/ 0 w 402"/>
                  <a:gd name="T21" fmla="*/ 0 h 4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2"/>
                  <a:gd name="T34" fmla="*/ 0 h 464"/>
                  <a:gd name="T35" fmla="*/ 402 w 402"/>
                  <a:gd name="T36" fmla="*/ 464 h 46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2" h="464">
                    <a:moveTo>
                      <a:pt x="192" y="0"/>
                    </a:moveTo>
                    <a:cubicBezTo>
                      <a:pt x="176" y="4"/>
                      <a:pt x="120" y="2"/>
                      <a:pt x="90" y="26"/>
                    </a:cubicBezTo>
                    <a:cubicBezTo>
                      <a:pt x="60" y="50"/>
                      <a:pt x="26" y="101"/>
                      <a:pt x="13" y="147"/>
                    </a:cubicBezTo>
                    <a:cubicBezTo>
                      <a:pt x="0" y="193"/>
                      <a:pt x="3" y="258"/>
                      <a:pt x="13" y="301"/>
                    </a:cubicBezTo>
                    <a:cubicBezTo>
                      <a:pt x="23" y="344"/>
                      <a:pt x="44" y="377"/>
                      <a:pt x="71" y="403"/>
                    </a:cubicBezTo>
                    <a:cubicBezTo>
                      <a:pt x="98" y="429"/>
                      <a:pt x="140" y="458"/>
                      <a:pt x="179" y="461"/>
                    </a:cubicBezTo>
                    <a:cubicBezTo>
                      <a:pt x="218" y="464"/>
                      <a:pt x="273" y="448"/>
                      <a:pt x="307" y="422"/>
                    </a:cubicBezTo>
                    <a:cubicBezTo>
                      <a:pt x="341" y="396"/>
                      <a:pt x="370" y="351"/>
                      <a:pt x="384" y="307"/>
                    </a:cubicBezTo>
                    <a:cubicBezTo>
                      <a:pt x="398" y="263"/>
                      <a:pt x="402" y="205"/>
                      <a:pt x="391" y="160"/>
                    </a:cubicBezTo>
                    <a:cubicBezTo>
                      <a:pt x="380" y="115"/>
                      <a:pt x="352" y="65"/>
                      <a:pt x="320" y="38"/>
                    </a:cubicBezTo>
                    <a:cubicBezTo>
                      <a:pt x="288" y="11"/>
                      <a:pt x="224" y="8"/>
                      <a:pt x="199" y="0"/>
                    </a:cubicBezTo>
                  </a:path>
                </a:pathLst>
              </a:custGeom>
              <a:gradFill rotWithShape="1">
                <a:gsLst>
                  <a:gs pos="0">
                    <a:srgbClr val="FF9933"/>
                  </a:gs>
                  <a:gs pos="100000">
                    <a:srgbClr val="FB9732"/>
                  </a:gs>
                </a:gsLst>
                <a:lin ang="5400000" scaled="1"/>
              </a:gradFill>
              <a:ln w="6350">
                <a:solidFill>
                  <a:schemeClr val="tx1"/>
                </a:solidFill>
                <a:round/>
                <a:headEnd/>
                <a:tailEnd/>
              </a:ln>
            </p:spPr>
            <p:txBody>
              <a:bodyPr>
                <a:prstTxWarp prst="textNoShape">
                  <a:avLst/>
                </a:prstTxWarp>
              </a:bodyPr>
              <a:lstStyle/>
              <a:p>
                <a:endParaRPr lang="es-ES"/>
              </a:p>
            </p:txBody>
          </p:sp>
          <p:sp>
            <p:nvSpPr>
              <p:cNvPr id="64846" name="Freeform 1842"/>
              <p:cNvSpPr>
                <a:spLocks noChangeAspect="1"/>
              </p:cNvSpPr>
              <p:nvPr/>
            </p:nvSpPr>
            <p:spPr bwMode="auto">
              <a:xfrm>
                <a:off x="3433" y="3682"/>
                <a:ext cx="35" cy="51"/>
              </a:xfrm>
              <a:custGeom>
                <a:avLst/>
                <a:gdLst>
                  <a:gd name="T0" fmla="*/ 0 w 356"/>
                  <a:gd name="T1" fmla="*/ 0 h 514"/>
                  <a:gd name="T2" fmla="*/ 0 w 356"/>
                  <a:gd name="T3" fmla="*/ 0 h 514"/>
                  <a:gd name="T4" fmla="*/ 0 w 356"/>
                  <a:gd name="T5" fmla="*/ 0 h 514"/>
                  <a:gd name="T6" fmla="*/ 0 w 356"/>
                  <a:gd name="T7" fmla="*/ 0 h 514"/>
                  <a:gd name="T8" fmla="*/ 0 w 356"/>
                  <a:gd name="T9" fmla="*/ 0 h 514"/>
                  <a:gd name="T10" fmla="*/ 0 w 356"/>
                  <a:gd name="T11" fmla="*/ 0 h 514"/>
                  <a:gd name="T12" fmla="*/ 0 w 356"/>
                  <a:gd name="T13" fmla="*/ 0 h 514"/>
                  <a:gd name="T14" fmla="*/ 0 w 356"/>
                  <a:gd name="T15" fmla="*/ 0 h 514"/>
                  <a:gd name="T16" fmla="*/ 0 60000 65536"/>
                  <a:gd name="T17" fmla="*/ 0 60000 65536"/>
                  <a:gd name="T18" fmla="*/ 0 60000 65536"/>
                  <a:gd name="T19" fmla="*/ 0 60000 65536"/>
                  <a:gd name="T20" fmla="*/ 0 60000 65536"/>
                  <a:gd name="T21" fmla="*/ 0 60000 65536"/>
                  <a:gd name="T22" fmla="*/ 0 60000 65536"/>
                  <a:gd name="T23" fmla="*/ 0 60000 65536"/>
                  <a:gd name="T24" fmla="*/ 0 w 356"/>
                  <a:gd name="T25" fmla="*/ 0 h 514"/>
                  <a:gd name="T26" fmla="*/ 356 w 356"/>
                  <a:gd name="T27" fmla="*/ 514 h 5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56" h="514">
                    <a:moveTo>
                      <a:pt x="11" y="0"/>
                    </a:moveTo>
                    <a:cubicBezTo>
                      <a:pt x="11" y="79"/>
                      <a:pt x="10" y="430"/>
                      <a:pt x="10" y="472"/>
                    </a:cubicBezTo>
                    <a:cubicBezTo>
                      <a:pt x="10" y="514"/>
                      <a:pt x="0" y="313"/>
                      <a:pt x="11" y="250"/>
                    </a:cubicBezTo>
                    <a:cubicBezTo>
                      <a:pt x="22" y="187"/>
                      <a:pt x="48" y="128"/>
                      <a:pt x="79" y="91"/>
                    </a:cubicBezTo>
                    <a:cubicBezTo>
                      <a:pt x="110" y="54"/>
                      <a:pt x="154" y="30"/>
                      <a:pt x="195" y="30"/>
                    </a:cubicBezTo>
                    <a:cubicBezTo>
                      <a:pt x="236" y="30"/>
                      <a:pt x="297" y="61"/>
                      <a:pt x="323" y="94"/>
                    </a:cubicBezTo>
                    <a:cubicBezTo>
                      <a:pt x="349" y="127"/>
                      <a:pt x="346" y="160"/>
                      <a:pt x="351" y="227"/>
                    </a:cubicBezTo>
                    <a:cubicBezTo>
                      <a:pt x="356" y="294"/>
                      <a:pt x="351" y="454"/>
                      <a:pt x="351" y="499"/>
                    </a:cubicBezTo>
                  </a:path>
                </a:pathLst>
              </a:custGeom>
              <a:gradFill rotWithShape="1">
                <a:gsLst>
                  <a:gs pos="0">
                    <a:srgbClr val="FF9933"/>
                  </a:gs>
                  <a:gs pos="100000">
                    <a:srgbClr val="FB9732"/>
                  </a:gs>
                </a:gsLst>
                <a:lin ang="5400000" scaled="1"/>
              </a:gradFill>
              <a:ln w="6350">
                <a:solidFill>
                  <a:schemeClr val="tx1"/>
                </a:solidFill>
                <a:round/>
                <a:headEnd/>
                <a:tailEnd/>
              </a:ln>
            </p:spPr>
            <p:txBody>
              <a:bodyPr>
                <a:prstTxWarp prst="textNoShape">
                  <a:avLst/>
                </a:prstTxWarp>
              </a:bodyPr>
              <a:lstStyle/>
              <a:p>
                <a:endParaRPr lang="es-ES"/>
              </a:p>
            </p:txBody>
          </p:sp>
          <p:sp>
            <p:nvSpPr>
              <p:cNvPr id="64847" name="Line 1843"/>
              <p:cNvSpPr>
                <a:spLocks noChangeAspect="1" noChangeShapeType="1"/>
              </p:cNvSpPr>
              <p:nvPr/>
            </p:nvSpPr>
            <p:spPr bwMode="auto">
              <a:xfrm>
                <a:off x="3407" y="3665"/>
                <a:ext cx="1" cy="68"/>
              </a:xfrm>
              <a:prstGeom prst="line">
                <a:avLst/>
              </a:prstGeom>
              <a:noFill/>
              <a:ln w="6350">
                <a:solidFill>
                  <a:schemeClr val="tx1"/>
                </a:solidFill>
                <a:round/>
                <a:headEnd/>
                <a:tailEnd/>
              </a:ln>
            </p:spPr>
            <p:txBody>
              <a:bodyPr>
                <a:prstTxWarp prst="textNoShape">
                  <a:avLst/>
                </a:prstTxWarp>
              </a:bodyPr>
              <a:lstStyle/>
              <a:p>
                <a:endParaRPr lang="en-US"/>
              </a:p>
            </p:txBody>
          </p:sp>
          <p:sp>
            <p:nvSpPr>
              <p:cNvPr id="64848" name="Line 1844"/>
              <p:cNvSpPr>
                <a:spLocks noChangeAspect="1" noChangeShapeType="1"/>
              </p:cNvSpPr>
              <p:nvPr/>
            </p:nvSpPr>
            <p:spPr bwMode="auto">
              <a:xfrm>
                <a:off x="3543" y="3809"/>
                <a:ext cx="0" cy="48"/>
              </a:xfrm>
              <a:prstGeom prst="line">
                <a:avLst/>
              </a:prstGeom>
              <a:noFill/>
              <a:ln w="3175">
                <a:solidFill>
                  <a:schemeClr val="tx1"/>
                </a:solidFill>
                <a:round/>
                <a:headEnd/>
                <a:tailEnd/>
              </a:ln>
            </p:spPr>
            <p:txBody>
              <a:bodyPr>
                <a:prstTxWarp prst="textNoShape">
                  <a:avLst/>
                </a:prstTxWarp>
              </a:bodyPr>
              <a:lstStyle/>
              <a:p>
                <a:endParaRPr lang="en-US"/>
              </a:p>
            </p:txBody>
          </p:sp>
          <p:sp>
            <p:nvSpPr>
              <p:cNvPr id="64849" name="Line 1845"/>
              <p:cNvSpPr>
                <a:spLocks noChangeAspect="1" noChangeShapeType="1"/>
              </p:cNvSpPr>
              <p:nvPr/>
            </p:nvSpPr>
            <p:spPr bwMode="auto">
              <a:xfrm>
                <a:off x="3617" y="3659"/>
                <a:ext cx="0" cy="48"/>
              </a:xfrm>
              <a:prstGeom prst="line">
                <a:avLst/>
              </a:prstGeom>
              <a:noFill/>
              <a:ln w="3175">
                <a:solidFill>
                  <a:schemeClr val="tx1"/>
                </a:solidFill>
                <a:round/>
                <a:headEnd/>
                <a:tailEnd/>
              </a:ln>
            </p:spPr>
            <p:txBody>
              <a:bodyPr>
                <a:prstTxWarp prst="textNoShape">
                  <a:avLst/>
                </a:prstTxWarp>
              </a:bodyPr>
              <a:lstStyle/>
              <a:p>
                <a:endParaRPr lang="en-US"/>
              </a:p>
            </p:txBody>
          </p:sp>
          <p:sp>
            <p:nvSpPr>
              <p:cNvPr id="64850" name="Line 1846"/>
              <p:cNvSpPr>
                <a:spLocks noChangeAspect="1" noChangeShapeType="1"/>
              </p:cNvSpPr>
              <p:nvPr/>
            </p:nvSpPr>
            <p:spPr bwMode="auto">
              <a:xfrm>
                <a:off x="3327" y="3711"/>
                <a:ext cx="0" cy="48"/>
              </a:xfrm>
              <a:prstGeom prst="line">
                <a:avLst/>
              </a:prstGeom>
              <a:noFill/>
              <a:ln w="3175">
                <a:solidFill>
                  <a:schemeClr val="tx1"/>
                </a:solidFill>
                <a:round/>
                <a:headEnd/>
                <a:tailEnd/>
              </a:ln>
            </p:spPr>
            <p:txBody>
              <a:bodyPr>
                <a:prstTxWarp prst="textNoShape">
                  <a:avLst/>
                </a:prstTxWarp>
              </a:bodyPr>
              <a:lstStyle/>
              <a:p>
                <a:endParaRPr lang="en-US"/>
              </a:p>
            </p:txBody>
          </p:sp>
          <p:sp>
            <p:nvSpPr>
              <p:cNvPr id="64851" name="Line 1847"/>
              <p:cNvSpPr>
                <a:spLocks noChangeAspect="1" noChangeShapeType="1"/>
              </p:cNvSpPr>
              <p:nvPr/>
            </p:nvSpPr>
            <p:spPr bwMode="auto">
              <a:xfrm>
                <a:off x="3541" y="3565"/>
                <a:ext cx="0" cy="48"/>
              </a:xfrm>
              <a:prstGeom prst="line">
                <a:avLst/>
              </a:prstGeom>
              <a:noFill/>
              <a:ln w="3175">
                <a:solidFill>
                  <a:schemeClr val="tx1"/>
                </a:solidFill>
                <a:round/>
                <a:headEnd/>
                <a:tailEnd/>
              </a:ln>
            </p:spPr>
            <p:txBody>
              <a:bodyPr>
                <a:prstTxWarp prst="textNoShape">
                  <a:avLst/>
                </a:prstTxWarp>
              </a:bodyPr>
              <a:lstStyle/>
              <a:p>
                <a:endParaRPr lang="en-US"/>
              </a:p>
            </p:txBody>
          </p:sp>
        </p:grpSp>
        <p:sp>
          <p:nvSpPr>
            <p:cNvPr id="64836" name="Oval 1848"/>
            <p:cNvSpPr>
              <a:spLocks noChangeAspect="1" noChangeArrowheads="1"/>
            </p:cNvSpPr>
            <p:nvPr/>
          </p:nvSpPr>
          <p:spPr bwMode="auto">
            <a:xfrm rot="16200000" flipH="1">
              <a:off x="4213" y="1608"/>
              <a:ext cx="54" cy="49"/>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vert="eaVert" wrap="none" anchor="ctr">
              <a:prstTxWarp prst="textNoShape">
                <a:avLst/>
              </a:prstTxWarp>
            </a:bodyPr>
            <a:lstStyle/>
            <a:p>
              <a:pPr algn="ctr"/>
              <a:endParaRPr lang="es-ES" sz="1400" b="1"/>
            </a:p>
          </p:txBody>
        </p:sp>
        <p:sp>
          <p:nvSpPr>
            <p:cNvPr id="64837" name="Freeform 1849"/>
            <p:cNvSpPr>
              <a:spLocks noChangeAspect="1"/>
            </p:cNvSpPr>
            <p:nvPr/>
          </p:nvSpPr>
          <p:spPr bwMode="auto">
            <a:xfrm>
              <a:off x="4232" y="1621"/>
              <a:ext cx="21" cy="29"/>
            </a:xfrm>
            <a:custGeom>
              <a:avLst/>
              <a:gdLst>
                <a:gd name="T0" fmla="*/ 0 w 407"/>
                <a:gd name="T1" fmla="*/ 0 h 666"/>
                <a:gd name="T2" fmla="*/ 0 w 407"/>
                <a:gd name="T3" fmla="*/ 0 h 666"/>
                <a:gd name="T4" fmla="*/ 0 w 407"/>
                <a:gd name="T5" fmla="*/ 0 h 666"/>
                <a:gd name="T6" fmla="*/ 0 w 407"/>
                <a:gd name="T7" fmla="*/ 0 h 666"/>
                <a:gd name="T8" fmla="*/ 0 w 407"/>
                <a:gd name="T9" fmla="*/ 0 h 666"/>
                <a:gd name="T10" fmla="*/ 0 w 407"/>
                <a:gd name="T11" fmla="*/ 0 h 666"/>
                <a:gd name="T12" fmla="*/ 0 w 407"/>
                <a:gd name="T13" fmla="*/ 0 h 666"/>
                <a:gd name="T14" fmla="*/ 0 60000 65536"/>
                <a:gd name="T15" fmla="*/ 0 60000 65536"/>
                <a:gd name="T16" fmla="*/ 0 60000 65536"/>
                <a:gd name="T17" fmla="*/ 0 60000 65536"/>
                <a:gd name="T18" fmla="*/ 0 60000 65536"/>
                <a:gd name="T19" fmla="*/ 0 60000 65536"/>
                <a:gd name="T20" fmla="*/ 0 60000 65536"/>
                <a:gd name="T21" fmla="*/ 0 w 407"/>
                <a:gd name="T22" fmla="*/ 0 h 666"/>
                <a:gd name="T23" fmla="*/ 407 w 407"/>
                <a:gd name="T24" fmla="*/ 666 h 66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7" h="666">
                  <a:moveTo>
                    <a:pt x="0" y="666"/>
                  </a:moveTo>
                  <a:lnTo>
                    <a:pt x="0" y="0"/>
                  </a:lnTo>
                  <a:lnTo>
                    <a:pt x="246" y="0"/>
                  </a:lnTo>
                  <a:cubicBezTo>
                    <a:pt x="309" y="13"/>
                    <a:pt x="355" y="37"/>
                    <a:pt x="378" y="78"/>
                  </a:cubicBezTo>
                  <a:cubicBezTo>
                    <a:pt x="401" y="119"/>
                    <a:pt x="407" y="201"/>
                    <a:pt x="384" y="246"/>
                  </a:cubicBezTo>
                  <a:cubicBezTo>
                    <a:pt x="361" y="291"/>
                    <a:pt x="304" y="331"/>
                    <a:pt x="240" y="348"/>
                  </a:cubicBezTo>
                  <a:lnTo>
                    <a:pt x="0" y="348"/>
                  </a:lnTo>
                </a:path>
              </a:pathLst>
            </a:custGeom>
            <a:noFill/>
            <a:ln w="9525">
              <a:solidFill>
                <a:schemeClr val="tx1"/>
              </a:solidFill>
              <a:round/>
              <a:headEnd/>
              <a:tailEnd/>
            </a:ln>
          </p:spPr>
          <p:txBody>
            <a:bodyPr>
              <a:prstTxWarp prst="textNoShape">
                <a:avLst/>
              </a:prstTxWarp>
            </a:bodyPr>
            <a:lstStyle/>
            <a:p>
              <a:endParaRPr lang="es-ES"/>
            </a:p>
          </p:txBody>
        </p:sp>
        <p:sp>
          <p:nvSpPr>
            <p:cNvPr id="64838" name="Oval 1850"/>
            <p:cNvSpPr>
              <a:spLocks noChangeAspect="1" noChangeArrowheads="1"/>
            </p:cNvSpPr>
            <p:nvPr/>
          </p:nvSpPr>
          <p:spPr bwMode="auto">
            <a:xfrm rot="16200000" flipH="1">
              <a:off x="4125" y="1574"/>
              <a:ext cx="55" cy="49"/>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vert="eaVert" wrap="none" anchor="ctr">
              <a:prstTxWarp prst="textNoShape">
                <a:avLst/>
              </a:prstTxWarp>
            </a:bodyPr>
            <a:lstStyle/>
            <a:p>
              <a:pPr algn="ctr"/>
              <a:endParaRPr lang="es-ES" sz="1400" b="1"/>
            </a:p>
          </p:txBody>
        </p:sp>
        <p:sp>
          <p:nvSpPr>
            <p:cNvPr id="64839" name="Freeform 1851"/>
            <p:cNvSpPr>
              <a:spLocks noChangeAspect="1"/>
            </p:cNvSpPr>
            <p:nvPr/>
          </p:nvSpPr>
          <p:spPr bwMode="auto">
            <a:xfrm>
              <a:off x="4145" y="1587"/>
              <a:ext cx="21" cy="28"/>
            </a:xfrm>
            <a:custGeom>
              <a:avLst/>
              <a:gdLst>
                <a:gd name="T0" fmla="*/ 0 w 407"/>
                <a:gd name="T1" fmla="*/ 0 h 666"/>
                <a:gd name="T2" fmla="*/ 0 w 407"/>
                <a:gd name="T3" fmla="*/ 0 h 666"/>
                <a:gd name="T4" fmla="*/ 0 w 407"/>
                <a:gd name="T5" fmla="*/ 0 h 666"/>
                <a:gd name="T6" fmla="*/ 0 w 407"/>
                <a:gd name="T7" fmla="*/ 0 h 666"/>
                <a:gd name="T8" fmla="*/ 0 w 407"/>
                <a:gd name="T9" fmla="*/ 0 h 666"/>
                <a:gd name="T10" fmla="*/ 0 w 407"/>
                <a:gd name="T11" fmla="*/ 0 h 666"/>
                <a:gd name="T12" fmla="*/ 0 w 407"/>
                <a:gd name="T13" fmla="*/ 0 h 666"/>
                <a:gd name="T14" fmla="*/ 0 60000 65536"/>
                <a:gd name="T15" fmla="*/ 0 60000 65536"/>
                <a:gd name="T16" fmla="*/ 0 60000 65536"/>
                <a:gd name="T17" fmla="*/ 0 60000 65536"/>
                <a:gd name="T18" fmla="*/ 0 60000 65536"/>
                <a:gd name="T19" fmla="*/ 0 60000 65536"/>
                <a:gd name="T20" fmla="*/ 0 60000 65536"/>
                <a:gd name="T21" fmla="*/ 0 w 407"/>
                <a:gd name="T22" fmla="*/ 0 h 666"/>
                <a:gd name="T23" fmla="*/ 407 w 407"/>
                <a:gd name="T24" fmla="*/ 666 h 66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7" h="666">
                  <a:moveTo>
                    <a:pt x="0" y="666"/>
                  </a:moveTo>
                  <a:lnTo>
                    <a:pt x="0" y="0"/>
                  </a:lnTo>
                  <a:lnTo>
                    <a:pt x="246" y="0"/>
                  </a:lnTo>
                  <a:cubicBezTo>
                    <a:pt x="309" y="13"/>
                    <a:pt x="355" y="37"/>
                    <a:pt x="378" y="78"/>
                  </a:cubicBezTo>
                  <a:cubicBezTo>
                    <a:pt x="401" y="119"/>
                    <a:pt x="407" y="201"/>
                    <a:pt x="384" y="246"/>
                  </a:cubicBezTo>
                  <a:cubicBezTo>
                    <a:pt x="361" y="291"/>
                    <a:pt x="304" y="331"/>
                    <a:pt x="240" y="348"/>
                  </a:cubicBezTo>
                  <a:lnTo>
                    <a:pt x="0" y="348"/>
                  </a:lnTo>
                </a:path>
              </a:pathLst>
            </a:custGeom>
            <a:noFill/>
            <a:ln w="9525">
              <a:solidFill>
                <a:schemeClr val="tx1"/>
              </a:solidFill>
              <a:round/>
              <a:headEnd/>
              <a:tailEnd/>
            </a:ln>
          </p:spPr>
          <p:txBody>
            <a:bodyPr>
              <a:prstTxWarp prst="textNoShape">
                <a:avLst/>
              </a:prstTxWarp>
            </a:bodyPr>
            <a:lstStyle/>
            <a:p>
              <a:endParaRPr lang="es-ES"/>
            </a:p>
          </p:txBody>
        </p:sp>
        <p:sp>
          <p:nvSpPr>
            <p:cNvPr id="64840" name="Oval 1852"/>
            <p:cNvSpPr>
              <a:spLocks noChangeAspect="1" noChangeArrowheads="1"/>
            </p:cNvSpPr>
            <p:nvPr/>
          </p:nvSpPr>
          <p:spPr bwMode="auto">
            <a:xfrm rot="16200000" flipH="1">
              <a:off x="4084" y="1674"/>
              <a:ext cx="54" cy="49"/>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vert="eaVert" wrap="none" anchor="ctr">
              <a:prstTxWarp prst="textNoShape">
                <a:avLst/>
              </a:prstTxWarp>
            </a:bodyPr>
            <a:lstStyle/>
            <a:p>
              <a:pPr algn="ctr"/>
              <a:endParaRPr lang="es-ES" sz="1400" b="1"/>
            </a:p>
          </p:txBody>
        </p:sp>
        <p:sp>
          <p:nvSpPr>
            <p:cNvPr id="64841" name="Freeform 1853"/>
            <p:cNvSpPr>
              <a:spLocks noChangeAspect="1"/>
            </p:cNvSpPr>
            <p:nvPr/>
          </p:nvSpPr>
          <p:spPr bwMode="auto">
            <a:xfrm>
              <a:off x="4103" y="1687"/>
              <a:ext cx="21" cy="29"/>
            </a:xfrm>
            <a:custGeom>
              <a:avLst/>
              <a:gdLst>
                <a:gd name="T0" fmla="*/ 0 w 407"/>
                <a:gd name="T1" fmla="*/ 0 h 666"/>
                <a:gd name="T2" fmla="*/ 0 w 407"/>
                <a:gd name="T3" fmla="*/ 0 h 666"/>
                <a:gd name="T4" fmla="*/ 0 w 407"/>
                <a:gd name="T5" fmla="*/ 0 h 666"/>
                <a:gd name="T6" fmla="*/ 0 w 407"/>
                <a:gd name="T7" fmla="*/ 0 h 666"/>
                <a:gd name="T8" fmla="*/ 0 w 407"/>
                <a:gd name="T9" fmla="*/ 0 h 666"/>
                <a:gd name="T10" fmla="*/ 0 w 407"/>
                <a:gd name="T11" fmla="*/ 0 h 666"/>
                <a:gd name="T12" fmla="*/ 0 w 407"/>
                <a:gd name="T13" fmla="*/ 0 h 666"/>
                <a:gd name="T14" fmla="*/ 0 60000 65536"/>
                <a:gd name="T15" fmla="*/ 0 60000 65536"/>
                <a:gd name="T16" fmla="*/ 0 60000 65536"/>
                <a:gd name="T17" fmla="*/ 0 60000 65536"/>
                <a:gd name="T18" fmla="*/ 0 60000 65536"/>
                <a:gd name="T19" fmla="*/ 0 60000 65536"/>
                <a:gd name="T20" fmla="*/ 0 60000 65536"/>
                <a:gd name="T21" fmla="*/ 0 w 407"/>
                <a:gd name="T22" fmla="*/ 0 h 666"/>
                <a:gd name="T23" fmla="*/ 407 w 407"/>
                <a:gd name="T24" fmla="*/ 666 h 66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7" h="666">
                  <a:moveTo>
                    <a:pt x="0" y="666"/>
                  </a:moveTo>
                  <a:lnTo>
                    <a:pt x="0" y="0"/>
                  </a:lnTo>
                  <a:lnTo>
                    <a:pt x="246" y="0"/>
                  </a:lnTo>
                  <a:cubicBezTo>
                    <a:pt x="309" y="13"/>
                    <a:pt x="355" y="37"/>
                    <a:pt x="378" y="78"/>
                  </a:cubicBezTo>
                  <a:cubicBezTo>
                    <a:pt x="401" y="119"/>
                    <a:pt x="407" y="201"/>
                    <a:pt x="384" y="246"/>
                  </a:cubicBezTo>
                  <a:cubicBezTo>
                    <a:pt x="361" y="291"/>
                    <a:pt x="304" y="331"/>
                    <a:pt x="240" y="348"/>
                  </a:cubicBezTo>
                  <a:lnTo>
                    <a:pt x="0" y="348"/>
                  </a:lnTo>
                </a:path>
              </a:pathLst>
            </a:custGeom>
            <a:noFill/>
            <a:ln w="9525">
              <a:solidFill>
                <a:schemeClr val="tx1"/>
              </a:solidFill>
              <a:round/>
              <a:headEnd/>
              <a:tailEnd/>
            </a:ln>
          </p:spPr>
          <p:txBody>
            <a:bodyPr>
              <a:prstTxWarp prst="textNoShape">
                <a:avLst/>
              </a:prstTxWarp>
            </a:bodyPr>
            <a:lstStyle/>
            <a:p>
              <a:endParaRPr lang="es-ES"/>
            </a:p>
          </p:txBody>
        </p:sp>
      </p:grpSp>
      <p:sp>
        <p:nvSpPr>
          <p:cNvPr id="64695" name="Line 1854"/>
          <p:cNvSpPr>
            <a:spLocks noChangeShapeType="1"/>
          </p:cNvSpPr>
          <p:nvPr/>
        </p:nvSpPr>
        <p:spPr bwMode="auto">
          <a:xfrm flipV="1">
            <a:off x="6667500" y="2217738"/>
            <a:ext cx="114300" cy="295275"/>
          </a:xfrm>
          <a:prstGeom prst="line">
            <a:avLst/>
          </a:prstGeom>
          <a:noFill/>
          <a:ln w="19050">
            <a:solidFill>
              <a:srgbClr val="009900"/>
            </a:solidFill>
            <a:round/>
            <a:headEnd/>
            <a:tailEnd type="triangle" w="med" len="med"/>
          </a:ln>
        </p:spPr>
        <p:txBody>
          <a:bodyPr wrap="none" anchor="ctr">
            <a:prstTxWarp prst="textNoShape">
              <a:avLst/>
            </a:prstTxWarp>
          </a:bodyPr>
          <a:lstStyle/>
          <a:p>
            <a:endParaRPr lang="en-US"/>
          </a:p>
        </p:txBody>
      </p:sp>
      <p:sp>
        <p:nvSpPr>
          <p:cNvPr id="64696" name="Freeform 1855"/>
          <p:cNvSpPr>
            <a:spLocks/>
          </p:cNvSpPr>
          <p:nvPr/>
        </p:nvSpPr>
        <p:spPr bwMode="auto">
          <a:xfrm>
            <a:off x="5991225" y="4189413"/>
            <a:ext cx="752475" cy="180975"/>
          </a:xfrm>
          <a:custGeom>
            <a:avLst/>
            <a:gdLst>
              <a:gd name="T0" fmla="*/ 2147483647 w 474"/>
              <a:gd name="T1" fmla="*/ 2147483647 h 114"/>
              <a:gd name="T2" fmla="*/ 2147483647 w 474"/>
              <a:gd name="T3" fmla="*/ 2147483647 h 114"/>
              <a:gd name="T4" fmla="*/ 0 w 474"/>
              <a:gd name="T5" fmla="*/ 2147483647 h 114"/>
              <a:gd name="T6" fmla="*/ 0 60000 65536"/>
              <a:gd name="T7" fmla="*/ 0 60000 65536"/>
              <a:gd name="T8" fmla="*/ 0 60000 65536"/>
              <a:gd name="T9" fmla="*/ 0 w 474"/>
              <a:gd name="T10" fmla="*/ 0 h 114"/>
              <a:gd name="T11" fmla="*/ 474 w 474"/>
              <a:gd name="T12" fmla="*/ 114 h 114"/>
            </a:gdLst>
            <a:ahLst/>
            <a:cxnLst>
              <a:cxn ang="T6">
                <a:pos x="T0" y="T1"/>
              </a:cxn>
              <a:cxn ang="T7">
                <a:pos x="T2" y="T3"/>
              </a:cxn>
              <a:cxn ang="T8">
                <a:pos x="T4" y="T5"/>
              </a:cxn>
            </a:cxnLst>
            <a:rect l="T9" t="T10" r="T11" b="T12"/>
            <a:pathLst>
              <a:path w="474" h="114">
                <a:moveTo>
                  <a:pt x="474" y="42"/>
                </a:moveTo>
                <a:cubicBezTo>
                  <a:pt x="384" y="21"/>
                  <a:pt x="295" y="0"/>
                  <a:pt x="216" y="12"/>
                </a:cubicBezTo>
                <a:cubicBezTo>
                  <a:pt x="137" y="24"/>
                  <a:pt x="68" y="69"/>
                  <a:pt x="0" y="114"/>
                </a:cubicBezTo>
              </a:path>
            </a:pathLst>
          </a:custGeom>
          <a:noFill/>
          <a:ln w="19050">
            <a:solidFill>
              <a:srgbClr val="009900"/>
            </a:solidFill>
            <a:round/>
            <a:headEnd/>
            <a:tailEnd/>
          </a:ln>
        </p:spPr>
        <p:txBody>
          <a:bodyPr wrap="none" anchor="ctr">
            <a:prstTxWarp prst="textNoShape">
              <a:avLst/>
            </a:prstTxWarp>
          </a:bodyPr>
          <a:lstStyle/>
          <a:p>
            <a:endParaRPr lang="es-ES"/>
          </a:p>
        </p:txBody>
      </p:sp>
      <p:sp>
        <p:nvSpPr>
          <p:cNvPr id="64697" name="Freeform 1856"/>
          <p:cNvSpPr>
            <a:spLocks/>
          </p:cNvSpPr>
          <p:nvPr/>
        </p:nvSpPr>
        <p:spPr bwMode="auto">
          <a:xfrm>
            <a:off x="5314950" y="4427538"/>
            <a:ext cx="590550" cy="315912"/>
          </a:xfrm>
          <a:custGeom>
            <a:avLst/>
            <a:gdLst>
              <a:gd name="T0" fmla="*/ 2147483647 w 372"/>
              <a:gd name="T1" fmla="*/ 0 h 199"/>
              <a:gd name="T2" fmla="*/ 2147483647 w 372"/>
              <a:gd name="T3" fmla="*/ 2147483647 h 199"/>
              <a:gd name="T4" fmla="*/ 0 w 372"/>
              <a:gd name="T5" fmla="*/ 2147483647 h 199"/>
              <a:gd name="T6" fmla="*/ 0 60000 65536"/>
              <a:gd name="T7" fmla="*/ 0 60000 65536"/>
              <a:gd name="T8" fmla="*/ 0 60000 65536"/>
              <a:gd name="T9" fmla="*/ 0 w 372"/>
              <a:gd name="T10" fmla="*/ 0 h 199"/>
              <a:gd name="T11" fmla="*/ 372 w 372"/>
              <a:gd name="T12" fmla="*/ 199 h 199"/>
            </a:gdLst>
            <a:ahLst/>
            <a:cxnLst>
              <a:cxn ang="T6">
                <a:pos x="T0" y="T1"/>
              </a:cxn>
              <a:cxn ang="T7">
                <a:pos x="T2" y="T3"/>
              </a:cxn>
              <a:cxn ang="T8">
                <a:pos x="T4" y="T5"/>
              </a:cxn>
            </a:cxnLst>
            <a:rect l="T9" t="T10" r="T11" b="T12"/>
            <a:pathLst>
              <a:path w="372" h="199">
                <a:moveTo>
                  <a:pt x="372" y="0"/>
                </a:moveTo>
                <a:cubicBezTo>
                  <a:pt x="283" y="74"/>
                  <a:pt x="194" y="149"/>
                  <a:pt x="132" y="174"/>
                </a:cubicBezTo>
                <a:cubicBezTo>
                  <a:pt x="70" y="199"/>
                  <a:pt x="35" y="174"/>
                  <a:pt x="0" y="150"/>
                </a:cubicBezTo>
              </a:path>
            </a:pathLst>
          </a:custGeom>
          <a:noFill/>
          <a:ln w="19050">
            <a:solidFill>
              <a:srgbClr val="009900"/>
            </a:solidFill>
            <a:round/>
            <a:headEnd/>
            <a:tailEnd type="triangle" w="med" len="med"/>
          </a:ln>
        </p:spPr>
        <p:txBody>
          <a:bodyPr wrap="none" anchor="ctr">
            <a:prstTxWarp prst="textNoShape">
              <a:avLst/>
            </a:prstTxWarp>
          </a:bodyPr>
          <a:lstStyle/>
          <a:p>
            <a:endParaRPr lang="es-ES"/>
          </a:p>
        </p:txBody>
      </p:sp>
      <p:sp>
        <p:nvSpPr>
          <p:cNvPr id="64698" name="Oval 1857"/>
          <p:cNvSpPr>
            <a:spLocks noChangeAspect="1" noChangeArrowheads="1"/>
          </p:cNvSpPr>
          <p:nvPr/>
        </p:nvSpPr>
        <p:spPr bwMode="auto">
          <a:xfrm flipH="1">
            <a:off x="5314950" y="4438650"/>
            <a:ext cx="249238" cy="144463"/>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solidFill>
              <a:srgbClr val="33CC33"/>
            </a:solidFill>
            <a:round/>
            <a:headEnd/>
            <a:tailEnd/>
          </a:ln>
        </p:spPr>
        <p:txBody>
          <a:bodyPr wrap="none" anchor="ctr">
            <a:prstTxWarp prst="textNoShape">
              <a:avLst/>
            </a:prstTxWarp>
          </a:bodyPr>
          <a:lstStyle/>
          <a:p>
            <a:pPr algn="ctr"/>
            <a:r>
              <a:rPr lang="en-US" sz="600" b="1">
                <a:solidFill>
                  <a:srgbClr val="4D0808"/>
                </a:solidFill>
                <a:ea typeface="Arial" charset="0"/>
                <a:cs typeface="Arial" charset="0"/>
              </a:rPr>
              <a:t>S129</a:t>
            </a:r>
          </a:p>
        </p:txBody>
      </p:sp>
      <p:grpSp>
        <p:nvGrpSpPr>
          <p:cNvPr id="266936" name="Group 1858"/>
          <p:cNvGrpSpPr>
            <a:grpSpLocks noChangeAspect="1"/>
          </p:cNvGrpSpPr>
          <p:nvPr/>
        </p:nvGrpSpPr>
        <p:grpSpPr bwMode="auto">
          <a:xfrm flipH="1">
            <a:off x="5610225" y="4557713"/>
            <a:ext cx="128588" cy="119062"/>
            <a:chOff x="4554" y="3024"/>
            <a:chExt cx="162" cy="150"/>
          </a:xfrm>
        </p:grpSpPr>
        <p:sp>
          <p:nvSpPr>
            <p:cNvPr id="64832" name="Oval 1859"/>
            <p:cNvSpPr>
              <a:spLocks noChangeAspect="1" noChangeArrowheads="1"/>
            </p:cNvSpPr>
            <p:nvPr/>
          </p:nvSpPr>
          <p:spPr bwMode="auto">
            <a:xfrm>
              <a:off x="4554" y="3024"/>
              <a:ext cx="162" cy="150"/>
            </a:xfrm>
            <a:prstGeom prst="ellipse">
              <a:avLst/>
            </a:prstGeom>
            <a:solidFill>
              <a:srgbClr val="FFFFFF"/>
            </a:solidFill>
            <a:ln w="19050">
              <a:solidFill>
                <a:srgbClr val="009900"/>
              </a:solidFill>
              <a:round/>
              <a:headEnd/>
              <a:tailEnd/>
            </a:ln>
          </p:spPr>
          <p:txBody>
            <a:bodyPr wrap="none" anchor="ctr">
              <a:prstTxWarp prst="textNoShape">
                <a:avLst/>
              </a:prstTxWarp>
            </a:bodyPr>
            <a:lstStyle/>
            <a:p>
              <a:endParaRPr lang="es-ES"/>
            </a:p>
          </p:txBody>
        </p:sp>
        <p:sp>
          <p:nvSpPr>
            <p:cNvPr id="64833" name="Line 1860"/>
            <p:cNvSpPr>
              <a:spLocks noChangeAspect="1" noChangeShapeType="1"/>
            </p:cNvSpPr>
            <p:nvPr/>
          </p:nvSpPr>
          <p:spPr bwMode="auto">
            <a:xfrm>
              <a:off x="4635" y="3051"/>
              <a:ext cx="0" cy="96"/>
            </a:xfrm>
            <a:prstGeom prst="line">
              <a:avLst/>
            </a:prstGeom>
            <a:noFill/>
            <a:ln w="19050">
              <a:solidFill>
                <a:srgbClr val="009900"/>
              </a:solidFill>
              <a:round/>
              <a:headEnd/>
              <a:tailEnd/>
            </a:ln>
          </p:spPr>
          <p:txBody>
            <a:bodyPr wrap="none">
              <a:prstTxWarp prst="textNoShape">
                <a:avLst/>
              </a:prstTxWarp>
            </a:bodyPr>
            <a:lstStyle/>
            <a:p>
              <a:endParaRPr lang="en-US"/>
            </a:p>
          </p:txBody>
        </p:sp>
        <p:sp>
          <p:nvSpPr>
            <p:cNvPr id="64834" name="Line 1861"/>
            <p:cNvSpPr>
              <a:spLocks noChangeAspect="1" noChangeShapeType="1"/>
            </p:cNvSpPr>
            <p:nvPr/>
          </p:nvSpPr>
          <p:spPr bwMode="auto">
            <a:xfrm rot="-5400000">
              <a:off x="4635" y="3051"/>
              <a:ext cx="0" cy="96"/>
            </a:xfrm>
            <a:prstGeom prst="line">
              <a:avLst/>
            </a:prstGeom>
            <a:noFill/>
            <a:ln w="19050">
              <a:solidFill>
                <a:srgbClr val="009900"/>
              </a:solidFill>
              <a:round/>
              <a:headEnd/>
              <a:tailEnd/>
            </a:ln>
          </p:spPr>
          <p:txBody>
            <a:bodyPr wrap="none">
              <a:prstTxWarp prst="textNoShape">
                <a:avLst/>
              </a:prstTxWarp>
            </a:bodyPr>
            <a:lstStyle/>
            <a:p>
              <a:endParaRPr lang="en-US"/>
            </a:p>
          </p:txBody>
        </p:sp>
      </p:grpSp>
      <p:sp>
        <p:nvSpPr>
          <p:cNvPr id="64700" name="Oval 1862"/>
          <p:cNvSpPr>
            <a:spLocks noChangeArrowheads="1"/>
          </p:cNvSpPr>
          <p:nvPr/>
        </p:nvSpPr>
        <p:spPr bwMode="auto">
          <a:xfrm>
            <a:off x="7629525" y="4570413"/>
            <a:ext cx="457200" cy="274637"/>
          </a:xfrm>
          <a:prstGeom prst="ellipse">
            <a:avLst/>
          </a:prstGeom>
          <a:gradFill rotWithShape="1">
            <a:gsLst>
              <a:gs pos="0">
                <a:srgbClr val="5A6167"/>
              </a:gs>
              <a:gs pos="50000">
                <a:srgbClr val="C3D2DF"/>
              </a:gs>
              <a:gs pos="100000">
                <a:srgbClr val="5A6167"/>
              </a:gs>
            </a:gsLst>
            <a:lin ang="5400000" scaled="1"/>
          </a:gradFill>
          <a:ln w="9525">
            <a:solidFill>
              <a:schemeClr val="tx1"/>
            </a:solidFill>
            <a:round/>
            <a:headEnd/>
            <a:tailEnd/>
          </a:ln>
        </p:spPr>
        <p:txBody>
          <a:bodyPr wrap="none" anchor="ctr">
            <a:prstTxWarp prst="textNoShape">
              <a:avLst/>
            </a:prstTxWarp>
          </a:bodyPr>
          <a:lstStyle/>
          <a:p>
            <a:pPr algn="ctr"/>
            <a:r>
              <a:rPr lang="en-US" sz="800" b="1">
                <a:solidFill>
                  <a:srgbClr val="655555"/>
                </a:solidFill>
              </a:rPr>
              <a:t>Bcl-2</a:t>
            </a:r>
          </a:p>
        </p:txBody>
      </p:sp>
      <p:sp>
        <p:nvSpPr>
          <p:cNvPr id="64701" name="Freeform 1863"/>
          <p:cNvSpPr>
            <a:spLocks/>
          </p:cNvSpPr>
          <p:nvPr/>
        </p:nvSpPr>
        <p:spPr bwMode="auto">
          <a:xfrm>
            <a:off x="6619875" y="2246313"/>
            <a:ext cx="304800" cy="1924050"/>
          </a:xfrm>
          <a:custGeom>
            <a:avLst/>
            <a:gdLst>
              <a:gd name="T0" fmla="*/ 2147483647 w 192"/>
              <a:gd name="T1" fmla="*/ 0 h 1212"/>
              <a:gd name="T2" fmla="*/ 0 w 192"/>
              <a:gd name="T3" fmla="*/ 2147483647 h 1212"/>
              <a:gd name="T4" fmla="*/ 2147483647 w 192"/>
              <a:gd name="T5" fmla="*/ 2147483647 h 1212"/>
              <a:gd name="T6" fmla="*/ 0 60000 65536"/>
              <a:gd name="T7" fmla="*/ 0 60000 65536"/>
              <a:gd name="T8" fmla="*/ 0 60000 65536"/>
              <a:gd name="T9" fmla="*/ 0 w 192"/>
              <a:gd name="T10" fmla="*/ 0 h 1212"/>
              <a:gd name="T11" fmla="*/ 192 w 192"/>
              <a:gd name="T12" fmla="*/ 1212 h 1212"/>
            </a:gdLst>
            <a:ahLst/>
            <a:cxnLst>
              <a:cxn ang="T6">
                <a:pos x="T0" y="T1"/>
              </a:cxn>
              <a:cxn ang="T7">
                <a:pos x="T2" y="T3"/>
              </a:cxn>
              <a:cxn ang="T8">
                <a:pos x="T4" y="T5"/>
              </a:cxn>
            </a:cxnLst>
            <a:rect l="T9" t="T10" r="T11" b="T12"/>
            <a:pathLst>
              <a:path w="192" h="1212">
                <a:moveTo>
                  <a:pt x="192" y="0"/>
                </a:moveTo>
                <a:cubicBezTo>
                  <a:pt x="160" y="115"/>
                  <a:pt x="0" y="488"/>
                  <a:pt x="0" y="690"/>
                </a:cubicBezTo>
                <a:cubicBezTo>
                  <a:pt x="0" y="892"/>
                  <a:pt x="152" y="1103"/>
                  <a:pt x="192" y="1212"/>
                </a:cubicBezTo>
              </a:path>
            </a:pathLst>
          </a:custGeom>
          <a:noFill/>
          <a:ln w="19050">
            <a:solidFill>
              <a:srgbClr val="009900"/>
            </a:solidFill>
            <a:round/>
            <a:headEnd/>
            <a:tailEnd type="triangle" w="med" len="med"/>
          </a:ln>
        </p:spPr>
        <p:txBody>
          <a:bodyPr wrap="none" anchor="ctr">
            <a:prstTxWarp prst="textNoShape">
              <a:avLst/>
            </a:prstTxWarp>
          </a:bodyPr>
          <a:lstStyle/>
          <a:p>
            <a:endParaRPr lang="es-ES"/>
          </a:p>
        </p:txBody>
      </p:sp>
      <p:sp>
        <p:nvSpPr>
          <p:cNvPr id="64702" name="Freeform 1864"/>
          <p:cNvSpPr>
            <a:spLocks/>
          </p:cNvSpPr>
          <p:nvPr/>
        </p:nvSpPr>
        <p:spPr bwMode="auto">
          <a:xfrm>
            <a:off x="2859088" y="1716088"/>
            <a:ext cx="746125" cy="150812"/>
          </a:xfrm>
          <a:custGeom>
            <a:avLst/>
            <a:gdLst>
              <a:gd name="T0" fmla="*/ 2147483647 w 532"/>
              <a:gd name="T1" fmla="*/ 2147483647 h 95"/>
              <a:gd name="T2" fmla="*/ 2147483647 w 532"/>
              <a:gd name="T3" fmla="*/ 2147483647 h 95"/>
              <a:gd name="T4" fmla="*/ 0 w 532"/>
              <a:gd name="T5" fmla="*/ 0 h 95"/>
              <a:gd name="T6" fmla="*/ 0 60000 65536"/>
              <a:gd name="T7" fmla="*/ 0 60000 65536"/>
              <a:gd name="T8" fmla="*/ 0 60000 65536"/>
              <a:gd name="T9" fmla="*/ 0 w 532"/>
              <a:gd name="T10" fmla="*/ 0 h 95"/>
              <a:gd name="T11" fmla="*/ 532 w 532"/>
              <a:gd name="T12" fmla="*/ 95 h 95"/>
            </a:gdLst>
            <a:ahLst/>
            <a:cxnLst>
              <a:cxn ang="T6">
                <a:pos x="T0" y="T1"/>
              </a:cxn>
              <a:cxn ang="T7">
                <a:pos x="T2" y="T3"/>
              </a:cxn>
              <a:cxn ang="T8">
                <a:pos x="T4" y="T5"/>
              </a:cxn>
            </a:cxnLst>
            <a:rect l="T9" t="T10" r="T11" b="T12"/>
            <a:pathLst>
              <a:path w="532" h="95">
                <a:moveTo>
                  <a:pt x="532" y="11"/>
                </a:moveTo>
                <a:cubicBezTo>
                  <a:pt x="442" y="53"/>
                  <a:pt x="353" y="95"/>
                  <a:pt x="264" y="93"/>
                </a:cubicBezTo>
                <a:cubicBezTo>
                  <a:pt x="175" y="91"/>
                  <a:pt x="87" y="45"/>
                  <a:pt x="0" y="0"/>
                </a:cubicBezTo>
              </a:path>
            </a:pathLst>
          </a:custGeom>
          <a:noFill/>
          <a:ln w="19050">
            <a:solidFill>
              <a:schemeClr val="bg2"/>
            </a:solidFill>
            <a:round/>
            <a:headEnd/>
            <a:tailEnd type="triangle" w="med" len="med"/>
          </a:ln>
        </p:spPr>
        <p:txBody>
          <a:bodyPr wrap="none" anchor="ctr">
            <a:prstTxWarp prst="textNoShape">
              <a:avLst/>
            </a:prstTxWarp>
          </a:bodyPr>
          <a:lstStyle/>
          <a:p>
            <a:endParaRPr lang="es-ES"/>
          </a:p>
        </p:txBody>
      </p:sp>
      <p:sp>
        <p:nvSpPr>
          <p:cNvPr id="64703" name="Freeform 1865"/>
          <p:cNvSpPr>
            <a:spLocks/>
          </p:cNvSpPr>
          <p:nvPr/>
        </p:nvSpPr>
        <p:spPr bwMode="auto">
          <a:xfrm flipH="1" flipV="1">
            <a:off x="2868613" y="1444625"/>
            <a:ext cx="755650" cy="180975"/>
          </a:xfrm>
          <a:custGeom>
            <a:avLst/>
            <a:gdLst>
              <a:gd name="T0" fmla="*/ 2147483647 w 532"/>
              <a:gd name="T1" fmla="*/ 2147483647 h 95"/>
              <a:gd name="T2" fmla="*/ 2147483647 w 532"/>
              <a:gd name="T3" fmla="*/ 2147483647 h 95"/>
              <a:gd name="T4" fmla="*/ 0 w 532"/>
              <a:gd name="T5" fmla="*/ 0 h 95"/>
              <a:gd name="T6" fmla="*/ 0 60000 65536"/>
              <a:gd name="T7" fmla="*/ 0 60000 65536"/>
              <a:gd name="T8" fmla="*/ 0 60000 65536"/>
              <a:gd name="T9" fmla="*/ 0 w 532"/>
              <a:gd name="T10" fmla="*/ 0 h 95"/>
              <a:gd name="T11" fmla="*/ 532 w 532"/>
              <a:gd name="T12" fmla="*/ 95 h 95"/>
            </a:gdLst>
            <a:ahLst/>
            <a:cxnLst>
              <a:cxn ang="T6">
                <a:pos x="T0" y="T1"/>
              </a:cxn>
              <a:cxn ang="T7">
                <a:pos x="T2" y="T3"/>
              </a:cxn>
              <a:cxn ang="T8">
                <a:pos x="T4" y="T5"/>
              </a:cxn>
            </a:cxnLst>
            <a:rect l="T9" t="T10" r="T11" b="T12"/>
            <a:pathLst>
              <a:path w="532" h="95">
                <a:moveTo>
                  <a:pt x="532" y="11"/>
                </a:moveTo>
                <a:cubicBezTo>
                  <a:pt x="442" y="53"/>
                  <a:pt x="353" y="95"/>
                  <a:pt x="264" y="93"/>
                </a:cubicBezTo>
                <a:cubicBezTo>
                  <a:pt x="175" y="91"/>
                  <a:pt x="87" y="45"/>
                  <a:pt x="0" y="0"/>
                </a:cubicBezTo>
              </a:path>
            </a:pathLst>
          </a:custGeom>
          <a:noFill/>
          <a:ln w="19050">
            <a:solidFill>
              <a:schemeClr val="bg2"/>
            </a:solidFill>
            <a:round/>
            <a:headEnd/>
            <a:tailEnd type="triangle" w="med" len="med"/>
          </a:ln>
        </p:spPr>
        <p:txBody>
          <a:bodyPr wrap="none" anchor="ctr">
            <a:prstTxWarp prst="textNoShape">
              <a:avLst/>
            </a:prstTxWarp>
          </a:bodyPr>
          <a:lstStyle/>
          <a:p>
            <a:endParaRPr lang="es-ES"/>
          </a:p>
        </p:txBody>
      </p:sp>
      <p:sp>
        <p:nvSpPr>
          <p:cNvPr id="64704" name="Freeform 1866"/>
          <p:cNvSpPr>
            <a:spLocks/>
          </p:cNvSpPr>
          <p:nvPr/>
        </p:nvSpPr>
        <p:spPr bwMode="auto">
          <a:xfrm>
            <a:off x="3184525" y="1874838"/>
            <a:ext cx="325438" cy="190500"/>
          </a:xfrm>
          <a:custGeom>
            <a:avLst/>
            <a:gdLst>
              <a:gd name="T0" fmla="*/ 2147483647 w 205"/>
              <a:gd name="T1" fmla="*/ 2147483647 h 120"/>
              <a:gd name="T2" fmla="*/ 2147483647 w 205"/>
              <a:gd name="T3" fmla="*/ 2147483647 h 120"/>
              <a:gd name="T4" fmla="*/ 0 w 205"/>
              <a:gd name="T5" fmla="*/ 0 h 120"/>
              <a:gd name="T6" fmla="*/ 0 60000 65536"/>
              <a:gd name="T7" fmla="*/ 0 60000 65536"/>
              <a:gd name="T8" fmla="*/ 0 60000 65536"/>
              <a:gd name="T9" fmla="*/ 0 w 205"/>
              <a:gd name="T10" fmla="*/ 0 h 120"/>
              <a:gd name="T11" fmla="*/ 205 w 205"/>
              <a:gd name="T12" fmla="*/ 120 h 120"/>
            </a:gdLst>
            <a:ahLst/>
            <a:cxnLst>
              <a:cxn ang="T6">
                <a:pos x="T0" y="T1"/>
              </a:cxn>
              <a:cxn ang="T7">
                <a:pos x="T2" y="T3"/>
              </a:cxn>
              <a:cxn ang="T8">
                <a:pos x="T4" y="T5"/>
              </a:cxn>
            </a:cxnLst>
            <a:rect l="T9" t="T10" r="T11" b="T12"/>
            <a:pathLst>
              <a:path w="205" h="120">
                <a:moveTo>
                  <a:pt x="205" y="119"/>
                </a:moveTo>
                <a:cubicBezTo>
                  <a:pt x="178" y="116"/>
                  <a:pt x="78" y="120"/>
                  <a:pt x="44" y="100"/>
                </a:cubicBezTo>
                <a:cubicBezTo>
                  <a:pt x="10" y="80"/>
                  <a:pt x="9" y="21"/>
                  <a:pt x="0" y="0"/>
                </a:cubicBezTo>
              </a:path>
            </a:pathLst>
          </a:custGeom>
          <a:noFill/>
          <a:ln w="19050">
            <a:solidFill>
              <a:srgbClr val="009900"/>
            </a:solidFill>
            <a:round/>
            <a:headEnd/>
            <a:tailEnd type="triangle" w="med" len="med"/>
          </a:ln>
        </p:spPr>
        <p:txBody>
          <a:bodyPr wrap="none" anchor="ctr">
            <a:prstTxWarp prst="textNoShape">
              <a:avLst/>
            </a:prstTxWarp>
          </a:bodyPr>
          <a:lstStyle/>
          <a:p>
            <a:endParaRPr lang="es-ES"/>
          </a:p>
        </p:txBody>
      </p:sp>
      <p:grpSp>
        <p:nvGrpSpPr>
          <p:cNvPr id="266937" name="Group 1867"/>
          <p:cNvGrpSpPr>
            <a:grpSpLocks/>
          </p:cNvGrpSpPr>
          <p:nvPr/>
        </p:nvGrpSpPr>
        <p:grpSpPr bwMode="auto">
          <a:xfrm>
            <a:off x="3444875" y="4103688"/>
            <a:ext cx="904875" cy="808037"/>
            <a:chOff x="2013" y="3456"/>
            <a:chExt cx="570" cy="509"/>
          </a:xfrm>
        </p:grpSpPr>
        <p:sp>
          <p:nvSpPr>
            <p:cNvPr id="64824" name="AutoShape 1868"/>
            <p:cNvSpPr>
              <a:spLocks noChangeAspect="1" noChangeArrowheads="1"/>
            </p:cNvSpPr>
            <p:nvPr/>
          </p:nvSpPr>
          <p:spPr bwMode="auto">
            <a:xfrm rot="-358625" flipH="1" flipV="1">
              <a:off x="2094" y="3456"/>
              <a:ext cx="469" cy="49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 name="T18" fmla="*/ 3178 w 21600"/>
                <a:gd name="T19" fmla="*/ 3179 h 21600"/>
                <a:gd name="T20" fmla="*/ 18422 w 21600"/>
                <a:gd name="T21" fmla="*/ 18421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9416" y="1602"/>
                  </a:moveTo>
                  <a:cubicBezTo>
                    <a:pt x="4864" y="2287"/>
                    <a:pt x="1498" y="6197"/>
                    <a:pt x="1498" y="10799"/>
                  </a:cubicBezTo>
                  <a:cubicBezTo>
                    <a:pt x="1498" y="15908"/>
                    <a:pt x="5619" y="20061"/>
                    <a:pt x="10727" y="20100"/>
                  </a:cubicBezTo>
                  <a:lnTo>
                    <a:pt x="10716" y="21599"/>
                  </a:lnTo>
                  <a:cubicBezTo>
                    <a:pt x="4784" y="21553"/>
                    <a:pt x="0" y="16731"/>
                    <a:pt x="0" y="10800"/>
                  </a:cubicBezTo>
                  <a:cubicBezTo>
                    <a:pt x="0" y="5455"/>
                    <a:pt x="3908" y="915"/>
                    <a:pt x="9193" y="120"/>
                  </a:cubicBezTo>
                  <a:lnTo>
                    <a:pt x="8791" y="-2550"/>
                  </a:lnTo>
                  <a:lnTo>
                    <a:pt x="12716" y="347"/>
                  </a:lnTo>
                  <a:lnTo>
                    <a:pt x="9817" y="4272"/>
                  </a:lnTo>
                  <a:lnTo>
                    <a:pt x="9416" y="1602"/>
                  </a:lnTo>
                  <a:close/>
                </a:path>
              </a:pathLst>
            </a:custGeom>
            <a:gradFill rotWithShape="1">
              <a:gsLst>
                <a:gs pos="0">
                  <a:srgbClr val="66FF33"/>
                </a:gs>
                <a:gs pos="100000">
                  <a:srgbClr val="B2B2B2"/>
                </a:gs>
              </a:gsLst>
              <a:lin ang="5400000" scaled="1"/>
            </a:gradFill>
            <a:ln w="9525">
              <a:solidFill>
                <a:srgbClr val="CC0000"/>
              </a:solidFill>
              <a:miter lim="800000"/>
              <a:headEnd/>
              <a:tailEnd/>
            </a:ln>
          </p:spPr>
          <p:txBody>
            <a:bodyPr wrap="none" anchor="ctr">
              <a:prstTxWarp prst="textNoShape">
                <a:avLst/>
              </a:prstTxWarp>
            </a:bodyPr>
            <a:lstStyle/>
            <a:p>
              <a:endParaRPr lang="es-ES"/>
            </a:p>
          </p:txBody>
        </p:sp>
        <p:sp>
          <p:nvSpPr>
            <p:cNvPr id="64825" name="Text Box 1869"/>
            <p:cNvSpPr txBox="1">
              <a:spLocks noChangeAspect="1" noChangeArrowheads="1"/>
            </p:cNvSpPr>
            <p:nvPr/>
          </p:nvSpPr>
          <p:spPr bwMode="auto">
            <a:xfrm>
              <a:off x="2339" y="3644"/>
              <a:ext cx="244" cy="173"/>
            </a:xfrm>
            <a:prstGeom prst="rect">
              <a:avLst/>
            </a:prstGeom>
            <a:noFill/>
            <a:ln w="9525">
              <a:noFill/>
              <a:miter lim="800000"/>
              <a:headEnd/>
              <a:tailEnd/>
            </a:ln>
          </p:spPr>
          <p:txBody>
            <a:bodyPr wrap="none">
              <a:prstTxWarp prst="textNoShape">
                <a:avLst/>
              </a:prstTxWarp>
              <a:spAutoFit/>
            </a:bodyPr>
            <a:lstStyle/>
            <a:p>
              <a:pPr algn="ctr"/>
              <a:r>
                <a:rPr lang="en-US" sz="1200" b="1">
                  <a:ea typeface="Arial" charset="0"/>
                  <a:cs typeface="Arial" charset="0"/>
                </a:rPr>
                <a:t>G1</a:t>
              </a:r>
            </a:p>
          </p:txBody>
        </p:sp>
        <p:sp>
          <p:nvSpPr>
            <p:cNvPr id="64826" name="AutoShape 1870"/>
            <p:cNvSpPr>
              <a:spLocks noChangeAspect="1" noChangeArrowheads="1"/>
            </p:cNvSpPr>
            <p:nvPr/>
          </p:nvSpPr>
          <p:spPr bwMode="auto">
            <a:xfrm rot="-3194978">
              <a:off x="2055" y="3483"/>
              <a:ext cx="476" cy="48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 name="T18" fmla="*/ 3176 w 21600"/>
                <a:gd name="T19" fmla="*/ 3143 h 21600"/>
                <a:gd name="T20" fmla="*/ 18424 w 21600"/>
                <a:gd name="T21" fmla="*/ 1845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4138" y="4593"/>
                  </a:moveTo>
                  <a:cubicBezTo>
                    <a:pt x="2568" y="6278"/>
                    <a:pt x="1694" y="8496"/>
                    <a:pt x="1694" y="10799"/>
                  </a:cubicBezTo>
                  <a:cubicBezTo>
                    <a:pt x="1694" y="12986"/>
                    <a:pt x="2481" y="15099"/>
                    <a:pt x="3911" y="16753"/>
                  </a:cubicBezTo>
                  <a:lnTo>
                    <a:pt x="2628" y="17861"/>
                  </a:lnTo>
                  <a:cubicBezTo>
                    <a:pt x="933" y="15899"/>
                    <a:pt x="0" y="13393"/>
                    <a:pt x="0" y="10800"/>
                  </a:cubicBezTo>
                  <a:cubicBezTo>
                    <a:pt x="0" y="8067"/>
                    <a:pt x="1035" y="5436"/>
                    <a:pt x="2898" y="3437"/>
                  </a:cubicBezTo>
                  <a:lnTo>
                    <a:pt x="922" y="1597"/>
                  </a:lnTo>
                  <a:lnTo>
                    <a:pt x="5935" y="1419"/>
                  </a:lnTo>
                  <a:lnTo>
                    <a:pt x="6113" y="6433"/>
                  </a:lnTo>
                  <a:lnTo>
                    <a:pt x="4138" y="4593"/>
                  </a:lnTo>
                  <a:close/>
                </a:path>
              </a:pathLst>
            </a:custGeom>
            <a:gradFill rotWithShape="1">
              <a:gsLst>
                <a:gs pos="0">
                  <a:srgbClr val="CC3300"/>
                </a:gs>
                <a:gs pos="100000">
                  <a:srgbClr val="99FF66"/>
                </a:gs>
              </a:gsLst>
              <a:lin ang="5400000" scaled="1"/>
            </a:gradFill>
            <a:ln w="9525">
              <a:solidFill>
                <a:srgbClr val="CC0000"/>
              </a:solidFill>
              <a:miter lim="800000"/>
              <a:headEnd/>
              <a:tailEnd/>
            </a:ln>
          </p:spPr>
          <p:txBody>
            <a:bodyPr wrap="none" anchor="ctr">
              <a:prstTxWarp prst="textNoShape">
                <a:avLst/>
              </a:prstTxWarp>
            </a:bodyPr>
            <a:lstStyle/>
            <a:p>
              <a:endParaRPr lang="es-ES"/>
            </a:p>
          </p:txBody>
        </p:sp>
        <p:sp>
          <p:nvSpPr>
            <p:cNvPr id="64827" name="Text Box 1871"/>
            <p:cNvSpPr txBox="1">
              <a:spLocks noChangeAspect="1" noChangeArrowheads="1"/>
            </p:cNvSpPr>
            <p:nvPr/>
          </p:nvSpPr>
          <p:spPr bwMode="auto">
            <a:xfrm>
              <a:off x="2117" y="3759"/>
              <a:ext cx="180" cy="173"/>
            </a:xfrm>
            <a:prstGeom prst="rect">
              <a:avLst/>
            </a:prstGeom>
            <a:noFill/>
            <a:ln w="9525">
              <a:noFill/>
              <a:miter lim="800000"/>
              <a:headEnd/>
              <a:tailEnd/>
            </a:ln>
          </p:spPr>
          <p:txBody>
            <a:bodyPr wrap="none">
              <a:prstTxWarp prst="textNoShape">
                <a:avLst/>
              </a:prstTxWarp>
              <a:spAutoFit/>
            </a:bodyPr>
            <a:lstStyle/>
            <a:p>
              <a:pPr algn="ctr"/>
              <a:r>
                <a:rPr lang="en-US" sz="1200" b="1">
                  <a:ea typeface="Arial" charset="0"/>
                  <a:cs typeface="Arial" charset="0"/>
                </a:rPr>
                <a:t>S</a:t>
              </a:r>
            </a:p>
          </p:txBody>
        </p:sp>
        <p:sp>
          <p:nvSpPr>
            <p:cNvPr id="64828" name="AutoShape 1872"/>
            <p:cNvSpPr>
              <a:spLocks noChangeAspect="1" noChangeArrowheads="1"/>
            </p:cNvSpPr>
            <p:nvPr/>
          </p:nvSpPr>
          <p:spPr bwMode="auto">
            <a:xfrm rot="1552238">
              <a:off x="2044" y="3472"/>
              <a:ext cx="470" cy="48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 name="T18" fmla="*/ 3171 w 21600"/>
                <a:gd name="T19" fmla="*/ 3182 h 21600"/>
                <a:gd name="T20" fmla="*/ 18429 w 21600"/>
                <a:gd name="T21" fmla="*/ 18418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2188" y="7466"/>
                  </a:moveTo>
                  <a:cubicBezTo>
                    <a:pt x="1777" y="8529"/>
                    <a:pt x="1565" y="9659"/>
                    <a:pt x="1565" y="10799"/>
                  </a:cubicBezTo>
                  <a:cubicBezTo>
                    <a:pt x="1565" y="11763"/>
                    <a:pt x="1716" y="12721"/>
                    <a:pt x="2013" y="13638"/>
                  </a:cubicBezTo>
                  <a:lnTo>
                    <a:pt x="522" y="14120"/>
                  </a:lnTo>
                  <a:cubicBezTo>
                    <a:pt x="176" y="13047"/>
                    <a:pt x="0" y="11927"/>
                    <a:pt x="0" y="10800"/>
                  </a:cubicBezTo>
                  <a:cubicBezTo>
                    <a:pt x="0" y="9466"/>
                    <a:pt x="246" y="8144"/>
                    <a:pt x="728" y="6900"/>
                  </a:cubicBezTo>
                  <a:lnTo>
                    <a:pt x="-1790" y="5926"/>
                  </a:lnTo>
                  <a:lnTo>
                    <a:pt x="2716" y="3935"/>
                  </a:lnTo>
                  <a:lnTo>
                    <a:pt x="4706" y="8441"/>
                  </a:lnTo>
                  <a:lnTo>
                    <a:pt x="2188" y="7466"/>
                  </a:lnTo>
                  <a:close/>
                </a:path>
              </a:pathLst>
            </a:custGeom>
            <a:gradFill rotWithShape="1">
              <a:gsLst>
                <a:gs pos="0">
                  <a:srgbClr val="808000"/>
                </a:gs>
                <a:gs pos="100000">
                  <a:srgbClr val="FFDEA3"/>
                </a:gs>
              </a:gsLst>
              <a:lin ang="5400000" scaled="1"/>
            </a:gradFill>
            <a:ln w="9525">
              <a:solidFill>
                <a:srgbClr val="CC0000"/>
              </a:solidFill>
              <a:miter lim="800000"/>
              <a:headEnd/>
              <a:tailEnd/>
            </a:ln>
          </p:spPr>
          <p:txBody>
            <a:bodyPr wrap="none" anchor="ctr">
              <a:prstTxWarp prst="textNoShape">
                <a:avLst/>
              </a:prstTxWarp>
            </a:bodyPr>
            <a:lstStyle/>
            <a:p>
              <a:endParaRPr lang="es-ES"/>
            </a:p>
          </p:txBody>
        </p:sp>
        <p:sp>
          <p:nvSpPr>
            <p:cNvPr id="64829" name="Text Box 1873"/>
            <p:cNvSpPr txBox="1">
              <a:spLocks noChangeAspect="1" noChangeArrowheads="1"/>
            </p:cNvSpPr>
            <p:nvPr/>
          </p:nvSpPr>
          <p:spPr bwMode="auto">
            <a:xfrm>
              <a:off x="2045" y="3584"/>
              <a:ext cx="244" cy="173"/>
            </a:xfrm>
            <a:prstGeom prst="rect">
              <a:avLst/>
            </a:prstGeom>
            <a:noFill/>
            <a:ln w="9525">
              <a:noFill/>
              <a:miter lim="800000"/>
              <a:headEnd/>
              <a:tailEnd/>
            </a:ln>
          </p:spPr>
          <p:txBody>
            <a:bodyPr wrap="none">
              <a:prstTxWarp prst="textNoShape">
                <a:avLst/>
              </a:prstTxWarp>
              <a:spAutoFit/>
            </a:bodyPr>
            <a:lstStyle/>
            <a:p>
              <a:pPr algn="ctr"/>
              <a:r>
                <a:rPr lang="en-US" sz="1200" b="1">
                  <a:ea typeface="Arial" charset="0"/>
                  <a:cs typeface="Arial" charset="0"/>
                </a:rPr>
                <a:t>G2</a:t>
              </a:r>
            </a:p>
          </p:txBody>
        </p:sp>
        <p:sp>
          <p:nvSpPr>
            <p:cNvPr id="64830" name="AutoShape 1874"/>
            <p:cNvSpPr>
              <a:spLocks noChangeAspect="1" noChangeArrowheads="1"/>
            </p:cNvSpPr>
            <p:nvPr/>
          </p:nvSpPr>
          <p:spPr bwMode="auto">
            <a:xfrm rot="3265027">
              <a:off x="2019" y="3464"/>
              <a:ext cx="470" cy="48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 name="T18" fmla="*/ 3171 w 21600"/>
                <a:gd name="T19" fmla="*/ 3182 h 21600"/>
                <a:gd name="T20" fmla="*/ 18429 w 21600"/>
                <a:gd name="T21" fmla="*/ 18418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2651" y="6512"/>
                  </a:moveTo>
                  <a:cubicBezTo>
                    <a:pt x="2421" y="6949"/>
                    <a:pt x="2226" y="7404"/>
                    <a:pt x="2069" y="7873"/>
                  </a:cubicBezTo>
                  <a:lnTo>
                    <a:pt x="559" y="7367"/>
                  </a:lnTo>
                  <a:cubicBezTo>
                    <a:pt x="744" y="6817"/>
                    <a:pt x="972" y="6283"/>
                    <a:pt x="1242" y="5770"/>
                  </a:cubicBezTo>
                  <a:lnTo>
                    <a:pt x="-1147" y="4513"/>
                  </a:lnTo>
                  <a:lnTo>
                    <a:pt x="3574" y="3047"/>
                  </a:lnTo>
                  <a:lnTo>
                    <a:pt x="5040" y="7769"/>
                  </a:lnTo>
                  <a:lnTo>
                    <a:pt x="2651" y="6512"/>
                  </a:lnTo>
                  <a:close/>
                </a:path>
              </a:pathLst>
            </a:custGeom>
            <a:gradFill rotWithShape="1">
              <a:gsLst>
                <a:gs pos="0">
                  <a:schemeClr val="bg2"/>
                </a:gs>
                <a:gs pos="100000">
                  <a:srgbClr val="FFDEA3"/>
                </a:gs>
              </a:gsLst>
              <a:lin ang="5400000" scaled="1"/>
            </a:gradFill>
            <a:ln w="9525">
              <a:solidFill>
                <a:srgbClr val="CC0000"/>
              </a:solidFill>
              <a:miter lim="800000"/>
              <a:headEnd/>
              <a:tailEnd/>
            </a:ln>
          </p:spPr>
          <p:txBody>
            <a:bodyPr wrap="none" anchor="ctr">
              <a:prstTxWarp prst="textNoShape">
                <a:avLst/>
              </a:prstTxWarp>
            </a:bodyPr>
            <a:lstStyle/>
            <a:p>
              <a:endParaRPr lang="es-ES"/>
            </a:p>
          </p:txBody>
        </p:sp>
        <p:sp>
          <p:nvSpPr>
            <p:cNvPr id="64831" name="Text Box 1875"/>
            <p:cNvSpPr txBox="1">
              <a:spLocks noChangeAspect="1" noChangeArrowheads="1"/>
            </p:cNvSpPr>
            <p:nvPr/>
          </p:nvSpPr>
          <p:spPr bwMode="auto">
            <a:xfrm>
              <a:off x="2195" y="3495"/>
              <a:ext cx="196" cy="173"/>
            </a:xfrm>
            <a:prstGeom prst="rect">
              <a:avLst/>
            </a:prstGeom>
            <a:noFill/>
            <a:ln w="9525">
              <a:noFill/>
              <a:miter lim="800000"/>
              <a:headEnd/>
              <a:tailEnd/>
            </a:ln>
          </p:spPr>
          <p:txBody>
            <a:bodyPr wrap="none">
              <a:prstTxWarp prst="textNoShape">
                <a:avLst/>
              </a:prstTxWarp>
              <a:spAutoFit/>
            </a:bodyPr>
            <a:lstStyle/>
            <a:p>
              <a:pPr algn="ctr"/>
              <a:r>
                <a:rPr lang="en-US" sz="1200" b="1">
                  <a:ea typeface="Arial" charset="0"/>
                  <a:cs typeface="Arial" charset="0"/>
                </a:rPr>
                <a:t>M</a:t>
              </a:r>
            </a:p>
          </p:txBody>
        </p:sp>
      </p:grpSp>
      <p:sp>
        <p:nvSpPr>
          <p:cNvPr id="64706" name="Freeform 1876"/>
          <p:cNvSpPr>
            <a:spLocks/>
          </p:cNvSpPr>
          <p:nvPr/>
        </p:nvSpPr>
        <p:spPr bwMode="auto">
          <a:xfrm>
            <a:off x="569913" y="2968625"/>
            <a:ext cx="904875" cy="942975"/>
          </a:xfrm>
          <a:custGeom>
            <a:avLst/>
            <a:gdLst>
              <a:gd name="T0" fmla="*/ 2147483647 w 570"/>
              <a:gd name="T1" fmla="*/ 2147483647 h 594"/>
              <a:gd name="T2" fmla="*/ 2147483647 w 570"/>
              <a:gd name="T3" fmla="*/ 2147483647 h 594"/>
              <a:gd name="T4" fmla="*/ 0 w 570"/>
              <a:gd name="T5" fmla="*/ 0 h 594"/>
              <a:gd name="T6" fmla="*/ 0 60000 65536"/>
              <a:gd name="T7" fmla="*/ 0 60000 65536"/>
              <a:gd name="T8" fmla="*/ 0 60000 65536"/>
              <a:gd name="T9" fmla="*/ 0 w 570"/>
              <a:gd name="T10" fmla="*/ 0 h 594"/>
              <a:gd name="T11" fmla="*/ 570 w 570"/>
              <a:gd name="T12" fmla="*/ 594 h 594"/>
            </a:gdLst>
            <a:ahLst/>
            <a:cxnLst>
              <a:cxn ang="T6">
                <a:pos x="T0" y="T1"/>
              </a:cxn>
              <a:cxn ang="T7">
                <a:pos x="T2" y="T3"/>
              </a:cxn>
              <a:cxn ang="T8">
                <a:pos x="T4" y="T5"/>
              </a:cxn>
            </a:cxnLst>
            <a:rect l="T9" t="T10" r="T11" b="T12"/>
            <a:pathLst>
              <a:path w="570" h="594">
                <a:moveTo>
                  <a:pt x="570" y="594"/>
                </a:moveTo>
                <a:cubicBezTo>
                  <a:pt x="491" y="555"/>
                  <a:pt x="194" y="452"/>
                  <a:pt x="99" y="353"/>
                </a:cubicBezTo>
                <a:cubicBezTo>
                  <a:pt x="4" y="254"/>
                  <a:pt x="2" y="129"/>
                  <a:pt x="0" y="0"/>
                </a:cubicBezTo>
              </a:path>
            </a:pathLst>
          </a:custGeom>
          <a:noFill/>
          <a:ln w="19050">
            <a:solidFill>
              <a:srgbClr val="009900"/>
            </a:solidFill>
            <a:round/>
            <a:headEnd/>
            <a:tailEnd type="triangle" w="med" len="med"/>
          </a:ln>
        </p:spPr>
        <p:txBody>
          <a:bodyPr>
            <a:prstTxWarp prst="textNoShape">
              <a:avLst/>
            </a:prstTxWarp>
          </a:bodyPr>
          <a:lstStyle/>
          <a:p>
            <a:endParaRPr lang="es-ES"/>
          </a:p>
        </p:txBody>
      </p:sp>
      <p:sp>
        <p:nvSpPr>
          <p:cNvPr id="64707" name="Oval 1877"/>
          <p:cNvSpPr>
            <a:spLocks noChangeArrowheads="1"/>
          </p:cNvSpPr>
          <p:nvPr/>
        </p:nvSpPr>
        <p:spPr bwMode="auto">
          <a:xfrm flipH="1">
            <a:off x="261938" y="2619375"/>
            <a:ext cx="547687" cy="325438"/>
          </a:xfrm>
          <a:prstGeom prst="ellipse">
            <a:avLst/>
          </a:prstGeom>
          <a:gradFill rotWithShape="1">
            <a:gsLst>
              <a:gs pos="0">
                <a:srgbClr val="47453F"/>
              </a:gs>
              <a:gs pos="50000">
                <a:srgbClr val="D8D4C0"/>
              </a:gs>
              <a:gs pos="100000">
                <a:srgbClr val="47453F"/>
              </a:gs>
            </a:gsLst>
            <a:lin ang="5400000" scaled="1"/>
          </a:gradFill>
          <a:ln w="9525">
            <a:solidFill>
              <a:schemeClr val="tx1"/>
            </a:solidFill>
            <a:round/>
            <a:headEnd/>
            <a:tailEnd/>
          </a:ln>
        </p:spPr>
        <p:txBody>
          <a:bodyPr wrap="none" anchor="ctr">
            <a:prstTxWarp prst="textNoShape">
              <a:avLst/>
            </a:prstTxWarp>
          </a:bodyPr>
          <a:lstStyle/>
          <a:p>
            <a:pPr algn="ctr"/>
            <a:r>
              <a:rPr lang="en-US" sz="1200" b="1">
                <a:solidFill>
                  <a:schemeClr val="bg2"/>
                </a:solidFill>
                <a:sym typeface="Symbol" charset="2"/>
              </a:rPr>
              <a:t>mTOR</a:t>
            </a:r>
          </a:p>
        </p:txBody>
      </p:sp>
      <p:sp>
        <p:nvSpPr>
          <p:cNvPr id="64708" name="Oval 1878"/>
          <p:cNvSpPr>
            <a:spLocks noChangeAspect="1" noChangeArrowheads="1"/>
          </p:cNvSpPr>
          <p:nvPr/>
        </p:nvSpPr>
        <p:spPr bwMode="auto">
          <a:xfrm>
            <a:off x="198438" y="2819400"/>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64709" name="Oval 1879"/>
          <p:cNvSpPr>
            <a:spLocks noChangeArrowheads="1"/>
          </p:cNvSpPr>
          <p:nvPr/>
        </p:nvSpPr>
        <p:spPr bwMode="auto">
          <a:xfrm flipH="1">
            <a:off x="600075" y="2830513"/>
            <a:ext cx="365125" cy="228600"/>
          </a:xfrm>
          <a:prstGeom prst="ellipse">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19050">
            <a:solidFill>
              <a:srgbClr val="009900"/>
            </a:solidFill>
            <a:round/>
            <a:headEnd/>
            <a:tailEnd/>
          </a:ln>
        </p:spPr>
        <p:txBody>
          <a:bodyPr wrap="none" anchor="ctr">
            <a:prstTxWarp prst="textNoShape">
              <a:avLst/>
            </a:prstTxWarp>
          </a:bodyPr>
          <a:lstStyle/>
          <a:p>
            <a:pPr algn="ctr"/>
            <a:r>
              <a:rPr lang="en-US" sz="800" b="1">
                <a:solidFill>
                  <a:srgbClr val="FFFF00"/>
                </a:solidFill>
              </a:rPr>
              <a:t>Raptor</a:t>
            </a:r>
          </a:p>
        </p:txBody>
      </p:sp>
      <p:sp>
        <p:nvSpPr>
          <p:cNvPr id="64710" name="Oval 1880"/>
          <p:cNvSpPr>
            <a:spLocks noChangeArrowheads="1"/>
          </p:cNvSpPr>
          <p:nvPr/>
        </p:nvSpPr>
        <p:spPr bwMode="auto">
          <a:xfrm flipH="1">
            <a:off x="103188" y="2482850"/>
            <a:ext cx="365125" cy="228600"/>
          </a:xfrm>
          <a:prstGeom prst="ellipse">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19050">
            <a:solidFill>
              <a:srgbClr val="009900"/>
            </a:solidFill>
            <a:round/>
            <a:headEnd/>
            <a:tailEnd/>
          </a:ln>
        </p:spPr>
        <p:txBody>
          <a:bodyPr wrap="none" anchor="ctr">
            <a:prstTxWarp prst="textNoShape">
              <a:avLst/>
            </a:prstTxWarp>
          </a:bodyPr>
          <a:lstStyle/>
          <a:p>
            <a:pPr algn="ctr"/>
            <a:r>
              <a:rPr lang="en-US" sz="800" b="1">
                <a:solidFill>
                  <a:srgbClr val="FFFF00"/>
                </a:solidFill>
              </a:rPr>
              <a:t>G</a:t>
            </a:r>
            <a:r>
              <a:rPr lang="en-US" sz="800" b="1">
                <a:solidFill>
                  <a:srgbClr val="FFFF00"/>
                </a:solidFill>
                <a:sym typeface="Symbol" charset="2"/>
              </a:rPr>
              <a:t></a:t>
            </a:r>
            <a:r>
              <a:rPr lang="en-US" sz="800" b="1">
                <a:solidFill>
                  <a:srgbClr val="FFFF00"/>
                </a:solidFill>
                <a:sym typeface="WP Greek Courier" charset="0"/>
              </a:rPr>
              <a:t>L</a:t>
            </a:r>
            <a:endParaRPr lang="en-US" sz="800" b="1">
              <a:solidFill>
                <a:srgbClr val="FFFF00"/>
              </a:solidFill>
            </a:endParaRPr>
          </a:p>
        </p:txBody>
      </p:sp>
      <p:sp>
        <p:nvSpPr>
          <p:cNvPr id="64711" name="Oval 1881"/>
          <p:cNvSpPr>
            <a:spLocks noChangeArrowheads="1"/>
          </p:cNvSpPr>
          <p:nvPr/>
        </p:nvSpPr>
        <p:spPr bwMode="auto">
          <a:xfrm flipH="1">
            <a:off x="620713" y="2495550"/>
            <a:ext cx="365125" cy="228600"/>
          </a:xfrm>
          <a:prstGeom prst="ellipse">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19050">
            <a:solidFill>
              <a:srgbClr val="009900"/>
            </a:solidFill>
            <a:round/>
            <a:headEnd/>
            <a:tailEnd/>
          </a:ln>
        </p:spPr>
        <p:txBody>
          <a:bodyPr wrap="none" anchor="ctr">
            <a:prstTxWarp prst="textNoShape">
              <a:avLst/>
            </a:prstTxWarp>
          </a:bodyPr>
          <a:lstStyle/>
          <a:p>
            <a:pPr algn="ctr"/>
            <a:r>
              <a:rPr lang="en-US" sz="800" b="1">
                <a:solidFill>
                  <a:srgbClr val="FFFF00"/>
                </a:solidFill>
              </a:rPr>
              <a:t>FKBP12</a:t>
            </a:r>
          </a:p>
        </p:txBody>
      </p:sp>
      <p:sp>
        <p:nvSpPr>
          <p:cNvPr id="64712" name="Oval 1882"/>
          <p:cNvSpPr>
            <a:spLocks noChangeArrowheads="1"/>
          </p:cNvSpPr>
          <p:nvPr/>
        </p:nvSpPr>
        <p:spPr bwMode="auto">
          <a:xfrm>
            <a:off x="411163" y="1981200"/>
            <a:ext cx="365125" cy="234950"/>
          </a:xfrm>
          <a:prstGeom prst="ellipse">
            <a:avLst/>
          </a:prstGeom>
          <a:gradFill rotWithShape="1">
            <a:gsLst>
              <a:gs pos="0">
                <a:srgbClr val="67675A"/>
              </a:gs>
              <a:gs pos="50000">
                <a:srgbClr val="DFDEC3"/>
              </a:gs>
              <a:gs pos="100000">
                <a:srgbClr val="67675A"/>
              </a:gs>
            </a:gsLst>
            <a:lin ang="5400000" scaled="1"/>
          </a:gradFill>
          <a:ln w="9525">
            <a:solidFill>
              <a:schemeClr val="tx1"/>
            </a:solidFill>
            <a:round/>
            <a:headEnd/>
            <a:tailEnd/>
          </a:ln>
        </p:spPr>
        <p:txBody>
          <a:bodyPr wrap="none" anchor="ctr">
            <a:prstTxWarp prst="textNoShape">
              <a:avLst/>
            </a:prstTxWarp>
          </a:bodyPr>
          <a:lstStyle/>
          <a:p>
            <a:pPr algn="ctr"/>
            <a:r>
              <a:rPr lang="en-US" sz="800" b="1">
                <a:solidFill>
                  <a:srgbClr val="990000"/>
                </a:solidFill>
              </a:rPr>
              <a:t>4EBP1</a:t>
            </a:r>
          </a:p>
        </p:txBody>
      </p:sp>
      <p:sp>
        <p:nvSpPr>
          <p:cNvPr id="64713" name="Oval 1883"/>
          <p:cNvSpPr>
            <a:spLocks noChangeAspect="1" noChangeArrowheads="1"/>
          </p:cNvSpPr>
          <p:nvPr/>
        </p:nvSpPr>
        <p:spPr bwMode="auto">
          <a:xfrm>
            <a:off x="373063" y="1938338"/>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64714" name="Line 1884"/>
          <p:cNvSpPr>
            <a:spLocks noChangeShapeType="1"/>
          </p:cNvSpPr>
          <p:nvPr/>
        </p:nvSpPr>
        <p:spPr bwMode="auto">
          <a:xfrm>
            <a:off x="909638" y="2759075"/>
            <a:ext cx="315912" cy="0"/>
          </a:xfrm>
          <a:prstGeom prst="line">
            <a:avLst/>
          </a:prstGeom>
          <a:noFill/>
          <a:ln w="19050">
            <a:solidFill>
              <a:srgbClr val="009900"/>
            </a:solidFill>
            <a:round/>
            <a:headEnd/>
            <a:tailEnd type="triangle" w="med" len="med"/>
          </a:ln>
        </p:spPr>
        <p:txBody>
          <a:bodyPr wrap="none" anchor="ctr">
            <a:prstTxWarp prst="textNoShape">
              <a:avLst/>
            </a:prstTxWarp>
          </a:bodyPr>
          <a:lstStyle/>
          <a:p>
            <a:endParaRPr lang="en-US"/>
          </a:p>
        </p:txBody>
      </p:sp>
      <p:sp>
        <p:nvSpPr>
          <p:cNvPr id="64715" name="Oval 1885"/>
          <p:cNvSpPr>
            <a:spLocks noChangeArrowheads="1"/>
          </p:cNvSpPr>
          <p:nvPr/>
        </p:nvSpPr>
        <p:spPr bwMode="auto">
          <a:xfrm>
            <a:off x="887413" y="1998663"/>
            <a:ext cx="365125" cy="225425"/>
          </a:xfrm>
          <a:prstGeom prst="ellipse">
            <a:avLst/>
          </a:prstGeom>
          <a:gradFill rotWithShape="1">
            <a:gsLst>
              <a:gs pos="0">
                <a:srgbClr val="646259"/>
              </a:gs>
              <a:gs pos="50000">
                <a:srgbClr val="D8D4C0"/>
              </a:gs>
              <a:gs pos="100000">
                <a:srgbClr val="646259"/>
              </a:gs>
            </a:gsLst>
            <a:lin ang="5400000" scaled="1"/>
          </a:gradFill>
          <a:ln w="9525">
            <a:solidFill>
              <a:schemeClr val="tx1"/>
            </a:solidFill>
            <a:round/>
            <a:headEnd/>
            <a:tailEnd/>
          </a:ln>
        </p:spPr>
        <p:txBody>
          <a:bodyPr wrap="none" anchor="ctr">
            <a:prstTxWarp prst="textNoShape">
              <a:avLst/>
            </a:prstTxWarp>
          </a:bodyPr>
          <a:lstStyle/>
          <a:p>
            <a:pPr algn="ctr"/>
            <a:r>
              <a:rPr lang="en-US" sz="800" b="1">
                <a:solidFill>
                  <a:srgbClr val="990000"/>
                </a:solidFill>
              </a:rPr>
              <a:t>S6</a:t>
            </a:r>
          </a:p>
        </p:txBody>
      </p:sp>
      <p:sp>
        <p:nvSpPr>
          <p:cNvPr id="64716" name="Oval 1886"/>
          <p:cNvSpPr>
            <a:spLocks noChangeArrowheads="1"/>
          </p:cNvSpPr>
          <p:nvPr/>
        </p:nvSpPr>
        <p:spPr bwMode="auto">
          <a:xfrm>
            <a:off x="1258888" y="2663825"/>
            <a:ext cx="365125" cy="225425"/>
          </a:xfrm>
          <a:prstGeom prst="ellipse">
            <a:avLst/>
          </a:prstGeom>
          <a:gradFill rotWithShape="1">
            <a:gsLst>
              <a:gs pos="0">
                <a:srgbClr val="646259"/>
              </a:gs>
              <a:gs pos="50000">
                <a:srgbClr val="D8D4C0"/>
              </a:gs>
              <a:gs pos="100000">
                <a:srgbClr val="646259"/>
              </a:gs>
            </a:gsLst>
            <a:lin ang="5400000" scaled="1"/>
          </a:gradFill>
          <a:ln w="9525">
            <a:solidFill>
              <a:schemeClr val="tx1"/>
            </a:solidFill>
            <a:round/>
            <a:headEnd/>
            <a:tailEnd/>
          </a:ln>
        </p:spPr>
        <p:txBody>
          <a:bodyPr wrap="none" anchor="ctr">
            <a:prstTxWarp prst="textNoShape">
              <a:avLst/>
            </a:prstTxWarp>
          </a:bodyPr>
          <a:lstStyle/>
          <a:p>
            <a:pPr algn="ctr"/>
            <a:r>
              <a:rPr lang="en-US" sz="800" b="1">
                <a:solidFill>
                  <a:srgbClr val="990000"/>
                </a:solidFill>
              </a:rPr>
              <a:t>p70</a:t>
            </a:r>
            <a:r>
              <a:rPr lang="en-US" sz="800" b="1" baseline="30000">
                <a:solidFill>
                  <a:srgbClr val="990000"/>
                </a:solidFill>
              </a:rPr>
              <a:t>S6K</a:t>
            </a:r>
            <a:endParaRPr lang="en-US" sz="800" b="1">
              <a:solidFill>
                <a:srgbClr val="990000"/>
              </a:solidFill>
            </a:endParaRPr>
          </a:p>
        </p:txBody>
      </p:sp>
      <p:sp>
        <p:nvSpPr>
          <p:cNvPr id="64717" name="Oval 1887"/>
          <p:cNvSpPr>
            <a:spLocks noChangeAspect="1" noChangeArrowheads="1"/>
          </p:cNvSpPr>
          <p:nvPr/>
        </p:nvSpPr>
        <p:spPr bwMode="auto">
          <a:xfrm>
            <a:off x="1239838" y="2605088"/>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64718" name="Oval 1888"/>
          <p:cNvSpPr>
            <a:spLocks noChangeAspect="1" noChangeArrowheads="1"/>
          </p:cNvSpPr>
          <p:nvPr/>
        </p:nvSpPr>
        <p:spPr bwMode="auto">
          <a:xfrm>
            <a:off x="844550" y="1971675"/>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64719" name="Line 1889"/>
          <p:cNvSpPr>
            <a:spLocks noChangeShapeType="1"/>
          </p:cNvSpPr>
          <p:nvPr/>
        </p:nvSpPr>
        <p:spPr bwMode="auto">
          <a:xfrm flipH="1" flipV="1">
            <a:off x="1219200" y="2273300"/>
            <a:ext cx="190500" cy="354013"/>
          </a:xfrm>
          <a:prstGeom prst="line">
            <a:avLst/>
          </a:prstGeom>
          <a:noFill/>
          <a:ln w="19050">
            <a:solidFill>
              <a:srgbClr val="009900"/>
            </a:solidFill>
            <a:round/>
            <a:headEnd/>
            <a:tailEnd type="triangle" w="med" len="med"/>
          </a:ln>
        </p:spPr>
        <p:txBody>
          <a:bodyPr wrap="none" anchor="ctr">
            <a:prstTxWarp prst="textNoShape">
              <a:avLst/>
            </a:prstTxWarp>
          </a:bodyPr>
          <a:lstStyle/>
          <a:p>
            <a:endParaRPr lang="en-US"/>
          </a:p>
        </p:txBody>
      </p:sp>
      <p:grpSp>
        <p:nvGrpSpPr>
          <p:cNvPr id="266938" name="Group 1890"/>
          <p:cNvGrpSpPr>
            <a:grpSpLocks/>
          </p:cNvGrpSpPr>
          <p:nvPr/>
        </p:nvGrpSpPr>
        <p:grpSpPr bwMode="auto">
          <a:xfrm>
            <a:off x="436563" y="1509713"/>
            <a:ext cx="1101725" cy="428625"/>
            <a:chOff x="551" y="3375"/>
            <a:chExt cx="694" cy="270"/>
          </a:xfrm>
        </p:grpSpPr>
        <p:grpSp>
          <p:nvGrpSpPr>
            <p:cNvPr id="266939" name="Group 1891"/>
            <p:cNvGrpSpPr>
              <a:grpSpLocks/>
            </p:cNvGrpSpPr>
            <p:nvPr/>
          </p:nvGrpSpPr>
          <p:grpSpPr bwMode="auto">
            <a:xfrm>
              <a:off x="551" y="3464"/>
              <a:ext cx="694" cy="135"/>
              <a:chOff x="2286" y="113"/>
              <a:chExt cx="694" cy="135"/>
            </a:xfrm>
          </p:grpSpPr>
          <p:sp>
            <p:nvSpPr>
              <p:cNvPr id="64822" name="Freeform 1892"/>
              <p:cNvSpPr>
                <a:spLocks noChangeAspect="1"/>
              </p:cNvSpPr>
              <p:nvPr/>
            </p:nvSpPr>
            <p:spPr bwMode="auto">
              <a:xfrm flipV="1">
                <a:off x="2286" y="175"/>
                <a:ext cx="396" cy="24"/>
              </a:xfrm>
              <a:custGeom>
                <a:avLst/>
                <a:gdLst>
                  <a:gd name="T0" fmla="*/ 0 w 6872"/>
                  <a:gd name="T1" fmla="*/ 0 h 594"/>
                  <a:gd name="T2" fmla="*/ 0 w 6872"/>
                  <a:gd name="T3" fmla="*/ 0 h 594"/>
                  <a:gd name="T4" fmla="*/ 0 w 6872"/>
                  <a:gd name="T5" fmla="*/ 0 h 594"/>
                  <a:gd name="T6" fmla="*/ 0 w 6872"/>
                  <a:gd name="T7" fmla="*/ 0 h 594"/>
                  <a:gd name="T8" fmla="*/ 0 w 6872"/>
                  <a:gd name="T9" fmla="*/ 0 h 594"/>
                  <a:gd name="T10" fmla="*/ 0 w 6872"/>
                  <a:gd name="T11" fmla="*/ 0 h 594"/>
                  <a:gd name="T12" fmla="*/ 0 w 6872"/>
                  <a:gd name="T13" fmla="*/ 0 h 594"/>
                  <a:gd name="T14" fmla="*/ 0 w 6872"/>
                  <a:gd name="T15" fmla="*/ 0 h 594"/>
                  <a:gd name="T16" fmla="*/ 0 w 6872"/>
                  <a:gd name="T17" fmla="*/ 0 h 594"/>
                  <a:gd name="T18" fmla="*/ 0 w 6872"/>
                  <a:gd name="T19" fmla="*/ 0 h 594"/>
                  <a:gd name="T20" fmla="*/ 0 w 6872"/>
                  <a:gd name="T21" fmla="*/ 0 h 594"/>
                  <a:gd name="T22" fmla="*/ 0 w 6872"/>
                  <a:gd name="T23" fmla="*/ 0 h 594"/>
                  <a:gd name="T24" fmla="*/ 0 w 6872"/>
                  <a:gd name="T25" fmla="*/ 0 h 594"/>
                  <a:gd name="T26" fmla="*/ 0 w 6872"/>
                  <a:gd name="T27" fmla="*/ 0 h 594"/>
                  <a:gd name="T28" fmla="*/ 0 w 6872"/>
                  <a:gd name="T29" fmla="*/ 0 h 594"/>
                  <a:gd name="T30" fmla="*/ 0 w 6872"/>
                  <a:gd name="T31" fmla="*/ 0 h 594"/>
                  <a:gd name="T32" fmla="*/ 0 w 6872"/>
                  <a:gd name="T33" fmla="*/ 0 h 594"/>
                  <a:gd name="T34" fmla="*/ 0 w 6872"/>
                  <a:gd name="T35" fmla="*/ 0 h 594"/>
                  <a:gd name="T36" fmla="*/ 0 w 6872"/>
                  <a:gd name="T37" fmla="*/ 0 h 594"/>
                  <a:gd name="T38" fmla="*/ 0 w 6872"/>
                  <a:gd name="T39" fmla="*/ 0 h 59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872"/>
                  <a:gd name="T61" fmla="*/ 0 h 594"/>
                  <a:gd name="T62" fmla="*/ 6872 w 6872"/>
                  <a:gd name="T63" fmla="*/ 594 h 59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872" h="594">
                    <a:moveTo>
                      <a:pt x="0" y="590"/>
                    </a:moveTo>
                    <a:cubicBezTo>
                      <a:pt x="114" y="295"/>
                      <a:pt x="229" y="0"/>
                      <a:pt x="349" y="0"/>
                    </a:cubicBezTo>
                    <a:cubicBezTo>
                      <a:pt x="470" y="0"/>
                      <a:pt x="607" y="586"/>
                      <a:pt x="728" y="590"/>
                    </a:cubicBezTo>
                    <a:cubicBezTo>
                      <a:pt x="849" y="594"/>
                      <a:pt x="957" y="23"/>
                      <a:pt x="1077" y="23"/>
                    </a:cubicBezTo>
                    <a:cubicBezTo>
                      <a:pt x="1198" y="23"/>
                      <a:pt x="1335" y="590"/>
                      <a:pt x="1456" y="590"/>
                    </a:cubicBezTo>
                    <a:cubicBezTo>
                      <a:pt x="1577" y="590"/>
                      <a:pt x="1685" y="24"/>
                      <a:pt x="1805" y="23"/>
                    </a:cubicBezTo>
                    <a:cubicBezTo>
                      <a:pt x="1925" y="22"/>
                      <a:pt x="2054" y="586"/>
                      <a:pt x="2176" y="585"/>
                    </a:cubicBezTo>
                    <a:cubicBezTo>
                      <a:pt x="2298" y="584"/>
                      <a:pt x="2416" y="16"/>
                      <a:pt x="2539" y="15"/>
                    </a:cubicBezTo>
                    <a:cubicBezTo>
                      <a:pt x="2662" y="14"/>
                      <a:pt x="2793" y="579"/>
                      <a:pt x="2915" y="579"/>
                    </a:cubicBezTo>
                    <a:cubicBezTo>
                      <a:pt x="3037" y="579"/>
                      <a:pt x="3152" y="16"/>
                      <a:pt x="3272" y="15"/>
                    </a:cubicBezTo>
                    <a:cubicBezTo>
                      <a:pt x="3392" y="14"/>
                      <a:pt x="3516" y="571"/>
                      <a:pt x="3635" y="572"/>
                    </a:cubicBezTo>
                    <a:cubicBezTo>
                      <a:pt x="3754" y="573"/>
                      <a:pt x="3867" y="20"/>
                      <a:pt x="3989" y="23"/>
                    </a:cubicBezTo>
                    <a:cubicBezTo>
                      <a:pt x="4111" y="26"/>
                      <a:pt x="4247" y="590"/>
                      <a:pt x="4368" y="590"/>
                    </a:cubicBezTo>
                    <a:cubicBezTo>
                      <a:pt x="4489" y="590"/>
                      <a:pt x="4597" y="23"/>
                      <a:pt x="4717" y="23"/>
                    </a:cubicBezTo>
                    <a:cubicBezTo>
                      <a:pt x="4838" y="23"/>
                      <a:pt x="4976" y="590"/>
                      <a:pt x="5096" y="590"/>
                    </a:cubicBezTo>
                    <a:cubicBezTo>
                      <a:pt x="5217" y="590"/>
                      <a:pt x="5325" y="23"/>
                      <a:pt x="5445" y="23"/>
                    </a:cubicBezTo>
                    <a:cubicBezTo>
                      <a:pt x="5566" y="23"/>
                      <a:pt x="5704" y="590"/>
                      <a:pt x="5824" y="590"/>
                    </a:cubicBezTo>
                    <a:cubicBezTo>
                      <a:pt x="5945" y="590"/>
                      <a:pt x="6053" y="23"/>
                      <a:pt x="6174" y="23"/>
                    </a:cubicBezTo>
                    <a:cubicBezTo>
                      <a:pt x="6294" y="23"/>
                      <a:pt x="6435" y="590"/>
                      <a:pt x="6552" y="590"/>
                    </a:cubicBezTo>
                    <a:cubicBezTo>
                      <a:pt x="6669" y="590"/>
                      <a:pt x="6771" y="306"/>
                      <a:pt x="6872" y="23"/>
                    </a:cubicBezTo>
                  </a:path>
                </a:pathLst>
              </a:custGeom>
              <a:noFill/>
              <a:ln w="19050">
                <a:solidFill>
                  <a:schemeClr val="tx1"/>
                </a:solidFill>
                <a:round/>
                <a:headEnd/>
                <a:tailEnd/>
              </a:ln>
            </p:spPr>
            <p:txBody>
              <a:bodyPr>
                <a:prstTxWarp prst="textNoShape">
                  <a:avLst/>
                </a:prstTxWarp>
              </a:bodyPr>
              <a:lstStyle/>
              <a:p>
                <a:endParaRPr lang="es-ES"/>
              </a:p>
            </p:txBody>
          </p:sp>
          <p:sp>
            <p:nvSpPr>
              <p:cNvPr id="64823" name="Text Box 1893"/>
              <p:cNvSpPr txBox="1">
                <a:spLocks noChangeAspect="1" noChangeArrowheads="1"/>
              </p:cNvSpPr>
              <p:nvPr/>
            </p:nvSpPr>
            <p:spPr bwMode="auto">
              <a:xfrm>
                <a:off x="2634" y="113"/>
                <a:ext cx="346" cy="135"/>
              </a:xfrm>
              <a:prstGeom prst="rect">
                <a:avLst/>
              </a:prstGeom>
              <a:noFill/>
              <a:ln w="57150">
                <a:noFill/>
                <a:miter lim="800000"/>
                <a:headEnd/>
                <a:tailEnd/>
              </a:ln>
            </p:spPr>
            <p:txBody>
              <a:bodyPr wrap="none">
                <a:prstTxWarp prst="textNoShape">
                  <a:avLst/>
                </a:prstTxWarp>
                <a:spAutoFit/>
              </a:bodyPr>
              <a:lstStyle/>
              <a:p>
                <a:pPr algn="ctr"/>
                <a:r>
                  <a:rPr lang="en-US" sz="800" b="1"/>
                  <a:t>AAAAA</a:t>
                </a:r>
              </a:p>
            </p:txBody>
          </p:sp>
        </p:grpSp>
        <p:sp>
          <p:nvSpPr>
            <p:cNvPr id="64818" name="Freeform 1894"/>
            <p:cNvSpPr>
              <a:spLocks noChangeAspect="1"/>
            </p:cNvSpPr>
            <p:nvPr/>
          </p:nvSpPr>
          <p:spPr bwMode="auto">
            <a:xfrm rot="5400000">
              <a:off x="659" y="3363"/>
              <a:ext cx="167" cy="191"/>
            </a:xfrm>
            <a:custGeom>
              <a:avLst/>
              <a:gdLst>
                <a:gd name="T0" fmla="*/ 283 w 150"/>
                <a:gd name="T1" fmla="*/ 0 h 568"/>
                <a:gd name="T2" fmla="*/ 119 w 150"/>
                <a:gd name="T3" fmla="*/ 0 h 568"/>
                <a:gd name="T4" fmla="*/ 16 w 150"/>
                <a:gd name="T5" fmla="*/ 0 h 568"/>
                <a:gd name="T6" fmla="*/ 13 w 150"/>
                <a:gd name="T7" fmla="*/ 0 h 568"/>
                <a:gd name="T8" fmla="*/ 95 w 150"/>
                <a:gd name="T9" fmla="*/ 0 h 568"/>
                <a:gd name="T10" fmla="*/ 287 w 150"/>
                <a:gd name="T11" fmla="*/ 0 h 568"/>
                <a:gd name="T12" fmla="*/ 279 w 150"/>
                <a:gd name="T13" fmla="*/ 0 h 568"/>
                <a:gd name="T14" fmla="*/ 283 w 150"/>
                <a:gd name="T15" fmla="*/ 0 h 568"/>
                <a:gd name="T16" fmla="*/ 0 60000 65536"/>
                <a:gd name="T17" fmla="*/ 0 60000 65536"/>
                <a:gd name="T18" fmla="*/ 0 60000 65536"/>
                <a:gd name="T19" fmla="*/ 0 60000 65536"/>
                <a:gd name="T20" fmla="*/ 0 60000 65536"/>
                <a:gd name="T21" fmla="*/ 0 60000 65536"/>
                <a:gd name="T22" fmla="*/ 0 60000 65536"/>
                <a:gd name="T23" fmla="*/ 0 60000 65536"/>
                <a:gd name="T24" fmla="*/ 0 w 150"/>
                <a:gd name="T25" fmla="*/ 0 h 568"/>
                <a:gd name="T26" fmla="*/ 150 w 150"/>
                <a:gd name="T27" fmla="*/ 568 h 56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0" h="568">
                  <a:moveTo>
                    <a:pt x="133" y="42"/>
                  </a:moveTo>
                  <a:cubicBezTo>
                    <a:pt x="121" y="0"/>
                    <a:pt x="77" y="15"/>
                    <a:pt x="56" y="39"/>
                  </a:cubicBezTo>
                  <a:cubicBezTo>
                    <a:pt x="35" y="63"/>
                    <a:pt x="16" y="130"/>
                    <a:pt x="8" y="184"/>
                  </a:cubicBezTo>
                  <a:cubicBezTo>
                    <a:pt x="0" y="238"/>
                    <a:pt x="0" y="309"/>
                    <a:pt x="6" y="366"/>
                  </a:cubicBezTo>
                  <a:cubicBezTo>
                    <a:pt x="12" y="423"/>
                    <a:pt x="22" y="501"/>
                    <a:pt x="44" y="528"/>
                  </a:cubicBezTo>
                  <a:cubicBezTo>
                    <a:pt x="66" y="555"/>
                    <a:pt x="122" y="568"/>
                    <a:pt x="136" y="529"/>
                  </a:cubicBezTo>
                  <a:cubicBezTo>
                    <a:pt x="150" y="490"/>
                    <a:pt x="131" y="375"/>
                    <a:pt x="131" y="294"/>
                  </a:cubicBezTo>
                  <a:cubicBezTo>
                    <a:pt x="131" y="213"/>
                    <a:pt x="145" y="84"/>
                    <a:pt x="133" y="42"/>
                  </a:cubicBezTo>
                  <a:close/>
                </a:path>
              </a:pathLst>
            </a:custGeom>
            <a:gradFill rotWithShape="1">
              <a:gsLst>
                <a:gs pos="0">
                  <a:srgbClr val="FFFF00"/>
                </a:gs>
                <a:gs pos="100000">
                  <a:srgbClr val="663300"/>
                </a:gs>
              </a:gsLst>
              <a:lin ang="0" scaled="1"/>
            </a:gradFill>
            <a:ln w="9525">
              <a:solidFill>
                <a:srgbClr val="CC3300"/>
              </a:solidFill>
              <a:round/>
              <a:headEnd/>
              <a:tailEnd/>
            </a:ln>
          </p:spPr>
          <p:txBody>
            <a:bodyPr>
              <a:prstTxWarp prst="textNoShape">
                <a:avLst/>
              </a:prstTxWarp>
            </a:bodyPr>
            <a:lstStyle/>
            <a:p>
              <a:endParaRPr lang="es-ES"/>
            </a:p>
          </p:txBody>
        </p:sp>
        <p:sp>
          <p:nvSpPr>
            <p:cNvPr id="64819" name="Freeform 1895"/>
            <p:cNvSpPr>
              <a:spLocks noChangeAspect="1"/>
            </p:cNvSpPr>
            <p:nvPr/>
          </p:nvSpPr>
          <p:spPr bwMode="auto">
            <a:xfrm rot="5400000" flipH="1">
              <a:off x="699" y="3484"/>
              <a:ext cx="89" cy="191"/>
            </a:xfrm>
            <a:custGeom>
              <a:avLst/>
              <a:gdLst>
                <a:gd name="T0" fmla="*/ 4 w 150"/>
                <a:gd name="T1" fmla="*/ 0 h 568"/>
                <a:gd name="T2" fmla="*/ 1 w 150"/>
                <a:gd name="T3" fmla="*/ 0 h 568"/>
                <a:gd name="T4" fmla="*/ 1 w 150"/>
                <a:gd name="T5" fmla="*/ 0 h 568"/>
                <a:gd name="T6" fmla="*/ 1 w 150"/>
                <a:gd name="T7" fmla="*/ 0 h 568"/>
                <a:gd name="T8" fmla="*/ 1 w 150"/>
                <a:gd name="T9" fmla="*/ 0 h 568"/>
                <a:gd name="T10" fmla="*/ 4 w 150"/>
                <a:gd name="T11" fmla="*/ 0 h 568"/>
                <a:gd name="T12" fmla="*/ 3 w 150"/>
                <a:gd name="T13" fmla="*/ 0 h 568"/>
                <a:gd name="T14" fmla="*/ 4 w 150"/>
                <a:gd name="T15" fmla="*/ 0 h 568"/>
                <a:gd name="T16" fmla="*/ 0 60000 65536"/>
                <a:gd name="T17" fmla="*/ 0 60000 65536"/>
                <a:gd name="T18" fmla="*/ 0 60000 65536"/>
                <a:gd name="T19" fmla="*/ 0 60000 65536"/>
                <a:gd name="T20" fmla="*/ 0 60000 65536"/>
                <a:gd name="T21" fmla="*/ 0 60000 65536"/>
                <a:gd name="T22" fmla="*/ 0 60000 65536"/>
                <a:gd name="T23" fmla="*/ 0 60000 65536"/>
                <a:gd name="T24" fmla="*/ 0 w 150"/>
                <a:gd name="T25" fmla="*/ 0 h 568"/>
                <a:gd name="T26" fmla="*/ 150 w 150"/>
                <a:gd name="T27" fmla="*/ 568 h 56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0" h="568">
                  <a:moveTo>
                    <a:pt x="133" y="42"/>
                  </a:moveTo>
                  <a:cubicBezTo>
                    <a:pt x="121" y="0"/>
                    <a:pt x="77" y="15"/>
                    <a:pt x="56" y="39"/>
                  </a:cubicBezTo>
                  <a:cubicBezTo>
                    <a:pt x="35" y="63"/>
                    <a:pt x="16" y="130"/>
                    <a:pt x="8" y="184"/>
                  </a:cubicBezTo>
                  <a:cubicBezTo>
                    <a:pt x="0" y="238"/>
                    <a:pt x="0" y="309"/>
                    <a:pt x="6" y="366"/>
                  </a:cubicBezTo>
                  <a:cubicBezTo>
                    <a:pt x="12" y="423"/>
                    <a:pt x="22" y="501"/>
                    <a:pt x="44" y="528"/>
                  </a:cubicBezTo>
                  <a:cubicBezTo>
                    <a:pt x="66" y="555"/>
                    <a:pt x="122" y="568"/>
                    <a:pt x="136" y="529"/>
                  </a:cubicBezTo>
                  <a:cubicBezTo>
                    <a:pt x="150" y="490"/>
                    <a:pt x="131" y="375"/>
                    <a:pt x="131" y="294"/>
                  </a:cubicBezTo>
                  <a:cubicBezTo>
                    <a:pt x="131" y="213"/>
                    <a:pt x="145" y="84"/>
                    <a:pt x="133" y="42"/>
                  </a:cubicBezTo>
                  <a:close/>
                </a:path>
              </a:pathLst>
            </a:custGeom>
            <a:gradFill rotWithShape="1">
              <a:gsLst>
                <a:gs pos="0">
                  <a:srgbClr val="FFFF00"/>
                </a:gs>
                <a:gs pos="100000">
                  <a:srgbClr val="663300"/>
                </a:gs>
              </a:gsLst>
              <a:lin ang="0" scaled="1"/>
            </a:gradFill>
            <a:ln w="9525">
              <a:solidFill>
                <a:srgbClr val="CC3300"/>
              </a:solidFill>
              <a:round/>
              <a:headEnd/>
              <a:tailEnd/>
            </a:ln>
          </p:spPr>
          <p:txBody>
            <a:bodyPr>
              <a:prstTxWarp prst="textNoShape">
                <a:avLst/>
              </a:prstTxWarp>
            </a:bodyPr>
            <a:lstStyle/>
            <a:p>
              <a:endParaRPr lang="es-ES"/>
            </a:p>
          </p:txBody>
        </p:sp>
        <p:sp>
          <p:nvSpPr>
            <p:cNvPr id="64820" name="Text Box 1896"/>
            <p:cNvSpPr txBox="1">
              <a:spLocks noChangeArrowheads="1"/>
            </p:cNvSpPr>
            <p:nvPr/>
          </p:nvSpPr>
          <p:spPr bwMode="auto">
            <a:xfrm>
              <a:off x="638" y="3392"/>
              <a:ext cx="202" cy="116"/>
            </a:xfrm>
            <a:prstGeom prst="rect">
              <a:avLst/>
            </a:prstGeom>
            <a:noFill/>
            <a:ln w="19050">
              <a:noFill/>
              <a:miter lim="800000"/>
              <a:headEnd/>
              <a:tailEnd/>
            </a:ln>
          </p:spPr>
          <p:txBody>
            <a:bodyPr wrap="none">
              <a:prstTxWarp prst="textNoShape">
                <a:avLst/>
              </a:prstTxWarp>
              <a:spAutoFit/>
            </a:bodyPr>
            <a:lstStyle/>
            <a:p>
              <a:pPr algn="ctr"/>
              <a:r>
                <a:rPr lang="en-US" sz="600" b="1">
                  <a:solidFill>
                    <a:srgbClr val="655555"/>
                  </a:solidFill>
                  <a:sym typeface="Symbol" charset="2"/>
                </a:rPr>
                <a:t>60S</a:t>
              </a:r>
            </a:p>
          </p:txBody>
        </p:sp>
        <p:sp>
          <p:nvSpPr>
            <p:cNvPr id="64821" name="Text Box 1897"/>
            <p:cNvSpPr txBox="1">
              <a:spLocks noChangeArrowheads="1"/>
            </p:cNvSpPr>
            <p:nvPr/>
          </p:nvSpPr>
          <p:spPr bwMode="auto">
            <a:xfrm>
              <a:off x="643" y="3529"/>
              <a:ext cx="202" cy="116"/>
            </a:xfrm>
            <a:prstGeom prst="rect">
              <a:avLst/>
            </a:prstGeom>
            <a:noFill/>
            <a:ln w="19050">
              <a:noFill/>
              <a:miter lim="800000"/>
              <a:headEnd/>
              <a:tailEnd/>
            </a:ln>
          </p:spPr>
          <p:txBody>
            <a:bodyPr wrap="none">
              <a:prstTxWarp prst="textNoShape">
                <a:avLst/>
              </a:prstTxWarp>
              <a:spAutoFit/>
            </a:bodyPr>
            <a:lstStyle/>
            <a:p>
              <a:pPr algn="ctr"/>
              <a:r>
                <a:rPr lang="en-US" sz="600" b="1">
                  <a:solidFill>
                    <a:srgbClr val="655555"/>
                  </a:solidFill>
                  <a:sym typeface="Symbol" charset="2"/>
                </a:rPr>
                <a:t>40S</a:t>
              </a:r>
            </a:p>
          </p:txBody>
        </p:sp>
      </p:grpSp>
      <p:sp>
        <p:nvSpPr>
          <p:cNvPr id="64721" name="Line 1898"/>
          <p:cNvSpPr>
            <a:spLocks noChangeShapeType="1"/>
          </p:cNvSpPr>
          <p:nvPr/>
        </p:nvSpPr>
        <p:spPr bwMode="auto">
          <a:xfrm flipV="1">
            <a:off x="550863" y="2241550"/>
            <a:ext cx="0" cy="344488"/>
          </a:xfrm>
          <a:prstGeom prst="line">
            <a:avLst/>
          </a:prstGeom>
          <a:noFill/>
          <a:ln w="19050">
            <a:solidFill>
              <a:srgbClr val="009900"/>
            </a:solidFill>
            <a:round/>
            <a:headEnd/>
            <a:tailEnd type="triangle" w="med" len="med"/>
          </a:ln>
        </p:spPr>
        <p:txBody>
          <a:bodyPr>
            <a:prstTxWarp prst="textNoShape">
              <a:avLst/>
            </a:prstTxWarp>
          </a:bodyPr>
          <a:lstStyle/>
          <a:p>
            <a:endParaRPr lang="en-US"/>
          </a:p>
        </p:txBody>
      </p:sp>
      <p:sp>
        <p:nvSpPr>
          <p:cNvPr id="64722" name="Oval 1899"/>
          <p:cNvSpPr>
            <a:spLocks noChangeAspect="1" noChangeArrowheads="1"/>
          </p:cNvSpPr>
          <p:nvPr/>
        </p:nvSpPr>
        <p:spPr bwMode="auto">
          <a:xfrm>
            <a:off x="3025775" y="1366838"/>
            <a:ext cx="434975" cy="261937"/>
          </a:xfrm>
          <a:prstGeom prst="ellipse">
            <a:avLst/>
          </a:prstGeom>
          <a:gradFill rotWithShape="1">
            <a:gsLst>
              <a:gs pos="0">
                <a:srgbClr val="717100"/>
              </a:gs>
              <a:gs pos="50000">
                <a:srgbClr val="F5F500"/>
              </a:gs>
              <a:gs pos="100000">
                <a:srgbClr val="717100"/>
              </a:gs>
            </a:gsLst>
            <a:lin ang="5400000" scaled="1"/>
          </a:gradFill>
          <a:ln w="9525">
            <a:solidFill>
              <a:schemeClr val="tx1"/>
            </a:solidFill>
            <a:round/>
            <a:headEnd/>
            <a:tailEnd/>
          </a:ln>
        </p:spPr>
        <p:txBody>
          <a:bodyPr wrap="none" anchor="ctr">
            <a:prstTxWarp prst="textNoShape">
              <a:avLst/>
            </a:prstTxWarp>
          </a:bodyPr>
          <a:lstStyle/>
          <a:p>
            <a:pPr algn="ctr"/>
            <a:r>
              <a:rPr lang="en-US" sz="1000" b="1">
                <a:solidFill>
                  <a:srgbClr val="FF0000"/>
                </a:solidFill>
              </a:rPr>
              <a:t>PTEN</a:t>
            </a:r>
          </a:p>
        </p:txBody>
      </p:sp>
      <p:sp>
        <p:nvSpPr>
          <p:cNvPr id="64723" name="Freeform 1900"/>
          <p:cNvSpPr>
            <a:spLocks/>
          </p:cNvSpPr>
          <p:nvPr/>
        </p:nvSpPr>
        <p:spPr bwMode="auto">
          <a:xfrm>
            <a:off x="677863" y="2624138"/>
            <a:ext cx="2154237" cy="785812"/>
          </a:xfrm>
          <a:custGeom>
            <a:avLst/>
            <a:gdLst>
              <a:gd name="T0" fmla="*/ 2147483647 w 1357"/>
              <a:gd name="T1" fmla="*/ 0 h 495"/>
              <a:gd name="T2" fmla="*/ 2147483647 w 1357"/>
              <a:gd name="T3" fmla="*/ 2147483647 h 495"/>
              <a:gd name="T4" fmla="*/ 0 w 1357"/>
              <a:gd name="T5" fmla="*/ 2147483647 h 495"/>
              <a:gd name="T6" fmla="*/ 0 60000 65536"/>
              <a:gd name="T7" fmla="*/ 0 60000 65536"/>
              <a:gd name="T8" fmla="*/ 0 60000 65536"/>
              <a:gd name="T9" fmla="*/ 0 w 1357"/>
              <a:gd name="T10" fmla="*/ 0 h 495"/>
              <a:gd name="T11" fmla="*/ 1357 w 1357"/>
              <a:gd name="T12" fmla="*/ 495 h 495"/>
            </a:gdLst>
            <a:ahLst/>
            <a:cxnLst>
              <a:cxn ang="T6">
                <a:pos x="T0" y="T1"/>
              </a:cxn>
              <a:cxn ang="T7">
                <a:pos x="T2" y="T3"/>
              </a:cxn>
              <a:cxn ang="T8">
                <a:pos x="T4" y="T5"/>
              </a:cxn>
            </a:cxnLst>
            <a:rect l="T9" t="T10" r="T11" b="T12"/>
            <a:pathLst>
              <a:path w="1357" h="495">
                <a:moveTo>
                  <a:pt x="1357" y="0"/>
                </a:moveTo>
                <a:cubicBezTo>
                  <a:pt x="1179" y="52"/>
                  <a:pt x="511" y="228"/>
                  <a:pt x="285" y="310"/>
                </a:cubicBezTo>
                <a:cubicBezTo>
                  <a:pt x="59" y="392"/>
                  <a:pt x="60" y="456"/>
                  <a:pt x="0" y="495"/>
                </a:cubicBezTo>
              </a:path>
            </a:pathLst>
          </a:custGeom>
          <a:noFill/>
          <a:ln w="19050">
            <a:solidFill>
              <a:srgbClr val="009900"/>
            </a:solidFill>
            <a:round/>
            <a:headEnd/>
            <a:tailEnd/>
          </a:ln>
        </p:spPr>
        <p:txBody>
          <a:bodyPr wrap="none" anchor="ctr">
            <a:prstTxWarp prst="textNoShape">
              <a:avLst/>
            </a:prstTxWarp>
          </a:bodyPr>
          <a:lstStyle/>
          <a:p>
            <a:endParaRPr lang="es-ES"/>
          </a:p>
        </p:txBody>
      </p:sp>
      <p:sp>
        <p:nvSpPr>
          <p:cNvPr id="64724" name="Freeform 1901"/>
          <p:cNvSpPr>
            <a:spLocks/>
          </p:cNvSpPr>
          <p:nvPr/>
        </p:nvSpPr>
        <p:spPr bwMode="auto">
          <a:xfrm>
            <a:off x="279400" y="3459163"/>
            <a:ext cx="339725" cy="963612"/>
          </a:xfrm>
          <a:custGeom>
            <a:avLst/>
            <a:gdLst>
              <a:gd name="T0" fmla="*/ 2147483647 w 214"/>
              <a:gd name="T1" fmla="*/ 0 h 607"/>
              <a:gd name="T2" fmla="*/ 2147483647 w 214"/>
              <a:gd name="T3" fmla="*/ 2147483647 h 607"/>
              <a:gd name="T4" fmla="*/ 2147483647 w 214"/>
              <a:gd name="T5" fmla="*/ 2147483647 h 607"/>
              <a:gd name="T6" fmla="*/ 0 60000 65536"/>
              <a:gd name="T7" fmla="*/ 0 60000 65536"/>
              <a:gd name="T8" fmla="*/ 0 60000 65536"/>
              <a:gd name="T9" fmla="*/ 0 w 214"/>
              <a:gd name="T10" fmla="*/ 0 h 607"/>
              <a:gd name="T11" fmla="*/ 214 w 214"/>
              <a:gd name="T12" fmla="*/ 607 h 607"/>
            </a:gdLst>
            <a:ahLst/>
            <a:cxnLst>
              <a:cxn ang="T6">
                <a:pos x="T0" y="T1"/>
              </a:cxn>
              <a:cxn ang="T7">
                <a:pos x="T2" y="T3"/>
              </a:cxn>
              <a:cxn ang="T8">
                <a:pos x="T4" y="T5"/>
              </a:cxn>
            </a:cxnLst>
            <a:rect l="T9" t="T10" r="T11" b="T12"/>
            <a:pathLst>
              <a:path w="214" h="607">
                <a:moveTo>
                  <a:pt x="214" y="0"/>
                </a:moveTo>
                <a:cubicBezTo>
                  <a:pt x="184" y="37"/>
                  <a:pt x="70" y="128"/>
                  <a:pt x="35" y="229"/>
                </a:cubicBezTo>
                <a:cubicBezTo>
                  <a:pt x="0" y="330"/>
                  <a:pt x="10" y="528"/>
                  <a:pt x="4" y="607"/>
                </a:cubicBezTo>
              </a:path>
            </a:pathLst>
          </a:custGeom>
          <a:noFill/>
          <a:ln w="19050">
            <a:solidFill>
              <a:srgbClr val="009900"/>
            </a:solidFill>
            <a:round/>
            <a:headEnd/>
            <a:tailEnd type="triangle" w="med" len="med"/>
          </a:ln>
        </p:spPr>
        <p:txBody>
          <a:bodyPr wrap="none" anchor="ctr">
            <a:prstTxWarp prst="textNoShape">
              <a:avLst/>
            </a:prstTxWarp>
          </a:bodyPr>
          <a:lstStyle/>
          <a:p>
            <a:endParaRPr lang="es-ES"/>
          </a:p>
        </p:txBody>
      </p:sp>
      <p:grpSp>
        <p:nvGrpSpPr>
          <p:cNvPr id="266940" name="Group 1902"/>
          <p:cNvGrpSpPr>
            <a:grpSpLocks noChangeAspect="1"/>
          </p:cNvGrpSpPr>
          <p:nvPr/>
        </p:nvGrpSpPr>
        <p:grpSpPr bwMode="auto">
          <a:xfrm flipH="1">
            <a:off x="517525" y="3143250"/>
            <a:ext cx="128588" cy="119063"/>
            <a:chOff x="4554" y="3024"/>
            <a:chExt cx="162" cy="150"/>
          </a:xfrm>
        </p:grpSpPr>
        <p:sp>
          <p:nvSpPr>
            <p:cNvPr id="64814" name="Oval 1903"/>
            <p:cNvSpPr>
              <a:spLocks noChangeAspect="1" noChangeArrowheads="1"/>
            </p:cNvSpPr>
            <p:nvPr/>
          </p:nvSpPr>
          <p:spPr bwMode="auto">
            <a:xfrm>
              <a:off x="4554" y="3024"/>
              <a:ext cx="162" cy="150"/>
            </a:xfrm>
            <a:prstGeom prst="ellipse">
              <a:avLst/>
            </a:prstGeom>
            <a:solidFill>
              <a:srgbClr val="FFFFFF"/>
            </a:solidFill>
            <a:ln w="19050">
              <a:solidFill>
                <a:srgbClr val="009900"/>
              </a:solidFill>
              <a:round/>
              <a:headEnd/>
              <a:tailEnd/>
            </a:ln>
          </p:spPr>
          <p:txBody>
            <a:bodyPr wrap="none" anchor="ctr">
              <a:prstTxWarp prst="textNoShape">
                <a:avLst/>
              </a:prstTxWarp>
            </a:bodyPr>
            <a:lstStyle/>
            <a:p>
              <a:endParaRPr lang="es-ES"/>
            </a:p>
          </p:txBody>
        </p:sp>
        <p:sp>
          <p:nvSpPr>
            <p:cNvPr id="64815" name="Line 1904"/>
            <p:cNvSpPr>
              <a:spLocks noChangeAspect="1" noChangeShapeType="1"/>
            </p:cNvSpPr>
            <p:nvPr/>
          </p:nvSpPr>
          <p:spPr bwMode="auto">
            <a:xfrm>
              <a:off x="4635" y="3051"/>
              <a:ext cx="0" cy="96"/>
            </a:xfrm>
            <a:prstGeom prst="line">
              <a:avLst/>
            </a:prstGeom>
            <a:noFill/>
            <a:ln w="19050">
              <a:solidFill>
                <a:srgbClr val="009900"/>
              </a:solidFill>
              <a:round/>
              <a:headEnd/>
              <a:tailEnd/>
            </a:ln>
          </p:spPr>
          <p:txBody>
            <a:bodyPr wrap="none">
              <a:prstTxWarp prst="textNoShape">
                <a:avLst/>
              </a:prstTxWarp>
            </a:bodyPr>
            <a:lstStyle/>
            <a:p>
              <a:endParaRPr lang="en-US"/>
            </a:p>
          </p:txBody>
        </p:sp>
        <p:sp>
          <p:nvSpPr>
            <p:cNvPr id="64816" name="Line 1905"/>
            <p:cNvSpPr>
              <a:spLocks noChangeAspect="1" noChangeShapeType="1"/>
            </p:cNvSpPr>
            <p:nvPr/>
          </p:nvSpPr>
          <p:spPr bwMode="auto">
            <a:xfrm rot="-5400000">
              <a:off x="4635" y="3051"/>
              <a:ext cx="0" cy="96"/>
            </a:xfrm>
            <a:prstGeom prst="line">
              <a:avLst/>
            </a:prstGeom>
            <a:noFill/>
            <a:ln w="19050">
              <a:solidFill>
                <a:srgbClr val="009900"/>
              </a:solidFill>
              <a:round/>
              <a:headEnd/>
              <a:tailEnd/>
            </a:ln>
          </p:spPr>
          <p:txBody>
            <a:bodyPr wrap="none">
              <a:prstTxWarp prst="textNoShape">
                <a:avLst/>
              </a:prstTxWarp>
            </a:bodyPr>
            <a:lstStyle/>
            <a:p>
              <a:endParaRPr lang="en-US"/>
            </a:p>
          </p:txBody>
        </p:sp>
      </p:grpSp>
      <p:sp>
        <p:nvSpPr>
          <p:cNvPr id="64726" name="Oval 1906"/>
          <p:cNvSpPr>
            <a:spLocks noChangeAspect="1" noChangeArrowheads="1"/>
          </p:cNvSpPr>
          <p:nvPr/>
        </p:nvSpPr>
        <p:spPr bwMode="auto">
          <a:xfrm>
            <a:off x="441325" y="4102100"/>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64727" name="Oval 1907"/>
          <p:cNvSpPr>
            <a:spLocks noChangeAspect="1" noChangeArrowheads="1"/>
          </p:cNvSpPr>
          <p:nvPr/>
        </p:nvSpPr>
        <p:spPr bwMode="auto">
          <a:xfrm>
            <a:off x="839788" y="4600575"/>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64728" name="Oval 1908"/>
          <p:cNvSpPr>
            <a:spLocks noChangeArrowheads="1"/>
          </p:cNvSpPr>
          <p:nvPr/>
        </p:nvSpPr>
        <p:spPr bwMode="auto">
          <a:xfrm>
            <a:off x="1128713" y="5210175"/>
            <a:ext cx="365125" cy="228600"/>
          </a:xfrm>
          <a:prstGeom prst="ellipse">
            <a:avLst/>
          </a:prstGeom>
          <a:gradFill rotWithShape="1">
            <a:gsLst>
              <a:gs pos="0">
                <a:srgbClr val="6A704F"/>
              </a:gs>
              <a:gs pos="50000">
                <a:srgbClr val="E4F2AB"/>
              </a:gs>
              <a:gs pos="100000">
                <a:srgbClr val="6A704F"/>
              </a:gs>
            </a:gsLst>
            <a:lin ang="5400000" scaled="1"/>
          </a:gradFill>
          <a:ln w="9525">
            <a:solidFill>
              <a:schemeClr val="tx1"/>
            </a:solidFill>
            <a:round/>
            <a:headEnd/>
            <a:tailEnd/>
          </a:ln>
        </p:spPr>
        <p:txBody>
          <a:bodyPr wrap="none" anchor="ctr">
            <a:prstTxWarp prst="textNoShape">
              <a:avLst/>
            </a:prstTxWarp>
          </a:bodyPr>
          <a:lstStyle/>
          <a:p>
            <a:pPr algn="ctr"/>
            <a:r>
              <a:rPr lang="en-US" sz="800" b="1">
                <a:solidFill>
                  <a:srgbClr val="655555"/>
                </a:solidFill>
                <a:sym typeface="Symbol" charset="2"/>
              </a:rPr>
              <a:t>Cot</a:t>
            </a:r>
          </a:p>
        </p:txBody>
      </p:sp>
      <p:sp>
        <p:nvSpPr>
          <p:cNvPr id="64729" name="Oval 1909"/>
          <p:cNvSpPr>
            <a:spLocks noChangeAspect="1" noChangeArrowheads="1"/>
          </p:cNvSpPr>
          <p:nvPr/>
        </p:nvSpPr>
        <p:spPr bwMode="auto">
          <a:xfrm flipH="1">
            <a:off x="1416050" y="5165725"/>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64730" name="Oval 1910"/>
          <p:cNvSpPr>
            <a:spLocks noChangeArrowheads="1"/>
          </p:cNvSpPr>
          <p:nvPr/>
        </p:nvSpPr>
        <p:spPr bwMode="auto">
          <a:xfrm>
            <a:off x="479425" y="5402263"/>
            <a:ext cx="365125" cy="228600"/>
          </a:xfrm>
          <a:prstGeom prst="ellipse">
            <a:avLst/>
          </a:prstGeom>
          <a:gradFill rotWithShape="1">
            <a:gsLst>
              <a:gs pos="0">
                <a:srgbClr val="FFEFD1"/>
              </a:gs>
              <a:gs pos="64999">
                <a:srgbClr val="F0EBD5"/>
              </a:gs>
              <a:gs pos="100000">
                <a:srgbClr val="D1C39F"/>
              </a:gs>
            </a:gsLst>
            <a:path path="shape">
              <a:fillToRect l="50000" t="50000" r="50000" b="50000"/>
            </a:path>
          </a:gradFill>
          <a:ln w="9525">
            <a:noFill/>
            <a:round/>
            <a:headEnd/>
            <a:tailEnd/>
          </a:ln>
        </p:spPr>
        <p:txBody>
          <a:bodyPr wrap="none" anchor="ctr">
            <a:prstTxWarp prst="textNoShape">
              <a:avLst/>
            </a:prstTxWarp>
          </a:bodyPr>
          <a:lstStyle/>
          <a:p>
            <a:pPr algn="ctr"/>
            <a:r>
              <a:rPr lang="en-US" sz="800" b="1"/>
              <a:t>FOXO1</a:t>
            </a:r>
          </a:p>
        </p:txBody>
      </p:sp>
      <p:sp>
        <p:nvSpPr>
          <p:cNvPr id="64731" name="Oval 1911"/>
          <p:cNvSpPr>
            <a:spLocks noChangeArrowheads="1"/>
          </p:cNvSpPr>
          <p:nvPr/>
        </p:nvSpPr>
        <p:spPr bwMode="auto">
          <a:xfrm>
            <a:off x="493713" y="4972050"/>
            <a:ext cx="365125" cy="228600"/>
          </a:xfrm>
          <a:prstGeom prst="ellipse">
            <a:avLst/>
          </a:prstGeom>
          <a:gradFill rotWithShape="1">
            <a:gsLst>
              <a:gs pos="0">
                <a:srgbClr val="FFEFD1"/>
              </a:gs>
              <a:gs pos="64999">
                <a:srgbClr val="F0EBD5"/>
              </a:gs>
              <a:gs pos="100000">
                <a:srgbClr val="D1C39F"/>
              </a:gs>
            </a:gsLst>
            <a:path path="shape">
              <a:fillToRect l="50000" t="50000" r="50000" b="50000"/>
            </a:path>
          </a:gradFill>
          <a:ln w="9525">
            <a:noFill/>
            <a:round/>
            <a:headEnd/>
            <a:tailEnd/>
          </a:ln>
        </p:spPr>
        <p:txBody>
          <a:bodyPr wrap="none" anchor="ctr">
            <a:prstTxWarp prst="textNoShape">
              <a:avLst/>
            </a:prstTxWarp>
          </a:bodyPr>
          <a:lstStyle/>
          <a:p>
            <a:pPr algn="ctr"/>
            <a:r>
              <a:rPr lang="en-US" sz="800" b="1"/>
              <a:t>Foxa2</a:t>
            </a:r>
          </a:p>
        </p:txBody>
      </p:sp>
      <p:sp>
        <p:nvSpPr>
          <p:cNvPr id="64732" name="Oval 1912"/>
          <p:cNvSpPr>
            <a:spLocks noChangeAspect="1" noChangeArrowheads="1"/>
          </p:cNvSpPr>
          <p:nvPr/>
        </p:nvSpPr>
        <p:spPr bwMode="auto">
          <a:xfrm flipH="1">
            <a:off x="503238" y="5335588"/>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64733" name="Oval 1913"/>
          <p:cNvSpPr>
            <a:spLocks noChangeAspect="1" noChangeArrowheads="1"/>
          </p:cNvSpPr>
          <p:nvPr/>
        </p:nvSpPr>
        <p:spPr bwMode="auto">
          <a:xfrm flipH="1">
            <a:off x="515938" y="4897438"/>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64734" name="Freeform 1914"/>
          <p:cNvSpPr>
            <a:spLocks/>
          </p:cNvSpPr>
          <p:nvPr/>
        </p:nvSpPr>
        <p:spPr bwMode="auto">
          <a:xfrm>
            <a:off x="1995488" y="2701925"/>
            <a:ext cx="895350" cy="1120775"/>
          </a:xfrm>
          <a:custGeom>
            <a:avLst/>
            <a:gdLst>
              <a:gd name="T0" fmla="*/ 2147483647 w 564"/>
              <a:gd name="T1" fmla="*/ 0 h 706"/>
              <a:gd name="T2" fmla="*/ 2147483647 w 564"/>
              <a:gd name="T3" fmla="*/ 2147483647 h 706"/>
              <a:gd name="T4" fmla="*/ 0 w 564"/>
              <a:gd name="T5" fmla="*/ 2147483647 h 706"/>
              <a:gd name="T6" fmla="*/ 0 60000 65536"/>
              <a:gd name="T7" fmla="*/ 0 60000 65536"/>
              <a:gd name="T8" fmla="*/ 0 60000 65536"/>
              <a:gd name="T9" fmla="*/ 0 w 564"/>
              <a:gd name="T10" fmla="*/ 0 h 706"/>
              <a:gd name="T11" fmla="*/ 564 w 564"/>
              <a:gd name="T12" fmla="*/ 706 h 706"/>
            </a:gdLst>
            <a:ahLst/>
            <a:cxnLst>
              <a:cxn ang="T6">
                <a:pos x="T0" y="T1"/>
              </a:cxn>
              <a:cxn ang="T7">
                <a:pos x="T2" y="T3"/>
              </a:cxn>
              <a:cxn ang="T8">
                <a:pos x="T4" y="T5"/>
              </a:cxn>
            </a:cxnLst>
            <a:rect l="T9" t="T10" r="T11" b="T12"/>
            <a:pathLst>
              <a:path w="564" h="706">
                <a:moveTo>
                  <a:pt x="564" y="0"/>
                </a:moveTo>
                <a:cubicBezTo>
                  <a:pt x="500" y="31"/>
                  <a:pt x="280" y="74"/>
                  <a:pt x="186" y="192"/>
                </a:cubicBezTo>
                <a:cubicBezTo>
                  <a:pt x="92" y="310"/>
                  <a:pt x="37" y="504"/>
                  <a:pt x="0" y="706"/>
                </a:cubicBezTo>
              </a:path>
            </a:pathLst>
          </a:custGeom>
          <a:noFill/>
          <a:ln w="19050">
            <a:solidFill>
              <a:srgbClr val="009900"/>
            </a:solidFill>
            <a:round/>
            <a:headEnd/>
            <a:tailEnd type="triangle" w="med" len="med"/>
          </a:ln>
        </p:spPr>
        <p:txBody>
          <a:bodyPr wrap="none" anchor="ctr">
            <a:prstTxWarp prst="textNoShape">
              <a:avLst/>
            </a:prstTxWarp>
          </a:bodyPr>
          <a:lstStyle/>
          <a:p>
            <a:endParaRPr lang="es-ES"/>
          </a:p>
        </p:txBody>
      </p:sp>
      <p:sp>
        <p:nvSpPr>
          <p:cNvPr id="64735" name="Line 1915"/>
          <p:cNvSpPr>
            <a:spLocks noChangeShapeType="1"/>
          </p:cNvSpPr>
          <p:nvPr/>
        </p:nvSpPr>
        <p:spPr bwMode="auto">
          <a:xfrm flipH="1" flipV="1">
            <a:off x="2398713" y="2181225"/>
            <a:ext cx="422275" cy="246063"/>
          </a:xfrm>
          <a:prstGeom prst="line">
            <a:avLst/>
          </a:prstGeom>
          <a:noFill/>
          <a:ln w="19050">
            <a:solidFill>
              <a:srgbClr val="009900"/>
            </a:solidFill>
            <a:round/>
            <a:headEnd/>
            <a:tailEnd type="triangle" w="med" len="med"/>
          </a:ln>
        </p:spPr>
        <p:txBody>
          <a:bodyPr wrap="none" anchor="ctr">
            <a:prstTxWarp prst="textNoShape">
              <a:avLst/>
            </a:prstTxWarp>
          </a:bodyPr>
          <a:lstStyle/>
          <a:p>
            <a:endParaRPr lang="en-US"/>
          </a:p>
        </p:txBody>
      </p:sp>
      <p:sp>
        <p:nvSpPr>
          <p:cNvPr id="64736" name="Oval 1916"/>
          <p:cNvSpPr>
            <a:spLocks noChangeAspect="1" noChangeArrowheads="1"/>
          </p:cNvSpPr>
          <p:nvPr/>
        </p:nvSpPr>
        <p:spPr bwMode="auto">
          <a:xfrm flipH="1">
            <a:off x="7961313" y="4522788"/>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64737" name="Line 1917"/>
          <p:cNvSpPr>
            <a:spLocks noChangeShapeType="1"/>
          </p:cNvSpPr>
          <p:nvPr/>
        </p:nvSpPr>
        <p:spPr bwMode="auto">
          <a:xfrm>
            <a:off x="1858963" y="4295775"/>
            <a:ext cx="0" cy="588963"/>
          </a:xfrm>
          <a:prstGeom prst="line">
            <a:avLst/>
          </a:prstGeom>
          <a:noFill/>
          <a:ln w="19050">
            <a:solidFill>
              <a:srgbClr val="FF5050"/>
            </a:solidFill>
            <a:round/>
            <a:headEnd/>
            <a:tailEnd type="triangle" w="med" len="med"/>
          </a:ln>
        </p:spPr>
        <p:txBody>
          <a:bodyPr wrap="none" anchor="ctr">
            <a:prstTxWarp prst="textNoShape">
              <a:avLst/>
            </a:prstTxWarp>
          </a:bodyPr>
          <a:lstStyle/>
          <a:p>
            <a:endParaRPr lang="en-US"/>
          </a:p>
        </p:txBody>
      </p:sp>
      <p:grpSp>
        <p:nvGrpSpPr>
          <p:cNvPr id="266941" name="Group 1918"/>
          <p:cNvGrpSpPr>
            <a:grpSpLocks noChangeAspect="1"/>
          </p:cNvGrpSpPr>
          <p:nvPr/>
        </p:nvGrpSpPr>
        <p:grpSpPr bwMode="auto">
          <a:xfrm flipH="1">
            <a:off x="1795463" y="4597400"/>
            <a:ext cx="128587" cy="119063"/>
            <a:chOff x="4901" y="3035"/>
            <a:chExt cx="162" cy="150"/>
          </a:xfrm>
        </p:grpSpPr>
        <p:sp>
          <p:nvSpPr>
            <p:cNvPr id="64812" name="Oval 1919"/>
            <p:cNvSpPr>
              <a:spLocks noChangeAspect="1" noChangeArrowheads="1"/>
            </p:cNvSpPr>
            <p:nvPr/>
          </p:nvSpPr>
          <p:spPr bwMode="auto">
            <a:xfrm>
              <a:off x="4901" y="3035"/>
              <a:ext cx="162" cy="150"/>
            </a:xfrm>
            <a:prstGeom prst="ellipse">
              <a:avLst/>
            </a:prstGeom>
            <a:solidFill>
              <a:srgbClr val="FFFFFF"/>
            </a:solidFill>
            <a:ln w="19050">
              <a:solidFill>
                <a:srgbClr val="FF0000"/>
              </a:solidFill>
              <a:round/>
              <a:headEnd/>
              <a:tailEnd/>
            </a:ln>
          </p:spPr>
          <p:txBody>
            <a:bodyPr wrap="none" anchor="ctr">
              <a:prstTxWarp prst="textNoShape">
                <a:avLst/>
              </a:prstTxWarp>
            </a:bodyPr>
            <a:lstStyle/>
            <a:p>
              <a:endParaRPr lang="es-ES"/>
            </a:p>
          </p:txBody>
        </p:sp>
        <p:sp>
          <p:nvSpPr>
            <p:cNvPr id="64813" name="Line 1920"/>
            <p:cNvSpPr>
              <a:spLocks noChangeAspect="1" noChangeShapeType="1"/>
            </p:cNvSpPr>
            <p:nvPr/>
          </p:nvSpPr>
          <p:spPr bwMode="auto">
            <a:xfrm rot="-5400000">
              <a:off x="4982" y="3062"/>
              <a:ext cx="0" cy="96"/>
            </a:xfrm>
            <a:prstGeom prst="line">
              <a:avLst/>
            </a:prstGeom>
            <a:noFill/>
            <a:ln w="19050">
              <a:solidFill>
                <a:srgbClr val="FF0000"/>
              </a:solidFill>
              <a:round/>
              <a:headEnd/>
              <a:tailEnd/>
            </a:ln>
          </p:spPr>
          <p:txBody>
            <a:bodyPr wrap="none">
              <a:prstTxWarp prst="textNoShape">
                <a:avLst/>
              </a:prstTxWarp>
            </a:bodyPr>
            <a:lstStyle/>
            <a:p>
              <a:endParaRPr lang="en-US"/>
            </a:p>
          </p:txBody>
        </p:sp>
      </p:grpSp>
      <p:sp>
        <p:nvSpPr>
          <p:cNvPr id="64739" name="Line 1921"/>
          <p:cNvSpPr>
            <a:spLocks noChangeShapeType="1"/>
          </p:cNvSpPr>
          <p:nvPr/>
        </p:nvSpPr>
        <p:spPr bwMode="auto">
          <a:xfrm>
            <a:off x="2162175" y="5149850"/>
            <a:ext cx="354013" cy="147638"/>
          </a:xfrm>
          <a:prstGeom prst="line">
            <a:avLst/>
          </a:prstGeom>
          <a:noFill/>
          <a:ln w="19050">
            <a:solidFill>
              <a:srgbClr val="FF0000"/>
            </a:solidFill>
            <a:round/>
            <a:headEnd/>
            <a:tailEnd type="triangle" w="med" len="med"/>
          </a:ln>
        </p:spPr>
        <p:txBody>
          <a:bodyPr wrap="none" anchor="ctr">
            <a:prstTxWarp prst="textNoShape">
              <a:avLst/>
            </a:prstTxWarp>
          </a:bodyPr>
          <a:lstStyle/>
          <a:p>
            <a:endParaRPr lang="en-US"/>
          </a:p>
        </p:txBody>
      </p:sp>
      <p:sp>
        <p:nvSpPr>
          <p:cNvPr id="64740" name="Line 1922"/>
          <p:cNvSpPr>
            <a:spLocks noChangeShapeType="1"/>
          </p:cNvSpPr>
          <p:nvPr/>
        </p:nvSpPr>
        <p:spPr bwMode="auto">
          <a:xfrm flipH="1">
            <a:off x="1905000" y="5867400"/>
            <a:ext cx="98425" cy="274638"/>
          </a:xfrm>
          <a:prstGeom prst="line">
            <a:avLst/>
          </a:prstGeom>
          <a:noFill/>
          <a:ln w="19050">
            <a:solidFill>
              <a:srgbClr val="009900"/>
            </a:solidFill>
            <a:round/>
            <a:headEnd/>
            <a:tailEnd type="triangle" w="med" len="med"/>
          </a:ln>
        </p:spPr>
        <p:txBody>
          <a:bodyPr wrap="none" anchor="ctr">
            <a:prstTxWarp prst="textNoShape">
              <a:avLst/>
            </a:prstTxWarp>
          </a:bodyPr>
          <a:lstStyle/>
          <a:p>
            <a:endParaRPr lang="en-US"/>
          </a:p>
        </p:txBody>
      </p:sp>
      <p:sp>
        <p:nvSpPr>
          <p:cNvPr id="64741" name="Oval 1923"/>
          <p:cNvSpPr>
            <a:spLocks noChangeAspect="1" noChangeArrowheads="1"/>
          </p:cNvSpPr>
          <p:nvPr/>
        </p:nvSpPr>
        <p:spPr bwMode="auto">
          <a:xfrm>
            <a:off x="5151438" y="6172200"/>
            <a:ext cx="371475" cy="412750"/>
          </a:xfrm>
          <a:prstGeom prst="ellipse">
            <a:avLst/>
          </a:prstGeom>
          <a:gradFill rotWithShape="1">
            <a:gsLst>
              <a:gs pos="0">
                <a:srgbClr val="554422"/>
              </a:gs>
              <a:gs pos="50000">
                <a:srgbClr val="FFCC66"/>
              </a:gs>
              <a:gs pos="100000">
                <a:srgbClr val="554422"/>
              </a:gs>
            </a:gsLst>
            <a:lin ang="0" scaled="1"/>
          </a:gradFill>
          <a:ln w="9525">
            <a:solidFill>
              <a:schemeClr val="tx1"/>
            </a:solidFill>
            <a:round/>
            <a:headEnd/>
            <a:tailEnd/>
          </a:ln>
        </p:spPr>
        <p:txBody>
          <a:bodyPr wrap="none" anchor="ctr">
            <a:prstTxWarp prst="textNoShape">
              <a:avLst/>
            </a:prstTxWarp>
          </a:bodyPr>
          <a:lstStyle/>
          <a:p>
            <a:pPr algn="ctr"/>
            <a:r>
              <a:rPr lang="en-US" sz="800" b="1"/>
              <a:t>C-Myc</a:t>
            </a:r>
          </a:p>
        </p:txBody>
      </p:sp>
      <p:sp>
        <p:nvSpPr>
          <p:cNvPr id="64742" name="Freeform 1924"/>
          <p:cNvSpPr>
            <a:spLocks/>
          </p:cNvSpPr>
          <p:nvPr/>
        </p:nvSpPr>
        <p:spPr bwMode="auto">
          <a:xfrm>
            <a:off x="884238" y="4275138"/>
            <a:ext cx="757237" cy="787400"/>
          </a:xfrm>
          <a:custGeom>
            <a:avLst/>
            <a:gdLst>
              <a:gd name="T0" fmla="*/ 2147483647 w 477"/>
              <a:gd name="T1" fmla="*/ 0 h 496"/>
              <a:gd name="T2" fmla="*/ 2147483647 w 477"/>
              <a:gd name="T3" fmla="*/ 2147483647 h 496"/>
              <a:gd name="T4" fmla="*/ 0 w 477"/>
              <a:gd name="T5" fmla="*/ 2147483647 h 496"/>
              <a:gd name="T6" fmla="*/ 0 60000 65536"/>
              <a:gd name="T7" fmla="*/ 0 60000 65536"/>
              <a:gd name="T8" fmla="*/ 0 60000 65536"/>
              <a:gd name="T9" fmla="*/ 0 w 477"/>
              <a:gd name="T10" fmla="*/ 0 h 496"/>
              <a:gd name="T11" fmla="*/ 477 w 477"/>
              <a:gd name="T12" fmla="*/ 496 h 496"/>
            </a:gdLst>
            <a:ahLst/>
            <a:cxnLst>
              <a:cxn ang="T6">
                <a:pos x="T0" y="T1"/>
              </a:cxn>
              <a:cxn ang="T7">
                <a:pos x="T2" y="T3"/>
              </a:cxn>
              <a:cxn ang="T8">
                <a:pos x="T4" y="T5"/>
              </a:cxn>
            </a:cxnLst>
            <a:rect l="T9" t="T10" r="T11" b="T12"/>
            <a:pathLst>
              <a:path w="477" h="496">
                <a:moveTo>
                  <a:pt x="477" y="0"/>
                </a:moveTo>
                <a:cubicBezTo>
                  <a:pt x="383" y="147"/>
                  <a:pt x="290" y="295"/>
                  <a:pt x="211" y="378"/>
                </a:cubicBezTo>
                <a:cubicBezTo>
                  <a:pt x="132" y="461"/>
                  <a:pt x="66" y="478"/>
                  <a:pt x="0" y="496"/>
                </a:cubicBezTo>
              </a:path>
            </a:pathLst>
          </a:custGeom>
          <a:noFill/>
          <a:ln w="19050">
            <a:solidFill>
              <a:srgbClr val="FF5050"/>
            </a:solidFill>
            <a:round/>
            <a:headEnd/>
            <a:tailEnd type="triangle" w="med" len="med"/>
          </a:ln>
        </p:spPr>
        <p:txBody>
          <a:bodyPr wrap="none" anchor="ctr">
            <a:prstTxWarp prst="textNoShape">
              <a:avLst/>
            </a:prstTxWarp>
          </a:bodyPr>
          <a:lstStyle/>
          <a:p>
            <a:endParaRPr lang="es-ES"/>
          </a:p>
        </p:txBody>
      </p:sp>
      <p:sp>
        <p:nvSpPr>
          <p:cNvPr id="64743" name="Freeform 1925"/>
          <p:cNvSpPr>
            <a:spLocks/>
          </p:cNvSpPr>
          <p:nvPr/>
        </p:nvSpPr>
        <p:spPr bwMode="auto">
          <a:xfrm>
            <a:off x="846138" y="4286250"/>
            <a:ext cx="865187" cy="1169988"/>
          </a:xfrm>
          <a:custGeom>
            <a:avLst/>
            <a:gdLst>
              <a:gd name="T0" fmla="*/ 2147483647 w 545"/>
              <a:gd name="T1" fmla="*/ 0 h 737"/>
              <a:gd name="T2" fmla="*/ 2147483647 w 545"/>
              <a:gd name="T3" fmla="*/ 2147483647 h 737"/>
              <a:gd name="T4" fmla="*/ 0 w 545"/>
              <a:gd name="T5" fmla="*/ 2147483647 h 737"/>
              <a:gd name="T6" fmla="*/ 0 60000 65536"/>
              <a:gd name="T7" fmla="*/ 0 60000 65536"/>
              <a:gd name="T8" fmla="*/ 0 60000 65536"/>
              <a:gd name="T9" fmla="*/ 0 w 545"/>
              <a:gd name="T10" fmla="*/ 0 h 737"/>
              <a:gd name="T11" fmla="*/ 545 w 545"/>
              <a:gd name="T12" fmla="*/ 737 h 737"/>
            </a:gdLst>
            <a:ahLst/>
            <a:cxnLst>
              <a:cxn ang="T6">
                <a:pos x="T0" y="T1"/>
              </a:cxn>
              <a:cxn ang="T7">
                <a:pos x="T2" y="T3"/>
              </a:cxn>
              <a:cxn ang="T8">
                <a:pos x="T4" y="T5"/>
              </a:cxn>
            </a:cxnLst>
            <a:rect l="T9" t="T10" r="T11" b="T12"/>
            <a:pathLst>
              <a:path w="545" h="737">
                <a:moveTo>
                  <a:pt x="545" y="0"/>
                </a:moveTo>
                <a:cubicBezTo>
                  <a:pt x="481" y="101"/>
                  <a:pt x="252" y="484"/>
                  <a:pt x="161" y="607"/>
                </a:cubicBezTo>
                <a:cubicBezTo>
                  <a:pt x="70" y="730"/>
                  <a:pt x="34" y="710"/>
                  <a:pt x="0" y="737"/>
                </a:cubicBezTo>
              </a:path>
            </a:pathLst>
          </a:custGeom>
          <a:noFill/>
          <a:ln w="19050">
            <a:solidFill>
              <a:srgbClr val="FF5050"/>
            </a:solidFill>
            <a:round/>
            <a:headEnd/>
            <a:tailEnd type="triangle" w="med" len="med"/>
          </a:ln>
        </p:spPr>
        <p:txBody>
          <a:bodyPr wrap="none" anchor="ctr">
            <a:prstTxWarp prst="textNoShape">
              <a:avLst/>
            </a:prstTxWarp>
          </a:bodyPr>
          <a:lstStyle/>
          <a:p>
            <a:endParaRPr lang="es-ES"/>
          </a:p>
        </p:txBody>
      </p:sp>
      <p:sp>
        <p:nvSpPr>
          <p:cNvPr id="64744" name="Line 1926"/>
          <p:cNvSpPr>
            <a:spLocks noChangeShapeType="1"/>
          </p:cNvSpPr>
          <p:nvPr/>
        </p:nvSpPr>
        <p:spPr bwMode="auto">
          <a:xfrm flipH="1">
            <a:off x="1366838" y="4286250"/>
            <a:ext cx="412750" cy="893763"/>
          </a:xfrm>
          <a:prstGeom prst="line">
            <a:avLst/>
          </a:prstGeom>
          <a:noFill/>
          <a:ln w="19050">
            <a:solidFill>
              <a:srgbClr val="009900"/>
            </a:solidFill>
            <a:round/>
            <a:headEnd/>
            <a:tailEnd type="triangle" w="med" len="med"/>
          </a:ln>
        </p:spPr>
        <p:txBody>
          <a:bodyPr wrap="none" anchor="ctr">
            <a:prstTxWarp prst="textNoShape">
              <a:avLst/>
            </a:prstTxWarp>
          </a:bodyPr>
          <a:lstStyle/>
          <a:p>
            <a:endParaRPr lang="en-US"/>
          </a:p>
        </p:txBody>
      </p:sp>
      <p:sp>
        <p:nvSpPr>
          <p:cNvPr id="64745" name="Line 1927"/>
          <p:cNvSpPr>
            <a:spLocks noChangeShapeType="1"/>
          </p:cNvSpPr>
          <p:nvPr/>
        </p:nvSpPr>
        <p:spPr bwMode="auto">
          <a:xfrm>
            <a:off x="1296988" y="5494338"/>
            <a:ext cx="0" cy="569912"/>
          </a:xfrm>
          <a:prstGeom prst="line">
            <a:avLst/>
          </a:prstGeom>
          <a:noFill/>
          <a:ln w="19050">
            <a:solidFill>
              <a:srgbClr val="009900"/>
            </a:solidFill>
            <a:round/>
            <a:headEnd/>
            <a:tailEnd type="triangle" w="med" len="med"/>
          </a:ln>
        </p:spPr>
        <p:txBody>
          <a:bodyPr wrap="none" anchor="ctr">
            <a:prstTxWarp prst="textNoShape">
              <a:avLst/>
            </a:prstTxWarp>
          </a:bodyPr>
          <a:lstStyle/>
          <a:p>
            <a:endParaRPr lang="en-US"/>
          </a:p>
        </p:txBody>
      </p:sp>
      <p:grpSp>
        <p:nvGrpSpPr>
          <p:cNvPr id="266942" name="Group 1928"/>
          <p:cNvGrpSpPr>
            <a:grpSpLocks noChangeAspect="1"/>
          </p:cNvGrpSpPr>
          <p:nvPr/>
        </p:nvGrpSpPr>
        <p:grpSpPr bwMode="auto">
          <a:xfrm>
            <a:off x="935038" y="5297488"/>
            <a:ext cx="128587" cy="119062"/>
            <a:chOff x="4901" y="3035"/>
            <a:chExt cx="162" cy="150"/>
          </a:xfrm>
        </p:grpSpPr>
        <p:sp>
          <p:nvSpPr>
            <p:cNvPr id="64810" name="Oval 1929"/>
            <p:cNvSpPr>
              <a:spLocks noChangeAspect="1" noChangeArrowheads="1"/>
            </p:cNvSpPr>
            <p:nvPr/>
          </p:nvSpPr>
          <p:spPr bwMode="auto">
            <a:xfrm>
              <a:off x="4901" y="3035"/>
              <a:ext cx="162" cy="150"/>
            </a:xfrm>
            <a:prstGeom prst="ellipse">
              <a:avLst/>
            </a:prstGeom>
            <a:solidFill>
              <a:srgbClr val="FFFFFF"/>
            </a:solidFill>
            <a:ln w="19050">
              <a:solidFill>
                <a:srgbClr val="FF0000"/>
              </a:solidFill>
              <a:round/>
              <a:headEnd/>
              <a:tailEnd/>
            </a:ln>
          </p:spPr>
          <p:txBody>
            <a:bodyPr wrap="none" anchor="ctr">
              <a:prstTxWarp prst="textNoShape">
                <a:avLst/>
              </a:prstTxWarp>
            </a:bodyPr>
            <a:lstStyle/>
            <a:p>
              <a:endParaRPr lang="es-ES"/>
            </a:p>
          </p:txBody>
        </p:sp>
        <p:sp>
          <p:nvSpPr>
            <p:cNvPr id="64811" name="Line 1930"/>
            <p:cNvSpPr>
              <a:spLocks noChangeAspect="1" noChangeShapeType="1"/>
            </p:cNvSpPr>
            <p:nvPr/>
          </p:nvSpPr>
          <p:spPr bwMode="auto">
            <a:xfrm rot="-5400000">
              <a:off x="4982" y="3062"/>
              <a:ext cx="0" cy="96"/>
            </a:xfrm>
            <a:prstGeom prst="line">
              <a:avLst/>
            </a:prstGeom>
            <a:noFill/>
            <a:ln w="19050">
              <a:solidFill>
                <a:srgbClr val="FF0000"/>
              </a:solidFill>
              <a:round/>
              <a:headEnd/>
              <a:tailEnd/>
            </a:ln>
          </p:spPr>
          <p:txBody>
            <a:bodyPr wrap="none">
              <a:prstTxWarp prst="textNoShape">
                <a:avLst/>
              </a:prstTxWarp>
            </a:bodyPr>
            <a:lstStyle/>
            <a:p>
              <a:endParaRPr lang="en-US"/>
            </a:p>
          </p:txBody>
        </p:sp>
      </p:grpSp>
      <p:grpSp>
        <p:nvGrpSpPr>
          <p:cNvPr id="266943" name="Group 1931"/>
          <p:cNvGrpSpPr>
            <a:grpSpLocks noChangeAspect="1"/>
          </p:cNvGrpSpPr>
          <p:nvPr/>
        </p:nvGrpSpPr>
        <p:grpSpPr bwMode="auto">
          <a:xfrm>
            <a:off x="1016000" y="4926013"/>
            <a:ext cx="128588" cy="119062"/>
            <a:chOff x="4901" y="3035"/>
            <a:chExt cx="162" cy="150"/>
          </a:xfrm>
        </p:grpSpPr>
        <p:sp>
          <p:nvSpPr>
            <p:cNvPr id="64808" name="Oval 1932"/>
            <p:cNvSpPr>
              <a:spLocks noChangeAspect="1" noChangeArrowheads="1"/>
            </p:cNvSpPr>
            <p:nvPr/>
          </p:nvSpPr>
          <p:spPr bwMode="auto">
            <a:xfrm>
              <a:off x="4901" y="3035"/>
              <a:ext cx="162" cy="150"/>
            </a:xfrm>
            <a:prstGeom prst="ellipse">
              <a:avLst/>
            </a:prstGeom>
            <a:solidFill>
              <a:srgbClr val="FFFFFF"/>
            </a:solidFill>
            <a:ln w="19050">
              <a:solidFill>
                <a:srgbClr val="FF0000"/>
              </a:solidFill>
              <a:round/>
              <a:headEnd/>
              <a:tailEnd/>
            </a:ln>
          </p:spPr>
          <p:txBody>
            <a:bodyPr wrap="none" anchor="ctr">
              <a:prstTxWarp prst="textNoShape">
                <a:avLst/>
              </a:prstTxWarp>
            </a:bodyPr>
            <a:lstStyle/>
            <a:p>
              <a:endParaRPr lang="es-ES"/>
            </a:p>
          </p:txBody>
        </p:sp>
        <p:sp>
          <p:nvSpPr>
            <p:cNvPr id="64809" name="Line 1933"/>
            <p:cNvSpPr>
              <a:spLocks noChangeAspect="1" noChangeShapeType="1"/>
            </p:cNvSpPr>
            <p:nvPr/>
          </p:nvSpPr>
          <p:spPr bwMode="auto">
            <a:xfrm rot="-5400000">
              <a:off x="4982" y="3062"/>
              <a:ext cx="0" cy="96"/>
            </a:xfrm>
            <a:prstGeom prst="line">
              <a:avLst/>
            </a:prstGeom>
            <a:noFill/>
            <a:ln w="19050">
              <a:solidFill>
                <a:srgbClr val="FF0000"/>
              </a:solidFill>
              <a:round/>
              <a:headEnd/>
              <a:tailEnd/>
            </a:ln>
          </p:spPr>
          <p:txBody>
            <a:bodyPr wrap="none">
              <a:prstTxWarp prst="textNoShape">
                <a:avLst/>
              </a:prstTxWarp>
            </a:bodyPr>
            <a:lstStyle/>
            <a:p>
              <a:endParaRPr lang="en-US"/>
            </a:p>
          </p:txBody>
        </p:sp>
      </p:grpSp>
      <p:grpSp>
        <p:nvGrpSpPr>
          <p:cNvPr id="266976" name="Group 1934"/>
          <p:cNvGrpSpPr>
            <a:grpSpLocks noChangeAspect="1"/>
          </p:cNvGrpSpPr>
          <p:nvPr/>
        </p:nvGrpSpPr>
        <p:grpSpPr bwMode="auto">
          <a:xfrm>
            <a:off x="1419225" y="4870450"/>
            <a:ext cx="128588" cy="119063"/>
            <a:chOff x="4554" y="3024"/>
            <a:chExt cx="162" cy="150"/>
          </a:xfrm>
        </p:grpSpPr>
        <p:sp>
          <p:nvSpPr>
            <p:cNvPr id="64805" name="Oval 1935"/>
            <p:cNvSpPr>
              <a:spLocks noChangeAspect="1" noChangeArrowheads="1"/>
            </p:cNvSpPr>
            <p:nvPr/>
          </p:nvSpPr>
          <p:spPr bwMode="auto">
            <a:xfrm>
              <a:off x="4554" y="3024"/>
              <a:ext cx="162" cy="150"/>
            </a:xfrm>
            <a:prstGeom prst="ellipse">
              <a:avLst/>
            </a:prstGeom>
            <a:solidFill>
              <a:srgbClr val="FFFFFF"/>
            </a:solidFill>
            <a:ln w="19050">
              <a:solidFill>
                <a:srgbClr val="009900"/>
              </a:solidFill>
              <a:round/>
              <a:headEnd/>
              <a:tailEnd/>
            </a:ln>
          </p:spPr>
          <p:txBody>
            <a:bodyPr wrap="none" anchor="ctr">
              <a:prstTxWarp prst="textNoShape">
                <a:avLst/>
              </a:prstTxWarp>
            </a:bodyPr>
            <a:lstStyle/>
            <a:p>
              <a:endParaRPr lang="es-ES"/>
            </a:p>
          </p:txBody>
        </p:sp>
        <p:sp>
          <p:nvSpPr>
            <p:cNvPr id="64806" name="Line 1936"/>
            <p:cNvSpPr>
              <a:spLocks noChangeAspect="1" noChangeShapeType="1"/>
            </p:cNvSpPr>
            <p:nvPr/>
          </p:nvSpPr>
          <p:spPr bwMode="auto">
            <a:xfrm>
              <a:off x="4635" y="3051"/>
              <a:ext cx="0" cy="96"/>
            </a:xfrm>
            <a:prstGeom prst="line">
              <a:avLst/>
            </a:prstGeom>
            <a:noFill/>
            <a:ln w="19050">
              <a:solidFill>
                <a:srgbClr val="009900"/>
              </a:solidFill>
              <a:round/>
              <a:headEnd/>
              <a:tailEnd/>
            </a:ln>
          </p:spPr>
          <p:txBody>
            <a:bodyPr wrap="none">
              <a:prstTxWarp prst="textNoShape">
                <a:avLst/>
              </a:prstTxWarp>
            </a:bodyPr>
            <a:lstStyle/>
            <a:p>
              <a:endParaRPr lang="en-US"/>
            </a:p>
          </p:txBody>
        </p:sp>
        <p:sp>
          <p:nvSpPr>
            <p:cNvPr id="64807" name="Line 1937"/>
            <p:cNvSpPr>
              <a:spLocks noChangeAspect="1" noChangeShapeType="1"/>
            </p:cNvSpPr>
            <p:nvPr/>
          </p:nvSpPr>
          <p:spPr bwMode="auto">
            <a:xfrm rot="-5400000">
              <a:off x="4635" y="3051"/>
              <a:ext cx="0" cy="96"/>
            </a:xfrm>
            <a:prstGeom prst="line">
              <a:avLst/>
            </a:prstGeom>
            <a:noFill/>
            <a:ln w="19050">
              <a:solidFill>
                <a:srgbClr val="009900"/>
              </a:solidFill>
              <a:round/>
              <a:headEnd/>
              <a:tailEnd/>
            </a:ln>
          </p:spPr>
          <p:txBody>
            <a:bodyPr wrap="none">
              <a:prstTxWarp prst="textNoShape">
                <a:avLst/>
              </a:prstTxWarp>
            </a:bodyPr>
            <a:lstStyle/>
            <a:p>
              <a:endParaRPr lang="en-US"/>
            </a:p>
          </p:txBody>
        </p:sp>
      </p:grpSp>
      <p:sp>
        <p:nvSpPr>
          <p:cNvPr id="64749" name="AutoShape 1938"/>
          <p:cNvSpPr>
            <a:spLocks noChangeArrowheads="1"/>
          </p:cNvSpPr>
          <p:nvPr/>
        </p:nvSpPr>
        <p:spPr bwMode="auto">
          <a:xfrm>
            <a:off x="3608388" y="6253163"/>
            <a:ext cx="517525" cy="334962"/>
          </a:xfrm>
          <a:prstGeom prst="roundRect">
            <a:avLst>
              <a:gd name="adj" fmla="val 16667"/>
            </a:avLst>
          </a:prstGeom>
          <a:gradFill rotWithShape="1">
            <a:gsLst>
              <a:gs pos="0">
                <a:srgbClr val="FFEFD1"/>
              </a:gs>
              <a:gs pos="64999">
                <a:srgbClr val="F0EBD5"/>
              </a:gs>
              <a:gs pos="100000">
                <a:srgbClr val="D1C39F"/>
              </a:gs>
            </a:gsLst>
            <a:path path="shape">
              <a:fillToRect l="50000" t="50000" r="50000" b="50000"/>
            </a:path>
          </a:gradFill>
          <a:ln w="9525">
            <a:solidFill>
              <a:srgbClr val="FFCC00"/>
            </a:solidFill>
            <a:round/>
            <a:headEnd/>
            <a:tailEnd/>
          </a:ln>
        </p:spPr>
        <p:txBody>
          <a:bodyPr wrap="none" anchor="ctr">
            <a:prstTxWarp prst="textNoShape">
              <a:avLst/>
            </a:prstTxWarp>
          </a:bodyPr>
          <a:lstStyle/>
          <a:p>
            <a:pPr algn="ctr"/>
            <a:r>
              <a:rPr lang="en-US" sz="1000" b="1">
                <a:ea typeface="Arial" charset="0"/>
                <a:cs typeface="Arial" charset="0"/>
              </a:rPr>
              <a:t>E2F 1-3</a:t>
            </a:r>
          </a:p>
        </p:txBody>
      </p:sp>
      <p:sp>
        <p:nvSpPr>
          <p:cNvPr id="64750" name="AutoShape 1939"/>
          <p:cNvSpPr>
            <a:spLocks noChangeArrowheads="1"/>
          </p:cNvSpPr>
          <p:nvPr/>
        </p:nvSpPr>
        <p:spPr bwMode="auto">
          <a:xfrm>
            <a:off x="3286125" y="5761038"/>
            <a:ext cx="390525" cy="201612"/>
          </a:xfrm>
          <a:prstGeom prst="roundRect">
            <a:avLst>
              <a:gd name="adj" fmla="val 16667"/>
            </a:avLst>
          </a:prstGeom>
          <a:gradFill rotWithShape="1">
            <a:gsLst>
              <a:gs pos="0">
                <a:srgbClr val="8C3D91"/>
              </a:gs>
              <a:gs pos="6000">
                <a:srgbClr val="7005D4"/>
              </a:gs>
              <a:gs pos="14999">
                <a:srgbClr val="181CC7"/>
              </a:gs>
              <a:gs pos="30000">
                <a:srgbClr val="0A128C"/>
              </a:gs>
              <a:gs pos="50000">
                <a:srgbClr val="000000"/>
              </a:gs>
              <a:gs pos="70000">
                <a:srgbClr val="0A128C"/>
              </a:gs>
              <a:gs pos="85001">
                <a:srgbClr val="181CC7"/>
              </a:gs>
              <a:gs pos="94000">
                <a:srgbClr val="7005D4"/>
              </a:gs>
              <a:gs pos="100000">
                <a:srgbClr val="8C3D91"/>
              </a:gs>
            </a:gsLst>
            <a:lin ang="5400000" scaled="1"/>
          </a:gradFill>
          <a:ln w="57150">
            <a:noFill/>
            <a:round/>
            <a:headEnd/>
            <a:tailEnd/>
          </a:ln>
        </p:spPr>
        <p:txBody>
          <a:bodyPr wrap="none" anchor="ctr">
            <a:prstTxWarp prst="textNoShape">
              <a:avLst/>
            </a:prstTxWarp>
          </a:bodyPr>
          <a:lstStyle/>
          <a:p>
            <a:pPr algn="ctr"/>
            <a:r>
              <a:rPr lang="en-US" sz="800" b="1">
                <a:solidFill>
                  <a:srgbClr val="FFFF00"/>
                </a:solidFill>
              </a:rPr>
              <a:t>ATM</a:t>
            </a:r>
          </a:p>
        </p:txBody>
      </p:sp>
      <p:sp>
        <p:nvSpPr>
          <p:cNvPr id="64751" name="Line 1940"/>
          <p:cNvSpPr>
            <a:spLocks noChangeShapeType="1"/>
          </p:cNvSpPr>
          <p:nvPr/>
        </p:nvSpPr>
        <p:spPr bwMode="auto">
          <a:xfrm flipH="1">
            <a:off x="3897313" y="5856288"/>
            <a:ext cx="127000" cy="369887"/>
          </a:xfrm>
          <a:prstGeom prst="line">
            <a:avLst/>
          </a:prstGeom>
          <a:noFill/>
          <a:ln w="19050">
            <a:solidFill>
              <a:srgbClr val="009900"/>
            </a:solidFill>
            <a:round/>
            <a:headEnd/>
            <a:tailEnd type="triangle" w="med" len="med"/>
          </a:ln>
        </p:spPr>
        <p:txBody>
          <a:bodyPr wrap="none" anchor="ctr">
            <a:prstTxWarp prst="textNoShape">
              <a:avLst/>
            </a:prstTxWarp>
          </a:bodyPr>
          <a:lstStyle/>
          <a:p>
            <a:endParaRPr lang="en-US"/>
          </a:p>
        </p:txBody>
      </p:sp>
      <p:sp>
        <p:nvSpPr>
          <p:cNvPr id="64752" name="AutoShape 1941"/>
          <p:cNvSpPr>
            <a:spLocks noChangeArrowheads="1"/>
          </p:cNvSpPr>
          <p:nvPr/>
        </p:nvSpPr>
        <p:spPr bwMode="auto">
          <a:xfrm>
            <a:off x="4041775" y="4595813"/>
            <a:ext cx="563563" cy="241300"/>
          </a:xfrm>
          <a:prstGeom prst="roundRect">
            <a:avLst>
              <a:gd name="adj" fmla="val 16667"/>
            </a:avLst>
          </a:prstGeom>
          <a:gradFill rotWithShape="1">
            <a:gsLst>
              <a:gs pos="0">
                <a:srgbClr val="B2B2B2"/>
              </a:gs>
              <a:gs pos="100000">
                <a:schemeClr val="folHlink"/>
              </a:gs>
            </a:gsLst>
            <a:lin ang="5400000" scaled="1"/>
          </a:gradFill>
          <a:ln w="9525">
            <a:solidFill>
              <a:srgbClr val="FFDEA3"/>
            </a:solidFill>
            <a:round/>
            <a:headEnd/>
            <a:tailEnd/>
          </a:ln>
        </p:spPr>
        <p:txBody>
          <a:bodyPr wrap="none" anchor="ctr">
            <a:prstTxWarp prst="textNoShape">
              <a:avLst/>
            </a:prstTxWarp>
          </a:bodyPr>
          <a:lstStyle/>
          <a:p>
            <a:pPr algn="ctr"/>
            <a:r>
              <a:rPr lang="en-US" sz="1000" b="1">
                <a:ea typeface="Arial" charset="0"/>
                <a:cs typeface="Arial" charset="0"/>
              </a:rPr>
              <a:t>Cyclin D</a:t>
            </a:r>
            <a:r>
              <a:rPr lang="en-US" sz="1000" b="1" baseline="-25000">
                <a:ea typeface="Arial" charset="0"/>
                <a:cs typeface="Arial" charset="0"/>
              </a:rPr>
              <a:t>1</a:t>
            </a:r>
            <a:endParaRPr lang="en-US" sz="1000" b="1">
              <a:ea typeface="Arial" charset="0"/>
              <a:cs typeface="Arial" charset="0"/>
            </a:endParaRPr>
          </a:p>
        </p:txBody>
      </p:sp>
      <p:sp>
        <p:nvSpPr>
          <p:cNvPr id="64753" name="Oval 1942"/>
          <p:cNvSpPr>
            <a:spLocks noChangeArrowheads="1"/>
          </p:cNvSpPr>
          <p:nvPr/>
        </p:nvSpPr>
        <p:spPr bwMode="auto">
          <a:xfrm>
            <a:off x="4095750" y="4778375"/>
            <a:ext cx="450850" cy="274638"/>
          </a:xfrm>
          <a:prstGeom prst="ellipse">
            <a:avLst/>
          </a:prstGeom>
          <a:gradFill rotWithShape="1">
            <a:gsLst>
              <a:gs pos="0">
                <a:srgbClr val="737070"/>
              </a:gs>
              <a:gs pos="50000">
                <a:srgbClr val="F9F3F3"/>
              </a:gs>
              <a:gs pos="100000">
                <a:srgbClr val="737070"/>
              </a:gs>
            </a:gsLst>
            <a:lin ang="5400000" scaled="1"/>
          </a:gradFill>
          <a:ln w="9525">
            <a:solidFill>
              <a:schemeClr val="tx1"/>
            </a:solidFill>
            <a:round/>
            <a:headEnd/>
            <a:tailEnd/>
          </a:ln>
        </p:spPr>
        <p:txBody>
          <a:bodyPr wrap="none" anchor="ctr">
            <a:prstTxWarp prst="textNoShape">
              <a:avLst/>
            </a:prstTxWarp>
          </a:bodyPr>
          <a:lstStyle/>
          <a:p>
            <a:pPr algn="ctr"/>
            <a:r>
              <a:rPr lang="en-US" sz="800" b="1">
                <a:solidFill>
                  <a:srgbClr val="FF6600"/>
                </a:solidFill>
                <a:ea typeface="Arial" charset="0"/>
                <a:cs typeface="Arial" charset="0"/>
              </a:rPr>
              <a:t>CDK4/6</a:t>
            </a:r>
          </a:p>
        </p:txBody>
      </p:sp>
      <p:sp>
        <p:nvSpPr>
          <p:cNvPr id="64754" name="Line 1943"/>
          <p:cNvSpPr>
            <a:spLocks noChangeShapeType="1"/>
          </p:cNvSpPr>
          <p:nvPr/>
        </p:nvSpPr>
        <p:spPr bwMode="auto">
          <a:xfrm flipH="1">
            <a:off x="4159250" y="5091113"/>
            <a:ext cx="95250" cy="350837"/>
          </a:xfrm>
          <a:prstGeom prst="line">
            <a:avLst/>
          </a:prstGeom>
          <a:noFill/>
          <a:ln w="19050">
            <a:solidFill>
              <a:srgbClr val="009900"/>
            </a:solidFill>
            <a:round/>
            <a:headEnd/>
            <a:tailEnd type="triangle" w="med" len="med"/>
          </a:ln>
        </p:spPr>
        <p:txBody>
          <a:bodyPr wrap="none" anchor="ctr">
            <a:prstTxWarp prst="textNoShape">
              <a:avLst/>
            </a:prstTxWarp>
          </a:bodyPr>
          <a:lstStyle/>
          <a:p>
            <a:endParaRPr lang="en-US"/>
          </a:p>
        </p:txBody>
      </p:sp>
      <p:sp>
        <p:nvSpPr>
          <p:cNvPr id="64755" name="Line 1944"/>
          <p:cNvSpPr>
            <a:spLocks noChangeShapeType="1"/>
          </p:cNvSpPr>
          <p:nvPr/>
        </p:nvSpPr>
        <p:spPr bwMode="auto">
          <a:xfrm flipH="1" flipV="1">
            <a:off x="3316288" y="5327650"/>
            <a:ext cx="128587" cy="411163"/>
          </a:xfrm>
          <a:prstGeom prst="line">
            <a:avLst/>
          </a:prstGeom>
          <a:noFill/>
          <a:ln w="19050">
            <a:solidFill>
              <a:srgbClr val="009900"/>
            </a:solidFill>
            <a:round/>
            <a:headEnd/>
            <a:tailEnd type="triangle" w="med" len="med"/>
          </a:ln>
        </p:spPr>
        <p:txBody>
          <a:bodyPr wrap="none" anchor="ctr">
            <a:prstTxWarp prst="textNoShape">
              <a:avLst/>
            </a:prstTxWarp>
          </a:bodyPr>
          <a:lstStyle/>
          <a:p>
            <a:endParaRPr lang="en-US"/>
          </a:p>
        </p:txBody>
      </p:sp>
      <p:sp>
        <p:nvSpPr>
          <p:cNvPr id="64756" name="Line 1945"/>
          <p:cNvSpPr>
            <a:spLocks noChangeShapeType="1"/>
          </p:cNvSpPr>
          <p:nvPr/>
        </p:nvSpPr>
        <p:spPr bwMode="auto">
          <a:xfrm flipH="1" flipV="1">
            <a:off x="3062288" y="4616450"/>
            <a:ext cx="171450" cy="450850"/>
          </a:xfrm>
          <a:prstGeom prst="line">
            <a:avLst/>
          </a:prstGeom>
          <a:noFill/>
          <a:ln w="19050">
            <a:solidFill>
              <a:srgbClr val="FF0000"/>
            </a:solidFill>
            <a:round/>
            <a:headEnd type="triangle" w="med" len="med"/>
            <a:tailEnd/>
          </a:ln>
        </p:spPr>
        <p:txBody>
          <a:bodyPr wrap="none" anchor="ctr">
            <a:prstTxWarp prst="textNoShape">
              <a:avLst/>
            </a:prstTxWarp>
          </a:bodyPr>
          <a:lstStyle/>
          <a:p>
            <a:endParaRPr lang="en-US"/>
          </a:p>
        </p:txBody>
      </p:sp>
      <p:sp>
        <p:nvSpPr>
          <p:cNvPr id="64757" name="Freeform 1946"/>
          <p:cNvSpPr>
            <a:spLocks/>
          </p:cNvSpPr>
          <p:nvPr/>
        </p:nvSpPr>
        <p:spPr bwMode="auto">
          <a:xfrm>
            <a:off x="3235325" y="4117975"/>
            <a:ext cx="831850" cy="919163"/>
          </a:xfrm>
          <a:custGeom>
            <a:avLst/>
            <a:gdLst>
              <a:gd name="T0" fmla="*/ 0 w 524"/>
              <a:gd name="T1" fmla="*/ 0 h 579"/>
              <a:gd name="T2" fmla="*/ 2147483647 w 524"/>
              <a:gd name="T3" fmla="*/ 2147483647 h 579"/>
              <a:gd name="T4" fmla="*/ 2147483647 w 524"/>
              <a:gd name="T5" fmla="*/ 2147483647 h 579"/>
              <a:gd name="T6" fmla="*/ 0 60000 65536"/>
              <a:gd name="T7" fmla="*/ 0 60000 65536"/>
              <a:gd name="T8" fmla="*/ 0 60000 65536"/>
              <a:gd name="T9" fmla="*/ 0 w 524"/>
              <a:gd name="T10" fmla="*/ 0 h 579"/>
              <a:gd name="T11" fmla="*/ 524 w 524"/>
              <a:gd name="T12" fmla="*/ 579 h 579"/>
            </a:gdLst>
            <a:ahLst/>
            <a:cxnLst>
              <a:cxn ang="T6">
                <a:pos x="T0" y="T1"/>
              </a:cxn>
              <a:cxn ang="T7">
                <a:pos x="T2" y="T3"/>
              </a:cxn>
              <a:cxn ang="T8">
                <a:pos x="T4" y="T5"/>
              </a:cxn>
            </a:cxnLst>
            <a:rect l="T9" t="T10" r="T11" b="T12"/>
            <a:pathLst>
              <a:path w="524" h="579">
                <a:moveTo>
                  <a:pt x="0" y="0"/>
                </a:moveTo>
                <a:cubicBezTo>
                  <a:pt x="26" y="80"/>
                  <a:pt x="68" y="387"/>
                  <a:pt x="155" y="483"/>
                </a:cubicBezTo>
                <a:cubicBezTo>
                  <a:pt x="242" y="579"/>
                  <a:pt x="447" y="556"/>
                  <a:pt x="524" y="575"/>
                </a:cubicBezTo>
              </a:path>
            </a:pathLst>
          </a:custGeom>
          <a:noFill/>
          <a:ln w="19050">
            <a:solidFill>
              <a:srgbClr val="FF5050"/>
            </a:solidFill>
            <a:round/>
            <a:headEnd/>
            <a:tailEnd type="triangle" w="med" len="med"/>
          </a:ln>
        </p:spPr>
        <p:txBody>
          <a:bodyPr wrap="none" anchor="ctr">
            <a:prstTxWarp prst="textNoShape">
              <a:avLst/>
            </a:prstTxWarp>
          </a:bodyPr>
          <a:lstStyle/>
          <a:p>
            <a:endParaRPr lang="es-ES"/>
          </a:p>
        </p:txBody>
      </p:sp>
      <p:grpSp>
        <p:nvGrpSpPr>
          <p:cNvPr id="266977" name="Group 1947"/>
          <p:cNvGrpSpPr>
            <a:grpSpLocks noChangeAspect="1"/>
          </p:cNvGrpSpPr>
          <p:nvPr/>
        </p:nvGrpSpPr>
        <p:grpSpPr bwMode="auto">
          <a:xfrm>
            <a:off x="3568700" y="4910138"/>
            <a:ext cx="128588" cy="119062"/>
            <a:chOff x="4901" y="3035"/>
            <a:chExt cx="162" cy="150"/>
          </a:xfrm>
        </p:grpSpPr>
        <p:sp>
          <p:nvSpPr>
            <p:cNvPr id="64803" name="Oval 1948"/>
            <p:cNvSpPr>
              <a:spLocks noChangeAspect="1" noChangeArrowheads="1"/>
            </p:cNvSpPr>
            <p:nvPr/>
          </p:nvSpPr>
          <p:spPr bwMode="auto">
            <a:xfrm>
              <a:off x="4901" y="3035"/>
              <a:ext cx="162" cy="150"/>
            </a:xfrm>
            <a:prstGeom prst="ellipse">
              <a:avLst/>
            </a:prstGeom>
            <a:solidFill>
              <a:srgbClr val="FFFFFF"/>
            </a:solidFill>
            <a:ln w="19050">
              <a:solidFill>
                <a:srgbClr val="FF0000"/>
              </a:solidFill>
              <a:round/>
              <a:headEnd/>
              <a:tailEnd/>
            </a:ln>
          </p:spPr>
          <p:txBody>
            <a:bodyPr wrap="none" anchor="ctr">
              <a:prstTxWarp prst="textNoShape">
                <a:avLst/>
              </a:prstTxWarp>
            </a:bodyPr>
            <a:lstStyle/>
            <a:p>
              <a:endParaRPr lang="es-ES"/>
            </a:p>
          </p:txBody>
        </p:sp>
        <p:sp>
          <p:nvSpPr>
            <p:cNvPr id="64804" name="Line 1949"/>
            <p:cNvSpPr>
              <a:spLocks noChangeAspect="1" noChangeShapeType="1"/>
            </p:cNvSpPr>
            <p:nvPr/>
          </p:nvSpPr>
          <p:spPr bwMode="auto">
            <a:xfrm rot="-5400000">
              <a:off x="4982" y="3062"/>
              <a:ext cx="0" cy="96"/>
            </a:xfrm>
            <a:prstGeom prst="line">
              <a:avLst/>
            </a:prstGeom>
            <a:noFill/>
            <a:ln w="19050">
              <a:solidFill>
                <a:srgbClr val="FF0000"/>
              </a:solidFill>
              <a:round/>
              <a:headEnd/>
              <a:tailEnd/>
            </a:ln>
          </p:spPr>
          <p:txBody>
            <a:bodyPr wrap="none">
              <a:prstTxWarp prst="textNoShape">
                <a:avLst/>
              </a:prstTxWarp>
            </a:bodyPr>
            <a:lstStyle/>
            <a:p>
              <a:endParaRPr lang="en-US"/>
            </a:p>
          </p:txBody>
        </p:sp>
      </p:grpSp>
      <p:sp>
        <p:nvSpPr>
          <p:cNvPr id="64759" name="AutoShape 1953"/>
          <p:cNvSpPr>
            <a:spLocks noChangeArrowheads="1"/>
          </p:cNvSpPr>
          <p:nvPr/>
        </p:nvSpPr>
        <p:spPr bwMode="auto">
          <a:xfrm>
            <a:off x="3744913" y="5465763"/>
            <a:ext cx="552450" cy="234950"/>
          </a:xfrm>
          <a:prstGeom prst="roundRect">
            <a:avLst>
              <a:gd name="adj" fmla="val 16667"/>
            </a:avLst>
          </a:prstGeom>
          <a:gradFill rotWithShape="1">
            <a:gsLst>
              <a:gs pos="0">
                <a:srgbClr val="FF8200"/>
              </a:gs>
              <a:gs pos="10001">
                <a:srgbClr val="FF0000"/>
              </a:gs>
              <a:gs pos="35001">
                <a:srgbClr val="BA0066"/>
              </a:gs>
              <a:gs pos="70000">
                <a:srgbClr val="66008F"/>
              </a:gs>
              <a:gs pos="100000">
                <a:srgbClr val="000082"/>
              </a:gs>
            </a:gsLst>
            <a:path path="shape">
              <a:fillToRect l="50000" t="50000" r="50000" b="50000"/>
            </a:path>
          </a:gradFill>
          <a:ln w="9525">
            <a:solidFill>
              <a:srgbClr val="FFCC00"/>
            </a:solidFill>
            <a:round/>
            <a:headEnd/>
            <a:tailEnd/>
          </a:ln>
        </p:spPr>
        <p:txBody>
          <a:bodyPr wrap="none" anchor="ctr">
            <a:prstTxWarp prst="textNoShape">
              <a:avLst/>
            </a:prstTxWarp>
          </a:bodyPr>
          <a:lstStyle/>
          <a:p>
            <a:pPr algn="ctr"/>
            <a:r>
              <a:rPr lang="en-US" sz="1000" b="1">
                <a:solidFill>
                  <a:srgbClr val="FFFF66"/>
                </a:solidFill>
                <a:ea typeface="Arial" charset="0"/>
                <a:cs typeface="Arial" charset="0"/>
              </a:rPr>
              <a:t>pRb</a:t>
            </a:r>
          </a:p>
        </p:txBody>
      </p:sp>
      <p:sp>
        <p:nvSpPr>
          <p:cNvPr id="64760" name="Oval 1954"/>
          <p:cNvSpPr>
            <a:spLocks noChangeArrowheads="1"/>
          </p:cNvSpPr>
          <p:nvPr/>
        </p:nvSpPr>
        <p:spPr bwMode="auto">
          <a:xfrm>
            <a:off x="2813050" y="4365625"/>
            <a:ext cx="365125" cy="225425"/>
          </a:xfrm>
          <a:prstGeom prst="ellipse">
            <a:avLst/>
          </a:prstGeom>
          <a:gradFill rotWithShape="1">
            <a:gsLst>
              <a:gs pos="0">
                <a:srgbClr val="8C3D91"/>
              </a:gs>
              <a:gs pos="12000">
                <a:srgbClr val="7005D4"/>
              </a:gs>
              <a:gs pos="30000">
                <a:srgbClr val="181CC7"/>
              </a:gs>
              <a:gs pos="60001">
                <a:srgbClr val="0A128C"/>
              </a:gs>
              <a:gs pos="100000">
                <a:srgbClr val="000000"/>
              </a:gs>
            </a:gsLst>
            <a:path path="shape">
              <a:fillToRect l="50000" t="50000" r="50000" b="50000"/>
            </a:path>
          </a:gradFill>
          <a:ln w="3175">
            <a:solidFill>
              <a:schemeClr val="tx1"/>
            </a:solidFill>
            <a:round/>
            <a:headEnd/>
            <a:tailEnd/>
          </a:ln>
        </p:spPr>
        <p:txBody>
          <a:bodyPr wrap="none" anchor="ctr">
            <a:prstTxWarp prst="textNoShape">
              <a:avLst/>
            </a:prstTxWarp>
          </a:bodyPr>
          <a:lstStyle/>
          <a:p>
            <a:pPr algn="ctr"/>
            <a:r>
              <a:rPr lang="en-US" sz="800" b="1">
                <a:solidFill>
                  <a:srgbClr val="FFFF00"/>
                </a:solidFill>
              </a:rPr>
              <a:t>HDM2</a:t>
            </a:r>
          </a:p>
        </p:txBody>
      </p:sp>
      <p:sp>
        <p:nvSpPr>
          <p:cNvPr id="64761" name="Oval 1955"/>
          <p:cNvSpPr>
            <a:spLocks noChangeAspect="1" noChangeArrowheads="1"/>
          </p:cNvSpPr>
          <p:nvPr/>
        </p:nvSpPr>
        <p:spPr bwMode="auto">
          <a:xfrm>
            <a:off x="2843213" y="4279900"/>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64762" name="Oval 1956"/>
          <p:cNvSpPr>
            <a:spLocks noChangeArrowheads="1"/>
          </p:cNvSpPr>
          <p:nvPr/>
        </p:nvSpPr>
        <p:spPr bwMode="auto">
          <a:xfrm>
            <a:off x="3106738" y="5081588"/>
            <a:ext cx="365125" cy="225425"/>
          </a:xfrm>
          <a:prstGeom prst="ellipse">
            <a:avLst/>
          </a:prstGeom>
          <a:gradFill rotWithShape="1">
            <a:gsLst>
              <a:gs pos="0">
                <a:srgbClr val="8C3D91"/>
              </a:gs>
              <a:gs pos="12000">
                <a:srgbClr val="7005D4"/>
              </a:gs>
              <a:gs pos="30000">
                <a:srgbClr val="181CC7"/>
              </a:gs>
              <a:gs pos="60001">
                <a:srgbClr val="0A128C"/>
              </a:gs>
              <a:gs pos="100000">
                <a:srgbClr val="000000"/>
              </a:gs>
            </a:gsLst>
            <a:path path="shape">
              <a:fillToRect l="50000" t="50000" r="50000" b="50000"/>
            </a:path>
          </a:gradFill>
          <a:ln w="3175">
            <a:solidFill>
              <a:schemeClr val="tx1"/>
            </a:solidFill>
            <a:round/>
            <a:headEnd/>
            <a:tailEnd/>
          </a:ln>
        </p:spPr>
        <p:txBody>
          <a:bodyPr wrap="none" anchor="ctr">
            <a:prstTxWarp prst="textNoShape">
              <a:avLst/>
            </a:prstTxWarp>
          </a:bodyPr>
          <a:lstStyle/>
          <a:p>
            <a:pPr algn="ctr"/>
            <a:r>
              <a:rPr lang="en-US" sz="800" b="1">
                <a:solidFill>
                  <a:srgbClr val="FFFF00"/>
                </a:solidFill>
              </a:rPr>
              <a:t>p53</a:t>
            </a:r>
          </a:p>
        </p:txBody>
      </p:sp>
      <p:sp>
        <p:nvSpPr>
          <p:cNvPr id="64763" name="Freeform 1957"/>
          <p:cNvSpPr>
            <a:spLocks/>
          </p:cNvSpPr>
          <p:nvPr/>
        </p:nvSpPr>
        <p:spPr bwMode="auto">
          <a:xfrm>
            <a:off x="4248150" y="4757738"/>
            <a:ext cx="776288" cy="549275"/>
          </a:xfrm>
          <a:custGeom>
            <a:avLst/>
            <a:gdLst>
              <a:gd name="T0" fmla="*/ 2147483647 w 489"/>
              <a:gd name="T1" fmla="*/ 0 h 346"/>
              <a:gd name="T2" fmla="*/ 2147483647 w 489"/>
              <a:gd name="T3" fmla="*/ 2147483647 h 346"/>
              <a:gd name="T4" fmla="*/ 0 w 489"/>
              <a:gd name="T5" fmla="*/ 2147483647 h 346"/>
              <a:gd name="T6" fmla="*/ 0 60000 65536"/>
              <a:gd name="T7" fmla="*/ 0 60000 65536"/>
              <a:gd name="T8" fmla="*/ 0 60000 65536"/>
              <a:gd name="T9" fmla="*/ 0 w 489"/>
              <a:gd name="T10" fmla="*/ 0 h 346"/>
              <a:gd name="T11" fmla="*/ 489 w 489"/>
              <a:gd name="T12" fmla="*/ 346 h 346"/>
            </a:gdLst>
            <a:ahLst/>
            <a:cxnLst>
              <a:cxn ang="T6">
                <a:pos x="T0" y="T1"/>
              </a:cxn>
              <a:cxn ang="T7">
                <a:pos x="T2" y="T3"/>
              </a:cxn>
              <a:cxn ang="T8">
                <a:pos x="T4" y="T5"/>
              </a:cxn>
            </a:cxnLst>
            <a:rect l="T9" t="T10" r="T11" b="T12"/>
            <a:pathLst>
              <a:path w="489" h="346">
                <a:moveTo>
                  <a:pt x="489" y="0"/>
                </a:moveTo>
                <a:cubicBezTo>
                  <a:pt x="459" y="48"/>
                  <a:pt x="391" y="236"/>
                  <a:pt x="309" y="291"/>
                </a:cubicBezTo>
                <a:cubicBezTo>
                  <a:pt x="227" y="346"/>
                  <a:pt x="64" y="320"/>
                  <a:pt x="0" y="328"/>
                </a:cubicBezTo>
              </a:path>
            </a:pathLst>
          </a:custGeom>
          <a:noFill/>
          <a:ln w="19050">
            <a:solidFill>
              <a:srgbClr val="FF5050"/>
            </a:solidFill>
            <a:round/>
            <a:headEnd/>
            <a:tailEnd/>
          </a:ln>
        </p:spPr>
        <p:txBody>
          <a:bodyPr wrap="none" anchor="ctr">
            <a:prstTxWarp prst="textNoShape">
              <a:avLst/>
            </a:prstTxWarp>
          </a:bodyPr>
          <a:lstStyle/>
          <a:p>
            <a:endParaRPr lang="es-ES"/>
          </a:p>
        </p:txBody>
      </p:sp>
      <p:sp>
        <p:nvSpPr>
          <p:cNvPr id="64764" name="Oval 1958"/>
          <p:cNvSpPr>
            <a:spLocks noChangeAspect="1" noChangeArrowheads="1"/>
          </p:cNvSpPr>
          <p:nvPr/>
        </p:nvSpPr>
        <p:spPr bwMode="auto">
          <a:xfrm flipH="1">
            <a:off x="3386138" y="5067300"/>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64765" name="Line 1959"/>
          <p:cNvSpPr>
            <a:spLocks noChangeShapeType="1"/>
          </p:cNvSpPr>
          <p:nvPr/>
        </p:nvSpPr>
        <p:spPr bwMode="auto">
          <a:xfrm flipH="1" flipV="1">
            <a:off x="3530600" y="5229225"/>
            <a:ext cx="628650" cy="38100"/>
          </a:xfrm>
          <a:prstGeom prst="line">
            <a:avLst/>
          </a:prstGeom>
          <a:noFill/>
          <a:ln w="19050">
            <a:solidFill>
              <a:srgbClr val="FF5050"/>
            </a:solidFill>
            <a:round/>
            <a:headEnd/>
            <a:tailEnd type="triangle" w="med" len="med"/>
          </a:ln>
        </p:spPr>
        <p:txBody>
          <a:bodyPr wrap="none" anchor="ctr">
            <a:prstTxWarp prst="textNoShape">
              <a:avLst/>
            </a:prstTxWarp>
          </a:bodyPr>
          <a:lstStyle/>
          <a:p>
            <a:endParaRPr lang="en-US"/>
          </a:p>
        </p:txBody>
      </p:sp>
      <p:grpSp>
        <p:nvGrpSpPr>
          <p:cNvPr id="266978" name="Group 1960"/>
          <p:cNvGrpSpPr>
            <a:grpSpLocks noChangeAspect="1"/>
          </p:cNvGrpSpPr>
          <p:nvPr/>
        </p:nvGrpSpPr>
        <p:grpSpPr bwMode="auto">
          <a:xfrm>
            <a:off x="3825875" y="5187950"/>
            <a:ext cx="128588" cy="119063"/>
            <a:chOff x="4901" y="3035"/>
            <a:chExt cx="162" cy="150"/>
          </a:xfrm>
        </p:grpSpPr>
        <p:sp>
          <p:nvSpPr>
            <p:cNvPr id="64801" name="Oval 1961"/>
            <p:cNvSpPr>
              <a:spLocks noChangeAspect="1" noChangeArrowheads="1"/>
            </p:cNvSpPr>
            <p:nvPr/>
          </p:nvSpPr>
          <p:spPr bwMode="auto">
            <a:xfrm>
              <a:off x="4901" y="3035"/>
              <a:ext cx="162" cy="150"/>
            </a:xfrm>
            <a:prstGeom prst="ellipse">
              <a:avLst/>
            </a:prstGeom>
            <a:solidFill>
              <a:srgbClr val="FFFFFF"/>
            </a:solidFill>
            <a:ln w="19050">
              <a:solidFill>
                <a:srgbClr val="FF0000"/>
              </a:solidFill>
              <a:round/>
              <a:headEnd/>
              <a:tailEnd/>
            </a:ln>
          </p:spPr>
          <p:txBody>
            <a:bodyPr wrap="none" anchor="ctr">
              <a:prstTxWarp prst="textNoShape">
                <a:avLst/>
              </a:prstTxWarp>
            </a:bodyPr>
            <a:lstStyle/>
            <a:p>
              <a:endParaRPr lang="es-ES"/>
            </a:p>
          </p:txBody>
        </p:sp>
        <p:sp>
          <p:nvSpPr>
            <p:cNvPr id="64802" name="Line 1962"/>
            <p:cNvSpPr>
              <a:spLocks noChangeAspect="1" noChangeShapeType="1"/>
            </p:cNvSpPr>
            <p:nvPr/>
          </p:nvSpPr>
          <p:spPr bwMode="auto">
            <a:xfrm rot="-5400000">
              <a:off x="4982" y="3062"/>
              <a:ext cx="0" cy="96"/>
            </a:xfrm>
            <a:prstGeom prst="line">
              <a:avLst/>
            </a:prstGeom>
            <a:noFill/>
            <a:ln w="19050">
              <a:solidFill>
                <a:srgbClr val="FF0000"/>
              </a:solidFill>
              <a:round/>
              <a:headEnd/>
              <a:tailEnd/>
            </a:ln>
          </p:spPr>
          <p:txBody>
            <a:bodyPr wrap="none">
              <a:prstTxWarp prst="textNoShape">
                <a:avLst/>
              </a:prstTxWarp>
            </a:bodyPr>
            <a:lstStyle/>
            <a:p>
              <a:endParaRPr lang="en-US"/>
            </a:p>
          </p:txBody>
        </p:sp>
      </p:grpSp>
      <p:sp>
        <p:nvSpPr>
          <p:cNvPr id="64767" name="Line 1963"/>
          <p:cNvSpPr>
            <a:spLocks noChangeShapeType="1"/>
          </p:cNvSpPr>
          <p:nvPr/>
        </p:nvSpPr>
        <p:spPr bwMode="auto">
          <a:xfrm flipH="1" flipV="1">
            <a:off x="3165475" y="4117975"/>
            <a:ext cx="138113" cy="933450"/>
          </a:xfrm>
          <a:prstGeom prst="line">
            <a:avLst/>
          </a:prstGeom>
          <a:noFill/>
          <a:ln w="19050">
            <a:solidFill>
              <a:srgbClr val="009900"/>
            </a:solidFill>
            <a:round/>
            <a:headEnd/>
            <a:tailEnd type="triangle" w="med" len="med"/>
          </a:ln>
        </p:spPr>
        <p:txBody>
          <a:bodyPr wrap="none" anchor="ctr">
            <a:prstTxWarp prst="textNoShape">
              <a:avLst/>
            </a:prstTxWarp>
          </a:bodyPr>
          <a:lstStyle/>
          <a:p>
            <a:endParaRPr lang="en-US"/>
          </a:p>
        </p:txBody>
      </p:sp>
      <p:grpSp>
        <p:nvGrpSpPr>
          <p:cNvPr id="266979" name="Group 1964"/>
          <p:cNvGrpSpPr>
            <a:grpSpLocks noChangeAspect="1"/>
          </p:cNvGrpSpPr>
          <p:nvPr/>
        </p:nvGrpSpPr>
        <p:grpSpPr bwMode="auto">
          <a:xfrm flipH="1">
            <a:off x="3079750" y="4767263"/>
            <a:ext cx="128588" cy="119062"/>
            <a:chOff x="4901" y="3035"/>
            <a:chExt cx="162" cy="150"/>
          </a:xfrm>
        </p:grpSpPr>
        <p:sp>
          <p:nvSpPr>
            <p:cNvPr id="64799" name="Oval 1965"/>
            <p:cNvSpPr>
              <a:spLocks noChangeAspect="1" noChangeArrowheads="1"/>
            </p:cNvSpPr>
            <p:nvPr/>
          </p:nvSpPr>
          <p:spPr bwMode="auto">
            <a:xfrm>
              <a:off x="4901" y="3035"/>
              <a:ext cx="162" cy="150"/>
            </a:xfrm>
            <a:prstGeom prst="ellipse">
              <a:avLst/>
            </a:prstGeom>
            <a:solidFill>
              <a:srgbClr val="FFFFFF"/>
            </a:solidFill>
            <a:ln w="19050">
              <a:solidFill>
                <a:srgbClr val="FF0000"/>
              </a:solidFill>
              <a:round/>
              <a:headEnd/>
              <a:tailEnd/>
            </a:ln>
          </p:spPr>
          <p:txBody>
            <a:bodyPr wrap="none" anchor="ctr">
              <a:prstTxWarp prst="textNoShape">
                <a:avLst/>
              </a:prstTxWarp>
            </a:bodyPr>
            <a:lstStyle/>
            <a:p>
              <a:endParaRPr lang="es-ES"/>
            </a:p>
          </p:txBody>
        </p:sp>
        <p:sp>
          <p:nvSpPr>
            <p:cNvPr id="64800" name="Line 1966"/>
            <p:cNvSpPr>
              <a:spLocks noChangeAspect="1" noChangeShapeType="1"/>
            </p:cNvSpPr>
            <p:nvPr/>
          </p:nvSpPr>
          <p:spPr bwMode="auto">
            <a:xfrm rot="-5400000">
              <a:off x="4982" y="3062"/>
              <a:ext cx="0" cy="96"/>
            </a:xfrm>
            <a:prstGeom prst="line">
              <a:avLst/>
            </a:prstGeom>
            <a:noFill/>
            <a:ln w="19050">
              <a:solidFill>
                <a:srgbClr val="FF0000"/>
              </a:solidFill>
              <a:round/>
              <a:headEnd/>
              <a:tailEnd/>
            </a:ln>
          </p:spPr>
          <p:txBody>
            <a:bodyPr wrap="none">
              <a:prstTxWarp prst="textNoShape">
                <a:avLst/>
              </a:prstTxWarp>
            </a:bodyPr>
            <a:lstStyle/>
            <a:p>
              <a:endParaRPr lang="en-US"/>
            </a:p>
          </p:txBody>
        </p:sp>
      </p:grpSp>
      <p:grpSp>
        <p:nvGrpSpPr>
          <p:cNvPr id="266980" name="Group 1967"/>
          <p:cNvGrpSpPr>
            <a:grpSpLocks noChangeAspect="1"/>
          </p:cNvGrpSpPr>
          <p:nvPr/>
        </p:nvGrpSpPr>
        <p:grpSpPr bwMode="auto">
          <a:xfrm flipH="1">
            <a:off x="382588" y="5680075"/>
            <a:ext cx="128587" cy="119063"/>
            <a:chOff x="4554" y="3024"/>
            <a:chExt cx="162" cy="150"/>
          </a:xfrm>
        </p:grpSpPr>
        <p:sp>
          <p:nvSpPr>
            <p:cNvPr id="64796" name="Oval 1968"/>
            <p:cNvSpPr>
              <a:spLocks noChangeAspect="1" noChangeArrowheads="1"/>
            </p:cNvSpPr>
            <p:nvPr/>
          </p:nvSpPr>
          <p:spPr bwMode="auto">
            <a:xfrm>
              <a:off x="4554" y="3024"/>
              <a:ext cx="162" cy="150"/>
            </a:xfrm>
            <a:prstGeom prst="ellipse">
              <a:avLst/>
            </a:prstGeom>
            <a:solidFill>
              <a:srgbClr val="FFFFFF"/>
            </a:solidFill>
            <a:ln w="19050">
              <a:solidFill>
                <a:srgbClr val="009900"/>
              </a:solidFill>
              <a:round/>
              <a:headEnd/>
              <a:tailEnd/>
            </a:ln>
          </p:spPr>
          <p:txBody>
            <a:bodyPr wrap="none" anchor="ctr">
              <a:prstTxWarp prst="textNoShape">
                <a:avLst/>
              </a:prstTxWarp>
            </a:bodyPr>
            <a:lstStyle/>
            <a:p>
              <a:endParaRPr lang="es-ES"/>
            </a:p>
          </p:txBody>
        </p:sp>
        <p:sp>
          <p:nvSpPr>
            <p:cNvPr id="64797" name="Line 1969"/>
            <p:cNvSpPr>
              <a:spLocks noChangeAspect="1" noChangeShapeType="1"/>
            </p:cNvSpPr>
            <p:nvPr/>
          </p:nvSpPr>
          <p:spPr bwMode="auto">
            <a:xfrm>
              <a:off x="4635" y="3051"/>
              <a:ext cx="0" cy="96"/>
            </a:xfrm>
            <a:prstGeom prst="line">
              <a:avLst/>
            </a:prstGeom>
            <a:noFill/>
            <a:ln w="19050">
              <a:solidFill>
                <a:srgbClr val="009900"/>
              </a:solidFill>
              <a:round/>
              <a:headEnd/>
              <a:tailEnd/>
            </a:ln>
          </p:spPr>
          <p:txBody>
            <a:bodyPr wrap="none">
              <a:prstTxWarp prst="textNoShape">
                <a:avLst/>
              </a:prstTxWarp>
            </a:bodyPr>
            <a:lstStyle/>
            <a:p>
              <a:endParaRPr lang="en-US"/>
            </a:p>
          </p:txBody>
        </p:sp>
        <p:sp>
          <p:nvSpPr>
            <p:cNvPr id="64798" name="Line 1970"/>
            <p:cNvSpPr>
              <a:spLocks noChangeAspect="1" noChangeShapeType="1"/>
            </p:cNvSpPr>
            <p:nvPr/>
          </p:nvSpPr>
          <p:spPr bwMode="auto">
            <a:xfrm rot="-5400000">
              <a:off x="4635" y="3051"/>
              <a:ext cx="0" cy="96"/>
            </a:xfrm>
            <a:prstGeom prst="line">
              <a:avLst/>
            </a:prstGeom>
            <a:noFill/>
            <a:ln w="19050">
              <a:solidFill>
                <a:srgbClr val="009900"/>
              </a:solidFill>
              <a:round/>
              <a:headEnd/>
              <a:tailEnd/>
            </a:ln>
          </p:spPr>
          <p:txBody>
            <a:bodyPr wrap="none">
              <a:prstTxWarp prst="textNoShape">
                <a:avLst/>
              </a:prstTxWarp>
            </a:bodyPr>
            <a:lstStyle/>
            <a:p>
              <a:endParaRPr lang="en-US"/>
            </a:p>
          </p:txBody>
        </p:sp>
      </p:grpSp>
      <p:grpSp>
        <p:nvGrpSpPr>
          <p:cNvPr id="266981" name="Group 1971"/>
          <p:cNvGrpSpPr>
            <a:grpSpLocks noChangeAspect="1"/>
          </p:cNvGrpSpPr>
          <p:nvPr/>
        </p:nvGrpSpPr>
        <p:grpSpPr bwMode="auto">
          <a:xfrm flipH="1">
            <a:off x="2890838" y="2101850"/>
            <a:ext cx="128587" cy="119063"/>
            <a:chOff x="4554" y="3024"/>
            <a:chExt cx="162" cy="150"/>
          </a:xfrm>
        </p:grpSpPr>
        <p:sp>
          <p:nvSpPr>
            <p:cNvPr id="64793" name="Oval 1972"/>
            <p:cNvSpPr>
              <a:spLocks noChangeAspect="1" noChangeArrowheads="1"/>
            </p:cNvSpPr>
            <p:nvPr/>
          </p:nvSpPr>
          <p:spPr bwMode="auto">
            <a:xfrm>
              <a:off x="4554" y="3024"/>
              <a:ext cx="162" cy="150"/>
            </a:xfrm>
            <a:prstGeom prst="ellipse">
              <a:avLst/>
            </a:prstGeom>
            <a:solidFill>
              <a:srgbClr val="FFFFFF"/>
            </a:solidFill>
            <a:ln w="19050">
              <a:solidFill>
                <a:srgbClr val="009900"/>
              </a:solidFill>
              <a:round/>
              <a:headEnd/>
              <a:tailEnd/>
            </a:ln>
          </p:spPr>
          <p:txBody>
            <a:bodyPr wrap="none" anchor="ctr">
              <a:prstTxWarp prst="textNoShape">
                <a:avLst/>
              </a:prstTxWarp>
            </a:bodyPr>
            <a:lstStyle/>
            <a:p>
              <a:endParaRPr lang="es-ES"/>
            </a:p>
          </p:txBody>
        </p:sp>
        <p:sp>
          <p:nvSpPr>
            <p:cNvPr id="64794" name="Line 1973"/>
            <p:cNvSpPr>
              <a:spLocks noChangeAspect="1" noChangeShapeType="1"/>
            </p:cNvSpPr>
            <p:nvPr/>
          </p:nvSpPr>
          <p:spPr bwMode="auto">
            <a:xfrm>
              <a:off x="4635" y="3051"/>
              <a:ext cx="0" cy="96"/>
            </a:xfrm>
            <a:prstGeom prst="line">
              <a:avLst/>
            </a:prstGeom>
            <a:noFill/>
            <a:ln w="19050">
              <a:solidFill>
                <a:srgbClr val="009900"/>
              </a:solidFill>
              <a:round/>
              <a:headEnd/>
              <a:tailEnd/>
            </a:ln>
          </p:spPr>
          <p:txBody>
            <a:bodyPr wrap="none">
              <a:prstTxWarp prst="textNoShape">
                <a:avLst/>
              </a:prstTxWarp>
            </a:bodyPr>
            <a:lstStyle/>
            <a:p>
              <a:endParaRPr lang="en-US"/>
            </a:p>
          </p:txBody>
        </p:sp>
        <p:sp>
          <p:nvSpPr>
            <p:cNvPr id="64795" name="Line 1974"/>
            <p:cNvSpPr>
              <a:spLocks noChangeAspect="1" noChangeShapeType="1"/>
            </p:cNvSpPr>
            <p:nvPr/>
          </p:nvSpPr>
          <p:spPr bwMode="auto">
            <a:xfrm rot="-5400000">
              <a:off x="4635" y="3051"/>
              <a:ext cx="0" cy="96"/>
            </a:xfrm>
            <a:prstGeom prst="line">
              <a:avLst/>
            </a:prstGeom>
            <a:noFill/>
            <a:ln w="19050">
              <a:solidFill>
                <a:srgbClr val="009900"/>
              </a:solidFill>
              <a:round/>
              <a:headEnd/>
              <a:tailEnd/>
            </a:ln>
          </p:spPr>
          <p:txBody>
            <a:bodyPr wrap="none">
              <a:prstTxWarp prst="textNoShape">
                <a:avLst/>
              </a:prstTxWarp>
            </a:bodyPr>
            <a:lstStyle/>
            <a:p>
              <a:endParaRPr lang="en-US"/>
            </a:p>
          </p:txBody>
        </p:sp>
      </p:grpSp>
      <p:grpSp>
        <p:nvGrpSpPr>
          <p:cNvPr id="266982" name="Group 1975"/>
          <p:cNvGrpSpPr>
            <a:grpSpLocks noChangeAspect="1"/>
          </p:cNvGrpSpPr>
          <p:nvPr/>
        </p:nvGrpSpPr>
        <p:grpSpPr bwMode="auto">
          <a:xfrm flipH="1">
            <a:off x="2536825" y="2228850"/>
            <a:ext cx="128588" cy="119063"/>
            <a:chOff x="4554" y="3024"/>
            <a:chExt cx="162" cy="150"/>
          </a:xfrm>
        </p:grpSpPr>
        <p:sp>
          <p:nvSpPr>
            <p:cNvPr id="64790" name="Oval 1976"/>
            <p:cNvSpPr>
              <a:spLocks noChangeAspect="1" noChangeArrowheads="1"/>
            </p:cNvSpPr>
            <p:nvPr/>
          </p:nvSpPr>
          <p:spPr bwMode="auto">
            <a:xfrm>
              <a:off x="4554" y="3024"/>
              <a:ext cx="162" cy="150"/>
            </a:xfrm>
            <a:prstGeom prst="ellipse">
              <a:avLst/>
            </a:prstGeom>
            <a:solidFill>
              <a:srgbClr val="FFFFFF"/>
            </a:solidFill>
            <a:ln w="19050">
              <a:solidFill>
                <a:srgbClr val="009900"/>
              </a:solidFill>
              <a:round/>
              <a:headEnd/>
              <a:tailEnd/>
            </a:ln>
          </p:spPr>
          <p:txBody>
            <a:bodyPr wrap="none" anchor="ctr">
              <a:prstTxWarp prst="textNoShape">
                <a:avLst/>
              </a:prstTxWarp>
            </a:bodyPr>
            <a:lstStyle/>
            <a:p>
              <a:endParaRPr lang="es-ES"/>
            </a:p>
          </p:txBody>
        </p:sp>
        <p:sp>
          <p:nvSpPr>
            <p:cNvPr id="64791" name="Line 1977"/>
            <p:cNvSpPr>
              <a:spLocks noChangeAspect="1" noChangeShapeType="1"/>
            </p:cNvSpPr>
            <p:nvPr/>
          </p:nvSpPr>
          <p:spPr bwMode="auto">
            <a:xfrm>
              <a:off x="4635" y="3051"/>
              <a:ext cx="0" cy="96"/>
            </a:xfrm>
            <a:prstGeom prst="line">
              <a:avLst/>
            </a:prstGeom>
            <a:noFill/>
            <a:ln w="19050">
              <a:solidFill>
                <a:srgbClr val="009900"/>
              </a:solidFill>
              <a:round/>
              <a:headEnd/>
              <a:tailEnd/>
            </a:ln>
          </p:spPr>
          <p:txBody>
            <a:bodyPr wrap="none">
              <a:prstTxWarp prst="textNoShape">
                <a:avLst/>
              </a:prstTxWarp>
            </a:bodyPr>
            <a:lstStyle/>
            <a:p>
              <a:endParaRPr lang="en-US"/>
            </a:p>
          </p:txBody>
        </p:sp>
        <p:sp>
          <p:nvSpPr>
            <p:cNvPr id="64792" name="Line 1978"/>
            <p:cNvSpPr>
              <a:spLocks noChangeAspect="1" noChangeShapeType="1"/>
            </p:cNvSpPr>
            <p:nvPr/>
          </p:nvSpPr>
          <p:spPr bwMode="auto">
            <a:xfrm rot="-5400000">
              <a:off x="4635" y="3051"/>
              <a:ext cx="0" cy="96"/>
            </a:xfrm>
            <a:prstGeom prst="line">
              <a:avLst/>
            </a:prstGeom>
            <a:noFill/>
            <a:ln w="19050">
              <a:solidFill>
                <a:srgbClr val="009900"/>
              </a:solidFill>
              <a:round/>
              <a:headEnd/>
              <a:tailEnd/>
            </a:ln>
          </p:spPr>
          <p:txBody>
            <a:bodyPr wrap="none">
              <a:prstTxWarp prst="textNoShape">
                <a:avLst/>
              </a:prstTxWarp>
            </a:bodyPr>
            <a:lstStyle/>
            <a:p>
              <a:endParaRPr lang="en-US"/>
            </a:p>
          </p:txBody>
        </p:sp>
      </p:grpSp>
      <p:grpSp>
        <p:nvGrpSpPr>
          <p:cNvPr id="266983" name="Group 1979"/>
          <p:cNvGrpSpPr>
            <a:grpSpLocks noChangeAspect="1"/>
          </p:cNvGrpSpPr>
          <p:nvPr/>
        </p:nvGrpSpPr>
        <p:grpSpPr bwMode="auto">
          <a:xfrm flipH="1">
            <a:off x="1985963" y="3517900"/>
            <a:ext cx="128587" cy="119063"/>
            <a:chOff x="4554" y="3024"/>
            <a:chExt cx="162" cy="150"/>
          </a:xfrm>
        </p:grpSpPr>
        <p:sp>
          <p:nvSpPr>
            <p:cNvPr id="64787" name="Oval 1980"/>
            <p:cNvSpPr>
              <a:spLocks noChangeAspect="1" noChangeArrowheads="1"/>
            </p:cNvSpPr>
            <p:nvPr/>
          </p:nvSpPr>
          <p:spPr bwMode="auto">
            <a:xfrm>
              <a:off x="4554" y="3024"/>
              <a:ext cx="162" cy="150"/>
            </a:xfrm>
            <a:prstGeom prst="ellipse">
              <a:avLst/>
            </a:prstGeom>
            <a:solidFill>
              <a:srgbClr val="FFFFFF"/>
            </a:solidFill>
            <a:ln w="19050">
              <a:solidFill>
                <a:srgbClr val="009900"/>
              </a:solidFill>
              <a:round/>
              <a:headEnd/>
              <a:tailEnd/>
            </a:ln>
          </p:spPr>
          <p:txBody>
            <a:bodyPr wrap="none" anchor="ctr">
              <a:prstTxWarp prst="textNoShape">
                <a:avLst/>
              </a:prstTxWarp>
            </a:bodyPr>
            <a:lstStyle/>
            <a:p>
              <a:endParaRPr lang="es-ES"/>
            </a:p>
          </p:txBody>
        </p:sp>
        <p:sp>
          <p:nvSpPr>
            <p:cNvPr id="64788" name="Line 1981"/>
            <p:cNvSpPr>
              <a:spLocks noChangeAspect="1" noChangeShapeType="1"/>
            </p:cNvSpPr>
            <p:nvPr/>
          </p:nvSpPr>
          <p:spPr bwMode="auto">
            <a:xfrm>
              <a:off x="4635" y="3051"/>
              <a:ext cx="0" cy="96"/>
            </a:xfrm>
            <a:prstGeom prst="line">
              <a:avLst/>
            </a:prstGeom>
            <a:noFill/>
            <a:ln w="19050">
              <a:solidFill>
                <a:srgbClr val="009900"/>
              </a:solidFill>
              <a:round/>
              <a:headEnd/>
              <a:tailEnd/>
            </a:ln>
          </p:spPr>
          <p:txBody>
            <a:bodyPr wrap="none">
              <a:prstTxWarp prst="textNoShape">
                <a:avLst/>
              </a:prstTxWarp>
            </a:bodyPr>
            <a:lstStyle/>
            <a:p>
              <a:endParaRPr lang="en-US"/>
            </a:p>
          </p:txBody>
        </p:sp>
        <p:sp>
          <p:nvSpPr>
            <p:cNvPr id="64789" name="Line 1982"/>
            <p:cNvSpPr>
              <a:spLocks noChangeAspect="1" noChangeShapeType="1"/>
            </p:cNvSpPr>
            <p:nvPr/>
          </p:nvSpPr>
          <p:spPr bwMode="auto">
            <a:xfrm rot="-5400000">
              <a:off x="4635" y="3051"/>
              <a:ext cx="0" cy="96"/>
            </a:xfrm>
            <a:prstGeom prst="line">
              <a:avLst/>
            </a:prstGeom>
            <a:noFill/>
            <a:ln w="19050">
              <a:solidFill>
                <a:srgbClr val="009900"/>
              </a:solidFill>
              <a:round/>
              <a:headEnd/>
              <a:tailEnd/>
            </a:ln>
          </p:spPr>
          <p:txBody>
            <a:bodyPr wrap="none">
              <a:prstTxWarp prst="textNoShape">
                <a:avLst/>
              </a:prstTxWarp>
            </a:bodyPr>
            <a:lstStyle/>
            <a:p>
              <a:endParaRPr lang="en-US"/>
            </a:p>
          </p:txBody>
        </p:sp>
      </p:grpSp>
      <p:sp>
        <p:nvSpPr>
          <p:cNvPr id="64773" name="Oval 1983"/>
          <p:cNvSpPr>
            <a:spLocks noChangeArrowheads="1"/>
          </p:cNvSpPr>
          <p:nvPr/>
        </p:nvSpPr>
        <p:spPr bwMode="auto">
          <a:xfrm flipH="1">
            <a:off x="7050088" y="2687638"/>
            <a:ext cx="365125" cy="228600"/>
          </a:xfrm>
          <a:prstGeom prst="ellipse">
            <a:avLst/>
          </a:prstGeom>
          <a:gradFill rotWithShape="1">
            <a:gsLst>
              <a:gs pos="0">
                <a:srgbClr val="CCFF33"/>
              </a:gs>
              <a:gs pos="100000">
                <a:srgbClr val="0E470D"/>
              </a:gs>
            </a:gsLst>
            <a:lin ang="5400000" scaled="1"/>
          </a:gradFill>
          <a:ln w="9525">
            <a:noFill/>
            <a:round/>
            <a:headEnd/>
            <a:tailEnd/>
          </a:ln>
        </p:spPr>
        <p:txBody>
          <a:bodyPr wrap="none" anchor="ctr">
            <a:prstTxWarp prst="textNoShape">
              <a:avLst/>
            </a:prstTxWarp>
          </a:bodyPr>
          <a:lstStyle/>
          <a:p>
            <a:pPr algn="ctr"/>
            <a:r>
              <a:rPr lang="en-US" sz="800" b="1"/>
              <a:t>GRK5</a:t>
            </a:r>
          </a:p>
        </p:txBody>
      </p:sp>
      <p:sp>
        <p:nvSpPr>
          <p:cNvPr id="64774" name="AutoShape 1984"/>
          <p:cNvSpPr>
            <a:spLocks noChangeArrowheads="1"/>
          </p:cNvSpPr>
          <p:nvPr/>
        </p:nvSpPr>
        <p:spPr bwMode="auto">
          <a:xfrm>
            <a:off x="6777038" y="2676525"/>
            <a:ext cx="411162" cy="246063"/>
          </a:xfrm>
          <a:prstGeom prst="moon">
            <a:avLst>
              <a:gd name="adj" fmla="val 64093"/>
            </a:avLst>
          </a:prstGeom>
          <a:gradFill rotWithShape="1">
            <a:gsLst>
              <a:gs pos="0">
                <a:srgbClr val="FFEFD1"/>
              </a:gs>
              <a:gs pos="100000">
                <a:srgbClr val="AA9152"/>
              </a:gs>
            </a:gsLst>
            <a:lin ang="0" scaled="1"/>
          </a:gradFill>
          <a:ln w="9525">
            <a:noFill/>
            <a:miter lim="800000"/>
            <a:headEnd/>
            <a:tailEnd/>
          </a:ln>
        </p:spPr>
        <p:txBody>
          <a:bodyPr wrap="none" anchor="ctr">
            <a:prstTxWarp prst="textNoShape">
              <a:avLst/>
            </a:prstTxWarp>
          </a:bodyPr>
          <a:lstStyle/>
          <a:p>
            <a:pPr algn="ctr"/>
            <a:r>
              <a:rPr lang="en-US" sz="800" b="1">
                <a:solidFill>
                  <a:srgbClr val="990033"/>
                </a:solidFill>
              </a:rPr>
              <a:t>CaM   </a:t>
            </a:r>
          </a:p>
        </p:txBody>
      </p:sp>
      <p:sp>
        <p:nvSpPr>
          <p:cNvPr id="64775" name="Line 1985"/>
          <p:cNvSpPr>
            <a:spLocks noChangeShapeType="1"/>
          </p:cNvSpPr>
          <p:nvPr/>
        </p:nvSpPr>
        <p:spPr bwMode="auto">
          <a:xfrm flipH="1">
            <a:off x="7181850" y="2484438"/>
            <a:ext cx="219075" cy="171450"/>
          </a:xfrm>
          <a:prstGeom prst="line">
            <a:avLst/>
          </a:prstGeom>
          <a:noFill/>
          <a:ln w="19050">
            <a:solidFill>
              <a:srgbClr val="FF0000"/>
            </a:solidFill>
            <a:round/>
            <a:headEnd/>
            <a:tailEnd type="triangle" w="med" len="med"/>
          </a:ln>
        </p:spPr>
        <p:txBody>
          <a:bodyPr wrap="none" anchor="ctr">
            <a:prstTxWarp prst="textNoShape">
              <a:avLst/>
            </a:prstTxWarp>
          </a:bodyPr>
          <a:lstStyle/>
          <a:p>
            <a:endParaRPr lang="en-US"/>
          </a:p>
        </p:txBody>
      </p:sp>
      <p:sp>
        <p:nvSpPr>
          <p:cNvPr id="64776" name="Freeform 1986"/>
          <p:cNvSpPr>
            <a:spLocks/>
          </p:cNvSpPr>
          <p:nvPr/>
        </p:nvSpPr>
        <p:spPr bwMode="auto">
          <a:xfrm>
            <a:off x="5113338" y="4779963"/>
            <a:ext cx="579437" cy="1181100"/>
          </a:xfrm>
          <a:custGeom>
            <a:avLst/>
            <a:gdLst>
              <a:gd name="T0" fmla="*/ 2147483647 w 365"/>
              <a:gd name="T1" fmla="*/ 0 h 744"/>
              <a:gd name="T2" fmla="*/ 2147483647 w 365"/>
              <a:gd name="T3" fmla="*/ 2147483647 h 744"/>
              <a:gd name="T4" fmla="*/ 2147483647 w 365"/>
              <a:gd name="T5" fmla="*/ 2147483647 h 744"/>
              <a:gd name="T6" fmla="*/ 2147483647 w 365"/>
              <a:gd name="T7" fmla="*/ 2147483647 h 744"/>
              <a:gd name="T8" fmla="*/ 0 60000 65536"/>
              <a:gd name="T9" fmla="*/ 0 60000 65536"/>
              <a:gd name="T10" fmla="*/ 0 60000 65536"/>
              <a:gd name="T11" fmla="*/ 0 60000 65536"/>
              <a:gd name="T12" fmla="*/ 0 w 365"/>
              <a:gd name="T13" fmla="*/ 0 h 744"/>
              <a:gd name="T14" fmla="*/ 365 w 365"/>
              <a:gd name="T15" fmla="*/ 744 h 744"/>
            </a:gdLst>
            <a:ahLst/>
            <a:cxnLst>
              <a:cxn ang="T8">
                <a:pos x="T0" y="T1"/>
              </a:cxn>
              <a:cxn ang="T9">
                <a:pos x="T2" y="T3"/>
              </a:cxn>
              <a:cxn ang="T10">
                <a:pos x="T4" y="T5"/>
              </a:cxn>
              <a:cxn ang="T11">
                <a:pos x="T6" y="T7"/>
              </a:cxn>
            </a:cxnLst>
            <a:rect l="T12" t="T13" r="T14" b="T15"/>
            <a:pathLst>
              <a:path w="365" h="744">
                <a:moveTo>
                  <a:pt x="19" y="0"/>
                </a:moveTo>
                <a:cubicBezTo>
                  <a:pt x="23" y="73"/>
                  <a:pt x="0" y="345"/>
                  <a:pt x="49" y="438"/>
                </a:cubicBezTo>
                <a:cubicBezTo>
                  <a:pt x="98" y="531"/>
                  <a:pt x="261" y="507"/>
                  <a:pt x="313" y="558"/>
                </a:cubicBezTo>
                <a:cubicBezTo>
                  <a:pt x="365" y="609"/>
                  <a:pt x="363" y="676"/>
                  <a:pt x="361" y="744"/>
                </a:cubicBezTo>
              </a:path>
            </a:pathLst>
          </a:custGeom>
          <a:noFill/>
          <a:ln w="19050">
            <a:solidFill>
              <a:srgbClr val="009900"/>
            </a:solidFill>
            <a:round/>
            <a:headEnd/>
            <a:tailEnd type="triangle" w="med" len="med"/>
          </a:ln>
        </p:spPr>
        <p:txBody>
          <a:bodyPr wrap="none" anchor="ctr">
            <a:prstTxWarp prst="textNoShape">
              <a:avLst/>
            </a:prstTxWarp>
          </a:bodyPr>
          <a:lstStyle/>
          <a:p>
            <a:endParaRPr lang="es-ES"/>
          </a:p>
        </p:txBody>
      </p:sp>
      <p:sp>
        <p:nvSpPr>
          <p:cNvPr id="64777" name="Oval 1987"/>
          <p:cNvSpPr>
            <a:spLocks noChangeArrowheads="1"/>
          </p:cNvSpPr>
          <p:nvPr/>
        </p:nvSpPr>
        <p:spPr bwMode="auto">
          <a:xfrm>
            <a:off x="4818063" y="6137275"/>
            <a:ext cx="255587" cy="450850"/>
          </a:xfrm>
          <a:prstGeom prst="ellipse">
            <a:avLst/>
          </a:prstGeom>
          <a:gradFill rotWithShape="1">
            <a:gsLst>
              <a:gs pos="0">
                <a:srgbClr val="726136"/>
              </a:gs>
              <a:gs pos="50000">
                <a:srgbClr val="FFEFD1"/>
              </a:gs>
              <a:gs pos="100000">
                <a:srgbClr val="726136"/>
              </a:gs>
            </a:gsLst>
            <a:lin ang="5400000" scaled="1"/>
          </a:gradFill>
          <a:ln w="3175">
            <a:solidFill>
              <a:schemeClr val="tx1"/>
            </a:solidFill>
            <a:round/>
            <a:headEnd/>
            <a:tailEnd/>
          </a:ln>
        </p:spPr>
        <p:txBody>
          <a:bodyPr wrap="none" anchor="ctr">
            <a:prstTxWarp prst="textNoShape">
              <a:avLst/>
            </a:prstTxWarp>
          </a:bodyPr>
          <a:lstStyle/>
          <a:p>
            <a:pPr algn="ctr"/>
            <a:r>
              <a:rPr lang="en-US" sz="500" b="1">
                <a:solidFill>
                  <a:srgbClr val="655555"/>
                </a:solidFill>
                <a:sym typeface="Symbol" charset="2"/>
              </a:rPr>
              <a:t>FOXO1</a:t>
            </a:r>
          </a:p>
        </p:txBody>
      </p:sp>
      <p:sp>
        <p:nvSpPr>
          <p:cNvPr id="64778" name="Freeform 1988"/>
          <p:cNvSpPr>
            <a:spLocks/>
          </p:cNvSpPr>
          <p:nvPr/>
        </p:nvSpPr>
        <p:spPr bwMode="auto">
          <a:xfrm>
            <a:off x="4889500" y="4770438"/>
            <a:ext cx="268288" cy="1304925"/>
          </a:xfrm>
          <a:custGeom>
            <a:avLst/>
            <a:gdLst>
              <a:gd name="T0" fmla="*/ 2147483647 w 169"/>
              <a:gd name="T1" fmla="*/ 0 h 822"/>
              <a:gd name="T2" fmla="*/ 2147483647 w 169"/>
              <a:gd name="T3" fmla="*/ 2147483647 h 822"/>
              <a:gd name="T4" fmla="*/ 2147483647 w 169"/>
              <a:gd name="T5" fmla="*/ 2147483647 h 822"/>
              <a:gd name="T6" fmla="*/ 2147483647 w 169"/>
              <a:gd name="T7" fmla="*/ 2147483647 h 822"/>
              <a:gd name="T8" fmla="*/ 0 60000 65536"/>
              <a:gd name="T9" fmla="*/ 0 60000 65536"/>
              <a:gd name="T10" fmla="*/ 0 60000 65536"/>
              <a:gd name="T11" fmla="*/ 0 60000 65536"/>
              <a:gd name="T12" fmla="*/ 0 w 169"/>
              <a:gd name="T13" fmla="*/ 0 h 822"/>
              <a:gd name="T14" fmla="*/ 169 w 169"/>
              <a:gd name="T15" fmla="*/ 822 h 822"/>
            </a:gdLst>
            <a:ahLst/>
            <a:cxnLst>
              <a:cxn ang="T8">
                <a:pos x="T0" y="T1"/>
              </a:cxn>
              <a:cxn ang="T9">
                <a:pos x="T2" y="T3"/>
              </a:cxn>
              <a:cxn ang="T10">
                <a:pos x="T4" y="T5"/>
              </a:cxn>
              <a:cxn ang="T11">
                <a:pos x="T6" y="T7"/>
              </a:cxn>
            </a:cxnLst>
            <a:rect l="T12" t="T13" r="T14" b="T15"/>
            <a:pathLst>
              <a:path w="169" h="822">
                <a:moveTo>
                  <a:pt x="154" y="0"/>
                </a:moveTo>
                <a:cubicBezTo>
                  <a:pt x="152" y="75"/>
                  <a:pt x="169" y="356"/>
                  <a:pt x="147" y="449"/>
                </a:cubicBezTo>
                <a:cubicBezTo>
                  <a:pt x="125" y="542"/>
                  <a:pt x="44" y="496"/>
                  <a:pt x="22" y="558"/>
                </a:cubicBezTo>
                <a:cubicBezTo>
                  <a:pt x="0" y="620"/>
                  <a:pt x="17" y="767"/>
                  <a:pt x="16" y="822"/>
                </a:cubicBezTo>
              </a:path>
            </a:pathLst>
          </a:custGeom>
          <a:noFill/>
          <a:ln w="19050">
            <a:solidFill>
              <a:srgbClr val="009900"/>
            </a:solidFill>
            <a:round/>
            <a:headEnd/>
            <a:tailEnd type="triangle" w="med" len="med"/>
          </a:ln>
        </p:spPr>
        <p:txBody>
          <a:bodyPr wrap="none" anchor="ctr">
            <a:prstTxWarp prst="textNoShape">
              <a:avLst/>
            </a:prstTxWarp>
          </a:bodyPr>
          <a:lstStyle/>
          <a:p>
            <a:endParaRPr lang="es-ES"/>
          </a:p>
        </p:txBody>
      </p:sp>
      <p:sp>
        <p:nvSpPr>
          <p:cNvPr id="64779" name="Oval 1989"/>
          <p:cNvSpPr>
            <a:spLocks noChangeAspect="1" noChangeArrowheads="1"/>
          </p:cNvSpPr>
          <p:nvPr/>
        </p:nvSpPr>
        <p:spPr bwMode="auto">
          <a:xfrm>
            <a:off x="4792663" y="6094413"/>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64780" name="Oval 1990"/>
          <p:cNvSpPr>
            <a:spLocks noChangeAspect="1" noChangeArrowheads="1"/>
          </p:cNvSpPr>
          <p:nvPr/>
        </p:nvSpPr>
        <p:spPr bwMode="auto">
          <a:xfrm>
            <a:off x="4943475" y="6035675"/>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64781" name="Oval 1991"/>
          <p:cNvSpPr>
            <a:spLocks noChangeAspect="1" noChangeArrowheads="1"/>
          </p:cNvSpPr>
          <p:nvPr/>
        </p:nvSpPr>
        <p:spPr bwMode="auto">
          <a:xfrm flipH="1">
            <a:off x="704850" y="4886325"/>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800" b="1">
                <a:solidFill>
                  <a:srgbClr val="4D0808"/>
                </a:solidFill>
                <a:ea typeface="Arial" charset="0"/>
                <a:cs typeface="Arial" charset="0"/>
              </a:rPr>
              <a:t>P</a:t>
            </a:r>
          </a:p>
        </p:txBody>
      </p:sp>
      <p:sp>
        <p:nvSpPr>
          <p:cNvPr id="64782" name="Oval 1992"/>
          <p:cNvSpPr>
            <a:spLocks noChangeAspect="1" noChangeArrowheads="1"/>
          </p:cNvSpPr>
          <p:nvPr/>
        </p:nvSpPr>
        <p:spPr bwMode="auto">
          <a:xfrm flipH="1">
            <a:off x="695325" y="5314950"/>
            <a:ext cx="136525" cy="1365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800" b="1">
                <a:solidFill>
                  <a:srgbClr val="4D0808"/>
                </a:solidFill>
                <a:ea typeface="Arial" charset="0"/>
                <a:cs typeface="Arial" charset="0"/>
              </a:rPr>
              <a:t>P</a:t>
            </a:r>
          </a:p>
        </p:txBody>
      </p:sp>
      <p:grpSp>
        <p:nvGrpSpPr>
          <p:cNvPr id="266984" name="Group 1993"/>
          <p:cNvGrpSpPr>
            <a:grpSpLocks noChangeAspect="1"/>
          </p:cNvGrpSpPr>
          <p:nvPr/>
        </p:nvGrpSpPr>
        <p:grpSpPr bwMode="auto">
          <a:xfrm>
            <a:off x="2514600" y="4191000"/>
            <a:ext cx="128588" cy="119063"/>
            <a:chOff x="4554" y="3024"/>
            <a:chExt cx="162" cy="150"/>
          </a:xfrm>
        </p:grpSpPr>
        <p:sp>
          <p:nvSpPr>
            <p:cNvPr id="64784" name="Oval 1994"/>
            <p:cNvSpPr>
              <a:spLocks noChangeAspect="1" noChangeArrowheads="1"/>
            </p:cNvSpPr>
            <p:nvPr/>
          </p:nvSpPr>
          <p:spPr bwMode="auto">
            <a:xfrm>
              <a:off x="4554" y="3024"/>
              <a:ext cx="162" cy="150"/>
            </a:xfrm>
            <a:prstGeom prst="ellipse">
              <a:avLst/>
            </a:prstGeom>
            <a:solidFill>
              <a:srgbClr val="FFFFFF"/>
            </a:solidFill>
            <a:ln w="19050">
              <a:solidFill>
                <a:srgbClr val="009900"/>
              </a:solidFill>
              <a:round/>
              <a:headEnd/>
              <a:tailEnd/>
            </a:ln>
          </p:spPr>
          <p:txBody>
            <a:bodyPr wrap="none" anchor="ctr">
              <a:prstTxWarp prst="textNoShape">
                <a:avLst/>
              </a:prstTxWarp>
            </a:bodyPr>
            <a:lstStyle/>
            <a:p>
              <a:endParaRPr lang="es-ES"/>
            </a:p>
          </p:txBody>
        </p:sp>
        <p:sp>
          <p:nvSpPr>
            <p:cNvPr id="64785" name="Line 1995"/>
            <p:cNvSpPr>
              <a:spLocks noChangeAspect="1" noChangeShapeType="1"/>
            </p:cNvSpPr>
            <p:nvPr/>
          </p:nvSpPr>
          <p:spPr bwMode="auto">
            <a:xfrm>
              <a:off x="4635" y="3051"/>
              <a:ext cx="0" cy="96"/>
            </a:xfrm>
            <a:prstGeom prst="line">
              <a:avLst/>
            </a:prstGeom>
            <a:noFill/>
            <a:ln w="19050">
              <a:solidFill>
                <a:srgbClr val="009900"/>
              </a:solidFill>
              <a:round/>
              <a:headEnd/>
              <a:tailEnd/>
            </a:ln>
          </p:spPr>
          <p:txBody>
            <a:bodyPr wrap="none">
              <a:prstTxWarp prst="textNoShape">
                <a:avLst/>
              </a:prstTxWarp>
            </a:bodyPr>
            <a:lstStyle/>
            <a:p>
              <a:endParaRPr lang="en-US"/>
            </a:p>
          </p:txBody>
        </p:sp>
        <p:sp>
          <p:nvSpPr>
            <p:cNvPr id="64786" name="Line 1996"/>
            <p:cNvSpPr>
              <a:spLocks noChangeAspect="1" noChangeShapeType="1"/>
            </p:cNvSpPr>
            <p:nvPr/>
          </p:nvSpPr>
          <p:spPr bwMode="auto">
            <a:xfrm rot="-5400000">
              <a:off x="4635" y="3051"/>
              <a:ext cx="0" cy="96"/>
            </a:xfrm>
            <a:prstGeom prst="line">
              <a:avLst/>
            </a:prstGeom>
            <a:noFill/>
            <a:ln w="19050">
              <a:solidFill>
                <a:srgbClr val="009900"/>
              </a:solidFill>
              <a:round/>
              <a:headEnd/>
              <a:tailEnd/>
            </a:ln>
          </p:spPr>
          <p:txBody>
            <a:bodyPr wrap="none">
              <a:prstTxWarp prst="textNoShape">
                <a:avLst/>
              </a:prstTxWarp>
            </a:bodyPr>
            <a:lstStyle/>
            <a:p>
              <a:endParaRPr lang="en-US"/>
            </a:p>
          </p:txBody>
        </p:sp>
      </p:grpSp>
    </p:spTree>
  </p:cSld>
  <p:clrMapOvr>
    <a:masterClrMapping/>
  </p:clrMapOvr>
  <p:timing>
    <p:tnLst>
      <p:par>
        <p:cTn xmlns:p14="http://schemas.microsoft.com/office/powerpoint/2010/mai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47106" name="Picture 2"/>
          <p:cNvPicPr>
            <a:picLocks noChangeAspect="1" noChangeArrowheads="1"/>
          </p:cNvPicPr>
          <p:nvPr/>
        </p:nvPicPr>
        <p:blipFill>
          <a:blip r:embed="rId3"/>
          <a:srcRect/>
          <a:stretch>
            <a:fillRect/>
          </a:stretch>
        </p:blipFill>
        <p:spPr bwMode="auto">
          <a:xfrm>
            <a:off x="104775" y="247650"/>
            <a:ext cx="8934450" cy="6362700"/>
          </a:xfrm>
          <a:prstGeom prst="rect">
            <a:avLst/>
          </a:prstGeom>
          <a:noFill/>
          <a:ln w="31750">
            <a:solidFill>
              <a:schemeClr val="tx1"/>
            </a:solidFill>
            <a:miter lim="800000"/>
            <a:headEnd/>
            <a:tailEnd/>
          </a:ln>
        </p:spPr>
      </p:pic>
    </p:spTree>
  </p:cSld>
  <p:clrMapOvr>
    <a:masterClrMapping/>
  </p:clrMapOvr>
  <p:timing>
    <p:tnLst>
      <p:par>
        <p:cTn xmlns:p14="http://schemas.microsoft.com/office/powerpoint/2010/mai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6562" name="AutoShape 3"/>
          <p:cNvSpPr>
            <a:spLocks/>
          </p:cNvSpPr>
          <p:nvPr/>
        </p:nvSpPr>
        <p:spPr bwMode="auto">
          <a:xfrm rot="5400000">
            <a:off x="3158332" y="3510756"/>
            <a:ext cx="1198562" cy="4962525"/>
          </a:xfrm>
          <a:prstGeom prst="leftBracket">
            <a:avLst>
              <a:gd name="adj" fmla="val 67205"/>
            </a:avLst>
          </a:prstGeom>
          <a:noFill/>
          <a:ln w="19050">
            <a:solidFill>
              <a:schemeClr val="tx1"/>
            </a:solidFill>
            <a:round/>
            <a:headEnd/>
            <a:tailEnd/>
          </a:ln>
        </p:spPr>
        <p:txBody>
          <a:bodyPr wrap="none" anchor="ctr">
            <a:prstTxWarp prst="textNoShape">
              <a:avLst/>
            </a:prstTxWarp>
          </a:bodyPr>
          <a:lstStyle/>
          <a:p>
            <a:endParaRPr lang="es-ES"/>
          </a:p>
        </p:txBody>
      </p:sp>
      <p:grpSp>
        <p:nvGrpSpPr>
          <p:cNvPr id="2" name="Group 4"/>
          <p:cNvGrpSpPr>
            <a:grpSpLocks/>
          </p:cNvGrpSpPr>
          <p:nvPr/>
        </p:nvGrpSpPr>
        <p:grpSpPr bwMode="auto">
          <a:xfrm>
            <a:off x="1163638" y="5422900"/>
            <a:ext cx="5060950" cy="1246188"/>
            <a:chOff x="733" y="3416"/>
            <a:chExt cx="3188" cy="785"/>
          </a:xfrm>
        </p:grpSpPr>
        <p:grpSp>
          <p:nvGrpSpPr>
            <p:cNvPr id="3" name="Group 5"/>
            <p:cNvGrpSpPr>
              <a:grpSpLocks/>
            </p:cNvGrpSpPr>
            <p:nvPr/>
          </p:nvGrpSpPr>
          <p:grpSpPr bwMode="auto">
            <a:xfrm>
              <a:off x="2032" y="3474"/>
              <a:ext cx="996" cy="727"/>
              <a:chOff x="1718" y="3477"/>
              <a:chExt cx="996" cy="727"/>
            </a:xfrm>
          </p:grpSpPr>
          <p:sp>
            <p:nvSpPr>
              <p:cNvPr id="267338" name="Text Box 6"/>
              <p:cNvSpPr txBox="1">
                <a:spLocks noChangeArrowheads="1"/>
              </p:cNvSpPr>
              <p:nvPr/>
            </p:nvSpPr>
            <p:spPr bwMode="auto">
              <a:xfrm>
                <a:off x="1718" y="4012"/>
                <a:ext cx="996" cy="192"/>
              </a:xfrm>
              <a:prstGeom prst="rect">
                <a:avLst/>
              </a:prstGeom>
              <a:noFill/>
              <a:ln w="9525">
                <a:noFill/>
                <a:miter lim="800000"/>
                <a:headEnd/>
                <a:tailEnd/>
              </a:ln>
            </p:spPr>
            <p:txBody>
              <a:bodyPr>
                <a:prstTxWarp prst="textNoShape">
                  <a:avLst/>
                </a:prstTxWarp>
                <a:spAutoFit/>
              </a:bodyPr>
              <a:lstStyle/>
              <a:p>
                <a:pPr algn="ctr">
                  <a:spcBef>
                    <a:spcPct val="50000"/>
                  </a:spcBef>
                </a:pPr>
                <a:r>
                  <a:rPr lang="en-US" sz="1400" b="1"/>
                  <a:t>Proliferation</a:t>
                </a:r>
              </a:p>
            </p:txBody>
          </p:sp>
          <p:grpSp>
            <p:nvGrpSpPr>
              <p:cNvPr id="4" name="Group 7"/>
              <p:cNvGrpSpPr>
                <a:grpSpLocks/>
              </p:cNvGrpSpPr>
              <p:nvPr/>
            </p:nvGrpSpPr>
            <p:grpSpPr bwMode="auto">
              <a:xfrm flipH="1">
                <a:off x="1954" y="3477"/>
                <a:ext cx="546" cy="455"/>
                <a:chOff x="1812" y="2285"/>
                <a:chExt cx="685" cy="570"/>
              </a:xfrm>
            </p:grpSpPr>
            <p:grpSp>
              <p:nvGrpSpPr>
                <p:cNvPr id="5" name="Group 8"/>
                <p:cNvGrpSpPr>
                  <a:grpSpLocks/>
                </p:cNvGrpSpPr>
                <p:nvPr/>
              </p:nvGrpSpPr>
              <p:grpSpPr bwMode="auto">
                <a:xfrm>
                  <a:off x="2210" y="2382"/>
                  <a:ext cx="112" cy="114"/>
                  <a:chOff x="2477" y="3375"/>
                  <a:chExt cx="147" cy="149"/>
                </a:xfrm>
              </p:grpSpPr>
              <p:sp>
                <p:nvSpPr>
                  <p:cNvPr id="267395" name="Oval 9"/>
                  <p:cNvSpPr>
                    <a:spLocks noChangeArrowheads="1"/>
                  </p:cNvSpPr>
                  <p:nvPr/>
                </p:nvSpPr>
                <p:spPr bwMode="auto">
                  <a:xfrm>
                    <a:off x="2483" y="3383"/>
                    <a:ext cx="141" cy="141"/>
                  </a:xfrm>
                  <a:prstGeom prst="ellipse">
                    <a:avLst/>
                  </a:prstGeom>
                  <a:solidFill>
                    <a:srgbClr val="969696"/>
                  </a:solidFill>
                  <a:ln w="9525">
                    <a:noFill/>
                    <a:round/>
                    <a:headEnd/>
                    <a:tailEnd/>
                  </a:ln>
                  <a:effectLst>
                    <a:prstShdw prst="shdw17" dist="17961" dir="2700000">
                      <a:srgbClr val="5A5A5A">
                        <a:alpha val="74997"/>
                      </a:srgbClr>
                    </a:prstShdw>
                  </a:effectLst>
                </p:spPr>
                <p:txBody>
                  <a:bodyPr wrap="none" anchor="ctr">
                    <a:prstTxWarp prst="textNoShape">
                      <a:avLst/>
                    </a:prstTxWarp>
                  </a:bodyPr>
                  <a:lstStyle/>
                  <a:p>
                    <a:endParaRPr lang="es-ES"/>
                  </a:p>
                </p:txBody>
              </p:sp>
              <p:sp>
                <p:nvSpPr>
                  <p:cNvPr id="140298" name="Oval 10"/>
                  <p:cNvSpPr>
                    <a:spLocks noChangeArrowheads="1"/>
                  </p:cNvSpPr>
                  <p:nvPr/>
                </p:nvSpPr>
                <p:spPr bwMode="auto">
                  <a:xfrm>
                    <a:off x="2477" y="3373"/>
                    <a:ext cx="145" cy="142"/>
                  </a:xfrm>
                  <a:prstGeom prst="ellipse">
                    <a:avLst/>
                  </a:prstGeom>
                  <a:gradFill rotWithShape="1">
                    <a:gsLst>
                      <a:gs pos="0">
                        <a:srgbClr val="D11405"/>
                      </a:gs>
                      <a:gs pos="100000">
                        <a:schemeClr val="hlink">
                          <a:alpha val="70000"/>
                        </a:schemeClr>
                      </a:gs>
                    </a:gsLst>
                    <a:path path="shape">
                      <a:fillToRect l="50000" t="50000" r="50000" b="50000"/>
                    </a:path>
                  </a:gradFill>
                  <a:ln w="9525">
                    <a:noFill/>
                    <a:round/>
                    <a:headEnd/>
                    <a:tailEnd/>
                  </a:ln>
                  <a:effectLst>
                    <a:prstShdw prst="shdw17" dist="17961" dir="2700000">
                      <a:srgbClr val="005C5C">
                        <a:alpha val="74998"/>
                      </a:srgbClr>
                    </a:prstShdw>
                  </a:effectLst>
                </p:spPr>
                <p:txBody>
                  <a:bodyPr wrap="none" anchor="ctr">
                    <a:prstTxWarp prst="textNoShape">
                      <a:avLst/>
                    </a:prstTxWarp>
                  </a:bodyPr>
                  <a:lstStyle/>
                  <a:p>
                    <a:pPr>
                      <a:defRPr/>
                    </a:pPr>
                    <a:endParaRPr lang="en-US">
                      <a:ea typeface="+mn-ea"/>
                      <a:cs typeface="+mn-cs"/>
                    </a:endParaRPr>
                  </a:p>
                </p:txBody>
              </p:sp>
            </p:grpSp>
            <p:grpSp>
              <p:nvGrpSpPr>
                <p:cNvPr id="6" name="Group 11"/>
                <p:cNvGrpSpPr>
                  <a:grpSpLocks/>
                </p:cNvGrpSpPr>
                <p:nvPr/>
              </p:nvGrpSpPr>
              <p:grpSpPr bwMode="auto">
                <a:xfrm>
                  <a:off x="1978" y="2644"/>
                  <a:ext cx="105" cy="106"/>
                  <a:chOff x="2477" y="3375"/>
                  <a:chExt cx="147" cy="149"/>
                </a:xfrm>
              </p:grpSpPr>
              <p:sp>
                <p:nvSpPr>
                  <p:cNvPr id="267393" name="Oval 12"/>
                  <p:cNvSpPr>
                    <a:spLocks noChangeArrowheads="1"/>
                  </p:cNvSpPr>
                  <p:nvPr/>
                </p:nvSpPr>
                <p:spPr bwMode="auto">
                  <a:xfrm>
                    <a:off x="2483" y="3383"/>
                    <a:ext cx="141" cy="141"/>
                  </a:xfrm>
                  <a:prstGeom prst="ellipse">
                    <a:avLst/>
                  </a:prstGeom>
                  <a:solidFill>
                    <a:srgbClr val="969696"/>
                  </a:solidFill>
                  <a:ln w="9525">
                    <a:noFill/>
                    <a:round/>
                    <a:headEnd/>
                    <a:tailEnd/>
                  </a:ln>
                  <a:effectLst>
                    <a:prstShdw prst="shdw17" dist="17961" dir="2700000">
                      <a:srgbClr val="5A5A5A">
                        <a:alpha val="74997"/>
                      </a:srgbClr>
                    </a:prstShdw>
                  </a:effectLst>
                </p:spPr>
                <p:txBody>
                  <a:bodyPr wrap="none" anchor="ctr">
                    <a:prstTxWarp prst="textNoShape">
                      <a:avLst/>
                    </a:prstTxWarp>
                  </a:bodyPr>
                  <a:lstStyle/>
                  <a:p>
                    <a:endParaRPr lang="es-ES"/>
                  </a:p>
                </p:txBody>
              </p:sp>
              <p:sp>
                <p:nvSpPr>
                  <p:cNvPr id="140301" name="Oval 13"/>
                  <p:cNvSpPr>
                    <a:spLocks noChangeArrowheads="1"/>
                  </p:cNvSpPr>
                  <p:nvPr/>
                </p:nvSpPr>
                <p:spPr bwMode="auto">
                  <a:xfrm>
                    <a:off x="2475" y="3379"/>
                    <a:ext cx="144" cy="136"/>
                  </a:xfrm>
                  <a:prstGeom prst="ellipse">
                    <a:avLst/>
                  </a:prstGeom>
                  <a:gradFill rotWithShape="1">
                    <a:gsLst>
                      <a:gs pos="0">
                        <a:srgbClr val="D11405"/>
                      </a:gs>
                      <a:gs pos="100000">
                        <a:schemeClr val="hlink">
                          <a:alpha val="70000"/>
                        </a:schemeClr>
                      </a:gs>
                    </a:gsLst>
                    <a:path path="shape">
                      <a:fillToRect l="50000" t="50000" r="50000" b="50000"/>
                    </a:path>
                  </a:gradFill>
                  <a:ln w="9525">
                    <a:noFill/>
                    <a:round/>
                    <a:headEnd/>
                    <a:tailEnd/>
                  </a:ln>
                  <a:effectLst>
                    <a:prstShdw prst="shdw17" dist="17961" dir="2700000">
                      <a:srgbClr val="005C5C">
                        <a:alpha val="74998"/>
                      </a:srgbClr>
                    </a:prstShdw>
                  </a:effectLst>
                </p:spPr>
                <p:txBody>
                  <a:bodyPr wrap="none" anchor="ctr">
                    <a:prstTxWarp prst="textNoShape">
                      <a:avLst/>
                    </a:prstTxWarp>
                  </a:bodyPr>
                  <a:lstStyle/>
                  <a:p>
                    <a:pPr>
                      <a:defRPr/>
                    </a:pPr>
                    <a:endParaRPr lang="en-US">
                      <a:ea typeface="+mn-ea"/>
                      <a:cs typeface="+mn-cs"/>
                    </a:endParaRPr>
                  </a:p>
                </p:txBody>
              </p:sp>
            </p:grpSp>
            <p:grpSp>
              <p:nvGrpSpPr>
                <p:cNvPr id="7" name="Group 14"/>
                <p:cNvGrpSpPr>
                  <a:grpSpLocks/>
                </p:cNvGrpSpPr>
                <p:nvPr/>
              </p:nvGrpSpPr>
              <p:grpSpPr bwMode="auto">
                <a:xfrm>
                  <a:off x="1886" y="2379"/>
                  <a:ext cx="93" cy="94"/>
                  <a:chOff x="2477" y="3375"/>
                  <a:chExt cx="147" cy="149"/>
                </a:xfrm>
              </p:grpSpPr>
              <p:sp>
                <p:nvSpPr>
                  <p:cNvPr id="267391" name="Oval 15"/>
                  <p:cNvSpPr>
                    <a:spLocks noChangeArrowheads="1"/>
                  </p:cNvSpPr>
                  <p:nvPr/>
                </p:nvSpPr>
                <p:spPr bwMode="auto">
                  <a:xfrm>
                    <a:off x="2483" y="3383"/>
                    <a:ext cx="141" cy="141"/>
                  </a:xfrm>
                  <a:prstGeom prst="ellipse">
                    <a:avLst/>
                  </a:prstGeom>
                  <a:solidFill>
                    <a:srgbClr val="969696"/>
                  </a:solidFill>
                  <a:ln w="9525">
                    <a:noFill/>
                    <a:round/>
                    <a:headEnd/>
                    <a:tailEnd/>
                  </a:ln>
                  <a:effectLst>
                    <a:prstShdw prst="shdw17" dist="17961" dir="2700000">
                      <a:srgbClr val="5A5A5A">
                        <a:alpha val="74997"/>
                      </a:srgbClr>
                    </a:prstShdw>
                  </a:effectLst>
                </p:spPr>
                <p:txBody>
                  <a:bodyPr wrap="none" anchor="ctr">
                    <a:prstTxWarp prst="textNoShape">
                      <a:avLst/>
                    </a:prstTxWarp>
                  </a:bodyPr>
                  <a:lstStyle/>
                  <a:p>
                    <a:endParaRPr lang="es-ES"/>
                  </a:p>
                </p:txBody>
              </p:sp>
              <p:sp>
                <p:nvSpPr>
                  <p:cNvPr id="140304" name="Oval 16"/>
                  <p:cNvSpPr>
                    <a:spLocks noChangeArrowheads="1"/>
                  </p:cNvSpPr>
                  <p:nvPr/>
                </p:nvSpPr>
                <p:spPr bwMode="auto">
                  <a:xfrm>
                    <a:off x="2477" y="3375"/>
                    <a:ext cx="141" cy="141"/>
                  </a:xfrm>
                  <a:prstGeom prst="ellipse">
                    <a:avLst/>
                  </a:prstGeom>
                  <a:gradFill rotWithShape="1">
                    <a:gsLst>
                      <a:gs pos="0">
                        <a:srgbClr val="D11405"/>
                      </a:gs>
                      <a:gs pos="100000">
                        <a:schemeClr val="hlink">
                          <a:alpha val="70000"/>
                        </a:schemeClr>
                      </a:gs>
                    </a:gsLst>
                    <a:path path="shape">
                      <a:fillToRect l="50000" t="50000" r="50000" b="50000"/>
                    </a:path>
                  </a:gradFill>
                  <a:ln w="9525">
                    <a:noFill/>
                    <a:round/>
                    <a:headEnd/>
                    <a:tailEnd/>
                  </a:ln>
                  <a:effectLst>
                    <a:prstShdw prst="shdw17" dist="17961" dir="2700000">
                      <a:srgbClr val="005C5C">
                        <a:alpha val="74998"/>
                      </a:srgbClr>
                    </a:prstShdw>
                  </a:effectLst>
                </p:spPr>
                <p:txBody>
                  <a:bodyPr wrap="none" anchor="ctr">
                    <a:prstTxWarp prst="textNoShape">
                      <a:avLst/>
                    </a:prstTxWarp>
                  </a:bodyPr>
                  <a:lstStyle/>
                  <a:p>
                    <a:pPr>
                      <a:defRPr/>
                    </a:pPr>
                    <a:endParaRPr lang="en-US">
                      <a:ea typeface="+mn-ea"/>
                      <a:cs typeface="+mn-cs"/>
                    </a:endParaRPr>
                  </a:p>
                </p:txBody>
              </p:sp>
            </p:grpSp>
            <p:grpSp>
              <p:nvGrpSpPr>
                <p:cNvPr id="8" name="Group 17"/>
                <p:cNvGrpSpPr>
                  <a:grpSpLocks/>
                </p:cNvGrpSpPr>
                <p:nvPr/>
              </p:nvGrpSpPr>
              <p:grpSpPr bwMode="auto">
                <a:xfrm>
                  <a:off x="2099" y="2391"/>
                  <a:ext cx="93" cy="94"/>
                  <a:chOff x="2477" y="3375"/>
                  <a:chExt cx="147" cy="149"/>
                </a:xfrm>
              </p:grpSpPr>
              <p:sp>
                <p:nvSpPr>
                  <p:cNvPr id="267389" name="Oval 18"/>
                  <p:cNvSpPr>
                    <a:spLocks noChangeArrowheads="1"/>
                  </p:cNvSpPr>
                  <p:nvPr/>
                </p:nvSpPr>
                <p:spPr bwMode="auto">
                  <a:xfrm>
                    <a:off x="2483" y="3383"/>
                    <a:ext cx="141" cy="141"/>
                  </a:xfrm>
                  <a:prstGeom prst="ellipse">
                    <a:avLst/>
                  </a:prstGeom>
                  <a:solidFill>
                    <a:srgbClr val="969696"/>
                  </a:solidFill>
                  <a:ln w="9525">
                    <a:noFill/>
                    <a:round/>
                    <a:headEnd/>
                    <a:tailEnd/>
                  </a:ln>
                  <a:effectLst>
                    <a:prstShdw prst="shdw17" dist="17961" dir="2700000">
                      <a:srgbClr val="5A5A5A">
                        <a:alpha val="74997"/>
                      </a:srgbClr>
                    </a:prstShdw>
                  </a:effectLst>
                </p:spPr>
                <p:txBody>
                  <a:bodyPr wrap="none" anchor="ctr">
                    <a:prstTxWarp prst="textNoShape">
                      <a:avLst/>
                    </a:prstTxWarp>
                  </a:bodyPr>
                  <a:lstStyle/>
                  <a:p>
                    <a:endParaRPr lang="es-ES"/>
                  </a:p>
                </p:txBody>
              </p:sp>
              <p:sp>
                <p:nvSpPr>
                  <p:cNvPr id="140307" name="Oval 19"/>
                  <p:cNvSpPr>
                    <a:spLocks noChangeArrowheads="1"/>
                  </p:cNvSpPr>
                  <p:nvPr/>
                </p:nvSpPr>
                <p:spPr bwMode="auto">
                  <a:xfrm>
                    <a:off x="2477" y="3380"/>
                    <a:ext cx="141" cy="137"/>
                  </a:xfrm>
                  <a:prstGeom prst="ellipse">
                    <a:avLst/>
                  </a:prstGeom>
                  <a:gradFill rotWithShape="1">
                    <a:gsLst>
                      <a:gs pos="0">
                        <a:srgbClr val="D11405"/>
                      </a:gs>
                      <a:gs pos="100000">
                        <a:schemeClr val="hlink">
                          <a:alpha val="70000"/>
                        </a:schemeClr>
                      </a:gs>
                    </a:gsLst>
                    <a:path path="shape">
                      <a:fillToRect l="50000" t="50000" r="50000" b="50000"/>
                    </a:path>
                  </a:gradFill>
                  <a:ln w="9525">
                    <a:noFill/>
                    <a:round/>
                    <a:headEnd/>
                    <a:tailEnd/>
                  </a:ln>
                  <a:effectLst>
                    <a:prstShdw prst="shdw17" dist="17961" dir="2700000">
                      <a:srgbClr val="005C5C">
                        <a:alpha val="74998"/>
                      </a:srgbClr>
                    </a:prstShdw>
                  </a:effectLst>
                </p:spPr>
                <p:txBody>
                  <a:bodyPr wrap="none" anchor="ctr">
                    <a:prstTxWarp prst="textNoShape">
                      <a:avLst/>
                    </a:prstTxWarp>
                  </a:bodyPr>
                  <a:lstStyle/>
                  <a:p>
                    <a:pPr>
                      <a:defRPr/>
                    </a:pPr>
                    <a:endParaRPr lang="en-US">
                      <a:ea typeface="+mn-ea"/>
                      <a:cs typeface="+mn-cs"/>
                    </a:endParaRPr>
                  </a:p>
                </p:txBody>
              </p:sp>
            </p:grpSp>
            <p:grpSp>
              <p:nvGrpSpPr>
                <p:cNvPr id="9" name="Group 20"/>
                <p:cNvGrpSpPr>
                  <a:grpSpLocks/>
                </p:cNvGrpSpPr>
                <p:nvPr/>
              </p:nvGrpSpPr>
              <p:grpSpPr bwMode="auto">
                <a:xfrm>
                  <a:off x="2245" y="2472"/>
                  <a:ext cx="147" cy="149"/>
                  <a:chOff x="2477" y="3375"/>
                  <a:chExt cx="147" cy="149"/>
                </a:xfrm>
              </p:grpSpPr>
              <p:sp>
                <p:nvSpPr>
                  <p:cNvPr id="267387" name="Oval 21"/>
                  <p:cNvSpPr>
                    <a:spLocks noChangeArrowheads="1"/>
                  </p:cNvSpPr>
                  <p:nvPr/>
                </p:nvSpPr>
                <p:spPr bwMode="auto">
                  <a:xfrm>
                    <a:off x="2483" y="3383"/>
                    <a:ext cx="141" cy="141"/>
                  </a:xfrm>
                  <a:prstGeom prst="ellipse">
                    <a:avLst/>
                  </a:prstGeom>
                  <a:solidFill>
                    <a:srgbClr val="969696"/>
                  </a:solidFill>
                  <a:ln w="9525">
                    <a:noFill/>
                    <a:round/>
                    <a:headEnd/>
                    <a:tailEnd/>
                  </a:ln>
                  <a:effectLst>
                    <a:prstShdw prst="shdw17" dist="17961" dir="2700000">
                      <a:srgbClr val="5A5A5A">
                        <a:alpha val="74997"/>
                      </a:srgbClr>
                    </a:prstShdw>
                  </a:effectLst>
                </p:spPr>
                <p:txBody>
                  <a:bodyPr wrap="none" anchor="ctr">
                    <a:prstTxWarp prst="textNoShape">
                      <a:avLst/>
                    </a:prstTxWarp>
                  </a:bodyPr>
                  <a:lstStyle/>
                  <a:p>
                    <a:endParaRPr lang="es-ES"/>
                  </a:p>
                </p:txBody>
              </p:sp>
              <p:sp>
                <p:nvSpPr>
                  <p:cNvPr id="140310" name="Oval 22"/>
                  <p:cNvSpPr>
                    <a:spLocks noChangeArrowheads="1"/>
                  </p:cNvSpPr>
                  <p:nvPr/>
                </p:nvSpPr>
                <p:spPr bwMode="auto">
                  <a:xfrm>
                    <a:off x="2477" y="3375"/>
                    <a:ext cx="141" cy="142"/>
                  </a:xfrm>
                  <a:prstGeom prst="ellipse">
                    <a:avLst/>
                  </a:prstGeom>
                  <a:gradFill rotWithShape="1">
                    <a:gsLst>
                      <a:gs pos="0">
                        <a:srgbClr val="D11405"/>
                      </a:gs>
                      <a:gs pos="100000">
                        <a:schemeClr val="hlink">
                          <a:alpha val="70000"/>
                        </a:schemeClr>
                      </a:gs>
                    </a:gsLst>
                    <a:path path="shape">
                      <a:fillToRect l="50000" t="50000" r="50000" b="50000"/>
                    </a:path>
                  </a:gradFill>
                  <a:ln w="9525">
                    <a:noFill/>
                    <a:round/>
                    <a:headEnd/>
                    <a:tailEnd/>
                  </a:ln>
                  <a:effectLst>
                    <a:prstShdw prst="shdw17" dist="17961" dir="2700000">
                      <a:srgbClr val="005C5C">
                        <a:alpha val="74998"/>
                      </a:srgbClr>
                    </a:prstShdw>
                  </a:effectLst>
                </p:spPr>
                <p:txBody>
                  <a:bodyPr wrap="none" anchor="ctr">
                    <a:prstTxWarp prst="textNoShape">
                      <a:avLst/>
                    </a:prstTxWarp>
                  </a:bodyPr>
                  <a:lstStyle/>
                  <a:p>
                    <a:pPr>
                      <a:defRPr/>
                    </a:pPr>
                    <a:endParaRPr lang="en-US">
                      <a:ea typeface="+mn-ea"/>
                      <a:cs typeface="+mn-cs"/>
                    </a:endParaRPr>
                  </a:p>
                </p:txBody>
              </p:sp>
            </p:grpSp>
            <p:grpSp>
              <p:nvGrpSpPr>
                <p:cNvPr id="10" name="Group 23"/>
                <p:cNvGrpSpPr>
                  <a:grpSpLocks/>
                </p:cNvGrpSpPr>
                <p:nvPr/>
              </p:nvGrpSpPr>
              <p:grpSpPr bwMode="auto">
                <a:xfrm>
                  <a:off x="2068" y="2600"/>
                  <a:ext cx="147" cy="149"/>
                  <a:chOff x="2477" y="3375"/>
                  <a:chExt cx="147" cy="149"/>
                </a:xfrm>
              </p:grpSpPr>
              <p:sp>
                <p:nvSpPr>
                  <p:cNvPr id="267385" name="Oval 24"/>
                  <p:cNvSpPr>
                    <a:spLocks noChangeArrowheads="1"/>
                  </p:cNvSpPr>
                  <p:nvPr/>
                </p:nvSpPr>
                <p:spPr bwMode="auto">
                  <a:xfrm>
                    <a:off x="2483" y="3383"/>
                    <a:ext cx="141" cy="141"/>
                  </a:xfrm>
                  <a:prstGeom prst="ellipse">
                    <a:avLst/>
                  </a:prstGeom>
                  <a:solidFill>
                    <a:srgbClr val="969696"/>
                  </a:solidFill>
                  <a:ln w="9525">
                    <a:noFill/>
                    <a:round/>
                    <a:headEnd/>
                    <a:tailEnd/>
                  </a:ln>
                  <a:effectLst>
                    <a:prstShdw prst="shdw17" dist="17961" dir="2700000">
                      <a:srgbClr val="5A5A5A">
                        <a:alpha val="74997"/>
                      </a:srgbClr>
                    </a:prstShdw>
                  </a:effectLst>
                </p:spPr>
                <p:txBody>
                  <a:bodyPr wrap="none" anchor="ctr">
                    <a:prstTxWarp prst="textNoShape">
                      <a:avLst/>
                    </a:prstTxWarp>
                  </a:bodyPr>
                  <a:lstStyle/>
                  <a:p>
                    <a:endParaRPr lang="es-ES"/>
                  </a:p>
                </p:txBody>
              </p:sp>
              <p:sp>
                <p:nvSpPr>
                  <p:cNvPr id="140313" name="Oval 25"/>
                  <p:cNvSpPr>
                    <a:spLocks noChangeArrowheads="1"/>
                  </p:cNvSpPr>
                  <p:nvPr/>
                </p:nvSpPr>
                <p:spPr bwMode="auto">
                  <a:xfrm>
                    <a:off x="2477" y="3372"/>
                    <a:ext cx="141" cy="144"/>
                  </a:xfrm>
                  <a:prstGeom prst="ellipse">
                    <a:avLst/>
                  </a:prstGeom>
                  <a:gradFill rotWithShape="1">
                    <a:gsLst>
                      <a:gs pos="0">
                        <a:srgbClr val="D11405"/>
                      </a:gs>
                      <a:gs pos="100000">
                        <a:schemeClr val="hlink">
                          <a:alpha val="70000"/>
                        </a:schemeClr>
                      </a:gs>
                    </a:gsLst>
                    <a:path path="shape">
                      <a:fillToRect l="50000" t="50000" r="50000" b="50000"/>
                    </a:path>
                  </a:gradFill>
                  <a:ln w="9525">
                    <a:noFill/>
                    <a:round/>
                    <a:headEnd/>
                    <a:tailEnd/>
                  </a:ln>
                  <a:effectLst>
                    <a:prstShdw prst="shdw17" dist="17961" dir="2700000">
                      <a:srgbClr val="005C5C">
                        <a:alpha val="74998"/>
                      </a:srgbClr>
                    </a:prstShdw>
                  </a:effectLst>
                </p:spPr>
                <p:txBody>
                  <a:bodyPr wrap="none" anchor="ctr">
                    <a:prstTxWarp prst="textNoShape">
                      <a:avLst/>
                    </a:prstTxWarp>
                  </a:bodyPr>
                  <a:lstStyle/>
                  <a:p>
                    <a:pPr>
                      <a:defRPr/>
                    </a:pPr>
                    <a:endParaRPr lang="en-US">
                      <a:ea typeface="+mn-ea"/>
                      <a:cs typeface="+mn-cs"/>
                    </a:endParaRPr>
                  </a:p>
                </p:txBody>
              </p:sp>
            </p:grpSp>
            <p:grpSp>
              <p:nvGrpSpPr>
                <p:cNvPr id="11" name="Group 26"/>
                <p:cNvGrpSpPr>
                  <a:grpSpLocks/>
                </p:cNvGrpSpPr>
                <p:nvPr/>
              </p:nvGrpSpPr>
              <p:grpSpPr bwMode="auto">
                <a:xfrm>
                  <a:off x="2350" y="2583"/>
                  <a:ext cx="147" cy="149"/>
                  <a:chOff x="2477" y="3375"/>
                  <a:chExt cx="147" cy="149"/>
                </a:xfrm>
              </p:grpSpPr>
              <p:sp>
                <p:nvSpPr>
                  <p:cNvPr id="267383" name="Oval 27"/>
                  <p:cNvSpPr>
                    <a:spLocks noChangeArrowheads="1"/>
                  </p:cNvSpPr>
                  <p:nvPr/>
                </p:nvSpPr>
                <p:spPr bwMode="auto">
                  <a:xfrm>
                    <a:off x="2483" y="3383"/>
                    <a:ext cx="141" cy="141"/>
                  </a:xfrm>
                  <a:prstGeom prst="ellipse">
                    <a:avLst/>
                  </a:prstGeom>
                  <a:solidFill>
                    <a:srgbClr val="969696"/>
                  </a:solidFill>
                  <a:ln w="9525">
                    <a:noFill/>
                    <a:round/>
                    <a:headEnd/>
                    <a:tailEnd/>
                  </a:ln>
                  <a:effectLst>
                    <a:prstShdw prst="shdw17" dist="17961" dir="2700000">
                      <a:srgbClr val="5A5A5A">
                        <a:alpha val="74997"/>
                      </a:srgbClr>
                    </a:prstShdw>
                  </a:effectLst>
                </p:spPr>
                <p:txBody>
                  <a:bodyPr wrap="none" anchor="ctr">
                    <a:prstTxWarp prst="textNoShape">
                      <a:avLst/>
                    </a:prstTxWarp>
                  </a:bodyPr>
                  <a:lstStyle/>
                  <a:p>
                    <a:endParaRPr lang="es-ES"/>
                  </a:p>
                </p:txBody>
              </p:sp>
              <p:sp>
                <p:nvSpPr>
                  <p:cNvPr id="140316" name="Oval 28"/>
                  <p:cNvSpPr>
                    <a:spLocks noChangeArrowheads="1"/>
                  </p:cNvSpPr>
                  <p:nvPr/>
                </p:nvSpPr>
                <p:spPr bwMode="auto">
                  <a:xfrm>
                    <a:off x="2477" y="3375"/>
                    <a:ext cx="141" cy="142"/>
                  </a:xfrm>
                  <a:prstGeom prst="ellipse">
                    <a:avLst/>
                  </a:prstGeom>
                  <a:gradFill rotWithShape="1">
                    <a:gsLst>
                      <a:gs pos="0">
                        <a:srgbClr val="D11405"/>
                      </a:gs>
                      <a:gs pos="100000">
                        <a:schemeClr val="hlink">
                          <a:alpha val="70000"/>
                        </a:schemeClr>
                      </a:gs>
                    </a:gsLst>
                    <a:path path="shape">
                      <a:fillToRect l="50000" t="50000" r="50000" b="50000"/>
                    </a:path>
                  </a:gradFill>
                  <a:ln w="9525">
                    <a:noFill/>
                    <a:round/>
                    <a:headEnd/>
                    <a:tailEnd/>
                  </a:ln>
                  <a:effectLst>
                    <a:prstShdw prst="shdw17" dist="17961" dir="2700000">
                      <a:srgbClr val="005C5C">
                        <a:alpha val="74998"/>
                      </a:srgbClr>
                    </a:prstShdw>
                  </a:effectLst>
                </p:spPr>
                <p:txBody>
                  <a:bodyPr wrap="none" anchor="ctr">
                    <a:prstTxWarp prst="textNoShape">
                      <a:avLst/>
                    </a:prstTxWarp>
                  </a:bodyPr>
                  <a:lstStyle/>
                  <a:p>
                    <a:pPr>
                      <a:defRPr/>
                    </a:pPr>
                    <a:endParaRPr lang="en-US">
                      <a:ea typeface="+mn-ea"/>
                      <a:cs typeface="+mn-cs"/>
                    </a:endParaRPr>
                  </a:p>
                </p:txBody>
              </p:sp>
            </p:grpSp>
            <p:grpSp>
              <p:nvGrpSpPr>
                <p:cNvPr id="12" name="Group 29"/>
                <p:cNvGrpSpPr>
                  <a:grpSpLocks/>
                </p:cNvGrpSpPr>
                <p:nvPr/>
              </p:nvGrpSpPr>
              <p:grpSpPr bwMode="auto">
                <a:xfrm rot="-1710681">
                  <a:off x="2317" y="2358"/>
                  <a:ext cx="147" cy="149"/>
                  <a:chOff x="2477" y="3375"/>
                  <a:chExt cx="147" cy="149"/>
                </a:xfrm>
              </p:grpSpPr>
              <p:sp>
                <p:nvSpPr>
                  <p:cNvPr id="267381" name="Oval 30"/>
                  <p:cNvSpPr>
                    <a:spLocks noChangeArrowheads="1"/>
                  </p:cNvSpPr>
                  <p:nvPr/>
                </p:nvSpPr>
                <p:spPr bwMode="auto">
                  <a:xfrm>
                    <a:off x="2483" y="3383"/>
                    <a:ext cx="141" cy="141"/>
                  </a:xfrm>
                  <a:prstGeom prst="ellipse">
                    <a:avLst/>
                  </a:prstGeom>
                  <a:solidFill>
                    <a:srgbClr val="969696"/>
                  </a:solidFill>
                  <a:ln w="9525">
                    <a:noFill/>
                    <a:round/>
                    <a:headEnd/>
                    <a:tailEnd/>
                  </a:ln>
                  <a:effectLst>
                    <a:prstShdw prst="shdw17" dist="17961" dir="2700000">
                      <a:srgbClr val="5A5A5A">
                        <a:alpha val="74997"/>
                      </a:srgbClr>
                    </a:prstShdw>
                  </a:effectLst>
                </p:spPr>
                <p:txBody>
                  <a:bodyPr wrap="none" anchor="ctr">
                    <a:prstTxWarp prst="textNoShape">
                      <a:avLst/>
                    </a:prstTxWarp>
                  </a:bodyPr>
                  <a:lstStyle/>
                  <a:p>
                    <a:endParaRPr lang="es-ES"/>
                  </a:p>
                </p:txBody>
              </p:sp>
              <p:sp>
                <p:nvSpPr>
                  <p:cNvPr id="140319" name="Oval 31"/>
                  <p:cNvSpPr>
                    <a:spLocks noChangeArrowheads="1"/>
                  </p:cNvSpPr>
                  <p:nvPr/>
                </p:nvSpPr>
                <p:spPr bwMode="auto">
                  <a:xfrm>
                    <a:off x="2481" y="3372"/>
                    <a:ext cx="142" cy="144"/>
                  </a:xfrm>
                  <a:prstGeom prst="ellipse">
                    <a:avLst/>
                  </a:prstGeom>
                  <a:gradFill rotWithShape="1">
                    <a:gsLst>
                      <a:gs pos="0">
                        <a:srgbClr val="D11405"/>
                      </a:gs>
                      <a:gs pos="100000">
                        <a:schemeClr val="hlink">
                          <a:alpha val="70000"/>
                        </a:schemeClr>
                      </a:gs>
                    </a:gsLst>
                    <a:path path="shape">
                      <a:fillToRect l="50000" t="50000" r="50000" b="50000"/>
                    </a:path>
                  </a:gradFill>
                  <a:ln w="9525">
                    <a:noFill/>
                    <a:round/>
                    <a:headEnd/>
                    <a:tailEnd/>
                  </a:ln>
                  <a:effectLst>
                    <a:prstShdw prst="shdw17" dist="17961" dir="2700000">
                      <a:srgbClr val="005C5C">
                        <a:alpha val="74998"/>
                      </a:srgbClr>
                    </a:prstShdw>
                  </a:effectLst>
                </p:spPr>
                <p:txBody>
                  <a:bodyPr wrap="none" anchor="ctr">
                    <a:prstTxWarp prst="textNoShape">
                      <a:avLst/>
                    </a:prstTxWarp>
                  </a:bodyPr>
                  <a:lstStyle/>
                  <a:p>
                    <a:pPr>
                      <a:defRPr/>
                    </a:pPr>
                    <a:endParaRPr lang="en-US">
                      <a:ea typeface="+mn-ea"/>
                      <a:cs typeface="+mn-cs"/>
                    </a:endParaRPr>
                  </a:p>
                </p:txBody>
              </p:sp>
            </p:grpSp>
            <p:grpSp>
              <p:nvGrpSpPr>
                <p:cNvPr id="13" name="Group 32"/>
                <p:cNvGrpSpPr>
                  <a:grpSpLocks/>
                </p:cNvGrpSpPr>
                <p:nvPr/>
              </p:nvGrpSpPr>
              <p:grpSpPr bwMode="auto">
                <a:xfrm rot="-1710681">
                  <a:off x="1957" y="2344"/>
                  <a:ext cx="164" cy="166"/>
                  <a:chOff x="2477" y="3375"/>
                  <a:chExt cx="147" cy="149"/>
                </a:xfrm>
              </p:grpSpPr>
              <p:sp>
                <p:nvSpPr>
                  <p:cNvPr id="267379" name="Oval 33"/>
                  <p:cNvSpPr>
                    <a:spLocks noChangeArrowheads="1"/>
                  </p:cNvSpPr>
                  <p:nvPr/>
                </p:nvSpPr>
                <p:spPr bwMode="auto">
                  <a:xfrm>
                    <a:off x="2483" y="3383"/>
                    <a:ext cx="141" cy="141"/>
                  </a:xfrm>
                  <a:prstGeom prst="ellipse">
                    <a:avLst/>
                  </a:prstGeom>
                  <a:solidFill>
                    <a:srgbClr val="969696"/>
                  </a:solidFill>
                  <a:ln w="9525">
                    <a:noFill/>
                    <a:round/>
                    <a:headEnd/>
                    <a:tailEnd/>
                  </a:ln>
                  <a:effectLst>
                    <a:prstShdw prst="shdw17" dist="17961" dir="2700000">
                      <a:srgbClr val="5A5A5A">
                        <a:alpha val="74997"/>
                      </a:srgbClr>
                    </a:prstShdw>
                  </a:effectLst>
                </p:spPr>
                <p:txBody>
                  <a:bodyPr wrap="none" anchor="ctr">
                    <a:prstTxWarp prst="textNoShape">
                      <a:avLst/>
                    </a:prstTxWarp>
                  </a:bodyPr>
                  <a:lstStyle/>
                  <a:p>
                    <a:endParaRPr lang="es-ES"/>
                  </a:p>
                </p:txBody>
              </p:sp>
              <p:sp>
                <p:nvSpPr>
                  <p:cNvPr id="140322" name="Oval 34"/>
                  <p:cNvSpPr>
                    <a:spLocks noChangeArrowheads="1"/>
                  </p:cNvSpPr>
                  <p:nvPr/>
                </p:nvSpPr>
                <p:spPr bwMode="auto">
                  <a:xfrm>
                    <a:off x="2481" y="3373"/>
                    <a:ext cx="139" cy="144"/>
                  </a:xfrm>
                  <a:prstGeom prst="ellipse">
                    <a:avLst/>
                  </a:prstGeom>
                  <a:gradFill rotWithShape="1">
                    <a:gsLst>
                      <a:gs pos="0">
                        <a:srgbClr val="D11405"/>
                      </a:gs>
                      <a:gs pos="100000">
                        <a:schemeClr val="hlink">
                          <a:alpha val="70000"/>
                        </a:schemeClr>
                      </a:gs>
                    </a:gsLst>
                    <a:path path="shape">
                      <a:fillToRect l="50000" t="50000" r="50000" b="50000"/>
                    </a:path>
                  </a:gradFill>
                  <a:ln w="9525">
                    <a:noFill/>
                    <a:round/>
                    <a:headEnd/>
                    <a:tailEnd/>
                  </a:ln>
                  <a:effectLst>
                    <a:prstShdw prst="shdw17" dist="17961" dir="2700000">
                      <a:srgbClr val="005C5C">
                        <a:alpha val="74998"/>
                      </a:srgbClr>
                    </a:prstShdw>
                  </a:effectLst>
                </p:spPr>
                <p:txBody>
                  <a:bodyPr wrap="none" anchor="ctr">
                    <a:prstTxWarp prst="textNoShape">
                      <a:avLst/>
                    </a:prstTxWarp>
                  </a:bodyPr>
                  <a:lstStyle/>
                  <a:p>
                    <a:pPr>
                      <a:defRPr/>
                    </a:pPr>
                    <a:endParaRPr lang="en-US">
                      <a:ea typeface="+mn-ea"/>
                      <a:cs typeface="+mn-cs"/>
                    </a:endParaRPr>
                  </a:p>
                </p:txBody>
              </p:sp>
            </p:grpSp>
            <p:grpSp>
              <p:nvGrpSpPr>
                <p:cNvPr id="14" name="Group 35"/>
                <p:cNvGrpSpPr>
                  <a:grpSpLocks/>
                </p:cNvGrpSpPr>
                <p:nvPr/>
              </p:nvGrpSpPr>
              <p:grpSpPr bwMode="auto">
                <a:xfrm rot="5114289">
                  <a:off x="1813" y="2454"/>
                  <a:ext cx="164" cy="166"/>
                  <a:chOff x="2477" y="3375"/>
                  <a:chExt cx="147" cy="149"/>
                </a:xfrm>
              </p:grpSpPr>
              <p:sp>
                <p:nvSpPr>
                  <p:cNvPr id="267377" name="Oval 36"/>
                  <p:cNvSpPr>
                    <a:spLocks noChangeArrowheads="1"/>
                  </p:cNvSpPr>
                  <p:nvPr/>
                </p:nvSpPr>
                <p:spPr bwMode="auto">
                  <a:xfrm>
                    <a:off x="2483" y="3383"/>
                    <a:ext cx="141" cy="141"/>
                  </a:xfrm>
                  <a:prstGeom prst="ellipse">
                    <a:avLst/>
                  </a:prstGeom>
                  <a:solidFill>
                    <a:srgbClr val="969696"/>
                  </a:solidFill>
                  <a:ln w="9525">
                    <a:noFill/>
                    <a:round/>
                    <a:headEnd/>
                    <a:tailEnd/>
                  </a:ln>
                  <a:effectLst>
                    <a:prstShdw prst="shdw17" dist="17961" dir="2700000">
                      <a:srgbClr val="5A5A5A">
                        <a:alpha val="74997"/>
                      </a:srgbClr>
                    </a:prstShdw>
                  </a:effectLst>
                </p:spPr>
                <p:txBody>
                  <a:bodyPr wrap="none" anchor="ctr">
                    <a:prstTxWarp prst="textNoShape">
                      <a:avLst/>
                    </a:prstTxWarp>
                  </a:bodyPr>
                  <a:lstStyle/>
                  <a:p>
                    <a:endParaRPr lang="es-ES"/>
                  </a:p>
                </p:txBody>
              </p:sp>
              <p:sp>
                <p:nvSpPr>
                  <p:cNvPr id="140325" name="Oval 37"/>
                  <p:cNvSpPr>
                    <a:spLocks noChangeArrowheads="1"/>
                  </p:cNvSpPr>
                  <p:nvPr/>
                </p:nvSpPr>
                <p:spPr bwMode="auto">
                  <a:xfrm>
                    <a:off x="2479" y="3375"/>
                    <a:ext cx="140" cy="141"/>
                  </a:xfrm>
                  <a:prstGeom prst="ellipse">
                    <a:avLst/>
                  </a:prstGeom>
                  <a:gradFill rotWithShape="1">
                    <a:gsLst>
                      <a:gs pos="0">
                        <a:srgbClr val="D11405"/>
                      </a:gs>
                      <a:gs pos="100000">
                        <a:schemeClr val="hlink">
                          <a:alpha val="70000"/>
                        </a:schemeClr>
                      </a:gs>
                    </a:gsLst>
                    <a:path path="shape">
                      <a:fillToRect l="50000" t="50000" r="50000" b="50000"/>
                    </a:path>
                  </a:gradFill>
                  <a:ln w="9525">
                    <a:noFill/>
                    <a:round/>
                    <a:headEnd/>
                    <a:tailEnd/>
                  </a:ln>
                  <a:effectLst>
                    <a:prstShdw prst="shdw17" dist="17961" dir="2700000">
                      <a:srgbClr val="005C5C">
                        <a:alpha val="74998"/>
                      </a:srgbClr>
                    </a:prstShdw>
                  </a:effectLst>
                </p:spPr>
                <p:txBody>
                  <a:bodyPr wrap="none" anchor="ctr">
                    <a:prstTxWarp prst="textNoShape">
                      <a:avLst/>
                    </a:prstTxWarp>
                  </a:bodyPr>
                  <a:lstStyle/>
                  <a:p>
                    <a:pPr>
                      <a:defRPr/>
                    </a:pPr>
                    <a:endParaRPr lang="en-US">
                      <a:ea typeface="+mn-ea"/>
                      <a:cs typeface="+mn-cs"/>
                    </a:endParaRPr>
                  </a:p>
                </p:txBody>
              </p:sp>
            </p:grpSp>
            <p:grpSp>
              <p:nvGrpSpPr>
                <p:cNvPr id="15" name="Group 38"/>
                <p:cNvGrpSpPr>
                  <a:grpSpLocks/>
                </p:cNvGrpSpPr>
                <p:nvPr/>
              </p:nvGrpSpPr>
              <p:grpSpPr bwMode="auto">
                <a:xfrm>
                  <a:off x="2127" y="2706"/>
                  <a:ext cx="147" cy="149"/>
                  <a:chOff x="2477" y="3375"/>
                  <a:chExt cx="147" cy="149"/>
                </a:xfrm>
              </p:grpSpPr>
              <p:sp>
                <p:nvSpPr>
                  <p:cNvPr id="267375" name="Oval 39"/>
                  <p:cNvSpPr>
                    <a:spLocks noChangeArrowheads="1"/>
                  </p:cNvSpPr>
                  <p:nvPr/>
                </p:nvSpPr>
                <p:spPr bwMode="auto">
                  <a:xfrm>
                    <a:off x="2483" y="3383"/>
                    <a:ext cx="141" cy="141"/>
                  </a:xfrm>
                  <a:prstGeom prst="ellipse">
                    <a:avLst/>
                  </a:prstGeom>
                  <a:solidFill>
                    <a:srgbClr val="969696"/>
                  </a:solidFill>
                  <a:ln w="9525">
                    <a:noFill/>
                    <a:round/>
                    <a:headEnd/>
                    <a:tailEnd/>
                  </a:ln>
                  <a:effectLst>
                    <a:prstShdw prst="shdw17" dist="17961" dir="2700000">
                      <a:srgbClr val="5A5A5A">
                        <a:alpha val="74997"/>
                      </a:srgbClr>
                    </a:prstShdw>
                  </a:effectLst>
                </p:spPr>
                <p:txBody>
                  <a:bodyPr wrap="none" anchor="ctr">
                    <a:prstTxWarp prst="textNoShape">
                      <a:avLst/>
                    </a:prstTxWarp>
                  </a:bodyPr>
                  <a:lstStyle/>
                  <a:p>
                    <a:endParaRPr lang="es-ES"/>
                  </a:p>
                </p:txBody>
              </p:sp>
              <p:sp>
                <p:nvSpPr>
                  <p:cNvPr id="140328" name="Oval 40"/>
                  <p:cNvSpPr>
                    <a:spLocks noChangeArrowheads="1"/>
                  </p:cNvSpPr>
                  <p:nvPr/>
                </p:nvSpPr>
                <p:spPr bwMode="auto">
                  <a:xfrm>
                    <a:off x="2477" y="3375"/>
                    <a:ext cx="141" cy="142"/>
                  </a:xfrm>
                  <a:prstGeom prst="ellipse">
                    <a:avLst/>
                  </a:prstGeom>
                  <a:gradFill rotWithShape="1">
                    <a:gsLst>
                      <a:gs pos="0">
                        <a:srgbClr val="D11405"/>
                      </a:gs>
                      <a:gs pos="100000">
                        <a:schemeClr val="hlink">
                          <a:alpha val="70000"/>
                        </a:schemeClr>
                      </a:gs>
                    </a:gsLst>
                    <a:path path="shape">
                      <a:fillToRect l="50000" t="50000" r="50000" b="50000"/>
                    </a:path>
                  </a:gradFill>
                  <a:ln w="9525">
                    <a:noFill/>
                    <a:round/>
                    <a:headEnd/>
                    <a:tailEnd/>
                  </a:ln>
                  <a:effectLst>
                    <a:prstShdw prst="shdw17" dist="17961" dir="2700000">
                      <a:srgbClr val="005C5C">
                        <a:alpha val="74998"/>
                      </a:srgbClr>
                    </a:prstShdw>
                  </a:effectLst>
                </p:spPr>
                <p:txBody>
                  <a:bodyPr wrap="none" anchor="ctr">
                    <a:prstTxWarp prst="textNoShape">
                      <a:avLst/>
                    </a:prstTxWarp>
                  </a:bodyPr>
                  <a:lstStyle/>
                  <a:p>
                    <a:pPr>
                      <a:defRPr/>
                    </a:pPr>
                    <a:endParaRPr lang="en-US">
                      <a:ea typeface="+mn-ea"/>
                      <a:cs typeface="+mn-cs"/>
                    </a:endParaRPr>
                  </a:p>
                </p:txBody>
              </p:sp>
            </p:grpSp>
            <p:grpSp>
              <p:nvGrpSpPr>
                <p:cNvPr id="16" name="Group 41"/>
                <p:cNvGrpSpPr>
                  <a:grpSpLocks/>
                </p:cNvGrpSpPr>
                <p:nvPr/>
              </p:nvGrpSpPr>
              <p:grpSpPr bwMode="auto">
                <a:xfrm>
                  <a:off x="2216" y="2607"/>
                  <a:ext cx="147" cy="149"/>
                  <a:chOff x="2477" y="3375"/>
                  <a:chExt cx="147" cy="149"/>
                </a:xfrm>
              </p:grpSpPr>
              <p:sp>
                <p:nvSpPr>
                  <p:cNvPr id="267373" name="Oval 42"/>
                  <p:cNvSpPr>
                    <a:spLocks noChangeArrowheads="1"/>
                  </p:cNvSpPr>
                  <p:nvPr/>
                </p:nvSpPr>
                <p:spPr bwMode="auto">
                  <a:xfrm>
                    <a:off x="2483" y="3383"/>
                    <a:ext cx="141" cy="141"/>
                  </a:xfrm>
                  <a:prstGeom prst="ellipse">
                    <a:avLst/>
                  </a:prstGeom>
                  <a:solidFill>
                    <a:srgbClr val="969696"/>
                  </a:solidFill>
                  <a:ln w="9525">
                    <a:noFill/>
                    <a:round/>
                    <a:headEnd/>
                    <a:tailEnd/>
                  </a:ln>
                  <a:effectLst>
                    <a:prstShdw prst="shdw17" dist="17961" dir="2700000">
                      <a:srgbClr val="5A5A5A">
                        <a:alpha val="74997"/>
                      </a:srgbClr>
                    </a:prstShdw>
                  </a:effectLst>
                </p:spPr>
                <p:txBody>
                  <a:bodyPr wrap="none" anchor="ctr">
                    <a:prstTxWarp prst="textNoShape">
                      <a:avLst/>
                    </a:prstTxWarp>
                  </a:bodyPr>
                  <a:lstStyle/>
                  <a:p>
                    <a:endParaRPr lang="es-ES"/>
                  </a:p>
                </p:txBody>
              </p:sp>
              <p:sp>
                <p:nvSpPr>
                  <p:cNvPr id="140331" name="Oval 43"/>
                  <p:cNvSpPr>
                    <a:spLocks noChangeArrowheads="1"/>
                  </p:cNvSpPr>
                  <p:nvPr/>
                </p:nvSpPr>
                <p:spPr bwMode="auto">
                  <a:xfrm>
                    <a:off x="2477" y="3375"/>
                    <a:ext cx="141" cy="142"/>
                  </a:xfrm>
                  <a:prstGeom prst="ellipse">
                    <a:avLst/>
                  </a:prstGeom>
                  <a:gradFill rotWithShape="1">
                    <a:gsLst>
                      <a:gs pos="0">
                        <a:srgbClr val="D11405"/>
                      </a:gs>
                      <a:gs pos="100000">
                        <a:schemeClr val="hlink">
                          <a:alpha val="70000"/>
                        </a:schemeClr>
                      </a:gs>
                    </a:gsLst>
                    <a:path path="shape">
                      <a:fillToRect l="50000" t="50000" r="50000" b="50000"/>
                    </a:path>
                  </a:gradFill>
                  <a:ln w="9525">
                    <a:noFill/>
                    <a:round/>
                    <a:headEnd/>
                    <a:tailEnd/>
                  </a:ln>
                  <a:effectLst>
                    <a:prstShdw prst="shdw17" dist="17961" dir="2700000">
                      <a:srgbClr val="005C5C">
                        <a:alpha val="74998"/>
                      </a:srgbClr>
                    </a:prstShdw>
                  </a:effectLst>
                </p:spPr>
                <p:txBody>
                  <a:bodyPr wrap="none" anchor="ctr">
                    <a:prstTxWarp prst="textNoShape">
                      <a:avLst/>
                    </a:prstTxWarp>
                  </a:bodyPr>
                  <a:lstStyle/>
                  <a:p>
                    <a:pPr>
                      <a:defRPr/>
                    </a:pPr>
                    <a:endParaRPr lang="en-US">
                      <a:ea typeface="+mn-ea"/>
                      <a:cs typeface="+mn-cs"/>
                    </a:endParaRPr>
                  </a:p>
                </p:txBody>
              </p:sp>
            </p:grpSp>
            <p:grpSp>
              <p:nvGrpSpPr>
                <p:cNvPr id="17" name="Group 44"/>
                <p:cNvGrpSpPr>
                  <a:grpSpLocks/>
                </p:cNvGrpSpPr>
                <p:nvPr/>
              </p:nvGrpSpPr>
              <p:grpSpPr bwMode="auto">
                <a:xfrm>
                  <a:off x="2113" y="2466"/>
                  <a:ext cx="147" cy="149"/>
                  <a:chOff x="2477" y="3375"/>
                  <a:chExt cx="147" cy="149"/>
                </a:xfrm>
              </p:grpSpPr>
              <p:sp>
                <p:nvSpPr>
                  <p:cNvPr id="267371" name="Oval 45"/>
                  <p:cNvSpPr>
                    <a:spLocks noChangeArrowheads="1"/>
                  </p:cNvSpPr>
                  <p:nvPr/>
                </p:nvSpPr>
                <p:spPr bwMode="auto">
                  <a:xfrm>
                    <a:off x="2483" y="3383"/>
                    <a:ext cx="141" cy="141"/>
                  </a:xfrm>
                  <a:prstGeom prst="ellipse">
                    <a:avLst/>
                  </a:prstGeom>
                  <a:solidFill>
                    <a:srgbClr val="969696"/>
                  </a:solidFill>
                  <a:ln w="9525">
                    <a:noFill/>
                    <a:round/>
                    <a:headEnd/>
                    <a:tailEnd/>
                  </a:ln>
                  <a:effectLst>
                    <a:prstShdw prst="shdw17" dist="17961" dir="2700000">
                      <a:srgbClr val="5A5A5A">
                        <a:alpha val="74997"/>
                      </a:srgbClr>
                    </a:prstShdw>
                  </a:effectLst>
                </p:spPr>
                <p:txBody>
                  <a:bodyPr wrap="none" anchor="ctr">
                    <a:prstTxWarp prst="textNoShape">
                      <a:avLst/>
                    </a:prstTxWarp>
                  </a:bodyPr>
                  <a:lstStyle/>
                  <a:p>
                    <a:endParaRPr lang="es-ES"/>
                  </a:p>
                </p:txBody>
              </p:sp>
              <p:sp>
                <p:nvSpPr>
                  <p:cNvPr id="140334" name="Oval 46"/>
                  <p:cNvSpPr>
                    <a:spLocks noChangeArrowheads="1"/>
                  </p:cNvSpPr>
                  <p:nvPr/>
                </p:nvSpPr>
                <p:spPr bwMode="auto">
                  <a:xfrm>
                    <a:off x="2477" y="3372"/>
                    <a:ext cx="141" cy="144"/>
                  </a:xfrm>
                  <a:prstGeom prst="ellipse">
                    <a:avLst/>
                  </a:prstGeom>
                  <a:gradFill rotWithShape="1">
                    <a:gsLst>
                      <a:gs pos="0">
                        <a:srgbClr val="D11405"/>
                      </a:gs>
                      <a:gs pos="100000">
                        <a:schemeClr val="hlink">
                          <a:alpha val="70000"/>
                        </a:schemeClr>
                      </a:gs>
                    </a:gsLst>
                    <a:path path="shape">
                      <a:fillToRect l="50000" t="50000" r="50000" b="50000"/>
                    </a:path>
                  </a:gradFill>
                  <a:ln w="9525">
                    <a:noFill/>
                    <a:round/>
                    <a:headEnd/>
                    <a:tailEnd/>
                  </a:ln>
                  <a:effectLst>
                    <a:prstShdw prst="shdw17" dist="17961" dir="2700000">
                      <a:srgbClr val="005C5C">
                        <a:alpha val="74998"/>
                      </a:srgbClr>
                    </a:prstShdw>
                  </a:effectLst>
                </p:spPr>
                <p:txBody>
                  <a:bodyPr wrap="none" anchor="ctr">
                    <a:prstTxWarp prst="textNoShape">
                      <a:avLst/>
                    </a:prstTxWarp>
                  </a:bodyPr>
                  <a:lstStyle/>
                  <a:p>
                    <a:pPr>
                      <a:defRPr/>
                    </a:pPr>
                    <a:endParaRPr lang="en-US">
                      <a:ea typeface="+mn-ea"/>
                      <a:cs typeface="+mn-cs"/>
                    </a:endParaRPr>
                  </a:p>
                </p:txBody>
              </p:sp>
            </p:grpSp>
            <p:grpSp>
              <p:nvGrpSpPr>
                <p:cNvPr id="18" name="Group 47"/>
                <p:cNvGrpSpPr>
                  <a:grpSpLocks/>
                </p:cNvGrpSpPr>
                <p:nvPr/>
              </p:nvGrpSpPr>
              <p:grpSpPr bwMode="auto">
                <a:xfrm>
                  <a:off x="1976" y="2496"/>
                  <a:ext cx="147" cy="149"/>
                  <a:chOff x="2477" y="3375"/>
                  <a:chExt cx="147" cy="149"/>
                </a:xfrm>
              </p:grpSpPr>
              <p:sp>
                <p:nvSpPr>
                  <p:cNvPr id="267369" name="Oval 48"/>
                  <p:cNvSpPr>
                    <a:spLocks noChangeArrowheads="1"/>
                  </p:cNvSpPr>
                  <p:nvPr/>
                </p:nvSpPr>
                <p:spPr bwMode="auto">
                  <a:xfrm>
                    <a:off x="2483" y="3383"/>
                    <a:ext cx="141" cy="141"/>
                  </a:xfrm>
                  <a:prstGeom prst="ellipse">
                    <a:avLst/>
                  </a:prstGeom>
                  <a:solidFill>
                    <a:srgbClr val="969696"/>
                  </a:solidFill>
                  <a:ln w="9525">
                    <a:noFill/>
                    <a:round/>
                    <a:headEnd/>
                    <a:tailEnd/>
                  </a:ln>
                  <a:effectLst>
                    <a:prstShdw prst="shdw17" dist="17961" dir="2700000">
                      <a:srgbClr val="5A5A5A">
                        <a:alpha val="74997"/>
                      </a:srgbClr>
                    </a:prstShdw>
                  </a:effectLst>
                </p:spPr>
                <p:txBody>
                  <a:bodyPr wrap="none" anchor="ctr">
                    <a:prstTxWarp prst="textNoShape">
                      <a:avLst/>
                    </a:prstTxWarp>
                  </a:bodyPr>
                  <a:lstStyle/>
                  <a:p>
                    <a:endParaRPr lang="es-ES"/>
                  </a:p>
                </p:txBody>
              </p:sp>
              <p:sp>
                <p:nvSpPr>
                  <p:cNvPr id="140337" name="Oval 49"/>
                  <p:cNvSpPr>
                    <a:spLocks noChangeArrowheads="1"/>
                  </p:cNvSpPr>
                  <p:nvPr/>
                </p:nvSpPr>
                <p:spPr bwMode="auto">
                  <a:xfrm>
                    <a:off x="2477" y="3372"/>
                    <a:ext cx="141" cy="144"/>
                  </a:xfrm>
                  <a:prstGeom prst="ellipse">
                    <a:avLst/>
                  </a:prstGeom>
                  <a:gradFill rotWithShape="1">
                    <a:gsLst>
                      <a:gs pos="0">
                        <a:srgbClr val="D11405"/>
                      </a:gs>
                      <a:gs pos="100000">
                        <a:schemeClr val="hlink">
                          <a:alpha val="70000"/>
                        </a:schemeClr>
                      </a:gs>
                    </a:gsLst>
                    <a:path path="shape">
                      <a:fillToRect l="50000" t="50000" r="50000" b="50000"/>
                    </a:path>
                  </a:gradFill>
                  <a:ln w="9525">
                    <a:noFill/>
                    <a:round/>
                    <a:headEnd/>
                    <a:tailEnd/>
                  </a:ln>
                  <a:effectLst>
                    <a:prstShdw prst="shdw17" dist="17961" dir="2700000">
                      <a:srgbClr val="005C5C">
                        <a:alpha val="74998"/>
                      </a:srgbClr>
                    </a:prstShdw>
                  </a:effectLst>
                </p:spPr>
                <p:txBody>
                  <a:bodyPr wrap="none" anchor="ctr">
                    <a:prstTxWarp prst="textNoShape">
                      <a:avLst/>
                    </a:prstTxWarp>
                  </a:bodyPr>
                  <a:lstStyle/>
                  <a:p>
                    <a:pPr>
                      <a:defRPr/>
                    </a:pPr>
                    <a:endParaRPr lang="en-US">
                      <a:ea typeface="+mn-ea"/>
                      <a:cs typeface="+mn-cs"/>
                    </a:endParaRPr>
                  </a:p>
                </p:txBody>
              </p:sp>
            </p:grpSp>
            <p:grpSp>
              <p:nvGrpSpPr>
                <p:cNvPr id="19" name="Group 50"/>
                <p:cNvGrpSpPr>
                  <a:grpSpLocks/>
                </p:cNvGrpSpPr>
                <p:nvPr/>
              </p:nvGrpSpPr>
              <p:grpSpPr bwMode="auto">
                <a:xfrm>
                  <a:off x="2120" y="2285"/>
                  <a:ext cx="147" cy="149"/>
                  <a:chOff x="2477" y="3375"/>
                  <a:chExt cx="147" cy="149"/>
                </a:xfrm>
              </p:grpSpPr>
              <p:sp>
                <p:nvSpPr>
                  <p:cNvPr id="267367" name="Oval 51"/>
                  <p:cNvSpPr>
                    <a:spLocks noChangeArrowheads="1"/>
                  </p:cNvSpPr>
                  <p:nvPr/>
                </p:nvSpPr>
                <p:spPr bwMode="auto">
                  <a:xfrm>
                    <a:off x="2483" y="3383"/>
                    <a:ext cx="141" cy="141"/>
                  </a:xfrm>
                  <a:prstGeom prst="ellipse">
                    <a:avLst/>
                  </a:prstGeom>
                  <a:solidFill>
                    <a:srgbClr val="969696"/>
                  </a:solidFill>
                  <a:ln w="9525">
                    <a:noFill/>
                    <a:round/>
                    <a:headEnd/>
                    <a:tailEnd/>
                  </a:ln>
                  <a:effectLst>
                    <a:prstShdw prst="shdw17" dist="17961" dir="2700000">
                      <a:srgbClr val="5A5A5A">
                        <a:alpha val="74997"/>
                      </a:srgbClr>
                    </a:prstShdw>
                  </a:effectLst>
                </p:spPr>
                <p:txBody>
                  <a:bodyPr wrap="none" anchor="ctr">
                    <a:prstTxWarp prst="textNoShape">
                      <a:avLst/>
                    </a:prstTxWarp>
                  </a:bodyPr>
                  <a:lstStyle/>
                  <a:p>
                    <a:endParaRPr lang="es-ES"/>
                  </a:p>
                </p:txBody>
              </p:sp>
              <p:sp>
                <p:nvSpPr>
                  <p:cNvPr id="140340" name="Oval 52"/>
                  <p:cNvSpPr>
                    <a:spLocks noChangeArrowheads="1"/>
                  </p:cNvSpPr>
                  <p:nvPr/>
                </p:nvSpPr>
                <p:spPr bwMode="auto">
                  <a:xfrm>
                    <a:off x="2480" y="3375"/>
                    <a:ext cx="141" cy="142"/>
                  </a:xfrm>
                  <a:prstGeom prst="ellipse">
                    <a:avLst/>
                  </a:prstGeom>
                  <a:gradFill rotWithShape="1">
                    <a:gsLst>
                      <a:gs pos="0">
                        <a:srgbClr val="D11405"/>
                      </a:gs>
                      <a:gs pos="100000">
                        <a:schemeClr val="hlink">
                          <a:alpha val="70000"/>
                        </a:schemeClr>
                      </a:gs>
                    </a:gsLst>
                    <a:path path="shape">
                      <a:fillToRect l="50000" t="50000" r="50000" b="50000"/>
                    </a:path>
                  </a:gradFill>
                  <a:ln w="9525">
                    <a:noFill/>
                    <a:round/>
                    <a:headEnd/>
                    <a:tailEnd/>
                  </a:ln>
                  <a:effectLst>
                    <a:prstShdw prst="shdw17" dist="17961" dir="2700000">
                      <a:srgbClr val="005C5C">
                        <a:alpha val="74998"/>
                      </a:srgbClr>
                    </a:prstShdw>
                  </a:effectLst>
                </p:spPr>
                <p:txBody>
                  <a:bodyPr wrap="none" anchor="ctr">
                    <a:prstTxWarp prst="textNoShape">
                      <a:avLst/>
                    </a:prstTxWarp>
                  </a:bodyPr>
                  <a:lstStyle/>
                  <a:p>
                    <a:pPr>
                      <a:defRPr/>
                    </a:pPr>
                    <a:endParaRPr lang="en-US">
                      <a:ea typeface="+mn-ea"/>
                      <a:cs typeface="+mn-cs"/>
                    </a:endParaRPr>
                  </a:p>
                </p:txBody>
              </p:sp>
            </p:grpSp>
            <p:grpSp>
              <p:nvGrpSpPr>
                <p:cNvPr id="20" name="Group 53"/>
                <p:cNvGrpSpPr>
                  <a:grpSpLocks/>
                </p:cNvGrpSpPr>
                <p:nvPr/>
              </p:nvGrpSpPr>
              <p:grpSpPr bwMode="auto">
                <a:xfrm>
                  <a:off x="2039" y="2722"/>
                  <a:ext cx="93" cy="94"/>
                  <a:chOff x="2477" y="3375"/>
                  <a:chExt cx="147" cy="149"/>
                </a:xfrm>
              </p:grpSpPr>
              <p:sp>
                <p:nvSpPr>
                  <p:cNvPr id="267365" name="Oval 54"/>
                  <p:cNvSpPr>
                    <a:spLocks noChangeArrowheads="1"/>
                  </p:cNvSpPr>
                  <p:nvPr/>
                </p:nvSpPr>
                <p:spPr bwMode="auto">
                  <a:xfrm>
                    <a:off x="2483" y="3383"/>
                    <a:ext cx="141" cy="141"/>
                  </a:xfrm>
                  <a:prstGeom prst="ellipse">
                    <a:avLst/>
                  </a:prstGeom>
                  <a:solidFill>
                    <a:srgbClr val="969696"/>
                  </a:solidFill>
                  <a:ln w="9525">
                    <a:noFill/>
                    <a:round/>
                    <a:headEnd/>
                    <a:tailEnd/>
                  </a:ln>
                  <a:effectLst>
                    <a:prstShdw prst="shdw17" dist="17961" dir="2700000">
                      <a:srgbClr val="5A5A5A">
                        <a:alpha val="74997"/>
                      </a:srgbClr>
                    </a:prstShdw>
                  </a:effectLst>
                </p:spPr>
                <p:txBody>
                  <a:bodyPr wrap="none" anchor="ctr">
                    <a:prstTxWarp prst="textNoShape">
                      <a:avLst/>
                    </a:prstTxWarp>
                  </a:bodyPr>
                  <a:lstStyle/>
                  <a:p>
                    <a:endParaRPr lang="es-ES"/>
                  </a:p>
                </p:txBody>
              </p:sp>
              <p:sp>
                <p:nvSpPr>
                  <p:cNvPr id="140343" name="Oval 55"/>
                  <p:cNvSpPr>
                    <a:spLocks noChangeArrowheads="1"/>
                  </p:cNvSpPr>
                  <p:nvPr/>
                </p:nvSpPr>
                <p:spPr bwMode="auto">
                  <a:xfrm>
                    <a:off x="2477" y="3375"/>
                    <a:ext cx="141" cy="141"/>
                  </a:xfrm>
                  <a:prstGeom prst="ellipse">
                    <a:avLst/>
                  </a:prstGeom>
                  <a:gradFill rotWithShape="1">
                    <a:gsLst>
                      <a:gs pos="0">
                        <a:srgbClr val="D11405"/>
                      </a:gs>
                      <a:gs pos="100000">
                        <a:schemeClr val="hlink">
                          <a:alpha val="70000"/>
                        </a:schemeClr>
                      </a:gs>
                    </a:gsLst>
                    <a:path path="shape">
                      <a:fillToRect l="50000" t="50000" r="50000" b="50000"/>
                    </a:path>
                  </a:gradFill>
                  <a:ln w="9525">
                    <a:noFill/>
                    <a:round/>
                    <a:headEnd/>
                    <a:tailEnd/>
                  </a:ln>
                  <a:effectLst>
                    <a:prstShdw prst="shdw17" dist="17961" dir="2700000">
                      <a:srgbClr val="005C5C">
                        <a:alpha val="74998"/>
                      </a:srgbClr>
                    </a:prstShdw>
                  </a:effectLst>
                </p:spPr>
                <p:txBody>
                  <a:bodyPr wrap="none" anchor="ctr">
                    <a:prstTxWarp prst="textNoShape">
                      <a:avLst/>
                    </a:prstTxWarp>
                  </a:bodyPr>
                  <a:lstStyle/>
                  <a:p>
                    <a:pPr>
                      <a:defRPr/>
                    </a:pPr>
                    <a:endParaRPr lang="en-US">
                      <a:ea typeface="+mn-ea"/>
                      <a:cs typeface="+mn-cs"/>
                    </a:endParaRPr>
                  </a:p>
                </p:txBody>
              </p:sp>
            </p:grpSp>
            <p:grpSp>
              <p:nvGrpSpPr>
                <p:cNvPr id="21" name="Group 56"/>
                <p:cNvGrpSpPr>
                  <a:grpSpLocks/>
                </p:cNvGrpSpPr>
                <p:nvPr/>
              </p:nvGrpSpPr>
              <p:grpSpPr bwMode="auto">
                <a:xfrm>
                  <a:off x="1907" y="2598"/>
                  <a:ext cx="93" cy="94"/>
                  <a:chOff x="2477" y="3375"/>
                  <a:chExt cx="147" cy="149"/>
                </a:xfrm>
              </p:grpSpPr>
              <p:sp>
                <p:nvSpPr>
                  <p:cNvPr id="267363" name="Oval 57"/>
                  <p:cNvSpPr>
                    <a:spLocks noChangeArrowheads="1"/>
                  </p:cNvSpPr>
                  <p:nvPr/>
                </p:nvSpPr>
                <p:spPr bwMode="auto">
                  <a:xfrm>
                    <a:off x="2483" y="3383"/>
                    <a:ext cx="141" cy="141"/>
                  </a:xfrm>
                  <a:prstGeom prst="ellipse">
                    <a:avLst/>
                  </a:prstGeom>
                  <a:solidFill>
                    <a:srgbClr val="969696"/>
                  </a:solidFill>
                  <a:ln w="9525">
                    <a:noFill/>
                    <a:round/>
                    <a:headEnd/>
                    <a:tailEnd/>
                  </a:ln>
                  <a:effectLst>
                    <a:prstShdw prst="shdw17" dist="17961" dir="2700000">
                      <a:srgbClr val="5A5A5A">
                        <a:alpha val="74997"/>
                      </a:srgbClr>
                    </a:prstShdw>
                  </a:effectLst>
                </p:spPr>
                <p:txBody>
                  <a:bodyPr wrap="none" anchor="ctr">
                    <a:prstTxWarp prst="textNoShape">
                      <a:avLst/>
                    </a:prstTxWarp>
                  </a:bodyPr>
                  <a:lstStyle/>
                  <a:p>
                    <a:endParaRPr lang="es-ES"/>
                  </a:p>
                </p:txBody>
              </p:sp>
              <p:sp>
                <p:nvSpPr>
                  <p:cNvPr id="140346" name="Oval 58"/>
                  <p:cNvSpPr>
                    <a:spLocks noChangeArrowheads="1"/>
                  </p:cNvSpPr>
                  <p:nvPr/>
                </p:nvSpPr>
                <p:spPr bwMode="auto">
                  <a:xfrm>
                    <a:off x="2482" y="3375"/>
                    <a:ext cx="137" cy="141"/>
                  </a:xfrm>
                  <a:prstGeom prst="ellipse">
                    <a:avLst/>
                  </a:prstGeom>
                  <a:gradFill rotWithShape="1">
                    <a:gsLst>
                      <a:gs pos="0">
                        <a:srgbClr val="D11405"/>
                      </a:gs>
                      <a:gs pos="100000">
                        <a:schemeClr val="hlink">
                          <a:alpha val="70000"/>
                        </a:schemeClr>
                      </a:gs>
                    </a:gsLst>
                    <a:path path="shape">
                      <a:fillToRect l="50000" t="50000" r="50000" b="50000"/>
                    </a:path>
                  </a:gradFill>
                  <a:ln w="9525">
                    <a:noFill/>
                    <a:round/>
                    <a:headEnd/>
                    <a:tailEnd/>
                  </a:ln>
                  <a:effectLst>
                    <a:prstShdw prst="shdw17" dist="17961" dir="2700000">
                      <a:srgbClr val="005C5C">
                        <a:alpha val="74998"/>
                      </a:srgbClr>
                    </a:prstShdw>
                  </a:effectLst>
                </p:spPr>
                <p:txBody>
                  <a:bodyPr wrap="none" anchor="ctr">
                    <a:prstTxWarp prst="textNoShape">
                      <a:avLst/>
                    </a:prstTxWarp>
                  </a:bodyPr>
                  <a:lstStyle/>
                  <a:p>
                    <a:pPr>
                      <a:defRPr/>
                    </a:pPr>
                    <a:endParaRPr lang="en-US">
                      <a:ea typeface="+mn-ea"/>
                      <a:cs typeface="+mn-cs"/>
                    </a:endParaRPr>
                  </a:p>
                </p:txBody>
              </p:sp>
            </p:grpSp>
            <p:grpSp>
              <p:nvGrpSpPr>
                <p:cNvPr id="22" name="Group 59"/>
                <p:cNvGrpSpPr>
                  <a:grpSpLocks/>
                </p:cNvGrpSpPr>
                <p:nvPr/>
              </p:nvGrpSpPr>
              <p:grpSpPr bwMode="auto">
                <a:xfrm>
                  <a:off x="1903" y="2694"/>
                  <a:ext cx="105" cy="106"/>
                  <a:chOff x="2477" y="3375"/>
                  <a:chExt cx="147" cy="149"/>
                </a:xfrm>
              </p:grpSpPr>
              <p:sp>
                <p:nvSpPr>
                  <p:cNvPr id="267361" name="Oval 60"/>
                  <p:cNvSpPr>
                    <a:spLocks noChangeArrowheads="1"/>
                  </p:cNvSpPr>
                  <p:nvPr/>
                </p:nvSpPr>
                <p:spPr bwMode="auto">
                  <a:xfrm>
                    <a:off x="2483" y="3383"/>
                    <a:ext cx="141" cy="141"/>
                  </a:xfrm>
                  <a:prstGeom prst="ellipse">
                    <a:avLst/>
                  </a:prstGeom>
                  <a:solidFill>
                    <a:srgbClr val="969696"/>
                  </a:solidFill>
                  <a:ln w="9525">
                    <a:noFill/>
                    <a:round/>
                    <a:headEnd/>
                    <a:tailEnd/>
                  </a:ln>
                  <a:effectLst>
                    <a:prstShdw prst="shdw17" dist="17961" dir="2700000">
                      <a:srgbClr val="5A5A5A">
                        <a:alpha val="74997"/>
                      </a:srgbClr>
                    </a:prstShdw>
                  </a:effectLst>
                </p:spPr>
                <p:txBody>
                  <a:bodyPr wrap="none" anchor="ctr">
                    <a:prstTxWarp prst="textNoShape">
                      <a:avLst/>
                    </a:prstTxWarp>
                  </a:bodyPr>
                  <a:lstStyle/>
                  <a:p>
                    <a:endParaRPr lang="es-ES"/>
                  </a:p>
                </p:txBody>
              </p:sp>
              <p:sp>
                <p:nvSpPr>
                  <p:cNvPr id="140349" name="Oval 61"/>
                  <p:cNvSpPr>
                    <a:spLocks noChangeArrowheads="1"/>
                  </p:cNvSpPr>
                  <p:nvPr/>
                </p:nvSpPr>
                <p:spPr bwMode="auto">
                  <a:xfrm>
                    <a:off x="2481" y="3371"/>
                    <a:ext cx="137" cy="144"/>
                  </a:xfrm>
                  <a:prstGeom prst="ellipse">
                    <a:avLst/>
                  </a:prstGeom>
                  <a:gradFill rotWithShape="1">
                    <a:gsLst>
                      <a:gs pos="0">
                        <a:srgbClr val="D11405"/>
                      </a:gs>
                      <a:gs pos="100000">
                        <a:schemeClr val="hlink">
                          <a:alpha val="70000"/>
                        </a:schemeClr>
                      </a:gs>
                    </a:gsLst>
                    <a:path path="shape">
                      <a:fillToRect l="50000" t="50000" r="50000" b="50000"/>
                    </a:path>
                  </a:gradFill>
                  <a:ln w="9525">
                    <a:noFill/>
                    <a:round/>
                    <a:headEnd/>
                    <a:tailEnd/>
                  </a:ln>
                  <a:effectLst>
                    <a:prstShdw prst="shdw17" dist="17961" dir="2700000">
                      <a:srgbClr val="005C5C">
                        <a:alpha val="74998"/>
                      </a:srgbClr>
                    </a:prstShdw>
                  </a:effectLst>
                </p:spPr>
                <p:txBody>
                  <a:bodyPr wrap="none" anchor="ctr">
                    <a:prstTxWarp prst="textNoShape">
                      <a:avLst/>
                    </a:prstTxWarp>
                  </a:bodyPr>
                  <a:lstStyle/>
                  <a:p>
                    <a:pPr>
                      <a:defRPr/>
                    </a:pPr>
                    <a:endParaRPr lang="en-US">
                      <a:ea typeface="+mn-ea"/>
                      <a:cs typeface="+mn-cs"/>
                    </a:endParaRPr>
                  </a:p>
                </p:txBody>
              </p:sp>
            </p:grpSp>
            <p:grpSp>
              <p:nvGrpSpPr>
                <p:cNvPr id="23" name="Group 62"/>
                <p:cNvGrpSpPr>
                  <a:grpSpLocks/>
                </p:cNvGrpSpPr>
                <p:nvPr/>
              </p:nvGrpSpPr>
              <p:grpSpPr bwMode="auto">
                <a:xfrm>
                  <a:off x="1850" y="2651"/>
                  <a:ext cx="74" cy="75"/>
                  <a:chOff x="2477" y="3375"/>
                  <a:chExt cx="147" cy="149"/>
                </a:xfrm>
              </p:grpSpPr>
              <p:sp>
                <p:nvSpPr>
                  <p:cNvPr id="267359" name="Oval 63"/>
                  <p:cNvSpPr>
                    <a:spLocks noChangeArrowheads="1"/>
                  </p:cNvSpPr>
                  <p:nvPr/>
                </p:nvSpPr>
                <p:spPr bwMode="auto">
                  <a:xfrm>
                    <a:off x="2483" y="3383"/>
                    <a:ext cx="141" cy="141"/>
                  </a:xfrm>
                  <a:prstGeom prst="ellipse">
                    <a:avLst/>
                  </a:prstGeom>
                  <a:solidFill>
                    <a:srgbClr val="969696"/>
                  </a:solidFill>
                  <a:ln w="9525">
                    <a:noFill/>
                    <a:round/>
                    <a:headEnd/>
                    <a:tailEnd/>
                  </a:ln>
                  <a:effectLst>
                    <a:prstShdw prst="shdw17" dist="17961" dir="2700000">
                      <a:srgbClr val="5A5A5A">
                        <a:alpha val="74997"/>
                      </a:srgbClr>
                    </a:prstShdw>
                  </a:effectLst>
                </p:spPr>
                <p:txBody>
                  <a:bodyPr wrap="none" anchor="ctr">
                    <a:prstTxWarp prst="textNoShape">
                      <a:avLst/>
                    </a:prstTxWarp>
                  </a:bodyPr>
                  <a:lstStyle/>
                  <a:p>
                    <a:endParaRPr lang="es-ES"/>
                  </a:p>
                </p:txBody>
              </p:sp>
              <p:sp>
                <p:nvSpPr>
                  <p:cNvPr id="140352" name="Oval 64"/>
                  <p:cNvSpPr>
                    <a:spLocks noChangeArrowheads="1"/>
                  </p:cNvSpPr>
                  <p:nvPr/>
                </p:nvSpPr>
                <p:spPr bwMode="auto">
                  <a:xfrm>
                    <a:off x="2476" y="3375"/>
                    <a:ext cx="142" cy="142"/>
                  </a:xfrm>
                  <a:prstGeom prst="ellipse">
                    <a:avLst/>
                  </a:prstGeom>
                  <a:gradFill rotWithShape="1">
                    <a:gsLst>
                      <a:gs pos="0">
                        <a:srgbClr val="D11405"/>
                      </a:gs>
                      <a:gs pos="100000">
                        <a:schemeClr val="hlink">
                          <a:alpha val="70000"/>
                        </a:schemeClr>
                      </a:gs>
                    </a:gsLst>
                    <a:path path="shape">
                      <a:fillToRect l="50000" t="50000" r="50000" b="50000"/>
                    </a:path>
                  </a:gradFill>
                  <a:ln w="9525">
                    <a:noFill/>
                    <a:round/>
                    <a:headEnd/>
                    <a:tailEnd/>
                  </a:ln>
                  <a:effectLst>
                    <a:prstShdw prst="shdw17" dist="17961" dir="2700000">
                      <a:srgbClr val="005C5C">
                        <a:alpha val="74998"/>
                      </a:srgbClr>
                    </a:prstShdw>
                  </a:effectLst>
                </p:spPr>
                <p:txBody>
                  <a:bodyPr wrap="none" anchor="ctr">
                    <a:prstTxWarp prst="textNoShape">
                      <a:avLst/>
                    </a:prstTxWarp>
                  </a:bodyPr>
                  <a:lstStyle/>
                  <a:p>
                    <a:pPr>
                      <a:defRPr/>
                    </a:pPr>
                    <a:endParaRPr lang="en-US">
                      <a:ea typeface="+mn-ea"/>
                      <a:cs typeface="+mn-cs"/>
                    </a:endParaRPr>
                  </a:p>
                </p:txBody>
              </p:sp>
            </p:grpSp>
          </p:grpSp>
        </p:grpSp>
        <p:grpSp>
          <p:nvGrpSpPr>
            <p:cNvPr id="24" name="Group 65"/>
            <p:cNvGrpSpPr>
              <a:grpSpLocks/>
            </p:cNvGrpSpPr>
            <p:nvPr/>
          </p:nvGrpSpPr>
          <p:grpSpPr bwMode="auto">
            <a:xfrm>
              <a:off x="733" y="3416"/>
              <a:ext cx="1460" cy="785"/>
              <a:chOff x="793" y="3284"/>
              <a:chExt cx="1460" cy="785"/>
            </a:xfrm>
          </p:grpSpPr>
          <p:sp>
            <p:nvSpPr>
              <p:cNvPr id="267323" name="Text Box 66"/>
              <p:cNvSpPr txBox="1">
                <a:spLocks noChangeArrowheads="1"/>
              </p:cNvSpPr>
              <p:nvPr/>
            </p:nvSpPr>
            <p:spPr bwMode="auto">
              <a:xfrm>
                <a:off x="793" y="3877"/>
                <a:ext cx="1460" cy="192"/>
              </a:xfrm>
              <a:prstGeom prst="rect">
                <a:avLst/>
              </a:prstGeom>
              <a:noFill/>
              <a:ln w="9525">
                <a:noFill/>
                <a:miter lim="800000"/>
                <a:headEnd/>
                <a:tailEnd/>
              </a:ln>
            </p:spPr>
            <p:txBody>
              <a:bodyPr>
                <a:prstTxWarp prst="textNoShape">
                  <a:avLst/>
                </a:prstTxWarp>
                <a:spAutoFit/>
              </a:bodyPr>
              <a:lstStyle/>
              <a:p>
                <a:pPr algn="ctr">
                  <a:spcBef>
                    <a:spcPct val="50000"/>
                  </a:spcBef>
                </a:pPr>
                <a:r>
                  <a:rPr lang="en-US" sz="1400" b="1"/>
                  <a:t>Apoptosis Resistance</a:t>
                </a:r>
              </a:p>
            </p:txBody>
          </p:sp>
          <p:grpSp>
            <p:nvGrpSpPr>
              <p:cNvPr id="25" name="Group 67"/>
              <p:cNvGrpSpPr>
                <a:grpSpLocks/>
              </p:cNvGrpSpPr>
              <p:nvPr/>
            </p:nvGrpSpPr>
            <p:grpSpPr bwMode="auto">
              <a:xfrm rot="-991618">
                <a:off x="1217" y="3284"/>
                <a:ext cx="613" cy="615"/>
                <a:chOff x="1040" y="3415"/>
                <a:chExt cx="613" cy="615"/>
              </a:xfrm>
            </p:grpSpPr>
            <p:sp>
              <p:nvSpPr>
                <p:cNvPr id="140356" name="Freeform 68"/>
                <p:cNvSpPr>
                  <a:spLocks/>
                </p:cNvSpPr>
                <p:nvPr/>
              </p:nvSpPr>
              <p:spPr bwMode="auto">
                <a:xfrm>
                  <a:off x="1040" y="3415"/>
                  <a:ext cx="613" cy="615"/>
                </a:xfrm>
                <a:custGeom>
                  <a:avLst/>
                  <a:gdLst/>
                  <a:ahLst/>
                  <a:cxnLst>
                    <a:cxn ang="0">
                      <a:pos x="156" y="420"/>
                    </a:cxn>
                    <a:cxn ang="0">
                      <a:pos x="0" y="495"/>
                    </a:cxn>
                    <a:cxn ang="0">
                      <a:pos x="157" y="634"/>
                    </a:cxn>
                    <a:cxn ang="0">
                      <a:pos x="123" y="783"/>
                    </a:cxn>
                    <a:cxn ang="0">
                      <a:pos x="315" y="783"/>
                    </a:cxn>
                    <a:cxn ang="0">
                      <a:pos x="297" y="948"/>
                    </a:cxn>
                    <a:cxn ang="0">
                      <a:pos x="463" y="879"/>
                    </a:cxn>
                    <a:cxn ang="0">
                      <a:pos x="445" y="1079"/>
                    </a:cxn>
                    <a:cxn ang="0">
                      <a:pos x="533" y="1062"/>
                    </a:cxn>
                    <a:cxn ang="0">
                      <a:pos x="637" y="896"/>
                    </a:cxn>
                    <a:cxn ang="0">
                      <a:pos x="732" y="1092"/>
                    </a:cxn>
                    <a:cxn ang="0">
                      <a:pos x="768" y="887"/>
                    </a:cxn>
                    <a:cxn ang="0">
                      <a:pos x="1074" y="887"/>
                    </a:cxn>
                    <a:cxn ang="0">
                      <a:pos x="960" y="765"/>
                    </a:cxn>
                    <a:cxn ang="0">
                      <a:pos x="856" y="669"/>
                    </a:cxn>
                    <a:cxn ang="0">
                      <a:pos x="1021" y="495"/>
                    </a:cxn>
                    <a:cxn ang="0">
                      <a:pos x="681" y="512"/>
                    </a:cxn>
                    <a:cxn ang="0">
                      <a:pos x="882" y="276"/>
                    </a:cxn>
                    <a:cxn ang="0">
                      <a:pos x="646" y="233"/>
                    </a:cxn>
                    <a:cxn ang="0">
                      <a:pos x="575" y="1"/>
                    </a:cxn>
                    <a:cxn ang="0">
                      <a:pos x="427" y="237"/>
                    </a:cxn>
                    <a:cxn ang="0">
                      <a:pos x="365" y="132"/>
                    </a:cxn>
                    <a:cxn ang="0">
                      <a:pos x="252" y="36"/>
                    </a:cxn>
                    <a:cxn ang="0">
                      <a:pos x="252" y="307"/>
                    </a:cxn>
                    <a:cxn ang="0">
                      <a:pos x="108" y="132"/>
                    </a:cxn>
                    <a:cxn ang="0">
                      <a:pos x="156" y="420"/>
                    </a:cxn>
                  </a:cxnLst>
                  <a:rect l="0" t="0" r="r" b="b"/>
                  <a:pathLst>
                    <a:path w="1106" h="1109">
                      <a:moveTo>
                        <a:pt x="156" y="420"/>
                      </a:moveTo>
                      <a:cubicBezTo>
                        <a:pt x="138" y="480"/>
                        <a:pt x="0" y="459"/>
                        <a:pt x="0" y="495"/>
                      </a:cubicBezTo>
                      <a:cubicBezTo>
                        <a:pt x="0" y="531"/>
                        <a:pt x="136" y="586"/>
                        <a:pt x="157" y="634"/>
                      </a:cubicBezTo>
                      <a:cubicBezTo>
                        <a:pt x="178" y="682"/>
                        <a:pt x="97" y="758"/>
                        <a:pt x="123" y="783"/>
                      </a:cubicBezTo>
                      <a:cubicBezTo>
                        <a:pt x="149" y="808"/>
                        <a:pt x="286" y="756"/>
                        <a:pt x="315" y="783"/>
                      </a:cubicBezTo>
                      <a:cubicBezTo>
                        <a:pt x="344" y="810"/>
                        <a:pt x="272" y="932"/>
                        <a:pt x="297" y="948"/>
                      </a:cubicBezTo>
                      <a:cubicBezTo>
                        <a:pt x="322" y="964"/>
                        <a:pt x="438" y="857"/>
                        <a:pt x="463" y="879"/>
                      </a:cubicBezTo>
                      <a:cubicBezTo>
                        <a:pt x="488" y="901"/>
                        <a:pt x="433" y="1049"/>
                        <a:pt x="445" y="1079"/>
                      </a:cubicBezTo>
                      <a:cubicBezTo>
                        <a:pt x="457" y="1109"/>
                        <a:pt x="501" y="1092"/>
                        <a:pt x="533" y="1062"/>
                      </a:cubicBezTo>
                      <a:cubicBezTo>
                        <a:pt x="565" y="1032"/>
                        <a:pt x="604" y="891"/>
                        <a:pt x="637" y="896"/>
                      </a:cubicBezTo>
                      <a:cubicBezTo>
                        <a:pt x="670" y="901"/>
                        <a:pt x="710" y="1093"/>
                        <a:pt x="732" y="1092"/>
                      </a:cubicBezTo>
                      <a:cubicBezTo>
                        <a:pt x="754" y="1091"/>
                        <a:pt x="711" y="921"/>
                        <a:pt x="768" y="887"/>
                      </a:cubicBezTo>
                      <a:cubicBezTo>
                        <a:pt x="825" y="853"/>
                        <a:pt x="1042" y="907"/>
                        <a:pt x="1074" y="887"/>
                      </a:cubicBezTo>
                      <a:cubicBezTo>
                        <a:pt x="1106" y="867"/>
                        <a:pt x="996" y="801"/>
                        <a:pt x="960" y="765"/>
                      </a:cubicBezTo>
                      <a:cubicBezTo>
                        <a:pt x="924" y="729"/>
                        <a:pt x="846" y="714"/>
                        <a:pt x="856" y="669"/>
                      </a:cubicBezTo>
                      <a:cubicBezTo>
                        <a:pt x="866" y="624"/>
                        <a:pt x="1050" y="521"/>
                        <a:pt x="1021" y="495"/>
                      </a:cubicBezTo>
                      <a:cubicBezTo>
                        <a:pt x="992" y="469"/>
                        <a:pt x="704" y="548"/>
                        <a:pt x="681" y="512"/>
                      </a:cubicBezTo>
                      <a:cubicBezTo>
                        <a:pt x="658" y="476"/>
                        <a:pt x="888" y="322"/>
                        <a:pt x="882" y="276"/>
                      </a:cubicBezTo>
                      <a:cubicBezTo>
                        <a:pt x="876" y="230"/>
                        <a:pt x="697" y="279"/>
                        <a:pt x="646" y="233"/>
                      </a:cubicBezTo>
                      <a:cubicBezTo>
                        <a:pt x="595" y="187"/>
                        <a:pt x="611" y="0"/>
                        <a:pt x="575" y="1"/>
                      </a:cubicBezTo>
                      <a:cubicBezTo>
                        <a:pt x="539" y="2"/>
                        <a:pt x="462" y="215"/>
                        <a:pt x="427" y="237"/>
                      </a:cubicBezTo>
                      <a:cubicBezTo>
                        <a:pt x="392" y="259"/>
                        <a:pt x="394" y="165"/>
                        <a:pt x="365" y="132"/>
                      </a:cubicBezTo>
                      <a:cubicBezTo>
                        <a:pt x="336" y="99"/>
                        <a:pt x="271" y="7"/>
                        <a:pt x="252" y="36"/>
                      </a:cubicBezTo>
                      <a:cubicBezTo>
                        <a:pt x="233" y="65"/>
                        <a:pt x="276" y="291"/>
                        <a:pt x="252" y="307"/>
                      </a:cubicBezTo>
                      <a:cubicBezTo>
                        <a:pt x="228" y="323"/>
                        <a:pt x="124" y="113"/>
                        <a:pt x="108" y="132"/>
                      </a:cubicBezTo>
                      <a:cubicBezTo>
                        <a:pt x="92" y="151"/>
                        <a:pt x="140" y="341"/>
                        <a:pt x="156" y="420"/>
                      </a:cubicBezTo>
                      <a:close/>
                    </a:path>
                  </a:pathLst>
                </a:custGeom>
                <a:gradFill rotWithShape="1">
                  <a:gsLst>
                    <a:gs pos="0">
                      <a:schemeClr val="bg2">
                        <a:alpha val="0"/>
                      </a:schemeClr>
                    </a:gs>
                    <a:gs pos="100000">
                      <a:schemeClr val="bg2">
                        <a:gamma/>
                        <a:tint val="48627"/>
                        <a:invGamma/>
                        <a:alpha val="31000"/>
                      </a:schemeClr>
                    </a:gs>
                  </a:gsLst>
                  <a:path path="rect">
                    <a:fillToRect l="50000" t="50000" r="50000" b="50000"/>
                  </a:path>
                </a:gradFill>
                <a:ln w="12700" cap="flat" cmpd="sng">
                  <a:solidFill>
                    <a:schemeClr val="bg2"/>
                  </a:solidFill>
                  <a:prstDash val="dash"/>
                  <a:round/>
                  <a:headEnd/>
                  <a:tailEnd/>
                </a:ln>
                <a:effectLst/>
              </p:spPr>
              <p:txBody>
                <a:bodyPr/>
                <a:lstStyle/>
                <a:p>
                  <a:pPr>
                    <a:defRPr/>
                  </a:pPr>
                  <a:endParaRPr lang="en-US">
                    <a:ea typeface="+mn-ea"/>
                    <a:cs typeface="+mn-cs"/>
                  </a:endParaRPr>
                </a:p>
              </p:txBody>
            </p:sp>
            <p:grpSp>
              <p:nvGrpSpPr>
                <p:cNvPr id="26" name="Group 69"/>
                <p:cNvGrpSpPr>
                  <a:grpSpLocks/>
                </p:cNvGrpSpPr>
                <p:nvPr/>
              </p:nvGrpSpPr>
              <p:grpSpPr bwMode="auto">
                <a:xfrm>
                  <a:off x="1306" y="3548"/>
                  <a:ext cx="63" cy="107"/>
                  <a:chOff x="384" y="2640"/>
                  <a:chExt cx="200" cy="336"/>
                </a:xfrm>
              </p:grpSpPr>
              <p:sp>
                <p:nvSpPr>
                  <p:cNvPr id="267336" name="Freeform 70"/>
                  <p:cNvSpPr>
                    <a:spLocks/>
                  </p:cNvSpPr>
                  <p:nvPr/>
                </p:nvSpPr>
                <p:spPr bwMode="auto">
                  <a:xfrm flipH="1">
                    <a:off x="384" y="2640"/>
                    <a:ext cx="152" cy="336"/>
                  </a:xfrm>
                  <a:custGeom>
                    <a:avLst/>
                    <a:gdLst>
                      <a:gd name="T0" fmla="*/ 8 w 152"/>
                      <a:gd name="T1" fmla="*/ 0 h 336"/>
                      <a:gd name="T2" fmla="*/ 104 w 152"/>
                      <a:gd name="T3" fmla="*/ 96 h 336"/>
                      <a:gd name="T4" fmla="*/ 8 w 152"/>
                      <a:gd name="T5" fmla="*/ 240 h 336"/>
                      <a:gd name="T6" fmla="*/ 152 w 152"/>
                      <a:gd name="T7" fmla="*/ 336 h 336"/>
                      <a:gd name="T8" fmla="*/ 0 60000 65536"/>
                      <a:gd name="T9" fmla="*/ 0 60000 65536"/>
                      <a:gd name="T10" fmla="*/ 0 60000 65536"/>
                      <a:gd name="T11" fmla="*/ 0 60000 65536"/>
                      <a:gd name="T12" fmla="*/ 0 w 152"/>
                      <a:gd name="T13" fmla="*/ 0 h 336"/>
                      <a:gd name="T14" fmla="*/ 152 w 152"/>
                      <a:gd name="T15" fmla="*/ 336 h 336"/>
                    </a:gdLst>
                    <a:ahLst/>
                    <a:cxnLst>
                      <a:cxn ang="T8">
                        <a:pos x="T0" y="T1"/>
                      </a:cxn>
                      <a:cxn ang="T9">
                        <a:pos x="T2" y="T3"/>
                      </a:cxn>
                      <a:cxn ang="T10">
                        <a:pos x="T4" y="T5"/>
                      </a:cxn>
                      <a:cxn ang="T11">
                        <a:pos x="T6" y="T7"/>
                      </a:cxn>
                    </a:cxnLst>
                    <a:rect l="T12" t="T13" r="T14" b="T15"/>
                    <a:pathLst>
                      <a:path w="152" h="336">
                        <a:moveTo>
                          <a:pt x="8" y="0"/>
                        </a:moveTo>
                        <a:cubicBezTo>
                          <a:pt x="56" y="28"/>
                          <a:pt x="104" y="56"/>
                          <a:pt x="104" y="96"/>
                        </a:cubicBezTo>
                        <a:cubicBezTo>
                          <a:pt x="104" y="136"/>
                          <a:pt x="0" y="200"/>
                          <a:pt x="8" y="240"/>
                        </a:cubicBezTo>
                        <a:cubicBezTo>
                          <a:pt x="16" y="280"/>
                          <a:pt x="136" y="320"/>
                          <a:pt x="152" y="336"/>
                        </a:cubicBezTo>
                      </a:path>
                    </a:pathLst>
                  </a:custGeom>
                  <a:noFill/>
                  <a:ln w="19050">
                    <a:solidFill>
                      <a:srgbClr val="CC6600"/>
                    </a:solidFill>
                    <a:round/>
                    <a:headEnd/>
                    <a:tailEnd/>
                  </a:ln>
                  <a:effectLst>
                    <a:prstShdw prst="shdw17" dist="17961" dir="13500000">
                      <a:srgbClr val="7A3D00">
                        <a:alpha val="74997"/>
                      </a:srgbClr>
                    </a:prstShdw>
                  </a:effectLst>
                </p:spPr>
                <p:txBody>
                  <a:bodyPr>
                    <a:prstTxWarp prst="textNoShape">
                      <a:avLst/>
                    </a:prstTxWarp>
                  </a:bodyPr>
                  <a:lstStyle/>
                  <a:p>
                    <a:endParaRPr lang="es-ES"/>
                  </a:p>
                </p:txBody>
              </p:sp>
              <p:sp>
                <p:nvSpPr>
                  <p:cNvPr id="267337" name="Freeform 71"/>
                  <p:cNvSpPr>
                    <a:spLocks/>
                  </p:cNvSpPr>
                  <p:nvPr/>
                </p:nvSpPr>
                <p:spPr bwMode="auto">
                  <a:xfrm>
                    <a:off x="432" y="2640"/>
                    <a:ext cx="152" cy="336"/>
                  </a:xfrm>
                  <a:custGeom>
                    <a:avLst/>
                    <a:gdLst>
                      <a:gd name="T0" fmla="*/ 8 w 152"/>
                      <a:gd name="T1" fmla="*/ 0 h 336"/>
                      <a:gd name="T2" fmla="*/ 104 w 152"/>
                      <a:gd name="T3" fmla="*/ 96 h 336"/>
                      <a:gd name="T4" fmla="*/ 8 w 152"/>
                      <a:gd name="T5" fmla="*/ 240 h 336"/>
                      <a:gd name="T6" fmla="*/ 152 w 152"/>
                      <a:gd name="T7" fmla="*/ 336 h 336"/>
                      <a:gd name="T8" fmla="*/ 0 60000 65536"/>
                      <a:gd name="T9" fmla="*/ 0 60000 65536"/>
                      <a:gd name="T10" fmla="*/ 0 60000 65536"/>
                      <a:gd name="T11" fmla="*/ 0 60000 65536"/>
                      <a:gd name="T12" fmla="*/ 0 w 152"/>
                      <a:gd name="T13" fmla="*/ 0 h 336"/>
                      <a:gd name="T14" fmla="*/ 152 w 152"/>
                      <a:gd name="T15" fmla="*/ 336 h 336"/>
                    </a:gdLst>
                    <a:ahLst/>
                    <a:cxnLst>
                      <a:cxn ang="T8">
                        <a:pos x="T0" y="T1"/>
                      </a:cxn>
                      <a:cxn ang="T9">
                        <a:pos x="T2" y="T3"/>
                      </a:cxn>
                      <a:cxn ang="T10">
                        <a:pos x="T4" y="T5"/>
                      </a:cxn>
                      <a:cxn ang="T11">
                        <a:pos x="T6" y="T7"/>
                      </a:cxn>
                    </a:cxnLst>
                    <a:rect l="T12" t="T13" r="T14" b="T15"/>
                    <a:pathLst>
                      <a:path w="152" h="336">
                        <a:moveTo>
                          <a:pt x="8" y="0"/>
                        </a:moveTo>
                        <a:cubicBezTo>
                          <a:pt x="56" y="28"/>
                          <a:pt x="104" y="56"/>
                          <a:pt x="104" y="96"/>
                        </a:cubicBezTo>
                        <a:cubicBezTo>
                          <a:pt x="104" y="136"/>
                          <a:pt x="0" y="200"/>
                          <a:pt x="8" y="240"/>
                        </a:cubicBezTo>
                        <a:cubicBezTo>
                          <a:pt x="16" y="280"/>
                          <a:pt x="136" y="320"/>
                          <a:pt x="152" y="336"/>
                        </a:cubicBezTo>
                      </a:path>
                    </a:pathLst>
                  </a:custGeom>
                  <a:noFill/>
                  <a:ln w="19050">
                    <a:solidFill>
                      <a:srgbClr val="CC6600"/>
                    </a:solidFill>
                    <a:round/>
                    <a:headEnd/>
                    <a:tailEnd/>
                  </a:ln>
                  <a:effectLst>
                    <a:prstShdw prst="shdw17" dist="17961" dir="13500000">
                      <a:srgbClr val="7A3D00">
                        <a:alpha val="74997"/>
                      </a:srgbClr>
                    </a:prstShdw>
                  </a:effectLst>
                </p:spPr>
                <p:txBody>
                  <a:bodyPr>
                    <a:prstTxWarp prst="textNoShape">
                      <a:avLst/>
                    </a:prstTxWarp>
                  </a:bodyPr>
                  <a:lstStyle/>
                  <a:p>
                    <a:endParaRPr lang="es-ES"/>
                  </a:p>
                </p:txBody>
              </p:sp>
            </p:grpSp>
            <p:grpSp>
              <p:nvGrpSpPr>
                <p:cNvPr id="27" name="Group 72"/>
                <p:cNvGrpSpPr>
                  <a:grpSpLocks/>
                </p:cNvGrpSpPr>
                <p:nvPr/>
              </p:nvGrpSpPr>
              <p:grpSpPr bwMode="auto">
                <a:xfrm rot="-2975221">
                  <a:off x="1173" y="3601"/>
                  <a:ext cx="63" cy="107"/>
                  <a:chOff x="384" y="2640"/>
                  <a:chExt cx="200" cy="336"/>
                </a:xfrm>
              </p:grpSpPr>
              <p:sp>
                <p:nvSpPr>
                  <p:cNvPr id="267334" name="Freeform 73"/>
                  <p:cNvSpPr>
                    <a:spLocks/>
                  </p:cNvSpPr>
                  <p:nvPr/>
                </p:nvSpPr>
                <p:spPr bwMode="auto">
                  <a:xfrm flipH="1">
                    <a:off x="384" y="2640"/>
                    <a:ext cx="152" cy="336"/>
                  </a:xfrm>
                  <a:custGeom>
                    <a:avLst/>
                    <a:gdLst>
                      <a:gd name="T0" fmla="*/ 8 w 152"/>
                      <a:gd name="T1" fmla="*/ 0 h 336"/>
                      <a:gd name="T2" fmla="*/ 104 w 152"/>
                      <a:gd name="T3" fmla="*/ 96 h 336"/>
                      <a:gd name="T4" fmla="*/ 8 w 152"/>
                      <a:gd name="T5" fmla="*/ 240 h 336"/>
                      <a:gd name="T6" fmla="*/ 152 w 152"/>
                      <a:gd name="T7" fmla="*/ 336 h 336"/>
                      <a:gd name="T8" fmla="*/ 0 60000 65536"/>
                      <a:gd name="T9" fmla="*/ 0 60000 65536"/>
                      <a:gd name="T10" fmla="*/ 0 60000 65536"/>
                      <a:gd name="T11" fmla="*/ 0 60000 65536"/>
                      <a:gd name="T12" fmla="*/ 0 w 152"/>
                      <a:gd name="T13" fmla="*/ 0 h 336"/>
                      <a:gd name="T14" fmla="*/ 152 w 152"/>
                      <a:gd name="T15" fmla="*/ 336 h 336"/>
                    </a:gdLst>
                    <a:ahLst/>
                    <a:cxnLst>
                      <a:cxn ang="T8">
                        <a:pos x="T0" y="T1"/>
                      </a:cxn>
                      <a:cxn ang="T9">
                        <a:pos x="T2" y="T3"/>
                      </a:cxn>
                      <a:cxn ang="T10">
                        <a:pos x="T4" y="T5"/>
                      </a:cxn>
                      <a:cxn ang="T11">
                        <a:pos x="T6" y="T7"/>
                      </a:cxn>
                    </a:cxnLst>
                    <a:rect l="T12" t="T13" r="T14" b="T15"/>
                    <a:pathLst>
                      <a:path w="152" h="336">
                        <a:moveTo>
                          <a:pt x="8" y="0"/>
                        </a:moveTo>
                        <a:cubicBezTo>
                          <a:pt x="56" y="28"/>
                          <a:pt x="104" y="56"/>
                          <a:pt x="104" y="96"/>
                        </a:cubicBezTo>
                        <a:cubicBezTo>
                          <a:pt x="104" y="136"/>
                          <a:pt x="0" y="200"/>
                          <a:pt x="8" y="240"/>
                        </a:cubicBezTo>
                        <a:cubicBezTo>
                          <a:pt x="16" y="280"/>
                          <a:pt x="136" y="320"/>
                          <a:pt x="152" y="336"/>
                        </a:cubicBezTo>
                      </a:path>
                    </a:pathLst>
                  </a:custGeom>
                  <a:noFill/>
                  <a:ln w="19050">
                    <a:solidFill>
                      <a:srgbClr val="CC6600"/>
                    </a:solidFill>
                    <a:round/>
                    <a:headEnd/>
                    <a:tailEnd/>
                  </a:ln>
                  <a:effectLst>
                    <a:prstShdw prst="shdw17" dist="17961" dir="13500000">
                      <a:srgbClr val="7A3D00">
                        <a:alpha val="74997"/>
                      </a:srgbClr>
                    </a:prstShdw>
                  </a:effectLst>
                </p:spPr>
                <p:txBody>
                  <a:bodyPr>
                    <a:prstTxWarp prst="textNoShape">
                      <a:avLst/>
                    </a:prstTxWarp>
                  </a:bodyPr>
                  <a:lstStyle/>
                  <a:p>
                    <a:endParaRPr lang="es-ES"/>
                  </a:p>
                </p:txBody>
              </p:sp>
              <p:sp>
                <p:nvSpPr>
                  <p:cNvPr id="267335" name="Freeform 74"/>
                  <p:cNvSpPr>
                    <a:spLocks/>
                  </p:cNvSpPr>
                  <p:nvPr/>
                </p:nvSpPr>
                <p:spPr bwMode="auto">
                  <a:xfrm>
                    <a:off x="432" y="2640"/>
                    <a:ext cx="152" cy="336"/>
                  </a:xfrm>
                  <a:custGeom>
                    <a:avLst/>
                    <a:gdLst>
                      <a:gd name="T0" fmla="*/ 8 w 152"/>
                      <a:gd name="T1" fmla="*/ 0 h 336"/>
                      <a:gd name="T2" fmla="*/ 104 w 152"/>
                      <a:gd name="T3" fmla="*/ 96 h 336"/>
                      <a:gd name="T4" fmla="*/ 8 w 152"/>
                      <a:gd name="T5" fmla="*/ 240 h 336"/>
                      <a:gd name="T6" fmla="*/ 152 w 152"/>
                      <a:gd name="T7" fmla="*/ 336 h 336"/>
                      <a:gd name="T8" fmla="*/ 0 60000 65536"/>
                      <a:gd name="T9" fmla="*/ 0 60000 65536"/>
                      <a:gd name="T10" fmla="*/ 0 60000 65536"/>
                      <a:gd name="T11" fmla="*/ 0 60000 65536"/>
                      <a:gd name="T12" fmla="*/ 0 w 152"/>
                      <a:gd name="T13" fmla="*/ 0 h 336"/>
                      <a:gd name="T14" fmla="*/ 152 w 152"/>
                      <a:gd name="T15" fmla="*/ 336 h 336"/>
                    </a:gdLst>
                    <a:ahLst/>
                    <a:cxnLst>
                      <a:cxn ang="T8">
                        <a:pos x="T0" y="T1"/>
                      </a:cxn>
                      <a:cxn ang="T9">
                        <a:pos x="T2" y="T3"/>
                      </a:cxn>
                      <a:cxn ang="T10">
                        <a:pos x="T4" y="T5"/>
                      </a:cxn>
                      <a:cxn ang="T11">
                        <a:pos x="T6" y="T7"/>
                      </a:cxn>
                    </a:cxnLst>
                    <a:rect l="T12" t="T13" r="T14" b="T15"/>
                    <a:pathLst>
                      <a:path w="152" h="336">
                        <a:moveTo>
                          <a:pt x="8" y="0"/>
                        </a:moveTo>
                        <a:cubicBezTo>
                          <a:pt x="56" y="28"/>
                          <a:pt x="104" y="56"/>
                          <a:pt x="104" y="96"/>
                        </a:cubicBezTo>
                        <a:cubicBezTo>
                          <a:pt x="104" y="136"/>
                          <a:pt x="0" y="200"/>
                          <a:pt x="8" y="240"/>
                        </a:cubicBezTo>
                        <a:cubicBezTo>
                          <a:pt x="16" y="280"/>
                          <a:pt x="136" y="320"/>
                          <a:pt x="152" y="336"/>
                        </a:cubicBezTo>
                      </a:path>
                    </a:pathLst>
                  </a:custGeom>
                  <a:noFill/>
                  <a:ln w="19050">
                    <a:solidFill>
                      <a:srgbClr val="CC6600"/>
                    </a:solidFill>
                    <a:round/>
                    <a:headEnd/>
                    <a:tailEnd/>
                  </a:ln>
                  <a:effectLst>
                    <a:prstShdw prst="shdw17" dist="17961" dir="13500000">
                      <a:srgbClr val="7A3D00">
                        <a:alpha val="74997"/>
                      </a:srgbClr>
                    </a:prstShdw>
                  </a:effectLst>
                </p:spPr>
                <p:txBody>
                  <a:bodyPr>
                    <a:prstTxWarp prst="textNoShape">
                      <a:avLst/>
                    </a:prstTxWarp>
                  </a:bodyPr>
                  <a:lstStyle/>
                  <a:p>
                    <a:endParaRPr lang="es-ES"/>
                  </a:p>
                </p:txBody>
              </p:sp>
            </p:grpSp>
            <p:grpSp>
              <p:nvGrpSpPr>
                <p:cNvPr id="28" name="Group 75"/>
                <p:cNvGrpSpPr>
                  <a:grpSpLocks/>
                </p:cNvGrpSpPr>
                <p:nvPr/>
              </p:nvGrpSpPr>
              <p:grpSpPr bwMode="auto">
                <a:xfrm rot="-3619398">
                  <a:off x="1359" y="3762"/>
                  <a:ext cx="63" cy="106"/>
                  <a:chOff x="384" y="2640"/>
                  <a:chExt cx="200" cy="336"/>
                </a:xfrm>
              </p:grpSpPr>
              <p:sp>
                <p:nvSpPr>
                  <p:cNvPr id="267332" name="Freeform 76"/>
                  <p:cNvSpPr>
                    <a:spLocks/>
                  </p:cNvSpPr>
                  <p:nvPr/>
                </p:nvSpPr>
                <p:spPr bwMode="auto">
                  <a:xfrm flipH="1">
                    <a:off x="384" y="2640"/>
                    <a:ext cx="152" cy="336"/>
                  </a:xfrm>
                  <a:custGeom>
                    <a:avLst/>
                    <a:gdLst>
                      <a:gd name="T0" fmla="*/ 8 w 152"/>
                      <a:gd name="T1" fmla="*/ 0 h 336"/>
                      <a:gd name="T2" fmla="*/ 104 w 152"/>
                      <a:gd name="T3" fmla="*/ 96 h 336"/>
                      <a:gd name="T4" fmla="*/ 8 w 152"/>
                      <a:gd name="T5" fmla="*/ 240 h 336"/>
                      <a:gd name="T6" fmla="*/ 152 w 152"/>
                      <a:gd name="T7" fmla="*/ 336 h 336"/>
                      <a:gd name="T8" fmla="*/ 0 60000 65536"/>
                      <a:gd name="T9" fmla="*/ 0 60000 65536"/>
                      <a:gd name="T10" fmla="*/ 0 60000 65536"/>
                      <a:gd name="T11" fmla="*/ 0 60000 65536"/>
                      <a:gd name="T12" fmla="*/ 0 w 152"/>
                      <a:gd name="T13" fmla="*/ 0 h 336"/>
                      <a:gd name="T14" fmla="*/ 152 w 152"/>
                      <a:gd name="T15" fmla="*/ 336 h 336"/>
                    </a:gdLst>
                    <a:ahLst/>
                    <a:cxnLst>
                      <a:cxn ang="T8">
                        <a:pos x="T0" y="T1"/>
                      </a:cxn>
                      <a:cxn ang="T9">
                        <a:pos x="T2" y="T3"/>
                      </a:cxn>
                      <a:cxn ang="T10">
                        <a:pos x="T4" y="T5"/>
                      </a:cxn>
                      <a:cxn ang="T11">
                        <a:pos x="T6" y="T7"/>
                      </a:cxn>
                    </a:cxnLst>
                    <a:rect l="T12" t="T13" r="T14" b="T15"/>
                    <a:pathLst>
                      <a:path w="152" h="336">
                        <a:moveTo>
                          <a:pt x="8" y="0"/>
                        </a:moveTo>
                        <a:cubicBezTo>
                          <a:pt x="56" y="28"/>
                          <a:pt x="104" y="56"/>
                          <a:pt x="104" y="96"/>
                        </a:cubicBezTo>
                        <a:cubicBezTo>
                          <a:pt x="104" y="136"/>
                          <a:pt x="0" y="200"/>
                          <a:pt x="8" y="240"/>
                        </a:cubicBezTo>
                        <a:cubicBezTo>
                          <a:pt x="16" y="280"/>
                          <a:pt x="136" y="320"/>
                          <a:pt x="152" y="336"/>
                        </a:cubicBezTo>
                      </a:path>
                    </a:pathLst>
                  </a:custGeom>
                  <a:noFill/>
                  <a:ln w="19050">
                    <a:solidFill>
                      <a:srgbClr val="CC6600"/>
                    </a:solidFill>
                    <a:round/>
                    <a:headEnd/>
                    <a:tailEnd/>
                  </a:ln>
                  <a:effectLst>
                    <a:prstShdw prst="shdw17" dist="17961" dir="13500000">
                      <a:srgbClr val="7A3D00">
                        <a:alpha val="74997"/>
                      </a:srgbClr>
                    </a:prstShdw>
                  </a:effectLst>
                </p:spPr>
                <p:txBody>
                  <a:bodyPr>
                    <a:prstTxWarp prst="textNoShape">
                      <a:avLst/>
                    </a:prstTxWarp>
                  </a:bodyPr>
                  <a:lstStyle/>
                  <a:p>
                    <a:endParaRPr lang="es-ES"/>
                  </a:p>
                </p:txBody>
              </p:sp>
              <p:sp>
                <p:nvSpPr>
                  <p:cNvPr id="267333" name="Freeform 77"/>
                  <p:cNvSpPr>
                    <a:spLocks/>
                  </p:cNvSpPr>
                  <p:nvPr/>
                </p:nvSpPr>
                <p:spPr bwMode="auto">
                  <a:xfrm>
                    <a:off x="432" y="2640"/>
                    <a:ext cx="152" cy="336"/>
                  </a:xfrm>
                  <a:custGeom>
                    <a:avLst/>
                    <a:gdLst>
                      <a:gd name="T0" fmla="*/ 8 w 152"/>
                      <a:gd name="T1" fmla="*/ 0 h 336"/>
                      <a:gd name="T2" fmla="*/ 104 w 152"/>
                      <a:gd name="T3" fmla="*/ 96 h 336"/>
                      <a:gd name="T4" fmla="*/ 8 w 152"/>
                      <a:gd name="T5" fmla="*/ 240 h 336"/>
                      <a:gd name="T6" fmla="*/ 152 w 152"/>
                      <a:gd name="T7" fmla="*/ 336 h 336"/>
                      <a:gd name="T8" fmla="*/ 0 60000 65536"/>
                      <a:gd name="T9" fmla="*/ 0 60000 65536"/>
                      <a:gd name="T10" fmla="*/ 0 60000 65536"/>
                      <a:gd name="T11" fmla="*/ 0 60000 65536"/>
                      <a:gd name="T12" fmla="*/ 0 w 152"/>
                      <a:gd name="T13" fmla="*/ 0 h 336"/>
                      <a:gd name="T14" fmla="*/ 152 w 152"/>
                      <a:gd name="T15" fmla="*/ 336 h 336"/>
                    </a:gdLst>
                    <a:ahLst/>
                    <a:cxnLst>
                      <a:cxn ang="T8">
                        <a:pos x="T0" y="T1"/>
                      </a:cxn>
                      <a:cxn ang="T9">
                        <a:pos x="T2" y="T3"/>
                      </a:cxn>
                      <a:cxn ang="T10">
                        <a:pos x="T4" y="T5"/>
                      </a:cxn>
                      <a:cxn ang="T11">
                        <a:pos x="T6" y="T7"/>
                      </a:cxn>
                    </a:cxnLst>
                    <a:rect l="T12" t="T13" r="T14" b="T15"/>
                    <a:pathLst>
                      <a:path w="152" h="336">
                        <a:moveTo>
                          <a:pt x="8" y="0"/>
                        </a:moveTo>
                        <a:cubicBezTo>
                          <a:pt x="56" y="28"/>
                          <a:pt x="104" y="56"/>
                          <a:pt x="104" y="96"/>
                        </a:cubicBezTo>
                        <a:cubicBezTo>
                          <a:pt x="104" y="136"/>
                          <a:pt x="0" y="200"/>
                          <a:pt x="8" y="240"/>
                        </a:cubicBezTo>
                        <a:cubicBezTo>
                          <a:pt x="16" y="280"/>
                          <a:pt x="136" y="320"/>
                          <a:pt x="152" y="336"/>
                        </a:cubicBezTo>
                      </a:path>
                    </a:pathLst>
                  </a:custGeom>
                  <a:noFill/>
                  <a:ln w="19050">
                    <a:solidFill>
                      <a:srgbClr val="CC6600"/>
                    </a:solidFill>
                    <a:round/>
                    <a:headEnd/>
                    <a:tailEnd/>
                  </a:ln>
                  <a:effectLst>
                    <a:prstShdw prst="shdw17" dist="17961" dir="13500000">
                      <a:srgbClr val="7A3D00">
                        <a:alpha val="74997"/>
                      </a:srgbClr>
                    </a:prstShdw>
                  </a:effectLst>
                </p:spPr>
                <p:txBody>
                  <a:bodyPr>
                    <a:prstTxWarp prst="textNoShape">
                      <a:avLst/>
                    </a:prstTxWarp>
                  </a:bodyPr>
                  <a:lstStyle/>
                  <a:p>
                    <a:endParaRPr lang="es-ES"/>
                  </a:p>
                </p:txBody>
              </p:sp>
            </p:grpSp>
            <p:sp>
              <p:nvSpPr>
                <p:cNvPr id="267329" name="Freeform 78"/>
                <p:cNvSpPr>
                  <a:spLocks/>
                </p:cNvSpPr>
                <p:nvPr/>
              </p:nvSpPr>
              <p:spPr bwMode="auto">
                <a:xfrm rot="17980602" flipH="1">
                  <a:off x="1176" y="3731"/>
                  <a:ext cx="48" cy="107"/>
                </a:xfrm>
                <a:custGeom>
                  <a:avLst/>
                  <a:gdLst>
                    <a:gd name="T0" fmla="*/ 0 w 152"/>
                    <a:gd name="T1" fmla="*/ 0 h 336"/>
                    <a:gd name="T2" fmla="*/ 3 w 152"/>
                    <a:gd name="T3" fmla="*/ 3 h 336"/>
                    <a:gd name="T4" fmla="*/ 0 w 152"/>
                    <a:gd name="T5" fmla="*/ 8 h 336"/>
                    <a:gd name="T6" fmla="*/ 5 w 152"/>
                    <a:gd name="T7" fmla="*/ 11 h 336"/>
                    <a:gd name="T8" fmla="*/ 0 60000 65536"/>
                    <a:gd name="T9" fmla="*/ 0 60000 65536"/>
                    <a:gd name="T10" fmla="*/ 0 60000 65536"/>
                    <a:gd name="T11" fmla="*/ 0 60000 65536"/>
                    <a:gd name="T12" fmla="*/ 0 w 152"/>
                    <a:gd name="T13" fmla="*/ 0 h 336"/>
                    <a:gd name="T14" fmla="*/ 152 w 152"/>
                    <a:gd name="T15" fmla="*/ 336 h 336"/>
                  </a:gdLst>
                  <a:ahLst/>
                  <a:cxnLst>
                    <a:cxn ang="T8">
                      <a:pos x="T0" y="T1"/>
                    </a:cxn>
                    <a:cxn ang="T9">
                      <a:pos x="T2" y="T3"/>
                    </a:cxn>
                    <a:cxn ang="T10">
                      <a:pos x="T4" y="T5"/>
                    </a:cxn>
                    <a:cxn ang="T11">
                      <a:pos x="T6" y="T7"/>
                    </a:cxn>
                  </a:cxnLst>
                  <a:rect l="T12" t="T13" r="T14" b="T15"/>
                  <a:pathLst>
                    <a:path w="152" h="336">
                      <a:moveTo>
                        <a:pt x="8" y="0"/>
                      </a:moveTo>
                      <a:cubicBezTo>
                        <a:pt x="56" y="28"/>
                        <a:pt x="104" y="56"/>
                        <a:pt x="104" y="96"/>
                      </a:cubicBezTo>
                      <a:cubicBezTo>
                        <a:pt x="104" y="136"/>
                        <a:pt x="0" y="200"/>
                        <a:pt x="8" y="240"/>
                      </a:cubicBezTo>
                      <a:cubicBezTo>
                        <a:pt x="16" y="280"/>
                        <a:pt x="136" y="320"/>
                        <a:pt x="152" y="336"/>
                      </a:cubicBezTo>
                    </a:path>
                  </a:pathLst>
                </a:custGeom>
                <a:noFill/>
                <a:ln w="19050">
                  <a:solidFill>
                    <a:srgbClr val="CC6600"/>
                  </a:solidFill>
                  <a:round/>
                  <a:headEnd/>
                  <a:tailEnd/>
                </a:ln>
                <a:effectLst>
                  <a:prstShdw prst="shdw17" dist="17961" dir="13500000">
                    <a:srgbClr val="7A3D00">
                      <a:alpha val="74997"/>
                    </a:srgbClr>
                  </a:prstShdw>
                </a:effectLst>
              </p:spPr>
              <p:txBody>
                <a:bodyPr>
                  <a:prstTxWarp prst="textNoShape">
                    <a:avLst/>
                  </a:prstTxWarp>
                </a:bodyPr>
                <a:lstStyle/>
                <a:p>
                  <a:endParaRPr lang="es-ES"/>
                </a:p>
              </p:txBody>
            </p:sp>
            <p:sp>
              <p:nvSpPr>
                <p:cNvPr id="267330" name="Freeform 79"/>
                <p:cNvSpPr>
                  <a:spLocks/>
                </p:cNvSpPr>
                <p:nvPr/>
              </p:nvSpPr>
              <p:spPr bwMode="auto">
                <a:xfrm rot="-3619398">
                  <a:off x="1353" y="3690"/>
                  <a:ext cx="36" cy="80"/>
                </a:xfrm>
                <a:custGeom>
                  <a:avLst/>
                  <a:gdLst>
                    <a:gd name="T0" fmla="*/ 0 w 152"/>
                    <a:gd name="T1" fmla="*/ 0 h 336"/>
                    <a:gd name="T2" fmla="*/ 1 w 152"/>
                    <a:gd name="T3" fmla="*/ 1 h 336"/>
                    <a:gd name="T4" fmla="*/ 0 w 152"/>
                    <a:gd name="T5" fmla="*/ 3 h 336"/>
                    <a:gd name="T6" fmla="*/ 2 w 152"/>
                    <a:gd name="T7" fmla="*/ 5 h 336"/>
                    <a:gd name="T8" fmla="*/ 0 60000 65536"/>
                    <a:gd name="T9" fmla="*/ 0 60000 65536"/>
                    <a:gd name="T10" fmla="*/ 0 60000 65536"/>
                    <a:gd name="T11" fmla="*/ 0 60000 65536"/>
                    <a:gd name="T12" fmla="*/ 0 w 152"/>
                    <a:gd name="T13" fmla="*/ 0 h 336"/>
                    <a:gd name="T14" fmla="*/ 152 w 152"/>
                    <a:gd name="T15" fmla="*/ 336 h 336"/>
                  </a:gdLst>
                  <a:ahLst/>
                  <a:cxnLst>
                    <a:cxn ang="T8">
                      <a:pos x="T0" y="T1"/>
                    </a:cxn>
                    <a:cxn ang="T9">
                      <a:pos x="T2" y="T3"/>
                    </a:cxn>
                    <a:cxn ang="T10">
                      <a:pos x="T4" y="T5"/>
                    </a:cxn>
                    <a:cxn ang="T11">
                      <a:pos x="T6" y="T7"/>
                    </a:cxn>
                  </a:cxnLst>
                  <a:rect l="T12" t="T13" r="T14" b="T15"/>
                  <a:pathLst>
                    <a:path w="152" h="336">
                      <a:moveTo>
                        <a:pt x="8" y="0"/>
                      </a:moveTo>
                      <a:cubicBezTo>
                        <a:pt x="56" y="28"/>
                        <a:pt x="104" y="56"/>
                        <a:pt x="104" y="96"/>
                      </a:cubicBezTo>
                      <a:cubicBezTo>
                        <a:pt x="104" y="136"/>
                        <a:pt x="0" y="200"/>
                        <a:pt x="8" y="240"/>
                      </a:cubicBezTo>
                      <a:cubicBezTo>
                        <a:pt x="16" y="280"/>
                        <a:pt x="136" y="320"/>
                        <a:pt x="152" y="336"/>
                      </a:cubicBezTo>
                    </a:path>
                  </a:pathLst>
                </a:custGeom>
                <a:noFill/>
                <a:ln w="19050">
                  <a:solidFill>
                    <a:srgbClr val="CC6600"/>
                  </a:solidFill>
                  <a:round/>
                  <a:headEnd/>
                  <a:tailEnd/>
                </a:ln>
                <a:effectLst>
                  <a:prstShdw prst="shdw17" dist="17961" dir="13500000">
                    <a:srgbClr val="7A3D00">
                      <a:alpha val="74997"/>
                    </a:srgbClr>
                  </a:prstShdw>
                </a:effectLst>
              </p:spPr>
              <p:txBody>
                <a:bodyPr>
                  <a:prstTxWarp prst="textNoShape">
                    <a:avLst/>
                  </a:prstTxWarp>
                </a:bodyPr>
                <a:lstStyle/>
                <a:p>
                  <a:endParaRPr lang="es-ES"/>
                </a:p>
              </p:txBody>
            </p:sp>
            <p:sp>
              <p:nvSpPr>
                <p:cNvPr id="267331" name="Freeform 80"/>
                <p:cNvSpPr>
                  <a:spLocks/>
                </p:cNvSpPr>
                <p:nvPr/>
              </p:nvSpPr>
              <p:spPr bwMode="auto">
                <a:xfrm rot="-3619398">
                  <a:off x="1328" y="3819"/>
                  <a:ext cx="36" cy="80"/>
                </a:xfrm>
                <a:custGeom>
                  <a:avLst/>
                  <a:gdLst>
                    <a:gd name="T0" fmla="*/ 0 w 152"/>
                    <a:gd name="T1" fmla="*/ 0 h 336"/>
                    <a:gd name="T2" fmla="*/ 1 w 152"/>
                    <a:gd name="T3" fmla="*/ 1 h 336"/>
                    <a:gd name="T4" fmla="*/ 0 w 152"/>
                    <a:gd name="T5" fmla="*/ 3 h 336"/>
                    <a:gd name="T6" fmla="*/ 2 w 152"/>
                    <a:gd name="T7" fmla="*/ 5 h 336"/>
                    <a:gd name="T8" fmla="*/ 0 60000 65536"/>
                    <a:gd name="T9" fmla="*/ 0 60000 65536"/>
                    <a:gd name="T10" fmla="*/ 0 60000 65536"/>
                    <a:gd name="T11" fmla="*/ 0 60000 65536"/>
                    <a:gd name="T12" fmla="*/ 0 w 152"/>
                    <a:gd name="T13" fmla="*/ 0 h 336"/>
                    <a:gd name="T14" fmla="*/ 152 w 152"/>
                    <a:gd name="T15" fmla="*/ 336 h 336"/>
                  </a:gdLst>
                  <a:ahLst/>
                  <a:cxnLst>
                    <a:cxn ang="T8">
                      <a:pos x="T0" y="T1"/>
                    </a:cxn>
                    <a:cxn ang="T9">
                      <a:pos x="T2" y="T3"/>
                    </a:cxn>
                    <a:cxn ang="T10">
                      <a:pos x="T4" y="T5"/>
                    </a:cxn>
                    <a:cxn ang="T11">
                      <a:pos x="T6" y="T7"/>
                    </a:cxn>
                  </a:cxnLst>
                  <a:rect l="T12" t="T13" r="T14" b="T15"/>
                  <a:pathLst>
                    <a:path w="152" h="336">
                      <a:moveTo>
                        <a:pt x="8" y="0"/>
                      </a:moveTo>
                      <a:cubicBezTo>
                        <a:pt x="56" y="28"/>
                        <a:pt x="104" y="56"/>
                        <a:pt x="104" y="96"/>
                      </a:cubicBezTo>
                      <a:cubicBezTo>
                        <a:pt x="104" y="136"/>
                        <a:pt x="0" y="200"/>
                        <a:pt x="8" y="240"/>
                      </a:cubicBezTo>
                      <a:cubicBezTo>
                        <a:pt x="16" y="280"/>
                        <a:pt x="136" y="320"/>
                        <a:pt x="152" y="336"/>
                      </a:cubicBezTo>
                    </a:path>
                  </a:pathLst>
                </a:custGeom>
                <a:noFill/>
                <a:ln w="19050">
                  <a:solidFill>
                    <a:srgbClr val="CC6600"/>
                  </a:solidFill>
                  <a:round/>
                  <a:headEnd/>
                  <a:tailEnd/>
                </a:ln>
                <a:effectLst>
                  <a:prstShdw prst="shdw17" dist="17961" dir="13500000">
                    <a:srgbClr val="7A3D00">
                      <a:alpha val="74997"/>
                    </a:srgbClr>
                  </a:prstShdw>
                </a:effectLst>
              </p:spPr>
              <p:txBody>
                <a:bodyPr>
                  <a:prstTxWarp prst="textNoShape">
                    <a:avLst/>
                  </a:prstTxWarp>
                </a:bodyPr>
                <a:lstStyle/>
                <a:p>
                  <a:endParaRPr lang="es-ES"/>
                </a:p>
              </p:txBody>
            </p:sp>
          </p:grpSp>
        </p:grpSp>
        <p:grpSp>
          <p:nvGrpSpPr>
            <p:cNvPr id="29" name="Group 81"/>
            <p:cNvGrpSpPr>
              <a:grpSpLocks/>
            </p:cNvGrpSpPr>
            <p:nvPr/>
          </p:nvGrpSpPr>
          <p:grpSpPr bwMode="auto">
            <a:xfrm>
              <a:off x="2830" y="3513"/>
              <a:ext cx="1091" cy="688"/>
              <a:chOff x="2878" y="3513"/>
              <a:chExt cx="1091" cy="688"/>
            </a:xfrm>
          </p:grpSpPr>
          <p:grpSp>
            <p:nvGrpSpPr>
              <p:cNvPr id="30" name="Group 82"/>
              <p:cNvGrpSpPr>
                <a:grpSpLocks/>
              </p:cNvGrpSpPr>
              <p:nvPr/>
            </p:nvGrpSpPr>
            <p:grpSpPr bwMode="auto">
              <a:xfrm>
                <a:off x="3153" y="3513"/>
                <a:ext cx="546" cy="473"/>
                <a:chOff x="3659" y="3372"/>
                <a:chExt cx="546" cy="473"/>
              </a:xfrm>
            </p:grpSpPr>
            <p:sp>
              <p:nvSpPr>
                <p:cNvPr id="13368" name="Freeform 83"/>
                <p:cNvSpPr>
                  <a:spLocks/>
                </p:cNvSpPr>
                <p:nvPr/>
              </p:nvSpPr>
              <p:spPr bwMode="auto">
                <a:xfrm rot="-138036">
                  <a:off x="3703" y="3372"/>
                  <a:ext cx="502" cy="443"/>
                </a:xfrm>
                <a:custGeom>
                  <a:avLst/>
                  <a:gdLst>
                    <a:gd name="T0" fmla="*/ 502 w 334"/>
                    <a:gd name="T1" fmla="*/ 60 h 293"/>
                    <a:gd name="T2" fmla="*/ 394 w 334"/>
                    <a:gd name="T3" fmla="*/ 18 h 293"/>
                    <a:gd name="T4" fmla="*/ 430 w 334"/>
                    <a:gd name="T5" fmla="*/ 169 h 293"/>
                    <a:gd name="T6" fmla="*/ 346 w 334"/>
                    <a:gd name="T7" fmla="*/ 157 h 293"/>
                    <a:gd name="T8" fmla="*/ 278 w 334"/>
                    <a:gd name="T9" fmla="*/ 121 h 293"/>
                    <a:gd name="T10" fmla="*/ 296 w 334"/>
                    <a:gd name="T11" fmla="*/ 242 h 293"/>
                    <a:gd name="T12" fmla="*/ 290 w 334"/>
                    <a:gd name="T13" fmla="*/ 290 h 293"/>
                    <a:gd name="T14" fmla="*/ 156 w 334"/>
                    <a:gd name="T15" fmla="*/ 221 h 293"/>
                    <a:gd name="T16" fmla="*/ 137 w 334"/>
                    <a:gd name="T17" fmla="*/ 308 h 293"/>
                    <a:gd name="T18" fmla="*/ 141 w 334"/>
                    <a:gd name="T19" fmla="*/ 398 h 293"/>
                    <a:gd name="T20" fmla="*/ 80 w 334"/>
                    <a:gd name="T21" fmla="*/ 366 h 293"/>
                    <a:gd name="T22" fmla="*/ 26 w 334"/>
                    <a:gd name="T23" fmla="*/ 314 h 293"/>
                    <a:gd name="T24" fmla="*/ 0 w 334"/>
                    <a:gd name="T25" fmla="*/ 443 h 29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34"/>
                    <a:gd name="T40" fmla="*/ 0 h 293"/>
                    <a:gd name="T41" fmla="*/ 334 w 334"/>
                    <a:gd name="T42" fmla="*/ 293 h 29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34" h="293">
                      <a:moveTo>
                        <a:pt x="334" y="40"/>
                      </a:moveTo>
                      <a:cubicBezTo>
                        <a:pt x="302" y="20"/>
                        <a:pt x="270" y="0"/>
                        <a:pt x="262" y="12"/>
                      </a:cubicBezTo>
                      <a:cubicBezTo>
                        <a:pt x="254" y="24"/>
                        <a:pt x="291" y="97"/>
                        <a:pt x="286" y="112"/>
                      </a:cubicBezTo>
                      <a:cubicBezTo>
                        <a:pt x="281" y="127"/>
                        <a:pt x="247" y="109"/>
                        <a:pt x="230" y="104"/>
                      </a:cubicBezTo>
                      <a:cubicBezTo>
                        <a:pt x="213" y="99"/>
                        <a:pt x="190" y="71"/>
                        <a:pt x="185" y="80"/>
                      </a:cubicBezTo>
                      <a:cubicBezTo>
                        <a:pt x="180" y="89"/>
                        <a:pt x="196" y="141"/>
                        <a:pt x="197" y="160"/>
                      </a:cubicBezTo>
                      <a:cubicBezTo>
                        <a:pt x="198" y="179"/>
                        <a:pt x="208" y="194"/>
                        <a:pt x="193" y="192"/>
                      </a:cubicBezTo>
                      <a:cubicBezTo>
                        <a:pt x="178" y="190"/>
                        <a:pt x="121" y="144"/>
                        <a:pt x="104" y="146"/>
                      </a:cubicBezTo>
                      <a:cubicBezTo>
                        <a:pt x="87" y="148"/>
                        <a:pt x="93" y="185"/>
                        <a:pt x="91" y="204"/>
                      </a:cubicBezTo>
                      <a:cubicBezTo>
                        <a:pt x="89" y="223"/>
                        <a:pt x="100" y="257"/>
                        <a:pt x="94" y="263"/>
                      </a:cubicBezTo>
                      <a:cubicBezTo>
                        <a:pt x="88" y="269"/>
                        <a:pt x="66" y="251"/>
                        <a:pt x="53" y="242"/>
                      </a:cubicBezTo>
                      <a:cubicBezTo>
                        <a:pt x="40" y="233"/>
                        <a:pt x="26" y="200"/>
                        <a:pt x="17" y="208"/>
                      </a:cubicBezTo>
                      <a:cubicBezTo>
                        <a:pt x="8" y="216"/>
                        <a:pt x="4" y="254"/>
                        <a:pt x="0" y="293"/>
                      </a:cubicBezTo>
                    </a:path>
                  </a:pathLst>
                </a:custGeom>
                <a:ln>
                  <a:solidFill>
                    <a:srgbClr val="FF0000"/>
                  </a:solidFill>
                  <a:headEnd/>
                  <a:tailEnd/>
                </a:ln>
              </p:spPr>
              <p:style>
                <a:lnRef idx="1">
                  <a:schemeClr val="accent1"/>
                </a:lnRef>
                <a:fillRef idx="0">
                  <a:schemeClr val="accent1"/>
                </a:fillRef>
                <a:effectRef idx="0">
                  <a:schemeClr val="accent1"/>
                </a:effectRef>
                <a:fontRef idx="minor">
                  <a:schemeClr val="tx1"/>
                </a:fontRef>
              </p:style>
              <p:txBody>
                <a:bodyPr>
                  <a:flatTx/>
                </a:bodyPr>
                <a:lstStyle/>
                <a:p>
                  <a:pPr>
                    <a:defRPr/>
                  </a:pPr>
                  <a:endParaRPr lang="es-ES"/>
                </a:p>
              </p:txBody>
            </p:sp>
            <p:sp>
              <p:nvSpPr>
                <p:cNvPr id="13369" name="Freeform 84"/>
                <p:cNvSpPr>
                  <a:spLocks/>
                </p:cNvSpPr>
                <p:nvPr/>
              </p:nvSpPr>
              <p:spPr bwMode="auto">
                <a:xfrm rot="-138036">
                  <a:off x="3659" y="3402"/>
                  <a:ext cx="502" cy="443"/>
                </a:xfrm>
                <a:custGeom>
                  <a:avLst/>
                  <a:gdLst>
                    <a:gd name="T0" fmla="*/ 502 w 334"/>
                    <a:gd name="T1" fmla="*/ 60 h 293"/>
                    <a:gd name="T2" fmla="*/ 394 w 334"/>
                    <a:gd name="T3" fmla="*/ 18 h 293"/>
                    <a:gd name="T4" fmla="*/ 430 w 334"/>
                    <a:gd name="T5" fmla="*/ 169 h 293"/>
                    <a:gd name="T6" fmla="*/ 346 w 334"/>
                    <a:gd name="T7" fmla="*/ 157 h 293"/>
                    <a:gd name="T8" fmla="*/ 278 w 334"/>
                    <a:gd name="T9" fmla="*/ 121 h 293"/>
                    <a:gd name="T10" fmla="*/ 296 w 334"/>
                    <a:gd name="T11" fmla="*/ 242 h 293"/>
                    <a:gd name="T12" fmla="*/ 290 w 334"/>
                    <a:gd name="T13" fmla="*/ 290 h 293"/>
                    <a:gd name="T14" fmla="*/ 156 w 334"/>
                    <a:gd name="T15" fmla="*/ 221 h 293"/>
                    <a:gd name="T16" fmla="*/ 137 w 334"/>
                    <a:gd name="T17" fmla="*/ 308 h 293"/>
                    <a:gd name="T18" fmla="*/ 141 w 334"/>
                    <a:gd name="T19" fmla="*/ 398 h 293"/>
                    <a:gd name="T20" fmla="*/ 80 w 334"/>
                    <a:gd name="T21" fmla="*/ 366 h 293"/>
                    <a:gd name="T22" fmla="*/ 26 w 334"/>
                    <a:gd name="T23" fmla="*/ 314 h 293"/>
                    <a:gd name="T24" fmla="*/ 0 w 334"/>
                    <a:gd name="T25" fmla="*/ 443 h 29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34"/>
                    <a:gd name="T40" fmla="*/ 0 h 293"/>
                    <a:gd name="T41" fmla="*/ 334 w 334"/>
                    <a:gd name="T42" fmla="*/ 293 h 29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34" h="293">
                      <a:moveTo>
                        <a:pt x="334" y="40"/>
                      </a:moveTo>
                      <a:cubicBezTo>
                        <a:pt x="302" y="20"/>
                        <a:pt x="270" y="0"/>
                        <a:pt x="262" y="12"/>
                      </a:cubicBezTo>
                      <a:cubicBezTo>
                        <a:pt x="254" y="24"/>
                        <a:pt x="291" y="97"/>
                        <a:pt x="286" y="112"/>
                      </a:cubicBezTo>
                      <a:cubicBezTo>
                        <a:pt x="281" y="127"/>
                        <a:pt x="247" y="109"/>
                        <a:pt x="230" y="104"/>
                      </a:cubicBezTo>
                      <a:cubicBezTo>
                        <a:pt x="213" y="99"/>
                        <a:pt x="190" y="71"/>
                        <a:pt x="185" y="80"/>
                      </a:cubicBezTo>
                      <a:cubicBezTo>
                        <a:pt x="180" y="89"/>
                        <a:pt x="196" y="141"/>
                        <a:pt x="197" y="160"/>
                      </a:cubicBezTo>
                      <a:cubicBezTo>
                        <a:pt x="198" y="179"/>
                        <a:pt x="208" y="194"/>
                        <a:pt x="193" y="192"/>
                      </a:cubicBezTo>
                      <a:cubicBezTo>
                        <a:pt x="178" y="190"/>
                        <a:pt x="121" y="144"/>
                        <a:pt x="104" y="146"/>
                      </a:cubicBezTo>
                      <a:cubicBezTo>
                        <a:pt x="87" y="148"/>
                        <a:pt x="93" y="185"/>
                        <a:pt x="91" y="204"/>
                      </a:cubicBezTo>
                      <a:cubicBezTo>
                        <a:pt x="89" y="223"/>
                        <a:pt x="100" y="257"/>
                        <a:pt x="94" y="263"/>
                      </a:cubicBezTo>
                      <a:cubicBezTo>
                        <a:pt x="88" y="269"/>
                        <a:pt x="66" y="251"/>
                        <a:pt x="53" y="242"/>
                      </a:cubicBezTo>
                      <a:cubicBezTo>
                        <a:pt x="40" y="233"/>
                        <a:pt x="26" y="200"/>
                        <a:pt x="17" y="208"/>
                      </a:cubicBezTo>
                      <a:cubicBezTo>
                        <a:pt x="8" y="216"/>
                        <a:pt x="4" y="254"/>
                        <a:pt x="0" y="293"/>
                      </a:cubicBezTo>
                    </a:path>
                  </a:pathLst>
                </a:custGeom>
                <a:ln>
                  <a:solidFill>
                    <a:srgbClr val="FF0000"/>
                  </a:solidFill>
                  <a:headEnd/>
                  <a:tailEnd/>
                </a:ln>
              </p:spPr>
              <p:style>
                <a:lnRef idx="1">
                  <a:schemeClr val="accent1"/>
                </a:lnRef>
                <a:fillRef idx="0">
                  <a:schemeClr val="accent1"/>
                </a:fillRef>
                <a:effectRef idx="0">
                  <a:schemeClr val="accent1"/>
                </a:effectRef>
                <a:fontRef idx="minor">
                  <a:schemeClr val="tx1"/>
                </a:fontRef>
              </p:style>
              <p:txBody>
                <a:bodyPr>
                  <a:flatTx/>
                </a:bodyPr>
                <a:lstStyle/>
                <a:p>
                  <a:pPr>
                    <a:defRPr/>
                  </a:pPr>
                  <a:endParaRPr lang="es-ES"/>
                </a:p>
              </p:txBody>
            </p:sp>
          </p:grpSp>
          <p:sp>
            <p:nvSpPr>
              <p:cNvPr id="267320" name="Text Box 85"/>
              <p:cNvSpPr txBox="1">
                <a:spLocks noChangeArrowheads="1"/>
              </p:cNvSpPr>
              <p:nvPr/>
            </p:nvSpPr>
            <p:spPr bwMode="auto">
              <a:xfrm>
                <a:off x="2878" y="4009"/>
                <a:ext cx="1091" cy="192"/>
              </a:xfrm>
              <a:prstGeom prst="rect">
                <a:avLst/>
              </a:prstGeom>
              <a:noFill/>
              <a:ln w="9525">
                <a:noFill/>
                <a:miter lim="800000"/>
                <a:headEnd/>
                <a:tailEnd/>
              </a:ln>
            </p:spPr>
            <p:txBody>
              <a:bodyPr>
                <a:prstTxWarp prst="textNoShape">
                  <a:avLst/>
                </a:prstTxWarp>
                <a:spAutoFit/>
              </a:bodyPr>
              <a:lstStyle/>
              <a:p>
                <a:pPr algn="ctr">
                  <a:spcBef>
                    <a:spcPct val="50000"/>
                  </a:spcBef>
                </a:pPr>
                <a:r>
                  <a:rPr lang="en-US" sz="1400" b="1"/>
                  <a:t>Transcription</a:t>
                </a:r>
              </a:p>
            </p:txBody>
          </p:sp>
        </p:grpSp>
      </p:grpSp>
      <p:sp>
        <p:nvSpPr>
          <p:cNvPr id="66564" name="Text Box 86"/>
          <p:cNvSpPr txBox="1">
            <a:spLocks noChangeArrowheads="1"/>
          </p:cNvSpPr>
          <p:nvPr/>
        </p:nvSpPr>
        <p:spPr bwMode="auto">
          <a:xfrm>
            <a:off x="6205538" y="2636838"/>
            <a:ext cx="2443162" cy="476250"/>
          </a:xfrm>
          <a:prstGeom prst="rect">
            <a:avLst/>
          </a:prstGeom>
          <a:noFill/>
          <a:ln w="9525">
            <a:noFill/>
            <a:miter lim="800000"/>
            <a:headEnd/>
            <a:tailEnd/>
          </a:ln>
        </p:spPr>
        <p:txBody>
          <a:bodyPr>
            <a:prstTxWarp prst="textNoShape">
              <a:avLst/>
            </a:prstTxWarp>
            <a:spAutoFit/>
          </a:bodyPr>
          <a:lstStyle/>
          <a:p>
            <a:pPr algn="ctr">
              <a:buFont typeface="Wingdings" charset="2"/>
              <a:buNone/>
            </a:pPr>
            <a:r>
              <a:rPr lang="en-US" sz="1400" b="1"/>
              <a:t>TGF</a:t>
            </a:r>
            <a:r>
              <a:rPr lang="el-GR" sz="1400" b="1"/>
              <a:t>α</a:t>
            </a:r>
            <a:r>
              <a:rPr lang="en-US" sz="1400" b="1"/>
              <a:t> Interleukin-8 </a:t>
            </a:r>
            <a:br>
              <a:rPr lang="en-US" sz="1400" b="1"/>
            </a:br>
            <a:r>
              <a:rPr lang="en-US" sz="1400" b="1"/>
              <a:t>bFGF VEGF</a:t>
            </a:r>
          </a:p>
        </p:txBody>
      </p:sp>
      <p:sp>
        <p:nvSpPr>
          <p:cNvPr id="66565" name="Arc 87"/>
          <p:cNvSpPr>
            <a:spLocks/>
          </p:cNvSpPr>
          <p:nvPr/>
        </p:nvSpPr>
        <p:spPr bwMode="auto">
          <a:xfrm rot="3633281">
            <a:off x="4922044" y="2637632"/>
            <a:ext cx="2895600" cy="2646362"/>
          </a:xfrm>
          <a:custGeom>
            <a:avLst/>
            <a:gdLst>
              <a:gd name="T0" fmla="*/ 2147483647 w 21600"/>
              <a:gd name="T1" fmla="*/ 0 h 21660"/>
              <a:gd name="T2" fmla="*/ 2147483647 w 21600"/>
              <a:gd name="T3" fmla="*/ 2147483647 h 21660"/>
              <a:gd name="T4" fmla="*/ 0 w 21600"/>
              <a:gd name="T5" fmla="*/ 2147483647 h 21660"/>
              <a:gd name="T6" fmla="*/ 0 60000 65536"/>
              <a:gd name="T7" fmla="*/ 0 60000 65536"/>
              <a:gd name="T8" fmla="*/ 0 60000 65536"/>
              <a:gd name="T9" fmla="*/ 0 w 21600"/>
              <a:gd name="T10" fmla="*/ 0 h 21660"/>
              <a:gd name="T11" fmla="*/ 21600 w 21600"/>
              <a:gd name="T12" fmla="*/ 21660 h 21660"/>
            </a:gdLst>
            <a:ahLst/>
            <a:cxnLst>
              <a:cxn ang="T6">
                <a:pos x="T0" y="T1"/>
              </a:cxn>
              <a:cxn ang="T7">
                <a:pos x="T2" y="T3"/>
              </a:cxn>
              <a:cxn ang="T8">
                <a:pos x="T4" y="T5"/>
              </a:cxn>
            </a:cxnLst>
            <a:rect l="T9" t="T10" r="T11" b="T12"/>
            <a:pathLst>
              <a:path w="21600" h="21660" fill="none" extrusionOk="0">
                <a:moveTo>
                  <a:pt x="9532" y="0"/>
                </a:moveTo>
                <a:cubicBezTo>
                  <a:pt x="16920" y="3633"/>
                  <a:pt x="21600" y="11150"/>
                  <a:pt x="21600" y="19383"/>
                </a:cubicBezTo>
                <a:cubicBezTo>
                  <a:pt x="21600" y="20143"/>
                  <a:pt x="21559" y="20903"/>
                  <a:pt x="21479" y="21659"/>
                </a:cubicBezTo>
              </a:path>
              <a:path w="21600" h="21660" stroke="0" extrusionOk="0">
                <a:moveTo>
                  <a:pt x="9532" y="0"/>
                </a:moveTo>
                <a:cubicBezTo>
                  <a:pt x="16920" y="3633"/>
                  <a:pt x="21600" y="11150"/>
                  <a:pt x="21600" y="19383"/>
                </a:cubicBezTo>
                <a:cubicBezTo>
                  <a:pt x="21600" y="20143"/>
                  <a:pt x="21559" y="20903"/>
                  <a:pt x="21479" y="21659"/>
                </a:cubicBezTo>
                <a:lnTo>
                  <a:pt x="0" y="19383"/>
                </a:lnTo>
                <a:close/>
              </a:path>
            </a:pathLst>
          </a:custGeom>
          <a:noFill/>
          <a:ln w="28575">
            <a:solidFill>
              <a:schemeClr val="tx1"/>
            </a:solidFill>
            <a:round/>
            <a:headEnd type="triangle" w="med" len="med"/>
            <a:tailEnd/>
          </a:ln>
        </p:spPr>
        <p:txBody>
          <a:bodyPr wrap="none" anchor="ctr">
            <a:prstTxWarp prst="textNoShape">
              <a:avLst/>
            </a:prstTxWarp>
          </a:bodyPr>
          <a:lstStyle/>
          <a:p>
            <a:endParaRPr lang="es-ES"/>
          </a:p>
        </p:txBody>
      </p:sp>
      <p:grpSp>
        <p:nvGrpSpPr>
          <p:cNvPr id="31" name="Group 88"/>
          <p:cNvGrpSpPr>
            <a:grpSpLocks/>
          </p:cNvGrpSpPr>
          <p:nvPr/>
        </p:nvGrpSpPr>
        <p:grpSpPr bwMode="auto">
          <a:xfrm>
            <a:off x="5965825" y="1173163"/>
            <a:ext cx="2871788" cy="1230312"/>
            <a:chOff x="3758" y="739"/>
            <a:chExt cx="1809" cy="775"/>
          </a:xfrm>
        </p:grpSpPr>
        <p:grpSp>
          <p:nvGrpSpPr>
            <p:cNvPr id="140384" name="Group 89"/>
            <p:cNvGrpSpPr>
              <a:grpSpLocks/>
            </p:cNvGrpSpPr>
            <p:nvPr/>
          </p:nvGrpSpPr>
          <p:grpSpPr bwMode="auto">
            <a:xfrm>
              <a:off x="4619" y="789"/>
              <a:ext cx="948" cy="725"/>
              <a:chOff x="4619" y="789"/>
              <a:chExt cx="948" cy="725"/>
            </a:xfrm>
          </p:grpSpPr>
          <p:sp>
            <p:nvSpPr>
              <p:cNvPr id="267288" name="Text Box 90"/>
              <p:cNvSpPr txBox="1">
                <a:spLocks noChangeArrowheads="1"/>
              </p:cNvSpPr>
              <p:nvPr/>
            </p:nvSpPr>
            <p:spPr bwMode="auto">
              <a:xfrm>
                <a:off x="4619" y="1322"/>
                <a:ext cx="948" cy="192"/>
              </a:xfrm>
              <a:prstGeom prst="rect">
                <a:avLst/>
              </a:prstGeom>
              <a:noFill/>
              <a:ln w="9525">
                <a:noFill/>
                <a:miter lim="800000"/>
                <a:headEnd/>
                <a:tailEnd/>
              </a:ln>
            </p:spPr>
            <p:txBody>
              <a:bodyPr>
                <a:prstTxWarp prst="textNoShape">
                  <a:avLst/>
                </a:prstTxWarp>
                <a:spAutoFit/>
              </a:bodyPr>
              <a:lstStyle/>
              <a:p>
                <a:pPr algn="ctr">
                  <a:spcBef>
                    <a:spcPct val="50000"/>
                  </a:spcBef>
                </a:pPr>
                <a:r>
                  <a:rPr lang="en-US" sz="1400" b="1"/>
                  <a:t>Metastasis</a:t>
                </a:r>
              </a:p>
            </p:txBody>
          </p:sp>
          <p:grpSp>
            <p:nvGrpSpPr>
              <p:cNvPr id="140385" name="Group 91"/>
              <p:cNvGrpSpPr>
                <a:grpSpLocks/>
              </p:cNvGrpSpPr>
              <p:nvPr/>
            </p:nvGrpSpPr>
            <p:grpSpPr bwMode="auto">
              <a:xfrm flipH="1">
                <a:off x="4769" y="789"/>
                <a:ext cx="590" cy="480"/>
                <a:chOff x="4405" y="2253"/>
                <a:chExt cx="944" cy="767"/>
              </a:xfrm>
            </p:grpSpPr>
            <p:grpSp>
              <p:nvGrpSpPr>
                <p:cNvPr id="140386" name="Group 92"/>
                <p:cNvGrpSpPr>
                  <a:grpSpLocks/>
                </p:cNvGrpSpPr>
                <p:nvPr/>
              </p:nvGrpSpPr>
              <p:grpSpPr bwMode="auto">
                <a:xfrm>
                  <a:off x="4544" y="2253"/>
                  <a:ext cx="608" cy="574"/>
                  <a:chOff x="4448" y="3053"/>
                  <a:chExt cx="608" cy="574"/>
                </a:xfrm>
              </p:grpSpPr>
              <p:sp>
                <p:nvSpPr>
                  <p:cNvPr id="267308" name="Freeform 93"/>
                  <p:cNvSpPr>
                    <a:spLocks/>
                  </p:cNvSpPr>
                  <p:nvPr/>
                </p:nvSpPr>
                <p:spPr bwMode="auto">
                  <a:xfrm>
                    <a:off x="4457" y="3067"/>
                    <a:ext cx="599" cy="560"/>
                  </a:xfrm>
                  <a:custGeom>
                    <a:avLst/>
                    <a:gdLst>
                      <a:gd name="T0" fmla="*/ 230 w 599"/>
                      <a:gd name="T1" fmla="*/ 304 h 560"/>
                      <a:gd name="T2" fmla="*/ 179 w 599"/>
                      <a:gd name="T3" fmla="*/ 436 h 560"/>
                      <a:gd name="T4" fmla="*/ 201 w 599"/>
                      <a:gd name="T5" fmla="*/ 540 h 560"/>
                      <a:gd name="T6" fmla="*/ 273 w 599"/>
                      <a:gd name="T7" fmla="*/ 547 h 560"/>
                      <a:gd name="T8" fmla="*/ 256 w 599"/>
                      <a:gd name="T9" fmla="*/ 463 h 560"/>
                      <a:gd name="T10" fmla="*/ 223 w 599"/>
                      <a:gd name="T11" fmla="*/ 439 h 560"/>
                      <a:gd name="T12" fmla="*/ 311 w 599"/>
                      <a:gd name="T13" fmla="*/ 321 h 560"/>
                      <a:gd name="T14" fmla="*/ 357 w 599"/>
                      <a:gd name="T15" fmla="*/ 360 h 560"/>
                      <a:gd name="T16" fmla="*/ 491 w 599"/>
                      <a:gd name="T17" fmla="*/ 396 h 560"/>
                      <a:gd name="T18" fmla="*/ 587 w 599"/>
                      <a:gd name="T19" fmla="*/ 381 h 560"/>
                      <a:gd name="T20" fmla="*/ 561 w 599"/>
                      <a:gd name="T21" fmla="*/ 328 h 560"/>
                      <a:gd name="T22" fmla="*/ 446 w 599"/>
                      <a:gd name="T23" fmla="*/ 340 h 560"/>
                      <a:gd name="T24" fmla="*/ 383 w 599"/>
                      <a:gd name="T25" fmla="*/ 316 h 560"/>
                      <a:gd name="T26" fmla="*/ 391 w 599"/>
                      <a:gd name="T27" fmla="*/ 268 h 560"/>
                      <a:gd name="T28" fmla="*/ 359 w 599"/>
                      <a:gd name="T29" fmla="*/ 208 h 560"/>
                      <a:gd name="T30" fmla="*/ 338 w 599"/>
                      <a:gd name="T31" fmla="*/ 187 h 560"/>
                      <a:gd name="T32" fmla="*/ 371 w 599"/>
                      <a:gd name="T33" fmla="*/ 146 h 560"/>
                      <a:gd name="T34" fmla="*/ 451 w 599"/>
                      <a:gd name="T35" fmla="*/ 141 h 560"/>
                      <a:gd name="T36" fmla="*/ 506 w 599"/>
                      <a:gd name="T37" fmla="*/ 96 h 560"/>
                      <a:gd name="T38" fmla="*/ 472 w 599"/>
                      <a:gd name="T39" fmla="*/ 50 h 560"/>
                      <a:gd name="T40" fmla="*/ 388 w 599"/>
                      <a:gd name="T41" fmla="*/ 81 h 560"/>
                      <a:gd name="T42" fmla="*/ 347 w 599"/>
                      <a:gd name="T43" fmla="*/ 110 h 560"/>
                      <a:gd name="T44" fmla="*/ 302 w 599"/>
                      <a:gd name="T45" fmla="*/ 168 h 560"/>
                      <a:gd name="T46" fmla="*/ 254 w 599"/>
                      <a:gd name="T47" fmla="*/ 141 h 560"/>
                      <a:gd name="T48" fmla="*/ 239 w 599"/>
                      <a:gd name="T49" fmla="*/ 33 h 560"/>
                      <a:gd name="T50" fmla="*/ 167 w 599"/>
                      <a:gd name="T51" fmla="*/ 2 h 560"/>
                      <a:gd name="T52" fmla="*/ 131 w 599"/>
                      <a:gd name="T53" fmla="*/ 19 h 560"/>
                      <a:gd name="T54" fmla="*/ 151 w 599"/>
                      <a:gd name="T55" fmla="*/ 72 h 560"/>
                      <a:gd name="T56" fmla="*/ 206 w 599"/>
                      <a:gd name="T57" fmla="*/ 103 h 560"/>
                      <a:gd name="T58" fmla="*/ 225 w 599"/>
                      <a:gd name="T59" fmla="*/ 160 h 560"/>
                      <a:gd name="T60" fmla="*/ 208 w 599"/>
                      <a:gd name="T61" fmla="*/ 175 h 560"/>
                      <a:gd name="T62" fmla="*/ 194 w 599"/>
                      <a:gd name="T63" fmla="*/ 213 h 560"/>
                      <a:gd name="T64" fmla="*/ 95 w 599"/>
                      <a:gd name="T65" fmla="*/ 182 h 560"/>
                      <a:gd name="T66" fmla="*/ 28 w 599"/>
                      <a:gd name="T67" fmla="*/ 184 h 560"/>
                      <a:gd name="T68" fmla="*/ 2 w 599"/>
                      <a:gd name="T69" fmla="*/ 235 h 560"/>
                      <a:gd name="T70" fmla="*/ 43 w 599"/>
                      <a:gd name="T71" fmla="*/ 290 h 560"/>
                      <a:gd name="T72" fmla="*/ 110 w 599"/>
                      <a:gd name="T73" fmla="*/ 259 h 560"/>
                      <a:gd name="T74" fmla="*/ 129 w 599"/>
                      <a:gd name="T75" fmla="*/ 240 h 560"/>
                      <a:gd name="T76" fmla="*/ 201 w 599"/>
                      <a:gd name="T77" fmla="*/ 261 h 560"/>
                      <a:gd name="T78" fmla="*/ 230 w 599"/>
                      <a:gd name="T79" fmla="*/ 304 h 56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99"/>
                      <a:gd name="T121" fmla="*/ 0 h 560"/>
                      <a:gd name="T122" fmla="*/ 599 w 599"/>
                      <a:gd name="T123" fmla="*/ 560 h 56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99" h="560">
                        <a:moveTo>
                          <a:pt x="230" y="304"/>
                        </a:moveTo>
                        <a:cubicBezTo>
                          <a:pt x="226" y="333"/>
                          <a:pt x="184" y="397"/>
                          <a:pt x="179" y="436"/>
                        </a:cubicBezTo>
                        <a:cubicBezTo>
                          <a:pt x="174" y="475"/>
                          <a:pt x="185" y="522"/>
                          <a:pt x="201" y="540"/>
                        </a:cubicBezTo>
                        <a:cubicBezTo>
                          <a:pt x="217" y="558"/>
                          <a:pt x="264" y="560"/>
                          <a:pt x="273" y="547"/>
                        </a:cubicBezTo>
                        <a:cubicBezTo>
                          <a:pt x="282" y="534"/>
                          <a:pt x="264" y="481"/>
                          <a:pt x="256" y="463"/>
                        </a:cubicBezTo>
                        <a:cubicBezTo>
                          <a:pt x="248" y="445"/>
                          <a:pt x="214" y="463"/>
                          <a:pt x="223" y="439"/>
                        </a:cubicBezTo>
                        <a:cubicBezTo>
                          <a:pt x="232" y="415"/>
                          <a:pt x="289" y="334"/>
                          <a:pt x="311" y="321"/>
                        </a:cubicBezTo>
                        <a:cubicBezTo>
                          <a:pt x="333" y="308"/>
                          <a:pt x="327" y="348"/>
                          <a:pt x="357" y="360"/>
                        </a:cubicBezTo>
                        <a:cubicBezTo>
                          <a:pt x="387" y="372"/>
                          <a:pt x="453" y="393"/>
                          <a:pt x="491" y="396"/>
                        </a:cubicBezTo>
                        <a:cubicBezTo>
                          <a:pt x="529" y="399"/>
                          <a:pt x="575" y="392"/>
                          <a:pt x="587" y="381"/>
                        </a:cubicBezTo>
                        <a:cubicBezTo>
                          <a:pt x="599" y="370"/>
                          <a:pt x="584" y="335"/>
                          <a:pt x="561" y="328"/>
                        </a:cubicBezTo>
                        <a:cubicBezTo>
                          <a:pt x="538" y="321"/>
                          <a:pt x="476" y="342"/>
                          <a:pt x="446" y="340"/>
                        </a:cubicBezTo>
                        <a:cubicBezTo>
                          <a:pt x="416" y="338"/>
                          <a:pt x="392" y="328"/>
                          <a:pt x="383" y="316"/>
                        </a:cubicBezTo>
                        <a:cubicBezTo>
                          <a:pt x="374" y="304"/>
                          <a:pt x="395" y="286"/>
                          <a:pt x="391" y="268"/>
                        </a:cubicBezTo>
                        <a:cubicBezTo>
                          <a:pt x="387" y="250"/>
                          <a:pt x="368" y="221"/>
                          <a:pt x="359" y="208"/>
                        </a:cubicBezTo>
                        <a:cubicBezTo>
                          <a:pt x="350" y="195"/>
                          <a:pt x="336" y="197"/>
                          <a:pt x="338" y="187"/>
                        </a:cubicBezTo>
                        <a:cubicBezTo>
                          <a:pt x="340" y="177"/>
                          <a:pt x="352" y="154"/>
                          <a:pt x="371" y="146"/>
                        </a:cubicBezTo>
                        <a:cubicBezTo>
                          <a:pt x="390" y="138"/>
                          <a:pt x="429" y="149"/>
                          <a:pt x="451" y="141"/>
                        </a:cubicBezTo>
                        <a:cubicBezTo>
                          <a:pt x="473" y="133"/>
                          <a:pt x="503" y="111"/>
                          <a:pt x="506" y="96"/>
                        </a:cubicBezTo>
                        <a:cubicBezTo>
                          <a:pt x="509" y="81"/>
                          <a:pt x="492" y="52"/>
                          <a:pt x="472" y="50"/>
                        </a:cubicBezTo>
                        <a:cubicBezTo>
                          <a:pt x="452" y="48"/>
                          <a:pt x="409" y="71"/>
                          <a:pt x="388" y="81"/>
                        </a:cubicBezTo>
                        <a:cubicBezTo>
                          <a:pt x="367" y="91"/>
                          <a:pt x="361" y="96"/>
                          <a:pt x="347" y="110"/>
                        </a:cubicBezTo>
                        <a:cubicBezTo>
                          <a:pt x="333" y="124"/>
                          <a:pt x="317" y="163"/>
                          <a:pt x="302" y="168"/>
                        </a:cubicBezTo>
                        <a:cubicBezTo>
                          <a:pt x="287" y="173"/>
                          <a:pt x="264" y="163"/>
                          <a:pt x="254" y="141"/>
                        </a:cubicBezTo>
                        <a:cubicBezTo>
                          <a:pt x="244" y="119"/>
                          <a:pt x="253" y="56"/>
                          <a:pt x="239" y="33"/>
                        </a:cubicBezTo>
                        <a:cubicBezTo>
                          <a:pt x="225" y="10"/>
                          <a:pt x="185" y="4"/>
                          <a:pt x="167" y="2"/>
                        </a:cubicBezTo>
                        <a:cubicBezTo>
                          <a:pt x="149" y="0"/>
                          <a:pt x="134" y="7"/>
                          <a:pt x="131" y="19"/>
                        </a:cubicBezTo>
                        <a:cubicBezTo>
                          <a:pt x="128" y="31"/>
                          <a:pt x="139" y="58"/>
                          <a:pt x="151" y="72"/>
                        </a:cubicBezTo>
                        <a:cubicBezTo>
                          <a:pt x="163" y="86"/>
                          <a:pt x="194" y="88"/>
                          <a:pt x="206" y="103"/>
                        </a:cubicBezTo>
                        <a:cubicBezTo>
                          <a:pt x="218" y="118"/>
                          <a:pt x="225" y="148"/>
                          <a:pt x="225" y="160"/>
                        </a:cubicBezTo>
                        <a:cubicBezTo>
                          <a:pt x="225" y="172"/>
                          <a:pt x="213" y="166"/>
                          <a:pt x="208" y="175"/>
                        </a:cubicBezTo>
                        <a:cubicBezTo>
                          <a:pt x="203" y="184"/>
                          <a:pt x="213" y="212"/>
                          <a:pt x="194" y="213"/>
                        </a:cubicBezTo>
                        <a:cubicBezTo>
                          <a:pt x="175" y="214"/>
                          <a:pt x="123" y="187"/>
                          <a:pt x="95" y="182"/>
                        </a:cubicBezTo>
                        <a:cubicBezTo>
                          <a:pt x="67" y="177"/>
                          <a:pt x="43" y="175"/>
                          <a:pt x="28" y="184"/>
                        </a:cubicBezTo>
                        <a:cubicBezTo>
                          <a:pt x="13" y="193"/>
                          <a:pt x="0" y="217"/>
                          <a:pt x="2" y="235"/>
                        </a:cubicBezTo>
                        <a:cubicBezTo>
                          <a:pt x="4" y="253"/>
                          <a:pt x="25" y="286"/>
                          <a:pt x="43" y="290"/>
                        </a:cubicBezTo>
                        <a:cubicBezTo>
                          <a:pt x="61" y="294"/>
                          <a:pt x="96" y="267"/>
                          <a:pt x="110" y="259"/>
                        </a:cubicBezTo>
                        <a:cubicBezTo>
                          <a:pt x="124" y="251"/>
                          <a:pt x="114" y="240"/>
                          <a:pt x="129" y="240"/>
                        </a:cubicBezTo>
                        <a:cubicBezTo>
                          <a:pt x="144" y="240"/>
                          <a:pt x="183" y="251"/>
                          <a:pt x="201" y="261"/>
                        </a:cubicBezTo>
                        <a:cubicBezTo>
                          <a:pt x="219" y="271"/>
                          <a:pt x="234" y="275"/>
                          <a:pt x="230" y="304"/>
                        </a:cubicBezTo>
                        <a:close/>
                      </a:path>
                    </a:pathLst>
                  </a:custGeom>
                  <a:solidFill>
                    <a:srgbClr val="545458"/>
                  </a:solidFill>
                  <a:ln w="9525">
                    <a:noFill/>
                    <a:round/>
                    <a:headEnd/>
                    <a:tailEnd/>
                  </a:ln>
                </p:spPr>
                <p:txBody>
                  <a:bodyPr>
                    <a:prstTxWarp prst="textNoShape">
                      <a:avLst/>
                    </a:prstTxWarp>
                  </a:bodyPr>
                  <a:lstStyle/>
                  <a:p>
                    <a:endParaRPr lang="es-ES"/>
                  </a:p>
                </p:txBody>
              </p:sp>
              <p:sp>
                <p:nvSpPr>
                  <p:cNvPr id="267309" name="Freeform 94"/>
                  <p:cNvSpPr>
                    <a:spLocks/>
                  </p:cNvSpPr>
                  <p:nvPr/>
                </p:nvSpPr>
                <p:spPr bwMode="auto">
                  <a:xfrm>
                    <a:off x="4448" y="3053"/>
                    <a:ext cx="599" cy="560"/>
                  </a:xfrm>
                  <a:custGeom>
                    <a:avLst/>
                    <a:gdLst>
                      <a:gd name="T0" fmla="*/ 230 w 599"/>
                      <a:gd name="T1" fmla="*/ 304 h 560"/>
                      <a:gd name="T2" fmla="*/ 179 w 599"/>
                      <a:gd name="T3" fmla="*/ 436 h 560"/>
                      <a:gd name="T4" fmla="*/ 201 w 599"/>
                      <a:gd name="T5" fmla="*/ 540 h 560"/>
                      <a:gd name="T6" fmla="*/ 273 w 599"/>
                      <a:gd name="T7" fmla="*/ 547 h 560"/>
                      <a:gd name="T8" fmla="*/ 256 w 599"/>
                      <a:gd name="T9" fmla="*/ 463 h 560"/>
                      <a:gd name="T10" fmla="*/ 223 w 599"/>
                      <a:gd name="T11" fmla="*/ 439 h 560"/>
                      <a:gd name="T12" fmla="*/ 311 w 599"/>
                      <a:gd name="T13" fmla="*/ 321 h 560"/>
                      <a:gd name="T14" fmla="*/ 357 w 599"/>
                      <a:gd name="T15" fmla="*/ 360 h 560"/>
                      <a:gd name="T16" fmla="*/ 491 w 599"/>
                      <a:gd name="T17" fmla="*/ 396 h 560"/>
                      <a:gd name="T18" fmla="*/ 587 w 599"/>
                      <a:gd name="T19" fmla="*/ 381 h 560"/>
                      <a:gd name="T20" fmla="*/ 561 w 599"/>
                      <a:gd name="T21" fmla="*/ 328 h 560"/>
                      <a:gd name="T22" fmla="*/ 446 w 599"/>
                      <a:gd name="T23" fmla="*/ 340 h 560"/>
                      <a:gd name="T24" fmla="*/ 383 w 599"/>
                      <a:gd name="T25" fmla="*/ 316 h 560"/>
                      <a:gd name="T26" fmla="*/ 391 w 599"/>
                      <a:gd name="T27" fmla="*/ 268 h 560"/>
                      <a:gd name="T28" fmla="*/ 359 w 599"/>
                      <a:gd name="T29" fmla="*/ 208 h 560"/>
                      <a:gd name="T30" fmla="*/ 338 w 599"/>
                      <a:gd name="T31" fmla="*/ 187 h 560"/>
                      <a:gd name="T32" fmla="*/ 371 w 599"/>
                      <a:gd name="T33" fmla="*/ 146 h 560"/>
                      <a:gd name="T34" fmla="*/ 451 w 599"/>
                      <a:gd name="T35" fmla="*/ 141 h 560"/>
                      <a:gd name="T36" fmla="*/ 506 w 599"/>
                      <a:gd name="T37" fmla="*/ 96 h 560"/>
                      <a:gd name="T38" fmla="*/ 472 w 599"/>
                      <a:gd name="T39" fmla="*/ 50 h 560"/>
                      <a:gd name="T40" fmla="*/ 388 w 599"/>
                      <a:gd name="T41" fmla="*/ 81 h 560"/>
                      <a:gd name="T42" fmla="*/ 347 w 599"/>
                      <a:gd name="T43" fmla="*/ 110 h 560"/>
                      <a:gd name="T44" fmla="*/ 302 w 599"/>
                      <a:gd name="T45" fmla="*/ 168 h 560"/>
                      <a:gd name="T46" fmla="*/ 254 w 599"/>
                      <a:gd name="T47" fmla="*/ 141 h 560"/>
                      <a:gd name="T48" fmla="*/ 239 w 599"/>
                      <a:gd name="T49" fmla="*/ 33 h 560"/>
                      <a:gd name="T50" fmla="*/ 167 w 599"/>
                      <a:gd name="T51" fmla="*/ 2 h 560"/>
                      <a:gd name="T52" fmla="*/ 131 w 599"/>
                      <a:gd name="T53" fmla="*/ 19 h 560"/>
                      <a:gd name="T54" fmla="*/ 151 w 599"/>
                      <a:gd name="T55" fmla="*/ 72 h 560"/>
                      <a:gd name="T56" fmla="*/ 206 w 599"/>
                      <a:gd name="T57" fmla="*/ 103 h 560"/>
                      <a:gd name="T58" fmla="*/ 225 w 599"/>
                      <a:gd name="T59" fmla="*/ 160 h 560"/>
                      <a:gd name="T60" fmla="*/ 208 w 599"/>
                      <a:gd name="T61" fmla="*/ 175 h 560"/>
                      <a:gd name="T62" fmla="*/ 194 w 599"/>
                      <a:gd name="T63" fmla="*/ 213 h 560"/>
                      <a:gd name="T64" fmla="*/ 95 w 599"/>
                      <a:gd name="T65" fmla="*/ 182 h 560"/>
                      <a:gd name="T66" fmla="*/ 28 w 599"/>
                      <a:gd name="T67" fmla="*/ 184 h 560"/>
                      <a:gd name="T68" fmla="*/ 2 w 599"/>
                      <a:gd name="T69" fmla="*/ 235 h 560"/>
                      <a:gd name="T70" fmla="*/ 43 w 599"/>
                      <a:gd name="T71" fmla="*/ 290 h 560"/>
                      <a:gd name="T72" fmla="*/ 110 w 599"/>
                      <a:gd name="T73" fmla="*/ 259 h 560"/>
                      <a:gd name="T74" fmla="*/ 129 w 599"/>
                      <a:gd name="T75" fmla="*/ 240 h 560"/>
                      <a:gd name="T76" fmla="*/ 201 w 599"/>
                      <a:gd name="T77" fmla="*/ 261 h 560"/>
                      <a:gd name="T78" fmla="*/ 230 w 599"/>
                      <a:gd name="T79" fmla="*/ 304 h 56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99"/>
                      <a:gd name="T121" fmla="*/ 0 h 560"/>
                      <a:gd name="T122" fmla="*/ 599 w 599"/>
                      <a:gd name="T123" fmla="*/ 560 h 56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99" h="560">
                        <a:moveTo>
                          <a:pt x="230" y="304"/>
                        </a:moveTo>
                        <a:cubicBezTo>
                          <a:pt x="226" y="333"/>
                          <a:pt x="184" y="397"/>
                          <a:pt x="179" y="436"/>
                        </a:cubicBezTo>
                        <a:cubicBezTo>
                          <a:pt x="174" y="475"/>
                          <a:pt x="185" y="522"/>
                          <a:pt x="201" y="540"/>
                        </a:cubicBezTo>
                        <a:cubicBezTo>
                          <a:pt x="217" y="558"/>
                          <a:pt x="264" y="560"/>
                          <a:pt x="273" y="547"/>
                        </a:cubicBezTo>
                        <a:cubicBezTo>
                          <a:pt x="282" y="534"/>
                          <a:pt x="264" y="481"/>
                          <a:pt x="256" y="463"/>
                        </a:cubicBezTo>
                        <a:cubicBezTo>
                          <a:pt x="248" y="445"/>
                          <a:pt x="214" y="463"/>
                          <a:pt x="223" y="439"/>
                        </a:cubicBezTo>
                        <a:cubicBezTo>
                          <a:pt x="232" y="415"/>
                          <a:pt x="289" y="334"/>
                          <a:pt x="311" y="321"/>
                        </a:cubicBezTo>
                        <a:cubicBezTo>
                          <a:pt x="333" y="308"/>
                          <a:pt x="327" y="348"/>
                          <a:pt x="357" y="360"/>
                        </a:cubicBezTo>
                        <a:cubicBezTo>
                          <a:pt x="387" y="372"/>
                          <a:pt x="453" y="393"/>
                          <a:pt x="491" y="396"/>
                        </a:cubicBezTo>
                        <a:cubicBezTo>
                          <a:pt x="529" y="399"/>
                          <a:pt x="575" y="392"/>
                          <a:pt x="587" y="381"/>
                        </a:cubicBezTo>
                        <a:cubicBezTo>
                          <a:pt x="599" y="370"/>
                          <a:pt x="584" y="335"/>
                          <a:pt x="561" y="328"/>
                        </a:cubicBezTo>
                        <a:cubicBezTo>
                          <a:pt x="538" y="321"/>
                          <a:pt x="476" y="342"/>
                          <a:pt x="446" y="340"/>
                        </a:cubicBezTo>
                        <a:cubicBezTo>
                          <a:pt x="416" y="338"/>
                          <a:pt x="392" y="328"/>
                          <a:pt x="383" y="316"/>
                        </a:cubicBezTo>
                        <a:cubicBezTo>
                          <a:pt x="374" y="304"/>
                          <a:pt x="395" y="286"/>
                          <a:pt x="391" y="268"/>
                        </a:cubicBezTo>
                        <a:cubicBezTo>
                          <a:pt x="387" y="250"/>
                          <a:pt x="368" y="221"/>
                          <a:pt x="359" y="208"/>
                        </a:cubicBezTo>
                        <a:cubicBezTo>
                          <a:pt x="350" y="195"/>
                          <a:pt x="336" y="197"/>
                          <a:pt x="338" y="187"/>
                        </a:cubicBezTo>
                        <a:cubicBezTo>
                          <a:pt x="340" y="177"/>
                          <a:pt x="352" y="154"/>
                          <a:pt x="371" y="146"/>
                        </a:cubicBezTo>
                        <a:cubicBezTo>
                          <a:pt x="390" y="138"/>
                          <a:pt x="429" y="149"/>
                          <a:pt x="451" y="141"/>
                        </a:cubicBezTo>
                        <a:cubicBezTo>
                          <a:pt x="473" y="133"/>
                          <a:pt x="503" y="111"/>
                          <a:pt x="506" y="96"/>
                        </a:cubicBezTo>
                        <a:cubicBezTo>
                          <a:pt x="509" y="81"/>
                          <a:pt x="492" y="52"/>
                          <a:pt x="472" y="50"/>
                        </a:cubicBezTo>
                        <a:cubicBezTo>
                          <a:pt x="452" y="48"/>
                          <a:pt x="409" y="71"/>
                          <a:pt x="388" y="81"/>
                        </a:cubicBezTo>
                        <a:cubicBezTo>
                          <a:pt x="367" y="91"/>
                          <a:pt x="361" y="96"/>
                          <a:pt x="347" y="110"/>
                        </a:cubicBezTo>
                        <a:cubicBezTo>
                          <a:pt x="333" y="124"/>
                          <a:pt x="317" y="163"/>
                          <a:pt x="302" y="168"/>
                        </a:cubicBezTo>
                        <a:cubicBezTo>
                          <a:pt x="287" y="173"/>
                          <a:pt x="264" y="163"/>
                          <a:pt x="254" y="141"/>
                        </a:cubicBezTo>
                        <a:cubicBezTo>
                          <a:pt x="244" y="119"/>
                          <a:pt x="253" y="56"/>
                          <a:pt x="239" y="33"/>
                        </a:cubicBezTo>
                        <a:cubicBezTo>
                          <a:pt x="225" y="10"/>
                          <a:pt x="185" y="4"/>
                          <a:pt x="167" y="2"/>
                        </a:cubicBezTo>
                        <a:cubicBezTo>
                          <a:pt x="149" y="0"/>
                          <a:pt x="134" y="7"/>
                          <a:pt x="131" y="19"/>
                        </a:cubicBezTo>
                        <a:cubicBezTo>
                          <a:pt x="128" y="31"/>
                          <a:pt x="139" y="58"/>
                          <a:pt x="151" y="72"/>
                        </a:cubicBezTo>
                        <a:cubicBezTo>
                          <a:pt x="163" y="86"/>
                          <a:pt x="194" y="88"/>
                          <a:pt x="206" y="103"/>
                        </a:cubicBezTo>
                        <a:cubicBezTo>
                          <a:pt x="218" y="118"/>
                          <a:pt x="225" y="148"/>
                          <a:pt x="225" y="160"/>
                        </a:cubicBezTo>
                        <a:cubicBezTo>
                          <a:pt x="225" y="172"/>
                          <a:pt x="213" y="166"/>
                          <a:pt x="208" y="175"/>
                        </a:cubicBezTo>
                        <a:cubicBezTo>
                          <a:pt x="203" y="184"/>
                          <a:pt x="213" y="212"/>
                          <a:pt x="194" y="213"/>
                        </a:cubicBezTo>
                        <a:cubicBezTo>
                          <a:pt x="175" y="214"/>
                          <a:pt x="123" y="187"/>
                          <a:pt x="95" y="182"/>
                        </a:cubicBezTo>
                        <a:cubicBezTo>
                          <a:pt x="67" y="177"/>
                          <a:pt x="43" y="175"/>
                          <a:pt x="28" y="184"/>
                        </a:cubicBezTo>
                        <a:cubicBezTo>
                          <a:pt x="13" y="193"/>
                          <a:pt x="0" y="217"/>
                          <a:pt x="2" y="235"/>
                        </a:cubicBezTo>
                        <a:cubicBezTo>
                          <a:pt x="4" y="253"/>
                          <a:pt x="25" y="286"/>
                          <a:pt x="43" y="290"/>
                        </a:cubicBezTo>
                        <a:cubicBezTo>
                          <a:pt x="61" y="294"/>
                          <a:pt x="96" y="267"/>
                          <a:pt x="110" y="259"/>
                        </a:cubicBezTo>
                        <a:cubicBezTo>
                          <a:pt x="124" y="251"/>
                          <a:pt x="114" y="240"/>
                          <a:pt x="129" y="240"/>
                        </a:cubicBezTo>
                        <a:cubicBezTo>
                          <a:pt x="144" y="240"/>
                          <a:pt x="183" y="251"/>
                          <a:pt x="201" y="261"/>
                        </a:cubicBezTo>
                        <a:cubicBezTo>
                          <a:pt x="219" y="271"/>
                          <a:pt x="234" y="275"/>
                          <a:pt x="230" y="304"/>
                        </a:cubicBezTo>
                        <a:close/>
                      </a:path>
                    </a:pathLst>
                  </a:custGeom>
                  <a:solidFill>
                    <a:srgbClr val="FFCC99"/>
                  </a:solidFill>
                  <a:ln w="9525">
                    <a:noFill/>
                    <a:round/>
                    <a:headEnd/>
                    <a:tailEnd/>
                  </a:ln>
                </p:spPr>
                <p:txBody>
                  <a:bodyPr>
                    <a:prstTxWarp prst="textNoShape">
                      <a:avLst/>
                    </a:prstTxWarp>
                  </a:bodyPr>
                  <a:lstStyle/>
                  <a:p>
                    <a:endParaRPr lang="es-ES"/>
                  </a:p>
                </p:txBody>
              </p:sp>
              <p:sp>
                <p:nvSpPr>
                  <p:cNvPr id="267310" name="Oval 95"/>
                  <p:cNvSpPr>
                    <a:spLocks noChangeArrowheads="1"/>
                  </p:cNvSpPr>
                  <p:nvPr/>
                </p:nvSpPr>
                <p:spPr bwMode="auto">
                  <a:xfrm rot="-1198274">
                    <a:off x="4857" y="3130"/>
                    <a:ext cx="81" cy="39"/>
                  </a:xfrm>
                  <a:prstGeom prst="ellipse">
                    <a:avLst/>
                  </a:prstGeom>
                  <a:solidFill>
                    <a:srgbClr val="D11405">
                      <a:alpha val="29019"/>
                    </a:srgbClr>
                  </a:solidFill>
                  <a:ln w="9525">
                    <a:noFill/>
                    <a:round/>
                    <a:headEnd/>
                    <a:tailEnd/>
                  </a:ln>
                </p:spPr>
                <p:txBody>
                  <a:bodyPr wrap="none" anchor="ctr">
                    <a:prstTxWarp prst="textNoShape">
                      <a:avLst/>
                    </a:prstTxWarp>
                  </a:bodyPr>
                  <a:lstStyle/>
                  <a:p>
                    <a:endParaRPr lang="es-ES"/>
                  </a:p>
                </p:txBody>
              </p:sp>
              <p:sp>
                <p:nvSpPr>
                  <p:cNvPr id="267311" name="Oval 96"/>
                  <p:cNvSpPr>
                    <a:spLocks noChangeArrowheads="1"/>
                  </p:cNvSpPr>
                  <p:nvPr/>
                </p:nvSpPr>
                <p:spPr bwMode="auto">
                  <a:xfrm rot="1918607">
                    <a:off x="4589" y="3075"/>
                    <a:ext cx="81" cy="39"/>
                  </a:xfrm>
                  <a:prstGeom prst="ellipse">
                    <a:avLst/>
                  </a:prstGeom>
                  <a:solidFill>
                    <a:srgbClr val="D11405">
                      <a:alpha val="29019"/>
                    </a:srgbClr>
                  </a:solidFill>
                  <a:ln w="9525">
                    <a:noFill/>
                    <a:round/>
                    <a:headEnd/>
                    <a:tailEnd/>
                  </a:ln>
                </p:spPr>
                <p:txBody>
                  <a:bodyPr wrap="none" anchor="ctr">
                    <a:prstTxWarp prst="textNoShape">
                      <a:avLst/>
                    </a:prstTxWarp>
                  </a:bodyPr>
                  <a:lstStyle/>
                  <a:p>
                    <a:endParaRPr lang="es-ES"/>
                  </a:p>
                </p:txBody>
              </p:sp>
              <p:sp>
                <p:nvSpPr>
                  <p:cNvPr id="267312" name="Oval 97"/>
                  <p:cNvSpPr>
                    <a:spLocks noChangeArrowheads="1"/>
                  </p:cNvSpPr>
                  <p:nvPr/>
                </p:nvSpPr>
                <p:spPr bwMode="auto">
                  <a:xfrm rot="2932527">
                    <a:off x="4630" y="3531"/>
                    <a:ext cx="81" cy="39"/>
                  </a:xfrm>
                  <a:prstGeom prst="ellipse">
                    <a:avLst/>
                  </a:prstGeom>
                  <a:solidFill>
                    <a:srgbClr val="D11405">
                      <a:alpha val="29019"/>
                    </a:srgbClr>
                  </a:solidFill>
                  <a:ln w="9525">
                    <a:noFill/>
                    <a:round/>
                    <a:headEnd/>
                    <a:tailEnd/>
                  </a:ln>
                </p:spPr>
                <p:txBody>
                  <a:bodyPr wrap="none" anchor="ctr">
                    <a:prstTxWarp prst="textNoShape">
                      <a:avLst/>
                    </a:prstTxWarp>
                  </a:bodyPr>
                  <a:lstStyle/>
                  <a:p>
                    <a:endParaRPr lang="es-ES"/>
                  </a:p>
                </p:txBody>
              </p:sp>
              <p:sp>
                <p:nvSpPr>
                  <p:cNvPr id="267313" name="Oval 98"/>
                  <p:cNvSpPr>
                    <a:spLocks noChangeArrowheads="1"/>
                  </p:cNvSpPr>
                  <p:nvPr/>
                </p:nvSpPr>
                <p:spPr bwMode="auto">
                  <a:xfrm rot="-216194">
                    <a:off x="4934" y="3394"/>
                    <a:ext cx="81" cy="39"/>
                  </a:xfrm>
                  <a:prstGeom prst="ellipse">
                    <a:avLst/>
                  </a:prstGeom>
                  <a:solidFill>
                    <a:srgbClr val="D11405">
                      <a:alpha val="29019"/>
                    </a:srgbClr>
                  </a:solidFill>
                  <a:ln w="9525">
                    <a:noFill/>
                    <a:round/>
                    <a:headEnd/>
                    <a:tailEnd/>
                  </a:ln>
                </p:spPr>
                <p:txBody>
                  <a:bodyPr wrap="none" anchor="ctr">
                    <a:prstTxWarp prst="textNoShape">
                      <a:avLst/>
                    </a:prstTxWarp>
                  </a:bodyPr>
                  <a:lstStyle/>
                  <a:p>
                    <a:endParaRPr lang="es-ES"/>
                  </a:p>
                </p:txBody>
              </p:sp>
              <p:sp>
                <p:nvSpPr>
                  <p:cNvPr id="267314" name="Oval 99"/>
                  <p:cNvSpPr>
                    <a:spLocks noChangeArrowheads="1"/>
                  </p:cNvSpPr>
                  <p:nvPr/>
                </p:nvSpPr>
                <p:spPr bwMode="auto">
                  <a:xfrm rot="-2625954">
                    <a:off x="4466" y="3255"/>
                    <a:ext cx="77" cy="58"/>
                  </a:xfrm>
                  <a:prstGeom prst="ellipse">
                    <a:avLst/>
                  </a:prstGeom>
                  <a:solidFill>
                    <a:srgbClr val="D11405">
                      <a:alpha val="29019"/>
                    </a:srgbClr>
                  </a:solidFill>
                  <a:ln w="9525">
                    <a:noFill/>
                    <a:round/>
                    <a:headEnd/>
                    <a:tailEnd/>
                  </a:ln>
                </p:spPr>
                <p:txBody>
                  <a:bodyPr wrap="none" anchor="ctr">
                    <a:prstTxWarp prst="textNoShape">
                      <a:avLst/>
                    </a:prstTxWarp>
                  </a:bodyPr>
                  <a:lstStyle/>
                  <a:p>
                    <a:endParaRPr lang="es-ES"/>
                  </a:p>
                </p:txBody>
              </p:sp>
              <p:sp>
                <p:nvSpPr>
                  <p:cNvPr id="267315" name="Freeform 100"/>
                  <p:cNvSpPr>
                    <a:spLocks/>
                  </p:cNvSpPr>
                  <p:nvPr/>
                </p:nvSpPr>
                <p:spPr bwMode="auto">
                  <a:xfrm>
                    <a:off x="4448" y="3054"/>
                    <a:ext cx="599" cy="560"/>
                  </a:xfrm>
                  <a:custGeom>
                    <a:avLst/>
                    <a:gdLst>
                      <a:gd name="T0" fmla="*/ 230 w 599"/>
                      <a:gd name="T1" fmla="*/ 304 h 560"/>
                      <a:gd name="T2" fmla="*/ 179 w 599"/>
                      <a:gd name="T3" fmla="*/ 436 h 560"/>
                      <a:gd name="T4" fmla="*/ 201 w 599"/>
                      <a:gd name="T5" fmla="*/ 540 h 560"/>
                      <a:gd name="T6" fmla="*/ 273 w 599"/>
                      <a:gd name="T7" fmla="*/ 547 h 560"/>
                      <a:gd name="T8" fmla="*/ 256 w 599"/>
                      <a:gd name="T9" fmla="*/ 463 h 560"/>
                      <a:gd name="T10" fmla="*/ 223 w 599"/>
                      <a:gd name="T11" fmla="*/ 439 h 560"/>
                      <a:gd name="T12" fmla="*/ 311 w 599"/>
                      <a:gd name="T13" fmla="*/ 321 h 560"/>
                      <a:gd name="T14" fmla="*/ 357 w 599"/>
                      <a:gd name="T15" fmla="*/ 360 h 560"/>
                      <a:gd name="T16" fmla="*/ 491 w 599"/>
                      <a:gd name="T17" fmla="*/ 396 h 560"/>
                      <a:gd name="T18" fmla="*/ 587 w 599"/>
                      <a:gd name="T19" fmla="*/ 381 h 560"/>
                      <a:gd name="T20" fmla="*/ 561 w 599"/>
                      <a:gd name="T21" fmla="*/ 328 h 560"/>
                      <a:gd name="T22" fmla="*/ 446 w 599"/>
                      <a:gd name="T23" fmla="*/ 340 h 560"/>
                      <a:gd name="T24" fmla="*/ 383 w 599"/>
                      <a:gd name="T25" fmla="*/ 316 h 560"/>
                      <a:gd name="T26" fmla="*/ 391 w 599"/>
                      <a:gd name="T27" fmla="*/ 268 h 560"/>
                      <a:gd name="T28" fmla="*/ 359 w 599"/>
                      <a:gd name="T29" fmla="*/ 208 h 560"/>
                      <a:gd name="T30" fmla="*/ 338 w 599"/>
                      <a:gd name="T31" fmla="*/ 187 h 560"/>
                      <a:gd name="T32" fmla="*/ 371 w 599"/>
                      <a:gd name="T33" fmla="*/ 146 h 560"/>
                      <a:gd name="T34" fmla="*/ 451 w 599"/>
                      <a:gd name="T35" fmla="*/ 141 h 560"/>
                      <a:gd name="T36" fmla="*/ 506 w 599"/>
                      <a:gd name="T37" fmla="*/ 96 h 560"/>
                      <a:gd name="T38" fmla="*/ 472 w 599"/>
                      <a:gd name="T39" fmla="*/ 50 h 560"/>
                      <a:gd name="T40" fmla="*/ 388 w 599"/>
                      <a:gd name="T41" fmla="*/ 81 h 560"/>
                      <a:gd name="T42" fmla="*/ 347 w 599"/>
                      <a:gd name="T43" fmla="*/ 110 h 560"/>
                      <a:gd name="T44" fmla="*/ 302 w 599"/>
                      <a:gd name="T45" fmla="*/ 168 h 560"/>
                      <a:gd name="T46" fmla="*/ 254 w 599"/>
                      <a:gd name="T47" fmla="*/ 141 h 560"/>
                      <a:gd name="T48" fmla="*/ 239 w 599"/>
                      <a:gd name="T49" fmla="*/ 33 h 560"/>
                      <a:gd name="T50" fmla="*/ 167 w 599"/>
                      <a:gd name="T51" fmla="*/ 2 h 560"/>
                      <a:gd name="T52" fmla="*/ 131 w 599"/>
                      <a:gd name="T53" fmla="*/ 19 h 560"/>
                      <a:gd name="T54" fmla="*/ 151 w 599"/>
                      <a:gd name="T55" fmla="*/ 72 h 560"/>
                      <a:gd name="T56" fmla="*/ 206 w 599"/>
                      <a:gd name="T57" fmla="*/ 103 h 560"/>
                      <a:gd name="T58" fmla="*/ 225 w 599"/>
                      <a:gd name="T59" fmla="*/ 160 h 560"/>
                      <a:gd name="T60" fmla="*/ 208 w 599"/>
                      <a:gd name="T61" fmla="*/ 175 h 560"/>
                      <a:gd name="T62" fmla="*/ 194 w 599"/>
                      <a:gd name="T63" fmla="*/ 213 h 560"/>
                      <a:gd name="T64" fmla="*/ 95 w 599"/>
                      <a:gd name="T65" fmla="*/ 182 h 560"/>
                      <a:gd name="T66" fmla="*/ 28 w 599"/>
                      <a:gd name="T67" fmla="*/ 184 h 560"/>
                      <a:gd name="T68" fmla="*/ 2 w 599"/>
                      <a:gd name="T69" fmla="*/ 235 h 560"/>
                      <a:gd name="T70" fmla="*/ 43 w 599"/>
                      <a:gd name="T71" fmla="*/ 290 h 560"/>
                      <a:gd name="T72" fmla="*/ 110 w 599"/>
                      <a:gd name="T73" fmla="*/ 259 h 560"/>
                      <a:gd name="T74" fmla="*/ 129 w 599"/>
                      <a:gd name="T75" fmla="*/ 240 h 560"/>
                      <a:gd name="T76" fmla="*/ 201 w 599"/>
                      <a:gd name="T77" fmla="*/ 261 h 560"/>
                      <a:gd name="T78" fmla="*/ 230 w 599"/>
                      <a:gd name="T79" fmla="*/ 304 h 56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99"/>
                      <a:gd name="T121" fmla="*/ 0 h 560"/>
                      <a:gd name="T122" fmla="*/ 599 w 599"/>
                      <a:gd name="T123" fmla="*/ 560 h 56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99" h="560">
                        <a:moveTo>
                          <a:pt x="230" y="304"/>
                        </a:moveTo>
                        <a:cubicBezTo>
                          <a:pt x="226" y="333"/>
                          <a:pt x="184" y="397"/>
                          <a:pt x="179" y="436"/>
                        </a:cubicBezTo>
                        <a:cubicBezTo>
                          <a:pt x="174" y="475"/>
                          <a:pt x="185" y="522"/>
                          <a:pt x="201" y="540"/>
                        </a:cubicBezTo>
                        <a:cubicBezTo>
                          <a:pt x="217" y="558"/>
                          <a:pt x="264" y="560"/>
                          <a:pt x="273" y="547"/>
                        </a:cubicBezTo>
                        <a:cubicBezTo>
                          <a:pt x="282" y="534"/>
                          <a:pt x="264" y="481"/>
                          <a:pt x="256" y="463"/>
                        </a:cubicBezTo>
                        <a:cubicBezTo>
                          <a:pt x="248" y="445"/>
                          <a:pt x="214" y="463"/>
                          <a:pt x="223" y="439"/>
                        </a:cubicBezTo>
                        <a:cubicBezTo>
                          <a:pt x="232" y="415"/>
                          <a:pt x="289" y="334"/>
                          <a:pt x="311" y="321"/>
                        </a:cubicBezTo>
                        <a:cubicBezTo>
                          <a:pt x="333" y="308"/>
                          <a:pt x="327" y="348"/>
                          <a:pt x="357" y="360"/>
                        </a:cubicBezTo>
                        <a:cubicBezTo>
                          <a:pt x="387" y="372"/>
                          <a:pt x="453" y="393"/>
                          <a:pt x="491" y="396"/>
                        </a:cubicBezTo>
                        <a:cubicBezTo>
                          <a:pt x="529" y="399"/>
                          <a:pt x="575" y="392"/>
                          <a:pt x="587" y="381"/>
                        </a:cubicBezTo>
                        <a:cubicBezTo>
                          <a:pt x="599" y="370"/>
                          <a:pt x="584" y="335"/>
                          <a:pt x="561" y="328"/>
                        </a:cubicBezTo>
                        <a:cubicBezTo>
                          <a:pt x="538" y="321"/>
                          <a:pt x="476" y="342"/>
                          <a:pt x="446" y="340"/>
                        </a:cubicBezTo>
                        <a:cubicBezTo>
                          <a:pt x="416" y="338"/>
                          <a:pt x="392" y="328"/>
                          <a:pt x="383" y="316"/>
                        </a:cubicBezTo>
                        <a:cubicBezTo>
                          <a:pt x="374" y="304"/>
                          <a:pt x="395" y="286"/>
                          <a:pt x="391" y="268"/>
                        </a:cubicBezTo>
                        <a:cubicBezTo>
                          <a:pt x="387" y="250"/>
                          <a:pt x="368" y="221"/>
                          <a:pt x="359" y="208"/>
                        </a:cubicBezTo>
                        <a:cubicBezTo>
                          <a:pt x="350" y="195"/>
                          <a:pt x="336" y="197"/>
                          <a:pt x="338" y="187"/>
                        </a:cubicBezTo>
                        <a:cubicBezTo>
                          <a:pt x="340" y="177"/>
                          <a:pt x="352" y="154"/>
                          <a:pt x="371" y="146"/>
                        </a:cubicBezTo>
                        <a:cubicBezTo>
                          <a:pt x="390" y="138"/>
                          <a:pt x="429" y="149"/>
                          <a:pt x="451" y="141"/>
                        </a:cubicBezTo>
                        <a:cubicBezTo>
                          <a:pt x="473" y="133"/>
                          <a:pt x="503" y="111"/>
                          <a:pt x="506" y="96"/>
                        </a:cubicBezTo>
                        <a:cubicBezTo>
                          <a:pt x="509" y="81"/>
                          <a:pt x="492" y="52"/>
                          <a:pt x="472" y="50"/>
                        </a:cubicBezTo>
                        <a:cubicBezTo>
                          <a:pt x="452" y="48"/>
                          <a:pt x="409" y="71"/>
                          <a:pt x="388" y="81"/>
                        </a:cubicBezTo>
                        <a:cubicBezTo>
                          <a:pt x="367" y="91"/>
                          <a:pt x="361" y="96"/>
                          <a:pt x="347" y="110"/>
                        </a:cubicBezTo>
                        <a:cubicBezTo>
                          <a:pt x="333" y="124"/>
                          <a:pt x="317" y="163"/>
                          <a:pt x="302" y="168"/>
                        </a:cubicBezTo>
                        <a:cubicBezTo>
                          <a:pt x="287" y="173"/>
                          <a:pt x="264" y="163"/>
                          <a:pt x="254" y="141"/>
                        </a:cubicBezTo>
                        <a:cubicBezTo>
                          <a:pt x="244" y="119"/>
                          <a:pt x="253" y="56"/>
                          <a:pt x="239" y="33"/>
                        </a:cubicBezTo>
                        <a:cubicBezTo>
                          <a:pt x="225" y="10"/>
                          <a:pt x="185" y="4"/>
                          <a:pt x="167" y="2"/>
                        </a:cubicBezTo>
                        <a:cubicBezTo>
                          <a:pt x="149" y="0"/>
                          <a:pt x="134" y="7"/>
                          <a:pt x="131" y="19"/>
                        </a:cubicBezTo>
                        <a:cubicBezTo>
                          <a:pt x="128" y="31"/>
                          <a:pt x="139" y="58"/>
                          <a:pt x="151" y="72"/>
                        </a:cubicBezTo>
                        <a:cubicBezTo>
                          <a:pt x="163" y="86"/>
                          <a:pt x="194" y="88"/>
                          <a:pt x="206" y="103"/>
                        </a:cubicBezTo>
                        <a:cubicBezTo>
                          <a:pt x="218" y="118"/>
                          <a:pt x="225" y="148"/>
                          <a:pt x="225" y="160"/>
                        </a:cubicBezTo>
                        <a:cubicBezTo>
                          <a:pt x="225" y="172"/>
                          <a:pt x="213" y="166"/>
                          <a:pt x="208" y="175"/>
                        </a:cubicBezTo>
                        <a:cubicBezTo>
                          <a:pt x="203" y="184"/>
                          <a:pt x="213" y="212"/>
                          <a:pt x="194" y="213"/>
                        </a:cubicBezTo>
                        <a:cubicBezTo>
                          <a:pt x="175" y="214"/>
                          <a:pt x="123" y="187"/>
                          <a:pt x="95" y="182"/>
                        </a:cubicBezTo>
                        <a:cubicBezTo>
                          <a:pt x="67" y="177"/>
                          <a:pt x="43" y="175"/>
                          <a:pt x="28" y="184"/>
                        </a:cubicBezTo>
                        <a:cubicBezTo>
                          <a:pt x="13" y="193"/>
                          <a:pt x="0" y="217"/>
                          <a:pt x="2" y="235"/>
                        </a:cubicBezTo>
                        <a:cubicBezTo>
                          <a:pt x="4" y="253"/>
                          <a:pt x="25" y="286"/>
                          <a:pt x="43" y="290"/>
                        </a:cubicBezTo>
                        <a:cubicBezTo>
                          <a:pt x="61" y="294"/>
                          <a:pt x="96" y="267"/>
                          <a:pt x="110" y="259"/>
                        </a:cubicBezTo>
                        <a:cubicBezTo>
                          <a:pt x="124" y="251"/>
                          <a:pt x="114" y="240"/>
                          <a:pt x="129" y="240"/>
                        </a:cubicBezTo>
                        <a:cubicBezTo>
                          <a:pt x="144" y="240"/>
                          <a:pt x="183" y="251"/>
                          <a:pt x="201" y="261"/>
                        </a:cubicBezTo>
                        <a:cubicBezTo>
                          <a:pt x="219" y="271"/>
                          <a:pt x="234" y="275"/>
                          <a:pt x="230" y="304"/>
                        </a:cubicBezTo>
                        <a:close/>
                      </a:path>
                    </a:pathLst>
                  </a:custGeom>
                  <a:gradFill rotWithShape="1">
                    <a:gsLst>
                      <a:gs pos="0">
                        <a:srgbClr val="D11405"/>
                      </a:gs>
                      <a:gs pos="100000">
                        <a:schemeClr val="tx1">
                          <a:alpha val="45000"/>
                        </a:schemeClr>
                      </a:gs>
                    </a:gsLst>
                    <a:path path="rect">
                      <a:fillToRect l="50000" t="50000" r="50000" b="50000"/>
                    </a:path>
                  </a:gradFill>
                  <a:ln w="9525">
                    <a:noFill/>
                    <a:round/>
                    <a:headEnd/>
                    <a:tailEnd/>
                  </a:ln>
                </p:spPr>
                <p:txBody>
                  <a:bodyPr>
                    <a:prstTxWarp prst="textNoShape">
                      <a:avLst/>
                    </a:prstTxWarp>
                  </a:bodyPr>
                  <a:lstStyle/>
                  <a:p>
                    <a:endParaRPr lang="es-ES"/>
                  </a:p>
                </p:txBody>
              </p:sp>
            </p:grpSp>
            <p:grpSp>
              <p:nvGrpSpPr>
                <p:cNvPr id="140387" name="Group 101"/>
                <p:cNvGrpSpPr>
                  <a:grpSpLocks/>
                </p:cNvGrpSpPr>
                <p:nvPr/>
              </p:nvGrpSpPr>
              <p:grpSpPr bwMode="auto">
                <a:xfrm>
                  <a:off x="4405" y="2696"/>
                  <a:ext cx="299" cy="324"/>
                  <a:chOff x="3760" y="3469"/>
                  <a:chExt cx="299" cy="324"/>
                </a:xfrm>
              </p:grpSpPr>
              <p:sp>
                <p:nvSpPr>
                  <p:cNvPr id="267300" name="Freeform 102"/>
                  <p:cNvSpPr>
                    <a:spLocks/>
                  </p:cNvSpPr>
                  <p:nvPr/>
                </p:nvSpPr>
                <p:spPr bwMode="auto">
                  <a:xfrm>
                    <a:off x="3765" y="3479"/>
                    <a:ext cx="294" cy="314"/>
                  </a:xfrm>
                  <a:custGeom>
                    <a:avLst/>
                    <a:gdLst>
                      <a:gd name="T0" fmla="*/ 128 w 310"/>
                      <a:gd name="T1" fmla="*/ 10 h 331"/>
                      <a:gd name="T2" fmla="*/ 126 w 310"/>
                      <a:gd name="T3" fmla="*/ 57 h 331"/>
                      <a:gd name="T4" fmla="*/ 134 w 310"/>
                      <a:gd name="T5" fmla="*/ 77 h 331"/>
                      <a:gd name="T6" fmla="*/ 97 w 310"/>
                      <a:gd name="T7" fmla="*/ 102 h 331"/>
                      <a:gd name="T8" fmla="*/ 62 w 310"/>
                      <a:gd name="T9" fmla="*/ 81 h 331"/>
                      <a:gd name="T10" fmla="*/ 50 w 310"/>
                      <a:gd name="T11" fmla="*/ 57 h 331"/>
                      <a:gd name="T12" fmla="*/ 9 w 310"/>
                      <a:gd name="T13" fmla="*/ 61 h 331"/>
                      <a:gd name="T14" fmla="*/ 10 w 310"/>
                      <a:gd name="T15" fmla="*/ 106 h 331"/>
                      <a:gd name="T16" fmla="*/ 75 w 310"/>
                      <a:gd name="T17" fmla="*/ 147 h 331"/>
                      <a:gd name="T18" fmla="*/ 66 w 310"/>
                      <a:gd name="T19" fmla="*/ 179 h 331"/>
                      <a:gd name="T20" fmla="*/ 25 w 310"/>
                      <a:gd name="T21" fmla="*/ 214 h 331"/>
                      <a:gd name="T22" fmla="*/ 41 w 310"/>
                      <a:gd name="T23" fmla="*/ 275 h 331"/>
                      <a:gd name="T24" fmla="*/ 112 w 310"/>
                      <a:gd name="T25" fmla="*/ 174 h 331"/>
                      <a:gd name="T26" fmla="*/ 126 w 310"/>
                      <a:gd name="T27" fmla="*/ 212 h 331"/>
                      <a:gd name="T28" fmla="*/ 163 w 310"/>
                      <a:gd name="T29" fmla="*/ 270 h 331"/>
                      <a:gd name="T30" fmla="*/ 193 w 310"/>
                      <a:gd name="T31" fmla="*/ 232 h 331"/>
                      <a:gd name="T32" fmla="*/ 151 w 310"/>
                      <a:gd name="T33" fmla="*/ 181 h 331"/>
                      <a:gd name="T34" fmla="*/ 169 w 310"/>
                      <a:gd name="T35" fmla="*/ 139 h 331"/>
                      <a:gd name="T36" fmla="*/ 210 w 310"/>
                      <a:gd name="T37" fmla="*/ 144 h 331"/>
                      <a:gd name="T38" fmla="*/ 218 w 310"/>
                      <a:gd name="T39" fmla="*/ 177 h 331"/>
                      <a:gd name="T40" fmla="*/ 247 w 310"/>
                      <a:gd name="T41" fmla="*/ 174 h 331"/>
                      <a:gd name="T42" fmla="*/ 259 w 310"/>
                      <a:gd name="T43" fmla="*/ 134 h 331"/>
                      <a:gd name="T44" fmla="*/ 214 w 310"/>
                      <a:gd name="T45" fmla="*/ 106 h 331"/>
                      <a:gd name="T46" fmla="*/ 174 w 310"/>
                      <a:gd name="T47" fmla="*/ 102 h 331"/>
                      <a:gd name="T48" fmla="*/ 161 w 310"/>
                      <a:gd name="T49" fmla="*/ 41 h 331"/>
                      <a:gd name="T50" fmla="*/ 182 w 310"/>
                      <a:gd name="T51" fmla="*/ 6 h 331"/>
                      <a:gd name="T52" fmla="*/ 128 w 310"/>
                      <a:gd name="T53" fmla="*/ 10 h 33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10"/>
                      <a:gd name="T82" fmla="*/ 0 h 331"/>
                      <a:gd name="T83" fmla="*/ 310 w 310"/>
                      <a:gd name="T84" fmla="*/ 331 h 33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10" h="331">
                        <a:moveTo>
                          <a:pt x="150" y="13"/>
                        </a:moveTo>
                        <a:cubicBezTo>
                          <a:pt x="139" y="23"/>
                          <a:pt x="147" y="53"/>
                          <a:pt x="148" y="66"/>
                        </a:cubicBezTo>
                        <a:cubicBezTo>
                          <a:pt x="149" y="79"/>
                          <a:pt x="163" y="81"/>
                          <a:pt x="157" y="90"/>
                        </a:cubicBezTo>
                        <a:cubicBezTo>
                          <a:pt x="151" y="99"/>
                          <a:pt x="128" y="118"/>
                          <a:pt x="114" y="119"/>
                        </a:cubicBezTo>
                        <a:cubicBezTo>
                          <a:pt x="100" y="120"/>
                          <a:pt x="82" y="104"/>
                          <a:pt x="73" y="95"/>
                        </a:cubicBezTo>
                        <a:cubicBezTo>
                          <a:pt x="64" y="86"/>
                          <a:pt x="69" y="70"/>
                          <a:pt x="59" y="66"/>
                        </a:cubicBezTo>
                        <a:cubicBezTo>
                          <a:pt x="49" y="62"/>
                          <a:pt x="19" y="61"/>
                          <a:pt x="11" y="71"/>
                        </a:cubicBezTo>
                        <a:cubicBezTo>
                          <a:pt x="3" y="81"/>
                          <a:pt x="0" y="107"/>
                          <a:pt x="13" y="124"/>
                        </a:cubicBezTo>
                        <a:cubicBezTo>
                          <a:pt x="26" y="141"/>
                          <a:pt x="77" y="158"/>
                          <a:pt x="88" y="172"/>
                        </a:cubicBezTo>
                        <a:cubicBezTo>
                          <a:pt x="99" y="186"/>
                          <a:pt x="88" y="197"/>
                          <a:pt x="78" y="210"/>
                        </a:cubicBezTo>
                        <a:cubicBezTo>
                          <a:pt x="68" y="223"/>
                          <a:pt x="33" y="232"/>
                          <a:pt x="28" y="251"/>
                        </a:cubicBezTo>
                        <a:cubicBezTo>
                          <a:pt x="23" y="270"/>
                          <a:pt x="30" y="331"/>
                          <a:pt x="47" y="323"/>
                        </a:cubicBezTo>
                        <a:cubicBezTo>
                          <a:pt x="64" y="315"/>
                          <a:pt x="114" y="216"/>
                          <a:pt x="131" y="203"/>
                        </a:cubicBezTo>
                        <a:cubicBezTo>
                          <a:pt x="148" y="190"/>
                          <a:pt x="138" y="229"/>
                          <a:pt x="148" y="248"/>
                        </a:cubicBezTo>
                        <a:cubicBezTo>
                          <a:pt x="158" y="267"/>
                          <a:pt x="178" y="312"/>
                          <a:pt x="191" y="316"/>
                        </a:cubicBezTo>
                        <a:cubicBezTo>
                          <a:pt x="204" y="320"/>
                          <a:pt x="229" y="289"/>
                          <a:pt x="227" y="272"/>
                        </a:cubicBezTo>
                        <a:cubicBezTo>
                          <a:pt x="225" y="255"/>
                          <a:pt x="182" y="230"/>
                          <a:pt x="177" y="212"/>
                        </a:cubicBezTo>
                        <a:cubicBezTo>
                          <a:pt x="172" y="194"/>
                          <a:pt x="187" y="169"/>
                          <a:pt x="198" y="162"/>
                        </a:cubicBezTo>
                        <a:cubicBezTo>
                          <a:pt x="209" y="155"/>
                          <a:pt x="236" y="161"/>
                          <a:pt x="246" y="169"/>
                        </a:cubicBezTo>
                        <a:cubicBezTo>
                          <a:pt x="256" y="177"/>
                          <a:pt x="249" y="202"/>
                          <a:pt x="256" y="208"/>
                        </a:cubicBezTo>
                        <a:cubicBezTo>
                          <a:pt x="263" y="214"/>
                          <a:pt x="281" y="212"/>
                          <a:pt x="289" y="203"/>
                        </a:cubicBezTo>
                        <a:cubicBezTo>
                          <a:pt x="297" y="194"/>
                          <a:pt x="310" y="170"/>
                          <a:pt x="304" y="157"/>
                        </a:cubicBezTo>
                        <a:cubicBezTo>
                          <a:pt x="298" y="144"/>
                          <a:pt x="268" y="130"/>
                          <a:pt x="251" y="124"/>
                        </a:cubicBezTo>
                        <a:cubicBezTo>
                          <a:pt x="234" y="118"/>
                          <a:pt x="213" y="132"/>
                          <a:pt x="203" y="119"/>
                        </a:cubicBezTo>
                        <a:cubicBezTo>
                          <a:pt x="193" y="106"/>
                          <a:pt x="187" y="66"/>
                          <a:pt x="189" y="47"/>
                        </a:cubicBezTo>
                        <a:cubicBezTo>
                          <a:pt x="191" y="28"/>
                          <a:pt x="220" y="12"/>
                          <a:pt x="213" y="6"/>
                        </a:cubicBezTo>
                        <a:cubicBezTo>
                          <a:pt x="206" y="0"/>
                          <a:pt x="161" y="3"/>
                          <a:pt x="150" y="13"/>
                        </a:cubicBezTo>
                        <a:close/>
                      </a:path>
                    </a:pathLst>
                  </a:custGeom>
                  <a:solidFill>
                    <a:srgbClr val="545458"/>
                  </a:solidFill>
                  <a:ln w="9525">
                    <a:noFill/>
                    <a:round/>
                    <a:headEnd/>
                    <a:tailEnd/>
                  </a:ln>
                </p:spPr>
                <p:txBody>
                  <a:bodyPr>
                    <a:prstTxWarp prst="textNoShape">
                      <a:avLst/>
                    </a:prstTxWarp>
                  </a:bodyPr>
                  <a:lstStyle/>
                  <a:p>
                    <a:endParaRPr lang="es-ES"/>
                  </a:p>
                </p:txBody>
              </p:sp>
              <p:sp>
                <p:nvSpPr>
                  <p:cNvPr id="267301" name="Freeform 103"/>
                  <p:cNvSpPr>
                    <a:spLocks/>
                  </p:cNvSpPr>
                  <p:nvPr/>
                </p:nvSpPr>
                <p:spPr bwMode="auto">
                  <a:xfrm>
                    <a:off x="3762" y="3469"/>
                    <a:ext cx="294" cy="314"/>
                  </a:xfrm>
                  <a:custGeom>
                    <a:avLst/>
                    <a:gdLst>
                      <a:gd name="T0" fmla="*/ 128 w 310"/>
                      <a:gd name="T1" fmla="*/ 10 h 331"/>
                      <a:gd name="T2" fmla="*/ 126 w 310"/>
                      <a:gd name="T3" fmla="*/ 57 h 331"/>
                      <a:gd name="T4" fmla="*/ 134 w 310"/>
                      <a:gd name="T5" fmla="*/ 77 h 331"/>
                      <a:gd name="T6" fmla="*/ 97 w 310"/>
                      <a:gd name="T7" fmla="*/ 102 h 331"/>
                      <a:gd name="T8" fmla="*/ 62 w 310"/>
                      <a:gd name="T9" fmla="*/ 81 h 331"/>
                      <a:gd name="T10" fmla="*/ 50 w 310"/>
                      <a:gd name="T11" fmla="*/ 57 h 331"/>
                      <a:gd name="T12" fmla="*/ 9 w 310"/>
                      <a:gd name="T13" fmla="*/ 61 h 331"/>
                      <a:gd name="T14" fmla="*/ 10 w 310"/>
                      <a:gd name="T15" fmla="*/ 106 h 331"/>
                      <a:gd name="T16" fmla="*/ 75 w 310"/>
                      <a:gd name="T17" fmla="*/ 147 h 331"/>
                      <a:gd name="T18" fmla="*/ 66 w 310"/>
                      <a:gd name="T19" fmla="*/ 179 h 331"/>
                      <a:gd name="T20" fmla="*/ 25 w 310"/>
                      <a:gd name="T21" fmla="*/ 214 h 331"/>
                      <a:gd name="T22" fmla="*/ 41 w 310"/>
                      <a:gd name="T23" fmla="*/ 275 h 331"/>
                      <a:gd name="T24" fmla="*/ 112 w 310"/>
                      <a:gd name="T25" fmla="*/ 174 h 331"/>
                      <a:gd name="T26" fmla="*/ 126 w 310"/>
                      <a:gd name="T27" fmla="*/ 212 h 331"/>
                      <a:gd name="T28" fmla="*/ 163 w 310"/>
                      <a:gd name="T29" fmla="*/ 270 h 331"/>
                      <a:gd name="T30" fmla="*/ 193 w 310"/>
                      <a:gd name="T31" fmla="*/ 232 h 331"/>
                      <a:gd name="T32" fmla="*/ 151 w 310"/>
                      <a:gd name="T33" fmla="*/ 181 h 331"/>
                      <a:gd name="T34" fmla="*/ 169 w 310"/>
                      <a:gd name="T35" fmla="*/ 139 h 331"/>
                      <a:gd name="T36" fmla="*/ 210 w 310"/>
                      <a:gd name="T37" fmla="*/ 144 h 331"/>
                      <a:gd name="T38" fmla="*/ 218 w 310"/>
                      <a:gd name="T39" fmla="*/ 177 h 331"/>
                      <a:gd name="T40" fmla="*/ 247 w 310"/>
                      <a:gd name="T41" fmla="*/ 174 h 331"/>
                      <a:gd name="T42" fmla="*/ 259 w 310"/>
                      <a:gd name="T43" fmla="*/ 134 h 331"/>
                      <a:gd name="T44" fmla="*/ 214 w 310"/>
                      <a:gd name="T45" fmla="*/ 106 h 331"/>
                      <a:gd name="T46" fmla="*/ 174 w 310"/>
                      <a:gd name="T47" fmla="*/ 102 h 331"/>
                      <a:gd name="T48" fmla="*/ 161 w 310"/>
                      <a:gd name="T49" fmla="*/ 41 h 331"/>
                      <a:gd name="T50" fmla="*/ 182 w 310"/>
                      <a:gd name="T51" fmla="*/ 6 h 331"/>
                      <a:gd name="T52" fmla="*/ 128 w 310"/>
                      <a:gd name="T53" fmla="*/ 10 h 33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10"/>
                      <a:gd name="T82" fmla="*/ 0 h 331"/>
                      <a:gd name="T83" fmla="*/ 310 w 310"/>
                      <a:gd name="T84" fmla="*/ 331 h 33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10" h="331">
                        <a:moveTo>
                          <a:pt x="150" y="13"/>
                        </a:moveTo>
                        <a:cubicBezTo>
                          <a:pt x="139" y="23"/>
                          <a:pt x="147" y="53"/>
                          <a:pt x="148" y="66"/>
                        </a:cubicBezTo>
                        <a:cubicBezTo>
                          <a:pt x="149" y="79"/>
                          <a:pt x="163" y="81"/>
                          <a:pt x="157" y="90"/>
                        </a:cubicBezTo>
                        <a:cubicBezTo>
                          <a:pt x="151" y="99"/>
                          <a:pt x="128" y="118"/>
                          <a:pt x="114" y="119"/>
                        </a:cubicBezTo>
                        <a:cubicBezTo>
                          <a:pt x="100" y="120"/>
                          <a:pt x="82" y="104"/>
                          <a:pt x="73" y="95"/>
                        </a:cubicBezTo>
                        <a:cubicBezTo>
                          <a:pt x="64" y="86"/>
                          <a:pt x="69" y="70"/>
                          <a:pt x="59" y="66"/>
                        </a:cubicBezTo>
                        <a:cubicBezTo>
                          <a:pt x="49" y="62"/>
                          <a:pt x="19" y="61"/>
                          <a:pt x="11" y="71"/>
                        </a:cubicBezTo>
                        <a:cubicBezTo>
                          <a:pt x="3" y="81"/>
                          <a:pt x="0" y="107"/>
                          <a:pt x="13" y="124"/>
                        </a:cubicBezTo>
                        <a:cubicBezTo>
                          <a:pt x="26" y="141"/>
                          <a:pt x="77" y="158"/>
                          <a:pt x="88" y="172"/>
                        </a:cubicBezTo>
                        <a:cubicBezTo>
                          <a:pt x="99" y="186"/>
                          <a:pt x="88" y="197"/>
                          <a:pt x="78" y="210"/>
                        </a:cubicBezTo>
                        <a:cubicBezTo>
                          <a:pt x="68" y="223"/>
                          <a:pt x="33" y="232"/>
                          <a:pt x="28" y="251"/>
                        </a:cubicBezTo>
                        <a:cubicBezTo>
                          <a:pt x="23" y="270"/>
                          <a:pt x="30" y="331"/>
                          <a:pt x="47" y="323"/>
                        </a:cubicBezTo>
                        <a:cubicBezTo>
                          <a:pt x="64" y="315"/>
                          <a:pt x="114" y="216"/>
                          <a:pt x="131" y="203"/>
                        </a:cubicBezTo>
                        <a:cubicBezTo>
                          <a:pt x="148" y="190"/>
                          <a:pt x="138" y="229"/>
                          <a:pt x="148" y="248"/>
                        </a:cubicBezTo>
                        <a:cubicBezTo>
                          <a:pt x="158" y="267"/>
                          <a:pt x="178" y="312"/>
                          <a:pt x="191" y="316"/>
                        </a:cubicBezTo>
                        <a:cubicBezTo>
                          <a:pt x="204" y="320"/>
                          <a:pt x="229" y="289"/>
                          <a:pt x="227" y="272"/>
                        </a:cubicBezTo>
                        <a:cubicBezTo>
                          <a:pt x="225" y="255"/>
                          <a:pt x="182" y="230"/>
                          <a:pt x="177" y="212"/>
                        </a:cubicBezTo>
                        <a:cubicBezTo>
                          <a:pt x="172" y="194"/>
                          <a:pt x="187" y="169"/>
                          <a:pt x="198" y="162"/>
                        </a:cubicBezTo>
                        <a:cubicBezTo>
                          <a:pt x="209" y="155"/>
                          <a:pt x="236" y="161"/>
                          <a:pt x="246" y="169"/>
                        </a:cubicBezTo>
                        <a:cubicBezTo>
                          <a:pt x="256" y="177"/>
                          <a:pt x="249" y="202"/>
                          <a:pt x="256" y="208"/>
                        </a:cubicBezTo>
                        <a:cubicBezTo>
                          <a:pt x="263" y="214"/>
                          <a:pt x="281" y="212"/>
                          <a:pt x="289" y="203"/>
                        </a:cubicBezTo>
                        <a:cubicBezTo>
                          <a:pt x="297" y="194"/>
                          <a:pt x="310" y="170"/>
                          <a:pt x="304" y="157"/>
                        </a:cubicBezTo>
                        <a:cubicBezTo>
                          <a:pt x="298" y="144"/>
                          <a:pt x="268" y="130"/>
                          <a:pt x="251" y="124"/>
                        </a:cubicBezTo>
                        <a:cubicBezTo>
                          <a:pt x="234" y="118"/>
                          <a:pt x="213" y="132"/>
                          <a:pt x="203" y="119"/>
                        </a:cubicBezTo>
                        <a:cubicBezTo>
                          <a:pt x="193" y="106"/>
                          <a:pt x="187" y="66"/>
                          <a:pt x="189" y="47"/>
                        </a:cubicBezTo>
                        <a:cubicBezTo>
                          <a:pt x="191" y="28"/>
                          <a:pt x="220" y="12"/>
                          <a:pt x="213" y="6"/>
                        </a:cubicBezTo>
                        <a:cubicBezTo>
                          <a:pt x="206" y="0"/>
                          <a:pt x="161" y="3"/>
                          <a:pt x="150" y="13"/>
                        </a:cubicBezTo>
                        <a:close/>
                      </a:path>
                    </a:pathLst>
                  </a:custGeom>
                  <a:solidFill>
                    <a:srgbClr val="FFCC99"/>
                  </a:solidFill>
                  <a:ln w="9525">
                    <a:noFill/>
                    <a:round/>
                    <a:headEnd/>
                    <a:tailEnd/>
                  </a:ln>
                </p:spPr>
                <p:txBody>
                  <a:bodyPr>
                    <a:prstTxWarp prst="textNoShape">
                      <a:avLst/>
                    </a:prstTxWarp>
                  </a:bodyPr>
                  <a:lstStyle/>
                  <a:p>
                    <a:endParaRPr lang="es-ES"/>
                  </a:p>
                </p:txBody>
              </p:sp>
              <p:sp>
                <p:nvSpPr>
                  <p:cNvPr id="267302" name="Oval 104"/>
                  <p:cNvSpPr>
                    <a:spLocks noChangeArrowheads="1"/>
                  </p:cNvSpPr>
                  <p:nvPr/>
                </p:nvSpPr>
                <p:spPr bwMode="auto">
                  <a:xfrm rot="-1766956">
                    <a:off x="3916" y="3671"/>
                    <a:ext cx="33" cy="90"/>
                  </a:xfrm>
                  <a:prstGeom prst="ellipse">
                    <a:avLst/>
                  </a:prstGeom>
                  <a:solidFill>
                    <a:srgbClr val="D11405">
                      <a:alpha val="29019"/>
                    </a:srgbClr>
                  </a:solidFill>
                  <a:ln w="9525">
                    <a:noFill/>
                    <a:round/>
                    <a:headEnd/>
                    <a:tailEnd/>
                  </a:ln>
                </p:spPr>
                <p:txBody>
                  <a:bodyPr wrap="none" anchor="ctr">
                    <a:prstTxWarp prst="textNoShape">
                      <a:avLst/>
                    </a:prstTxWarp>
                  </a:bodyPr>
                  <a:lstStyle/>
                  <a:p>
                    <a:endParaRPr lang="es-ES"/>
                  </a:p>
                </p:txBody>
              </p:sp>
              <p:sp>
                <p:nvSpPr>
                  <p:cNvPr id="267303" name="Freeform 105"/>
                  <p:cNvSpPr>
                    <a:spLocks/>
                  </p:cNvSpPr>
                  <p:nvPr/>
                </p:nvSpPr>
                <p:spPr bwMode="auto">
                  <a:xfrm>
                    <a:off x="3760" y="3471"/>
                    <a:ext cx="294" cy="314"/>
                  </a:xfrm>
                  <a:custGeom>
                    <a:avLst/>
                    <a:gdLst>
                      <a:gd name="T0" fmla="*/ 128 w 310"/>
                      <a:gd name="T1" fmla="*/ 10 h 331"/>
                      <a:gd name="T2" fmla="*/ 126 w 310"/>
                      <a:gd name="T3" fmla="*/ 57 h 331"/>
                      <a:gd name="T4" fmla="*/ 134 w 310"/>
                      <a:gd name="T5" fmla="*/ 77 h 331"/>
                      <a:gd name="T6" fmla="*/ 97 w 310"/>
                      <a:gd name="T7" fmla="*/ 102 h 331"/>
                      <a:gd name="T8" fmla="*/ 62 w 310"/>
                      <a:gd name="T9" fmla="*/ 81 h 331"/>
                      <a:gd name="T10" fmla="*/ 50 w 310"/>
                      <a:gd name="T11" fmla="*/ 57 h 331"/>
                      <a:gd name="T12" fmla="*/ 9 w 310"/>
                      <a:gd name="T13" fmla="*/ 61 h 331"/>
                      <a:gd name="T14" fmla="*/ 10 w 310"/>
                      <a:gd name="T15" fmla="*/ 106 h 331"/>
                      <a:gd name="T16" fmla="*/ 75 w 310"/>
                      <a:gd name="T17" fmla="*/ 147 h 331"/>
                      <a:gd name="T18" fmla="*/ 66 w 310"/>
                      <a:gd name="T19" fmla="*/ 179 h 331"/>
                      <a:gd name="T20" fmla="*/ 25 w 310"/>
                      <a:gd name="T21" fmla="*/ 214 h 331"/>
                      <a:gd name="T22" fmla="*/ 41 w 310"/>
                      <a:gd name="T23" fmla="*/ 275 h 331"/>
                      <a:gd name="T24" fmla="*/ 112 w 310"/>
                      <a:gd name="T25" fmla="*/ 174 h 331"/>
                      <a:gd name="T26" fmla="*/ 126 w 310"/>
                      <a:gd name="T27" fmla="*/ 212 h 331"/>
                      <a:gd name="T28" fmla="*/ 163 w 310"/>
                      <a:gd name="T29" fmla="*/ 270 h 331"/>
                      <a:gd name="T30" fmla="*/ 193 w 310"/>
                      <a:gd name="T31" fmla="*/ 232 h 331"/>
                      <a:gd name="T32" fmla="*/ 151 w 310"/>
                      <a:gd name="T33" fmla="*/ 181 h 331"/>
                      <a:gd name="T34" fmla="*/ 169 w 310"/>
                      <a:gd name="T35" fmla="*/ 139 h 331"/>
                      <a:gd name="T36" fmla="*/ 210 w 310"/>
                      <a:gd name="T37" fmla="*/ 144 h 331"/>
                      <a:gd name="T38" fmla="*/ 218 w 310"/>
                      <a:gd name="T39" fmla="*/ 177 h 331"/>
                      <a:gd name="T40" fmla="*/ 247 w 310"/>
                      <a:gd name="T41" fmla="*/ 174 h 331"/>
                      <a:gd name="T42" fmla="*/ 259 w 310"/>
                      <a:gd name="T43" fmla="*/ 134 h 331"/>
                      <a:gd name="T44" fmla="*/ 214 w 310"/>
                      <a:gd name="T45" fmla="*/ 106 h 331"/>
                      <a:gd name="T46" fmla="*/ 174 w 310"/>
                      <a:gd name="T47" fmla="*/ 102 h 331"/>
                      <a:gd name="T48" fmla="*/ 161 w 310"/>
                      <a:gd name="T49" fmla="*/ 41 h 331"/>
                      <a:gd name="T50" fmla="*/ 182 w 310"/>
                      <a:gd name="T51" fmla="*/ 6 h 331"/>
                      <a:gd name="T52" fmla="*/ 128 w 310"/>
                      <a:gd name="T53" fmla="*/ 10 h 33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10"/>
                      <a:gd name="T82" fmla="*/ 0 h 331"/>
                      <a:gd name="T83" fmla="*/ 310 w 310"/>
                      <a:gd name="T84" fmla="*/ 331 h 33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10" h="331">
                        <a:moveTo>
                          <a:pt x="150" y="13"/>
                        </a:moveTo>
                        <a:cubicBezTo>
                          <a:pt x="139" y="23"/>
                          <a:pt x="147" y="53"/>
                          <a:pt x="148" y="66"/>
                        </a:cubicBezTo>
                        <a:cubicBezTo>
                          <a:pt x="149" y="79"/>
                          <a:pt x="163" y="81"/>
                          <a:pt x="157" y="90"/>
                        </a:cubicBezTo>
                        <a:cubicBezTo>
                          <a:pt x="151" y="99"/>
                          <a:pt x="128" y="118"/>
                          <a:pt x="114" y="119"/>
                        </a:cubicBezTo>
                        <a:cubicBezTo>
                          <a:pt x="100" y="120"/>
                          <a:pt x="82" y="104"/>
                          <a:pt x="73" y="95"/>
                        </a:cubicBezTo>
                        <a:cubicBezTo>
                          <a:pt x="64" y="86"/>
                          <a:pt x="69" y="70"/>
                          <a:pt x="59" y="66"/>
                        </a:cubicBezTo>
                        <a:cubicBezTo>
                          <a:pt x="49" y="62"/>
                          <a:pt x="19" y="61"/>
                          <a:pt x="11" y="71"/>
                        </a:cubicBezTo>
                        <a:cubicBezTo>
                          <a:pt x="3" y="81"/>
                          <a:pt x="0" y="107"/>
                          <a:pt x="13" y="124"/>
                        </a:cubicBezTo>
                        <a:cubicBezTo>
                          <a:pt x="26" y="141"/>
                          <a:pt x="77" y="158"/>
                          <a:pt x="88" y="172"/>
                        </a:cubicBezTo>
                        <a:cubicBezTo>
                          <a:pt x="99" y="186"/>
                          <a:pt x="88" y="197"/>
                          <a:pt x="78" y="210"/>
                        </a:cubicBezTo>
                        <a:cubicBezTo>
                          <a:pt x="68" y="223"/>
                          <a:pt x="33" y="232"/>
                          <a:pt x="28" y="251"/>
                        </a:cubicBezTo>
                        <a:cubicBezTo>
                          <a:pt x="23" y="270"/>
                          <a:pt x="30" y="331"/>
                          <a:pt x="47" y="323"/>
                        </a:cubicBezTo>
                        <a:cubicBezTo>
                          <a:pt x="64" y="315"/>
                          <a:pt x="114" y="216"/>
                          <a:pt x="131" y="203"/>
                        </a:cubicBezTo>
                        <a:cubicBezTo>
                          <a:pt x="148" y="190"/>
                          <a:pt x="138" y="229"/>
                          <a:pt x="148" y="248"/>
                        </a:cubicBezTo>
                        <a:cubicBezTo>
                          <a:pt x="158" y="267"/>
                          <a:pt x="178" y="312"/>
                          <a:pt x="191" y="316"/>
                        </a:cubicBezTo>
                        <a:cubicBezTo>
                          <a:pt x="204" y="320"/>
                          <a:pt x="229" y="289"/>
                          <a:pt x="227" y="272"/>
                        </a:cubicBezTo>
                        <a:cubicBezTo>
                          <a:pt x="225" y="255"/>
                          <a:pt x="182" y="230"/>
                          <a:pt x="177" y="212"/>
                        </a:cubicBezTo>
                        <a:cubicBezTo>
                          <a:pt x="172" y="194"/>
                          <a:pt x="187" y="169"/>
                          <a:pt x="198" y="162"/>
                        </a:cubicBezTo>
                        <a:cubicBezTo>
                          <a:pt x="209" y="155"/>
                          <a:pt x="236" y="161"/>
                          <a:pt x="246" y="169"/>
                        </a:cubicBezTo>
                        <a:cubicBezTo>
                          <a:pt x="256" y="177"/>
                          <a:pt x="249" y="202"/>
                          <a:pt x="256" y="208"/>
                        </a:cubicBezTo>
                        <a:cubicBezTo>
                          <a:pt x="263" y="214"/>
                          <a:pt x="281" y="212"/>
                          <a:pt x="289" y="203"/>
                        </a:cubicBezTo>
                        <a:cubicBezTo>
                          <a:pt x="297" y="194"/>
                          <a:pt x="310" y="170"/>
                          <a:pt x="304" y="157"/>
                        </a:cubicBezTo>
                        <a:cubicBezTo>
                          <a:pt x="298" y="144"/>
                          <a:pt x="268" y="130"/>
                          <a:pt x="251" y="124"/>
                        </a:cubicBezTo>
                        <a:cubicBezTo>
                          <a:pt x="234" y="118"/>
                          <a:pt x="213" y="132"/>
                          <a:pt x="203" y="119"/>
                        </a:cubicBezTo>
                        <a:cubicBezTo>
                          <a:pt x="193" y="106"/>
                          <a:pt x="187" y="66"/>
                          <a:pt x="189" y="47"/>
                        </a:cubicBezTo>
                        <a:cubicBezTo>
                          <a:pt x="191" y="28"/>
                          <a:pt x="220" y="12"/>
                          <a:pt x="213" y="6"/>
                        </a:cubicBezTo>
                        <a:cubicBezTo>
                          <a:pt x="206" y="0"/>
                          <a:pt x="161" y="3"/>
                          <a:pt x="150" y="13"/>
                        </a:cubicBezTo>
                        <a:close/>
                      </a:path>
                    </a:pathLst>
                  </a:custGeom>
                  <a:gradFill rotWithShape="1">
                    <a:gsLst>
                      <a:gs pos="0">
                        <a:srgbClr val="CC0000"/>
                      </a:gs>
                      <a:gs pos="100000">
                        <a:schemeClr val="tx1">
                          <a:alpha val="45000"/>
                        </a:schemeClr>
                      </a:gs>
                    </a:gsLst>
                    <a:path path="rect">
                      <a:fillToRect l="50000" t="50000" r="50000" b="50000"/>
                    </a:path>
                  </a:gradFill>
                  <a:ln w="9525">
                    <a:noFill/>
                    <a:round/>
                    <a:headEnd/>
                    <a:tailEnd/>
                  </a:ln>
                </p:spPr>
                <p:txBody>
                  <a:bodyPr>
                    <a:prstTxWarp prst="textNoShape">
                      <a:avLst/>
                    </a:prstTxWarp>
                  </a:bodyPr>
                  <a:lstStyle/>
                  <a:p>
                    <a:endParaRPr lang="es-ES"/>
                  </a:p>
                </p:txBody>
              </p:sp>
              <p:sp>
                <p:nvSpPr>
                  <p:cNvPr id="267304" name="Oval 106"/>
                  <p:cNvSpPr>
                    <a:spLocks noChangeArrowheads="1"/>
                  </p:cNvSpPr>
                  <p:nvPr/>
                </p:nvSpPr>
                <p:spPr bwMode="auto">
                  <a:xfrm rot="-2625954">
                    <a:off x="3769" y="3540"/>
                    <a:ext cx="55" cy="41"/>
                  </a:xfrm>
                  <a:prstGeom prst="ellipse">
                    <a:avLst/>
                  </a:prstGeom>
                  <a:solidFill>
                    <a:srgbClr val="D11405">
                      <a:alpha val="29019"/>
                    </a:srgbClr>
                  </a:solidFill>
                  <a:ln w="9525">
                    <a:noFill/>
                    <a:round/>
                    <a:headEnd/>
                    <a:tailEnd/>
                  </a:ln>
                </p:spPr>
                <p:txBody>
                  <a:bodyPr wrap="none" anchor="ctr">
                    <a:prstTxWarp prst="textNoShape">
                      <a:avLst/>
                    </a:prstTxWarp>
                  </a:bodyPr>
                  <a:lstStyle/>
                  <a:p>
                    <a:endParaRPr lang="es-ES"/>
                  </a:p>
                </p:txBody>
              </p:sp>
              <p:sp>
                <p:nvSpPr>
                  <p:cNvPr id="267305" name="Oval 107"/>
                  <p:cNvSpPr>
                    <a:spLocks noChangeArrowheads="1"/>
                  </p:cNvSpPr>
                  <p:nvPr/>
                </p:nvSpPr>
                <p:spPr bwMode="auto">
                  <a:xfrm rot="-5069468">
                    <a:off x="4001" y="3617"/>
                    <a:ext cx="46" cy="27"/>
                  </a:xfrm>
                  <a:prstGeom prst="ellipse">
                    <a:avLst/>
                  </a:prstGeom>
                  <a:solidFill>
                    <a:srgbClr val="D11405">
                      <a:alpha val="29019"/>
                    </a:srgbClr>
                  </a:solidFill>
                  <a:ln w="9525">
                    <a:noFill/>
                    <a:round/>
                    <a:headEnd/>
                    <a:tailEnd/>
                  </a:ln>
                </p:spPr>
                <p:txBody>
                  <a:bodyPr wrap="none" anchor="ctr">
                    <a:prstTxWarp prst="textNoShape">
                      <a:avLst/>
                    </a:prstTxWarp>
                  </a:bodyPr>
                  <a:lstStyle/>
                  <a:p>
                    <a:endParaRPr lang="es-ES"/>
                  </a:p>
                </p:txBody>
              </p:sp>
              <p:sp>
                <p:nvSpPr>
                  <p:cNvPr id="267306" name="Oval 108"/>
                  <p:cNvSpPr>
                    <a:spLocks noChangeArrowheads="1"/>
                  </p:cNvSpPr>
                  <p:nvPr/>
                </p:nvSpPr>
                <p:spPr bwMode="auto">
                  <a:xfrm rot="-5069468">
                    <a:off x="3776" y="3714"/>
                    <a:ext cx="64" cy="30"/>
                  </a:xfrm>
                  <a:prstGeom prst="ellipse">
                    <a:avLst/>
                  </a:prstGeom>
                  <a:solidFill>
                    <a:srgbClr val="D11405">
                      <a:alpha val="29019"/>
                    </a:srgbClr>
                  </a:solidFill>
                  <a:ln w="9525">
                    <a:noFill/>
                    <a:round/>
                    <a:headEnd/>
                    <a:tailEnd/>
                  </a:ln>
                </p:spPr>
                <p:txBody>
                  <a:bodyPr wrap="none" anchor="ctr">
                    <a:prstTxWarp prst="textNoShape">
                      <a:avLst/>
                    </a:prstTxWarp>
                  </a:bodyPr>
                  <a:lstStyle/>
                  <a:p>
                    <a:endParaRPr lang="es-ES"/>
                  </a:p>
                </p:txBody>
              </p:sp>
              <p:sp>
                <p:nvSpPr>
                  <p:cNvPr id="267307" name="Oval 109"/>
                  <p:cNvSpPr>
                    <a:spLocks noChangeArrowheads="1"/>
                  </p:cNvSpPr>
                  <p:nvPr/>
                </p:nvSpPr>
                <p:spPr bwMode="auto">
                  <a:xfrm rot="-2625954">
                    <a:off x="3902" y="3481"/>
                    <a:ext cx="45" cy="27"/>
                  </a:xfrm>
                  <a:prstGeom prst="ellipse">
                    <a:avLst/>
                  </a:prstGeom>
                  <a:solidFill>
                    <a:srgbClr val="D11405">
                      <a:alpha val="29019"/>
                    </a:srgbClr>
                  </a:solidFill>
                  <a:ln w="9525">
                    <a:noFill/>
                    <a:round/>
                    <a:headEnd/>
                    <a:tailEnd/>
                  </a:ln>
                </p:spPr>
                <p:txBody>
                  <a:bodyPr wrap="none" anchor="ctr">
                    <a:prstTxWarp prst="textNoShape">
                      <a:avLst/>
                    </a:prstTxWarp>
                  </a:bodyPr>
                  <a:lstStyle/>
                  <a:p>
                    <a:endParaRPr lang="es-ES"/>
                  </a:p>
                </p:txBody>
              </p:sp>
            </p:grpSp>
            <p:grpSp>
              <p:nvGrpSpPr>
                <p:cNvPr id="140388" name="Group 110"/>
                <p:cNvGrpSpPr>
                  <a:grpSpLocks/>
                </p:cNvGrpSpPr>
                <p:nvPr/>
              </p:nvGrpSpPr>
              <p:grpSpPr bwMode="auto">
                <a:xfrm>
                  <a:off x="5007" y="2621"/>
                  <a:ext cx="342" cy="378"/>
                  <a:chOff x="3722" y="3345"/>
                  <a:chExt cx="342" cy="378"/>
                </a:xfrm>
              </p:grpSpPr>
              <p:sp>
                <p:nvSpPr>
                  <p:cNvPr id="267293" name="Freeform 111"/>
                  <p:cNvSpPr>
                    <a:spLocks/>
                  </p:cNvSpPr>
                  <p:nvPr/>
                </p:nvSpPr>
                <p:spPr bwMode="auto">
                  <a:xfrm>
                    <a:off x="3728" y="3352"/>
                    <a:ext cx="336" cy="371"/>
                  </a:xfrm>
                  <a:custGeom>
                    <a:avLst/>
                    <a:gdLst>
                      <a:gd name="T0" fmla="*/ 8 w 336"/>
                      <a:gd name="T1" fmla="*/ 116 h 371"/>
                      <a:gd name="T2" fmla="*/ 8 w 336"/>
                      <a:gd name="T3" fmla="*/ 159 h 371"/>
                      <a:gd name="T4" fmla="*/ 58 w 336"/>
                      <a:gd name="T5" fmla="*/ 159 h 371"/>
                      <a:gd name="T6" fmla="*/ 106 w 336"/>
                      <a:gd name="T7" fmla="*/ 180 h 371"/>
                      <a:gd name="T8" fmla="*/ 123 w 336"/>
                      <a:gd name="T9" fmla="*/ 250 h 371"/>
                      <a:gd name="T10" fmla="*/ 99 w 336"/>
                      <a:gd name="T11" fmla="*/ 300 h 371"/>
                      <a:gd name="T12" fmla="*/ 75 w 336"/>
                      <a:gd name="T13" fmla="*/ 324 h 371"/>
                      <a:gd name="T14" fmla="*/ 80 w 336"/>
                      <a:gd name="T15" fmla="*/ 353 h 371"/>
                      <a:gd name="T16" fmla="*/ 123 w 336"/>
                      <a:gd name="T17" fmla="*/ 365 h 371"/>
                      <a:gd name="T18" fmla="*/ 154 w 336"/>
                      <a:gd name="T19" fmla="*/ 317 h 371"/>
                      <a:gd name="T20" fmla="*/ 154 w 336"/>
                      <a:gd name="T21" fmla="*/ 269 h 371"/>
                      <a:gd name="T22" fmla="*/ 188 w 336"/>
                      <a:gd name="T23" fmla="*/ 240 h 371"/>
                      <a:gd name="T24" fmla="*/ 231 w 336"/>
                      <a:gd name="T25" fmla="*/ 274 h 371"/>
                      <a:gd name="T26" fmla="*/ 248 w 336"/>
                      <a:gd name="T27" fmla="*/ 300 h 371"/>
                      <a:gd name="T28" fmla="*/ 315 w 336"/>
                      <a:gd name="T29" fmla="*/ 312 h 371"/>
                      <a:gd name="T30" fmla="*/ 334 w 336"/>
                      <a:gd name="T31" fmla="*/ 272 h 371"/>
                      <a:gd name="T32" fmla="*/ 306 w 336"/>
                      <a:gd name="T33" fmla="*/ 252 h 371"/>
                      <a:gd name="T34" fmla="*/ 250 w 336"/>
                      <a:gd name="T35" fmla="*/ 252 h 371"/>
                      <a:gd name="T36" fmla="*/ 258 w 336"/>
                      <a:gd name="T37" fmla="*/ 195 h 371"/>
                      <a:gd name="T38" fmla="*/ 217 w 336"/>
                      <a:gd name="T39" fmla="*/ 144 h 371"/>
                      <a:gd name="T40" fmla="*/ 190 w 336"/>
                      <a:gd name="T41" fmla="*/ 118 h 371"/>
                      <a:gd name="T42" fmla="*/ 222 w 336"/>
                      <a:gd name="T43" fmla="*/ 70 h 371"/>
                      <a:gd name="T44" fmla="*/ 270 w 336"/>
                      <a:gd name="T45" fmla="*/ 56 h 371"/>
                      <a:gd name="T46" fmla="*/ 270 w 336"/>
                      <a:gd name="T47" fmla="*/ 8 h 371"/>
                      <a:gd name="T48" fmla="*/ 212 w 336"/>
                      <a:gd name="T49" fmla="*/ 8 h 371"/>
                      <a:gd name="T50" fmla="*/ 183 w 336"/>
                      <a:gd name="T51" fmla="*/ 41 h 371"/>
                      <a:gd name="T52" fmla="*/ 145 w 336"/>
                      <a:gd name="T53" fmla="*/ 96 h 371"/>
                      <a:gd name="T54" fmla="*/ 133 w 336"/>
                      <a:gd name="T55" fmla="*/ 113 h 371"/>
                      <a:gd name="T56" fmla="*/ 75 w 336"/>
                      <a:gd name="T57" fmla="*/ 101 h 371"/>
                      <a:gd name="T58" fmla="*/ 25 w 336"/>
                      <a:gd name="T59" fmla="*/ 99 h 371"/>
                      <a:gd name="T60" fmla="*/ 8 w 336"/>
                      <a:gd name="T61" fmla="*/ 116 h 37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36"/>
                      <a:gd name="T94" fmla="*/ 0 h 371"/>
                      <a:gd name="T95" fmla="*/ 336 w 336"/>
                      <a:gd name="T96" fmla="*/ 371 h 37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36" h="371">
                        <a:moveTo>
                          <a:pt x="8" y="116"/>
                        </a:moveTo>
                        <a:cubicBezTo>
                          <a:pt x="5" y="126"/>
                          <a:pt x="0" y="152"/>
                          <a:pt x="8" y="159"/>
                        </a:cubicBezTo>
                        <a:cubicBezTo>
                          <a:pt x="16" y="166"/>
                          <a:pt x="42" y="156"/>
                          <a:pt x="58" y="159"/>
                        </a:cubicBezTo>
                        <a:cubicBezTo>
                          <a:pt x="74" y="162"/>
                          <a:pt x="95" y="165"/>
                          <a:pt x="106" y="180"/>
                        </a:cubicBezTo>
                        <a:cubicBezTo>
                          <a:pt x="117" y="195"/>
                          <a:pt x="124" y="230"/>
                          <a:pt x="123" y="250"/>
                        </a:cubicBezTo>
                        <a:cubicBezTo>
                          <a:pt x="122" y="270"/>
                          <a:pt x="107" y="288"/>
                          <a:pt x="99" y="300"/>
                        </a:cubicBezTo>
                        <a:cubicBezTo>
                          <a:pt x="91" y="312"/>
                          <a:pt x="78" y="315"/>
                          <a:pt x="75" y="324"/>
                        </a:cubicBezTo>
                        <a:cubicBezTo>
                          <a:pt x="72" y="333"/>
                          <a:pt x="72" y="346"/>
                          <a:pt x="80" y="353"/>
                        </a:cubicBezTo>
                        <a:cubicBezTo>
                          <a:pt x="88" y="360"/>
                          <a:pt x="111" y="371"/>
                          <a:pt x="123" y="365"/>
                        </a:cubicBezTo>
                        <a:cubicBezTo>
                          <a:pt x="135" y="359"/>
                          <a:pt x="149" y="333"/>
                          <a:pt x="154" y="317"/>
                        </a:cubicBezTo>
                        <a:cubicBezTo>
                          <a:pt x="159" y="301"/>
                          <a:pt x="148" y="282"/>
                          <a:pt x="154" y="269"/>
                        </a:cubicBezTo>
                        <a:cubicBezTo>
                          <a:pt x="160" y="256"/>
                          <a:pt x="175" y="239"/>
                          <a:pt x="188" y="240"/>
                        </a:cubicBezTo>
                        <a:cubicBezTo>
                          <a:pt x="201" y="241"/>
                          <a:pt x="221" y="264"/>
                          <a:pt x="231" y="274"/>
                        </a:cubicBezTo>
                        <a:cubicBezTo>
                          <a:pt x="241" y="284"/>
                          <a:pt x="234" y="294"/>
                          <a:pt x="248" y="300"/>
                        </a:cubicBezTo>
                        <a:cubicBezTo>
                          <a:pt x="262" y="306"/>
                          <a:pt x="301" y="317"/>
                          <a:pt x="315" y="312"/>
                        </a:cubicBezTo>
                        <a:cubicBezTo>
                          <a:pt x="329" y="307"/>
                          <a:pt x="336" y="282"/>
                          <a:pt x="334" y="272"/>
                        </a:cubicBezTo>
                        <a:cubicBezTo>
                          <a:pt x="332" y="262"/>
                          <a:pt x="320" y="255"/>
                          <a:pt x="306" y="252"/>
                        </a:cubicBezTo>
                        <a:cubicBezTo>
                          <a:pt x="292" y="249"/>
                          <a:pt x="258" y="261"/>
                          <a:pt x="250" y="252"/>
                        </a:cubicBezTo>
                        <a:cubicBezTo>
                          <a:pt x="242" y="243"/>
                          <a:pt x="263" y="213"/>
                          <a:pt x="258" y="195"/>
                        </a:cubicBezTo>
                        <a:cubicBezTo>
                          <a:pt x="253" y="177"/>
                          <a:pt x="228" y="157"/>
                          <a:pt x="217" y="144"/>
                        </a:cubicBezTo>
                        <a:cubicBezTo>
                          <a:pt x="206" y="131"/>
                          <a:pt x="189" y="130"/>
                          <a:pt x="190" y="118"/>
                        </a:cubicBezTo>
                        <a:cubicBezTo>
                          <a:pt x="191" y="106"/>
                          <a:pt x="209" y="80"/>
                          <a:pt x="222" y="70"/>
                        </a:cubicBezTo>
                        <a:cubicBezTo>
                          <a:pt x="235" y="60"/>
                          <a:pt x="262" y="66"/>
                          <a:pt x="270" y="56"/>
                        </a:cubicBezTo>
                        <a:cubicBezTo>
                          <a:pt x="278" y="46"/>
                          <a:pt x="280" y="16"/>
                          <a:pt x="270" y="8"/>
                        </a:cubicBezTo>
                        <a:cubicBezTo>
                          <a:pt x="260" y="0"/>
                          <a:pt x="226" y="3"/>
                          <a:pt x="212" y="8"/>
                        </a:cubicBezTo>
                        <a:cubicBezTo>
                          <a:pt x="198" y="13"/>
                          <a:pt x="194" y="26"/>
                          <a:pt x="183" y="41"/>
                        </a:cubicBezTo>
                        <a:cubicBezTo>
                          <a:pt x="172" y="56"/>
                          <a:pt x="153" y="84"/>
                          <a:pt x="145" y="96"/>
                        </a:cubicBezTo>
                        <a:cubicBezTo>
                          <a:pt x="137" y="108"/>
                          <a:pt x="145" y="112"/>
                          <a:pt x="133" y="113"/>
                        </a:cubicBezTo>
                        <a:cubicBezTo>
                          <a:pt x="121" y="114"/>
                          <a:pt x="93" y="103"/>
                          <a:pt x="75" y="101"/>
                        </a:cubicBezTo>
                        <a:cubicBezTo>
                          <a:pt x="57" y="99"/>
                          <a:pt x="36" y="97"/>
                          <a:pt x="25" y="99"/>
                        </a:cubicBezTo>
                        <a:cubicBezTo>
                          <a:pt x="14" y="101"/>
                          <a:pt x="11" y="106"/>
                          <a:pt x="8" y="116"/>
                        </a:cubicBezTo>
                        <a:close/>
                      </a:path>
                    </a:pathLst>
                  </a:custGeom>
                  <a:solidFill>
                    <a:srgbClr val="5F5F5F"/>
                  </a:solidFill>
                  <a:ln w="9525">
                    <a:noFill/>
                    <a:round/>
                    <a:headEnd/>
                    <a:tailEnd/>
                  </a:ln>
                </p:spPr>
                <p:txBody>
                  <a:bodyPr>
                    <a:prstTxWarp prst="textNoShape">
                      <a:avLst/>
                    </a:prstTxWarp>
                  </a:bodyPr>
                  <a:lstStyle/>
                  <a:p>
                    <a:endParaRPr lang="es-ES"/>
                  </a:p>
                </p:txBody>
              </p:sp>
              <p:sp>
                <p:nvSpPr>
                  <p:cNvPr id="267294" name="Freeform 112"/>
                  <p:cNvSpPr>
                    <a:spLocks/>
                  </p:cNvSpPr>
                  <p:nvPr/>
                </p:nvSpPr>
                <p:spPr bwMode="auto">
                  <a:xfrm>
                    <a:off x="3722" y="3345"/>
                    <a:ext cx="336" cy="371"/>
                  </a:xfrm>
                  <a:custGeom>
                    <a:avLst/>
                    <a:gdLst>
                      <a:gd name="T0" fmla="*/ 8 w 336"/>
                      <a:gd name="T1" fmla="*/ 116 h 371"/>
                      <a:gd name="T2" fmla="*/ 8 w 336"/>
                      <a:gd name="T3" fmla="*/ 159 h 371"/>
                      <a:gd name="T4" fmla="*/ 58 w 336"/>
                      <a:gd name="T5" fmla="*/ 159 h 371"/>
                      <a:gd name="T6" fmla="*/ 106 w 336"/>
                      <a:gd name="T7" fmla="*/ 180 h 371"/>
                      <a:gd name="T8" fmla="*/ 123 w 336"/>
                      <a:gd name="T9" fmla="*/ 250 h 371"/>
                      <a:gd name="T10" fmla="*/ 99 w 336"/>
                      <a:gd name="T11" fmla="*/ 300 h 371"/>
                      <a:gd name="T12" fmla="*/ 75 w 336"/>
                      <a:gd name="T13" fmla="*/ 324 h 371"/>
                      <a:gd name="T14" fmla="*/ 80 w 336"/>
                      <a:gd name="T15" fmla="*/ 353 h 371"/>
                      <a:gd name="T16" fmla="*/ 123 w 336"/>
                      <a:gd name="T17" fmla="*/ 365 h 371"/>
                      <a:gd name="T18" fmla="*/ 154 w 336"/>
                      <a:gd name="T19" fmla="*/ 317 h 371"/>
                      <a:gd name="T20" fmla="*/ 154 w 336"/>
                      <a:gd name="T21" fmla="*/ 269 h 371"/>
                      <a:gd name="T22" fmla="*/ 188 w 336"/>
                      <a:gd name="T23" fmla="*/ 240 h 371"/>
                      <a:gd name="T24" fmla="*/ 231 w 336"/>
                      <a:gd name="T25" fmla="*/ 274 h 371"/>
                      <a:gd name="T26" fmla="*/ 248 w 336"/>
                      <a:gd name="T27" fmla="*/ 300 h 371"/>
                      <a:gd name="T28" fmla="*/ 315 w 336"/>
                      <a:gd name="T29" fmla="*/ 312 h 371"/>
                      <a:gd name="T30" fmla="*/ 334 w 336"/>
                      <a:gd name="T31" fmla="*/ 272 h 371"/>
                      <a:gd name="T32" fmla="*/ 306 w 336"/>
                      <a:gd name="T33" fmla="*/ 252 h 371"/>
                      <a:gd name="T34" fmla="*/ 250 w 336"/>
                      <a:gd name="T35" fmla="*/ 252 h 371"/>
                      <a:gd name="T36" fmla="*/ 258 w 336"/>
                      <a:gd name="T37" fmla="*/ 195 h 371"/>
                      <a:gd name="T38" fmla="*/ 217 w 336"/>
                      <a:gd name="T39" fmla="*/ 144 h 371"/>
                      <a:gd name="T40" fmla="*/ 190 w 336"/>
                      <a:gd name="T41" fmla="*/ 118 h 371"/>
                      <a:gd name="T42" fmla="*/ 222 w 336"/>
                      <a:gd name="T43" fmla="*/ 70 h 371"/>
                      <a:gd name="T44" fmla="*/ 270 w 336"/>
                      <a:gd name="T45" fmla="*/ 56 h 371"/>
                      <a:gd name="T46" fmla="*/ 270 w 336"/>
                      <a:gd name="T47" fmla="*/ 8 h 371"/>
                      <a:gd name="T48" fmla="*/ 212 w 336"/>
                      <a:gd name="T49" fmla="*/ 8 h 371"/>
                      <a:gd name="T50" fmla="*/ 183 w 336"/>
                      <a:gd name="T51" fmla="*/ 41 h 371"/>
                      <a:gd name="T52" fmla="*/ 145 w 336"/>
                      <a:gd name="T53" fmla="*/ 96 h 371"/>
                      <a:gd name="T54" fmla="*/ 133 w 336"/>
                      <a:gd name="T55" fmla="*/ 113 h 371"/>
                      <a:gd name="T56" fmla="*/ 75 w 336"/>
                      <a:gd name="T57" fmla="*/ 101 h 371"/>
                      <a:gd name="T58" fmla="*/ 25 w 336"/>
                      <a:gd name="T59" fmla="*/ 99 h 371"/>
                      <a:gd name="T60" fmla="*/ 8 w 336"/>
                      <a:gd name="T61" fmla="*/ 116 h 37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36"/>
                      <a:gd name="T94" fmla="*/ 0 h 371"/>
                      <a:gd name="T95" fmla="*/ 336 w 336"/>
                      <a:gd name="T96" fmla="*/ 371 h 37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36" h="371">
                        <a:moveTo>
                          <a:pt x="8" y="116"/>
                        </a:moveTo>
                        <a:cubicBezTo>
                          <a:pt x="5" y="126"/>
                          <a:pt x="0" y="152"/>
                          <a:pt x="8" y="159"/>
                        </a:cubicBezTo>
                        <a:cubicBezTo>
                          <a:pt x="16" y="166"/>
                          <a:pt x="42" y="156"/>
                          <a:pt x="58" y="159"/>
                        </a:cubicBezTo>
                        <a:cubicBezTo>
                          <a:pt x="74" y="162"/>
                          <a:pt x="95" y="165"/>
                          <a:pt x="106" y="180"/>
                        </a:cubicBezTo>
                        <a:cubicBezTo>
                          <a:pt x="117" y="195"/>
                          <a:pt x="124" y="230"/>
                          <a:pt x="123" y="250"/>
                        </a:cubicBezTo>
                        <a:cubicBezTo>
                          <a:pt x="122" y="270"/>
                          <a:pt x="107" y="288"/>
                          <a:pt x="99" y="300"/>
                        </a:cubicBezTo>
                        <a:cubicBezTo>
                          <a:pt x="91" y="312"/>
                          <a:pt x="78" y="315"/>
                          <a:pt x="75" y="324"/>
                        </a:cubicBezTo>
                        <a:cubicBezTo>
                          <a:pt x="72" y="333"/>
                          <a:pt x="72" y="346"/>
                          <a:pt x="80" y="353"/>
                        </a:cubicBezTo>
                        <a:cubicBezTo>
                          <a:pt x="88" y="360"/>
                          <a:pt x="111" y="371"/>
                          <a:pt x="123" y="365"/>
                        </a:cubicBezTo>
                        <a:cubicBezTo>
                          <a:pt x="135" y="359"/>
                          <a:pt x="149" y="333"/>
                          <a:pt x="154" y="317"/>
                        </a:cubicBezTo>
                        <a:cubicBezTo>
                          <a:pt x="159" y="301"/>
                          <a:pt x="148" y="282"/>
                          <a:pt x="154" y="269"/>
                        </a:cubicBezTo>
                        <a:cubicBezTo>
                          <a:pt x="160" y="256"/>
                          <a:pt x="175" y="239"/>
                          <a:pt x="188" y="240"/>
                        </a:cubicBezTo>
                        <a:cubicBezTo>
                          <a:pt x="201" y="241"/>
                          <a:pt x="221" y="264"/>
                          <a:pt x="231" y="274"/>
                        </a:cubicBezTo>
                        <a:cubicBezTo>
                          <a:pt x="241" y="284"/>
                          <a:pt x="234" y="294"/>
                          <a:pt x="248" y="300"/>
                        </a:cubicBezTo>
                        <a:cubicBezTo>
                          <a:pt x="262" y="306"/>
                          <a:pt x="301" y="317"/>
                          <a:pt x="315" y="312"/>
                        </a:cubicBezTo>
                        <a:cubicBezTo>
                          <a:pt x="329" y="307"/>
                          <a:pt x="336" y="282"/>
                          <a:pt x="334" y="272"/>
                        </a:cubicBezTo>
                        <a:cubicBezTo>
                          <a:pt x="332" y="262"/>
                          <a:pt x="320" y="255"/>
                          <a:pt x="306" y="252"/>
                        </a:cubicBezTo>
                        <a:cubicBezTo>
                          <a:pt x="292" y="249"/>
                          <a:pt x="258" y="261"/>
                          <a:pt x="250" y="252"/>
                        </a:cubicBezTo>
                        <a:cubicBezTo>
                          <a:pt x="242" y="243"/>
                          <a:pt x="263" y="213"/>
                          <a:pt x="258" y="195"/>
                        </a:cubicBezTo>
                        <a:cubicBezTo>
                          <a:pt x="253" y="177"/>
                          <a:pt x="228" y="157"/>
                          <a:pt x="217" y="144"/>
                        </a:cubicBezTo>
                        <a:cubicBezTo>
                          <a:pt x="206" y="131"/>
                          <a:pt x="189" y="130"/>
                          <a:pt x="190" y="118"/>
                        </a:cubicBezTo>
                        <a:cubicBezTo>
                          <a:pt x="191" y="106"/>
                          <a:pt x="209" y="80"/>
                          <a:pt x="222" y="70"/>
                        </a:cubicBezTo>
                        <a:cubicBezTo>
                          <a:pt x="235" y="60"/>
                          <a:pt x="262" y="66"/>
                          <a:pt x="270" y="56"/>
                        </a:cubicBezTo>
                        <a:cubicBezTo>
                          <a:pt x="278" y="46"/>
                          <a:pt x="280" y="16"/>
                          <a:pt x="270" y="8"/>
                        </a:cubicBezTo>
                        <a:cubicBezTo>
                          <a:pt x="260" y="0"/>
                          <a:pt x="226" y="3"/>
                          <a:pt x="212" y="8"/>
                        </a:cubicBezTo>
                        <a:cubicBezTo>
                          <a:pt x="198" y="13"/>
                          <a:pt x="194" y="26"/>
                          <a:pt x="183" y="41"/>
                        </a:cubicBezTo>
                        <a:cubicBezTo>
                          <a:pt x="172" y="56"/>
                          <a:pt x="153" y="84"/>
                          <a:pt x="145" y="96"/>
                        </a:cubicBezTo>
                        <a:cubicBezTo>
                          <a:pt x="137" y="108"/>
                          <a:pt x="145" y="112"/>
                          <a:pt x="133" y="113"/>
                        </a:cubicBezTo>
                        <a:cubicBezTo>
                          <a:pt x="121" y="114"/>
                          <a:pt x="93" y="103"/>
                          <a:pt x="75" y="101"/>
                        </a:cubicBezTo>
                        <a:cubicBezTo>
                          <a:pt x="57" y="99"/>
                          <a:pt x="36" y="97"/>
                          <a:pt x="25" y="99"/>
                        </a:cubicBezTo>
                        <a:cubicBezTo>
                          <a:pt x="14" y="101"/>
                          <a:pt x="11" y="106"/>
                          <a:pt x="8" y="116"/>
                        </a:cubicBezTo>
                        <a:close/>
                      </a:path>
                    </a:pathLst>
                  </a:custGeom>
                  <a:solidFill>
                    <a:srgbClr val="FFCC99"/>
                  </a:solidFill>
                  <a:ln w="9525">
                    <a:noFill/>
                    <a:round/>
                    <a:headEnd/>
                    <a:tailEnd/>
                  </a:ln>
                </p:spPr>
                <p:txBody>
                  <a:bodyPr>
                    <a:prstTxWarp prst="textNoShape">
                      <a:avLst/>
                    </a:prstTxWarp>
                  </a:bodyPr>
                  <a:lstStyle/>
                  <a:p>
                    <a:endParaRPr lang="es-ES"/>
                  </a:p>
                </p:txBody>
              </p:sp>
              <p:sp>
                <p:nvSpPr>
                  <p:cNvPr id="267295" name="Oval 113"/>
                  <p:cNvSpPr>
                    <a:spLocks noChangeArrowheads="1"/>
                  </p:cNvSpPr>
                  <p:nvPr/>
                </p:nvSpPr>
                <p:spPr bwMode="auto">
                  <a:xfrm rot="-2625954">
                    <a:off x="3806" y="3652"/>
                    <a:ext cx="59" cy="35"/>
                  </a:xfrm>
                  <a:prstGeom prst="ellipse">
                    <a:avLst/>
                  </a:prstGeom>
                  <a:solidFill>
                    <a:srgbClr val="D11405">
                      <a:alpha val="29019"/>
                    </a:srgbClr>
                  </a:solidFill>
                  <a:ln w="9525">
                    <a:noFill/>
                    <a:round/>
                    <a:headEnd/>
                    <a:tailEnd/>
                  </a:ln>
                </p:spPr>
                <p:txBody>
                  <a:bodyPr wrap="none" anchor="ctr">
                    <a:prstTxWarp prst="textNoShape">
                      <a:avLst/>
                    </a:prstTxWarp>
                  </a:bodyPr>
                  <a:lstStyle/>
                  <a:p>
                    <a:endParaRPr lang="es-ES"/>
                  </a:p>
                </p:txBody>
              </p:sp>
              <p:sp>
                <p:nvSpPr>
                  <p:cNvPr id="267296" name="Oval 114"/>
                  <p:cNvSpPr>
                    <a:spLocks noChangeArrowheads="1"/>
                  </p:cNvSpPr>
                  <p:nvPr/>
                </p:nvSpPr>
                <p:spPr bwMode="auto">
                  <a:xfrm>
                    <a:off x="3979" y="3609"/>
                    <a:ext cx="59" cy="35"/>
                  </a:xfrm>
                  <a:prstGeom prst="ellipse">
                    <a:avLst/>
                  </a:prstGeom>
                  <a:solidFill>
                    <a:srgbClr val="D11405">
                      <a:alpha val="29019"/>
                    </a:srgbClr>
                  </a:solidFill>
                  <a:ln w="9525">
                    <a:noFill/>
                    <a:round/>
                    <a:headEnd/>
                    <a:tailEnd/>
                  </a:ln>
                </p:spPr>
                <p:txBody>
                  <a:bodyPr wrap="none" anchor="ctr">
                    <a:prstTxWarp prst="textNoShape">
                      <a:avLst/>
                    </a:prstTxWarp>
                  </a:bodyPr>
                  <a:lstStyle/>
                  <a:p>
                    <a:endParaRPr lang="es-ES"/>
                  </a:p>
                </p:txBody>
              </p:sp>
              <p:sp>
                <p:nvSpPr>
                  <p:cNvPr id="267297" name="Oval 115"/>
                  <p:cNvSpPr>
                    <a:spLocks noChangeArrowheads="1"/>
                  </p:cNvSpPr>
                  <p:nvPr/>
                </p:nvSpPr>
                <p:spPr bwMode="auto">
                  <a:xfrm>
                    <a:off x="3929" y="3362"/>
                    <a:ext cx="59" cy="35"/>
                  </a:xfrm>
                  <a:prstGeom prst="ellipse">
                    <a:avLst/>
                  </a:prstGeom>
                  <a:solidFill>
                    <a:srgbClr val="D11405">
                      <a:alpha val="29019"/>
                    </a:srgbClr>
                  </a:solidFill>
                  <a:ln w="9525">
                    <a:noFill/>
                    <a:round/>
                    <a:headEnd/>
                    <a:tailEnd/>
                  </a:ln>
                </p:spPr>
                <p:txBody>
                  <a:bodyPr wrap="none" anchor="ctr">
                    <a:prstTxWarp prst="textNoShape">
                      <a:avLst/>
                    </a:prstTxWarp>
                  </a:bodyPr>
                  <a:lstStyle/>
                  <a:p>
                    <a:endParaRPr lang="es-ES"/>
                  </a:p>
                </p:txBody>
              </p:sp>
              <p:sp>
                <p:nvSpPr>
                  <p:cNvPr id="267298" name="Oval 116"/>
                  <p:cNvSpPr>
                    <a:spLocks noChangeArrowheads="1"/>
                  </p:cNvSpPr>
                  <p:nvPr/>
                </p:nvSpPr>
                <p:spPr bwMode="auto">
                  <a:xfrm>
                    <a:off x="3736" y="3456"/>
                    <a:ext cx="59" cy="35"/>
                  </a:xfrm>
                  <a:prstGeom prst="ellipse">
                    <a:avLst/>
                  </a:prstGeom>
                  <a:solidFill>
                    <a:srgbClr val="D11405">
                      <a:alpha val="29019"/>
                    </a:srgbClr>
                  </a:solidFill>
                  <a:ln w="9525">
                    <a:noFill/>
                    <a:round/>
                    <a:headEnd/>
                    <a:tailEnd/>
                  </a:ln>
                </p:spPr>
                <p:txBody>
                  <a:bodyPr wrap="none" anchor="ctr">
                    <a:prstTxWarp prst="textNoShape">
                      <a:avLst/>
                    </a:prstTxWarp>
                  </a:bodyPr>
                  <a:lstStyle/>
                  <a:p>
                    <a:endParaRPr lang="es-ES"/>
                  </a:p>
                </p:txBody>
              </p:sp>
              <p:sp>
                <p:nvSpPr>
                  <p:cNvPr id="267299" name="Freeform 117"/>
                  <p:cNvSpPr>
                    <a:spLocks/>
                  </p:cNvSpPr>
                  <p:nvPr/>
                </p:nvSpPr>
                <p:spPr bwMode="auto">
                  <a:xfrm>
                    <a:off x="3723" y="3345"/>
                    <a:ext cx="336" cy="371"/>
                  </a:xfrm>
                  <a:custGeom>
                    <a:avLst/>
                    <a:gdLst>
                      <a:gd name="T0" fmla="*/ 8 w 336"/>
                      <a:gd name="T1" fmla="*/ 116 h 371"/>
                      <a:gd name="T2" fmla="*/ 8 w 336"/>
                      <a:gd name="T3" fmla="*/ 159 h 371"/>
                      <a:gd name="T4" fmla="*/ 58 w 336"/>
                      <a:gd name="T5" fmla="*/ 159 h 371"/>
                      <a:gd name="T6" fmla="*/ 106 w 336"/>
                      <a:gd name="T7" fmla="*/ 180 h 371"/>
                      <a:gd name="T8" fmla="*/ 123 w 336"/>
                      <a:gd name="T9" fmla="*/ 250 h 371"/>
                      <a:gd name="T10" fmla="*/ 99 w 336"/>
                      <a:gd name="T11" fmla="*/ 300 h 371"/>
                      <a:gd name="T12" fmla="*/ 75 w 336"/>
                      <a:gd name="T13" fmla="*/ 324 h 371"/>
                      <a:gd name="T14" fmla="*/ 80 w 336"/>
                      <a:gd name="T15" fmla="*/ 353 h 371"/>
                      <a:gd name="T16" fmla="*/ 123 w 336"/>
                      <a:gd name="T17" fmla="*/ 365 h 371"/>
                      <a:gd name="T18" fmla="*/ 154 w 336"/>
                      <a:gd name="T19" fmla="*/ 317 h 371"/>
                      <a:gd name="T20" fmla="*/ 154 w 336"/>
                      <a:gd name="T21" fmla="*/ 269 h 371"/>
                      <a:gd name="T22" fmla="*/ 188 w 336"/>
                      <a:gd name="T23" fmla="*/ 240 h 371"/>
                      <a:gd name="T24" fmla="*/ 231 w 336"/>
                      <a:gd name="T25" fmla="*/ 274 h 371"/>
                      <a:gd name="T26" fmla="*/ 248 w 336"/>
                      <a:gd name="T27" fmla="*/ 300 h 371"/>
                      <a:gd name="T28" fmla="*/ 315 w 336"/>
                      <a:gd name="T29" fmla="*/ 312 h 371"/>
                      <a:gd name="T30" fmla="*/ 334 w 336"/>
                      <a:gd name="T31" fmla="*/ 272 h 371"/>
                      <a:gd name="T32" fmla="*/ 306 w 336"/>
                      <a:gd name="T33" fmla="*/ 252 h 371"/>
                      <a:gd name="T34" fmla="*/ 250 w 336"/>
                      <a:gd name="T35" fmla="*/ 252 h 371"/>
                      <a:gd name="T36" fmla="*/ 258 w 336"/>
                      <a:gd name="T37" fmla="*/ 195 h 371"/>
                      <a:gd name="T38" fmla="*/ 217 w 336"/>
                      <a:gd name="T39" fmla="*/ 144 h 371"/>
                      <a:gd name="T40" fmla="*/ 190 w 336"/>
                      <a:gd name="T41" fmla="*/ 118 h 371"/>
                      <a:gd name="T42" fmla="*/ 222 w 336"/>
                      <a:gd name="T43" fmla="*/ 70 h 371"/>
                      <a:gd name="T44" fmla="*/ 270 w 336"/>
                      <a:gd name="T45" fmla="*/ 56 h 371"/>
                      <a:gd name="T46" fmla="*/ 270 w 336"/>
                      <a:gd name="T47" fmla="*/ 8 h 371"/>
                      <a:gd name="T48" fmla="*/ 212 w 336"/>
                      <a:gd name="T49" fmla="*/ 8 h 371"/>
                      <a:gd name="T50" fmla="*/ 183 w 336"/>
                      <a:gd name="T51" fmla="*/ 41 h 371"/>
                      <a:gd name="T52" fmla="*/ 145 w 336"/>
                      <a:gd name="T53" fmla="*/ 96 h 371"/>
                      <a:gd name="T54" fmla="*/ 133 w 336"/>
                      <a:gd name="T55" fmla="*/ 113 h 371"/>
                      <a:gd name="T56" fmla="*/ 75 w 336"/>
                      <a:gd name="T57" fmla="*/ 101 h 371"/>
                      <a:gd name="T58" fmla="*/ 25 w 336"/>
                      <a:gd name="T59" fmla="*/ 99 h 371"/>
                      <a:gd name="T60" fmla="*/ 8 w 336"/>
                      <a:gd name="T61" fmla="*/ 116 h 37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36"/>
                      <a:gd name="T94" fmla="*/ 0 h 371"/>
                      <a:gd name="T95" fmla="*/ 336 w 336"/>
                      <a:gd name="T96" fmla="*/ 371 h 37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36" h="371">
                        <a:moveTo>
                          <a:pt x="8" y="116"/>
                        </a:moveTo>
                        <a:cubicBezTo>
                          <a:pt x="5" y="126"/>
                          <a:pt x="0" y="152"/>
                          <a:pt x="8" y="159"/>
                        </a:cubicBezTo>
                        <a:cubicBezTo>
                          <a:pt x="16" y="166"/>
                          <a:pt x="42" y="156"/>
                          <a:pt x="58" y="159"/>
                        </a:cubicBezTo>
                        <a:cubicBezTo>
                          <a:pt x="74" y="162"/>
                          <a:pt x="95" y="165"/>
                          <a:pt x="106" y="180"/>
                        </a:cubicBezTo>
                        <a:cubicBezTo>
                          <a:pt x="117" y="195"/>
                          <a:pt x="124" y="230"/>
                          <a:pt x="123" y="250"/>
                        </a:cubicBezTo>
                        <a:cubicBezTo>
                          <a:pt x="122" y="270"/>
                          <a:pt x="107" y="288"/>
                          <a:pt x="99" y="300"/>
                        </a:cubicBezTo>
                        <a:cubicBezTo>
                          <a:pt x="91" y="312"/>
                          <a:pt x="78" y="315"/>
                          <a:pt x="75" y="324"/>
                        </a:cubicBezTo>
                        <a:cubicBezTo>
                          <a:pt x="72" y="333"/>
                          <a:pt x="72" y="346"/>
                          <a:pt x="80" y="353"/>
                        </a:cubicBezTo>
                        <a:cubicBezTo>
                          <a:pt x="88" y="360"/>
                          <a:pt x="111" y="371"/>
                          <a:pt x="123" y="365"/>
                        </a:cubicBezTo>
                        <a:cubicBezTo>
                          <a:pt x="135" y="359"/>
                          <a:pt x="149" y="333"/>
                          <a:pt x="154" y="317"/>
                        </a:cubicBezTo>
                        <a:cubicBezTo>
                          <a:pt x="159" y="301"/>
                          <a:pt x="148" y="282"/>
                          <a:pt x="154" y="269"/>
                        </a:cubicBezTo>
                        <a:cubicBezTo>
                          <a:pt x="160" y="256"/>
                          <a:pt x="175" y="239"/>
                          <a:pt x="188" y="240"/>
                        </a:cubicBezTo>
                        <a:cubicBezTo>
                          <a:pt x="201" y="241"/>
                          <a:pt x="221" y="264"/>
                          <a:pt x="231" y="274"/>
                        </a:cubicBezTo>
                        <a:cubicBezTo>
                          <a:pt x="241" y="284"/>
                          <a:pt x="234" y="294"/>
                          <a:pt x="248" y="300"/>
                        </a:cubicBezTo>
                        <a:cubicBezTo>
                          <a:pt x="262" y="306"/>
                          <a:pt x="301" y="317"/>
                          <a:pt x="315" y="312"/>
                        </a:cubicBezTo>
                        <a:cubicBezTo>
                          <a:pt x="329" y="307"/>
                          <a:pt x="336" y="282"/>
                          <a:pt x="334" y="272"/>
                        </a:cubicBezTo>
                        <a:cubicBezTo>
                          <a:pt x="332" y="262"/>
                          <a:pt x="320" y="255"/>
                          <a:pt x="306" y="252"/>
                        </a:cubicBezTo>
                        <a:cubicBezTo>
                          <a:pt x="292" y="249"/>
                          <a:pt x="258" y="261"/>
                          <a:pt x="250" y="252"/>
                        </a:cubicBezTo>
                        <a:cubicBezTo>
                          <a:pt x="242" y="243"/>
                          <a:pt x="263" y="213"/>
                          <a:pt x="258" y="195"/>
                        </a:cubicBezTo>
                        <a:cubicBezTo>
                          <a:pt x="253" y="177"/>
                          <a:pt x="228" y="157"/>
                          <a:pt x="217" y="144"/>
                        </a:cubicBezTo>
                        <a:cubicBezTo>
                          <a:pt x="206" y="131"/>
                          <a:pt x="189" y="130"/>
                          <a:pt x="190" y="118"/>
                        </a:cubicBezTo>
                        <a:cubicBezTo>
                          <a:pt x="191" y="106"/>
                          <a:pt x="209" y="80"/>
                          <a:pt x="222" y="70"/>
                        </a:cubicBezTo>
                        <a:cubicBezTo>
                          <a:pt x="235" y="60"/>
                          <a:pt x="262" y="66"/>
                          <a:pt x="270" y="56"/>
                        </a:cubicBezTo>
                        <a:cubicBezTo>
                          <a:pt x="278" y="46"/>
                          <a:pt x="280" y="16"/>
                          <a:pt x="270" y="8"/>
                        </a:cubicBezTo>
                        <a:cubicBezTo>
                          <a:pt x="260" y="0"/>
                          <a:pt x="226" y="3"/>
                          <a:pt x="212" y="8"/>
                        </a:cubicBezTo>
                        <a:cubicBezTo>
                          <a:pt x="198" y="13"/>
                          <a:pt x="194" y="26"/>
                          <a:pt x="183" y="41"/>
                        </a:cubicBezTo>
                        <a:cubicBezTo>
                          <a:pt x="172" y="56"/>
                          <a:pt x="153" y="84"/>
                          <a:pt x="145" y="96"/>
                        </a:cubicBezTo>
                        <a:cubicBezTo>
                          <a:pt x="137" y="108"/>
                          <a:pt x="145" y="112"/>
                          <a:pt x="133" y="113"/>
                        </a:cubicBezTo>
                        <a:cubicBezTo>
                          <a:pt x="121" y="114"/>
                          <a:pt x="93" y="103"/>
                          <a:pt x="75" y="101"/>
                        </a:cubicBezTo>
                        <a:cubicBezTo>
                          <a:pt x="57" y="99"/>
                          <a:pt x="36" y="97"/>
                          <a:pt x="25" y="99"/>
                        </a:cubicBezTo>
                        <a:cubicBezTo>
                          <a:pt x="14" y="101"/>
                          <a:pt x="11" y="106"/>
                          <a:pt x="8" y="116"/>
                        </a:cubicBezTo>
                        <a:close/>
                      </a:path>
                    </a:pathLst>
                  </a:custGeom>
                  <a:gradFill rotWithShape="1">
                    <a:gsLst>
                      <a:gs pos="0">
                        <a:srgbClr val="CC0000"/>
                      </a:gs>
                      <a:gs pos="100000">
                        <a:schemeClr val="tx1">
                          <a:alpha val="45000"/>
                        </a:schemeClr>
                      </a:gs>
                    </a:gsLst>
                    <a:path path="rect">
                      <a:fillToRect l="50000" t="50000" r="50000" b="50000"/>
                    </a:path>
                  </a:gradFill>
                  <a:ln w="9525">
                    <a:noFill/>
                    <a:round/>
                    <a:headEnd/>
                    <a:tailEnd/>
                  </a:ln>
                </p:spPr>
                <p:txBody>
                  <a:bodyPr>
                    <a:prstTxWarp prst="textNoShape">
                      <a:avLst/>
                    </a:prstTxWarp>
                  </a:bodyPr>
                  <a:lstStyle/>
                  <a:p>
                    <a:endParaRPr lang="es-ES"/>
                  </a:p>
                </p:txBody>
              </p:sp>
            </p:grpSp>
          </p:grpSp>
        </p:grpSp>
        <p:grpSp>
          <p:nvGrpSpPr>
            <p:cNvPr id="140389" name="Group 118"/>
            <p:cNvGrpSpPr>
              <a:grpSpLocks/>
            </p:cNvGrpSpPr>
            <p:nvPr/>
          </p:nvGrpSpPr>
          <p:grpSpPr bwMode="auto">
            <a:xfrm>
              <a:off x="3758" y="739"/>
              <a:ext cx="1091" cy="771"/>
              <a:chOff x="3758" y="739"/>
              <a:chExt cx="1091" cy="771"/>
            </a:xfrm>
          </p:grpSpPr>
          <p:sp>
            <p:nvSpPr>
              <p:cNvPr id="267281" name="Text Box 119"/>
              <p:cNvSpPr txBox="1">
                <a:spLocks noChangeArrowheads="1"/>
              </p:cNvSpPr>
              <p:nvPr/>
            </p:nvSpPr>
            <p:spPr bwMode="auto">
              <a:xfrm>
                <a:off x="3758" y="1318"/>
                <a:ext cx="1091" cy="192"/>
              </a:xfrm>
              <a:prstGeom prst="rect">
                <a:avLst/>
              </a:prstGeom>
              <a:noFill/>
              <a:ln w="9525">
                <a:noFill/>
                <a:miter lim="800000"/>
                <a:headEnd/>
                <a:tailEnd/>
              </a:ln>
            </p:spPr>
            <p:txBody>
              <a:bodyPr>
                <a:prstTxWarp prst="textNoShape">
                  <a:avLst/>
                </a:prstTxWarp>
                <a:spAutoFit/>
              </a:bodyPr>
              <a:lstStyle/>
              <a:p>
                <a:pPr algn="ctr">
                  <a:spcBef>
                    <a:spcPct val="50000"/>
                  </a:spcBef>
                </a:pPr>
                <a:r>
                  <a:rPr lang="en-US" sz="1400" b="1"/>
                  <a:t>Angiogenesis</a:t>
                </a:r>
              </a:p>
            </p:txBody>
          </p:sp>
          <p:grpSp>
            <p:nvGrpSpPr>
              <p:cNvPr id="140390" name="Group 120"/>
              <p:cNvGrpSpPr>
                <a:grpSpLocks/>
              </p:cNvGrpSpPr>
              <p:nvPr/>
            </p:nvGrpSpPr>
            <p:grpSpPr bwMode="auto">
              <a:xfrm flipH="1">
                <a:off x="4045" y="739"/>
                <a:ext cx="392" cy="550"/>
                <a:chOff x="3268" y="2032"/>
                <a:chExt cx="642" cy="901"/>
              </a:xfrm>
            </p:grpSpPr>
            <p:sp>
              <p:nvSpPr>
                <p:cNvPr id="267283" name="Freeform 121"/>
                <p:cNvSpPr>
                  <a:spLocks/>
                </p:cNvSpPr>
                <p:nvPr/>
              </p:nvSpPr>
              <p:spPr bwMode="auto">
                <a:xfrm>
                  <a:off x="3268" y="2032"/>
                  <a:ext cx="642" cy="901"/>
                </a:xfrm>
                <a:custGeom>
                  <a:avLst/>
                  <a:gdLst>
                    <a:gd name="T0" fmla="*/ 15 w 642"/>
                    <a:gd name="T1" fmla="*/ 548 h 901"/>
                    <a:gd name="T2" fmla="*/ 60 w 642"/>
                    <a:gd name="T3" fmla="*/ 598 h 901"/>
                    <a:gd name="T4" fmla="*/ 84 w 642"/>
                    <a:gd name="T5" fmla="*/ 653 h 901"/>
                    <a:gd name="T6" fmla="*/ 128 w 642"/>
                    <a:gd name="T7" fmla="*/ 680 h 901"/>
                    <a:gd name="T8" fmla="*/ 128 w 642"/>
                    <a:gd name="T9" fmla="*/ 802 h 901"/>
                    <a:gd name="T10" fmla="*/ 132 w 642"/>
                    <a:gd name="T11" fmla="*/ 884 h 901"/>
                    <a:gd name="T12" fmla="*/ 188 w 642"/>
                    <a:gd name="T13" fmla="*/ 884 h 901"/>
                    <a:gd name="T14" fmla="*/ 185 w 642"/>
                    <a:gd name="T15" fmla="*/ 781 h 901"/>
                    <a:gd name="T16" fmla="*/ 185 w 642"/>
                    <a:gd name="T17" fmla="*/ 673 h 901"/>
                    <a:gd name="T18" fmla="*/ 228 w 642"/>
                    <a:gd name="T19" fmla="*/ 622 h 901"/>
                    <a:gd name="T20" fmla="*/ 272 w 642"/>
                    <a:gd name="T21" fmla="*/ 646 h 901"/>
                    <a:gd name="T22" fmla="*/ 279 w 642"/>
                    <a:gd name="T23" fmla="*/ 721 h 901"/>
                    <a:gd name="T24" fmla="*/ 245 w 642"/>
                    <a:gd name="T25" fmla="*/ 773 h 901"/>
                    <a:gd name="T26" fmla="*/ 228 w 642"/>
                    <a:gd name="T27" fmla="*/ 821 h 901"/>
                    <a:gd name="T28" fmla="*/ 248 w 642"/>
                    <a:gd name="T29" fmla="*/ 838 h 901"/>
                    <a:gd name="T30" fmla="*/ 288 w 642"/>
                    <a:gd name="T31" fmla="*/ 800 h 901"/>
                    <a:gd name="T32" fmla="*/ 315 w 642"/>
                    <a:gd name="T33" fmla="*/ 759 h 901"/>
                    <a:gd name="T34" fmla="*/ 370 w 642"/>
                    <a:gd name="T35" fmla="*/ 769 h 901"/>
                    <a:gd name="T36" fmla="*/ 430 w 642"/>
                    <a:gd name="T37" fmla="*/ 764 h 901"/>
                    <a:gd name="T38" fmla="*/ 471 w 642"/>
                    <a:gd name="T39" fmla="*/ 713 h 901"/>
                    <a:gd name="T40" fmla="*/ 555 w 642"/>
                    <a:gd name="T41" fmla="*/ 586 h 901"/>
                    <a:gd name="T42" fmla="*/ 548 w 642"/>
                    <a:gd name="T43" fmla="*/ 380 h 901"/>
                    <a:gd name="T44" fmla="*/ 560 w 642"/>
                    <a:gd name="T45" fmla="*/ 310 h 901"/>
                    <a:gd name="T46" fmla="*/ 634 w 642"/>
                    <a:gd name="T47" fmla="*/ 176 h 901"/>
                    <a:gd name="T48" fmla="*/ 605 w 642"/>
                    <a:gd name="T49" fmla="*/ 142 h 901"/>
                    <a:gd name="T50" fmla="*/ 569 w 642"/>
                    <a:gd name="T51" fmla="*/ 159 h 901"/>
                    <a:gd name="T52" fmla="*/ 509 w 642"/>
                    <a:gd name="T53" fmla="*/ 253 h 901"/>
                    <a:gd name="T54" fmla="*/ 396 w 642"/>
                    <a:gd name="T55" fmla="*/ 245 h 901"/>
                    <a:gd name="T56" fmla="*/ 375 w 642"/>
                    <a:gd name="T57" fmla="*/ 231 h 901"/>
                    <a:gd name="T58" fmla="*/ 389 w 642"/>
                    <a:gd name="T59" fmla="*/ 152 h 901"/>
                    <a:gd name="T60" fmla="*/ 449 w 642"/>
                    <a:gd name="T61" fmla="*/ 89 h 901"/>
                    <a:gd name="T62" fmla="*/ 428 w 642"/>
                    <a:gd name="T63" fmla="*/ 8 h 901"/>
                    <a:gd name="T64" fmla="*/ 394 w 642"/>
                    <a:gd name="T65" fmla="*/ 41 h 901"/>
                    <a:gd name="T66" fmla="*/ 387 w 642"/>
                    <a:gd name="T67" fmla="*/ 94 h 901"/>
                    <a:gd name="T68" fmla="*/ 303 w 642"/>
                    <a:gd name="T69" fmla="*/ 152 h 901"/>
                    <a:gd name="T70" fmla="*/ 233 w 642"/>
                    <a:gd name="T71" fmla="*/ 238 h 901"/>
                    <a:gd name="T72" fmla="*/ 178 w 642"/>
                    <a:gd name="T73" fmla="*/ 221 h 901"/>
                    <a:gd name="T74" fmla="*/ 166 w 642"/>
                    <a:gd name="T75" fmla="*/ 296 h 901"/>
                    <a:gd name="T76" fmla="*/ 214 w 642"/>
                    <a:gd name="T77" fmla="*/ 308 h 901"/>
                    <a:gd name="T78" fmla="*/ 207 w 642"/>
                    <a:gd name="T79" fmla="*/ 387 h 901"/>
                    <a:gd name="T80" fmla="*/ 190 w 642"/>
                    <a:gd name="T81" fmla="*/ 454 h 901"/>
                    <a:gd name="T82" fmla="*/ 94 w 642"/>
                    <a:gd name="T83" fmla="*/ 469 h 901"/>
                    <a:gd name="T84" fmla="*/ 36 w 642"/>
                    <a:gd name="T85" fmla="*/ 421 h 901"/>
                    <a:gd name="T86" fmla="*/ 3 w 642"/>
                    <a:gd name="T87" fmla="*/ 452 h 901"/>
                    <a:gd name="T88" fmla="*/ 44 w 642"/>
                    <a:gd name="T89" fmla="*/ 502 h 901"/>
                    <a:gd name="T90" fmla="*/ 202 w 642"/>
                    <a:gd name="T91" fmla="*/ 505 h 901"/>
                    <a:gd name="T92" fmla="*/ 214 w 642"/>
                    <a:gd name="T93" fmla="*/ 553 h 901"/>
                    <a:gd name="T94" fmla="*/ 214 w 642"/>
                    <a:gd name="T95" fmla="*/ 586 h 901"/>
                    <a:gd name="T96" fmla="*/ 152 w 642"/>
                    <a:gd name="T97" fmla="*/ 591 h 901"/>
                    <a:gd name="T98" fmla="*/ 94 w 642"/>
                    <a:gd name="T99" fmla="*/ 557 h 901"/>
                    <a:gd name="T100" fmla="*/ 32 w 642"/>
                    <a:gd name="T101" fmla="*/ 509 h 901"/>
                    <a:gd name="T102" fmla="*/ 3 w 642"/>
                    <a:gd name="T103" fmla="*/ 536 h 901"/>
                    <a:gd name="T104" fmla="*/ 15 w 642"/>
                    <a:gd name="T105" fmla="*/ 548 h 9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42"/>
                    <a:gd name="T160" fmla="*/ 0 h 901"/>
                    <a:gd name="T161" fmla="*/ 642 w 642"/>
                    <a:gd name="T162" fmla="*/ 901 h 90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42" h="901">
                      <a:moveTo>
                        <a:pt x="15" y="548"/>
                      </a:moveTo>
                      <a:cubicBezTo>
                        <a:pt x="24" y="558"/>
                        <a:pt x="48" y="580"/>
                        <a:pt x="60" y="598"/>
                      </a:cubicBezTo>
                      <a:cubicBezTo>
                        <a:pt x="72" y="616"/>
                        <a:pt x="73" y="639"/>
                        <a:pt x="84" y="653"/>
                      </a:cubicBezTo>
                      <a:cubicBezTo>
                        <a:pt x="95" y="667"/>
                        <a:pt x="121" y="655"/>
                        <a:pt x="128" y="680"/>
                      </a:cubicBezTo>
                      <a:cubicBezTo>
                        <a:pt x="135" y="705"/>
                        <a:pt x="127" y="768"/>
                        <a:pt x="128" y="802"/>
                      </a:cubicBezTo>
                      <a:cubicBezTo>
                        <a:pt x="129" y="836"/>
                        <a:pt x="122" y="870"/>
                        <a:pt x="132" y="884"/>
                      </a:cubicBezTo>
                      <a:cubicBezTo>
                        <a:pt x="142" y="898"/>
                        <a:pt x="179" y="901"/>
                        <a:pt x="188" y="884"/>
                      </a:cubicBezTo>
                      <a:cubicBezTo>
                        <a:pt x="197" y="867"/>
                        <a:pt x="185" y="816"/>
                        <a:pt x="185" y="781"/>
                      </a:cubicBezTo>
                      <a:cubicBezTo>
                        <a:pt x="185" y="746"/>
                        <a:pt x="178" y="699"/>
                        <a:pt x="185" y="673"/>
                      </a:cubicBezTo>
                      <a:cubicBezTo>
                        <a:pt x="192" y="647"/>
                        <a:pt x="214" y="626"/>
                        <a:pt x="228" y="622"/>
                      </a:cubicBezTo>
                      <a:cubicBezTo>
                        <a:pt x="242" y="618"/>
                        <a:pt x="264" y="630"/>
                        <a:pt x="272" y="646"/>
                      </a:cubicBezTo>
                      <a:cubicBezTo>
                        <a:pt x="280" y="662"/>
                        <a:pt x="284" y="700"/>
                        <a:pt x="279" y="721"/>
                      </a:cubicBezTo>
                      <a:cubicBezTo>
                        <a:pt x="274" y="742"/>
                        <a:pt x="253" y="756"/>
                        <a:pt x="245" y="773"/>
                      </a:cubicBezTo>
                      <a:cubicBezTo>
                        <a:pt x="237" y="790"/>
                        <a:pt x="228" y="810"/>
                        <a:pt x="228" y="821"/>
                      </a:cubicBezTo>
                      <a:cubicBezTo>
                        <a:pt x="228" y="832"/>
                        <a:pt x="238" y="841"/>
                        <a:pt x="248" y="838"/>
                      </a:cubicBezTo>
                      <a:cubicBezTo>
                        <a:pt x="258" y="835"/>
                        <a:pt x="277" y="813"/>
                        <a:pt x="288" y="800"/>
                      </a:cubicBezTo>
                      <a:cubicBezTo>
                        <a:pt x="299" y="787"/>
                        <a:pt x="301" y="764"/>
                        <a:pt x="315" y="759"/>
                      </a:cubicBezTo>
                      <a:cubicBezTo>
                        <a:pt x="329" y="754"/>
                        <a:pt x="351" y="768"/>
                        <a:pt x="370" y="769"/>
                      </a:cubicBezTo>
                      <a:cubicBezTo>
                        <a:pt x="389" y="770"/>
                        <a:pt x="413" y="773"/>
                        <a:pt x="430" y="764"/>
                      </a:cubicBezTo>
                      <a:cubicBezTo>
                        <a:pt x="447" y="755"/>
                        <a:pt x="450" y="743"/>
                        <a:pt x="471" y="713"/>
                      </a:cubicBezTo>
                      <a:cubicBezTo>
                        <a:pt x="492" y="683"/>
                        <a:pt x="542" y="641"/>
                        <a:pt x="555" y="586"/>
                      </a:cubicBezTo>
                      <a:cubicBezTo>
                        <a:pt x="568" y="531"/>
                        <a:pt x="547" y="426"/>
                        <a:pt x="548" y="380"/>
                      </a:cubicBezTo>
                      <a:cubicBezTo>
                        <a:pt x="549" y="334"/>
                        <a:pt x="546" y="344"/>
                        <a:pt x="560" y="310"/>
                      </a:cubicBezTo>
                      <a:cubicBezTo>
                        <a:pt x="574" y="276"/>
                        <a:pt x="626" y="204"/>
                        <a:pt x="634" y="176"/>
                      </a:cubicBezTo>
                      <a:cubicBezTo>
                        <a:pt x="642" y="148"/>
                        <a:pt x="616" y="145"/>
                        <a:pt x="605" y="142"/>
                      </a:cubicBezTo>
                      <a:cubicBezTo>
                        <a:pt x="594" y="139"/>
                        <a:pt x="585" y="141"/>
                        <a:pt x="569" y="159"/>
                      </a:cubicBezTo>
                      <a:cubicBezTo>
                        <a:pt x="553" y="177"/>
                        <a:pt x="538" y="239"/>
                        <a:pt x="509" y="253"/>
                      </a:cubicBezTo>
                      <a:cubicBezTo>
                        <a:pt x="480" y="267"/>
                        <a:pt x="418" y="249"/>
                        <a:pt x="396" y="245"/>
                      </a:cubicBezTo>
                      <a:cubicBezTo>
                        <a:pt x="374" y="241"/>
                        <a:pt x="376" y="246"/>
                        <a:pt x="375" y="231"/>
                      </a:cubicBezTo>
                      <a:cubicBezTo>
                        <a:pt x="374" y="216"/>
                        <a:pt x="377" y="176"/>
                        <a:pt x="389" y="152"/>
                      </a:cubicBezTo>
                      <a:cubicBezTo>
                        <a:pt x="401" y="128"/>
                        <a:pt x="443" y="113"/>
                        <a:pt x="449" y="89"/>
                      </a:cubicBezTo>
                      <a:cubicBezTo>
                        <a:pt x="455" y="65"/>
                        <a:pt x="437" y="16"/>
                        <a:pt x="428" y="8"/>
                      </a:cubicBezTo>
                      <a:cubicBezTo>
                        <a:pt x="419" y="0"/>
                        <a:pt x="401" y="27"/>
                        <a:pt x="394" y="41"/>
                      </a:cubicBezTo>
                      <a:cubicBezTo>
                        <a:pt x="387" y="55"/>
                        <a:pt x="402" y="76"/>
                        <a:pt x="387" y="94"/>
                      </a:cubicBezTo>
                      <a:cubicBezTo>
                        <a:pt x="372" y="112"/>
                        <a:pt x="329" y="128"/>
                        <a:pt x="303" y="152"/>
                      </a:cubicBezTo>
                      <a:cubicBezTo>
                        <a:pt x="277" y="176"/>
                        <a:pt x="254" y="227"/>
                        <a:pt x="233" y="238"/>
                      </a:cubicBezTo>
                      <a:cubicBezTo>
                        <a:pt x="212" y="249"/>
                        <a:pt x="189" y="211"/>
                        <a:pt x="178" y="221"/>
                      </a:cubicBezTo>
                      <a:cubicBezTo>
                        <a:pt x="167" y="231"/>
                        <a:pt x="160" y="282"/>
                        <a:pt x="166" y="296"/>
                      </a:cubicBezTo>
                      <a:cubicBezTo>
                        <a:pt x="172" y="310"/>
                        <a:pt x="207" y="293"/>
                        <a:pt x="214" y="308"/>
                      </a:cubicBezTo>
                      <a:cubicBezTo>
                        <a:pt x="221" y="323"/>
                        <a:pt x="211" y="363"/>
                        <a:pt x="207" y="387"/>
                      </a:cubicBezTo>
                      <a:cubicBezTo>
                        <a:pt x="203" y="411"/>
                        <a:pt x="209" y="440"/>
                        <a:pt x="190" y="454"/>
                      </a:cubicBezTo>
                      <a:cubicBezTo>
                        <a:pt x="171" y="468"/>
                        <a:pt x="120" y="474"/>
                        <a:pt x="94" y="469"/>
                      </a:cubicBezTo>
                      <a:cubicBezTo>
                        <a:pt x="68" y="464"/>
                        <a:pt x="51" y="424"/>
                        <a:pt x="36" y="421"/>
                      </a:cubicBezTo>
                      <a:cubicBezTo>
                        <a:pt x="21" y="418"/>
                        <a:pt x="2" y="439"/>
                        <a:pt x="3" y="452"/>
                      </a:cubicBezTo>
                      <a:cubicBezTo>
                        <a:pt x="4" y="465"/>
                        <a:pt x="11" y="493"/>
                        <a:pt x="44" y="502"/>
                      </a:cubicBezTo>
                      <a:cubicBezTo>
                        <a:pt x="77" y="511"/>
                        <a:pt x="174" y="497"/>
                        <a:pt x="202" y="505"/>
                      </a:cubicBezTo>
                      <a:cubicBezTo>
                        <a:pt x="230" y="513"/>
                        <a:pt x="212" y="540"/>
                        <a:pt x="214" y="553"/>
                      </a:cubicBezTo>
                      <a:cubicBezTo>
                        <a:pt x="216" y="566"/>
                        <a:pt x="224" y="580"/>
                        <a:pt x="214" y="586"/>
                      </a:cubicBezTo>
                      <a:cubicBezTo>
                        <a:pt x="204" y="592"/>
                        <a:pt x="172" y="596"/>
                        <a:pt x="152" y="591"/>
                      </a:cubicBezTo>
                      <a:cubicBezTo>
                        <a:pt x="132" y="586"/>
                        <a:pt x="114" y="571"/>
                        <a:pt x="94" y="557"/>
                      </a:cubicBezTo>
                      <a:cubicBezTo>
                        <a:pt x="74" y="543"/>
                        <a:pt x="47" y="512"/>
                        <a:pt x="32" y="509"/>
                      </a:cubicBezTo>
                      <a:cubicBezTo>
                        <a:pt x="17" y="506"/>
                        <a:pt x="6" y="530"/>
                        <a:pt x="3" y="536"/>
                      </a:cubicBezTo>
                      <a:cubicBezTo>
                        <a:pt x="0" y="542"/>
                        <a:pt x="6" y="538"/>
                        <a:pt x="15" y="548"/>
                      </a:cubicBezTo>
                      <a:close/>
                    </a:path>
                  </a:pathLst>
                </a:custGeom>
                <a:gradFill rotWithShape="1">
                  <a:gsLst>
                    <a:gs pos="0">
                      <a:srgbClr val="51245A"/>
                    </a:gs>
                    <a:gs pos="100000">
                      <a:srgbClr val="CC0000"/>
                    </a:gs>
                  </a:gsLst>
                  <a:lin ang="2700000" scaled="1"/>
                </a:gradFill>
                <a:ln w="9525">
                  <a:noFill/>
                  <a:round/>
                  <a:headEnd/>
                  <a:tailEnd/>
                </a:ln>
                <a:effectLst>
                  <a:prstShdw prst="shdw17" dist="17961" dir="2700000">
                    <a:srgbClr val="311636">
                      <a:alpha val="74997"/>
                    </a:srgbClr>
                  </a:prstShdw>
                </a:effectLst>
              </p:spPr>
              <p:txBody>
                <a:bodyPr>
                  <a:prstTxWarp prst="textNoShape">
                    <a:avLst/>
                  </a:prstTxWarp>
                </a:bodyPr>
                <a:lstStyle/>
                <a:p>
                  <a:endParaRPr lang="es-ES"/>
                </a:p>
              </p:txBody>
            </p:sp>
            <p:sp>
              <p:nvSpPr>
                <p:cNvPr id="140410" name="Freeform 122"/>
                <p:cNvSpPr>
                  <a:spLocks/>
                </p:cNvSpPr>
                <p:nvPr/>
              </p:nvSpPr>
              <p:spPr bwMode="auto">
                <a:xfrm>
                  <a:off x="3509" y="2207"/>
                  <a:ext cx="108" cy="278"/>
                </a:xfrm>
                <a:custGeom>
                  <a:avLst/>
                  <a:gdLst>
                    <a:gd name="T0" fmla="*/ 78 w 109"/>
                    <a:gd name="T1" fmla="*/ 27 h 279"/>
                    <a:gd name="T2" fmla="*/ 44 w 109"/>
                    <a:gd name="T3" fmla="*/ 73 h 279"/>
                    <a:gd name="T4" fmla="*/ 18 w 109"/>
                    <a:gd name="T5" fmla="*/ 171 h 279"/>
                    <a:gd name="T6" fmla="*/ 1 w 109"/>
                    <a:gd name="T7" fmla="*/ 251 h 279"/>
                    <a:gd name="T8" fmla="*/ 25 w 109"/>
                    <a:gd name="T9" fmla="*/ 277 h 279"/>
                    <a:gd name="T10" fmla="*/ 99 w 109"/>
                    <a:gd name="T11" fmla="*/ 236 h 279"/>
                    <a:gd name="T12" fmla="*/ 78 w 109"/>
                    <a:gd name="T13" fmla="*/ 27 h 279"/>
                    <a:gd name="T14" fmla="*/ 0 60000 65536"/>
                    <a:gd name="T15" fmla="*/ 0 60000 65536"/>
                    <a:gd name="T16" fmla="*/ 0 60000 65536"/>
                    <a:gd name="T17" fmla="*/ 0 60000 65536"/>
                    <a:gd name="T18" fmla="*/ 0 60000 65536"/>
                    <a:gd name="T19" fmla="*/ 0 60000 65536"/>
                    <a:gd name="T20" fmla="*/ 0 60000 65536"/>
                    <a:gd name="T21" fmla="*/ 0 w 109"/>
                    <a:gd name="T22" fmla="*/ 0 h 279"/>
                    <a:gd name="T23" fmla="*/ 109 w 109"/>
                    <a:gd name="T24" fmla="*/ 279 h 27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9" h="279">
                      <a:moveTo>
                        <a:pt x="78" y="27"/>
                      </a:moveTo>
                      <a:cubicBezTo>
                        <a:pt x="69" y="0"/>
                        <a:pt x="54" y="49"/>
                        <a:pt x="44" y="73"/>
                      </a:cubicBezTo>
                      <a:cubicBezTo>
                        <a:pt x="34" y="97"/>
                        <a:pt x="25" y="141"/>
                        <a:pt x="18" y="171"/>
                      </a:cubicBezTo>
                      <a:cubicBezTo>
                        <a:pt x="11" y="201"/>
                        <a:pt x="0" y="233"/>
                        <a:pt x="1" y="251"/>
                      </a:cubicBezTo>
                      <a:cubicBezTo>
                        <a:pt x="2" y="269"/>
                        <a:pt x="9" y="279"/>
                        <a:pt x="25" y="277"/>
                      </a:cubicBezTo>
                      <a:cubicBezTo>
                        <a:pt x="41" y="275"/>
                        <a:pt x="89" y="278"/>
                        <a:pt x="99" y="236"/>
                      </a:cubicBezTo>
                      <a:cubicBezTo>
                        <a:pt x="109" y="194"/>
                        <a:pt x="87" y="54"/>
                        <a:pt x="78" y="27"/>
                      </a:cubicBezTo>
                      <a:close/>
                    </a:path>
                  </a:pathLst>
                </a:custGeom>
                <a:solidFill>
                  <a:schemeClr val="bg1"/>
                </a:solidFill>
                <a:ln w="9525">
                  <a:noFill/>
                  <a:round/>
                  <a:headEnd/>
                  <a:tailEnd/>
                </a:ln>
                <a:effectLst>
                  <a:prstShdw prst="shdw17" dist="17961" dir="13500000">
                    <a:srgbClr val="999999">
                      <a:alpha val="74998"/>
                    </a:srgbClr>
                  </a:prstShdw>
                </a:effectLst>
              </p:spPr>
              <p:txBody>
                <a:bodyPr>
                  <a:prstTxWarp prst="textNoShape">
                    <a:avLst/>
                  </a:prstTxWarp>
                </a:bodyPr>
                <a:lstStyle/>
                <a:p>
                  <a:pPr>
                    <a:defRPr/>
                  </a:pPr>
                  <a:endParaRPr lang="en-US">
                    <a:ea typeface="+mn-ea"/>
                    <a:cs typeface="+mn-cs"/>
                  </a:endParaRPr>
                </a:p>
              </p:txBody>
            </p:sp>
            <p:sp>
              <p:nvSpPr>
                <p:cNvPr id="140411" name="Freeform 123"/>
                <p:cNvSpPr>
                  <a:spLocks/>
                </p:cNvSpPr>
                <p:nvPr/>
              </p:nvSpPr>
              <p:spPr bwMode="auto">
                <a:xfrm>
                  <a:off x="3630" y="2317"/>
                  <a:ext cx="149" cy="120"/>
                </a:xfrm>
                <a:custGeom>
                  <a:avLst/>
                  <a:gdLst>
                    <a:gd name="T0" fmla="*/ 18 w 149"/>
                    <a:gd name="T1" fmla="*/ 16 h 120"/>
                    <a:gd name="T2" fmla="*/ 128 w 149"/>
                    <a:gd name="T3" fmla="*/ 13 h 120"/>
                    <a:gd name="T4" fmla="*/ 143 w 149"/>
                    <a:gd name="T5" fmla="*/ 47 h 120"/>
                    <a:gd name="T6" fmla="*/ 107 w 149"/>
                    <a:gd name="T7" fmla="*/ 93 h 120"/>
                    <a:gd name="T8" fmla="*/ 20 w 149"/>
                    <a:gd name="T9" fmla="*/ 107 h 120"/>
                    <a:gd name="T10" fmla="*/ 18 w 149"/>
                    <a:gd name="T11" fmla="*/ 16 h 120"/>
                    <a:gd name="T12" fmla="*/ 0 60000 65536"/>
                    <a:gd name="T13" fmla="*/ 0 60000 65536"/>
                    <a:gd name="T14" fmla="*/ 0 60000 65536"/>
                    <a:gd name="T15" fmla="*/ 0 60000 65536"/>
                    <a:gd name="T16" fmla="*/ 0 60000 65536"/>
                    <a:gd name="T17" fmla="*/ 0 60000 65536"/>
                    <a:gd name="T18" fmla="*/ 0 w 149"/>
                    <a:gd name="T19" fmla="*/ 0 h 120"/>
                    <a:gd name="T20" fmla="*/ 149 w 149"/>
                    <a:gd name="T21" fmla="*/ 120 h 120"/>
                  </a:gdLst>
                  <a:ahLst/>
                  <a:cxnLst>
                    <a:cxn ang="T12">
                      <a:pos x="T0" y="T1"/>
                    </a:cxn>
                    <a:cxn ang="T13">
                      <a:pos x="T2" y="T3"/>
                    </a:cxn>
                    <a:cxn ang="T14">
                      <a:pos x="T4" y="T5"/>
                    </a:cxn>
                    <a:cxn ang="T15">
                      <a:pos x="T6" y="T7"/>
                    </a:cxn>
                    <a:cxn ang="T16">
                      <a:pos x="T8" y="T9"/>
                    </a:cxn>
                    <a:cxn ang="T17">
                      <a:pos x="T10" y="T11"/>
                    </a:cxn>
                  </a:cxnLst>
                  <a:rect l="T18" t="T19" r="T20" b="T21"/>
                  <a:pathLst>
                    <a:path w="149" h="120">
                      <a:moveTo>
                        <a:pt x="18" y="16"/>
                      </a:moveTo>
                      <a:cubicBezTo>
                        <a:pt x="36" y="0"/>
                        <a:pt x="107" y="8"/>
                        <a:pt x="128" y="13"/>
                      </a:cubicBezTo>
                      <a:cubicBezTo>
                        <a:pt x="149" y="18"/>
                        <a:pt x="146" y="34"/>
                        <a:pt x="143" y="47"/>
                      </a:cubicBezTo>
                      <a:cubicBezTo>
                        <a:pt x="140" y="60"/>
                        <a:pt x="127" y="83"/>
                        <a:pt x="107" y="93"/>
                      </a:cubicBezTo>
                      <a:cubicBezTo>
                        <a:pt x="87" y="103"/>
                        <a:pt x="35" y="120"/>
                        <a:pt x="20" y="107"/>
                      </a:cubicBezTo>
                      <a:cubicBezTo>
                        <a:pt x="5" y="94"/>
                        <a:pt x="0" y="32"/>
                        <a:pt x="18" y="16"/>
                      </a:cubicBezTo>
                      <a:close/>
                    </a:path>
                  </a:pathLst>
                </a:custGeom>
                <a:solidFill>
                  <a:schemeClr val="bg1"/>
                </a:solidFill>
                <a:ln w="9525">
                  <a:noFill/>
                  <a:round/>
                  <a:headEnd/>
                  <a:tailEnd/>
                </a:ln>
                <a:effectLst>
                  <a:prstShdw prst="shdw17" dist="17961" dir="13500000">
                    <a:srgbClr val="999999">
                      <a:alpha val="74998"/>
                    </a:srgbClr>
                  </a:prstShdw>
                </a:effectLst>
              </p:spPr>
              <p:txBody>
                <a:bodyPr>
                  <a:prstTxWarp prst="textNoShape">
                    <a:avLst/>
                  </a:prstTxWarp>
                </a:bodyPr>
                <a:lstStyle/>
                <a:p>
                  <a:pPr>
                    <a:defRPr/>
                  </a:pPr>
                  <a:endParaRPr lang="en-US">
                    <a:ea typeface="+mn-ea"/>
                    <a:cs typeface="+mn-cs"/>
                  </a:endParaRPr>
                </a:p>
              </p:txBody>
            </p:sp>
            <p:sp>
              <p:nvSpPr>
                <p:cNvPr id="140412" name="Freeform 124"/>
                <p:cNvSpPr>
                  <a:spLocks/>
                </p:cNvSpPr>
                <p:nvPr/>
              </p:nvSpPr>
              <p:spPr bwMode="auto">
                <a:xfrm>
                  <a:off x="3527" y="2496"/>
                  <a:ext cx="126" cy="169"/>
                </a:xfrm>
                <a:custGeom>
                  <a:avLst/>
                  <a:gdLst>
                    <a:gd name="T0" fmla="*/ 96 w 127"/>
                    <a:gd name="T1" fmla="*/ 7 h 169"/>
                    <a:gd name="T2" fmla="*/ 14 w 127"/>
                    <a:gd name="T3" fmla="*/ 46 h 169"/>
                    <a:gd name="T4" fmla="*/ 12 w 127"/>
                    <a:gd name="T5" fmla="*/ 94 h 169"/>
                    <a:gd name="T6" fmla="*/ 76 w 127"/>
                    <a:gd name="T7" fmla="*/ 168 h 169"/>
                    <a:gd name="T8" fmla="*/ 120 w 127"/>
                    <a:gd name="T9" fmla="*/ 98 h 169"/>
                    <a:gd name="T10" fmla="*/ 117 w 127"/>
                    <a:gd name="T11" fmla="*/ 14 h 169"/>
                    <a:gd name="T12" fmla="*/ 96 w 127"/>
                    <a:gd name="T13" fmla="*/ 7 h 169"/>
                    <a:gd name="T14" fmla="*/ 0 60000 65536"/>
                    <a:gd name="T15" fmla="*/ 0 60000 65536"/>
                    <a:gd name="T16" fmla="*/ 0 60000 65536"/>
                    <a:gd name="T17" fmla="*/ 0 60000 65536"/>
                    <a:gd name="T18" fmla="*/ 0 60000 65536"/>
                    <a:gd name="T19" fmla="*/ 0 60000 65536"/>
                    <a:gd name="T20" fmla="*/ 0 60000 65536"/>
                    <a:gd name="T21" fmla="*/ 0 w 127"/>
                    <a:gd name="T22" fmla="*/ 0 h 169"/>
                    <a:gd name="T23" fmla="*/ 127 w 127"/>
                    <a:gd name="T24" fmla="*/ 169 h 16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169">
                      <a:moveTo>
                        <a:pt x="96" y="7"/>
                      </a:moveTo>
                      <a:cubicBezTo>
                        <a:pt x="79" y="12"/>
                        <a:pt x="28" y="31"/>
                        <a:pt x="14" y="46"/>
                      </a:cubicBezTo>
                      <a:cubicBezTo>
                        <a:pt x="0" y="61"/>
                        <a:pt x="2" y="74"/>
                        <a:pt x="12" y="94"/>
                      </a:cubicBezTo>
                      <a:cubicBezTo>
                        <a:pt x="22" y="114"/>
                        <a:pt x="58" y="167"/>
                        <a:pt x="76" y="168"/>
                      </a:cubicBezTo>
                      <a:cubicBezTo>
                        <a:pt x="94" y="169"/>
                        <a:pt x="113" y="124"/>
                        <a:pt x="120" y="98"/>
                      </a:cubicBezTo>
                      <a:cubicBezTo>
                        <a:pt x="127" y="72"/>
                        <a:pt x="123" y="28"/>
                        <a:pt x="117" y="14"/>
                      </a:cubicBezTo>
                      <a:cubicBezTo>
                        <a:pt x="111" y="0"/>
                        <a:pt x="113" y="2"/>
                        <a:pt x="96" y="7"/>
                      </a:cubicBezTo>
                      <a:close/>
                    </a:path>
                  </a:pathLst>
                </a:custGeom>
                <a:solidFill>
                  <a:schemeClr val="bg1"/>
                </a:solidFill>
                <a:ln w="9525">
                  <a:noFill/>
                  <a:round/>
                  <a:headEnd/>
                  <a:tailEnd/>
                </a:ln>
                <a:effectLst>
                  <a:prstShdw prst="shdw17" dist="17961" dir="13500000">
                    <a:srgbClr val="999999">
                      <a:alpha val="74998"/>
                    </a:srgbClr>
                  </a:prstShdw>
                </a:effectLst>
              </p:spPr>
              <p:txBody>
                <a:bodyPr>
                  <a:prstTxWarp prst="textNoShape">
                    <a:avLst/>
                  </a:prstTxWarp>
                </a:bodyPr>
                <a:lstStyle/>
                <a:p>
                  <a:pPr>
                    <a:defRPr/>
                  </a:pPr>
                  <a:endParaRPr lang="en-US">
                    <a:ea typeface="+mn-ea"/>
                    <a:cs typeface="+mn-cs"/>
                  </a:endParaRPr>
                </a:p>
              </p:txBody>
            </p:sp>
            <p:sp>
              <p:nvSpPr>
                <p:cNvPr id="140413" name="Freeform 125"/>
                <p:cNvSpPr>
                  <a:spLocks/>
                </p:cNvSpPr>
                <p:nvPr/>
              </p:nvSpPr>
              <p:spPr bwMode="auto">
                <a:xfrm>
                  <a:off x="3623" y="2456"/>
                  <a:ext cx="162" cy="301"/>
                </a:xfrm>
                <a:custGeom>
                  <a:avLst/>
                  <a:gdLst>
                    <a:gd name="T0" fmla="*/ 131 w 162"/>
                    <a:gd name="T1" fmla="*/ 20 h 301"/>
                    <a:gd name="T2" fmla="*/ 80 w 162"/>
                    <a:gd name="T3" fmla="*/ 22 h 301"/>
                    <a:gd name="T4" fmla="*/ 71 w 162"/>
                    <a:gd name="T5" fmla="*/ 85 h 301"/>
                    <a:gd name="T6" fmla="*/ 66 w 162"/>
                    <a:gd name="T7" fmla="*/ 157 h 301"/>
                    <a:gd name="T8" fmla="*/ 8 w 162"/>
                    <a:gd name="T9" fmla="*/ 245 h 301"/>
                    <a:gd name="T10" fmla="*/ 18 w 162"/>
                    <a:gd name="T11" fmla="*/ 279 h 301"/>
                    <a:gd name="T12" fmla="*/ 71 w 162"/>
                    <a:gd name="T13" fmla="*/ 279 h 301"/>
                    <a:gd name="T14" fmla="*/ 150 w 162"/>
                    <a:gd name="T15" fmla="*/ 145 h 301"/>
                    <a:gd name="T16" fmla="*/ 131 w 162"/>
                    <a:gd name="T17" fmla="*/ 20 h 30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2"/>
                    <a:gd name="T28" fmla="*/ 0 h 301"/>
                    <a:gd name="T29" fmla="*/ 162 w 162"/>
                    <a:gd name="T30" fmla="*/ 301 h 30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2" h="301">
                      <a:moveTo>
                        <a:pt x="131" y="20"/>
                      </a:moveTo>
                      <a:cubicBezTo>
                        <a:pt x="119" y="0"/>
                        <a:pt x="90" y="11"/>
                        <a:pt x="80" y="22"/>
                      </a:cubicBezTo>
                      <a:cubicBezTo>
                        <a:pt x="70" y="33"/>
                        <a:pt x="73" y="63"/>
                        <a:pt x="71" y="85"/>
                      </a:cubicBezTo>
                      <a:cubicBezTo>
                        <a:pt x="69" y="107"/>
                        <a:pt x="76" y="130"/>
                        <a:pt x="66" y="157"/>
                      </a:cubicBezTo>
                      <a:cubicBezTo>
                        <a:pt x="56" y="184"/>
                        <a:pt x="16" y="225"/>
                        <a:pt x="8" y="245"/>
                      </a:cubicBezTo>
                      <a:cubicBezTo>
                        <a:pt x="0" y="265"/>
                        <a:pt x="8" y="273"/>
                        <a:pt x="18" y="279"/>
                      </a:cubicBezTo>
                      <a:cubicBezTo>
                        <a:pt x="28" y="285"/>
                        <a:pt x="49" y="301"/>
                        <a:pt x="71" y="279"/>
                      </a:cubicBezTo>
                      <a:cubicBezTo>
                        <a:pt x="93" y="257"/>
                        <a:pt x="138" y="188"/>
                        <a:pt x="150" y="145"/>
                      </a:cubicBezTo>
                      <a:cubicBezTo>
                        <a:pt x="162" y="102"/>
                        <a:pt x="143" y="40"/>
                        <a:pt x="131" y="20"/>
                      </a:cubicBezTo>
                      <a:close/>
                    </a:path>
                  </a:pathLst>
                </a:custGeom>
                <a:solidFill>
                  <a:schemeClr val="bg1"/>
                </a:solidFill>
                <a:ln w="9525">
                  <a:noFill/>
                  <a:round/>
                  <a:headEnd/>
                  <a:tailEnd/>
                </a:ln>
                <a:effectLst>
                  <a:prstShdw prst="shdw17" dist="17961" dir="13500000">
                    <a:srgbClr val="999999">
                      <a:alpha val="74998"/>
                    </a:srgbClr>
                  </a:prstShdw>
                </a:effectLst>
              </p:spPr>
              <p:txBody>
                <a:bodyPr>
                  <a:prstTxWarp prst="textNoShape">
                    <a:avLst/>
                  </a:prstTxWarp>
                </a:bodyPr>
                <a:lstStyle/>
                <a:p>
                  <a:pPr>
                    <a:defRPr/>
                  </a:pPr>
                  <a:endParaRPr lang="en-US">
                    <a:ea typeface="+mn-ea"/>
                    <a:cs typeface="+mn-cs"/>
                  </a:endParaRPr>
                </a:p>
              </p:txBody>
            </p:sp>
          </p:grpSp>
        </p:grpSp>
      </p:grpSp>
      <p:sp>
        <p:nvSpPr>
          <p:cNvPr id="66567" name="AutoShape 126"/>
          <p:cNvSpPr>
            <a:spLocks/>
          </p:cNvSpPr>
          <p:nvPr/>
        </p:nvSpPr>
        <p:spPr bwMode="auto">
          <a:xfrm rot="-5400000">
            <a:off x="7182644" y="865981"/>
            <a:ext cx="465138" cy="2867025"/>
          </a:xfrm>
          <a:prstGeom prst="leftBracket">
            <a:avLst>
              <a:gd name="adj" fmla="val 96566"/>
            </a:avLst>
          </a:prstGeom>
          <a:noFill/>
          <a:ln w="19050">
            <a:solidFill>
              <a:schemeClr val="tx1"/>
            </a:solidFill>
            <a:round/>
            <a:headEnd/>
            <a:tailEnd/>
          </a:ln>
        </p:spPr>
        <p:txBody>
          <a:bodyPr wrap="none" anchor="ctr">
            <a:prstTxWarp prst="textNoShape">
              <a:avLst/>
            </a:prstTxWarp>
          </a:bodyPr>
          <a:lstStyle/>
          <a:p>
            <a:endParaRPr lang="es-ES"/>
          </a:p>
        </p:txBody>
      </p:sp>
      <p:grpSp>
        <p:nvGrpSpPr>
          <p:cNvPr id="140391" name="Group 127"/>
          <p:cNvGrpSpPr>
            <a:grpSpLocks/>
          </p:cNvGrpSpPr>
          <p:nvPr/>
        </p:nvGrpSpPr>
        <p:grpSpPr bwMode="auto">
          <a:xfrm>
            <a:off x="-1588" y="1746250"/>
            <a:ext cx="7626351" cy="5022850"/>
            <a:chOff x="-1" y="1100"/>
            <a:chExt cx="4804" cy="3164"/>
          </a:xfrm>
        </p:grpSpPr>
        <p:grpSp>
          <p:nvGrpSpPr>
            <p:cNvPr id="140392" name="Group 128"/>
            <p:cNvGrpSpPr>
              <a:grpSpLocks/>
            </p:cNvGrpSpPr>
            <p:nvPr/>
          </p:nvGrpSpPr>
          <p:grpSpPr bwMode="auto">
            <a:xfrm>
              <a:off x="-1" y="1100"/>
              <a:ext cx="4804" cy="3164"/>
              <a:chOff x="-43" y="1058"/>
              <a:chExt cx="4804" cy="3164"/>
            </a:xfrm>
          </p:grpSpPr>
          <p:sp>
            <p:nvSpPr>
              <p:cNvPr id="66609" name="Arc 129"/>
              <p:cNvSpPr>
                <a:spLocks/>
              </p:cNvSpPr>
              <p:nvPr/>
            </p:nvSpPr>
            <p:spPr bwMode="auto">
              <a:xfrm rot="-1368198">
                <a:off x="435" y="1058"/>
                <a:ext cx="3814" cy="3164"/>
              </a:xfrm>
              <a:custGeom>
                <a:avLst/>
                <a:gdLst>
                  <a:gd name="T0" fmla="*/ 0 w 24523"/>
                  <a:gd name="T1" fmla="*/ 0 h 21600"/>
                  <a:gd name="T2" fmla="*/ 14 w 24523"/>
                  <a:gd name="T3" fmla="*/ 10 h 21600"/>
                  <a:gd name="T4" fmla="*/ 2 w 24523"/>
                  <a:gd name="T5" fmla="*/ 10 h 21600"/>
                  <a:gd name="T6" fmla="*/ 0 60000 65536"/>
                  <a:gd name="T7" fmla="*/ 0 60000 65536"/>
                  <a:gd name="T8" fmla="*/ 0 60000 65536"/>
                  <a:gd name="T9" fmla="*/ 0 w 24523"/>
                  <a:gd name="T10" fmla="*/ 0 h 21600"/>
                  <a:gd name="T11" fmla="*/ 24523 w 24523"/>
                  <a:gd name="T12" fmla="*/ 21600 h 21600"/>
                </a:gdLst>
                <a:ahLst/>
                <a:cxnLst>
                  <a:cxn ang="T6">
                    <a:pos x="T0" y="T1"/>
                  </a:cxn>
                  <a:cxn ang="T7">
                    <a:pos x="T2" y="T3"/>
                  </a:cxn>
                  <a:cxn ang="T8">
                    <a:pos x="T4" y="T5"/>
                  </a:cxn>
                </a:cxnLst>
                <a:rect l="T9" t="T10" r="T11" b="T12"/>
                <a:pathLst>
                  <a:path w="24523" h="21600" fill="none" extrusionOk="0">
                    <a:moveTo>
                      <a:pt x="0" y="199"/>
                    </a:moveTo>
                    <a:cubicBezTo>
                      <a:pt x="969" y="66"/>
                      <a:pt x="1947" y="-1"/>
                      <a:pt x="2926" y="0"/>
                    </a:cubicBezTo>
                    <a:cubicBezTo>
                      <a:pt x="14719" y="0"/>
                      <a:pt x="24333" y="9459"/>
                      <a:pt x="24523" y="21251"/>
                    </a:cubicBezTo>
                  </a:path>
                  <a:path w="24523" h="21600" stroke="0" extrusionOk="0">
                    <a:moveTo>
                      <a:pt x="0" y="199"/>
                    </a:moveTo>
                    <a:cubicBezTo>
                      <a:pt x="969" y="66"/>
                      <a:pt x="1947" y="-1"/>
                      <a:pt x="2926" y="0"/>
                    </a:cubicBezTo>
                    <a:cubicBezTo>
                      <a:pt x="14719" y="0"/>
                      <a:pt x="24333" y="9459"/>
                      <a:pt x="24523" y="21251"/>
                    </a:cubicBezTo>
                    <a:lnTo>
                      <a:pt x="2926" y="21600"/>
                    </a:lnTo>
                    <a:close/>
                  </a:path>
                </a:pathLst>
              </a:custGeom>
              <a:noFill/>
              <a:ln w="139700">
                <a:solidFill>
                  <a:srgbClr val="FFCC99"/>
                </a:solidFill>
                <a:round/>
                <a:headEnd/>
                <a:tailEnd/>
              </a:ln>
            </p:spPr>
            <p:txBody>
              <a:bodyPr wrap="none" anchor="ctr">
                <a:prstTxWarp prst="textNoShape">
                  <a:avLst/>
                </a:prstTxWarp>
              </a:bodyPr>
              <a:lstStyle/>
              <a:p>
                <a:endParaRPr lang="es-ES"/>
              </a:p>
            </p:txBody>
          </p:sp>
          <p:grpSp>
            <p:nvGrpSpPr>
              <p:cNvPr id="140393" name="Group 130"/>
              <p:cNvGrpSpPr>
                <a:grpSpLocks/>
              </p:cNvGrpSpPr>
              <p:nvPr/>
            </p:nvGrpSpPr>
            <p:grpSpPr bwMode="auto">
              <a:xfrm>
                <a:off x="-43" y="1350"/>
                <a:ext cx="4804" cy="1980"/>
                <a:chOff x="-43" y="1266"/>
                <a:chExt cx="4804" cy="1980"/>
              </a:xfrm>
            </p:grpSpPr>
            <p:grpSp>
              <p:nvGrpSpPr>
                <p:cNvPr id="140394" name="Group 131"/>
                <p:cNvGrpSpPr>
                  <a:grpSpLocks/>
                </p:cNvGrpSpPr>
                <p:nvPr/>
              </p:nvGrpSpPr>
              <p:grpSpPr bwMode="auto">
                <a:xfrm rot="1554081">
                  <a:off x="4525" y="3017"/>
                  <a:ext cx="236" cy="229"/>
                  <a:chOff x="4270" y="2241"/>
                  <a:chExt cx="236" cy="229"/>
                </a:xfrm>
              </p:grpSpPr>
              <p:sp>
                <p:nvSpPr>
                  <p:cNvPr id="67562" name="Freeform 132"/>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563" name="Oval 133"/>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140395" name="Group 134"/>
                  <p:cNvGrpSpPr>
                    <a:grpSpLocks/>
                  </p:cNvGrpSpPr>
                  <p:nvPr/>
                </p:nvGrpSpPr>
                <p:grpSpPr bwMode="auto">
                  <a:xfrm rot="-165149">
                    <a:off x="4270" y="2263"/>
                    <a:ext cx="236" cy="207"/>
                    <a:chOff x="4264" y="2253"/>
                    <a:chExt cx="236" cy="207"/>
                  </a:xfrm>
                </p:grpSpPr>
                <p:sp>
                  <p:nvSpPr>
                    <p:cNvPr id="67565" name="Freeform 135"/>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566" name="Freeform 136"/>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567" name="Freeform 137"/>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568" name="Freeform 138"/>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569" name="Freeform 139"/>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570" name="Oval 140"/>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571" name="Oval 141"/>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572" name="Oval 142"/>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573" name="Freeform 143"/>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574" name="Freeform 144"/>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575" name="Freeform 145"/>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576" name="Freeform 146"/>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577" name="Freeform 147"/>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578" name="Freeform 148"/>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579" name="Freeform 149"/>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580" name="Freeform 150"/>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581" name="Oval 151"/>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582" name="Oval 152"/>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583" name="Oval 153"/>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7264" name="Oval 154"/>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7265" name="Freeform 155"/>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267266" name="Freeform 156"/>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267267" name="Freeform 157"/>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267268" name="Freeform 158"/>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267269" name="Freeform 159"/>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267270" name="Freeform 160"/>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267271" name="Oval 161"/>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7272" name="Oval 162"/>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7273" name="Freeform 163"/>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267274" name="Freeform 164"/>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267275" name="Freeform 165"/>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267276" name="Freeform 166"/>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267277" name="Oval 167"/>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7278" name="Oval 168"/>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140396" name="Group 169"/>
                <p:cNvGrpSpPr>
                  <a:grpSpLocks/>
                </p:cNvGrpSpPr>
                <p:nvPr/>
              </p:nvGrpSpPr>
              <p:grpSpPr bwMode="auto">
                <a:xfrm rot="1554081">
                  <a:off x="4425" y="2827"/>
                  <a:ext cx="236" cy="229"/>
                  <a:chOff x="4270" y="2241"/>
                  <a:chExt cx="236" cy="229"/>
                </a:xfrm>
              </p:grpSpPr>
              <p:sp>
                <p:nvSpPr>
                  <p:cNvPr id="67525" name="Freeform 170"/>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526" name="Oval 171"/>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140397" name="Group 172"/>
                  <p:cNvGrpSpPr>
                    <a:grpSpLocks/>
                  </p:cNvGrpSpPr>
                  <p:nvPr/>
                </p:nvGrpSpPr>
                <p:grpSpPr bwMode="auto">
                  <a:xfrm rot="-165149">
                    <a:off x="4270" y="2263"/>
                    <a:ext cx="236" cy="207"/>
                    <a:chOff x="4264" y="2253"/>
                    <a:chExt cx="236" cy="207"/>
                  </a:xfrm>
                </p:grpSpPr>
                <p:sp>
                  <p:nvSpPr>
                    <p:cNvPr id="67528" name="Freeform 173"/>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529" name="Freeform 174"/>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530" name="Freeform 175"/>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531" name="Freeform 176"/>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532" name="Freeform 177"/>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533" name="Oval 178"/>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534" name="Oval 179"/>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535" name="Oval 180"/>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536" name="Freeform 181"/>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537" name="Freeform 182"/>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538" name="Freeform 183"/>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539" name="Freeform 184"/>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540" name="Freeform 185"/>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541" name="Freeform 186"/>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542" name="Freeform 187"/>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543" name="Freeform 188"/>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544" name="Oval 189"/>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545" name="Oval 190"/>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546" name="Oval 191"/>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547" name="Oval 192"/>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548" name="Freeform 193"/>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549" name="Freeform 194"/>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550" name="Freeform 195"/>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551" name="Freeform 196"/>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552" name="Freeform 197"/>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553" name="Freeform 198"/>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554" name="Oval 199"/>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555" name="Oval 200"/>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556" name="Freeform 201"/>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557" name="Freeform 202"/>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558" name="Freeform 203"/>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559" name="Freeform 204"/>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560" name="Oval 205"/>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561" name="Oval 206"/>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140398" name="Group 207"/>
                <p:cNvGrpSpPr>
                  <a:grpSpLocks/>
                </p:cNvGrpSpPr>
                <p:nvPr/>
              </p:nvGrpSpPr>
              <p:grpSpPr bwMode="auto">
                <a:xfrm rot="1224491">
                  <a:off x="4317" y="2641"/>
                  <a:ext cx="236" cy="229"/>
                  <a:chOff x="4270" y="2241"/>
                  <a:chExt cx="236" cy="229"/>
                </a:xfrm>
              </p:grpSpPr>
              <p:sp>
                <p:nvSpPr>
                  <p:cNvPr id="67488" name="Freeform 208"/>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489" name="Oval 209"/>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140399" name="Group 210"/>
                  <p:cNvGrpSpPr>
                    <a:grpSpLocks/>
                  </p:cNvGrpSpPr>
                  <p:nvPr/>
                </p:nvGrpSpPr>
                <p:grpSpPr bwMode="auto">
                  <a:xfrm rot="-165149">
                    <a:off x="4270" y="2263"/>
                    <a:ext cx="236" cy="207"/>
                    <a:chOff x="4264" y="2253"/>
                    <a:chExt cx="236" cy="207"/>
                  </a:xfrm>
                </p:grpSpPr>
                <p:sp>
                  <p:nvSpPr>
                    <p:cNvPr id="67491" name="Freeform 211"/>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492" name="Freeform 212"/>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493" name="Freeform 213"/>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494" name="Freeform 214"/>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495" name="Freeform 215"/>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496" name="Oval 216"/>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497" name="Oval 217"/>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498" name="Oval 218"/>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499" name="Freeform 219"/>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500" name="Freeform 220"/>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501" name="Freeform 221"/>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502" name="Freeform 222"/>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503" name="Freeform 223"/>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504" name="Freeform 224"/>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505" name="Freeform 225"/>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506" name="Freeform 226"/>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507" name="Oval 227"/>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508" name="Oval 228"/>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509" name="Oval 229"/>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510" name="Oval 230"/>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511" name="Freeform 231"/>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512" name="Freeform 232"/>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513" name="Freeform 233"/>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514" name="Freeform 234"/>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515" name="Freeform 235"/>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516" name="Freeform 236"/>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517" name="Oval 237"/>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518" name="Oval 238"/>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519" name="Freeform 239"/>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520" name="Freeform 240"/>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521" name="Freeform 241"/>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522" name="Freeform 242"/>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523" name="Oval 243"/>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524" name="Oval 244"/>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140400" name="Group 245"/>
                <p:cNvGrpSpPr>
                  <a:grpSpLocks/>
                </p:cNvGrpSpPr>
                <p:nvPr/>
              </p:nvGrpSpPr>
              <p:grpSpPr bwMode="auto">
                <a:xfrm rot="897300">
                  <a:off x="4189" y="2469"/>
                  <a:ext cx="236" cy="229"/>
                  <a:chOff x="4270" y="2241"/>
                  <a:chExt cx="236" cy="229"/>
                </a:xfrm>
              </p:grpSpPr>
              <p:sp>
                <p:nvSpPr>
                  <p:cNvPr id="67451" name="Freeform 246"/>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452" name="Oval 247"/>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140401" name="Group 248"/>
                  <p:cNvGrpSpPr>
                    <a:grpSpLocks/>
                  </p:cNvGrpSpPr>
                  <p:nvPr/>
                </p:nvGrpSpPr>
                <p:grpSpPr bwMode="auto">
                  <a:xfrm rot="-165149">
                    <a:off x="4270" y="2263"/>
                    <a:ext cx="236" cy="207"/>
                    <a:chOff x="4264" y="2253"/>
                    <a:chExt cx="236" cy="207"/>
                  </a:xfrm>
                </p:grpSpPr>
                <p:sp>
                  <p:nvSpPr>
                    <p:cNvPr id="67454" name="Freeform 249"/>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455" name="Freeform 250"/>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456" name="Freeform 251"/>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457" name="Freeform 252"/>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458" name="Freeform 253"/>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459" name="Oval 254"/>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460" name="Oval 255"/>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461" name="Oval 256"/>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462" name="Freeform 257"/>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463" name="Freeform 258"/>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464" name="Freeform 259"/>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465" name="Freeform 260"/>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466" name="Freeform 261"/>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467" name="Freeform 262"/>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468" name="Freeform 263"/>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469" name="Freeform 264"/>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470" name="Oval 265"/>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471" name="Oval 266"/>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472" name="Oval 267"/>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473" name="Oval 268"/>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474" name="Freeform 269"/>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475" name="Freeform 270"/>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476" name="Freeform 271"/>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477" name="Freeform 272"/>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478" name="Freeform 273"/>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479" name="Freeform 274"/>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480" name="Oval 275"/>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481" name="Oval 276"/>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482" name="Freeform 277"/>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483" name="Freeform 278"/>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484" name="Freeform 279"/>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485" name="Freeform 280"/>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486" name="Oval 281"/>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487" name="Oval 282"/>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140402" name="Group 283"/>
                <p:cNvGrpSpPr>
                  <a:grpSpLocks/>
                </p:cNvGrpSpPr>
                <p:nvPr/>
              </p:nvGrpSpPr>
              <p:grpSpPr bwMode="auto">
                <a:xfrm rot="538931">
                  <a:off x="4053" y="2313"/>
                  <a:ext cx="236" cy="229"/>
                  <a:chOff x="4270" y="2241"/>
                  <a:chExt cx="236" cy="229"/>
                </a:xfrm>
              </p:grpSpPr>
              <p:sp>
                <p:nvSpPr>
                  <p:cNvPr id="67414" name="Freeform 284"/>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415" name="Oval 285"/>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140403" name="Group 286"/>
                  <p:cNvGrpSpPr>
                    <a:grpSpLocks/>
                  </p:cNvGrpSpPr>
                  <p:nvPr/>
                </p:nvGrpSpPr>
                <p:grpSpPr bwMode="auto">
                  <a:xfrm rot="-165149">
                    <a:off x="4270" y="2263"/>
                    <a:ext cx="236" cy="207"/>
                    <a:chOff x="4264" y="2253"/>
                    <a:chExt cx="236" cy="207"/>
                  </a:xfrm>
                </p:grpSpPr>
                <p:sp>
                  <p:nvSpPr>
                    <p:cNvPr id="67417" name="Freeform 287"/>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418" name="Freeform 288"/>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419" name="Freeform 289"/>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420" name="Freeform 290"/>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421" name="Freeform 291"/>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422" name="Oval 292"/>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423" name="Oval 293"/>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424" name="Oval 294"/>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425" name="Freeform 295"/>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426" name="Freeform 296"/>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427" name="Freeform 297"/>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428" name="Freeform 298"/>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429" name="Freeform 299"/>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430" name="Freeform 300"/>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431" name="Freeform 301"/>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432" name="Freeform 302"/>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433" name="Oval 303"/>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434" name="Oval 304"/>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435" name="Oval 305"/>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436" name="Oval 306"/>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437" name="Freeform 307"/>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438" name="Freeform 308"/>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439" name="Freeform 309"/>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440" name="Freeform 310"/>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441" name="Freeform 311"/>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442" name="Freeform 312"/>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443" name="Oval 313"/>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444" name="Oval 314"/>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445" name="Freeform 315"/>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446" name="Freeform 316"/>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447" name="Freeform 317"/>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448" name="Freeform 318"/>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449" name="Oval 319"/>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450" name="Oval 320"/>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140404" name="Group 321"/>
                <p:cNvGrpSpPr>
                  <a:grpSpLocks/>
                </p:cNvGrpSpPr>
                <p:nvPr/>
              </p:nvGrpSpPr>
              <p:grpSpPr bwMode="auto">
                <a:xfrm rot="480146">
                  <a:off x="3905" y="2160"/>
                  <a:ext cx="236" cy="229"/>
                  <a:chOff x="4270" y="2241"/>
                  <a:chExt cx="236" cy="229"/>
                </a:xfrm>
              </p:grpSpPr>
              <p:sp>
                <p:nvSpPr>
                  <p:cNvPr id="67377" name="Freeform 322"/>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378" name="Oval 323"/>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140405" name="Group 324"/>
                  <p:cNvGrpSpPr>
                    <a:grpSpLocks/>
                  </p:cNvGrpSpPr>
                  <p:nvPr/>
                </p:nvGrpSpPr>
                <p:grpSpPr bwMode="auto">
                  <a:xfrm rot="-165149">
                    <a:off x="4270" y="2263"/>
                    <a:ext cx="236" cy="207"/>
                    <a:chOff x="4264" y="2253"/>
                    <a:chExt cx="236" cy="207"/>
                  </a:xfrm>
                </p:grpSpPr>
                <p:sp>
                  <p:nvSpPr>
                    <p:cNvPr id="67380" name="Freeform 325"/>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381" name="Freeform 326"/>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382" name="Freeform 327"/>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383" name="Freeform 328"/>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384" name="Freeform 329"/>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385" name="Oval 330"/>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386" name="Oval 331"/>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387" name="Oval 332"/>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388" name="Freeform 333"/>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389" name="Freeform 334"/>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390" name="Freeform 335"/>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391" name="Freeform 336"/>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392" name="Freeform 337"/>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393" name="Freeform 338"/>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394" name="Freeform 339"/>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395" name="Freeform 340"/>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396" name="Oval 341"/>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397" name="Oval 342"/>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398" name="Oval 343"/>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399" name="Oval 344"/>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400" name="Freeform 345"/>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401" name="Freeform 346"/>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402" name="Freeform 347"/>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403" name="Freeform 348"/>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404" name="Freeform 349"/>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405" name="Freeform 350"/>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406" name="Oval 351"/>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407" name="Oval 352"/>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408" name="Freeform 353"/>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409" name="Freeform 354"/>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410" name="Freeform 355"/>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411" name="Freeform 356"/>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412" name="Oval 357"/>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413" name="Oval 358"/>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140406" name="Group 359"/>
                <p:cNvGrpSpPr>
                  <a:grpSpLocks/>
                </p:cNvGrpSpPr>
                <p:nvPr/>
              </p:nvGrpSpPr>
              <p:grpSpPr bwMode="auto">
                <a:xfrm rot="300948">
                  <a:off x="3749" y="2016"/>
                  <a:ext cx="236" cy="229"/>
                  <a:chOff x="4270" y="2241"/>
                  <a:chExt cx="236" cy="229"/>
                </a:xfrm>
              </p:grpSpPr>
              <p:sp>
                <p:nvSpPr>
                  <p:cNvPr id="67340" name="Freeform 360"/>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341" name="Oval 361"/>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140407" name="Group 362"/>
                  <p:cNvGrpSpPr>
                    <a:grpSpLocks/>
                  </p:cNvGrpSpPr>
                  <p:nvPr/>
                </p:nvGrpSpPr>
                <p:grpSpPr bwMode="auto">
                  <a:xfrm rot="-165149">
                    <a:off x="4270" y="2263"/>
                    <a:ext cx="236" cy="207"/>
                    <a:chOff x="4264" y="2253"/>
                    <a:chExt cx="236" cy="207"/>
                  </a:xfrm>
                </p:grpSpPr>
                <p:sp>
                  <p:nvSpPr>
                    <p:cNvPr id="67343" name="Freeform 363"/>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344" name="Freeform 364"/>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345" name="Freeform 365"/>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346" name="Freeform 366"/>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347" name="Freeform 367"/>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348" name="Oval 368"/>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349" name="Oval 369"/>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350" name="Oval 370"/>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351" name="Freeform 371"/>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352" name="Freeform 372"/>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353" name="Freeform 373"/>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354" name="Freeform 374"/>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355" name="Freeform 375"/>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356" name="Freeform 376"/>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357" name="Freeform 377"/>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358" name="Freeform 378"/>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359" name="Oval 379"/>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360" name="Oval 380"/>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361" name="Oval 381"/>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362" name="Oval 382"/>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363" name="Freeform 383"/>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364" name="Freeform 384"/>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365" name="Freeform 385"/>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366" name="Freeform 386"/>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367" name="Freeform 387"/>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368" name="Freeform 388"/>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369" name="Oval 389"/>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370" name="Oval 390"/>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371" name="Freeform 391"/>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372" name="Freeform 392"/>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373" name="Freeform 393"/>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374" name="Freeform 394"/>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375" name="Oval 395"/>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376" name="Oval 396"/>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140408" name="Group 397"/>
                <p:cNvGrpSpPr>
                  <a:grpSpLocks/>
                </p:cNvGrpSpPr>
                <p:nvPr/>
              </p:nvGrpSpPr>
              <p:grpSpPr bwMode="auto">
                <a:xfrm>
                  <a:off x="3589" y="1884"/>
                  <a:ext cx="236" cy="229"/>
                  <a:chOff x="4270" y="2241"/>
                  <a:chExt cx="236" cy="229"/>
                </a:xfrm>
              </p:grpSpPr>
              <p:sp>
                <p:nvSpPr>
                  <p:cNvPr id="67303" name="Freeform 398"/>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304" name="Oval 399"/>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140409" name="Group 400"/>
                  <p:cNvGrpSpPr>
                    <a:grpSpLocks/>
                  </p:cNvGrpSpPr>
                  <p:nvPr/>
                </p:nvGrpSpPr>
                <p:grpSpPr bwMode="auto">
                  <a:xfrm rot="-165149">
                    <a:off x="4270" y="2263"/>
                    <a:ext cx="236" cy="207"/>
                    <a:chOff x="4264" y="2253"/>
                    <a:chExt cx="236" cy="207"/>
                  </a:xfrm>
                </p:grpSpPr>
                <p:sp>
                  <p:nvSpPr>
                    <p:cNvPr id="67306" name="Freeform 401"/>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307" name="Freeform 402"/>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308" name="Freeform 403"/>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309" name="Freeform 404"/>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310" name="Freeform 405"/>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311" name="Oval 406"/>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312" name="Oval 407"/>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313" name="Oval 408"/>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314" name="Freeform 409"/>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315" name="Freeform 410"/>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316" name="Freeform 411"/>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317" name="Freeform 412"/>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318" name="Freeform 413"/>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319" name="Freeform 414"/>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320" name="Freeform 415"/>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321" name="Freeform 416"/>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322" name="Oval 417"/>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323" name="Oval 418"/>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324" name="Oval 419"/>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325" name="Oval 420"/>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326" name="Freeform 421"/>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327" name="Freeform 422"/>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328" name="Freeform 423"/>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329" name="Freeform 424"/>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330" name="Freeform 425"/>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331" name="Freeform 426"/>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332" name="Oval 427"/>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333" name="Oval 428"/>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334" name="Freeform 429"/>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335" name="Freeform 430"/>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336" name="Freeform 431"/>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337" name="Freeform 432"/>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338" name="Oval 433"/>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339" name="Oval 434"/>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140414" name="Group 435"/>
                <p:cNvGrpSpPr>
                  <a:grpSpLocks/>
                </p:cNvGrpSpPr>
                <p:nvPr/>
              </p:nvGrpSpPr>
              <p:grpSpPr bwMode="auto">
                <a:xfrm rot="-386442">
                  <a:off x="3416" y="1766"/>
                  <a:ext cx="236" cy="229"/>
                  <a:chOff x="4270" y="2241"/>
                  <a:chExt cx="236" cy="229"/>
                </a:xfrm>
              </p:grpSpPr>
              <p:sp>
                <p:nvSpPr>
                  <p:cNvPr id="67266" name="Freeform 436"/>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267" name="Oval 437"/>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140415" name="Group 438"/>
                  <p:cNvGrpSpPr>
                    <a:grpSpLocks/>
                  </p:cNvGrpSpPr>
                  <p:nvPr/>
                </p:nvGrpSpPr>
                <p:grpSpPr bwMode="auto">
                  <a:xfrm rot="-165149">
                    <a:off x="4270" y="2263"/>
                    <a:ext cx="236" cy="207"/>
                    <a:chOff x="4264" y="2253"/>
                    <a:chExt cx="236" cy="207"/>
                  </a:xfrm>
                </p:grpSpPr>
                <p:sp>
                  <p:nvSpPr>
                    <p:cNvPr id="67269" name="Freeform 439"/>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270" name="Freeform 440"/>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271" name="Freeform 441"/>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272" name="Freeform 442"/>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273" name="Freeform 443"/>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274" name="Oval 444"/>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275" name="Oval 445"/>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276" name="Oval 446"/>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277" name="Freeform 447"/>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278" name="Freeform 448"/>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279" name="Freeform 449"/>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280" name="Freeform 450"/>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281" name="Freeform 451"/>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282" name="Freeform 452"/>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283" name="Freeform 453"/>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284" name="Freeform 454"/>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285" name="Oval 455"/>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286" name="Oval 456"/>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287" name="Oval 457"/>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288" name="Oval 458"/>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289" name="Freeform 459"/>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290" name="Freeform 460"/>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291" name="Freeform 461"/>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292" name="Freeform 462"/>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293" name="Freeform 463"/>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294" name="Freeform 464"/>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295" name="Oval 465"/>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296" name="Oval 466"/>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297" name="Freeform 467"/>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298" name="Freeform 468"/>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299" name="Freeform 469"/>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300" name="Freeform 470"/>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301" name="Oval 471"/>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302" name="Oval 472"/>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66935" name="Group 473"/>
                <p:cNvGrpSpPr>
                  <a:grpSpLocks/>
                </p:cNvGrpSpPr>
                <p:nvPr/>
              </p:nvGrpSpPr>
              <p:grpSpPr bwMode="auto">
                <a:xfrm rot="-599134">
                  <a:off x="3229" y="1659"/>
                  <a:ext cx="236" cy="229"/>
                  <a:chOff x="4270" y="2241"/>
                  <a:chExt cx="236" cy="229"/>
                </a:xfrm>
              </p:grpSpPr>
              <p:sp>
                <p:nvSpPr>
                  <p:cNvPr id="67229" name="Freeform 474"/>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230" name="Oval 475"/>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66972" name="Group 476"/>
                  <p:cNvGrpSpPr>
                    <a:grpSpLocks/>
                  </p:cNvGrpSpPr>
                  <p:nvPr/>
                </p:nvGrpSpPr>
                <p:grpSpPr bwMode="auto">
                  <a:xfrm rot="-165149">
                    <a:off x="4270" y="2263"/>
                    <a:ext cx="236" cy="207"/>
                    <a:chOff x="4264" y="2253"/>
                    <a:chExt cx="236" cy="207"/>
                  </a:xfrm>
                </p:grpSpPr>
                <p:sp>
                  <p:nvSpPr>
                    <p:cNvPr id="67232" name="Freeform 477"/>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233" name="Freeform 478"/>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234" name="Freeform 479"/>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235" name="Freeform 480"/>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236" name="Freeform 481"/>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237" name="Oval 482"/>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238" name="Oval 483"/>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239" name="Oval 484"/>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240" name="Freeform 485"/>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241" name="Freeform 486"/>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242" name="Freeform 487"/>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243" name="Freeform 488"/>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244" name="Freeform 489"/>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245" name="Freeform 490"/>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246" name="Freeform 491"/>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247" name="Freeform 492"/>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248" name="Oval 493"/>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249" name="Oval 494"/>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250" name="Oval 495"/>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251" name="Oval 496"/>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252" name="Freeform 497"/>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253" name="Freeform 498"/>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254" name="Freeform 499"/>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255" name="Freeform 500"/>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256" name="Freeform 501"/>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257" name="Freeform 502"/>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258" name="Oval 503"/>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259" name="Oval 504"/>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260" name="Freeform 505"/>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261" name="Freeform 506"/>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262" name="Freeform 507"/>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263" name="Freeform 508"/>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264" name="Oval 509"/>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265" name="Oval 510"/>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67009" name="Group 511"/>
                <p:cNvGrpSpPr>
                  <a:grpSpLocks/>
                </p:cNvGrpSpPr>
                <p:nvPr/>
              </p:nvGrpSpPr>
              <p:grpSpPr bwMode="auto">
                <a:xfrm rot="-837897">
                  <a:off x="3037" y="1566"/>
                  <a:ext cx="236" cy="229"/>
                  <a:chOff x="4270" y="2241"/>
                  <a:chExt cx="236" cy="229"/>
                </a:xfrm>
              </p:grpSpPr>
              <p:sp>
                <p:nvSpPr>
                  <p:cNvPr id="67192" name="Freeform 512"/>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193" name="Oval 513"/>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67046" name="Group 514"/>
                  <p:cNvGrpSpPr>
                    <a:grpSpLocks/>
                  </p:cNvGrpSpPr>
                  <p:nvPr/>
                </p:nvGrpSpPr>
                <p:grpSpPr bwMode="auto">
                  <a:xfrm rot="-165149">
                    <a:off x="4270" y="2263"/>
                    <a:ext cx="236" cy="207"/>
                    <a:chOff x="4264" y="2253"/>
                    <a:chExt cx="236" cy="207"/>
                  </a:xfrm>
                </p:grpSpPr>
                <p:sp>
                  <p:nvSpPr>
                    <p:cNvPr id="67195" name="Freeform 515"/>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196" name="Freeform 516"/>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197" name="Freeform 517"/>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198" name="Freeform 518"/>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199" name="Freeform 519"/>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200" name="Oval 520"/>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201" name="Oval 521"/>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202" name="Oval 522"/>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203" name="Freeform 523"/>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204" name="Freeform 524"/>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205" name="Freeform 525"/>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206" name="Freeform 526"/>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207" name="Freeform 527"/>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208" name="Freeform 528"/>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209" name="Freeform 529"/>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210" name="Freeform 530"/>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211" name="Oval 531"/>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212" name="Oval 532"/>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213" name="Oval 533"/>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214" name="Oval 534"/>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215" name="Freeform 535"/>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216" name="Freeform 536"/>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217" name="Freeform 537"/>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218" name="Freeform 538"/>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219" name="Freeform 539"/>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220" name="Freeform 540"/>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221" name="Oval 541"/>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222" name="Oval 542"/>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223" name="Freeform 543"/>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224" name="Freeform 544"/>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225" name="Freeform 545"/>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226" name="Freeform 546"/>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227" name="Oval 547"/>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228" name="Oval 548"/>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67083" name="Group 549"/>
                <p:cNvGrpSpPr>
                  <a:grpSpLocks/>
                </p:cNvGrpSpPr>
                <p:nvPr/>
              </p:nvGrpSpPr>
              <p:grpSpPr bwMode="auto">
                <a:xfrm rot="-1019810">
                  <a:off x="2839" y="1482"/>
                  <a:ext cx="236" cy="229"/>
                  <a:chOff x="4270" y="2241"/>
                  <a:chExt cx="236" cy="229"/>
                </a:xfrm>
              </p:grpSpPr>
              <p:sp>
                <p:nvSpPr>
                  <p:cNvPr id="67155" name="Freeform 550"/>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156" name="Oval 551"/>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67120" name="Group 552"/>
                  <p:cNvGrpSpPr>
                    <a:grpSpLocks/>
                  </p:cNvGrpSpPr>
                  <p:nvPr/>
                </p:nvGrpSpPr>
                <p:grpSpPr bwMode="auto">
                  <a:xfrm rot="-165149">
                    <a:off x="4270" y="2263"/>
                    <a:ext cx="236" cy="207"/>
                    <a:chOff x="4264" y="2253"/>
                    <a:chExt cx="236" cy="207"/>
                  </a:xfrm>
                </p:grpSpPr>
                <p:sp>
                  <p:nvSpPr>
                    <p:cNvPr id="67158" name="Freeform 553"/>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159" name="Freeform 554"/>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160" name="Freeform 555"/>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161" name="Freeform 556"/>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162" name="Freeform 557"/>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163" name="Oval 558"/>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164" name="Oval 559"/>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165" name="Oval 560"/>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166" name="Freeform 561"/>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167" name="Freeform 562"/>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168" name="Freeform 563"/>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169" name="Freeform 564"/>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170" name="Freeform 565"/>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171" name="Freeform 566"/>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172" name="Freeform 567"/>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173" name="Freeform 568"/>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174" name="Oval 569"/>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175" name="Oval 570"/>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176" name="Oval 571"/>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177" name="Oval 572"/>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178" name="Freeform 573"/>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179" name="Freeform 574"/>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180" name="Freeform 575"/>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181" name="Freeform 576"/>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182" name="Freeform 577"/>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183" name="Freeform 578"/>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184" name="Oval 579"/>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185" name="Oval 580"/>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186" name="Freeform 581"/>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187" name="Freeform 582"/>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188" name="Freeform 583"/>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189" name="Freeform 584"/>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190" name="Oval 585"/>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191" name="Oval 586"/>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67157" name="Group 587"/>
                <p:cNvGrpSpPr>
                  <a:grpSpLocks/>
                </p:cNvGrpSpPr>
                <p:nvPr/>
              </p:nvGrpSpPr>
              <p:grpSpPr bwMode="auto">
                <a:xfrm rot="-1256699">
                  <a:off x="2640" y="1413"/>
                  <a:ext cx="236" cy="229"/>
                  <a:chOff x="4270" y="2241"/>
                  <a:chExt cx="236" cy="229"/>
                </a:xfrm>
              </p:grpSpPr>
              <p:sp>
                <p:nvSpPr>
                  <p:cNvPr id="67118" name="Freeform 588"/>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119" name="Oval 589"/>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13344" name="Group 590"/>
                  <p:cNvGrpSpPr>
                    <a:grpSpLocks/>
                  </p:cNvGrpSpPr>
                  <p:nvPr/>
                </p:nvGrpSpPr>
                <p:grpSpPr bwMode="auto">
                  <a:xfrm rot="-165149">
                    <a:off x="4270" y="2263"/>
                    <a:ext cx="236" cy="207"/>
                    <a:chOff x="4264" y="2253"/>
                    <a:chExt cx="236" cy="207"/>
                  </a:xfrm>
                </p:grpSpPr>
                <p:sp>
                  <p:nvSpPr>
                    <p:cNvPr id="67121" name="Freeform 591"/>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122" name="Freeform 592"/>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123" name="Freeform 593"/>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124" name="Freeform 594"/>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125" name="Freeform 595"/>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126" name="Oval 596"/>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127" name="Oval 597"/>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128" name="Oval 598"/>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129" name="Freeform 599"/>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130" name="Freeform 600"/>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131" name="Freeform 601"/>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132" name="Freeform 602"/>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133" name="Freeform 603"/>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134" name="Freeform 604"/>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135" name="Freeform 605"/>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136" name="Freeform 606"/>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137" name="Oval 607"/>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138" name="Oval 608"/>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139" name="Oval 609"/>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140" name="Oval 610"/>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141" name="Freeform 611"/>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142" name="Freeform 612"/>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143" name="Freeform 613"/>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144" name="Freeform 614"/>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145" name="Freeform 615"/>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146" name="Freeform 616"/>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147" name="Oval 617"/>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148" name="Oval 618"/>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149" name="Freeform 619"/>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150" name="Freeform 620"/>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151" name="Freeform 621"/>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152" name="Freeform 622"/>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153" name="Oval 623"/>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154" name="Oval 624"/>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13345" name="Group 625"/>
                <p:cNvGrpSpPr>
                  <a:grpSpLocks/>
                </p:cNvGrpSpPr>
                <p:nvPr/>
              </p:nvGrpSpPr>
              <p:grpSpPr bwMode="auto">
                <a:xfrm rot="-1412343">
                  <a:off x="2437" y="1359"/>
                  <a:ext cx="236" cy="229"/>
                  <a:chOff x="4270" y="2241"/>
                  <a:chExt cx="236" cy="229"/>
                </a:xfrm>
              </p:grpSpPr>
              <p:sp>
                <p:nvSpPr>
                  <p:cNvPr id="67081" name="Freeform 626"/>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082" name="Oval 627"/>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13346" name="Group 628"/>
                  <p:cNvGrpSpPr>
                    <a:grpSpLocks/>
                  </p:cNvGrpSpPr>
                  <p:nvPr/>
                </p:nvGrpSpPr>
                <p:grpSpPr bwMode="auto">
                  <a:xfrm rot="-165149">
                    <a:off x="4270" y="2263"/>
                    <a:ext cx="236" cy="207"/>
                    <a:chOff x="4264" y="2253"/>
                    <a:chExt cx="236" cy="207"/>
                  </a:xfrm>
                </p:grpSpPr>
                <p:sp>
                  <p:nvSpPr>
                    <p:cNvPr id="67084" name="Freeform 629"/>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085" name="Freeform 630"/>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086" name="Freeform 631"/>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087" name="Freeform 632"/>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088" name="Freeform 633"/>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089" name="Oval 634"/>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090" name="Oval 635"/>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091" name="Oval 636"/>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092" name="Freeform 637"/>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093" name="Freeform 638"/>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094" name="Freeform 639"/>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095" name="Freeform 640"/>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096" name="Freeform 641"/>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097" name="Freeform 642"/>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098" name="Freeform 643"/>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099" name="Freeform 644"/>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100" name="Oval 645"/>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101" name="Oval 646"/>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102" name="Oval 647"/>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103" name="Oval 648"/>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104" name="Freeform 649"/>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105" name="Freeform 650"/>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106" name="Freeform 651"/>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107" name="Freeform 652"/>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108" name="Freeform 653"/>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109" name="Freeform 654"/>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110" name="Oval 655"/>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111" name="Oval 656"/>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112" name="Freeform 657"/>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113" name="Freeform 658"/>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114" name="Freeform 659"/>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115" name="Freeform 660"/>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116" name="Oval 661"/>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117" name="Oval 662"/>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13347" name="Group 663"/>
                <p:cNvGrpSpPr>
                  <a:grpSpLocks/>
                </p:cNvGrpSpPr>
                <p:nvPr/>
              </p:nvGrpSpPr>
              <p:grpSpPr bwMode="auto">
                <a:xfrm rot="-1680240">
                  <a:off x="2233" y="1314"/>
                  <a:ext cx="236" cy="229"/>
                  <a:chOff x="4270" y="2241"/>
                  <a:chExt cx="236" cy="229"/>
                </a:xfrm>
              </p:grpSpPr>
              <p:sp>
                <p:nvSpPr>
                  <p:cNvPr id="67044" name="Freeform 664"/>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045" name="Oval 665"/>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13348" name="Group 666"/>
                  <p:cNvGrpSpPr>
                    <a:grpSpLocks/>
                  </p:cNvGrpSpPr>
                  <p:nvPr/>
                </p:nvGrpSpPr>
                <p:grpSpPr bwMode="auto">
                  <a:xfrm rot="-165149">
                    <a:off x="4270" y="2263"/>
                    <a:ext cx="236" cy="207"/>
                    <a:chOff x="4264" y="2253"/>
                    <a:chExt cx="236" cy="207"/>
                  </a:xfrm>
                </p:grpSpPr>
                <p:sp>
                  <p:nvSpPr>
                    <p:cNvPr id="67047" name="Freeform 667"/>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048" name="Freeform 668"/>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049" name="Freeform 669"/>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050" name="Freeform 670"/>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051" name="Freeform 671"/>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052" name="Oval 672"/>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053" name="Oval 673"/>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054" name="Oval 674"/>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055" name="Freeform 675"/>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056" name="Freeform 676"/>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057" name="Freeform 677"/>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058" name="Freeform 678"/>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059" name="Freeform 679"/>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060" name="Freeform 680"/>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061" name="Freeform 681"/>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062" name="Freeform 682"/>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063" name="Oval 683"/>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064" name="Oval 684"/>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065" name="Oval 685"/>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066" name="Oval 686"/>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067" name="Freeform 687"/>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068" name="Freeform 688"/>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069" name="Freeform 689"/>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070" name="Freeform 690"/>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071" name="Freeform 691"/>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072" name="Freeform 692"/>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073" name="Oval 693"/>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074" name="Oval 694"/>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075" name="Freeform 695"/>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076" name="Freeform 696"/>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077" name="Freeform 697"/>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078" name="Freeform 698"/>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079" name="Oval 699"/>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080" name="Oval 700"/>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13349" name="Group 701"/>
                <p:cNvGrpSpPr>
                  <a:grpSpLocks/>
                </p:cNvGrpSpPr>
                <p:nvPr/>
              </p:nvGrpSpPr>
              <p:grpSpPr bwMode="auto">
                <a:xfrm rot="-2127959">
                  <a:off x="1807" y="1269"/>
                  <a:ext cx="236" cy="229"/>
                  <a:chOff x="4270" y="2241"/>
                  <a:chExt cx="236" cy="229"/>
                </a:xfrm>
              </p:grpSpPr>
              <p:sp>
                <p:nvSpPr>
                  <p:cNvPr id="67007" name="Freeform 702"/>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008" name="Oval 703"/>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13350" name="Group 704"/>
                  <p:cNvGrpSpPr>
                    <a:grpSpLocks/>
                  </p:cNvGrpSpPr>
                  <p:nvPr/>
                </p:nvGrpSpPr>
                <p:grpSpPr bwMode="auto">
                  <a:xfrm rot="-165149">
                    <a:off x="4270" y="2263"/>
                    <a:ext cx="236" cy="207"/>
                    <a:chOff x="4264" y="2253"/>
                    <a:chExt cx="236" cy="207"/>
                  </a:xfrm>
                </p:grpSpPr>
                <p:sp>
                  <p:nvSpPr>
                    <p:cNvPr id="67010" name="Freeform 705"/>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011" name="Freeform 706"/>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012" name="Freeform 707"/>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013" name="Freeform 708"/>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014" name="Freeform 709"/>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015" name="Oval 710"/>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016" name="Oval 711"/>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017" name="Oval 712"/>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018" name="Freeform 713"/>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019" name="Freeform 714"/>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020" name="Freeform 715"/>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021" name="Freeform 716"/>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022" name="Freeform 717"/>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023" name="Freeform 718"/>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024" name="Freeform 719"/>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025" name="Freeform 720"/>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026" name="Oval 721"/>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027" name="Oval 722"/>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028" name="Oval 723"/>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029" name="Oval 724"/>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030" name="Freeform 725"/>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031" name="Freeform 726"/>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032" name="Freeform 727"/>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033" name="Freeform 728"/>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034" name="Freeform 729"/>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035" name="Freeform 730"/>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036" name="Oval 731"/>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037" name="Oval 732"/>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038" name="Freeform 733"/>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039" name="Freeform 734"/>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040" name="Freeform 735"/>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041" name="Freeform 736"/>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042" name="Oval 737"/>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043" name="Oval 738"/>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13351" name="Group 739"/>
                <p:cNvGrpSpPr>
                  <a:grpSpLocks/>
                </p:cNvGrpSpPr>
                <p:nvPr/>
              </p:nvGrpSpPr>
              <p:grpSpPr bwMode="auto">
                <a:xfrm rot="-1889074">
                  <a:off x="2023" y="1284"/>
                  <a:ext cx="236" cy="229"/>
                  <a:chOff x="4270" y="2241"/>
                  <a:chExt cx="236" cy="229"/>
                </a:xfrm>
              </p:grpSpPr>
              <p:sp>
                <p:nvSpPr>
                  <p:cNvPr id="66970" name="Freeform 740"/>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71" name="Oval 741"/>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13352" name="Group 742"/>
                  <p:cNvGrpSpPr>
                    <a:grpSpLocks/>
                  </p:cNvGrpSpPr>
                  <p:nvPr/>
                </p:nvGrpSpPr>
                <p:grpSpPr bwMode="auto">
                  <a:xfrm rot="-165149">
                    <a:off x="4270" y="2263"/>
                    <a:ext cx="236" cy="207"/>
                    <a:chOff x="4264" y="2253"/>
                    <a:chExt cx="236" cy="207"/>
                  </a:xfrm>
                </p:grpSpPr>
                <p:sp>
                  <p:nvSpPr>
                    <p:cNvPr id="66973" name="Freeform 743"/>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74" name="Freeform 744"/>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75" name="Freeform 745"/>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76" name="Freeform 746"/>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77" name="Freeform 747"/>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78" name="Oval 748"/>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979" name="Oval 749"/>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980" name="Oval 750"/>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981" name="Freeform 751"/>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82" name="Freeform 752"/>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83" name="Freeform 753"/>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84" name="Freeform 754"/>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85" name="Freeform 755"/>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86" name="Freeform 756"/>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87" name="Freeform 757"/>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88" name="Freeform 758"/>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89" name="Oval 759"/>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990" name="Oval 760"/>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991" name="Oval 761"/>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992" name="Oval 762"/>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993" name="Freeform 763"/>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94" name="Freeform 764"/>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95" name="Freeform 765"/>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96" name="Freeform 766"/>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97" name="Freeform 767"/>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98" name="Freeform 768"/>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99" name="Oval 769"/>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000" name="Oval 770"/>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001" name="Freeform 771"/>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002" name="Freeform 772"/>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003" name="Freeform 773"/>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004" name="Freeform 774"/>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7005" name="Oval 775"/>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7006" name="Oval 776"/>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13353" name="Group 777"/>
                <p:cNvGrpSpPr>
                  <a:grpSpLocks/>
                </p:cNvGrpSpPr>
                <p:nvPr/>
              </p:nvGrpSpPr>
              <p:grpSpPr bwMode="auto">
                <a:xfrm rot="-2277332">
                  <a:off x="1597" y="1266"/>
                  <a:ext cx="236" cy="229"/>
                  <a:chOff x="4270" y="2241"/>
                  <a:chExt cx="236" cy="229"/>
                </a:xfrm>
              </p:grpSpPr>
              <p:sp>
                <p:nvSpPr>
                  <p:cNvPr id="66933" name="Freeform 778"/>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34" name="Oval 779"/>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13354" name="Group 780"/>
                  <p:cNvGrpSpPr>
                    <a:grpSpLocks/>
                  </p:cNvGrpSpPr>
                  <p:nvPr/>
                </p:nvGrpSpPr>
                <p:grpSpPr bwMode="auto">
                  <a:xfrm rot="-165149">
                    <a:off x="4270" y="2263"/>
                    <a:ext cx="236" cy="207"/>
                    <a:chOff x="4264" y="2253"/>
                    <a:chExt cx="236" cy="207"/>
                  </a:xfrm>
                </p:grpSpPr>
                <p:sp>
                  <p:nvSpPr>
                    <p:cNvPr id="66936" name="Freeform 781"/>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37" name="Freeform 782"/>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38" name="Freeform 783"/>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39" name="Freeform 784"/>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40" name="Freeform 785"/>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41" name="Oval 786"/>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942" name="Oval 787"/>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943" name="Oval 788"/>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944" name="Freeform 789"/>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45" name="Freeform 790"/>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46" name="Freeform 791"/>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47" name="Freeform 792"/>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48" name="Freeform 793"/>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49" name="Freeform 794"/>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50" name="Freeform 795"/>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51" name="Freeform 796"/>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52" name="Oval 797"/>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953" name="Oval 798"/>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954" name="Oval 799"/>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955" name="Oval 800"/>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956" name="Freeform 801"/>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57" name="Freeform 802"/>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58" name="Freeform 803"/>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59" name="Freeform 804"/>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60" name="Freeform 805"/>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61" name="Freeform 806"/>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62" name="Oval 807"/>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963" name="Oval 808"/>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964" name="Freeform 809"/>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65" name="Freeform 810"/>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66" name="Freeform 811"/>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67" name="Freeform 812"/>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68" name="Oval 813"/>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969" name="Oval 814"/>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13355" name="Group 815"/>
                <p:cNvGrpSpPr>
                  <a:grpSpLocks/>
                </p:cNvGrpSpPr>
                <p:nvPr/>
              </p:nvGrpSpPr>
              <p:grpSpPr bwMode="auto">
                <a:xfrm rot="-2545582">
                  <a:off x="1384" y="1275"/>
                  <a:ext cx="236" cy="229"/>
                  <a:chOff x="4270" y="2241"/>
                  <a:chExt cx="236" cy="229"/>
                </a:xfrm>
              </p:grpSpPr>
              <p:sp>
                <p:nvSpPr>
                  <p:cNvPr id="66896" name="Freeform 816"/>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897" name="Oval 817"/>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13356" name="Group 818"/>
                  <p:cNvGrpSpPr>
                    <a:grpSpLocks/>
                  </p:cNvGrpSpPr>
                  <p:nvPr/>
                </p:nvGrpSpPr>
                <p:grpSpPr bwMode="auto">
                  <a:xfrm rot="-165149">
                    <a:off x="4270" y="2263"/>
                    <a:ext cx="236" cy="207"/>
                    <a:chOff x="4264" y="2253"/>
                    <a:chExt cx="236" cy="207"/>
                  </a:xfrm>
                </p:grpSpPr>
                <p:sp>
                  <p:nvSpPr>
                    <p:cNvPr id="66899" name="Freeform 819"/>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00" name="Freeform 820"/>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01" name="Freeform 821"/>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02" name="Freeform 822"/>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03" name="Freeform 823"/>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04" name="Oval 824"/>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905" name="Oval 825"/>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906" name="Oval 826"/>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907" name="Freeform 827"/>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08" name="Freeform 828"/>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09" name="Freeform 829"/>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10" name="Freeform 830"/>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11" name="Freeform 831"/>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12" name="Freeform 832"/>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13" name="Freeform 833"/>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14" name="Freeform 834"/>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15" name="Oval 835"/>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916" name="Oval 836"/>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917" name="Oval 837"/>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918" name="Oval 838"/>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919" name="Freeform 839"/>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20" name="Freeform 840"/>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21" name="Freeform 841"/>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22" name="Freeform 842"/>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23" name="Freeform 843"/>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24" name="Freeform 844"/>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25" name="Oval 845"/>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926" name="Oval 846"/>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927" name="Freeform 847"/>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28" name="Freeform 848"/>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29" name="Freeform 849"/>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30" name="Freeform 850"/>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931" name="Oval 851"/>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932" name="Oval 852"/>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13357" name="Group 853"/>
                <p:cNvGrpSpPr>
                  <a:grpSpLocks/>
                </p:cNvGrpSpPr>
                <p:nvPr/>
              </p:nvGrpSpPr>
              <p:grpSpPr bwMode="auto">
                <a:xfrm rot="-2724415">
                  <a:off x="1171" y="1299"/>
                  <a:ext cx="236" cy="229"/>
                  <a:chOff x="4270" y="2241"/>
                  <a:chExt cx="236" cy="229"/>
                </a:xfrm>
              </p:grpSpPr>
              <p:sp>
                <p:nvSpPr>
                  <p:cNvPr id="66859" name="Freeform 854"/>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860" name="Oval 855"/>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13358" name="Group 856"/>
                  <p:cNvGrpSpPr>
                    <a:grpSpLocks/>
                  </p:cNvGrpSpPr>
                  <p:nvPr/>
                </p:nvGrpSpPr>
                <p:grpSpPr bwMode="auto">
                  <a:xfrm rot="-165149">
                    <a:off x="4270" y="2263"/>
                    <a:ext cx="236" cy="207"/>
                    <a:chOff x="4264" y="2253"/>
                    <a:chExt cx="236" cy="207"/>
                  </a:xfrm>
                </p:grpSpPr>
                <p:sp>
                  <p:nvSpPr>
                    <p:cNvPr id="66862" name="Freeform 857"/>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863" name="Freeform 858"/>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864" name="Freeform 859"/>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865" name="Freeform 860"/>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866" name="Freeform 861"/>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867" name="Oval 862"/>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868" name="Oval 863"/>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869" name="Oval 864"/>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870" name="Freeform 865"/>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871" name="Freeform 866"/>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872" name="Freeform 867"/>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873" name="Freeform 868"/>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874" name="Freeform 869"/>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875" name="Freeform 870"/>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876" name="Freeform 871"/>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877" name="Freeform 872"/>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878" name="Oval 873"/>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879" name="Oval 874"/>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880" name="Oval 875"/>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881" name="Oval 876"/>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882" name="Freeform 877"/>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883" name="Freeform 878"/>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884" name="Freeform 879"/>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885" name="Freeform 880"/>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886" name="Freeform 881"/>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887" name="Freeform 882"/>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888" name="Oval 883"/>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889" name="Oval 884"/>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890" name="Freeform 885"/>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891" name="Freeform 886"/>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892" name="Freeform 887"/>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893" name="Freeform 888"/>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894" name="Oval 889"/>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895" name="Oval 890"/>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13359" name="Group 891"/>
                <p:cNvGrpSpPr>
                  <a:grpSpLocks/>
                </p:cNvGrpSpPr>
                <p:nvPr/>
              </p:nvGrpSpPr>
              <p:grpSpPr bwMode="auto">
                <a:xfrm rot="-3052245">
                  <a:off x="961" y="1338"/>
                  <a:ext cx="236" cy="229"/>
                  <a:chOff x="4270" y="2241"/>
                  <a:chExt cx="236" cy="229"/>
                </a:xfrm>
              </p:grpSpPr>
              <p:sp>
                <p:nvSpPr>
                  <p:cNvPr id="66822" name="Freeform 892"/>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823" name="Oval 893"/>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13360" name="Group 894"/>
                  <p:cNvGrpSpPr>
                    <a:grpSpLocks/>
                  </p:cNvGrpSpPr>
                  <p:nvPr/>
                </p:nvGrpSpPr>
                <p:grpSpPr bwMode="auto">
                  <a:xfrm rot="-165149">
                    <a:off x="4270" y="2263"/>
                    <a:ext cx="236" cy="207"/>
                    <a:chOff x="4264" y="2253"/>
                    <a:chExt cx="236" cy="207"/>
                  </a:xfrm>
                </p:grpSpPr>
                <p:sp>
                  <p:nvSpPr>
                    <p:cNvPr id="66825" name="Freeform 895"/>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826" name="Freeform 896"/>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827" name="Freeform 897"/>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828" name="Freeform 898"/>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829" name="Freeform 899"/>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830" name="Oval 900"/>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831" name="Oval 901"/>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832" name="Oval 902"/>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833" name="Freeform 903"/>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834" name="Freeform 904"/>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835" name="Freeform 905"/>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836" name="Freeform 906"/>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837" name="Freeform 907"/>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838" name="Freeform 908"/>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839" name="Freeform 909"/>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840" name="Freeform 910"/>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841" name="Oval 911"/>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842" name="Oval 912"/>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843" name="Oval 913"/>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844" name="Oval 914"/>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845" name="Freeform 915"/>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846" name="Freeform 916"/>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847" name="Freeform 917"/>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848" name="Freeform 918"/>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849" name="Freeform 919"/>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850" name="Freeform 920"/>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851" name="Oval 921"/>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852" name="Oval 922"/>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853" name="Freeform 923"/>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854" name="Freeform 924"/>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855" name="Freeform 925"/>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856" name="Freeform 926"/>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857" name="Oval 927"/>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858" name="Oval 928"/>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13361" name="Group 929"/>
                <p:cNvGrpSpPr>
                  <a:grpSpLocks/>
                </p:cNvGrpSpPr>
                <p:nvPr/>
              </p:nvGrpSpPr>
              <p:grpSpPr bwMode="auto">
                <a:xfrm rot="-3052245">
                  <a:off x="751" y="1386"/>
                  <a:ext cx="236" cy="229"/>
                  <a:chOff x="4270" y="2241"/>
                  <a:chExt cx="236" cy="229"/>
                </a:xfrm>
              </p:grpSpPr>
              <p:sp>
                <p:nvSpPr>
                  <p:cNvPr id="66785" name="Freeform 930"/>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786" name="Oval 931"/>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13362" name="Group 932"/>
                  <p:cNvGrpSpPr>
                    <a:grpSpLocks/>
                  </p:cNvGrpSpPr>
                  <p:nvPr/>
                </p:nvGrpSpPr>
                <p:grpSpPr bwMode="auto">
                  <a:xfrm rot="-165149">
                    <a:off x="4270" y="2263"/>
                    <a:ext cx="236" cy="207"/>
                    <a:chOff x="4264" y="2253"/>
                    <a:chExt cx="236" cy="207"/>
                  </a:xfrm>
                </p:grpSpPr>
                <p:sp>
                  <p:nvSpPr>
                    <p:cNvPr id="66788" name="Freeform 933"/>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789" name="Freeform 934"/>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790" name="Freeform 935"/>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791" name="Freeform 936"/>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792" name="Freeform 937"/>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793" name="Oval 938"/>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794" name="Oval 939"/>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795" name="Oval 940"/>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796" name="Freeform 941"/>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797" name="Freeform 942"/>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798" name="Freeform 943"/>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799" name="Freeform 944"/>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800" name="Freeform 945"/>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801" name="Freeform 946"/>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802" name="Freeform 947"/>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803" name="Freeform 948"/>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804" name="Oval 949"/>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805" name="Oval 950"/>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806" name="Oval 951"/>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807" name="Oval 952"/>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808" name="Freeform 953"/>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809" name="Freeform 954"/>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810" name="Freeform 955"/>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811" name="Freeform 956"/>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812" name="Freeform 957"/>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813" name="Freeform 958"/>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814" name="Oval 959"/>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815" name="Oval 960"/>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816" name="Freeform 961"/>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817" name="Freeform 962"/>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818" name="Freeform 963"/>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819" name="Freeform 964"/>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820" name="Oval 965"/>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821" name="Oval 966"/>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13363" name="Group 967"/>
                <p:cNvGrpSpPr>
                  <a:grpSpLocks/>
                </p:cNvGrpSpPr>
                <p:nvPr/>
              </p:nvGrpSpPr>
              <p:grpSpPr bwMode="auto">
                <a:xfrm rot="-3380795">
                  <a:off x="547" y="1443"/>
                  <a:ext cx="236" cy="229"/>
                  <a:chOff x="4270" y="2241"/>
                  <a:chExt cx="236" cy="229"/>
                </a:xfrm>
              </p:grpSpPr>
              <p:sp>
                <p:nvSpPr>
                  <p:cNvPr id="66748" name="Freeform 968"/>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749" name="Oval 969"/>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13364" name="Group 970"/>
                  <p:cNvGrpSpPr>
                    <a:grpSpLocks/>
                  </p:cNvGrpSpPr>
                  <p:nvPr/>
                </p:nvGrpSpPr>
                <p:grpSpPr bwMode="auto">
                  <a:xfrm rot="-165149">
                    <a:off x="4270" y="2263"/>
                    <a:ext cx="236" cy="207"/>
                    <a:chOff x="4264" y="2253"/>
                    <a:chExt cx="236" cy="207"/>
                  </a:xfrm>
                </p:grpSpPr>
                <p:sp>
                  <p:nvSpPr>
                    <p:cNvPr id="66751" name="Freeform 971"/>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752" name="Freeform 972"/>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753" name="Freeform 973"/>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754" name="Freeform 974"/>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755" name="Freeform 975"/>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756" name="Oval 976"/>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757" name="Oval 977"/>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758" name="Oval 978"/>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759" name="Freeform 979"/>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760" name="Freeform 980"/>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761" name="Freeform 981"/>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762" name="Freeform 982"/>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763" name="Freeform 983"/>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764" name="Freeform 984"/>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765" name="Freeform 985"/>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766" name="Freeform 986"/>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767" name="Oval 987"/>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768" name="Oval 988"/>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769" name="Oval 989"/>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770" name="Oval 990"/>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771" name="Freeform 991"/>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772" name="Freeform 992"/>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773" name="Freeform 993"/>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774" name="Freeform 994"/>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775" name="Freeform 995"/>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776" name="Freeform 996"/>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777" name="Oval 997"/>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778" name="Oval 998"/>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779" name="Freeform 999"/>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780" name="Freeform 1000"/>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781" name="Freeform 1001"/>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782" name="Freeform 1002"/>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783" name="Oval 1003"/>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784" name="Oval 1004"/>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13365" name="Group 1005"/>
                <p:cNvGrpSpPr>
                  <a:grpSpLocks/>
                </p:cNvGrpSpPr>
                <p:nvPr/>
              </p:nvGrpSpPr>
              <p:grpSpPr bwMode="auto">
                <a:xfrm rot="-3500211">
                  <a:off x="346" y="1515"/>
                  <a:ext cx="236" cy="229"/>
                  <a:chOff x="4270" y="2241"/>
                  <a:chExt cx="236" cy="229"/>
                </a:xfrm>
              </p:grpSpPr>
              <p:sp>
                <p:nvSpPr>
                  <p:cNvPr id="66711" name="Freeform 1006"/>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712" name="Oval 1007"/>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13366" name="Group 1008"/>
                  <p:cNvGrpSpPr>
                    <a:grpSpLocks/>
                  </p:cNvGrpSpPr>
                  <p:nvPr/>
                </p:nvGrpSpPr>
                <p:grpSpPr bwMode="auto">
                  <a:xfrm rot="-165149">
                    <a:off x="4270" y="2263"/>
                    <a:ext cx="236" cy="207"/>
                    <a:chOff x="4264" y="2253"/>
                    <a:chExt cx="236" cy="207"/>
                  </a:xfrm>
                </p:grpSpPr>
                <p:sp>
                  <p:nvSpPr>
                    <p:cNvPr id="66714" name="Freeform 1009"/>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715" name="Freeform 1010"/>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716" name="Freeform 1011"/>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717" name="Freeform 1012"/>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718" name="Freeform 1013"/>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719" name="Oval 1014"/>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720" name="Oval 1015"/>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721" name="Oval 1016"/>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722" name="Freeform 1017"/>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723" name="Freeform 1018"/>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724" name="Freeform 1019"/>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725" name="Freeform 1020"/>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726" name="Freeform 1021"/>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727" name="Freeform 1022"/>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728" name="Freeform 1023"/>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729" name="Freeform 1024"/>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730" name="Oval 1025"/>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731" name="Oval 1026"/>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732" name="Oval 1027"/>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733" name="Oval 1028"/>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734" name="Freeform 1029"/>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735" name="Freeform 1030"/>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736" name="Freeform 1031"/>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737" name="Freeform 1032"/>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738" name="Freeform 1033"/>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739" name="Freeform 1034"/>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740" name="Oval 1035"/>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741" name="Oval 1036"/>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742" name="Freeform 1037"/>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743" name="Freeform 1038"/>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744" name="Freeform 1039"/>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745" name="Freeform 1040"/>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746" name="Oval 1041"/>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747" name="Oval 1042"/>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13367" name="Group 1043"/>
                <p:cNvGrpSpPr>
                  <a:grpSpLocks/>
                </p:cNvGrpSpPr>
                <p:nvPr/>
              </p:nvGrpSpPr>
              <p:grpSpPr bwMode="auto">
                <a:xfrm rot="-3768505">
                  <a:off x="146" y="1599"/>
                  <a:ext cx="236" cy="229"/>
                  <a:chOff x="4270" y="2241"/>
                  <a:chExt cx="236" cy="229"/>
                </a:xfrm>
              </p:grpSpPr>
              <p:sp>
                <p:nvSpPr>
                  <p:cNvPr id="66674" name="Freeform 1044"/>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675" name="Oval 1045"/>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13370" name="Group 1046"/>
                  <p:cNvGrpSpPr>
                    <a:grpSpLocks/>
                  </p:cNvGrpSpPr>
                  <p:nvPr/>
                </p:nvGrpSpPr>
                <p:grpSpPr bwMode="auto">
                  <a:xfrm rot="-165149">
                    <a:off x="4270" y="2263"/>
                    <a:ext cx="236" cy="207"/>
                    <a:chOff x="4264" y="2253"/>
                    <a:chExt cx="236" cy="207"/>
                  </a:xfrm>
                </p:grpSpPr>
                <p:sp>
                  <p:nvSpPr>
                    <p:cNvPr id="66677" name="Freeform 1047"/>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678" name="Freeform 1048"/>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679" name="Freeform 1049"/>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680" name="Freeform 1050"/>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681" name="Freeform 1051"/>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682" name="Oval 1052"/>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683" name="Oval 1053"/>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684" name="Oval 1054"/>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685" name="Freeform 1055"/>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686" name="Freeform 1056"/>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687" name="Freeform 1057"/>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688" name="Freeform 1058"/>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689" name="Freeform 1059"/>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690" name="Freeform 1060"/>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691" name="Freeform 1061"/>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692" name="Freeform 1062"/>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693" name="Oval 1063"/>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694" name="Oval 1064"/>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695" name="Oval 1065"/>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696" name="Oval 1066"/>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697" name="Freeform 1067"/>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698" name="Freeform 1068"/>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699" name="Freeform 1069"/>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700" name="Freeform 1070"/>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701" name="Freeform 1071"/>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702" name="Freeform 1072"/>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703" name="Oval 1073"/>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704" name="Oval 1074"/>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705" name="Freeform 1075"/>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706" name="Freeform 1076"/>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707" name="Freeform 1077"/>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708" name="Freeform 1078"/>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709" name="Oval 1079"/>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710" name="Oval 1080"/>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13371" name="Group 1081"/>
                <p:cNvGrpSpPr>
                  <a:grpSpLocks/>
                </p:cNvGrpSpPr>
                <p:nvPr/>
              </p:nvGrpSpPr>
              <p:grpSpPr bwMode="auto">
                <a:xfrm rot="-3888029">
                  <a:off x="-46" y="1698"/>
                  <a:ext cx="236" cy="229"/>
                  <a:chOff x="4270" y="2241"/>
                  <a:chExt cx="236" cy="229"/>
                </a:xfrm>
              </p:grpSpPr>
              <p:sp>
                <p:nvSpPr>
                  <p:cNvPr id="66637" name="Freeform 1082"/>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638" name="Oval 1083"/>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13372" name="Group 1084"/>
                  <p:cNvGrpSpPr>
                    <a:grpSpLocks/>
                  </p:cNvGrpSpPr>
                  <p:nvPr/>
                </p:nvGrpSpPr>
                <p:grpSpPr bwMode="auto">
                  <a:xfrm rot="-165149">
                    <a:off x="4270" y="2263"/>
                    <a:ext cx="236" cy="207"/>
                    <a:chOff x="4264" y="2253"/>
                    <a:chExt cx="236" cy="207"/>
                  </a:xfrm>
                </p:grpSpPr>
                <p:sp>
                  <p:nvSpPr>
                    <p:cNvPr id="66640" name="Freeform 1085"/>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641" name="Freeform 1086"/>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642" name="Freeform 1087"/>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643" name="Freeform 1088"/>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644" name="Freeform 1089"/>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645" name="Oval 1090"/>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646" name="Oval 1091"/>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647" name="Oval 1092"/>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648" name="Freeform 1093"/>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649" name="Freeform 1094"/>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650" name="Freeform 1095"/>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651" name="Freeform 1096"/>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652" name="Freeform 1097"/>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653" name="Freeform 1098"/>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654" name="Freeform 1099"/>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655" name="Freeform 1100"/>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656" name="Oval 1101"/>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657" name="Oval 1102"/>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658" name="Oval 1103"/>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659" name="Oval 1104"/>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660" name="Freeform 1105"/>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661" name="Freeform 1106"/>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662" name="Freeform 1107"/>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663" name="Freeform 1108"/>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664" name="Freeform 1109"/>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665" name="Freeform 1110"/>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666" name="Oval 1111"/>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667" name="Oval 1112"/>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668" name="Freeform 1113"/>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669" name="Freeform 1114"/>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670" name="Freeform 1115"/>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671" name="Freeform 1116"/>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66672" name="Oval 1117"/>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66673" name="Oval 1118"/>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grpSp>
        <p:sp>
          <p:nvSpPr>
            <p:cNvPr id="66572" name="AutoShape 1119"/>
            <p:cNvSpPr>
              <a:spLocks noChangeArrowheads="1"/>
            </p:cNvSpPr>
            <p:nvPr/>
          </p:nvSpPr>
          <p:spPr bwMode="auto">
            <a:xfrm rot="10800000">
              <a:off x="1154" y="1834"/>
              <a:ext cx="2398" cy="1557"/>
            </a:xfrm>
            <a:custGeom>
              <a:avLst/>
              <a:gdLst>
                <a:gd name="T0" fmla="*/ 3 w 21600"/>
                <a:gd name="T1" fmla="*/ 0 h 21600"/>
                <a:gd name="T2" fmla="*/ 2 w 21600"/>
                <a:gd name="T3" fmla="*/ 1 h 21600"/>
                <a:gd name="T4" fmla="*/ 1 w 21600"/>
                <a:gd name="T5" fmla="*/ 0 h 21600"/>
                <a:gd name="T6" fmla="*/ 2 w 21600"/>
                <a:gd name="T7" fmla="*/ 0 h 21600"/>
                <a:gd name="T8" fmla="*/ 0 60000 65536"/>
                <a:gd name="T9" fmla="*/ 0 60000 65536"/>
                <a:gd name="T10" fmla="*/ 0 60000 65536"/>
                <a:gd name="T11" fmla="*/ 0 60000 65536"/>
                <a:gd name="T12" fmla="*/ 6711 w 21600"/>
                <a:gd name="T13" fmla="*/ 6714 h 21600"/>
                <a:gd name="T14" fmla="*/ 14889 w 21600"/>
                <a:gd name="T15" fmla="*/ 14886 h 21600"/>
              </a:gdLst>
              <a:ahLst/>
              <a:cxnLst>
                <a:cxn ang="T8">
                  <a:pos x="T0" y="T1"/>
                </a:cxn>
                <a:cxn ang="T9">
                  <a:pos x="T2" y="T3"/>
                </a:cxn>
                <a:cxn ang="T10">
                  <a:pos x="T4" y="T5"/>
                </a:cxn>
                <a:cxn ang="T11">
                  <a:pos x="T6" y="T7"/>
                </a:cxn>
              </a:cxnLst>
              <a:rect l="T12" t="T13" r="T14" b="T15"/>
              <a:pathLst>
                <a:path w="21600" h="21600">
                  <a:moveTo>
                    <a:pt x="0" y="0"/>
                  </a:moveTo>
                  <a:lnTo>
                    <a:pt x="9828" y="21600"/>
                  </a:lnTo>
                  <a:lnTo>
                    <a:pt x="11772" y="21600"/>
                  </a:lnTo>
                  <a:lnTo>
                    <a:pt x="21600" y="0"/>
                  </a:lnTo>
                  <a:close/>
                </a:path>
              </a:pathLst>
            </a:custGeom>
            <a:gradFill rotWithShape="1">
              <a:gsLst>
                <a:gs pos="0">
                  <a:srgbClr val="FFFF9E">
                    <a:alpha val="10001"/>
                  </a:srgbClr>
                </a:gs>
                <a:gs pos="100000">
                  <a:srgbClr val="FFFF00">
                    <a:alpha val="87000"/>
                  </a:srgbClr>
                </a:gs>
              </a:gsLst>
              <a:lin ang="5400000" scaled="1"/>
            </a:gradFill>
            <a:ln w="9525">
              <a:noFill/>
              <a:miter lim="800000"/>
              <a:headEnd/>
              <a:tailEnd/>
            </a:ln>
          </p:spPr>
          <p:txBody>
            <a:bodyPr wrap="none" anchor="ctr">
              <a:prstTxWarp prst="textNoShape">
                <a:avLst/>
              </a:prstTxWarp>
            </a:bodyPr>
            <a:lstStyle/>
            <a:p>
              <a:endParaRPr lang="es-ES"/>
            </a:p>
          </p:txBody>
        </p:sp>
        <p:grpSp>
          <p:nvGrpSpPr>
            <p:cNvPr id="13373" name="Group 1120"/>
            <p:cNvGrpSpPr>
              <a:grpSpLocks/>
            </p:cNvGrpSpPr>
            <p:nvPr/>
          </p:nvGrpSpPr>
          <p:grpSpPr bwMode="auto">
            <a:xfrm>
              <a:off x="1946" y="1118"/>
              <a:ext cx="897" cy="857"/>
              <a:chOff x="360" y="1886"/>
              <a:chExt cx="897" cy="857"/>
            </a:xfrm>
          </p:grpSpPr>
          <p:grpSp>
            <p:nvGrpSpPr>
              <p:cNvPr id="13374" name="Group 1121"/>
              <p:cNvGrpSpPr>
                <a:grpSpLocks/>
              </p:cNvGrpSpPr>
              <p:nvPr/>
            </p:nvGrpSpPr>
            <p:grpSpPr bwMode="auto">
              <a:xfrm rot="1962831">
                <a:off x="360" y="1983"/>
                <a:ext cx="576" cy="760"/>
                <a:chOff x="1552" y="1966"/>
                <a:chExt cx="315" cy="436"/>
              </a:xfrm>
            </p:grpSpPr>
            <p:sp>
              <p:nvSpPr>
                <p:cNvPr id="66607" name="Freeform 1122"/>
                <p:cNvSpPr>
                  <a:spLocks/>
                </p:cNvSpPr>
                <p:nvPr/>
              </p:nvSpPr>
              <p:spPr bwMode="auto">
                <a:xfrm rot="947782">
                  <a:off x="1552" y="1983"/>
                  <a:ext cx="315" cy="419"/>
                </a:xfrm>
                <a:custGeom>
                  <a:avLst/>
                  <a:gdLst>
                    <a:gd name="T0" fmla="*/ 297 w 315"/>
                    <a:gd name="T1" fmla="*/ 418 h 419"/>
                    <a:gd name="T2" fmla="*/ 273 w 315"/>
                    <a:gd name="T3" fmla="*/ 406 h 419"/>
                    <a:gd name="T4" fmla="*/ 261 w 315"/>
                    <a:gd name="T5" fmla="*/ 370 h 419"/>
                    <a:gd name="T6" fmla="*/ 240 w 315"/>
                    <a:gd name="T7" fmla="*/ 339 h 419"/>
                    <a:gd name="T8" fmla="*/ 240 w 315"/>
                    <a:gd name="T9" fmla="*/ 270 h 419"/>
                    <a:gd name="T10" fmla="*/ 216 w 315"/>
                    <a:gd name="T11" fmla="*/ 248 h 419"/>
                    <a:gd name="T12" fmla="*/ 156 w 315"/>
                    <a:gd name="T13" fmla="*/ 200 h 419"/>
                    <a:gd name="T14" fmla="*/ 125 w 315"/>
                    <a:gd name="T15" fmla="*/ 166 h 419"/>
                    <a:gd name="T16" fmla="*/ 38 w 315"/>
                    <a:gd name="T17" fmla="*/ 152 h 419"/>
                    <a:gd name="T18" fmla="*/ 5 w 315"/>
                    <a:gd name="T19" fmla="*/ 130 h 419"/>
                    <a:gd name="T20" fmla="*/ 7 w 315"/>
                    <a:gd name="T21" fmla="*/ 82 h 419"/>
                    <a:gd name="T22" fmla="*/ 19 w 315"/>
                    <a:gd name="T23" fmla="*/ 63 h 419"/>
                    <a:gd name="T24" fmla="*/ 21 w 315"/>
                    <a:gd name="T25" fmla="*/ 18 h 419"/>
                    <a:gd name="T26" fmla="*/ 74 w 315"/>
                    <a:gd name="T27" fmla="*/ 3 h 419"/>
                    <a:gd name="T28" fmla="*/ 108 w 315"/>
                    <a:gd name="T29" fmla="*/ 37 h 419"/>
                    <a:gd name="T30" fmla="*/ 110 w 315"/>
                    <a:gd name="T31" fmla="*/ 80 h 419"/>
                    <a:gd name="T32" fmla="*/ 129 w 315"/>
                    <a:gd name="T33" fmla="*/ 130 h 419"/>
                    <a:gd name="T34" fmla="*/ 209 w 315"/>
                    <a:gd name="T35" fmla="*/ 193 h 419"/>
                    <a:gd name="T36" fmla="*/ 266 w 315"/>
                    <a:gd name="T37" fmla="*/ 246 h 419"/>
                    <a:gd name="T38" fmla="*/ 281 w 315"/>
                    <a:gd name="T39" fmla="*/ 267 h 419"/>
                    <a:gd name="T40" fmla="*/ 285 w 315"/>
                    <a:gd name="T41" fmla="*/ 322 h 419"/>
                    <a:gd name="T42" fmla="*/ 309 w 315"/>
                    <a:gd name="T43" fmla="*/ 368 h 419"/>
                    <a:gd name="T44" fmla="*/ 312 w 315"/>
                    <a:gd name="T45" fmla="*/ 411 h 419"/>
                    <a:gd name="T46" fmla="*/ 297 w 315"/>
                    <a:gd name="T47" fmla="*/ 418 h 41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15"/>
                    <a:gd name="T73" fmla="*/ 0 h 419"/>
                    <a:gd name="T74" fmla="*/ 315 w 315"/>
                    <a:gd name="T75" fmla="*/ 419 h 41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15" h="419">
                      <a:moveTo>
                        <a:pt x="297" y="418"/>
                      </a:moveTo>
                      <a:cubicBezTo>
                        <a:pt x="291" y="417"/>
                        <a:pt x="279" y="414"/>
                        <a:pt x="273" y="406"/>
                      </a:cubicBezTo>
                      <a:cubicBezTo>
                        <a:pt x="267" y="398"/>
                        <a:pt x="266" y="381"/>
                        <a:pt x="261" y="370"/>
                      </a:cubicBezTo>
                      <a:cubicBezTo>
                        <a:pt x="256" y="359"/>
                        <a:pt x="243" y="356"/>
                        <a:pt x="240" y="339"/>
                      </a:cubicBezTo>
                      <a:cubicBezTo>
                        <a:pt x="237" y="322"/>
                        <a:pt x="244" y="285"/>
                        <a:pt x="240" y="270"/>
                      </a:cubicBezTo>
                      <a:cubicBezTo>
                        <a:pt x="236" y="255"/>
                        <a:pt x="230" y="260"/>
                        <a:pt x="216" y="248"/>
                      </a:cubicBezTo>
                      <a:cubicBezTo>
                        <a:pt x="202" y="236"/>
                        <a:pt x="171" y="214"/>
                        <a:pt x="156" y="200"/>
                      </a:cubicBezTo>
                      <a:cubicBezTo>
                        <a:pt x="141" y="186"/>
                        <a:pt x="145" y="174"/>
                        <a:pt x="125" y="166"/>
                      </a:cubicBezTo>
                      <a:cubicBezTo>
                        <a:pt x="105" y="158"/>
                        <a:pt x="58" y="158"/>
                        <a:pt x="38" y="152"/>
                      </a:cubicBezTo>
                      <a:cubicBezTo>
                        <a:pt x="18" y="146"/>
                        <a:pt x="10" y="142"/>
                        <a:pt x="5" y="130"/>
                      </a:cubicBezTo>
                      <a:cubicBezTo>
                        <a:pt x="0" y="118"/>
                        <a:pt x="5" y="93"/>
                        <a:pt x="7" y="82"/>
                      </a:cubicBezTo>
                      <a:cubicBezTo>
                        <a:pt x="9" y="71"/>
                        <a:pt x="17" y="74"/>
                        <a:pt x="19" y="63"/>
                      </a:cubicBezTo>
                      <a:cubicBezTo>
                        <a:pt x="21" y="52"/>
                        <a:pt x="12" y="28"/>
                        <a:pt x="21" y="18"/>
                      </a:cubicBezTo>
                      <a:cubicBezTo>
                        <a:pt x="30" y="8"/>
                        <a:pt x="60" y="0"/>
                        <a:pt x="74" y="3"/>
                      </a:cubicBezTo>
                      <a:cubicBezTo>
                        <a:pt x="88" y="6"/>
                        <a:pt x="102" y="24"/>
                        <a:pt x="108" y="37"/>
                      </a:cubicBezTo>
                      <a:cubicBezTo>
                        <a:pt x="114" y="50"/>
                        <a:pt x="107" y="65"/>
                        <a:pt x="110" y="80"/>
                      </a:cubicBezTo>
                      <a:cubicBezTo>
                        <a:pt x="113" y="95"/>
                        <a:pt x="113" y="111"/>
                        <a:pt x="129" y="130"/>
                      </a:cubicBezTo>
                      <a:cubicBezTo>
                        <a:pt x="145" y="149"/>
                        <a:pt x="186" y="174"/>
                        <a:pt x="209" y="193"/>
                      </a:cubicBezTo>
                      <a:cubicBezTo>
                        <a:pt x="232" y="212"/>
                        <a:pt x="254" y="234"/>
                        <a:pt x="266" y="246"/>
                      </a:cubicBezTo>
                      <a:cubicBezTo>
                        <a:pt x="278" y="258"/>
                        <a:pt x="278" y="254"/>
                        <a:pt x="281" y="267"/>
                      </a:cubicBezTo>
                      <a:cubicBezTo>
                        <a:pt x="284" y="280"/>
                        <a:pt x="280" y="305"/>
                        <a:pt x="285" y="322"/>
                      </a:cubicBezTo>
                      <a:cubicBezTo>
                        <a:pt x="290" y="339"/>
                        <a:pt x="305" y="353"/>
                        <a:pt x="309" y="368"/>
                      </a:cubicBezTo>
                      <a:cubicBezTo>
                        <a:pt x="313" y="383"/>
                        <a:pt x="315" y="403"/>
                        <a:pt x="312" y="411"/>
                      </a:cubicBezTo>
                      <a:cubicBezTo>
                        <a:pt x="309" y="419"/>
                        <a:pt x="303" y="419"/>
                        <a:pt x="297" y="418"/>
                      </a:cubicBezTo>
                      <a:close/>
                    </a:path>
                  </a:pathLst>
                </a:custGeom>
                <a:gradFill rotWithShape="1">
                  <a:gsLst>
                    <a:gs pos="0">
                      <a:srgbClr val="61150D"/>
                    </a:gs>
                    <a:gs pos="50000">
                      <a:srgbClr val="D22D1C"/>
                    </a:gs>
                    <a:gs pos="100000">
                      <a:srgbClr val="61150D"/>
                    </a:gs>
                  </a:gsLst>
                  <a:lin ang="5400000" scaled="1"/>
                </a:gradFill>
                <a:ln w="12700">
                  <a:solidFill>
                    <a:srgbClr val="D22D1C"/>
                  </a:solidFill>
                  <a:round/>
                  <a:headEnd/>
                  <a:tailEnd/>
                </a:ln>
              </p:spPr>
              <p:txBody>
                <a:bodyPr>
                  <a:prstTxWarp prst="textNoShape">
                    <a:avLst/>
                  </a:prstTxWarp>
                </a:bodyPr>
                <a:lstStyle/>
                <a:p>
                  <a:endParaRPr lang="es-ES"/>
                </a:p>
              </p:txBody>
            </p:sp>
            <p:sp>
              <p:nvSpPr>
                <p:cNvPr id="66608" name="Freeform 1123"/>
                <p:cNvSpPr>
                  <a:spLocks/>
                </p:cNvSpPr>
                <p:nvPr/>
              </p:nvSpPr>
              <p:spPr bwMode="auto">
                <a:xfrm rot="947782">
                  <a:off x="1604" y="1966"/>
                  <a:ext cx="60" cy="80"/>
                </a:xfrm>
                <a:custGeom>
                  <a:avLst/>
                  <a:gdLst>
                    <a:gd name="T0" fmla="*/ 1 w 63"/>
                    <a:gd name="T1" fmla="*/ 53 h 96"/>
                    <a:gd name="T2" fmla="*/ 13 w 63"/>
                    <a:gd name="T3" fmla="*/ 35 h 96"/>
                    <a:gd name="T4" fmla="*/ 14 w 63"/>
                    <a:gd name="T5" fmla="*/ 10 h 96"/>
                    <a:gd name="T6" fmla="*/ 32 w 63"/>
                    <a:gd name="T7" fmla="*/ 1 h 96"/>
                    <a:gd name="T8" fmla="*/ 50 w 63"/>
                    <a:gd name="T9" fmla="*/ 13 h 96"/>
                    <a:gd name="T10" fmla="*/ 51 w 63"/>
                    <a:gd name="T11" fmla="*/ 36 h 96"/>
                    <a:gd name="T12" fmla="*/ 45 w 63"/>
                    <a:gd name="T13" fmla="*/ 44 h 96"/>
                    <a:gd name="T14" fmla="*/ 17 w 63"/>
                    <a:gd name="T15" fmla="*/ 48 h 96"/>
                    <a:gd name="T16" fmla="*/ 1 w 63"/>
                    <a:gd name="T17" fmla="*/ 53 h 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3"/>
                    <a:gd name="T28" fmla="*/ 0 h 96"/>
                    <a:gd name="T29" fmla="*/ 63 w 63"/>
                    <a:gd name="T30" fmla="*/ 96 h 9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3" h="96">
                      <a:moveTo>
                        <a:pt x="1" y="92"/>
                      </a:moveTo>
                      <a:cubicBezTo>
                        <a:pt x="0" y="88"/>
                        <a:pt x="13" y="72"/>
                        <a:pt x="16" y="60"/>
                      </a:cubicBezTo>
                      <a:cubicBezTo>
                        <a:pt x="19" y="48"/>
                        <a:pt x="13" y="27"/>
                        <a:pt x="17" y="17"/>
                      </a:cubicBezTo>
                      <a:cubicBezTo>
                        <a:pt x="21" y="7"/>
                        <a:pt x="31" y="0"/>
                        <a:pt x="38" y="1"/>
                      </a:cubicBezTo>
                      <a:cubicBezTo>
                        <a:pt x="45" y="2"/>
                        <a:pt x="55" y="12"/>
                        <a:pt x="59" y="22"/>
                      </a:cubicBezTo>
                      <a:cubicBezTo>
                        <a:pt x="63" y="32"/>
                        <a:pt x="61" y="54"/>
                        <a:pt x="60" y="63"/>
                      </a:cubicBezTo>
                      <a:cubicBezTo>
                        <a:pt x="59" y="72"/>
                        <a:pt x="58" y="72"/>
                        <a:pt x="51" y="75"/>
                      </a:cubicBezTo>
                      <a:cubicBezTo>
                        <a:pt x="44" y="78"/>
                        <a:pt x="28" y="80"/>
                        <a:pt x="20" y="83"/>
                      </a:cubicBezTo>
                      <a:cubicBezTo>
                        <a:pt x="12" y="86"/>
                        <a:pt x="2" y="96"/>
                        <a:pt x="1" y="92"/>
                      </a:cubicBezTo>
                      <a:close/>
                    </a:path>
                  </a:pathLst>
                </a:custGeom>
                <a:gradFill rotWithShape="1">
                  <a:gsLst>
                    <a:gs pos="0">
                      <a:srgbClr val="61150D"/>
                    </a:gs>
                    <a:gs pos="100000">
                      <a:srgbClr val="D22D1C"/>
                    </a:gs>
                  </a:gsLst>
                  <a:lin ang="5400000" scaled="1"/>
                </a:gradFill>
                <a:ln w="9525">
                  <a:noFill/>
                  <a:round/>
                  <a:headEnd/>
                  <a:tailEnd/>
                </a:ln>
              </p:spPr>
              <p:txBody>
                <a:bodyPr>
                  <a:prstTxWarp prst="textNoShape">
                    <a:avLst/>
                  </a:prstTxWarp>
                </a:bodyPr>
                <a:lstStyle/>
                <a:p>
                  <a:endParaRPr lang="es-ES"/>
                </a:p>
              </p:txBody>
            </p:sp>
          </p:grpSp>
          <p:grpSp>
            <p:nvGrpSpPr>
              <p:cNvPr id="13375" name="Group 1124"/>
              <p:cNvGrpSpPr>
                <a:grpSpLocks/>
              </p:cNvGrpSpPr>
              <p:nvPr/>
            </p:nvGrpSpPr>
            <p:grpSpPr bwMode="auto">
              <a:xfrm>
                <a:off x="527" y="1979"/>
                <a:ext cx="730" cy="680"/>
                <a:chOff x="1310" y="2070"/>
                <a:chExt cx="730" cy="680"/>
              </a:xfrm>
            </p:grpSpPr>
            <p:sp>
              <p:nvSpPr>
                <p:cNvPr id="141413" name="Freeform 1125"/>
                <p:cNvSpPr>
                  <a:spLocks/>
                </p:cNvSpPr>
                <p:nvPr/>
              </p:nvSpPr>
              <p:spPr bwMode="auto">
                <a:xfrm rot="18754226" flipH="1">
                  <a:off x="1397" y="2102"/>
                  <a:ext cx="559" cy="730"/>
                </a:xfrm>
                <a:custGeom>
                  <a:avLst/>
                  <a:gdLst/>
                  <a:ahLst/>
                  <a:cxnLst>
                    <a:cxn ang="0">
                      <a:pos x="297" y="418"/>
                    </a:cxn>
                    <a:cxn ang="0">
                      <a:pos x="273" y="406"/>
                    </a:cxn>
                    <a:cxn ang="0">
                      <a:pos x="261" y="370"/>
                    </a:cxn>
                    <a:cxn ang="0">
                      <a:pos x="240" y="339"/>
                    </a:cxn>
                    <a:cxn ang="0">
                      <a:pos x="240" y="270"/>
                    </a:cxn>
                    <a:cxn ang="0">
                      <a:pos x="216" y="248"/>
                    </a:cxn>
                    <a:cxn ang="0">
                      <a:pos x="156" y="200"/>
                    </a:cxn>
                    <a:cxn ang="0">
                      <a:pos x="125" y="166"/>
                    </a:cxn>
                    <a:cxn ang="0">
                      <a:pos x="38" y="152"/>
                    </a:cxn>
                    <a:cxn ang="0">
                      <a:pos x="5" y="130"/>
                    </a:cxn>
                    <a:cxn ang="0">
                      <a:pos x="7" y="82"/>
                    </a:cxn>
                    <a:cxn ang="0">
                      <a:pos x="19" y="63"/>
                    </a:cxn>
                    <a:cxn ang="0">
                      <a:pos x="21" y="18"/>
                    </a:cxn>
                    <a:cxn ang="0">
                      <a:pos x="74" y="3"/>
                    </a:cxn>
                    <a:cxn ang="0">
                      <a:pos x="108" y="37"/>
                    </a:cxn>
                    <a:cxn ang="0">
                      <a:pos x="110" y="80"/>
                    </a:cxn>
                    <a:cxn ang="0">
                      <a:pos x="129" y="130"/>
                    </a:cxn>
                    <a:cxn ang="0">
                      <a:pos x="209" y="193"/>
                    </a:cxn>
                    <a:cxn ang="0">
                      <a:pos x="266" y="246"/>
                    </a:cxn>
                    <a:cxn ang="0">
                      <a:pos x="281" y="267"/>
                    </a:cxn>
                    <a:cxn ang="0">
                      <a:pos x="285" y="322"/>
                    </a:cxn>
                    <a:cxn ang="0">
                      <a:pos x="309" y="368"/>
                    </a:cxn>
                    <a:cxn ang="0">
                      <a:pos x="312" y="411"/>
                    </a:cxn>
                    <a:cxn ang="0">
                      <a:pos x="297" y="418"/>
                    </a:cxn>
                  </a:cxnLst>
                  <a:rect l="0" t="0" r="r" b="b"/>
                  <a:pathLst>
                    <a:path w="315" h="419">
                      <a:moveTo>
                        <a:pt x="297" y="418"/>
                      </a:moveTo>
                      <a:cubicBezTo>
                        <a:pt x="291" y="417"/>
                        <a:pt x="279" y="414"/>
                        <a:pt x="273" y="406"/>
                      </a:cubicBezTo>
                      <a:cubicBezTo>
                        <a:pt x="267" y="398"/>
                        <a:pt x="266" y="381"/>
                        <a:pt x="261" y="370"/>
                      </a:cubicBezTo>
                      <a:cubicBezTo>
                        <a:pt x="256" y="359"/>
                        <a:pt x="243" y="356"/>
                        <a:pt x="240" y="339"/>
                      </a:cubicBezTo>
                      <a:cubicBezTo>
                        <a:pt x="237" y="322"/>
                        <a:pt x="244" y="285"/>
                        <a:pt x="240" y="270"/>
                      </a:cubicBezTo>
                      <a:cubicBezTo>
                        <a:pt x="236" y="255"/>
                        <a:pt x="230" y="260"/>
                        <a:pt x="216" y="248"/>
                      </a:cubicBezTo>
                      <a:cubicBezTo>
                        <a:pt x="202" y="236"/>
                        <a:pt x="171" y="214"/>
                        <a:pt x="156" y="200"/>
                      </a:cubicBezTo>
                      <a:cubicBezTo>
                        <a:pt x="141" y="186"/>
                        <a:pt x="145" y="174"/>
                        <a:pt x="125" y="166"/>
                      </a:cubicBezTo>
                      <a:cubicBezTo>
                        <a:pt x="105" y="158"/>
                        <a:pt x="58" y="158"/>
                        <a:pt x="38" y="152"/>
                      </a:cubicBezTo>
                      <a:cubicBezTo>
                        <a:pt x="18" y="146"/>
                        <a:pt x="10" y="142"/>
                        <a:pt x="5" y="130"/>
                      </a:cubicBezTo>
                      <a:cubicBezTo>
                        <a:pt x="0" y="118"/>
                        <a:pt x="5" y="93"/>
                        <a:pt x="7" y="82"/>
                      </a:cubicBezTo>
                      <a:cubicBezTo>
                        <a:pt x="9" y="71"/>
                        <a:pt x="17" y="74"/>
                        <a:pt x="19" y="63"/>
                      </a:cubicBezTo>
                      <a:cubicBezTo>
                        <a:pt x="21" y="52"/>
                        <a:pt x="12" y="28"/>
                        <a:pt x="21" y="18"/>
                      </a:cubicBezTo>
                      <a:cubicBezTo>
                        <a:pt x="30" y="8"/>
                        <a:pt x="60" y="0"/>
                        <a:pt x="74" y="3"/>
                      </a:cubicBezTo>
                      <a:cubicBezTo>
                        <a:pt x="88" y="6"/>
                        <a:pt x="102" y="24"/>
                        <a:pt x="108" y="37"/>
                      </a:cubicBezTo>
                      <a:cubicBezTo>
                        <a:pt x="114" y="50"/>
                        <a:pt x="107" y="65"/>
                        <a:pt x="110" y="80"/>
                      </a:cubicBezTo>
                      <a:cubicBezTo>
                        <a:pt x="113" y="95"/>
                        <a:pt x="113" y="111"/>
                        <a:pt x="129" y="130"/>
                      </a:cubicBezTo>
                      <a:cubicBezTo>
                        <a:pt x="145" y="149"/>
                        <a:pt x="186" y="174"/>
                        <a:pt x="209" y="193"/>
                      </a:cubicBezTo>
                      <a:cubicBezTo>
                        <a:pt x="232" y="212"/>
                        <a:pt x="254" y="234"/>
                        <a:pt x="266" y="246"/>
                      </a:cubicBezTo>
                      <a:cubicBezTo>
                        <a:pt x="278" y="258"/>
                        <a:pt x="278" y="254"/>
                        <a:pt x="281" y="267"/>
                      </a:cubicBezTo>
                      <a:cubicBezTo>
                        <a:pt x="284" y="280"/>
                        <a:pt x="280" y="305"/>
                        <a:pt x="285" y="322"/>
                      </a:cubicBezTo>
                      <a:cubicBezTo>
                        <a:pt x="290" y="339"/>
                        <a:pt x="305" y="353"/>
                        <a:pt x="309" y="368"/>
                      </a:cubicBezTo>
                      <a:cubicBezTo>
                        <a:pt x="313" y="383"/>
                        <a:pt x="315" y="403"/>
                        <a:pt x="312" y="411"/>
                      </a:cubicBezTo>
                      <a:cubicBezTo>
                        <a:pt x="309" y="419"/>
                        <a:pt x="303" y="419"/>
                        <a:pt x="297" y="418"/>
                      </a:cubicBezTo>
                      <a:close/>
                    </a:path>
                  </a:pathLst>
                </a:custGeom>
                <a:gradFill rotWithShape="1">
                  <a:gsLst>
                    <a:gs pos="0">
                      <a:schemeClr val="accent1">
                        <a:gamma/>
                        <a:shade val="46275"/>
                        <a:invGamma/>
                      </a:schemeClr>
                    </a:gs>
                    <a:gs pos="50000">
                      <a:schemeClr val="accent1"/>
                    </a:gs>
                    <a:gs pos="100000">
                      <a:schemeClr val="accent1">
                        <a:gamma/>
                        <a:shade val="46275"/>
                        <a:invGamma/>
                      </a:schemeClr>
                    </a:gs>
                  </a:gsLst>
                  <a:lin ang="5400000" scaled="1"/>
                </a:gradFill>
                <a:ln w="12700" cap="flat" cmpd="sng">
                  <a:solidFill>
                    <a:schemeClr val="accent1"/>
                  </a:solidFill>
                  <a:prstDash val="solid"/>
                  <a:round/>
                  <a:headEnd/>
                  <a:tailEnd/>
                </a:ln>
                <a:effectLst/>
              </p:spPr>
              <p:txBody>
                <a:bodyPr/>
                <a:lstStyle/>
                <a:p>
                  <a:pPr>
                    <a:defRPr/>
                  </a:pPr>
                  <a:endParaRPr lang="en-US">
                    <a:ea typeface="+mn-ea"/>
                    <a:cs typeface="+mn-cs"/>
                  </a:endParaRPr>
                </a:p>
              </p:txBody>
            </p:sp>
            <p:sp>
              <p:nvSpPr>
                <p:cNvPr id="141414" name="Freeform 1126"/>
                <p:cNvSpPr>
                  <a:spLocks/>
                </p:cNvSpPr>
                <p:nvPr/>
              </p:nvSpPr>
              <p:spPr bwMode="auto">
                <a:xfrm rot="18754226" flipH="1">
                  <a:off x="1565" y="2054"/>
                  <a:ext cx="107" cy="139"/>
                </a:xfrm>
                <a:custGeom>
                  <a:avLst/>
                  <a:gdLst/>
                  <a:ahLst/>
                  <a:cxnLst>
                    <a:cxn ang="0">
                      <a:pos x="1" y="92"/>
                    </a:cxn>
                    <a:cxn ang="0">
                      <a:pos x="16" y="60"/>
                    </a:cxn>
                    <a:cxn ang="0">
                      <a:pos x="17" y="17"/>
                    </a:cxn>
                    <a:cxn ang="0">
                      <a:pos x="38" y="1"/>
                    </a:cxn>
                    <a:cxn ang="0">
                      <a:pos x="59" y="22"/>
                    </a:cxn>
                    <a:cxn ang="0">
                      <a:pos x="60" y="63"/>
                    </a:cxn>
                    <a:cxn ang="0">
                      <a:pos x="51" y="75"/>
                    </a:cxn>
                    <a:cxn ang="0">
                      <a:pos x="20" y="83"/>
                    </a:cxn>
                    <a:cxn ang="0">
                      <a:pos x="1" y="92"/>
                    </a:cxn>
                  </a:cxnLst>
                  <a:rect l="0" t="0" r="r" b="b"/>
                  <a:pathLst>
                    <a:path w="63" h="96">
                      <a:moveTo>
                        <a:pt x="1" y="92"/>
                      </a:moveTo>
                      <a:cubicBezTo>
                        <a:pt x="0" y="88"/>
                        <a:pt x="13" y="72"/>
                        <a:pt x="16" y="60"/>
                      </a:cubicBezTo>
                      <a:cubicBezTo>
                        <a:pt x="19" y="48"/>
                        <a:pt x="13" y="27"/>
                        <a:pt x="17" y="17"/>
                      </a:cubicBezTo>
                      <a:cubicBezTo>
                        <a:pt x="21" y="7"/>
                        <a:pt x="31" y="0"/>
                        <a:pt x="38" y="1"/>
                      </a:cubicBezTo>
                      <a:cubicBezTo>
                        <a:pt x="45" y="2"/>
                        <a:pt x="55" y="12"/>
                        <a:pt x="59" y="22"/>
                      </a:cubicBezTo>
                      <a:cubicBezTo>
                        <a:pt x="63" y="32"/>
                        <a:pt x="61" y="54"/>
                        <a:pt x="60" y="63"/>
                      </a:cubicBezTo>
                      <a:cubicBezTo>
                        <a:pt x="59" y="72"/>
                        <a:pt x="58" y="72"/>
                        <a:pt x="51" y="75"/>
                      </a:cubicBezTo>
                      <a:cubicBezTo>
                        <a:pt x="44" y="78"/>
                        <a:pt x="28" y="80"/>
                        <a:pt x="20" y="83"/>
                      </a:cubicBezTo>
                      <a:cubicBezTo>
                        <a:pt x="12" y="86"/>
                        <a:pt x="2" y="96"/>
                        <a:pt x="1" y="92"/>
                      </a:cubicBezTo>
                      <a:close/>
                    </a:path>
                  </a:pathLst>
                </a:custGeom>
                <a:gradFill rotWithShape="1">
                  <a:gsLst>
                    <a:gs pos="0">
                      <a:schemeClr val="accent1">
                        <a:gamma/>
                        <a:shade val="46275"/>
                        <a:invGamma/>
                      </a:schemeClr>
                    </a:gs>
                    <a:gs pos="100000">
                      <a:schemeClr val="accent1"/>
                    </a:gs>
                  </a:gsLst>
                  <a:lin ang="5400000" scaled="1"/>
                </a:gradFill>
                <a:ln w="9525" cap="flat" cmpd="sng">
                  <a:noFill/>
                  <a:prstDash val="solid"/>
                  <a:round/>
                  <a:headEnd/>
                  <a:tailEnd/>
                </a:ln>
                <a:effectLst/>
              </p:spPr>
              <p:txBody>
                <a:bodyPr/>
                <a:lstStyle/>
                <a:p>
                  <a:pPr>
                    <a:defRPr/>
                  </a:pPr>
                  <a:endParaRPr lang="en-US">
                    <a:ea typeface="+mn-ea"/>
                    <a:cs typeface="+mn-cs"/>
                  </a:endParaRPr>
                </a:p>
              </p:txBody>
            </p:sp>
          </p:grpSp>
          <p:grpSp>
            <p:nvGrpSpPr>
              <p:cNvPr id="67194" name="Group 1127"/>
              <p:cNvGrpSpPr>
                <a:grpSpLocks/>
              </p:cNvGrpSpPr>
              <p:nvPr/>
            </p:nvGrpSpPr>
            <p:grpSpPr bwMode="auto">
              <a:xfrm rot="3806097">
                <a:off x="784" y="1886"/>
                <a:ext cx="166" cy="166"/>
                <a:chOff x="820" y="1892"/>
                <a:chExt cx="166" cy="166"/>
              </a:xfrm>
            </p:grpSpPr>
            <p:sp>
              <p:nvSpPr>
                <p:cNvPr id="141416" name="Oval 1128"/>
                <p:cNvSpPr>
                  <a:spLocks noChangeArrowheads="1"/>
                </p:cNvSpPr>
                <p:nvPr/>
              </p:nvSpPr>
              <p:spPr bwMode="auto">
                <a:xfrm>
                  <a:off x="820" y="1892"/>
                  <a:ext cx="166" cy="166"/>
                </a:xfrm>
                <a:prstGeom prst="ellipse">
                  <a:avLst/>
                </a:prstGeom>
                <a:gradFill rotWithShape="1">
                  <a:gsLst>
                    <a:gs pos="0">
                      <a:schemeClr val="accent1"/>
                    </a:gs>
                    <a:gs pos="100000">
                      <a:schemeClr val="accent1">
                        <a:gamma/>
                        <a:shade val="46275"/>
                        <a:invGamma/>
                      </a:schemeClr>
                    </a:gs>
                  </a:gsLst>
                  <a:path path="shape">
                    <a:fillToRect l="50000" t="50000" r="50000" b="50000"/>
                  </a:path>
                </a:gradFill>
                <a:ln w="12700" algn="ctr">
                  <a:solidFill>
                    <a:schemeClr val="accent1"/>
                  </a:solidFill>
                  <a:round/>
                  <a:headEnd/>
                  <a:tailEnd/>
                </a:ln>
                <a:effectLst/>
              </p:spPr>
              <p:txBody>
                <a:bodyPr wrap="none" anchor="ctr"/>
                <a:lstStyle/>
                <a:p>
                  <a:pPr>
                    <a:defRPr/>
                  </a:pPr>
                  <a:endParaRPr lang="en-US">
                    <a:ea typeface="+mn-ea"/>
                    <a:cs typeface="+mn-cs"/>
                  </a:endParaRPr>
                </a:p>
              </p:txBody>
            </p:sp>
            <p:sp>
              <p:nvSpPr>
                <p:cNvPr id="141417" name="Oval 1129"/>
                <p:cNvSpPr>
                  <a:spLocks noChangeArrowheads="1"/>
                </p:cNvSpPr>
                <p:nvPr/>
              </p:nvSpPr>
              <p:spPr bwMode="auto">
                <a:xfrm>
                  <a:off x="840" y="1923"/>
                  <a:ext cx="78" cy="71"/>
                </a:xfrm>
                <a:prstGeom prst="ellipse">
                  <a:avLst/>
                </a:prstGeom>
                <a:gradFill rotWithShape="1">
                  <a:gsLst>
                    <a:gs pos="0">
                      <a:schemeClr val="accent1"/>
                    </a:gs>
                    <a:gs pos="100000">
                      <a:schemeClr val="accent1">
                        <a:gamma/>
                        <a:shade val="46275"/>
                        <a:invGamma/>
                      </a:schemeClr>
                    </a:gs>
                  </a:gsLst>
                  <a:path path="shape">
                    <a:fillToRect l="50000" t="50000" r="50000" b="50000"/>
                  </a:path>
                </a:gradFill>
                <a:ln w="9525" algn="ctr">
                  <a:noFill/>
                  <a:round/>
                  <a:headEnd/>
                  <a:tailEnd/>
                </a:ln>
                <a:effectLst/>
              </p:spPr>
              <p:txBody>
                <a:bodyPr wrap="none" anchor="ctr"/>
                <a:lstStyle/>
                <a:p>
                  <a:pPr>
                    <a:defRPr/>
                  </a:pPr>
                  <a:endParaRPr lang="en-US">
                    <a:ea typeface="+mn-ea"/>
                    <a:cs typeface="+mn-cs"/>
                  </a:endParaRPr>
                </a:p>
              </p:txBody>
            </p:sp>
          </p:grpSp>
          <p:grpSp>
            <p:nvGrpSpPr>
              <p:cNvPr id="67231" name="Group 1130"/>
              <p:cNvGrpSpPr>
                <a:grpSpLocks/>
              </p:cNvGrpSpPr>
              <p:nvPr/>
            </p:nvGrpSpPr>
            <p:grpSpPr bwMode="auto">
              <a:xfrm rot="792065">
                <a:off x="588" y="1886"/>
                <a:ext cx="166" cy="166"/>
                <a:chOff x="502" y="1892"/>
                <a:chExt cx="166" cy="166"/>
              </a:xfrm>
            </p:grpSpPr>
            <p:sp>
              <p:nvSpPr>
                <p:cNvPr id="66601" name="Oval 1131"/>
                <p:cNvSpPr>
                  <a:spLocks noChangeArrowheads="1"/>
                </p:cNvSpPr>
                <p:nvPr/>
              </p:nvSpPr>
              <p:spPr bwMode="auto">
                <a:xfrm rot="7386681">
                  <a:off x="502" y="1892"/>
                  <a:ext cx="166" cy="166"/>
                </a:xfrm>
                <a:prstGeom prst="ellipse">
                  <a:avLst/>
                </a:prstGeom>
                <a:gradFill rotWithShape="1">
                  <a:gsLst>
                    <a:gs pos="0">
                      <a:srgbClr val="D22D1C"/>
                    </a:gs>
                    <a:gs pos="100000">
                      <a:srgbClr val="61150D"/>
                    </a:gs>
                  </a:gsLst>
                  <a:path path="shape">
                    <a:fillToRect l="50000" t="50000" r="50000" b="50000"/>
                  </a:path>
                </a:gradFill>
                <a:ln w="12700">
                  <a:solidFill>
                    <a:srgbClr val="D22D1C"/>
                  </a:solidFill>
                  <a:round/>
                  <a:headEnd/>
                  <a:tailEnd/>
                </a:ln>
              </p:spPr>
              <p:txBody>
                <a:bodyPr wrap="none" anchor="ctr">
                  <a:prstTxWarp prst="textNoShape">
                    <a:avLst/>
                  </a:prstTxWarp>
                </a:bodyPr>
                <a:lstStyle/>
                <a:p>
                  <a:endParaRPr lang="es-ES"/>
                </a:p>
              </p:txBody>
            </p:sp>
            <p:sp>
              <p:nvSpPr>
                <p:cNvPr id="66602" name="Oval 1132"/>
                <p:cNvSpPr>
                  <a:spLocks noChangeArrowheads="1"/>
                </p:cNvSpPr>
                <p:nvPr/>
              </p:nvSpPr>
              <p:spPr bwMode="auto">
                <a:xfrm rot="7393902">
                  <a:off x="526" y="1918"/>
                  <a:ext cx="78" cy="71"/>
                </a:xfrm>
                <a:prstGeom prst="ellipse">
                  <a:avLst/>
                </a:prstGeom>
                <a:gradFill rotWithShape="1">
                  <a:gsLst>
                    <a:gs pos="0">
                      <a:srgbClr val="D22D1C"/>
                    </a:gs>
                    <a:gs pos="100000">
                      <a:srgbClr val="61150D"/>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sp>
          <p:nvSpPr>
            <p:cNvPr id="66574" name="Line 1133"/>
            <p:cNvSpPr>
              <a:spLocks noChangeShapeType="1"/>
            </p:cNvSpPr>
            <p:nvPr/>
          </p:nvSpPr>
          <p:spPr bwMode="auto">
            <a:xfrm rot="-3939089" flipH="1" flipV="1">
              <a:off x="1452" y="2882"/>
              <a:ext cx="259" cy="53"/>
            </a:xfrm>
            <a:prstGeom prst="line">
              <a:avLst/>
            </a:prstGeom>
            <a:noFill/>
            <a:ln w="28575">
              <a:solidFill>
                <a:schemeClr val="tx1"/>
              </a:solidFill>
              <a:round/>
              <a:headEnd/>
              <a:tailEnd type="triangle" w="med" len="med"/>
            </a:ln>
          </p:spPr>
          <p:txBody>
            <a:bodyPr>
              <a:prstTxWarp prst="textNoShape">
                <a:avLst/>
              </a:prstTxWarp>
            </a:bodyPr>
            <a:lstStyle/>
            <a:p>
              <a:endParaRPr lang="en-US"/>
            </a:p>
          </p:txBody>
        </p:sp>
        <p:sp>
          <p:nvSpPr>
            <p:cNvPr id="141422" name="AutoShape 1134"/>
            <p:cNvSpPr>
              <a:spLocks noChangeArrowheads="1"/>
            </p:cNvSpPr>
            <p:nvPr/>
          </p:nvSpPr>
          <p:spPr bwMode="auto">
            <a:xfrm>
              <a:off x="2632" y="1955"/>
              <a:ext cx="461" cy="115"/>
            </a:xfrm>
            <a:prstGeom prst="roundRect">
              <a:avLst>
                <a:gd name="adj" fmla="val 16667"/>
              </a:avLst>
            </a:prstGeom>
            <a:gradFill rotWithShape="1">
              <a:gsLst>
                <a:gs pos="0">
                  <a:schemeClr val="accent1"/>
                </a:gs>
                <a:gs pos="100000">
                  <a:schemeClr val="accent1">
                    <a:gamma/>
                    <a:shade val="51373"/>
                    <a:invGamma/>
                  </a:schemeClr>
                </a:gs>
              </a:gsLst>
              <a:lin ang="5400000" scaled="1"/>
            </a:gradFill>
            <a:ln w="38100">
              <a:noFill/>
              <a:round/>
              <a:headEnd/>
              <a:tailEnd/>
            </a:ln>
            <a:effectLst/>
          </p:spPr>
          <p:txBody>
            <a:bodyPr wrap="none" anchor="ctr"/>
            <a:lstStyle/>
            <a:p>
              <a:pPr algn="ctr">
                <a:defRPr/>
              </a:pPr>
              <a:r>
                <a:rPr lang="en-US" sz="1300">
                  <a:ea typeface="+mn-ea"/>
                  <a:cs typeface="+mn-cs"/>
                </a:rPr>
                <a:t>Shc</a:t>
              </a:r>
            </a:p>
          </p:txBody>
        </p:sp>
        <p:sp>
          <p:nvSpPr>
            <p:cNvPr id="141423" name="AutoShape 1135"/>
            <p:cNvSpPr>
              <a:spLocks noChangeArrowheads="1"/>
            </p:cNvSpPr>
            <p:nvPr/>
          </p:nvSpPr>
          <p:spPr bwMode="auto">
            <a:xfrm>
              <a:off x="1661" y="2324"/>
              <a:ext cx="461" cy="115"/>
            </a:xfrm>
            <a:prstGeom prst="roundRect">
              <a:avLst>
                <a:gd name="adj" fmla="val 16667"/>
              </a:avLst>
            </a:prstGeom>
            <a:gradFill rotWithShape="1">
              <a:gsLst>
                <a:gs pos="0">
                  <a:schemeClr val="accent2"/>
                </a:gs>
                <a:gs pos="100000">
                  <a:schemeClr val="accent2">
                    <a:gamma/>
                    <a:shade val="51373"/>
                    <a:invGamma/>
                  </a:schemeClr>
                </a:gs>
              </a:gsLst>
              <a:lin ang="5400000" scaled="1"/>
            </a:gradFill>
            <a:ln w="12700">
              <a:noFill/>
              <a:round/>
              <a:headEnd/>
              <a:tailEnd/>
            </a:ln>
            <a:effectLst/>
          </p:spPr>
          <p:txBody>
            <a:bodyPr wrap="none" anchor="ctr"/>
            <a:lstStyle/>
            <a:p>
              <a:pPr algn="ctr">
                <a:defRPr/>
              </a:pPr>
              <a:r>
                <a:rPr lang="en-US" sz="1300">
                  <a:ea typeface="+mn-ea"/>
                  <a:cs typeface="+mn-cs"/>
                </a:rPr>
                <a:t>PI3K</a:t>
              </a:r>
            </a:p>
          </p:txBody>
        </p:sp>
        <p:sp>
          <p:nvSpPr>
            <p:cNvPr id="66577" name="AutoShape 1136"/>
            <p:cNvSpPr>
              <a:spLocks noChangeArrowheads="1"/>
            </p:cNvSpPr>
            <p:nvPr/>
          </p:nvSpPr>
          <p:spPr bwMode="auto">
            <a:xfrm>
              <a:off x="3459" y="2626"/>
              <a:ext cx="461" cy="115"/>
            </a:xfrm>
            <a:prstGeom prst="roundRect">
              <a:avLst>
                <a:gd name="adj" fmla="val 16667"/>
              </a:avLst>
            </a:prstGeom>
            <a:gradFill rotWithShape="1">
              <a:gsLst>
                <a:gs pos="0">
                  <a:srgbClr val="009999"/>
                </a:gs>
                <a:gs pos="100000">
                  <a:srgbClr val="004F4F"/>
                </a:gs>
              </a:gsLst>
              <a:lin ang="5400000" scaled="1"/>
            </a:gradFill>
            <a:ln w="38100">
              <a:noFill/>
              <a:round/>
              <a:headEnd/>
              <a:tailEnd/>
            </a:ln>
          </p:spPr>
          <p:txBody>
            <a:bodyPr wrap="none" anchor="ctr">
              <a:prstTxWarp prst="textNoShape">
                <a:avLst/>
              </a:prstTxWarp>
            </a:bodyPr>
            <a:lstStyle/>
            <a:p>
              <a:pPr algn="ctr"/>
              <a:r>
                <a:rPr lang="en-US" sz="1300"/>
                <a:t>Raf</a:t>
              </a:r>
            </a:p>
          </p:txBody>
        </p:sp>
        <p:sp>
          <p:nvSpPr>
            <p:cNvPr id="66578" name="AutoShape 1137"/>
            <p:cNvSpPr>
              <a:spLocks noChangeArrowheads="1"/>
            </p:cNvSpPr>
            <p:nvPr/>
          </p:nvSpPr>
          <p:spPr bwMode="auto">
            <a:xfrm>
              <a:off x="2497" y="2626"/>
              <a:ext cx="461" cy="115"/>
            </a:xfrm>
            <a:prstGeom prst="roundRect">
              <a:avLst>
                <a:gd name="adj" fmla="val 16667"/>
              </a:avLst>
            </a:prstGeom>
            <a:gradFill rotWithShape="1">
              <a:gsLst>
                <a:gs pos="0">
                  <a:srgbClr val="996633"/>
                </a:gs>
                <a:gs pos="100000">
                  <a:srgbClr val="4F341A"/>
                </a:gs>
              </a:gsLst>
              <a:lin ang="5400000" scaled="1"/>
            </a:gradFill>
            <a:ln w="38100">
              <a:noFill/>
              <a:round/>
              <a:headEnd/>
              <a:tailEnd/>
            </a:ln>
          </p:spPr>
          <p:txBody>
            <a:bodyPr wrap="none" anchor="ctr">
              <a:prstTxWarp prst="textNoShape">
                <a:avLst/>
              </a:prstTxWarp>
            </a:bodyPr>
            <a:lstStyle/>
            <a:p>
              <a:pPr algn="ctr"/>
              <a:r>
                <a:rPr lang="en-US" sz="1300"/>
                <a:t>MEKK-1</a:t>
              </a:r>
            </a:p>
          </p:txBody>
        </p:sp>
        <p:sp>
          <p:nvSpPr>
            <p:cNvPr id="66579" name="AutoShape 1138"/>
            <p:cNvSpPr>
              <a:spLocks noChangeArrowheads="1"/>
            </p:cNvSpPr>
            <p:nvPr/>
          </p:nvSpPr>
          <p:spPr bwMode="auto">
            <a:xfrm>
              <a:off x="3459" y="2903"/>
              <a:ext cx="461" cy="115"/>
            </a:xfrm>
            <a:prstGeom prst="roundRect">
              <a:avLst>
                <a:gd name="adj" fmla="val 16667"/>
              </a:avLst>
            </a:prstGeom>
            <a:gradFill rotWithShape="1">
              <a:gsLst>
                <a:gs pos="0">
                  <a:srgbClr val="669900"/>
                </a:gs>
                <a:gs pos="100000">
                  <a:srgbClr val="344F00"/>
                </a:gs>
              </a:gsLst>
              <a:lin ang="5400000" scaled="1"/>
            </a:gradFill>
            <a:ln w="38100">
              <a:noFill/>
              <a:round/>
              <a:headEnd/>
              <a:tailEnd/>
            </a:ln>
          </p:spPr>
          <p:txBody>
            <a:bodyPr wrap="none" anchor="ctr">
              <a:prstTxWarp prst="textNoShape">
                <a:avLst/>
              </a:prstTxWarp>
            </a:bodyPr>
            <a:lstStyle/>
            <a:p>
              <a:pPr algn="ctr"/>
              <a:r>
                <a:rPr lang="en-US" sz="1300"/>
                <a:t>MEK</a:t>
              </a:r>
            </a:p>
          </p:txBody>
        </p:sp>
        <p:sp>
          <p:nvSpPr>
            <p:cNvPr id="66580" name="AutoShape 1139"/>
            <p:cNvSpPr>
              <a:spLocks noChangeArrowheads="1"/>
            </p:cNvSpPr>
            <p:nvPr/>
          </p:nvSpPr>
          <p:spPr bwMode="auto">
            <a:xfrm>
              <a:off x="2497" y="2915"/>
              <a:ext cx="461" cy="115"/>
            </a:xfrm>
            <a:prstGeom prst="roundRect">
              <a:avLst>
                <a:gd name="adj" fmla="val 16667"/>
              </a:avLst>
            </a:prstGeom>
            <a:gradFill rotWithShape="1">
              <a:gsLst>
                <a:gs pos="0">
                  <a:srgbClr val="5F5F5F"/>
                </a:gs>
                <a:gs pos="100000">
                  <a:srgbClr val="313131"/>
                </a:gs>
              </a:gsLst>
              <a:lin ang="5400000" scaled="1"/>
            </a:gradFill>
            <a:ln w="38100">
              <a:noFill/>
              <a:round/>
              <a:headEnd/>
              <a:tailEnd/>
            </a:ln>
          </p:spPr>
          <p:txBody>
            <a:bodyPr wrap="none" anchor="ctr">
              <a:prstTxWarp prst="textNoShape">
                <a:avLst/>
              </a:prstTxWarp>
            </a:bodyPr>
            <a:lstStyle/>
            <a:p>
              <a:pPr algn="ctr"/>
              <a:r>
                <a:rPr lang="en-US" sz="1300"/>
                <a:t>MKK-7</a:t>
              </a:r>
            </a:p>
          </p:txBody>
        </p:sp>
        <p:sp>
          <p:nvSpPr>
            <p:cNvPr id="141428" name="AutoShape 1140"/>
            <p:cNvSpPr>
              <a:spLocks noChangeArrowheads="1"/>
            </p:cNvSpPr>
            <p:nvPr/>
          </p:nvSpPr>
          <p:spPr bwMode="auto">
            <a:xfrm>
              <a:off x="2497" y="3204"/>
              <a:ext cx="461" cy="115"/>
            </a:xfrm>
            <a:prstGeom prst="roundRect">
              <a:avLst>
                <a:gd name="adj" fmla="val 16667"/>
              </a:avLst>
            </a:prstGeom>
            <a:gradFill rotWithShape="1">
              <a:gsLst>
                <a:gs pos="0">
                  <a:schemeClr val="accent1"/>
                </a:gs>
                <a:gs pos="100000">
                  <a:schemeClr val="accent1">
                    <a:gamma/>
                    <a:shade val="51373"/>
                    <a:invGamma/>
                  </a:schemeClr>
                </a:gs>
              </a:gsLst>
              <a:lin ang="5400000" scaled="1"/>
            </a:gradFill>
            <a:ln w="38100">
              <a:noFill/>
              <a:round/>
              <a:headEnd/>
              <a:tailEnd/>
            </a:ln>
            <a:effectLst/>
          </p:spPr>
          <p:txBody>
            <a:bodyPr wrap="none" anchor="ctr"/>
            <a:lstStyle/>
            <a:p>
              <a:pPr algn="ctr">
                <a:defRPr/>
              </a:pPr>
              <a:r>
                <a:rPr lang="en-US" sz="1300">
                  <a:ea typeface="+mn-ea"/>
                  <a:cs typeface="+mn-cs"/>
                </a:rPr>
                <a:t>JNK</a:t>
              </a:r>
            </a:p>
          </p:txBody>
        </p:sp>
        <p:sp>
          <p:nvSpPr>
            <p:cNvPr id="66582" name="AutoShape 1141"/>
            <p:cNvSpPr>
              <a:spLocks noChangeArrowheads="1"/>
            </p:cNvSpPr>
            <p:nvPr/>
          </p:nvSpPr>
          <p:spPr bwMode="auto">
            <a:xfrm>
              <a:off x="3281" y="3165"/>
              <a:ext cx="461" cy="115"/>
            </a:xfrm>
            <a:prstGeom prst="roundRect">
              <a:avLst>
                <a:gd name="adj" fmla="val 16667"/>
              </a:avLst>
            </a:prstGeom>
            <a:gradFill rotWithShape="1">
              <a:gsLst>
                <a:gs pos="0">
                  <a:srgbClr val="333399"/>
                </a:gs>
                <a:gs pos="100000">
                  <a:srgbClr val="1A1A4F"/>
                </a:gs>
              </a:gsLst>
              <a:lin ang="5400000" scaled="1"/>
            </a:gradFill>
            <a:ln w="38100">
              <a:noFill/>
              <a:round/>
              <a:headEnd/>
              <a:tailEnd/>
            </a:ln>
          </p:spPr>
          <p:txBody>
            <a:bodyPr wrap="none" anchor="ctr">
              <a:prstTxWarp prst="textNoShape">
                <a:avLst/>
              </a:prstTxWarp>
            </a:bodyPr>
            <a:lstStyle/>
            <a:p>
              <a:pPr algn="ctr"/>
              <a:r>
                <a:rPr lang="en-US" sz="1300"/>
                <a:t>ERK</a:t>
              </a:r>
            </a:p>
          </p:txBody>
        </p:sp>
        <p:sp>
          <p:nvSpPr>
            <p:cNvPr id="66583" name="AutoShape 1142"/>
            <p:cNvSpPr>
              <a:spLocks noChangeArrowheads="1"/>
            </p:cNvSpPr>
            <p:nvPr/>
          </p:nvSpPr>
          <p:spPr bwMode="auto">
            <a:xfrm>
              <a:off x="2905" y="2435"/>
              <a:ext cx="461" cy="115"/>
            </a:xfrm>
            <a:prstGeom prst="roundRect">
              <a:avLst>
                <a:gd name="adj" fmla="val 16667"/>
              </a:avLst>
            </a:prstGeom>
            <a:gradFill rotWithShape="1">
              <a:gsLst>
                <a:gs pos="0">
                  <a:srgbClr val="FB7F75"/>
                </a:gs>
                <a:gs pos="100000">
                  <a:srgbClr val="81413C"/>
                </a:gs>
              </a:gsLst>
              <a:lin ang="5400000" scaled="1"/>
            </a:gradFill>
            <a:ln w="38100">
              <a:noFill/>
              <a:round/>
              <a:headEnd/>
              <a:tailEnd/>
            </a:ln>
          </p:spPr>
          <p:txBody>
            <a:bodyPr wrap="none" anchor="ctr">
              <a:prstTxWarp prst="textNoShape">
                <a:avLst/>
              </a:prstTxWarp>
            </a:bodyPr>
            <a:lstStyle/>
            <a:p>
              <a:pPr algn="ctr"/>
              <a:r>
                <a:rPr lang="en-US" sz="1300"/>
                <a:t>Ras</a:t>
              </a:r>
            </a:p>
          </p:txBody>
        </p:sp>
        <p:sp>
          <p:nvSpPr>
            <p:cNvPr id="141431" name="AutoShape 1143"/>
            <p:cNvSpPr>
              <a:spLocks noChangeArrowheads="1"/>
            </p:cNvSpPr>
            <p:nvPr/>
          </p:nvSpPr>
          <p:spPr bwMode="auto">
            <a:xfrm>
              <a:off x="1113" y="3059"/>
              <a:ext cx="461" cy="115"/>
            </a:xfrm>
            <a:prstGeom prst="roundRect">
              <a:avLst>
                <a:gd name="adj" fmla="val 16667"/>
              </a:avLst>
            </a:prstGeom>
            <a:gradFill rotWithShape="1">
              <a:gsLst>
                <a:gs pos="0">
                  <a:schemeClr val="folHlink"/>
                </a:gs>
                <a:gs pos="100000">
                  <a:schemeClr val="folHlink">
                    <a:gamma/>
                    <a:shade val="51373"/>
                    <a:invGamma/>
                  </a:schemeClr>
                </a:gs>
              </a:gsLst>
              <a:lin ang="5400000" scaled="1"/>
            </a:gradFill>
            <a:ln w="38100">
              <a:noFill/>
              <a:round/>
              <a:headEnd/>
              <a:tailEnd/>
            </a:ln>
            <a:effectLst/>
          </p:spPr>
          <p:txBody>
            <a:bodyPr wrap="none" anchor="ctr"/>
            <a:lstStyle/>
            <a:p>
              <a:pPr algn="ctr">
                <a:defRPr/>
              </a:pPr>
              <a:r>
                <a:rPr lang="en-US" sz="1300">
                  <a:ea typeface="+mn-ea"/>
                  <a:cs typeface="+mn-cs"/>
                </a:rPr>
                <a:t>mTOR</a:t>
              </a:r>
            </a:p>
          </p:txBody>
        </p:sp>
        <p:sp>
          <p:nvSpPr>
            <p:cNvPr id="66585" name="Line 1144"/>
            <p:cNvSpPr>
              <a:spLocks noChangeShapeType="1"/>
            </p:cNvSpPr>
            <p:nvPr/>
          </p:nvSpPr>
          <p:spPr bwMode="auto">
            <a:xfrm rot="19180455" flipH="1">
              <a:off x="1729" y="2512"/>
              <a:ext cx="207" cy="62"/>
            </a:xfrm>
            <a:prstGeom prst="line">
              <a:avLst/>
            </a:prstGeom>
            <a:noFill/>
            <a:ln w="28575">
              <a:solidFill>
                <a:schemeClr val="tx1"/>
              </a:solidFill>
              <a:round/>
              <a:headEnd/>
              <a:tailEnd type="triangle" w="med" len="med"/>
            </a:ln>
          </p:spPr>
          <p:txBody>
            <a:bodyPr>
              <a:prstTxWarp prst="textNoShape">
                <a:avLst/>
              </a:prstTxWarp>
            </a:bodyPr>
            <a:lstStyle/>
            <a:p>
              <a:endParaRPr lang="en-US"/>
            </a:p>
          </p:txBody>
        </p:sp>
        <p:sp>
          <p:nvSpPr>
            <p:cNvPr id="66586" name="Line 1145"/>
            <p:cNvSpPr>
              <a:spLocks noChangeShapeType="1"/>
            </p:cNvSpPr>
            <p:nvPr/>
          </p:nvSpPr>
          <p:spPr bwMode="auto">
            <a:xfrm rot="21193579" flipH="1">
              <a:off x="3204" y="2323"/>
              <a:ext cx="107" cy="86"/>
            </a:xfrm>
            <a:prstGeom prst="line">
              <a:avLst/>
            </a:prstGeom>
            <a:noFill/>
            <a:ln w="28575">
              <a:solidFill>
                <a:schemeClr val="tx1"/>
              </a:solidFill>
              <a:round/>
              <a:headEnd/>
              <a:tailEnd type="triangle" w="med" len="med"/>
            </a:ln>
          </p:spPr>
          <p:txBody>
            <a:bodyPr>
              <a:prstTxWarp prst="textNoShape">
                <a:avLst/>
              </a:prstTxWarp>
            </a:bodyPr>
            <a:lstStyle/>
            <a:p>
              <a:endParaRPr lang="en-US"/>
            </a:p>
          </p:txBody>
        </p:sp>
        <p:sp>
          <p:nvSpPr>
            <p:cNvPr id="66587" name="Line 1146"/>
            <p:cNvSpPr>
              <a:spLocks noChangeShapeType="1"/>
            </p:cNvSpPr>
            <p:nvPr/>
          </p:nvSpPr>
          <p:spPr bwMode="auto">
            <a:xfrm rot="21290228" flipH="1">
              <a:off x="2717" y="2499"/>
              <a:ext cx="162" cy="85"/>
            </a:xfrm>
            <a:prstGeom prst="line">
              <a:avLst/>
            </a:prstGeom>
            <a:noFill/>
            <a:ln w="28575">
              <a:solidFill>
                <a:schemeClr val="tx1"/>
              </a:solidFill>
              <a:round/>
              <a:headEnd/>
              <a:tailEnd type="triangle" w="med" len="med"/>
            </a:ln>
          </p:spPr>
          <p:txBody>
            <a:bodyPr>
              <a:prstTxWarp prst="textNoShape">
                <a:avLst/>
              </a:prstTxWarp>
            </a:bodyPr>
            <a:lstStyle/>
            <a:p>
              <a:endParaRPr lang="en-US"/>
            </a:p>
          </p:txBody>
        </p:sp>
        <p:sp>
          <p:nvSpPr>
            <p:cNvPr id="66588" name="Line 1147"/>
            <p:cNvSpPr>
              <a:spLocks noChangeShapeType="1"/>
            </p:cNvSpPr>
            <p:nvPr/>
          </p:nvSpPr>
          <p:spPr bwMode="auto">
            <a:xfrm rot="17395114" flipH="1">
              <a:off x="3459" y="2443"/>
              <a:ext cx="37" cy="189"/>
            </a:xfrm>
            <a:prstGeom prst="line">
              <a:avLst/>
            </a:prstGeom>
            <a:noFill/>
            <a:ln w="28575">
              <a:solidFill>
                <a:schemeClr val="tx1"/>
              </a:solidFill>
              <a:round/>
              <a:headEnd/>
              <a:tailEnd type="triangle" w="med" len="med"/>
            </a:ln>
          </p:spPr>
          <p:txBody>
            <a:bodyPr>
              <a:prstTxWarp prst="textNoShape">
                <a:avLst/>
              </a:prstTxWarp>
            </a:bodyPr>
            <a:lstStyle/>
            <a:p>
              <a:endParaRPr lang="en-US"/>
            </a:p>
          </p:txBody>
        </p:sp>
        <p:sp>
          <p:nvSpPr>
            <p:cNvPr id="66589" name="Line 1148"/>
            <p:cNvSpPr>
              <a:spLocks noChangeShapeType="1"/>
            </p:cNvSpPr>
            <p:nvPr/>
          </p:nvSpPr>
          <p:spPr bwMode="auto">
            <a:xfrm rot="21290228" flipH="1">
              <a:off x="3541" y="3036"/>
              <a:ext cx="140" cy="110"/>
            </a:xfrm>
            <a:prstGeom prst="line">
              <a:avLst/>
            </a:prstGeom>
            <a:noFill/>
            <a:ln w="28575">
              <a:solidFill>
                <a:schemeClr val="tx1"/>
              </a:solidFill>
              <a:round/>
              <a:headEnd/>
              <a:tailEnd type="triangle" w="med" len="med"/>
            </a:ln>
          </p:spPr>
          <p:txBody>
            <a:bodyPr>
              <a:prstTxWarp prst="textNoShape">
                <a:avLst/>
              </a:prstTxWarp>
            </a:bodyPr>
            <a:lstStyle/>
            <a:p>
              <a:endParaRPr lang="en-US"/>
            </a:p>
          </p:txBody>
        </p:sp>
        <p:sp>
          <p:nvSpPr>
            <p:cNvPr id="66590" name="AutoShape 1149"/>
            <p:cNvSpPr>
              <a:spLocks noChangeArrowheads="1"/>
            </p:cNvSpPr>
            <p:nvPr/>
          </p:nvSpPr>
          <p:spPr bwMode="auto">
            <a:xfrm>
              <a:off x="2526" y="2114"/>
              <a:ext cx="461" cy="115"/>
            </a:xfrm>
            <a:prstGeom prst="roundRect">
              <a:avLst>
                <a:gd name="adj" fmla="val 16667"/>
              </a:avLst>
            </a:prstGeom>
            <a:gradFill rotWithShape="1">
              <a:gsLst>
                <a:gs pos="0">
                  <a:srgbClr val="CC0000"/>
                </a:gs>
                <a:gs pos="100000">
                  <a:srgbClr val="690000"/>
                </a:gs>
              </a:gsLst>
              <a:lin ang="5400000" scaled="1"/>
            </a:gradFill>
            <a:ln w="38100">
              <a:noFill/>
              <a:round/>
              <a:headEnd/>
              <a:tailEnd/>
            </a:ln>
          </p:spPr>
          <p:txBody>
            <a:bodyPr wrap="none" anchor="ctr">
              <a:prstTxWarp prst="textNoShape">
                <a:avLst/>
              </a:prstTxWarp>
            </a:bodyPr>
            <a:lstStyle/>
            <a:p>
              <a:pPr algn="ctr"/>
              <a:r>
                <a:rPr lang="en-US" sz="1300"/>
                <a:t>Grb2</a:t>
              </a:r>
            </a:p>
          </p:txBody>
        </p:sp>
        <p:sp>
          <p:nvSpPr>
            <p:cNvPr id="141438" name="AutoShape 1150"/>
            <p:cNvSpPr>
              <a:spLocks noChangeArrowheads="1"/>
            </p:cNvSpPr>
            <p:nvPr/>
          </p:nvSpPr>
          <p:spPr bwMode="auto">
            <a:xfrm>
              <a:off x="1438" y="2658"/>
              <a:ext cx="461" cy="115"/>
            </a:xfrm>
            <a:prstGeom prst="roundRect">
              <a:avLst>
                <a:gd name="adj" fmla="val 16667"/>
              </a:avLst>
            </a:prstGeom>
            <a:gradFill rotWithShape="1">
              <a:gsLst>
                <a:gs pos="0">
                  <a:schemeClr val="hlink"/>
                </a:gs>
                <a:gs pos="100000">
                  <a:schemeClr val="hlink">
                    <a:gamma/>
                    <a:shade val="51373"/>
                    <a:invGamma/>
                  </a:schemeClr>
                </a:gs>
              </a:gsLst>
              <a:lin ang="5400000" scaled="1"/>
            </a:gradFill>
            <a:ln w="38100">
              <a:noFill/>
              <a:round/>
              <a:headEnd/>
              <a:tailEnd/>
            </a:ln>
            <a:effectLst/>
          </p:spPr>
          <p:txBody>
            <a:bodyPr wrap="none" anchor="ctr"/>
            <a:lstStyle/>
            <a:p>
              <a:pPr algn="ctr">
                <a:defRPr/>
              </a:pPr>
              <a:r>
                <a:rPr lang="en-US" sz="1300">
                  <a:ea typeface="+mn-ea"/>
                  <a:cs typeface="+mn-cs"/>
                </a:rPr>
                <a:t>AKT</a:t>
              </a:r>
            </a:p>
          </p:txBody>
        </p:sp>
        <p:sp>
          <p:nvSpPr>
            <p:cNvPr id="66592" name="AutoShape 1151"/>
            <p:cNvSpPr>
              <a:spLocks noChangeArrowheads="1"/>
            </p:cNvSpPr>
            <p:nvPr/>
          </p:nvSpPr>
          <p:spPr bwMode="auto">
            <a:xfrm>
              <a:off x="3185" y="2186"/>
              <a:ext cx="461" cy="115"/>
            </a:xfrm>
            <a:prstGeom prst="roundRect">
              <a:avLst>
                <a:gd name="adj" fmla="val 16667"/>
              </a:avLst>
            </a:prstGeom>
            <a:gradFill rotWithShape="1">
              <a:gsLst>
                <a:gs pos="0">
                  <a:srgbClr val="A400A4"/>
                </a:gs>
                <a:gs pos="100000">
                  <a:srgbClr val="4C004C"/>
                </a:gs>
              </a:gsLst>
              <a:lin ang="5400000" scaled="1"/>
            </a:gradFill>
            <a:ln w="38100">
              <a:noFill/>
              <a:round/>
              <a:headEnd/>
              <a:tailEnd/>
            </a:ln>
          </p:spPr>
          <p:txBody>
            <a:bodyPr wrap="none" anchor="ctr">
              <a:prstTxWarp prst="textNoShape">
                <a:avLst/>
              </a:prstTxWarp>
            </a:bodyPr>
            <a:lstStyle/>
            <a:p>
              <a:pPr algn="ctr"/>
              <a:r>
                <a:rPr lang="en-US" sz="1300"/>
                <a:t>Sos-1</a:t>
              </a:r>
            </a:p>
          </p:txBody>
        </p:sp>
        <p:sp>
          <p:nvSpPr>
            <p:cNvPr id="66593" name="Line 1152"/>
            <p:cNvSpPr>
              <a:spLocks noChangeShapeType="1"/>
            </p:cNvSpPr>
            <p:nvPr/>
          </p:nvSpPr>
          <p:spPr bwMode="auto">
            <a:xfrm rot="21290228" flipH="1">
              <a:off x="1975" y="2110"/>
              <a:ext cx="169" cy="189"/>
            </a:xfrm>
            <a:prstGeom prst="line">
              <a:avLst/>
            </a:prstGeom>
            <a:noFill/>
            <a:ln w="28575">
              <a:solidFill>
                <a:schemeClr val="tx1"/>
              </a:solidFill>
              <a:round/>
              <a:headEnd/>
              <a:tailEnd type="triangle" w="med" len="med"/>
            </a:ln>
          </p:spPr>
          <p:txBody>
            <a:bodyPr>
              <a:prstTxWarp prst="textNoShape">
                <a:avLst/>
              </a:prstTxWarp>
            </a:bodyPr>
            <a:lstStyle/>
            <a:p>
              <a:endParaRPr lang="en-US"/>
            </a:p>
          </p:txBody>
        </p:sp>
        <p:sp>
          <p:nvSpPr>
            <p:cNvPr id="66594" name="Line 1153"/>
            <p:cNvSpPr>
              <a:spLocks noChangeShapeType="1"/>
            </p:cNvSpPr>
            <p:nvPr/>
          </p:nvSpPr>
          <p:spPr bwMode="auto">
            <a:xfrm rot="21290228" flipH="1">
              <a:off x="2721" y="2759"/>
              <a:ext cx="14" cy="139"/>
            </a:xfrm>
            <a:prstGeom prst="line">
              <a:avLst/>
            </a:prstGeom>
            <a:noFill/>
            <a:ln w="28575">
              <a:solidFill>
                <a:schemeClr val="tx1"/>
              </a:solidFill>
              <a:round/>
              <a:headEnd/>
              <a:tailEnd type="triangle" w="med" len="med"/>
            </a:ln>
          </p:spPr>
          <p:txBody>
            <a:bodyPr>
              <a:prstTxWarp prst="textNoShape">
                <a:avLst/>
              </a:prstTxWarp>
            </a:bodyPr>
            <a:lstStyle/>
            <a:p>
              <a:endParaRPr lang="en-US"/>
            </a:p>
          </p:txBody>
        </p:sp>
        <p:sp>
          <p:nvSpPr>
            <p:cNvPr id="66595" name="Line 1154"/>
            <p:cNvSpPr>
              <a:spLocks noChangeShapeType="1"/>
            </p:cNvSpPr>
            <p:nvPr/>
          </p:nvSpPr>
          <p:spPr bwMode="auto">
            <a:xfrm rot="21290228" flipH="1">
              <a:off x="2721" y="3048"/>
              <a:ext cx="14" cy="139"/>
            </a:xfrm>
            <a:prstGeom prst="line">
              <a:avLst/>
            </a:prstGeom>
            <a:noFill/>
            <a:ln w="28575">
              <a:solidFill>
                <a:schemeClr val="tx1"/>
              </a:solidFill>
              <a:round/>
              <a:headEnd/>
              <a:tailEnd type="triangle" w="med" len="med"/>
            </a:ln>
          </p:spPr>
          <p:txBody>
            <a:bodyPr>
              <a:prstTxWarp prst="textNoShape">
                <a:avLst/>
              </a:prstTxWarp>
            </a:bodyPr>
            <a:lstStyle/>
            <a:p>
              <a:endParaRPr lang="en-US"/>
            </a:p>
          </p:txBody>
        </p:sp>
        <p:sp>
          <p:nvSpPr>
            <p:cNvPr id="66596" name="Line 1155"/>
            <p:cNvSpPr>
              <a:spLocks noChangeShapeType="1"/>
            </p:cNvSpPr>
            <p:nvPr/>
          </p:nvSpPr>
          <p:spPr bwMode="auto">
            <a:xfrm rot="21290228" flipH="1">
              <a:off x="3683" y="2753"/>
              <a:ext cx="14" cy="139"/>
            </a:xfrm>
            <a:prstGeom prst="line">
              <a:avLst/>
            </a:prstGeom>
            <a:noFill/>
            <a:ln w="28575">
              <a:solidFill>
                <a:schemeClr val="tx1"/>
              </a:solidFill>
              <a:round/>
              <a:headEnd/>
              <a:tailEnd type="triangle" w="med" len="med"/>
            </a:ln>
          </p:spPr>
          <p:txBody>
            <a:bodyPr>
              <a:prstTxWarp prst="textNoShape">
                <a:avLst/>
              </a:prstTxWarp>
            </a:bodyPr>
            <a:lstStyle/>
            <a:p>
              <a:endParaRPr lang="en-US"/>
            </a:p>
          </p:txBody>
        </p:sp>
      </p:grpSp>
      <p:sp>
        <p:nvSpPr>
          <p:cNvPr id="12297" name="Rectangle 1157"/>
          <p:cNvSpPr>
            <a:spLocks noGrp="1" noChangeArrowheads="1"/>
          </p:cNvSpPr>
          <p:nvPr>
            <p:ph type="title"/>
          </p:nvPr>
        </p:nvSpPr>
        <p:spPr/>
        <p:txBody>
          <a:bodyPr/>
          <a:lstStyle/>
          <a:p>
            <a:pPr eaLnBrk="1" hangingPunct="1">
              <a:defRPr/>
            </a:pPr>
            <a:r>
              <a:rPr lang="en-US" smtClean="0"/>
              <a:t>EGF Pathway</a:t>
            </a:r>
          </a:p>
        </p:txBody>
      </p:sp>
    </p:spTree>
  </p:cSld>
  <p:clrMapOvr>
    <a:masterClrMapping/>
  </p:clrMapOvr>
  <p:transition xmlns:p14="http://schemas.microsoft.com/office/powerpoint/2010/main">
    <p:fade/>
  </p:transition>
  <p:timing>
    <p:tnLst>
      <p:par>
        <p:cTn xmlns:p14="http://schemas.microsoft.com/office/powerpoint/2010/mai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11970" name="Picture 2"/>
          <p:cNvPicPr>
            <a:picLocks noChangeAspect="1" noChangeArrowheads="1"/>
          </p:cNvPicPr>
          <p:nvPr/>
        </p:nvPicPr>
        <p:blipFill>
          <a:blip r:embed="rId2"/>
          <a:srcRect/>
          <a:stretch>
            <a:fillRect/>
          </a:stretch>
        </p:blipFill>
        <p:spPr bwMode="auto">
          <a:xfrm>
            <a:off x="2698750" y="2279650"/>
            <a:ext cx="552450" cy="1103313"/>
          </a:xfrm>
          <a:prstGeom prst="rect">
            <a:avLst/>
          </a:prstGeom>
          <a:noFill/>
          <a:ln w="9525">
            <a:noFill/>
            <a:miter lim="800000"/>
            <a:headEnd/>
            <a:tailEnd/>
          </a:ln>
        </p:spPr>
      </p:pic>
      <p:pic>
        <p:nvPicPr>
          <p:cNvPr id="211971" name="Picture 3"/>
          <p:cNvPicPr>
            <a:picLocks noChangeAspect="1" noChangeArrowheads="1"/>
          </p:cNvPicPr>
          <p:nvPr/>
        </p:nvPicPr>
        <p:blipFill>
          <a:blip r:embed="rId2"/>
          <a:srcRect/>
          <a:stretch>
            <a:fillRect/>
          </a:stretch>
        </p:blipFill>
        <p:spPr bwMode="auto">
          <a:xfrm>
            <a:off x="2079625" y="2279650"/>
            <a:ext cx="552450" cy="1103313"/>
          </a:xfrm>
          <a:prstGeom prst="rect">
            <a:avLst/>
          </a:prstGeom>
          <a:noFill/>
          <a:ln w="9525">
            <a:noFill/>
            <a:miter lim="800000"/>
            <a:headEnd/>
            <a:tailEnd/>
          </a:ln>
        </p:spPr>
      </p:pic>
      <p:sp>
        <p:nvSpPr>
          <p:cNvPr id="67588" name="Rectangle 79"/>
          <p:cNvSpPr>
            <a:spLocks noGrp="1" noChangeArrowheads="1"/>
          </p:cNvSpPr>
          <p:nvPr>
            <p:ph type="title" idx="4294967295"/>
          </p:nvPr>
        </p:nvSpPr>
        <p:spPr>
          <a:xfrm>
            <a:off x="457200" y="304800"/>
            <a:ext cx="8239125" cy="609600"/>
          </a:xfrm>
        </p:spPr>
        <p:txBody>
          <a:bodyPr/>
          <a:lstStyle/>
          <a:p>
            <a:pPr>
              <a:defRPr/>
            </a:pPr>
            <a:r>
              <a:rPr lang="en-US"/>
              <a:t>Targeting the EGFR pathway</a:t>
            </a:r>
          </a:p>
        </p:txBody>
      </p:sp>
      <p:pic>
        <p:nvPicPr>
          <p:cNvPr id="211973" name="Picture 5"/>
          <p:cNvPicPr>
            <a:picLocks noChangeAspect="1" noChangeArrowheads="1"/>
          </p:cNvPicPr>
          <p:nvPr/>
        </p:nvPicPr>
        <p:blipFill>
          <a:blip r:embed="rId3"/>
          <a:srcRect/>
          <a:stretch>
            <a:fillRect/>
          </a:stretch>
        </p:blipFill>
        <p:spPr bwMode="auto">
          <a:xfrm>
            <a:off x="811213" y="1782763"/>
            <a:ext cx="7165975" cy="568325"/>
          </a:xfrm>
          <a:prstGeom prst="rect">
            <a:avLst/>
          </a:prstGeom>
          <a:noFill/>
          <a:ln w="9525">
            <a:noFill/>
            <a:miter lim="800000"/>
            <a:headEnd/>
            <a:tailEnd/>
          </a:ln>
        </p:spPr>
      </p:pic>
      <p:pic>
        <p:nvPicPr>
          <p:cNvPr id="211974" name="Picture 6"/>
          <p:cNvPicPr>
            <a:picLocks noChangeAspect="1" noChangeArrowheads="1"/>
          </p:cNvPicPr>
          <p:nvPr/>
        </p:nvPicPr>
        <p:blipFill>
          <a:blip r:embed="rId4"/>
          <a:srcRect/>
          <a:stretch>
            <a:fillRect/>
          </a:stretch>
        </p:blipFill>
        <p:spPr bwMode="auto">
          <a:xfrm>
            <a:off x="1998663" y="1619250"/>
            <a:ext cx="712787" cy="669925"/>
          </a:xfrm>
          <a:prstGeom prst="rect">
            <a:avLst/>
          </a:prstGeom>
          <a:noFill/>
          <a:ln w="9525">
            <a:noFill/>
            <a:miter lim="800000"/>
            <a:headEnd/>
            <a:tailEnd/>
          </a:ln>
        </p:spPr>
      </p:pic>
      <p:pic>
        <p:nvPicPr>
          <p:cNvPr id="211975" name="Picture 7"/>
          <p:cNvPicPr>
            <a:picLocks noChangeAspect="1" noChangeArrowheads="1"/>
          </p:cNvPicPr>
          <p:nvPr/>
        </p:nvPicPr>
        <p:blipFill>
          <a:blip r:embed="rId5"/>
          <a:srcRect/>
          <a:stretch>
            <a:fillRect/>
          </a:stretch>
        </p:blipFill>
        <p:spPr bwMode="auto">
          <a:xfrm>
            <a:off x="1789113" y="3230563"/>
            <a:ext cx="1166812" cy="490537"/>
          </a:xfrm>
          <a:prstGeom prst="rect">
            <a:avLst/>
          </a:prstGeom>
          <a:noFill/>
          <a:ln w="9525">
            <a:noFill/>
            <a:miter lim="800000"/>
            <a:headEnd/>
            <a:tailEnd/>
          </a:ln>
        </p:spPr>
      </p:pic>
      <p:pic>
        <p:nvPicPr>
          <p:cNvPr id="211976" name="Picture 8"/>
          <p:cNvPicPr>
            <a:picLocks noChangeAspect="1" noChangeArrowheads="1"/>
          </p:cNvPicPr>
          <p:nvPr/>
        </p:nvPicPr>
        <p:blipFill>
          <a:blip r:embed="rId5"/>
          <a:srcRect/>
          <a:stretch>
            <a:fillRect/>
          </a:stretch>
        </p:blipFill>
        <p:spPr bwMode="auto">
          <a:xfrm>
            <a:off x="2963863" y="2890838"/>
            <a:ext cx="1165225" cy="490537"/>
          </a:xfrm>
          <a:prstGeom prst="rect">
            <a:avLst/>
          </a:prstGeom>
          <a:noFill/>
          <a:ln w="9525">
            <a:noFill/>
            <a:miter lim="800000"/>
            <a:headEnd/>
            <a:tailEnd/>
          </a:ln>
        </p:spPr>
      </p:pic>
      <p:pic>
        <p:nvPicPr>
          <p:cNvPr id="211977" name="Picture 9"/>
          <p:cNvPicPr>
            <a:picLocks noChangeAspect="1" noChangeArrowheads="1"/>
          </p:cNvPicPr>
          <p:nvPr/>
        </p:nvPicPr>
        <p:blipFill>
          <a:blip r:embed="rId5"/>
          <a:srcRect/>
          <a:stretch>
            <a:fillRect/>
          </a:stretch>
        </p:blipFill>
        <p:spPr bwMode="auto">
          <a:xfrm>
            <a:off x="3651250" y="3027363"/>
            <a:ext cx="1166813" cy="490537"/>
          </a:xfrm>
          <a:prstGeom prst="rect">
            <a:avLst/>
          </a:prstGeom>
          <a:noFill/>
          <a:ln w="9525">
            <a:noFill/>
            <a:miter lim="800000"/>
            <a:headEnd/>
            <a:tailEnd/>
          </a:ln>
        </p:spPr>
      </p:pic>
      <p:pic>
        <p:nvPicPr>
          <p:cNvPr id="211978" name="Picture 10"/>
          <p:cNvPicPr>
            <a:picLocks noChangeAspect="1" noChangeArrowheads="1"/>
          </p:cNvPicPr>
          <p:nvPr/>
        </p:nvPicPr>
        <p:blipFill>
          <a:blip r:embed="rId5"/>
          <a:srcRect/>
          <a:stretch>
            <a:fillRect/>
          </a:stretch>
        </p:blipFill>
        <p:spPr bwMode="auto">
          <a:xfrm>
            <a:off x="4368800" y="3130550"/>
            <a:ext cx="1166813" cy="490538"/>
          </a:xfrm>
          <a:prstGeom prst="rect">
            <a:avLst/>
          </a:prstGeom>
          <a:noFill/>
          <a:ln w="9525">
            <a:noFill/>
            <a:miter lim="800000"/>
            <a:headEnd/>
            <a:tailEnd/>
          </a:ln>
        </p:spPr>
      </p:pic>
      <p:pic>
        <p:nvPicPr>
          <p:cNvPr id="211979" name="Picture 11"/>
          <p:cNvPicPr>
            <a:picLocks noChangeAspect="1" noChangeArrowheads="1"/>
          </p:cNvPicPr>
          <p:nvPr/>
        </p:nvPicPr>
        <p:blipFill>
          <a:blip r:embed="rId5"/>
          <a:srcRect/>
          <a:stretch>
            <a:fillRect/>
          </a:stretch>
        </p:blipFill>
        <p:spPr bwMode="auto">
          <a:xfrm>
            <a:off x="2995613" y="2382838"/>
            <a:ext cx="1166812" cy="490537"/>
          </a:xfrm>
          <a:prstGeom prst="rect">
            <a:avLst/>
          </a:prstGeom>
          <a:noFill/>
          <a:ln w="9525">
            <a:noFill/>
            <a:miter lim="800000"/>
            <a:headEnd/>
            <a:tailEnd/>
          </a:ln>
        </p:spPr>
      </p:pic>
      <p:pic>
        <p:nvPicPr>
          <p:cNvPr id="211980" name="Picture 12"/>
          <p:cNvPicPr>
            <a:picLocks noChangeAspect="1" noChangeArrowheads="1"/>
          </p:cNvPicPr>
          <p:nvPr/>
        </p:nvPicPr>
        <p:blipFill>
          <a:blip r:embed="rId5"/>
          <a:srcRect/>
          <a:stretch>
            <a:fillRect/>
          </a:stretch>
        </p:blipFill>
        <p:spPr bwMode="auto">
          <a:xfrm>
            <a:off x="3714750" y="2484438"/>
            <a:ext cx="1165225" cy="490537"/>
          </a:xfrm>
          <a:prstGeom prst="rect">
            <a:avLst/>
          </a:prstGeom>
          <a:noFill/>
          <a:ln w="9525">
            <a:noFill/>
            <a:miter lim="800000"/>
            <a:headEnd/>
            <a:tailEnd/>
          </a:ln>
        </p:spPr>
      </p:pic>
      <p:pic>
        <p:nvPicPr>
          <p:cNvPr id="211981" name="Picture 13"/>
          <p:cNvPicPr>
            <a:picLocks noChangeAspect="1" noChangeArrowheads="1"/>
          </p:cNvPicPr>
          <p:nvPr/>
        </p:nvPicPr>
        <p:blipFill>
          <a:blip r:embed="rId5"/>
          <a:srcRect/>
          <a:stretch>
            <a:fillRect/>
          </a:stretch>
        </p:blipFill>
        <p:spPr bwMode="auto">
          <a:xfrm>
            <a:off x="1077913" y="4535488"/>
            <a:ext cx="1166812" cy="490537"/>
          </a:xfrm>
          <a:prstGeom prst="rect">
            <a:avLst/>
          </a:prstGeom>
          <a:noFill/>
          <a:ln w="9525">
            <a:noFill/>
            <a:miter lim="800000"/>
            <a:headEnd/>
            <a:tailEnd/>
          </a:ln>
        </p:spPr>
      </p:pic>
      <p:pic>
        <p:nvPicPr>
          <p:cNvPr id="211982" name="Picture 14"/>
          <p:cNvPicPr>
            <a:picLocks noChangeAspect="1" noChangeArrowheads="1"/>
          </p:cNvPicPr>
          <p:nvPr/>
        </p:nvPicPr>
        <p:blipFill>
          <a:blip r:embed="rId5"/>
          <a:srcRect/>
          <a:stretch>
            <a:fillRect/>
          </a:stretch>
        </p:blipFill>
        <p:spPr bwMode="auto">
          <a:xfrm>
            <a:off x="1416050" y="3781425"/>
            <a:ext cx="1166813" cy="490538"/>
          </a:xfrm>
          <a:prstGeom prst="rect">
            <a:avLst/>
          </a:prstGeom>
          <a:noFill/>
          <a:ln w="9525">
            <a:noFill/>
            <a:miter lim="800000"/>
            <a:headEnd/>
            <a:tailEnd/>
          </a:ln>
        </p:spPr>
      </p:pic>
      <p:pic>
        <p:nvPicPr>
          <p:cNvPr id="211983" name="Picture 15"/>
          <p:cNvPicPr>
            <a:picLocks noChangeAspect="1" noChangeArrowheads="1"/>
          </p:cNvPicPr>
          <p:nvPr/>
        </p:nvPicPr>
        <p:blipFill>
          <a:blip r:embed="rId5"/>
          <a:srcRect/>
          <a:stretch>
            <a:fillRect/>
          </a:stretch>
        </p:blipFill>
        <p:spPr bwMode="auto">
          <a:xfrm>
            <a:off x="3790950" y="3781425"/>
            <a:ext cx="1166813" cy="490538"/>
          </a:xfrm>
          <a:prstGeom prst="rect">
            <a:avLst/>
          </a:prstGeom>
          <a:noFill/>
          <a:ln w="9525">
            <a:noFill/>
            <a:miter lim="800000"/>
            <a:headEnd/>
            <a:tailEnd/>
          </a:ln>
        </p:spPr>
      </p:pic>
      <p:pic>
        <p:nvPicPr>
          <p:cNvPr id="211984" name="Picture 16"/>
          <p:cNvPicPr>
            <a:picLocks noChangeAspect="1" noChangeArrowheads="1"/>
          </p:cNvPicPr>
          <p:nvPr/>
        </p:nvPicPr>
        <p:blipFill>
          <a:blip r:embed="rId5"/>
          <a:srcRect/>
          <a:stretch>
            <a:fillRect/>
          </a:stretch>
        </p:blipFill>
        <p:spPr bwMode="auto">
          <a:xfrm>
            <a:off x="2420938" y="4535488"/>
            <a:ext cx="1166812" cy="490537"/>
          </a:xfrm>
          <a:prstGeom prst="rect">
            <a:avLst/>
          </a:prstGeom>
          <a:noFill/>
          <a:ln w="9525">
            <a:noFill/>
            <a:miter lim="800000"/>
            <a:headEnd/>
            <a:tailEnd/>
          </a:ln>
        </p:spPr>
      </p:pic>
      <p:pic>
        <p:nvPicPr>
          <p:cNvPr id="211985" name="Picture 17"/>
          <p:cNvPicPr>
            <a:picLocks noChangeAspect="1" noChangeArrowheads="1"/>
          </p:cNvPicPr>
          <p:nvPr/>
        </p:nvPicPr>
        <p:blipFill>
          <a:blip r:embed="rId5"/>
          <a:srcRect/>
          <a:stretch>
            <a:fillRect/>
          </a:stretch>
        </p:blipFill>
        <p:spPr bwMode="auto">
          <a:xfrm>
            <a:off x="3744913" y="4535488"/>
            <a:ext cx="1166812" cy="490537"/>
          </a:xfrm>
          <a:prstGeom prst="rect">
            <a:avLst/>
          </a:prstGeom>
          <a:noFill/>
          <a:ln w="9525">
            <a:noFill/>
            <a:miter lim="800000"/>
            <a:headEnd/>
            <a:tailEnd/>
          </a:ln>
        </p:spPr>
      </p:pic>
      <p:pic>
        <p:nvPicPr>
          <p:cNvPr id="211986" name="Picture 18"/>
          <p:cNvPicPr>
            <a:picLocks noChangeAspect="1" noChangeArrowheads="1"/>
          </p:cNvPicPr>
          <p:nvPr/>
        </p:nvPicPr>
        <p:blipFill>
          <a:blip r:embed="rId5"/>
          <a:srcRect/>
          <a:stretch>
            <a:fillRect/>
          </a:stretch>
        </p:blipFill>
        <p:spPr bwMode="auto">
          <a:xfrm>
            <a:off x="4916488" y="4535488"/>
            <a:ext cx="1166812" cy="490537"/>
          </a:xfrm>
          <a:prstGeom prst="rect">
            <a:avLst/>
          </a:prstGeom>
          <a:noFill/>
          <a:ln w="9525">
            <a:noFill/>
            <a:miter lim="800000"/>
            <a:headEnd/>
            <a:tailEnd/>
          </a:ln>
        </p:spPr>
      </p:pic>
      <p:pic>
        <p:nvPicPr>
          <p:cNvPr id="211987" name="Picture 19"/>
          <p:cNvPicPr>
            <a:picLocks noChangeAspect="1" noChangeArrowheads="1"/>
          </p:cNvPicPr>
          <p:nvPr/>
        </p:nvPicPr>
        <p:blipFill>
          <a:blip r:embed="rId5"/>
          <a:srcRect/>
          <a:stretch>
            <a:fillRect/>
          </a:stretch>
        </p:blipFill>
        <p:spPr bwMode="auto">
          <a:xfrm>
            <a:off x="6521450" y="5187950"/>
            <a:ext cx="1166813" cy="490538"/>
          </a:xfrm>
          <a:prstGeom prst="rect">
            <a:avLst/>
          </a:prstGeom>
          <a:noFill/>
          <a:ln w="9525">
            <a:noFill/>
            <a:miter lim="800000"/>
            <a:headEnd/>
            <a:tailEnd/>
          </a:ln>
        </p:spPr>
      </p:pic>
      <p:pic>
        <p:nvPicPr>
          <p:cNvPr id="211988" name="Picture 20"/>
          <p:cNvPicPr>
            <a:picLocks noChangeAspect="1" noChangeArrowheads="1"/>
          </p:cNvPicPr>
          <p:nvPr/>
        </p:nvPicPr>
        <p:blipFill>
          <a:blip r:embed="rId5"/>
          <a:srcRect/>
          <a:stretch>
            <a:fillRect/>
          </a:stretch>
        </p:blipFill>
        <p:spPr bwMode="auto">
          <a:xfrm>
            <a:off x="6521450" y="4506913"/>
            <a:ext cx="1166813" cy="490537"/>
          </a:xfrm>
          <a:prstGeom prst="rect">
            <a:avLst/>
          </a:prstGeom>
          <a:noFill/>
          <a:ln w="9525">
            <a:noFill/>
            <a:miter lim="800000"/>
            <a:headEnd/>
            <a:tailEnd/>
          </a:ln>
        </p:spPr>
      </p:pic>
      <p:pic>
        <p:nvPicPr>
          <p:cNvPr id="211989" name="Picture 21"/>
          <p:cNvPicPr>
            <a:picLocks noChangeAspect="1" noChangeArrowheads="1"/>
          </p:cNvPicPr>
          <p:nvPr/>
        </p:nvPicPr>
        <p:blipFill>
          <a:blip r:embed="rId5"/>
          <a:srcRect/>
          <a:stretch>
            <a:fillRect/>
          </a:stretch>
        </p:blipFill>
        <p:spPr bwMode="auto">
          <a:xfrm>
            <a:off x="6521450" y="3802063"/>
            <a:ext cx="1166813" cy="490537"/>
          </a:xfrm>
          <a:prstGeom prst="rect">
            <a:avLst/>
          </a:prstGeom>
          <a:noFill/>
          <a:ln w="9525">
            <a:noFill/>
            <a:miter lim="800000"/>
            <a:headEnd/>
            <a:tailEnd/>
          </a:ln>
        </p:spPr>
      </p:pic>
      <p:pic>
        <p:nvPicPr>
          <p:cNvPr id="211990" name="Picture 22"/>
          <p:cNvPicPr>
            <a:picLocks noChangeAspect="1" noChangeArrowheads="1"/>
          </p:cNvPicPr>
          <p:nvPr/>
        </p:nvPicPr>
        <p:blipFill>
          <a:blip r:embed="rId5"/>
          <a:srcRect/>
          <a:stretch>
            <a:fillRect/>
          </a:stretch>
        </p:blipFill>
        <p:spPr bwMode="auto">
          <a:xfrm>
            <a:off x="6521450" y="3163888"/>
            <a:ext cx="1166813" cy="490537"/>
          </a:xfrm>
          <a:prstGeom prst="rect">
            <a:avLst/>
          </a:prstGeom>
          <a:noFill/>
          <a:ln w="9525">
            <a:noFill/>
            <a:miter lim="800000"/>
            <a:headEnd/>
            <a:tailEnd/>
          </a:ln>
        </p:spPr>
      </p:pic>
      <p:sp>
        <p:nvSpPr>
          <p:cNvPr id="211991" name="Text Box 24"/>
          <p:cNvSpPr txBox="1">
            <a:spLocks noChangeArrowheads="1"/>
          </p:cNvSpPr>
          <p:nvPr/>
        </p:nvSpPr>
        <p:spPr bwMode="auto">
          <a:xfrm>
            <a:off x="6313487" y="6629400"/>
            <a:ext cx="2601913" cy="150041"/>
          </a:xfrm>
          <a:prstGeom prst="rect">
            <a:avLst/>
          </a:prstGeom>
          <a:noFill/>
          <a:ln w="9525">
            <a:noFill/>
            <a:miter lim="800000"/>
            <a:headEnd/>
            <a:tailEnd/>
          </a:ln>
        </p:spPr>
        <p:txBody>
          <a:bodyPr lIns="0" tIns="0" rIns="0" bIns="0">
            <a:prstTxWarp prst="textNoShape">
              <a:avLst/>
            </a:prstTxWarp>
            <a:spAutoFit/>
          </a:bodyPr>
          <a:lstStyle/>
          <a:p>
            <a:pPr algn="r" defTabSz="828675">
              <a:lnSpc>
                <a:spcPct val="97000"/>
              </a:lnSpc>
              <a:buClr>
                <a:srgbClr val="000000"/>
              </a:buClr>
              <a:buSzPct val="45000"/>
              <a:buFont typeface="StarSymbol" charset="0"/>
              <a:buNone/>
              <a:tabLst>
                <a:tab pos="657225" algn="l"/>
                <a:tab pos="1312863" algn="l"/>
                <a:tab pos="1970088" algn="l"/>
                <a:tab pos="2627313" algn="l"/>
                <a:tab pos="3282950" algn="l"/>
                <a:tab pos="3940175" algn="l"/>
                <a:tab pos="4595813" algn="l"/>
                <a:tab pos="5253038" algn="l"/>
                <a:tab pos="5910263" algn="l"/>
                <a:tab pos="6565900" algn="l"/>
              </a:tabLst>
            </a:pPr>
            <a:r>
              <a:rPr lang="en-GB" sz="1000" dirty="0" err="1"/>
              <a:t>Mendelsohn</a:t>
            </a:r>
            <a:r>
              <a:rPr lang="en-GB" sz="1000" dirty="0"/>
              <a:t> et al. JCO 2003</a:t>
            </a:r>
          </a:p>
        </p:txBody>
      </p:sp>
      <p:sp>
        <p:nvSpPr>
          <p:cNvPr id="211992" name="Text Box 25"/>
          <p:cNvSpPr txBox="1">
            <a:spLocks noChangeArrowheads="1"/>
          </p:cNvSpPr>
          <p:nvPr/>
        </p:nvSpPr>
        <p:spPr bwMode="auto">
          <a:xfrm>
            <a:off x="1346200" y="4570413"/>
            <a:ext cx="785813" cy="338137"/>
          </a:xfrm>
          <a:prstGeom prst="rect">
            <a:avLst/>
          </a:prstGeom>
          <a:noFill/>
          <a:ln w="9525">
            <a:noFill/>
            <a:miter lim="800000"/>
            <a:headEnd/>
            <a:tailEnd/>
          </a:ln>
        </p:spPr>
        <p:txBody>
          <a:bodyPr wrap="none">
            <a:prstTxWarp prst="textNoShape">
              <a:avLst/>
            </a:prstTxWarp>
            <a:spAutoFit/>
          </a:bodyPr>
          <a:lstStyle/>
          <a:p>
            <a:pPr defTabSz="1152525"/>
            <a:r>
              <a:rPr lang="en-GB" sz="1600">
                <a:solidFill>
                  <a:srgbClr val="0606B9"/>
                </a:solidFill>
              </a:rPr>
              <a:t>mTOR</a:t>
            </a:r>
          </a:p>
        </p:txBody>
      </p:sp>
      <p:sp>
        <p:nvSpPr>
          <p:cNvPr id="211993" name="Text Box 26"/>
          <p:cNvSpPr txBox="1">
            <a:spLocks noChangeArrowheads="1"/>
          </p:cNvSpPr>
          <p:nvPr/>
        </p:nvSpPr>
        <p:spPr bwMode="auto">
          <a:xfrm>
            <a:off x="2708275" y="4570413"/>
            <a:ext cx="742950" cy="338137"/>
          </a:xfrm>
          <a:prstGeom prst="rect">
            <a:avLst/>
          </a:prstGeom>
          <a:noFill/>
          <a:ln w="9525">
            <a:noFill/>
            <a:miter lim="800000"/>
            <a:headEnd/>
            <a:tailEnd/>
          </a:ln>
        </p:spPr>
        <p:txBody>
          <a:bodyPr wrap="none">
            <a:prstTxWarp prst="textNoShape">
              <a:avLst/>
            </a:prstTxWarp>
            <a:spAutoFit/>
          </a:bodyPr>
          <a:lstStyle/>
          <a:p>
            <a:pPr defTabSz="1152525"/>
            <a:r>
              <a:rPr lang="en-GB" sz="1600">
                <a:solidFill>
                  <a:srgbClr val="0606B9"/>
                </a:solidFill>
              </a:rPr>
              <a:t>FKHR</a:t>
            </a:r>
          </a:p>
        </p:txBody>
      </p:sp>
      <p:sp>
        <p:nvSpPr>
          <p:cNvPr id="211994" name="Text Box 27"/>
          <p:cNvSpPr txBox="1">
            <a:spLocks noChangeArrowheads="1"/>
          </p:cNvSpPr>
          <p:nvPr/>
        </p:nvSpPr>
        <p:spPr bwMode="auto">
          <a:xfrm>
            <a:off x="3992563" y="4570413"/>
            <a:ext cx="846137" cy="338137"/>
          </a:xfrm>
          <a:prstGeom prst="rect">
            <a:avLst/>
          </a:prstGeom>
          <a:noFill/>
          <a:ln w="9525">
            <a:noFill/>
            <a:miter lim="800000"/>
            <a:headEnd/>
            <a:tailEnd/>
          </a:ln>
        </p:spPr>
        <p:txBody>
          <a:bodyPr wrap="none">
            <a:prstTxWarp prst="textNoShape">
              <a:avLst/>
            </a:prstTxWarp>
            <a:spAutoFit/>
          </a:bodyPr>
          <a:lstStyle/>
          <a:p>
            <a:pPr defTabSz="1152525"/>
            <a:r>
              <a:rPr lang="en-GB" sz="1600">
                <a:solidFill>
                  <a:srgbClr val="0606B9"/>
                </a:solidFill>
              </a:rPr>
              <a:t>GSK–3</a:t>
            </a:r>
          </a:p>
        </p:txBody>
      </p:sp>
      <p:sp>
        <p:nvSpPr>
          <p:cNvPr id="211995" name="Text Box 28"/>
          <p:cNvSpPr txBox="1">
            <a:spLocks noChangeArrowheads="1"/>
          </p:cNvSpPr>
          <p:nvPr/>
        </p:nvSpPr>
        <p:spPr bwMode="auto">
          <a:xfrm>
            <a:off x="5275263" y="4570413"/>
            <a:ext cx="549275" cy="338137"/>
          </a:xfrm>
          <a:prstGeom prst="rect">
            <a:avLst/>
          </a:prstGeom>
          <a:noFill/>
          <a:ln w="9525">
            <a:noFill/>
            <a:miter lim="800000"/>
            <a:headEnd/>
            <a:tailEnd/>
          </a:ln>
        </p:spPr>
        <p:txBody>
          <a:bodyPr wrap="none">
            <a:prstTxWarp prst="textNoShape">
              <a:avLst/>
            </a:prstTxWarp>
            <a:spAutoFit/>
          </a:bodyPr>
          <a:lstStyle/>
          <a:p>
            <a:pPr defTabSz="1152525"/>
            <a:r>
              <a:rPr lang="en-GB" sz="1600">
                <a:solidFill>
                  <a:srgbClr val="0606B9"/>
                </a:solidFill>
              </a:rPr>
              <a:t>Bad</a:t>
            </a:r>
          </a:p>
        </p:txBody>
      </p:sp>
      <p:sp>
        <p:nvSpPr>
          <p:cNvPr id="211996" name="Text Box 29"/>
          <p:cNvSpPr txBox="1">
            <a:spLocks noChangeArrowheads="1"/>
          </p:cNvSpPr>
          <p:nvPr/>
        </p:nvSpPr>
        <p:spPr bwMode="auto">
          <a:xfrm>
            <a:off x="4171950" y="3811588"/>
            <a:ext cx="481013" cy="339725"/>
          </a:xfrm>
          <a:prstGeom prst="rect">
            <a:avLst/>
          </a:prstGeom>
          <a:noFill/>
          <a:ln w="9525">
            <a:noFill/>
            <a:miter lim="800000"/>
            <a:headEnd/>
            <a:tailEnd/>
          </a:ln>
        </p:spPr>
        <p:txBody>
          <a:bodyPr wrap="none">
            <a:prstTxWarp prst="textNoShape">
              <a:avLst/>
            </a:prstTxWarp>
            <a:spAutoFit/>
          </a:bodyPr>
          <a:lstStyle/>
          <a:p>
            <a:pPr defTabSz="1152525"/>
            <a:r>
              <a:rPr lang="en-GB" sz="1600">
                <a:solidFill>
                  <a:srgbClr val="0606B9"/>
                </a:solidFill>
              </a:rPr>
              <a:t>Akt</a:t>
            </a:r>
          </a:p>
        </p:txBody>
      </p:sp>
      <p:sp>
        <p:nvSpPr>
          <p:cNvPr id="211997" name="Text Box 30"/>
          <p:cNvSpPr txBox="1">
            <a:spLocks noChangeArrowheads="1"/>
          </p:cNvSpPr>
          <p:nvPr/>
        </p:nvSpPr>
        <p:spPr bwMode="auto">
          <a:xfrm>
            <a:off x="1712913" y="3814763"/>
            <a:ext cx="731837" cy="339725"/>
          </a:xfrm>
          <a:prstGeom prst="rect">
            <a:avLst/>
          </a:prstGeom>
          <a:noFill/>
          <a:ln w="9525">
            <a:noFill/>
            <a:miter lim="800000"/>
            <a:headEnd/>
            <a:tailEnd/>
          </a:ln>
        </p:spPr>
        <p:txBody>
          <a:bodyPr wrap="none">
            <a:prstTxWarp prst="textNoShape">
              <a:avLst/>
            </a:prstTxWarp>
            <a:spAutoFit/>
          </a:bodyPr>
          <a:lstStyle/>
          <a:p>
            <a:pPr defTabSz="1152525"/>
            <a:r>
              <a:rPr lang="en-GB" sz="1600">
                <a:solidFill>
                  <a:srgbClr val="0606B9"/>
                </a:solidFill>
              </a:rPr>
              <a:t>PTEN</a:t>
            </a:r>
          </a:p>
        </p:txBody>
      </p:sp>
      <p:sp>
        <p:nvSpPr>
          <p:cNvPr id="211998" name="Text Box 31"/>
          <p:cNvSpPr txBox="1">
            <a:spLocks noChangeArrowheads="1"/>
          </p:cNvSpPr>
          <p:nvPr/>
        </p:nvSpPr>
        <p:spPr bwMode="auto">
          <a:xfrm>
            <a:off x="2097088" y="3265488"/>
            <a:ext cx="630237" cy="339725"/>
          </a:xfrm>
          <a:prstGeom prst="rect">
            <a:avLst/>
          </a:prstGeom>
          <a:noFill/>
          <a:ln w="9525">
            <a:noFill/>
            <a:miter lim="800000"/>
            <a:headEnd/>
            <a:tailEnd/>
          </a:ln>
        </p:spPr>
        <p:txBody>
          <a:bodyPr wrap="none">
            <a:prstTxWarp prst="textNoShape">
              <a:avLst/>
            </a:prstTxWarp>
            <a:spAutoFit/>
          </a:bodyPr>
          <a:lstStyle/>
          <a:p>
            <a:pPr defTabSz="1152525"/>
            <a:r>
              <a:rPr lang="en-GB" sz="1600">
                <a:solidFill>
                  <a:srgbClr val="0606B9"/>
                </a:solidFill>
              </a:rPr>
              <a:t>PI3K</a:t>
            </a:r>
          </a:p>
        </p:txBody>
      </p:sp>
      <p:sp>
        <p:nvSpPr>
          <p:cNvPr id="211999" name="Text Box 32"/>
          <p:cNvSpPr txBox="1">
            <a:spLocks noChangeArrowheads="1"/>
          </p:cNvSpPr>
          <p:nvPr/>
        </p:nvSpPr>
        <p:spPr bwMode="auto">
          <a:xfrm>
            <a:off x="6794500" y="5241925"/>
            <a:ext cx="766763" cy="338138"/>
          </a:xfrm>
          <a:prstGeom prst="rect">
            <a:avLst/>
          </a:prstGeom>
          <a:noFill/>
          <a:ln w="9525">
            <a:noFill/>
            <a:miter lim="800000"/>
            <a:headEnd/>
            <a:tailEnd/>
          </a:ln>
        </p:spPr>
        <p:txBody>
          <a:bodyPr wrap="none">
            <a:prstTxWarp prst="textNoShape">
              <a:avLst/>
            </a:prstTxWarp>
            <a:spAutoFit/>
          </a:bodyPr>
          <a:lstStyle/>
          <a:p>
            <a:pPr defTabSz="1152525"/>
            <a:r>
              <a:rPr lang="en-GB" sz="1600">
                <a:solidFill>
                  <a:srgbClr val="0606B9"/>
                </a:solidFill>
              </a:rPr>
              <a:t>MAPK</a:t>
            </a:r>
          </a:p>
        </p:txBody>
      </p:sp>
      <p:sp>
        <p:nvSpPr>
          <p:cNvPr id="212000" name="Text Box 33"/>
          <p:cNvSpPr txBox="1">
            <a:spLocks noChangeArrowheads="1"/>
          </p:cNvSpPr>
          <p:nvPr/>
        </p:nvSpPr>
        <p:spPr bwMode="auto">
          <a:xfrm>
            <a:off x="6740525" y="4537075"/>
            <a:ext cx="914400" cy="339725"/>
          </a:xfrm>
          <a:prstGeom prst="rect">
            <a:avLst/>
          </a:prstGeom>
          <a:noFill/>
          <a:ln w="9525">
            <a:noFill/>
            <a:miter lim="800000"/>
            <a:headEnd/>
            <a:tailEnd/>
          </a:ln>
        </p:spPr>
        <p:txBody>
          <a:bodyPr wrap="none">
            <a:prstTxWarp prst="textNoShape">
              <a:avLst/>
            </a:prstTxWarp>
            <a:spAutoFit/>
          </a:bodyPr>
          <a:lstStyle/>
          <a:p>
            <a:pPr defTabSz="1152525"/>
            <a:r>
              <a:rPr lang="en-GB" sz="1600">
                <a:solidFill>
                  <a:srgbClr val="0606B9"/>
                </a:solidFill>
              </a:rPr>
              <a:t>MEK1/2</a:t>
            </a:r>
          </a:p>
        </p:txBody>
      </p:sp>
      <p:sp>
        <p:nvSpPr>
          <p:cNvPr id="212001" name="Text Box 34"/>
          <p:cNvSpPr txBox="1">
            <a:spLocks noChangeArrowheads="1"/>
          </p:cNvSpPr>
          <p:nvPr/>
        </p:nvSpPr>
        <p:spPr bwMode="auto">
          <a:xfrm>
            <a:off x="6900863" y="3832225"/>
            <a:ext cx="506412" cy="338138"/>
          </a:xfrm>
          <a:prstGeom prst="rect">
            <a:avLst/>
          </a:prstGeom>
          <a:noFill/>
          <a:ln w="9525">
            <a:noFill/>
            <a:miter lim="800000"/>
            <a:headEnd/>
            <a:tailEnd/>
          </a:ln>
        </p:spPr>
        <p:txBody>
          <a:bodyPr wrap="none">
            <a:prstTxWarp prst="textNoShape">
              <a:avLst/>
            </a:prstTxWarp>
            <a:spAutoFit/>
          </a:bodyPr>
          <a:lstStyle/>
          <a:p>
            <a:pPr defTabSz="1152525"/>
            <a:r>
              <a:rPr lang="en-GB" sz="1600">
                <a:solidFill>
                  <a:srgbClr val="0606B9"/>
                </a:solidFill>
              </a:rPr>
              <a:t>Raf</a:t>
            </a:r>
          </a:p>
        </p:txBody>
      </p:sp>
      <p:sp>
        <p:nvSpPr>
          <p:cNvPr id="212002" name="Text Box 35"/>
          <p:cNvSpPr txBox="1">
            <a:spLocks noChangeArrowheads="1"/>
          </p:cNvSpPr>
          <p:nvPr/>
        </p:nvSpPr>
        <p:spPr bwMode="auto">
          <a:xfrm>
            <a:off x="6883400" y="3201988"/>
            <a:ext cx="549275" cy="338137"/>
          </a:xfrm>
          <a:prstGeom prst="rect">
            <a:avLst/>
          </a:prstGeom>
          <a:noFill/>
          <a:ln w="9525">
            <a:noFill/>
            <a:miter lim="800000"/>
            <a:headEnd/>
            <a:tailEnd/>
          </a:ln>
        </p:spPr>
        <p:txBody>
          <a:bodyPr wrap="none">
            <a:prstTxWarp prst="textNoShape">
              <a:avLst/>
            </a:prstTxWarp>
            <a:spAutoFit/>
          </a:bodyPr>
          <a:lstStyle/>
          <a:p>
            <a:pPr defTabSz="1152525"/>
            <a:r>
              <a:rPr lang="en-GB" sz="1600">
                <a:solidFill>
                  <a:srgbClr val="0606B9"/>
                </a:solidFill>
              </a:rPr>
              <a:t>Ras</a:t>
            </a:r>
          </a:p>
        </p:txBody>
      </p:sp>
      <p:sp>
        <p:nvSpPr>
          <p:cNvPr id="212003" name="Line 36"/>
          <p:cNvSpPr>
            <a:spLocks noChangeShapeType="1"/>
          </p:cNvSpPr>
          <p:nvPr/>
        </p:nvSpPr>
        <p:spPr bwMode="auto">
          <a:xfrm>
            <a:off x="7104063" y="5613400"/>
            <a:ext cx="0" cy="458788"/>
          </a:xfrm>
          <a:prstGeom prst="line">
            <a:avLst/>
          </a:prstGeom>
          <a:noFill/>
          <a:ln w="38100">
            <a:solidFill>
              <a:schemeClr val="tx1"/>
            </a:solidFill>
            <a:round/>
            <a:headEnd/>
            <a:tailEnd type="triangle" w="lg" len="med"/>
          </a:ln>
        </p:spPr>
        <p:txBody>
          <a:bodyPr>
            <a:prstTxWarp prst="textNoShape">
              <a:avLst/>
            </a:prstTxWarp>
          </a:bodyPr>
          <a:lstStyle/>
          <a:p>
            <a:endParaRPr lang="en-US"/>
          </a:p>
        </p:txBody>
      </p:sp>
      <p:sp>
        <p:nvSpPr>
          <p:cNvPr id="212004" name="Line 37"/>
          <p:cNvSpPr>
            <a:spLocks noChangeShapeType="1"/>
          </p:cNvSpPr>
          <p:nvPr/>
        </p:nvSpPr>
        <p:spPr bwMode="auto">
          <a:xfrm>
            <a:off x="3030538" y="5849938"/>
            <a:ext cx="0" cy="222250"/>
          </a:xfrm>
          <a:prstGeom prst="line">
            <a:avLst/>
          </a:prstGeom>
          <a:noFill/>
          <a:ln w="38100">
            <a:solidFill>
              <a:schemeClr val="tx1"/>
            </a:solidFill>
            <a:round/>
            <a:headEnd/>
            <a:tailEnd type="triangle" w="lg" len="med"/>
          </a:ln>
        </p:spPr>
        <p:txBody>
          <a:bodyPr>
            <a:prstTxWarp prst="textNoShape">
              <a:avLst/>
            </a:prstTxWarp>
          </a:bodyPr>
          <a:lstStyle/>
          <a:p>
            <a:endParaRPr lang="en-US"/>
          </a:p>
        </p:txBody>
      </p:sp>
      <p:sp>
        <p:nvSpPr>
          <p:cNvPr id="212005" name="Line 38"/>
          <p:cNvSpPr>
            <a:spLocks noChangeShapeType="1"/>
          </p:cNvSpPr>
          <p:nvPr/>
        </p:nvSpPr>
        <p:spPr bwMode="auto">
          <a:xfrm>
            <a:off x="1693863" y="5056188"/>
            <a:ext cx="0" cy="1016000"/>
          </a:xfrm>
          <a:prstGeom prst="line">
            <a:avLst/>
          </a:prstGeom>
          <a:noFill/>
          <a:ln w="38100">
            <a:solidFill>
              <a:schemeClr val="tx1"/>
            </a:solidFill>
            <a:round/>
            <a:headEnd/>
            <a:tailEnd type="triangle" w="lg" len="med"/>
          </a:ln>
        </p:spPr>
        <p:txBody>
          <a:bodyPr>
            <a:prstTxWarp prst="textNoShape">
              <a:avLst/>
            </a:prstTxWarp>
          </a:bodyPr>
          <a:lstStyle/>
          <a:p>
            <a:endParaRPr lang="en-US"/>
          </a:p>
        </p:txBody>
      </p:sp>
      <p:sp>
        <p:nvSpPr>
          <p:cNvPr id="212006" name="Line 39"/>
          <p:cNvSpPr>
            <a:spLocks noChangeShapeType="1"/>
          </p:cNvSpPr>
          <p:nvPr/>
        </p:nvSpPr>
        <p:spPr bwMode="auto">
          <a:xfrm flipH="1">
            <a:off x="2184400" y="4197350"/>
            <a:ext cx="1550988" cy="401638"/>
          </a:xfrm>
          <a:prstGeom prst="line">
            <a:avLst/>
          </a:prstGeom>
          <a:noFill/>
          <a:ln w="38100">
            <a:solidFill>
              <a:schemeClr val="tx1"/>
            </a:solidFill>
            <a:round/>
            <a:headEnd/>
            <a:tailEnd type="triangle" w="lg" len="med"/>
          </a:ln>
        </p:spPr>
        <p:txBody>
          <a:bodyPr>
            <a:prstTxWarp prst="textNoShape">
              <a:avLst/>
            </a:prstTxWarp>
          </a:bodyPr>
          <a:lstStyle/>
          <a:p>
            <a:endParaRPr lang="en-US"/>
          </a:p>
        </p:txBody>
      </p:sp>
      <p:sp>
        <p:nvSpPr>
          <p:cNvPr id="212007" name="Line 40"/>
          <p:cNvSpPr>
            <a:spLocks noChangeShapeType="1"/>
          </p:cNvSpPr>
          <p:nvPr/>
        </p:nvSpPr>
        <p:spPr bwMode="auto">
          <a:xfrm>
            <a:off x="4760913" y="2854325"/>
            <a:ext cx="1706562" cy="403225"/>
          </a:xfrm>
          <a:prstGeom prst="line">
            <a:avLst/>
          </a:prstGeom>
          <a:noFill/>
          <a:ln w="38100">
            <a:solidFill>
              <a:schemeClr val="tx1"/>
            </a:solidFill>
            <a:round/>
            <a:headEnd/>
            <a:tailEnd type="triangle" w="lg" len="med"/>
          </a:ln>
        </p:spPr>
        <p:txBody>
          <a:bodyPr>
            <a:prstTxWarp prst="textNoShape">
              <a:avLst/>
            </a:prstTxWarp>
          </a:bodyPr>
          <a:lstStyle/>
          <a:p>
            <a:endParaRPr lang="en-US"/>
          </a:p>
        </p:txBody>
      </p:sp>
      <p:sp>
        <p:nvSpPr>
          <p:cNvPr id="212008" name="Line 41"/>
          <p:cNvSpPr>
            <a:spLocks noChangeShapeType="1"/>
          </p:cNvSpPr>
          <p:nvPr/>
        </p:nvSpPr>
        <p:spPr bwMode="auto">
          <a:xfrm flipV="1">
            <a:off x="5580063" y="3436938"/>
            <a:ext cx="866775" cy="4762"/>
          </a:xfrm>
          <a:prstGeom prst="line">
            <a:avLst/>
          </a:prstGeom>
          <a:noFill/>
          <a:ln w="38100">
            <a:solidFill>
              <a:schemeClr val="tx1"/>
            </a:solidFill>
            <a:round/>
            <a:headEnd/>
            <a:tailEnd type="triangle" w="lg" len="med"/>
          </a:ln>
        </p:spPr>
        <p:txBody>
          <a:bodyPr>
            <a:prstTxWarp prst="textNoShape">
              <a:avLst/>
            </a:prstTxWarp>
          </a:bodyPr>
          <a:lstStyle/>
          <a:p>
            <a:endParaRPr lang="en-US"/>
          </a:p>
        </p:txBody>
      </p:sp>
      <p:sp>
        <p:nvSpPr>
          <p:cNvPr id="212009" name="Line 42"/>
          <p:cNvSpPr>
            <a:spLocks noChangeShapeType="1"/>
          </p:cNvSpPr>
          <p:nvPr/>
        </p:nvSpPr>
        <p:spPr bwMode="auto">
          <a:xfrm>
            <a:off x="2949575" y="3556000"/>
            <a:ext cx="801688" cy="279400"/>
          </a:xfrm>
          <a:prstGeom prst="line">
            <a:avLst/>
          </a:prstGeom>
          <a:noFill/>
          <a:ln w="38100">
            <a:solidFill>
              <a:schemeClr val="tx1"/>
            </a:solidFill>
            <a:round/>
            <a:headEnd/>
            <a:tailEnd type="triangle" w="lg" len="med"/>
          </a:ln>
        </p:spPr>
        <p:txBody>
          <a:bodyPr>
            <a:prstTxWarp prst="textNoShape">
              <a:avLst/>
            </a:prstTxWarp>
          </a:bodyPr>
          <a:lstStyle/>
          <a:p>
            <a:endParaRPr lang="en-US"/>
          </a:p>
        </p:txBody>
      </p:sp>
      <p:sp>
        <p:nvSpPr>
          <p:cNvPr id="212010" name="Line 43"/>
          <p:cNvSpPr>
            <a:spLocks noChangeShapeType="1"/>
          </p:cNvSpPr>
          <p:nvPr/>
        </p:nvSpPr>
        <p:spPr bwMode="auto">
          <a:xfrm>
            <a:off x="2684463" y="4040188"/>
            <a:ext cx="1049337" cy="0"/>
          </a:xfrm>
          <a:prstGeom prst="line">
            <a:avLst/>
          </a:prstGeom>
          <a:noFill/>
          <a:ln w="38100">
            <a:solidFill>
              <a:schemeClr val="tx1"/>
            </a:solidFill>
            <a:round/>
            <a:headEnd/>
            <a:tailEnd type="none" w="lg" len="med"/>
          </a:ln>
        </p:spPr>
        <p:txBody>
          <a:bodyPr>
            <a:prstTxWarp prst="textNoShape">
              <a:avLst/>
            </a:prstTxWarp>
          </a:bodyPr>
          <a:lstStyle/>
          <a:p>
            <a:endParaRPr lang="en-US"/>
          </a:p>
        </p:txBody>
      </p:sp>
      <p:sp>
        <p:nvSpPr>
          <p:cNvPr id="212011" name="Line 44"/>
          <p:cNvSpPr>
            <a:spLocks noChangeShapeType="1"/>
          </p:cNvSpPr>
          <p:nvPr/>
        </p:nvSpPr>
        <p:spPr bwMode="auto">
          <a:xfrm rot="5400000">
            <a:off x="3636963" y="4037013"/>
            <a:ext cx="165100" cy="0"/>
          </a:xfrm>
          <a:prstGeom prst="line">
            <a:avLst/>
          </a:prstGeom>
          <a:noFill/>
          <a:ln w="38100">
            <a:solidFill>
              <a:schemeClr val="tx1"/>
            </a:solidFill>
            <a:round/>
            <a:headEnd/>
            <a:tailEnd type="none" w="lg" len="med"/>
          </a:ln>
        </p:spPr>
        <p:txBody>
          <a:bodyPr>
            <a:prstTxWarp prst="textNoShape">
              <a:avLst/>
            </a:prstTxWarp>
          </a:bodyPr>
          <a:lstStyle/>
          <a:p>
            <a:endParaRPr lang="en-US"/>
          </a:p>
        </p:txBody>
      </p:sp>
      <p:sp>
        <p:nvSpPr>
          <p:cNvPr id="212012" name="Line 45"/>
          <p:cNvSpPr>
            <a:spLocks noChangeShapeType="1"/>
          </p:cNvSpPr>
          <p:nvPr/>
        </p:nvSpPr>
        <p:spPr bwMode="auto">
          <a:xfrm rot="8723969">
            <a:off x="3455988" y="4354513"/>
            <a:ext cx="569912" cy="71437"/>
          </a:xfrm>
          <a:prstGeom prst="line">
            <a:avLst/>
          </a:prstGeom>
          <a:noFill/>
          <a:ln w="38100">
            <a:solidFill>
              <a:schemeClr val="tx1"/>
            </a:solidFill>
            <a:round/>
            <a:headEnd/>
            <a:tailEnd type="none" w="lg" len="med"/>
          </a:ln>
        </p:spPr>
        <p:txBody>
          <a:bodyPr>
            <a:prstTxWarp prst="textNoShape">
              <a:avLst/>
            </a:prstTxWarp>
          </a:bodyPr>
          <a:lstStyle/>
          <a:p>
            <a:endParaRPr lang="en-US"/>
          </a:p>
        </p:txBody>
      </p:sp>
      <p:sp>
        <p:nvSpPr>
          <p:cNvPr id="212013" name="Line 46"/>
          <p:cNvSpPr>
            <a:spLocks noChangeShapeType="1"/>
          </p:cNvSpPr>
          <p:nvPr/>
        </p:nvSpPr>
        <p:spPr bwMode="auto">
          <a:xfrm rot="-9085006">
            <a:off x="3433763" y="4576763"/>
            <a:ext cx="122237" cy="1587"/>
          </a:xfrm>
          <a:prstGeom prst="line">
            <a:avLst/>
          </a:prstGeom>
          <a:noFill/>
          <a:ln w="38100">
            <a:solidFill>
              <a:schemeClr val="tx1"/>
            </a:solidFill>
            <a:round/>
            <a:headEnd/>
            <a:tailEnd type="none" w="lg" len="med"/>
          </a:ln>
        </p:spPr>
        <p:txBody>
          <a:bodyPr>
            <a:prstTxWarp prst="textNoShape">
              <a:avLst/>
            </a:prstTxWarp>
          </a:bodyPr>
          <a:lstStyle/>
          <a:p>
            <a:endParaRPr lang="en-US"/>
          </a:p>
        </p:txBody>
      </p:sp>
      <p:sp>
        <p:nvSpPr>
          <p:cNvPr id="212014" name="Line 47"/>
          <p:cNvSpPr>
            <a:spLocks noChangeShapeType="1"/>
          </p:cNvSpPr>
          <p:nvPr/>
        </p:nvSpPr>
        <p:spPr bwMode="auto">
          <a:xfrm rot="5400000">
            <a:off x="4266407" y="4388644"/>
            <a:ext cx="239712" cy="0"/>
          </a:xfrm>
          <a:prstGeom prst="line">
            <a:avLst/>
          </a:prstGeom>
          <a:noFill/>
          <a:ln w="38100">
            <a:solidFill>
              <a:schemeClr val="tx1"/>
            </a:solidFill>
            <a:round/>
            <a:headEnd/>
            <a:tailEnd type="none" w="lg" len="med"/>
          </a:ln>
        </p:spPr>
        <p:txBody>
          <a:bodyPr>
            <a:prstTxWarp prst="textNoShape">
              <a:avLst/>
            </a:prstTxWarp>
          </a:bodyPr>
          <a:lstStyle/>
          <a:p>
            <a:endParaRPr lang="en-US"/>
          </a:p>
        </p:txBody>
      </p:sp>
      <p:sp>
        <p:nvSpPr>
          <p:cNvPr id="212015" name="Line 48"/>
          <p:cNvSpPr>
            <a:spLocks noChangeShapeType="1"/>
          </p:cNvSpPr>
          <p:nvPr/>
        </p:nvSpPr>
        <p:spPr bwMode="auto">
          <a:xfrm rot="10800000">
            <a:off x="4325938" y="4489450"/>
            <a:ext cx="123825" cy="0"/>
          </a:xfrm>
          <a:prstGeom prst="line">
            <a:avLst/>
          </a:prstGeom>
          <a:noFill/>
          <a:ln w="38100">
            <a:solidFill>
              <a:schemeClr val="tx1"/>
            </a:solidFill>
            <a:round/>
            <a:headEnd/>
            <a:tailEnd type="none" w="lg" len="med"/>
          </a:ln>
        </p:spPr>
        <p:txBody>
          <a:bodyPr>
            <a:prstTxWarp prst="textNoShape">
              <a:avLst/>
            </a:prstTxWarp>
          </a:bodyPr>
          <a:lstStyle/>
          <a:p>
            <a:endParaRPr lang="en-US"/>
          </a:p>
        </p:txBody>
      </p:sp>
      <p:sp>
        <p:nvSpPr>
          <p:cNvPr id="212016" name="Line 49"/>
          <p:cNvSpPr>
            <a:spLocks noChangeShapeType="1"/>
          </p:cNvSpPr>
          <p:nvPr/>
        </p:nvSpPr>
        <p:spPr bwMode="auto">
          <a:xfrm rot="5400000">
            <a:off x="2908300" y="5492751"/>
            <a:ext cx="219075" cy="0"/>
          </a:xfrm>
          <a:prstGeom prst="line">
            <a:avLst/>
          </a:prstGeom>
          <a:noFill/>
          <a:ln w="38100">
            <a:solidFill>
              <a:schemeClr val="tx1"/>
            </a:solidFill>
            <a:round/>
            <a:headEnd/>
            <a:tailEnd type="none" w="lg" len="med"/>
          </a:ln>
        </p:spPr>
        <p:txBody>
          <a:bodyPr>
            <a:prstTxWarp prst="textNoShape">
              <a:avLst/>
            </a:prstTxWarp>
          </a:bodyPr>
          <a:lstStyle/>
          <a:p>
            <a:endParaRPr lang="en-US"/>
          </a:p>
        </p:txBody>
      </p:sp>
      <p:sp>
        <p:nvSpPr>
          <p:cNvPr id="212017" name="Line 50"/>
          <p:cNvSpPr>
            <a:spLocks noChangeShapeType="1"/>
          </p:cNvSpPr>
          <p:nvPr/>
        </p:nvSpPr>
        <p:spPr bwMode="auto">
          <a:xfrm rot="10800000">
            <a:off x="2959100" y="5583238"/>
            <a:ext cx="123825" cy="0"/>
          </a:xfrm>
          <a:prstGeom prst="line">
            <a:avLst/>
          </a:prstGeom>
          <a:noFill/>
          <a:ln w="38100">
            <a:solidFill>
              <a:schemeClr val="tx1"/>
            </a:solidFill>
            <a:round/>
            <a:headEnd/>
            <a:tailEnd type="none" w="lg" len="med"/>
          </a:ln>
        </p:spPr>
        <p:txBody>
          <a:bodyPr>
            <a:prstTxWarp prst="textNoShape">
              <a:avLst/>
            </a:prstTxWarp>
          </a:bodyPr>
          <a:lstStyle/>
          <a:p>
            <a:endParaRPr lang="en-US"/>
          </a:p>
        </p:txBody>
      </p:sp>
      <p:sp>
        <p:nvSpPr>
          <p:cNvPr id="212018" name="Line 51"/>
          <p:cNvSpPr>
            <a:spLocks noChangeShapeType="1"/>
          </p:cNvSpPr>
          <p:nvPr/>
        </p:nvSpPr>
        <p:spPr bwMode="auto">
          <a:xfrm>
            <a:off x="3021013" y="4932363"/>
            <a:ext cx="4762" cy="233362"/>
          </a:xfrm>
          <a:prstGeom prst="line">
            <a:avLst/>
          </a:prstGeom>
          <a:noFill/>
          <a:ln w="38100">
            <a:solidFill>
              <a:schemeClr val="tx1"/>
            </a:solidFill>
            <a:round/>
            <a:headEnd/>
            <a:tailEnd type="triangle" w="lg" len="med"/>
          </a:ln>
        </p:spPr>
        <p:txBody>
          <a:bodyPr>
            <a:prstTxWarp prst="textNoShape">
              <a:avLst/>
            </a:prstTxWarp>
          </a:bodyPr>
          <a:lstStyle/>
          <a:p>
            <a:endParaRPr lang="en-US"/>
          </a:p>
        </p:txBody>
      </p:sp>
      <p:sp>
        <p:nvSpPr>
          <p:cNvPr id="212019" name="Line 52"/>
          <p:cNvSpPr>
            <a:spLocks noChangeShapeType="1"/>
          </p:cNvSpPr>
          <p:nvPr/>
        </p:nvSpPr>
        <p:spPr bwMode="auto">
          <a:xfrm rot="8723969" flipV="1">
            <a:off x="3354388" y="5199063"/>
            <a:ext cx="685800" cy="127000"/>
          </a:xfrm>
          <a:prstGeom prst="line">
            <a:avLst/>
          </a:prstGeom>
          <a:noFill/>
          <a:ln w="38100">
            <a:solidFill>
              <a:schemeClr val="tx1"/>
            </a:solidFill>
            <a:round/>
            <a:headEnd/>
            <a:tailEnd type="none" w="lg" len="med"/>
          </a:ln>
        </p:spPr>
        <p:txBody>
          <a:bodyPr>
            <a:prstTxWarp prst="textNoShape">
              <a:avLst/>
            </a:prstTxWarp>
          </a:bodyPr>
          <a:lstStyle/>
          <a:p>
            <a:endParaRPr lang="en-US"/>
          </a:p>
        </p:txBody>
      </p:sp>
      <p:sp>
        <p:nvSpPr>
          <p:cNvPr id="212020" name="Line 53"/>
          <p:cNvSpPr>
            <a:spLocks noChangeShapeType="1"/>
          </p:cNvSpPr>
          <p:nvPr/>
        </p:nvSpPr>
        <p:spPr bwMode="auto">
          <a:xfrm rot="12514994" flipV="1">
            <a:off x="3395663" y="5532438"/>
            <a:ext cx="122237" cy="90487"/>
          </a:xfrm>
          <a:prstGeom prst="line">
            <a:avLst/>
          </a:prstGeom>
          <a:noFill/>
          <a:ln w="38100">
            <a:solidFill>
              <a:schemeClr val="tx1"/>
            </a:solidFill>
            <a:round/>
            <a:headEnd/>
            <a:tailEnd type="none" w="lg" len="med"/>
          </a:ln>
        </p:spPr>
        <p:txBody>
          <a:bodyPr>
            <a:prstTxWarp prst="textNoShape">
              <a:avLst/>
            </a:prstTxWarp>
          </a:bodyPr>
          <a:lstStyle/>
          <a:p>
            <a:endParaRPr lang="en-US"/>
          </a:p>
        </p:txBody>
      </p:sp>
      <p:sp>
        <p:nvSpPr>
          <p:cNvPr id="212021" name="Line 54"/>
          <p:cNvSpPr>
            <a:spLocks noChangeShapeType="1"/>
          </p:cNvSpPr>
          <p:nvPr/>
        </p:nvSpPr>
        <p:spPr bwMode="auto">
          <a:xfrm rot="12876031" flipH="1">
            <a:off x="4791075" y="4332288"/>
            <a:ext cx="477838" cy="55562"/>
          </a:xfrm>
          <a:prstGeom prst="line">
            <a:avLst/>
          </a:prstGeom>
          <a:noFill/>
          <a:ln w="38100">
            <a:solidFill>
              <a:schemeClr val="tx1"/>
            </a:solidFill>
            <a:round/>
            <a:headEnd/>
            <a:tailEnd type="none" w="lg" len="med"/>
          </a:ln>
        </p:spPr>
        <p:txBody>
          <a:bodyPr>
            <a:prstTxWarp prst="textNoShape">
              <a:avLst/>
            </a:prstTxWarp>
          </a:bodyPr>
          <a:lstStyle/>
          <a:p>
            <a:endParaRPr lang="en-US"/>
          </a:p>
        </p:txBody>
      </p:sp>
      <p:sp>
        <p:nvSpPr>
          <p:cNvPr id="212022" name="Line 55"/>
          <p:cNvSpPr>
            <a:spLocks noChangeShapeType="1"/>
          </p:cNvSpPr>
          <p:nvPr/>
        </p:nvSpPr>
        <p:spPr bwMode="auto">
          <a:xfrm rot="9085006" flipH="1" flipV="1">
            <a:off x="5170488" y="4487863"/>
            <a:ext cx="138112" cy="61912"/>
          </a:xfrm>
          <a:prstGeom prst="line">
            <a:avLst/>
          </a:prstGeom>
          <a:noFill/>
          <a:ln w="38100">
            <a:solidFill>
              <a:schemeClr val="tx1"/>
            </a:solidFill>
            <a:round/>
            <a:headEnd/>
            <a:tailEnd type="none" w="lg" len="med"/>
          </a:ln>
        </p:spPr>
        <p:txBody>
          <a:bodyPr>
            <a:prstTxWarp prst="textNoShape">
              <a:avLst/>
            </a:prstTxWarp>
          </a:bodyPr>
          <a:lstStyle/>
          <a:p>
            <a:endParaRPr lang="en-US"/>
          </a:p>
        </p:txBody>
      </p:sp>
      <p:sp>
        <p:nvSpPr>
          <p:cNvPr id="212023" name="Line 56"/>
          <p:cNvSpPr>
            <a:spLocks noChangeShapeType="1"/>
          </p:cNvSpPr>
          <p:nvPr/>
        </p:nvSpPr>
        <p:spPr bwMode="auto">
          <a:xfrm>
            <a:off x="5068888" y="4040188"/>
            <a:ext cx="1314450" cy="0"/>
          </a:xfrm>
          <a:prstGeom prst="line">
            <a:avLst/>
          </a:prstGeom>
          <a:noFill/>
          <a:ln w="38100">
            <a:solidFill>
              <a:schemeClr val="tx1"/>
            </a:solidFill>
            <a:round/>
            <a:headEnd/>
            <a:tailEnd type="none" w="lg" len="med"/>
          </a:ln>
        </p:spPr>
        <p:txBody>
          <a:bodyPr>
            <a:prstTxWarp prst="textNoShape">
              <a:avLst/>
            </a:prstTxWarp>
          </a:bodyPr>
          <a:lstStyle/>
          <a:p>
            <a:endParaRPr lang="en-US"/>
          </a:p>
        </p:txBody>
      </p:sp>
      <p:sp>
        <p:nvSpPr>
          <p:cNvPr id="212024" name="Line 57"/>
          <p:cNvSpPr>
            <a:spLocks noChangeShapeType="1"/>
          </p:cNvSpPr>
          <p:nvPr/>
        </p:nvSpPr>
        <p:spPr bwMode="auto">
          <a:xfrm rot="5400000">
            <a:off x="6286500" y="4037013"/>
            <a:ext cx="165100" cy="0"/>
          </a:xfrm>
          <a:prstGeom prst="line">
            <a:avLst/>
          </a:prstGeom>
          <a:noFill/>
          <a:ln w="38100">
            <a:solidFill>
              <a:schemeClr val="tx1"/>
            </a:solidFill>
            <a:round/>
            <a:headEnd/>
            <a:tailEnd type="none" w="lg" len="med"/>
          </a:ln>
        </p:spPr>
        <p:txBody>
          <a:bodyPr>
            <a:prstTxWarp prst="textNoShape">
              <a:avLst/>
            </a:prstTxWarp>
          </a:bodyPr>
          <a:lstStyle/>
          <a:p>
            <a:endParaRPr lang="en-US"/>
          </a:p>
        </p:txBody>
      </p:sp>
      <p:sp>
        <p:nvSpPr>
          <p:cNvPr id="212025" name="Line 58"/>
          <p:cNvSpPr>
            <a:spLocks noChangeShapeType="1"/>
          </p:cNvSpPr>
          <p:nvPr/>
        </p:nvSpPr>
        <p:spPr bwMode="auto">
          <a:xfrm>
            <a:off x="7104063" y="4933950"/>
            <a:ext cx="0" cy="271463"/>
          </a:xfrm>
          <a:prstGeom prst="line">
            <a:avLst/>
          </a:prstGeom>
          <a:noFill/>
          <a:ln w="38100">
            <a:solidFill>
              <a:schemeClr val="tx1"/>
            </a:solidFill>
            <a:round/>
            <a:headEnd/>
            <a:tailEnd type="triangle" w="lg" len="med"/>
          </a:ln>
        </p:spPr>
        <p:txBody>
          <a:bodyPr>
            <a:prstTxWarp prst="textNoShape">
              <a:avLst/>
            </a:prstTxWarp>
          </a:bodyPr>
          <a:lstStyle/>
          <a:p>
            <a:endParaRPr lang="en-US"/>
          </a:p>
        </p:txBody>
      </p:sp>
      <p:sp>
        <p:nvSpPr>
          <p:cNvPr id="212026" name="Line 59"/>
          <p:cNvSpPr>
            <a:spLocks noChangeShapeType="1"/>
          </p:cNvSpPr>
          <p:nvPr/>
        </p:nvSpPr>
        <p:spPr bwMode="auto">
          <a:xfrm>
            <a:off x="7104063" y="4248150"/>
            <a:ext cx="0" cy="271463"/>
          </a:xfrm>
          <a:prstGeom prst="line">
            <a:avLst/>
          </a:prstGeom>
          <a:noFill/>
          <a:ln w="38100">
            <a:solidFill>
              <a:schemeClr val="tx1"/>
            </a:solidFill>
            <a:round/>
            <a:headEnd/>
            <a:tailEnd type="triangle" w="lg" len="med"/>
          </a:ln>
        </p:spPr>
        <p:txBody>
          <a:bodyPr>
            <a:prstTxWarp prst="textNoShape">
              <a:avLst/>
            </a:prstTxWarp>
          </a:bodyPr>
          <a:lstStyle/>
          <a:p>
            <a:endParaRPr lang="en-US"/>
          </a:p>
        </p:txBody>
      </p:sp>
      <p:sp>
        <p:nvSpPr>
          <p:cNvPr id="212027" name="Line 60"/>
          <p:cNvSpPr>
            <a:spLocks noChangeShapeType="1"/>
          </p:cNvSpPr>
          <p:nvPr/>
        </p:nvSpPr>
        <p:spPr bwMode="auto">
          <a:xfrm>
            <a:off x="7104063" y="3627438"/>
            <a:ext cx="0" cy="212725"/>
          </a:xfrm>
          <a:prstGeom prst="line">
            <a:avLst/>
          </a:prstGeom>
          <a:noFill/>
          <a:ln w="38100">
            <a:solidFill>
              <a:schemeClr val="tx1"/>
            </a:solidFill>
            <a:round/>
            <a:headEnd/>
            <a:tailEnd type="triangle" w="lg" len="med"/>
          </a:ln>
        </p:spPr>
        <p:txBody>
          <a:bodyPr>
            <a:prstTxWarp prst="textNoShape">
              <a:avLst/>
            </a:prstTxWarp>
          </a:bodyPr>
          <a:lstStyle/>
          <a:p>
            <a:endParaRPr lang="en-US"/>
          </a:p>
        </p:txBody>
      </p:sp>
      <p:sp>
        <p:nvSpPr>
          <p:cNvPr id="212028" name="Text Box 61"/>
          <p:cNvSpPr txBox="1">
            <a:spLocks noChangeArrowheads="1"/>
          </p:cNvSpPr>
          <p:nvPr/>
        </p:nvSpPr>
        <p:spPr bwMode="auto">
          <a:xfrm>
            <a:off x="4732338" y="3170238"/>
            <a:ext cx="538162" cy="338137"/>
          </a:xfrm>
          <a:prstGeom prst="rect">
            <a:avLst/>
          </a:prstGeom>
          <a:noFill/>
          <a:ln w="9525">
            <a:noFill/>
            <a:miter lim="800000"/>
            <a:headEnd/>
            <a:tailEnd/>
          </a:ln>
        </p:spPr>
        <p:txBody>
          <a:bodyPr wrap="none">
            <a:prstTxWarp prst="textNoShape">
              <a:avLst/>
            </a:prstTxWarp>
            <a:spAutoFit/>
          </a:bodyPr>
          <a:lstStyle/>
          <a:p>
            <a:pPr defTabSz="1152525"/>
            <a:r>
              <a:rPr lang="en-GB" sz="1600">
                <a:solidFill>
                  <a:srgbClr val="0606B9"/>
                </a:solidFill>
              </a:rPr>
              <a:t>Sos</a:t>
            </a:r>
          </a:p>
        </p:txBody>
      </p:sp>
      <p:sp>
        <p:nvSpPr>
          <p:cNvPr id="212029" name="Text Box 62"/>
          <p:cNvSpPr txBox="1">
            <a:spLocks noChangeArrowheads="1"/>
          </p:cNvSpPr>
          <p:nvPr/>
        </p:nvSpPr>
        <p:spPr bwMode="auto">
          <a:xfrm>
            <a:off x="4076700" y="2519363"/>
            <a:ext cx="538163" cy="339725"/>
          </a:xfrm>
          <a:prstGeom prst="rect">
            <a:avLst/>
          </a:prstGeom>
          <a:noFill/>
          <a:ln w="9525">
            <a:noFill/>
            <a:miter lim="800000"/>
            <a:headEnd/>
            <a:tailEnd/>
          </a:ln>
        </p:spPr>
        <p:txBody>
          <a:bodyPr wrap="none">
            <a:prstTxWarp prst="textNoShape">
              <a:avLst/>
            </a:prstTxWarp>
            <a:spAutoFit/>
          </a:bodyPr>
          <a:lstStyle/>
          <a:p>
            <a:pPr defTabSz="1152525"/>
            <a:r>
              <a:rPr lang="en-GB" sz="1600">
                <a:solidFill>
                  <a:srgbClr val="0606B9"/>
                </a:solidFill>
              </a:rPr>
              <a:t>Sos</a:t>
            </a:r>
          </a:p>
        </p:txBody>
      </p:sp>
      <p:sp>
        <p:nvSpPr>
          <p:cNvPr id="212030" name="Text Box 63"/>
          <p:cNvSpPr txBox="1">
            <a:spLocks noChangeArrowheads="1"/>
          </p:cNvSpPr>
          <p:nvPr/>
        </p:nvSpPr>
        <p:spPr bwMode="auto">
          <a:xfrm>
            <a:off x="3317875" y="2411413"/>
            <a:ext cx="641350" cy="338137"/>
          </a:xfrm>
          <a:prstGeom prst="rect">
            <a:avLst/>
          </a:prstGeom>
          <a:noFill/>
          <a:ln w="9525">
            <a:noFill/>
            <a:miter lim="800000"/>
            <a:headEnd/>
            <a:tailEnd/>
          </a:ln>
        </p:spPr>
        <p:txBody>
          <a:bodyPr wrap="none">
            <a:prstTxWarp prst="textNoShape">
              <a:avLst/>
            </a:prstTxWarp>
            <a:spAutoFit/>
          </a:bodyPr>
          <a:lstStyle/>
          <a:p>
            <a:pPr defTabSz="1152525"/>
            <a:r>
              <a:rPr lang="en-GB" sz="1600">
                <a:solidFill>
                  <a:srgbClr val="0606B9"/>
                </a:solidFill>
              </a:rPr>
              <a:t>Grb2</a:t>
            </a:r>
          </a:p>
        </p:txBody>
      </p:sp>
      <p:sp>
        <p:nvSpPr>
          <p:cNvPr id="212031" name="Text Box 64"/>
          <p:cNvSpPr txBox="1">
            <a:spLocks noChangeArrowheads="1"/>
          </p:cNvSpPr>
          <p:nvPr/>
        </p:nvSpPr>
        <p:spPr bwMode="auto">
          <a:xfrm>
            <a:off x="3971925" y="3070225"/>
            <a:ext cx="641350" cy="338138"/>
          </a:xfrm>
          <a:prstGeom prst="rect">
            <a:avLst/>
          </a:prstGeom>
          <a:noFill/>
          <a:ln w="9525">
            <a:noFill/>
            <a:miter lim="800000"/>
            <a:headEnd/>
            <a:tailEnd/>
          </a:ln>
        </p:spPr>
        <p:txBody>
          <a:bodyPr wrap="none">
            <a:prstTxWarp prst="textNoShape">
              <a:avLst/>
            </a:prstTxWarp>
            <a:spAutoFit/>
          </a:bodyPr>
          <a:lstStyle/>
          <a:p>
            <a:pPr defTabSz="1152525"/>
            <a:r>
              <a:rPr lang="en-GB" sz="1600">
                <a:solidFill>
                  <a:srgbClr val="0606B9"/>
                </a:solidFill>
              </a:rPr>
              <a:t>Grb2</a:t>
            </a:r>
          </a:p>
        </p:txBody>
      </p:sp>
      <p:sp>
        <p:nvSpPr>
          <p:cNvPr id="212032" name="Text Box 65"/>
          <p:cNvSpPr txBox="1">
            <a:spLocks noChangeArrowheads="1"/>
          </p:cNvSpPr>
          <p:nvPr/>
        </p:nvSpPr>
        <p:spPr bwMode="auto">
          <a:xfrm>
            <a:off x="3325813" y="2928938"/>
            <a:ext cx="538162" cy="338137"/>
          </a:xfrm>
          <a:prstGeom prst="rect">
            <a:avLst/>
          </a:prstGeom>
          <a:noFill/>
          <a:ln w="9525">
            <a:noFill/>
            <a:miter lim="800000"/>
            <a:headEnd/>
            <a:tailEnd/>
          </a:ln>
        </p:spPr>
        <p:txBody>
          <a:bodyPr wrap="none">
            <a:prstTxWarp prst="textNoShape">
              <a:avLst/>
            </a:prstTxWarp>
            <a:spAutoFit/>
          </a:bodyPr>
          <a:lstStyle/>
          <a:p>
            <a:pPr defTabSz="1152525"/>
            <a:r>
              <a:rPr lang="en-GB" sz="1600">
                <a:solidFill>
                  <a:srgbClr val="0606B9"/>
                </a:solidFill>
              </a:rPr>
              <a:t>Shc</a:t>
            </a:r>
          </a:p>
        </p:txBody>
      </p:sp>
      <p:sp>
        <p:nvSpPr>
          <p:cNvPr id="212033" name="Text Box 66"/>
          <p:cNvSpPr txBox="1">
            <a:spLocks noChangeArrowheads="1"/>
          </p:cNvSpPr>
          <p:nvPr/>
        </p:nvSpPr>
        <p:spPr bwMode="auto">
          <a:xfrm>
            <a:off x="1449388" y="6083300"/>
            <a:ext cx="2190750" cy="338138"/>
          </a:xfrm>
          <a:prstGeom prst="rect">
            <a:avLst/>
          </a:prstGeom>
          <a:noFill/>
          <a:ln w="9525">
            <a:noFill/>
            <a:miter lim="800000"/>
            <a:headEnd/>
            <a:tailEnd/>
          </a:ln>
        </p:spPr>
        <p:txBody>
          <a:bodyPr wrap="none">
            <a:prstTxWarp prst="textNoShape">
              <a:avLst/>
            </a:prstTxWarp>
            <a:spAutoFit/>
          </a:bodyPr>
          <a:lstStyle/>
          <a:p>
            <a:pPr algn="ctr" defTabSz="1152525"/>
            <a:r>
              <a:rPr lang="en-GB" sz="1600"/>
              <a:t>Cell cycle progression</a:t>
            </a:r>
          </a:p>
        </p:txBody>
      </p:sp>
      <p:sp>
        <p:nvSpPr>
          <p:cNvPr id="212034" name="Text Box 67"/>
          <p:cNvSpPr txBox="1">
            <a:spLocks noChangeArrowheads="1"/>
          </p:cNvSpPr>
          <p:nvPr/>
        </p:nvSpPr>
        <p:spPr bwMode="auto">
          <a:xfrm>
            <a:off x="5111750" y="6083300"/>
            <a:ext cx="914400" cy="338138"/>
          </a:xfrm>
          <a:prstGeom prst="rect">
            <a:avLst/>
          </a:prstGeom>
          <a:noFill/>
          <a:ln w="9525">
            <a:noFill/>
            <a:miter lim="800000"/>
            <a:headEnd/>
            <a:tailEnd/>
          </a:ln>
        </p:spPr>
        <p:txBody>
          <a:bodyPr wrap="none">
            <a:prstTxWarp prst="textNoShape">
              <a:avLst/>
            </a:prstTxWarp>
            <a:spAutoFit/>
          </a:bodyPr>
          <a:lstStyle/>
          <a:p>
            <a:pPr algn="ctr" defTabSz="1152525"/>
            <a:r>
              <a:rPr lang="en-GB" sz="1600"/>
              <a:t>Survival</a:t>
            </a:r>
          </a:p>
        </p:txBody>
      </p:sp>
      <p:sp>
        <p:nvSpPr>
          <p:cNvPr id="212035" name="Text Box 68"/>
          <p:cNvSpPr txBox="1">
            <a:spLocks noChangeArrowheads="1"/>
          </p:cNvSpPr>
          <p:nvPr/>
        </p:nvSpPr>
        <p:spPr bwMode="auto">
          <a:xfrm>
            <a:off x="6026150" y="6083300"/>
            <a:ext cx="1279525" cy="338138"/>
          </a:xfrm>
          <a:prstGeom prst="rect">
            <a:avLst/>
          </a:prstGeom>
          <a:noFill/>
          <a:ln w="9525">
            <a:noFill/>
            <a:miter lim="800000"/>
            <a:headEnd/>
            <a:tailEnd/>
          </a:ln>
        </p:spPr>
        <p:txBody>
          <a:bodyPr wrap="none">
            <a:prstTxWarp prst="textNoShape">
              <a:avLst/>
            </a:prstTxWarp>
            <a:spAutoFit/>
          </a:bodyPr>
          <a:lstStyle/>
          <a:p>
            <a:pPr algn="ctr" defTabSz="1152525"/>
            <a:r>
              <a:rPr lang="en-GB" sz="1600" dirty="0"/>
              <a:t>Proliferation</a:t>
            </a:r>
          </a:p>
        </p:txBody>
      </p:sp>
      <p:sp>
        <p:nvSpPr>
          <p:cNvPr id="212036" name="Text Box 69"/>
          <p:cNvSpPr txBox="1">
            <a:spLocks noChangeArrowheads="1"/>
          </p:cNvSpPr>
          <p:nvPr/>
        </p:nvSpPr>
        <p:spPr bwMode="auto">
          <a:xfrm>
            <a:off x="2224088" y="2620963"/>
            <a:ext cx="320675" cy="338137"/>
          </a:xfrm>
          <a:prstGeom prst="rect">
            <a:avLst/>
          </a:prstGeom>
          <a:noFill/>
          <a:ln w="9525">
            <a:noFill/>
            <a:miter lim="800000"/>
            <a:headEnd/>
            <a:tailEnd/>
          </a:ln>
        </p:spPr>
        <p:txBody>
          <a:bodyPr wrap="none">
            <a:prstTxWarp prst="textNoShape">
              <a:avLst/>
            </a:prstTxWarp>
            <a:spAutoFit/>
          </a:bodyPr>
          <a:lstStyle/>
          <a:p>
            <a:pPr defTabSz="1152525"/>
            <a:r>
              <a:rPr lang="en-GB" sz="1600">
                <a:solidFill>
                  <a:srgbClr val="0606B9"/>
                </a:solidFill>
              </a:rPr>
              <a:t>K</a:t>
            </a:r>
          </a:p>
        </p:txBody>
      </p:sp>
      <p:sp>
        <p:nvSpPr>
          <p:cNvPr id="212037" name="Text Box 70"/>
          <p:cNvSpPr txBox="1">
            <a:spLocks noChangeArrowheads="1"/>
          </p:cNvSpPr>
          <p:nvPr/>
        </p:nvSpPr>
        <p:spPr bwMode="auto">
          <a:xfrm>
            <a:off x="2224088" y="1738313"/>
            <a:ext cx="331787" cy="339725"/>
          </a:xfrm>
          <a:prstGeom prst="rect">
            <a:avLst/>
          </a:prstGeom>
          <a:noFill/>
          <a:ln w="9525">
            <a:noFill/>
            <a:miter lim="800000"/>
            <a:headEnd/>
            <a:tailEnd/>
          </a:ln>
        </p:spPr>
        <p:txBody>
          <a:bodyPr wrap="none">
            <a:prstTxWarp prst="textNoShape">
              <a:avLst/>
            </a:prstTxWarp>
            <a:spAutoFit/>
          </a:bodyPr>
          <a:lstStyle/>
          <a:p>
            <a:pPr defTabSz="1152525"/>
            <a:r>
              <a:rPr lang="en-GB" sz="1600">
                <a:solidFill>
                  <a:srgbClr val="0606B9"/>
                </a:solidFill>
              </a:rPr>
              <a:t>R</a:t>
            </a:r>
          </a:p>
        </p:txBody>
      </p:sp>
      <p:pic>
        <p:nvPicPr>
          <p:cNvPr id="212038" name="Picture 71"/>
          <p:cNvPicPr>
            <a:picLocks noChangeAspect="1" noChangeArrowheads="1"/>
          </p:cNvPicPr>
          <p:nvPr/>
        </p:nvPicPr>
        <p:blipFill>
          <a:blip r:embed="rId4"/>
          <a:srcRect/>
          <a:stretch>
            <a:fillRect/>
          </a:stretch>
        </p:blipFill>
        <p:spPr bwMode="auto">
          <a:xfrm>
            <a:off x="2617788" y="1619250"/>
            <a:ext cx="712787" cy="669925"/>
          </a:xfrm>
          <a:prstGeom prst="rect">
            <a:avLst/>
          </a:prstGeom>
          <a:noFill/>
          <a:ln w="9525">
            <a:noFill/>
            <a:miter lim="800000"/>
            <a:headEnd/>
            <a:tailEnd/>
          </a:ln>
        </p:spPr>
      </p:pic>
      <p:sp>
        <p:nvSpPr>
          <p:cNvPr id="212039" name="Text Box 72"/>
          <p:cNvSpPr txBox="1">
            <a:spLocks noChangeArrowheads="1"/>
          </p:cNvSpPr>
          <p:nvPr/>
        </p:nvSpPr>
        <p:spPr bwMode="auto">
          <a:xfrm>
            <a:off x="2841625" y="2620963"/>
            <a:ext cx="322263" cy="338137"/>
          </a:xfrm>
          <a:prstGeom prst="rect">
            <a:avLst/>
          </a:prstGeom>
          <a:noFill/>
          <a:ln w="9525">
            <a:noFill/>
            <a:miter lim="800000"/>
            <a:headEnd/>
            <a:tailEnd/>
          </a:ln>
        </p:spPr>
        <p:txBody>
          <a:bodyPr wrap="none">
            <a:prstTxWarp prst="textNoShape">
              <a:avLst/>
            </a:prstTxWarp>
            <a:spAutoFit/>
          </a:bodyPr>
          <a:lstStyle/>
          <a:p>
            <a:pPr defTabSz="1152525"/>
            <a:r>
              <a:rPr lang="en-GB" sz="1600">
                <a:solidFill>
                  <a:srgbClr val="0606B9"/>
                </a:solidFill>
              </a:rPr>
              <a:t>K</a:t>
            </a:r>
          </a:p>
        </p:txBody>
      </p:sp>
      <p:sp>
        <p:nvSpPr>
          <p:cNvPr id="212040" name="Text Box 73"/>
          <p:cNvSpPr txBox="1">
            <a:spLocks noChangeArrowheads="1"/>
          </p:cNvSpPr>
          <p:nvPr/>
        </p:nvSpPr>
        <p:spPr bwMode="auto">
          <a:xfrm>
            <a:off x="2841625" y="1738313"/>
            <a:ext cx="333375" cy="339725"/>
          </a:xfrm>
          <a:prstGeom prst="rect">
            <a:avLst/>
          </a:prstGeom>
          <a:noFill/>
          <a:ln w="9525">
            <a:noFill/>
            <a:miter lim="800000"/>
            <a:headEnd/>
            <a:tailEnd/>
          </a:ln>
        </p:spPr>
        <p:txBody>
          <a:bodyPr wrap="none">
            <a:prstTxWarp prst="textNoShape">
              <a:avLst/>
            </a:prstTxWarp>
            <a:spAutoFit/>
          </a:bodyPr>
          <a:lstStyle/>
          <a:p>
            <a:pPr defTabSz="1152525"/>
            <a:r>
              <a:rPr lang="en-GB" sz="1600">
                <a:solidFill>
                  <a:srgbClr val="0606B9"/>
                </a:solidFill>
              </a:rPr>
              <a:t>R</a:t>
            </a:r>
          </a:p>
        </p:txBody>
      </p:sp>
      <p:pic>
        <p:nvPicPr>
          <p:cNvPr id="212041" name="Picture 74"/>
          <p:cNvPicPr>
            <a:picLocks noChangeAspect="1" noChangeArrowheads="1"/>
          </p:cNvPicPr>
          <p:nvPr/>
        </p:nvPicPr>
        <p:blipFill>
          <a:blip r:embed="rId6"/>
          <a:srcRect/>
          <a:stretch>
            <a:fillRect/>
          </a:stretch>
        </p:blipFill>
        <p:spPr bwMode="auto">
          <a:xfrm>
            <a:off x="2079625" y="1314450"/>
            <a:ext cx="1136650" cy="412750"/>
          </a:xfrm>
          <a:prstGeom prst="rect">
            <a:avLst/>
          </a:prstGeom>
          <a:noFill/>
          <a:ln w="9525">
            <a:noFill/>
            <a:miter lim="800000"/>
            <a:headEnd/>
            <a:tailEnd/>
          </a:ln>
        </p:spPr>
      </p:pic>
      <p:sp>
        <p:nvSpPr>
          <p:cNvPr id="212042" name="Text Box 75"/>
          <p:cNvSpPr txBox="1">
            <a:spLocks noChangeArrowheads="1"/>
          </p:cNvSpPr>
          <p:nvPr/>
        </p:nvSpPr>
        <p:spPr bwMode="white">
          <a:xfrm>
            <a:off x="2365375" y="1304925"/>
            <a:ext cx="782638" cy="339725"/>
          </a:xfrm>
          <a:prstGeom prst="rect">
            <a:avLst/>
          </a:prstGeom>
          <a:noFill/>
          <a:ln w="9525">
            <a:noFill/>
            <a:miter lim="800000"/>
            <a:headEnd/>
            <a:tailEnd/>
          </a:ln>
        </p:spPr>
        <p:txBody>
          <a:bodyPr wrap="none">
            <a:prstTxWarp prst="textNoShape">
              <a:avLst/>
            </a:prstTxWarp>
            <a:spAutoFit/>
          </a:bodyPr>
          <a:lstStyle/>
          <a:p>
            <a:pPr defTabSz="1152525"/>
            <a:r>
              <a:rPr lang="en-GB" sz="1600"/>
              <a:t>TGF-</a:t>
            </a:r>
            <a:r>
              <a:rPr lang="el-GR" sz="1600"/>
              <a:t>α</a:t>
            </a:r>
          </a:p>
        </p:txBody>
      </p:sp>
      <p:sp>
        <p:nvSpPr>
          <p:cNvPr id="212043" name="Text Box 76"/>
          <p:cNvSpPr txBox="1">
            <a:spLocks noChangeArrowheads="1"/>
          </p:cNvSpPr>
          <p:nvPr/>
        </p:nvSpPr>
        <p:spPr bwMode="auto">
          <a:xfrm>
            <a:off x="2536825" y="5557838"/>
            <a:ext cx="1314450" cy="338137"/>
          </a:xfrm>
          <a:prstGeom prst="rect">
            <a:avLst/>
          </a:prstGeom>
          <a:noFill/>
          <a:ln w="9525">
            <a:noFill/>
            <a:miter lim="800000"/>
            <a:headEnd/>
            <a:tailEnd/>
          </a:ln>
        </p:spPr>
        <p:txBody>
          <a:bodyPr wrap="none">
            <a:prstTxWarp prst="textNoShape">
              <a:avLst/>
            </a:prstTxWarp>
            <a:spAutoFit/>
          </a:bodyPr>
          <a:lstStyle/>
          <a:p>
            <a:pPr defTabSz="1152525"/>
            <a:r>
              <a:rPr lang="en-GB" sz="1600"/>
              <a:t>Cyclin D1, E</a:t>
            </a:r>
          </a:p>
        </p:txBody>
      </p:sp>
      <p:sp>
        <p:nvSpPr>
          <p:cNvPr id="212044" name="Text Box 77"/>
          <p:cNvSpPr txBox="1">
            <a:spLocks noChangeArrowheads="1"/>
          </p:cNvSpPr>
          <p:nvPr/>
        </p:nvSpPr>
        <p:spPr bwMode="auto">
          <a:xfrm>
            <a:off x="2811463" y="5106988"/>
            <a:ext cx="527050" cy="339725"/>
          </a:xfrm>
          <a:prstGeom prst="rect">
            <a:avLst/>
          </a:prstGeom>
          <a:noFill/>
          <a:ln w="9525">
            <a:noFill/>
            <a:miter lim="800000"/>
            <a:headEnd/>
            <a:tailEnd/>
          </a:ln>
        </p:spPr>
        <p:txBody>
          <a:bodyPr wrap="none">
            <a:prstTxWarp prst="textNoShape">
              <a:avLst/>
            </a:prstTxWarp>
            <a:spAutoFit/>
          </a:bodyPr>
          <a:lstStyle/>
          <a:p>
            <a:pPr defTabSz="1152525"/>
            <a:r>
              <a:rPr lang="en-GB" sz="1600"/>
              <a:t>p27</a:t>
            </a:r>
          </a:p>
        </p:txBody>
      </p:sp>
      <p:sp>
        <p:nvSpPr>
          <p:cNvPr id="212045" name="Line 78"/>
          <p:cNvSpPr>
            <a:spLocks noChangeShapeType="1"/>
          </p:cNvSpPr>
          <p:nvPr/>
        </p:nvSpPr>
        <p:spPr bwMode="auto">
          <a:xfrm>
            <a:off x="5499100" y="5056188"/>
            <a:ext cx="0" cy="1016000"/>
          </a:xfrm>
          <a:prstGeom prst="line">
            <a:avLst/>
          </a:prstGeom>
          <a:noFill/>
          <a:ln w="38100">
            <a:solidFill>
              <a:schemeClr val="tx1"/>
            </a:solidFill>
            <a:round/>
            <a:headEnd/>
            <a:tailEnd type="triangle" w="lg" len="med"/>
          </a:ln>
        </p:spPr>
        <p:txBody>
          <a:bodyPr>
            <a:prstTxWarp prst="textNoShape">
              <a:avLst/>
            </a:prstTxWarp>
          </a:bodyPr>
          <a:lstStyle/>
          <a:p>
            <a:endParaRPr lang="en-US"/>
          </a:p>
        </p:txBody>
      </p:sp>
      <p:sp>
        <p:nvSpPr>
          <p:cNvPr id="652366" name="AutoShape 78"/>
          <p:cNvSpPr>
            <a:spLocks noChangeArrowheads="1"/>
          </p:cNvSpPr>
          <p:nvPr/>
        </p:nvSpPr>
        <p:spPr bwMode="auto">
          <a:xfrm>
            <a:off x="1066800" y="3200400"/>
            <a:ext cx="1066800" cy="457200"/>
          </a:xfrm>
          <a:prstGeom prst="rightArrow">
            <a:avLst>
              <a:gd name="adj1" fmla="val 50000"/>
              <a:gd name="adj2" fmla="val 58333"/>
            </a:avLst>
          </a:prstGeom>
          <a:solidFill>
            <a:schemeClr val="accent1"/>
          </a:solidFill>
          <a:ln w="12700">
            <a:noFill/>
            <a:miter lim="800000"/>
            <a:headEnd type="none" w="sm" len="sm"/>
            <a:tailEnd type="none" w="sm" len="sm"/>
          </a:ln>
          <a:effectLst>
            <a:prstShdw prst="shdw17" dist="17961" dir="2700000">
              <a:schemeClr val="accent1">
                <a:gamma/>
                <a:shade val="60000"/>
                <a:invGamma/>
                <a:alpha val="74998"/>
              </a:schemeClr>
            </a:prstShdw>
          </a:effectLst>
        </p:spPr>
        <p:txBody>
          <a:bodyPr wrap="none" anchor="ctr">
            <a:prstTxWarp prst="textNoShape">
              <a:avLst/>
            </a:prstTxWarp>
          </a:bodyPr>
          <a:lstStyle/>
          <a:p>
            <a:pPr algn="ctr">
              <a:defRPr/>
            </a:pPr>
            <a:r>
              <a:rPr lang="es-CO" sz="1400">
                <a:solidFill>
                  <a:schemeClr val="bg2"/>
                </a:solidFill>
                <a:ea typeface="+mn-ea"/>
                <a:cs typeface="+mn-cs"/>
              </a:rPr>
              <a:t>mutation</a:t>
            </a:r>
          </a:p>
        </p:txBody>
      </p:sp>
      <p:sp>
        <p:nvSpPr>
          <p:cNvPr id="212047" name="AutoShape 79"/>
          <p:cNvSpPr>
            <a:spLocks noChangeArrowheads="1"/>
          </p:cNvSpPr>
          <p:nvPr/>
        </p:nvSpPr>
        <p:spPr bwMode="auto">
          <a:xfrm>
            <a:off x="609600" y="3733800"/>
            <a:ext cx="976313" cy="485775"/>
          </a:xfrm>
          <a:prstGeom prst="rightArrow">
            <a:avLst>
              <a:gd name="adj1" fmla="val 50000"/>
              <a:gd name="adj2" fmla="val 50236"/>
            </a:avLst>
          </a:prstGeom>
          <a:solidFill>
            <a:srgbClr val="FF0000"/>
          </a:solidFill>
          <a:ln w="12700">
            <a:noFill/>
            <a:miter lim="800000"/>
            <a:headEnd type="none" w="sm" len="sm"/>
            <a:tailEnd type="none" w="sm" len="sm"/>
          </a:ln>
          <a:effectLst>
            <a:prstShdw prst="shdw17" dist="17961" dir="2700000">
              <a:srgbClr val="990000">
                <a:alpha val="74997"/>
              </a:srgbClr>
            </a:prstShdw>
          </a:effectLst>
        </p:spPr>
        <p:txBody>
          <a:bodyPr wrap="none" anchor="ctr">
            <a:prstTxWarp prst="textNoShape">
              <a:avLst/>
            </a:prstTxWarp>
          </a:bodyPr>
          <a:lstStyle/>
          <a:p>
            <a:pPr algn="ctr"/>
            <a:r>
              <a:rPr lang="es-CO" sz="1400">
                <a:solidFill>
                  <a:srgbClr val="FFFF00"/>
                </a:solidFill>
              </a:rPr>
              <a:t>loss</a:t>
            </a:r>
          </a:p>
        </p:txBody>
      </p:sp>
      <p:sp>
        <p:nvSpPr>
          <p:cNvPr id="212048" name="AutoShape 80"/>
          <p:cNvSpPr>
            <a:spLocks noChangeArrowheads="1"/>
          </p:cNvSpPr>
          <p:nvPr/>
        </p:nvSpPr>
        <p:spPr bwMode="auto">
          <a:xfrm>
            <a:off x="7543800" y="3124200"/>
            <a:ext cx="1066800" cy="533400"/>
          </a:xfrm>
          <a:prstGeom prst="leftArrow">
            <a:avLst>
              <a:gd name="adj1" fmla="val 50000"/>
              <a:gd name="adj2" fmla="val 49991"/>
            </a:avLst>
          </a:prstGeom>
          <a:solidFill>
            <a:srgbClr val="FF0000"/>
          </a:solidFill>
          <a:ln w="12700">
            <a:noFill/>
            <a:miter lim="800000"/>
            <a:headEnd type="none" w="sm" len="sm"/>
            <a:tailEnd type="none" w="sm" len="sm"/>
          </a:ln>
          <a:effectLst>
            <a:prstShdw prst="shdw17" dist="17961" dir="2700000">
              <a:srgbClr val="990000">
                <a:alpha val="74997"/>
              </a:srgbClr>
            </a:prstShdw>
          </a:effectLst>
        </p:spPr>
        <p:txBody>
          <a:bodyPr wrap="none" anchor="ctr">
            <a:prstTxWarp prst="textNoShape">
              <a:avLst/>
            </a:prstTxWarp>
          </a:bodyPr>
          <a:lstStyle/>
          <a:p>
            <a:pPr algn="ctr"/>
            <a:r>
              <a:rPr lang="es-CO" sz="1400">
                <a:solidFill>
                  <a:srgbClr val="FFFF00"/>
                </a:solidFill>
              </a:rPr>
              <a:t>mutation</a:t>
            </a:r>
          </a:p>
        </p:txBody>
      </p:sp>
      <p:sp>
        <p:nvSpPr>
          <p:cNvPr id="212049" name="AutoShape 81"/>
          <p:cNvSpPr>
            <a:spLocks noChangeArrowheads="1"/>
          </p:cNvSpPr>
          <p:nvPr/>
        </p:nvSpPr>
        <p:spPr bwMode="auto">
          <a:xfrm>
            <a:off x="7467600" y="3733800"/>
            <a:ext cx="1066800" cy="533400"/>
          </a:xfrm>
          <a:prstGeom prst="leftArrow">
            <a:avLst>
              <a:gd name="adj1" fmla="val 50000"/>
              <a:gd name="adj2" fmla="val 50000"/>
            </a:avLst>
          </a:prstGeom>
          <a:solidFill>
            <a:srgbClr val="FF0000"/>
          </a:solidFill>
          <a:ln w="12700">
            <a:noFill/>
            <a:miter lim="800000"/>
            <a:headEnd type="none" w="sm" len="sm"/>
            <a:tailEnd type="none" w="sm" len="sm"/>
          </a:ln>
          <a:effectLst>
            <a:prstShdw prst="shdw17" dist="17961" dir="2700000">
              <a:srgbClr val="990000">
                <a:alpha val="74997"/>
              </a:srgbClr>
            </a:prstShdw>
          </a:effectLst>
        </p:spPr>
        <p:txBody>
          <a:bodyPr wrap="none" anchor="ctr">
            <a:prstTxWarp prst="textNoShape">
              <a:avLst/>
            </a:prstTxWarp>
          </a:bodyPr>
          <a:lstStyle/>
          <a:p>
            <a:pPr algn="ctr"/>
            <a:r>
              <a:rPr lang="es-CO" sz="1400">
                <a:solidFill>
                  <a:srgbClr val="FFFF00"/>
                </a:solidFill>
              </a:rPr>
              <a:t>mutation</a:t>
            </a:r>
          </a:p>
        </p:txBody>
      </p:sp>
      <p:sp>
        <p:nvSpPr>
          <p:cNvPr id="212050" name="AutoShape 82"/>
          <p:cNvSpPr>
            <a:spLocks noChangeArrowheads="1"/>
          </p:cNvSpPr>
          <p:nvPr/>
        </p:nvSpPr>
        <p:spPr bwMode="auto">
          <a:xfrm>
            <a:off x="6096000" y="2438400"/>
            <a:ext cx="1828800" cy="304800"/>
          </a:xfrm>
          <a:prstGeom prst="wedgeRectCallout">
            <a:avLst>
              <a:gd name="adj1" fmla="val -125259"/>
              <a:gd name="adj2" fmla="val 462500"/>
            </a:avLst>
          </a:prstGeom>
          <a:solidFill>
            <a:srgbClr val="FF0000"/>
          </a:solidFill>
          <a:ln w="12700">
            <a:noFill/>
            <a:miter lim="800000"/>
            <a:headEnd type="none" w="sm" len="sm"/>
            <a:tailEnd type="none" w="sm" len="sm"/>
          </a:ln>
          <a:effectLst>
            <a:prstShdw prst="shdw17" dist="17961" dir="2700000">
              <a:srgbClr val="990000">
                <a:alpha val="74997"/>
              </a:srgbClr>
            </a:prstShdw>
          </a:effectLst>
        </p:spPr>
        <p:txBody>
          <a:bodyPr>
            <a:prstTxWarp prst="textNoShape">
              <a:avLst/>
            </a:prstTxWarp>
          </a:bodyPr>
          <a:lstStyle/>
          <a:p>
            <a:pPr algn="ctr"/>
            <a:r>
              <a:rPr lang="es-CO" sz="1400">
                <a:solidFill>
                  <a:srgbClr val="FFFF00"/>
                </a:solidFill>
              </a:rPr>
              <a:t>phosphorylation</a:t>
            </a:r>
          </a:p>
        </p:txBody>
      </p:sp>
      <p:sp>
        <p:nvSpPr>
          <p:cNvPr id="652371" name="Text Box 83"/>
          <p:cNvSpPr txBox="1">
            <a:spLocks noChangeArrowheads="1"/>
          </p:cNvSpPr>
          <p:nvPr/>
        </p:nvSpPr>
        <p:spPr bwMode="auto">
          <a:xfrm>
            <a:off x="593725" y="2378075"/>
            <a:ext cx="1365250" cy="368300"/>
          </a:xfrm>
          <a:prstGeom prst="rect">
            <a:avLst/>
          </a:prstGeom>
          <a:noFill/>
          <a:ln w="12700">
            <a:noFill/>
            <a:miter lim="800000"/>
            <a:headEnd type="none" w="sm" len="sm"/>
            <a:tailEnd type="none" w="sm" len="sm"/>
          </a:ln>
          <a:effectLst>
            <a:prstShdw prst="shdw17" dist="17961" dir="2700000">
              <a:schemeClr val="accent1">
                <a:gamma/>
                <a:shade val="60000"/>
                <a:invGamma/>
                <a:alpha val="74998"/>
              </a:schemeClr>
            </a:prstShdw>
          </a:effectLst>
        </p:spPr>
        <p:txBody>
          <a:bodyPr wrap="none">
            <a:prstTxWarp prst="textNoShape">
              <a:avLst/>
            </a:prstTxWarp>
            <a:spAutoFit/>
          </a:bodyPr>
          <a:lstStyle/>
          <a:p>
            <a:pPr>
              <a:defRPr/>
            </a:pPr>
            <a:r>
              <a:rPr lang="es-CO">
                <a:ea typeface="+mn-ea"/>
                <a:cs typeface="+mn-cs"/>
              </a:rPr>
              <a:t>intracellular</a:t>
            </a:r>
          </a:p>
        </p:txBody>
      </p:sp>
      <p:sp>
        <p:nvSpPr>
          <p:cNvPr id="652372" name="Text Box 84"/>
          <p:cNvSpPr txBox="1">
            <a:spLocks noChangeArrowheads="1"/>
          </p:cNvSpPr>
          <p:nvPr/>
        </p:nvSpPr>
        <p:spPr bwMode="auto">
          <a:xfrm>
            <a:off x="609600" y="1371600"/>
            <a:ext cx="1428750" cy="368300"/>
          </a:xfrm>
          <a:prstGeom prst="rect">
            <a:avLst/>
          </a:prstGeom>
          <a:noFill/>
          <a:ln w="12700">
            <a:noFill/>
            <a:miter lim="800000"/>
            <a:headEnd type="none" w="sm" len="sm"/>
            <a:tailEnd type="none" w="sm" len="sm"/>
          </a:ln>
          <a:effectLst>
            <a:prstShdw prst="shdw17" dist="17961" dir="2700000">
              <a:schemeClr val="accent1">
                <a:gamma/>
                <a:shade val="60000"/>
                <a:invGamma/>
                <a:alpha val="74998"/>
              </a:schemeClr>
            </a:prstShdw>
          </a:effectLst>
        </p:spPr>
        <p:txBody>
          <a:bodyPr wrap="none">
            <a:prstTxWarp prst="textNoShape">
              <a:avLst/>
            </a:prstTxWarp>
            <a:spAutoFit/>
          </a:bodyPr>
          <a:lstStyle/>
          <a:p>
            <a:pPr>
              <a:defRPr/>
            </a:pPr>
            <a:r>
              <a:rPr lang="es-CO">
                <a:ea typeface="+mn-ea"/>
                <a:cs typeface="+mn-cs"/>
              </a:rPr>
              <a:t>extracellular</a:t>
            </a:r>
          </a:p>
        </p:txBody>
      </p:sp>
    </p:spTree>
  </p:cSld>
  <p:clrMapOvr>
    <a:masterClrMapping/>
  </p:clrMapOvr>
  <p:transition xmlns:p14="http://schemas.microsoft.com/office/powerpoint/2010/main">
    <p:fade/>
  </p:transition>
  <p:timing>
    <p:tnLst>
      <p:par>
        <p:cTn xmlns:p14="http://schemas.microsoft.com/office/powerpoint/2010/mai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p:txBody>
          <a:bodyPr/>
          <a:lstStyle/>
          <a:p>
            <a:pPr eaLnBrk="1" hangingPunct="1">
              <a:defRPr/>
            </a:pPr>
            <a:r>
              <a:rPr lang="en-US"/>
              <a:t>Targeting the EGFR pathway</a:t>
            </a:r>
          </a:p>
        </p:txBody>
      </p:sp>
      <p:pic>
        <p:nvPicPr>
          <p:cNvPr id="76803" name="Picture 3"/>
          <p:cNvPicPr>
            <a:picLocks noChangeAspect="1" noChangeArrowheads="1"/>
          </p:cNvPicPr>
          <p:nvPr/>
        </p:nvPicPr>
        <p:blipFill>
          <a:blip r:embed="rId3"/>
          <a:srcRect/>
          <a:stretch>
            <a:fillRect/>
          </a:stretch>
        </p:blipFill>
        <p:spPr bwMode="auto">
          <a:xfrm>
            <a:off x="3324225" y="3240088"/>
            <a:ext cx="787400" cy="536575"/>
          </a:xfrm>
          <a:prstGeom prst="rect">
            <a:avLst/>
          </a:prstGeom>
          <a:noFill/>
          <a:ln w="9525">
            <a:noFill/>
            <a:miter lim="800000"/>
            <a:headEnd/>
            <a:tailEnd/>
          </a:ln>
        </p:spPr>
      </p:pic>
      <p:pic>
        <p:nvPicPr>
          <p:cNvPr id="76804" name="Picture 4"/>
          <p:cNvPicPr>
            <a:picLocks noChangeAspect="1" noChangeArrowheads="1"/>
          </p:cNvPicPr>
          <p:nvPr/>
        </p:nvPicPr>
        <p:blipFill>
          <a:blip r:embed="rId4"/>
          <a:srcRect/>
          <a:stretch>
            <a:fillRect/>
          </a:stretch>
        </p:blipFill>
        <p:spPr bwMode="auto">
          <a:xfrm>
            <a:off x="3095625" y="3578225"/>
            <a:ext cx="788988" cy="536575"/>
          </a:xfrm>
          <a:prstGeom prst="rect">
            <a:avLst/>
          </a:prstGeom>
          <a:noFill/>
          <a:ln w="9525">
            <a:noFill/>
            <a:miter lim="800000"/>
            <a:headEnd/>
            <a:tailEnd/>
          </a:ln>
        </p:spPr>
      </p:pic>
      <p:sp>
        <p:nvSpPr>
          <p:cNvPr id="76805" name="Text Box 5"/>
          <p:cNvSpPr txBox="1">
            <a:spLocks noChangeArrowheads="1"/>
          </p:cNvSpPr>
          <p:nvPr/>
        </p:nvSpPr>
        <p:spPr bwMode="auto">
          <a:xfrm>
            <a:off x="3095625" y="6553200"/>
            <a:ext cx="5868988" cy="307777"/>
          </a:xfrm>
          <a:prstGeom prst="rect">
            <a:avLst/>
          </a:prstGeom>
          <a:noFill/>
          <a:ln w="9525">
            <a:noFill/>
            <a:miter lim="800000"/>
            <a:headEnd/>
            <a:tailEnd/>
          </a:ln>
        </p:spPr>
        <p:txBody>
          <a:bodyPr wrap="square">
            <a:prstTxWarp prst="textNoShape">
              <a:avLst/>
            </a:prstTxWarp>
            <a:spAutoFit/>
          </a:bodyPr>
          <a:lstStyle/>
          <a:p>
            <a:pPr algn="r" eaLnBrk="0" hangingPunct="0">
              <a:spcBef>
                <a:spcPct val="50000"/>
              </a:spcBef>
            </a:pPr>
            <a:r>
              <a:rPr lang="en-US" sz="1400" dirty="0"/>
              <a:t>Adapted from Roberts Der. </a:t>
            </a:r>
            <a:r>
              <a:rPr lang="en-US" sz="1400" dirty="0" err="1"/>
              <a:t>Oncogene</a:t>
            </a:r>
            <a:r>
              <a:rPr lang="en-US" sz="1400" dirty="0"/>
              <a:t> 2007</a:t>
            </a:r>
          </a:p>
        </p:txBody>
      </p:sp>
      <p:sp>
        <p:nvSpPr>
          <p:cNvPr id="76806" name="Rectangle 6"/>
          <p:cNvSpPr>
            <a:spLocks noChangeArrowheads="1"/>
          </p:cNvSpPr>
          <p:nvPr/>
        </p:nvSpPr>
        <p:spPr bwMode="auto">
          <a:xfrm>
            <a:off x="5153025" y="4575175"/>
            <a:ext cx="2695575" cy="1049338"/>
          </a:xfrm>
          <a:prstGeom prst="rect">
            <a:avLst/>
          </a:prstGeom>
          <a:noFill/>
          <a:ln w="28575">
            <a:solidFill>
              <a:schemeClr val="tx1"/>
            </a:solidFill>
            <a:miter lim="800000"/>
            <a:headEnd/>
            <a:tailEnd/>
          </a:ln>
        </p:spPr>
        <p:txBody>
          <a:bodyPr wrap="none" anchor="ctr">
            <a:prstTxWarp prst="textNoShape">
              <a:avLst/>
            </a:prstTxWarp>
          </a:bodyPr>
          <a:lstStyle/>
          <a:p>
            <a:pPr marL="114300" indent="-114300" defTabSz="1152525"/>
            <a:r>
              <a:rPr lang="en-GB" sz="1400" i="1"/>
              <a:t>B-Raf mutation:</a:t>
            </a:r>
          </a:p>
          <a:p>
            <a:pPr marL="114300" indent="-114300" defTabSz="1152525">
              <a:buFontTx/>
              <a:buChar char="•"/>
            </a:pPr>
            <a:r>
              <a:rPr lang="en-GB" sz="1400"/>
              <a:t>CRC (10%)</a:t>
            </a:r>
          </a:p>
          <a:p>
            <a:pPr marL="114300" indent="-114300" defTabSz="1152525">
              <a:buFontTx/>
              <a:buChar char="•"/>
            </a:pPr>
            <a:r>
              <a:rPr lang="en-GB" sz="1400"/>
              <a:t>Melanoma (70%)</a:t>
            </a:r>
          </a:p>
          <a:p>
            <a:pPr marL="114300" indent="-114300" defTabSz="1152525">
              <a:buFontTx/>
              <a:buChar char="•"/>
            </a:pPr>
            <a:r>
              <a:rPr lang="en-GB" sz="1400"/>
              <a:t>Papillary thyroid cancer (50%)</a:t>
            </a:r>
          </a:p>
        </p:txBody>
      </p:sp>
      <p:sp>
        <p:nvSpPr>
          <p:cNvPr id="76807" name="Rectangle 7"/>
          <p:cNvSpPr>
            <a:spLocks noChangeArrowheads="1"/>
          </p:cNvSpPr>
          <p:nvPr/>
        </p:nvSpPr>
        <p:spPr bwMode="auto">
          <a:xfrm>
            <a:off x="5153025" y="3200400"/>
            <a:ext cx="2695575" cy="1235075"/>
          </a:xfrm>
          <a:prstGeom prst="rect">
            <a:avLst/>
          </a:prstGeom>
          <a:noFill/>
          <a:ln w="28575">
            <a:solidFill>
              <a:schemeClr val="tx1"/>
            </a:solidFill>
            <a:miter lim="800000"/>
            <a:headEnd/>
            <a:tailEnd/>
          </a:ln>
        </p:spPr>
        <p:txBody>
          <a:bodyPr wrap="none" anchor="ctr">
            <a:prstTxWarp prst="textNoShape">
              <a:avLst/>
            </a:prstTxWarp>
          </a:bodyPr>
          <a:lstStyle/>
          <a:p>
            <a:pPr marL="114300" indent="-114300" defTabSz="1152525"/>
            <a:r>
              <a:rPr lang="en-GB" sz="1400" i="1"/>
              <a:t>Ras mutation:</a:t>
            </a:r>
          </a:p>
          <a:p>
            <a:pPr marL="114300" indent="-114300" defTabSz="1152525">
              <a:buFontTx/>
              <a:buChar char="•"/>
            </a:pPr>
            <a:r>
              <a:rPr lang="en-GB" sz="1400"/>
              <a:t>CRC (40%)</a:t>
            </a:r>
          </a:p>
          <a:p>
            <a:pPr marL="114300" indent="-114300" defTabSz="1152525">
              <a:buFontTx/>
              <a:buChar char="•"/>
            </a:pPr>
            <a:r>
              <a:rPr lang="en-GB" sz="1400"/>
              <a:t>Pancreatic cancer (90%)</a:t>
            </a:r>
          </a:p>
          <a:p>
            <a:pPr marL="114300" indent="-114300" defTabSz="1152525">
              <a:buFontTx/>
              <a:buChar char="•"/>
            </a:pPr>
            <a:r>
              <a:rPr lang="en-GB" sz="1400"/>
              <a:t>Papillary thyroid cancer (60%)</a:t>
            </a:r>
          </a:p>
          <a:p>
            <a:pPr marL="114300" indent="-114300" defTabSz="1152525">
              <a:buFontTx/>
              <a:buChar char="•"/>
            </a:pPr>
            <a:r>
              <a:rPr lang="en-GB" sz="1400"/>
              <a:t>NSCLC (30%)</a:t>
            </a:r>
          </a:p>
        </p:txBody>
      </p:sp>
      <p:sp>
        <p:nvSpPr>
          <p:cNvPr id="76808" name="Rectangle 8"/>
          <p:cNvSpPr>
            <a:spLocks noChangeArrowheads="1"/>
          </p:cNvSpPr>
          <p:nvPr/>
        </p:nvSpPr>
        <p:spPr bwMode="auto">
          <a:xfrm>
            <a:off x="3640138" y="1403350"/>
            <a:ext cx="2643187" cy="1228725"/>
          </a:xfrm>
          <a:prstGeom prst="rect">
            <a:avLst/>
          </a:prstGeom>
          <a:noFill/>
          <a:ln w="28575">
            <a:solidFill>
              <a:schemeClr val="tx1"/>
            </a:solidFill>
            <a:miter lim="800000"/>
            <a:headEnd/>
            <a:tailEnd/>
          </a:ln>
        </p:spPr>
        <p:txBody>
          <a:bodyPr wrap="none" anchor="ctr">
            <a:prstTxWarp prst="textNoShape">
              <a:avLst/>
            </a:prstTxWarp>
          </a:bodyPr>
          <a:lstStyle/>
          <a:p>
            <a:pPr marL="114300" indent="-114300" defTabSz="1152525"/>
            <a:r>
              <a:rPr lang="en-GB" sz="1400" i="1"/>
              <a:t>EGFR overexpression:</a:t>
            </a:r>
          </a:p>
          <a:p>
            <a:pPr marL="114300" indent="-114300" defTabSz="1152525">
              <a:buFontTx/>
              <a:buChar char="•"/>
            </a:pPr>
            <a:r>
              <a:rPr lang="en-GB" sz="1400"/>
              <a:t>CRC (27–77%)</a:t>
            </a:r>
          </a:p>
          <a:p>
            <a:pPr marL="114300" indent="-114300" defTabSz="1152525">
              <a:buFontTx/>
              <a:buChar char="•"/>
            </a:pPr>
            <a:r>
              <a:rPr lang="en-GB" sz="1400"/>
              <a:t>Pancreatic cancer (30–50%)</a:t>
            </a:r>
          </a:p>
          <a:p>
            <a:pPr marL="114300" indent="-114300" defTabSz="1152525">
              <a:buFontTx/>
              <a:buChar char="•"/>
            </a:pPr>
            <a:r>
              <a:rPr lang="en-GB" sz="1400"/>
              <a:t>Lung cancer (40–80%)</a:t>
            </a:r>
          </a:p>
          <a:p>
            <a:pPr marL="114300" indent="-114300" defTabSz="1152525">
              <a:buFontTx/>
              <a:buChar char="•"/>
            </a:pPr>
            <a:r>
              <a:rPr lang="en-GB" sz="1400"/>
              <a:t>NSCLC (14–91%)</a:t>
            </a:r>
          </a:p>
        </p:txBody>
      </p:sp>
      <p:sp>
        <p:nvSpPr>
          <p:cNvPr id="76809" name="Rectangle 9"/>
          <p:cNvSpPr>
            <a:spLocks noChangeArrowheads="1"/>
          </p:cNvSpPr>
          <p:nvPr/>
        </p:nvSpPr>
        <p:spPr bwMode="auto">
          <a:xfrm>
            <a:off x="1803400" y="4279900"/>
            <a:ext cx="2006600" cy="842963"/>
          </a:xfrm>
          <a:prstGeom prst="rect">
            <a:avLst/>
          </a:prstGeom>
          <a:noFill/>
          <a:ln w="28575">
            <a:solidFill>
              <a:schemeClr val="tx1"/>
            </a:solidFill>
            <a:miter lim="800000"/>
            <a:headEnd/>
            <a:tailEnd/>
          </a:ln>
        </p:spPr>
        <p:txBody>
          <a:bodyPr wrap="none" anchor="ctr">
            <a:prstTxWarp prst="textNoShape">
              <a:avLst/>
            </a:prstTxWarp>
          </a:bodyPr>
          <a:lstStyle/>
          <a:p>
            <a:pPr marL="114300" indent="-114300" defTabSz="1152525"/>
            <a:r>
              <a:rPr lang="en-GB" sz="1400" i="1"/>
              <a:t>EGFR mutation:</a:t>
            </a:r>
          </a:p>
          <a:p>
            <a:pPr marL="114300" indent="-114300" defTabSz="1152525">
              <a:buFontTx/>
              <a:buChar char="•"/>
            </a:pPr>
            <a:r>
              <a:rPr lang="en-GB" sz="1400"/>
              <a:t>NSCLC (10%)</a:t>
            </a:r>
          </a:p>
          <a:p>
            <a:pPr marL="114300" indent="-114300" defTabSz="1152525">
              <a:buFontTx/>
              <a:buChar char="•"/>
            </a:pPr>
            <a:r>
              <a:rPr lang="en-GB" sz="1400"/>
              <a:t>Glioblastoma (20%)</a:t>
            </a:r>
          </a:p>
        </p:txBody>
      </p:sp>
      <p:pic>
        <p:nvPicPr>
          <p:cNvPr id="76810" name="Picture 11"/>
          <p:cNvPicPr>
            <a:picLocks noChangeAspect="1" noChangeArrowheads="1"/>
          </p:cNvPicPr>
          <p:nvPr/>
        </p:nvPicPr>
        <p:blipFill>
          <a:blip r:embed="rId5"/>
          <a:srcRect/>
          <a:stretch>
            <a:fillRect/>
          </a:stretch>
        </p:blipFill>
        <p:spPr bwMode="auto">
          <a:xfrm>
            <a:off x="4321175" y="5164138"/>
            <a:ext cx="788988" cy="536575"/>
          </a:xfrm>
          <a:prstGeom prst="rect">
            <a:avLst/>
          </a:prstGeom>
          <a:noFill/>
          <a:ln w="9525">
            <a:noFill/>
            <a:miter lim="800000"/>
            <a:headEnd/>
            <a:tailEnd/>
          </a:ln>
        </p:spPr>
      </p:pic>
      <p:sp>
        <p:nvSpPr>
          <p:cNvPr id="76811" name="Text Box 12"/>
          <p:cNvSpPr txBox="1">
            <a:spLocks noChangeArrowheads="1"/>
          </p:cNvSpPr>
          <p:nvPr/>
        </p:nvSpPr>
        <p:spPr bwMode="auto">
          <a:xfrm>
            <a:off x="4405313" y="5235575"/>
            <a:ext cx="766762" cy="338138"/>
          </a:xfrm>
          <a:prstGeom prst="rect">
            <a:avLst/>
          </a:prstGeom>
          <a:noFill/>
          <a:ln w="9525">
            <a:noFill/>
            <a:miter lim="800000"/>
            <a:headEnd/>
            <a:tailEnd/>
          </a:ln>
        </p:spPr>
        <p:txBody>
          <a:bodyPr wrap="none">
            <a:prstTxWarp prst="textNoShape">
              <a:avLst/>
            </a:prstTxWarp>
            <a:spAutoFit/>
          </a:bodyPr>
          <a:lstStyle/>
          <a:p>
            <a:pPr defTabSz="1152525"/>
            <a:r>
              <a:rPr lang="en-GB" sz="1600">
                <a:solidFill>
                  <a:srgbClr val="0606B9"/>
                </a:solidFill>
              </a:rPr>
              <a:t>MAPK</a:t>
            </a:r>
          </a:p>
        </p:txBody>
      </p:sp>
      <p:pic>
        <p:nvPicPr>
          <p:cNvPr id="76812" name="Picture 13"/>
          <p:cNvPicPr>
            <a:picLocks noChangeAspect="1" noChangeArrowheads="1"/>
          </p:cNvPicPr>
          <p:nvPr/>
        </p:nvPicPr>
        <p:blipFill>
          <a:blip r:embed="rId5"/>
          <a:srcRect/>
          <a:stretch>
            <a:fillRect/>
          </a:stretch>
        </p:blipFill>
        <p:spPr bwMode="auto">
          <a:xfrm>
            <a:off x="4321175" y="4487863"/>
            <a:ext cx="788988" cy="534987"/>
          </a:xfrm>
          <a:prstGeom prst="rect">
            <a:avLst/>
          </a:prstGeom>
          <a:noFill/>
          <a:ln w="9525">
            <a:noFill/>
            <a:miter lim="800000"/>
            <a:headEnd/>
            <a:tailEnd/>
          </a:ln>
        </p:spPr>
      </p:pic>
      <p:sp>
        <p:nvSpPr>
          <p:cNvPr id="76813" name="Text Box 14"/>
          <p:cNvSpPr txBox="1">
            <a:spLocks noChangeArrowheads="1"/>
          </p:cNvSpPr>
          <p:nvPr/>
        </p:nvSpPr>
        <p:spPr bwMode="auto">
          <a:xfrm>
            <a:off x="4465638" y="4541838"/>
            <a:ext cx="628650" cy="338137"/>
          </a:xfrm>
          <a:prstGeom prst="rect">
            <a:avLst/>
          </a:prstGeom>
          <a:noFill/>
          <a:ln w="9525">
            <a:noFill/>
            <a:miter lim="800000"/>
            <a:headEnd/>
            <a:tailEnd/>
          </a:ln>
        </p:spPr>
        <p:txBody>
          <a:bodyPr wrap="none">
            <a:prstTxWarp prst="textNoShape">
              <a:avLst/>
            </a:prstTxWarp>
            <a:spAutoFit/>
          </a:bodyPr>
          <a:lstStyle/>
          <a:p>
            <a:pPr defTabSz="1152525"/>
            <a:r>
              <a:rPr lang="en-GB" sz="1600">
                <a:solidFill>
                  <a:srgbClr val="0606B9"/>
                </a:solidFill>
              </a:rPr>
              <a:t>MEK</a:t>
            </a:r>
          </a:p>
        </p:txBody>
      </p:sp>
      <p:pic>
        <p:nvPicPr>
          <p:cNvPr id="76814" name="Picture 15"/>
          <p:cNvPicPr>
            <a:picLocks noChangeAspect="1" noChangeArrowheads="1"/>
          </p:cNvPicPr>
          <p:nvPr/>
        </p:nvPicPr>
        <p:blipFill>
          <a:blip r:embed="rId5"/>
          <a:srcRect/>
          <a:stretch>
            <a:fillRect/>
          </a:stretch>
        </p:blipFill>
        <p:spPr bwMode="auto">
          <a:xfrm>
            <a:off x="4321175" y="3811588"/>
            <a:ext cx="788988" cy="536575"/>
          </a:xfrm>
          <a:prstGeom prst="rect">
            <a:avLst/>
          </a:prstGeom>
          <a:noFill/>
          <a:ln w="9525">
            <a:noFill/>
            <a:miter lim="800000"/>
            <a:headEnd/>
            <a:tailEnd/>
          </a:ln>
        </p:spPr>
      </p:pic>
      <p:sp>
        <p:nvSpPr>
          <p:cNvPr id="76815" name="Text Box 16"/>
          <p:cNvSpPr txBox="1">
            <a:spLocks noChangeArrowheads="1"/>
          </p:cNvSpPr>
          <p:nvPr/>
        </p:nvSpPr>
        <p:spPr bwMode="auto">
          <a:xfrm>
            <a:off x="4513263" y="3844925"/>
            <a:ext cx="584200" cy="339725"/>
          </a:xfrm>
          <a:prstGeom prst="rect">
            <a:avLst/>
          </a:prstGeom>
          <a:noFill/>
          <a:ln w="9525">
            <a:noFill/>
            <a:miter lim="800000"/>
            <a:headEnd/>
            <a:tailEnd/>
          </a:ln>
        </p:spPr>
        <p:txBody>
          <a:bodyPr wrap="none">
            <a:prstTxWarp prst="textNoShape">
              <a:avLst/>
            </a:prstTxWarp>
            <a:spAutoFit/>
          </a:bodyPr>
          <a:lstStyle/>
          <a:p>
            <a:pPr defTabSz="1152525"/>
            <a:r>
              <a:rPr lang="en-GB" sz="1600">
                <a:solidFill>
                  <a:srgbClr val="0606B9"/>
                </a:solidFill>
              </a:rPr>
              <a:t>Raf*</a:t>
            </a:r>
          </a:p>
        </p:txBody>
      </p:sp>
      <p:pic>
        <p:nvPicPr>
          <p:cNvPr id="76816" name="Picture 17"/>
          <p:cNvPicPr>
            <a:picLocks noChangeAspect="1" noChangeArrowheads="1"/>
          </p:cNvPicPr>
          <p:nvPr/>
        </p:nvPicPr>
        <p:blipFill>
          <a:blip r:embed="rId6"/>
          <a:srcRect/>
          <a:stretch>
            <a:fillRect/>
          </a:stretch>
        </p:blipFill>
        <p:spPr bwMode="auto">
          <a:xfrm>
            <a:off x="4324350" y="3136900"/>
            <a:ext cx="787400" cy="534988"/>
          </a:xfrm>
          <a:prstGeom prst="rect">
            <a:avLst/>
          </a:prstGeom>
          <a:noFill/>
          <a:ln w="9525">
            <a:noFill/>
            <a:miter lim="800000"/>
            <a:headEnd/>
            <a:tailEnd/>
          </a:ln>
        </p:spPr>
      </p:pic>
      <p:sp>
        <p:nvSpPr>
          <p:cNvPr id="76817" name="Text Box 18"/>
          <p:cNvSpPr txBox="1">
            <a:spLocks noChangeArrowheads="1"/>
          </p:cNvSpPr>
          <p:nvPr/>
        </p:nvSpPr>
        <p:spPr bwMode="auto">
          <a:xfrm>
            <a:off x="4495800" y="3181350"/>
            <a:ext cx="630238" cy="339725"/>
          </a:xfrm>
          <a:prstGeom prst="rect">
            <a:avLst/>
          </a:prstGeom>
          <a:noFill/>
          <a:ln w="9525">
            <a:noFill/>
            <a:miter lim="800000"/>
            <a:headEnd/>
            <a:tailEnd/>
          </a:ln>
        </p:spPr>
        <p:txBody>
          <a:bodyPr wrap="none">
            <a:prstTxWarp prst="textNoShape">
              <a:avLst/>
            </a:prstTxWarp>
            <a:spAutoFit/>
          </a:bodyPr>
          <a:lstStyle/>
          <a:p>
            <a:pPr defTabSz="1152525"/>
            <a:r>
              <a:rPr lang="en-GB" sz="1600"/>
              <a:t>Ras*</a:t>
            </a:r>
          </a:p>
        </p:txBody>
      </p:sp>
      <p:sp>
        <p:nvSpPr>
          <p:cNvPr id="76818" name="Line 19"/>
          <p:cNvSpPr>
            <a:spLocks noChangeShapeType="1"/>
          </p:cNvSpPr>
          <p:nvPr/>
        </p:nvSpPr>
        <p:spPr bwMode="auto">
          <a:xfrm>
            <a:off x="4721225" y="4300538"/>
            <a:ext cx="0" cy="185737"/>
          </a:xfrm>
          <a:prstGeom prst="line">
            <a:avLst/>
          </a:prstGeom>
          <a:noFill/>
          <a:ln w="38100">
            <a:solidFill>
              <a:schemeClr val="tx1"/>
            </a:solidFill>
            <a:round/>
            <a:headEnd/>
            <a:tailEnd type="triangle" w="lg" len="med"/>
          </a:ln>
        </p:spPr>
        <p:txBody>
          <a:bodyPr>
            <a:prstTxWarp prst="textNoShape">
              <a:avLst/>
            </a:prstTxWarp>
          </a:bodyPr>
          <a:lstStyle/>
          <a:p>
            <a:endParaRPr lang="en-US"/>
          </a:p>
        </p:txBody>
      </p:sp>
      <p:sp>
        <p:nvSpPr>
          <p:cNvPr id="76819" name="Line 20"/>
          <p:cNvSpPr>
            <a:spLocks noChangeShapeType="1"/>
          </p:cNvSpPr>
          <p:nvPr/>
        </p:nvSpPr>
        <p:spPr bwMode="auto">
          <a:xfrm>
            <a:off x="4721225" y="3625850"/>
            <a:ext cx="0" cy="184150"/>
          </a:xfrm>
          <a:prstGeom prst="line">
            <a:avLst/>
          </a:prstGeom>
          <a:noFill/>
          <a:ln w="38100">
            <a:solidFill>
              <a:schemeClr val="tx1"/>
            </a:solidFill>
            <a:round/>
            <a:headEnd/>
            <a:tailEnd type="triangle" w="lg" len="med"/>
          </a:ln>
        </p:spPr>
        <p:txBody>
          <a:bodyPr>
            <a:prstTxWarp prst="textNoShape">
              <a:avLst/>
            </a:prstTxWarp>
          </a:bodyPr>
          <a:lstStyle/>
          <a:p>
            <a:endParaRPr lang="en-US"/>
          </a:p>
        </p:txBody>
      </p:sp>
      <p:sp>
        <p:nvSpPr>
          <p:cNvPr id="76820" name="Line 21"/>
          <p:cNvSpPr>
            <a:spLocks noChangeShapeType="1"/>
          </p:cNvSpPr>
          <p:nvPr/>
        </p:nvSpPr>
        <p:spPr bwMode="auto">
          <a:xfrm>
            <a:off x="4721225" y="4986338"/>
            <a:ext cx="0" cy="184150"/>
          </a:xfrm>
          <a:prstGeom prst="line">
            <a:avLst/>
          </a:prstGeom>
          <a:noFill/>
          <a:ln w="38100">
            <a:solidFill>
              <a:schemeClr val="tx1"/>
            </a:solidFill>
            <a:round/>
            <a:headEnd/>
            <a:tailEnd type="triangle" w="lg" len="med"/>
          </a:ln>
        </p:spPr>
        <p:txBody>
          <a:bodyPr>
            <a:prstTxWarp prst="textNoShape">
              <a:avLst/>
            </a:prstTxWarp>
          </a:bodyPr>
          <a:lstStyle/>
          <a:p>
            <a:endParaRPr lang="en-US"/>
          </a:p>
        </p:txBody>
      </p:sp>
      <p:sp>
        <p:nvSpPr>
          <p:cNvPr id="76821" name="Line 22"/>
          <p:cNvSpPr>
            <a:spLocks noChangeShapeType="1"/>
          </p:cNvSpPr>
          <p:nvPr/>
        </p:nvSpPr>
        <p:spPr bwMode="auto">
          <a:xfrm>
            <a:off x="4721225" y="5676900"/>
            <a:ext cx="0" cy="184150"/>
          </a:xfrm>
          <a:prstGeom prst="line">
            <a:avLst/>
          </a:prstGeom>
          <a:noFill/>
          <a:ln w="38100">
            <a:solidFill>
              <a:schemeClr val="tx1"/>
            </a:solidFill>
            <a:round/>
            <a:headEnd/>
            <a:tailEnd type="triangle" w="lg" len="med"/>
          </a:ln>
        </p:spPr>
        <p:txBody>
          <a:bodyPr>
            <a:prstTxWarp prst="textNoShape">
              <a:avLst/>
            </a:prstTxWarp>
          </a:bodyPr>
          <a:lstStyle/>
          <a:p>
            <a:endParaRPr lang="en-US"/>
          </a:p>
        </p:txBody>
      </p:sp>
      <p:pic>
        <p:nvPicPr>
          <p:cNvPr id="76822" name="Picture 23"/>
          <p:cNvPicPr>
            <a:picLocks noChangeAspect="1" noChangeArrowheads="1"/>
          </p:cNvPicPr>
          <p:nvPr/>
        </p:nvPicPr>
        <p:blipFill>
          <a:blip r:embed="rId7"/>
          <a:srcRect/>
          <a:stretch>
            <a:fillRect/>
          </a:stretch>
        </p:blipFill>
        <p:spPr bwMode="auto">
          <a:xfrm>
            <a:off x="3406775" y="5197475"/>
            <a:ext cx="325438" cy="446088"/>
          </a:xfrm>
          <a:prstGeom prst="rect">
            <a:avLst/>
          </a:prstGeom>
          <a:noFill/>
          <a:ln w="9525">
            <a:noFill/>
            <a:miter lim="800000"/>
            <a:headEnd/>
            <a:tailEnd/>
          </a:ln>
        </p:spPr>
      </p:pic>
      <p:pic>
        <p:nvPicPr>
          <p:cNvPr id="76823" name="Picture 24"/>
          <p:cNvPicPr>
            <a:picLocks noChangeAspect="1" noChangeArrowheads="1"/>
          </p:cNvPicPr>
          <p:nvPr/>
        </p:nvPicPr>
        <p:blipFill>
          <a:blip r:embed="rId7"/>
          <a:srcRect/>
          <a:stretch>
            <a:fillRect/>
          </a:stretch>
        </p:blipFill>
        <p:spPr bwMode="auto">
          <a:xfrm>
            <a:off x="3475038" y="5562600"/>
            <a:ext cx="325437" cy="444500"/>
          </a:xfrm>
          <a:prstGeom prst="rect">
            <a:avLst/>
          </a:prstGeom>
          <a:noFill/>
          <a:ln w="9525">
            <a:noFill/>
            <a:miter lim="800000"/>
            <a:headEnd/>
            <a:tailEnd/>
          </a:ln>
        </p:spPr>
      </p:pic>
      <p:pic>
        <p:nvPicPr>
          <p:cNvPr id="76824" name="Picture 25"/>
          <p:cNvPicPr>
            <a:picLocks noChangeAspect="1" noChangeArrowheads="1"/>
          </p:cNvPicPr>
          <p:nvPr/>
        </p:nvPicPr>
        <p:blipFill>
          <a:blip r:embed="rId7"/>
          <a:srcRect/>
          <a:stretch>
            <a:fillRect/>
          </a:stretch>
        </p:blipFill>
        <p:spPr bwMode="auto">
          <a:xfrm>
            <a:off x="3208338" y="5562600"/>
            <a:ext cx="322262" cy="444500"/>
          </a:xfrm>
          <a:prstGeom prst="rect">
            <a:avLst/>
          </a:prstGeom>
          <a:noFill/>
          <a:ln w="9525">
            <a:noFill/>
            <a:miter lim="800000"/>
            <a:headEnd/>
            <a:tailEnd/>
          </a:ln>
        </p:spPr>
      </p:pic>
      <p:sp>
        <p:nvSpPr>
          <p:cNvPr id="76825" name="Freeform 26"/>
          <p:cNvSpPr>
            <a:spLocks/>
          </p:cNvSpPr>
          <p:nvPr/>
        </p:nvSpPr>
        <p:spPr bwMode="auto">
          <a:xfrm>
            <a:off x="3840163" y="5661025"/>
            <a:ext cx="387350" cy="161925"/>
          </a:xfrm>
          <a:custGeom>
            <a:avLst/>
            <a:gdLst>
              <a:gd name="T0" fmla="*/ 2147483647 w 307"/>
              <a:gd name="T1" fmla="*/ 2147483647 h 96"/>
              <a:gd name="T2" fmla="*/ 2147483647 w 307"/>
              <a:gd name="T3" fmla="*/ 0 h 96"/>
              <a:gd name="T4" fmla="*/ 0 w 307"/>
              <a:gd name="T5" fmla="*/ 0 h 96"/>
              <a:gd name="T6" fmla="*/ 0 60000 65536"/>
              <a:gd name="T7" fmla="*/ 0 60000 65536"/>
              <a:gd name="T8" fmla="*/ 0 60000 65536"/>
              <a:gd name="T9" fmla="*/ 0 w 307"/>
              <a:gd name="T10" fmla="*/ 0 h 96"/>
              <a:gd name="T11" fmla="*/ 307 w 307"/>
              <a:gd name="T12" fmla="*/ 96 h 96"/>
            </a:gdLst>
            <a:ahLst/>
            <a:cxnLst>
              <a:cxn ang="T6">
                <a:pos x="T0" y="T1"/>
              </a:cxn>
              <a:cxn ang="T7">
                <a:pos x="T2" y="T3"/>
              </a:cxn>
              <a:cxn ang="T8">
                <a:pos x="T4" y="T5"/>
              </a:cxn>
            </a:cxnLst>
            <a:rect l="T9" t="T10" r="T11" b="T12"/>
            <a:pathLst>
              <a:path w="307" h="96">
                <a:moveTo>
                  <a:pt x="302" y="96"/>
                </a:moveTo>
                <a:lnTo>
                  <a:pt x="307" y="0"/>
                </a:lnTo>
                <a:lnTo>
                  <a:pt x="0" y="0"/>
                </a:lnTo>
              </a:path>
            </a:pathLst>
          </a:custGeom>
          <a:noFill/>
          <a:ln w="38100">
            <a:solidFill>
              <a:schemeClr val="tx1"/>
            </a:solidFill>
            <a:round/>
            <a:headEnd/>
            <a:tailEnd type="triangle" w="lg" len="med"/>
          </a:ln>
        </p:spPr>
        <p:txBody>
          <a:bodyPr>
            <a:prstTxWarp prst="textNoShape">
              <a:avLst/>
            </a:prstTxWarp>
          </a:bodyPr>
          <a:lstStyle/>
          <a:p>
            <a:endParaRPr lang="en-US"/>
          </a:p>
        </p:txBody>
      </p:sp>
      <p:pic>
        <p:nvPicPr>
          <p:cNvPr id="76826" name="Picture 27"/>
          <p:cNvPicPr>
            <a:picLocks noChangeAspect="1" noChangeArrowheads="1"/>
          </p:cNvPicPr>
          <p:nvPr/>
        </p:nvPicPr>
        <p:blipFill>
          <a:blip r:embed="rId7"/>
          <a:srcRect/>
          <a:stretch>
            <a:fillRect/>
          </a:stretch>
        </p:blipFill>
        <p:spPr bwMode="auto">
          <a:xfrm>
            <a:off x="2670175" y="1943100"/>
            <a:ext cx="323850" cy="446088"/>
          </a:xfrm>
          <a:prstGeom prst="rect">
            <a:avLst/>
          </a:prstGeom>
          <a:noFill/>
          <a:ln w="9525">
            <a:noFill/>
            <a:miter lim="800000"/>
            <a:headEnd/>
            <a:tailEnd/>
          </a:ln>
        </p:spPr>
      </p:pic>
      <p:pic>
        <p:nvPicPr>
          <p:cNvPr id="76827" name="Picture 28"/>
          <p:cNvPicPr>
            <a:picLocks noChangeAspect="1" noChangeArrowheads="1"/>
          </p:cNvPicPr>
          <p:nvPr/>
        </p:nvPicPr>
        <p:blipFill>
          <a:blip r:embed="rId7"/>
          <a:srcRect/>
          <a:stretch>
            <a:fillRect/>
          </a:stretch>
        </p:blipFill>
        <p:spPr bwMode="auto">
          <a:xfrm>
            <a:off x="2417763" y="1943100"/>
            <a:ext cx="322262" cy="446088"/>
          </a:xfrm>
          <a:prstGeom prst="rect">
            <a:avLst/>
          </a:prstGeom>
          <a:noFill/>
          <a:ln w="9525">
            <a:noFill/>
            <a:miter lim="800000"/>
            <a:headEnd/>
            <a:tailEnd/>
          </a:ln>
        </p:spPr>
      </p:pic>
      <p:pic>
        <p:nvPicPr>
          <p:cNvPr id="76828" name="Picture 29"/>
          <p:cNvPicPr>
            <a:picLocks noChangeAspect="1" noChangeArrowheads="1"/>
          </p:cNvPicPr>
          <p:nvPr/>
        </p:nvPicPr>
        <p:blipFill>
          <a:blip r:embed="rId7"/>
          <a:srcRect/>
          <a:stretch>
            <a:fillRect/>
          </a:stretch>
        </p:blipFill>
        <p:spPr bwMode="auto">
          <a:xfrm>
            <a:off x="2555875" y="1630363"/>
            <a:ext cx="322263" cy="444500"/>
          </a:xfrm>
          <a:prstGeom prst="rect">
            <a:avLst/>
          </a:prstGeom>
          <a:noFill/>
          <a:ln w="9525">
            <a:noFill/>
            <a:miter lim="800000"/>
            <a:headEnd/>
            <a:tailEnd/>
          </a:ln>
        </p:spPr>
      </p:pic>
      <p:pic>
        <p:nvPicPr>
          <p:cNvPr id="76829" name="Picture 30"/>
          <p:cNvPicPr>
            <a:picLocks noChangeAspect="1" noChangeArrowheads="1"/>
          </p:cNvPicPr>
          <p:nvPr/>
        </p:nvPicPr>
        <p:blipFill>
          <a:blip r:embed="rId7"/>
          <a:srcRect/>
          <a:stretch>
            <a:fillRect/>
          </a:stretch>
        </p:blipFill>
        <p:spPr bwMode="auto">
          <a:xfrm>
            <a:off x="1939925" y="2122488"/>
            <a:ext cx="322263" cy="444500"/>
          </a:xfrm>
          <a:prstGeom prst="rect">
            <a:avLst/>
          </a:prstGeom>
          <a:noFill/>
          <a:ln w="9525">
            <a:noFill/>
            <a:miter lim="800000"/>
            <a:headEnd/>
            <a:tailEnd/>
          </a:ln>
        </p:spPr>
      </p:pic>
      <p:sp>
        <p:nvSpPr>
          <p:cNvPr id="76830" name="Text Box 31"/>
          <p:cNvSpPr txBox="1">
            <a:spLocks noChangeArrowheads="1"/>
          </p:cNvSpPr>
          <p:nvPr/>
        </p:nvSpPr>
        <p:spPr bwMode="auto">
          <a:xfrm>
            <a:off x="1803400" y="1752600"/>
            <a:ext cx="781050" cy="338138"/>
          </a:xfrm>
          <a:prstGeom prst="rect">
            <a:avLst/>
          </a:prstGeom>
          <a:noFill/>
          <a:ln w="9525">
            <a:noFill/>
            <a:miter lim="800000"/>
            <a:headEnd/>
            <a:tailEnd/>
          </a:ln>
        </p:spPr>
        <p:txBody>
          <a:bodyPr wrap="none">
            <a:prstTxWarp prst="textNoShape">
              <a:avLst/>
            </a:prstTxWarp>
            <a:spAutoFit/>
          </a:bodyPr>
          <a:lstStyle/>
          <a:p>
            <a:pPr defTabSz="1152525"/>
            <a:r>
              <a:rPr lang="en-GB" sz="1600"/>
              <a:t>TGF-</a:t>
            </a:r>
            <a:r>
              <a:rPr lang="el-GR" sz="1600">
                <a:ea typeface="Arial" charset="0"/>
                <a:cs typeface="Arial" charset="0"/>
              </a:rPr>
              <a:t>α</a:t>
            </a:r>
          </a:p>
        </p:txBody>
      </p:sp>
      <p:sp>
        <p:nvSpPr>
          <p:cNvPr id="76831" name="Text Box 32"/>
          <p:cNvSpPr txBox="1">
            <a:spLocks noChangeArrowheads="1"/>
          </p:cNvSpPr>
          <p:nvPr/>
        </p:nvSpPr>
        <p:spPr bwMode="auto">
          <a:xfrm>
            <a:off x="3219450" y="3635375"/>
            <a:ext cx="639763" cy="338138"/>
          </a:xfrm>
          <a:prstGeom prst="rect">
            <a:avLst/>
          </a:prstGeom>
          <a:noFill/>
          <a:ln w="9525">
            <a:noFill/>
            <a:miter lim="800000"/>
            <a:headEnd/>
            <a:tailEnd/>
          </a:ln>
        </p:spPr>
        <p:txBody>
          <a:bodyPr wrap="none">
            <a:prstTxWarp prst="textNoShape">
              <a:avLst/>
            </a:prstTxWarp>
            <a:spAutoFit/>
          </a:bodyPr>
          <a:lstStyle/>
          <a:p>
            <a:pPr defTabSz="1152525"/>
            <a:r>
              <a:rPr lang="en-GB" sz="1600">
                <a:solidFill>
                  <a:srgbClr val="0606B9"/>
                </a:solidFill>
              </a:rPr>
              <a:t>Grb2</a:t>
            </a:r>
          </a:p>
        </p:txBody>
      </p:sp>
      <p:sp>
        <p:nvSpPr>
          <p:cNvPr id="76832" name="Text Box 33"/>
          <p:cNvSpPr txBox="1">
            <a:spLocks noChangeArrowheads="1"/>
          </p:cNvSpPr>
          <p:nvPr/>
        </p:nvSpPr>
        <p:spPr bwMode="auto">
          <a:xfrm>
            <a:off x="3487738" y="3275013"/>
            <a:ext cx="538162" cy="338137"/>
          </a:xfrm>
          <a:prstGeom prst="rect">
            <a:avLst/>
          </a:prstGeom>
          <a:noFill/>
          <a:ln w="9525">
            <a:noFill/>
            <a:miter lim="800000"/>
            <a:headEnd/>
            <a:tailEnd/>
          </a:ln>
        </p:spPr>
        <p:txBody>
          <a:bodyPr wrap="none">
            <a:prstTxWarp prst="textNoShape">
              <a:avLst/>
            </a:prstTxWarp>
            <a:spAutoFit/>
          </a:bodyPr>
          <a:lstStyle/>
          <a:p>
            <a:pPr defTabSz="1152525"/>
            <a:r>
              <a:rPr lang="en-GB" sz="1600">
                <a:solidFill>
                  <a:srgbClr val="0606B9"/>
                </a:solidFill>
              </a:rPr>
              <a:t>Sos</a:t>
            </a:r>
          </a:p>
        </p:txBody>
      </p:sp>
      <p:sp>
        <p:nvSpPr>
          <p:cNvPr id="76833" name="Freeform 34"/>
          <p:cNvSpPr>
            <a:spLocks/>
          </p:cNvSpPr>
          <p:nvPr/>
        </p:nvSpPr>
        <p:spPr bwMode="auto">
          <a:xfrm>
            <a:off x="1479550" y="2282825"/>
            <a:ext cx="1684338" cy="3390900"/>
          </a:xfrm>
          <a:custGeom>
            <a:avLst/>
            <a:gdLst>
              <a:gd name="T0" fmla="*/ 2147483647 w 1334"/>
              <a:gd name="T1" fmla="*/ 2147483647 h 2018"/>
              <a:gd name="T2" fmla="*/ 2147483647 w 1334"/>
              <a:gd name="T3" fmla="*/ 2147483647 h 2018"/>
              <a:gd name="T4" fmla="*/ 2147483647 w 1334"/>
              <a:gd name="T5" fmla="*/ 2147483647 h 2018"/>
              <a:gd name="T6" fmla="*/ 0 w 1334"/>
              <a:gd name="T7" fmla="*/ 2147483647 h 2018"/>
              <a:gd name="T8" fmla="*/ 2147483647 w 1334"/>
              <a:gd name="T9" fmla="*/ 2147483647 h 2018"/>
              <a:gd name="T10" fmla="*/ 0 60000 65536"/>
              <a:gd name="T11" fmla="*/ 0 60000 65536"/>
              <a:gd name="T12" fmla="*/ 0 60000 65536"/>
              <a:gd name="T13" fmla="*/ 0 60000 65536"/>
              <a:gd name="T14" fmla="*/ 0 60000 65536"/>
              <a:gd name="T15" fmla="*/ 0 w 1334"/>
              <a:gd name="T16" fmla="*/ 0 h 2018"/>
              <a:gd name="T17" fmla="*/ 1334 w 1334"/>
              <a:gd name="T18" fmla="*/ 2018 h 2018"/>
            </a:gdLst>
            <a:ahLst/>
            <a:cxnLst>
              <a:cxn ang="T10">
                <a:pos x="T0" y="T1"/>
              </a:cxn>
              <a:cxn ang="T11">
                <a:pos x="T2" y="T3"/>
              </a:cxn>
              <a:cxn ang="T12">
                <a:pos x="T4" y="T5"/>
              </a:cxn>
              <a:cxn ang="T13">
                <a:pos x="T6" y="T7"/>
              </a:cxn>
              <a:cxn ang="T14">
                <a:pos x="T8" y="T9"/>
              </a:cxn>
            </a:cxnLst>
            <a:rect l="T15" t="T16" r="T17" b="T18"/>
            <a:pathLst>
              <a:path w="1334" h="2018">
                <a:moveTo>
                  <a:pt x="1334" y="2011"/>
                </a:moveTo>
                <a:cubicBezTo>
                  <a:pt x="1160" y="2012"/>
                  <a:pt x="805" y="2013"/>
                  <a:pt x="287" y="2018"/>
                </a:cubicBezTo>
                <a:cubicBezTo>
                  <a:pt x="18" y="2001"/>
                  <a:pt x="5" y="1795"/>
                  <a:pt x="5" y="1795"/>
                </a:cubicBezTo>
                <a:cubicBezTo>
                  <a:pt x="5" y="1795"/>
                  <a:pt x="2" y="993"/>
                  <a:pt x="0" y="191"/>
                </a:cubicBezTo>
                <a:cubicBezTo>
                  <a:pt x="0" y="0"/>
                  <a:pt x="269" y="9"/>
                  <a:pt x="269" y="9"/>
                </a:cubicBezTo>
              </a:path>
            </a:pathLst>
          </a:custGeom>
          <a:noFill/>
          <a:ln w="38100">
            <a:solidFill>
              <a:schemeClr val="tx1"/>
            </a:solidFill>
            <a:round/>
            <a:headEnd/>
            <a:tailEnd type="triangle" w="lg" len="med"/>
          </a:ln>
        </p:spPr>
        <p:txBody>
          <a:bodyPr>
            <a:prstTxWarp prst="textNoShape">
              <a:avLst/>
            </a:prstTxWarp>
          </a:bodyPr>
          <a:lstStyle/>
          <a:p>
            <a:endParaRPr lang="en-US"/>
          </a:p>
        </p:txBody>
      </p:sp>
      <p:sp>
        <p:nvSpPr>
          <p:cNvPr id="76834" name="Text Box 35"/>
          <p:cNvSpPr txBox="1">
            <a:spLocks noChangeArrowheads="1"/>
          </p:cNvSpPr>
          <p:nvPr/>
        </p:nvSpPr>
        <p:spPr bwMode="auto">
          <a:xfrm>
            <a:off x="184150" y="6361113"/>
            <a:ext cx="2370138" cy="307975"/>
          </a:xfrm>
          <a:prstGeom prst="rect">
            <a:avLst/>
          </a:prstGeom>
          <a:noFill/>
          <a:ln w="9525">
            <a:noFill/>
            <a:miter lim="800000"/>
            <a:headEnd/>
            <a:tailEnd/>
          </a:ln>
        </p:spPr>
        <p:txBody>
          <a:bodyPr wrap="none">
            <a:prstTxWarp prst="textNoShape">
              <a:avLst/>
            </a:prstTxWarp>
            <a:spAutoFit/>
          </a:bodyPr>
          <a:lstStyle/>
          <a:p>
            <a:pPr defTabSz="1152525"/>
            <a:r>
              <a:rPr lang="en-GB" sz="1400"/>
              <a:t>*Mutated in human cancers</a:t>
            </a:r>
          </a:p>
        </p:txBody>
      </p:sp>
      <p:sp>
        <p:nvSpPr>
          <p:cNvPr id="76835" name="Text Box 36"/>
          <p:cNvSpPr txBox="1">
            <a:spLocks noChangeArrowheads="1"/>
          </p:cNvSpPr>
          <p:nvPr/>
        </p:nvSpPr>
        <p:spPr bwMode="auto">
          <a:xfrm>
            <a:off x="1751013" y="3346450"/>
            <a:ext cx="835025" cy="338138"/>
          </a:xfrm>
          <a:prstGeom prst="rect">
            <a:avLst/>
          </a:prstGeom>
          <a:noFill/>
          <a:ln w="9525">
            <a:noFill/>
            <a:miter lim="800000"/>
            <a:headEnd/>
            <a:tailEnd/>
          </a:ln>
        </p:spPr>
        <p:txBody>
          <a:bodyPr wrap="none">
            <a:prstTxWarp prst="textNoShape">
              <a:avLst/>
            </a:prstTxWarp>
            <a:spAutoFit/>
          </a:bodyPr>
          <a:lstStyle/>
          <a:p>
            <a:pPr defTabSz="1152525"/>
            <a:r>
              <a:rPr lang="en-GB" sz="1600"/>
              <a:t>EGFR*</a:t>
            </a:r>
            <a:endParaRPr lang="el-GR" sz="1600">
              <a:ea typeface="Arial" charset="0"/>
              <a:cs typeface="Arial" charset="0"/>
            </a:endParaRPr>
          </a:p>
        </p:txBody>
      </p:sp>
      <p:pic>
        <p:nvPicPr>
          <p:cNvPr id="76836" name="Picture 37"/>
          <p:cNvPicPr>
            <a:picLocks noChangeAspect="1" noChangeArrowheads="1"/>
          </p:cNvPicPr>
          <p:nvPr/>
        </p:nvPicPr>
        <p:blipFill>
          <a:blip r:embed="rId8"/>
          <a:srcRect/>
          <a:stretch>
            <a:fillRect/>
          </a:stretch>
        </p:blipFill>
        <p:spPr bwMode="auto">
          <a:xfrm>
            <a:off x="1606550" y="2755900"/>
            <a:ext cx="1217613" cy="200025"/>
          </a:xfrm>
          <a:prstGeom prst="rect">
            <a:avLst/>
          </a:prstGeom>
          <a:noFill/>
          <a:ln w="9525">
            <a:noFill/>
            <a:miter lim="800000"/>
            <a:headEnd/>
            <a:tailEnd/>
          </a:ln>
        </p:spPr>
      </p:pic>
      <p:pic>
        <p:nvPicPr>
          <p:cNvPr id="76837" name="Picture 38"/>
          <p:cNvPicPr>
            <a:picLocks noChangeAspect="1" noChangeArrowheads="1"/>
          </p:cNvPicPr>
          <p:nvPr/>
        </p:nvPicPr>
        <p:blipFill>
          <a:blip r:embed="rId8"/>
          <a:srcRect/>
          <a:stretch>
            <a:fillRect/>
          </a:stretch>
        </p:blipFill>
        <p:spPr bwMode="auto">
          <a:xfrm>
            <a:off x="2784475" y="2755900"/>
            <a:ext cx="1220788" cy="200025"/>
          </a:xfrm>
          <a:prstGeom prst="rect">
            <a:avLst/>
          </a:prstGeom>
          <a:noFill/>
          <a:ln w="9525">
            <a:noFill/>
            <a:miter lim="800000"/>
            <a:headEnd/>
            <a:tailEnd/>
          </a:ln>
        </p:spPr>
      </p:pic>
      <p:pic>
        <p:nvPicPr>
          <p:cNvPr id="76838" name="Picture 39"/>
          <p:cNvPicPr>
            <a:picLocks noChangeAspect="1" noChangeArrowheads="1"/>
          </p:cNvPicPr>
          <p:nvPr/>
        </p:nvPicPr>
        <p:blipFill>
          <a:blip r:embed="rId8"/>
          <a:srcRect/>
          <a:stretch>
            <a:fillRect/>
          </a:stretch>
        </p:blipFill>
        <p:spPr bwMode="auto">
          <a:xfrm>
            <a:off x="3960813" y="2755900"/>
            <a:ext cx="1220787" cy="200025"/>
          </a:xfrm>
          <a:prstGeom prst="rect">
            <a:avLst/>
          </a:prstGeom>
          <a:noFill/>
          <a:ln w="9525">
            <a:noFill/>
            <a:miter lim="800000"/>
            <a:headEnd/>
            <a:tailEnd/>
          </a:ln>
        </p:spPr>
      </p:pic>
      <p:pic>
        <p:nvPicPr>
          <p:cNvPr id="76839" name="Picture 40"/>
          <p:cNvPicPr>
            <a:picLocks noChangeAspect="1" noChangeArrowheads="1"/>
          </p:cNvPicPr>
          <p:nvPr/>
        </p:nvPicPr>
        <p:blipFill>
          <a:blip r:embed="rId8"/>
          <a:srcRect/>
          <a:stretch>
            <a:fillRect/>
          </a:stretch>
        </p:blipFill>
        <p:spPr bwMode="auto">
          <a:xfrm>
            <a:off x="5138738" y="2755900"/>
            <a:ext cx="1219200" cy="200025"/>
          </a:xfrm>
          <a:prstGeom prst="rect">
            <a:avLst/>
          </a:prstGeom>
          <a:noFill/>
          <a:ln w="9525">
            <a:noFill/>
            <a:miter lim="800000"/>
            <a:headEnd/>
            <a:tailEnd/>
          </a:ln>
        </p:spPr>
      </p:pic>
      <p:pic>
        <p:nvPicPr>
          <p:cNvPr id="76840" name="Picture 41"/>
          <p:cNvPicPr>
            <a:picLocks noChangeAspect="1" noChangeArrowheads="1"/>
          </p:cNvPicPr>
          <p:nvPr/>
        </p:nvPicPr>
        <p:blipFill>
          <a:blip r:embed="rId8"/>
          <a:srcRect/>
          <a:stretch>
            <a:fillRect/>
          </a:stretch>
        </p:blipFill>
        <p:spPr bwMode="auto">
          <a:xfrm>
            <a:off x="6313488" y="2755900"/>
            <a:ext cx="1220787" cy="200025"/>
          </a:xfrm>
          <a:prstGeom prst="rect">
            <a:avLst/>
          </a:prstGeom>
          <a:noFill/>
          <a:ln w="9525">
            <a:noFill/>
            <a:miter lim="800000"/>
            <a:headEnd/>
            <a:tailEnd/>
          </a:ln>
        </p:spPr>
      </p:pic>
      <p:pic>
        <p:nvPicPr>
          <p:cNvPr id="76841" name="Picture 42"/>
          <p:cNvPicPr>
            <a:picLocks noChangeAspect="1" noChangeArrowheads="1"/>
          </p:cNvPicPr>
          <p:nvPr/>
        </p:nvPicPr>
        <p:blipFill>
          <a:blip r:embed="rId9"/>
          <a:srcRect/>
          <a:stretch>
            <a:fillRect/>
          </a:stretch>
        </p:blipFill>
        <p:spPr bwMode="auto">
          <a:xfrm>
            <a:off x="1606550" y="2967038"/>
            <a:ext cx="1217613" cy="200025"/>
          </a:xfrm>
          <a:prstGeom prst="rect">
            <a:avLst/>
          </a:prstGeom>
          <a:noFill/>
          <a:ln w="9525">
            <a:noFill/>
            <a:miter lim="800000"/>
            <a:headEnd/>
            <a:tailEnd/>
          </a:ln>
        </p:spPr>
      </p:pic>
      <p:pic>
        <p:nvPicPr>
          <p:cNvPr id="76842" name="Picture 43"/>
          <p:cNvPicPr>
            <a:picLocks noChangeAspect="1" noChangeArrowheads="1"/>
          </p:cNvPicPr>
          <p:nvPr/>
        </p:nvPicPr>
        <p:blipFill>
          <a:blip r:embed="rId9"/>
          <a:srcRect/>
          <a:stretch>
            <a:fillRect/>
          </a:stretch>
        </p:blipFill>
        <p:spPr bwMode="auto">
          <a:xfrm>
            <a:off x="2784475" y="2967038"/>
            <a:ext cx="1220788" cy="200025"/>
          </a:xfrm>
          <a:prstGeom prst="rect">
            <a:avLst/>
          </a:prstGeom>
          <a:noFill/>
          <a:ln w="9525">
            <a:noFill/>
            <a:miter lim="800000"/>
            <a:headEnd/>
            <a:tailEnd/>
          </a:ln>
        </p:spPr>
      </p:pic>
      <p:pic>
        <p:nvPicPr>
          <p:cNvPr id="76843" name="Picture 44"/>
          <p:cNvPicPr>
            <a:picLocks noChangeAspect="1" noChangeArrowheads="1"/>
          </p:cNvPicPr>
          <p:nvPr/>
        </p:nvPicPr>
        <p:blipFill>
          <a:blip r:embed="rId9"/>
          <a:srcRect/>
          <a:stretch>
            <a:fillRect/>
          </a:stretch>
        </p:blipFill>
        <p:spPr bwMode="auto">
          <a:xfrm>
            <a:off x="3960813" y="2967038"/>
            <a:ext cx="1220787" cy="200025"/>
          </a:xfrm>
          <a:prstGeom prst="rect">
            <a:avLst/>
          </a:prstGeom>
          <a:noFill/>
          <a:ln w="9525">
            <a:noFill/>
            <a:miter lim="800000"/>
            <a:headEnd/>
            <a:tailEnd/>
          </a:ln>
        </p:spPr>
      </p:pic>
      <p:pic>
        <p:nvPicPr>
          <p:cNvPr id="76844" name="Picture 45"/>
          <p:cNvPicPr>
            <a:picLocks noChangeAspect="1" noChangeArrowheads="1"/>
          </p:cNvPicPr>
          <p:nvPr/>
        </p:nvPicPr>
        <p:blipFill>
          <a:blip r:embed="rId9"/>
          <a:srcRect/>
          <a:stretch>
            <a:fillRect/>
          </a:stretch>
        </p:blipFill>
        <p:spPr bwMode="auto">
          <a:xfrm>
            <a:off x="5138738" y="2967038"/>
            <a:ext cx="1219200" cy="200025"/>
          </a:xfrm>
          <a:prstGeom prst="rect">
            <a:avLst/>
          </a:prstGeom>
          <a:noFill/>
          <a:ln w="9525">
            <a:noFill/>
            <a:miter lim="800000"/>
            <a:headEnd/>
            <a:tailEnd/>
          </a:ln>
        </p:spPr>
      </p:pic>
      <p:pic>
        <p:nvPicPr>
          <p:cNvPr id="76845" name="Picture 46"/>
          <p:cNvPicPr>
            <a:picLocks noChangeAspect="1" noChangeArrowheads="1"/>
          </p:cNvPicPr>
          <p:nvPr/>
        </p:nvPicPr>
        <p:blipFill>
          <a:blip r:embed="rId9"/>
          <a:srcRect/>
          <a:stretch>
            <a:fillRect/>
          </a:stretch>
        </p:blipFill>
        <p:spPr bwMode="auto">
          <a:xfrm>
            <a:off x="6313488" y="2967038"/>
            <a:ext cx="1220787" cy="200025"/>
          </a:xfrm>
          <a:prstGeom prst="rect">
            <a:avLst/>
          </a:prstGeom>
          <a:noFill/>
          <a:ln w="9525">
            <a:noFill/>
            <a:miter lim="800000"/>
            <a:headEnd/>
            <a:tailEnd/>
          </a:ln>
        </p:spPr>
      </p:pic>
      <p:sp>
        <p:nvSpPr>
          <p:cNvPr id="76846" name="Freeform 47"/>
          <p:cNvSpPr>
            <a:spLocks/>
          </p:cNvSpPr>
          <p:nvPr/>
        </p:nvSpPr>
        <p:spPr bwMode="auto">
          <a:xfrm>
            <a:off x="2468563" y="2249488"/>
            <a:ext cx="223837" cy="1825625"/>
          </a:xfrm>
          <a:custGeom>
            <a:avLst/>
            <a:gdLst>
              <a:gd name="T0" fmla="*/ 0 w 178"/>
              <a:gd name="T1" fmla="*/ 2147483647 h 1087"/>
              <a:gd name="T2" fmla="*/ 2147483647 w 178"/>
              <a:gd name="T3" fmla="*/ 2147483647 h 1087"/>
              <a:gd name="T4" fmla="*/ 2147483647 w 178"/>
              <a:gd name="T5" fmla="*/ 2147483647 h 1087"/>
              <a:gd name="T6" fmla="*/ 2147483647 w 178"/>
              <a:gd name="T7" fmla="*/ 2147483647 h 1087"/>
              <a:gd name="T8" fmla="*/ 2147483647 w 178"/>
              <a:gd name="T9" fmla="*/ 2147483647 h 1087"/>
              <a:gd name="T10" fmla="*/ 2147483647 w 178"/>
              <a:gd name="T11" fmla="*/ 2147483647 h 1087"/>
              <a:gd name="T12" fmla="*/ 2147483647 w 178"/>
              <a:gd name="T13" fmla="*/ 2147483647 h 1087"/>
              <a:gd name="T14" fmla="*/ 0 w 178"/>
              <a:gd name="T15" fmla="*/ 2147483647 h 1087"/>
              <a:gd name="T16" fmla="*/ 0 60000 65536"/>
              <a:gd name="T17" fmla="*/ 0 60000 65536"/>
              <a:gd name="T18" fmla="*/ 0 60000 65536"/>
              <a:gd name="T19" fmla="*/ 0 60000 65536"/>
              <a:gd name="T20" fmla="*/ 0 60000 65536"/>
              <a:gd name="T21" fmla="*/ 0 60000 65536"/>
              <a:gd name="T22" fmla="*/ 0 60000 65536"/>
              <a:gd name="T23" fmla="*/ 0 60000 65536"/>
              <a:gd name="T24" fmla="*/ 0 w 178"/>
              <a:gd name="T25" fmla="*/ 0 h 1087"/>
              <a:gd name="T26" fmla="*/ 178 w 178"/>
              <a:gd name="T27" fmla="*/ 1087 h 108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8" h="1087">
                <a:moveTo>
                  <a:pt x="0" y="5"/>
                </a:moveTo>
                <a:cubicBezTo>
                  <a:pt x="6" y="0"/>
                  <a:pt x="34" y="49"/>
                  <a:pt x="92" y="49"/>
                </a:cubicBezTo>
                <a:cubicBezTo>
                  <a:pt x="143" y="49"/>
                  <a:pt x="170" y="0"/>
                  <a:pt x="174" y="5"/>
                </a:cubicBezTo>
                <a:cubicBezTo>
                  <a:pt x="178" y="10"/>
                  <a:pt x="165" y="77"/>
                  <a:pt x="114" y="77"/>
                </a:cubicBezTo>
                <a:cubicBezTo>
                  <a:pt x="114" y="582"/>
                  <a:pt x="114" y="1087"/>
                  <a:pt x="114" y="1087"/>
                </a:cubicBezTo>
                <a:lnTo>
                  <a:pt x="56" y="1087"/>
                </a:lnTo>
                <a:cubicBezTo>
                  <a:pt x="56" y="1087"/>
                  <a:pt x="56" y="582"/>
                  <a:pt x="56" y="77"/>
                </a:cubicBezTo>
                <a:cubicBezTo>
                  <a:pt x="16" y="77"/>
                  <a:pt x="0" y="5"/>
                  <a:pt x="0" y="5"/>
                </a:cubicBezTo>
                <a:close/>
              </a:path>
            </a:pathLst>
          </a:custGeom>
          <a:solidFill>
            <a:schemeClr val="hlink"/>
          </a:solidFill>
          <a:ln w="9525">
            <a:noFill/>
            <a:round/>
            <a:headEnd/>
            <a:tailEnd/>
          </a:ln>
        </p:spPr>
        <p:txBody>
          <a:bodyPr>
            <a:prstTxWarp prst="textNoShape">
              <a:avLst/>
            </a:prstTxWarp>
          </a:bodyPr>
          <a:lstStyle/>
          <a:p>
            <a:endParaRPr lang="en-US"/>
          </a:p>
        </p:txBody>
      </p:sp>
      <p:sp>
        <p:nvSpPr>
          <p:cNvPr id="76847" name="Freeform 48"/>
          <p:cNvSpPr>
            <a:spLocks/>
          </p:cNvSpPr>
          <p:nvPr/>
        </p:nvSpPr>
        <p:spPr bwMode="auto">
          <a:xfrm>
            <a:off x="2719388" y="2249488"/>
            <a:ext cx="223837" cy="1825625"/>
          </a:xfrm>
          <a:custGeom>
            <a:avLst/>
            <a:gdLst>
              <a:gd name="T0" fmla="*/ 0 w 178"/>
              <a:gd name="T1" fmla="*/ 2147483647 h 1087"/>
              <a:gd name="T2" fmla="*/ 2147483647 w 178"/>
              <a:gd name="T3" fmla="*/ 2147483647 h 1087"/>
              <a:gd name="T4" fmla="*/ 2147483647 w 178"/>
              <a:gd name="T5" fmla="*/ 2147483647 h 1087"/>
              <a:gd name="T6" fmla="*/ 2147483647 w 178"/>
              <a:gd name="T7" fmla="*/ 2147483647 h 1087"/>
              <a:gd name="T8" fmla="*/ 2147483647 w 178"/>
              <a:gd name="T9" fmla="*/ 2147483647 h 1087"/>
              <a:gd name="T10" fmla="*/ 2147483647 w 178"/>
              <a:gd name="T11" fmla="*/ 2147483647 h 1087"/>
              <a:gd name="T12" fmla="*/ 2147483647 w 178"/>
              <a:gd name="T13" fmla="*/ 2147483647 h 1087"/>
              <a:gd name="T14" fmla="*/ 0 w 178"/>
              <a:gd name="T15" fmla="*/ 2147483647 h 1087"/>
              <a:gd name="T16" fmla="*/ 0 60000 65536"/>
              <a:gd name="T17" fmla="*/ 0 60000 65536"/>
              <a:gd name="T18" fmla="*/ 0 60000 65536"/>
              <a:gd name="T19" fmla="*/ 0 60000 65536"/>
              <a:gd name="T20" fmla="*/ 0 60000 65536"/>
              <a:gd name="T21" fmla="*/ 0 60000 65536"/>
              <a:gd name="T22" fmla="*/ 0 60000 65536"/>
              <a:gd name="T23" fmla="*/ 0 60000 65536"/>
              <a:gd name="T24" fmla="*/ 0 w 178"/>
              <a:gd name="T25" fmla="*/ 0 h 1087"/>
              <a:gd name="T26" fmla="*/ 178 w 178"/>
              <a:gd name="T27" fmla="*/ 1087 h 108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8" h="1087">
                <a:moveTo>
                  <a:pt x="0" y="5"/>
                </a:moveTo>
                <a:cubicBezTo>
                  <a:pt x="6" y="0"/>
                  <a:pt x="34" y="49"/>
                  <a:pt x="92" y="49"/>
                </a:cubicBezTo>
                <a:cubicBezTo>
                  <a:pt x="143" y="49"/>
                  <a:pt x="170" y="0"/>
                  <a:pt x="174" y="5"/>
                </a:cubicBezTo>
                <a:cubicBezTo>
                  <a:pt x="178" y="10"/>
                  <a:pt x="165" y="77"/>
                  <a:pt x="114" y="77"/>
                </a:cubicBezTo>
                <a:cubicBezTo>
                  <a:pt x="114" y="582"/>
                  <a:pt x="114" y="1087"/>
                  <a:pt x="114" y="1087"/>
                </a:cubicBezTo>
                <a:lnTo>
                  <a:pt x="56" y="1087"/>
                </a:lnTo>
                <a:cubicBezTo>
                  <a:pt x="56" y="1087"/>
                  <a:pt x="56" y="582"/>
                  <a:pt x="56" y="77"/>
                </a:cubicBezTo>
                <a:cubicBezTo>
                  <a:pt x="16" y="77"/>
                  <a:pt x="0" y="5"/>
                  <a:pt x="0" y="5"/>
                </a:cubicBezTo>
                <a:close/>
              </a:path>
            </a:pathLst>
          </a:custGeom>
          <a:solidFill>
            <a:schemeClr val="hlink"/>
          </a:solidFill>
          <a:ln w="9525">
            <a:noFill/>
            <a:round/>
            <a:headEnd/>
            <a:tailEnd/>
          </a:ln>
        </p:spPr>
        <p:txBody>
          <a:bodyPr>
            <a:prstTxWarp prst="textNoShape">
              <a:avLst/>
            </a:prstTxWarp>
          </a:bodyPr>
          <a:lstStyle/>
          <a:p>
            <a:endParaRPr lang="en-US"/>
          </a:p>
        </p:txBody>
      </p:sp>
      <p:sp>
        <p:nvSpPr>
          <p:cNvPr id="1493041" name="Rectangle 49"/>
          <p:cNvSpPr>
            <a:spLocks noChangeArrowheads="1"/>
          </p:cNvSpPr>
          <p:nvPr/>
        </p:nvSpPr>
        <p:spPr bwMode="auto">
          <a:xfrm>
            <a:off x="2479675" y="3208338"/>
            <a:ext cx="195263" cy="593725"/>
          </a:xfrm>
          <a:prstGeom prst="rect">
            <a:avLst/>
          </a:prstGeom>
          <a:gradFill rotWithShape="1">
            <a:gsLst>
              <a:gs pos="0">
                <a:schemeClr val="hlink"/>
              </a:gs>
              <a:gs pos="50000">
                <a:schemeClr val="hlink">
                  <a:gamma/>
                  <a:tint val="0"/>
                  <a:invGamma/>
                </a:schemeClr>
              </a:gs>
              <a:gs pos="100000">
                <a:schemeClr val="hlink"/>
              </a:gs>
            </a:gsLst>
            <a:lin ang="0" scaled="1"/>
          </a:gradFill>
          <a:ln w="9525">
            <a:solidFill>
              <a:schemeClr val="tx1"/>
            </a:solidFill>
            <a:miter lim="800000"/>
            <a:headEnd/>
            <a:tailEnd/>
          </a:ln>
          <a:effectLst/>
        </p:spPr>
        <p:txBody>
          <a:bodyPr wrap="none" anchor="ctr">
            <a:prstTxWarp prst="textNoShape">
              <a:avLst/>
            </a:prstTxWarp>
          </a:bodyPr>
          <a:lstStyle/>
          <a:p>
            <a:pPr>
              <a:defRPr/>
            </a:pPr>
            <a:endParaRPr lang="en-US">
              <a:ea typeface="+mn-ea"/>
              <a:cs typeface="+mn-cs"/>
            </a:endParaRPr>
          </a:p>
        </p:txBody>
      </p:sp>
      <p:sp>
        <p:nvSpPr>
          <p:cNvPr id="1493042" name="Rectangle 50"/>
          <p:cNvSpPr>
            <a:spLocks noChangeArrowheads="1"/>
          </p:cNvSpPr>
          <p:nvPr/>
        </p:nvSpPr>
        <p:spPr bwMode="auto">
          <a:xfrm>
            <a:off x="2732088" y="3208338"/>
            <a:ext cx="195262" cy="593725"/>
          </a:xfrm>
          <a:prstGeom prst="rect">
            <a:avLst/>
          </a:prstGeom>
          <a:gradFill rotWithShape="1">
            <a:gsLst>
              <a:gs pos="0">
                <a:schemeClr val="hlink"/>
              </a:gs>
              <a:gs pos="50000">
                <a:schemeClr val="hlink">
                  <a:gamma/>
                  <a:tint val="0"/>
                  <a:invGamma/>
                </a:schemeClr>
              </a:gs>
              <a:gs pos="100000">
                <a:schemeClr val="hlink"/>
              </a:gs>
            </a:gsLst>
            <a:lin ang="0" scaled="1"/>
          </a:gradFill>
          <a:ln w="9525">
            <a:solidFill>
              <a:schemeClr val="tx1"/>
            </a:solidFill>
            <a:miter lim="800000"/>
            <a:headEnd/>
            <a:tailEnd/>
          </a:ln>
          <a:effectLst/>
        </p:spPr>
        <p:txBody>
          <a:bodyPr wrap="none" anchor="ctr">
            <a:prstTxWarp prst="textNoShape">
              <a:avLst/>
            </a:prstTxWarp>
          </a:bodyPr>
          <a:lstStyle/>
          <a:p>
            <a:pPr>
              <a:defRPr/>
            </a:pPr>
            <a:endParaRPr lang="en-US">
              <a:ea typeface="+mn-ea"/>
              <a:cs typeface="+mn-cs"/>
            </a:endParaRPr>
          </a:p>
        </p:txBody>
      </p:sp>
      <p:sp>
        <p:nvSpPr>
          <p:cNvPr id="76850" name="Line 51"/>
          <p:cNvSpPr>
            <a:spLocks noChangeShapeType="1"/>
          </p:cNvSpPr>
          <p:nvPr/>
        </p:nvSpPr>
        <p:spPr bwMode="auto">
          <a:xfrm rot="-5400000">
            <a:off x="4202113" y="3279775"/>
            <a:ext cx="0" cy="209550"/>
          </a:xfrm>
          <a:prstGeom prst="line">
            <a:avLst/>
          </a:prstGeom>
          <a:noFill/>
          <a:ln w="38100">
            <a:solidFill>
              <a:schemeClr val="tx1"/>
            </a:solidFill>
            <a:round/>
            <a:headEnd/>
            <a:tailEnd type="triangle" w="lg" len="med"/>
          </a:ln>
        </p:spPr>
        <p:txBody>
          <a:bodyPr>
            <a:prstTxWarp prst="textNoShape">
              <a:avLst/>
            </a:prstTxWarp>
          </a:bodyPr>
          <a:lstStyle/>
          <a:p>
            <a:endParaRPr lang="en-US"/>
          </a:p>
        </p:txBody>
      </p:sp>
      <p:sp>
        <p:nvSpPr>
          <p:cNvPr id="76851" name="Line 52"/>
          <p:cNvSpPr>
            <a:spLocks noChangeShapeType="1"/>
          </p:cNvSpPr>
          <p:nvPr/>
        </p:nvSpPr>
        <p:spPr bwMode="auto">
          <a:xfrm rot="-5400000">
            <a:off x="3023394" y="3790157"/>
            <a:ext cx="0" cy="207962"/>
          </a:xfrm>
          <a:prstGeom prst="line">
            <a:avLst/>
          </a:prstGeom>
          <a:noFill/>
          <a:ln w="38100">
            <a:solidFill>
              <a:schemeClr val="tx1"/>
            </a:solidFill>
            <a:round/>
            <a:headEnd/>
            <a:tailEnd type="triangle" w="lg" len="med"/>
          </a:ln>
        </p:spPr>
        <p:txBody>
          <a:bodyPr>
            <a:prstTxWarp prst="textNoShape">
              <a:avLst/>
            </a:prstTxWarp>
          </a:bodyPr>
          <a:lstStyle/>
          <a:p>
            <a:endParaRPr lang="en-US"/>
          </a:p>
        </p:txBody>
      </p:sp>
      <p:grpSp>
        <p:nvGrpSpPr>
          <p:cNvPr id="2" name="Group 53"/>
          <p:cNvGrpSpPr>
            <a:grpSpLocks/>
          </p:cNvGrpSpPr>
          <p:nvPr/>
        </p:nvGrpSpPr>
        <p:grpSpPr bwMode="auto">
          <a:xfrm>
            <a:off x="3695700" y="5927725"/>
            <a:ext cx="2560638" cy="487363"/>
            <a:chOff x="1166" y="2432"/>
            <a:chExt cx="6113" cy="872"/>
          </a:xfrm>
        </p:grpSpPr>
        <p:sp>
          <p:nvSpPr>
            <p:cNvPr id="76853" name="Freeform 54"/>
            <p:cNvSpPr>
              <a:spLocks/>
            </p:cNvSpPr>
            <p:nvPr/>
          </p:nvSpPr>
          <p:spPr bwMode="auto">
            <a:xfrm flipV="1">
              <a:off x="5631" y="2432"/>
              <a:ext cx="1372" cy="872"/>
            </a:xfrm>
            <a:custGeom>
              <a:avLst/>
              <a:gdLst>
                <a:gd name="T0" fmla="*/ 0 w 1372"/>
                <a:gd name="T1" fmla="*/ 0 h 872"/>
                <a:gd name="T2" fmla="*/ 296 w 1372"/>
                <a:gd name="T3" fmla="*/ 0 h 872"/>
                <a:gd name="T4" fmla="*/ 572 w 1372"/>
                <a:gd name="T5" fmla="*/ 200 h 872"/>
                <a:gd name="T6" fmla="*/ 1372 w 1372"/>
                <a:gd name="T7" fmla="*/ 872 h 872"/>
                <a:gd name="T8" fmla="*/ 1084 w 1372"/>
                <a:gd name="T9" fmla="*/ 872 h 872"/>
                <a:gd name="T10" fmla="*/ 308 w 1372"/>
                <a:gd name="T11" fmla="*/ 168 h 872"/>
                <a:gd name="T12" fmla="*/ 0 w 1372"/>
                <a:gd name="T13" fmla="*/ 0 h 872"/>
                <a:gd name="T14" fmla="*/ 0 60000 65536"/>
                <a:gd name="T15" fmla="*/ 0 60000 65536"/>
                <a:gd name="T16" fmla="*/ 0 60000 65536"/>
                <a:gd name="T17" fmla="*/ 0 60000 65536"/>
                <a:gd name="T18" fmla="*/ 0 60000 65536"/>
                <a:gd name="T19" fmla="*/ 0 60000 65536"/>
                <a:gd name="T20" fmla="*/ 0 60000 65536"/>
                <a:gd name="T21" fmla="*/ 0 w 1372"/>
                <a:gd name="T22" fmla="*/ 0 h 872"/>
                <a:gd name="T23" fmla="*/ 1372 w 1372"/>
                <a:gd name="T24" fmla="*/ 872 h 8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72" h="872">
                  <a:moveTo>
                    <a:pt x="0" y="0"/>
                  </a:moveTo>
                  <a:lnTo>
                    <a:pt x="296" y="0"/>
                  </a:lnTo>
                  <a:cubicBezTo>
                    <a:pt x="391" y="33"/>
                    <a:pt x="393" y="55"/>
                    <a:pt x="572" y="200"/>
                  </a:cubicBezTo>
                  <a:cubicBezTo>
                    <a:pt x="751" y="345"/>
                    <a:pt x="1104" y="852"/>
                    <a:pt x="1372" y="872"/>
                  </a:cubicBezTo>
                  <a:cubicBezTo>
                    <a:pt x="1188" y="872"/>
                    <a:pt x="1228" y="872"/>
                    <a:pt x="1084" y="872"/>
                  </a:cubicBezTo>
                  <a:cubicBezTo>
                    <a:pt x="812" y="784"/>
                    <a:pt x="489" y="313"/>
                    <a:pt x="308" y="168"/>
                  </a:cubicBezTo>
                  <a:cubicBezTo>
                    <a:pt x="127" y="23"/>
                    <a:pt x="102" y="64"/>
                    <a:pt x="0" y="0"/>
                  </a:cubicBezTo>
                  <a:close/>
                </a:path>
              </a:pathLst>
            </a:custGeom>
            <a:gradFill rotWithShape="1">
              <a:gsLst>
                <a:gs pos="0">
                  <a:srgbClr val="185E18"/>
                </a:gs>
                <a:gs pos="100000">
                  <a:srgbClr val="33CC33"/>
                </a:gs>
              </a:gsLst>
              <a:lin ang="5400000" scaled="1"/>
            </a:gradFill>
            <a:ln w="9525">
              <a:noFill/>
              <a:round/>
              <a:headEnd/>
              <a:tailEnd/>
            </a:ln>
          </p:spPr>
          <p:txBody>
            <a:bodyPr>
              <a:prstTxWarp prst="textNoShape">
                <a:avLst/>
              </a:prstTxWarp>
            </a:bodyPr>
            <a:lstStyle/>
            <a:p>
              <a:endParaRPr lang="en-US"/>
            </a:p>
          </p:txBody>
        </p:sp>
        <p:sp>
          <p:nvSpPr>
            <p:cNvPr id="76854" name="Freeform 55"/>
            <p:cNvSpPr>
              <a:spLocks/>
            </p:cNvSpPr>
            <p:nvPr/>
          </p:nvSpPr>
          <p:spPr bwMode="auto">
            <a:xfrm flipV="1">
              <a:off x="2634" y="2432"/>
              <a:ext cx="1372" cy="872"/>
            </a:xfrm>
            <a:custGeom>
              <a:avLst/>
              <a:gdLst>
                <a:gd name="T0" fmla="*/ 0 w 1372"/>
                <a:gd name="T1" fmla="*/ 0 h 872"/>
                <a:gd name="T2" fmla="*/ 296 w 1372"/>
                <a:gd name="T3" fmla="*/ 0 h 872"/>
                <a:gd name="T4" fmla="*/ 572 w 1372"/>
                <a:gd name="T5" fmla="*/ 200 h 872"/>
                <a:gd name="T6" fmla="*/ 1372 w 1372"/>
                <a:gd name="T7" fmla="*/ 872 h 872"/>
                <a:gd name="T8" fmla="*/ 1084 w 1372"/>
                <a:gd name="T9" fmla="*/ 872 h 872"/>
                <a:gd name="T10" fmla="*/ 308 w 1372"/>
                <a:gd name="T11" fmla="*/ 168 h 872"/>
                <a:gd name="T12" fmla="*/ 0 w 1372"/>
                <a:gd name="T13" fmla="*/ 0 h 872"/>
                <a:gd name="T14" fmla="*/ 0 60000 65536"/>
                <a:gd name="T15" fmla="*/ 0 60000 65536"/>
                <a:gd name="T16" fmla="*/ 0 60000 65536"/>
                <a:gd name="T17" fmla="*/ 0 60000 65536"/>
                <a:gd name="T18" fmla="*/ 0 60000 65536"/>
                <a:gd name="T19" fmla="*/ 0 60000 65536"/>
                <a:gd name="T20" fmla="*/ 0 60000 65536"/>
                <a:gd name="T21" fmla="*/ 0 w 1372"/>
                <a:gd name="T22" fmla="*/ 0 h 872"/>
                <a:gd name="T23" fmla="*/ 1372 w 1372"/>
                <a:gd name="T24" fmla="*/ 872 h 8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72" h="872">
                  <a:moveTo>
                    <a:pt x="0" y="0"/>
                  </a:moveTo>
                  <a:lnTo>
                    <a:pt x="296" y="0"/>
                  </a:lnTo>
                  <a:cubicBezTo>
                    <a:pt x="391" y="33"/>
                    <a:pt x="393" y="55"/>
                    <a:pt x="572" y="200"/>
                  </a:cubicBezTo>
                  <a:cubicBezTo>
                    <a:pt x="751" y="345"/>
                    <a:pt x="1104" y="852"/>
                    <a:pt x="1372" y="872"/>
                  </a:cubicBezTo>
                  <a:cubicBezTo>
                    <a:pt x="1188" y="872"/>
                    <a:pt x="1228" y="872"/>
                    <a:pt x="1084" y="872"/>
                  </a:cubicBezTo>
                  <a:cubicBezTo>
                    <a:pt x="812" y="784"/>
                    <a:pt x="489" y="313"/>
                    <a:pt x="308" y="168"/>
                  </a:cubicBezTo>
                  <a:cubicBezTo>
                    <a:pt x="127" y="23"/>
                    <a:pt x="102" y="64"/>
                    <a:pt x="0" y="0"/>
                  </a:cubicBezTo>
                  <a:close/>
                </a:path>
              </a:pathLst>
            </a:custGeom>
            <a:gradFill rotWithShape="1">
              <a:gsLst>
                <a:gs pos="0">
                  <a:srgbClr val="185E18"/>
                </a:gs>
                <a:gs pos="100000">
                  <a:srgbClr val="33CC33"/>
                </a:gs>
              </a:gsLst>
              <a:lin ang="5400000" scaled="1"/>
            </a:gradFill>
            <a:ln w="9525">
              <a:noFill/>
              <a:round/>
              <a:headEnd/>
              <a:tailEnd/>
            </a:ln>
          </p:spPr>
          <p:txBody>
            <a:bodyPr>
              <a:prstTxWarp prst="textNoShape">
                <a:avLst/>
              </a:prstTxWarp>
            </a:bodyPr>
            <a:lstStyle/>
            <a:p>
              <a:endParaRPr lang="en-US"/>
            </a:p>
          </p:txBody>
        </p:sp>
        <p:sp>
          <p:nvSpPr>
            <p:cNvPr id="76855" name="Line 56"/>
            <p:cNvSpPr>
              <a:spLocks noChangeShapeType="1"/>
            </p:cNvSpPr>
            <p:nvPr/>
          </p:nvSpPr>
          <p:spPr bwMode="auto">
            <a:xfrm flipH="1">
              <a:off x="4955" y="2769"/>
              <a:ext cx="130" cy="482"/>
            </a:xfrm>
            <a:prstGeom prst="line">
              <a:avLst/>
            </a:prstGeom>
            <a:noFill/>
            <a:ln w="28575">
              <a:solidFill>
                <a:srgbClr val="33CC33"/>
              </a:solidFill>
              <a:round/>
              <a:headEnd/>
              <a:tailEnd/>
            </a:ln>
          </p:spPr>
          <p:txBody>
            <a:bodyPr>
              <a:prstTxWarp prst="textNoShape">
                <a:avLst/>
              </a:prstTxWarp>
            </a:bodyPr>
            <a:lstStyle/>
            <a:p>
              <a:endParaRPr lang="en-US"/>
            </a:p>
          </p:txBody>
        </p:sp>
        <p:sp>
          <p:nvSpPr>
            <p:cNvPr id="76856" name="Line 57"/>
            <p:cNvSpPr>
              <a:spLocks noChangeShapeType="1"/>
            </p:cNvSpPr>
            <p:nvPr/>
          </p:nvSpPr>
          <p:spPr bwMode="auto">
            <a:xfrm flipH="1">
              <a:off x="4643" y="2675"/>
              <a:ext cx="338" cy="336"/>
            </a:xfrm>
            <a:prstGeom prst="line">
              <a:avLst/>
            </a:prstGeom>
            <a:noFill/>
            <a:ln w="28575">
              <a:solidFill>
                <a:schemeClr val="folHlink"/>
              </a:solidFill>
              <a:round/>
              <a:headEnd/>
              <a:tailEnd/>
            </a:ln>
          </p:spPr>
          <p:txBody>
            <a:bodyPr>
              <a:prstTxWarp prst="textNoShape">
                <a:avLst/>
              </a:prstTxWarp>
            </a:bodyPr>
            <a:lstStyle/>
            <a:p>
              <a:endParaRPr lang="en-US"/>
            </a:p>
          </p:txBody>
        </p:sp>
        <p:sp>
          <p:nvSpPr>
            <p:cNvPr id="76857" name="Line 58"/>
            <p:cNvSpPr>
              <a:spLocks noChangeShapeType="1"/>
            </p:cNvSpPr>
            <p:nvPr/>
          </p:nvSpPr>
          <p:spPr bwMode="auto">
            <a:xfrm flipH="1">
              <a:off x="4396" y="2557"/>
              <a:ext cx="444" cy="189"/>
            </a:xfrm>
            <a:prstGeom prst="line">
              <a:avLst/>
            </a:prstGeom>
            <a:noFill/>
            <a:ln w="28575">
              <a:solidFill>
                <a:schemeClr val="folHlink"/>
              </a:solidFill>
              <a:round/>
              <a:headEnd/>
              <a:tailEnd/>
            </a:ln>
          </p:spPr>
          <p:txBody>
            <a:bodyPr>
              <a:prstTxWarp prst="textNoShape">
                <a:avLst/>
              </a:prstTxWarp>
            </a:bodyPr>
            <a:lstStyle/>
            <a:p>
              <a:endParaRPr lang="en-US"/>
            </a:p>
          </p:txBody>
        </p:sp>
        <p:sp>
          <p:nvSpPr>
            <p:cNvPr id="76858" name="Freeform 59"/>
            <p:cNvSpPr>
              <a:spLocks/>
            </p:cNvSpPr>
            <p:nvPr/>
          </p:nvSpPr>
          <p:spPr bwMode="auto">
            <a:xfrm flipV="1">
              <a:off x="4844" y="2432"/>
              <a:ext cx="1372" cy="872"/>
            </a:xfrm>
            <a:custGeom>
              <a:avLst/>
              <a:gdLst>
                <a:gd name="T0" fmla="*/ 0 w 1372"/>
                <a:gd name="T1" fmla="*/ 0 h 872"/>
                <a:gd name="T2" fmla="*/ 296 w 1372"/>
                <a:gd name="T3" fmla="*/ 0 h 872"/>
                <a:gd name="T4" fmla="*/ 572 w 1372"/>
                <a:gd name="T5" fmla="*/ 200 h 872"/>
                <a:gd name="T6" fmla="*/ 1372 w 1372"/>
                <a:gd name="T7" fmla="*/ 872 h 872"/>
                <a:gd name="T8" fmla="*/ 1084 w 1372"/>
                <a:gd name="T9" fmla="*/ 872 h 872"/>
                <a:gd name="T10" fmla="*/ 308 w 1372"/>
                <a:gd name="T11" fmla="*/ 168 h 872"/>
                <a:gd name="T12" fmla="*/ 0 w 1372"/>
                <a:gd name="T13" fmla="*/ 0 h 872"/>
                <a:gd name="T14" fmla="*/ 0 60000 65536"/>
                <a:gd name="T15" fmla="*/ 0 60000 65536"/>
                <a:gd name="T16" fmla="*/ 0 60000 65536"/>
                <a:gd name="T17" fmla="*/ 0 60000 65536"/>
                <a:gd name="T18" fmla="*/ 0 60000 65536"/>
                <a:gd name="T19" fmla="*/ 0 60000 65536"/>
                <a:gd name="T20" fmla="*/ 0 60000 65536"/>
                <a:gd name="T21" fmla="*/ 0 w 1372"/>
                <a:gd name="T22" fmla="*/ 0 h 872"/>
                <a:gd name="T23" fmla="*/ 1372 w 1372"/>
                <a:gd name="T24" fmla="*/ 872 h 8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72" h="872">
                  <a:moveTo>
                    <a:pt x="0" y="0"/>
                  </a:moveTo>
                  <a:lnTo>
                    <a:pt x="296" y="0"/>
                  </a:lnTo>
                  <a:cubicBezTo>
                    <a:pt x="391" y="33"/>
                    <a:pt x="393" y="55"/>
                    <a:pt x="572" y="200"/>
                  </a:cubicBezTo>
                  <a:cubicBezTo>
                    <a:pt x="751" y="345"/>
                    <a:pt x="1104" y="852"/>
                    <a:pt x="1372" y="872"/>
                  </a:cubicBezTo>
                  <a:cubicBezTo>
                    <a:pt x="1188" y="872"/>
                    <a:pt x="1228" y="872"/>
                    <a:pt x="1084" y="872"/>
                  </a:cubicBezTo>
                  <a:cubicBezTo>
                    <a:pt x="812" y="784"/>
                    <a:pt x="489" y="313"/>
                    <a:pt x="308" y="168"/>
                  </a:cubicBezTo>
                  <a:cubicBezTo>
                    <a:pt x="127" y="23"/>
                    <a:pt x="102" y="64"/>
                    <a:pt x="0" y="0"/>
                  </a:cubicBezTo>
                  <a:close/>
                </a:path>
              </a:pathLst>
            </a:custGeom>
            <a:gradFill rotWithShape="1">
              <a:gsLst>
                <a:gs pos="0">
                  <a:srgbClr val="185E18"/>
                </a:gs>
                <a:gs pos="100000">
                  <a:srgbClr val="33CC33"/>
                </a:gs>
              </a:gsLst>
              <a:lin ang="5400000" scaled="1"/>
            </a:gradFill>
            <a:ln w="9525">
              <a:noFill/>
              <a:round/>
              <a:headEnd/>
              <a:tailEnd/>
            </a:ln>
          </p:spPr>
          <p:txBody>
            <a:bodyPr>
              <a:prstTxWarp prst="textNoShape">
                <a:avLst/>
              </a:prstTxWarp>
            </a:bodyPr>
            <a:lstStyle/>
            <a:p>
              <a:endParaRPr lang="en-US"/>
            </a:p>
          </p:txBody>
        </p:sp>
        <p:sp>
          <p:nvSpPr>
            <p:cNvPr id="76859" name="Line 60"/>
            <p:cNvSpPr>
              <a:spLocks noChangeShapeType="1"/>
            </p:cNvSpPr>
            <p:nvPr/>
          </p:nvSpPr>
          <p:spPr bwMode="auto">
            <a:xfrm>
              <a:off x="3480" y="2751"/>
              <a:ext cx="52" cy="529"/>
            </a:xfrm>
            <a:prstGeom prst="line">
              <a:avLst/>
            </a:prstGeom>
            <a:noFill/>
            <a:ln w="28575">
              <a:solidFill>
                <a:srgbClr val="33CC33"/>
              </a:solidFill>
              <a:round/>
              <a:headEnd/>
              <a:tailEnd/>
            </a:ln>
          </p:spPr>
          <p:txBody>
            <a:bodyPr>
              <a:prstTxWarp prst="textNoShape">
                <a:avLst/>
              </a:prstTxWarp>
            </a:bodyPr>
            <a:lstStyle/>
            <a:p>
              <a:endParaRPr lang="en-US"/>
            </a:p>
          </p:txBody>
        </p:sp>
        <p:sp>
          <p:nvSpPr>
            <p:cNvPr id="76860" name="Line 61"/>
            <p:cNvSpPr>
              <a:spLocks noChangeShapeType="1"/>
            </p:cNvSpPr>
            <p:nvPr/>
          </p:nvSpPr>
          <p:spPr bwMode="auto">
            <a:xfrm>
              <a:off x="3629" y="2610"/>
              <a:ext cx="167" cy="565"/>
            </a:xfrm>
            <a:prstGeom prst="line">
              <a:avLst/>
            </a:prstGeom>
            <a:noFill/>
            <a:ln w="28575">
              <a:solidFill>
                <a:schemeClr val="folHlink"/>
              </a:solidFill>
              <a:round/>
              <a:headEnd/>
              <a:tailEnd/>
            </a:ln>
          </p:spPr>
          <p:txBody>
            <a:bodyPr>
              <a:prstTxWarp prst="textNoShape">
                <a:avLst/>
              </a:prstTxWarp>
            </a:bodyPr>
            <a:lstStyle/>
            <a:p>
              <a:endParaRPr lang="en-US"/>
            </a:p>
          </p:txBody>
        </p:sp>
        <p:sp>
          <p:nvSpPr>
            <p:cNvPr id="76861" name="Line 62"/>
            <p:cNvSpPr>
              <a:spLocks noChangeShapeType="1"/>
            </p:cNvSpPr>
            <p:nvPr/>
          </p:nvSpPr>
          <p:spPr bwMode="auto">
            <a:xfrm>
              <a:off x="3770" y="2504"/>
              <a:ext cx="226" cy="406"/>
            </a:xfrm>
            <a:prstGeom prst="line">
              <a:avLst/>
            </a:prstGeom>
            <a:noFill/>
            <a:ln w="28575">
              <a:solidFill>
                <a:schemeClr val="folHlink"/>
              </a:solidFill>
              <a:round/>
              <a:headEnd/>
              <a:tailEnd/>
            </a:ln>
          </p:spPr>
          <p:txBody>
            <a:bodyPr>
              <a:prstTxWarp prst="textNoShape">
                <a:avLst/>
              </a:prstTxWarp>
            </a:bodyPr>
            <a:lstStyle/>
            <a:p>
              <a:endParaRPr lang="en-US"/>
            </a:p>
          </p:txBody>
        </p:sp>
        <p:sp>
          <p:nvSpPr>
            <p:cNvPr id="76862" name="Line 63"/>
            <p:cNvSpPr>
              <a:spLocks noChangeShapeType="1"/>
            </p:cNvSpPr>
            <p:nvPr/>
          </p:nvSpPr>
          <p:spPr bwMode="auto">
            <a:xfrm>
              <a:off x="3862" y="2464"/>
              <a:ext cx="310" cy="263"/>
            </a:xfrm>
            <a:prstGeom prst="line">
              <a:avLst/>
            </a:prstGeom>
            <a:noFill/>
            <a:ln w="28575">
              <a:solidFill>
                <a:schemeClr val="folHlink"/>
              </a:solidFill>
              <a:round/>
              <a:headEnd/>
              <a:tailEnd/>
            </a:ln>
          </p:spPr>
          <p:txBody>
            <a:bodyPr>
              <a:prstTxWarp prst="textNoShape">
                <a:avLst/>
              </a:prstTxWarp>
            </a:bodyPr>
            <a:lstStyle/>
            <a:p>
              <a:endParaRPr lang="en-US"/>
            </a:p>
          </p:txBody>
        </p:sp>
        <p:sp>
          <p:nvSpPr>
            <p:cNvPr id="76863" name="Freeform 64"/>
            <p:cNvSpPr>
              <a:spLocks/>
            </p:cNvSpPr>
            <p:nvPr/>
          </p:nvSpPr>
          <p:spPr bwMode="auto">
            <a:xfrm flipV="1">
              <a:off x="3376" y="2432"/>
              <a:ext cx="1372" cy="872"/>
            </a:xfrm>
            <a:custGeom>
              <a:avLst/>
              <a:gdLst>
                <a:gd name="T0" fmla="*/ 0 w 1372"/>
                <a:gd name="T1" fmla="*/ 0 h 872"/>
                <a:gd name="T2" fmla="*/ 296 w 1372"/>
                <a:gd name="T3" fmla="*/ 0 h 872"/>
                <a:gd name="T4" fmla="*/ 572 w 1372"/>
                <a:gd name="T5" fmla="*/ 200 h 872"/>
                <a:gd name="T6" fmla="*/ 1372 w 1372"/>
                <a:gd name="T7" fmla="*/ 872 h 872"/>
                <a:gd name="T8" fmla="*/ 1084 w 1372"/>
                <a:gd name="T9" fmla="*/ 872 h 872"/>
                <a:gd name="T10" fmla="*/ 308 w 1372"/>
                <a:gd name="T11" fmla="*/ 168 h 872"/>
                <a:gd name="T12" fmla="*/ 0 w 1372"/>
                <a:gd name="T13" fmla="*/ 0 h 872"/>
                <a:gd name="T14" fmla="*/ 0 60000 65536"/>
                <a:gd name="T15" fmla="*/ 0 60000 65536"/>
                <a:gd name="T16" fmla="*/ 0 60000 65536"/>
                <a:gd name="T17" fmla="*/ 0 60000 65536"/>
                <a:gd name="T18" fmla="*/ 0 60000 65536"/>
                <a:gd name="T19" fmla="*/ 0 60000 65536"/>
                <a:gd name="T20" fmla="*/ 0 60000 65536"/>
                <a:gd name="T21" fmla="*/ 0 w 1372"/>
                <a:gd name="T22" fmla="*/ 0 h 872"/>
                <a:gd name="T23" fmla="*/ 1372 w 1372"/>
                <a:gd name="T24" fmla="*/ 872 h 8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72" h="872">
                  <a:moveTo>
                    <a:pt x="0" y="0"/>
                  </a:moveTo>
                  <a:lnTo>
                    <a:pt x="296" y="0"/>
                  </a:lnTo>
                  <a:cubicBezTo>
                    <a:pt x="391" y="33"/>
                    <a:pt x="393" y="55"/>
                    <a:pt x="572" y="200"/>
                  </a:cubicBezTo>
                  <a:cubicBezTo>
                    <a:pt x="751" y="345"/>
                    <a:pt x="1104" y="852"/>
                    <a:pt x="1372" y="872"/>
                  </a:cubicBezTo>
                  <a:cubicBezTo>
                    <a:pt x="1188" y="872"/>
                    <a:pt x="1228" y="872"/>
                    <a:pt x="1084" y="872"/>
                  </a:cubicBezTo>
                  <a:cubicBezTo>
                    <a:pt x="812" y="784"/>
                    <a:pt x="489" y="313"/>
                    <a:pt x="308" y="168"/>
                  </a:cubicBezTo>
                  <a:cubicBezTo>
                    <a:pt x="127" y="23"/>
                    <a:pt x="102" y="64"/>
                    <a:pt x="0" y="0"/>
                  </a:cubicBezTo>
                  <a:close/>
                </a:path>
              </a:pathLst>
            </a:custGeom>
            <a:gradFill rotWithShape="1">
              <a:gsLst>
                <a:gs pos="0">
                  <a:srgbClr val="185E18"/>
                </a:gs>
                <a:gs pos="100000">
                  <a:srgbClr val="33CC33"/>
                </a:gs>
              </a:gsLst>
              <a:lin ang="5400000" scaled="1"/>
            </a:gradFill>
            <a:ln w="9525">
              <a:noFill/>
              <a:round/>
              <a:headEnd/>
              <a:tailEnd/>
            </a:ln>
          </p:spPr>
          <p:txBody>
            <a:bodyPr>
              <a:prstTxWarp prst="textNoShape">
                <a:avLst/>
              </a:prstTxWarp>
            </a:bodyPr>
            <a:lstStyle/>
            <a:p>
              <a:endParaRPr lang="en-US"/>
            </a:p>
          </p:txBody>
        </p:sp>
        <p:sp>
          <p:nvSpPr>
            <p:cNvPr id="76864" name="Line 65"/>
            <p:cNvSpPr>
              <a:spLocks noChangeShapeType="1"/>
            </p:cNvSpPr>
            <p:nvPr/>
          </p:nvSpPr>
          <p:spPr bwMode="auto">
            <a:xfrm>
              <a:off x="5584" y="2751"/>
              <a:ext cx="129" cy="534"/>
            </a:xfrm>
            <a:prstGeom prst="line">
              <a:avLst/>
            </a:prstGeom>
            <a:noFill/>
            <a:ln w="28575">
              <a:solidFill>
                <a:srgbClr val="33CC33"/>
              </a:solidFill>
              <a:round/>
              <a:headEnd/>
              <a:tailEnd/>
            </a:ln>
          </p:spPr>
          <p:txBody>
            <a:bodyPr>
              <a:prstTxWarp prst="textNoShape">
                <a:avLst/>
              </a:prstTxWarp>
            </a:bodyPr>
            <a:lstStyle/>
            <a:p>
              <a:endParaRPr lang="en-US"/>
            </a:p>
          </p:txBody>
        </p:sp>
        <p:sp>
          <p:nvSpPr>
            <p:cNvPr id="76865" name="Line 66"/>
            <p:cNvSpPr>
              <a:spLocks noChangeShapeType="1"/>
            </p:cNvSpPr>
            <p:nvPr/>
          </p:nvSpPr>
          <p:spPr bwMode="auto">
            <a:xfrm>
              <a:off x="5733" y="2610"/>
              <a:ext cx="191" cy="594"/>
            </a:xfrm>
            <a:prstGeom prst="line">
              <a:avLst/>
            </a:prstGeom>
            <a:noFill/>
            <a:ln w="28575">
              <a:solidFill>
                <a:schemeClr val="folHlink"/>
              </a:solidFill>
              <a:round/>
              <a:headEnd/>
              <a:tailEnd/>
            </a:ln>
          </p:spPr>
          <p:txBody>
            <a:bodyPr>
              <a:prstTxWarp prst="textNoShape">
                <a:avLst/>
              </a:prstTxWarp>
            </a:bodyPr>
            <a:lstStyle/>
            <a:p>
              <a:endParaRPr lang="en-US"/>
            </a:p>
          </p:txBody>
        </p:sp>
        <p:sp>
          <p:nvSpPr>
            <p:cNvPr id="76866" name="Line 67"/>
            <p:cNvSpPr>
              <a:spLocks noChangeShapeType="1"/>
            </p:cNvSpPr>
            <p:nvPr/>
          </p:nvSpPr>
          <p:spPr bwMode="auto">
            <a:xfrm>
              <a:off x="5874" y="2504"/>
              <a:ext cx="260" cy="548"/>
            </a:xfrm>
            <a:prstGeom prst="line">
              <a:avLst/>
            </a:prstGeom>
            <a:noFill/>
            <a:ln w="28575">
              <a:solidFill>
                <a:schemeClr val="folHlink"/>
              </a:solidFill>
              <a:round/>
              <a:headEnd/>
              <a:tailEnd/>
            </a:ln>
          </p:spPr>
          <p:txBody>
            <a:bodyPr>
              <a:prstTxWarp prst="textNoShape">
                <a:avLst/>
              </a:prstTxWarp>
            </a:bodyPr>
            <a:lstStyle/>
            <a:p>
              <a:endParaRPr lang="en-US"/>
            </a:p>
          </p:txBody>
        </p:sp>
        <p:sp>
          <p:nvSpPr>
            <p:cNvPr id="76867" name="Line 68"/>
            <p:cNvSpPr>
              <a:spLocks noChangeShapeType="1"/>
            </p:cNvSpPr>
            <p:nvPr/>
          </p:nvSpPr>
          <p:spPr bwMode="auto">
            <a:xfrm>
              <a:off x="5966" y="2464"/>
              <a:ext cx="363" cy="369"/>
            </a:xfrm>
            <a:prstGeom prst="line">
              <a:avLst/>
            </a:prstGeom>
            <a:noFill/>
            <a:ln w="28575">
              <a:solidFill>
                <a:schemeClr val="folHlink"/>
              </a:solidFill>
              <a:round/>
              <a:headEnd/>
              <a:tailEnd/>
            </a:ln>
          </p:spPr>
          <p:txBody>
            <a:bodyPr>
              <a:prstTxWarp prst="textNoShape">
                <a:avLst/>
              </a:prstTxWarp>
            </a:bodyPr>
            <a:lstStyle/>
            <a:p>
              <a:endParaRPr lang="en-US"/>
            </a:p>
          </p:txBody>
        </p:sp>
        <p:sp>
          <p:nvSpPr>
            <p:cNvPr id="76868" name="Line 69"/>
            <p:cNvSpPr>
              <a:spLocks noChangeShapeType="1"/>
            </p:cNvSpPr>
            <p:nvPr/>
          </p:nvSpPr>
          <p:spPr bwMode="auto">
            <a:xfrm flipH="1">
              <a:off x="2751" y="2775"/>
              <a:ext cx="130" cy="482"/>
            </a:xfrm>
            <a:prstGeom prst="line">
              <a:avLst/>
            </a:prstGeom>
            <a:noFill/>
            <a:ln w="28575">
              <a:solidFill>
                <a:srgbClr val="33CC33"/>
              </a:solidFill>
              <a:round/>
              <a:headEnd/>
              <a:tailEnd/>
            </a:ln>
          </p:spPr>
          <p:txBody>
            <a:bodyPr>
              <a:prstTxWarp prst="textNoShape">
                <a:avLst/>
              </a:prstTxWarp>
            </a:bodyPr>
            <a:lstStyle/>
            <a:p>
              <a:endParaRPr lang="en-US"/>
            </a:p>
          </p:txBody>
        </p:sp>
        <p:sp>
          <p:nvSpPr>
            <p:cNvPr id="76869" name="Line 70"/>
            <p:cNvSpPr>
              <a:spLocks noChangeShapeType="1"/>
            </p:cNvSpPr>
            <p:nvPr/>
          </p:nvSpPr>
          <p:spPr bwMode="auto">
            <a:xfrm flipH="1">
              <a:off x="2439" y="2681"/>
              <a:ext cx="338" cy="336"/>
            </a:xfrm>
            <a:prstGeom prst="line">
              <a:avLst/>
            </a:prstGeom>
            <a:noFill/>
            <a:ln w="28575">
              <a:solidFill>
                <a:schemeClr val="folHlink"/>
              </a:solidFill>
              <a:round/>
              <a:headEnd/>
              <a:tailEnd/>
            </a:ln>
          </p:spPr>
          <p:txBody>
            <a:bodyPr>
              <a:prstTxWarp prst="textNoShape">
                <a:avLst/>
              </a:prstTxWarp>
            </a:bodyPr>
            <a:lstStyle/>
            <a:p>
              <a:endParaRPr lang="en-US"/>
            </a:p>
          </p:txBody>
        </p:sp>
        <p:sp>
          <p:nvSpPr>
            <p:cNvPr id="76870" name="Line 71"/>
            <p:cNvSpPr>
              <a:spLocks noChangeShapeType="1"/>
            </p:cNvSpPr>
            <p:nvPr/>
          </p:nvSpPr>
          <p:spPr bwMode="auto">
            <a:xfrm flipH="1">
              <a:off x="2192" y="2563"/>
              <a:ext cx="444" cy="189"/>
            </a:xfrm>
            <a:prstGeom prst="line">
              <a:avLst/>
            </a:prstGeom>
            <a:noFill/>
            <a:ln w="28575">
              <a:solidFill>
                <a:schemeClr val="folHlink"/>
              </a:solidFill>
              <a:round/>
              <a:headEnd/>
              <a:tailEnd/>
            </a:ln>
          </p:spPr>
          <p:txBody>
            <a:bodyPr>
              <a:prstTxWarp prst="textNoShape">
                <a:avLst/>
              </a:prstTxWarp>
            </a:bodyPr>
            <a:lstStyle/>
            <a:p>
              <a:endParaRPr lang="en-US"/>
            </a:p>
          </p:txBody>
        </p:sp>
        <p:sp>
          <p:nvSpPr>
            <p:cNvPr id="76871" name="Freeform 72"/>
            <p:cNvSpPr>
              <a:spLocks/>
            </p:cNvSpPr>
            <p:nvPr/>
          </p:nvSpPr>
          <p:spPr bwMode="auto">
            <a:xfrm flipV="1">
              <a:off x="1166" y="2432"/>
              <a:ext cx="1372" cy="872"/>
            </a:xfrm>
            <a:custGeom>
              <a:avLst/>
              <a:gdLst>
                <a:gd name="T0" fmla="*/ 0 w 1372"/>
                <a:gd name="T1" fmla="*/ 0 h 872"/>
                <a:gd name="T2" fmla="*/ 296 w 1372"/>
                <a:gd name="T3" fmla="*/ 0 h 872"/>
                <a:gd name="T4" fmla="*/ 572 w 1372"/>
                <a:gd name="T5" fmla="*/ 200 h 872"/>
                <a:gd name="T6" fmla="*/ 1372 w 1372"/>
                <a:gd name="T7" fmla="*/ 872 h 872"/>
                <a:gd name="T8" fmla="*/ 1084 w 1372"/>
                <a:gd name="T9" fmla="*/ 872 h 872"/>
                <a:gd name="T10" fmla="*/ 308 w 1372"/>
                <a:gd name="T11" fmla="*/ 168 h 872"/>
                <a:gd name="T12" fmla="*/ 0 w 1372"/>
                <a:gd name="T13" fmla="*/ 0 h 872"/>
                <a:gd name="T14" fmla="*/ 0 60000 65536"/>
                <a:gd name="T15" fmla="*/ 0 60000 65536"/>
                <a:gd name="T16" fmla="*/ 0 60000 65536"/>
                <a:gd name="T17" fmla="*/ 0 60000 65536"/>
                <a:gd name="T18" fmla="*/ 0 60000 65536"/>
                <a:gd name="T19" fmla="*/ 0 60000 65536"/>
                <a:gd name="T20" fmla="*/ 0 60000 65536"/>
                <a:gd name="T21" fmla="*/ 0 w 1372"/>
                <a:gd name="T22" fmla="*/ 0 h 872"/>
                <a:gd name="T23" fmla="*/ 1372 w 1372"/>
                <a:gd name="T24" fmla="*/ 872 h 8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72" h="872">
                  <a:moveTo>
                    <a:pt x="0" y="0"/>
                  </a:moveTo>
                  <a:lnTo>
                    <a:pt x="296" y="0"/>
                  </a:lnTo>
                  <a:cubicBezTo>
                    <a:pt x="391" y="33"/>
                    <a:pt x="393" y="55"/>
                    <a:pt x="572" y="200"/>
                  </a:cubicBezTo>
                  <a:cubicBezTo>
                    <a:pt x="751" y="345"/>
                    <a:pt x="1104" y="852"/>
                    <a:pt x="1372" y="872"/>
                  </a:cubicBezTo>
                  <a:cubicBezTo>
                    <a:pt x="1188" y="872"/>
                    <a:pt x="1228" y="872"/>
                    <a:pt x="1084" y="872"/>
                  </a:cubicBezTo>
                  <a:cubicBezTo>
                    <a:pt x="812" y="784"/>
                    <a:pt x="489" y="313"/>
                    <a:pt x="308" y="168"/>
                  </a:cubicBezTo>
                  <a:cubicBezTo>
                    <a:pt x="127" y="23"/>
                    <a:pt x="102" y="64"/>
                    <a:pt x="0" y="0"/>
                  </a:cubicBezTo>
                  <a:close/>
                </a:path>
              </a:pathLst>
            </a:custGeom>
            <a:gradFill rotWithShape="1">
              <a:gsLst>
                <a:gs pos="0">
                  <a:srgbClr val="185E18"/>
                </a:gs>
                <a:gs pos="100000">
                  <a:srgbClr val="33CC33"/>
                </a:gs>
              </a:gsLst>
              <a:lin ang="5400000" scaled="1"/>
            </a:gradFill>
            <a:ln w="9525">
              <a:noFill/>
              <a:round/>
              <a:headEnd/>
              <a:tailEnd/>
            </a:ln>
          </p:spPr>
          <p:txBody>
            <a:bodyPr>
              <a:prstTxWarp prst="textNoShape">
                <a:avLst/>
              </a:prstTxWarp>
            </a:bodyPr>
            <a:lstStyle/>
            <a:p>
              <a:endParaRPr lang="en-US"/>
            </a:p>
          </p:txBody>
        </p:sp>
        <p:sp>
          <p:nvSpPr>
            <p:cNvPr id="76872" name="Freeform 73"/>
            <p:cNvSpPr>
              <a:spLocks/>
            </p:cNvSpPr>
            <p:nvPr/>
          </p:nvSpPr>
          <p:spPr bwMode="auto">
            <a:xfrm>
              <a:off x="4524" y="2432"/>
              <a:ext cx="1372" cy="872"/>
            </a:xfrm>
            <a:custGeom>
              <a:avLst/>
              <a:gdLst>
                <a:gd name="T0" fmla="*/ 0 w 1372"/>
                <a:gd name="T1" fmla="*/ 0 h 872"/>
                <a:gd name="T2" fmla="*/ 296 w 1372"/>
                <a:gd name="T3" fmla="*/ 0 h 872"/>
                <a:gd name="T4" fmla="*/ 572 w 1372"/>
                <a:gd name="T5" fmla="*/ 200 h 872"/>
                <a:gd name="T6" fmla="*/ 1372 w 1372"/>
                <a:gd name="T7" fmla="*/ 872 h 872"/>
                <a:gd name="T8" fmla="*/ 1084 w 1372"/>
                <a:gd name="T9" fmla="*/ 872 h 872"/>
                <a:gd name="T10" fmla="*/ 308 w 1372"/>
                <a:gd name="T11" fmla="*/ 168 h 872"/>
                <a:gd name="T12" fmla="*/ 0 w 1372"/>
                <a:gd name="T13" fmla="*/ 0 h 872"/>
                <a:gd name="T14" fmla="*/ 0 60000 65536"/>
                <a:gd name="T15" fmla="*/ 0 60000 65536"/>
                <a:gd name="T16" fmla="*/ 0 60000 65536"/>
                <a:gd name="T17" fmla="*/ 0 60000 65536"/>
                <a:gd name="T18" fmla="*/ 0 60000 65536"/>
                <a:gd name="T19" fmla="*/ 0 60000 65536"/>
                <a:gd name="T20" fmla="*/ 0 60000 65536"/>
                <a:gd name="T21" fmla="*/ 0 w 1372"/>
                <a:gd name="T22" fmla="*/ 0 h 872"/>
                <a:gd name="T23" fmla="*/ 1372 w 1372"/>
                <a:gd name="T24" fmla="*/ 872 h 8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72" h="872">
                  <a:moveTo>
                    <a:pt x="0" y="0"/>
                  </a:moveTo>
                  <a:lnTo>
                    <a:pt x="296" y="0"/>
                  </a:lnTo>
                  <a:cubicBezTo>
                    <a:pt x="391" y="33"/>
                    <a:pt x="393" y="55"/>
                    <a:pt x="572" y="200"/>
                  </a:cubicBezTo>
                  <a:cubicBezTo>
                    <a:pt x="751" y="345"/>
                    <a:pt x="1104" y="852"/>
                    <a:pt x="1372" y="872"/>
                  </a:cubicBezTo>
                  <a:cubicBezTo>
                    <a:pt x="1188" y="872"/>
                    <a:pt x="1228" y="872"/>
                    <a:pt x="1084" y="872"/>
                  </a:cubicBezTo>
                  <a:cubicBezTo>
                    <a:pt x="812" y="784"/>
                    <a:pt x="489" y="313"/>
                    <a:pt x="308" y="168"/>
                  </a:cubicBezTo>
                  <a:cubicBezTo>
                    <a:pt x="127" y="23"/>
                    <a:pt x="102" y="64"/>
                    <a:pt x="0" y="0"/>
                  </a:cubicBezTo>
                  <a:close/>
                </a:path>
              </a:pathLst>
            </a:custGeom>
            <a:gradFill rotWithShape="1">
              <a:gsLst>
                <a:gs pos="0">
                  <a:srgbClr val="CC0000"/>
                </a:gs>
                <a:gs pos="100000">
                  <a:srgbClr val="5E0000"/>
                </a:gs>
              </a:gsLst>
              <a:lin ang="5400000" scaled="1"/>
            </a:gradFill>
            <a:ln w="9525">
              <a:noFill/>
              <a:round/>
              <a:headEnd/>
              <a:tailEnd/>
            </a:ln>
          </p:spPr>
          <p:txBody>
            <a:bodyPr>
              <a:prstTxWarp prst="textNoShape">
                <a:avLst/>
              </a:prstTxWarp>
            </a:bodyPr>
            <a:lstStyle/>
            <a:p>
              <a:endParaRPr lang="en-US"/>
            </a:p>
          </p:txBody>
        </p:sp>
        <p:sp>
          <p:nvSpPr>
            <p:cNvPr id="76873" name="Freeform 74"/>
            <p:cNvSpPr>
              <a:spLocks/>
            </p:cNvSpPr>
            <p:nvPr/>
          </p:nvSpPr>
          <p:spPr bwMode="auto">
            <a:xfrm>
              <a:off x="3776" y="2432"/>
              <a:ext cx="1372" cy="872"/>
            </a:xfrm>
            <a:custGeom>
              <a:avLst/>
              <a:gdLst>
                <a:gd name="T0" fmla="*/ 0 w 1372"/>
                <a:gd name="T1" fmla="*/ 0 h 872"/>
                <a:gd name="T2" fmla="*/ 296 w 1372"/>
                <a:gd name="T3" fmla="*/ 0 h 872"/>
                <a:gd name="T4" fmla="*/ 572 w 1372"/>
                <a:gd name="T5" fmla="*/ 200 h 872"/>
                <a:gd name="T6" fmla="*/ 1372 w 1372"/>
                <a:gd name="T7" fmla="*/ 872 h 872"/>
                <a:gd name="T8" fmla="*/ 1084 w 1372"/>
                <a:gd name="T9" fmla="*/ 872 h 872"/>
                <a:gd name="T10" fmla="*/ 308 w 1372"/>
                <a:gd name="T11" fmla="*/ 168 h 872"/>
                <a:gd name="T12" fmla="*/ 0 w 1372"/>
                <a:gd name="T13" fmla="*/ 0 h 872"/>
                <a:gd name="T14" fmla="*/ 0 60000 65536"/>
                <a:gd name="T15" fmla="*/ 0 60000 65536"/>
                <a:gd name="T16" fmla="*/ 0 60000 65536"/>
                <a:gd name="T17" fmla="*/ 0 60000 65536"/>
                <a:gd name="T18" fmla="*/ 0 60000 65536"/>
                <a:gd name="T19" fmla="*/ 0 60000 65536"/>
                <a:gd name="T20" fmla="*/ 0 60000 65536"/>
                <a:gd name="T21" fmla="*/ 0 w 1372"/>
                <a:gd name="T22" fmla="*/ 0 h 872"/>
                <a:gd name="T23" fmla="*/ 1372 w 1372"/>
                <a:gd name="T24" fmla="*/ 872 h 8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72" h="872">
                  <a:moveTo>
                    <a:pt x="0" y="0"/>
                  </a:moveTo>
                  <a:lnTo>
                    <a:pt x="296" y="0"/>
                  </a:lnTo>
                  <a:cubicBezTo>
                    <a:pt x="391" y="33"/>
                    <a:pt x="393" y="55"/>
                    <a:pt x="572" y="200"/>
                  </a:cubicBezTo>
                  <a:cubicBezTo>
                    <a:pt x="751" y="345"/>
                    <a:pt x="1104" y="852"/>
                    <a:pt x="1372" y="872"/>
                  </a:cubicBezTo>
                  <a:cubicBezTo>
                    <a:pt x="1188" y="872"/>
                    <a:pt x="1228" y="872"/>
                    <a:pt x="1084" y="872"/>
                  </a:cubicBezTo>
                  <a:cubicBezTo>
                    <a:pt x="812" y="784"/>
                    <a:pt x="489" y="313"/>
                    <a:pt x="308" y="168"/>
                  </a:cubicBezTo>
                  <a:cubicBezTo>
                    <a:pt x="127" y="23"/>
                    <a:pt x="102" y="64"/>
                    <a:pt x="0" y="0"/>
                  </a:cubicBezTo>
                  <a:close/>
                </a:path>
              </a:pathLst>
            </a:custGeom>
            <a:gradFill rotWithShape="1">
              <a:gsLst>
                <a:gs pos="0">
                  <a:srgbClr val="CC0000"/>
                </a:gs>
                <a:gs pos="100000">
                  <a:srgbClr val="5E0000"/>
                </a:gs>
              </a:gsLst>
              <a:lin ang="5400000" scaled="1"/>
            </a:gradFill>
            <a:ln w="9525">
              <a:noFill/>
              <a:round/>
              <a:headEnd/>
              <a:tailEnd/>
            </a:ln>
          </p:spPr>
          <p:txBody>
            <a:bodyPr>
              <a:prstTxWarp prst="textNoShape">
                <a:avLst/>
              </a:prstTxWarp>
            </a:bodyPr>
            <a:lstStyle/>
            <a:p>
              <a:endParaRPr lang="en-US"/>
            </a:p>
          </p:txBody>
        </p:sp>
        <p:sp>
          <p:nvSpPr>
            <p:cNvPr id="76874" name="Freeform 75"/>
            <p:cNvSpPr>
              <a:spLocks/>
            </p:cNvSpPr>
            <p:nvPr/>
          </p:nvSpPr>
          <p:spPr bwMode="auto">
            <a:xfrm>
              <a:off x="2314" y="2432"/>
              <a:ext cx="1372" cy="872"/>
            </a:xfrm>
            <a:custGeom>
              <a:avLst/>
              <a:gdLst>
                <a:gd name="T0" fmla="*/ 0 w 1372"/>
                <a:gd name="T1" fmla="*/ 0 h 872"/>
                <a:gd name="T2" fmla="*/ 296 w 1372"/>
                <a:gd name="T3" fmla="*/ 0 h 872"/>
                <a:gd name="T4" fmla="*/ 572 w 1372"/>
                <a:gd name="T5" fmla="*/ 200 h 872"/>
                <a:gd name="T6" fmla="*/ 1372 w 1372"/>
                <a:gd name="T7" fmla="*/ 872 h 872"/>
                <a:gd name="T8" fmla="*/ 1084 w 1372"/>
                <a:gd name="T9" fmla="*/ 872 h 872"/>
                <a:gd name="T10" fmla="*/ 308 w 1372"/>
                <a:gd name="T11" fmla="*/ 168 h 872"/>
                <a:gd name="T12" fmla="*/ 0 w 1372"/>
                <a:gd name="T13" fmla="*/ 0 h 872"/>
                <a:gd name="T14" fmla="*/ 0 60000 65536"/>
                <a:gd name="T15" fmla="*/ 0 60000 65536"/>
                <a:gd name="T16" fmla="*/ 0 60000 65536"/>
                <a:gd name="T17" fmla="*/ 0 60000 65536"/>
                <a:gd name="T18" fmla="*/ 0 60000 65536"/>
                <a:gd name="T19" fmla="*/ 0 60000 65536"/>
                <a:gd name="T20" fmla="*/ 0 60000 65536"/>
                <a:gd name="T21" fmla="*/ 0 w 1372"/>
                <a:gd name="T22" fmla="*/ 0 h 872"/>
                <a:gd name="T23" fmla="*/ 1372 w 1372"/>
                <a:gd name="T24" fmla="*/ 872 h 8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72" h="872">
                  <a:moveTo>
                    <a:pt x="0" y="0"/>
                  </a:moveTo>
                  <a:lnTo>
                    <a:pt x="296" y="0"/>
                  </a:lnTo>
                  <a:cubicBezTo>
                    <a:pt x="391" y="33"/>
                    <a:pt x="393" y="55"/>
                    <a:pt x="572" y="200"/>
                  </a:cubicBezTo>
                  <a:cubicBezTo>
                    <a:pt x="751" y="345"/>
                    <a:pt x="1104" y="852"/>
                    <a:pt x="1372" y="872"/>
                  </a:cubicBezTo>
                  <a:cubicBezTo>
                    <a:pt x="1188" y="872"/>
                    <a:pt x="1228" y="872"/>
                    <a:pt x="1084" y="872"/>
                  </a:cubicBezTo>
                  <a:cubicBezTo>
                    <a:pt x="812" y="784"/>
                    <a:pt x="489" y="313"/>
                    <a:pt x="308" y="168"/>
                  </a:cubicBezTo>
                  <a:cubicBezTo>
                    <a:pt x="127" y="23"/>
                    <a:pt x="102" y="64"/>
                    <a:pt x="0" y="0"/>
                  </a:cubicBezTo>
                  <a:close/>
                </a:path>
              </a:pathLst>
            </a:custGeom>
            <a:gradFill rotWithShape="1">
              <a:gsLst>
                <a:gs pos="0">
                  <a:srgbClr val="CC0000"/>
                </a:gs>
                <a:gs pos="100000">
                  <a:srgbClr val="5E0000"/>
                </a:gs>
              </a:gsLst>
              <a:lin ang="5400000" scaled="1"/>
            </a:gradFill>
            <a:ln w="9525">
              <a:noFill/>
              <a:round/>
              <a:headEnd/>
              <a:tailEnd/>
            </a:ln>
          </p:spPr>
          <p:txBody>
            <a:bodyPr>
              <a:prstTxWarp prst="textNoShape">
                <a:avLst/>
              </a:prstTxWarp>
            </a:bodyPr>
            <a:lstStyle/>
            <a:p>
              <a:endParaRPr lang="en-US"/>
            </a:p>
          </p:txBody>
        </p:sp>
        <p:sp>
          <p:nvSpPr>
            <p:cNvPr id="76875" name="Freeform 76"/>
            <p:cNvSpPr>
              <a:spLocks/>
            </p:cNvSpPr>
            <p:nvPr/>
          </p:nvSpPr>
          <p:spPr bwMode="auto">
            <a:xfrm>
              <a:off x="5907" y="2432"/>
              <a:ext cx="1372" cy="872"/>
            </a:xfrm>
            <a:custGeom>
              <a:avLst/>
              <a:gdLst>
                <a:gd name="T0" fmla="*/ 0 w 1372"/>
                <a:gd name="T1" fmla="*/ 0 h 872"/>
                <a:gd name="T2" fmla="*/ 296 w 1372"/>
                <a:gd name="T3" fmla="*/ 0 h 872"/>
                <a:gd name="T4" fmla="*/ 572 w 1372"/>
                <a:gd name="T5" fmla="*/ 200 h 872"/>
                <a:gd name="T6" fmla="*/ 1372 w 1372"/>
                <a:gd name="T7" fmla="*/ 872 h 872"/>
                <a:gd name="T8" fmla="*/ 1084 w 1372"/>
                <a:gd name="T9" fmla="*/ 872 h 872"/>
                <a:gd name="T10" fmla="*/ 308 w 1372"/>
                <a:gd name="T11" fmla="*/ 168 h 872"/>
                <a:gd name="T12" fmla="*/ 0 w 1372"/>
                <a:gd name="T13" fmla="*/ 0 h 872"/>
                <a:gd name="T14" fmla="*/ 0 60000 65536"/>
                <a:gd name="T15" fmla="*/ 0 60000 65536"/>
                <a:gd name="T16" fmla="*/ 0 60000 65536"/>
                <a:gd name="T17" fmla="*/ 0 60000 65536"/>
                <a:gd name="T18" fmla="*/ 0 60000 65536"/>
                <a:gd name="T19" fmla="*/ 0 60000 65536"/>
                <a:gd name="T20" fmla="*/ 0 60000 65536"/>
                <a:gd name="T21" fmla="*/ 0 w 1372"/>
                <a:gd name="T22" fmla="*/ 0 h 872"/>
                <a:gd name="T23" fmla="*/ 1372 w 1372"/>
                <a:gd name="T24" fmla="*/ 872 h 8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72" h="872">
                  <a:moveTo>
                    <a:pt x="0" y="0"/>
                  </a:moveTo>
                  <a:lnTo>
                    <a:pt x="296" y="0"/>
                  </a:lnTo>
                  <a:cubicBezTo>
                    <a:pt x="391" y="33"/>
                    <a:pt x="393" y="55"/>
                    <a:pt x="572" y="200"/>
                  </a:cubicBezTo>
                  <a:cubicBezTo>
                    <a:pt x="751" y="345"/>
                    <a:pt x="1104" y="852"/>
                    <a:pt x="1372" y="872"/>
                  </a:cubicBezTo>
                  <a:cubicBezTo>
                    <a:pt x="1188" y="872"/>
                    <a:pt x="1228" y="872"/>
                    <a:pt x="1084" y="872"/>
                  </a:cubicBezTo>
                  <a:cubicBezTo>
                    <a:pt x="812" y="784"/>
                    <a:pt x="489" y="313"/>
                    <a:pt x="308" y="168"/>
                  </a:cubicBezTo>
                  <a:cubicBezTo>
                    <a:pt x="127" y="23"/>
                    <a:pt x="102" y="64"/>
                    <a:pt x="0" y="0"/>
                  </a:cubicBezTo>
                  <a:close/>
                </a:path>
              </a:pathLst>
            </a:custGeom>
            <a:gradFill rotWithShape="1">
              <a:gsLst>
                <a:gs pos="0">
                  <a:srgbClr val="CC0000"/>
                </a:gs>
                <a:gs pos="100000">
                  <a:srgbClr val="5E0000"/>
                </a:gs>
              </a:gsLst>
              <a:lin ang="5400000" scaled="1"/>
            </a:gradFill>
            <a:ln w="9525">
              <a:noFill/>
              <a:round/>
              <a:headEnd/>
              <a:tailEnd/>
            </a:ln>
          </p:spPr>
          <p:txBody>
            <a:bodyPr>
              <a:prstTxWarp prst="textNoShape">
                <a:avLst/>
              </a:prstTxWarp>
            </a:bodyPr>
            <a:lstStyle/>
            <a:p>
              <a:endParaRPr lang="en-US"/>
            </a:p>
          </p:txBody>
        </p:sp>
        <p:sp>
          <p:nvSpPr>
            <p:cNvPr id="76876" name="Freeform 77"/>
            <p:cNvSpPr>
              <a:spLocks/>
            </p:cNvSpPr>
            <p:nvPr/>
          </p:nvSpPr>
          <p:spPr bwMode="auto">
            <a:xfrm>
              <a:off x="1566" y="2432"/>
              <a:ext cx="1372" cy="872"/>
            </a:xfrm>
            <a:custGeom>
              <a:avLst/>
              <a:gdLst>
                <a:gd name="T0" fmla="*/ 0 w 1372"/>
                <a:gd name="T1" fmla="*/ 0 h 872"/>
                <a:gd name="T2" fmla="*/ 296 w 1372"/>
                <a:gd name="T3" fmla="*/ 0 h 872"/>
                <a:gd name="T4" fmla="*/ 572 w 1372"/>
                <a:gd name="T5" fmla="*/ 200 h 872"/>
                <a:gd name="T6" fmla="*/ 1372 w 1372"/>
                <a:gd name="T7" fmla="*/ 872 h 872"/>
                <a:gd name="T8" fmla="*/ 1084 w 1372"/>
                <a:gd name="T9" fmla="*/ 872 h 872"/>
                <a:gd name="T10" fmla="*/ 308 w 1372"/>
                <a:gd name="T11" fmla="*/ 168 h 872"/>
                <a:gd name="T12" fmla="*/ 0 w 1372"/>
                <a:gd name="T13" fmla="*/ 0 h 872"/>
                <a:gd name="T14" fmla="*/ 0 60000 65536"/>
                <a:gd name="T15" fmla="*/ 0 60000 65536"/>
                <a:gd name="T16" fmla="*/ 0 60000 65536"/>
                <a:gd name="T17" fmla="*/ 0 60000 65536"/>
                <a:gd name="T18" fmla="*/ 0 60000 65536"/>
                <a:gd name="T19" fmla="*/ 0 60000 65536"/>
                <a:gd name="T20" fmla="*/ 0 60000 65536"/>
                <a:gd name="T21" fmla="*/ 0 w 1372"/>
                <a:gd name="T22" fmla="*/ 0 h 872"/>
                <a:gd name="T23" fmla="*/ 1372 w 1372"/>
                <a:gd name="T24" fmla="*/ 872 h 8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72" h="872">
                  <a:moveTo>
                    <a:pt x="0" y="0"/>
                  </a:moveTo>
                  <a:lnTo>
                    <a:pt x="296" y="0"/>
                  </a:lnTo>
                  <a:cubicBezTo>
                    <a:pt x="391" y="33"/>
                    <a:pt x="393" y="55"/>
                    <a:pt x="572" y="200"/>
                  </a:cubicBezTo>
                  <a:cubicBezTo>
                    <a:pt x="751" y="345"/>
                    <a:pt x="1104" y="852"/>
                    <a:pt x="1372" y="872"/>
                  </a:cubicBezTo>
                  <a:cubicBezTo>
                    <a:pt x="1188" y="872"/>
                    <a:pt x="1228" y="872"/>
                    <a:pt x="1084" y="872"/>
                  </a:cubicBezTo>
                  <a:cubicBezTo>
                    <a:pt x="812" y="784"/>
                    <a:pt x="489" y="313"/>
                    <a:pt x="308" y="168"/>
                  </a:cubicBezTo>
                  <a:cubicBezTo>
                    <a:pt x="127" y="23"/>
                    <a:pt x="102" y="64"/>
                    <a:pt x="0" y="0"/>
                  </a:cubicBezTo>
                  <a:close/>
                </a:path>
              </a:pathLst>
            </a:custGeom>
            <a:gradFill rotWithShape="1">
              <a:gsLst>
                <a:gs pos="0">
                  <a:srgbClr val="CC0000"/>
                </a:gs>
                <a:gs pos="100000">
                  <a:srgbClr val="5E0000"/>
                </a:gs>
              </a:gsLst>
              <a:lin ang="5400000" scaled="1"/>
            </a:gradFill>
            <a:ln w="9525">
              <a:noFill/>
              <a:round/>
              <a:headEnd/>
              <a:tailEnd/>
            </a:ln>
          </p:spPr>
          <p:txBody>
            <a:bodyPr>
              <a:prstTxWarp prst="textNoShape">
                <a:avLst/>
              </a:prstTxWarp>
            </a:bodyPr>
            <a:lstStyle/>
            <a:p>
              <a:endParaRPr lang="en-US"/>
            </a:p>
          </p:txBody>
        </p:sp>
      </p:grpSp>
    </p:spTree>
  </p:cSld>
  <p:clrMapOvr>
    <a:masterClrMapping/>
  </p:clrMapOvr>
  <p:transition xmlns:p14="http://schemas.microsoft.com/office/powerpoint/2010/main">
    <p:fade/>
  </p:transition>
  <p:timing>
    <p:tnLst>
      <p:par>
        <p:cTn xmlns:p14="http://schemas.microsoft.com/office/powerpoint/2010/mai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8850" name="AutoShape 3"/>
          <p:cNvSpPr>
            <a:spLocks/>
          </p:cNvSpPr>
          <p:nvPr/>
        </p:nvSpPr>
        <p:spPr bwMode="auto">
          <a:xfrm rot="5400000">
            <a:off x="3158332" y="3510756"/>
            <a:ext cx="1198562" cy="4962525"/>
          </a:xfrm>
          <a:prstGeom prst="leftBracket">
            <a:avLst>
              <a:gd name="adj" fmla="val 67205"/>
            </a:avLst>
          </a:prstGeom>
          <a:noFill/>
          <a:ln w="19050">
            <a:solidFill>
              <a:schemeClr val="tx1"/>
            </a:solidFill>
            <a:round/>
            <a:headEnd/>
            <a:tailEnd/>
          </a:ln>
        </p:spPr>
        <p:txBody>
          <a:bodyPr wrap="none" anchor="ctr">
            <a:prstTxWarp prst="textNoShape">
              <a:avLst/>
            </a:prstTxWarp>
          </a:bodyPr>
          <a:lstStyle/>
          <a:p>
            <a:endParaRPr lang="es-ES"/>
          </a:p>
        </p:txBody>
      </p:sp>
      <p:grpSp>
        <p:nvGrpSpPr>
          <p:cNvPr id="2" name="Group 4"/>
          <p:cNvGrpSpPr>
            <a:grpSpLocks/>
          </p:cNvGrpSpPr>
          <p:nvPr/>
        </p:nvGrpSpPr>
        <p:grpSpPr bwMode="auto">
          <a:xfrm>
            <a:off x="1163638" y="5422900"/>
            <a:ext cx="5060950" cy="1246188"/>
            <a:chOff x="733" y="3416"/>
            <a:chExt cx="3188" cy="785"/>
          </a:xfrm>
        </p:grpSpPr>
        <p:grpSp>
          <p:nvGrpSpPr>
            <p:cNvPr id="3" name="Group 5"/>
            <p:cNvGrpSpPr>
              <a:grpSpLocks/>
            </p:cNvGrpSpPr>
            <p:nvPr/>
          </p:nvGrpSpPr>
          <p:grpSpPr bwMode="auto">
            <a:xfrm>
              <a:off x="2032" y="3474"/>
              <a:ext cx="996" cy="727"/>
              <a:chOff x="1718" y="3477"/>
              <a:chExt cx="996" cy="727"/>
            </a:xfrm>
          </p:grpSpPr>
          <p:sp>
            <p:nvSpPr>
              <p:cNvPr id="269395" name="Text Box 6"/>
              <p:cNvSpPr txBox="1">
                <a:spLocks noChangeArrowheads="1"/>
              </p:cNvSpPr>
              <p:nvPr/>
            </p:nvSpPr>
            <p:spPr bwMode="auto">
              <a:xfrm>
                <a:off x="1718" y="4012"/>
                <a:ext cx="996" cy="192"/>
              </a:xfrm>
              <a:prstGeom prst="rect">
                <a:avLst/>
              </a:prstGeom>
              <a:noFill/>
              <a:ln w="9525">
                <a:noFill/>
                <a:miter lim="800000"/>
                <a:headEnd/>
                <a:tailEnd/>
              </a:ln>
            </p:spPr>
            <p:txBody>
              <a:bodyPr>
                <a:prstTxWarp prst="textNoShape">
                  <a:avLst/>
                </a:prstTxWarp>
                <a:spAutoFit/>
              </a:bodyPr>
              <a:lstStyle/>
              <a:p>
                <a:pPr algn="ctr">
                  <a:spcBef>
                    <a:spcPct val="50000"/>
                  </a:spcBef>
                </a:pPr>
                <a:r>
                  <a:rPr lang="en-US" sz="1400" b="1"/>
                  <a:t>Proliferation</a:t>
                </a:r>
              </a:p>
            </p:txBody>
          </p:sp>
          <p:grpSp>
            <p:nvGrpSpPr>
              <p:cNvPr id="4" name="Group 7"/>
              <p:cNvGrpSpPr>
                <a:grpSpLocks/>
              </p:cNvGrpSpPr>
              <p:nvPr/>
            </p:nvGrpSpPr>
            <p:grpSpPr bwMode="auto">
              <a:xfrm flipH="1">
                <a:off x="1954" y="3477"/>
                <a:ext cx="546" cy="455"/>
                <a:chOff x="1812" y="2285"/>
                <a:chExt cx="685" cy="570"/>
              </a:xfrm>
            </p:grpSpPr>
            <p:grpSp>
              <p:nvGrpSpPr>
                <p:cNvPr id="5" name="Group 8"/>
                <p:cNvGrpSpPr>
                  <a:grpSpLocks/>
                </p:cNvGrpSpPr>
                <p:nvPr/>
              </p:nvGrpSpPr>
              <p:grpSpPr bwMode="auto">
                <a:xfrm>
                  <a:off x="2210" y="2382"/>
                  <a:ext cx="112" cy="114"/>
                  <a:chOff x="2477" y="3375"/>
                  <a:chExt cx="147" cy="149"/>
                </a:xfrm>
              </p:grpSpPr>
              <p:sp>
                <p:nvSpPr>
                  <p:cNvPr id="269452" name="Oval 9"/>
                  <p:cNvSpPr>
                    <a:spLocks noChangeArrowheads="1"/>
                  </p:cNvSpPr>
                  <p:nvPr/>
                </p:nvSpPr>
                <p:spPr bwMode="auto">
                  <a:xfrm>
                    <a:off x="2483" y="3383"/>
                    <a:ext cx="141" cy="141"/>
                  </a:xfrm>
                  <a:prstGeom prst="ellipse">
                    <a:avLst/>
                  </a:prstGeom>
                  <a:solidFill>
                    <a:srgbClr val="969696"/>
                  </a:solidFill>
                  <a:ln w="9525">
                    <a:noFill/>
                    <a:round/>
                    <a:headEnd/>
                    <a:tailEnd/>
                  </a:ln>
                  <a:effectLst>
                    <a:prstShdw prst="shdw17" dist="17961" dir="2700000">
                      <a:srgbClr val="5A5A5A">
                        <a:alpha val="74997"/>
                      </a:srgbClr>
                    </a:prstShdw>
                  </a:effectLst>
                </p:spPr>
                <p:txBody>
                  <a:bodyPr wrap="none" anchor="ctr">
                    <a:prstTxWarp prst="textNoShape">
                      <a:avLst/>
                    </a:prstTxWarp>
                  </a:bodyPr>
                  <a:lstStyle/>
                  <a:p>
                    <a:endParaRPr lang="es-ES"/>
                  </a:p>
                </p:txBody>
              </p:sp>
              <p:sp>
                <p:nvSpPr>
                  <p:cNvPr id="140298" name="Oval 10"/>
                  <p:cNvSpPr>
                    <a:spLocks noChangeArrowheads="1"/>
                  </p:cNvSpPr>
                  <p:nvPr/>
                </p:nvSpPr>
                <p:spPr bwMode="auto">
                  <a:xfrm>
                    <a:off x="2477" y="3373"/>
                    <a:ext cx="145" cy="142"/>
                  </a:xfrm>
                  <a:prstGeom prst="ellipse">
                    <a:avLst/>
                  </a:prstGeom>
                  <a:gradFill rotWithShape="1">
                    <a:gsLst>
                      <a:gs pos="0">
                        <a:srgbClr val="D11405"/>
                      </a:gs>
                      <a:gs pos="100000">
                        <a:schemeClr val="hlink">
                          <a:alpha val="70000"/>
                        </a:schemeClr>
                      </a:gs>
                    </a:gsLst>
                    <a:path path="shape">
                      <a:fillToRect l="50000" t="50000" r="50000" b="50000"/>
                    </a:path>
                  </a:gradFill>
                  <a:ln w="9525">
                    <a:noFill/>
                    <a:round/>
                    <a:headEnd/>
                    <a:tailEnd/>
                  </a:ln>
                  <a:effectLst>
                    <a:prstShdw prst="shdw17" dist="17961" dir="2700000">
                      <a:srgbClr val="005C5C">
                        <a:alpha val="74998"/>
                      </a:srgbClr>
                    </a:prstShdw>
                  </a:effectLst>
                </p:spPr>
                <p:txBody>
                  <a:bodyPr wrap="none" anchor="ctr">
                    <a:prstTxWarp prst="textNoShape">
                      <a:avLst/>
                    </a:prstTxWarp>
                  </a:bodyPr>
                  <a:lstStyle/>
                  <a:p>
                    <a:pPr>
                      <a:defRPr/>
                    </a:pPr>
                    <a:endParaRPr lang="en-US">
                      <a:ea typeface="+mn-ea"/>
                      <a:cs typeface="+mn-cs"/>
                    </a:endParaRPr>
                  </a:p>
                </p:txBody>
              </p:sp>
            </p:grpSp>
            <p:grpSp>
              <p:nvGrpSpPr>
                <p:cNvPr id="6" name="Group 11"/>
                <p:cNvGrpSpPr>
                  <a:grpSpLocks/>
                </p:cNvGrpSpPr>
                <p:nvPr/>
              </p:nvGrpSpPr>
              <p:grpSpPr bwMode="auto">
                <a:xfrm>
                  <a:off x="1978" y="2644"/>
                  <a:ext cx="105" cy="106"/>
                  <a:chOff x="2477" y="3375"/>
                  <a:chExt cx="147" cy="149"/>
                </a:xfrm>
              </p:grpSpPr>
              <p:sp>
                <p:nvSpPr>
                  <p:cNvPr id="269450" name="Oval 12"/>
                  <p:cNvSpPr>
                    <a:spLocks noChangeArrowheads="1"/>
                  </p:cNvSpPr>
                  <p:nvPr/>
                </p:nvSpPr>
                <p:spPr bwMode="auto">
                  <a:xfrm>
                    <a:off x="2483" y="3383"/>
                    <a:ext cx="141" cy="141"/>
                  </a:xfrm>
                  <a:prstGeom prst="ellipse">
                    <a:avLst/>
                  </a:prstGeom>
                  <a:solidFill>
                    <a:srgbClr val="969696"/>
                  </a:solidFill>
                  <a:ln w="9525">
                    <a:noFill/>
                    <a:round/>
                    <a:headEnd/>
                    <a:tailEnd/>
                  </a:ln>
                  <a:effectLst>
                    <a:prstShdw prst="shdw17" dist="17961" dir="2700000">
                      <a:srgbClr val="5A5A5A">
                        <a:alpha val="74997"/>
                      </a:srgbClr>
                    </a:prstShdw>
                  </a:effectLst>
                </p:spPr>
                <p:txBody>
                  <a:bodyPr wrap="none" anchor="ctr">
                    <a:prstTxWarp prst="textNoShape">
                      <a:avLst/>
                    </a:prstTxWarp>
                  </a:bodyPr>
                  <a:lstStyle/>
                  <a:p>
                    <a:endParaRPr lang="es-ES"/>
                  </a:p>
                </p:txBody>
              </p:sp>
              <p:sp>
                <p:nvSpPr>
                  <p:cNvPr id="140301" name="Oval 13"/>
                  <p:cNvSpPr>
                    <a:spLocks noChangeArrowheads="1"/>
                  </p:cNvSpPr>
                  <p:nvPr/>
                </p:nvSpPr>
                <p:spPr bwMode="auto">
                  <a:xfrm>
                    <a:off x="2475" y="3379"/>
                    <a:ext cx="144" cy="136"/>
                  </a:xfrm>
                  <a:prstGeom prst="ellipse">
                    <a:avLst/>
                  </a:prstGeom>
                  <a:gradFill rotWithShape="1">
                    <a:gsLst>
                      <a:gs pos="0">
                        <a:srgbClr val="D11405"/>
                      </a:gs>
                      <a:gs pos="100000">
                        <a:schemeClr val="hlink">
                          <a:alpha val="70000"/>
                        </a:schemeClr>
                      </a:gs>
                    </a:gsLst>
                    <a:path path="shape">
                      <a:fillToRect l="50000" t="50000" r="50000" b="50000"/>
                    </a:path>
                  </a:gradFill>
                  <a:ln w="9525">
                    <a:noFill/>
                    <a:round/>
                    <a:headEnd/>
                    <a:tailEnd/>
                  </a:ln>
                  <a:effectLst>
                    <a:prstShdw prst="shdw17" dist="17961" dir="2700000">
                      <a:srgbClr val="005C5C">
                        <a:alpha val="74998"/>
                      </a:srgbClr>
                    </a:prstShdw>
                  </a:effectLst>
                </p:spPr>
                <p:txBody>
                  <a:bodyPr wrap="none" anchor="ctr">
                    <a:prstTxWarp prst="textNoShape">
                      <a:avLst/>
                    </a:prstTxWarp>
                  </a:bodyPr>
                  <a:lstStyle/>
                  <a:p>
                    <a:pPr>
                      <a:defRPr/>
                    </a:pPr>
                    <a:endParaRPr lang="en-US">
                      <a:ea typeface="+mn-ea"/>
                      <a:cs typeface="+mn-cs"/>
                    </a:endParaRPr>
                  </a:p>
                </p:txBody>
              </p:sp>
            </p:grpSp>
            <p:grpSp>
              <p:nvGrpSpPr>
                <p:cNvPr id="7" name="Group 14"/>
                <p:cNvGrpSpPr>
                  <a:grpSpLocks/>
                </p:cNvGrpSpPr>
                <p:nvPr/>
              </p:nvGrpSpPr>
              <p:grpSpPr bwMode="auto">
                <a:xfrm>
                  <a:off x="1886" y="2379"/>
                  <a:ext cx="93" cy="94"/>
                  <a:chOff x="2477" y="3375"/>
                  <a:chExt cx="147" cy="149"/>
                </a:xfrm>
              </p:grpSpPr>
              <p:sp>
                <p:nvSpPr>
                  <p:cNvPr id="269448" name="Oval 15"/>
                  <p:cNvSpPr>
                    <a:spLocks noChangeArrowheads="1"/>
                  </p:cNvSpPr>
                  <p:nvPr/>
                </p:nvSpPr>
                <p:spPr bwMode="auto">
                  <a:xfrm>
                    <a:off x="2483" y="3383"/>
                    <a:ext cx="141" cy="141"/>
                  </a:xfrm>
                  <a:prstGeom prst="ellipse">
                    <a:avLst/>
                  </a:prstGeom>
                  <a:solidFill>
                    <a:srgbClr val="969696"/>
                  </a:solidFill>
                  <a:ln w="9525">
                    <a:noFill/>
                    <a:round/>
                    <a:headEnd/>
                    <a:tailEnd/>
                  </a:ln>
                  <a:effectLst>
                    <a:prstShdw prst="shdw17" dist="17961" dir="2700000">
                      <a:srgbClr val="5A5A5A">
                        <a:alpha val="74997"/>
                      </a:srgbClr>
                    </a:prstShdw>
                  </a:effectLst>
                </p:spPr>
                <p:txBody>
                  <a:bodyPr wrap="none" anchor="ctr">
                    <a:prstTxWarp prst="textNoShape">
                      <a:avLst/>
                    </a:prstTxWarp>
                  </a:bodyPr>
                  <a:lstStyle/>
                  <a:p>
                    <a:endParaRPr lang="es-ES"/>
                  </a:p>
                </p:txBody>
              </p:sp>
              <p:sp>
                <p:nvSpPr>
                  <p:cNvPr id="140304" name="Oval 16"/>
                  <p:cNvSpPr>
                    <a:spLocks noChangeArrowheads="1"/>
                  </p:cNvSpPr>
                  <p:nvPr/>
                </p:nvSpPr>
                <p:spPr bwMode="auto">
                  <a:xfrm>
                    <a:off x="2477" y="3375"/>
                    <a:ext cx="141" cy="141"/>
                  </a:xfrm>
                  <a:prstGeom prst="ellipse">
                    <a:avLst/>
                  </a:prstGeom>
                  <a:gradFill rotWithShape="1">
                    <a:gsLst>
                      <a:gs pos="0">
                        <a:srgbClr val="D11405"/>
                      </a:gs>
                      <a:gs pos="100000">
                        <a:schemeClr val="hlink">
                          <a:alpha val="70000"/>
                        </a:schemeClr>
                      </a:gs>
                    </a:gsLst>
                    <a:path path="shape">
                      <a:fillToRect l="50000" t="50000" r="50000" b="50000"/>
                    </a:path>
                  </a:gradFill>
                  <a:ln w="9525">
                    <a:noFill/>
                    <a:round/>
                    <a:headEnd/>
                    <a:tailEnd/>
                  </a:ln>
                  <a:effectLst>
                    <a:prstShdw prst="shdw17" dist="17961" dir="2700000">
                      <a:srgbClr val="005C5C">
                        <a:alpha val="74998"/>
                      </a:srgbClr>
                    </a:prstShdw>
                  </a:effectLst>
                </p:spPr>
                <p:txBody>
                  <a:bodyPr wrap="none" anchor="ctr">
                    <a:prstTxWarp prst="textNoShape">
                      <a:avLst/>
                    </a:prstTxWarp>
                  </a:bodyPr>
                  <a:lstStyle/>
                  <a:p>
                    <a:pPr>
                      <a:defRPr/>
                    </a:pPr>
                    <a:endParaRPr lang="en-US">
                      <a:ea typeface="+mn-ea"/>
                      <a:cs typeface="+mn-cs"/>
                    </a:endParaRPr>
                  </a:p>
                </p:txBody>
              </p:sp>
            </p:grpSp>
            <p:grpSp>
              <p:nvGrpSpPr>
                <p:cNvPr id="8" name="Group 17"/>
                <p:cNvGrpSpPr>
                  <a:grpSpLocks/>
                </p:cNvGrpSpPr>
                <p:nvPr/>
              </p:nvGrpSpPr>
              <p:grpSpPr bwMode="auto">
                <a:xfrm>
                  <a:off x="2099" y="2391"/>
                  <a:ext cx="93" cy="94"/>
                  <a:chOff x="2477" y="3375"/>
                  <a:chExt cx="147" cy="149"/>
                </a:xfrm>
              </p:grpSpPr>
              <p:sp>
                <p:nvSpPr>
                  <p:cNvPr id="269446" name="Oval 18"/>
                  <p:cNvSpPr>
                    <a:spLocks noChangeArrowheads="1"/>
                  </p:cNvSpPr>
                  <p:nvPr/>
                </p:nvSpPr>
                <p:spPr bwMode="auto">
                  <a:xfrm>
                    <a:off x="2483" y="3383"/>
                    <a:ext cx="141" cy="141"/>
                  </a:xfrm>
                  <a:prstGeom prst="ellipse">
                    <a:avLst/>
                  </a:prstGeom>
                  <a:solidFill>
                    <a:srgbClr val="969696"/>
                  </a:solidFill>
                  <a:ln w="9525">
                    <a:noFill/>
                    <a:round/>
                    <a:headEnd/>
                    <a:tailEnd/>
                  </a:ln>
                  <a:effectLst>
                    <a:prstShdw prst="shdw17" dist="17961" dir="2700000">
                      <a:srgbClr val="5A5A5A">
                        <a:alpha val="74997"/>
                      </a:srgbClr>
                    </a:prstShdw>
                  </a:effectLst>
                </p:spPr>
                <p:txBody>
                  <a:bodyPr wrap="none" anchor="ctr">
                    <a:prstTxWarp prst="textNoShape">
                      <a:avLst/>
                    </a:prstTxWarp>
                  </a:bodyPr>
                  <a:lstStyle/>
                  <a:p>
                    <a:endParaRPr lang="es-ES"/>
                  </a:p>
                </p:txBody>
              </p:sp>
              <p:sp>
                <p:nvSpPr>
                  <p:cNvPr id="140307" name="Oval 19"/>
                  <p:cNvSpPr>
                    <a:spLocks noChangeArrowheads="1"/>
                  </p:cNvSpPr>
                  <p:nvPr/>
                </p:nvSpPr>
                <p:spPr bwMode="auto">
                  <a:xfrm>
                    <a:off x="2477" y="3380"/>
                    <a:ext cx="141" cy="137"/>
                  </a:xfrm>
                  <a:prstGeom prst="ellipse">
                    <a:avLst/>
                  </a:prstGeom>
                  <a:gradFill rotWithShape="1">
                    <a:gsLst>
                      <a:gs pos="0">
                        <a:srgbClr val="D11405"/>
                      </a:gs>
                      <a:gs pos="100000">
                        <a:schemeClr val="hlink">
                          <a:alpha val="70000"/>
                        </a:schemeClr>
                      </a:gs>
                    </a:gsLst>
                    <a:path path="shape">
                      <a:fillToRect l="50000" t="50000" r="50000" b="50000"/>
                    </a:path>
                  </a:gradFill>
                  <a:ln w="9525">
                    <a:noFill/>
                    <a:round/>
                    <a:headEnd/>
                    <a:tailEnd/>
                  </a:ln>
                  <a:effectLst>
                    <a:prstShdw prst="shdw17" dist="17961" dir="2700000">
                      <a:srgbClr val="005C5C">
                        <a:alpha val="74998"/>
                      </a:srgbClr>
                    </a:prstShdw>
                  </a:effectLst>
                </p:spPr>
                <p:txBody>
                  <a:bodyPr wrap="none" anchor="ctr">
                    <a:prstTxWarp prst="textNoShape">
                      <a:avLst/>
                    </a:prstTxWarp>
                  </a:bodyPr>
                  <a:lstStyle/>
                  <a:p>
                    <a:pPr>
                      <a:defRPr/>
                    </a:pPr>
                    <a:endParaRPr lang="en-US">
                      <a:ea typeface="+mn-ea"/>
                      <a:cs typeface="+mn-cs"/>
                    </a:endParaRPr>
                  </a:p>
                </p:txBody>
              </p:sp>
            </p:grpSp>
            <p:grpSp>
              <p:nvGrpSpPr>
                <p:cNvPr id="9" name="Group 20"/>
                <p:cNvGrpSpPr>
                  <a:grpSpLocks/>
                </p:cNvGrpSpPr>
                <p:nvPr/>
              </p:nvGrpSpPr>
              <p:grpSpPr bwMode="auto">
                <a:xfrm>
                  <a:off x="2245" y="2472"/>
                  <a:ext cx="147" cy="149"/>
                  <a:chOff x="2477" y="3375"/>
                  <a:chExt cx="147" cy="149"/>
                </a:xfrm>
              </p:grpSpPr>
              <p:sp>
                <p:nvSpPr>
                  <p:cNvPr id="269444" name="Oval 21"/>
                  <p:cNvSpPr>
                    <a:spLocks noChangeArrowheads="1"/>
                  </p:cNvSpPr>
                  <p:nvPr/>
                </p:nvSpPr>
                <p:spPr bwMode="auto">
                  <a:xfrm>
                    <a:off x="2483" y="3383"/>
                    <a:ext cx="141" cy="141"/>
                  </a:xfrm>
                  <a:prstGeom prst="ellipse">
                    <a:avLst/>
                  </a:prstGeom>
                  <a:solidFill>
                    <a:srgbClr val="969696"/>
                  </a:solidFill>
                  <a:ln w="9525">
                    <a:noFill/>
                    <a:round/>
                    <a:headEnd/>
                    <a:tailEnd/>
                  </a:ln>
                  <a:effectLst>
                    <a:prstShdw prst="shdw17" dist="17961" dir="2700000">
                      <a:srgbClr val="5A5A5A">
                        <a:alpha val="74997"/>
                      </a:srgbClr>
                    </a:prstShdw>
                  </a:effectLst>
                </p:spPr>
                <p:txBody>
                  <a:bodyPr wrap="none" anchor="ctr">
                    <a:prstTxWarp prst="textNoShape">
                      <a:avLst/>
                    </a:prstTxWarp>
                  </a:bodyPr>
                  <a:lstStyle/>
                  <a:p>
                    <a:endParaRPr lang="es-ES"/>
                  </a:p>
                </p:txBody>
              </p:sp>
              <p:sp>
                <p:nvSpPr>
                  <p:cNvPr id="140310" name="Oval 22"/>
                  <p:cNvSpPr>
                    <a:spLocks noChangeArrowheads="1"/>
                  </p:cNvSpPr>
                  <p:nvPr/>
                </p:nvSpPr>
                <p:spPr bwMode="auto">
                  <a:xfrm>
                    <a:off x="2477" y="3375"/>
                    <a:ext cx="141" cy="142"/>
                  </a:xfrm>
                  <a:prstGeom prst="ellipse">
                    <a:avLst/>
                  </a:prstGeom>
                  <a:gradFill rotWithShape="1">
                    <a:gsLst>
                      <a:gs pos="0">
                        <a:srgbClr val="D11405"/>
                      </a:gs>
                      <a:gs pos="100000">
                        <a:schemeClr val="hlink">
                          <a:alpha val="70000"/>
                        </a:schemeClr>
                      </a:gs>
                    </a:gsLst>
                    <a:path path="shape">
                      <a:fillToRect l="50000" t="50000" r="50000" b="50000"/>
                    </a:path>
                  </a:gradFill>
                  <a:ln w="9525">
                    <a:noFill/>
                    <a:round/>
                    <a:headEnd/>
                    <a:tailEnd/>
                  </a:ln>
                  <a:effectLst>
                    <a:prstShdw prst="shdw17" dist="17961" dir="2700000">
                      <a:srgbClr val="005C5C">
                        <a:alpha val="74998"/>
                      </a:srgbClr>
                    </a:prstShdw>
                  </a:effectLst>
                </p:spPr>
                <p:txBody>
                  <a:bodyPr wrap="none" anchor="ctr">
                    <a:prstTxWarp prst="textNoShape">
                      <a:avLst/>
                    </a:prstTxWarp>
                  </a:bodyPr>
                  <a:lstStyle/>
                  <a:p>
                    <a:pPr>
                      <a:defRPr/>
                    </a:pPr>
                    <a:endParaRPr lang="en-US">
                      <a:ea typeface="+mn-ea"/>
                      <a:cs typeface="+mn-cs"/>
                    </a:endParaRPr>
                  </a:p>
                </p:txBody>
              </p:sp>
            </p:grpSp>
            <p:grpSp>
              <p:nvGrpSpPr>
                <p:cNvPr id="10" name="Group 23"/>
                <p:cNvGrpSpPr>
                  <a:grpSpLocks/>
                </p:cNvGrpSpPr>
                <p:nvPr/>
              </p:nvGrpSpPr>
              <p:grpSpPr bwMode="auto">
                <a:xfrm>
                  <a:off x="2068" y="2600"/>
                  <a:ext cx="147" cy="149"/>
                  <a:chOff x="2477" y="3375"/>
                  <a:chExt cx="147" cy="149"/>
                </a:xfrm>
              </p:grpSpPr>
              <p:sp>
                <p:nvSpPr>
                  <p:cNvPr id="269442" name="Oval 24"/>
                  <p:cNvSpPr>
                    <a:spLocks noChangeArrowheads="1"/>
                  </p:cNvSpPr>
                  <p:nvPr/>
                </p:nvSpPr>
                <p:spPr bwMode="auto">
                  <a:xfrm>
                    <a:off x="2483" y="3383"/>
                    <a:ext cx="141" cy="141"/>
                  </a:xfrm>
                  <a:prstGeom prst="ellipse">
                    <a:avLst/>
                  </a:prstGeom>
                  <a:solidFill>
                    <a:srgbClr val="969696"/>
                  </a:solidFill>
                  <a:ln w="9525">
                    <a:noFill/>
                    <a:round/>
                    <a:headEnd/>
                    <a:tailEnd/>
                  </a:ln>
                  <a:effectLst>
                    <a:prstShdw prst="shdw17" dist="17961" dir="2700000">
                      <a:srgbClr val="5A5A5A">
                        <a:alpha val="74997"/>
                      </a:srgbClr>
                    </a:prstShdw>
                  </a:effectLst>
                </p:spPr>
                <p:txBody>
                  <a:bodyPr wrap="none" anchor="ctr">
                    <a:prstTxWarp prst="textNoShape">
                      <a:avLst/>
                    </a:prstTxWarp>
                  </a:bodyPr>
                  <a:lstStyle/>
                  <a:p>
                    <a:endParaRPr lang="es-ES"/>
                  </a:p>
                </p:txBody>
              </p:sp>
              <p:sp>
                <p:nvSpPr>
                  <p:cNvPr id="140313" name="Oval 25"/>
                  <p:cNvSpPr>
                    <a:spLocks noChangeArrowheads="1"/>
                  </p:cNvSpPr>
                  <p:nvPr/>
                </p:nvSpPr>
                <p:spPr bwMode="auto">
                  <a:xfrm>
                    <a:off x="2477" y="3372"/>
                    <a:ext cx="141" cy="144"/>
                  </a:xfrm>
                  <a:prstGeom prst="ellipse">
                    <a:avLst/>
                  </a:prstGeom>
                  <a:gradFill rotWithShape="1">
                    <a:gsLst>
                      <a:gs pos="0">
                        <a:srgbClr val="D11405"/>
                      </a:gs>
                      <a:gs pos="100000">
                        <a:schemeClr val="hlink">
                          <a:alpha val="70000"/>
                        </a:schemeClr>
                      </a:gs>
                    </a:gsLst>
                    <a:path path="shape">
                      <a:fillToRect l="50000" t="50000" r="50000" b="50000"/>
                    </a:path>
                  </a:gradFill>
                  <a:ln w="9525">
                    <a:noFill/>
                    <a:round/>
                    <a:headEnd/>
                    <a:tailEnd/>
                  </a:ln>
                  <a:effectLst>
                    <a:prstShdw prst="shdw17" dist="17961" dir="2700000">
                      <a:srgbClr val="005C5C">
                        <a:alpha val="74998"/>
                      </a:srgbClr>
                    </a:prstShdw>
                  </a:effectLst>
                </p:spPr>
                <p:txBody>
                  <a:bodyPr wrap="none" anchor="ctr">
                    <a:prstTxWarp prst="textNoShape">
                      <a:avLst/>
                    </a:prstTxWarp>
                  </a:bodyPr>
                  <a:lstStyle/>
                  <a:p>
                    <a:pPr>
                      <a:defRPr/>
                    </a:pPr>
                    <a:endParaRPr lang="en-US">
                      <a:ea typeface="+mn-ea"/>
                      <a:cs typeface="+mn-cs"/>
                    </a:endParaRPr>
                  </a:p>
                </p:txBody>
              </p:sp>
            </p:grpSp>
            <p:grpSp>
              <p:nvGrpSpPr>
                <p:cNvPr id="11" name="Group 26"/>
                <p:cNvGrpSpPr>
                  <a:grpSpLocks/>
                </p:cNvGrpSpPr>
                <p:nvPr/>
              </p:nvGrpSpPr>
              <p:grpSpPr bwMode="auto">
                <a:xfrm>
                  <a:off x="2350" y="2583"/>
                  <a:ext cx="147" cy="149"/>
                  <a:chOff x="2477" y="3375"/>
                  <a:chExt cx="147" cy="149"/>
                </a:xfrm>
              </p:grpSpPr>
              <p:sp>
                <p:nvSpPr>
                  <p:cNvPr id="269440" name="Oval 27"/>
                  <p:cNvSpPr>
                    <a:spLocks noChangeArrowheads="1"/>
                  </p:cNvSpPr>
                  <p:nvPr/>
                </p:nvSpPr>
                <p:spPr bwMode="auto">
                  <a:xfrm>
                    <a:off x="2483" y="3383"/>
                    <a:ext cx="141" cy="141"/>
                  </a:xfrm>
                  <a:prstGeom prst="ellipse">
                    <a:avLst/>
                  </a:prstGeom>
                  <a:solidFill>
                    <a:srgbClr val="969696"/>
                  </a:solidFill>
                  <a:ln w="9525">
                    <a:noFill/>
                    <a:round/>
                    <a:headEnd/>
                    <a:tailEnd/>
                  </a:ln>
                  <a:effectLst>
                    <a:prstShdw prst="shdw17" dist="17961" dir="2700000">
                      <a:srgbClr val="5A5A5A">
                        <a:alpha val="74997"/>
                      </a:srgbClr>
                    </a:prstShdw>
                  </a:effectLst>
                </p:spPr>
                <p:txBody>
                  <a:bodyPr wrap="none" anchor="ctr">
                    <a:prstTxWarp prst="textNoShape">
                      <a:avLst/>
                    </a:prstTxWarp>
                  </a:bodyPr>
                  <a:lstStyle/>
                  <a:p>
                    <a:endParaRPr lang="es-ES"/>
                  </a:p>
                </p:txBody>
              </p:sp>
              <p:sp>
                <p:nvSpPr>
                  <p:cNvPr id="140316" name="Oval 28"/>
                  <p:cNvSpPr>
                    <a:spLocks noChangeArrowheads="1"/>
                  </p:cNvSpPr>
                  <p:nvPr/>
                </p:nvSpPr>
                <p:spPr bwMode="auto">
                  <a:xfrm>
                    <a:off x="2477" y="3375"/>
                    <a:ext cx="141" cy="142"/>
                  </a:xfrm>
                  <a:prstGeom prst="ellipse">
                    <a:avLst/>
                  </a:prstGeom>
                  <a:gradFill rotWithShape="1">
                    <a:gsLst>
                      <a:gs pos="0">
                        <a:srgbClr val="D11405"/>
                      </a:gs>
                      <a:gs pos="100000">
                        <a:schemeClr val="hlink">
                          <a:alpha val="70000"/>
                        </a:schemeClr>
                      </a:gs>
                    </a:gsLst>
                    <a:path path="shape">
                      <a:fillToRect l="50000" t="50000" r="50000" b="50000"/>
                    </a:path>
                  </a:gradFill>
                  <a:ln w="9525">
                    <a:noFill/>
                    <a:round/>
                    <a:headEnd/>
                    <a:tailEnd/>
                  </a:ln>
                  <a:effectLst>
                    <a:prstShdw prst="shdw17" dist="17961" dir="2700000">
                      <a:srgbClr val="005C5C">
                        <a:alpha val="74998"/>
                      </a:srgbClr>
                    </a:prstShdw>
                  </a:effectLst>
                </p:spPr>
                <p:txBody>
                  <a:bodyPr wrap="none" anchor="ctr">
                    <a:prstTxWarp prst="textNoShape">
                      <a:avLst/>
                    </a:prstTxWarp>
                  </a:bodyPr>
                  <a:lstStyle/>
                  <a:p>
                    <a:pPr>
                      <a:defRPr/>
                    </a:pPr>
                    <a:endParaRPr lang="en-US">
                      <a:ea typeface="+mn-ea"/>
                      <a:cs typeface="+mn-cs"/>
                    </a:endParaRPr>
                  </a:p>
                </p:txBody>
              </p:sp>
            </p:grpSp>
            <p:grpSp>
              <p:nvGrpSpPr>
                <p:cNvPr id="12" name="Group 29"/>
                <p:cNvGrpSpPr>
                  <a:grpSpLocks/>
                </p:cNvGrpSpPr>
                <p:nvPr/>
              </p:nvGrpSpPr>
              <p:grpSpPr bwMode="auto">
                <a:xfrm rot="-1710681">
                  <a:off x="2317" y="2358"/>
                  <a:ext cx="147" cy="149"/>
                  <a:chOff x="2477" y="3375"/>
                  <a:chExt cx="147" cy="149"/>
                </a:xfrm>
              </p:grpSpPr>
              <p:sp>
                <p:nvSpPr>
                  <p:cNvPr id="269438" name="Oval 30"/>
                  <p:cNvSpPr>
                    <a:spLocks noChangeArrowheads="1"/>
                  </p:cNvSpPr>
                  <p:nvPr/>
                </p:nvSpPr>
                <p:spPr bwMode="auto">
                  <a:xfrm>
                    <a:off x="2483" y="3383"/>
                    <a:ext cx="141" cy="141"/>
                  </a:xfrm>
                  <a:prstGeom prst="ellipse">
                    <a:avLst/>
                  </a:prstGeom>
                  <a:solidFill>
                    <a:srgbClr val="969696"/>
                  </a:solidFill>
                  <a:ln w="9525">
                    <a:noFill/>
                    <a:round/>
                    <a:headEnd/>
                    <a:tailEnd/>
                  </a:ln>
                  <a:effectLst>
                    <a:prstShdw prst="shdw17" dist="17961" dir="2700000">
                      <a:srgbClr val="5A5A5A">
                        <a:alpha val="74997"/>
                      </a:srgbClr>
                    </a:prstShdw>
                  </a:effectLst>
                </p:spPr>
                <p:txBody>
                  <a:bodyPr wrap="none" anchor="ctr">
                    <a:prstTxWarp prst="textNoShape">
                      <a:avLst/>
                    </a:prstTxWarp>
                  </a:bodyPr>
                  <a:lstStyle/>
                  <a:p>
                    <a:endParaRPr lang="es-ES"/>
                  </a:p>
                </p:txBody>
              </p:sp>
              <p:sp>
                <p:nvSpPr>
                  <p:cNvPr id="140319" name="Oval 31"/>
                  <p:cNvSpPr>
                    <a:spLocks noChangeArrowheads="1"/>
                  </p:cNvSpPr>
                  <p:nvPr/>
                </p:nvSpPr>
                <p:spPr bwMode="auto">
                  <a:xfrm>
                    <a:off x="2481" y="3372"/>
                    <a:ext cx="142" cy="144"/>
                  </a:xfrm>
                  <a:prstGeom prst="ellipse">
                    <a:avLst/>
                  </a:prstGeom>
                  <a:gradFill rotWithShape="1">
                    <a:gsLst>
                      <a:gs pos="0">
                        <a:srgbClr val="D11405"/>
                      </a:gs>
                      <a:gs pos="100000">
                        <a:schemeClr val="hlink">
                          <a:alpha val="70000"/>
                        </a:schemeClr>
                      </a:gs>
                    </a:gsLst>
                    <a:path path="shape">
                      <a:fillToRect l="50000" t="50000" r="50000" b="50000"/>
                    </a:path>
                  </a:gradFill>
                  <a:ln w="9525">
                    <a:noFill/>
                    <a:round/>
                    <a:headEnd/>
                    <a:tailEnd/>
                  </a:ln>
                  <a:effectLst>
                    <a:prstShdw prst="shdw17" dist="17961" dir="2700000">
                      <a:srgbClr val="005C5C">
                        <a:alpha val="74998"/>
                      </a:srgbClr>
                    </a:prstShdw>
                  </a:effectLst>
                </p:spPr>
                <p:txBody>
                  <a:bodyPr wrap="none" anchor="ctr">
                    <a:prstTxWarp prst="textNoShape">
                      <a:avLst/>
                    </a:prstTxWarp>
                  </a:bodyPr>
                  <a:lstStyle/>
                  <a:p>
                    <a:pPr>
                      <a:defRPr/>
                    </a:pPr>
                    <a:endParaRPr lang="en-US">
                      <a:ea typeface="+mn-ea"/>
                      <a:cs typeface="+mn-cs"/>
                    </a:endParaRPr>
                  </a:p>
                </p:txBody>
              </p:sp>
            </p:grpSp>
            <p:grpSp>
              <p:nvGrpSpPr>
                <p:cNvPr id="13" name="Group 32"/>
                <p:cNvGrpSpPr>
                  <a:grpSpLocks/>
                </p:cNvGrpSpPr>
                <p:nvPr/>
              </p:nvGrpSpPr>
              <p:grpSpPr bwMode="auto">
                <a:xfrm rot="-1710681">
                  <a:off x="1957" y="2344"/>
                  <a:ext cx="164" cy="166"/>
                  <a:chOff x="2477" y="3375"/>
                  <a:chExt cx="147" cy="149"/>
                </a:xfrm>
              </p:grpSpPr>
              <p:sp>
                <p:nvSpPr>
                  <p:cNvPr id="269436" name="Oval 33"/>
                  <p:cNvSpPr>
                    <a:spLocks noChangeArrowheads="1"/>
                  </p:cNvSpPr>
                  <p:nvPr/>
                </p:nvSpPr>
                <p:spPr bwMode="auto">
                  <a:xfrm>
                    <a:off x="2483" y="3383"/>
                    <a:ext cx="141" cy="141"/>
                  </a:xfrm>
                  <a:prstGeom prst="ellipse">
                    <a:avLst/>
                  </a:prstGeom>
                  <a:solidFill>
                    <a:srgbClr val="969696"/>
                  </a:solidFill>
                  <a:ln w="9525">
                    <a:noFill/>
                    <a:round/>
                    <a:headEnd/>
                    <a:tailEnd/>
                  </a:ln>
                  <a:effectLst>
                    <a:prstShdw prst="shdw17" dist="17961" dir="2700000">
                      <a:srgbClr val="5A5A5A">
                        <a:alpha val="74997"/>
                      </a:srgbClr>
                    </a:prstShdw>
                  </a:effectLst>
                </p:spPr>
                <p:txBody>
                  <a:bodyPr wrap="none" anchor="ctr">
                    <a:prstTxWarp prst="textNoShape">
                      <a:avLst/>
                    </a:prstTxWarp>
                  </a:bodyPr>
                  <a:lstStyle/>
                  <a:p>
                    <a:endParaRPr lang="es-ES"/>
                  </a:p>
                </p:txBody>
              </p:sp>
              <p:sp>
                <p:nvSpPr>
                  <p:cNvPr id="140322" name="Oval 34"/>
                  <p:cNvSpPr>
                    <a:spLocks noChangeArrowheads="1"/>
                  </p:cNvSpPr>
                  <p:nvPr/>
                </p:nvSpPr>
                <p:spPr bwMode="auto">
                  <a:xfrm>
                    <a:off x="2481" y="3373"/>
                    <a:ext cx="139" cy="144"/>
                  </a:xfrm>
                  <a:prstGeom prst="ellipse">
                    <a:avLst/>
                  </a:prstGeom>
                  <a:gradFill rotWithShape="1">
                    <a:gsLst>
                      <a:gs pos="0">
                        <a:srgbClr val="D11405"/>
                      </a:gs>
                      <a:gs pos="100000">
                        <a:schemeClr val="hlink">
                          <a:alpha val="70000"/>
                        </a:schemeClr>
                      </a:gs>
                    </a:gsLst>
                    <a:path path="shape">
                      <a:fillToRect l="50000" t="50000" r="50000" b="50000"/>
                    </a:path>
                  </a:gradFill>
                  <a:ln w="9525">
                    <a:noFill/>
                    <a:round/>
                    <a:headEnd/>
                    <a:tailEnd/>
                  </a:ln>
                  <a:effectLst>
                    <a:prstShdw prst="shdw17" dist="17961" dir="2700000">
                      <a:srgbClr val="005C5C">
                        <a:alpha val="74998"/>
                      </a:srgbClr>
                    </a:prstShdw>
                  </a:effectLst>
                </p:spPr>
                <p:txBody>
                  <a:bodyPr wrap="none" anchor="ctr">
                    <a:prstTxWarp prst="textNoShape">
                      <a:avLst/>
                    </a:prstTxWarp>
                  </a:bodyPr>
                  <a:lstStyle/>
                  <a:p>
                    <a:pPr>
                      <a:defRPr/>
                    </a:pPr>
                    <a:endParaRPr lang="en-US">
                      <a:ea typeface="+mn-ea"/>
                      <a:cs typeface="+mn-cs"/>
                    </a:endParaRPr>
                  </a:p>
                </p:txBody>
              </p:sp>
            </p:grpSp>
            <p:grpSp>
              <p:nvGrpSpPr>
                <p:cNvPr id="14" name="Group 35"/>
                <p:cNvGrpSpPr>
                  <a:grpSpLocks/>
                </p:cNvGrpSpPr>
                <p:nvPr/>
              </p:nvGrpSpPr>
              <p:grpSpPr bwMode="auto">
                <a:xfrm rot="5114289">
                  <a:off x="1813" y="2454"/>
                  <a:ext cx="164" cy="166"/>
                  <a:chOff x="2477" y="3375"/>
                  <a:chExt cx="147" cy="149"/>
                </a:xfrm>
              </p:grpSpPr>
              <p:sp>
                <p:nvSpPr>
                  <p:cNvPr id="269434" name="Oval 36"/>
                  <p:cNvSpPr>
                    <a:spLocks noChangeArrowheads="1"/>
                  </p:cNvSpPr>
                  <p:nvPr/>
                </p:nvSpPr>
                <p:spPr bwMode="auto">
                  <a:xfrm>
                    <a:off x="2483" y="3383"/>
                    <a:ext cx="141" cy="141"/>
                  </a:xfrm>
                  <a:prstGeom prst="ellipse">
                    <a:avLst/>
                  </a:prstGeom>
                  <a:solidFill>
                    <a:srgbClr val="969696"/>
                  </a:solidFill>
                  <a:ln w="9525">
                    <a:noFill/>
                    <a:round/>
                    <a:headEnd/>
                    <a:tailEnd/>
                  </a:ln>
                  <a:effectLst>
                    <a:prstShdw prst="shdw17" dist="17961" dir="2700000">
                      <a:srgbClr val="5A5A5A">
                        <a:alpha val="74997"/>
                      </a:srgbClr>
                    </a:prstShdw>
                  </a:effectLst>
                </p:spPr>
                <p:txBody>
                  <a:bodyPr wrap="none" anchor="ctr">
                    <a:prstTxWarp prst="textNoShape">
                      <a:avLst/>
                    </a:prstTxWarp>
                  </a:bodyPr>
                  <a:lstStyle/>
                  <a:p>
                    <a:endParaRPr lang="es-ES"/>
                  </a:p>
                </p:txBody>
              </p:sp>
              <p:sp>
                <p:nvSpPr>
                  <p:cNvPr id="140325" name="Oval 37"/>
                  <p:cNvSpPr>
                    <a:spLocks noChangeArrowheads="1"/>
                  </p:cNvSpPr>
                  <p:nvPr/>
                </p:nvSpPr>
                <p:spPr bwMode="auto">
                  <a:xfrm>
                    <a:off x="2479" y="3375"/>
                    <a:ext cx="140" cy="141"/>
                  </a:xfrm>
                  <a:prstGeom prst="ellipse">
                    <a:avLst/>
                  </a:prstGeom>
                  <a:gradFill rotWithShape="1">
                    <a:gsLst>
                      <a:gs pos="0">
                        <a:srgbClr val="D11405"/>
                      </a:gs>
                      <a:gs pos="100000">
                        <a:schemeClr val="hlink">
                          <a:alpha val="70000"/>
                        </a:schemeClr>
                      </a:gs>
                    </a:gsLst>
                    <a:path path="shape">
                      <a:fillToRect l="50000" t="50000" r="50000" b="50000"/>
                    </a:path>
                  </a:gradFill>
                  <a:ln w="9525">
                    <a:noFill/>
                    <a:round/>
                    <a:headEnd/>
                    <a:tailEnd/>
                  </a:ln>
                  <a:effectLst>
                    <a:prstShdw prst="shdw17" dist="17961" dir="2700000">
                      <a:srgbClr val="005C5C">
                        <a:alpha val="74998"/>
                      </a:srgbClr>
                    </a:prstShdw>
                  </a:effectLst>
                </p:spPr>
                <p:txBody>
                  <a:bodyPr wrap="none" anchor="ctr">
                    <a:prstTxWarp prst="textNoShape">
                      <a:avLst/>
                    </a:prstTxWarp>
                  </a:bodyPr>
                  <a:lstStyle/>
                  <a:p>
                    <a:pPr>
                      <a:defRPr/>
                    </a:pPr>
                    <a:endParaRPr lang="en-US">
                      <a:ea typeface="+mn-ea"/>
                      <a:cs typeface="+mn-cs"/>
                    </a:endParaRPr>
                  </a:p>
                </p:txBody>
              </p:sp>
            </p:grpSp>
            <p:grpSp>
              <p:nvGrpSpPr>
                <p:cNvPr id="15" name="Group 38"/>
                <p:cNvGrpSpPr>
                  <a:grpSpLocks/>
                </p:cNvGrpSpPr>
                <p:nvPr/>
              </p:nvGrpSpPr>
              <p:grpSpPr bwMode="auto">
                <a:xfrm>
                  <a:off x="2127" y="2706"/>
                  <a:ext cx="147" cy="149"/>
                  <a:chOff x="2477" y="3375"/>
                  <a:chExt cx="147" cy="149"/>
                </a:xfrm>
              </p:grpSpPr>
              <p:sp>
                <p:nvSpPr>
                  <p:cNvPr id="269432" name="Oval 39"/>
                  <p:cNvSpPr>
                    <a:spLocks noChangeArrowheads="1"/>
                  </p:cNvSpPr>
                  <p:nvPr/>
                </p:nvSpPr>
                <p:spPr bwMode="auto">
                  <a:xfrm>
                    <a:off x="2483" y="3383"/>
                    <a:ext cx="141" cy="141"/>
                  </a:xfrm>
                  <a:prstGeom prst="ellipse">
                    <a:avLst/>
                  </a:prstGeom>
                  <a:solidFill>
                    <a:srgbClr val="969696"/>
                  </a:solidFill>
                  <a:ln w="9525">
                    <a:noFill/>
                    <a:round/>
                    <a:headEnd/>
                    <a:tailEnd/>
                  </a:ln>
                  <a:effectLst>
                    <a:prstShdw prst="shdw17" dist="17961" dir="2700000">
                      <a:srgbClr val="5A5A5A">
                        <a:alpha val="74997"/>
                      </a:srgbClr>
                    </a:prstShdw>
                  </a:effectLst>
                </p:spPr>
                <p:txBody>
                  <a:bodyPr wrap="none" anchor="ctr">
                    <a:prstTxWarp prst="textNoShape">
                      <a:avLst/>
                    </a:prstTxWarp>
                  </a:bodyPr>
                  <a:lstStyle/>
                  <a:p>
                    <a:endParaRPr lang="es-ES"/>
                  </a:p>
                </p:txBody>
              </p:sp>
              <p:sp>
                <p:nvSpPr>
                  <p:cNvPr id="140328" name="Oval 40"/>
                  <p:cNvSpPr>
                    <a:spLocks noChangeArrowheads="1"/>
                  </p:cNvSpPr>
                  <p:nvPr/>
                </p:nvSpPr>
                <p:spPr bwMode="auto">
                  <a:xfrm>
                    <a:off x="2477" y="3375"/>
                    <a:ext cx="141" cy="142"/>
                  </a:xfrm>
                  <a:prstGeom prst="ellipse">
                    <a:avLst/>
                  </a:prstGeom>
                  <a:gradFill rotWithShape="1">
                    <a:gsLst>
                      <a:gs pos="0">
                        <a:srgbClr val="D11405"/>
                      </a:gs>
                      <a:gs pos="100000">
                        <a:schemeClr val="hlink">
                          <a:alpha val="70000"/>
                        </a:schemeClr>
                      </a:gs>
                    </a:gsLst>
                    <a:path path="shape">
                      <a:fillToRect l="50000" t="50000" r="50000" b="50000"/>
                    </a:path>
                  </a:gradFill>
                  <a:ln w="9525">
                    <a:noFill/>
                    <a:round/>
                    <a:headEnd/>
                    <a:tailEnd/>
                  </a:ln>
                  <a:effectLst>
                    <a:prstShdw prst="shdw17" dist="17961" dir="2700000">
                      <a:srgbClr val="005C5C">
                        <a:alpha val="74998"/>
                      </a:srgbClr>
                    </a:prstShdw>
                  </a:effectLst>
                </p:spPr>
                <p:txBody>
                  <a:bodyPr wrap="none" anchor="ctr">
                    <a:prstTxWarp prst="textNoShape">
                      <a:avLst/>
                    </a:prstTxWarp>
                  </a:bodyPr>
                  <a:lstStyle/>
                  <a:p>
                    <a:pPr>
                      <a:defRPr/>
                    </a:pPr>
                    <a:endParaRPr lang="en-US">
                      <a:ea typeface="+mn-ea"/>
                      <a:cs typeface="+mn-cs"/>
                    </a:endParaRPr>
                  </a:p>
                </p:txBody>
              </p:sp>
            </p:grpSp>
            <p:grpSp>
              <p:nvGrpSpPr>
                <p:cNvPr id="16" name="Group 41"/>
                <p:cNvGrpSpPr>
                  <a:grpSpLocks/>
                </p:cNvGrpSpPr>
                <p:nvPr/>
              </p:nvGrpSpPr>
              <p:grpSpPr bwMode="auto">
                <a:xfrm>
                  <a:off x="2216" y="2607"/>
                  <a:ext cx="147" cy="149"/>
                  <a:chOff x="2477" y="3375"/>
                  <a:chExt cx="147" cy="149"/>
                </a:xfrm>
              </p:grpSpPr>
              <p:sp>
                <p:nvSpPr>
                  <p:cNvPr id="269430" name="Oval 42"/>
                  <p:cNvSpPr>
                    <a:spLocks noChangeArrowheads="1"/>
                  </p:cNvSpPr>
                  <p:nvPr/>
                </p:nvSpPr>
                <p:spPr bwMode="auto">
                  <a:xfrm>
                    <a:off x="2483" y="3383"/>
                    <a:ext cx="141" cy="141"/>
                  </a:xfrm>
                  <a:prstGeom prst="ellipse">
                    <a:avLst/>
                  </a:prstGeom>
                  <a:solidFill>
                    <a:srgbClr val="969696"/>
                  </a:solidFill>
                  <a:ln w="9525">
                    <a:noFill/>
                    <a:round/>
                    <a:headEnd/>
                    <a:tailEnd/>
                  </a:ln>
                  <a:effectLst>
                    <a:prstShdw prst="shdw17" dist="17961" dir="2700000">
                      <a:srgbClr val="5A5A5A">
                        <a:alpha val="74997"/>
                      </a:srgbClr>
                    </a:prstShdw>
                  </a:effectLst>
                </p:spPr>
                <p:txBody>
                  <a:bodyPr wrap="none" anchor="ctr">
                    <a:prstTxWarp prst="textNoShape">
                      <a:avLst/>
                    </a:prstTxWarp>
                  </a:bodyPr>
                  <a:lstStyle/>
                  <a:p>
                    <a:endParaRPr lang="es-ES"/>
                  </a:p>
                </p:txBody>
              </p:sp>
              <p:sp>
                <p:nvSpPr>
                  <p:cNvPr id="140331" name="Oval 43"/>
                  <p:cNvSpPr>
                    <a:spLocks noChangeArrowheads="1"/>
                  </p:cNvSpPr>
                  <p:nvPr/>
                </p:nvSpPr>
                <p:spPr bwMode="auto">
                  <a:xfrm>
                    <a:off x="2477" y="3375"/>
                    <a:ext cx="141" cy="142"/>
                  </a:xfrm>
                  <a:prstGeom prst="ellipse">
                    <a:avLst/>
                  </a:prstGeom>
                  <a:gradFill rotWithShape="1">
                    <a:gsLst>
                      <a:gs pos="0">
                        <a:srgbClr val="D11405"/>
                      </a:gs>
                      <a:gs pos="100000">
                        <a:schemeClr val="hlink">
                          <a:alpha val="70000"/>
                        </a:schemeClr>
                      </a:gs>
                    </a:gsLst>
                    <a:path path="shape">
                      <a:fillToRect l="50000" t="50000" r="50000" b="50000"/>
                    </a:path>
                  </a:gradFill>
                  <a:ln w="9525">
                    <a:noFill/>
                    <a:round/>
                    <a:headEnd/>
                    <a:tailEnd/>
                  </a:ln>
                  <a:effectLst>
                    <a:prstShdw prst="shdw17" dist="17961" dir="2700000">
                      <a:srgbClr val="005C5C">
                        <a:alpha val="74998"/>
                      </a:srgbClr>
                    </a:prstShdw>
                  </a:effectLst>
                </p:spPr>
                <p:txBody>
                  <a:bodyPr wrap="none" anchor="ctr">
                    <a:prstTxWarp prst="textNoShape">
                      <a:avLst/>
                    </a:prstTxWarp>
                  </a:bodyPr>
                  <a:lstStyle/>
                  <a:p>
                    <a:pPr>
                      <a:defRPr/>
                    </a:pPr>
                    <a:endParaRPr lang="en-US">
                      <a:ea typeface="+mn-ea"/>
                      <a:cs typeface="+mn-cs"/>
                    </a:endParaRPr>
                  </a:p>
                </p:txBody>
              </p:sp>
            </p:grpSp>
            <p:grpSp>
              <p:nvGrpSpPr>
                <p:cNvPr id="17" name="Group 44"/>
                <p:cNvGrpSpPr>
                  <a:grpSpLocks/>
                </p:cNvGrpSpPr>
                <p:nvPr/>
              </p:nvGrpSpPr>
              <p:grpSpPr bwMode="auto">
                <a:xfrm>
                  <a:off x="2113" y="2466"/>
                  <a:ext cx="147" cy="149"/>
                  <a:chOff x="2477" y="3375"/>
                  <a:chExt cx="147" cy="149"/>
                </a:xfrm>
              </p:grpSpPr>
              <p:sp>
                <p:nvSpPr>
                  <p:cNvPr id="269428" name="Oval 45"/>
                  <p:cNvSpPr>
                    <a:spLocks noChangeArrowheads="1"/>
                  </p:cNvSpPr>
                  <p:nvPr/>
                </p:nvSpPr>
                <p:spPr bwMode="auto">
                  <a:xfrm>
                    <a:off x="2483" y="3383"/>
                    <a:ext cx="141" cy="141"/>
                  </a:xfrm>
                  <a:prstGeom prst="ellipse">
                    <a:avLst/>
                  </a:prstGeom>
                  <a:solidFill>
                    <a:srgbClr val="969696"/>
                  </a:solidFill>
                  <a:ln w="9525">
                    <a:noFill/>
                    <a:round/>
                    <a:headEnd/>
                    <a:tailEnd/>
                  </a:ln>
                  <a:effectLst>
                    <a:prstShdw prst="shdw17" dist="17961" dir="2700000">
                      <a:srgbClr val="5A5A5A">
                        <a:alpha val="74997"/>
                      </a:srgbClr>
                    </a:prstShdw>
                  </a:effectLst>
                </p:spPr>
                <p:txBody>
                  <a:bodyPr wrap="none" anchor="ctr">
                    <a:prstTxWarp prst="textNoShape">
                      <a:avLst/>
                    </a:prstTxWarp>
                  </a:bodyPr>
                  <a:lstStyle/>
                  <a:p>
                    <a:endParaRPr lang="es-ES"/>
                  </a:p>
                </p:txBody>
              </p:sp>
              <p:sp>
                <p:nvSpPr>
                  <p:cNvPr id="140334" name="Oval 46"/>
                  <p:cNvSpPr>
                    <a:spLocks noChangeArrowheads="1"/>
                  </p:cNvSpPr>
                  <p:nvPr/>
                </p:nvSpPr>
                <p:spPr bwMode="auto">
                  <a:xfrm>
                    <a:off x="2477" y="3372"/>
                    <a:ext cx="141" cy="144"/>
                  </a:xfrm>
                  <a:prstGeom prst="ellipse">
                    <a:avLst/>
                  </a:prstGeom>
                  <a:gradFill rotWithShape="1">
                    <a:gsLst>
                      <a:gs pos="0">
                        <a:srgbClr val="D11405"/>
                      </a:gs>
                      <a:gs pos="100000">
                        <a:schemeClr val="hlink">
                          <a:alpha val="70000"/>
                        </a:schemeClr>
                      </a:gs>
                    </a:gsLst>
                    <a:path path="shape">
                      <a:fillToRect l="50000" t="50000" r="50000" b="50000"/>
                    </a:path>
                  </a:gradFill>
                  <a:ln w="9525">
                    <a:noFill/>
                    <a:round/>
                    <a:headEnd/>
                    <a:tailEnd/>
                  </a:ln>
                  <a:effectLst>
                    <a:prstShdw prst="shdw17" dist="17961" dir="2700000">
                      <a:srgbClr val="005C5C">
                        <a:alpha val="74998"/>
                      </a:srgbClr>
                    </a:prstShdw>
                  </a:effectLst>
                </p:spPr>
                <p:txBody>
                  <a:bodyPr wrap="none" anchor="ctr">
                    <a:prstTxWarp prst="textNoShape">
                      <a:avLst/>
                    </a:prstTxWarp>
                  </a:bodyPr>
                  <a:lstStyle/>
                  <a:p>
                    <a:pPr>
                      <a:defRPr/>
                    </a:pPr>
                    <a:endParaRPr lang="en-US">
                      <a:ea typeface="+mn-ea"/>
                      <a:cs typeface="+mn-cs"/>
                    </a:endParaRPr>
                  </a:p>
                </p:txBody>
              </p:sp>
            </p:grpSp>
            <p:grpSp>
              <p:nvGrpSpPr>
                <p:cNvPr id="18" name="Group 47"/>
                <p:cNvGrpSpPr>
                  <a:grpSpLocks/>
                </p:cNvGrpSpPr>
                <p:nvPr/>
              </p:nvGrpSpPr>
              <p:grpSpPr bwMode="auto">
                <a:xfrm>
                  <a:off x="1976" y="2496"/>
                  <a:ext cx="147" cy="149"/>
                  <a:chOff x="2477" y="3375"/>
                  <a:chExt cx="147" cy="149"/>
                </a:xfrm>
              </p:grpSpPr>
              <p:sp>
                <p:nvSpPr>
                  <p:cNvPr id="269426" name="Oval 48"/>
                  <p:cNvSpPr>
                    <a:spLocks noChangeArrowheads="1"/>
                  </p:cNvSpPr>
                  <p:nvPr/>
                </p:nvSpPr>
                <p:spPr bwMode="auto">
                  <a:xfrm>
                    <a:off x="2483" y="3383"/>
                    <a:ext cx="141" cy="141"/>
                  </a:xfrm>
                  <a:prstGeom prst="ellipse">
                    <a:avLst/>
                  </a:prstGeom>
                  <a:solidFill>
                    <a:srgbClr val="969696"/>
                  </a:solidFill>
                  <a:ln w="9525">
                    <a:noFill/>
                    <a:round/>
                    <a:headEnd/>
                    <a:tailEnd/>
                  </a:ln>
                  <a:effectLst>
                    <a:prstShdw prst="shdw17" dist="17961" dir="2700000">
                      <a:srgbClr val="5A5A5A">
                        <a:alpha val="74997"/>
                      </a:srgbClr>
                    </a:prstShdw>
                  </a:effectLst>
                </p:spPr>
                <p:txBody>
                  <a:bodyPr wrap="none" anchor="ctr">
                    <a:prstTxWarp prst="textNoShape">
                      <a:avLst/>
                    </a:prstTxWarp>
                  </a:bodyPr>
                  <a:lstStyle/>
                  <a:p>
                    <a:endParaRPr lang="es-ES"/>
                  </a:p>
                </p:txBody>
              </p:sp>
              <p:sp>
                <p:nvSpPr>
                  <p:cNvPr id="140337" name="Oval 49"/>
                  <p:cNvSpPr>
                    <a:spLocks noChangeArrowheads="1"/>
                  </p:cNvSpPr>
                  <p:nvPr/>
                </p:nvSpPr>
                <p:spPr bwMode="auto">
                  <a:xfrm>
                    <a:off x="2477" y="3372"/>
                    <a:ext cx="141" cy="144"/>
                  </a:xfrm>
                  <a:prstGeom prst="ellipse">
                    <a:avLst/>
                  </a:prstGeom>
                  <a:gradFill rotWithShape="1">
                    <a:gsLst>
                      <a:gs pos="0">
                        <a:srgbClr val="D11405"/>
                      </a:gs>
                      <a:gs pos="100000">
                        <a:schemeClr val="hlink">
                          <a:alpha val="70000"/>
                        </a:schemeClr>
                      </a:gs>
                    </a:gsLst>
                    <a:path path="shape">
                      <a:fillToRect l="50000" t="50000" r="50000" b="50000"/>
                    </a:path>
                  </a:gradFill>
                  <a:ln w="9525">
                    <a:noFill/>
                    <a:round/>
                    <a:headEnd/>
                    <a:tailEnd/>
                  </a:ln>
                  <a:effectLst>
                    <a:prstShdw prst="shdw17" dist="17961" dir="2700000">
                      <a:srgbClr val="005C5C">
                        <a:alpha val="74998"/>
                      </a:srgbClr>
                    </a:prstShdw>
                  </a:effectLst>
                </p:spPr>
                <p:txBody>
                  <a:bodyPr wrap="none" anchor="ctr">
                    <a:prstTxWarp prst="textNoShape">
                      <a:avLst/>
                    </a:prstTxWarp>
                  </a:bodyPr>
                  <a:lstStyle/>
                  <a:p>
                    <a:pPr>
                      <a:defRPr/>
                    </a:pPr>
                    <a:endParaRPr lang="en-US">
                      <a:ea typeface="+mn-ea"/>
                      <a:cs typeface="+mn-cs"/>
                    </a:endParaRPr>
                  </a:p>
                </p:txBody>
              </p:sp>
            </p:grpSp>
            <p:grpSp>
              <p:nvGrpSpPr>
                <p:cNvPr id="19" name="Group 50"/>
                <p:cNvGrpSpPr>
                  <a:grpSpLocks/>
                </p:cNvGrpSpPr>
                <p:nvPr/>
              </p:nvGrpSpPr>
              <p:grpSpPr bwMode="auto">
                <a:xfrm>
                  <a:off x="2120" y="2285"/>
                  <a:ext cx="147" cy="149"/>
                  <a:chOff x="2477" y="3375"/>
                  <a:chExt cx="147" cy="149"/>
                </a:xfrm>
              </p:grpSpPr>
              <p:sp>
                <p:nvSpPr>
                  <p:cNvPr id="269424" name="Oval 51"/>
                  <p:cNvSpPr>
                    <a:spLocks noChangeArrowheads="1"/>
                  </p:cNvSpPr>
                  <p:nvPr/>
                </p:nvSpPr>
                <p:spPr bwMode="auto">
                  <a:xfrm>
                    <a:off x="2483" y="3383"/>
                    <a:ext cx="141" cy="141"/>
                  </a:xfrm>
                  <a:prstGeom prst="ellipse">
                    <a:avLst/>
                  </a:prstGeom>
                  <a:solidFill>
                    <a:srgbClr val="969696"/>
                  </a:solidFill>
                  <a:ln w="9525">
                    <a:noFill/>
                    <a:round/>
                    <a:headEnd/>
                    <a:tailEnd/>
                  </a:ln>
                  <a:effectLst>
                    <a:prstShdw prst="shdw17" dist="17961" dir="2700000">
                      <a:srgbClr val="5A5A5A">
                        <a:alpha val="74997"/>
                      </a:srgbClr>
                    </a:prstShdw>
                  </a:effectLst>
                </p:spPr>
                <p:txBody>
                  <a:bodyPr wrap="none" anchor="ctr">
                    <a:prstTxWarp prst="textNoShape">
                      <a:avLst/>
                    </a:prstTxWarp>
                  </a:bodyPr>
                  <a:lstStyle/>
                  <a:p>
                    <a:endParaRPr lang="es-ES"/>
                  </a:p>
                </p:txBody>
              </p:sp>
              <p:sp>
                <p:nvSpPr>
                  <p:cNvPr id="140340" name="Oval 52"/>
                  <p:cNvSpPr>
                    <a:spLocks noChangeArrowheads="1"/>
                  </p:cNvSpPr>
                  <p:nvPr/>
                </p:nvSpPr>
                <p:spPr bwMode="auto">
                  <a:xfrm>
                    <a:off x="2480" y="3375"/>
                    <a:ext cx="141" cy="142"/>
                  </a:xfrm>
                  <a:prstGeom prst="ellipse">
                    <a:avLst/>
                  </a:prstGeom>
                  <a:gradFill rotWithShape="1">
                    <a:gsLst>
                      <a:gs pos="0">
                        <a:srgbClr val="D11405"/>
                      </a:gs>
                      <a:gs pos="100000">
                        <a:schemeClr val="hlink">
                          <a:alpha val="70000"/>
                        </a:schemeClr>
                      </a:gs>
                    </a:gsLst>
                    <a:path path="shape">
                      <a:fillToRect l="50000" t="50000" r="50000" b="50000"/>
                    </a:path>
                  </a:gradFill>
                  <a:ln w="9525">
                    <a:noFill/>
                    <a:round/>
                    <a:headEnd/>
                    <a:tailEnd/>
                  </a:ln>
                  <a:effectLst>
                    <a:prstShdw prst="shdw17" dist="17961" dir="2700000">
                      <a:srgbClr val="005C5C">
                        <a:alpha val="74998"/>
                      </a:srgbClr>
                    </a:prstShdw>
                  </a:effectLst>
                </p:spPr>
                <p:txBody>
                  <a:bodyPr wrap="none" anchor="ctr">
                    <a:prstTxWarp prst="textNoShape">
                      <a:avLst/>
                    </a:prstTxWarp>
                  </a:bodyPr>
                  <a:lstStyle/>
                  <a:p>
                    <a:pPr>
                      <a:defRPr/>
                    </a:pPr>
                    <a:endParaRPr lang="en-US">
                      <a:ea typeface="+mn-ea"/>
                      <a:cs typeface="+mn-cs"/>
                    </a:endParaRPr>
                  </a:p>
                </p:txBody>
              </p:sp>
            </p:grpSp>
            <p:grpSp>
              <p:nvGrpSpPr>
                <p:cNvPr id="20" name="Group 53"/>
                <p:cNvGrpSpPr>
                  <a:grpSpLocks/>
                </p:cNvGrpSpPr>
                <p:nvPr/>
              </p:nvGrpSpPr>
              <p:grpSpPr bwMode="auto">
                <a:xfrm>
                  <a:off x="2039" y="2722"/>
                  <a:ext cx="93" cy="94"/>
                  <a:chOff x="2477" y="3375"/>
                  <a:chExt cx="147" cy="149"/>
                </a:xfrm>
              </p:grpSpPr>
              <p:sp>
                <p:nvSpPr>
                  <p:cNvPr id="269422" name="Oval 54"/>
                  <p:cNvSpPr>
                    <a:spLocks noChangeArrowheads="1"/>
                  </p:cNvSpPr>
                  <p:nvPr/>
                </p:nvSpPr>
                <p:spPr bwMode="auto">
                  <a:xfrm>
                    <a:off x="2483" y="3383"/>
                    <a:ext cx="141" cy="141"/>
                  </a:xfrm>
                  <a:prstGeom prst="ellipse">
                    <a:avLst/>
                  </a:prstGeom>
                  <a:solidFill>
                    <a:srgbClr val="969696"/>
                  </a:solidFill>
                  <a:ln w="9525">
                    <a:noFill/>
                    <a:round/>
                    <a:headEnd/>
                    <a:tailEnd/>
                  </a:ln>
                  <a:effectLst>
                    <a:prstShdw prst="shdw17" dist="17961" dir="2700000">
                      <a:srgbClr val="5A5A5A">
                        <a:alpha val="74997"/>
                      </a:srgbClr>
                    </a:prstShdw>
                  </a:effectLst>
                </p:spPr>
                <p:txBody>
                  <a:bodyPr wrap="none" anchor="ctr">
                    <a:prstTxWarp prst="textNoShape">
                      <a:avLst/>
                    </a:prstTxWarp>
                  </a:bodyPr>
                  <a:lstStyle/>
                  <a:p>
                    <a:endParaRPr lang="es-ES"/>
                  </a:p>
                </p:txBody>
              </p:sp>
              <p:sp>
                <p:nvSpPr>
                  <p:cNvPr id="140343" name="Oval 55"/>
                  <p:cNvSpPr>
                    <a:spLocks noChangeArrowheads="1"/>
                  </p:cNvSpPr>
                  <p:nvPr/>
                </p:nvSpPr>
                <p:spPr bwMode="auto">
                  <a:xfrm>
                    <a:off x="2477" y="3375"/>
                    <a:ext cx="141" cy="141"/>
                  </a:xfrm>
                  <a:prstGeom prst="ellipse">
                    <a:avLst/>
                  </a:prstGeom>
                  <a:gradFill rotWithShape="1">
                    <a:gsLst>
                      <a:gs pos="0">
                        <a:srgbClr val="D11405"/>
                      </a:gs>
                      <a:gs pos="100000">
                        <a:schemeClr val="hlink">
                          <a:alpha val="70000"/>
                        </a:schemeClr>
                      </a:gs>
                    </a:gsLst>
                    <a:path path="shape">
                      <a:fillToRect l="50000" t="50000" r="50000" b="50000"/>
                    </a:path>
                  </a:gradFill>
                  <a:ln w="9525">
                    <a:noFill/>
                    <a:round/>
                    <a:headEnd/>
                    <a:tailEnd/>
                  </a:ln>
                  <a:effectLst>
                    <a:prstShdw prst="shdw17" dist="17961" dir="2700000">
                      <a:srgbClr val="005C5C">
                        <a:alpha val="74998"/>
                      </a:srgbClr>
                    </a:prstShdw>
                  </a:effectLst>
                </p:spPr>
                <p:txBody>
                  <a:bodyPr wrap="none" anchor="ctr">
                    <a:prstTxWarp prst="textNoShape">
                      <a:avLst/>
                    </a:prstTxWarp>
                  </a:bodyPr>
                  <a:lstStyle/>
                  <a:p>
                    <a:pPr>
                      <a:defRPr/>
                    </a:pPr>
                    <a:endParaRPr lang="en-US">
                      <a:ea typeface="+mn-ea"/>
                      <a:cs typeface="+mn-cs"/>
                    </a:endParaRPr>
                  </a:p>
                </p:txBody>
              </p:sp>
            </p:grpSp>
            <p:grpSp>
              <p:nvGrpSpPr>
                <p:cNvPr id="21" name="Group 56"/>
                <p:cNvGrpSpPr>
                  <a:grpSpLocks/>
                </p:cNvGrpSpPr>
                <p:nvPr/>
              </p:nvGrpSpPr>
              <p:grpSpPr bwMode="auto">
                <a:xfrm>
                  <a:off x="1907" y="2598"/>
                  <a:ext cx="93" cy="94"/>
                  <a:chOff x="2477" y="3375"/>
                  <a:chExt cx="147" cy="149"/>
                </a:xfrm>
              </p:grpSpPr>
              <p:sp>
                <p:nvSpPr>
                  <p:cNvPr id="269420" name="Oval 57"/>
                  <p:cNvSpPr>
                    <a:spLocks noChangeArrowheads="1"/>
                  </p:cNvSpPr>
                  <p:nvPr/>
                </p:nvSpPr>
                <p:spPr bwMode="auto">
                  <a:xfrm>
                    <a:off x="2483" y="3383"/>
                    <a:ext cx="141" cy="141"/>
                  </a:xfrm>
                  <a:prstGeom prst="ellipse">
                    <a:avLst/>
                  </a:prstGeom>
                  <a:solidFill>
                    <a:srgbClr val="969696"/>
                  </a:solidFill>
                  <a:ln w="9525">
                    <a:noFill/>
                    <a:round/>
                    <a:headEnd/>
                    <a:tailEnd/>
                  </a:ln>
                  <a:effectLst>
                    <a:prstShdw prst="shdw17" dist="17961" dir="2700000">
                      <a:srgbClr val="5A5A5A">
                        <a:alpha val="74997"/>
                      </a:srgbClr>
                    </a:prstShdw>
                  </a:effectLst>
                </p:spPr>
                <p:txBody>
                  <a:bodyPr wrap="none" anchor="ctr">
                    <a:prstTxWarp prst="textNoShape">
                      <a:avLst/>
                    </a:prstTxWarp>
                  </a:bodyPr>
                  <a:lstStyle/>
                  <a:p>
                    <a:endParaRPr lang="es-ES"/>
                  </a:p>
                </p:txBody>
              </p:sp>
              <p:sp>
                <p:nvSpPr>
                  <p:cNvPr id="140346" name="Oval 58"/>
                  <p:cNvSpPr>
                    <a:spLocks noChangeArrowheads="1"/>
                  </p:cNvSpPr>
                  <p:nvPr/>
                </p:nvSpPr>
                <p:spPr bwMode="auto">
                  <a:xfrm>
                    <a:off x="2482" y="3375"/>
                    <a:ext cx="137" cy="141"/>
                  </a:xfrm>
                  <a:prstGeom prst="ellipse">
                    <a:avLst/>
                  </a:prstGeom>
                  <a:gradFill rotWithShape="1">
                    <a:gsLst>
                      <a:gs pos="0">
                        <a:srgbClr val="D11405"/>
                      </a:gs>
                      <a:gs pos="100000">
                        <a:schemeClr val="hlink">
                          <a:alpha val="70000"/>
                        </a:schemeClr>
                      </a:gs>
                    </a:gsLst>
                    <a:path path="shape">
                      <a:fillToRect l="50000" t="50000" r="50000" b="50000"/>
                    </a:path>
                  </a:gradFill>
                  <a:ln w="9525">
                    <a:noFill/>
                    <a:round/>
                    <a:headEnd/>
                    <a:tailEnd/>
                  </a:ln>
                  <a:effectLst>
                    <a:prstShdw prst="shdw17" dist="17961" dir="2700000">
                      <a:srgbClr val="005C5C">
                        <a:alpha val="74998"/>
                      </a:srgbClr>
                    </a:prstShdw>
                  </a:effectLst>
                </p:spPr>
                <p:txBody>
                  <a:bodyPr wrap="none" anchor="ctr">
                    <a:prstTxWarp prst="textNoShape">
                      <a:avLst/>
                    </a:prstTxWarp>
                  </a:bodyPr>
                  <a:lstStyle/>
                  <a:p>
                    <a:pPr>
                      <a:defRPr/>
                    </a:pPr>
                    <a:endParaRPr lang="en-US">
                      <a:ea typeface="+mn-ea"/>
                      <a:cs typeface="+mn-cs"/>
                    </a:endParaRPr>
                  </a:p>
                </p:txBody>
              </p:sp>
            </p:grpSp>
            <p:grpSp>
              <p:nvGrpSpPr>
                <p:cNvPr id="22" name="Group 59"/>
                <p:cNvGrpSpPr>
                  <a:grpSpLocks/>
                </p:cNvGrpSpPr>
                <p:nvPr/>
              </p:nvGrpSpPr>
              <p:grpSpPr bwMode="auto">
                <a:xfrm>
                  <a:off x="1903" y="2694"/>
                  <a:ext cx="105" cy="106"/>
                  <a:chOff x="2477" y="3375"/>
                  <a:chExt cx="147" cy="149"/>
                </a:xfrm>
              </p:grpSpPr>
              <p:sp>
                <p:nvSpPr>
                  <p:cNvPr id="269418" name="Oval 60"/>
                  <p:cNvSpPr>
                    <a:spLocks noChangeArrowheads="1"/>
                  </p:cNvSpPr>
                  <p:nvPr/>
                </p:nvSpPr>
                <p:spPr bwMode="auto">
                  <a:xfrm>
                    <a:off x="2483" y="3383"/>
                    <a:ext cx="141" cy="141"/>
                  </a:xfrm>
                  <a:prstGeom prst="ellipse">
                    <a:avLst/>
                  </a:prstGeom>
                  <a:solidFill>
                    <a:srgbClr val="969696"/>
                  </a:solidFill>
                  <a:ln w="9525">
                    <a:noFill/>
                    <a:round/>
                    <a:headEnd/>
                    <a:tailEnd/>
                  </a:ln>
                  <a:effectLst>
                    <a:prstShdw prst="shdw17" dist="17961" dir="2700000">
                      <a:srgbClr val="5A5A5A">
                        <a:alpha val="74997"/>
                      </a:srgbClr>
                    </a:prstShdw>
                  </a:effectLst>
                </p:spPr>
                <p:txBody>
                  <a:bodyPr wrap="none" anchor="ctr">
                    <a:prstTxWarp prst="textNoShape">
                      <a:avLst/>
                    </a:prstTxWarp>
                  </a:bodyPr>
                  <a:lstStyle/>
                  <a:p>
                    <a:endParaRPr lang="es-ES"/>
                  </a:p>
                </p:txBody>
              </p:sp>
              <p:sp>
                <p:nvSpPr>
                  <p:cNvPr id="140349" name="Oval 61"/>
                  <p:cNvSpPr>
                    <a:spLocks noChangeArrowheads="1"/>
                  </p:cNvSpPr>
                  <p:nvPr/>
                </p:nvSpPr>
                <p:spPr bwMode="auto">
                  <a:xfrm>
                    <a:off x="2481" y="3371"/>
                    <a:ext cx="137" cy="144"/>
                  </a:xfrm>
                  <a:prstGeom prst="ellipse">
                    <a:avLst/>
                  </a:prstGeom>
                  <a:gradFill rotWithShape="1">
                    <a:gsLst>
                      <a:gs pos="0">
                        <a:srgbClr val="D11405"/>
                      </a:gs>
                      <a:gs pos="100000">
                        <a:schemeClr val="hlink">
                          <a:alpha val="70000"/>
                        </a:schemeClr>
                      </a:gs>
                    </a:gsLst>
                    <a:path path="shape">
                      <a:fillToRect l="50000" t="50000" r="50000" b="50000"/>
                    </a:path>
                  </a:gradFill>
                  <a:ln w="9525">
                    <a:noFill/>
                    <a:round/>
                    <a:headEnd/>
                    <a:tailEnd/>
                  </a:ln>
                  <a:effectLst>
                    <a:prstShdw prst="shdw17" dist="17961" dir="2700000">
                      <a:srgbClr val="005C5C">
                        <a:alpha val="74998"/>
                      </a:srgbClr>
                    </a:prstShdw>
                  </a:effectLst>
                </p:spPr>
                <p:txBody>
                  <a:bodyPr wrap="none" anchor="ctr">
                    <a:prstTxWarp prst="textNoShape">
                      <a:avLst/>
                    </a:prstTxWarp>
                  </a:bodyPr>
                  <a:lstStyle/>
                  <a:p>
                    <a:pPr>
                      <a:defRPr/>
                    </a:pPr>
                    <a:endParaRPr lang="en-US">
                      <a:ea typeface="+mn-ea"/>
                      <a:cs typeface="+mn-cs"/>
                    </a:endParaRPr>
                  </a:p>
                </p:txBody>
              </p:sp>
            </p:grpSp>
            <p:grpSp>
              <p:nvGrpSpPr>
                <p:cNvPr id="23" name="Group 62"/>
                <p:cNvGrpSpPr>
                  <a:grpSpLocks/>
                </p:cNvGrpSpPr>
                <p:nvPr/>
              </p:nvGrpSpPr>
              <p:grpSpPr bwMode="auto">
                <a:xfrm>
                  <a:off x="1850" y="2651"/>
                  <a:ext cx="74" cy="75"/>
                  <a:chOff x="2477" y="3375"/>
                  <a:chExt cx="147" cy="149"/>
                </a:xfrm>
              </p:grpSpPr>
              <p:sp>
                <p:nvSpPr>
                  <p:cNvPr id="269416" name="Oval 63"/>
                  <p:cNvSpPr>
                    <a:spLocks noChangeArrowheads="1"/>
                  </p:cNvSpPr>
                  <p:nvPr/>
                </p:nvSpPr>
                <p:spPr bwMode="auto">
                  <a:xfrm>
                    <a:off x="2483" y="3383"/>
                    <a:ext cx="141" cy="141"/>
                  </a:xfrm>
                  <a:prstGeom prst="ellipse">
                    <a:avLst/>
                  </a:prstGeom>
                  <a:solidFill>
                    <a:srgbClr val="969696"/>
                  </a:solidFill>
                  <a:ln w="9525">
                    <a:noFill/>
                    <a:round/>
                    <a:headEnd/>
                    <a:tailEnd/>
                  </a:ln>
                  <a:effectLst>
                    <a:prstShdw prst="shdw17" dist="17961" dir="2700000">
                      <a:srgbClr val="5A5A5A">
                        <a:alpha val="74997"/>
                      </a:srgbClr>
                    </a:prstShdw>
                  </a:effectLst>
                </p:spPr>
                <p:txBody>
                  <a:bodyPr wrap="none" anchor="ctr">
                    <a:prstTxWarp prst="textNoShape">
                      <a:avLst/>
                    </a:prstTxWarp>
                  </a:bodyPr>
                  <a:lstStyle/>
                  <a:p>
                    <a:endParaRPr lang="es-ES"/>
                  </a:p>
                </p:txBody>
              </p:sp>
              <p:sp>
                <p:nvSpPr>
                  <p:cNvPr id="140352" name="Oval 64"/>
                  <p:cNvSpPr>
                    <a:spLocks noChangeArrowheads="1"/>
                  </p:cNvSpPr>
                  <p:nvPr/>
                </p:nvSpPr>
                <p:spPr bwMode="auto">
                  <a:xfrm>
                    <a:off x="2476" y="3375"/>
                    <a:ext cx="142" cy="142"/>
                  </a:xfrm>
                  <a:prstGeom prst="ellipse">
                    <a:avLst/>
                  </a:prstGeom>
                  <a:gradFill rotWithShape="1">
                    <a:gsLst>
                      <a:gs pos="0">
                        <a:srgbClr val="D11405"/>
                      </a:gs>
                      <a:gs pos="100000">
                        <a:schemeClr val="hlink">
                          <a:alpha val="70000"/>
                        </a:schemeClr>
                      </a:gs>
                    </a:gsLst>
                    <a:path path="shape">
                      <a:fillToRect l="50000" t="50000" r="50000" b="50000"/>
                    </a:path>
                  </a:gradFill>
                  <a:ln w="9525">
                    <a:noFill/>
                    <a:round/>
                    <a:headEnd/>
                    <a:tailEnd/>
                  </a:ln>
                  <a:effectLst>
                    <a:prstShdw prst="shdw17" dist="17961" dir="2700000">
                      <a:srgbClr val="005C5C">
                        <a:alpha val="74998"/>
                      </a:srgbClr>
                    </a:prstShdw>
                  </a:effectLst>
                </p:spPr>
                <p:txBody>
                  <a:bodyPr wrap="none" anchor="ctr">
                    <a:prstTxWarp prst="textNoShape">
                      <a:avLst/>
                    </a:prstTxWarp>
                  </a:bodyPr>
                  <a:lstStyle/>
                  <a:p>
                    <a:pPr>
                      <a:defRPr/>
                    </a:pPr>
                    <a:endParaRPr lang="en-US">
                      <a:ea typeface="+mn-ea"/>
                      <a:cs typeface="+mn-cs"/>
                    </a:endParaRPr>
                  </a:p>
                </p:txBody>
              </p:sp>
            </p:grpSp>
          </p:grpSp>
        </p:grpSp>
        <p:grpSp>
          <p:nvGrpSpPr>
            <p:cNvPr id="24" name="Group 65"/>
            <p:cNvGrpSpPr>
              <a:grpSpLocks/>
            </p:cNvGrpSpPr>
            <p:nvPr/>
          </p:nvGrpSpPr>
          <p:grpSpPr bwMode="auto">
            <a:xfrm>
              <a:off x="733" y="3416"/>
              <a:ext cx="1460" cy="785"/>
              <a:chOff x="793" y="3284"/>
              <a:chExt cx="1460" cy="785"/>
            </a:xfrm>
          </p:grpSpPr>
          <p:sp>
            <p:nvSpPr>
              <p:cNvPr id="269380" name="Text Box 66"/>
              <p:cNvSpPr txBox="1">
                <a:spLocks noChangeArrowheads="1"/>
              </p:cNvSpPr>
              <p:nvPr/>
            </p:nvSpPr>
            <p:spPr bwMode="auto">
              <a:xfrm>
                <a:off x="793" y="3877"/>
                <a:ext cx="1460" cy="192"/>
              </a:xfrm>
              <a:prstGeom prst="rect">
                <a:avLst/>
              </a:prstGeom>
              <a:noFill/>
              <a:ln w="9525">
                <a:noFill/>
                <a:miter lim="800000"/>
                <a:headEnd/>
                <a:tailEnd/>
              </a:ln>
            </p:spPr>
            <p:txBody>
              <a:bodyPr>
                <a:prstTxWarp prst="textNoShape">
                  <a:avLst/>
                </a:prstTxWarp>
                <a:spAutoFit/>
              </a:bodyPr>
              <a:lstStyle/>
              <a:p>
                <a:pPr algn="ctr">
                  <a:spcBef>
                    <a:spcPct val="50000"/>
                  </a:spcBef>
                </a:pPr>
                <a:r>
                  <a:rPr lang="en-US" sz="1400" b="1"/>
                  <a:t>Apoptosis Resistance</a:t>
                </a:r>
              </a:p>
            </p:txBody>
          </p:sp>
          <p:grpSp>
            <p:nvGrpSpPr>
              <p:cNvPr id="25" name="Group 67"/>
              <p:cNvGrpSpPr>
                <a:grpSpLocks/>
              </p:cNvGrpSpPr>
              <p:nvPr/>
            </p:nvGrpSpPr>
            <p:grpSpPr bwMode="auto">
              <a:xfrm rot="-991618">
                <a:off x="1217" y="3284"/>
                <a:ext cx="613" cy="615"/>
                <a:chOff x="1040" y="3415"/>
                <a:chExt cx="613" cy="615"/>
              </a:xfrm>
            </p:grpSpPr>
            <p:sp>
              <p:nvSpPr>
                <p:cNvPr id="140356" name="Freeform 68"/>
                <p:cNvSpPr>
                  <a:spLocks/>
                </p:cNvSpPr>
                <p:nvPr/>
              </p:nvSpPr>
              <p:spPr bwMode="auto">
                <a:xfrm>
                  <a:off x="1040" y="3415"/>
                  <a:ext cx="613" cy="615"/>
                </a:xfrm>
                <a:custGeom>
                  <a:avLst/>
                  <a:gdLst/>
                  <a:ahLst/>
                  <a:cxnLst>
                    <a:cxn ang="0">
                      <a:pos x="156" y="420"/>
                    </a:cxn>
                    <a:cxn ang="0">
                      <a:pos x="0" y="495"/>
                    </a:cxn>
                    <a:cxn ang="0">
                      <a:pos x="157" y="634"/>
                    </a:cxn>
                    <a:cxn ang="0">
                      <a:pos x="123" y="783"/>
                    </a:cxn>
                    <a:cxn ang="0">
                      <a:pos x="315" y="783"/>
                    </a:cxn>
                    <a:cxn ang="0">
                      <a:pos x="297" y="948"/>
                    </a:cxn>
                    <a:cxn ang="0">
                      <a:pos x="463" y="879"/>
                    </a:cxn>
                    <a:cxn ang="0">
                      <a:pos x="445" y="1079"/>
                    </a:cxn>
                    <a:cxn ang="0">
                      <a:pos x="533" y="1062"/>
                    </a:cxn>
                    <a:cxn ang="0">
                      <a:pos x="637" y="896"/>
                    </a:cxn>
                    <a:cxn ang="0">
                      <a:pos x="732" y="1092"/>
                    </a:cxn>
                    <a:cxn ang="0">
                      <a:pos x="768" y="887"/>
                    </a:cxn>
                    <a:cxn ang="0">
                      <a:pos x="1074" y="887"/>
                    </a:cxn>
                    <a:cxn ang="0">
                      <a:pos x="960" y="765"/>
                    </a:cxn>
                    <a:cxn ang="0">
                      <a:pos x="856" y="669"/>
                    </a:cxn>
                    <a:cxn ang="0">
                      <a:pos x="1021" y="495"/>
                    </a:cxn>
                    <a:cxn ang="0">
                      <a:pos x="681" y="512"/>
                    </a:cxn>
                    <a:cxn ang="0">
                      <a:pos x="882" y="276"/>
                    </a:cxn>
                    <a:cxn ang="0">
                      <a:pos x="646" y="233"/>
                    </a:cxn>
                    <a:cxn ang="0">
                      <a:pos x="575" y="1"/>
                    </a:cxn>
                    <a:cxn ang="0">
                      <a:pos x="427" y="237"/>
                    </a:cxn>
                    <a:cxn ang="0">
                      <a:pos x="365" y="132"/>
                    </a:cxn>
                    <a:cxn ang="0">
                      <a:pos x="252" y="36"/>
                    </a:cxn>
                    <a:cxn ang="0">
                      <a:pos x="252" y="307"/>
                    </a:cxn>
                    <a:cxn ang="0">
                      <a:pos x="108" y="132"/>
                    </a:cxn>
                    <a:cxn ang="0">
                      <a:pos x="156" y="420"/>
                    </a:cxn>
                  </a:cxnLst>
                  <a:rect l="0" t="0" r="r" b="b"/>
                  <a:pathLst>
                    <a:path w="1106" h="1109">
                      <a:moveTo>
                        <a:pt x="156" y="420"/>
                      </a:moveTo>
                      <a:cubicBezTo>
                        <a:pt x="138" y="480"/>
                        <a:pt x="0" y="459"/>
                        <a:pt x="0" y="495"/>
                      </a:cubicBezTo>
                      <a:cubicBezTo>
                        <a:pt x="0" y="531"/>
                        <a:pt x="136" y="586"/>
                        <a:pt x="157" y="634"/>
                      </a:cubicBezTo>
                      <a:cubicBezTo>
                        <a:pt x="178" y="682"/>
                        <a:pt x="97" y="758"/>
                        <a:pt x="123" y="783"/>
                      </a:cubicBezTo>
                      <a:cubicBezTo>
                        <a:pt x="149" y="808"/>
                        <a:pt x="286" y="756"/>
                        <a:pt x="315" y="783"/>
                      </a:cubicBezTo>
                      <a:cubicBezTo>
                        <a:pt x="344" y="810"/>
                        <a:pt x="272" y="932"/>
                        <a:pt x="297" y="948"/>
                      </a:cubicBezTo>
                      <a:cubicBezTo>
                        <a:pt x="322" y="964"/>
                        <a:pt x="438" y="857"/>
                        <a:pt x="463" y="879"/>
                      </a:cubicBezTo>
                      <a:cubicBezTo>
                        <a:pt x="488" y="901"/>
                        <a:pt x="433" y="1049"/>
                        <a:pt x="445" y="1079"/>
                      </a:cubicBezTo>
                      <a:cubicBezTo>
                        <a:pt x="457" y="1109"/>
                        <a:pt x="501" y="1092"/>
                        <a:pt x="533" y="1062"/>
                      </a:cubicBezTo>
                      <a:cubicBezTo>
                        <a:pt x="565" y="1032"/>
                        <a:pt x="604" y="891"/>
                        <a:pt x="637" y="896"/>
                      </a:cubicBezTo>
                      <a:cubicBezTo>
                        <a:pt x="670" y="901"/>
                        <a:pt x="710" y="1093"/>
                        <a:pt x="732" y="1092"/>
                      </a:cubicBezTo>
                      <a:cubicBezTo>
                        <a:pt x="754" y="1091"/>
                        <a:pt x="711" y="921"/>
                        <a:pt x="768" y="887"/>
                      </a:cubicBezTo>
                      <a:cubicBezTo>
                        <a:pt x="825" y="853"/>
                        <a:pt x="1042" y="907"/>
                        <a:pt x="1074" y="887"/>
                      </a:cubicBezTo>
                      <a:cubicBezTo>
                        <a:pt x="1106" y="867"/>
                        <a:pt x="996" y="801"/>
                        <a:pt x="960" y="765"/>
                      </a:cubicBezTo>
                      <a:cubicBezTo>
                        <a:pt x="924" y="729"/>
                        <a:pt x="846" y="714"/>
                        <a:pt x="856" y="669"/>
                      </a:cubicBezTo>
                      <a:cubicBezTo>
                        <a:pt x="866" y="624"/>
                        <a:pt x="1050" y="521"/>
                        <a:pt x="1021" y="495"/>
                      </a:cubicBezTo>
                      <a:cubicBezTo>
                        <a:pt x="992" y="469"/>
                        <a:pt x="704" y="548"/>
                        <a:pt x="681" y="512"/>
                      </a:cubicBezTo>
                      <a:cubicBezTo>
                        <a:pt x="658" y="476"/>
                        <a:pt x="888" y="322"/>
                        <a:pt x="882" y="276"/>
                      </a:cubicBezTo>
                      <a:cubicBezTo>
                        <a:pt x="876" y="230"/>
                        <a:pt x="697" y="279"/>
                        <a:pt x="646" y="233"/>
                      </a:cubicBezTo>
                      <a:cubicBezTo>
                        <a:pt x="595" y="187"/>
                        <a:pt x="611" y="0"/>
                        <a:pt x="575" y="1"/>
                      </a:cubicBezTo>
                      <a:cubicBezTo>
                        <a:pt x="539" y="2"/>
                        <a:pt x="462" y="215"/>
                        <a:pt x="427" y="237"/>
                      </a:cubicBezTo>
                      <a:cubicBezTo>
                        <a:pt x="392" y="259"/>
                        <a:pt x="394" y="165"/>
                        <a:pt x="365" y="132"/>
                      </a:cubicBezTo>
                      <a:cubicBezTo>
                        <a:pt x="336" y="99"/>
                        <a:pt x="271" y="7"/>
                        <a:pt x="252" y="36"/>
                      </a:cubicBezTo>
                      <a:cubicBezTo>
                        <a:pt x="233" y="65"/>
                        <a:pt x="276" y="291"/>
                        <a:pt x="252" y="307"/>
                      </a:cubicBezTo>
                      <a:cubicBezTo>
                        <a:pt x="228" y="323"/>
                        <a:pt x="124" y="113"/>
                        <a:pt x="108" y="132"/>
                      </a:cubicBezTo>
                      <a:cubicBezTo>
                        <a:pt x="92" y="151"/>
                        <a:pt x="140" y="341"/>
                        <a:pt x="156" y="420"/>
                      </a:cubicBezTo>
                      <a:close/>
                    </a:path>
                  </a:pathLst>
                </a:custGeom>
                <a:gradFill rotWithShape="1">
                  <a:gsLst>
                    <a:gs pos="0">
                      <a:schemeClr val="bg2">
                        <a:alpha val="0"/>
                      </a:schemeClr>
                    </a:gs>
                    <a:gs pos="100000">
                      <a:schemeClr val="bg2">
                        <a:gamma/>
                        <a:tint val="48627"/>
                        <a:invGamma/>
                        <a:alpha val="31000"/>
                      </a:schemeClr>
                    </a:gs>
                  </a:gsLst>
                  <a:path path="rect">
                    <a:fillToRect l="50000" t="50000" r="50000" b="50000"/>
                  </a:path>
                </a:gradFill>
                <a:ln w="12700" cap="flat" cmpd="sng">
                  <a:solidFill>
                    <a:schemeClr val="bg2"/>
                  </a:solidFill>
                  <a:prstDash val="dash"/>
                  <a:round/>
                  <a:headEnd/>
                  <a:tailEnd/>
                </a:ln>
                <a:effectLst/>
              </p:spPr>
              <p:txBody>
                <a:bodyPr/>
                <a:lstStyle/>
                <a:p>
                  <a:pPr>
                    <a:defRPr/>
                  </a:pPr>
                  <a:endParaRPr lang="en-US">
                    <a:ea typeface="+mn-ea"/>
                    <a:cs typeface="+mn-cs"/>
                  </a:endParaRPr>
                </a:p>
              </p:txBody>
            </p:sp>
            <p:grpSp>
              <p:nvGrpSpPr>
                <p:cNvPr id="26" name="Group 69"/>
                <p:cNvGrpSpPr>
                  <a:grpSpLocks/>
                </p:cNvGrpSpPr>
                <p:nvPr/>
              </p:nvGrpSpPr>
              <p:grpSpPr bwMode="auto">
                <a:xfrm>
                  <a:off x="1306" y="3548"/>
                  <a:ext cx="63" cy="107"/>
                  <a:chOff x="384" y="2640"/>
                  <a:chExt cx="200" cy="336"/>
                </a:xfrm>
              </p:grpSpPr>
              <p:sp>
                <p:nvSpPr>
                  <p:cNvPr id="269393" name="Freeform 70"/>
                  <p:cNvSpPr>
                    <a:spLocks/>
                  </p:cNvSpPr>
                  <p:nvPr/>
                </p:nvSpPr>
                <p:spPr bwMode="auto">
                  <a:xfrm flipH="1">
                    <a:off x="384" y="2640"/>
                    <a:ext cx="152" cy="336"/>
                  </a:xfrm>
                  <a:custGeom>
                    <a:avLst/>
                    <a:gdLst>
                      <a:gd name="T0" fmla="*/ 8 w 152"/>
                      <a:gd name="T1" fmla="*/ 0 h 336"/>
                      <a:gd name="T2" fmla="*/ 104 w 152"/>
                      <a:gd name="T3" fmla="*/ 96 h 336"/>
                      <a:gd name="T4" fmla="*/ 8 w 152"/>
                      <a:gd name="T5" fmla="*/ 240 h 336"/>
                      <a:gd name="T6" fmla="*/ 152 w 152"/>
                      <a:gd name="T7" fmla="*/ 336 h 336"/>
                      <a:gd name="T8" fmla="*/ 0 60000 65536"/>
                      <a:gd name="T9" fmla="*/ 0 60000 65536"/>
                      <a:gd name="T10" fmla="*/ 0 60000 65536"/>
                      <a:gd name="T11" fmla="*/ 0 60000 65536"/>
                      <a:gd name="T12" fmla="*/ 0 w 152"/>
                      <a:gd name="T13" fmla="*/ 0 h 336"/>
                      <a:gd name="T14" fmla="*/ 152 w 152"/>
                      <a:gd name="T15" fmla="*/ 336 h 336"/>
                    </a:gdLst>
                    <a:ahLst/>
                    <a:cxnLst>
                      <a:cxn ang="T8">
                        <a:pos x="T0" y="T1"/>
                      </a:cxn>
                      <a:cxn ang="T9">
                        <a:pos x="T2" y="T3"/>
                      </a:cxn>
                      <a:cxn ang="T10">
                        <a:pos x="T4" y="T5"/>
                      </a:cxn>
                      <a:cxn ang="T11">
                        <a:pos x="T6" y="T7"/>
                      </a:cxn>
                    </a:cxnLst>
                    <a:rect l="T12" t="T13" r="T14" b="T15"/>
                    <a:pathLst>
                      <a:path w="152" h="336">
                        <a:moveTo>
                          <a:pt x="8" y="0"/>
                        </a:moveTo>
                        <a:cubicBezTo>
                          <a:pt x="56" y="28"/>
                          <a:pt x="104" y="56"/>
                          <a:pt x="104" y="96"/>
                        </a:cubicBezTo>
                        <a:cubicBezTo>
                          <a:pt x="104" y="136"/>
                          <a:pt x="0" y="200"/>
                          <a:pt x="8" y="240"/>
                        </a:cubicBezTo>
                        <a:cubicBezTo>
                          <a:pt x="16" y="280"/>
                          <a:pt x="136" y="320"/>
                          <a:pt x="152" y="336"/>
                        </a:cubicBezTo>
                      </a:path>
                    </a:pathLst>
                  </a:custGeom>
                  <a:noFill/>
                  <a:ln w="19050">
                    <a:solidFill>
                      <a:srgbClr val="CC6600"/>
                    </a:solidFill>
                    <a:round/>
                    <a:headEnd/>
                    <a:tailEnd/>
                  </a:ln>
                  <a:effectLst>
                    <a:prstShdw prst="shdw17" dist="17961" dir="13500000">
                      <a:srgbClr val="7A3D00">
                        <a:alpha val="74997"/>
                      </a:srgbClr>
                    </a:prstShdw>
                  </a:effectLst>
                </p:spPr>
                <p:txBody>
                  <a:bodyPr>
                    <a:prstTxWarp prst="textNoShape">
                      <a:avLst/>
                    </a:prstTxWarp>
                  </a:bodyPr>
                  <a:lstStyle/>
                  <a:p>
                    <a:endParaRPr lang="es-ES"/>
                  </a:p>
                </p:txBody>
              </p:sp>
              <p:sp>
                <p:nvSpPr>
                  <p:cNvPr id="269394" name="Freeform 71"/>
                  <p:cNvSpPr>
                    <a:spLocks/>
                  </p:cNvSpPr>
                  <p:nvPr/>
                </p:nvSpPr>
                <p:spPr bwMode="auto">
                  <a:xfrm>
                    <a:off x="432" y="2640"/>
                    <a:ext cx="152" cy="336"/>
                  </a:xfrm>
                  <a:custGeom>
                    <a:avLst/>
                    <a:gdLst>
                      <a:gd name="T0" fmla="*/ 8 w 152"/>
                      <a:gd name="T1" fmla="*/ 0 h 336"/>
                      <a:gd name="T2" fmla="*/ 104 w 152"/>
                      <a:gd name="T3" fmla="*/ 96 h 336"/>
                      <a:gd name="T4" fmla="*/ 8 w 152"/>
                      <a:gd name="T5" fmla="*/ 240 h 336"/>
                      <a:gd name="T6" fmla="*/ 152 w 152"/>
                      <a:gd name="T7" fmla="*/ 336 h 336"/>
                      <a:gd name="T8" fmla="*/ 0 60000 65536"/>
                      <a:gd name="T9" fmla="*/ 0 60000 65536"/>
                      <a:gd name="T10" fmla="*/ 0 60000 65536"/>
                      <a:gd name="T11" fmla="*/ 0 60000 65536"/>
                      <a:gd name="T12" fmla="*/ 0 w 152"/>
                      <a:gd name="T13" fmla="*/ 0 h 336"/>
                      <a:gd name="T14" fmla="*/ 152 w 152"/>
                      <a:gd name="T15" fmla="*/ 336 h 336"/>
                    </a:gdLst>
                    <a:ahLst/>
                    <a:cxnLst>
                      <a:cxn ang="T8">
                        <a:pos x="T0" y="T1"/>
                      </a:cxn>
                      <a:cxn ang="T9">
                        <a:pos x="T2" y="T3"/>
                      </a:cxn>
                      <a:cxn ang="T10">
                        <a:pos x="T4" y="T5"/>
                      </a:cxn>
                      <a:cxn ang="T11">
                        <a:pos x="T6" y="T7"/>
                      </a:cxn>
                    </a:cxnLst>
                    <a:rect l="T12" t="T13" r="T14" b="T15"/>
                    <a:pathLst>
                      <a:path w="152" h="336">
                        <a:moveTo>
                          <a:pt x="8" y="0"/>
                        </a:moveTo>
                        <a:cubicBezTo>
                          <a:pt x="56" y="28"/>
                          <a:pt x="104" y="56"/>
                          <a:pt x="104" y="96"/>
                        </a:cubicBezTo>
                        <a:cubicBezTo>
                          <a:pt x="104" y="136"/>
                          <a:pt x="0" y="200"/>
                          <a:pt x="8" y="240"/>
                        </a:cubicBezTo>
                        <a:cubicBezTo>
                          <a:pt x="16" y="280"/>
                          <a:pt x="136" y="320"/>
                          <a:pt x="152" y="336"/>
                        </a:cubicBezTo>
                      </a:path>
                    </a:pathLst>
                  </a:custGeom>
                  <a:noFill/>
                  <a:ln w="19050">
                    <a:solidFill>
                      <a:srgbClr val="CC6600"/>
                    </a:solidFill>
                    <a:round/>
                    <a:headEnd/>
                    <a:tailEnd/>
                  </a:ln>
                  <a:effectLst>
                    <a:prstShdw prst="shdw17" dist="17961" dir="13500000">
                      <a:srgbClr val="7A3D00">
                        <a:alpha val="74997"/>
                      </a:srgbClr>
                    </a:prstShdw>
                  </a:effectLst>
                </p:spPr>
                <p:txBody>
                  <a:bodyPr>
                    <a:prstTxWarp prst="textNoShape">
                      <a:avLst/>
                    </a:prstTxWarp>
                  </a:bodyPr>
                  <a:lstStyle/>
                  <a:p>
                    <a:endParaRPr lang="es-ES"/>
                  </a:p>
                </p:txBody>
              </p:sp>
            </p:grpSp>
            <p:grpSp>
              <p:nvGrpSpPr>
                <p:cNvPr id="27" name="Group 72"/>
                <p:cNvGrpSpPr>
                  <a:grpSpLocks/>
                </p:cNvGrpSpPr>
                <p:nvPr/>
              </p:nvGrpSpPr>
              <p:grpSpPr bwMode="auto">
                <a:xfrm rot="-2975221">
                  <a:off x="1173" y="3601"/>
                  <a:ext cx="63" cy="107"/>
                  <a:chOff x="384" y="2640"/>
                  <a:chExt cx="200" cy="336"/>
                </a:xfrm>
              </p:grpSpPr>
              <p:sp>
                <p:nvSpPr>
                  <p:cNvPr id="269391" name="Freeform 73"/>
                  <p:cNvSpPr>
                    <a:spLocks/>
                  </p:cNvSpPr>
                  <p:nvPr/>
                </p:nvSpPr>
                <p:spPr bwMode="auto">
                  <a:xfrm flipH="1">
                    <a:off x="384" y="2640"/>
                    <a:ext cx="152" cy="336"/>
                  </a:xfrm>
                  <a:custGeom>
                    <a:avLst/>
                    <a:gdLst>
                      <a:gd name="T0" fmla="*/ 8 w 152"/>
                      <a:gd name="T1" fmla="*/ 0 h 336"/>
                      <a:gd name="T2" fmla="*/ 104 w 152"/>
                      <a:gd name="T3" fmla="*/ 96 h 336"/>
                      <a:gd name="T4" fmla="*/ 8 w 152"/>
                      <a:gd name="T5" fmla="*/ 240 h 336"/>
                      <a:gd name="T6" fmla="*/ 152 w 152"/>
                      <a:gd name="T7" fmla="*/ 336 h 336"/>
                      <a:gd name="T8" fmla="*/ 0 60000 65536"/>
                      <a:gd name="T9" fmla="*/ 0 60000 65536"/>
                      <a:gd name="T10" fmla="*/ 0 60000 65536"/>
                      <a:gd name="T11" fmla="*/ 0 60000 65536"/>
                      <a:gd name="T12" fmla="*/ 0 w 152"/>
                      <a:gd name="T13" fmla="*/ 0 h 336"/>
                      <a:gd name="T14" fmla="*/ 152 w 152"/>
                      <a:gd name="T15" fmla="*/ 336 h 336"/>
                    </a:gdLst>
                    <a:ahLst/>
                    <a:cxnLst>
                      <a:cxn ang="T8">
                        <a:pos x="T0" y="T1"/>
                      </a:cxn>
                      <a:cxn ang="T9">
                        <a:pos x="T2" y="T3"/>
                      </a:cxn>
                      <a:cxn ang="T10">
                        <a:pos x="T4" y="T5"/>
                      </a:cxn>
                      <a:cxn ang="T11">
                        <a:pos x="T6" y="T7"/>
                      </a:cxn>
                    </a:cxnLst>
                    <a:rect l="T12" t="T13" r="T14" b="T15"/>
                    <a:pathLst>
                      <a:path w="152" h="336">
                        <a:moveTo>
                          <a:pt x="8" y="0"/>
                        </a:moveTo>
                        <a:cubicBezTo>
                          <a:pt x="56" y="28"/>
                          <a:pt x="104" y="56"/>
                          <a:pt x="104" y="96"/>
                        </a:cubicBezTo>
                        <a:cubicBezTo>
                          <a:pt x="104" y="136"/>
                          <a:pt x="0" y="200"/>
                          <a:pt x="8" y="240"/>
                        </a:cubicBezTo>
                        <a:cubicBezTo>
                          <a:pt x="16" y="280"/>
                          <a:pt x="136" y="320"/>
                          <a:pt x="152" y="336"/>
                        </a:cubicBezTo>
                      </a:path>
                    </a:pathLst>
                  </a:custGeom>
                  <a:noFill/>
                  <a:ln w="19050">
                    <a:solidFill>
                      <a:srgbClr val="CC6600"/>
                    </a:solidFill>
                    <a:round/>
                    <a:headEnd/>
                    <a:tailEnd/>
                  </a:ln>
                  <a:effectLst>
                    <a:prstShdw prst="shdw17" dist="17961" dir="13500000">
                      <a:srgbClr val="7A3D00">
                        <a:alpha val="74997"/>
                      </a:srgbClr>
                    </a:prstShdw>
                  </a:effectLst>
                </p:spPr>
                <p:txBody>
                  <a:bodyPr>
                    <a:prstTxWarp prst="textNoShape">
                      <a:avLst/>
                    </a:prstTxWarp>
                  </a:bodyPr>
                  <a:lstStyle/>
                  <a:p>
                    <a:endParaRPr lang="es-ES"/>
                  </a:p>
                </p:txBody>
              </p:sp>
              <p:sp>
                <p:nvSpPr>
                  <p:cNvPr id="269392" name="Freeform 74"/>
                  <p:cNvSpPr>
                    <a:spLocks/>
                  </p:cNvSpPr>
                  <p:nvPr/>
                </p:nvSpPr>
                <p:spPr bwMode="auto">
                  <a:xfrm>
                    <a:off x="432" y="2640"/>
                    <a:ext cx="152" cy="336"/>
                  </a:xfrm>
                  <a:custGeom>
                    <a:avLst/>
                    <a:gdLst>
                      <a:gd name="T0" fmla="*/ 8 w 152"/>
                      <a:gd name="T1" fmla="*/ 0 h 336"/>
                      <a:gd name="T2" fmla="*/ 104 w 152"/>
                      <a:gd name="T3" fmla="*/ 96 h 336"/>
                      <a:gd name="T4" fmla="*/ 8 w 152"/>
                      <a:gd name="T5" fmla="*/ 240 h 336"/>
                      <a:gd name="T6" fmla="*/ 152 w 152"/>
                      <a:gd name="T7" fmla="*/ 336 h 336"/>
                      <a:gd name="T8" fmla="*/ 0 60000 65536"/>
                      <a:gd name="T9" fmla="*/ 0 60000 65536"/>
                      <a:gd name="T10" fmla="*/ 0 60000 65536"/>
                      <a:gd name="T11" fmla="*/ 0 60000 65536"/>
                      <a:gd name="T12" fmla="*/ 0 w 152"/>
                      <a:gd name="T13" fmla="*/ 0 h 336"/>
                      <a:gd name="T14" fmla="*/ 152 w 152"/>
                      <a:gd name="T15" fmla="*/ 336 h 336"/>
                    </a:gdLst>
                    <a:ahLst/>
                    <a:cxnLst>
                      <a:cxn ang="T8">
                        <a:pos x="T0" y="T1"/>
                      </a:cxn>
                      <a:cxn ang="T9">
                        <a:pos x="T2" y="T3"/>
                      </a:cxn>
                      <a:cxn ang="T10">
                        <a:pos x="T4" y="T5"/>
                      </a:cxn>
                      <a:cxn ang="T11">
                        <a:pos x="T6" y="T7"/>
                      </a:cxn>
                    </a:cxnLst>
                    <a:rect l="T12" t="T13" r="T14" b="T15"/>
                    <a:pathLst>
                      <a:path w="152" h="336">
                        <a:moveTo>
                          <a:pt x="8" y="0"/>
                        </a:moveTo>
                        <a:cubicBezTo>
                          <a:pt x="56" y="28"/>
                          <a:pt x="104" y="56"/>
                          <a:pt x="104" y="96"/>
                        </a:cubicBezTo>
                        <a:cubicBezTo>
                          <a:pt x="104" y="136"/>
                          <a:pt x="0" y="200"/>
                          <a:pt x="8" y="240"/>
                        </a:cubicBezTo>
                        <a:cubicBezTo>
                          <a:pt x="16" y="280"/>
                          <a:pt x="136" y="320"/>
                          <a:pt x="152" y="336"/>
                        </a:cubicBezTo>
                      </a:path>
                    </a:pathLst>
                  </a:custGeom>
                  <a:noFill/>
                  <a:ln w="19050">
                    <a:solidFill>
                      <a:srgbClr val="CC6600"/>
                    </a:solidFill>
                    <a:round/>
                    <a:headEnd/>
                    <a:tailEnd/>
                  </a:ln>
                  <a:effectLst>
                    <a:prstShdw prst="shdw17" dist="17961" dir="13500000">
                      <a:srgbClr val="7A3D00">
                        <a:alpha val="74997"/>
                      </a:srgbClr>
                    </a:prstShdw>
                  </a:effectLst>
                </p:spPr>
                <p:txBody>
                  <a:bodyPr>
                    <a:prstTxWarp prst="textNoShape">
                      <a:avLst/>
                    </a:prstTxWarp>
                  </a:bodyPr>
                  <a:lstStyle/>
                  <a:p>
                    <a:endParaRPr lang="es-ES"/>
                  </a:p>
                </p:txBody>
              </p:sp>
            </p:grpSp>
            <p:grpSp>
              <p:nvGrpSpPr>
                <p:cNvPr id="28" name="Group 75"/>
                <p:cNvGrpSpPr>
                  <a:grpSpLocks/>
                </p:cNvGrpSpPr>
                <p:nvPr/>
              </p:nvGrpSpPr>
              <p:grpSpPr bwMode="auto">
                <a:xfrm rot="-3619398">
                  <a:off x="1359" y="3762"/>
                  <a:ext cx="63" cy="106"/>
                  <a:chOff x="384" y="2640"/>
                  <a:chExt cx="200" cy="336"/>
                </a:xfrm>
              </p:grpSpPr>
              <p:sp>
                <p:nvSpPr>
                  <p:cNvPr id="269389" name="Freeform 76"/>
                  <p:cNvSpPr>
                    <a:spLocks/>
                  </p:cNvSpPr>
                  <p:nvPr/>
                </p:nvSpPr>
                <p:spPr bwMode="auto">
                  <a:xfrm flipH="1">
                    <a:off x="384" y="2640"/>
                    <a:ext cx="152" cy="336"/>
                  </a:xfrm>
                  <a:custGeom>
                    <a:avLst/>
                    <a:gdLst>
                      <a:gd name="T0" fmla="*/ 8 w 152"/>
                      <a:gd name="T1" fmla="*/ 0 h 336"/>
                      <a:gd name="T2" fmla="*/ 104 w 152"/>
                      <a:gd name="T3" fmla="*/ 96 h 336"/>
                      <a:gd name="T4" fmla="*/ 8 w 152"/>
                      <a:gd name="T5" fmla="*/ 240 h 336"/>
                      <a:gd name="T6" fmla="*/ 152 w 152"/>
                      <a:gd name="T7" fmla="*/ 336 h 336"/>
                      <a:gd name="T8" fmla="*/ 0 60000 65536"/>
                      <a:gd name="T9" fmla="*/ 0 60000 65536"/>
                      <a:gd name="T10" fmla="*/ 0 60000 65536"/>
                      <a:gd name="T11" fmla="*/ 0 60000 65536"/>
                      <a:gd name="T12" fmla="*/ 0 w 152"/>
                      <a:gd name="T13" fmla="*/ 0 h 336"/>
                      <a:gd name="T14" fmla="*/ 152 w 152"/>
                      <a:gd name="T15" fmla="*/ 336 h 336"/>
                    </a:gdLst>
                    <a:ahLst/>
                    <a:cxnLst>
                      <a:cxn ang="T8">
                        <a:pos x="T0" y="T1"/>
                      </a:cxn>
                      <a:cxn ang="T9">
                        <a:pos x="T2" y="T3"/>
                      </a:cxn>
                      <a:cxn ang="T10">
                        <a:pos x="T4" y="T5"/>
                      </a:cxn>
                      <a:cxn ang="T11">
                        <a:pos x="T6" y="T7"/>
                      </a:cxn>
                    </a:cxnLst>
                    <a:rect l="T12" t="T13" r="T14" b="T15"/>
                    <a:pathLst>
                      <a:path w="152" h="336">
                        <a:moveTo>
                          <a:pt x="8" y="0"/>
                        </a:moveTo>
                        <a:cubicBezTo>
                          <a:pt x="56" y="28"/>
                          <a:pt x="104" y="56"/>
                          <a:pt x="104" y="96"/>
                        </a:cubicBezTo>
                        <a:cubicBezTo>
                          <a:pt x="104" y="136"/>
                          <a:pt x="0" y="200"/>
                          <a:pt x="8" y="240"/>
                        </a:cubicBezTo>
                        <a:cubicBezTo>
                          <a:pt x="16" y="280"/>
                          <a:pt x="136" y="320"/>
                          <a:pt x="152" y="336"/>
                        </a:cubicBezTo>
                      </a:path>
                    </a:pathLst>
                  </a:custGeom>
                  <a:noFill/>
                  <a:ln w="19050">
                    <a:solidFill>
                      <a:srgbClr val="CC6600"/>
                    </a:solidFill>
                    <a:round/>
                    <a:headEnd/>
                    <a:tailEnd/>
                  </a:ln>
                  <a:effectLst>
                    <a:prstShdw prst="shdw17" dist="17961" dir="13500000">
                      <a:srgbClr val="7A3D00">
                        <a:alpha val="74997"/>
                      </a:srgbClr>
                    </a:prstShdw>
                  </a:effectLst>
                </p:spPr>
                <p:txBody>
                  <a:bodyPr>
                    <a:prstTxWarp prst="textNoShape">
                      <a:avLst/>
                    </a:prstTxWarp>
                  </a:bodyPr>
                  <a:lstStyle/>
                  <a:p>
                    <a:endParaRPr lang="es-ES"/>
                  </a:p>
                </p:txBody>
              </p:sp>
              <p:sp>
                <p:nvSpPr>
                  <p:cNvPr id="269390" name="Freeform 77"/>
                  <p:cNvSpPr>
                    <a:spLocks/>
                  </p:cNvSpPr>
                  <p:nvPr/>
                </p:nvSpPr>
                <p:spPr bwMode="auto">
                  <a:xfrm>
                    <a:off x="432" y="2640"/>
                    <a:ext cx="152" cy="336"/>
                  </a:xfrm>
                  <a:custGeom>
                    <a:avLst/>
                    <a:gdLst>
                      <a:gd name="T0" fmla="*/ 8 w 152"/>
                      <a:gd name="T1" fmla="*/ 0 h 336"/>
                      <a:gd name="T2" fmla="*/ 104 w 152"/>
                      <a:gd name="T3" fmla="*/ 96 h 336"/>
                      <a:gd name="T4" fmla="*/ 8 w 152"/>
                      <a:gd name="T5" fmla="*/ 240 h 336"/>
                      <a:gd name="T6" fmla="*/ 152 w 152"/>
                      <a:gd name="T7" fmla="*/ 336 h 336"/>
                      <a:gd name="T8" fmla="*/ 0 60000 65536"/>
                      <a:gd name="T9" fmla="*/ 0 60000 65536"/>
                      <a:gd name="T10" fmla="*/ 0 60000 65536"/>
                      <a:gd name="T11" fmla="*/ 0 60000 65536"/>
                      <a:gd name="T12" fmla="*/ 0 w 152"/>
                      <a:gd name="T13" fmla="*/ 0 h 336"/>
                      <a:gd name="T14" fmla="*/ 152 w 152"/>
                      <a:gd name="T15" fmla="*/ 336 h 336"/>
                    </a:gdLst>
                    <a:ahLst/>
                    <a:cxnLst>
                      <a:cxn ang="T8">
                        <a:pos x="T0" y="T1"/>
                      </a:cxn>
                      <a:cxn ang="T9">
                        <a:pos x="T2" y="T3"/>
                      </a:cxn>
                      <a:cxn ang="T10">
                        <a:pos x="T4" y="T5"/>
                      </a:cxn>
                      <a:cxn ang="T11">
                        <a:pos x="T6" y="T7"/>
                      </a:cxn>
                    </a:cxnLst>
                    <a:rect l="T12" t="T13" r="T14" b="T15"/>
                    <a:pathLst>
                      <a:path w="152" h="336">
                        <a:moveTo>
                          <a:pt x="8" y="0"/>
                        </a:moveTo>
                        <a:cubicBezTo>
                          <a:pt x="56" y="28"/>
                          <a:pt x="104" y="56"/>
                          <a:pt x="104" y="96"/>
                        </a:cubicBezTo>
                        <a:cubicBezTo>
                          <a:pt x="104" y="136"/>
                          <a:pt x="0" y="200"/>
                          <a:pt x="8" y="240"/>
                        </a:cubicBezTo>
                        <a:cubicBezTo>
                          <a:pt x="16" y="280"/>
                          <a:pt x="136" y="320"/>
                          <a:pt x="152" y="336"/>
                        </a:cubicBezTo>
                      </a:path>
                    </a:pathLst>
                  </a:custGeom>
                  <a:noFill/>
                  <a:ln w="19050">
                    <a:solidFill>
                      <a:srgbClr val="CC6600"/>
                    </a:solidFill>
                    <a:round/>
                    <a:headEnd/>
                    <a:tailEnd/>
                  </a:ln>
                  <a:effectLst>
                    <a:prstShdw prst="shdw17" dist="17961" dir="13500000">
                      <a:srgbClr val="7A3D00">
                        <a:alpha val="74997"/>
                      </a:srgbClr>
                    </a:prstShdw>
                  </a:effectLst>
                </p:spPr>
                <p:txBody>
                  <a:bodyPr>
                    <a:prstTxWarp prst="textNoShape">
                      <a:avLst/>
                    </a:prstTxWarp>
                  </a:bodyPr>
                  <a:lstStyle/>
                  <a:p>
                    <a:endParaRPr lang="es-ES"/>
                  </a:p>
                </p:txBody>
              </p:sp>
            </p:grpSp>
            <p:sp>
              <p:nvSpPr>
                <p:cNvPr id="269386" name="Freeform 78"/>
                <p:cNvSpPr>
                  <a:spLocks/>
                </p:cNvSpPr>
                <p:nvPr/>
              </p:nvSpPr>
              <p:spPr bwMode="auto">
                <a:xfrm rot="17980602" flipH="1">
                  <a:off x="1176" y="3731"/>
                  <a:ext cx="48" cy="107"/>
                </a:xfrm>
                <a:custGeom>
                  <a:avLst/>
                  <a:gdLst>
                    <a:gd name="T0" fmla="*/ 0 w 152"/>
                    <a:gd name="T1" fmla="*/ 0 h 336"/>
                    <a:gd name="T2" fmla="*/ 3 w 152"/>
                    <a:gd name="T3" fmla="*/ 3 h 336"/>
                    <a:gd name="T4" fmla="*/ 0 w 152"/>
                    <a:gd name="T5" fmla="*/ 8 h 336"/>
                    <a:gd name="T6" fmla="*/ 5 w 152"/>
                    <a:gd name="T7" fmla="*/ 11 h 336"/>
                    <a:gd name="T8" fmla="*/ 0 60000 65536"/>
                    <a:gd name="T9" fmla="*/ 0 60000 65536"/>
                    <a:gd name="T10" fmla="*/ 0 60000 65536"/>
                    <a:gd name="T11" fmla="*/ 0 60000 65536"/>
                    <a:gd name="T12" fmla="*/ 0 w 152"/>
                    <a:gd name="T13" fmla="*/ 0 h 336"/>
                    <a:gd name="T14" fmla="*/ 152 w 152"/>
                    <a:gd name="T15" fmla="*/ 336 h 336"/>
                  </a:gdLst>
                  <a:ahLst/>
                  <a:cxnLst>
                    <a:cxn ang="T8">
                      <a:pos x="T0" y="T1"/>
                    </a:cxn>
                    <a:cxn ang="T9">
                      <a:pos x="T2" y="T3"/>
                    </a:cxn>
                    <a:cxn ang="T10">
                      <a:pos x="T4" y="T5"/>
                    </a:cxn>
                    <a:cxn ang="T11">
                      <a:pos x="T6" y="T7"/>
                    </a:cxn>
                  </a:cxnLst>
                  <a:rect l="T12" t="T13" r="T14" b="T15"/>
                  <a:pathLst>
                    <a:path w="152" h="336">
                      <a:moveTo>
                        <a:pt x="8" y="0"/>
                      </a:moveTo>
                      <a:cubicBezTo>
                        <a:pt x="56" y="28"/>
                        <a:pt x="104" y="56"/>
                        <a:pt x="104" y="96"/>
                      </a:cubicBezTo>
                      <a:cubicBezTo>
                        <a:pt x="104" y="136"/>
                        <a:pt x="0" y="200"/>
                        <a:pt x="8" y="240"/>
                      </a:cubicBezTo>
                      <a:cubicBezTo>
                        <a:pt x="16" y="280"/>
                        <a:pt x="136" y="320"/>
                        <a:pt x="152" y="336"/>
                      </a:cubicBezTo>
                    </a:path>
                  </a:pathLst>
                </a:custGeom>
                <a:noFill/>
                <a:ln w="19050">
                  <a:solidFill>
                    <a:srgbClr val="CC6600"/>
                  </a:solidFill>
                  <a:round/>
                  <a:headEnd/>
                  <a:tailEnd/>
                </a:ln>
                <a:effectLst>
                  <a:prstShdw prst="shdw17" dist="17961" dir="13500000">
                    <a:srgbClr val="7A3D00">
                      <a:alpha val="74997"/>
                    </a:srgbClr>
                  </a:prstShdw>
                </a:effectLst>
              </p:spPr>
              <p:txBody>
                <a:bodyPr>
                  <a:prstTxWarp prst="textNoShape">
                    <a:avLst/>
                  </a:prstTxWarp>
                </a:bodyPr>
                <a:lstStyle/>
                <a:p>
                  <a:endParaRPr lang="es-ES"/>
                </a:p>
              </p:txBody>
            </p:sp>
            <p:sp>
              <p:nvSpPr>
                <p:cNvPr id="269387" name="Freeform 79"/>
                <p:cNvSpPr>
                  <a:spLocks/>
                </p:cNvSpPr>
                <p:nvPr/>
              </p:nvSpPr>
              <p:spPr bwMode="auto">
                <a:xfrm rot="-3619398">
                  <a:off x="1353" y="3690"/>
                  <a:ext cx="36" cy="80"/>
                </a:xfrm>
                <a:custGeom>
                  <a:avLst/>
                  <a:gdLst>
                    <a:gd name="T0" fmla="*/ 0 w 152"/>
                    <a:gd name="T1" fmla="*/ 0 h 336"/>
                    <a:gd name="T2" fmla="*/ 1 w 152"/>
                    <a:gd name="T3" fmla="*/ 1 h 336"/>
                    <a:gd name="T4" fmla="*/ 0 w 152"/>
                    <a:gd name="T5" fmla="*/ 3 h 336"/>
                    <a:gd name="T6" fmla="*/ 2 w 152"/>
                    <a:gd name="T7" fmla="*/ 5 h 336"/>
                    <a:gd name="T8" fmla="*/ 0 60000 65536"/>
                    <a:gd name="T9" fmla="*/ 0 60000 65536"/>
                    <a:gd name="T10" fmla="*/ 0 60000 65536"/>
                    <a:gd name="T11" fmla="*/ 0 60000 65536"/>
                    <a:gd name="T12" fmla="*/ 0 w 152"/>
                    <a:gd name="T13" fmla="*/ 0 h 336"/>
                    <a:gd name="T14" fmla="*/ 152 w 152"/>
                    <a:gd name="T15" fmla="*/ 336 h 336"/>
                  </a:gdLst>
                  <a:ahLst/>
                  <a:cxnLst>
                    <a:cxn ang="T8">
                      <a:pos x="T0" y="T1"/>
                    </a:cxn>
                    <a:cxn ang="T9">
                      <a:pos x="T2" y="T3"/>
                    </a:cxn>
                    <a:cxn ang="T10">
                      <a:pos x="T4" y="T5"/>
                    </a:cxn>
                    <a:cxn ang="T11">
                      <a:pos x="T6" y="T7"/>
                    </a:cxn>
                  </a:cxnLst>
                  <a:rect l="T12" t="T13" r="T14" b="T15"/>
                  <a:pathLst>
                    <a:path w="152" h="336">
                      <a:moveTo>
                        <a:pt x="8" y="0"/>
                      </a:moveTo>
                      <a:cubicBezTo>
                        <a:pt x="56" y="28"/>
                        <a:pt x="104" y="56"/>
                        <a:pt x="104" y="96"/>
                      </a:cubicBezTo>
                      <a:cubicBezTo>
                        <a:pt x="104" y="136"/>
                        <a:pt x="0" y="200"/>
                        <a:pt x="8" y="240"/>
                      </a:cubicBezTo>
                      <a:cubicBezTo>
                        <a:pt x="16" y="280"/>
                        <a:pt x="136" y="320"/>
                        <a:pt x="152" y="336"/>
                      </a:cubicBezTo>
                    </a:path>
                  </a:pathLst>
                </a:custGeom>
                <a:noFill/>
                <a:ln w="19050">
                  <a:solidFill>
                    <a:srgbClr val="CC6600"/>
                  </a:solidFill>
                  <a:round/>
                  <a:headEnd/>
                  <a:tailEnd/>
                </a:ln>
                <a:effectLst>
                  <a:prstShdw prst="shdw17" dist="17961" dir="13500000">
                    <a:srgbClr val="7A3D00">
                      <a:alpha val="74997"/>
                    </a:srgbClr>
                  </a:prstShdw>
                </a:effectLst>
              </p:spPr>
              <p:txBody>
                <a:bodyPr>
                  <a:prstTxWarp prst="textNoShape">
                    <a:avLst/>
                  </a:prstTxWarp>
                </a:bodyPr>
                <a:lstStyle/>
                <a:p>
                  <a:endParaRPr lang="es-ES"/>
                </a:p>
              </p:txBody>
            </p:sp>
            <p:sp>
              <p:nvSpPr>
                <p:cNvPr id="269388" name="Freeform 80"/>
                <p:cNvSpPr>
                  <a:spLocks/>
                </p:cNvSpPr>
                <p:nvPr/>
              </p:nvSpPr>
              <p:spPr bwMode="auto">
                <a:xfrm rot="-3619398">
                  <a:off x="1328" y="3819"/>
                  <a:ext cx="36" cy="80"/>
                </a:xfrm>
                <a:custGeom>
                  <a:avLst/>
                  <a:gdLst>
                    <a:gd name="T0" fmla="*/ 0 w 152"/>
                    <a:gd name="T1" fmla="*/ 0 h 336"/>
                    <a:gd name="T2" fmla="*/ 1 w 152"/>
                    <a:gd name="T3" fmla="*/ 1 h 336"/>
                    <a:gd name="T4" fmla="*/ 0 w 152"/>
                    <a:gd name="T5" fmla="*/ 3 h 336"/>
                    <a:gd name="T6" fmla="*/ 2 w 152"/>
                    <a:gd name="T7" fmla="*/ 5 h 336"/>
                    <a:gd name="T8" fmla="*/ 0 60000 65536"/>
                    <a:gd name="T9" fmla="*/ 0 60000 65536"/>
                    <a:gd name="T10" fmla="*/ 0 60000 65536"/>
                    <a:gd name="T11" fmla="*/ 0 60000 65536"/>
                    <a:gd name="T12" fmla="*/ 0 w 152"/>
                    <a:gd name="T13" fmla="*/ 0 h 336"/>
                    <a:gd name="T14" fmla="*/ 152 w 152"/>
                    <a:gd name="T15" fmla="*/ 336 h 336"/>
                  </a:gdLst>
                  <a:ahLst/>
                  <a:cxnLst>
                    <a:cxn ang="T8">
                      <a:pos x="T0" y="T1"/>
                    </a:cxn>
                    <a:cxn ang="T9">
                      <a:pos x="T2" y="T3"/>
                    </a:cxn>
                    <a:cxn ang="T10">
                      <a:pos x="T4" y="T5"/>
                    </a:cxn>
                    <a:cxn ang="T11">
                      <a:pos x="T6" y="T7"/>
                    </a:cxn>
                  </a:cxnLst>
                  <a:rect l="T12" t="T13" r="T14" b="T15"/>
                  <a:pathLst>
                    <a:path w="152" h="336">
                      <a:moveTo>
                        <a:pt x="8" y="0"/>
                      </a:moveTo>
                      <a:cubicBezTo>
                        <a:pt x="56" y="28"/>
                        <a:pt x="104" y="56"/>
                        <a:pt x="104" y="96"/>
                      </a:cubicBezTo>
                      <a:cubicBezTo>
                        <a:pt x="104" y="136"/>
                        <a:pt x="0" y="200"/>
                        <a:pt x="8" y="240"/>
                      </a:cubicBezTo>
                      <a:cubicBezTo>
                        <a:pt x="16" y="280"/>
                        <a:pt x="136" y="320"/>
                        <a:pt x="152" y="336"/>
                      </a:cubicBezTo>
                    </a:path>
                  </a:pathLst>
                </a:custGeom>
                <a:noFill/>
                <a:ln w="19050">
                  <a:solidFill>
                    <a:srgbClr val="CC6600"/>
                  </a:solidFill>
                  <a:round/>
                  <a:headEnd/>
                  <a:tailEnd/>
                </a:ln>
                <a:effectLst>
                  <a:prstShdw prst="shdw17" dist="17961" dir="13500000">
                    <a:srgbClr val="7A3D00">
                      <a:alpha val="74997"/>
                    </a:srgbClr>
                  </a:prstShdw>
                </a:effectLst>
              </p:spPr>
              <p:txBody>
                <a:bodyPr>
                  <a:prstTxWarp prst="textNoShape">
                    <a:avLst/>
                  </a:prstTxWarp>
                </a:bodyPr>
                <a:lstStyle/>
                <a:p>
                  <a:endParaRPr lang="es-ES"/>
                </a:p>
              </p:txBody>
            </p:sp>
          </p:grpSp>
        </p:grpSp>
        <p:grpSp>
          <p:nvGrpSpPr>
            <p:cNvPr id="29" name="Group 81"/>
            <p:cNvGrpSpPr>
              <a:grpSpLocks/>
            </p:cNvGrpSpPr>
            <p:nvPr/>
          </p:nvGrpSpPr>
          <p:grpSpPr bwMode="auto">
            <a:xfrm>
              <a:off x="2830" y="3513"/>
              <a:ext cx="1091" cy="688"/>
              <a:chOff x="2878" y="3513"/>
              <a:chExt cx="1091" cy="688"/>
            </a:xfrm>
          </p:grpSpPr>
          <p:grpSp>
            <p:nvGrpSpPr>
              <p:cNvPr id="30" name="Group 82"/>
              <p:cNvGrpSpPr>
                <a:grpSpLocks/>
              </p:cNvGrpSpPr>
              <p:nvPr/>
            </p:nvGrpSpPr>
            <p:grpSpPr bwMode="auto">
              <a:xfrm>
                <a:off x="3153" y="3513"/>
                <a:ext cx="546" cy="473"/>
                <a:chOff x="3659" y="3372"/>
                <a:chExt cx="546" cy="473"/>
              </a:xfrm>
            </p:grpSpPr>
            <p:sp>
              <p:nvSpPr>
                <p:cNvPr id="269378" name="Freeform 83"/>
                <p:cNvSpPr>
                  <a:spLocks/>
                </p:cNvSpPr>
                <p:nvPr/>
              </p:nvSpPr>
              <p:spPr bwMode="auto">
                <a:xfrm rot="-138036">
                  <a:off x="3703" y="3372"/>
                  <a:ext cx="502" cy="443"/>
                </a:xfrm>
                <a:custGeom>
                  <a:avLst/>
                  <a:gdLst>
                    <a:gd name="T0" fmla="*/ 1135 w 334"/>
                    <a:gd name="T1" fmla="*/ 138 h 293"/>
                    <a:gd name="T2" fmla="*/ 890 w 334"/>
                    <a:gd name="T3" fmla="*/ 41 h 293"/>
                    <a:gd name="T4" fmla="*/ 971 w 334"/>
                    <a:gd name="T5" fmla="*/ 387 h 293"/>
                    <a:gd name="T6" fmla="*/ 782 w 334"/>
                    <a:gd name="T7" fmla="*/ 358 h 293"/>
                    <a:gd name="T8" fmla="*/ 628 w 334"/>
                    <a:gd name="T9" fmla="*/ 277 h 293"/>
                    <a:gd name="T10" fmla="*/ 669 w 334"/>
                    <a:gd name="T11" fmla="*/ 553 h 293"/>
                    <a:gd name="T12" fmla="*/ 655 w 334"/>
                    <a:gd name="T13" fmla="*/ 662 h 293"/>
                    <a:gd name="T14" fmla="*/ 352 w 334"/>
                    <a:gd name="T15" fmla="*/ 505 h 293"/>
                    <a:gd name="T16" fmla="*/ 310 w 334"/>
                    <a:gd name="T17" fmla="*/ 705 h 293"/>
                    <a:gd name="T18" fmla="*/ 319 w 334"/>
                    <a:gd name="T19" fmla="*/ 910 h 293"/>
                    <a:gd name="T20" fmla="*/ 180 w 334"/>
                    <a:gd name="T21" fmla="*/ 836 h 293"/>
                    <a:gd name="T22" fmla="*/ 59 w 334"/>
                    <a:gd name="T23" fmla="*/ 718 h 293"/>
                    <a:gd name="T24" fmla="*/ 0 w 334"/>
                    <a:gd name="T25" fmla="*/ 1013 h 29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34"/>
                    <a:gd name="T40" fmla="*/ 0 h 293"/>
                    <a:gd name="T41" fmla="*/ 334 w 334"/>
                    <a:gd name="T42" fmla="*/ 293 h 29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34" h="293">
                      <a:moveTo>
                        <a:pt x="334" y="40"/>
                      </a:moveTo>
                      <a:cubicBezTo>
                        <a:pt x="302" y="20"/>
                        <a:pt x="270" y="0"/>
                        <a:pt x="262" y="12"/>
                      </a:cubicBezTo>
                      <a:cubicBezTo>
                        <a:pt x="254" y="24"/>
                        <a:pt x="291" y="97"/>
                        <a:pt x="286" y="112"/>
                      </a:cubicBezTo>
                      <a:cubicBezTo>
                        <a:pt x="281" y="127"/>
                        <a:pt x="247" y="109"/>
                        <a:pt x="230" y="104"/>
                      </a:cubicBezTo>
                      <a:cubicBezTo>
                        <a:pt x="213" y="99"/>
                        <a:pt x="190" y="71"/>
                        <a:pt x="185" y="80"/>
                      </a:cubicBezTo>
                      <a:cubicBezTo>
                        <a:pt x="180" y="89"/>
                        <a:pt x="196" y="141"/>
                        <a:pt x="197" y="160"/>
                      </a:cubicBezTo>
                      <a:cubicBezTo>
                        <a:pt x="198" y="179"/>
                        <a:pt x="208" y="194"/>
                        <a:pt x="193" y="192"/>
                      </a:cubicBezTo>
                      <a:cubicBezTo>
                        <a:pt x="178" y="190"/>
                        <a:pt x="121" y="144"/>
                        <a:pt x="104" y="146"/>
                      </a:cubicBezTo>
                      <a:cubicBezTo>
                        <a:pt x="87" y="148"/>
                        <a:pt x="93" y="185"/>
                        <a:pt x="91" y="204"/>
                      </a:cubicBezTo>
                      <a:cubicBezTo>
                        <a:pt x="89" y="223"/>
                        <a:pt x="100" y="257"/>
                        <a:pt x="94" y="263"/>
                      </a:cubicBezTo>
                      <a:cubicBezTo>
                        <a:pt x="88" y="269"/>
                        <a:pt x="66" y="251"/>
                        <a:pt x="53" y="242"/>
                      </a:cubicBezTo>
                      <a:cubicBezTo>
                        <a:pt x="40" y="233"/>
                        <a:pt x="26" y="200"/>
                        <a:pt x="17" y="208"/>
                      </a:cubicBezTo>
                      <a:cubicBezTo>
                        <a:pt x="8" y="216"/>
                        <a:pt x="4" y="254"/>
                        <a:pt x="0" y="293"/>
                      </a:cubicBezTo>
                    </a:path>
                  </a:pathLst>
                </a:custGeom>
                <a:noFill/>
                <a:ln w="12700">
                  <a:solidFill>
                    <a:schemeClr val="tx1"/>
                  </a:solidFill>
                  <a:round/>
                  <a:headEnd/>
                  <a:tailEnd/>
                </a:ln>
                <a:scene3d>
                  <a:camera prst="legacyPerspectiveFront">
                    <a:rot lat="21299992" lon="20699993" rev="0"/>
                  </a:camera>
                  <a:lightRig rig="legacyFlat2" dir="t"/>
                </a:scene3d>
                <a:sp3d prstMaterial="legacyMatte">
                  <a:bevelT w="13500" h="13500" prst="angle"/>
                  <a:bevelB w="13500" h="13500" prst="angle"/>
                  <a:extrusionClr>
                    <a:schemeClr val="bg2"/>
                  </a:extrusionClr>
                </a:sp3d>
              </p:spPr>
              <p:txBody>
                <a:bodyPr>
                  <a:prstTxWarp prst="textNoShape">
                    <a:avLst/>
                  </a:prstTxWarp>
                  <a:flatTx/>
                </a:bodyPr>
                <a:lstStyle/>
                <a:p>
                  <a:endParaRPr lang="es-ES"/>
                </a:p>
              </p:txBody>
            </p:sp>
            <p:sp>
              <p:nvSpPr>
                <p:cNvPr id="269379" name="Freeform 84"/>
                <p:cNvSpPr>
                  <a:spLocks/>
                </p:cNvSpPr>
                <p:nvPr/>
              </p:nvSpPr>
              <p:spPr bwMode="auto">
                <a:xfrm rot="-138036">
                  <a:off x="3659" y="3402"/>
                  <a:ext cx="502" cy="443"/>
                </a:xfrm>
                <a:custGeom>
                  <a:avLst/>
                  <a:gdLst>
                    <a:gd name="T0" fmla="*/ 1135 w 334"/>
                    <a:gd name="T1" fmla="*/ 138 h 293"/>
                    <a:gd name="T2" fmla="*/ 890 w 334"/>
                    <a:gd name="T3" fmla="*/ 41 h 293"/>
                    <a:gd name="T4" fmla="*/ 971 w 334"/>
                    <a:gd name="T5" fmla="*/ 387 h 293"/>
                    <a:gd name="T6" fmla="*/ 782 w 334"/>
                    <a:gd name="T7" fmla="*/ 358 h 293"/>
                    <a:gd name="T8" fmla="*/ 628 w 334"/>
                    <a:gd name="T9" fmla="*/ 277 h 293"/>
                    <a:gd name="T10" fmla="*/ 669 w 334"/>
                    <a:gd name="T11" fmla="*/ 553 h 293"/>
                    <a:gd name="T12" fmla="*/ 655 w 334"/>
                    <a:gd name="T13" fmla="*/ 662 h 293"/>
                    <a:gd name="T14" fmla="*/ 352 w 334"/>
                    <a:gd name="T15" fmla="*/ 505 h 293"/>
                    <a:gd name="T16" fmla="*/ 310 w 334"/>
                    <a:gd name="T17" fmla="*/ 705 h 293"/>
                    <a:gd name="T18" fmla="*/ 319 w 334"/>
                    <a:gd name="T19" fmla="*/ 910 h 293"/>
                    <a:gd name="T20" fmla="*/ 180 w 334"/>
                    <a:gd name="T21" fmla="*/ 836 h 293"/>
                    <a:gd name="T22" fmla="*/ 59 w 334"/>
                    <a:gd name="T23" fmla="*/ 718 h 293"/>
                    <a:gd name="T24" fmla="*/ 0 w 334"/>
                    <a:gd name="T25" fmla="*/ 1013 h 29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34"/>
                    <a:gd name="T40" fmla="*/ 0 h 293"/>
                    <a:gd name="T41" fmla="*/ 334 w 334"/>
                    <a:gd name="T42" fmla="*/ 293 h 29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34" h="293">
                      <a:moveTo>
                        <a:pt x="334" y="40"/>
                      </a:moveTo>
                      <a:cubicBezTo>
                        <a:pt x="302" y="20"/>
                        <a:pt x="270" y="0"/>
                        <a:pt x="262" y="12"/>
                      </a:cubicBezTo>
                      <a:cubicBezTo>
                        <a:pt x="254" y="24"/>
                        <a:pt x="291" y="97"/>
                        <a:pt x="286" y="112"/>
                      </a:cubicBezTo>
                      <a:cubicBezTo>
                        <a:pt x="281" y="127"/>
                        <a:pt x="247" y="109"/>
                        <a:pt x="230" y="104"/>
                      </a:cubicBezTo>
                      <a:cubicBezTo>
                        <a:pt x="213" y="99"/>
                        <a:pt x="190" y="71"/>
                        <a:pt x="185" y="80"/>
                      </a:cubicBezTo>
                      <a:cubicBezTo>
                        <a:pt x="180" y="89"/>
                        <a:pt x="196" y="141"/>
                        <a:pt x="197" y="160"/>
                      </a:cubicBezTo>
                      <a:cubicBezTo>
                        <a:pt x="198" y="179"/>
                        <a:pt x="208" y="194"/>
                        <a:pt x="193" y="192"/>
                      </a:cubicBezTo>
                      <a:cubicBezTo>
                        <a:pt x="178" y="190"/>
                        <a:pt x="121" y="144"/>
                        <a:pt x="104" y="146"/>
                      </a:cubicBezTo>
                      <a:cubicBezTo>
                        <a:pt x="87" y="148"/>
                        <a:pt x="93" y="185"/>
                        <a:pt x="91" y="204"/>
                      </a:cubicBezTo>
                      <a:cubicBezTo>
                        <a:pt x="89" y="223"/>
                        <a:pt x="100" y="257"/>
                        <a:pt x="94" y="263"/>
                      </a:cubicBezTo>
                      <a:cubicBezTo>
                        <a:pt x="88" y="269"/>
                        <a:pt x="66" y="251"/>
                        <a:pt x="53" y="242"/>
                      </a:cubicBezTo>
                      <a:cubicBezTo>
                        <a:pt x="40" y="233"/>
                        <a:pt x="26" y="200"/>
                        <a:pt x="17" y="208"/>
                      </a:cubicBezTo>
                      <a:cubicBezTo>
                        <a:pt x="8" y="216"/>
                        <a:pt x="4" y="254"/>
                        <a:pt x="0" y="293"/>
                      </a:cubicBezTo>
                    </a:path>
                  </a:pathLst>
                </a:custGeom>
                <a:noFill/>
                <a:ln w="12700">
                  <a:solidFill>
                    <a:srgbClr val="FF0000"/>
                  </a:solidFill>
                  <a:round/>
                  <a:headEnd/>
                  <a:tailEnd/>
                </a:ln>
                <a:scene3d>
                  <a:camera prst="legacyPerspectiveFront">
                    <a:rot lat="21299992" lon="20699993" rev="0"/>
                  </a:camera>
                  <a:lightRig rig="legacyFlat2" dir="t"/>
                </a:scene3d>
                <a:sp3d prstMaterial="legacyMatte">
                  <a:bevelT w="13500" h="13500" prst="angle"/>
                  <a:bevelB w="13500" h="13500" prst="angle"/>
                  <a:extrusionClr>
                    <a:schemeClr val="bg2"/>
                  </a:extrusionClr>
                </a:sp3d>
              </p:spPr>
              <p:txBody>
                <a:bodyPr>
                  <a:prstTxWarp prst="textNoShape">
                    <a:avLst/>
                  </a:prstTxWarp>
                  <a:flatTx/>
                </a:bodyPr>
                <a:lstStyle/>
                <a:p>
                  <a:endParaRPr lang="es-ES"/>
                </a:p>
              </p:txBody>
            </p:sp>
          </p:grpSp>
          <p:sp>
            <p:nvSpPr>
              <p:cNvPr id="269377" name="Text Box 85"/>
              <p:cNvSpPr txBox="1">
                <a:spLocks noChangeArrowheads="1"/>
              </p:cNvSpPr>
              <p:nvPr/>
            </p:nvSpPr>
            <p:spPr bwMode="auto">
              <a:xfrm>
                <a:off x="2878" y="4009"/>
                <a:ext cx="1091" cy="192"/>
              </a:xfrm>
              <a:prstGeom prst="rect">
                <a:avLst/>
              </a:prstGeom>
              <a:noFill/>
              <a:ln w="9525">
                <a:noFill/>
                <a:miter lim="800000"/>
                <a:headEnd/>
                <a:tailEnd/>
              </a:ln>
            </p:spPr>
            <p:txBody>
              <a:bodyPr>
                <a:prstTxWarp prst="textNoShape">
                  <a:avLst/>
                </a:prstTxWarp>
                <a:spAutoFit/>
              </a:bodyPr>
              <a:lstStyle/>
              <a:p>
                <a:pPr algn="ctr">
                  <a:spcBef>
                    <a:spcPct val="50000"/>
                  </a:spcBef>
                </a:pPr>
                <a:r>
                  <a:rPr lang="en-US" sz="1400" b="1"/>
                  <a:t>Transcription</a:t>
                </a:r>
              </a:p>
            </p:txBody>
          </p:sp>
        </p:grpSp>
      </p:grpSp>
      <p:sp>
        <p:nvSpPr>
          <p:cNvPr id="78852" name="Text Box 86"/>
          <p:cNvSpPr txBox="1">
            <a:spLocks noChangeArrowheads="1"/>
          </p:cNvSpPr>
          <p:nvPr/>
        </p:nvSpPr>
        <p:spPr bwMode="auto">
          <a:xfrm>
            <a:off x="6205538" y="2636838"/>
            <a:ext cx="2443162" cy="476250"/>
          </a:xfrm>
          <a:prstGeom prst="rect">
            <a:avLst/>
          </a:prstGeom>
          <a:noFill/>
          <a:ln w="9525">
            <a:noFill/>
            <a:miter lim="800000"/>
            <a:headEnd/>
            <a:tailEnd/>
          </a:ln>
        </p:spPr>
        <p:txBody>
          <a:bodyPr>
            <a:prstTxWarp prst="textNoShape">
              <a:avLst/>
            </a:prstTxWarp>
            <a:spAutoFit/>
          </a:bodyPr>
          <a:lstStyle/>
          <a:p>
            <a:pPr algn="ctr">
              <a:buFont typeface="Wingdings" charset="2"/>
              <a:buNone/>
            </a:pPr>
            <a:r>
              <a:rPr lang="en-US" sz="1400" b="1"/>
              <a:t>TGF</a:t>
            </a:r>
            <a:r>
              <a:rPr lang="el-GR" sz="1400" b="1"/>
              <a:t>α</a:t>
            </a:r>
            <a:r>
              <a:rPr lang="en-US" sz="1400" b="1"/>
              <a:t> Interleukin-8 </a:t>
            </a:r>
            <a:br>
              <a:rPr lang="en-US" sz="1400" b="1"/>
            </a:br>
            <a:r>
              <a:rPr lang="en-US" sz="1400" b="1"/>
              <a:t>bFGF VEGF</a:t>
            </a:r>
          </a:p>
        </p:txBody>
      </p:sp>
      <p:sp>
        <p:nvSpPr>
          <p:cNvPr id="78853" name="Arc 87"/>
          <p:cNvSpPr>
            <a:spLocks/>
          </p:cNvSpPr>
          <p:nvPr/>
        </p:nvSpPr>
        <p:spPr bwMode="auto">
          <a:xfrm rot="3633281">
            <a:off x="4922044" y="2637632"/>
            <a:ext cx="2895600" cy="2646362"/>
          </a:xfrm>
          <a:custGeom>
            <a:avLst/>
            <a:gdLst>
              <a:gd name="T0" fmla="*/ 2147483647 w 21600"/>
              <a:gd name="T1" fmla="*/ 0 h 21660"/>
              <a:gd name="T2" fmla="*/ 2147483647 w 21600"/>
              <a:gd name="T3" fmla="*/ 2147483647 h 21660"/>
              <a:gd name="T4" fmla="*/ 0 w 21600"/>
              <a:gd name="T5" fmla="*/ 2147483647 h 21660"/>
              <a:gd name="T6" fmla="*/ 0 60000 65536"/>
              <a:gd name="T7" fmla="*/ 0 60000 65536"/>
              <a:gd name="T8" fmla="*/ 0 60000 65536"/>
              <a:gd name="T9" fmla="*/ 0 w 21600"/>
              <a:gd name="T10" fmla="*/ 0 h 21660"/>
              <a:gd name="T11" fmla="*/ 21600 w 21600"/>
              <a:gd name="T12" fmla="*/ 21660 h 21660"/>
            </a:gdLst>
            <a:ahLst/>
            <a:cxnLst>
              <a:cxn ang="T6">
                <a:pos x="T0" y="T1"/>
              </a:cxn>
              <a:cxn ang="T7">
                <a:pos x="T2" y="T3"/>
              </a:cxn>
              <a:cxn ang="T8">
                <a:pos x="T4" y="T5"/>
              </a:cxn>
            </a:cxnLst>
            <a:rect l="T9" t="T10" r="T11" b="T12"/>
            <a:pathLst>
              <a:path w="21600" h="21660" fill="none" extrusionOk="0">
                <a:moveTo>
                  <a:pt x="9532" y="0"/>
                </a:moveTo>
                <a:cubicBezTo>
                  <a:pt x="16920" y="3633"/>
                  <a:pt x="21600" y="11150"/>
                  <a:pt x="21600" y="19383"/>
                </a:cubicBezTo>
                <a:cubicBezTo>
                  <a:pt x="21600" y="20143"/>
                  <a:pt x="21559" y="20903"/>
                  <a:pt x="21479" y="21659"/>
                </a:cubicBezTo>
              </a:path>
              <a:path w="21600" h="21660" stroke="0" extrusionOk="0">
                <a:moveTo>
                  <a:pt x="9532" y="0"/>
                </a:moveTo>
                <a:cubicBezTo>
                  <a:pt x="16920" y="3633"/>
                  <a:pt x="21600" y="11150"/>
                  <a:pt x="21600" y="19383"/>
                </a:cubicBezTo>
                <a:cubicBezTo>
                  <a:pt x="21600" y="20143"/>
                  <a:pt x="21559" y="20903"/>
                  <a:pt x="21479" y="21659"/>
                </a:cubicBezTo>
                <a:lnTo>
                  <a:pt x="0" y="19383"/>
                </a:lnTo>
                <a:close/>
              </a:path>
            </a:pathLst>
          </a:custGeom>
          <a:noFill/>
          <a:ln w="28575">
            <a:solidFill>
              <a:schemeClr val="tx1"/>
            </a:solidFill>
            <a:round/>
            <a:headEnd type="triangle" w="med" len="med"/>
            <a:tailEnd/>
          </a:ln>
        </p:spPr>
        <p:txBody>
          <a:bodyPr wrap="none" anchor="ctr">
            <a:prstTxWarp prst="textNoShape">
              <a:avLst/>
            </a:prstTxWarp>
          </a:bodyPr>
          <a:lstStyle/>
          <a:p>
            <a:endParaRPr lang="es-ES"/>
          </a:p>
        </p:txBody>
      </p:sp>
      <p:grpSp>
        <p:nvGrpSpPr>
          <p:cNvPr id="31" name="Group 88"/>
          <p:cNvGrpSpPr>
            <a:grpSpLocks/>
          </p:cNvGrpSpPr>
          <p:nvPr/>
        </p:nvGrpSpPr>
        <p:grpSpPr bwMode="auto">
          <a:xfrm>
            <a:off x="5965825" y="1173163"/>
            <a:ext cx="2871788" cy="1230312"/>
            <a:chOff x="3758" y="739"/>
            <a:chExt cx="1809" cy="775"/>
          </a:xfrm>
        </p:grpSpPr>
        <p:grpSp>
          <p:nvGrpSpPr>
            <p:cNvPr id="140384" name="Group 89"/>
            <p:cNvGrpSpPr>
              <a:grpSpLocks/>
            </p:cNvGrpSpPr>
            <p:nvPr/>
          </p:nvGrpSpPr>
          <p:grpSpPr bwMode="auto">
            <a:xfrm>
              <a:off x="4619" y="789"/>
              <a:ext cx="948" cy="725"/>
              <a:chOff x="4619" y="789"/>
              <a:chExt cx="948" cy="725"/>
            </a:xfrm>
          </p:grpSpPr>
          <p:sp>
            <p:nvSpPr>
              <p:cNvPr id="269345" name="Text Box 90"/>
              <p:cNvSpPr txBox="1">
                <a:spLocks noChangeArrowheads="1"/>
              </p:cNvSpPr>
              <p:nvPr/>
            </p:nvSpPr>
            <p:spPr bwMode="auto">
              <a:xfrm>
                <a:off x="4619" y="1322"/>
                <a:ext cx="948" cy="192"/>
              </a:xfrm>
              <a:prstGeom prst="rect">
                <a:avLst/>
              </a:prstGeom>
              <a:noFill/>
              <a:ln w="9525">
                <a:noFill/>
                <a:miter lim="800000"/>
                <a:headEnd/>
                <a:tailEnd/>
              </a:ln>
            </p:spPr>
            <p:txBody>
              <a:bodyPr>
                <a:prstTxWarp prst="textNoShape">
                  <a:avLst/>
                </a:prstTxWarp>
                <a:spAutoFit/>
              </a:bodyPr>
              <a:lstStyle/>
              <a:p>
                <a:pPr algn="ctr">
                  <a:spcBef>
                    <a:spcPct val="50000"/>
                  </a:spcBef>
                </a:pPr>
                <a:r>
                  <a:rPr lang="en-US" sz="1400" b="1"/>
                  <a:t>Metastasis</a:t>
                </a:r>
              </a:p>
            </p:txBody>
          </p:sp>
          <p:grpSp>
            <p:nvGrpSpPr>
              <p:cNvPr id="140385" name="Group 91"/>
              <p:cNvGrpSpPr>
                <a:grpSpLocks/>
              </p:cNvGrpSpPr>
              <p:nvPr/>
            </p:nvGrpSpPr>
            <p:grpSpPr bwMode="auto">
              <a:xfrm flipH="1">
                <a:off x="4769" y="789"/>
                <a:ext cx="590" cy="480"/>
                <a:chOff x="4405" y="2253"/>
                <a:chExt cx="944" cy="767"/>
              </a:xfrm>
            </p:grpSpPr>
            <p:grpSp>
              <p:nvGrpSpPr>
                <p:cNvPr id="140386" name="Group 92"/>
                <p:cNvGrpSpPr>
                  <a:grpSpLocks/>
                </p:cNvGrpSpPr>
                <p:nvPr/>
              </p:nvGrpSpPr>
              <p:grpSpPr bwMode="auto">
                <a:xfrm>
                  <a:off x="4544" y="2253"/>
                  <a:ext cx="608" cy="574"/>
                  <a:chOff x="4448" y="3053"/>
                  <a:chExt cx="608" cy="574"/>
                </a:xfrm>
              </p:grpSpPr>
              <p:sp>
                <p:nvSpPr>
                  <p:cNvPr id="269365" name="Freeform 93"/>
                  <p:cNvSpPr>
                    <a:spLocks/>
                  </p:cNvSpPr>
                  <p:nvPr/>
                </p:nvSpPr>
                <p:spPr bwMode="auto">
                  <a:xfrm>
                    <a:off x="4457" y="3067"/>
                    <a:ext cx="599" cy="560"/>
                  </a:xfrm>
                  <a:custGeom>
                    <a:avLst/>
                    <a:gdLst>
                      <a:gd name="T0" fmla="*/ 230 w 599"/>
                      <a:gd name="T1" fmla="*/ 304 h 560"/>
                      <a:gd name="T2" fmla="*/ 179 w 599"/>
                      <a:gd name="T3" fmla="*/ 436 h 560"/>
                      <a:gd name="T4" fmla="*/ 201 w 599"/>
                      <a:gd name="T5" fmla="*/ 540 h 560"/>
                      <a:gd name="T6" fmla="*/ 273 w 599"/>
                      <a:gd name="T7" fmla="*/ 547 h 560"/>
                      <a:gd name="T8" fmla="*/ 256 w 599"/>
                      <a:gd name="T9" fmla="*/ 463 h 560"/>
                      <a:gd name="T10" fmla="*/ 223 w 599"/>
                      <a:gd name="T11" fmla="*/ 439 h 560"/>
                      <a:gd name="T12" fmla="*/ 311 w 599"/>
                      <a:gd name="T13" fmla="*/ 321 h 560"/>
                      <a:gd name="T14" fmla="*/ 357 w 599"/>
                      <a:gd name="T15" fmla="*/ 360 h 560"/>
                      <a:gd name="T16" fmla="*/ 491 w 599"/>
                      <a:gd name="T17" fmla="*/ 396 h 560"/>
                      <a:gd name="T18" fmla="*/ 587 w 599"/>
                      <a:gd name="T19" fmla="*/ 381 h 560"/>
                      <a:gd name="T20" fmla="*/ 561 w 599"/>
                      <a:gd name="T21" fmla="*/ 328 h 560"/>
                      <a:gd name="T22" fmla="*/ 446 w 599"/>
                      <a:gd name="T23" fmla="*/ 340 h 560"/>
                      <a:gd name="T24" fmla="*/ 383 w 599"/>
                      <a:gd name="T25" fmla="*/ 316 h 560"/>
                      <a:gd name="T26" fmla="*/ 391 w 599"/>
                      <a:gd name="T27" fmla="*/ 268 h 560"/>
                      <a:gd name="T28" fmla="*/ 359 w 599"/>
                      <a:gd name="T29" fmla="*/ 208 h 560"/>
                      <a:gd name="T30" fmla="*/ 338 w 599"/>
                      <a:gd name="T31" fmla="*/ 187 h 560"/>
                      <a:gd name="T32" fmla="*/ 371 w 599"/>
                      <a:gd name="T33" fmla="*/ 146 h 560"/>
                      <a:gd name="T34" fmla="*/ 451 w 599"/>
                      <a:gd name="T35" fmla="*/ 141 h 560"/>
                      <a:gd name="T36" fmla="*/ 506 w 599"/>
                      <a:gd name="T37" fmla="*/ 96 h 560"/>
                      <a:gd name="T38" fmla="*/ 472 w 599"/>
                      <a:gd name="T39" fmla="*/ 50 h 560"/>
                      <a:gd name="T40" fmla="*/ 388 w 599"/>
                      <a:gd name="T41" fmla="*/ 81 h 560"/>
                      <a:gd name="T42" fmla="*/ 347 w 599"/>
                      <a:gd name="T43" fmla="*/ 110 h 560"/>
                      <a:gd name="T44" fmla="*/ 302 w 599"/>
                      <a:gd name="T45" fmla="*/ 168 h 560"/>
                      <a:gd name="T46" fmla="*/ 254 w 599"/>
                      <a:gd name="T47" fmla="*/ 141 h 560"/>
                      <a:gd name="T48" fmla="*/ 239 w 599"/>
                      <a:gd name="T49" fmla="*/ 33 h 560"/>
                      <a:gd name="T50" fmla="*/ 167 w 599"/>
                      <a:gd name="T51" fmla="*/ 2 h 560"/>
                      <a:gd name="T52" fmla="*/ 131 w 599"/>
                      <a:gd name="T53" fmla="*/ 19 h 560"/>
                      <a:gd name="T54" fmla="*/ 151 w 599"/>
                      <a:gd name="T55" fmla="*/ 72 h 560"/>
                      <a:gd name="T56" fmla="*/ 206 w 599"/>
                      <a:gd name="T57" fmla="*/ 103 h 560"/>
                      <a:gd name="T58" fmla="*/ 225 w 599"/>
                      <a:gd name="T59" fmla="*/ 160 h 560"/>
                      <a:gd name="T60" fmla="*/ 208 w 599"/>
                      <a:gd name="T61" fmla="*/ 175 h 560"/>
                      <a:gd name="T62" fmla="*/ 194 w 599"/>
                      <a:gd name="T63" fmla="*/ 213 h 560"/>
                      <a:gd name="T64" fmla="*/ 95 w 599"/>
                      <a:gd name="T65" fmla="*/ 182 h 560"/>
                      <a:gd name="T66" fmla="*/ 28 w 599"/>
                      <a:gd name="T67" fmla="*/ 184 h 560"/>
                      <a:gd name="T68" fmla="*/ 2 w 599"/>
                      <a:gd name="T69" fmla="*/ 235 h 560"/>
                      <a:gd name="T70" fmla="*/ 43 w 599"/>
                      <a:gd name="T71" fmla="*/ 290 h 560"/>
                      <a:gd name="T72" fmla="*/ 110 w 599"/>
                      <a:gd name="T73" fmla="*/ 259 h 560"/>
                      <a:gd name="T74" fmla="*/ 129 w 599"/>
                      <a:gd name="T75" fmla="*/ 240 h 560"/>
                      <a:gd name="T76" fmla="*/ 201 w 599"/>
                      <a:gd name="T77" fmla="*/ 261 h 560"/>
                      <a:gd name="T78" fmla="*/ 230 w 599"/>
                      <a:gd name="T79" fmla="*/ 304 h 56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99"/>
                      <a:gd name="T121" fmla="*/ 0 h 560"/>
                      <a:gd name="T122" fmla="*/ 599 w 599"/>
                      <a:gd name="T123" fmla="*/ 560 h 56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99" h="560">
                        <a:moveTo>
                          <a:pt x="230" y="304"/>
                        </a:moveTo>
                        <a:cubicBezTo>
                          <a:pt x="226" y="333"/>
                          <a:pt x="184" y="397"/>
                          <a:pt x="179" y="436"/>
                        </a:cubicBezTo>
                        <a:cubicBezTo>
                          <a:pt x="174" y="475"/>
                          <a:pt x="185" y="522"/>
                          <a:pt x="201" y="540"/>
                        </a:cubicBezTo>
                        <a:cubicBezTo>
                          <a:pt x="217" y="558"/>
                          <a:pt x="264" y="560"/>
                          <a:pt x="273" y="547"/>
                        </a:cubicBezTo>
                        <a:cubicBezTo>
                          <a:pt x="282" y="534"/>
                          <a:pt x="264" y="481"/>
                          <a:pt x="256" y="463"/>
                        </a:cubicBezTo>
                        <a:cubicBezTo>
                          <a:pt x="248" y="445"/>
                          <a:pt x="214" y="463"/>
                          <a:pt x="223" y="439"/>
                        </a:cubicBezTo>
                        <a:cubicBezTo>
                          <a:pt x="232" y="415"/>
                          <a:pt x="289" y="334"/>
                          <a:pt x="311" y="321"/>
                        </a:cubicBezTo>
                        <a:cubicBezTo>
                          <a:pt x="333" y="308"/>
                          <a:pt x="327" y="348"/>
                          <a:pt x="357" y="360"/>
                        </a:cubicBezTo>
                        <a:cubicBezTo>
                          <a:pt x="387" y="372"/>
                          <a:pt x="453" y="393"/>
                          <a:pt x="491" y="396"/>
                        </a:cubicBezTo>
                        <a:cubicBezTo>
                          <a:pt x="529" y="399"/>
                          <a:pt x="575" y="392"/>
                          <a:pt x="587" y="381"/>
                        </a:cubicBezTo>
                        <a:cubicBezTo>
                          <a:pt x="599" y="370"/>
                          <a:pt x="584" y="335"/>
                          <a:pt x="561" y="328"/>
                        </a:cubicBezTo>
                        <a:cubicBezTo>
                          <a:pt x="538" y="321"/>
                          <a:pt x="476" y="342"/>
                          <a:pt x="446" y="340"/>
                        </a:cubicBezTo>
                        <a:cubicBezTo>
                          <a:pt x="416" y="338"/>
                          <a:pt x="392" y="328"/>
                          <a:pt x="383" y="316"/>
                        </a:cubicBezTo>
                        <a:cubicBezTo>
                          <a:pt x="374" y="304"/>
                          <a:pt x="395" y="286"/>
                          <a:pt x="391" y="268"/>
                        </a:cubicBezTo>
                        <a:cubicBezTo>
                          <a:pt x="387" y="250"/>
                          <a:pt x="368" y="221"/>
                          <a:pt x="359" y="208"/>
                        </a:cubicBezTo>
                        <a:cubicBezTo>
                          <a:pt x="350" y="195"/>
                          <a:pt x="336" y="197"/>
                          <a:pt x="338" y="187"/>
                        </a:cubicBezTo>
                        <a:cubicBezTo>
                          <a:pt x="340" y="177"/>
                          <a:pt x="352" y="154"/>
                          <a:pt x="371" y="146"/>
                        </a:cubicBezTo>
                        <a:cubicBezTo>
                          <a:pt x="390" y="138"/>
                          <a:pt x="429" y="149"/>
                          <a:pt x="451" y="141"/>
                        </a:cubicBezTo>
                        <a:cubicBezTo>
                          <a:pt x="473" y="133"/>
                          <a:pt x="503" y="111"/>
                          <a:pt x="506" y="96"/>
                        </a:cubicBezTo>
                        <a:cubicBezTo>
                          <a:pt x="509" y="81"/>
                          <a:pt x="492" y="52"/>
                          <a:pt x="472" y="50"/>
                        </a:cubicBezTo>
                        <a:cubicBezTo>
                          <a:pt x="452" y="48"/>
                          <a:pt x="409" y="71"/>
                          <a:pt x="388" y="81"/>
                        </a:cubicBezTo>
                        <a:cubicBezTo>
                          <a:pt x="367" y="91"/>
                          <a:pt x="361" y="96"/>
                          <a:pt x="347" y="110"/>
                        </a:cubicBezTo>
                        <a:cubicBezTo>
                          <a:pt x="333" y="124"/>
                          <a:pt x="317" y="163"/>
                          <a:pt x="302" y="168"/>
                        </a:cubicBezTo>
                        <a:cubicBezTo>
                          <a:pt x="287" y="173"/>
                          <a:pt x="264" y="163"/>
                          <a:pt x="254" y="141"/>
                        </a:cubicBezTo>
                        <a:cubicBezTo>
                          <a:pt x="244" y="119"/>
                          <a:pt x="253" y="56"/>
                          <a:pt x="239" y="33"/>
                        </a:cubicBezTo>
                        <a:cubicBezTo>
                          <a:pt x="225" y="10"/>
                          <a:pt x="185" y="4"/>
                          <a:pt x="167" y="2"/>
                        </a:cubicBezTo>
                        <a:cubicBezTo>
                          <a:pt x="149" y="0"/>
                          <a:pt x="134" y="7"/>
                          <a:pt x="131" y="19"/>
                        </a:cubicBezTo>
                        <a:cubicBezTo>
                          <a:pt x="128" y="31"/>
                          <a:pt x="139" y="58"/>
                          <a:pt x="151" y="72"/>
                        </a:cubicBezTo>
                        <a:cubicBezTo>
                          <a:pt x="163" y="86"/>
                          <a:pt x="194" y="88"/>
                          <a:pt x="206" y="103"/>
                        </a:cubicBezTo>
                        <a:cubicBezTo>
                          <a:pt x="218" y="118"/>
                          <a:pt x="225" y="148"/>
                          <a:pt x="225" y="160"/>
                        </a:cubicBezTo>
                        <a:cubicBezTo>
                          <a:pt x="225" y="172"/>
                          <a:pt x="213" y="166"/>
                          <a:pt x="208" y="175"/>
                        </a:cubicBezTo>
                        <a:cubicBezTo>
                          <a:pt x="203" y="184"/>
                          <a:pt x="213" y="212"/>
                          <a:pt x="194" y="213"/>
                        </a:cubicBezTo>
                        <a:cubicBezTo>
                          <a:pt x="175" y="214"/>
                          <a:pt x="123" y="187"/>
                          <a:pt x="95" y="182"/>
                        </a:cubicBezTo>
                        <a:cubicBezTo>
                          <a:pt x="67" y="177"/>
                          <a:pt x="43" y="175"/>
                          <a:pt x="28" y="184"/>
                        </a:cubicBezTo>
                        <a:cubicBezTo>
                          <a:pt x="13" y="193"/>
                          <a:pt x="0" y="217"/>
                          <a:pt x="2" y="235"/>
                        </a:cubicBezTo>
                        <a:cubicBezTo>
                          <a:pt x="4" y="253"/>
                          <a:pt x="25" y="286"/>
                          <a:pt x="43" y="290"/>
                        </a:cubicBezTo>
                        <a:cubicBezTo>
                          <a:pt x="61" y="294"/>
                          <a:pt x="96" y="267"/>
                          <a:pt x="110" y="259"/>
                        </a:cubicBezTo>
                        <a:cubicBezTo>
                          <a:pt x="124" y="251"/>
                          <a:pt x="114" y="240"/>
                          <a:pt x="129" y="240"/>
                        </a:cubicBezTo>
                        <a:cubicBezTo>
                          <a:pt x="144" y="240"/>
                          <a:pt x="183" y="251"/>
                          <a:pt x="201" y="261"/>
                        </a:cubicBezTo>
                        <a:cubicBezTo>
                          <a:pt x="219" y="271"/>
                          <a:pt x="234" y="275"/>
                          <a:pt x="230" y="304"/>
                        </a:cubicBezTo>
                        <a:close/>
                      </a:path>
                    </a:pathLst>
                  </a:custGeom>
                  <a:solidFill>
                    <a:srgbClr val="545458"/>
                  </a:solidFill>
                  <a:ln w="9525">
                    <a:noFill/>
                    <a:round/>
                    <a:headEnd/>
                    <a:tailEnd/>
                  </a:ln>
                </p:spPr>
                <p:txBody>
                  <a:bodyPr>
                    <a:prstTxWarp prst="textNoShape">
                      <a:avLst/>
                    </a:prstTxWarp>
                  </a:bodyPr>
                  <a:lstStyle/>
                  <a:p>
                    <a:endParaRPr lang="es-ES"/>
                  </a:p>
                </p:txBody>
              </p:sp>
              <p:sp>
                <p:nvSpPr>
                  <p:cNvPr id="269366" name="Freeform 94"/>
                  <p:cNvSpPr>
                    <a:spLocks/>
                  </p:cNvSpPr>
                  <p:nvPr/>
                </p:nvSpPr>
                <p:spPr bwMode="auto">
                  <a:xfrm>
                    <a:off x="4448" y="3053"/>
                    <a:ext cx="599" cy="560"/>
                  </a:xfrm>
                  <a:custGeom>
                    <a:avLst/>
                    <a:gdLst>
                      <a:gd name="T0" fmla="*/ 230 w 599"/>
                      <a:gd name="T1" fmla="*/ 304 h 560"/>
                      <a:gd name="T2" fmla="*/ 179 w 599"/>
                      <a:gd name="T3" fmla="*/ 436 h 560"/>
                      <a:gd name="T4" fmla="*/ 201 w 599"/>
                      <a:gd name="T5" fmla="*/ 540 h 560"/>
                      <a:gd name="T6" fmla="*/ 273 w 599"/>
                      <a:gd name="T7" fmla="*/ 547 h 560"/>
                      <a:gd name="T8" fmla="*/ 256 w 599"/>
                      <a:gd name="T9" fmla="*/ 463 h 560"/>
                      <a:gd name="T10" fmla="*/ 223 w 599"/>
                      <a:gd name="T11" fmla="*/ 439 h 560"/>
                      <a:gd name="T12" fmla="*/ 311 w 599"/>
                      <a:gd name="T13" fmla="*/ 321 h 560"/>
                      <a:gd name="T14" fmla="*/ 357 w 599"/>
                      <a:gd name="T15" fmla="*/ 360 h 560"/>
                      <a:gd name="T16" fmla="*/ 491 w 599"/>
                      <a:gd name="T17" fmla="*/ 396 h 560"/>
                      <a:gd name="T18" fmla="*/ 587 w 599"/>
                      <a:gd name="T19" fmla="*/ 381 h 560"/>
                      <a:gd name="T20" fmla="*/ 561 w 599"/>
                      <a:gd name="T21" fmla="*/ 328 h 560"/>
                      <a:gd name="T22" fmla="*/ 446 w 599"/>
                      <a:gd name="T23" fmla="*/ 340 h 560"/>
                      <a:gd name="T24" fmla="*/ 383 w 599"/>
                      <a:gd name="T25" fmla="*/ 316 h 560"/>
                      <a:gd name="T26" fmla="*/ 391 w 599"/>
                      <a:gd name="T27" fmla="*/ 268 h 560"/>
                      <a:gd name="T28" fmla="*/ 359 w 599"/>
                      <a:gd name="T29" fmla="*/ 208 h 560"/>
                      <a:gd name="T30" fmla="*/ 338 w 599"/>
                      <a:gd name="T31" fmla="*/ 187 h 560"/>
                      <a:gd name="T32" fmla="*/ 371 w 599"/>
                      <a:gd name="T33" fmla="*/ 146 h 560"/>
                      <a:gd name="T34" fmla="*/ 451 w 599"/>
                      <a:gd name="T35" fmla="*/ 141 h 560"/>
                      <a:gd name="T36" fmla="*/ 506 w 599"/>
                      <a:gd name="T37" fmla="*/ 96 h 560"/>
                      <a:gd name="T38" fmla="*/ 472 w 599"/>
                      <a:gd name="T39" fmla="*/ 50 h 560"/>
                      <a:gd name="T40" fmla="*/ 388 w 599"/>
                      <a:gd name="T41" fmla="*/ 81 h 560"/>
                      <a:gd name="T42" fmla="*/ 347 w 599"/>
                      <a:gd name="T43" fmla="*/ 110 h 560"/>
                      <a:gd name="T44" fmla="*/ 302 w 599"/>
                      <a:gd name="T45" fmla="*/ 168 h 560"/>
                      <a:gd name="T46" fmla="*/ 254 w 599"/>
                      <a:gd name="T47" fmla="*/ 141 h 560"/>
                      <a:gd name="T48" fmla="*/ 239 w 599"/>
                      <a:gd name="T49" fmla="*/ 33 h 560"/>
                      <a:gd name="T50" fmla="*/ 167 w 599"/>
                      <a:gd name="T51" fmla="*/ 2 h 560"/>
                      <a:gd name="T52" fmla="*/ 131 w 599"/>
                      <a:gd name="T53" fmla="*/ 19 h 560"/>
                      <a:gd name="T54" fmla="*/ 151 w 599"/>
                      <a:gd name="T55" fmla="*/ 72 h 560"/>
                      <a:gd name="T56" fmla="*/ 206 w 599"/>
                      <a:gd name="T57" fmla="*/ 103 h 560"/>
                      <a:gd name="T58" fmla="*/ 225 w 599"/>
                      <a:gd name="T59" fmla="*/ 160 h 560"/>
                      <a:gd name="T60" fmla="*/ 208 w 599"/>
                      <a:gd name="T61" fmla="*/ 175 h 560"/>
                      <a:gd name="T62" fmla="*/ 194 w 599"/>
                      <a:gd name="T63" fmla="*/ 213 h 560"/>
                      <a:gd name="T64" fmla="*/ 95 w 599"/>
                      <a:gd name="T65" fmla="*/ 182 h 560"/>
                      <a:gd name="T66" fmla="*/ 28 w 599"/>
                      <a:gd name="T67" fmla="*/ 184 h 560"/>
                      <a:gd name="T68" fmla="*/ 2 w 599"/>
                      <a:gd name="T69" fmla="*/ 235 h 560"/>
                      <a:gd name="T70" fmla="*/ 43 w 599"/>
                      <a:gd name="T71" fmla="*/ 290 h 560"/>
                      <a:gd name="T72" fmla="*/ 110 w 599"/>
                      <a:gd name="T73" fmla="*/ 259 h 560"/>
                      <a:gd name="T74" fmla="*/ 129 w 599"/>
                      <a:gd name="T75" fmla="*/ 240 h 560"/>
                      <a:gd name="T76" fmla="*/ 201 w 599"/>
                      <a:gd name="T77" fmla="*/ 261 h 560"/>
                      <a:gd name="T78" fmla="*/ 230 w 599"/>
                      <a:gd name="T79" fmla="*/ 304 h 56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99"/>
                      <a:gd name="T121" fmla="*/ 0 h 560"/>
                      <a:gd name="T122" fmla="*/ 599 w 599"/>
                      <a:gd name="T123" fmla="*/ 560 h 56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99" h="560">
                        <a:moveTo>
                          <a:pt x="230" y="304"/>
                        </a:moveTo>
                        <a:cubicBezTo>
                          <a:pt x="226" y="333"/>
                          <a:pt x="184" y="397"/>
                          <a:pt x="179" y="436"/>
                        </a:cubicBezTo>
                        <a:cubicBezTo>
                          <a:pt x="174" y="475"/>
                          <a:pt x="185" y="522"/>
                          <a:pt x="201" y="540"/>
                        </a:cubicBezTo>
                        <a:cubicBezTo>
                          <a:pt x="217" y="558"/>
                          <a:pt x="264" y="560"/>
                          <a:pt x="273" y="547"/>
                        </a:cubicBezTo>
                        <a:cubicBezTo>
                          <a:pt x="282" y="534"/>
                          <a:pt x="264" y="481"/>
                          <a:pt x="256" y="463"/>
                        </a:cubicBezTo>
                        <a:cubicBezTo>
                          <a:pt x="248" y="445"/>
                          <a:pt x="214" y="463"/>
                          <a:pt x="223" y="439"/>
                        </a:cubicBezTo>
                        <a:cubicBezTo>
                          <a:pt x="232" y="415"/>
                          <a:pt x="289" y="334"/>
                          <a:pt x="311" y="321"/>
                        </a:cubicBezTo>
                        <a:cubicBezTo>
                          <a:pt x="333" y="308"/>
                          <a:pt x="327" y="348"/>
                          <a:pt x="357" y="360"/>
                        </a:cubicBezTo>
                        <a:cubicBezTo>
                          <a:pt x="387" y="372"/>
                          <a:pt x="453" y="393"/>
                          <a:pt x="491" y="396"/>
                        </a:cubicBezTo>
                        <a:cubicBezTo>
                          <a:pt x="529" y="399"/>
                          <a:pt x="575" y="392"/>
                          <a:pt x="587" y="381"/>
                        </a:cubicBezTo>
                        <a:cubicBezTo>
                          <a:pt x="599" y="370"/>
                          <a:pt x="584" y="335"/>
                          <a:pt x="561" y="328"/>
                        </a:cubicBezTo>
                        <a:cubicBezTo>
                          <a:pt x="538" y="321"/>
                          <a:pt x="476" y="342"/>
                          <a:pt x="446" y="340"/>
                        </a:cubicBezTo>
                        <a:cubicBezTo>
                          <a:pt x="416" y="338"/>
                          <a:pt x="392" y="328"/>
                          <a:pt x="383" y="316"/>
                        </a:cubicBezTo>
                        <a:cubicBezTo>
                          <a:pt x="374" y="304"/>
                          <a:pt x="395" y="286"/>
                          <a:pt x="391" y="268"/>
                        </a:cubicBezTo>
                        <a:cubicBezTo>
                          <a:pt x="387" y="250"/>
                          <a:pt x="368" y="221"/>
                          <a:pt x="359" y="208"/>
                        </a:cubicBezTo>
                        <a:cubicBezTo>
                          <a:pt x="350" y="195"/>
                          <a:pt x="336" y="197"/>
                          <a:pt x="338" y="187"/>
                        </a:cubicBezTo>
                        <a:cubicBezTo>
                          <a:pt x="340" y="177"/>
                          <a:pt x="352" y="154"/>
                          <a:pt x="371" y="146"/>
                        </a:cubicBezTo>
                        <a:cubicBezTo>
                          <a:pt x="390" y="138"/>
                          <a:pt x="429" y="149"/>
                          <a:pt x="451" y="141"/>
                        </a:cubicBezTo>
                        <a:cubicBezTo>
                          <a:pt x="473" y="133"/>
                          <a:pt x="503" y="111"/>
                          <a:pt x="506" y="96"/>
                        </a:cubicBezTo>
                        <a:cubicBezTo>
                          <a:pt x="509" y="81"/>
                          <a:pt x="492" y="52"/>
                          <a:pt x="472" y="50"/>
                        </a:cubicBezTo>
                        <a:cubicBezTo>
                          <a:pt x="452" y="48"/>
                          <a:pt x="409" y="71"/>
                          <a:pt x="388" y="81"/>
                        </a:cubicBezTo>
                        <a:cubicBezTo>
                          <a:pt x="367" y="91"/>
                          <a:pt x="361" y="96"/>
                          <a:pt x="347" y="110"/>
                        </a:cubicBezTo>
                        <a:cubicBezTo>
                          <a:pt x="333" y="124"/>
                          <a:pt x="317" y="163"/>
                          <a:pt x="302" y="168"/>
                        </a:cubicBezTo>
                        <a:cubicBezTo>
                          <a:pt x="287" y="173"/>
                          <a:pt x="264" y="163"/>
                          <a:pt x="254" y="141"/>
                        </a:cubicBezTo>
                        <a:cubicBezTo>
                          <a:pt x="244" y="119"/>
                          <a:pt x="253" y="56"/>
                          <a:pt x="239" y="33"/>
                        </a:cubicBezTo>
                        <a:cubicBezTo>
                          <a:pt x="225" y="10"/>
                          <a:pt x="185" y="4"/>
                          <a:pt x="167" y="2"/>
                        </a:cubicBezTo>
                        <a:cubicBezTo>
                          <a:pt x="149" y="0"/>
                          <a:pt x="134" y="7"/>
                          <a:pt x="131" y="19"/>
                        </a:cubicBezTo>
                        <a:cubicBezTo>
                          <a:pt x="128" y="31"/>
                          <a:pt x="139" y="58"/>
                          <a:pt x="151" y="72"/>
                        </a:cubicBezTo>
                        <a:cubicBezTo>
                          <a:pt x="163" y="86"/>
                          <a:pt x="194" y="88"/>
                          <a:pt x="206" y="103"/>
                        </a:cubicBezTo>
                        <a:cubicBezTo>
                          <a:pt x="218" y="118"/>
                          <a:pt x="225" y="148"/>
                          <a:pt x="225" y="160"/>
                        </a:cubicBezTo>
                        <a:cubicBezTo>
                          <a:pt x="225" y="172"/>
                          <a:pt x="213" y="166"/>
                          <a:pt x="208" y="175"/>
                        </a:cubicBezTo>
                        <a:cubicBezTo>
                          <a:pt x="203" y="184"/>
                          <a:pt x="213" y="212"/>
                          <a:pt x="194" y="213"/>
                        </a:cubicBezTo>
                        <a:cubicBezTo>
                          <a:pt x="175" y="214"/>
                          <a:pt x="123" y="187"/>
                          <a:pt x="95" y="182"/>
                        </a:cubicBezTo>
                        <a:cubicBezTo>
                          <a:pt x="67" y="177"/>
                          <a:pt x="43" y="175"/>
                          <a:pt x="28" y="184"/>
                        </a:cubicBezTo>
                        <a:cubicBezTo>
                          <a:pt x="13" y="193"/>
                          <a:pt x="0" y="217"/>
                          <a:pt x="2" y="235"/>
                        </a:cubicBezTo>
                        <a:cubicBezTo>
                          <a:pt x="4" y="253"/>
                          <a:pt x="25" y="286"/>
                          <a:pt x="43" y="290"/>
                        </a:cubicBezTo>
                        <a:cubicBezTo>
                          <a:pt x="61" y="294"/>
                          <a:pt x="96" y="267"/>
                          <a:pt x="110" y="259"/>
                        </a:cubicBezTo>
                        <a:cubicBezTo>
                          <a:pt x="124" y="251"/>
                          <a:pt x="114" y="240"/>
                          <a:pt x="129" y="240"/>
                        </a:cubicBezTo>
                        <a:cubicBezTo>
                          <a:pt x="144" y="240"/>
                          <a:pt x="183" y="251"/>
                          <a:pt x="201" y="261"/>
                        </a:cubicBezTo>
                        <a:cubicBezTo>
                          <a:pt x="219" y="271"/>
                          <a:pt x="234" y="275"/>
                          <a:pt x="230" y="304"/>
                        </a:cubicBezTo>
                        <a:close/>
                      </a:path>
                    </a:pathLst>
                  </a:custGeom>
                  <a:solidFill>
                    <a:srgbClr val="FFCC99"/>
                  </a:solidFill>
                  <a:ln w="9525">
                    <a:noFill/>
                    <a:round/>
                    <a:headEnd/>
                    <a:tailEnd/>
                  </a:ln>
                </p:spPr>
                <p:txBody>
                  <a:bodyPr>
                    <a:prstTxWarp prst="textNoShape">
                      <a:avLst/>
                    </a:prstTxWarp>
                  </a:bodyPr>
                  <a:lstStyle/>
                  <a:p>
                    <a:endParaRPr lang="es-ES"/>
                  </a:p>
                </p:txBody>
              </p:sp>
              <p:sp>
                <p:nvSpPr>
                  <p:cNvPr id="269367" name="Oval 95"/>
                  <p:cNvSpPr>
                    <a:spLocks noChangeArrowheads="1"/>
                  </p:cNvSpPr>
                  <p:nvPr/>
                </p:nvSpPr>
                <p:spPr bwMode="auto">
                  <a:xfrm rot="-1198274">
                    <a:off x="4857" y="3130"/>
                    <a:ext cx="81" cy="39"/>
                  </a:xfrm>
                  <a:prstGeom prst="ellipse">
                    <a:avLst/>
                  </a:prstGeom>
                  <a:solidFill>
                    <a:srgbClr val="D11405">
                      <a:alpha val="29019"/>
                    </a:srgbClr>
                  </a:solidFill>
                  <a:ln w="9525">
                    <a:noFill/>
                    <a:round/>
                    <a:headEnd/>
                    <a:tailEnd/>
                  </a:ln>
                </p:spPr>
                <p:txBody>
                  <a:bodyPr wrap="none" anchor="ctr">
                    <a:prstTxWarp prst="textNoShape">
                      <a:avLst/>
                    </a:prstTxWarp>
                  </a:bodyPr>
                  <a:lstStyle/>
                  <a:p>
                    <a:endParaRPr lang="es-ES"/>
                  </a:p>
                </p:txBody>
              </p:sp>
              <p:sp>
                <p:nvSpPr>
                  <p:cNvPr id="269368" name="Oval 96"/>
                  <p:cNvSpPr>
                    <a:spLocks noChangeArrowheads="1"/>
                  </p:cNvSpPr>
                  <p:nvPr/>
                </p:nvSpPr>
                <p:spPr bwMode="auto">
                  <a:xfrm rot="1918607">
                    <a:off x="4589" y="3075"/>
                    <a:ext cx="81" cy="39"/>
                  </a:xfrm>
                  <a:prstGeom prst="ellipse">
                    <a:avLst/>
                  </a:prstGeom>
                  <a:solidFill>
                    <a:srgbClr val="D11405">
                      <a:alpha val="29019"/>
                    </a:srgbClr>
                  </a:solidFill>
                  <a:ln w="9525">
                    <a:noFill/>
                    <a:round/>
                    <a:headEnd/>
                    <a:tailEnd/>
                  </a:ln>
                </p:spPr>
                <p:txBody>
                  <a:bodyPr wrap="none" anchor="ctr">
                    <a:prstTxWarp prst="textNoShape">
                      <a:avLst/>
                    </a:prstTxWarp>
                  </a:bodyPr>
                  <a:lstStyle/>
                  <a:p>
                    <a:endParaRPr lang="es-ES"/>
                  </a:p>
                </p:txBody>
              </p:sp>
              <p:sp>
                <p:nvSpPr>
                  <p:cNvPr id="269369" name="Oval 97"/>
                  <p:cNvSpPr>
                    <a:spLocks noChangeArrowheads="1"/>
                  </p:cNvSpPr>
                  <p:nvPr/>
                </p:nvSpPr>
                <p:spPr bwMode="auto">
                  <a:xfrm rot="2932527">
                    <a:off x="4630" y="3531"/>
                    <a:ext cx="81" cy="39"/>
                  </a:xfrm>
                  <a:prstGeom prst="ellipse">
                    <a:avLst/>
                  </a:prstGeom>
                  <a:solidFill>
                    <a:srgbClr val="D11405">
                      <a:alpha val="29019"/>
                    </a:srgbClr>
                  </a:solidFill>
                  <a:ln w="9525">
                    <a:noFill/>
                    <a:round/>
                    <a:headEnd/>
                    <a:tailEnd/>
                  </a:ln>
                </p:spPr>
                <p:txBody>
                  <a:bodyPr wrap="none" anchor="ctr">
                    <a:prstTxWarp prst="textNoShape">
                      <a:avLst/>
                    </a:prstTxWarp>
                  </a:bodyPr>
                  <a:lstStyle/>
                  <a:p>
                    <a:endParaRPr lang="es-ES"/>
                  </a:p>
                </p:txBody>
              </p:sp>
              <p:sp>
                <p:nvSpPr>
                  <p:cNvPr id="269370" name="Oval 98"/>
                  <p:cNvSpPr>
                    <a:spLocks noChangeArrowheads="1"/>
                  </p:cNvSpPr>
                  <p:nvPr/>
                </p:nvSpPr>
                <p:spPr bwMode="auto">
                  <a:xfrm rot="-216194">
                    <a:off x="4934" y="3394"/>
                    <a:ext cx="81" cy="39"/>
                  </a:xfrm>
                  <a:prstGeom prst="ellipse">
                    <a:avLst/>
                  </a:prstGeom>
                  <a:solidFill>
                    <a:srgbClr val="D11405">
                      <a:alpha val="29019"/>
                    </a:srgbClr>
                  </a:solidFill>
                  <a:ln w="9525">
                    <a:noFill/>
                    <a:round/>
                    <a:headEnd/>
                    <a:tailEnd/>
                  </a:ln>
                </p:spPr>
                <p:txBody>
                  <a:bodyPr wrap="none" anchor="ctr">
                    <a:prstTxWarp prst="textNoShape">
                      <a:avLst/>
                    </a:prstTxWarp>
                  </a:bodyPr>
                  <a:lstStyle/>
                  <a:p>
                    <a:endParaRPr lang="es-ES"/>
                  </a:p>
                </p:txBody>
              </p:sp>
              <p:sp>
                <p:nvSpPr>
                  <p:cNvPr id="269371" name="Oval 99"/>
                  <p:cNvSpPr>
                    <a:spLocks noChangeArrowheads="1"/>
                  </p:cNvSpPr>
                  <p:nvPr/>
                </p:nvSpPr>
                <p:spPr bwMode="auto">
                  <a:xfrm rot="-2625954">
                    <a:off x="4466" y="3255"/>
                    <a:ext cx="77" cy="58"/>
                  </a:xfrm>
                  <a:prstGeom prst="ellipse">
                    <a:avLst/>
                  </a:prstGeom>
                  <a:solidFill>
                    <a:srgbClr val="D11405">
                      <a:alpha val="29019"/>
                    </a:srgbClr>
                  </a:solidFill>
                  <a:ln w="9525">
                    <a:noFill/>
                    <a:round/>
                    <a:headEnd/>
                    <a:tailEnd/>
                  </a:ln>
                </p:spPr>
                <p:txBody>
                  <a:bodyPr wrap="none" anchor="ctr">
                    <a:prstTxWarp prst="textNoShape">
                      <a:avLst/>
                    </a:prstTxWarp>
                  </a:bodyPr>
                  <a:lstStyle/>
                  <a:p>
                    <a:endParaRPr lang="es-ES"/>
                  </a:p>
                </p:txBody>
              </p:sp>
              <p:sp>
                <p:nvSpPr>
                  <p:cNvPr id="269372" name="Freeform 100"/>
                  <p:cNvSpPr>
                    <a:spLocks/>
                  </p:cNvSpPr>
                  <p:nvPr/>
                </p:nvSpPr>
                <p:spPr bwMode="auto">
                  <a:xfrm>
                    <a:off x="4448" y="3054"/>
                    <a:ext cx="599" cy="560"/>
                  </a:xfrm>
                  <a:custGeom>
                    <a:avLst/>
                    <a:gdLst>
                      <a:gd name="T0" fmla="*/ 230 w 599"/>
                      <a:gd name="T1" fmla="*/ 304 h 560"/>
                      <a:gd name="T2" fmla="*/ 179 w 599"/>
                      <a:gd name="T3" fmla="*/ 436 h 560"/>
                      <a:gd name="T4" fmla="*/ 201 w 599"/>
                      <a:gd name="T5" fmla="*/ 540 h 560"/>
                      <a:gd name="T6" fmla="*/ 273 w 599"/>
                      <a:gd name="T7" fmla="*/ 547 h 560"/>
                      <a:gd name="T8" fmla="*/ 256 w 599"/>
                      <a:gd name="T9" fmla="*/ 463 h 560"/>
                      <a:gd name="T10" fmla="*/ 223 w 599"/>
                      <a:gd name="T11" fmla="*/ 439 h 560"/>
                      <a:gd name="T12" fmla="*/ 311 w 599"/>
                      <a:gd name="T13" fmla="*/ 321 h 560"/>
                      <a:gd name="T14" fmla="*/ 357 w 599"/>
                      <a:gd name="T15" fmla="*/ 360 h 560"/>
                      <a:gd name="T16" fmla="*/ 491 w 599"/>
                      <a:gd name="T17" fmla="*/ 396 h 560"/>
                      <a:gd name="T18" fmla="*/ 587 w 599"/>
                      <a:gd name="T19" fmla="*/ 381 h 560"/>
                      <a:gd name="T20" fmla="*/ 561 w 599"/>
                      <a:gd name="T21" fmla="*/ 328 h 560"/>
                      <a:gd name="T22" fmla="*/ 446 w 599"/>
                      <a:gd name="T23" fmla="*/ 340 h 560"/>
                      <a:gd name="T24" fmla="*/ 383 w 599"/>
                      <a:gd name="T25" fmla="*/ 316 h 560"/>
                      <a:gd name="T26" fmla="*/ 391 w 599"/>
                      <a:gd name="T27" fmla="*/ 268 h 560"/>
                      <a:gd name="T28" fmla="*/ 359 w 599"/>
                      <a:gd name="T29" fmla="*/ 208 h 560"/>
                      <a:gd name="T30" fmla="*/ 338 w 599"/>
                      <a:gd name="T31" fmla="*/ 187 h 560"/>
                      <a:gd name="T32" fmla="*/ 371 w 599"/>
                      <a:gd name="T33" fmla="*/ 146 h 560"/>
                      <a:gd name="T34" fmla="*/ 451 w 599"/>
                      <a:gd name="T35" fmla="*/ 141 h 560"/>
                      <a:gd name="T36" fmla="*/ 506 w 599"/>
                      <a:gd name="T37" fmla="*/ 96 h 560"/>
                      <a:gd name="T38" fmla="*/ 472 w 599"/>
                      <a:gd name="T39" fmla="*/ 50 h 560"/>
                      <a:gd name="T40" fmla="*/ 388 w 599"/>
                      <a:gd name="T41" fmla="*/ 81 h 560"/>
                      <a:gd name="T42" fmla="*/ 347 w 599"/>
                      <a:gd name="T43" fmla="*/ 110 h 560"/>
                      <a:gd name="T44" fmla="*/ 302 w 599"/>
                      <a:gd name="T45" fmla="*/ 168 h 560"/>
                      <a:gd name="T46" fmla="*/ 254 w 599"/>
                      <a:gd name="T47" fmla="*/ 141 h 560"/>
                      <a:gd name="T48" fmla="*/ 239 w 599"/>
                      <a:gd name="T49" fmla="*/ 33 h 560"/>
                      <a:gd name="T50" fmla="*/ 167 w 599"/>
                      <a:gd name="T51" fmla="*/ 2 h 560"/>
                      <a:gd name="T52" fmla="*/ 131 w 599"/>
                      <a:gd name="T53" fmla="*/ 19 h 560"/>
                      <a:gd name="T54" fmla="*/ 151 w 599"/>
                      <a:gd name="T55" fmla="*/ 72 h 560"/>
                      <a:gd name="T56" fmla="*/ 206 w 599"/>
                      <a:gd name="T57" fmla="*/ 103 h 560"/>
                      <a:gd name="T58" fmla="*/ 225 w 599"/>
                      <a:gd name="T59" fmla="*/ 160 h 560"/>
                      <a:gd name="T60" fmla="*/ 208 w 599"/>
                      <a:gd name="T61" fmla="*/ 175 h 560"/>
                      <a:gd name="T62" fmla="*/ 194 w 599"/>
                      <a:gd name="T63" fmla="*/ 213 h 560"/>
                      <a:gd name="T64" fmla="*/ 95 w 599"/>
                      <a:gd name="T65" fmla="*/ 182 h 560"/>
                      <a:gd name="T66" fmla="*/ 28 w 599"/>
                      <a:gd name="T67" fmla="*/ 184 h 560"/>
                      <a:gd name="T68" fmla="*/ 2 w 599"/>
                      <a:gd name="T69" fmla="*/ 235 h 560"/>
                      <a:gd name="T70" fmla="*/ 43 w 599"/>
                      <a:gd name="T71" fmla="*/ 290 h 560"/>
                      <a:gd name="T72" fmla="*/ 110 w 599"/>
                      <a:gd name="T73" fmla="*/ 259 h 560"/>
                      <a:gd name="T74" fmla="*/ 129 w 599"/>
                      <a:gd name="T75" fmla="*/ 240 h 560"/>
                      <a:gd name="T76" fmla="*/ 201 w 599"/>
                      <a:gd name="T77" fmla="*/ 261 h 560"/>
                      <a:gd name="T78" fmla="*/ 230 w 599"/>
                      <a:gd name="T79" fmla="*/ 304 h 56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99"/>
                      <a:gd name="T121" fmla="*/ 0 h 560"/>
                      <a:gd name="T122" fmla="*/ 599 w 599"/>
                      <a:gd name="T123" fmla="*/ 560 h 56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99" h="560">
                        <a:moveTo>
                          <a:pt x="230" y="304"/>
                        </a:moveTo>
                        <a:cubicBezTo>
                          <a:pt x="226" y="333"/>
                          <a:pt x="184" y="397"/>
                          <a:pt x="179" y="436"/>
                        </a:cubicBezTo>
                        <a:cubicBezTo>
                          <a:pt x="174" y="475"/>
                          <a:pt x="185" y="522"/>
                          <a:pt x="201" y="540"/>
                        </a:cubicBezTo>
                        <a:cubicBezTo>
                          <a:pt x="217" y="558"/>
                          <a:pt x="264" y="560"/>
                          <a:pt x="273" y="547"/>
                        </a:cubicBezTo>
                        <a:cubicBezTo>
                          <a:pt x="282" y="534"/>
                          <a:pt x="264" y="481"/>
                          <a:pt x="256" y="463"/>
                        </a:cubicBezTo>
                        <a:cubicBezTo>
                          <a:pt x="248" y="445"/>
                          <a:pt x="214" y="463"/>
                          <a:pt x="223" y="439"/>
                        </a:cubicBezTo>
                        <a:cubicBezTo>
                          <a:pt x="232" y="415"/>
                          <a:pt x="289" y="334"/>
                          <a:pt x="311" y="321"/>
                        </a:cubicBezTo>
                        <a:cubicBezTo>
                          <a:pt x="333" y="308"/>
                          <a:pt x="327" y="348"/>
                          <a:pt x="357" y="360"/>
                        </a:cubicBezTo>
                        <a:cubicBezTo>
                          <a:pt x="387" y="372"/>
                          <a:pt x="453" y="393"/>
                          <a:pt x="491" y="396"/>
                        </a:cubicBezTo>
                        <a:cubicBezTo>
                          <a:pt x="529" y="399"/>
                          <a:pt x="575" y="392"/>
                          <a:pt x="587" y="381"/>
                        </a:cubicBezTo>
                        <a:cubicBezTo>
                          <a:pt x="599" y="370"/>
                          <a:pt x="584" y="335"/>
                          <a:pt x="561" y="328"/>
                        </a:cubicBezTo>
                        <a:cubicBezTo>
                          <a:pt x="538" y="321"/>
                          <a:pt x="476" y="342"/>
                          <a:pt x="446" y="340"/>
                        </a:cubicBezTo>
                        <a:cubicBezTo>
                          <a:pt x="416" y="338"/>
                          <a:pt x="392" y="328"/>
                          <a:pt x="383" y="316"/>
                        </a:cubicBezTo>
                        <a:cubicBezTo>
                          <a:pt x="374" y="304"/>
                          <a:pt x="395" y="286"/>
                          <a:pt x="391" y="268"/>
                        </a:cubicBezTo>
                        <a:cubicBezTo>
                          <a:pt x="387" y="250"/>
                          <a:pt x="368" y="221"/>
                          <a:pt x="359" y="208"/>
                        </a:cubicBezTo>
                        <a:cubicBezTo>
                          <a:pt x="350" y="195"/>
                          <a:pt x="336" y="197"/>
                          <a:pt x="338" y="187"/>
                        </a:cubicBezTo>
                        <a:cubicBezTo>
                          <a:pt x="340" y="177"/>
                          <a:pt x="352" y="154"/>
                          <a:pt x="371" y="146"/>
                        </a:cubicBezTo>
                        <a:cubicBezTo>
                          <a:pt x="390" y="138"/>
                          <a:pt x="429" y="149"/>
                          <a:pt x="451" y="141"/>
                        </a:cubicBezTo>
                        <a:cubicBezTo>
                          <a:pt x="473" y="133"/>
                          <a:pt x="503" y="111"/>
                          <a:pt x="506" y="96"/>
                        </a:cubicBezTo>
                        <a:cubicBezTo>
                          <a:pt x="509" y="81"/>
                          <a:pt x="492" y="52"/>
                          <a:pt x="472" y="50"/>
                        </a:cubicBezTo>
                        <a:cubicBezTo>
                          <a:pt x="452" y="48"/>
                          <a:pt x="409" y="71"/>
                          <a:pt x="388" y="81"/>
                        </a:cubicBezTo>
                        <a:cubicBezTo>
                          <a:pt x="367" y="91"/>
                          <a:pt x="361" y="96"/>
                          <a:pt x="347" y="110"/>
                        </a:cubicBezTo>
                        <a:cubicBezTo>
                          <a:pt x="333" y="124"/>
                          <a:pt x="317" y="163"/>
                          <a:pt x="302" y="168"/>
                        </a:cubicBezTo>
                        <a:cubicBezTo>
                          <a:pt x="287" y="173"/>
                          <a:pt x="264" y="163"/>
                          <a:pt x="254" y="141"/>
                        </a:cubicBezTo>
                        <a:cubicBezTo>
                          <a:pt x="244" y="119"/>
                          <a:pt x="253" y="56"/>
                          <a:pt x="239" y="33"/>
                        </a:cubicBezTo>
                        <a:cubicBezTo>
                          <a:pt x="225" y="10"/>
                          <a:pt x="185" y="4"/>
                          <a:pt x="167" y="2"/>
                        </a:cubicBezTo>
                        <a:cubicBezTo>
                          <a:pt x="149" y="0"/>
                          <a:pt x="134" y="7"/>
                          <a:pt x="131" y="19"/>
                        </a:cubicBezTo>
                        <a:cubicBezTo>
                          <a:pt x="128" y="31"/>
                          <a:pt x="139" y="58"/>
                          <a:pt x="151" y="72"/>
                        </a:cubicBezTo>
                        <a:cubicBezTo>
                          <a:pt x="163" y="86"/>
                          <a:pt x="194" y="88"/>
                          <a:pt x="206" y="103"/>
                        </a:cubicBezTo>
                        <a:cubicBezTo>
                          <a:pt x="218" y="118"/>
                          <a:pt x="225" y="148"/>
                          <a:pt x="225" y="160"/>
                        </a:cubicBezTo>
                        <a:cubicBezTo>
                          <a:pt x="225" y="172"/>
                          <a:pt x="213" y="166"/>
                          <a:pt x="208" y="175"/>
                        </a:cubicBezTo>
                        <a:cubicBezTo>
                          <a:pt x="203" y="184"/>
                          <a:pt x="213" y="212"/>
                          <a:pt x="194" y="213"/>
                        </a:cubicBezTo>
                        <a:cubicBezTo>
                          <a:pt x="175" y="214"/>
                          <a:pt x="123" y="187"/>
                          <a:pt x="95" y="182"/>
                        </a:cubicBezTo>
                        <a:cubicBezTo>
                          <a:pt x="67" y="177"/>
                          <a:pt x="43" y="175"/>
                          <a:pt x="28" y="184"/>
                        </a:cubicBezTo>
                        <a:cubicBezTo>
                          <a:pt x="13" y="193"/>
                          <a:pt x="0" y="217"/>
                          <a:pt x="2" y="235"/>
                        </a:cubicBezTo>
                        <a:cubicBezTo>
                          <a:pt x="4" y="253"/>
                          <a:pt x="25" y="286"/>
                          <a:pt x="43" y="290"/>
                        </a:cubicBezTo>
                        <a:cubicBezTo>
                          <a:pt x="61" y="294"/>
                          <a:pt x="96" y="267"/>
                          <a:pt x="110" y="259"/>
                        </a:cubicBezTo>
                        <a:cubicBezTo>
                          <a:pt x="124" y="251"/>
                          <a:pt x="114" y="240"/>
                          <a:pt x="129" y="240"/>
                        </a:cubicBezTo>
                        <a:cubicBezTo>
                          <a:pt x="144" y="240"/>
                          <a:pt x="183" y="251"/>
                          <a:pt x="201" y="261"/>
                        </a:cubicBezTo>
                        <a:cubicBezTo>
                          <a:pt x="219" y="271"/>
                          <a:pt x="234" y="275"/>
                          <a:pt x="230" y="304"/>
                        </a:cubicBezTo>
                        <a:close/>
                      </a:path>
                    </a:pathLst>
                  </a:custGeom>
                  <a:gradFill rotWithShape="1">
                    <a:gsLst>
                      <a:gs pos="0">
                        <a:srgbClr val="D11405"/>
                      </a:gs>
                      <a:gs pos="100000">
                        <a:schemeClr val="tx1">
                          <a:alpha val="45000"/>
                        </a:schemeClr>
                      </a:gs>
                    </a:gsLst>
                    <a:path path="rect">
                      <a:fillToRect l="50000" t="50000" r="50000" b="50000"/>
                    </a:path>
                  </a:gradFill>
                  <a:ln w="9525">
                    <a:noFill/>
                    <a:round/>
                    <a:headEnd/>
                    <a:tailEnd/>
                  </a:ln>
                </p:spPr>
                <p:txBody>
                  <a:bodyPr>
                    <a:prstTxWarp prst="textNoShape">
                      <a:avLst/>
                    </a:prstTxWarp>
                  </a:bodyPr>
                  <a:lstStyle/>
                  <a:p>
                    <a:endParaRPr lang="es-ES"/>
                  </a:p>
                </p:txBody>
              </p:sp>
            </p:grpSp>
            <p:grpSp>
              <p:nvGrpSpPr>
                <p:cNvPr id="140387" name="Group 101"/>
                <p:cNvGrpSpPr>
                  <a:grpSpLocks/>
                </p:cNvGrpSpPr>
                <p:nvPr/>
              </p:nvGrpSpPr>
              <p:grpSpPr bwMode="auto">
                <a:xfrm>
                  <a:off x="4405" y="2696"/>
                  <a:ext cx="299" cy="324"/>
                  <a:chOff x="3760" y="3469"/>
                  <a:chExt cx="299" cy="324"/>
                </a:xfrm>
              </p:grpSpPr>
              <p:sp>
                <p:nvSpPr>
                  <p:cNvPr id="269357" name="Freeform 102"/>
                  <p:cNvSpPr>
                    <a:spLocks/>
                  </p:cNvSpPr>
                  <p:nvPr/>
                </p:nvSpPr>
                <p:spPr bwMode="auto">
                  <a:xfrm>
                    <a:off x="3765" y="3479"/>
                    <a:ext cx="294" cy="314"/>
                  </a:xfrm>
                  <a:custGeom>
                    <a:avLst/>
                    <a:gdLst>
                      <a:gd name="T0" fmla="*/ 128 w 310"/>
                      <a:gd name="T1" fmla="*/ 10 h 331"/>
                      <a:gd name="T2" fmla="*/ 126 w 310"/>
                      <a:gd name="T3" fmla="*/ 57 h 331"/>
                      <a:gd name="T4" fmla="*/ 134 w 310"/>
                      <a:gd name="T5" fmla="*/ 77 h 331"/>
                      <a:gd name="T6" fmla="*/ 97 w 310"/>
                      <a:gd name="T7" fmla="*/ 102 h 331"/>
                      <a:gd name="T8" fmla="*/ 62 w 310"/>
                      <a:gd name="T9" fmla="*/ 81 h 331"/>
                      <a:gd name="T10" fmla="*/ 50 w 310"/>
                      <a:gd name="T11" fmla="*/ 57 h 331"/>
                      <a:gd name="T12" fmla="*/ 9 w 310"/>
                      <a:gd name="T13" fmla="*/ 61 h 331"/>
                      <a:gd name="T14" fmla="*/ 10 w 310"/>
                      <a:gd name="T15" fmla="*/ 106 h 331"/>
                      <a:gd name="T16" fmla="*/ 75 w 310"/>
                      <a:gd name="T17" fmla="*/ 147 h 331"/>
                      <a:gd name="T18" fmla="*/ 66 w 310"/>
                      <a:gd name="T19" fmla="*/ 179 h 331"/>
                      <a:gd name="T20" fmla="*/ 25 w 310"/>
                      <a:gd name="T21" fmla="*/ 214 h 331"/>
                      <a:gd name="T22" fmla="*/ 41 w 310"/>
                      <a:gd name="T23" fmla="*/ 275 h 331"/>
                      <a:gd name="T24" fmla="*/ 112 w 310"/>
                      <a:gd name="T25" fmla="*/ 174 h 331"/>
                      <a:gd name="T26" fmla="*/ 126 w 310"/>
                      <a:gd name="T27" fmla="*/ 212 h 331"/>
                      <a:gd name="T28" fmla="*/ 163 w 310"/>
                      <a:gd name="T29" fmla="*/ 270 h 331"/>
                      <a:gd name="T30" fmla="*/ 193 w 310"/>
                      <a:gd name="T31" fmla="*/ 232 h 331"/>
                      <a:gd name="T32" fmla="*/ 151 w 310"/>
                      <a:gd name="T33" fmla="*/ 181 h 331"/>
                      <a:gd name="T34" fmla="*/ 169 w 310"/>
                      <a:gd name="T35" fmla="*/ 139 h 331"/>
                      <a:gd name="T36" fmla="*/ 210 w 310"/>
                      <a:gd name="T37" fmla="*/ 144 h 331"/>
                      <a:gd name="T38" fmla="*/ 218 w 310"/>
                      <a:gd name="T39" fmla="*/ 177 h 331"/>
                      <a:gd name="T40" fmla="*/ 247 w 310"/>
                      <a:gd name="T41" fmla="*/ 174 h 331"/>
                      <a:gd name="T42" fmla="*/ 259 w 310"/>
                      <a:gd name="T43" fmla="*/ 134 h 331"/>
                      <a:gd name="T44" fmla="*/ 214 w 310"/>
                      <a:gd name="T45" fmla="*/ 106 h 331"/>
                      <a:gd name="T46" fmla="*/ 174 w 310"/>
                      <a:gd name="T47" fmla="*/ 102 h 331"/>
                      <a:gd name="T48" fmla="*/ 161 w 310"/>
                      <a:gd name="T49" fmla="*/ 41 h 331"/>
                      <a:gd name="T50" fmla="*/ 182 w 310"/>
                      <a:gd name="T51" fmla="*/ 6 h 331"/>
                      <a:gd name="T52" fmla="*/ 128 w 310"/>
                      <a:gd name="T53" fmla="*/ 10 h 33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10"/>
                      <a:gd name="T82" fmla="*/ 0 h 331"/>
                      <a:gd name="T83" fmla="*/ 310 w 310"/>
                      <a:gd name="T84" fmla="*/ 331 h 33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10" h="331">
                        <a:moveTo>
                          <a:pt x="150" y="13"/>
                        </a:moveTo>
                        <a:cubicBezTo>
                          <a:pt x="139" y="23"/>
                          <a:pt x="147" y="53"/>
                          <a:pt x="148" y="66"/>
                        </a:cubicBezTo>
                        <a:cubicBezTo>
                          <a:pt x="149" y="79"/>
                          <a:pt x="163" y="81"/>
                          <a:pt x="157" y="90"/>
                        </a:cubicBezTo>
                        <a:cubicBezTo>
                          <a:pt x="151" y="99"/>
                          <a:pt x="128" y="118"/>
                          <a:pt x="114" y="119"/>
                        </a:cubicBezTo>
                        <a:cubicBezTo>
                          <a:pt x="100" y="120"/>
                          <a:pt x="82" y="104"/>
                          <a:pt x="73" y="95"/>
                        </a:cubicBezTo>
                        <a:cubicBezTo>
                          <a:pt x="64" y="86"/>
                          <a:pt x="69" y="70"/>
                          <a:pt x="59" y="66"/>
                        </a:cubicBezTo>
                        <a:cubicBezTo>
                          <a:pt x="49" y="62"/>
                          <a:pt x="19" y="61"/>
                          <a:pt x="11" y="71"/>
                        </a:cubicBezTo>
                        <a:cubicBezTo>
                          <a:pt x="3" y="81"/>
                          <a:pt x="0" y="107"/>
                          <a:pt x="13" y="124"/>
                        </a:cubicBezTo>
                        <a:cubicBezTo>
                          <a:pt x="26" y="141"/>
                          <a:pt x="77" y="158"/>
                          <a:pt x="88" y="172"/>
                        </a:cubicBezTo>
                        <a:cubicBezTo>
                          <a:pt x="99" y="186"/>
                          <a:pt x="88" y="197"/>
                          <a:pt x="78" y="210"/>
                        </a:cubicBezTo>
                        <a:cubicBezTo>
                          <a:pt x="68" y="223"/>
                          <a:pt x="33" y="232"/>
                          <a:pt x="28" y="251"/>
                        </a:cubicBezTo>
                        <a:cubicBezTo>
                          <a:pt x="23" y="270"/>
                          <a:pt x="30" y="331"/>
                          <a:pt x="47" y="323"/>
                        </a:cubicBezTo>
                        <a:cubicBezTo>
                          <a:pt x="64" y="315"/>
                          <a:pt x="114" y="216"/>
                          <a:pt x="131" y="203"/>
                        </a:cubicBezTo>
                        <a:cubicBezTo>
                          <a:pt x="148" y="190"/>
                          <a:pt x="138" y="229"/>
                          <a:pt x="148" y="248"/>
                        </a:cubicBezTo>
                        <a:cubicBezTo>
                          <a:pt x="158" y="267"/>
                          <a:pt x="178" y="312"/>
                          <a:pt x="191" y="316"/>
                        </a:cubicBezTo>
                        <a:cubicBezTo>
                          <a:pt x="204" y="320"/>
                          <a:pt x="229" y="289"/>
                          <a:pt x="227" y="272"/>
                        </a:cubicBezTo>
                        <a:cubicBezTo>
                          <a:pt x="225" y="255"/>
                          <a:pt x="182" y="230"/>
                          <a:pt x="177" y="212"/>
                        </a:cubicBezTo>
                        <a:cubicBezTo>
                          <a:pt x="172" y="194"/>
                          <a:pt x="187" y="169"/>
                          <a:pt x="198" y="162"/>
                        </a:cubicBezTo>
                        <a:cubicBezTo>
                          <a:pt x="209" y="155"/>
                          <a:pt x="236" y="161"/>
                          <a:pt x="246" y="169"/>
                        </a:cubicBezTo>
                        <a:cubicBezTo>
                          <a:pt x="256" y="177"/>
                          <a:pt x="249" y="202"/>
                          <a:pt x="256" y="208"/>
                        </a:cubicBezTo>
                        <a:cubicBezTo>
                          <a:pt x="263" y="214"/>
                          <a:pt x="281" y="212"/>
                          <a:pt x="289" y="203"/>
                        </a:cubicBezTo>
                        <a:cubicBezTo>
                          <a:pt x="297" y="194"/>
                          <a:pt x="310" y="170"/>
                          <a:pt x="304" y="157"/>
                        </a:cubicBezTo>
                        <a:cubicBezTo>
                          <a:pt x="298" y="144"/>
                          <a:pt x="268" y="130"/>
                          <a:pt x="251" y="124"/>
                        </a:cubicBezTo>
                        <a:cubicBezTo>
                          <a:pt x="234" y="118"/>
                          <a:pt x="213" y="132"/>
                          <a:pt x="203" y="119"/>
                        </a:cubicBezTo>
                        <a:cubicBezTo>
                          <a:pt x="193" y="106"/>
                          <a:pt x="187" y="66"/>
                          <a:pt x="189" y="47"/>
                        </a:cubicBezTo>
                        <a:cubicBezTo>
                          <a:pt x="191" y="28"/>
                          <a:pt x="220" y="12"/>
                          <a:pt x="213" y="6"/>
                        </a:cubicBezTo>
                        <a:cubicBezTo>
                          <a:pt x="206" y="0"/>
                          <a:pt x="161" y="3"/>
                          <a:pt x="150" y="13"/>
                        </a:cubicBezTo>
                        <a:close/>
                      </a:path>
                    </a:pathLst>
                  </a:custGeom>
                  <a:solidFill>
                    <a:srgbClr val="545458"/>
                  </a:solidFill>
                  <a:ln w="9525">
                    <a:noFill/>
                    <a:round/>
                    <a:headEnd/>
                    <a:tailEnd/>
                  </a:ln>
                </p:spPr>
                <p:txBody>
                  <a:bodyPr>
                    <a:prstTxWarp prst="textNoShape">
                      <a:avLst/>
                    </a:prstTxWarp>
                  </a:bodyPr>
                  <a:lstStyle/>
                  <a:p>
                    <a:endParaRPr lang="es-ES"/>
                  </a:p>
                </p:txBody>
              </p:sp>
              <p:sp>
                <p:nvSpPr>
                  <p:cNvPr id="269358" name="Freeform 103"/>
                  <p:cNvSpPr>
                    <a:spLocks/>
                  </p:cNvSpPr>
                  <p:nvPr/>
                </p:nvSpPr>
                <p:spPr bwMode="auto">
                  <a:xfrm>
                    <a:off x="3762" y="3469"/>
                    <a:ext cx="294" cy="314"/>
                  </a:xfrm>
                  <a:custGeom>
                    <a:avLst/>
                    <a:gdLst>
                      <a:gd name="T0" fmla="*/ 128 w 310"/>
                      <a:gd name="T1" fmla="*/ 10 h 331"/>
                      <a:gd name="T2" fmla="*/ 126 w 310"/>
                      <a:gd name="T3" fmla="*/ 57 h 331"/>
                      <a:gd name="T4" fmla="*/ 134 w 310"/>
                      <a:gd name="T5" fmla="*/ 77 h 331"/>
                      <a:gd name="T6" fmla="*/ 97 w 310"/>
                      <a:gd name="T7" fmla="*/ 102 h 331"/>
                      <a:gd name="T8" fmla="*/ 62 w 310"/>
                      <a:gd name="T9" fmla="*/ 81 h 331"/>
                      <a:gd name="T10" fmla="*/ 50 w 310"/>
                      <a:gd name="T11" fmla="*/ 57 h 331"/>
                      <a:gd name="T12" fmla="*/ 9 w 310"/>
                      <a:gd name="T13" fmla="*/ 61 h 331"/>
                      <a:gd name="T14" fmla="*/ 10 w 310"/>
                      <a:gd name="T15" fmla="*/ 106 h 331"/>
                      <a:gd name="T16" fmla="*/ 75 w 310"/>
                      <a:gd name="T17" fmla="*/ 147 h 331"/>
                      <a:gd name="T18" fmla="*/ 66 w 310"/>
                      <a:gd name="T19" fmla="*/ 179 h 331"/>
                      <a:gd name="T20" fmla="*/ 25 w 310"/>
                      <a:gd name="T21" fmla="*/ 214 h 331"/>
                      <a:gd name="T22" fmla="*/ 41 w 310"/>
                      <a:gd name="T23" fmla="*/ 275 h 331"/>
                      <a:gd name="T24" fmla="*/ 112 w 310"/>
                      <a:gd name="T25" fmla="*/ 174 h 331"/>
                      <a:gd name="T26" fmla="*/ 126 w 310"/>
                      <a:gd name="T27" fmla="*/ 212 h 331"/>
                      <a:gd name="T28" fmla="*/ 163 w 310"/>
                      <a:gd name="T29" fmla="*/ 270 h 331"/>
                      <a:gd name="T30" fmla="*/ 193 w 310"/>
                      <a:gd name="T31" fmla="*/ 232 h 331"/>
                      <a:gd name="T32" fmla="*/ 151 w 310"/>
                      <a:gd name="T33" fmla="*/ 181 h 331"/>
                      <a:gd name="T34" fmla="*/ 169 w 310"/>
                      <a:gd name="T35" fmla="*/ 139 h 331"/>
                      <a:gd name="T36" fmla="*/ 210 w 310"/>
                      <a:gd name="T37" fmla="*/ 144 h 331"/>
                      <a:gd name="T38" fmla="*/ 218 w 310"/>
                      <a:gd name="T39" fmla="*/ 177 h 331"/>
                      <a:gd name="T40" fmla="*/ 247 w 310"/>
                      <a:gd name="T41" fmla="*/ 174 h 331"/>
                      <a:gd name="T42" fmla="*/ 259 w 310"/>
                      <a:gd name="T43" fmla="*/ 134 h 331"/>
                      <a:gd name="T44" fmla="*/ 214 w 310"/>
                      <a:gd name="T45" fmla="*/ 106 h 331"/>
                      <a:gd name="T46" fmla="*/ 174 w 310"/>
                      <a:gd name="T47" fmla="*/ 102 h 331"/>
                      <a:gd name="T48" fmla="*/ 161 w 310"/>
                      <a:gd name="T49" fmla="*/ 41 h 331"/>
                      <a:gd name="T50" fmla="*/ 182 w 310"/>
                      <a:gd name="T51" fmla="*/ 6 h 331"/>
                      <a:gd name="T52" fmla="*/ 128 w 310"/>
                      <a:gd name="T53" fmla="*/ 10 h 33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10"/>
                      <a:gd name="T82" fmla="*/ 0 h 331"/>
                      <a:gd name="T83" fmla="*/ 310 w 310"/>
                      <a:gd name="T84" fmla="*/ 331 h 33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10" h="331">
                        <a:moveTo>
                          <a:pt x="150" y="13"/>
                        </a:moveTo>
                        <a:cubicBezTo>
                          <a:pt x="139" y="23"/>
                          <a:pt x="147" y="53"/>
                          <a:pt x="148" y="66"/>
                        </a:cubicBezTo>
                        <a:cubicBezTo>
                          <a:pt x="149" y="79"/>
                          <a:pt x="163" y="81"/>
                          <a:pt x="157" y="90"/>
                        </a:cubicBezTo>
                        <a:cubicBezTo>
                          <a:pt x="151" y="99"/>
                          <a:pt x="128" y="118"/>
                          <a:pt x="114" y="119"/>
                        </a:cubicBezTo>
                        <a:cubicBezTo>
                          <a:pt x="100" y="120"/>
                          <a:pt x="82" y="104"/>
                          <a:pt x="73" y="95"/>
                        </a:cubicBezTo>
                        <a:cubicBezTo>
                          <a:pt x="64" y="86"/>
                          <a:pt x="69" y="70"/>
                          <a:pt x="59" y="66"/>
                        </a:cubicBezTo>
                        <a:cubicBezTo>
                          <a:pt x="49" y="62"/>
                          <a:pt x="19" y="61"/>
                          <a:pt x="11" y="71"/>
                        </a:cubicBezTo>
                        <a:cubicBezTo>
                          <a:pt x="3" y="81"/>
                          <a:pt x="0" y="107"/>
                          <a:pt x="13" y="124"/>
                        </a:cubicBezTo>
                        <a:cubicBezTo>
                          <a:pt x="26" y="141"/>
                          <a:pt x="77" y="158"/>
                          <a:pt x="88" y="172"/>
                        </a:cubicBezTo>
                        <a:cubicBezTo>
                          <a:pt x="99" y="186"/>
                          <a:pt x="88" y="197"/>
                          <a:pt x="78" y="210"/>
                        </a:cubicBezTo>
                        <a:cubicBezTo>
                          <a:pt x="68" y="223"/>
                          <a:pt x="33" y="232"/>
                          <a:pt x="28" y="251"/>
                        </a:cubicBezTo>
                        <a:cubicBezTo>
                          <a:pt x="23" y="270"/>
                          <a:pt x="30" y="331"/>
                          <a:pt x="47" y="323"/>
                        </a:cubicBezTo>
                        <a:cubicBezTo>
                          <a:pt x="64" y="315"/>
                          <a:pt x="114" y="216"/>
                          <a:pt x="131" y="203"/>
                        </a:cubicBezTo>
                        <a:cubicBezTo>
                          <a:pt x="148" y="190"/>
                          <a:pt x="138" y="229"/>
                          <a:pt x="148" y="248"/>
                        </a:cubicBezTo>
                        <a:cubicBezTo>
                          <a:pt x="158" y="267"/>
                          <a:pt x="178" y="312"/>
                          <a:pt x="191" y="316"/>
                        </a:cubicBezTo>
                        <a:cubicBezTo>
                          <a:pt x="204" y="320"/>
                          <a:pt x="229" y="289"/>
                          <a:pt x="227" y="272"/>
                        </a:cubicBezTo>
                        <a:cubicBezTo>
                          <a:pt x="225" y="255"/>
                          <a:pt x="182" y="230"/>
                          <a:pt x="177" y="212"/>
                        </a:cubicBezTo>
                        <a:cubicBezTo>
                          <a:pt x="172" y="194"/>
                          <a:pt x="187" y="169"/>
                          <a:pt x="198" y="162"/>
                        </a:cubicBezTo>
                        <a:cubicBezTo>
                          <a:pt x="209" y="155"/>
                          <a:pt x="236" y="161"/>
                          <a:pt x="246" y="169"/>
                        </a:cubicBezTo>
                        <a:cubicBezTo>
                          <a:pt x="256" y="177"/>
                          <a:pt x="249" y="202"/>
                          <a:pt x="256" y="208"/>
                        </a:cubicBezTo>
                        <a:cubicBezTo>
                          <a:pt x="263" y="214"/>
                          <a:pt x="281" y="212"/>
                          <a:pt x="289" y="203"/>
                        </a:cubicBezTo>
                        <a:cubicBezTo>
                          <a:pt x="297" y="194"/>
                          <a:pt x="310" y="170"/>
                          <a:pt x="304" y="157"/>
                        </a:cubicBezTo>
                        <a:cubicBezTo>
                          <a:pt x="298" y="144"/>
                          <a:pt x="268" y="130"/>
                          <a:pt x="251" y="124"/>
                        </a:cubicBezTo>
                        <a:cubicBezTo>
                          <a:pt x="234" y="118"/>
                          <a:pt x="213" y="132"/>
                          <a:pt x="203" y="119"/>
                        </a:cubicBezTo>
                        <a:cubicBezTo>
                          <a:pt x="193" y="106"/>
                          <a:pt x="187" y="66"/>
                          <a:pt x="189" y="47"/>
                        </a:cubicBezTo>
                        <a:cubicBezTo>
                          <a:pt x="191" y="28"/>
                          <a:pt x="220" y="12"/>
                          <a:pt x="213" y="6"/>
                        </a:cubicBezTo>
                        <a:cubicBezTo>
                          <a:pt x="206" y="0"/>
                          <a:pt x="161" y="3"/>
                          <a:pt x="150" y="13"/>
                        </a:cubicBezTo>
                        <a:close/>
                      </a:path>
                    </a:pathLst>
                  </a:custGeom>
                  <a:solidFill>
                    <a:srgbClr val="FFCC99"/>
                  </a:solidFill>
                  <a:ln w="9525">
                    <a:noFill/>
                    <a:round/>
                    <a:headEnd/>
                    <a:tailEnd/>
                  </a:ln>
                </p:spPr>
                <p:txBody>
                  <a:bodyPr>
                    <a:prstTxWarp prst="textNoShape">
                      <a:avLst/>
                    </a:prstTxWarp>
                  </a:bodyPr>
                  <a:lstStyle/>
                  <a:p>
                    <a:endParaRPr lang="es-ES"/>
                  </a:p>
                </p:txBody>
              </p:sp>
              <p:sp>
                <p:nvSpPr>
                  <p:cNvPr id="269359" name="Oval 104"/>
                  <p:cNvSpPr>
                    <a:spLocks noChangeArrowheads="1"/>
                  </p:cNvSpPr>
                  <p:nvPr/>
                </p:nvSpPr>
                <p:spPr bwMode="auto">
                  <a:xfrm rot="-1766956">
                    <a:off x="3916" y="3671"/>
                    <a:ext cx="33" cy="90"/>
                  </a:xfrm>
                  <a:prstGeom prst="ellipse">
                    <a:avLst/>
                  </a:prstGeom>
                  <a:solidFill>
                    <a:srgbClr val="D11405">
                      <a:alpha val="29019"/>
                    </a:srgbClr>
                  </a:solidFill>
                  <a:ln w="9525">
                    <a:noFill/>
                    <a:round/>
                    <a:headEnd/>
                    <a:tailEnd/>
                  </a:ln>
                </p:spPr>
                <p:txBody>
                  <a:bodyPr wrap="none" anchor="ctr">
                    <a:prstTxWarp prst="textNoShape">
                      <a:avLst/>
                    </a:prstTxWarp>
                  </a:bodyPr>
                  <a:lstStyle/>
                  <a:p>
                    <a:endParaRPr lang="es-ES"/>
                  </a:p>
                </p:txBody>
              </p:sp>
              <p:sp>
                <p:nvSpPr>
                  <p:cNvPr id="269360" name="Freeform 105"/>
                  <p:cNvSpPr>
                    <a:spLocks/>
                  </p:cNvSpPr>
                  <p:nvPr/>
                </p:nvSpPr>
                <p:spPr bwMode="auto">
                  <a:xfrm>
                    <a:off x="3760" y="3471"/>
                    <a:ext cx="294" cy="314"/>
                  </a:xfrm>
                  <a:custGeom>
                    <a:avLst/>
                    <a:gdLst>
                      <a:gd name="T0" fmla="*/ 128 w 310"/>
                      <a:gd name="T1" fmla="*/ 10 h 331"/>
                      <a:gd name="T2" fmla="*/ 126 w 310"/>
                      <a:gd name="T3" fmla="*/ 57 h 331"/>
                      <a:gd name="T4" fmla="*/ 134 w 310"/>
                      <a:gd name="T5" fmla="*/ 77 h 331"/>
                      <a:gd name="T6" fmla="*/ 97 w 310"/>
                      <a:gd name="T7" fmla="*/ 102 h 331"/>
                      <a:gd name="T8" fmla="*/ 62 w 310"/>
                      <a:gd name="T9" fmla="*/ 81 h 331"/>
                      <a:gd name="T10" fmla="*/ 50 w 310"/>
                      <a:gd name="T11" fmla="*/ 57 h 331"/>
                      <a:gd name="T12" fmla="*/ 9 w 310"/>
                      <a:gd name="T13" fmla="*/ 61 h 331"/>
                      <a:gd name="T14" fmla="*/ 10 w 310"/>
                      <a:gd name="T15" fmla="*/ 106 h 331"/>
                      <a:gd name="T16" fmla="*/ 75 w 310"/>
                      <a:gd name="T17" fmla="*/ 147 h 331"/>
                      <a:gd name="T18" fmla="*/ 66 w 310"/>
                      <a:gd name="T19" fmla="*/ 179 h 331"/>
                      <a:gd name="T20" fmla="*/ 25 w 310"/>
                      <a:gd name="T21" fmla="*/ 214 h 331"/>
                      <a:gd name="T22" fmla="*/ 41 w 310"/>
                      <a:gd name="T23" fmla="*/ 275 h 331"/>
                      <a:gd name="T24" fmla="*/ 112 w 310"/>
                      <a:gd name="T25" fmla="*/ 174 h 331"/>
                      <a:gd name="T26" fmla="*/ 126 w 310"/>
                      <a:gd name="T27" fmla="*/ 212 h 331"/>
                      <a:gd name="T28" fmla="*/ 163 w 310"/>
                      <a:gd name="T29" fmla="*/ 270 h 331"/>
                      <a:gd name="T30" fmla="*/ 193 w 310"/>
                      <a:gd name="T31" fmla="*/ 232 h 331"/>
                      <a:gd name="T32" fmla="*/ 151 w 310"/>
                      <a:gd name="T33" fmla="*/ 181 h 331"/>
                      <a:gd name="T34" fmla="*/ 169 w 310"/>
                      <a:gd name="T35" fmla="*/ 139 h 331"/>
                      <a:gd name="T36" fmla="*/ 210 w 310"/>
                      <a:gd name="T37" fmla="*/ 144 h 331"/>
                      <a:gd name="T38" fmla="*/ 218 w 310"/>
                      <a:gd name="T39" fmla="*/ 177 h 331"/>
                      <a:gd name="T40" fmla="*/ 247 w 310"/>
                      <a:gd name="T41" fmla="*/ 174 h 331"/>
                      <a:gd name="T42" fmla="*/ 259 w 310"/>
                      <a:gd name="T43" fmla="*/ 134 h 331"/>
                      <a:gd name="T44" fmla="*/ 214 w 310"/>
                      <a:gd name="T45" fmla="*/ 106 h 331"/>
                      <a:gd name="T46" fmla="*/ 174 w 310"/>
                      <a:gd name="T47" fmla="*/ 102 h 331"/>
                      <a:gd name="T48" fmla="*/ 161 w 310"/>
                      <a:gd name="T49" fmla="*/ 41 h 331"/>
                      <a:gd name="T50" fmla="*/ 182 w 310"/>
                      <a:gd name="T51" fmla="*/ 6 h 331"/>
                      <a:gd name="T52" fmla="*/ 128 w 310"/>
                      <a:gd name="T53" fmla="*/ 10 h 33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10"/>
                      <a:gd name="T82" fmla="*/ 0 h 331"/>
                      <a:gd name="T83" fmla="*/ 310 w 310"/>
                      <a:gd name="T84" fmla="*/ 331 h 33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10" h="331">
                        <a:moveTo>
                          <a:pt x="150" y="13"/>
                        </a:moveTo>
                        <a:cubicBezTo>
                          <a:pt x="139" y="23"/>
                          <a:pt x="147" y="53"/>
                          <a:pt x="148" y="66"/>
                        </a:cubicBezTo>
                        <a:cubicBezTo>
                          <a:pt x="149" y="79"/>
                          <a:pt x="163" y="81"/>
                          <a:pt x="157" y="90"/>
                        </a:cubicBezTo>
                        <a:cubicBezTo>
                          <a:pt x="151" y="99"/>
                          <a:pt x="128" y="118"/>
                          <a:pt x="114" y="119"/>
                        </a:cubicBezTo>
                        <a:cubicBezTo>
                          <a:pt x="100" y="120"/>
                          <a:pt x="82" y="104"/>
                          <a:pt x="73" y="95"/>
                        </a:cubicBezTo>
                        <a:cubicBezTo>
                          <a:pt x="64" y="86"/>
                          <a:pt x="69" y="70"/>
                          <a:pt x="59" y="66"/>
                        </a:cubicBezTo>
                        <a:cubicBezTo>
                          <a:pt x="49" y="62"/>
                          <a:pt x="19" y="61"/>
                          <a:pt x="11" y="71"/>
                        </a:cubicBezTo>
                        <a:cubicBezTo>
                          <a:pt x="3" y="81"/>
                          <a:pt x="0" y="107"/>
                          <a:pt x="13" y="124"/>
                        </a:cubicBezTo>
                        <a:cubicBezTo>
                          <a:pt x="26" y="141"/>
                          <a:pt x="77" y="158"/>
                          <a:pt x="88" y="172"/>
                        </a:cubicBezTo>
                        <a:cubicBezTo>
                          <a:pt x="99" y="186"/>
                          <a:pt x="88" y="197"/>
                          <a:pt x="78" y="210"/>
                        </a:cubicBezTo>
                        <a:cubicBezTo>
                          <a:pt x="68" y="223"/>
                          <a:pt x="33" y="232"/>
                          <a:pt x="28" y="251"/>
                        </a:cubicBezTo>
                        <a:cubicBezTo>
                          <a:pt x="23" y="270"/>
                          <a:pt x="30" y="331"/>
                          <a:pt x="47" y="323"/>
                        </a:cubicBezTo>
                        <a:cubicBezTo>
                          <a:pt x="64" y="315"/>
                          <a:pt x="114" y="216"/>
                          <a:pt x="131" y="203"/>
                        </a:cubicBezTo>
                        <a:cubicBezTo>
                          <a:pt x="148" y="190"/>
                          <a:pt x="138" y="229"/>
                          <a:pt x="148" y="248"/>
                        </a:cubicBezTo>
                        <a:cubicBezTo>
                          <a:pt x="158" y="267"/>
                          <a:pt x="178" y="312"/>
                          <a:pt x="191" y="316"/>
                        </a:cubicBezTo>
                        <a:cubicBezTo>
                          <a:pt x="204" y="320"/>
                          <a:pt x="229" y="289"/>
                          <a:pt x="227" y="272"/>
                        </a:cubicBezTo>
                        <a:cubicBezTo>
                          <a:pt x="225" y="255"/>
                          <a:pt x="182" y="230"/>
                          <a:pt x="177" y="212"/>
                        </a:cubicBezTo>
                        <a:cubicBezTo>
                          <a:pt x="172" y="194"/>
                          <a:pt x="187" y="169"/>
                          <a:pt x="198" y="162"/>
                        </a:cubicBezTo>
                        <a:cubicBezTo>
                          <a:pt x="209" y="155"/>
                          <a:pt x="236" y="161"/>
                          <a:pt x="246" y="169"/>
                        </a:cubicBezTo>
                        <a:cubicBezTo>
                          <a:pt x="256" y="177"/>
                          <a:pt x="249" y="202"/>
                          <a:pt x="256" y="208"/>
                        </a:cubicBezTo>
                        <a:cubicBezTo>
                          <a:pt x="263" y="214"/>
                          <a:pt x="281" y="212"/>
                          <a:pt x="289" y="203"/>
                        </a:cubicBezTo>
                        <a:cubicBezTo>
                          <a:pt x="297" y="194"/>
                          <a:pt x="310" y="170"/>
                          <a:pt x="304" y="157"/>
                        </a:cubicBezTo>
                        <a:cubicBezTo>
                          <a:pt x="298" y="144"/>
                          <a:pt x="268" y="130"/>
                          <a:pt x="251" y="124"/>
                        </a:cubicBezTo>
                        <a:cubicBezTo>
                          <a:pt x="234" y="118"/>
                          <a:pt x="213" y="132"/>
                          <a:pt x="203" y="119"/>
                        </a:cubicBezTo>
                        <a:cubicBezTo>
                          <a:pt x="193" y="106"/>
                          <a:pt x="187" y="66"/>
                          <a:pt x="189" y="47"/>
                        </a:cubicBezTo>
                        <a:cubicBezTo>
                          <a:pt x="191" y="28"/>
                          <a:pt x="220" y="12"/>
                          <a:pt x="213" y="6"/>
                        </a:cubicBezTo>
                        <a:cubicBezTo>
                          <a:pt x="206" y="0"/>
                          <a:pt x="161" y="3"/>
                          <a:pt x="150" y="13"/>
                        </a:cubicBezTo>
                        <a:close/>
                      </a:path>
                    </a:pathLst>
                  </a:custGeom>
                  <a:gradFill rotWithShape="1">
                    <a:gsLst>
                      <a:gs pos="0">
                        <a:srgbClr val="CC0000"/>
                      </a:gs>
                      <a:gs pos="100000">
                        <a:schemeClr val="tx1">
                          <a:alpha val="45000"/>
                        </a:schemeClr>
                      </a:gs>
                    </a:gsLst>
                    <a:path path="rect">
                      <a:fillToRect l="50000" t="50000" r="50000" b="50000"/>
                    </a:path>
                  </a:gradFill>
                  <a:ln w="9525">
                    <a:noFill/>
                    <a:round/>
                    <a:headEnd/>
                    <a:tailEnd/>
                  </a:ln>
                </p:spPr>
                <p:txBody>
                  <a:bodyPr>
                    <a:prstTxWarp prst="textNoShape">
                      <a:avLst/>
                    </a:prstTxWarp>
                  </a:bodyPr>
                  <a:lstStyle/>
                  <a:p>
                    <a:endParaRPr lang="es-ES"/>
                  </a:p>
                </p:txBody>
              </p:sp>
              <p:sp>
                <p:nvSpPr>
                  <p:cNvPr id="269361" name="Oval 106"/>
                  <p:cNvSpPr>
                    <a:spLocks noChangeArrowheads="1"/>
                  </p:cNvSpPr>
                  <p:nvPr/>
                </p:nvSpPr>
                <p:spPr bwMode="auto">
                  <a:xfrm rot="-2625954">
                    <a:off x="3769" y="3540"/>
                    <a:ext cx="55" cy="41"/>
                  </a:xfrm>
                  <a:prstGeom prst="ellipse">
                    <a:avLst/>
                  </a:prstGeom>
                  <a:solidFill>
                    <a:srgbClr val="D11405">
                      <a:alpha val="29019"/>
                    </a:srgbClr>
                  </a:solidFill>
                  <a:ln w="9525">
                    <a:noFill/>
                    <a:round/>
                    <a:headEnd/>
                    <a:tailEnd/>
                  </a:ln>
                </p:spPr>
                <p:txBody>
                  <a:bodyPr wrap="none" anchor="ctr">
                    <a:prstTxWarp prst="textNoShape">
                      <a:avLst/>
                    </a:prstTxWarp>
                  </a:bodyPr>
                  <a:lstStyle/>
                  <a:p>
                    <a:endParaRPr lang="es-ES"/>
                  </a:p>
                </p:txBody>
              </p:sp>
              <p:sp>
                <p:nvSpPr>
                  <p:cNvPr id="269362" name="Oval 107"/>
                  <p:cNvSpPr>
                    <a:spLocks noChangeArrowheads="1"/>
                  </p:cNvSpPr>
                  <p:nvPr/>
                </p:nvSpPr>
                <p:spPr bwMode="auto">
                  <a:xfrm rot="-5069468">
                    <a:off x="4001" y="3617"/>
                    <a:ext cx="46" cy="27"/>
                  </a:xfrm>
                  <a:prstGeom prst="ellipse">
                    <a:avLst/>
                  </a:prstGeom>
                  <a:solidFill>
                    <a:srgbClr val="D11405">
                      <a:alpha val="29019"/>
                    </a:srgbClr>
                  </a:solidFill>
                  <a:ln w="9525">
                    <a:noFill/>
                    <a:round/>
                    <a:headEnd/>
                    <a:tailEnd/>
                  </a:ln>
                </p:spPr>
                <p:txBody>
                  <a:bodyPr wrap="none" anchor="ctr">
                    <a:prstTxWarp prst="textNoShape">
                      <a:avLst/>
                    </a:prstTxWarp>
                  </a:bodyPr>
                  <a:lstStyle/>
                  <a:p>
                    <a:endParaRPr lang="es-ES"/>
                  </a:p>
                </p:txBody>
              </p:sp>
              <p:sp>
                <p:nvSpPr>
                  <p:cNvPr id="269363" name="Oval 108"/>
                  <p:cNvSpPr>
                    <a:spLocks noChangeArrowheads="1"/>
                  </p:cNvSpPr>
                  <p:nvPr/>
                </p:nvSpPr>
                <p:spPr bwMode="auto">
                  <a:xfrm rot="-5069468">
                    <a:off x="3776" y="3714"/>
                    <a:ext cx="64" cy="30"/>
                  </a:xfrm>
                  <a:prstGeom prst="ellipse">
                    <a:avLst/>
                  </a:prstGeom>
                  <a:solidFill>
                    <a:srgbClr val="D11405">
                      <a:alpha val="29019"/>
                    </a:srgbClr>
                  </a:solidFill>
                  <a:ln w="9525">
                    <a:noFill/>
                    <a:round/>
                    <a:headEnd/>
                    <a:tailEnd/>
                  </a:ln>
                </p:spPr>
                <p:txBody>
                  <a:bodyPr wrap="none" anchor="ctr">
                    <a:prstTxWarp prst="textNoShape">
                      <a:avLst/>
                    </a:prstTxWarp>
                  </a:bodyPr>
                  <a:lstStyle/>
                  <a:p>
                    <a:endParaRPr lang="es-ES"/>
                  </a:p>
                </p:txBody>
              </p:sp>
              <p:sp>
                <p:nvSpPr>
                  <p:cNvPr id="269364" name="Oval 109"/>
                  <p:cNvSpPr>
                    <a:spLocks noChangeArrowheads="1"/>
                  </p:cNvSpPr>
                  <p:nvPr/>
                </p:nvSpPr>
                <p:spPr bwMode="auto">
                  <a:xfrm rot="-2625954">
                    <a:off x="3902" y="3481"/>
                    <a:ext cx="45" cy="27"/>
                  </a:xfrm>
                  <a:prstGeom prst="ellipse">
                    <a:avLst/>
                  </a:prstGeom>
                  <a:solidFill>
                    <a:srgbClr val="D11405">
                      <a:alpha val="29019"/>
                    </a:srgbClr>
                  </a:solidFill>
                  <a:ln w="9525">
                    <a:noFill/>
                    <a:round/>
                    <a:headEnd/>
                    <a:tailEnd/>
                  </a:ln>
                </p:spPr>
                <p:txBody>
                  <a:bodyPr wrap="none" anchor="ctr">
                    <a:prstTxWarp prst="textNoShape">
                      <a:avLst/>
                    </a:prstTxWarp>
                  </a:bodyPr>
                  <a:lstStyle/>
                  <a:p>
                    <a:endParaRPr lang="es-ES"/>
                  </a:p>
                </p:txBody>
              </p:sp>
            </p:grpSp>
            <p:grpSp>
              <p:nvGrpSpPr>
                <p:cNvPr id="140388" name="Group 110"/>
                <p:cNvGrpSpPr>
                  <a:grpSpLocks/>
                </p:cNvGrpSpPr>
                <p:nvPr/>
              </p:nvGrpSpPr>
              <p:grpSpPr bwMode="auto">
                <a:xfrm>
                  <a:off x="5007" y="2621"/>
                  <a:ext cx="342" cy="378"/>
                  <a:chOff x="3722" y="3345"/>
                  <a:chExt cx="342" cy="378"/>
                </a:xfrm>
              </p:grpSpPr>
              <p:sp>
                <p:nvSpPr>
                  <p:cNvPr id="269350" name="Freeform 111"/>
                  <p:cNvSpPr>
                    <a:spLocks/>
                  </p:cNvSpPr>
                  <p:nvPr/>
                </p:nvSpPr>
                <p:spPr bwMode="auto">
                  <a:xfrm>
                    <a:off x="3728" y="3352"/>
                    <a:ext cx="336" cy="371"/>
                  </a:xfrm>
                  <a:custGeom>
                    <a:avLst/>
                    <a:gdLst>
                      <a:gd name="T0" fmla="*/ 8 w 336"/>
                      <a:gd name="T1" fmla="*/ 116 h 371"/>
                      <a:gd name="T2" fmla="*/ 8 w 336"/>
                      <a:gd name="T3" fmla="*/ 159 h 371"/>
                      <a:gd name="T4" fmla="*/ 58 w 336"/>
                      <a:gd name="T5" fmla="*/ 159 h 371"/>
                      <a:gd name="T6" fmla="*/ 106 w 336"/>
                      <a:gd name="T7" fmla="*/ 180 h 371"/>
                      <a:gd name="T8" fmla="*/ 123 w 336"/>
                      <a:gd name="T9" fmla="*/ 250 h 371"/>
                      <a:gd name="T10" fmla="*/ 99 w 336"/>
                      <a:gd name="T11" fmla="*/ 300 h 371"/>
                      <a:gd name="T12" fmla="*/ 75 w 336"/>
                      <a:gd name="T13" fmla="*/ 324 h 371"/>
                      <a:gd name="T14" fmla="*/ 80 w 336"/>
                      <a:gd name="T15" fmla="*/ 353 h 371"/>
                      <a:gd name="T16" fmla="*/ 123 w 336"/>
                      <a:gd name="T17" fmla="*/ 365 h 371"/>
                      <a:gd name="T18" fmla="*/ 154 w 336"/>
                      <a:gd name="T19" fmla="*/ 317 h 371"/>
                      <a:gd name="T20" fmla="*/ 154 w 336"/>
                      <a:gd name="T21" fmla="*/ 269 h 371"/>
                      <a:gd name="T22" fmla="*/ 188 w 336"/>
                      <a:gd name="T23" fmla="*/ 240 h 371"/>
                      <a:gd name="T24" fmla="*/ 231 w 336"/>
                      <a:gd name="T25" fmla="*/ 274 h 371"/>
                      <a:gd name="T26" fmla="*/ 248 w 336"/>
                      <a:gd name="T27" fmla="*/ 300 h 371"/>
                      <a:gd name="T28" fmla="*/ 315 w 336"/>
                      <a:gd name="T29" fmla="*/ 312 h 371"/>
                      <a:gd name="T30" fmla="*/ 334 w 336"/>
                      <a:gd name="T31" fmla="*/ 272 h 371"/>
                      <a:gd name="T32" fmla="*/ 306 w 336"/>
                      <a:gd name="T33" fmla="*/ 252 h 371"/>
                      <a:gd name="T34" fmla="*/ 250 w 336"/>
                      <a:gd name="T35" fmla="*/ 252 h 371"/>
                      <a:gd name="T36" fmla="*/ 258 w 336"/>
                      <a:gd name="T37" fmla="*/ 195 h 371"/>
                      <a:gd name="T38" fmla="*/ 217 w 336"/>
                      <a:gd name="T39" fmla="*/ 144 h 371"/>
                      <a:gd name="T40" fmla="*/ 190 w 336"/>
                      <a:gd name="T41" fmla="*/ 118 h 371"/>
                      <a:gd name="T42" fmla="*/ 222 w 336"/>
                      <a:gd name="T43" fmla="*/ 70 h 371"/>
                      <a:gd name="T44" fmla="*/ 270 w 336"/>
                      <a:gd name="T45" fmla="*/ 56 h 371"/>
                      <a:gd name="T46" fmla="*/ 270 w 336"/>
                      <a:gd name="T47" fmla="*/ 8 h 371"/>
                      <a:gd name="T48" fmla="*/ 212 w 336"/>
                      <a:gd name="T49" fmla="*/ 8 h 371"/>
                      <a:gd name="T50" fmla="*/ 183 w 336"/>
                      <a:gd name="T51" fmla="*/ 41 h 371"/>
                      <a:gd name="T52" fmla="*/ 145 w 336"/>
                      <a:gd name="T53" fmla="*/ 96 h 371"/>
                      <a:gd name="T54" fmla="*/ 133 w 336"/>
                      <a:gd name="T55" fmla="*/ 113 h 371"/>
                      <a:gd name="T56" fmla="*/ 75 w 336"/>
                      <a:gd name="T57" fmla="*/ 101 h 371"/>
                      <a:gd name="T58" fmla="*/ 25 w 336"/>
                      <a:gd name="T59" fmla="*/ 99 h 371"/>
                      <a:gd name="T60" fmla="*/ 8 w 336"/>
                      <a:gd name="T61" fmla="*/ 116 h 37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36"/>
                      <a:gd name="T94" fmla="*/ 0 h 371"/>
                      <a:gd name="T95" fmla="*/ 336 w 336"/>
                      <a:gd name="T96" fmla="*/ 371 h 37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36" h="371">
                        <a:moveTo>
                          <a:pt x="8" y="116"/>
                        </a:moveTo>
                        <a:cubicBezTo>
                          <a:pt x="5" y="126"/>
                          <a:pt x="0" y="152"/>
                          <a:pt x="8" y="159"/>
                        </a:cubicBezTo>
                        <a:cubicBezTo>
                          <a:pt x="16" y="166"/>
                          <a:pt x="42" y="156"/>
                          <a:pt x="58" y="159"/>
                        </a:cubicBezTo>
                        <a:cubicBezTo>
                          <a:pt x="74" y="162"/>
                          <a:pt x="95" y="165"/>
                          <a:pt x="106" y="180"/>
                        </a:cubicBezTo>
                        <a:cubicBezTo>
                          <a:pt x="117" y="195"/>
                          <a:pt x="124" y="230"/>
                          <a:pt x="123" y="250"/>
                        </a:cubicBezTo>
                        <a:cubicBezTo>
                          <a:pt x="122" y="270"/>
                          <a:pt x="107" y="288"/>
                          <a:pt x="99" y="300"/>
                        </a:cubicBezTo>
                        <a:cubicBezTo>
                          <a:pt x="91" y="312"/>
                          <a:pt x="78" y="315"/>
                          <a:pt x="75" y="324"/>
                        </a:cubicBezTo>
                        <a:cubicBezTo>
                          <a:pt x="72" y="333"/>
                          <a:pt x="72" y="346"/>
                          <a:pt x="80" y="353"/>
                        </a:cubicBezTo>
                        <a:cubicBezTo>
                          <a:pt x="88" y="360"/>
                          <a:pt x="111" y="371"/>
                          <a:pt x="123" y="365"/>
                        </a:cubicBezTo>
                        <a:cubicBezTo>
                          <a:pt x="135" y="359"/>
                          <a:pt x="149" y="333"/>
                          <a:pt x="154" y="317"/>
                        </a:cubicBezTo>
                        <a:cubicBezTo>
                          <a:pt x="159" y="301"/>
                          <a:pt x="148" y="282"/>
                          <a:pt x="154" y="269"/>
                        </a:cubicBezTo>
                        <a:cubicBezTo>
                          <a:pt x="160" y="256"/>
                          <a:pt x="175" y="239"/>
                          <a:pt x="188" y="240"/>
                        </a:cubicBezTo>
                        <a:cubicBezTo>
                          <a:pt x="201" y="241"/>
                          <a:pt x="221" y="264"/>
                          <a:pt x="231" y="274"/>
                        </a:cubicBezTo>
                        <a:cubicBezTo>
                          <a:pt x="241" y="284"/>
                          <a:pt x="234" y="294"/>
                          <a:pt x="248" y="300"/>
                        </a:cubicBezTo>
                        <a:cubicBezTo>
                          <a:pt x="262" y="306"/>
                          <a:pt x="301" y="317"/>
                          <a:pt x="315" y="312"/>
                        </a:cubicBezTo>
                        <a:cubicBezTo>
                          <a:pt x="329" y="307"/>
                          <a:pt x="336" y="282"/>
                          <a:pt x="334" y="272"/>
                        </a:cubicBezTo>
                        <a:cubicBezTo>
                          <a:pt x="332" y="262"/>
                          <a:pt x="320" y="255"/>
                          <a:pt x="306" y="252"/>
                        </a:cubicBezTo>
                        <a:cubicBezTo>
                          <a:pt x="292" y="249"/>
                          <a:pt x="258" y="261"/>
                          <a:pt x="250" y="252"/>
                        </a:cubicBezTo>
                        <a:cubicBezTo>
                          <a:pt x="242" y="243"/>
                          <a:pt x="263" y="213"/>
                          <a:pt x="258" y="195"/>
                        </a:cubicBezTo>
                        <a:cubicBezTo>
                          <a:pt x="253" y="177"/>
                          <a:pt x="228" y="157"/>
                          <a:pt x="217" y="144"/>
                        </a:cubicBezTo>
                        <a:cubicBezTo>
                          <a:pt x="206" y="131"/>
                          <a:pt x="189" y="130"/>
                          <a:pt x="190" y="118"/>
                        </a:cubicBezTo>
                        <a:cubicBezTo>
                          <a:pt x="191" y="106"/>
                          <a:pt x="209" y="80"/>
                          <a:pt x="222" y="70"/>
                        </a:cubicBezTo>
                        <a:cubicBezTo>
                          <a:pt x="235" y="60"/>
                          <a:pt x="262" y="66"/>
                          <a:pt x="270" y="56"/>
                        </a:cubicBezTo>
                        <a:cubicBezTo>
                          <a:pt x="278" y="46"/>
                          <a:pt x="280" y="16"/>
                          <a:pt x="270" y="8"/>
                        </a:cubicBezTo>
                        <a:cubicBezTo>
                          <a:pt x="260" y="0"/>
                          <a:pt x="226" y="3"/>
                          <a:pt x="212" y="8"/>
                        </a:cubicBezTo>
                        <a:cubicBezTo>
                          <a:pt x="198" y="13"/>
                          <a:pt x="194" y="26"/>
                          <a:pt x="183" y="41"/>
                        </a:cubicBezTo>
                        <a:cubicBezTo>
                          <a:pt x="172" y="56"/>
                          <a:pt x="153" y="84"/>
                          <a:pt x="145" y="96"/>
                        </a:cubicBezTo>
                        <a:cubicBezTo>
                          <a:pt x="137" y="108"/>
                          <a:pt x="145" y="112"/>
                          <a:pt x="133" y="113"/>
                        </a:cubicBezTo>
                        <a:cubicBezTo>
                          <a:pt x="121" y="114"/>
                          <a:pt x="93" y="103"/>
                          <a:pt x="75" y="101"/>
                        </a:cubicBezTo>
                        <a:cubicBezTo>
                          <a:pt x="57" y="99"/>
                          <a:pt x="36" y="97"/>
                          <a:pt x="25" y="99"/>
                        </a:cubicBezTo>
                        <a:cubicBezTo>
                          <a:pt x="14" y="101"/>
                          <a:pt x="11" y="106"/>
                          <a:pt x="8" y="116"/>
                        </a:cubicBezTo>
                        <a:close/>
                      </a:path>
                    </a:pathLst>
                  </a:custGeom>
                  <a:solidFill>
                    <a:srgbClr val="5F5F5F"/>
                  </a:solidFill>
                  <a:ln w="9525">
                    <a:noFill/>
                    <a:round/>
                    <a:headEnd/>
                    <a:tailEnd/>
                  </a:ln>
                </p:spPr>
                <p:txBody>
                  <a:bodyPr>
                    <a:prstTxWarp prst="textNoShape">
                      <a:avLst/>
                    </a:prstTxWarp>
                  </a:bodyPr>
                  <a:lstStyle/>
                  <a:p>
                    <a:endParaRPr lang="es-ES"/>
                  </a:p>
                </p:txBody>
              </p:sp>
              <p:sp>
                <p:nvSpPr>
                  <p:cNvPr id="269351" name="Freeform 112"/>
                  <p:cNvSpPr>
                    <a:spLocks/>
                  </p:cNvSpPr>
                  <p:nvPr/>
                </p:nvSpPr>
                <p:spPr bwMode="auto">
                  <a:xfrm>
                    <a:off x="3722" y="3345"/>
                    <a:ext cx="336" cy="371"/>
                  </a:xfrm>
                  <a:custGeom>
                    <a:avLst/>
                    <a:gdLst>
                      <a:gd name="T0" fmla="*/ 8 w 336"/>
                      <a:gd name="T1" fmla="*/ 116 h 371"/>
                      <a:gd name="T2" fmla="*/ 8 w 336"/>
                      <a:gd name="T3" fmla="*/ 159 h 371"/>
                      <a:gd name="T4" fmla="*/ 58 w 336"/>
                      <a:gd name="T5" fmla="*/ 159 h 371"/>
                      <a:gd name="T6" fmla="*/ 106 w 336"/>
                      <a:gd name="T7" fmla="*/ 180 h 371"/>
                      <a:gd name="T8" fmla="*/ 123 w 336"/>
                      <a:gd name="T9" fmla="*/ 250 h 371"/>
                      <a:gd name="T10" fmla="*/ 99 w 336"/>
                      <a:gd name="T11" fmla="*/ 300 h 371"/>
                      <a:gd name="T12" fmla="*/ 75 w 336"/>
                      <a:gd name="T13" fmla="*/ 324 h 371"/>
                      <a:gd name="T14" fmla="*/ 80 w 336"/>
                      <a:gd name="T15" fmla="*/ 353 h 371"/>
                      <a:gd name="T16" fmla="*/ 123 w 336"/>
                      <a:gd name="T17" fmla="*/ 365 h 371"/>
                      <a:gd name="T18" fmla="*/ 154 w 336"/>
                      <a:gd name="T19" fmla="*/ 317 h 371"/>
                      <a:gd name="T20" fmla="*/ 154 w 336"/>
                      <a:gd name="T21" fmla="*/ 269 h 371"/>
                      <a:gd name="T22" fmla="*/ 188 w 336"/>
                      <a:gd name="T23" fmla="*/ 240 h 371"/>
                      <a:gd name="T24" fmla="*/ 231 w 336"/>
                      <a:gd name="T25" fmla="*/ 274 h 371"/>
                      <a:gd name="T26" fmla="*/ 248 w 336"/>
                      <a:gd name="T27" fmla="*/ 300 h 371"/>
                      <a:gd name="T28" fmla="*/ 315 w 336"/>
                      <a:gd name="T29" fmla="*/ 312 h 371"/>
                      <a:gd name="T30" fmla="*/ 334 w 336"/>
                      <a:gd name="T31" fmla="*/ 272 h 371"/>
                      <a:gd name="T32" fmla="*/ 306 w 336"/>
                      <a:gd name="T33" fmla="*/ 252 h 371"/>
                      <a:gd name="T34" fmla="*/ 250 w 336"/>
                      <a:gd name="T35" fmla="*/ 252 h 371"/>
                      <a:gd name="T36" fmla="*/ 258 w 336"/>
                      <a:gd name="T37" fmla="*/ 195 h 371"/>
                      <a:gd name="T38" fmla="*/ 217 w 336"/>
                      <a:gd name="T39" fmla="*/ 144 h 371"/>
                      <a:gd name="T40" fmla="*/ 190 w 336"/>
                      <a:gd name="T41" fmla="*/ 118 h 371"/>
                      <a:gd name="T42" fmla="*/ 222 w 336"/>
                      <a:gd name="T43" fmla="*/ 70 h 371"/>
                      <a:gd name="T44" fmla="*/ 270 w 336"/>
                      <a:gd name="T45" fmla="*/ 56 h 371"/>
                      <a:gd name="T46" fmla="*/ 270 w 336"/>
                      <a:gd name="T47" fmla="*/ 8 h 371"/>
                      <a:gd name="T48" fmla="*/ 212 w 336"/>
                      <a:gd name="T49" fmla="*/ 8 h 371"/>
                      <a:gd name="T50" fmla="*/ 183 w 336"/>
                      <a:gd name="T51" fmla="*/ 41 h 371"/>
                      <a:gd name="T52" fmla="*/ 145 w 336"/>
                      <a:gd name="T53" fmla="*/ 96 h 371"/>
                      <a:gd name="T54" fmla="*/ 133 w 336"/>
                      <a:gd name="T55" fmla="*/ 113 h 371"/>
                      <a:gd name="T56" fmla="*/ 75 w 336"/>
                      <a:gd name="T57" fmla="*/ 101 h 371"/>
                      <a:gd name="T58" fmla="*/ 25 w 336"/>
                      <a:gd name="T59" fmla="*/ 99 h 371"/>
                      <a:gd name="T60" fmla="*/ 8 w 336"/>
                      <a:gd name="T61" fmla="*/ 116 h 37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36"/>
                      <a:gd name="T94" fmla="*/ 0 h 371"/>
                      <a:gd name="T95" fmla="*/ 336 w 336"/>
                      <a:gd name="T96" fmla="*/ 371 h 37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36" h="371">
                        <a:moveTo>
                          <a:pt x="8" y="116"/>
                        </a:moveTo>
                        <a:cubicBezTo>
                          <a:pt x="5" y="126"/>
                          <a:pt x="0" y="152"/>
                          <a:pt x="8" y="159"/>
                        </a:cubicBezTo>
                        <a:cubicBezTo>
                          <a:pt x="16" y="166"/>
                          <a:pt x="42" y="156"/>
                          <a:pt x="58" y="159"/>
                        </a:cubicBezTo>
                        <a:cubicBezTo>
                          <a:pt x="74" y="162"/>
                          <a:pt x="95" y="165"/>
                          <a:pt x="106" y="180"/>
                        </a:cubicBezTo>
                        <a:cubicBezTo>
                          <a:pt x="117" y="195"/>
                          <a:pt x="124" y="230"/>
                          <a:pt x="123" y="250"/>
                        </a:cubicBezTo>
                        <a:cubicBezTo>
                          <a:pt x="122" y="270"/>
                          <a:pt x="107" y="288"/>
                          <a:pt x="99" y="300"/>
                        </a:cubicBezTo>
                        <a:cubicBezTo>
                          <a:pt x="91" y="312"/>
                          <a:pt x="78" y="315"/>
                          <a:pt x="75" y="324"/>
                        </a:cubicBezTo>
                        <a:cubicBezTo>
                          <a:pt x="72" y="333"/>
                          <a:pt x="72" y="346"/>
                          <a:pt x="80" y="353"/>
                        </a:cubicBezTo>
                        <a:cubicBezTo>
                          <a:pt x="88" y="360"/>
                          <a:pt x="111" y="371"/>
                          <a:pt x="123" y="365"/>
                        </a:cubicBezTo>
                        <a:cubicBezTo>
                          <a:pt x="135" y="359"/>
                          <a:pt x="149" y="333"/>
                          <a:pt x="154" y="317"/>
                        </a:cubicBezTo>
                        <a:cubicBezTo>
                          <a:pt x="159" y="301"/>
                          <a:pt x="148" y="282"/>
                          <a:pt x="154" y="269"/>
                        </a:cubicBezTo>
                        <a:cubicBezTo>
                          <a:pt x="160" y="256"/>
                          <a:pt x="175" y="239"/>
                          <a:pt x="188" y="240"/>
                        </a:cubicBezTo>
                        <a:cubicBezTo>
                          <a:pt x="201" y="241"/>
                          <a:pt x="221" y="264"/>
                          <a:pt x="231" y="274"/>
                        </a:cubicBezTo>
                        <a:cubicBezTo>
                          <a:pt x="241" y="284"/>
                          <a:pt x="234" y="294"/>
                          <a:pt x="248" y="300"/>
                        </a:cubicBezTo>
                        <a:cubicBezTo>
                          <a:pt x="262" y="306"/>
                          <a:pt x="301" y="317"/>
                          <a:pt x="315" y="312"/>
                        </a:cubicBezTo>
                        <a:cubicBezTo>
                          <a:pt x="329" y="307"/>
                          <a:pt x="336" y="282"/>
                          <a:pt x="334" y="272"/>
                        </a:cubicBezTo>
                        <a:cubicBezTo>
                          <a:pt x="332" y="262"/>
                          <a:pt x="320" y="255"/>
                          <a:pt x="306" y="252"/>
                        </a:cubicBezTo>
                        <a:cubicBezTo>
                          <a:pt x="292" y="249"/>
                          <a:pt x="258" y="261"/>
                          <a:pt x="250" y="252"/>
                        </a:cubicBezTo>
                        <a:cubicBezTo>
                          <a:pt x="242" y="243"/>
                          <a:pt x="263" y="213"/>
                          <a:pt x="258" y="195"/>
                        </a:cubicBezTo>
                        <a:cubicBezTo>
                          <a:pt x="253" y="177"/>
                          <a:pt x="228" y="157"/>
                          <a:pt x="217" y="144"/>
                        </a:cubicBezTo>
                        <a:cubicBezTo>
                          <a:pt x="206" y="131"/>
                          <a:pt x="189" y="130"/>
                          <a:pt x="190" y="118"/>
                        </a:cubicBezTo>
                        <a:cubicBezTo>
                          <a:pt x="191" y="106"/>
                          <a:pt x="209" y="80"/>
                          <a:pt x="222" y="70"/>
                        </a:cubicBezTo>
                        <a:cubicBezTo>
                          <a:pt x="235" y="60"/>
                          <a:pt x="262" y="66"/>
                          <a:pt x="270" y="56"/>
                        </a:cubicBezTo>
                        <a:cubicBezTo>
                          <a:pt x="278" y="46"/>
                          <a:pt x="280" y="16"/>
                          <a:pt x="270" y="8"/>
                        </a:cubicBezTo>
                        <a:cubicBezTo>
                          <a:pt x="260" y="0"/>
                          <a:pt x="226" y="3"/>
                          <a:pt x="212" y="8"/>
                        </a:cubicBezTo>
                        <a:cubicBezTo>
                          <a:pt x="198" y="13"/>
                          <a:pt x="194" y="26"/>
                          <a:pt x="183" y="41"/>
                        </a:cubicBezTo>
                        <a:cubicBezTo>
                          <a:pt x="172" y="56"/>
                          <a:pt x="153" y="84"/>
                          <a:pt x="145" y="96"/>
                        </a:cubicBezTo>
                        <a:cubicBezTo>
                          <a:pt x="137" y="108"/>
                          <a:pt x="145" y="112"/>
                          <a:pt x="133" y="113"/>
                        </a:cubicBezTo>
                        <a:cubicBezTo>
                          <a:pt x="121" y="114"/>
                          <a:pt x="93" y="103"/>
                          <a:pt x="75" y="101"/>
                        </a:cubicBezTo>
                        <a:cubicBezTo>
                          <a:pt x="57" y="99"/>
                          <a:pt x="36" y="97"/>
                          <a:pt x="25" y="99"/>
                        </a:cubicBezTo>
                        <a:cubicBezTo>
                          <a:pt x="14" y="101"/>
                          <a:pt x="11" y="106"/>
                          <a:pt x="8" y="116"/>
                        </a:cubicBezTo>
                        <a:close/>
                      </a:path>
                    </a:pathLst>
                  </a:custGeom>
                  <a:solidFill>
                    <a:srgbClr val="FFCC99"/>
                  </a:solidFill>
                  <a:ln w="9525">
                    <a:noFill/>
                    <a:round/>
                    <a:headEnd/>
                    <a:tailEnd/>
                  </a:ln>
                </p:spPr>
                <p:txBody>
                  <a:bodyPr>
                    <a:prstTxWarp prst="textNoShape">
                      <a:avLst/>
                    </a:prstTxWarp>
                  </a:bodyPr>
                  <a:lstStyle/>
                  <a:p>
                    <a:endParaRPr lang="es-ES"/>
                  </a:p>
                </p:txBody>
              </p:sp>
              <p:sp>
                <p:nvSpPr>
                  <p:cNvPr id="269352" name="Oval 113"/>
                  <p:cNvSpPr>
                    <a:spLocks noChangeArrowheads="1"/>
                  </p:cNvSpPr>
                  <p:nvPr/>
                </p:nvSpPr>
                <p:spPr bwMode="auto">
                  <a:xfrm rot="-2625954">
                    <a:off x="3806" y="3652"/>
                    <a:ext cx="59" cy="35"/>
                  </a:xfrm>
                  <a:prstGeom prst="ellipse">
                    <a:avLst/>
                  </a:prstGeom>
                  <a:solidFill>
                    <a:srgbClr val="D11405">
                      <a:alpha val="29019"/>
                    </a:srgbClr>
                  </a:solidFill>
                  <a:ln w="9525">
                    <a:noFill/>
                    <a:round/>
                    <a:headEnd/>
                    <a:tailEnd/>
                  </a:ln>
                </p:spPr>
                <p:txBody>
                  <a:bodyPr wrap="none" anchor="ctr">
                    <a:prstTxWarp prst="textNoShape">
                      <a:avLst/>
                    </a:prstTxWarp>
                  </a:bodyPr>
                  <a:lstStyle/>
                  <a:p>
                    <a:endParaRPr lang="es-ES"/>
                  </a:p>
                </p:txBody>
              </p:sp>
              <p:sp>
                <p:nvSpPr>
                  <p:cNvPr id="269353" name="Oval 114"/>
                  <p:cNvSpPr>
                    <a:spLocks noChangeArrowheads="1"/>
                  </p:cNvSpPr>
                  <p:nvPr/>
                </p:nvSpPr>
                <p:spPr bwMode="auto">
                  <a:xfrm>
                    <a:off x="3979" y="3609"/>
                    <a:ext cx="59" cy="35"/>
                  </a:xfrm>
                  <a:prstGeom prst="ellipse">
                    <a:avLst/>
                  </a:prstGeom>
                  <a:solidFill>
                    <a:srgbClr val="D11405">
                      <a:alpha val="29019"/>
                    </a:srgbClr>
                  </a:solidFill>
                  <a:ln w="9525">
                    <a:noFill/>
                    <a:round/>
                    <a:headEnd/>
                    <a:tailEnd/>
                  </a:ln>
                </p:spPr>
                <p:txBody>
                  <a:bodyPr wrap="none" anchor="ctr">
                    <a:prstTxWarp prst="textNoShape">
                      <a:avLst/>
                    </a:prstTxWarp>
                  </a:bodyPr>
                  <a:lstStyle/>
                  <a:p>
                    <a:endParaRPr lang="es-ES"/>
                  </a:p>
                </p:txBody>
              </p:sp>
              <p:sp>
                <p:nvSpPr>
                  <p:cNvPr id="269354" name="Oval 115"/>
                  <p:cNvSpPr>
                    <a:spLocks noChangeArrowheads="1"/>
                  </p:cNvSpPr>
                  <p:nvPr/>
                </p:nvSpPr>
                <p:spPr bwMode="auto">
                  <a:xfrm>
                    <a:off x="3929" y="3362"/>
                    <a:ext cx="59" cy="35"/>
                  </a:xfrm>
                  <a:prstGeom prst="ellipse">
                    <a:avLst/>
                  </a:prstGeom>
                  <a:solidFill>
                    <a:srgbClr val="D11405">
                      <a:alpha val="29019"/>
                    </a:srgbClr>
                  </a:solidFill>
                  <a:ln w="9525">
                    <a:noFill/>
                    <a:round/>
                    <a:headEnd/>
                    <a:tailEnd/>
                  </a:ln>
                </p:spPr>
                <p:txBody>
                  <a:bodyPr wrap="none" anchor="ctr">
                    <a:prstTxWarp prst="textNoShape">
                      <a:avLst/>
                    </a:prstTxWarp>
                  </a:bodyPr>
                  <a:lstStyle/>
                  <a:p>
                    <a:endParaRPr lang="es-ES"/>
                  </a:p>
                </p:txBody>
              </p:sp>
              <p:sp>
                <p:nvSpPr>
                  <p:cNvPr id="269355" name="Oval 116"/>
                  <p:cNvSpPr>
                    <a:spLocks noChangeArrowheads="1"/>
                  </p:cNvSpPr>
                  <p:nvPr/>
                </p:nvSpPr>
                <p:spPr bwMode="auto">
                  <a:xfrm>
                    <a:off x="3736" y="3456"/>
                    <a:ext cx="59" cy="35"/>
                  </a:xfrm>
                  <a:prstGeom prst="ellipse">
                    <a:avLst/>
                  </a:prstGeom>
                  <a:solidFill>
                    <a:srgbClr val="D11405">
                      <a:alpha val="29019"/>
                    </a:srgbClr>
                  </a:solidFill>
                  <a:ln w="9525">
                    <a:noFill/>
                    <a:round/>
                    <a:headEnd/>
                    <a:tailEnd/>
                  </a:ln>
                </p:spPr>
                <p:txBody>
                  <a:bodyPr wrap="none" anchor="ctr">
                    <a:prstTxWarp prst="textNoShape">
                      <a:avLst/>
                    </a:prstTxWarp>
                  </a:bodyPr>
                  <a:lstStyle/>
                  <a:p>
                    <a:endParaRPr lang="es-ES"/>
                  </a:p>
                </p:txBody>
              </p:sp>
              <p:sp>
                <p:nvSpPr>
                  <p:cNvPr id="269356" name="Freeform 117"/>
                  <p:cNvSpPr>
                    <a:spLocks/>
                  </p:cNvSpPr>
                  <p:nvPr/>
                </p:nvSpPr>
                <p:spPr bwMode="auto">
                  <a:xfrm>
                    <a:off x="3723" y="3345"/>
                    <a:ext cx="336" cy="371"/>
                  </a:xfrm>
                  <a:custGeom>
                    <a:avLst/>
                    <a:gdLst>
                      <a:gd name="T0" fmla="*/ 8 w 336"/>
                      <a:gd name="T1" fmla="*/ 116 h 371"/>
                      <a:gd name="T2" fmla="*/ 8 w 336"/>
                      <a:gd name="T3" fmla="*/ 159 h 371"/>
                      <a:gd name="T4" fmla="*/ 58 w 336"/>
                      <a:gd name="T5" fmla="*/ 159 h 371"/>
                      <a:gd name="T6" fmla="*/ 106 w 336"/>
                      <a:gd name="T7" fmla="*/ 180 h 371"/>
                      <a:gd name="T8" fmla="*/ 123 w 336"/>
                      <a:gd name="T9" fmla="*/ 250 h 371"/>
                      <a:gd name="T10" fmla="*/ 99 w 336"/>
                      <a:gd name="T11" fmla="*/ 300 h 371"/>
                      <a:gd name="T12" fmla="*/ 75 w 336"/>
                      <a:gd name="T13" fmla="*/ 324 h 371"/>
                      <a:gd name="T14" fmla="*/ 80 w 336"/>
                      <a:gd name="T15" fmla="*/ 353 h 371"/>
                      <a:gd name="T16" fmla="*/ 123 w 336"/>
                      <a:gd name="T17" fmla="*/ 365 h 371"/>
                      <a:gd name="T18" fmla="*/ 154 w 336"/>
                      <a:gd name="T19" fmla="*/ 317 h 371"/>
                      <a:gd name="T20" fmla="*/ 154 w 336"/>
                      <a:gd name="T21" fmla="*/ 269 h 371"/>
                      <a:gd name="T22" fmla="*/ 188 w 336"/>
                      <a:gd name="T23" fmla="*/ 240 h 371"/>
                      <a:gd name="T24" fmla="*/ 231 w 336"/>
                      <a:gd name="T25" fmla="*/ 274 h 371"/>
                      <a:gd name="T26" fmla="*/ 248 w 336"/>
                      <a:gd name="T27" fmla="*/ 300 h 371"/>
                      <a:gd name="T28" fmla="*/ 315 w 336"/>
                      <a:gd name="T29" fmla="*/ 312 h 371"/>
                      <a:gd name="T30" fmla="*/ 334 w 336"/>
                      <a:gd name="T31" fmla="*/ 272 h 371"/>
                      <a:gd name="T32" fmla="*/ 306 w 336"/>
                      <a:gd name="T33" fmla="*/ 252 h 371"/>
                      <a:gd name="T34" fmla="*/ 250 w 336"/>
                      <a:gd name="T35" fmla="*/ 252 h 371"/>
                      <a:gd name="T36" fmla="*/ 258 w 336"/>
                      <a:gd name="T37" fmla="*/ 195 h 371"/>
                      <a:gd name="T38" fmla="*/ 217 w 336"/>
                      <a:gd name="T39" fmla="*/ 144 h 371"/>
                      <a:gd name="T40" fmla="*/ 190 w 336"/>
                      <a:gd name="T41" fmla="*/ 118 h 371"/>
                      <a:gd name="T42" fmla="*/ 222 w 336"/>
                      <a:gd name="T43" fmla="*/ 70 h 371"/>
                      <a:gd name="T44" fmla="*/ 270 w 336"/>
                      <a:gd name="T45" fmla="*/ 56 h 371"/>
                      <a:gd name="T46" fmla="*/ 270 w 336"/>
                      <a:gd name="T47" fmla="*/ 8 h 371"/>
                      <a:gd name="T48" fmla="*/ 212 w 336"/>
                      <a:gd name="T49" fmla="*/ 8 h 371"/>
                      <a:gd name="T50" fmla="*/ 183 w 336"/>
                      <a:gd name="T51" fmla="*/ 41 h 371"/>
                      <a:gd name="T52" fmla="*/ 145 w 336"/>
                      <a:gd name="T53" fmla="*/ 96 h 371"/>
                      <a:gd name="T54" fmla="*/ 133 w 336"/>
                      <a:gd name="T55" fmla="*/ 113 h 371"/>
                      <a:gd name="T56" fmla="*/ 75 w 336"/>
                      <a:gd name="T57" fmla="*/ 101 h 371"/>
                      <a:gd name="T58" fmla="*/ 25 w 336"/>
                      <a:gd name="T59" fmla="*/ 99 h 371"/>
                      <a:gd name="T60" fmla="*/ 8 w 336"/>
                      <a:gd name="T61" fmla="*/ 116 h 37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36"/>
                      <a:gd name="T94" fmla="*/ 0 h 371"/>
                      <a:gd name="T95" fmla="*/ 336 w 336"/>
                      <a:gd name="T96" fmla="*/ 371 h 37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36" h="371">
                        <a:moveTo>
                          <a:pt x="8" y="116"/>
                        </a:moveTo>
                        <a:cubicBezTo>
                          <a:pt x="5" y="126"/>
                          <a:pt x="0" y="152"/>
                          <a:pt x="8" y="159"/>
                        </a:cubicBezTo>
                        <a:cubicBezTo>
                          <a:pt x="16" y="166"/>
                          <a:pt x="42" y="156"/>
                          <a:pt x="58" y="159"/>
                        </a:cubicBezTo>
                        <a:cubicBezTo>
                          <a:pt x="74" y="162"/>
                          <a:pt x="95" y="165"/>
                          <a:pt x="106" y="180"/>
                        </a:cubicBezTo>
                        <a:cubicBezTo>
                          <a:pt x="117" y="195"/>
                          <a:pt x="124" y="230"/>
                          <a:pt x="123" y="250"/>
                        </a:cubicBezTo>
                        <a:cubicBezTo>
                          <a:pt x="122" y="270"/>
                          <a:pt x="107" y="288"/>
                          <a:pt x="99" y="300"/>
                        </a:cubicBezTo>
                        <a:cubicBezTo>
                          <a:pt x="91" y="312"/>
                          <a:pt x="78" y="315"/>
                          <a:pt x="75" y="324"/>
                        </a:cubicBezTo>
                        <a:cubicBezTo>
                          <a:pt x="72" y="333"/>
                          <a:pt x="72" y="346"/>
                          <a:pt x="80" y="353"/>
                        </a:cubicBezTo>
                        <a:cubicBezTo>
                          <a:pt x="88" y="360"/>
                          <a:pt x="111" y="371"/>
                          <a:pt x="123" y="365"/>
                        </a:cubicBezTo>
                        <a:cubicBezTo>
                          <a:pt x="135" y="359"/>
                          <a:pt x="149" y="333"/>
                          <a:pt x="154" y="317"/>
                        </a:cubicBezTo>
                        <a:cubicBezTo>
                          <a:pt x="159" y="301"/>
                          <a:pt x="148" y="282"/>
                          <a:pt x="154" y="269"/>
                        </a:cubicBezTo>
                        <a:cubicBezTo>
                          <a:pt x="160" y="256"/>
                          <a:pt x="175" y="239"/>
                          <a:pt x="188" y="240"/>
                        </a:cubicBezTo>
                        <a:cubicBezTo>
                          <a:pt x="201" y="241"/>
                          <a:pt x="221" y="264"/>
                          <a:pt x="231" y="274"/>
                        </a:cubicBezTo>
                        <a:cubicBezTo>
                          <a:pt x="241" y="284"/>
                          <a:pt x="234" y="294"/>
                          <a:pt x="248" y="300"/>
                        </a:cubicBezTo>
                        <a:cubicBezTo>
                          <a:pt x="262" y="306"/>
                          <a:pt x="301" y="317"/>
                          <a:pt x="315" y="312"/>
                        </a:cubicBezTo>
                        <a:cubicBezTo>
                          <a:pt x="329" y="307"/>
                          <a:pt x="336" y="282"/>
                          <a:pt x="334" y="272"/>
                        </a:cubicBezTo>
                        <a:cubicBezTo>
                          <a:pt x="332" y="262"/>
                          <a:pt x="320" y="255"/>
                          <a:pt x="306" y="252"/>
                        </a:cubicBezTo>
                        <a:cubicBezTo>
                          <a:pt x="292" y="249"/>
                          <a:pt x="258" y="261"/>
                          <a:pt x="250" y="252"/>
                        </a:cubicBezTo>
                        <a:cubicBezTo>
                          <a:pt x="242" y="243"/>
                          <a:pt x="263" y="213"/>
                          <a:pt x="258" y="195"/>
                        </a:cubicBezTo>
                        <a:cubicBezTo>
                          <a:pt x="253" y="177"/>
                          <a:pt x="228" y="157"/>
                          <a:pt x="217" y="144"/>
                        </a:cubicBezTo>
                        <a:cubicBezTo>
                          <a:pt x="206" y="131"/>
                          <a:pt x="189" y="130"/>
                          <a:pt x="190" y="118"/>
                        </a:cubicBezTo>
                        <a:cubicBezTo>
                          <a:pt x="191" y="106"/>
                          <a:pt x="209" y="80"/>
                          <a:pt x="222" y="70"/>
                        </a:cubicBezTo>
                        <a:cubicBezTo>
                          <a:pt x="235" y="60"/>
                          <a:pt x="262" y="66"/>
                          <a:pt x="270" y="56"/>
                        </a:cubicBezTo>
                        <a:cubicBezTo>
                          <a:pt x="278" y="46"/>
                          <a:pt x="280" y="16"/>
                          <a:pt x="270" y="8"/>
                        </a:cubicBezTo>
                        <a:cubicBezTo>
                          <a:pt x="260" y="0"/>
                          <a:pt x="226" y="3"/>
                          <a:pt x="212" y="8"/>
                        </a:cubicBezTo>
                        <a:cubicBezTo>
                          <a:pt x="198" y="13"/>
                          <a:pt x="194" y="26"/>
                          <a:pt x="183" y="41"/>
                        </a:cubicBezTo>
                        <a:cubicBezTo>
                          <a:pt x="172" y="56"/>
                          <a:pt x="153" y="84"/>
                          <a:pt x="145" y="96"/>
                        </a:cubicBezTo>
                        <a:cubicBezTo>
                          <a:pt x="137" y="108"/>
                          <a:pt x="145" y="112"/>
                          <a:pt x="133" y="113"/>
                        </a:cubicBezTo>
                        <a:cubicBezTo>
                          <a:pt x="121" y="114"/>
                          <a:pt x="93" y="103"/>
                          <a:pt x="75" y="101"/>
                        </a:cubicBezTo>
                        <a:cubicBezTo>
                          <a:pt x="57" y="99"/>
                          <a:pt x="36" y="97"/>
                          <a:pt x="25" y="99"/>
                        </a:cubicBezTo>
                        <a:cubicBezTo>
                          <a:pt x="14" y="101"/>
                          <a:pt x="11" y="106"/>
                          <a:pt x="8" y="116"/>
                        </a:cubicBezTo>
                        <a:close/>
                      </a:path>
                    </a:pathLst>
                  </a:custGeom>
                  <a:gradFill rotWithShape="1">
                    <a:gsLst>
                      <a:gs pos="0">
                        <a:srgbClr val="CC0000"/>
                      </a:gs>
                      <a:gs pos="100000">
                        <a:schemeClr val="tx1">
                          <a:alpha val="45000"/>
                        </a:schemeClr>
                      </a:gs>
                    </a:gsLst>
                    <a:path path="rect">
                      <a:fillToRect l="50000" t="50000" r="50000" b="50000"/>
                    </a:path>
                  </a:gradFill>
                  <a:ln w="9525">
                    <a:noFill/>
                    <a:round/>
                    <a:headEnd/>
                    <a:tailEnd/>
                  </a:ln>
                </p:spPr>
                <p:txBody>
                  <a:bodyPr>
                    <a:prstTxWarp prst="textNoShape">
                      <a:avLst/>
                    </a:prstTxWarp>
                  </a:bodyPr>
                  <a:lstStyle/>
                  <a:p>
                    <a:endParaRPr lang="es-ES"/>
                  </a:p>
                </p:txBody>
              </p:sp>
            </p:grpSp>
          </p:grpSp>
        </p:grpSp>
        <p:grpSp>
          <p:nvGrpSpPr>
            <p:cNvPr id="140389" name="Group 118"/>
            <p:cNvGrpSpPr>
              <a:grpSpLocks/>
            </p:cNvGrpSpPr>
            <p:nvPr/>
          </p:nvGrpSpPr>
          <p:grpSpPr bwMode="auto">
            <a:xfrm>
              <a:off x="3758" y="739"/>
              <a:ext cx="1091" cy="771"/>
              <a:chOff x="3758" y="739"/>
              <a:chExt cx="1091" cy="771"/>
            </a:xfrm>
          </p:grpSpPr>
          <p:sp>
            <p:nvSpPr>
              <p:cNvPr id="269338" name="Text Box 119"/>
              <p:cNvSpPr txBox="1">
                <a:spLocks noChangeArrowheads="1"/>
              </p:cNvSpPr>
              <p:nvPr/>
            </p:nvSpPr>
            <p:spPr bwMode="auto">
              <a:xfrm>
                <a:off x="3758" y="1318"/>
                <a:ext cx="1091" cy="192"/>
              </a:xfrm>
              <a:prstGeom prst="rect">
                <a:avLst/>
              </a:prstGeom>
              <a:noFill/>
              <a:ln w="9525">
                <a:noFill/>
                <a:miter lim="800000"/>
                <a:headEnd/>
                <a:tailEnd/>
              </a:ln>
            </p:spPr>
            <p:txBody>
              <a:bodyPr>
                <a:prstTxWarp prst="textNoShape">
                  <a:avLst/>
                </a:prstTxWarp>
                <a:spAutoFit/>
              </a:bodyPr>
              <a:lstStyle/>
              <a:p>
                <a:pPr algn="ctr">
                  <a:spcBef>
                    <a:spcPct val="50000"/>
                  </a:spcBef>
                </a:pPr>
                <a:r>
                  <a:rPr lang="en-US" sz="1400" b="1"/>
                  <a:t>Angiogenesis</a:t>
                </a:r>
              </a:p>
            </p:txBody>
          </p:sp>
          <p:grpSp>
            <p:nvGrpSpPr>
              <p:cNvPr id="140390" name="Group 120"/>
              <p:cNvGrpSpPr>
                <a:grpSpLocks/>
              </p:cNvGrpSpPr>
              <p:nvPr/>
            </p:nvGrpSpPr>
            <p:grpSpPr bwMode="auto">
              <a:xfrm flipH="1">
                <a:off x="4045" y="739"/>
                <a:ext cx="392" cy="550"/>
                <a:chOff x="3268" y="2032"/>
                <a:chExt cx="642" cy="901"/>
              </a:xfrm>
            </p:grpSpPr>
            <p:sp>
              <p:nvSpPr>
                <p:cNvPr id="269340" name="Freeform 121"/>
                <p:cNvSpPr>
                  <a:spLocks/>
                </p:cNvSpPr>
                <p:nvPr/>
              </p:nvSpPr>
              <p:spPr bwMode="auto">
                <a:xfrm>
                  <a:off x="3268" y="2032"/>
                  <a:ext cx="642" cy="901"/>
                </a:xfrm>
                <a:custGeom>
                  <a:avLst/>
                  <a:gdLst>
                    <a:gd name="T0" fmla="*/ 15 w 642"/>
                    <a:gd name="T1" fmla="*/ 548 h 901"/>
                    <a:gd name="T2" fmla="*/ 60 w 642"/>
                    <a:gd name="T3" fmla="*/ 598 h 901"/>
                    <a:gd name="T4" fmla="*/ 84 w 642"/>
                    <a:gd name="T5" fmla="*/ 653 h 901"/>
                    <a:gd name="T6" fmla="*/ 128 w 642"/>
                    <a:gd name="T7" fmla="*/ 680 h 901"/>
                    <a:gd name="T8" fmla="*/ 128 w 642"/>
                    <a:gd name="T9" fmla="*/ 802 h 901"/>
                    <a:gd name="T10" fmla="*/ 132 w 642"/>
                    <a:gd name="T11" fmla="*/ 884 h 901"/>
                    <a:gd name="T12" fmla="*/ 188 w 642"/>
                    <a:gd name="T13" fmla="*/ 884 h 901"/>
                    <a:gd name="T14" fmla="*/ 185 w 642"/>
                    <a:gd name="T15" fmla="*/ 781 h 901"/>
                    <a:gd name="T16" fmla="*/ 185 w 642"/>
                    <a:gd name="T17" fmla="*/ 673 h 901"/>
                    <a:gd name="T18" fmla="*/ 228 w 642"/>
                    <a:gd name="T19" fmla="*/ 622 h 901"/>
                    <a:gd name="T20" fmla="*/ 272 w 642"/>
                    <a:gd name="T21" fmla="*/ 646 h 901"/>
                    <a:gd name="T22" fmla="*/ 279 w 642"/>
                    <a:gd name="T23" fmla="*/ 721 h 901"/>
                    <a:gd name="T24" fmla="*/ 245 w 642"/>
                    <a:gd name="T25" fmla="*/ 773 h 901"/>
                    <a:gd name="T26" fmla="*/ 228 w 642"/>
                    <a:gd name="T27" fmla="*/ 821 h 901"/>
                    <a:gd name="T28" fmla="*/ 248 w 642"/>
                    <a:gd name="T29" fmla="*/ 838 h 901"/>
                    <a:gd name="T30" fmla="*/ 288 w 642"/>
                    <a:gd name="T31" fmla="*/ 800 h 901"/>
                    <a:gd name="T32" fmla="*/ 315 w 642"/>
                    <a:gd name="T33" fmla="*/ 759 h 901"/>
                    <a:gd name="T34" fmla="*/ 370 w 642"/>
                    <a:gd name="T35" fmla="*/ 769 h 901"/>
                    <a:gd name="T36" fmla="*/ 430 w 642"/>
                    <a:gd name="T37" fmla="*/ 764 h 901"/>
                    <a:gd name="T38" fmla="*/ 471 w 642"/>
                    <a:gd name="T39" fmla="*/ 713 h 901"/>
                    <a:gd name="T40" fmla="*/ 555 w 642"/>
                    <a:gd name="T41" fmla="*/ 586 h 901"/>
                    <a:gd name="T42" fmla="*/ 548 w 642"/>
                    <a:gd name="T43" fmla="*/ 380 h 901"/>
                    <a:gd name="T44" fmla="*/ 560 w 642"/>
                    <a:gd name="T45" fmla="*/ 310 h 901"/>
                    <a:gd name="T46" fmla="*/ 634 w 642"/>
                    <a:gd name="T47" fmla="*/ 176 h 901"/>
                    <a:gd name="T48" fmla="*/ 605 w 642"/>
                    <a:gd name="T49" fmla="*/ 142 h 901"/>
                    <a:gd name="T50" fmla="*/ 569 w 642"/>
                    <a:gd name="T51" fmla="*/ 159 h 901"/>
                    <a:gd name="T52" fmla="*/ 509 w 642"/>
                    <a:gd name="T53" fmla="*/ 253 h 901"/>
                    <a:gd name="T54" fmla="*/ 396 w 642"/>
                    <a:gd name="T55" fmla="*/ 245 h 901"/>
                    <a:gd name="T56" fmla="*/ 375 w 642"/>
                    <a:gd name="T57" fmla="*/ 231 h 901"/>
                    <a:gd name="T58" fmla="*/ 389 w 642"/>
                    <a:gd name="T59" fmla="*/ 152 h 901"/>
                    <a:gd name="T60" fmla="*/ 449 w 642"/>
                    <a:gd name="T61" fmla="*/ 89 h 901"/>
                    <a:gd name="T62" fmla="*/ 428 w 642"/>
                    <a:gd name="T63" fmla="*/ 8 h 901"/>
                    <a:gd name="T64" fmla="*/ 394 w 642"/>
                    <a:gd name="T65" fmla="*/ 41 h 901"/>
                    <a:gd name="T66" fmla="*/ 387 w 642"/>
                    <a:gd name="T67" fmla="*/ 94 h 901"/>
                    <a:gd name="T68" fmla="*/ 303 w 642"/>
                    <a:gd name="T69" fmla="*/ 152 h 901"/>
                    <a:gd name="T70" fmla="*/ 233 w 642"/>
                    <a:gd name="T71" fmla="*/ 238 h 901"/>
                    <a:gd name="T72" fmla="*/ 178 w 642"/>
                    <a:gd name="T73" fmla="*/ 221 h 901"/>
                    <a:gd name="T74" fmla="*/ 166 w 642"/>
                    <a:gd name="T75" fmla="*/ 296 h 901"/>
                    <a:gd name="T76" fmla="*/ 214 w 642"/>
                    <a:gd name="T77" fmla="*/ 308 h 901"/>
                    <a:gd name="T78" fmla="*/ 207 w 642"/>
                    <a:gd name="T79" fmla="*/ 387 h 901"/>
                    <a:gd name="T80" fmla="*/ 190 w 642"/>
                    <a:gd name="T81" fmla="*/ 454 h 901"/>
                    <a:gd name="T82" fmla="*/ 94 w 642"/>
                    <a:gd name="T83" fmla="*/ 469 h 901"/>
                    <a:gd name="T84" fmla="*/ 36 w 642"/>
                    <a:gd name="T85" fmla="*/ 421 h 901"/>
                    <a:gd name="T86" fmla="*/ 3 w 642"/>
                    <a:gd name="T87" fmla="*/ 452 h 901"/>
                    <a:gd name="T88" fmla="*/ 44 w 642"/>
                    <a:gd name="T89" fmla="*/ 502 h 901"/>
                    <a:gd name="T90" fmla="*/ 202 w 642"/>
                    <a:gd name="T91" fmla="*/ 505 h 901"/>
                    <a:gd name="T92" fmla="*/ 214 w 642"/>
                    <a:gd name="T93" fmla="*/ 553 h 901"/>
                    <a:gd name="T94" fmla="*/ 214 w 642"/>
                    <a:gd name="T95" fmla="*/ 586 h 901"/>
                    <a:gd name="T96" fmla="*/ 152 w 642"/>
                    <a:gd name="T97" fmla="*/ 591 h 901"/>
                    <a:gd name="T98" fmla="*/ 94 w 642"/>
                    <a:gd name="T99" fmla="*/ 557 h 901"/>
                    <a:gd name="T100" fmla="*/ 32 w 642"/>
                    <a:gd name="T101" fmla="*/ 509 h 901"/>
                    <a:gd name="T102" fmla="*/ 3 w 642"/>
                    <a:gd name="T103" fmla="*/ 536 h 901"/>
                    <a:gd name="T104" fmla="*/ 15 w 642"/>
                    <a:gd name="T105" fmla="*/ 548 h 9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42"/>
                    <a:gd name="T160" fmla="*/ 0 h 901"/>
                    <a:gd name="T161" fmla="*/ 642 w 642"/>
                    <a:gd name="T162" fmla="*/ 901 h 90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42" h="901">
                      <a:moveTo>
                        <a:pt x="15" y="548"/>
                      </a:moveTo>
                      <a:cubicBezTo>
                        <a:pt x="24" y="558"/>
                        <a:pt x="48" y="580"/>
                        <a:pt x="60" y="598"/>
                      </a:cubicBezTo>
                      <a:cubicBezTo>
                        <a:pt x="72" y="616"/>
                        <a:pt x="73" y="639"/>
                        <a:pt x="84" y="653"/>
                      </a:cubicBezTo>
                      <a:cubicBezTo>
                        <a:pt x="95" y="667"/>
                        <a:pt x="121" y="655"/>
                        <a:pt x="128" y="680"/>
                      </a:cubicBezTo>
                      <a:cubicBezTo>
                        <a:pt x="135" y="705"/>
                        <a:pt x="127" y="768"/>
                        <a:pt x="128" y="802"/>
                      </a:cubicBezTo>
                      <a:cubicBezTo>
                        <a:pt x="129" y="836"/>
                        <a:pt x="122" y="870"/>
                        <a:pt x="132" y="884"/>
                      </a:cubicBezTo>
                      <a:cubicBezTo>
                        <a:pt x="142" y="898"/>
                        <a:pt x="179" y="901"/>
                        <a:pt x="188" y="884"/>
                      </a:cubicBezTo>
                      <a:cubicBezTo>
                        <a:pt x="197" y="867"/>
                        <a:pt x="185" y="816"/>
                        <a:pt x="185" y="781"/>
                      </a:cubicBezTo>
                      <a:cubicBezTo>
                        <a:pt x="185" y="746"/>
                        <a:pt x="178" y="699"/>
                        <a:pt x="185" y="673"/>
                      </a:cubicBezTo>
                      <a:cubicBezTo>
                        <a:pt x="192" y="647"/>
                        <a:pt x="214" y="626"/>
                        <a:pt x="228" y="622"/>
                      </a:cubicBezTo>
                      <a:cubicBezTo>
                        <a:pt x="242" y="618"/>
                        <a:pt x="264" y="630"/>
                        <a:pt x="272" y="646"/>
                      </a:cubicBezTo>
                      <a:cubicBezTo>
                        <a:pt x="280" y="662"/>
                        <a:pt x="284" y="700"/>
                        <a:pt x="279" y="721"/>
                      </a:cubicBezTo>
                      <a:cubicBezTo>
                        <a:pt x="274" y="742"/>
                        <a:pt x="253" y="756"/>
                        <a:pt x="245" y="773"/>
                      </a:cubicBezTo>
                      <a:cubicBezTo>
                        <a:pt x="237" y="790"/>
                        <a:pt x="228" y="810"/>
                        <a:pt x="228" y="821"/>
                      </a:cubicBezTo>
                      <a:cubicBezTo>
                        <a:pt x="228" y="832"/>
                        <a:pt x="238" y="841"/>
                        <a:pt x="248" y="838"/>
                      </a:cubicBezTo>
                      <a:cubicBezTo>
                        <a:pt x="258" y="835"/>
                        <a:pt x="277" y="813"/>
                        <a:pt x="288" y="800"/>
                      </a:cubicBezTo>
                      <a:cubicBezTo>
                        <a:pt x="299" y="787"/>
                        <a:pt x="301" y="764"/>
                        <a:pt x="315" y="759"/>
                      </a:cubicBezTo>
                      <a:cubicBezTo>
                        <a:pt x="329" y="754"/>
                        <a:pt x="351" y="768"/>
                        <a:pt x="370" y="769"/>
                      </a:cubicBezTo>
                      <a:cubicBezTo>
                        <a:pt x="389" y="770"/>
                        <a:pt x="413" y="773"/>
                        <a:pt x="430" y="764"/>
                      </a:cubicBezTo>
                      <a:cubicBezTo>
                        <a:pt x="447" y="755"/>
                        <a:pt x="450" y="743"/>
                        <a:pt x="471" y="713"/>
                      </a:cubicBezTo>
                      <a:cubicBezTo>
                        <a:pt x="492" y="683"/>
                        <a:pt x="542" y="641"/>
                        <a:pt x="555" y="586"/>
                      </a:cubicBezTo>
                      <a:cubicBezTo>
                        <a:pt x="568" y="531"/>
                        <a:pt x="547" y="426"/>
                        <a:pt x="548" y="380"/>
                      </a:cubicBezTo>
                      <a:cubicBezTo>
                        <a:pt x="549" y="334"/>
                        <a:pt x="546" y="344"/>
                        <a:pt x="560" y="310"/>
                      </a:cubicBezTo>
                      <a:cubicBezTo>
                        <a:pt x="574" y="276"/>
                        <a:pt x="626" y="204"/>
                        <a:pt x="634" y="176"/>
                      </a:cubicBezTo>
                      <a:cubicBezTo>
                        <a:pt x="642" y="148"/>
                        <a:pt x="616" y="145"/>
                        <a:pt x="605" y="142"/>
                      </a:cubicBezTo>
                      <a:cubicBezTo>
                        <a:pt x="594" y="139"/>
                        <a:pt x="585" y="141"/>
                        <a:pt x="569" y="159"/>
                      </a:cubicBezTo>
                      <a:cubicBezTo>
                        <a:pt x="553" y="177"/>
                        <a:pt x="538" y="239"/>
                        <a:pt x="509" y="253"/>
                      </a:cubicBezTo>
                      <a:cubicBezTo>
                        <a:pt x="480" y="267"/>
                        <a:pt x="418" y="249"/>
                        <a:pt x="396" y="245"/>
                      </a:cubicBezTo>
                      <a:cubicBezTo>
                        <a:pt x="374" y="241"/>
                        <a:pt x="376" y="246"/>
                        <a:pt x="375" y="231"/>
                      </a:cubicBezTo>
                      <a:cubicBezTo>
                        <a:pt x="374" y="216"/>
                        <a:pt x="377" y="176"/>
                        <a:pt x="389" y="152"/>
                      </a:cubicBezTo>
                      <a:cubicBezTo>
                        <a:pt x="401" y="128"/>
                        <a:pt x="443" y="113"/>
                        <a:pt x="449" y="89"/>
                      </a:cubicBezTo>
                      <a:cubicBezTo>
                        <a:pt x="455" y="65"/>
                        <a:pt x="437" y="16"/>
                        <a:pt x="428" y="8"/>
                      </a:cubicBezTo>
                      <a:cubicBezTo>
                        <a:pt x="419" y="0"/>
                        <a:pt x="401" y="27"/>
                        <a:pt x="394" y="41"/>
                      </a:cubicBezTo>
                      <a:cubicBezTo>
                        <a:pt x="387" y="55"/>
                        <a:pt x="402" y="76"/>
                        <a:pt x="387" y="94"/>
                      </a:cubicBezTo>
                      <a:cubicBezTo>
                        <a:pt x="372" y="112"/>
                        <a:pt x="329" y="128"/>
                        <a:pt x="303" y="152"/>
                      </a:cubicBezTo>
                      <a:cubicBezTo>
                        <a:pt x="277" y="176"/>
                        <a:pt x="254" y="227"/>
                        <a:pt x="233" y="238"/>
                      </a:cubicBezTo>
                      <a:cubicBezTo>
                        <a:pt x="212" y="249"/>
                        <a:pt x="189" y="211"/>
                        <a:pt x="178" y="221"/>
                      </a:cubicBezTo>
                      <a:cubicBezTo>
                        <a:pt x="167" y="231"/>
                        <a:pt x="160" y="282"/>
                        <a:pt x="166" y="296"/>
                      </a:cubicBezTo>
                      <a:cubicBezTo>
                        <a:pt x="172" y="310"/>
                        <a:pt x="207" y="293"/>
                        <a:pt x="214" y="308"/>
                      </a:cubicBezTo>
                      <a:cubicBezTo>
                        <a:pt x="221" y="323"/>
                        <a:pt x="211" y="363"/>
                        <a:pt x="207" y="387"/>
                      </a:cubicBezTo>
                      <a:cubicBezTo>
                        <a:pt x="203" y="411"/>
                        <a:pt x="209" y="440"/>
                        <a:pt x="190" y="454"/>
                      </a:cubicBezTo>
                      <a:cubicBezTo>
                        <a:pt x="171" y="468"/>
                        <a:pt x="120" y="474"/>
                        <a:pt x="94" y="469"/>
                      </a:cubicBezTo>
                      <a:cubicBezTo>
                        <a:pt x="68" y="464"/>
                        <a:pt x="51" y="424"/>
                        <a:pt x="36" y="421"/>
                      </a:cubicBezTo>
                      <a:cubicBezTo>
                        <a:pt x="21" y="418"/>
                        <a:pt x="2" y="439"/>
                        <a:pt x="3" y="452"/>
                      </a:cubicBezTo>
                      <a:cubicBezTo>
                        <a:pt x="4" y="465"/>
                        <a:pt x="11" y="493"/>
                        <a:pt x="44" y="502"/>
                      </a:cubicBezTo>
                      <a:cubicBezTo>
                        <a:pt x="77" y="511"/>
                        <a:pt x="174" y="497"/>
                        <a:pt x="202" y="505"/>
                      </a:cubicBezTo>
                      <a:cubicBezTo>
                        <a:pt x="230" y="513"/>
                        <a:pt x="212" y="540"/>
                        <a:pt x="214" y="553"/>
                      </a:cubicBezTo>
                      <a:cubicBezTo>
                        <a:pt x="216" y="566"/>
                        <a:pt x="224" y="580"/>
                        <a:pt x="214" y="586"/>
                      </a:cubicBezTo>
                      <a:cubicBezTo>
                        <a:pt x="204" y="592"/>
                        <a:pt x="172" y="596"/>
                        <a:pt x="152" y="591"/>
                      </a:cubicBezTo>
                      <a:cubicBezTo>
                        <a:pt x="132" y="586"/>
                        <a:pt x="114" y="571"/>
                        <a:pt x="94" y="557"/>
                      </a:cubicBezTo>
                      <a:cubicBezTo>
                        <a:pt x="74" y="543"/>
                        <a:pt x="47" y="512"/>
                        <a:pt x="32" y="509"/>
                      </a:cubicBezTo>
                      <a:cubicBezTo>
                        <a:pt x="17" y="506"/>
                        <a:pt x="6" y="530"/>
                        <a:pt x="3" y="536"/>
                      </a:cubicBezTo>
                      <a:cubicBezTo>
                        <a:pt x="0" y="542"/>
                        <a:pt x="6" y="538"/>
                        <a:pt x="15" y="548"/>
                      </a:cubicBezTo>
                      <a:close/>
                    </a:path>
                  </a:pathLst>
                </a:custGeom>
                <a:gradFill rotWithShape="1">
                  <a:gsLst>
                    <a:gs pos="0">
                      <a:srgbClr val="51245A"/>
                    </a:gs>
                    <a:gs pos="100000">
                      <a:srgbClr val="CC0000"/>
                    </a:gs>
                  </a:gsLst>
                  <a:lin ang="2700000" scaled="1"/>
                </a:gradFill>
                <a:ln w="9525">
                  <a:noFill/>
                  <a:round/>
                  <a:headEnd/>
                  <a:tailEnd/>
                </a:ln>
                <a:effectLst>
                  <a:prstShdw prst="shdw17" dist="17961" dir="2700000">
                    <a:srgbClr val="311636">
                      <a:alpha val="74997"/>
                    </a:srgbClr>
                  </a:prstShdw>
                </a:effectLst>
              </p:spPr>
              <p:txBody>
                <a:bodyPr>
                  <a:prstTxWarp prst="textNoShape">
                    <a:avLst/>
                  </a:prstTxWarp>
                </a:bodyPr>
                <a:lstStyle/>
                <a:p>
                  <a:endParaRPr lang="es-ES"/>
                </a:p>
              </p:txBody>
            </p:sp>
            <p:sp>
              <p:nvSpPr>
                <p:cNvPr id="140410" name="Freeform 122"/>
                <p:cNvSpPr>
                  <a:spLocks/>
                </p:cNvSpPr>
                <p:nvPr/>
              </p:nvSpPr>
              <p:spPr bwMode="auto">
                <a:xfrm>
                  <a:off x="3509" y="2207"/>
                  <a:ext cx="108" cy="278"/>
                </a:xfrm>
                <a:custGeom>
                  <a:avLst/>
                  <a:gdLst>
                    <a:gd name="T0" fmla="*/ 78 w 109"/>
                    <a:gd name="T1" fmla="*/ 27 h 279"/>
                    <a:gd name="T2" fmla="*/ 44 w 109"/>
                    <a:gd name="T3" fmla="*/ 73 h 279"/>
                    <a:gd name="T4" fmla="*/ 18 w 109"/>
                    <a:gd name="T5" fmla="*/ 171 h 279"/>
                    <a:gd name="T6" fmla="*/ 1 w 109"/>
                    <a:gd name="T7" fmla="*/ 251 h 279"/>
                    <a:gd name="T8" fmla="*/ 25 w 109"/>
                    <a:gd name="T9" fmla="*/ 277 h 279"/>
                    <a:gd name="T10" fmla="*/ 99 w 109"/>
                    <a:gd name="T11" fmla="*/ 236 h 279"/>
                    <a:gd name="T12" fmla="*/ 78 w 109"/>
                    <a:gd name="T13" fmla="*/ 27 h 279"/>
                    <a:gd name="T14" fmla="*/ 0 60000 65536"/>
                    <a:gd name="T15" fmla="*/ 0 60000 65536"/>
                    <a:gd name="T16" fmla="*/ 0 60000 65536"/>
                    <a:gd name="T17" fmla="*/ 0 60000 65536"/>
                    <a:gd name="T18" fmla="*/ 0 60000 65536"/>
                    <a:gd name="T19" fmla="*/ 0 60000 65536"/>
                    <a:gd name="T20" fmla="*/ 0 60000 65536"/>
                    <a:gd name="T21" fmla="*/ 0 w 109"/>
                    <a:gd name="T22" fmla="*/ 0 h 279"/>
                    <a:gd name="T23" fmla="*/ 109 w 109"/>
                    <a:gd name="T24" fmla="*/ 279 h 27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9" h="279">
                      <a:moveTo>
                        <a:pt x="78" y="27"/>
                      </a:moveTo>
                      <a:cubicBezTo>
                        <a:pt x="69" y="0"/>
                        <a:pt x="54" y="49"/>
                        <a:pt x="44" y="73"/>
                      </a:cubicBezTo>
                      <a:cubicBezTo>
                        <a:pt x="34" y="97"/>
                        <a:pt x="25" y="141"/>
                        <a:pt x="18" y="171"/>
                      </a:cubicBezTo>
                      <a:cubicBezTo>
                        <a:pt x="11" y="201"/>
                        <a:pt x="0" y="233"/>
                        <a:pt x="1" y="251"/>
                      </a:cubicBezTo>
                      <a:cubicBezTo>
                        <a:pt x="2" y="269"/>
                        <a:pt x="9" y="279"/>
                        <a:pt x="25" y="277"/>
                      </a:cubicBezTo>
                      <a:cubicBezTo>
                        <a:pt x="41" y="275"/>
                        <a:pt x="89" y="278"/>
                        <a:pt x="99" y="236"/>
                      </a:cubicBezTo>
                      <a:cubicBezTo>
                        <a:pt x="109" y="194"/>
                        <a:pt x="87" y="54"/>
                        <a:pt x="78" y="27"/>
                      </a:cubicBezTo>
                      <a:close/>
                    </a:path>
                  </a:pathLst>
                </a:custGeom>
                <a:solidFill>
                  <a:schemeClr val="bg1"/>
                </a:solidFill>
                <a:ln w="9525">
                  <a:noFill/>
                  <a:round/>
                  <a:headEnd/>
                  <a:tailEnd/>
                </a:ln>
                <a:effectLst>
                  <a:prstShdw prst="shdw17" dist="17961" dir="13500000">
                    <a:srgbClr val="999999">
                      <a:alpha val="74998"/>
                    </a:srgbClr>
                  </a:prstShdw>
                </a:effectLst>
              </p:spPr>
              <p:txBody>
                <a:bodyPr>
                  <a:prstTxWarp prst="textNoShape">
                    <a:avLst/>
                  </a:prstTxWarp>
                </a:bodyPr>
                <a:lstStyle/>
                <a:p>
                  <a:pPr>
                    <a:defRPr/>
                  </a:pPr>
                  <a:endParaRPr lang="en-US">
                    <a:ea typeface="+mn-ea"/>
                    <a:cs typeface="+mn-cs"/>
                  </a:endParaRPr>
                </a:p>
              </p:txBody>
            </p:sp>
            <p:sp>
              <p:nvSpPr>
                <p:cNvPr id="140411" name="Freeform 123"/>
                <p:cNvSpPr>
                  <a:spLocks/>
                </p:cNvSpPr>
                <p:nvPr/>
              </p:nvSpPr>
              <p:spPr bwMode="auto">
                <a:xfrm>
                  <a:off x="3630" y="2317"/>
                  <a:ext cx="149" cy="120"/>
                </a:xfrm>
                <a:custGeom>
                  <a:avLst/>
                  <a:gdLst>
                    <a:gd name="T0" fmla="*/ 18 w 149"/>
                    <a:gd name="T1" fmla="*/ 16 h 120"/>
                    <a:gd name="T2" fmla="*/ 128 w 149"/>
                    <a:gd name="T3" fmla="*/ 13 h 120"/>
                    <a:gd name="T4" fmla="*/ 143 w 149"/>
                    <a:gd name="T5" fmla="*/ 47 h 120"/>
                    <a:gd name="T6" fmla="*/ 107 w 149"/>
                    <a:gd name="T7" fmla="*/ 93 h 120"/>
                    <a:gd name="T8" fmla="*/ 20 w 149"/>
                    <a:gd name="T9" fmla="*/ 107 h 120"/>
                    <a:gd name="T10" fmla="*/ 18 w 149"/>
                    <a:gd name="T11" fmla="*/ 16 h 120"/>
                    <a:gd name="T12" fmla="*/ 0 60000 65536"/>
                    <a:gd name="T13" fmla="*/ 0 60000 65536"/>
                    <a:gd name="T14" fmla="*/ 0 60000 65536"/>
                    <a:gd name="T15" fmla="*/ 0 60000 65536"/>
                    <a:gd name="T16" fmla="*/ 0 60000 65536"/>
                    <a:gd name="T17" fmla="*/ 0 60000 65536"/>
                    <a:gd name="T18" fmla="*/ 0 w 149"/>
                    <a:gd name="T19" fmla="*/ 0 h 120"/>
                    <a:gd name="T20" fmla="*/ 149 w 149"/>
                    <a:gd name="T21" fmla="*/ 120 h 120"/>
                  </a:gdLst>
                  <a:ahLst/>
                  <a:cxnLst>
                    <a:cxn ang="T12">
                      <a:pos x="T0" y="T1"/>
                    </a:cxn>
                    <a:cxn ang="T13">
                      <a:pos x="T2" y="T3"/>
                    </a:cxn>
                    <a:cxn ang="T14">
                      <a:pos x="T4" y="T5"/>
                    </a:cxn>
                    <a:cxn ang="T15">
                      <a:pos x="T6" y="T7"/>
                    </a:cxn>
                    <a:cxn ang="T16">
                      <a:pos x="T8" y="T9"/>
                    </a:cxn>
                    <a:cxn ang="T17">
                      <a:pos x="T10" y="T11"/>
                    </a:cxn>
                  </a:cxnLst>
                  <a:rect l="T18" t="T19" r="T20" b="T21"/>
                  <a:pathLst>
                    <a:path w="149" h="120">
                      <a:moveTo>
                        <a:pt x="18" y="16"/>
                      </a:moveTo>
                      <a:cubicBezTo>
                        <a:pt x="36" y="0"/>
                        <a:pt x="107" y="8"/>
                        <a:pt x="128" y="13"/>
                      </a:cubicBezTo>
                      <a:cubicBezTo>
                        <a:pt x="149" y="18"/>
                        <a:pt x="146" y="34"/>
                        <a:pt x="143" y="47"/>
                      </a:cubicBezTo>
                      <a:cubicBezTo>
                        <a:pt x="140" y="60"/>
                        <a:pt x="127" y="83"/>
                        <a:pt x="107" y="93"/>
                      </a:cubicBezTo>
                      <a:cubicBezTo>
                        <a:pt x="87" y="103"/>
                        <a:pt x="35" y="120"/>
                        <a:pt x="20" y="107"/>
                      </a:cubicBezTo>
                      <a:cubicBezTo>
                        <a:pt x="5" y="94"/>
                        <a:pt x="0" y="32"/>
                        <a:pt x="18" y="16"/>
                      </a:cubicBezTo>
                      <a:close/>
                    </a:path>
                  </a:pathLst>
                </a:custGeom>
                <a:solidFill>
                  <a:schemeClr val="bg1"/>
                </a:solidFill>
                <a:ln w="9525">
                  <a:noFill/>
                  <a:round/>
                  <a:headEnd/>
                  <a:tailEnd/>
                </a:ln>
                <a:effectLst>
                  <a:prstShdw prst="shdw17" dist="17961" dir="13500000">
                    <a:srgbClr val="999999">
                      <a:alpha val="74998"/>
                    </a:srgbClr>
                  </a:prstShdw>
                </a:effectLst>
              </p:spPr>
              <p:txBody>
                <a:bodyPr>
                  <a:prstTxWarp prst="textNoShape">
                    <a:avLst/>
                  </a:prstTxWarp>
                </a:bodyPr>
                <a:lstStyle/>
                <a:p>
                  <a:pPr>
                    <a:defRPr/>
                  </a:pPr>
                  <a:endParaRPr lang="en-US">
                    <a:ea typeface="+mn-ea"/>
                    <a:cs typeface="+mn-cs"/>
                  </a:endParaRPr>
                </a:p>
              </p:txBody>
            </p:sp>
            <p:sp>
              <p:nvSpPr>
                <p:cNvPr id="140412" name="Freeform 124"/>
                <p:cNvSpPr>
                  <a:spLocks/>
                </p:cNvSpPr>
                <p:nvPr/>
              </p:nvSpPr>
              <p:spPr bwMode="auto">
                <a:xfrm>
                  <a:off x="3527" y="2496"/>
                  <a:ext cx="126" cy="169"/>
                </a:xfrm>
                <a:custGeom>
                  <a:avLst/>
                  <a:gdLst>
                    <a:gd name="T0" fmla="*/ 96 w 127"/>
                    <a:gd name="T1" fmla="*/ 7 h 169"/>
                    <a:gd name="T2" fmla="*/ 14 w 127"/>
                    <a:gd name="T3" fmla="*/ 46 h 169"/>
                    <a:gd name="T4" fmla="*/ 12 w 127"/>
                    <a:gd name="T5" fmla="*/ 94 h 169"/>
                    <a:gd name="T6" fmla="*/ 76 w 127"/>
                    <a:gd name="T7" fmla="*/ 168 h 169"/>
                    <a:gd name="T8" fmla="*/ 120 w 127"/>
                    <a:gd name="T9" fmla="*/ 98 h 169"/>
                    <a:gd name="T10" fmla="*/ 117 w 127"/>
                    <a:gd name="T11" fmla="*/ 14 h 169"/>
                    <a:gd name="T12" fmla="*/ 96 w 127"/>
                    <a:gd name="T13" fmla="*/ 7 h 169"/>
                    <a:gd name="T14" fmla="*/ 0 60000 65536"/>
                    <a:gd name="T15" fmla="*/ 0 60000 65536"/>
                    <a:gd name="T16" fmla="*/ 0 60000 65536"/>
                    <a:gd name="T17" fmla="*/ 0 60000 65536"/>
                    <a:gd name="T18" fmla="*/ 0 60000 65536"/>
                    <a:gd name="T19" fmla="*/ 0 60000 65536"/>
                    <a:gd name="T20" fmla="*/ 0 60000 65536"/>
                    <a:gd name="T21" fmla="*/ 0 w 127"/>
                    <a:gd name="T22" fmla="*/ 0 h 169"/>
                    <a:gd name="T23" fmla="*/ 127 w 127"/>
                    <a:gd name="T24" fmla="*/ 169 h 16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169">
                      <a:moveTo>
                        <a:pt x="96" y="7"/>
                      </a:moveTo>
                      <a:cubicBezTo>
                        <a:pt x="79" y="12"/>
                        <a:pt x="28" y="31"/>
                        <a:pt x="14" y="46"/>
                      </a:cubicBezTo>
                      <a:cubicBezTo>
                        <a:pt x="0" y="61"/>
                        <a:pt x="2" y="74"/>
                        <a:pt x="12" y="94"/>
                      </a:cubicBezTo>
                      <a:cubicBezTo>
                        <a:pt x="22" y="114"/>
                        <a:pt x="58" y="167"/>
                        <a:pt x="76" y="168"/>
                      </a:cubicBezTo>
                      <a:cubicBezTo>
                        <a:pt x="94" y="169"/>
                        <a:pt x="113" y="124"/>
                        <a:pt x="120" y="98"/>
                      </a:cubicBezTo>
                      <a:cubicBezTo>
                        <a:pt x="127" y="72"/>
                        <a:pt x="123" y="28"/>
                        <a:pt x="117" y="14"/>
                      </a:cubicBezTo>
                      <a:cubicBezTo>
                        <a:pt x="111" y="0"/>
                        <a:pt x="113" y="2"/>
                        <a:pt x="96" y="7"/>
                      </a:cubicBezTo>
                      <a:close/>
                    </a:path>
                  </a:pathLst>
                </a:custGeom>
                <a:solidFill>
                  <a:schemeClr val="bg1"/>
                </a:solidFill>
                <a:ln w="9525">
                  <a:noFill/>
                  <a:round/>
                  <a:headEnd/>
                  <a:tailEnd/>
                </a:ln>
                <a:effectLst>
                  <a:prstShdw prst="shdw17" dist="17961" dir="13500000">
                    <a:srgbClr val="999999">
                      <a:alpha val="74998"/>
                    </a:srgbClr>
                  </a:prstShdw>
                </a:effectLst>
              </p:spPr>
              <p:txBody>
                <a:bodyPr>
                  <a:prstTxWarp prst="textNoShape">
                    <a:avLst/>
                  </a:prstTxWarp>
                </a:bodyPr>
                <a:lstStyle/>
                <a:p>
                  <a:pPr>
                    <a:defRPr/>
                  </a:pPr>
                  <a:endParaRPr lang="en-US">
                    <a:ea typeface="+mn-ea"/>
                    <a:cs typeface="+mn-cs"/>
                  </a:endParaRPr>
                </a:p>
              </p:txBody>
            </p:sp>
            <p:sp>
              <p:nvSpPr>
                <p:cNvPr id="140413" name="Freeform 125"/>
                <p:cNvSpPr>
                  <a:spLocks/>
                </p:cNvSpPr>
                <p:nvPr/>
              </p:nvSpPr>
              <p:spPr bwMode="auto">
                <a:xfrm>
                  <a:off x="3623" y="2456"/>
                  <a:ext cx="162" cy="301"/>
                </a:xfrm>
                <a:custGeom>
                  <a:avLst/>
                  <a:gdLst>
                    <a:gd name="T0" fmla="*/ 131 w 162"/>
                    <a:gd name="T1" fmla="*/ 20 h 301"/>
                    <a:gd name="T2" fmla="*/ 80 w 162"/>
                    <a:gd name="T3" fmla="*/ 22 h 301"/>
                    <a:gd name="T4" fmla="*/ 71 w 162"/>
                    <a:gd name="T5" fmla="*/ 85 h 301"/>
                    <a:gd name="T6" fmla="*/ 66 w 162"/>
                    <a:gd name="T7" fmla="*/ 157 h 301"/>
                    <a:gd name="T8" fmla="*/ 8 w 162"/>
                    <a:gd name="T9" fmla="*/ 245 h 301"/>
                    <a:gd name="T10" fmla="*/ 18 w 162"/>
                    <a:gd name="T11" fmla="*/ 279 h 301"/>
                    <a:gd name="T12" fmla="*/ 71 w 162"/>
                    <a:gd name="T13" fmla="*/ 279 h 301"/>
                    <a:gd name="T14" fmla="*/ 150 w 162"/>
                    <a:gd name="T15" fmla="*/ 145 h 301"/>
                    <a:gd name="T16" fmla="*/ 131 w 162"/>
                    <a:gd name="T17" fmla="*/ 20 h 30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2"/>
                    <a:gd name="T28" fmla="*/ 0 h 301"/>
                    <a:gd name="T29" fmla="*/ 162 w 162"/>
                    <a:gd name="T30" fmla="*/ 301 h 30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2" h="301">
                      <a:moveTo>
                        <a:pt x="131" y="20"/>
                      </a:moveTo>
                      <a:cubicBezTo>
                        <a:pt x="119" y="0"/>
                        <a:pt x="90" y="11"/>
                        <a:pt x="80" y="22"/>
                      </a:cubicBezTo>
                      <a:cubicBezTo>
                        <a:pt x="70" y="33"/>
                        <a:pt x="73" y="63"/>
                        <a:pt x="71" y="85"/>
                      </a:cubicBezTo>
                      <a:cubicBezTo>
                        <a:pt x="69" y="107"/>
                        <a:pt x="76" y="130"/>
                        <a:pt x="66" y="157"/>
                      </a:cubicBezTo>
                      <a:cubicBezTo>
                        <a:pt x="56" y="184"/>
                        <a:pt x="16" y="225"/>
                        <a:pt x="8" y="245"/>
                      </a:cubicBezTo>
                      <a:cubicBezTo>
                        <a:pt x="0" y="265"/>
                        <a:pt x="8" y="273"/>
                        <a:pt x="18" y="279"/>
                      </a:cubicBezTo>
                      <a:cubicBezTo>
                        <a:pt x="28" y="285"/>
                        <a:pt x="49" y="301"/>
                        <a:pt x="71" y="279"/>
                      </a:cubicBezTo>
                      <a:cubicBezTo>
                        <a:pt x="93" y="257"/>
                        <a:pt x="138" y="188"/>
                        <a:pt x="150" y="145"/>
                      </a:cubicBezTo>
                      <a:cubicBezTo>
                        <a:pt x="162" y="102"/>
                        <a:pt x="143" y="40"/>
                        <a:pt x="131" y="20"/>
                      </a:cubicBezTo>
                      <a:close/>
                    </a:path>
                  </a:pathLst>
                </a:custGeom>
                <a:solidFill>
                  <a:schemeClr val="bg1"/>
                </a:solidFill>
                <a:ln w="9525">
                  <a:noFill/>
                  <a:round/>
                  <a:headEnd/>
                  <a:tailEnd/>
                </a:ln>
                <a:effectLst>
                  <a:prstShdw prst="shdw17" dist="17961" dir="13500000">
                    <a:srgbClr val="999999">
                      <a:alpha val="74998"/>
                    </a:srgbClr>
                  </a:prstShdw>
                </a:effectLst>
              </p:spPr>
              <p:txBody>
                <a:bodyPr>
                  <a:prstTxWarp prst="textNoShape">
                    <a:avLst/>
                  </a:prstTxWarp>
                </a:bodyPr>
                <a:lstStyle/>
                <a:p>
                  <a:pPr>
                    <a:defRPr/>
                  </a:pPr>
                  <a:endParaRPr lang="en-US">
                    <a:ea typeface="+mn-ea"/>
                    <a:cs typeface="+mn-cs"/>
                  </a:endParaRPr>
                </a:p>
              </p:txBody>
            </p:sp>
          </p:grpSp>
        </p:grpSp>
      </p:grpSp>
      <p:sp>
        <p:nvSpPr>
          <p:cNvPr id="78855" name="AutoShape 126"/>
          <p:cNvSpPr>
            <a:spLocks/>
          </p:cNvSpPr>
          <p:nvPr/>
        </p:nvSpPr>
        <p:spPr bwMode="auto">
          <a:xfrm rot="-5400000">
            <a:off x="7182644" y="865981"/>
            <a:ext cx="465138" cy="2867025"/>
          </a:xfrm>
          <a:prstGeom prst="leftBracket">
            <a:avLst>
              <a:gd name="adj" fmla="val 96566"/>
            </a:avLst>
          </a:prstGeom>
          <a:noFill/>
          <a:ln w="19050">
            <a:solidFill>
              <a:schemeClr val="tx1"/>
            </a:solidFill>
            <a:round/>
            <a:headEnd/>
            <a:tailEnd/>
          </a:ln>
        </p:spPr>
        <p:txBody>
          <a:bodyPr wrap="none" anchor="ctr">
            <a:prstTxWarp prst="textNoShape">
              <a:avLst/>
            </a:prstTxWarp>
          </a:bodyPr>
          <a:lstStyle/>
          <a:p>
            <a:endParaRPr lang="es-ES"/>
          </a:p>
        </p:txBody>
      </p:sp>
      <p:grpSp>
        <p:nvGrpSpPr>
          <p:cNvPr id="140391" name="Group 127"/>
          <p:cNvGrpSpPr>
            <a:grpSpLocks/>
          </p:cNvGrpSpPr>
          <p:nvPr/>
        </p:nvGrpSpPr>
        <p:grpSpPr bwMode="auto">
          <a:xfrm>
            <a:off x="-1588" y="1746250"/>
            <a:ext cx="7626351" cy="5022850"/>
            <a:chOff x="-1" y="1100"/>
            <a:chExt cx="4804" cy="3164"/>
          </a:xfrm>
        </p:grpSpPr>
        <p:grpSp>
          <p:nvGrpSpPr>
            <p:cNvPr id="140392" name="Group 128"/>
            <p:cNvGrpSpPr>
              <a:grpSpLocks/>
            </p:cNvGrpSpPr>
            <p:nvPr/>
          </p:nvGrpSpPr>
          <p:grpSpPr bwMode="auto">
            <a:xfrm>
              <a:off x="-1" y="1100"/>
              <a:ext cx="4804" cy="3164"/>
              <a:chOff x="-43" y="1058"/>
              <a:chExt cx="4804" cy="3164"/>
            </a:xfrm>
          </p:grpSpPr>
          <p:sp>
            <p:nvSpPr>
              <p:cNvPr id="78906" name="Arc 129"/>
              <p:cNvSpPr>
                <a:spLocks/>
              </p:cNvSpPr>
              <p:nvPr/>
            </p:nvSpPr>
            <p:spPr bwMode="auto">
              <a:xfrm rot="-1368198">
                <a:off x="435" y="1058"/>
                <a:ext cx="3814" cy="3164"/>
              </a:xfrm>
              <a:custGeom>
                <a:avLst/>
                <a:gdLst>
                  <a:gd name="T0" fmla="*/ 0 w 24523"/>
                  <a:gd name="T1" fmla="*/ 0 h 21600"/>
                  <a:gd name="T2" fmla="*/ 14 w 24523"/>
                  <a:gd name="T3" fmla="*/ 10 h 21600"/>
                  <a:gd name="T4" fmla="*/ 2 w 24523"/>
                  <a:gd name="T5" fmla="*/ 10 h 21600"/>
                  <a:gd name="T6" fmla="*/ 0 60000 65536"/>
                  <a:gd name="T7" fmla="*/ 0 60000 65536"/>
                  <a:gd name="T8" fmla="*/ 0 60000 65536"/>
                  <a:gd name="T9" fmla="*/ 0 w 24523"/>
                  <a:gd name="T10" fmla="*/ 0 h 21600"/>
                  <a:gd name="T11" fmla="*/ 24523 w 24523"/>
                  <a:gd name="T12" fmla="*/ 21600 h 21600"/>
                </a:gdLst>
                <a:ahLst/>
                <a:cxnLst>
                  <a:cxn ang="T6">
                    <a:pos x="T0" y="T1"/>
                  </a:cxn>
                  <a:cxn ang="T7">
                    <a:pos x="T2" y="T3"/>
                  </a:cxn>
                  <a:cxn ang="T8">
                    <a:pos x="T4" y="T5"/>
                  </a:cxn>
                </a:cxnLst>
                <a:rect l="T9" t="T10" r="T11" b="T12"/>
                <a:pathLst>
                  <a:path w="24523" h="21600" fill="none" extrusionOk="0">
                    <a:moveTo>
                      <a:pt x="0" y="199"/>
                    </a:moveTo>
                    <a:cubicBezTo>
                      <a:pt x="969" y="66"/>
                      <a:pt x="1947" y="-1"/>
                      <a:pt x="2926" y="0"/>
                    </a:cubicBezTo>
                    <a:cubicBezTo>
                      <a:pt x="14719" y="0"/>
                      <a:pt x="24333" y="9459"/>
                      <a:pt x="24523" y="21251"/>
                    </a:cubicBezTo>
                  </a:path>
                  <a:path w="24523" h="21600" stroke="0" extrusionOk="0">
                    <a:moveTo>
                      <a:pt x="0" y="199"/>
                    </a:moveTo>
                    <a:cubicBezTo>
                      <a:pt x="969" y="66"/>
                      <a:pt x="1947" y="-1"/>
                      <a:pt x="2926" y="0"/>
                    </a:cubicBezTo>
                    <a:cubicBezTo>
                      <a:pt x="14719" y="0"/>
                      <a:pt x="24333" y="9459"/>
                      <a:pt x="24523" y="21251"/>
                    </a:cubicBezTo>
                    <a:lnTo>
                      <a:pt x="2926" y="21600"/>
                    </a:lnTo>
                    <a:close/>
                  </a:path>
                </a:pathLst>
              </a:custGeom>
              <a:noFill/>
              <a:ln w="139700">
                <a:solidFill>
                  <a:srgbClr val="FFCC99"/>
                </a:solidFill>
                <a:round/>
                <a:headEnd/>
                <a:tailEnd/>
              </a:ln>
            </p:spPr>
            <p:txBody>
              <a:bodyPr wrap="none" anchor="ctr">
                <a:prstTxWarp prst="textNoShape">
                  <a:avLst/>
                </a:prstTxWarp>
              </a:bodyPr>
              <a:lstStyle/>
              <a:p>
                <a:endParaRPr lang="es-ES"/>
              </a:p>
            </p:txBody>
          </p:sp>
          <p:grpSp>
            <p:nvGrpSpPr>
              <p:cNvPr id="140393" name="Group 130"/>
              <p:cNvGrpSpPr>
                <a:grpSpLocks/>
              </p:cNvGrpSpPr>
              <p:nvPr/>
            </p:nvGrpSpPr>
            <p:grpSpPr bwMode="auto">
              <a:xfrm>
                <a:off x="-43" y="1350"/>
                <a:ext cx="4804" cy="1980"/>
                <a:chOff x="-43" y="1266"/>
                <a:chExt cx="4804" cy="1980"/>
              </a:xfrm>
            </p:grpSpPr>
            <p:grpSp>
              <p:nvGrpSpPr>
                <p:cNvPr id="140394" name="Group 131"/>
                <p:cNvGrpSpPr>
                  <a:grpSpLocks/>
                </p:cNvGrpSpPr>
                <p:nvPr/>
              </p:nvGrpSpPr>
              <p:grpSpPr bwMode="auto">
                <a:xfrm rot="1554081">
                  <a:off x="4525" y="3017"/>
                  <a:ext cx="236" cy="229"/>
                  <a:chOff x="4270" y="2241"/>
                  <a:chExt cx="236" cy="229"/>
                </a:xfrm>
              </p:grpSpPr>
              <p:sp>
                <p:nvSpPr>
                  <p:cNvPr id="79859" name="Freeform 132"/>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860" name="Oval 133"/>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140395" name="Group 134"/>
                  <p:cNvGrpSpPr>
                    <a:grpSpLocks/>
                  </p:cNvGrpSpPr>
                  <p:nvPr/>
                </p:nvGrpSpPr>
                <p:grpSpPr bwMode="auto">
                  <a:xfrm rot="-165149">
                    <a:off x="4270" y="2263"/>
                    <a:ext cx="236" cy="207"/>
                    <a:chOff x="4264" y="2253"/>
                    <a:chExt cx="236" cy="207"/>
                  </a:xfrm>
                </p:grpSpPr>
                <p:sp>
                  <p:nvSpPr>
                    <p:cNvPr id="79862" name="Freeform 135"/>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863" name="Freeform 136"/>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864" name="Freeform 137"/>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865" name="Freeform 138"/>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866" name="Freeform 139"/>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867" name="Oval 140"/>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868" name="Oval 141"/>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869" name="Oval 142"/>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870" name="Freeform 143"/>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871" name="Freeform 144"/>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269312" name="Freeform 145"/>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269313" name="Freeform 146"/>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269314" name="Freeform 147"/>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269315" name="Freeform 148"/>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269316" name="Freeform 149"/>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269317" name="Freeform 150"/>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269318" name="Oval 151"/>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9319" name="Oval 152"/>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9320" name="Oval 153"/>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9321" name="Oval 154"/>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9322" name="Freeform 155"/>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269323" name="Freeform 156"/>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269324" name="Freeform 157"/>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269325" name="Freeform 158"/>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269326" name="Freeform 159"/>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269327" name="Freeform 160"/>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269328" name="Oval 161"/>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9329" name="Oval 162"/>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9330" name="Freeform 163"/>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269331" name="Freeform 164"/>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269332" name="Freeform 165"/>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269333" name="Freeform 166"/>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269334" name="Oval 167"/>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69335" name="Oval 168"/>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140396" name="Group 169"/>
                <p:cNvGrpSpPr>
                  <a:grpSpLocks/>
                </p:cNvGrpSpPr>
                <p:nvPr/>
              </p:nvGrpSpPr>
              <p:grpSpPr bwMode="auto">
                <a:xfrm rot="1554081">
                  <a:off x="4425" y="2827"/>
                  <a:ext cx="236" cy="229"/>
                  <a:chOff x="4270" y="2241"/>
                  <a:chExt cx="236" cy="229"/>
                </a:xfrm>
              </p:grpSpPr>
              <p:sp>
                <p:nvSpPr>
                  <p:cNvPr id="79822" name="Freeform 170"/>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823" name="Oval 171"/>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140397" name="Group 172"/>
                  <p:cNvGrpSpPr>
                    <a:grpSpLocks/>
                  </p:cNvGrpSpPr>
                  <p:nvPr/>
                </p:nvGrpSpPr>
                <p:grpSpPr bwMode="auto">
                  <a:xfrm rot="-165149">
                    <a:off x="4270" y="2263"/>
                    <a:ext cx="236" cy="207"/>
                    <a:chOff x="4264" y="2253"/>
                    <a:chExt cx="236" cy="207"/>
                  </a:xfrm>
                </p:grpSpPr>
                <p:sp>
                  <p:nvSpPr>
                    <p:cNvPr id="79825" name="Freeform 173"/>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826" name="Freeform 174"/>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827" name="Freeform 175"/>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828" name="Freeform 176"/>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829" name="Freeform 177"/>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830" name="Oval 178"/>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831" name="Oval 179"/>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832" name="Oval 180"/>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833" name="Freeform 181"/>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834" name="Freeform 182"/>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835" name="Freeform 183"/>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836" name="Freeform 184"/>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837" name="Freeform 185"/>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838" name="Freeform 186"/>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839" name="Freeform 187"/>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840" name="Freeform 188"/>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841" name="Oval 189"/>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842" name="Oval 190"/>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843" name="Oval 191"/>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844" name="Oval 192"/>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845" name="Freeform 193"/>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846" name="Freeform 194"/>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847" name="Freeform 195"/>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848" name="Freeform 196"/>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849" name="Freeform 197"/>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850" name="Freeform 198"/>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851" name="Oval 199"/>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852" name="Oval 200"/>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853" name="Freeform 201"/>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854" name="Freeform 202"/>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855" name="Freeform 203"/>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856" name="Freeform 204"/>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857" name="Oval 205"/>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858" name="Oval 206"/>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140398" name="Group 207"/>
                <p:cNvGrpSpPr>
                  <a:grpSpLocks/>
                </p:cNvGrpSpPr>
                <p:nvPr/>
              </p:nvGrpSpPr>
              <p:grpSpPr bwMode="auto">
                <a:xfrm rot="1224491">
                  <a:off x="4317" y="2641"/>
                  <a:ext cx="236" cy="229"/>
                  <a:chOff x="4270" y="2241"/>
                  <a:chExt cx="236" cy="229"/>
                </a:xfrm>
              </p:grpSpPr>
              <p:sp>
                <p:nvSpPr>
                  <p:cNvPr id="79785" name="Freeform 208"/>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786" name="Oval 209"/>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140399" name="Group 210"/>
                  <p:cNvGrpSpPr>
                    <a:grpSpLocks/>
                  </p:cNvGrpSpPr>
                  <p:nvPr/>
                </p:nvGrpSpPr>
                <p:grpSpPr bwMode="auto">
                  <a:xfrm rot="-165149">
                    <a:off x="4270" y="2263"/>
                    <a:ext cx="236" cy="207"/>
                    <a:chOff x="4264" y="2253"/>
                    <a:chExt cx="236" cy="207"/>
                  </a:xfrm>
                </p:grpSpPr>
                <p:sp>
                  <p:nvSpPr>
                    <p:cNvPr id="79788" name="Freeform 211"/>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789" name="Freeform 212"/>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790" name="Freeform 213"/>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791" name="Freeform 214"/>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792" name="Freeform 215"/>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793" name="Oval 216"/>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794" name="Oval 217"/>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795" name="Oval 218"/>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796" name="Freeform 219"/>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797" name="Freeform 220"/>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798" name="Freeform 221"/>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799" name="Freeform 222"/>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800" name="Freeform 223"/>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801" name="Freeform 224"/>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802" name="Freeform 225"/>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803" name="Freeform 226"/>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804" name="Oval 227"/>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805" name="Oval 228"/>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806" name="Oval 229"/>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807" name="Oval 230"/>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808" name="Freeform 231"/>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809" name="Freeform 232"/>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810" name="Freeform 233"/>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811" name="Freeform 234"/>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812" name="Freeform 235"/>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813" name="Freeform 236"/>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814" name="Oval 237"/>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815" name="Oval 238"/>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816" name="Freeform 239"/>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817" name="Freeform 240"/>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818" name="Freeform 241"/>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819" name="Freeform 242"/>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820" name="Oval 243"/>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821" name="Oval 244"/>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140400" name="Group 245"/>
                <p:cNvGrpSpPr>
                  <a:grpSpLocks/>
                </p:cNvGrpSpPr>
                <p:nvPr/>
              </p:nvGrpSpPr>
              <p:grpSpPr bwMode="auto">
                <a:xfrm rot="897300">
                  <a:off x="4189" y="2469"/>
                  <a:ext cx="236" cy="229"/>
                  <a:chOff x="4270" y="2241"/>
                  <a:chExt cx="236" cy="229"/>
                </a:xfrm>
              </p:grpSpPr>
              <p:sp>
                <p:nvSpPr>
                  <p:cNvPr id="79748" name="Freeform 246"/>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749" name="Oval 247"/>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140401" name="Group 248"/>
                  <p:cNvGrpSpPr>
                    <a:grpSpLocks/>
                  </p:cNvGrpSpPr>
                  <p:nvPr/>
                </p:nvGrpSpPr>
                <p:grpSpPr bwMode="auto">
                  <a:xfrm rot="-165149">
                    <a:off x="4270" y="2263"/>
                    <a:ext cx="236" cy="207"/>
                    <a:chOff x="4264" y="2253"/>
                    <a:chExt cx="236" cy="207"/>
                  </a:xfrm>
                </p:grpSpPr>
                <p:sp>
                  <p:nvSpPr>
                    <p:cNvPr id="79751" name="Freeform 249"/>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752" name="Freeform 250"/>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753" name="Freeform 251"/>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754" name="Freeform 252"/>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755" name="Freeform 253"/>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756" name="Oval 254"/>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757" name="Oval 255"/>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758" name="Oval 256"/>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759" name="Freeform 257"/>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760" name="Freeform 258"/>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761" name="Freeform 259"/>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762" name="Freeform 260"/>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763" name="Freeform 261"/>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764" name="Freeform 262"/>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765" name="Freeform 263"/>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766" name="Freeform 264"/>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767" name="Oval 265"/>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768" name="Oval 266"/>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769" name="Oval 267"/>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770" name="Oval 268"/>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771" name="Freeform 269"/>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772" name="Freeform 270"/>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773" name="Freeform 271"/>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774" name="Freeform 272"/>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775" name="Freeform 273"/>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776" name="Freeform 274"/>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777" name="Oval 275"/>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778" name="Oval 276"/>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779" name="Freeform 277"/>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780" name="Freeform 278"/>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781" name="Freeform 279"/>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782" name="Freeform 280"/>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783" name="Oval 281"/>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784" name="Oval 282"/>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140402" name="Group 283"/>
                <p:cNvGrpSpPr>
                  <a:grpSpLocks/>
                </p:cNvGrpSpPr>
                <p:nvPr/>
              </p:nvGrpSpPr>
              <p:grpSpPr bwMode="auto">
                <a:xfrm rot="538931">
                  <a:off x="4053" y="2313"/>
                  <a:ext cx="236" cy="229"/>
                  <a:chOff x="4270" y="2241"/>
                  <a:chExt cx="236" cy="229"/>
                </a:xfrm>
              </p:grpSpPr>
              <p:sp>
                <p:nvSpPr>
                  <p:cNvPr id="79711" name="Freeform 284"/>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712" name="Oval 285"/>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140403" name="Group 286"/>
                  <p:cNvGrpSpPr>
                    <a:grpSpLocks/>
                  </p:cNvGrpSpPr>
                  <p:nvPr/>
                </p:nvGrpSpPr>
                <p:grpSpPr bwMode="auto">
                  <a:xfrm rot="-165149">
                    <a:off x="4270" y="2263"/>
                    <a:ext cx="236" cy="207"/>
                    <a:chOff x="4264" y="2253"/>
                    <a:chExt cx="236" cy="207"/>
                  </a:xfrm>
                </p:grpSpPr>
                <p:sp>
                  <p:nvSpPr>
                    <p:cNvPr id="79714" name="Freeform 287"/>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715" name="Freeform 288"/>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716" name="Freeform 289"/>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717" name="Freeform 290"/>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718" name="Freeform 291"/>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719" name="Oval 292"/>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720" name="Oval 293"/>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721" name="Oval 294"/>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722" name="Freeform 295"/>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723" name="Freeform 296"/>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724" name="Freeform 297"/>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725" name="Freeform 298"/>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726" name="Freeform 299"/>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727" name="Freeform 300"/>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728" name="Freeform 301"/>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729" name="Freeform 302"/>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730" name="Oval 303"/>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731" name="Oval 304"/>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732" name="Oval 305"/>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733" name="Oval 306"/>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734" name="Freeform 307"/>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735" name="Freeform 308"/>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736" name="Freeform 309"/>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737" name="Freeform 310"/>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738" name="Freeform 311"/>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739" name="Freeform 312"/>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740" name="Oval 313"/>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741" name="Oval 314"/>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742" name="Freeform 315"/>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743" name="Freeform 316"/>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744" name="Freeform 317"/>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745" name="Freeform 318"/>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746" name="Oval 319"/>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747" name="Oval 320"/>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140404" name="Group 321"/>
                <p:cNvGrpSpPr>
                  <a:grpSpLocks/>
                </p:cNvGrpSpPr>
                <p:nvPr/>
              </p:nvGrpSpPr>
              <p:grpSpPr bwMode="auto">
                <a:xfrm rot="480146">
                  <a:off x="3905" y="2160"/>
                  <a:ext cx="236" cy="229"/>
                  <a:chOff x="4270" y="2241"/>
                  <a:chExt cx="236" cy="229"/>
                </a:xfrm>
              </p:grpSpPr>
              <p:sp>
                <p:nvSpPr>
                  <p:cNvPr id="79674" name="Freeform 322"/>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675" name="Oval 323"/>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140405" name="Group 324"/>
                  <p:cNvGrpSpPr>
                    <a:grpSpLocks/>
                  </p:cNvGrpSpPr>
                  <p:nvPr/>
                </p:nvGrpSpPr>
                <p:grpSpPr bwMode="auto">
                  <a:xfrm rot="-165149">
                    <a:off x="4270" y="2263"/>
                    <a:ext cx="236" cy="207"/>
                    <a:chOff x="4264" y="2253"/>
                    <a:chExt cx="236" cy="207"/>
                  </a:xfrm>
                </p:grpSpPr>
                <p:sp>
                  <p:nvSpPr>
                    <p:cNvPr id="79677" name="Freeform 325"/>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678" name="Freeform 326"/>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679" name="Freeform 327"/>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680" name="Freeform 328"/>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681" name="Freeform 329"/>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682" name="Oval 330"/>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683" name="Oval 331"/>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684" name="Oval 332"/>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685" name="Freeform 333"/>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686" name="Freeform 334"/>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687" name="Freeform 335"/>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688" name="Freeform 336"/>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689" name="Freeform 337"/>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690" name="Freeform 338"/>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691" name="Freeform 339"/>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692" name="Freeform 340"/>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693" name="Oval 341"/>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694" name="Oval 342"/>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695" name="Oval 343"/>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696" name="Oval 344"/>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697" name="Freeform 345"/>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698" name="Freeform 346"/>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699" name="Freeform 347"/>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700" name="Freeform 348"/>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701" name="Freeform 349"/>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702" name="Freeform 350"/>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703" name="Oval 351"/>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704" name="Oval 352"/>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705" name="Freeform 353"/>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706" name="Freeform 354"/>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707" name="Freeform 355"/>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708" name="Freeform 356"/>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709" name="Oval 357"/>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710" name="Oval 358"/>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140406" name="Group 359"/>
                <p:cNvGrpSpPr>
                  <a:grpSpLocks/>
                </p:cNvGrpSpPr>
                <p:nvPr/>
              </p:nvGrpSpPr>
              <p:grpSpPr bwMode="auto">
                <a:xfrm rot="300948">
                  <a:off x="3749" y="2016"/>
                  <a:ext cx="236" cy="229"/>
                  <a:chOff x="4270" y="2241"/>
                  <a:chExt cx="236" cy="229"/>
                </a:xfrm>
              </p:grpSpPr>
              <p:sp>
                <p:nvSpPr>
                  <p:cNvPr id="79637" name="Freeform 360"/>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638" name="Oval 361"/>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140407" name="Group 362"/>
                  <p:cNvGrpSpPr>
                    <a:grpSpLocks/>
                  </p:cNvGrpSpPr>
                  <p:nvPr/>
                </p:nvGrpSpPr>
                <p:grpSpPr bwMode="auto">
                  <a:xfrm rot="-165149">
                    <a:off x="4270" y="2263"/>
                    <a:ext cx="236" cy="207"/>
                    <a:chOff x="4264" y="2253"/>
                    <a:chExt cx="236" cy="207"/>
                  </a:xfrm>
                </p:grpSpPr>
                <p:sp>
                  <p:nvSpPr>
                    <p:cNvPr id="79640" name="Freeform 363"/>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641" name="Freeform 364"/>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642" name="Freeform 365"/>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643" name="Freeform 366"/>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644" name="Freeform 367"/>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645" name="Oval 368"/>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646" name="Oval 369"/>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647" name="Oval 370"/>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648" name="Freeform 371"/>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649" name="Freeform 372"/>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650" name="Freeform 373"/>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651" name="Freeform 374"/>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652" name="Freeform 375"/>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653" name="Freeform 376"/>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654" name="Freeform 377"/>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655" name="Freeform 378"/>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656" name="Oval 379"/>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657" name="Oval 380"/>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658" name="Oval 381"/>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659" name="Oval 382"/>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660" name="Freeform 383"/>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661" name="Freeform 384"/>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662" name="Freeform 385"/>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663" name="Freeform 386"/>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664" name="Freeform 387"/>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665" name="Freeform 388"/>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666" name="Oval 389"/>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667" name="Oval 390"/>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668" name="Freeform 391"/>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669" name="Freeform 392"/>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670" name="Freeform 393"/>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671" name="Freeform 394"/>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672" name="Oval 395"/>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673" name="Oval 396"/>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140408" name="Group 397"/>
                <p:cNvGrpSpPr>
                  <a:grpSpLocks/>
                </p:cNvGrpSpPr>
                <p:nvPr/>
              </p:nvGrpSpPr>
              <p:grpSpPr bwMode="auto">
                <a:xfrm>
                  <a:off x="3589" y="1884"/>
                  <a:ext cx="236" cy="229"/>
                  <a:chOff x="4270" y="2241"/>
                  <a:chExt cx="236" cy="229"/>
                </a:xfrm>
              </p:grpSpPr>
              <p:sp>
                <p:nvSpPr>
                  <p:cNvPr id="79600" name="Freeform 398"/>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601" name="Oval 399"/>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140409" name="Group 400"/>
                  <p:cNvGrpSpPr>
                    <a:grpSpLocks/>
                  </p:cNvGrpSpPr>
                  <p:nvPr/>
                </p:nvGrpSpPr>
                <p:grpSpPr bwMode="auto">
                  <a:xfrm rot="-165149">
                    <a:off x="4270" y="2263"/>
                    <a:ext cx="236" cy="207"/>
                    <a:chOff x="4264" y="2253"/>
                    <a:chExt cx="236" cy="207"/>
                  </a:xfrm>
                </p:grpSpPr>
                <p:sp>
                  <p:nvSpPr>
                    <p:cNvPr id="79603" name="Freeform 401"/>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604" name="Freeform 402"/>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605" name="Freeform 403"/>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606" name="Freeform 404"/>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607" name="Freeform 405"/>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608" name="Oval 406"/>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609" name="Oval 407"/>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610" name="Oval 408"/>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611" name="Freeform 409"/>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612" name="Freeform 410"/>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613" name="Freeform 411"/>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614" name="Freeform 412"/>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615" name="Freeform 413"/>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616" name="Freeform 414"/>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617" name="Freeform 415"/>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618" name="Freeform 416"/>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619" name="Oval 417"/>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620" name="Oval 418"/>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621" name="Oval 419"/>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622" name="Oval 420"/>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623" name="Freeform 421"/>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624" name="Freeform 422"/>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625" name="Freeform 423"/>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626" name="Freeform 424"/>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627" name="Freeform 425"/>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628" name="Freeform 426"/>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629" name="Oval 427"/>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630" name="Oval 428"/>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631" name="Freeform 429"/>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632" name="Freeform 430"/>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633" name="Freeform 431"/>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634" name="Freeform 432"/>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635" name="Oval 433"/>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636" name="Oval 434"/>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140414" name="Group 435"/>
                <p:cNvGrpSpPr>
                  <a:grpSpLocks/>
                </p:cNvGrpSpPr>
                <p:nvPr/>
              </p:nvGrpSpPr>
              <p:grpSpPr bwMode="auto">
                <a:xfrm rot="-386442">
                  <a:off x="3416" y="1766"/>
                  <a:ext cx="236" cy="229"/>
                  <a:chOff x="4270" y="2241"/>
                  <a:chExt cx="236" cy="229"/>
                </a:xfrm>
              </p:grpSpPr>
              <p:sp>
                <p:nvSpPr>
                  <p:cNvPr id="79563" name="Freeform 436"/>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64" name="Oval 437"/>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140415" name="Group 438"/>
                  <p:cNvGrpSpPr>
                    <a:grpSpLocks/>
                  </p:cNvGrpSpPr>
                  <p:nvPr/>
                </p:nvGrpSpPr>
                <p:grpSpPr bwMode="auto">
                  <a:xfrm rot="-165149">
                    <a:off x="4270" y="2263"/>
                    <a:ext cx="236" cy="207"/>
                    <a:chOff x="4264" y="2253"/>
                    <a:chExt cx="236" cy="207"/>
                  </a:xfrm>
                </p:grpSpPr>
                <p:sp>
                  <p:nvSpPr>
                    <p:cNvPr id="79566" name="Freeform 439"/>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67" name="Freeform 440"/>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68" name="Freeform 441"/>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69" name="Freeform 442"/>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70" name="Freeform 443"/>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71" name="Oval 444"/>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572" name="Oval 445"/>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573" name="Oval 446"/>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574" name="Freeform 447"/>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75" name="Freeform 448"/>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76" name="Freeform 449"/>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77" name="Freeform 450"/>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78" name="Freeform 451"/>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79" name="Freeform 452"/>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80" name="Freeform 453"/>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81" name="Freeform 454"/>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82" name="Oval 455"/>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583" name="Oval 456"/>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584" name="Oval 457"/>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585" name="Oval 458"/>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586" name="Freeform 459"/>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87" name="Freeform 460"/>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88" name="Freeform 461"/>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89" name="Freeform 462"/>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90" name="Freeform 463"/>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91" name="Freeform 464"/>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92" name="Oval 465"/>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593" name="Oval 466"/>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594" name="Freeform 467"/>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95" name="Freeform 468"/>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96" name="Freeform 469"/>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97" name="Freeform 470"/>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98" name="Oval 471"/>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599" name="Oval 472"/>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78848" name="Group 473"/>
                <p:cNvGrpSpPr>
                  <a:grpSpLocks/>
                </p:cNvGrpSpPr>
                <p:nvPr/>
              </p:nvGrpSpPr>
              <p:grpSpPr bwMode="auto">
                <a:xfrm rot="-599134">
                  <a:off x="3229" y="1659"/>
                  <a:ext cx="236" cy="229"/>
                  <a:chOff x="4270" y="2241"/>
                  <a:chExt cx="236" cy="229"/>
                </a:xfrm>
              </p:grpSpPr>
              <p:sp>
                <p:nvSpPr>
                  <p:cNvPr id="79526" name="Freeform 474"/>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27" name="Oval 475"/>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78849" name="Group 476"/>
                  <p:cNvGrpSpPr>
                    <a:grpSpLocks/>
                  </p:cNvGrpSpPr>
                  <p:nvPr/>
                </p:nvGrpSpPr>
                <p:grpSpPr bwMode="auto">
                  <a:xfrm rot="-165149">
                    <a:off x="4270" y="2263"/>
                    <a:ext cx="236" cy="207"/>
                    <a:chOff x="4264" y="2253"/>
                    <a:chExt cx="236" cy="207"/>
                  </a:xfrm>
                </p:grpSpPr>
                <p:sp>
                  <p:nvSpPr>
                    <p:cNvPr id="79529" name="Freeform 477"/>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30" name="Freeform 478"/>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31" name="Freeform 479"/>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32" name="Freeform 480"/>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33" name="Freeform 481"/>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34" name="Oval 482"/>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535" name="Oval 483"/>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536" name="Oval 484"/>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537" name="Freeform 485"/>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38" name="Freeform 486"/>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39" name="Freeform 487"/>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40" name="Freeform 488"/>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41" name="Freeform 489"/>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42" name="Freeform 490"/>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43" name="Freeform 491"/>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44" name="Freeform 492"/>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45" name="Oval 493"/>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546" name="Oval 494"/>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547" name="Oval 495"/>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548" name="Oval 496"/>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549" name="Freeform 497"/>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50" name="Freeform 498"/>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51" name="Freeform 499"/>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52" name="Freeform 500"/>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53" name="Freeform 501"/>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54" name="Freeform 502"/>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55" name="Oval 503"/>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556" name="Oval 504"/>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557" name="Freeform 505"/>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58" name="Freeform 506"/>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59" name="Freeform 507"/>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60" name="Freeform 508"/>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61" name="Oval 509"/>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562" name="Oval 510"/>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78851" name="Group 511"/>
                <p:cNvGrpSpPr>
                  <a:grpSpLocks/>
                </p:cNvGrpSpPr>
                <p:nvPr/>
              </p:nvGrpSpPr>
              <p:grpSpPr bwMode="auto">
                <a:xfrm rot="-837897">
                  <a:off x="3037" y="1566"/>
                  <a:ext cx="236" cy="229"/>
                  <a:chOff x="4270" y="2241"/>
                  <a:chExt cx="236" cy="229"/>
                </a:xfrm>
              </p:grpSpPr>
              <p:sp>
                <p:nvSpPr>
                  <p:cNvPr id="79489" name="Freeform 512"/>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490" name="Oval 513"/>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78854" name="Group 514"/>
                  <p:cNvGrpSpPr>
                    <a:grpSpLocks/>
                  </p:cNvGrpSpPr>
                  <p:nvPr/>
                </p:nvGrpSpPr>
                <p:grpSpPr bwMode="auto">
                  <a:xfrm rot="-165149">
                    <a:off x="4270" y="2263"/>
                    <a:ext cx="236" cy="207"/>
                    <a:chOff x="4264" y="2253"/>
                    <a:chExt cx="236" cy="207"/>
                  </a:xfrm>
                </p:grpSpPr>
                <p:sp>
                  <p:nvSpPr>
                    <p:cNvPr id="79492" name="Freeform 515"/>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493" name="Freeform 516"/>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494" name="Freeform 517"/>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495" name="Freeform 518"/>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496" name="Freeform 519"/>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497" name="Oval 520"/>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498" name="Oval 521"/>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499" name="Oval 522"/>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500" name="Freeform 523"/>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01" name="Freeform 524"/>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02" name="Freeform 525"/>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03" name="Freeform 526"/>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04" name="Freeform 527"/>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05" name="Freeform 528"/>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06" name="Freeform 529"/>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07" name="Freeform 530"/>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08" name="Oval 531"/>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509" name="Oval 532"/>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510" name="Oval 533"/>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511" name="Oval 534"/>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512" name="Freeform 535"/>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13" name="Freeform 536"/>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14" name="Freeform 537"/>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15" name="Freeform 538"/>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16" name="Freeform 539"/>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17" name="Freeform 540"/>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18" name="Oval 541"/>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519" name="Oval 542"/>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520" name="Freeform 543"/>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21" name="Freeform 544"/>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22" name="Freeform 545"/>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23" name="Freeform 546"/>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524" name="Oval 547"/>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525" name="Oval 548"/>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78856" name="Group 549"/>
                <p:cNvGrpSpPr>
                  <a:grpSpLocks/>
                </p:cNvGrpSpPr>
                <p:nvPr/>
              </p:nvGrpSpPr>
              <p:grpSpPr bwMode="auto">
                <a:xfrm rot="-1019810">
                  <a:off x="2839" y="1482"/>
                  <a:ext cx="236" cy="229"/>
                  <a:chOff x="4270" y="2241"/>
                  <a:chExt cx="236" cy="229"/>
                </a:xfrm>
              </p:grpSpPr>
              <p:sp>
                <p:nvSpPr>
                  <p:cNvPr id="79452" name="Freeform 550"/>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453" name="Oval 551"/>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78857" name="Group 552"/>
                  <p:cNvGrpSpPr>
                    <a:grpSpLocks/>
                  </p:cNvGrpSpPr>
                  <p:nvPr/>
                </p:nvGrpSpPr>
                <p:grpSpPr bwMode="auto">
                  <a:xfrm rot="-165149">
                    <a:off x="4270" y="2263"/>
                    <a:ext cx="236" cy="207"/>
                    <a:chOff x="4264" y="2253"/>
                    <a:chExt cx="236" cy="207"/>
                  </a:xfrm>
                </p:grpSpPr>
                <p:sp>
                  <p:nvSpPr>
                    <p:cNvPr id="79455" name="Freeform 553"/>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456" name="Freeform 554"/>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457" name="Freeform 555"/>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458" name="Freeform 556"/>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459" name="Freeform 557"/>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460" name="Oval 558"/>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461" name="Oval 559"/>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462" name="Oval 560"/>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463" name="Freeform 561"/>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464" name="Freeform 562"/>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465" name="Freeform 563"/>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466" name="Freeform 564"/>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467" name="Freeform 565"/>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468" name="Freeform 566"/>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469" name="Freeform 567"/>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470" name="Freeform 568"/>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471" name="Oval 569"/>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472" name="Oval 570"/>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473" name="Oval 571"/>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474" name="Oval 572"/>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475" name="Freeform 573"/>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476" name="Freeform 574"/>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477" name="Freeform 575"/>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478" name="Freeform 576"/>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479" name="Freeform 577"/>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480" name="Freeform 578"/>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481" name="Oval 579"/>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482" name="Oval 580"/>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483" name="Freeform 581"/>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484" name="Freeform 582"/>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485" name="Freeform 583"/>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486" name="Freeform 584"/>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487" name="Oval 585"/>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488" name="Oval 586"/>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78868" name="Group 587"/>
                <p:cNvGrpSpPr>
                  <a:grpSpLocks/>
                </p:cNvGrpSpPr>
                <p:nvPr/>
              </p:nvGrpSpPr>
              <p:grpSpPr bwMode="auto">
                <a:xfrm rot="-1256699">
                  <a:off x="2640" y="1413"/>
                  <a:ext cx="236" cy="229"/>
                  <a:chOff x="4270" y="2241"/>
                  <a:chExt cx="236" cy="229"/>
                </a:xfrm>
              </p:grpSpPr>
              <p:sp>
                <p:nvSpPr>
                  <p:cNvPr id="79415" name="Freeform 588"/>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416" name="Oval 589"/>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78870" name="Group 590"/>
                  <p:cNvGrpSpPr>
                    <a:grpSpLocks/>
                  </p:cNvGrpSpPr>
                  <p:nvPr/>
                </p:nvGrpSpPr>
                <p:grpSpPr bwMode="auto">
                  <a:xfrm rot="-165149">
                    <a:off x="4270" y="2263"/>
                    <a:ext cx="236" cy="207"/>
                    <a:chOff x="4264" y="2253"/>
                    <a:chExt cx="236" cy="207"/>
                  </a:xfrm>
                </p:grpSpPr>
                <p:sp>
                  <p:nvSpPr>
                    <p:cNvPr id="79418" name="Freeform 591"/>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419" name="Freeform 592"/>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420" name="Freeform 593"/>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421" name="Freeform 594"/>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422" name="Freeform 595"/>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423" name="Oval 596"/>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424" name="Oval 597"/>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425" name="Oval 598"/>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426" name="Freeform 599"/>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427" name="Freeform 600"/>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428" name="Freeform 601"/>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429" name="Freeform 602"/>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430" name="Freeform 603"/>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431" name="Freeform 604"/>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432" name="Freeform 605"/>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433" name="Freeform 606"/>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434" name="Oval 607"/>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435" name="Oval 608"/>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436" name="Oval 609"/>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437" name="Oval 610"/>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438" name="Freeform 611"/>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439" name="Freeform 612"/>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440" name="Freeform 613"/>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441" name="Freeform 614"/>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442" name="Freeform 615"/>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443" name="Freeform 616"/>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444" name="Oval 617"/>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445" name="Oval 618"/>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446" name="Freeform 619"/>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447" name="Freeform 620"/>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448" name="Freeform 621"/>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449" name="Freeform 622"/>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450" name="Oval 623"/>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451" name="Oval 624"/>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78871" name="Group 625"/>
                <p:cNvGrpSpPr>
                  <a:grpSpLocks/>
                </p:cNvGrpSpPr>
                <p:nvPr/>
              </p:nvGrpSpPr>
              <p:grpSpPr bwMode="auto">
                <a:xfrm rot="-1412343">
                  <a:off x="2437" y="1359"/>
                  <a:ext cx="236" cy="229"/>
                  <a:chOff x="4270" y="2241"/>
                  <a:chExt cx="236" cy="229"/>
                </a:xfrm>
              </p:grpSpPr>
              <p:sp>
                <p:nvSpPr>
                  <p:cNvPr id="79378" name="Freeform 626"/>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379" name="Oval 627"/>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78872" name="Group 628"/>
                  <p:cNvGrpSpPr>
                    <a:grpSpLocks/>
                  </p:cNvGrpSpPr>
                  <p:nvPr/>
                </p:nvGrpSpPr>
                <p:grpSpPr bwMode="auto">
                  <a:xfrm rot="-165149">
                    <a:off x="4270" y="2263"/>
                    <a:ext cx="236" cy="207"/>
                    <a:chOff x="4264" y="2253"/>
                    <a:chExt cx="236" cy="207"/>
                  </a:xfrm>
                </p:grpSpPr>
                <p:sp>
                  <p:nvSpPr>
                    <p:cNvPr id="79381" name="Freeform 629"/>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382" name="Freeform 630"/>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383" name="Freeform 631"/>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384" name="Freeform 632"/>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385" name="Freeform 633"/>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386" name="Oval 634"/>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387" name="Oval 635"/>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388" name="Oval 636"/>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389" name="Freeform 637"/>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390" name="Freeform 638"/>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391" name="Freeform 639"/>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392" name="Freeform 640"/>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393" name="Freeform 641"/>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394" name="Freeform 642"/>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395" name="Freeform 643"/>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396" name="Freeform 644"/>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397" name="Oval 645"/>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398" name="Oval 646"/>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399" name="Oval 647"/>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400" name="Oval 648"/>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401" name="Freeform 649"/>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402" name="Freeform 650"/>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403" name="Freeform 651"/>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404" name="Freeform 652"/>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405" name="Freeform 653"/>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406" name="Freeform 654"/>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407" name="Oval 655"/>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408" name="Oval 656"/>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409" name="Freeform 657"/>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410" name="Freeform 658"/>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411" name="Freeform 659"/>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412" name="Freeform 660"/>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413" name="Oval 661"/>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414" name="Oval 662"/>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78873" name="Group 663"/>
                <p:cNvGrpSpPr>
                  <a:grpSpLocks/>
                </p:cNvGrpSpPr>
                <p:nvPr/>
              </p:nvGrpSpPr>
              <p:grpSpPr bwMode="auto">
                <a:xfrm rot="-1680240">
                  <a:off x="2233" y="1314"/>
                  <a:ext cx="236" cy="229"/>
                  <a:chOff x="4270" y="2241"/>
                  <a:chExt cx="236" cy="229"/>
                </a:xfrm>
              </p:grpSpPr>
              <p:sp>
                <p:nvSpPr>
                  <p:cNvPr id="79341" name="Freeform 664"/>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342" name="Oval 665"/>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78878" name="Group 666"/>
                  <p:cNvGrpSpPr>
                    <a:grpSpLocks/>
                  </p:cNvGrpSpPr>
                  <p:nvPr/>
                </p:nvGrpSpPr>
                <p:grpSpPr bwMode="auto">
                  <a:xfrm rot="-165149">
                    <a:off x="4270" y="2263"/>
                    <a:ext cx="236" cy="207"/>
                    <a:chOff x="4264" y="2253"/>
                    <a:chExt cx="236" cy="207"/>
                  </a:xfrm>
                </p:grpSpPr>
                <p:sp>
                  <p:nvSpPr>
                    <p:cNvPr id="79344" name="Freeform 667"/>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345" name="Freeform 668"/>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346" name="Freeform 669"/>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347" name="Freeform 670"/>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348" name="Freeform 671"/>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349" name="Oval 672"/>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350" name="Oval 673"/>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351" name="Oval 674"/>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352" name="Freeform 675"/>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353" name="Freeform 676"/>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354" name="Freeform 677"/>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355" name="Freeform 678"/>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356" name="Freeform 679"/>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357" name="Freeform 680"/>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358" name="Freeform 681"/>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359" name="Freeform 682"/>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360" name="Oval 683"/>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361" name="Oval 684"/>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362" name="Oval 685"/>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363" name="Oval 686"/>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364" name="Freeform 687"/>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365" name="Freeform 688"/>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366" name="Freeform 689"/>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367" name="Freeform 690"/>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368" name="Freeform 691"/>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369" name="Freeform 692"/>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370" name="Oval 693"/>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371" name="Oval 694"/>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372" name="Freeform 695"/>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373" name="Freeform 696"/>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374" name="Freeform 697"/>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375" name="Freeform 698"/>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376" name="Oval 699"/>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377" name="Oval 700"/>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78881" name="Group 701"/>
                <p:cNvGrpSpPr>
                  <a:grpSpLocks/>
                </p:cNvGrpSpPr>
                <p:nvPr/>
              </p:nvGrpSpPr>
              <p:grpSpPr bwMode="auto">
                <a:xfrm rot="-2127959">
                  <a:off x="1807" y="1269"/>
                  <a:ext cx="236" cy="229"/>
                  <a:chOff x="4270" y="2241"/>
                  <a:chExt cx="236" cy="229"/>
                </a:xfrm>
              </p:grpSpPr>
              <p:sp>
                <p:nvSpPr>
                  <p:cNvPr id="79304" name="Freeform 702"/>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305" name="Oval 703"/>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78882" name="Group 704"/>
                  <p:cNvGrpSpPr>
                    <a:grpSpLocks/>
                  </p:cNvGrpSpPr>
                  <p:nvPr/>
                </p:nvGrpSpPr>
                <p:grpSpPr bwMode="auto">
                  <a:xfrm rot="-165149">
                    <a:off x="4270" y="2263"/>
                    <a:ext cx="236" cy="207"/>
                    <a:chOff x="4264" y="2253"/>
                    <a:chExt cx="236" cy="207"/>
                  </a:xfrm>
                </p:grpSpPr>
                <p:sp>
                  <p:nvSpPr>
                    <p:cNvPr id="79307" name="Freeform 705"/>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308" name="Freeform 706"/>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309" name="Freeform 707"/>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310" name="Freeform 708"/>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311" name="Freeform 709"/>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312" name="Oval 710"/>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313" name="Oval 711"/>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314" name="Oval 712"/>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315" name="Freeform 713"/>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316" name="Freeform 714"/>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317" name="Freeform 715"/>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318" name="Freeform 716"/>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319" name="Freeform 717"/>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320" name="Freeform 718"/>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321" name="Freeform 719"/>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322" name="Freeform 720"/>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323" name="Oval 721"/>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324" name="Oval 722"/>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325" name="Oval 723"/>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326" name="Oval 724"/>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327" name="Freeform 725"/>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328" name="Freeform 726"/>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329" name="Freeform 727"/>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330" name="Freeform 728"/>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331" name="Freeform 729"/>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332" name="Freeform 730"/>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333" name="Oval 731"/>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334" name="Oval 732"/>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335" name="Freeform 733"/>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336" name="Freeform 734"/>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337" name="Freeform 735"/>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338" name="Freeform 736"/>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339" name="Oval 737"/>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340" name="Oval 738"/>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78887" name="Group 739"/>
                <p:cNvGrpSpPr>
                  <a:grpSpLocks/>
                </p:cNvGrpSpPr>
                <p:nvPr/>
              </p:nvGrpSpPr>
              <p:grpSpPr bwMode="auto">
                <a:xfrm rot="-1889074">
                  <a:off x="2023" y="1284"/>
                  <a:ext cx="236" cy="229"/>
                  <a:chOff x="4270" y="2241"/>
                  <a:chExt cx="236" cy="229"/>
                </a:xfrm>
              </p:grpSpPr>
              <p:sp>
                <p:nvSpPr>
                  <p:cNvPr id="79267" name="Freeform 740"/>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268" name="Oval 741"/>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78888" name="Group 742"/>
                  <p:cNvGrpSpPr>
                    <a:grpSpLocks/>
                  </p:cNvGrpSpPr>
                  <p:nvPr/>
                </p:nvGrpSpPr>
                <p:grpSpPr bwMode="auto">
                  <a:xfrm rot="-165149">
                    <a:off x="4270" y="2263"/>
                    <a:ext cx="236" cy="207"/>
                    <a:chOff x="4264" y="2253"/>
                    <a:chExt cx="236" cy="207"/>
                  </a:xfrm>
                </p:grpSpPr>
                <p:sp>
                  <p:nvSpPr>
                    <p:cNvPr id="79270" name="Freeform 743"/>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271" name="Freeform 744"/>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272" name="Freeform 745"/>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273" name="Freeform 746"/>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274" name="Freeform 747"/>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275" name="Oval 748"/>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276" name="Oval 749"/>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277" name="Oval 750"/>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278" name="Freeform 751"/>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279" name="Freeform 752"/>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280" name="Freeform 753"/>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281" name="Freeform 754"/>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282" name="Freeform 755"/>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283" name="Freeform 756"/>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284" name="Freeform 757"/>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285" name="Freeform 758"/>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286" name="Oval 759"/>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287" name="Oval 760"/>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288" name="Oval 761"/>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289" name="Oval 762"/>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290" name="Freeform 763"/>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291" name="Freeform 764"/>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292" name="Freeform 765"/>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293" name="Freeform 766"/>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294" name="Freeform 767"/>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295" name="Freeform 768"/>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296" name="Oval 769"/>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297" name="Oval 770"/>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298" name="Freeform 771"/>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299" name="Freeform 772"/>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300" name="Freeform 773"/>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301" name="Freeform 774"/>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302" name="Oval 775"/>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303" name="Oval 776"/>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78889" name="Group 777"/>
                <p:cNvGrpSpPr>
                  <a:grpSpLocks/>
                </p:cNvGrpSpPr>
                <p:nvPr/>
              </p:nvGrpSpPr>
              <p:grpSpPr bwMode="auto">
                <a:xfrm rot="-2277332">
                  <a:off x="1597" y="1266"/>
                  <a:ext cx="236" cy="229"/>
                  <a:chOff x="4270" y="2241"/>
                  <a:chExt cx="236" cy="229"/>
                </a:xfrm>
              </p:grpSpPr>
              <p:sp>
                <p:nvSpPr>
                  <p:cNvPr id="79230" name="Freeform 778"/>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231" name="Oval 779"/>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78890" name="Group 780"/>
                  <p:cNvGrpSpPr>
                    <a:grpSpLocks/>
                  </p:cNvGrpSpPr>
                  <p:nvPr/>
                </p:nvGrpSpPr>
                <p:grpSpPr bwMode="auto">
                  <a:xfrm rot="-165149">
                    <a:off x="4270" y="2263"/>
                    <a:ext cx="236" cy="207"/>
                    <a:chOff x="4264" y="2253"/>
                    <a:chExt cx="236" cy="207"/>
                  </a:xfrm>
                </p:grpSpPr>
                <p:sp>
                  <p:nvSpPr>
                    <p:cNvPr id="79233" name="Freeform 781"/>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234" name="Freeform 782"/>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235" name="Freeform 783"/>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236" name="Freeform 784"/>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237" name="Freeform 785"/>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238" name="Oval 786"/>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239" name="Oval 787"/>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240" name="Oval 788"/>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241" name="Freeform 789"/>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242" name="Freeform 790"/>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243" name="Freeform 791"/>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244" name="Freeform 792"/>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245" name="Freeform 793"/>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246" name="Freeform 794"/>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247" name="Freeform 795"/>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248" name="Freeform 796"/>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249" name="Oval 797"/>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250" name="Oval 798"/>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251" name="Oval 799"/>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252" name="Oval 800"/>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253" name="Freeform 801"/>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254" name="Freeform 802"/>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255" name="Freeform 803"/>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256" name="Freeform 804"/>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257" name="Freeform 805"/>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258" name="Freeform 806"/>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259" name="Oval 807"/>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260" name="Oval 808"/>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261" name="Freeform 809"/>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262" name="Freeform 810"/>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263" name="Freeform 811"/>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264" name="Freeform 812"/>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265" name="Oval 813"/>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266" name="Oval 814"/>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78894" name="Group 815"/>
                <p:cNvGrpSpPr>
                  <a:grpSpLocks/>
                </p:cNvGrpSpPr>
                <p:nvPr/>
              </p:nvGrpSpPr>
              <p:grpSpPr bwMode="auto">
                <a:xfrm rot="-2545582">
                  <a:off x="1384" y="1275"/>
                  <a:ext cx="236" cy="229"/>
                  <a:chOff x="4270" y="2241"/>
                  <a:chExt cx="236" cy="229"/>
                </a:xfrm>
              </p:grpSpPr>
              <p:sp>
                <p:nvSpPr>
                  <p:cNvPr id="79193" name="Freeform 816"/>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194" name="Oval 817"/>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78895" name="Group 818"/>
                  <p:cNvGrpSpPr>
                    <a:grpSpLocks/>
                  </p:cNvGrpSpPr>
                  <p:nvPr/>
                </p:nvGrpSpPr>
                <p:grpSpPr bwMode="auto">
                  <a:xfrm rot="-165149">
                    <a:off x="4270" y="2263"/>
                    <a:ext cx="236" cy="207"/>
                    <a:chOff x="4264" y="2253"/>
                    <a:chExt cx="236" cy="207"/>
                  </a:xfrm>
                </p:grpSpPr>
                <p:sp>
                  <p:nvSpPr>
                    <p:cNvPr id="79196" name="Freeform 819"/>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197" name="Freeform 820"/>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198" name="Freeform 821"/>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199" name="Freeform 822"/>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200" name="Freeform 823"/>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201" name="Oval 824"/>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202" name="Oval 825"/>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203" name="Oval 826"/>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204" name="Freeform 827"/>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205" name="Freeform 828"/>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206" name="Freeform 829"/>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207" name="Freeform 830"/>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208" name="Freeform 831"/>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209" name="Freeform 832"/>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210" name="Freeform 833"/>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211" name="Freeform 834"/>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212" name="Oval 835"/>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213" name="Oval 836"/>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214" name="Oval 837"/>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215" name="Oval 838"/>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216" name="Freeform 839"/>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217" name="Freeform 840"/>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218" name="Freeform 841"/>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219" name="Freeform 842"/>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220" name="Freeform 843"/>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221" name="Freeform 844"/>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222" name="Oval 845"/>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223" name="Oval 846"/>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224" name="Freeform 847"/>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225" name="Freeform 848"/>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226" name="Freeform 849"/>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227" name="Freeform 850"/>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228" name="Oval 851"/>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229" name="Oval 852"/>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78896" name="Group 853"/>
                <p:cNvGrpSpPr>
                  <a:grpSpLocks/>
                </p:cNvGrpSpPr>
                <p:nvPr/>
              </p:nvGrpSpPr>
              <p:grpSpPr bwMode="auto">
                <a:xfrm rot="-2724415">
                  <a:off x="1171" y="1299"/>
                  <a:ext cx="236" cy="229"/>
                  <a:chOff x="4270" y="2241"/>
                  <a:chExt cx="236" cy="229"/>
                </a:xfrm>
              </p:grpSpPr>
              <p:sp>
                <p:nvSpPr>
                  <p:cNvPr id="79156" name="Freeform 854"/>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157" name="Oval 855"/>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78897" name="Group 856"/>
                  <p:cNvGrpSpPr>
                    <a:grpSpLocks/>
                  </p:cNvGrpSpPr>
                  <p:nvPr/>
                </p:nvGrpSpPr>
                <p:grpSpPr bwMode="auto">
                  <a:xfrm rot="-165149">
                    <a:off x="4270" y="2263"/>
                    <a:ext cx="236" cy="207"/>
                    <a:chOff x="4264" y="2253"/>
                    <a:chExt cx="236" cy="207"/>
                  </a:xfrm>
                </p:grpSpPr>
                <p:sp>
                  <p:nvSpPr>
                    <p:cNvPr id="79159" name="Freeform 857"/>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160" name="Freeform 858"/>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161" name="Freeform 859"/>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162" name="Freeform 860"/>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163" name="Freeform 861"/>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164" name="Oval 862"/>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165" name="Oval 863"/>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166" name="Oval 864"/>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167" name="Freeform 865"/>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168" name="Freeform 866"/>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169" name="Freeform 867"/>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170" name="Freeform 868"/>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171" name="Freeform 869"/>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172" name="Freeform 870"/>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173" name="Freeform 871"/>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174" name="Freeform 872"/>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175" name="Oval 873"/>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176" name="Oval 874"/>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177" name="Oval 875"/>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178" name="Oval 876"/>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179" name="Freeform 877"/>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180" name="Freeform 878"/>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181" name="Freeform 879"/>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182" name="Freeform 880"/>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183" name="Freeform 881"/>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184" name="Freeform 882"/>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185" name="Oval 883"/>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186" name="Oval 884"/>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187" name="Freeform 885"/>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188" name="Freeform 886"/>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189" name="Freeform 887"/>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190" name="Freeform 888"/>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191" name="Oval 889"/>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192" name="Oval 890"/>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78898" name="Group 891"/>
                <p:cNvGrpSpPr>
                  <a:grpSpLocks/>
                </p:cNvGrpSpPr>
                <p:nvPr/>
              </p:nvGrpSpPr>
              <p:grpSpPr bwMode="auto">
                <a:xfrm rot="-3052245">
                  <a:off x="961" y="1338"/>
                  <a:ext cx="236" cy="229"/>
                  <a:chOff x="4270" y="2241"/>
                  <a:chExt cx="236" cy="229"/>
                </a:xfrm>
              </p:grpSpPr>
              <p:sp>
                <p:nvSpPr>
                  <p:cNvPr id="79119" name="Freeform 892"/>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120" name="Oval 893"/>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78899" name="Group 894"/>
                  <p:cNvGrpSpPr>
                    <a:grpSpLocks/>
                  </p:cNvGrpSpPr>
                  <p:nvPr/>
                </p:nvGrpSpPr>
                <p:grpSpPr bwMode="auto">
                  <a:xfrm rot="-165149">
                    <a:off x="4270" y="2263"/>
                    <a:ext cx="236" cy="207"/>
                    <a:chOff x="4264" y="2253"/>
                    <a:chExt cx="236" cy="207"/>
                  </a:xfrm>
                </p:grpSpPr>
                <p:sp>
                  <p:nvSpPr>
                    <p:cNvPr id="79122" name="Freeform 895"/>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123" name="Freeform 896"/>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124" name="Freeform 897"/>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125" name="Freeform 898"/>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126" name="Freeform 899"/>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127" name="Oval 900"/>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128" name="Oval 901"/>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129" name="Oval 902"/>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130" name="Freeform 903"/>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131" name="Freeform 904"/>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132" name="Freeform 905"/>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133" name="Freeform 906"/>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134" name="Freeform 907"/>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135" name="Freeform 908"/>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136" name="Freeform 909"/>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137" name="Freeform 910"/>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138" name="Oval 911"/>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139" name="Oval 912"/>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140" name="Oval 913"/>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141" name="Oval 914"/>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142" name="Freeform 915"/>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143" name="Freeform 916"/>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144" name="Freeform 917"/>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145" name="Freeform 918"/>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146" name="Freeform 919"/>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147" name="Freeform 920"/>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148" name="Oval 921"/>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149" name="Oval 922"/>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150" name="Freeform 923"/>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151" name="Freeform 924"/>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152" name="Freeform 925"/>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153" name="Freeform 926"/>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154" name="Oval 927"/>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155" name="Oval 928"/>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78900" name="Group 929"/>
                <p:cNvGrpSpPr>
                  <a:grpSpLocks/>
                </p:cNvGrpSpPr>
                <p:nvPr/>
              </p:nvGrpSpPr>
              <p:grpSpPr bwMode="auto">
                <a:xfrm rot="-3052245">
                  <a:off x="751" y="1386"/>
                  <a:ext cx="236" cy="229"/>
                  <a:chOff x="4270" y="2241"/>
                  <a:chExt cx="236" cy="229"/>
                </a:xfrm>
              </p:grpSpPr>
              <p:sp>
                <p:nvSpPr>
                  <p:cNvPr id="79082" name="Freeform 930"/>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083" name="Oval 931"/>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78901" name="Group 932"/>
                  <p:cNvGrpSpPr>
                    <a:grpSpLocks/>
                  </p:cNvGrpSpPr>
                  <p:nvPr/>
                </p:nvGrpSpPr>
                <p:grpSpPr bwMode="auto">
                  <a:xfrm rot="-165149">
                    <a:off x="4270" y="2263"/>
                    <a:ext cx="236" cy="207"/>
                    <a:chOff x="4264" y="2253"/>
                    <a:chExt cx="236" cy="207"/>
                  </a:xfrm>
                </p:grpSpPr>
                <p:sp>
                  <p:nvSpPr>
                    <p:cNvPr id="79085" name="Freeform 933"/>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086" name="Freeform 934"/>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087" name="Freeform 935"/>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088" name="Freeform 936"/>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089" name="Freeform 937"/>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090" name="Oval 938"/>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091" name="Oval 939"/>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092" name="Oval 940"/>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093" name="Freeform 941"/>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094" name="Freeform 942"/>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095" name="Freeform 943"/>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096" name="Freeform 944"/>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097" name="Freeform 945"/>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098" name="Freeform 946"/>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099" name="Freeform 947"/>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100" name="Freeform 948"/>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101" name="Oval 949"/>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102" name="Oval 950"/>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103" name="Oval 951"/>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104" name="Oval 952"/>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105" name="Freeform 953"/>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106" name="Freeform 954"/>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107" name="Freeform 955"/>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108" name="Freeform 956"/>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109" name="Freeform 957"/>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110" name="Freeform 958"/>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111" name="Oval 959"/>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112" name="Oval 960"/>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113" name="Freeform 961"/>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114" name="Freeform 962"/>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115" name="Freeform 963"/>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116" name="Freeform 964"/>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117" name="Oval 965"/>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118" name="Oval 966"/>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78902" name="Group 967"/>
                <p:cNvGrpSpPr>
                  <a:grpSpLocks/>
                </p:cNvGrpSpPr>
                <p:nvPr/>
              </p:nvGrpSpPr>
              <p:grpSpPr bwMode="auto">
                <a:xfrm rot="-3380795">
                  <a:off x="547" y="1443"/>
                  <a:ext cx="236" cy="229"/>
                  <a:chOff x="4270" y="2241"/>
                  <a:chExt cx="236" cy="229"/>
                </a:xfrm>
              </p:grpSpPr>
              <p:sp>
                <p:nvSpPr>
                  <p:cNvPr id="79045" name="Freeform 968"/>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046" name="Oval 969"/>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78903" name="Group 970"/>
                  <p:cNvGrpSpPr>
                    <a:grpSpLocks/>
                  </p:cNvGrpSpPr>
                  <p:nvPr/>
                </p:nvGrpSpPr>
                <p:grpSpPr bwMode="auto">
                  <a:xfrm rot="-165149">
                    <a:off x="4270" y="2263"/>
                    <a:ext cx="236" cy="207"/>
                    <a:chOff x="4264" y="2253"/>
                    <a:chExt cx="236" cy="207"/>
                  </a:xfrm>
                </p:grpSpPr>
                <p:sp>
                  <p:nvSpPr>
                    <p:cNvPr id="79048" name="Freeform 971"/>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049" name="Freeform 972"/>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050" name="Freeform 973"/>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051" name="Freeform 974"/>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052" name="Freeform 975"/>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053" name="Oval 976"/>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054" name="Oval 977"/>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055" name="Oval 978"/>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056" name="Freeform 979"/>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057" name="Freeform 980"/>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058" name="Freeform 981"/>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059" name="Freeform 982"/>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060" name="Freeform 983"/>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061" name="Freeform 984"/>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062" name="Freeform 985"/>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063" name="Freeform 986"/>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064" name="Oval 987"/>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065" name="Oval 988"/>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066" name="Oval 989"/>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067" name="Oval 990"/>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068" name="Freeform 991"/>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069" name="Freeform 992"/>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070" name="Freeform 993"/>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071" name="Freeform 994"/>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072" name="Freeform 995"/>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073" name="Freeform 996"/>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074" name="Oval 997"/>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075" name="Oval 998"/>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076" name="Freeform 999"/>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077" name="Freeform 1000"/>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078" name="Freeform 1001"/>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079" name="Freeform 1002"/>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080" name="Oval 1003"/>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081" name="Oval 1004"/>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78904" name="Group 1005"/>
                <p:cNvGrpSpPr>
                  <a:grpSpLocks/>
                </p:cNvGrpSpPr>
                <p:nvPr/>
              </p:nvGrpSpPr>
              <p:grpSpPr bwMode="auto">
                <a:xfrm rot="-3500211">
                  <a:off x="346" y="1515"/>
                  <a:ext cx="236" cy="229"/>
                  <a:chOff x="4270" y="2241"/>
                  <a:chExt cx="236" cy="229"/>
                </a:xfrm>
              </p:grpSpPr>
              <p:sp>
                <p:nvSpPr>
                  <p:cNvPr id="79008" name="Freeform 1006"/>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009" name="Oval 1007"/>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78907" name="Group 1008"/>
                  <p:cNvGrpSpPr>
                    <a:grpSpLocks/>
                  </p:cNvGrpSpPr>
                  <p:nvPr/>
                </p:nvGrpSpPr>
                <p:grpSpPr bwMode="auto">
                  <a:xfrm rot="-165149">
                    <a:off x="4270" y="2263"/>
                    <a:ext cx="236" cy="207"/>
                    <a:chOff x="4264" y="2253"/>
                    <a:chExt cx="236" cy="207"/>
                  </a:xfrm>
                </p:grpSpPr>
                <p:sp>
                  <p:nvSpPr>
                    <p:cNvPr id="79011" name="Freeform 1009"/>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012" name="Freeform 1010"/>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013" name="Freeform 1011"/>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014" name="Freeform 1012"/>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015" name="Freeform 1013"/>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016" name="Oval 1014"/>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017" name="Oval 1015"/>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018" name="Oval 1016"/>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019" name="Freeform 1017"/>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020" name="Freeform 1018"/>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021" name="Freeform 1019"/>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022" name="Freeform 1020"/>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023" name="Freeform 1021"/>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024" name="Freeform 1022"/>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025" name="Freeform 1023"/>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026" name="Freeform 1024"/>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027" name="Oval 1025"/>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028" name="Oval 1026"/>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029" name="Oval 1027"/>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030" name="Oval 1028"/>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031" name="Freeform 1029"/>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032" name="Freeform 1030"/>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033" name="Freeform 1031"/>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034" name="Freeform 1032"/>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035" name="Freeform 1033"/>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036" name="Freeform 1034"/>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037" name="Oval 1035"/>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038" name="Oval 1036"/>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039" name="Freeform 1037"/>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040" name="Freeform 1038"/>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041" name="Freeform 1039"/>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042" name="Freeform 1040"/>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043" name="Oval 1041"/>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044" name="Oval 1042"/>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78908" name="Group 1043"/>
                <p:cNvGrpSpPr>
                  <a:grpSpLocks/>
                </p:cNvGrpSpPr>
                <p:nvPr/>
              </p:nvGrpSpPr>
              <p:grpSpPr bwMode="auto">
                <a:xfrm rot="-3768505">
                  <a:off x="146" y="1599"/>
                  <a:ext cx="236" cy="229"/>
                  <a:chOff x="4270" y="2241"/>
                  <a:chExt cx="236" cy="229"/>
                </a:xfrm>
              </p:grpSpPr>
              <p:sp>
                <p:nvSpPr>
                  <p:cNvPr id="78971" name="Freeform 1044"/>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8972" name="Oval 1045"/>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78909" name="Group 1046"/>
                  <p:cNvGrpSpPr>
                    <a:grpSpLocks/>
                  </p:cNvGrpSpPr>
                  <p:nvPr/>
                </p:nvGrpSpPr>
                <p:grpSpPr bwMode="auto">
                  <a:xfrm rot="-165149">
                    <a:off x="4270" y="2263"/>
                    <a:ext cx="236" cy="207"/>
                    <a:chOff x="4264" y="2253"/>
                    <a:chExt cx="236" cy="207"/>
                  </a:xfrm>
                </p:grpSpPr>
                <p:sp>
                  <p:nvSpPr>
                    <p:cNvPr id="78974" name="Freeform 1047"/>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8975" name="Freeform 1048"/>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8976" name="Freeform 1049"/>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8977" name="Freeform 1050"/>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8978" name="Freeform 1051"/>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8979" name="Oval 1052"/>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8980" name="Oval 1053"/>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8981" name="Oval 1054"/>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8982" name="Freeform 1055"/>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8983" name="Freeform 1056"/>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8984" name="Freeform 1057"/>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8985" name="Freeform 1058"/>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8986" name="Freeform 1059"/>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8987" name="Freeform 1060"/>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8988" name="Freeform 1061"/>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8989" name="Freeform 1062"/>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8990" name="Oval 1063"/>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8991" name="Oval 1064"/>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8992" name="Oval 1065"/>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8993" name="Oval 1066"/>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8994" name="Freeform 1067"/>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8995" name="Freeform 1068"/>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8996" name="Freeform 1069"/>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8997" name="Freeform 1070"/>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8998" name="Freeform 1071"/>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8999" name="Freeform 1072"/>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000" name="Oval 1073"/>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001" name="Oval 1074"/>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002" name="Freeform 1075"/>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003" name="Freeform 1076"/>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004" name="Freeform 1077"/>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005" name="Freeform 1078"/>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9006" name="Oval 1079"/>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9007" name="Oval 1080"/>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78910" name="Group 1081"/>
                <p:cNvGrpSpPr>
                  <a:grpSpLocks/>
                </p:cNvGrpSpPr>
                <p:nvPr/>
              </p:nvGrpSpPr>
              <p:grpSpPr bwMode="auto">
                <a:xfrm rot="-3888029">
                  <a:off x="-46" y="1698"/>
                  <a:ext cx="236" cy="229"/>
                  <a:chOff x="4270" y="2241"/>
                  <a:chExt cx="236" cy="229"/>
                </a:xfrm>
              </p:grpSpPr>
              <p:sp>
                <p:nvSpPr>
                  <p:cNvPr id="78934" name="Freeform 1082"/>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8935" name="Oval 1083"/>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78911" name="Group 1084"/>
                  <p:cNvGrpSpPr>
                    <a:grpSpLocks/>
                  </p:cNvGrpSpPr>
                  <p:nvPr/>
                </p:nvGrpSpPr>
                <p:grpSpPr bwMode="auto">
                  <a:xfrm rot="-165149">
                    <a:off x="4270" y="2263"/>
                    <a:ext cx="236" cy="207"/>
                    <a:chOff x="4264" y="2253"/>
                    <a:chExt cx="236" cy="207"/>
                  </a:xfrm>
                </p:grpSpPr>
                <p:sp>
                  <p:nvSpPr>
                    <p:cNvPr id="78937" name="Freeform 1085"/>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8938" name="Freeform 1086"/>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8939" name="Freeform 1087"/>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8940" name="Freeform 1088"/>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8941" name="Freeform 1089"/>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8942" name="Oval 1090"/>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8943" name="Oval 1091"/>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8944" name="Oval 1092"/>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8945" name="Freeform 1093"/>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8946" name="Freeform 1094"/>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8947" name="Freeform 1095"/>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8948" name="Freeform 1096"/>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8949" name="Freeform 1097"/>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8950" name="Freeform 1098"/>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8951" name="Freeform 1099"/>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8952" name="Freeform 1100"/>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8953" name="Oval 1101"/>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8954" name="Oval 1102"/>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8955" name="Oval 1103"/>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8956" name="Oval 1104"/>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8957" name="Freeform 1105"/>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8958" name="Freeform 1106"/>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8959" name="Freeform 1107"/>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8960" name="Freeform 1108"/>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8961" name="Freeform 1109"/>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8962" name="Freeform 1110"/>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8963" name="Oval 1111"/>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8964" name="Oval 1112"/>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8965" name="Freeform 1113"/>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8966" name="Freeform 1114"/>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8967" name="Freeform 1115"/>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8968" name="Freeform 1116"/>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78969" name="Oval 1117"/>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78970" name="Oval 1118"/>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grpSp>
        <p:sp>
          <p:nvSpPr>
            <p:cNvPr id="78869" name="AutoShape 1119"/>
            <p:cNvSpPr>
              <a:spLocks noChangeArrowheads="1"/>
            </p:cNvSpPr>
            <p:nvPr/>
          </p:nvSpPr>
          <p:spPr bwMode="auto">
            <a:xfrm rot="10800000">
              <a:off x="1154" y="1834"/>
              <a:ext cx="2398" cy="1557"/>
            </a:xfrm>
            <a:custGeom>
              <a:avLst/>
              <a:gdLst>
                <a:gd name="T0" fmla="*/ 3 w 21600"/>
                <a:gd name="T1" fmla="*/ 0 h 21600"/>
                <a:gd name="T2" fmla="*/ 2 w 21600"/>
                <a:gd name="T3" fmla="*/ 1 h 21600"/>
                <a:gd name="T4" fmla="*/ 1 w 21600"/>
                <a:gd name="T5" fmla="*/ 0 h 21600"/>
                <a:gd name="T6" fmla="*/ 2 w 21600"/>
                <a:gd name="T7" fmla="*/ 0 h 21600"/>
                <a:gd name="T8" fmla="*/ 0 60000 65536"/>
                <a:gd name="T9" fmla="*/ 0 60000 65536"/>
                <a:gd name="T10" fmla="*/ 0 60000 65536"/>
                <a:gd name="T11" fmla="*/ 0 60000 65536"/>
                <a:gd name="T12" fmla="*/ 6711 w 21600"/>
                <a:gd name="T13" fmla="*/ 6714 h 21600"/>
                <a:gd name="T14" fmla="*/ 14889 w 21600"/>
                <a:gd name="T15" fmla="*/ 14886 h 21600"/>
              </a:gdLst>
              <a:ahLst/>
              <a:cxnLst>
                <a:cxn ang="T8">
                  <a:pos x="T0" y="T1"/>
                </a:cxn>
                <a:cxn ang="T9">
                  <a:pos x="T2" y="T3"/>
                </a:cxn>
                <a:cxn ang="T10">
                  <a:pos x="T4" y="T5"/>
                </a:cxn>
                <a:cxn ang="T11">
                  <a:pos x="T6" y="T7"/>
                </a:cxn>
              </a:cxnLst>
              <a:rect l="T12" t="T13" r="T14" b="T15"/>
              <a:pathLst>
                <a:path w="21600" h="21600">
                  <a:moveTo>
                    <a:pt x="0" y="0"/>
                  </a:moveTo>
                  <a:lnTo>
                    <a:pt x="9828" y="21600"/>
                  </a:lnTo>
                  <a:lnTo>
                    <a:pt x="11772" y="21600"/>
                  </a:lnTo>
                  <a:lnTo>
                    <a:pt x="21600" y="0"/>
                  </a:lnTo>
                  <a:close/>
                </a:path>
              </a:pathLst>
            </a:custGeom>
            <a:gradFill rotWithShape="1">
              <a:gsLst>
                <a:gs pos="0">
                  <a:srgbClr val="FFFF9E">
                    <a:alpha val="10001"/>
                  </a:srgbClr>
                </a:gs>
                <a:gs pos="100000">
                  <a:srgbClr val="FFFF00">
                    <a:alpha val="87000"/>
                  </a:srgbClr>
                </a:gs>
              </a:gsLst>
              <a:lin ang="5400000" scaled="1"/>
            </a:gradFill>
            <a:ln w="9525">
              <a:noFill/>
              <a:miter lim="800000"/>
              <a:headEnd/>
              <a:tailEnd/>
            </a:ln>
          </p:spPr>
          <p:txBody>
            <a:bodyPr wrap="none" anchor="ctr">
              <a:prstTxWarp prst="textNoShape">
                <a:avLst/>
              </a:prstTxWarp>
            </a:bodyPr>
            <a:lstStyle/>
            <a:p>
              <a:endParaRPr lang="es-ES"/>
            </a:p>
          </p:txBody>
        </p:sp>
        <p:grpSp>
          <p:nvGrpSpPr>
            <p:cNvPr id="78912" name="Group 1120"/>
            <p:cNvGrpSpPr>
              <a:grpSpLocks/>
            </p:cNvGrpSpPr>
            <p:nvPr/>
          </p:nvGrpSpPr>
          <p:grpSpPr bwMode="auto">
            <a:xfrm>
              <a:off x="1946" y="1118"/>
              <a:ext cx="897" cy="857"/>
              <a:chOff x="360" y="1886"/>
              <a:chExt cx="897" cy="857"/>
            </a:xfrm>
          </p:grpSpPr>
          <p:grpSp>
            <p:nvGrpSpPr>
              <p:cNvPr id="78913" name="Group 1121"/>
              <p:cNvGrpSpPr>
                <a:grpSpLocks/>
              </p:cNvGrpSpPr>
              <p:nvPr/>
            </p:nvGrpSpPr>
            <p:grpSpPr bwMode="auto">
              <a:xfrm rot="1962831">
                <a:off x="360" y="1983"/>
                <a:ext cx="576" cy="760"/>
                <a:chOff x="1552" y="1966"/>
                <a:chExt cx="315" cy="436"/>
              </a:xfrm>
            </p:grpSpPr>
            <p:sp>
              <p:nvSpPr>
                <p:cNvPr id="12334" name="Freeform 1122"/>
                <p:cNvSpPr>
                  <a:spLocks/>
                </p:cNvSpPr>
                <p:nvPr/>
              </p:nvSpPr>
              <p:spPr bwMode="auto">
                <a:xfrm rot="947782">
                  <a:off x="1551" y="1983"/>
                  <a:ext cx="315" cy="419"/>
                </a:xfrm>
                <a:custGeom>
                  <a:avLst/>
                  <a:gdLst>
                    <a:gd name="T0" fmla="*/ 297 w 315"/>
                    <a:gd name="T1" fmla="*/ 418 h 419"/>
                    <a:gd name="T2" fmla="*/ 273 w 315"/>
                    <a:gd name="T3" fmla="*/ 406 h 419"/>
                    <a:gd name="T4" fmla="*/ 261 w 315"/>
                    <a:gd name="T5" fmla="*/ 370 h 419"/>
                    <a:gd name="T6" fmla="*/ 240 w 315"/>
                    <a:gd name="T7" fmla="*/ 339 h 419"/>
                    <a:gd name="T8" fmla="*/ 240 w 315"/>
                    <a:gd name="T9" fmla="*/ 270 h 419"/>
                    <a:gd name="T10" fmla="*/ 216 w 315"/>
                    <a:gd name="T11" fmla="*/ 248 h 419"/>
                    <a:gd name="T12" fmla="*/ 156 w 315"/>
                    <a:gd name="T13" fmla="*/ 200 h 419"/>
                    <a:gd name="T14" fmla="*/ 125 w 315"/>
                    <a:gd name="T15" fmla="*/ 166 h 419"/>
                    <a:gd name="T16" fmla="*/ 38 w 315"/>
                    <a:gd name="T17" fmla="*/ 152 h 419"/>
                    <a:gd name="T18" fmla="*/ 5 w 315"/>
                    <a:gd name="T19" fmla="*/ 130 h 419"/>
                    <a:gd name="T20" fmla="*/ 7 w 315"/>
                    <a:gd name="T21" fmla="*/ 82 h 419"/>
                    <a:gd name="T22" fmla="*/ 19 w 315"/>
                    <a:gd name="T23" fmla="*/ 63 h 419"/>
                    <a:gd name="T24" fmla="*/ 21 w 315"/>
                    <a:gd name="T25" fmla="*/ 18 h 419"/>
                    <a:gd name="T26" fmla="*/ 74 w 315"/>
                    <a:gd name="T27" fmla="*/ 3 h 419"/>
                    <a:gd name="T28" fmla="*/ 108 w 315"/>
                    <a:gd name="T29" fmla="*/ 37 h 419"/>
                    <a:gd name="T30" fmla="*/ 110 w 315"/>
                    <a:gd name="T31" fmla="*/ 80 h 419"/>
                    <a:gd name="T32" fmla="*/ 129 w 315"/>
                    <a:gd name="T33" fmla="*/ 130 h 419"/>
                    <a:gd name="T34" fmla="*/ 209 w 315"/>
                    <a:gd name="T35" fmla="*/ 193 h 419"/>
                    <a:gd name="T36" fmla="*/ 266 w 315"/>
                    <a:gd name="T37" fmla="*/ 246 h 419"/>
                    <a:gd name="T38" fmla="*/ 281 w 315"/>
                    <a:gd name="T39" fmla="*/ 267 h 419"/>
                    <a:gd name="T40" fmla="*/ 285 w 315"/>
                    <a:gd name="T41" fmla="*/ 322 h 419"/>
                    <a:gd name="T42" fmla="*/ 309 w 315"/>
                    <a:gd name="T43" fmla="*/ 368 h 419"/>
                    <a:gd name="T44" fmla="*/ 312 w 315"/>
                    <a:gd name="T45" fmla="*/ 411 h 419"/>
                    <a:gd name="T46" fmla="*/ 297 w 315"/>
                    <a:gd name="T47" fmla="*/ 418 h 41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15"/>
                    <a:gd name="T73" fmla="*/ 0 h 419"/>
                    <a:gd name="T74" fmla="*/ 315 w 315"/>
                    <a:gd name="T75" fmla="*/ 419 h 41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15" h="419">
                      <a:moveTo>
                        <a:pt x="297" y="418"/>
                      </a:moveTo>
                      <a:cubicBezTo>
                        <a:pt x="291" y="417"/>
                        <a:pt x="279" y="414"/>
                        <a:pt x="273" y="406"/>
                      </a:cubicBezTo>
                      <a:cubicBezTo>
                        <a:pt x="267" y="398"/>
                        <a:pt x="266" y="381"/>
                        <a:pt x="261" y="370"/>
                      </a:cubicBezTo>
                      <a:cubicBezTo>
                        <a:pt x="256" y="359"/>
                        <a:pt x="243" y="356"/>
                        <a:pt x="240" y="339"/>
                      </a:cubicBezTo>
                      <a:cubicBezTo>
                        <a:pt x="237" y="322"/>
                        <a:pt x="244" y="285"/>
                        <a:pt x="240" y="270"/>
                      </a:cubicBezTo>
                      <a:cubicBezTo>
                        <a:pt x="236" y="255"/>
                        <a:pt x="230" y="260"/>
                        <a:pt x="216" y="248"/>
                      </a:cubicBezTo>
                      <a:cubicBezTo>
                        <a:pt x="202" y="236"/>
                        <a:pt x="171" y="214"/>
                        <a:pt x="156" y="200"/>
                      </a:cubicBezTo>
                      <a:cubicBezTo>
                        <a:pt x="141" y="186"/>
                        <a:pt x="145" y="174"/>
                        <a:pt x="125" y="166"/>
                      </a:cubicBezTo>
                      <a:cubicBezTo>
                        <a:pt x="105" y="158"/>
                        <a:pt x="58" y="158"/>
                        <a:pt x="38" y="152"/>
                      </a:cubicBezTo>
                      <a:cubicBezTo>
                        <a:pt x="18" y="146"/>
                        <a:pt x="10" y="142"/>
                        <a:pt x="5" y="130"/>
                      </a:cubicBezTo>
                      <a:cubicBezTo>
                        <a:pt x="0" y="118"/>
                        <a:pt x="5" y="93"/>
                        <a:pt x="7" y="82"/>
                      </a:cubicBezTo>
                      <a:cubicBezTo>
                        <a:pt x="9" y="71"/>
                        <a:pt x="17" y="74"/>
                        <a:pt x="19" y="63"/>
                      </a:cubicBezTo>
                      <a:cubicBezTo>
                        <a:pt x="21" y="52"/>
                        <a:pt x="12" y="28"/>
                        <a:pt x="21" y="18"/>
                      </a:cubicBezTo>
                      <a:cubicBezTo>
                        <a:pt x="30" y="8"/>
                        <a:pt x="60" y="0"/>
                        <a:pt x="74" y="3"/>
                      </a:cubicBezTo>
                      <a:cubicBezTo>
                        <a:pt x="88" y="6"/>
                        <a:pt x="102" y="24"/>
                        <a:pt x="108" y="37"/>
                      </a:cubicBezTo>
                      <a:cubicBezTo>
                        <a:pt x="114" y="50"/>
                        <a:pt x="107" y="65"/>
                        <a:pt x="110" y="80"/>
                      </a:cubicBezTo>
                      <a:cubicBezTo>
                        <a:pt x="113" y="95"/>
                        <a:pt x="113" y="111"/>
                        <a:pt x="129" y="130"/>
                      </a:cubicBezTo>
                      <a:cubicBezTo>
                        <a:pt x="145" y="149"/>
                        <a:pt x="186" y="174"/>
                        <a:pt x="209" y="193"/>
                      </a:cubicBezTo>
                      <a:cubicBezTo>
                        <a:pt x="232" y="212"/>
                        <a:pt x="254" y="234"/>
                        <a:pt x="266" y="246"/>
                      </a:cubicBezTo>
                      <a:cubicBezTo>
                        <a:pt x="278" y="258"/>
                        <a:pt x="278" y="254"/>
                        <a:pt x="281" y="267"/>
                      </a:cubicBezTo>
                      <a:cubicBezTo>
                        <a:pt x="284" y="280"/>
                        <a:pt x="280" y="305"/>
                        <a:pt x="285" y="322"/>
                      </a:cubicBezTo>
                      <a:cubicBezTo>
                        <a:pt x="290" y="339"/>
                        <a:pt x="305" y="353"/>
                        <a:pt x="309" y="368"/>
                      </a:cubicBezTo>
                      <a:cubicBezTo>
                        <a:pt x="313" y="383"/>
                        <a:pt x="315" y="403"/>
                        <a:pt x="312" y="411"/>
                      </a:cubicBezTo>
                      <a:cubicBezTo>
                        <a:pt x="309" y="419"/>
                        <a:pt x="303" y="419"/>
                        <a:pt x="297" y="418"/>
                      </a:cubicBezTo>
                      <a:close/>
                    </a:path>
                  </a:pathLst>
                </a:custGeom>
                <a:solidFill>
                  <a:schemeClr val="bg2">
                    <a:lumMod val="90000"/>
                  </a:schemeClr>
                </a:solidFill>
                <a:ln w="12700">
                  <a:solidFill>
                    <a:srgbClr val="D22D1C"/>
                  </a:solidFill>
                  <a:round/>
                  <a:headEnd/>
                  <a:tailEnd/>
                </a:ln>
              </p:spPr>
              <p:txBody>
                <a:bodyPr/>
                <a:lstStyle/>
                <a:p>
                  <a:pPr>
                    <a:defRPr/>
                  </a:pPr>
                  <a:endParaRPr lang="es-ES">
                    <a:ea typeface="+mn-ea"/>
                    <a:cs typeface="+mn-cs"/>
                  </a:endParaRPr>
                </a:p>
              </p:txBody>
            </p:sp>
            <p:sp>
              <p:nvSpPr>
                <p:cNvPr id="78905" name="Freeform 1123"/>
                <p:cNvSpPr>
                  <a:spLocks/>
                </p:cNvSpPr>
                <p:nvPr/>
              </p:nvSpPr>
              <p:spPr bwMode="auto">
                <a:xfrm rot="947782">
                  <a:off x="1604" y="1966"/>
                  <a:ext cx="60" cy="80"/>
                </a:xfrm>
                <a:custGeom>
                  <a:avLst/>
                  <a:gdLst>
                    <a:gd name="T0" fmla="*/ 1 w 63"/>
                    <a:gd name="T1" fmla="*/ 53 h 96"/>
                    <a:gd name="T2" fmla="*/ 13 w 63"/>
                    <a:gd name="T3" fmla="*/ 35 h 96"/>
                    <a:gd name="T4" fmla="*/ 14 w 63"/>
                    <a:gd name="T5" fmla="*/ 10 h 96"/>
                    <a:gd name="T6" fmla="*/ 32 w 63"/>
                    <a:gd name="T7" fmla="*/ 1 h 96"/>
                    <a:gd name="T8" fmla="*/ 50 w 63"/>
                    <a:gd name="T9" fmla="*/ 13 h 96"/>
                    <a:gd name="T10" fmla="*/ 51 w 63"/>
                    <a:gd name="T11" fmla="*/ 36 h 96"/>
                    <a:gd name="T12" fmla="*/ 45 w 63"/>
                    <a:gd name="T13" fmla="*/ 44 h 96"/>
                    <a:gd name="T14" fmla="*/ 17 w 63"/>
                    <a:gd name="T15" fmla="*/ 48 h 96"/>
                    <a:gd name="T16" fmla="*/ 1 w 63"/>
                    <a:gd name="T17" fmla="*/ 53 h 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3"/>
                    <a:gd name="T28" fmla="*/ 0 h 96"/>
                    <a:gd name="T29" fmla="*/ 63 w 63"/>
                    <a:gd name="T30" fmla="*/ 96 h 9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3" h="96">
                      <a:moveTo>
                        <a:pt x="1" y="92"/>
                      </a:moveTo>
                      <a:cubicBezTo>
                        <a:pt x="0" y="88"/>
                        <a:pt x="13" y="72"/>
                        <a:pt x="16" y="60"/>
                      </a:cubicBezTo>
                      <a:cubicBezTo>
                        <a:pt x="19" y="48"/>
                        <a:pt x="13" y="27"/>
                        <a:pt x="17" y="17"/>
                      </a:cubicBezTo>
                      <a:cubicBezTo>
                        <a:pt x="21" y="7"/>
                        <a:pt x="31" y="0"/>
                        <a:pt x="38" y="1"/>
                      </a:cubicBezTo>
                      <a:cubicBezTo>
                        <a:pt x="45" y="2"/>
                        <a:pt x="55" y="12"/>
                        <a:pt x="59" y="22"/>
                      </a:cubicBezTo>
                      <a:cubicBezTo>
                        <a:pt x="63" y="32"/>
                        <a:pt x="61" y="54"/>
                        <a:pt x="60" y="63"/>
                      </a:cubicBezTo>
                      <a:cubicBezTo>
                        <a:pt x="59" y="72"/>
                        <a:pt x="58" y="72"/>
                        <a:pt x="51" y="75"/>
                      </a:cubicBezTo>
                      <a:cubicBezTo>
                        <a:pt x="44" y="78"/>
                        <a:pt x="28" y="80"/>
                        <a:pt x="20" y="83"/>
                      </a:cubicBezTo>
                      <a:cubicBezTo>
                        <a:pt x="12" y="86"/>
                        <a:pt x="2" y="96"/>
                        <a:pt x="1" y="92"/>
                      </a:cubicBezTo>
                      <a:close/>
                    </a:path>
                  </a:pathLst>
                </a:custGeom>
                <a:gradFill rotWithShape="1">
                  <a:gsLst>
                    <a:gs pos="0">
                      <a:srgbClr val="61150D"/>
                    </a:gs>
                    <a:gs pos="100000">
                      <a:srgbClr val="D22D1C"/>
                    </a:gs>
                  </a:gsLst>
                  <a:lin ang="5400000" scaled="1"/>
                </a:gradFill>
                <a:ln w="9525">
                  <a:noFill/>
                  <a:round/>
                  <a:headEnd/>
                  <a:tailEnd/>
                </a:ln>
              </p:spPr>
              <p:txBody>
                <a:bodyPr>
                  <a:prstTxWarp prst="textNoShape">
                    <a:avLst/>
                  </a:prstTxWarp>
                </a:bodyPr>
                <a:lstStyle/>
                <a:p>
                  <a:endParaRPr lang="es-ES"/>
                </a:p>
              </p:txBody>
            </p:sp>
          </p:grpSp>
          <p:grpSp>
            <p:nvGrpSpPr>
              <p:cNvPr id="78914" name="Group 1124"/>
              <p:cNvGrpSpPr>
                <a:grpSpLocks/>
              </p:cNvGrpSpPr>
              <p:nvPr/>
            </p:nvGrpSpPr>
            <p:grpSpPr bwMode="auto">
              <a:xfrm>
                <a:off x="527" y="1979"/>
                <a:ext cx="730" cy="680"/>
                <a:chOff x="1310" y="2070"/>
                <a:chExt cx="730" cy="680"/>
              </a:xfrm>
            </p:grpSpPr>
            <p:sp>
              <p:nvSpPr>
                <p:cNvPr id="141413" name="Freeform 1125"/>
                <p:cNvSpPr>
                  <a:spLocks/>
                </p:cNvSpPr>
                <p:nvPr/>
              </p:nvSpPr>
              <p:spPr bwMode="auto">
                <a:xfrm rot="18754226" flipH="1">
                  <a:off x="1397" y="2102"/>
                  <a:ext cx="559" cy="730"/>
                </a:xfrm>
                <a:custGeom>
                  <a:avLst/>
                  <a:gdLst/>
                  <a:ahLst/>
                  <a:cxnLst>
                    <a:cxn ang="0">
                      <a:pos x="297" y="418"/>
                    </a:cxn>
                    <a:cxn ang="0">
                      <a:pos x="273" y="406"/>
                    </a:cxn>
                    <a:cxn ang="0">
                      <a:pos x="261" y="370"/>
                    </a:cxn>
                    <a:cxn ang="0">
                      <a:pos x="240" y="339"/>
                    </a:cxn>
                    <a:cxn ang="0">
                      <a:pos x="240" y="270"/>
                    </a:cxn>
                    <a:cxn ang="0">
                      <a:pos x="216" y="248"/>
                    </a:cxn>
                    <a:cxn ang="0">
                      <a:pos x="156" y="200"/>
                    </a:cxn>
                    <a:cxn ang="0">
                      <a:pos x="125" y="166"/>
                    </a:cxn>
                    <a:cxn ang="0">
                      <a:pos x="38" y="152"/>
                    </a:cxn>
                    <a:cxn ang="0">
                      <a:pos x="5" y="130"/>
                    </a:cxn>
                    <a:cxn ang="0">
                      <a:pos x="7" y="82"/>
                    </a:cxn>
                    <a:cxn ang="0">
                      <a:pos x="19" y="63"/>
                    </a:cxn>
                    <a:cxn ang="0">
                      <a:pos x="21" y="18"/>
                    </a:cxn>
                    <a:cxn ang="0">
                      <a:pos x="74" y="3"/>
                    </a:cxn>
                    <a:cxn ang="0">
                      <a:pos x="108" y="37"/>
                    </a:cxn>
                    <a:cxn ang="0">
                      <a:pos x="110" y="80"/>
                    </a:cxn>
                    <a:cxn ang="0">
                      <a:pos x="129" y="130"/>
                    </a:cxn>
                    <a:cxn ang="0">
                      <a:pos x="209" y="193"/>
                    </a:cxn>
                    <a:cxn ang="0">
                      <a:pos x="266" y="246"/>
                    </a:cxn>
                    <a:cxn ang="0">
                      <a:pos x="281" y="267"/>
                    </a:cxn>
                    <a:cxn ang="0">
                      <a:pos x="285" y="322"/>
                    </a:cxn>
                    <a:cxn ang="0">
                      <a:pos x="309" y="368"/>
                    </a:cxn>
                    <a:cxn ang="0">
                      <a:pos x="312" y="411"/>
                    </a:cxn>
                    <a:cxn ang="0">
                      <a:pos x="297" y="418"/>
                    </a:cxn>
                  </a:cxnLst>
                  <a:rect l="0" t="0" r="r" b="b"/>
                  <a:pathLst>
                    <a:path w="315" h="419">
                      <a:moveTo>
                        <a:pt x="297" y="418"/>
                      </a:moveTo>
                      <a:cubicBezTo>
                        <a:pt x="291" y="417"/>
                        <a:pt x="279" y="414"/>
                        <a:pt x="273" y="406"/>
                      </a:cubicBezTo>
                      <a:cubicBezTo>
                        <a:pt x="267" y="398"/>
                        <a:pt x="266" y="381"/>
                        <a:pt x="261" y="370"/>
                      </a:cubicBezTo>
                      <a:cubicBezTo>
                        <a:pt x="256" y="359"/>
                        <a:pt x="243" y="356"/>
                        <a:pt x="240" y="339"/>
                      </a:cubicBezTo>
                      <a:cubicBezTo>
                        <a:pt x="237" y="322"/>
                        <a:pt x="244" y="285"/>
                        <a:pt x="240" y="270"/>
                      </a:cubicBezTo>
                      <a:cubicBezTo>
                        <a:pt x="236" y="255"/>
                        <a:pt x="230" y="260"/>
                        <a:pt x="216" y="248"/>
                      </a:cubicBezTo>
                      <a:cubicBezTo>
                        <a:pt x="202" y="236"/>
                        <a:pt x="171" y="214"/>
                        <a:pt x="156" y="200"/>
                      </a:cubicBezTo>
                      <a:cubicBezTo>
                        <a:pt x="141" y="186"/>
                        <a:pt x="145" y="174"/>
                        <a:pt x="125" y="166"/>
                      </a:cubicBezTo>
                      <a:cubicBezTo>
                        <a:pt x="105" y="158"/>
                        <a:pt x="58" y="158"/>
                        <a:pt x="38" y="152"/>
                      </a:cubicBezTo>
                      <a:cubicBezTo>
                        <a:pt x="18" y="146"/>
                        <a:pt x="10" y="142"/>
                        <a:pt x="5" y="130"/>
                      </a:cubicBezTo>
                      <a:cubicBezTo>
                        <a:pt x="0" y="118"/>
                        <a:pt x="5" y="93"/>
                        <a:pt x="7" y="82"/>
                      </a:cubicBezTo>
                      <a:cubicBezTo>
                        <a:pt x="9" y="71"/>
                        <a:pt x="17" y="74"/>
                        <a:pt x="19" y="63"/>
                      </a:cubicBezTo>
                      <a:cubicBezTo>
                        <a:pt x="21" y="52"/>
                        <a:pt x="12" y="28"/>
                        <a:pt x="21" y="18"/>
                      </a:cubicBezTo>
                      <a:cubicBezTo>
                        <a:pt x="30" y="8"/>
                        <a:pt x="60" y="0"/>
                        <a:pt x="74" y="3"/>
                      </a:cubicBezTo>
                      <a:cubicBezTo>
                        <a:pt x="88" y="6"/>
                        <a:pt x="102" y="24"/>
                        <a:pt x="108" y="37"/>
                      </a:cubicBezTo>
                      <a:cubicBezTo>
                        <a:pt x="114" y="50"/>
                        <a:pt x="107" y="65"/>
                        <a:pt x="110" y="80"/>
                      </a:cubicBezTo>
                      <a:cubicBezTo>
                        <a:pt x="113" y="95"/>
                        <a:pt x="113" y="111"/>
                        <a:pt x="129" y="130"/>
                      </a:cubicBezTo>
                      <a:cubicBezTo>
                        <a:pt x="145" y="149"/>
                        <a:pt x="186" y="174"/>
                        <a:pt x="209" y="193"/>
                      </a:cubicBezTo>
                      <a:cubicBezTo>
                        <a:pt x="232" y="212"/>
                        <a:pt x="254" y="234"/>
                        <a:pt x="266" y="246"/>
                      </a:cubicBezTo>
                      <a:cubicBezTo>
                        <a:pt x="278" y="258"/>
                        <a:pt x="278" y="254"/>
                        <a:pt x="281" y="267"/>
                      </a:cubicBezTo>
                      <a:cubicBezTo>
                        <a:pt x="284" y="280"/>
                        <a:pt x="280" y="305"/>
                        <a:pt x="285" y="322"/>
                      </a:cubicBezTo>
                      <a:cubicBezTo>
                        <a:pt x="290" y="339"/>
                        <a:pt x="305" y="353"/>
                        <a:pt x="309" y="368"/>
                      </a:cubicBezTo>
                      <a:cubicBezTo>
                        <a:pt x="313" y="383"/>
                        <a:pt x="315" y="403"/>
                        <a:pt x="312" y="411"/>
                      </a:cubicBezTo>
                      <a:cubicBezTo>
                        <a:pt x="309" y="419"/>
                        <a:pt x="303" y="419"/>
                        <a:pt x="297" y="418"/>
                      </a:cubicBezTo>
                      <a:close/>
                    </a:path>
                  </a:pathLst>
                </a:custGeom>
                <a:solidFill>
                  <a:schemeClr val="bg2">
                    <a:lumMod val="90000"/>
                  </a:schemeClr>
                </a:solidFill>
                <a:ln w="12700" cap="flat" cmpd="sng">
                  <a:solidFill>
                    <a:schemeClr val="accent1"/>
                  </a:solidFill>
                  <a:prstDash val="solid"/>
                  <a:round/>
                  <a:headEnd/>
                  <a:tailEnd/>
                </a:ln>
                <a:effectLst/>
              </p:spPr>
              <p:txBody>
                <a:bodyPr/>
                <a:lstStyle/>
                <a:p>
                  <a:pPr>
                    <a:defRPr/>
                  </a:pPr>
                  <a:endParaRPr lang="en-US">
                    <a:ea typeface="+mn-ea"/>
                    <a:cs typeface="+mn-cs"/>
                  </a:endParaRPr>
                </a:p>
              </p:txBody>
            </p:sp>
            <p:sp>
              <p:nvSpPr>
                <p:cNvPr id="141414" name="Freeform 1126"/>
                <p:cNvSpPr>
                  <a:spLocks/>
                </p:cNvSpPr>
                <p:nvPr/>
              </p:nvSpPr>
              <p:spPr bwMode="auto">
                <a:xfrm rot="18754226" flipH="1">
                  <a:off x="1565" y="2054"/>
                  <a:ext cx="107" cy="139"/>
                </a:xfrm>
                <a:custGeom>
                  <a:avLst/>
                  <a:gdLst/>
                  <a:ahLst/>
                  <a:cxnLst>
                    <a:cxn ang="0">
                      <a:pos x="1" y="92"/>
                    </a:cxn>
                    <a:cxn ang="0">
                      <a:pos x="16" y="60"/>
                    </a:cxn>
                    <a:cxn ang="0">
                      <a:pos x="17" y="17"/>
                    </a:cxn>
                    <a:cxn ang="0">
                      <a:pos x="38" y="1"/>
                    </a:cxn>
                    <a:cxn ang="0">
                      <a:pos x="59" y="22"/>
                    </a:cxn>
                    <a:cxn ang="0">
                      <a:pos x="60" y="63"/>
                    </a:cxn>
                    <a:cxn ang="0">
                      <a:pos x="51" y="75"/>
                    </a:cxn>
                    <a:cxn ang="0">
                      <a:pos x="20" y="83"/>
                    </a:cxn>
                    <a:cxn ang="0">
                      <a:pos x="1" y="92"/>
                    </a:cxn>
                  </a:cxnLst>
                  <a:rect l="0" t="0" r="r" b="b"/>
                  <a:pathLst>
                    <a:path w="63" h="96">
                      <a:moveTo>
                        <a:pt x="1" y="92"/>
                      </a:moveTo>
                      <a:cubicBezTo>
                        <a:pt x="0" y="88"/>
                        <a:pt x="13" y="72"/>
                        <a:pt x="16" y="60"/>
                      </a:cubicBezTo>
                      <a:cubicBezTo>
                        <a:pt x="19" y="48"/>
                        <a:pt x="13" y="27"/>
                        <a:pt x="17" y="17"/>
                      </a:cubicBezTo>
                      <a:cubicBezTo>
                        <a:pt x="21" y="7"/>
                        <a:pt x="31" y="0"/>
                        <a:pt x="38" y="1"/>
                      </a:cubicBezTo>
                      <a:cubicBezTo>
                        <a:pt x="45" y="2"/>
                        <a:pt x="55" y="12"/>
                        <a:pt x="59" y="22"/>
                      </a:cubicBezTo>
                      <a:cubicBezTo>
                        <a:pt x="63" y="32"/>
                        <a:pt x="61" y="54"/>
                        <a:pt x="60" y="63"/>
                      </a:cubicBezTo>
                      <a:cubicBezTo>
                        <a:pt x="59" y="72"/>
                        <a:pt x="58" y="72"/>
                        <a:pt x="51" y="75"/>
                      </a:cubicBezTo>
                      <a:cubicBezTo>
                        <a:pt x="44" y="78"/>
                        <a:pt x="28" y="80"/>
                        <a:pt x="20" y="83"/>
                      </a:cubicBezTo>
                      <a:cubicBezTo>
                        <a:pt x="12" y="86"/>
                        <a:pt x="2" y="96"/>
                        <a:pt x="1" y="92"/>
                      </a:cubicBezTo>
                      <a:close/>
                    </a:path>
                  </a:pathLst>
                </a:custGeom>
                <a:gradFill rotWithShape="1">
                  <a:gsLst>
                    <a:gs pos="0">
                      <a:schemeClr val="accent1">
                        <a:gamma/>
                        <a:shade val="46275"/>
                        <a:invGamma/>
                      </a:schemeClr>
                    </a:gs>
                    <a:gs pos="100000">
                      <a:schemeClr val="accent1"/>
                    </a:gs>
                  </a:gsLst>
                  <a:lin ang="5400000" scaled="1"/>
                </a:gradFill>
                <a:ln w="9525" cap="flat" cmpd="sng">
                  <a:noFill/>
                  <a:prstDash val="solid"/>
                  <a:round/>
                  <a:headEnd/>
                  <a:tailEnd/>
                </a:ln>
                <a:effectLst/>
              </p:spPr>
              <p:txBody>
                <a:bodyPr/>
                <a:lstStyle/>
                <a:p>
                  <a:pPr>
                    <a:defRPr/>
                  </a:pPr>
                  <a:endParaRPr lang="en-US">
                    <a:ea typeface="+mn-ea"/>
                    <a:cs typeface="+mn-cs"/>
                  </a:endParaRPr>
                </a:p>
              </p:txBody>
            </p:sp>
          </p:grpSp>
          <p:grpSp>
            <p:nvGrpSpPr>
              <p:cNvPr id="78915" name="Group 1127"/>
              <p:cNvGrpSpPr>
                <a:grpSpLocks/>
              </p:cNvGrpSpPr>
              <p:nvPr/>
            </p:nvGrpSpPr>
            <p:grpSpPr bwMode="auto">
              <a:xfrm rot="3806097">
                <a:off x="784" y="1886"/>
                <a:ext cx="166" cy="166"/>
                <a:chOff x="820" y="1892"/>
                <a:chExt cx="166" cy="166"/>
              </a:xfrm>
            </p:grpSpPr>
            <p:sp>
              <p:nvSpPr>
                <p:cNvPr id="141416" name="Oval 1128"/>
                <p:cNvSpPr>
                  <a:spLocks noChangeArrowheads="1"/>
                </p:cNvSpPr>
                <p:nvPr/>
              </p:nvSpPr>
              <p:spPr bwMode="auto">
                <a:xfrm>
                  <a:off x="820" y="1892"/>
                  <a:ext cx="166" cy="166"/>
                </a:xfrm>
                <a:prstGeom prst="ellipse">
                  <a:avLst/>
                </a:prstGeom>
                <a:solidFill>
                  <a:schemeClr val="bg2">
                    <a:lumMod val="90000"/>
                  </a:schemeClr>
                </a:solidFill>
                <a:ln w="12700" algn="ctr">
                  <a:solidFill>
                    <a:schemeClr val="accent1"/>
                  </a:solidFill>
                  <a:round/>
                  <a:headEnd/>
                  <a:tailEnd/>
                </a:ln>
                <a:effectLst/>
              </p:spPr>
              <p:txBody>
                <a:bodyPr wrap="none" anchor="ctr"/>
                <a:lstStyle/>
                <a:p>
                  <a:pPr>
                    <a:defRPr/>
                  </a:pPr>
                  <a:endParaRPr lang="en-US">
                    <a:ea typeface="+mn-ea"/>
                    <a:cs typeface="+mn-cs"/>
                  </a:endParaRPr>
                </a:p>
              </p:txBody>
            </p:sp>
            <p:sp>
              <p:nvSpPr>
                <p:cNvPr id="141417" name="Oval 1129"/>
                <p:cNvSpPr>
                  <a:spLocks noChangeArrowheads="1"/>
                </p:cNvSpPr>
                <p:nvPr/>
              </p:nvSpPr>
              <p:spPr bwMode="auto">
                <a:xfrm>
                  <a:off x="840" y="1923"/>
                  <a:ext cx="78" cy="71"/>
                </a:xfrm>
                <a:prstGeom prst="ellipse">
                  <a:avLst/>
                </a:prstGeom>
                <a:solidFill>
                  <a:schemeClr val="bg2">
                    <a:lumMod val="90000"/>
                  </a:schemeClr>
                </a:solidFill>
                <a:ln w="9525" algn="ctr">
                  <a:noFill/>
                  <a:round/>
                  <a:headEnd/>
                  <a:tailEnd/>
                </a:ln>
                <a:effectLst/>
              </p:spPr>
              <p:txBody>
                <a:bodyPr wrap="none" anchor="ctr"/>
                <a:lstStyle/>
                <a:p>
                  <a:pPr>
                    <a:defRPr/>
                  </a:pPr>
                  <a:endParaRPr lang="en-US">
                    <a:ea typeface="+mn-ea"/>
                    <a:cs typeface="+mn-cs"/>
                  </a:endParaRPr>
                </a:p>
              </p:txBody>
            </p:sp>
          </p:grpSp>
          <p:grpSp>
            <p:nvGrpSpPr>
              <p:cNvPr id="78916" name="Group 1130"/>
              <p:cNvGrpSpPr>
                <a:grpSpLocks/>
              </p:cNvGrpSpPr>
              <p:nvPr/>
            </p:nvGrpSpPr>
            <p:grpSpPr bwMode="auto">
              <a:xfrm rot="792065">
                <a:off x="588" y="1886"/>
                <a:ext cx="166" cy="166"/>
                <a:chOff x="502" y="1892"/>
                <a:chExt cx="166" cy="166"/>
              </a:xfrm>
            </p:grpSpPr>
            <p:sp>
              <p:nvSpPr>
                <p:cNvPr id="12328" name="Oval 1131"/>
                <p:cNvSpPr>
                  <a:spLocks noChangeArrowheads="1"/>
                </p:cNvSpPr>
                <p:nvPr/>
              </p:nvSpPr>
              <p:spPr bwMode="auto">
                <a:xfrm rot="7386681">
                  <a:off x="502" y="1892"/>
                  <a:ext cx="166" cy="166"/>
                </a:xfrm>
                <a:prstGeom prst="ellipse">
                  <a:avLst/>
                </a:prstGeom>
                <a:solidFill>
                  <a:schemeClr val="bg2">
                    <a:lumMod val="90000"/>
                  </a:schemeClr>
                </a:solidFill>
                <a:ln w="12700" algn="ctr">
                  <a:solidFill>
                    <a:srgbClr val="D22D1C"/>
                  </a:solidFill>
                  <a:round/>
                  <a:headEnd/>
                  <a:tailEnd/>
                </a:ln>
              </p:spPr>
              <p:txBody>
                <a:bodyPr wrap="none" anchor="ctr"/>
                <a:lstStyle/>
                <a:p>
                  <a:pPr>
                    <a:defRPr/>
                  </a:pPr>
                  <a:endParaRPr lang="es-ES">
                    <a:ea typeface="+mn-ea"/>
                    <a:cs typeface="+mn-cs"/>
                  </a:endParaRPr>
                </a:p>
              </p:txBody>
            </p:sp>
            <p:sp>
              <p:nvSpPr>
                <p:cNvPr id="12329" name="Oval 1132"/>
                <p:cNvSpPr>
                  <a:spLocks noChangeArrowheads="1"/>
                </p:cNvSpPr>
                <p:nvPr/>
              </p:nvSpPr>
              <p:spPr bwMode="auto">
                <a:xfrm rot="7393902">
                  <a:off x="524" y="1916"/>
                  <a:ext cx="78" cy="71"/>
                </a:xfrm>
                <a:prstGeom prst="ellipse">
                  <a:avLst/>
                </a:prstGeom>
                <a:solidFill>
                  <a:schemeClr val="bg2">
                    <a:lumMod val="90000"/>
                  </a:schemeClr>
                </a:solidFill>
                <a:ln w="9525" algn="ctr">
                  <a:noFill/>
                  <a:round/>
                  <a:headEnd/>
                  <a:tailEnd/>
                </a:ln>
              </p:spPr>
              <p:txBody>
                <a:bodyPr wrap="none" anchor="ctr"/>
                <a:lstStyle/>
                <a:p>
                  <a:pPr>
                    <a:defRPr/>
                  </a:pPr>
                  <a:endParaRPr lang="es-ES">
                    <a:ea typeface="+mn-ea"/>
                    <a:cs typeface="+mn-cs"/>
                  </a:endParaRPr>
                </a:p>
              </p:txBody>
            </p:sp>
          </p:grpSp>
        </p:grpSp>
        <p:sp>
          <p:nvSpPr>
            <p:cNvPr id="12301" name="Line 1133"/>
            <p:cNvSpPr>
              <a:spLocks noChangeShapeType="1"/>
            </p:cNvSpPr>
            <p:nvPr/>
          </p:nvSpPr>
          <p:spPr bwMode="auto">
            <a:xfrm rot="-3939089" flipH="1" flipV="1">
              <a:off x="1452" y="2882"/>
              <a:ext cx="259" cy="53"/>
            </a:xfrm>
            <a:prstGeom prst="line">
              <a:avLst/>
            </a:prstGeom>
            <a:noFill/>
            <a:ln w="28575">
              <a:solidFill>
                <a:schemeClr val="bg1">
                  <a:lumMod val="75000"/>
                </a:schemeClr>
              </a:solidFill>
              <a:round/>
              <a:headEnd/>
              <a:tailEnd type="triangle" w="med" len="med"/>
            </a:ln>
          </p:spPr>
          <p:txBody>
            <a:bodyPr/>
            <a:lstStyle/>
            <a:p>
              <a:pPr>
                <a:defRPr/>
              </a:pPr>
              <a:endParaRPr lang="es-ES">
                <a:ea typeface="+mn-ea"/>
                <a:cs typeface="+mn-cs"/>
              </a:endParaRPr>
            </a:p>
          </p:txBody>
        </p:sp>
        <p:sp>
          <p:nvSpPr>
            <p:cNvPr id="141422" name="AutoShape 1134"/>
            <p:cNvSpPr>
              <a:spLocks noChangeArrowheads="1"/>
            </p:cNvSpPr>
            <p:nvPr/>
          </p:nvSpPr>
          <p:spPr bwMode="auto">
            <a:xfrm>
              <a:off x="2632" y="1955"/>
              <a:ext cx="461" cy="115"/>
            </a:xfrm>
            <a:prstGeom prst="roundRect">
              <a:avLst>
                <a:gd name="adj" fmla="val 16667"/>
              </a:avLst>
            </a:prstGeom>
            <a:solidFill>
              <a:schemeClr val="bg2">
                <a:lumMod val="90000"/>
              </a:schemeClr>
            </a:solidFill>
            <a:ln w="38100">
              <a:noFill/>
              <a:round/>
              <a:headEnd/>
              <a:tailEnd/>
            </a:ln>
            <a:effectLst/>
          </p:spPr>
          <p:txBody>
            <a:bodyPr wrap="none" anchor="ctr"/>
            <a:lstStyle/>
            <a:p>
              <a:pPr algn="ctr">
                <a:defRPr/>
              </a:pPr>
              <a:r>
                <a:rPr lang="en-US" sz="1300">
                  <a:ea typeface="+mn-ea"/>
                  <a:cs typeface="+mn-cs"/>
                </a:rPr>
                <a:t>Shc</a:t>
              </a:r>
            </a:p>
          </p:txBody>
        </p:sp>
        <p:sp>
          <p:nvSpPr>
            <p:cNvPr id="141423" name="AutoShape 1135"/>
            <p:cNvSpPr>
              <a:spLocks noChangeArrowheads="1"/>
            </p:cNvSpPr>
            <p:nvPr/>
          </p:nvSpPr>
          <p:spPr bwMode="auto">
            <a:xfrm>
              <a:off x="1661" y="2324"/>
              <a:ext cx="461" cy="115"/>
            </a:xfrm>
            <a:prstGeom prst="roundRect">
              <a:avLst>
                <a:gd name="adj" fmla="val 16667"/>
              </a:avLst>
            </a:prstGeom>
            <a:solidFill>
              <a:schemeClr val="bg2">
                <a:lumMod val="90000"/>
              </a:schemeClr>
            </a:solidFill>
            <a:ln w="12700">
              <a:noFill/>
              <a:round/>
              <a:headEnd/>
              <a:tailEnd/>
            </a:ln>
            <a:effectLst/>
          </p:spPr>
          <p:txBody>
            <a:bodyPr wrap="none" anchor="ctr"/>
            <a:lstStyle/>
            <a:p>
              <a:pPr algn="ctr">
                <a:defRPr/>
              </a:pPr>
              <a:r>
                <a:rPr lang="en-US" sz="1300" dirty="0">
                  <a:ea typeface="+mn-ea"/>
                  <a:cs typeface="+mn-cs"/>
                </a:rPr>
                <a:t>PI3K</a:t>
              </a:r>
            </a:p>
          </p:txBody>
        </p:sp>
        <p:sp>
          <p:nvSpPr>
            <p:cNvPr id="78874" name="AutoShape 1136"/>
            <p:cNvSpPr>
              <a:spLocks noChangeArrowheads="1"/>
            </p:cNvSpPr>
            <p:nvPr/>
          </p:nvSpPr>
          <p:spPr bwMode="auto">
            <a:xfrm>
              <a:off x="3459" y="2626"/>
              <a:ext cx="461" cy="115"/>
            </a:xfrm>
            <a:prstGeom prst="roundRect">
              <a:avLst>
                <a:gd name="adj" fmla="val 16667"/>
              </a:avLst>
            </a:prstGeom>
            <a:gradFill rotWithShape="1">
              <a:gsLst>
                <a:gs pos="0">
                  <a:srgbClr val="009999"/>
                </a:gs>
                <a:gs pos="100000">
                  <a:srgbClr val="004F4F"/>
                </a:gs>
              </a:gsLst>
              <a:lin ang="5400000" scaled="1"/>
            </a:gradFill>
            <a:ln w="38100">
              <a:noFill/>
              <a:round/>
              <a:headEnd/>
              <a:tailEnd/>
            </a:ln>
          </p:spPr>
          <p:txBody>
            <a:bodyPr wrap="none" anchor="ctr">
              <a:prstTxWarp prst="textNoShape">
                <a:avLst/>
              </a:prstTxWarp>
            </a:bodyPr>
            <a:lstStyle/>
            <a:p>
              <a:pPr algn="ctr"/>
              <a:r>
                <a:rPr lang="en-US" sz="1300"/>
                <a:t>Raf</a:t>
              </a:r>
            </a:p>
          </p:txBody>
        </p:sp>
        <p:sp>
          <p:nvSpPr>
            <p:cNvPr id="78875" name="AutoShape 1137"/>
            <p:cNvSpPr>
              <a:spLocks noChangeArrowheads="1"/>
            </p:cNvSpPr>
            <p:nvPr/>
          </p:nvSpPr>
          <p:spPr bwMode="auto">
            <a:xfrm>
              <a:off x="2497" y="2626"/>
              <a:ext cx="461" cy="115"/>
            </a:xfrm>
            <a:prstGeom prst="roundRect">
              <a:avLst>
                <a:gd name="adj" fmla="val 16667"/>
              </a:avLst>
            </a:prstGeom>
            <a:gradFill rotWithShape="1">
              <a:gsLst>
                <a:gs pos="0">
                  <a:srgbClr val="996633"/>
                </a:gs>
                <a:gs pos="100000">
                  <a:srgbClr val="4F341A"/>
                </a:gs>
              </a:gsLst>
              <a:lin ang="5400000" scaled="1"/>
            </a:gradFill>
            <a:ln w="38100">
              <a:noFill/>
              <a:round/>
              <a:headEnd/>
              <a:tailEnd/>
            </a:ln>
          </p:spPr>
          <p:txBody>
            <a:bodyPr wrap="none" anchor="ctr">
              <a:prstTxWarp prst="textNoShape">
                <a:avLst/>
              </a:prstTxWarp>
            </a:bodyPr>
            <a:lstStyle/>
            <a:p>
              <a:pPr algn="ctr"/>
              <a:r>
                <a:rPr lang="en-US" sz="1300"/>
                <a:t>MEKK-1</a:t>
              </a:r>
            </a:p>
          </p:txBody>
        </p:sp>
        <p:sp>
          <p:nvSpPr>
            <p:cNvPr id="78876" name="AutoShape 1138"/>
            <p:cNvSpPr>
              <a:spLocks noChangeArrowheads="1"/>
            </p:cNvSpPr>
            <p:nvPr/>
          </p:nvSpPr>
          <p:spPr bwMode="auto">
            <a:xfrm>
              <a:off x="3459" y="2903"/>
              <a:ext cx="461" cy="115"/>
            </a:xfrm>
            <a:prstGeom prst="roundRect">
              <a:avLst>
                <a:gd name="adj" fmla="val 16667"/>
              </a:avLst>
            </a:prstGeom>
            <a:gradFill rotWithShape="1">
              <a:gsLst>
                <a:gs pos="0">
                  <a:srgbClr val="669900"/>
                </a:gs>
                <a:gs pos="100000">
                  <a:srgbClr val="344F00"/>
                </a:gs>
              </a:gsLst>
              <a:lin ang="5400000" scaled="1"/>
            </a:gradFill>
            <a:ln w="38100">
              <a:noFill/>
              <a:round/>
              <a:headEnd/>
              <a:tailEnd/>
            </a:ln>
          </p:spPr>
          <p:txBody>
            <a:bodyPr wrap="none" anchor="ctr">
              <a:prstTxWarp prst="textNoShape">
                <a:avLst/>
              </a:prstTxWarp>
            </a:bodyPr>
            <a:lstStyle/>
            <a:p>
              <a:pPr algn="ctr"/>
              <a:r>
                <a:rPr lang="en-US" sz="1300"/>
                <a:t>MEK</a:t>
              </a:r>
            </a:p>
          </p:txBody>
        </p:sp>
        <p:sp>
          <p:nvSpPr>
            <p:cNvPr id="78877" name="AutoShape 1139"/>
            <p:cNvSpPr>
              <a:spLocks noChangeArrowheads="1"/>
            </p:cNvSpPr>
            <p:nvPr/>
          </p:nvSpPr>
          <p:spPr bwMode="auto">
            <a:xfrm>
              <a:off x="2497" y="2915"/>
              <a:ext cx="461" cy="115"/>
            </a:xfrm>
            <a:prstGeom prst="roundRect">
              <a:avLst>
                <a:gd name="adj" fmla="val 16667"/>
              </a:avLst>
            </a:prstGeom>
            <a:gradFill rotWithShape="1">
              <a:gsLst>
                <a:gs pos="0">
                  <a:srgbClr val="5F5F5F"/>
                </a:gs>
                <a:gs pos="100000">
                  <a:srgbClr val="313131"/>
                </a:gs>
              </a:gsLst>
              <a:lin ang="5400000" scaled="1"/>
            </a:gradFill>
            <a:ln w="38100">
              <a:noFill/>
              <a:round/>
              <a:headEnd/>
              <a:tailEnd/>
            </a:ln>
          </p:spPr>
          <p:txBody>
            <a:bodyPr wrap="none" anchor="ctr">
              <a:prstTxWarp prst="textNoShape">
                <a:avLst/>
              </a:prstTxWarp>
            </a:bodyPr>
            <a:lstStyle/>
            <a:p>
              <a:pPr algn="ctr"/>
              <a:r>
                <a:rPr lang="en-US" sz="1300"/>
                <a:t>MKK-7</a:t>
              </a:r>
            </a:p>
          </p:txBody>
        </p:sp>
        <p:sp>
          <p:nvSpPr>
            <p:cNvPr id="141428" name="AutoShape 1140"/>
            <p:cNvSpPr>
              <a:spLocks noChangeArrowheads="1"/>
            </p:cNvSpPr>
            <p:nvPr/>
          </p:nvSpPr>
          <p:spPr bwMode="auto">
            <a:xfrm>
              <a:off x="2497" y="3204"/>
              <a:ext cx="461" cy="115"/>
            </a:xfrm>
            <a:prstGeom prst="roundRect">
              <a:avLst>
                <a:gd name="adj" fmla="val 16667"/>
              </a:avLst>
            </a:prstGeom>
            <a:gradFill rotWithShape="1">
              <a:gsLst>
                <a:gs pos="0">
                  <a:schemeClr val="accent1"/>
                </a:gs>
                <a:gs pos="100000">
                  <a:schemeClr val="accent1">
                    <a:gamma/>
                    <a:shade val="51373"/>
                    <a:invGamma/>
                  </a:schemeClr>
                </a:gs>
              </a:gsLst>
              <a:lin ang="5400000" scaled="1"/>
            </a:gradFill>
            <a:ln w="38100">
              <a:noFill/>
              <a:round/>
              <a:headEnd/>
              <a:tailEnd/>
            </a:ln>
            <a:effectLst/>
          </p:spPr>
          <p:txBody>
            <a:bodyPr wrap="none" anchor="ctr"/>
            <a:lstStyle/>
            <a:p>
              <a:pPr algn="ctr">
                <a:defRPr/>
              </a:pPr>
              <a:r>
                <a:rPr lang="en-US" sz="1300">
                  <a:ea typeface="+mn-ea"/>
                  <a:cs typeface="+mn-cs"/>
                </a:rPr>
                <a:t>JNK</a:t>
              </a:r>
            </a:p>
          </p:txBody>
        </p:sp>
        <p:sp>
          <p:nvSpPr>
            <p:cNvPr id="78879" name="AutoShape 1141"/>
            <p:cNvSpPr>
              <a:spLocks noChangeArrowheads="1"/>
            </p:cNvSpPr>
            <p:nvPr/>
          </p:nvSpPr>
          <p:spPr bwMode="auto">
            <a:xfrm>
              <a:off x="3281" y="3165"/>
              <a:ext cx="461" cy="115"/>
            </a:xfrm>
            <a:prstGeom prst="roundRect">
              <a:avLst>
                <a:gd name="adj" fmla="val 16667"/>
              </a:avLst>
            </a:prstGeom>
            <a:gradFill rotWithShape="1">
              <a:gsLst>
                <a:gs pos="0">
                  <a:srgbClr val="333399"/>
                </a:gs>
                <a:gs pos="100000">
                  <a:srgbClr val="1A1A4F"/>
                </a:gs>
              </a:gsLst>
              <a:lin ang="5400000" scaled="1"/>
            </a:gradFill>
            <a:ln w="38100">
              <a:noFill/>
              <a:round/>
              <a:headEnd/>
              <a:tailEnd/>
            </a:ln>
          </p:spPr>
          <p:txBody>
            <a:bodyPr wrap="none" anchor="ctr">
              <a:prstTxWarp prst="textNoShape">
                <a:avLst/>
              </a:prstTxWarp>
            </a:bodyPr>
            <a:lstStyle/>
            <a:p>
              <a:pPr algn="ctr"/>
              <a:r>
                <a:rPr lang="en-US" sz="1300"/>
                <a:t>ERK</a:t>
              </a:r>
            </a:p>
          </p:txBody>
        </p:sp>
        <p:sp>
          <p:nvSpPr>
            <p:cNvPr id="78880" name="AutoShape 1142"/>
            <p:cNvSpPr>
              <a:spLocks noChangeArrowheads="1"/>
            </p:cNvSpPr>
            <p:nvPr/>
          </p:nvSpPr>
          <p:spPr bwMode="auto">
            <a:xfrm>
              <a:off x="2905" y="2385"/>
              <a:ext cx="470" cy="130"/>
            </a:xfrm>
            <a:prstGeom prst="roundRect">
              <a:avLst>
                <a:gd name="adj" fmla="val 16667"/>
              </a:avLst>
            </a:prstGeom>
            <a:gradFill rotWithShape="1">
              <a:gsLst>
                <a:gs pos="0">
                  <a:srgbClr val="FB7F75"/>
                </a:gs>
                <a:gs pos="100000">
                  <a:srgbClr val="81413C"/>
                </a:gs>
              </a:gsLst>
              <a:lin ang="5400000" scaled="1"/>
            </a:gradFill>
            <a:ln w="38100">
              <a:noFill/>
              <a:round/>
              <a:headEnd/>
              <a:tailEnd/>
            </a:ln>
          </p:spPr>
          <p:txBody>
            <a:bodyPr wrap="none" anchor="ctr">
              <a:prstTxWarp prst="textNoShape">
                <a:avLst/>
              </a:prstTxWarp>
            </a:bodyPr>
            <a:lstStyle/>
            <a:p>
              <a:pPr algn="ctr"/>
              <a:r>
                <a:rPr lang="en-US" sz="1400" b="1"/>
                <a:t>mKRas</a:t>
              </a:r>
            </a:p>
          </p:txBody>
        </p:sp>
        <p:sp>
          <p:nvSpPr>
            <p:cNvPr id="141431" name="AutoShape 1143"/>
            <p:cNvSpPr>
              <a:spLocks noChangeArrowheads="1"/>
            </p:cNvSpPr>
            <p:nvPr/>
          </p:nvSpPr>
          <p:spPr bwMode="auto">
            <a:xfrm>
              <a:off x="1113" y="3059"/>
              <a:ext cx="461" cy="115"/>
            </a:xfrm>
            <a:prstGeom prst="roundRect">
              <a:avLst>
                <a:gd name="adj" fmla="val 16667"/>
              </a:avLst>
            </a:prstGeom>
            <a:solidFill>
              <a:schemeClr val="bg2">
                <a:lumMod val="90000"/>
              </a:schemeClr>
            </a:solidFill>
            <a:ln w="38100">
              <a:noFill/>
              <a:round/>
              <a:headEnd/>
              <a:tailEnd/>
            </a:ln>
            <a:effectLst/>
          </p:spPr>
          <p:txBody>
            <a:bodyPr wrap="none" anchor="ctr"/>
            <a:lstStyle/>
            <a:p>
              <a:pPr algn="ctr">
                <a:defRPr/>
              </a:pPr>
              <a:r>
                <a:rPr lang="en-US" sz="1300" dirty="0" err="1">
                  <a:ea typeface="+mn-ea"/>
                  <a:cs typeface="+mn-cs"/>
                </a:rPr>
                <a:t>mTOR</a:t>
              </a:r>
              <a:endParaRPr lang="en-US" sz="1300" dirty="0">
                <a:ea typeface="+mn-ea"/>
                <a:cs typeface="+mn-cs"/>
              </a:endParaRPr>
            </a:p>
          </p:txBody>
        </p:sp>
        <p:sp>
          <p:nvSpPr>
            <p:cNvPr id="12312" name="Line 1144"/>
            <p:cNvSpPr>
              <a:spLocks noChangeShapeType="1"/>
            </p:cNvSpPr>
            <p:nvPr/>
          </p:nvSpPr>
          <p:spPr bwMode="auto">
            <a:xfrm rot="19180455" flipH="1">
              <a:off x="1729" y="2512"/>
              <a:ext cx="207" cy="62"/>
            </a:xfrm>
            <a:prstGeom prst="line">
              <a:avLst/>
            </a:prstGeom>
            <a:noFill/>
            <a:ln w="28575">
              <a:solidFill>
                <a:schemeClr val="bg1">
                  <a:lumMod val="75000"/>
                </a:schemeClr>
              </a:solidFill>
              <a:round/>
              <a:headEnd/>
              <a:tailEnd type="triangle" w="med" len="med"/>
            </a:ln>
          </p:spPr>
          <p:txBody>
            <a:bodyPr/>
            <a:lstStyle/>
            <a:p>
              <a:pPr>
                <a:defRPr/>
              </a:pPr>
              <a:endParaRPr lang="es-ES">
                <a:ea typeface="+mn-ea"/>
                <a:cs typeface="+mn-cs"/>
              </a:endParaRPr>
            </a:p>
          </p:txBody>
        </p:sp>
        <p:sp>
          <p:nvSpPr>
            <p:cNvPr id="78883" name="Line 1145"/>
            <p:cNvSpPr>
              <a:spLocks noChangeShapeType="1"/>
            </p:cNvSpPr>
            <p:nvPr/>
          </p:nvSpPr>
          <p:spPr bwMode="auto">
            <a:xfrm rot="21193579" flipH="1">
              <a:off x="3204" y="2323"/>
              <a:ext cx="107" cy="86"/>
            </a:xfrm>
            <a:prstGeom prst="line">
              <a:avLst/>
            </a:prstGeom>
            <a:noFill/>
            <a:ln w="28575">
              <a:solidFill>
                <a:schemeClr val="tx1"/>
              </a:solidFill>
              <a:round/>
              <a:headEnd/>
              <a:tailEnd type="triangle" w="med" len="med"/>
            </a:ln>
          </p:spPr>
          <p:txBody>
            <a:bodyPr>
              <a:prstTxWarp prst="textNoShape">
                <a:avLst/>
              </a:prstTxWarp>
            </a:bodyPr>
            <a:lstStyle/>
            <a:p>
              <a:endParaRPr lang="en-US"/>
            </a:p>
          </p:txBody>
        </p:sp>
        <p:sp>
          <p:nvSpPr>
            <p:cNvPr id="78884" name="Line 1146"/>
            <p:cNvSpPr>
              <a:spLocks noChangeShapeType="1"/>
            </p:cNvSpPr>
            <p:nvPr/>
          </p:nvSpPr>
          <p:spPr bwMode="auto">
            <a:xfrm rot="21290228" flipH="1">
              <a:off x="2717" y="2499"/>
              <a:ext cx="162" cy="85"/>
            </a:xfrm>
            <a:prstGeom prst="line">
              <a:avLst/>
            </a:prstGeom>
            <a:noFill/>
            <a:ln w="28575">
              <a:solidFill>
                <a:schemeClr val="tx1"/>
              </a:solidFill>
              <a:round/>
              <a:headEnd/>
              <a:tailEnd type="triangle" w="med" len="med"/>
            </a:ln>
          </p:spPr>
          <p:txBody>
            <a:bodyPr>
              <a:prstTxWarp prst="textNoShape">
                <a:avLst/>
              </a:prstTxWarp>
            </a:bodyPr>
            <a:lstStyle/>
            <a:p>
              <a:endParaRPr lang="en-US"/>
            </a:p>
          </p:txBody>
        </p:sp>
        <p:sp>
          <p:nvSpPr>
            <p:cNvPr id="78885" name="Line 1147"/>
            <p:cNvSpPr>
              <a:spLocks noChangeShapeType="1"/>
            </p:cNvSpPr>
            <p:nvPr/>
          </p:nvSpPr>
          <p:spPr bwMode="auto">
            <a:xfrm rot="17395114" flipH="1">
              <a:off x="3459" y="2443"/>
              <a:ext cx="37" cy="189"/>
            </a:xfrm>
            <a:prstGeom prst="line">
              <a:avLst/>
            </a:prstGeom>
            <a:noFill/>
            <a:ln w="28575">
              <a:solidFill>
                <a:schemeClr val="tx1"/>
              </a:solidFill>
              <a:round/>
              <a:headEnd/>
              <a:tailEnd type="triangle" w="med" len="med"/>
            </a:ln>
          </p:spPr>
          <p:txBody>
            <a:bodyPr>
              <a:prstTxWarp prst="textNoShape">
                <a:avLst/>
              </a:prstTxWarp>
            </a:bodyPr>
            <a:lstStyle/>
            <a:p>
              <a:endParaRPr lang="en-US"/>
            </a:p>
          </p:txBody>
        </p:sp>
        <p:sp>
          <p:nvSpPr>
            <p:cNvPr id="78886" name="Line 1148"/>
            <p:cNvSpPr>
              <a:spLocks noChangeShapeType="1"/>
            </p:cNvSpPr>
            <p:nvPr/>
          </p:nvSpPr>
          <p:spPr bwMode="auto">
            <a:xfrm rot="21290228" flipH="1">
              <a:off x="3541" y="3036"/>
              <a:ext cx="140" cy="110"/>
            </a:xfrm>
            <a:prstGeom prst="line">
              <a:avLst/>
            </a:prstGeom>
            <a:noFill/>
            <a:ln w="28575">
              <a:solidFill>
                <a:schemeClr val="tx1"/>
              </a:solidFill>
              <a:round/>
              <a:headEnd/>
              <a:tailEnd type="triangle" w="med" len="med"/>
            </a:ln>
          </p:spPr>
          <p:txBody>
            <a:bodyPr>
              <a:prstTxWarp prst="textNoShape">
                <a:avLst/>
              </a:prstTxWarp>
            </a:bodyPr>
            <a:lstStyle/>
            <a:p>
              <a:endParaRPr lang="en-US"/>
            </a:p>
          </p:txBody>
        </p:sp>
        <p:sp>
          <p:nvSpPr>
            <p:cNvPr id="12317" name="AutoShape 1149"/>
            <p:cNvSpPr>
              <a:spLocks noChangeArrowheads="1"/>
            </p:cNvSpPr>
            <p:nvPr/>
          </p:nvSpPr>
          <p:spPr bwMode="auto">
            <a:xfrm>
              <a:off x="2526" y="2114"/>
              <a:ext cx="461" cy="115"/>
            </a:xfrm>
            <a:prstGeom prst="roundRect">
              <a:avLst>
                <a:gd name="adj" fmla="val 16667"/>
              </a:avLst>
            </a:prstGeom>
            <a:solidFill>
              <a:schemeClr val="bg2">
                <a:lumMod val="90000"/>
              </a:schemeClr>
            </a:solidFill>
            <a:ln w="38100">
              <a:noFill/>
              <a:round/>
              <a:headEnd/>
              <a:tailEnd/>
            </a:ln>
          </p:spPr>
          <p:txBody>
            <a:bodyPr wrap="none" anchor="ctr"/>
            <a:lstStyle/>
            <a:p>
              <a:pPr algn="ctr">
                <a:defRPr/>
              </a:pPr>
              <a:r>
                <a:rPr lang="en-US" sz="1300">
                  <a:ea typeface="+mn-ea"/>
                  <a:cs typeface="+mn-cs"/>
                </a:rPr>
                <a:t>Grb2</a:t>
              </a:r>
            </a:p>
          </p:txBody>
        </p:sp>
        <p:sp>
          <p:nvSpPr>
            <p:cNvPr id="141438" name="AutoShape 1150"/>
            <p:cNvSpPr>
              <a:spLocks noChangeArrowheads="1"/>
            </p:cNvSpPr>
            <p:nvPr/>
          </p:nvSpPr>
          <p:spPr bwMode="auto">
            <a:xfrm>
              <a:off x="1438" y="2658"/>
              <a:ext cx="461" cy="115"/>
            </a:xfrm>
            <a:prstGeom prst="roundRect">
              <a:avLst>
                <a:gd name="adj" fmla="val 16667"/>
              </a:avLst>
            </a:prstGeom>
            <a:solidFill>
              <a:schemeClr val="bg2">
                <a:lumMod val="90000"/>
              </a:schemeClr>
            </a:solidFill>
            <a:ln w="38100">
              <a:noFill/>
              <a:round/>
              <a:headEnd/>
              <a:tailEnd/>
            </a:ln>
            <a:effectLst/>
          </p:spPr>
          <p:txBody>
            <a:bodyPr wrap="none" anchor="ctr"/>
            <a:lstStyle/>
            <a:p>
              <a:pPr algn="ctr">
                <a:defRPr/>
              </a:pPr>
              <a:r>
                <a:rPr lang="en-US" sz="1300" dirty="0">
                  <a:ea typeface="+mn-ea"/>
                  <a:cs typeface="+mn-cs"/>
                </a:rPr>
                <a:t>AKT</a:t>
              </a:r>
            </a:p>
          </p:txBody>
        </p:sp>
        <p:sp>
          <p:nvSpPr>
            <p:cNvPr id="12319" name="AutoShape 1151"/>
            <p:cNvSpPr>
              <a:spLocks noChangeArrowheads="1"/>
            </p:cNvSpPr>
            <p:nvPr/>
          </p:nvSpPr>
          <p:spPr bwMode="auto">
            <a:xfrm>
              <a:off x="3185" y="2186"/>
              <a:ext cx="461" cy="115"/>
            </a:xfrm>
            <a:prstGeom prst="roundRect">
              <a:avLst>
                <a:gd name="adj" fmla="val 16667"/>
              </a:avLst>
            </a:prstGeom>
            <a:solidFill>
              <a:schemeClr val="bg2">
                <a:lumMod val="90000"/>
              </a:schemeClr>
            </a:solidFill>
            <a:ln w="38100">
              <a:noFill/>
              <a:round/>
              <a:headEnd/>
              <a:tailEnd/>
            </a:ln>
          </p:spPr>
          <p:txBody>
            <a:bodyPr wrap="none" anchor="ctr"/>
            <a:lstStyle/>
            <a:p>
              <a:pPr algn="ctr">
                <a:defRPr/>
              </a:pPr>
              <a:r>
                <a:rPr lang="en-US" sz="1300">
                  <a:ea typeface="+mn-ea"/>
                  <a:cs typeface="+mn-cs"/>
                </a:rPr>
                <a:t>Sos-1</a:t>
              </a:r>
            </a:p>
          </p:txBody>
        </p:sp>
        <p:sp>
          <p:nvSpPr>
            <p:cNvPr id="12320" name="Line 1152"/>
            <p:cNvSpPr>
              <a:spLocks noChangeShapeType="1"/>
            </p:cNvSpPr>
            <p:nvPr/>
          </p:nvSpPr>
          <p:spPr bwMode="auto">
            <a:xfrm rot="21290228" flipH="1">
              <a:off x="1975" y="2110"/>
              <a:ext cx="169" cy="189"/>
            </a:xfrm>
            <a:prstGeom prst="line">
              <a:avLst/>
            </a:prstGeom>
            <a:noFill/>
            <a:ln w="28575">
              <a:solidFill>
                <a:schemeClr val="bg1">
                  <a:lumMod val="75000"/>
                </a:schemeClr>
              </a:solidFill>
              <a:round/>
              <a:headEnd/>
              <a:tailEnd type="triangle" w="med" len="med"/>
            </a:ln>
          </p:spPr>
          <p:txBody>
            <a:bodyPr/>
            <a:lstStyle/>
            <a:p>
              <a:pPr>
                <a:defRPr/>
              </a:pPr>
              <a:endParaRPr lang="es-ES">
                <a:ea typeface="+mn-ea"/>
                <a:cs typeface="+mn-cs"/>
              </a:endParaRPr>
            </a:p>
          </p:txBody>
        </p:sp>
        <p:sp>
          <p:nvSpPr>
            <p:cNvPr id="78891" name="Line 1153"/>
            <p:cNvSpPr>
              <a:spLocks noChangeShapeType="1"/>
            </p:cNvSpPr>
            <p:nvPr/>
          </p:nvSpPr>
          <p:spPr bwMode="auto">
            <a:xfrm rot="21290228" flipH="1">
              <a:off x="2721" y="2759"/>
              <a:ext cx="14" cy="139"/>
            </a:xfrm>
            <a:prstGeom prst="line">
              <a:avLst/>
            </a:prstGeom>
            <a:noFill/>
            <a:ln w="28575">
              <a:solidFill>
                <a:schemeClr val="tx1"/>
              </a:solidFill>
              <a:round/>
              <a:headEnd/>
              <a:tailEnd type="triangle" w="med" len="med"/>
            </a:ln>
          </p:spPr>
          <p:txBody>
            <a:bodyPr>
              <a:prstTxWarp prst="textNoShape">
                <a:avLst/>
              </a:prstTxWarp>
            </a:bodyPr>
            <a:lstStyle/>
            <a:p>
              <a:endParaRPr lang="en-US"/>
            </a:p>
          </p:txBody>
        </p:sp>
        <p:sp>
          <p:nvSpPr>
            <p:cNvPr id="78892" name="Line 1154"/>
            <p:cNvSpPr>
              <a:spLocks noChangeShapeType="1"/>
            </p:cNvSpPr>
            <p:nvPr/>
          </p:nvSpPr>
          <p:spPr bwMode="auto">
            <a:xfrm rot="21290228" flipH="1">
              <a:off x="2721" y="3048"/>
              <a:ext cx="14" cy="139"/>
            </a:xfrm>
            <a:prstGeom prst="line">
              <a:avLst/>
            </a:prstGeom>
            <a:noFill/>
            <a:ln w="28575">
              <a:solidFill>
                <a:schemeClr val="tx1"/>
              </a:solidFill>
              <a:round/>
              <a:headEnd/>
              <a:tailEnd type="triangle" w="med" len="med"/>
            </a:ln>
          </p:spPr>
          <p:txBody>
            <a:bodyPr>
              <a:prstTxWarp prst="textNoShape">
                <a:avLst/>
              </a:prstTxWarp>
            </a:bodyPr>
            <a:lstStyle/>
            <a:p>
              <a:endParaRPr lang="en-US"/>
            </a:p>
          </p:txBody>
        </p:sp>
        <p:sp>
          <p:nvSpPr>
            <p:cNvPr id="78893" name="Line 1155"/>
            <p:cNvSpPr>
              <a:spLocks noChangeShapeType="1"/>
            </p:cNvSpPr>
            <p:nvPr/>
          </p:nvSpPr>
          <p:spPr bwMode="auto">
            <a:xfrm rot="21290228" flipH="1">
              <a:off x="3683" y="2753"/>
              <a:ext cx="14" cy="139"/>
            </a:xfrm>
            <a:prstGeom prst="line">
              <a:avLst/>
            </a:prstGeom>
            <a:noFill/>
            <a:ln w="28575">
              <a:solidFill>
                <a:schemeClr val="tx1"/>
              </a:solidFill>
              <a:round/>
              <a:headEnd/>
              <a:tailEnd type="triangle" w="med" len="med"/>
            </a:ln>
          </p:spPr>
          <p:txBody>
            <a:bodyPr>
              <a:prstTxWarp prst="textNoShape">
                <a:avLst/>
              </a:prstTxWarp>
            </a:bodyPr>
            <a:lstStyle/>
            <a:p>
              <a:endParaRPr lang="en-US"/>
            </a:p>
          </p:txBody>
        </p:sp>
      </p:grpSp>
      <p:sp>
        <p:nvSpPr>
          <p:cNvPr id="12297" name="Rectangle 1157"/>
          <p:cNvSpPr>
            <a:spLocks noGrp="1" noChangeArrowheads="1"/>
          </p:cNvSpPr>
          <p:nvPr>
            <p:ph type="title"/>
          </p:nvPr>
        </p:nvSpPr>
        <p:spPr/>
        <p:txBody>
          <a:bodyPr>
            <a:normAutofit fontScale="90000"/>
          </a:bodyPr>
          <a:lstStyle/>
          <a:p>
            <a:pPr eaLnBrk="1" hangingPunct="1">
              <a:defRPr/>
            </a:pPr>
            <a:r>
              <a:rPr lang="en-US" sz="3600" dirty="0" smtClean="0"/>
              <a:t>EGF Pathway – Unscathed in mutant K-</a:t>
            </a:r>
            <a:r>
              <a:rPr lang="en-US" sz="3600" dirty="0" err="1" smtClean="0"/>
              <a:t>ras</a:t>
            </a:r>
            <a:endParaRPr lang="en-US" sz="3600" dirty="0" smtClean="0"/>
          </a:p>
        </p:txBody>
      </p:sp>
      <p:sp>
        <p:nvSpPr>
          <p:cNvPr id="78858" name="AutoShape 3"/>
          <p:cNvSpPr>
            <a:spLocks noChangeAspect="1" noChangeArrowheads="1" noTextEdit="1"/>
          </p:cNvSpPr>
          <p:nvPr/>
        </p:nvSpPr>
        <p:spPr bwMode="auto">
          <a:xfrm>
            <a:off x="2516188" y="2106613"/>
            <a:ext cx="1041400" cy="1223962"/>
          </a:xfrm>
          <a:prstGeom prst="rect">
            <a:avLst/>
          </a:prstGeom>
          <a:noFill/>
          <a:ln w="9525">
            <a:noFill/>
            <a:miter lim="800000"/>
            <a:headEnd/>
            <a:tailEnd/>
          </a:ln>
        </p:spPr>
        <p:txBody>
          <a:bodyPr>
            <a:prstTxWarp prst="textNoShape">
              <a:avLst/>
            </a:prstTxWarp>
          </a:bodyPr>
          <a:lstStyle/>
          <a:p>
            <a:endParaRPr lang="en-US"/>
          </a:p>
        </p:txBody>
      </p:sp>
      <p:sp>
        <p:nvSpPr>
          <p:cNvPr id="78859" name="Freeform 5"/>
          <p:cNvSpPr>
            <a:spLocks/>
          </p:cNvSpPr>
          <p:nvPr/>
        </p:nvSpPr>
        <p:spPr bwMode="auto">
          <a:xfrm>
            <a:off x="2643188" y="2143125"/>
            <a:ext cx="342900" cy="1185863"/>
          </a:xfrm>
          <a:custGeom>
            <a:avLst/>
            <a:gdLst>
              <a:gd name="T0" fmla="*/ 2147483647 w 216"/>
              <a:gd name="T1" fmla="*/ 2147483647 h 747"/>
              <a:gd name="T2" fmla="*/ 2147483647 w 216"/>
              <a:gd name="T3" fmla="*/ 2147483647 h 747"/>
              <a:gd name="T4" fmla="*/ 0 w 216"/>
              <a:gd name="T5" fmla="*/ 0 h 747"/>
              <a:gd name="T6" fmla="*/ 0 60000 65536"/>
              <a:gd name="T7" fmla="*/ 0 60000 65536"/>
              <a:gd name="T8" fmla="*/ 0 60000 65536"/>
              <a:gd name="T9" fmla="*/ 0 w 216"/>
              <a:gd name="T10" fmla="*/ 0 h 747"/>
              <a:gd name="T11" fmla="*/ 216 w 216"/>
              <a:gd name="T12" fmla="*/ 747 h 747"/>
            </a:gdLst>
            <a:ahLst/>
            <a:cxnLst>
              <a:cxn ang="T6">
                <a:pos x="T0" y="T1"/>
              </a:cxn>
              <a:cxn ang="T7">
                <a:pos x="T2" y="T3"/>
              </a:cxn>
              <a:cxn ang="T8">
                <a:pos x="T4" y="T5"/>
              </a:cxn>
            </a:cxnLst>
            <a:rect l="T9" t="T10" r="T11" b="T12"/>
            <a:pathLst>
              <a:path w="216" h="747">
                <a:moveTo>
                  <a:pt x="216" y="747"/>
                </a:moveTo>
                <a:lnTo>
                  <a:pt x="216" y="216"/>
                </a:lnTo>
                <a:lnTo>
                  <a:pt x="0" y="0"/>
                </a:lnTo>
              </a:path>
            </a:pathLst>
          </a:custGeom>
          <a:noFill/>
          <a:ln w="76200">
            <a:solidFill>
              <a:schemeClr val="accent1"/>
            </a:solidFill>
            <a:miter lim="800000"/>
            <a:headEnd/>
            <a:tailEnd/>
          </a:ln>
        </p:spPr>
        <p:txBody>
          <a:bodyPr>
            <a:prstTxWarp prst="textNoShape">
              <a:avLst/>
            </a:prstTxWarp>
          </a:bodyPr>
          <a:lstStyle/>
          <a:p>
            <a:endParaRPr lang="es-ES"/>
          </a:p>
        </p:txBody>
      </p:sp>
      <p:sp>
        <p:nvSpPr>
          <p:cNvPr id="78860" name="Freeform 6"/>
          <p:cNvSpPr>
            <a:spLocks/>
          </p:cNvSpPr>
          <p:nvPr/>
        </p:nvSpPr>
        <p:spPr bwMode="auto">
          <a:xfrm>
            <a:off x="3097213" y="2143125"/>
            <a:ext cx="342900" cy="1185863"/>
          </a:xfrm>
          <a:custGeom>
            <a:avLst/>
            <a:gdLst>
              <a:gd name="T0" fmla="*/ 2147483647 w 216"/>
              <a:gd name="T1" fmla="*/ 0 h 747"/>
              <a:gd name="T2" fmla="*/ 0 w 216"/>
              <a:gd name="T3" fmla="*/ 2147483647 h 747"/>
              <a:gd name="T4" fmla="*/ 0 w 216"/>
              <a:gd name="T5" fmla="*/ 2147483647 h 747"/>
              <a:gd name="T6" fmla="*/ 0 60000 65536"/>
              <a:gd name="T7" fmla="*/ 0 60000 65536"/>
              <a:gd name="T8" fmla="*/ 0 60000 65536"/>
              <a:gd name="T9" fmla="*/ 0 w 216"/>
              <a:gd name="T10" fmla="*/ 0 h 747"/>
              <a:gd name="T11" fmla="*/ 216 w 216"/>
              <a:gd name="T12" fmla="*/ 747 h 747"/>
            </a:gdLst>
            <a:ahLst/>
            <a:cxnLst>
              <a:cxn ang="T6">
                <a:pos x="T0" y="T1"/>
              </a:cxn>
              <a:cxn ang="T7">
                <a:pos x="T2" y="T3"/>
              </a:cxn>
              <a:cxn ang="T8">
                <a:pos x="T4" y="T5"/>
              </a:cxn>
            </a:cxnLst>
            <a:rect l="T9" t="T10" r="T11" b="T12"/>
            <a:pathLst>
              <a:path w="216" h="747">
                <a:moveTo>
                  <a:pt x="216" y="0"/>
                </a:moveTo>
                <a:lnTo>
                  <a:pt x="0" y="216"/>
                </a:lnTo>
                <a:lnTo>
                  <a:pt x="0" y="747"/>
                </a:lnTo>
              </a:path>
            </a:pathLst>
          </a:custGeom>
          <a:noFill/>
          <a:ln w="76200">
            <a:solidFill>
              <a:schemeClr val="accent1"/>
            </a:solidFill>
            <a:miter lim="800000"/>
            <a:headEnd/>
            <a:tailEnd/>
          </a:ln>
        </p:spPr>
        <p:txBody>
          <a:bodyPr>
            <a:prstTxWarp prst="textNoShape">
              <a:avLst/>
            </a:prstTxWarp>
          </a:bodyPr>
          <a:lstStyle/>
          <a:p>
            <a:endParaRPr lang="es-ES"/>
          </a:p>
        </p:txBody>
      </p:sp>
      <p:sp>
        <p:nvSpPr>
          <p:cNvPr id="78861" name="Line 7"/>
          <p:cNvSpPr>
            <a:spLocks noChangeShapeType="1"/>
          </p:cNvSpPr>
          <p:nvPr/>
        </p:nvSpPr>
        <p:spPr bwMode="auto">
          <a:xfrm>
            <a:off x="2543175" y="2225675"/>
            <a:ext cx="295275" cy="296863"/>
          </a:xfrm>
          <a:prstGeom prst="line">
            <a:avLst/>
          </a:prstGeom>
          <a:noFill/>
          <a:ln w="76200">
            <a:solidFill>
              <a:schemeClr val="accent1"/>
            </a:solidFill>
            <a:miter lim="800000"/>
            <a:headEnd/>
            <a:tailEnd/>
          </a:ln>
        </p:spPr>
        <p:txBody>
          <a:bodyPr>
            <a:prstTxWarp prst="textNoShape">
              <a:avLst/>
            </a:prstTxWarp>
          </a:bodyPr>
          <a:lstStyle/>
          <a:p>
            <a:endParaRPr lang="en-US"/>
          </a:p>
        </p:txBody>
      </p:sp>
      <p:sp>
        <p:nvSpPr>
          <p:cNvPr id="78862" name="Line 8"/>
          <p:cNvSpPr>
            <a:spLocks noChangeShapeType="1"/>
          </p:cNvSpPr>
          <p:nvPr/>
        </p:nvSpPr>
        <p:spPr bwMode="auto">
          <a:xfrm flipH="1">
            <a:off x="3232150" y="2228850"/>
            <a:ext cx="298450" cy="295275"/>
          </a:xfrm>
          <a:prstGeom prst="line">
            <a:avLst/>
          </a:prstGeom>
          <a:noFill/>
          <a:ln w="76200">
            <a:solidFill>
              <a:schemeClr val="accent1"/>
            </a:solidFill>
            <a:miter lim="800000"/>
            <a:headEnd/>
            <a:tailEnd/>
          </a:ln>
        </p:spPr>
        <p:txBody>
          <a:bodyPr>
            <a:prstTxWarp prst="textNoShape">
              <a:avLst/>
            </a:prstTxWarp>
          </a:bodyPr>
          <a:lstStyle/>
          <a:p>
            <a:endParaRPr lang="en-US"/>
          </a:p>
        </p:txBody>
      </p:sp>
      <p:sp>
        <p:nvSpPr>
          <p:cNvPr id="78863" name="Line 9"/>
          <p:cNvSpPr>
            <a:spLocks noChangeShapeType="1"/>
          </p:cNvSpPr>
          <p:nvPr/>
        </p:nvSpPr>
        <p:spPr bwMode="auto">
          <a:xfrm>
            <a:off x="2638425" y="2141538"/>
            <a:ext cx="149225" cy="147637"/>
          </a:xfrm>
          <a:prstGeom prst="line">
            <a:avLst/>
          </a:prstGeom>
          <a:noFill/>
          <a:ln w="76200">
            <a:solidFill>
              <a:srgbClr val="F6A108"/>
            </a:solidFill>
            <a:miter lim="800000"/>
            <a:headEnd/>
            <a:tailEnd/>
          </a:ln>
        </p:spPr>
        <p:txBody>
          <a:bodyPr>
            <a:prstTxWarp prst="textNoShape">
              <a:avLst/>
            </a:prstTxWarp>
          </a:bodyPr>
          <a:lstStyle/>
          <a:p>
            <a:endParaRPr lang="en-US"/>
          </a:p>
        </p:txBody>
      </p:sp>
      <p:sp>
        <p:nvSpPr>
          <p:cNvPr id="78864" name="Line 10"/>
          <p:cNvSpPr>
            <a:spLocks noChangeShapeType="1"/>
          </p:cNvSpPr>
          <p:nvPr/>
        </p:nvSpPr>
        <p:spPr bwMode="auto">
          <a:xfrm>
            <a:off x="2540000" y="2220913"/>
            <a:ext cx="147638" cy="149225"/>
          </a:xfrm>
          <a:prstGeom prst="line">
            <a:avLst/>
          </a:prstGeom>
          <a:noFill/>
          <a:ln w="76200">
            <a:solidFill>
              <a:srgbClr val="F6A108"/>
            </a:solidFill>
            <a:miter lim="800000"/>
            <a:headEnd/>
            <a:tailEnd/>
          </a:ln>
        </p:spPr>
        <p:txBody>
          <a:bodyPr>
            <a:prstTxWarp prst="textNoShape">
              <a:avLst/>
            </a:prstTxWarp>
          </a:bodyPr>
          <a:lstStyle/>
          <a:p>
            <a:endParaRPr lang="en-US"/>
          </a:p>
        </p:txBody>
      </p:sp>
      <p:sp>
        <p:nvSpPr>
          <p:cNvPr id="78865" name="Line 11"/>
          <p:cNvSpPr>
            <a:spLocks noChangeShapeType="1"/>
          </p:cNvSpPr>
          <p:nvPr/>
        </p:nvSpPr>
        <p:spPr bwMode="auto">
          <a:xfrm flipH="1">
            <a:off x="3305175" y="2133600"/>
            <a:ext cx="147638" cy="146050"/>
          </a:xfrm>
          <a:prstGeom prst="line">
            <a:avLst/>
          </a:prstGeom>
          <a:noFill/>
          <a:ln w="76200">
            <a:solidFill>
              <a:srgbClr val="F6A108"/>
            </a:solidFill>
            <a:miter lim="800000"/>
            <a:headEnd/>
            <a:tailEnd/>
          </a:ln>
        </p:spPr>
        <p:txBody>
          <a:bodyPr>
            <a:prstTxWarp prst="textNoShape">
              <a:avLst/>
            </a:prstTxWarp>
          </a:bodyPr>
          <a:lstStyle/>
          <a:p>
            <a:endParaRPr lang="en-US"/>
          </a:p>
        </p:txBody>
      </p:sp>
      <p:sp>
        <p:nvSpPr>
          <p:cNvPr id="78866" name="Line 12"/>
          <p:cNvSpPr>
            <a:spLocks noChangeShapeType="1"/>
          </p:cNvSpPr>
          <p:nvPr/>
        </p:nvSpPr>
        <p:spPr bwMode="auto">
          <a:xfrm flipH="1">
            <a:off x="3390900" y="2225675"/>
            <a:ext cx="147638" cy="149225"/>
          </a:xfrm>
          <a:prstGeom prst="line">
            <a:avLst/>
          </a:prstGeom>
          <a:noFill/>
          <a:ln w="76200">
            <a:solidFill>
              <a:srgbClr val="F6A108"/>
            </a:solidFill>
            <a:miter lim="800000"/>
            <a:headEnd/>
            <a:tailEnd/>
          </a:ln>
        </p:spPr>
        <p:txBody>
          <a:bodyPr>
            <a:prstTxWarp prst="textNoShape">
              <a:avLst/>
            </a:prstTxWarp>
          </a:bodyPr>
          <a:lstStyle/>
          <a:p>
            <a:endParaRPr lang="en-US"/>
          </a:p>
        </p:txBody>
      </p:sp>
    </p:spTree>
  </p:cSld>
  <p:clrMapOvr>
    <a:masterClrMapping/>
  </p:clrMapOvr>
  <p:transition xmlns:p14="http://schemas.microsoft.com/office/powerpoint/2010/main">
    <p:fade/>
  </p:transition>
  <p:timing>
    <p:tnLst>
      <p:par>
        <p:cTn xmlns:p14="http://schemas.microsoft.com/office/powerpoint/2010/mai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4578" name="2 Marcador de pie de página"/>
          <p:cNvSpPr>
            <a:spLocks noGrp="1"/>
          </p:cNvSpPr>
          <p:nvPr>
            <p:ph type="ftr" sz="quarter" idx="10"/>
          </p:nvPr>
        </p:nvSpPr>
        <p:spPr>
          <a:noFill/>
        </p:spPr>
        <p:txBody>
          <a:bodyPr/>
          <a:lstStyle/>
          <a:p>
            <a:r>
              <a:rPr lang="de-DE"/>
              <a:t>Page </a:t>
            </a:r>
            <a:r>
              <a:rPr lang="de-DE">
                <a:sym typeface="Wingdings" charset="2"/>
              </a:rPr>
              <a:t></a:t>
            </a:r>
            <a:r>
              <a:rPr lang="de-DE"/>
              <a:t> </a:t>
            </a:r>
            <a:fld id="{32F411E6-8B04-854D-B08F-EC9A2A9283F0}" type="slidenum">
              <a:rPr lang="de-DE"/>
              <a:pPr/>
              <a:t>4</a:t>
            </a:fld>
            <a:endParaRPr lang="de-DE"/>
          </a:p>
        </p:txBody>
      </p:sp>
      <p:sp>
        <p:nvSpPr>
          <p:cNvPr id="24579" name="Rectangle 16"/>
          <p:cNvSpPr>
            <a:spLocks noGrp="1" noChangeArrowheads="1"/>
          </p:cNvSpPr>
          <p:nvPr>
            <p:ph type="title"/>
          </p:nvPr>
        </p:nvSpPr>
        <p:spPr/>
        <p:txBody>
          <a:bodyPr/>
          <a:lstStyle/>
          <a:p>
            <a:r>
              <a:rPr lang="es-ES_tradnl" noProof="1" smtClean="0"/>
              <a:t>Mutaciones somáticas progresivas en cáncer de colon</a:t>
            </a:r>
            <a:endParaRPr noProof="1"/>
          </a:p>
        </p:txBody>
      </p:sp>
      <p:grpSp>
        <p:nvGrpSpPr>
          <p:cNvPr id="2" name="Group 3"/>
          <p:cNvGrpSpPr>
            <a:grpSpLocks/>
          </p:cNvGrpSpPr>
          <p:nvPr/>
        </p:nvGrpSpPr>
        <p:grpSpPr bwMode="auto">
          <a:xfrm>
            <a:off x="328613" y="3230563"/>
            <a:ext cx="8505825" cy="987425"/>
            <a:chOff x="207" y="1867"/>
            <a:chExt cx="5358" cy="622"/>
          </a:xfrm>
        </p:grpSpPr>
        <p:sp>
          <p:nvSpPr>
            <p:cNvPr id="56324" name="AutoShape 4"/>
            <p:cNvSpPr>
              <a:spLocks noChangeArrowheads="1"/>
            </p:cNvSpPr>
            <p:nvPr/>
          </p:nvSpPr>
          <p:spPr bwMode="gray">
            <a:xfrm>
              <a:off x="207" y="1867"/>
              <a:ext cx="1143" cy="622"/>
            </a:xfrm>
            <a:prstGeom prst="homePlate">
              <a:avLst>
                <a:gd name="adj" fmla="val 26756"/>
              </a:avLst>
            </a:prstGeom>
            <a:solidFill>
              <a:schemeClr val="tx2"/>
            </a:solidFill>
            <a:ln w="12700">
              <a:solidFill>
                <a:srgbClr val="FFFFFF"/>
              </a:solidFill>
              <a:miter lim="800000"/>
              <a:headEnd/>
              <a:tailEnd/>
            </a:ln>
            <a:effectLst>
              <a:outerShdw blurRad="63500" dist="53882" dir="2700000" algn="ctr" rotWithShape="0">
                <a:srgbClr val="000000">
                  <a:alpha val="50000"/>
                </a:srgbClr>
              </a:outerShdw>
            </a:effectLst>
          </p:spPr>
          <p:txBody>
            <a:bodyPr lIns="46800" tIns="46800" rIns="46800" bIns="46800" anchor="ctr">
              <a:prstTxWarp prst="textNoShape">
                <a:avLst/>
              </a:prstTxWarp>
            </a:bodyPr>
            <a:lstStyle/>
            <a:p>
              <a:pPr algn="ctr" eaLnBrk="0" hangingPunct="0"/>
              <a:r>
                <a:rPr lang="es-ES_tradnl" sz="1800" b="1" noProof="1" smtClean="0">
                  <a:solidFill>
                    <a:srgbClr val="FFFFFF"/>
                  </a:solidFill>
                </a:rPr>
                <a:t>Normal</a:t>
              </a:r>
              <a:endParaRPr sz="1800" b="1" noProof="1">
                <a:solidFill>
                  <a:srgbClr val="FFFFFF"/>
                </a:solidFill>
              </a:endParaRPr>
            </a:p>
          </p:txBody>
        </p:sp>
        <p:sp>
          <p:nvSpPr>
            <p:cNvPr id="56325" name="AutoShape 5"/>
            <p:cNvSpPr>
              <a:spLocks noChangeArrowheads="1"/>
            </p:cNvSpPr>
            <p:nvPr/>
          </p:nvSpPr>
          <p:spPr bwMode="gray">
            <a:xfrm>
              <a:off x="1261" y="1867"/>
              <a:ext cx="1147" cy="622"/>
            </a:xfrm>
            <a:prstGeom prst="chevron">
              <a:avLst>
                <a:gd name="adj" fmla="val 26688"/>
              </a:avLst>
            </a:prstGeom>
            <a:solidFill>
              <a:schemeClr val="accent1"/>
            </a:solidFill>
            <a:ln w="12700">
              <a:solidFill>
                <a:srgbClr val="FFFFFF"/>
              </a:solidFill>
              <a:miter lim="800000"/>
              <a:headEnd/>
              <a:tailEnd/>
            </a:ln>
            <a:effectLst>
              <a:outerShdw blurRad="63500" dist="53882" dir="2700000" algn="ctr" rotWithShape="0">
                <a:srgbClr val="000000">
                  <a:alpha val="50000"/>
                </a:srgbClr>
              </a:outerShdw>
            </a:effectLst>
          </p:spPr>
          <p:txBody>
            <a:bodyPr lIns="118800" tIns="46800" rIns="46800" bIns="46800" anchor="ctr">
              <a:prstTxWarp prst="textNoShape">
                <a:avLst/>
              </a:prstTxWarp>
            </a:bodyPr>
            <a:lstStyle/>
            <a:p>
              <a:pPr marL="171450" algn="ctr" eaLnBrk="0" hangingPunct="0"/>
              <a:r>
                <a:rPr lang="es-ES_tradnl" sz="1600" b="1" noProof="1" smtClean="0">
                  <a:solidFill>
                    <a:srgbClr val="FFFFFF"/>
                  </a:solidFill>
                </a:rPr>
                <a:t>Adenoma</a:t>
              </a:r>
              <a:endParaRPr sz="1600" b="1" noProof="1">
                <a:solidFill>
                  <a:srgbClr val="FFFFFF"/>
                </a:solidFill>
              </a:endParaRPr>
            </a:p>
          </p:txBody>
        </p:sp>
        <p:sp>
          <p:nvSpPr>
            <p:cNvPr id="56326" name="AutoShape 6"/>
            <p:cNvSpPr>
              <a:spLocks noChangeArrowheads="1"/>
            </p:cNvSpPr>
            <p:nvPr/>
          </p:nvSpPr>
          <p:spPr bwMode="gray">
            <a:xfrm>
              <a:off x="2316" y="1867"/>
              <a:ext cx="1143" cy="622"/>
            </a:xfrm>
            <a:prstGeom prst="chevron">
              <a:avLst>
                <a:gd name="adj" fmla="val 26594"/>
              </a:avLst>
            </a:prstGeom>
            <a:solidFill>
              <a:schemeClr val="accent2"/>
            </a:solidFill>
            <a:ln w="12700">
              <a:solidFill>
                <a:srgbClr val="FFFFFF"/>
              </a:solidFill>
              <a:miter lim="800000"/>
              <a:headEnd/>
              <a:tailEnd/>
            </a:ln>
            <a:effectLst>
              <a:outerShdw blurRad="63500" dist="53882" dir="2700000" algn="ctr" rotWithShape="0">
                <a:srgbClr val="000000">
                  <a:alpha val="50000"/>
                </a:srgbClr>
              </a:outerShdw>
            </a:effectLst>
          </p:spPr>
          <p:txBody>
            <a:bodyPr lIns="118800" tIns="46800" rIns="46800" bIns="46800" anchor="ctr">
              <a:prstTxWarp prst="textNoShape">
                <a:avLst/>
              </a:prstTxWarp>
            </a:bodyPr>
            <a:lstStyle/>
            <a:p>
              <a:pPr marL="171450" algn="ctr" eaLnBrk="0" hangingPunct="0"/>
              <a:r>
                <a:rPr lang="es-ES_tradnl" sz="1400" b="1" noProof="1" smtClean="0">
                  <a:solidFill>
                    <a:srgbClr val="FFFFFF"/>
                  </a:solidFill>
                </a:rPr>
                <a:t>Adenoma avanzado</a:t>
              </a:r>
              <a:endParaRPr sz="1400" b="1" noProof="1">
                <a:solidFill>
                  <a:srgbClr val="FFFFFF"/>
                </a:solidFill>
              </a:endParaRPr>
            </a:p>
          </p:txBody>
        </p:sp>
        <p:sp>
          <p:nvSpPr>
            <p:cNvPr id="56327" name="AutoShape 7"/>
            <p:cNvSpPr>
              <a:spLocks noChangeArrowheads="1"/>
            </p:cNvSpPr>
            <p:nvPr/>
          </p:nvSpPr>
          <p:spPr bwMode="gray">
            <a:xfrm>
              <a:off x="3369" y="1867"/>
              <a:ext cx="1143" cy="622"/>
            </a:xfrm>
            <a:prstGeom prst="chevron">
              <a:avLst>
                <a:gd name="adj" fmla="val 26594"/>
              </a:avLst>
            </a:prstGeom>
            <a:solidFill>
              <a:schemeClr val="hlink"/>
            </a:solidFill>
            <a:ln w="12700">
              <a:solidFill>
                <a:srgbClr val="FFFFFF"/>
              </a:solidFill>
              <a:miter lim="800000"/>
              <a:headEnd/>
              <a:tailEnd/>
            </a:ln>
            <a:effectLst>
              <a:outerShdw blurRad="63500" dist="53882" dir="2700000" algn="ctr" rotWithShape="0">
                <a:srgbClr val="000000">
                  <a:alpha val="50000"/>
                </a:srgbClr>
              </a:outerShdw>
            </a:effectLst>
          </p:spPr>
          <p:txBody>
            <a:bodyPr lIns="118800" tIns="46800" rIns="46800" bIns="46800" anchor="ctr">
              <a:prstTxWarp prst="textNoShape">
                <a:avLst/>
              </a:prstTxWarp>
            </a:bodyPr>
            <a:lstStyle/>
            <a:p>
              <a:pPr marL="171450" algn="ctr" eaLnBrk="0" hangingPunct="0"/>
              <a:r>
                <a:rPr lang="es-ES_tradnl" sz="1400" b="1" noProof="1" smtClean="0">
                  <a:solidFill>
                    <a:srgbClr val="FFFFFF"/>
                  </a:solidFill>
                </a:rPr>
                <a:t>Carcinoma</a:t>
              </a:r>
              <a:endParaRPr sz="1400" b="1" noProof="1">
                <a:solidFill>
                  <a:srgbClr val="FFFFFF"/>
                </a:solidFill>
              </a:endParaRPr>
            </a:p>
          </p:txBody>
        </p:sp>
        <p:sp>
          <p:nvSpPr>
            <p:cNvPr id="56328" name="AutoShape 8"/>
            <p:cNvSpPr>
              <a:spLocks noChangeArrowheads="1"/>
            </p:cNvSpPr>
            <p:nvPr/>
          </p:nvSpPr>
          <p:spPr bwMode="gray">
            <a:xfrm>
              <a:off x="4422" y="1867"/>
              <a:ext cx="1143" cy="622"/>
            </a:xfrm>
            <a:prstGeom prst="chevron">
              <a:avLst>
                <a:gd name="adj" fmla="val 26594"/>
              </a:avLst>
            </a:prstGeom>
            <a:solidFill>
              <a:schemeClr val="folHlink"/>
            </a:solidFill>
            <a:ln w="12700">
              <a:solidFill>
                <a:srgbClr val="FFFFFF"/>
              </a:solidFill>
              <a:miter lim="800000"/>
              <a:headEnd/>
              <a:tailEnd/>
            </a:ln>
            <a:effectLst>
              <a:outerShdw blurRad="63500" dist="53882" dir="2700000" algn="ctr" rotWithShape="0">
                <a:srgbClr val="000000">
                  <a:alpha val="50000"/>
                </a:srgbClr>
              </a:outerShdw>
            </a:effectLst>
          </p:spPr>
          <p:txBody>
            <a:bodyPr lIns="118800" tIns="46800" rIns="46800" bIns="46800" anchor="ctr">
              <a:prstTxWarp prst="textNoShape">
                <a:avLst/>
              </a:prstTxWarp>
            </a:bodyPr>
            <a:lstStyle/>
            <a:p>
              <a:pPr marL="171450" algn="ctr" eaLnBrk="0" hangingPunct="0"/>
              <a:r>
                <a:rPr lang="es-ES_tradnl" sz="1400" b="1" noProof="1" smtClean="0">
                  <a:solidFill>
                    <a:srgbClr val="FFFFFF"/>
                  </a:solidFill>
                </a:rPr>
                <a:t>Metástasis</a:t>
              </a:r>
              <a:endParaRPr sz="1400" b="1" noProof="1">
                <a:solidFill>
                  <a:srgbClr val="FFFFFF"/>
                </a:solidFill>
              </a:endParaRPr>
            </a:p>
          </p:txBody>
        </p:sp>
      </p:grpSp>
      <p:sp>
        <p:nvSpPr>
          <p:cNvPr id="24581" name="Rectangle 9"/>
          <p:cNvSpPr>
            <a:spLocks noChangeArrowheads="1"/>
          </p:cNvSpPr>
          <p:nvPr/>
        </p:nvSpPr>
        <p:spPr bwMode="gray">
          <a:xfrm>
            <a:off x="219075" y="1712913"/>
            <a:ext cx="2265363" cy="1355725"/>
          </a:xfrm>
          <a:prstGeom prst="rect">
            <a:avLst/>
          </a:prstGeom>
          <a:noFill/>
          <a:ln w="12700">
            <a:noFill/>
            <a:miter lim="800000"/>
            <a:headEnd/>
            <a:tailEnd/>
          </a:ln>
        </p:spPr>
        <p:txBody>
          <a:bodyPr lIns="108000" tIns="108000" rIns="72000" bIns="72000" anchor="b">
            <a:prstTxWarp prst="textNoShape">
              <a:avLst/>
            </a:prstTxWarp>
          </a:bodyPr>
          <a:lstStyle/>
          <a:p>
            <a:pPr>
              <a:spcBef>
                <a:spcPct val="25000"/>
              </a:spcBef>
            </a:pPr>
            <a:r>
              <a:rPr lang="es-ES_tradnl" sz="1600" noProof="1" smtClean="0"/>
              <a:t>Inactivación de la APC o Beta Catenina</a:t>
            </a:r>
            <a:endParaRPr sz="1600" noProof="1"/>
          </a:p>
        </p:txBody>
      </p:sp>
      <p:sp>
        <p:nvSpPr>
          <p:cNvPr id="24582" name="Rectangle 7"/>
          <p:cNvSpPr>
            <a:spLocks noChangeArrowheads="1"/>
          </p:cNvSpPr>
          <p:nvPr/>
        </p:nvSpPr>
        <p:spPr bwMode="gray">
          <a:xfrm>
            <a:off x="314325" y="1038225"/>
            <a:ext cx="5753100" cy="358775"/>
          </a:xfrm>
          <a:prstGeom prst="rect">
            <a:avLst/>
          </a:prstGeom>
          <a:noFill/>
          <a:ln w="9525">
            <a:noFill/>
            <a:miter lim="800000"/>
            <a:headEnd/>
            <a:tailEnd/>
          </a:ln>
        </p:spPr>
        <p:txBody>
          <a:bodyPr lIns="0" tIns="0" rIns="0" bIns="0" anchor="ctr">
            <a:prstTxWarp prst="textNoShape">
              <a:avLst/>
            </a:prstTxWarp>
          </a:bodyPr>
          <a:lstStyle/>
          <a:p>
            <a:pPr defTabSz="801688" eaLnBrk="0" hangingPunct="0"/>
            <a:r>
              <a:rPr lang="es-ES_tradnl" noProof="1" smtClean="0"/>
              <a:t>Vogelstein</a:t>
            </a:r>
            <a:endParaRPr noProof="1"/>
          </a:p>
        </p:txBody>
      </p:sp>
      <p:sp>
        <p:nvSpPr>
          <p:cNvPr id="24583" name="Rectangle 11"/>
          <p:cNvSpPr>
            <a:spLocks noChangeArrowheads="1"/>
          </p:cNvSpPr>
          <p:nvPr/>
        </p:nvSpPr>
        <p:spPr bwMode="gray">
          <a:xfrm>
            <a:off x="3527425" y="1712913"/>
            <a:ext cx="2197100" cy="1355725"/>
          </a:xfrm>
          <a:prstGeom prst="rect">
            <a:avLst/>
          </a:prstGeom>
          <a:noFill/>
          <a:ln w="12700">
            <a:noFill/>
            <a:miter lim="800000"/>
            <a:headEnd/>
            <a:tailEnd/>
          </a:ln>
        </p:spPr>
        <p:txBody>
          <a:bodyPr lIns="108000" tIns="108000" rIns="72000" bIns="72000" anchor="b">
            <a:prstTxWarp prst="textNoShape">
              <a:avLst/>
            </a:prstTxWarp>
          </a:bodyPr>
          <a:lstStyle/>
          <a:p>
            <a:pPr>
              <a:spcBef>
                <a:spcPct val="25000"/>
              </a:spcBef>
            </a:pPr>
            <a:r>
              <a:rPr lang="es-ES_tradnl" sz="1600" noProof="1" smtClean="0"/>
              <a:t>Inactivación del SMAD4 o TGFBeta</a:t>
            </a:r>
            <a:endParaRPr sz="1600" noProof="1"/>
          </a:p>
        </p:txBody>
      </p:sp>
      <p:sp>
        <p:nvSpPr>
          <p:cNvPr id="24584" name="Rectangle 12"/>
          <p:cNvSpPr>
            <a:spLocks noChangeArrowheads="1"/>
          </p:cNvSpPr>
          <p:nvPr/>
        </p:nvSpPr>
        <p:spPr bwMode="gray">
          <a:xfrm>
            <a:off x="6551613" y="1712913"/>
            <a:ext cx="2273300" cy="1355725"/>
          </a:xfrm>
          <a:prstGeom prst="rect">
            <a:avLst/>
          </a:prstGeom>
          <a:noFill/>
          <a:ln w="12700">
            <a:noFill/>
            <a:miter lim="800000"/>
            <a:headEnd/>
            <a:tailEnd/>
          </a:ln>
        </p:spPr>
        <p:txBody>
          <a:bodyPr lIns="108000" tIns="108000" rIns="72000" bIns="72000" anchor="b">
            <a:prstTxWarp prst="textNoShape">
              <a:avLst/>
            </a:prstTxWarp>
          </a:bodyPr>
          <a:lstStyle/>
          <a:p>
            <a:pPr algn="r">
              <a:spcBef>
                <a:spcPct val="25000"/>
              </a:spcBef>
            </a:pPr>
            <a:r>
              <a:rPr lang="es-ES_tradnl" sz="1600" noProof="1" smtClean="0"/>
              <a:t>Otras alteraciones</a:t>
            </a:r>
            <a:endParaRPr sz="1600" noProof="1"/>
          </a:p>
        </p:txBody>
      </p:sp>
      <p:sp>
        <p:nvSpPr>
          <p:cNvPr id="24585" name="Rectangle 13"/>
          <p:cNvSpPr>
            <a:spLocks noChangeArrowheads="1"/>
          </p:cNvSpPr>
          <p:nvPr/>
        </p:nvSpPr>
        <p:spPr bwMode="gray">
          <a:xfrm>
            <a:off x="1897063" y="4351338"/>
            <a:ext cx="2459037" cy="1355725"/>
          </a:xfrm>
          <a:prstGeom prst="rect">
            <a:avLst/>
          </a:prstGeom>
          <a:noFill/>
          <a:ln w="12700">
            <a:noFill/>
            <a:miter lim="800000"/>
            <a:headEnd/>
            <a:tailEnd/>
          </a:ln>
        </p:spPr>
        <p:txBody>
          <a:bodyPr lIns="108000" tIns="108000" rIns="72000" bIns="72000">
            <a:prstTxWarp prst="textNoShape">
              <a:avLst/>
            </a:prstTxWarp>
          </a:bodyPr>
          <a:lstStyle/>
          <a:p>
            <a:pPr>
              <a:spcBef>
                <a:spcPct val="25000"/>
              </a:spcBef>
            </a:pPr>
            <a:r>
              <a:rPr lang="es-ES_tradnl" sz="1600" noProof="1" smtClean="0"/>
              <a:t>Activación del BRAF o KRAS</a:t>
            </a:r>
            <a:endParaRPr sz="1600" noProof="1"/>
          </a:p>
        </p:txBody>
      </p:sp>
      <p:sp>
        <p:nvSpPr>
          <p:cNvPr id="24586" name="Rectangle 14"/>
          <p:cNvSpPr>
            <a:spLocks noChangeArrowheads="1"/>
          </p:cNvSpPr>
          <p:nvPr/>
        </p:nvSpPr>
        <p:spPr bwMode="gray">
          <a:xfrm>
            <a:off x="5216525" y="4351338"/>
            <a:ext cx="2273300" cy="1355725"/>
          </a:xfrm>
          <a:prstGeom prst="rect">
            <a:avLst/>
          </a:prstGeom>
          <a:noFill/>
          <a:ln w="12700">
            <a:noFill/>
            <a:miter lim="800000"/>
            <a:headEnd/>
            <a:tailEnd/>
          </a:ln>
        </p:spPr>
        <p:txBody>
          <a:bodyPr lIns="108000" tIns="108000" rIns="72000" bIns="72000">
            <a:prstTxWarp prst="textNoShape">
              <a:avLst/>
            </a:prstTxWarp>
          </a:bodyPr>
          <a:lstStyle/>
          <a:p>
            <a:pPr>
              <a:spcBef>
                <a:spcPct val="25000"/>
              </a:spcBef>
            </a:pPr>
            <a:r>
              <a:rPr lang="es-ES_tradnl" sz="1600" noProof="1" smtClean="0"/>
              <a:t>Inactivación p53</a:t>
            </a:r>
            <a:endParaRPr sz="1600" noProof="1"/>
          </a:p>
        </p:txBody>
      </p:sp>
      <p:sp>
        <p:nvSpPr>
          <p:cNvPr id="16" name="Rectangle 5"/>
          <p:cNvSpPr>
            <a:spLocks noChangeArrowheads="1"/>
          </p:cNvSpPr>
          <p:nvPr/>
        </p:nvSpPr>
        <p:spPr bwMode="gray">
          <a:xfrm>
            <a:off x="2895600" y="4984751"/>
            <a:ext cx="4164012" cy="360363"/>
          </a:xfrm>
          <a:prstGeom prst="rect">
            <a:avLst/>
          </a:prstGeom>
          <a:solidFill>
            <a:schemeClr val="accent2"/>
          </a:solidFill>
          <a:ln w="12700">
            <a:solidFill>
              <a:srgbClr val="C0C0C0"/>
            </a:solidFill>
            <a:miter lim="800000"/>
            <a:headEnd/>
            <a:tailEnd/>
          </a:ln>
        </p:spPr>
        <p:txBody>
          <a:bodyPr lIns="0" tIns="0" rIns="0" bIns="0" anchor="ctr">
            <a:prstTxWarp prst="textNoShape">
              <a:avLst/>
            </a:prstTxWarp>
          </a:bodyPr>
          <a:lstStyle/>
          <a:p>
            <a:pPr algn="ctr" defTabSz="801688" eaLnBrk="0" hangingPunct="0"/>
            <a:r>
              <a:rPr lang="es-ES_tradnl" b="1" noProof="1" smtClean="0">
                <a:solidFill>
                  <a:srgbClr val="FFFFFF"/>
                </a:solidFill>
              </a:rPr>
              <a:t>Inestabilidad genómica</a:t>
            </a:r>
            <a:endParaRPr sz="1800" b="1" noProof="1">
              <a:solidFill>
                <a:srgbClr val="FFFFFF"/>
              </a:solidFill>
            </a:endParaRPr>
          </a:p>
        </p:txBody>
      </p:sp>
      <p:sp>
        <p:nvSpPr>
          <p:cNvPr id="17" name="Rectangle 6"/>
          <p:cNvSpPr>
            <a:spLocks noChangeArrowheads="1"/>
          </p:cNvSpPr>
          <p:nvPr/>
        </p:nvSpPr>
        <p:spPr bwMode="gray">
          <a:xfrm>
            <a:off x="2895600" y="5345113"/>
            <a:ext cx="4164012" cy="827087"/>
          </a:xfrm>
          <a:prstGeom prst="rect">
            <a:avLst/>
          </a:prstGeom>
          <a:noFill/>
          <a:ln w="12700">
            <a:solidFill>
              <a:srgbClr val="C0C0C0"/>
            </a:solidFill>
            <a:miter lim="800000"/>
            <a:headEnd/>
            <a:tailEnd/>
          </a:ln>
        </p:spPr>
        <p:txBody>
          <a:bodyPr lIns="108000" tIns="108000" rIns="72000" bIns="72000">
            <a:prstTxWarp prst="textNoShape">
              <a:avLst/>
            </a:prstTxWarp>
          </a:bodyPr>
          <a:lstStyle/>
          <a:p>
            <a:pPr marL="190500" indent="-190500">
              <a:spcBef>
                <a:spcPct val="40000"/>
              </a:spcBef>
              <a:buClr>
                <a:schemeClr val="accent2"/>
              </a:buClr>
              <a:buFont typeface="Wingdings" charset="2"/>
              <a:buChar char="§"/>
            </a:pPr>
            <a:r>
              <a:rPr lang="es-ES_tradnl" sz="1800" noProof="1" smtClean="0"/>
              <a:t>Inestabilidad microsatelital (MIS)</a:t>
            </a:r>
          </a:p>
          <a:p>
            <a:pPr marL="190500" indent="-190500">
              <a:spcBef>
                <a:spcPct val="40000"/>
              </a:spcBef>
              <a:buClr>
                <a:schemeClr val="accent2"/>
              </a:buClr>
              <a:buFont typeface="Wingdings" charset="2"/>
              <a:buChar char="§"/>
            </a:pPr>
            <a:r>
              <a:rPr lang="es-ES_tradnl" noProof="1" smtClean="0"/>
              <a:t>Inestabilidad cromosómica (CIS)</a:t>
            </a:r>
            <a:endParaRPr lang="es-ES_tradnl" sz="1800" noProof="1" smtClean="0"/>
          </a:p>
        </p:txBody>
      </p:sp>
    </p:spTree>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37059" name="Rectangle 131"/>
          <p:cNvSpPr>
            <a:spLocks noGrp="1" noChangeArrowheads="1"/>
          </p:cNvSpPr>
          <p:nvPr>
            <p:ph type="title"/>
          </p:nvPr>
        </p:nvSpPr>
        <p:spPr/>
        <p:txBody>
          <a:bodyPr/>
          <a:lstStyle/>
          <a:p>
            <a:pPr>
              <a:defRPr/>
            </a:pPr>
            <a:r>
              <a:rPr lang="en-US">
                <a:ea typeface="+mj-ea"/>
              </a:rPr>
              <a:t>NCIC CTG C0.17: Overall Survival in </a:t>
            </a:r>
            <a:br>
              <a:rPr lang="en-US">
                <a:ea typeface="+mj-ea"/>
              </a:rPr>
            </a:br>
            <a:r>
              <a:rPr lang="en-US">
                <a:ea typeface="+mj-ea"/>
              </a:rPr>
              <a:t>K-ras Wild-Type Patients</a:t>
            </a:r>
          </a:p>
        </p:txBody>
      </p:sp>
      <p:sp>
        <p:nvSpPr>
          <p:cNvPr id="205827" name="Text Box 2061"/>
          <p:cNvSpPr txBox="1">
            <a:spLocks noChangeArrowheads="1"/>
          </p:cNvSpPr>
          <p:nvPr/>
        </p:nvSpPr>
        <p:spPr bwMode="auto">
          <a:xfrm>
            <a:off x="5707063" y="3081338"/>
            <a:ext cx="3257550" cy="779462"/>
          </a:xfrm>
          <a:prstGeom prst="rect">
            <a:avLst/>
          </a:prstGeom>
          <a:noFill/>
          <a:ln w="12700" cap="sq">
            <a:noFill/>
            <a:miter lim="800000"/>
            <a:headEnd type="none" w="sm" len="sm"/>
            <a:tailEnd type="none" w="sm" len="sm"/>
          </a:ln>
        </p:spPr>
        <p:txBody>
          <a:bodyPr wrap="none">
            <a:prstTxWarp prst="textNoShape">
              <a:avLst/>
            </a:prstTxWarp>
            <a:spAutoFit/>
          </a:bodyPr>
          <a:lstStyle/>
          <a:p>
            <a:pPr>
              <a:spcBef>
                <a:spcPct val="50000"/>
              </a:spcBef>
            </a:pPr>
            <a:r>
              <a:rPr lang="en-US" b="1">
                <a:solidFill>
                  <a:schemeClr val="accent2"/>
                </a:solidFill>
              </a:rPr>
              <a:t>HR </a:t>
            </a:r>
            <a:r>
              <a:rPr lang="en-US" b="1">
                <a:solidFill>
                  <a:schemeClr val="accent2"/>
                </a:solidFill>
                <a:ea typeface="Times New Roman" charset="0"/>
                <a:cs typeface="Times New Roman" charset="0"/>
              </a:rPr>
              <a:t>0.55</a:t>
            </a:r>
            <a:r>
              <a:rPr lang="en-US" b="1">
                <a:solidFill>
                  <a:srgbClr val="FFCC66"/>
                </a:solidFill>
                <a:ea typeface="Times New Roman" charset="0"/>
                <a:cs typeface="Times New Roman" charset="0"/>
              </a:rPr>
              <a:t>  </a:t>
            </a:r>
            <a:r>
              <a:rPr lang="en-US" b="1">
                <a:ea typeface="Times New Roman" charset="0"/>
                <a:cs typeface="Times New Roman" charset="0"/>
              </a:rPr>
              <a:t>95% CI  (0.41,0.74)  </a:t>
            </a:r>
          </a:p>
          <a:p>
            <a:pPr>
              <a:spcBef>
                <a:spcPct val="50000"/>
              </a:spcBef>
            </a:pPr>
            <a:r>
              <a:rPr lang="en-US" b="1">
                <a:ea typeface="Times New Roman" charset="0"/>
                <a:cs typeface="Times New Roman" charset="0"/>
              </a:rPr>
              <a:t>Log rank p-value: </a:t>
            </a:r>
            <a:r>
              <a:rPr lang="en-US" b="1">
                <a:solidFill>
                  <a:schemeClr val="accent2"/>
                </a:solidFill>
                <a:ea typeface="Times New Roman" charset="0"/>
                <a:cs typeface="Times New Roman" charset="0"/>
              </a:rPr>
              <a:t>&lt;0.0001</a:t>
            </a:r>
            <a:endParaRPr lang="en-US" b="1">
              <a:solidFill>
                <a:schemeClr val="accent2"/>
              </a:solidFill>
            </a:endParaRPr>
          </a:p>
        </p:txBody>
      </p:sp>
      <p:graphicFrame>
        <p:nvGraphicFramePr>
          <p:cNvPr id="626851" name="Group 163"/>
          <p:cNvGraphicFramePr>
            <a:graphicFrameLocks noGrp="1"/>
          </p:cNvGraphicFramePr>
          <p:nvPr/>
        </p:nvGraphicFramePr>
        <p:xfrm>
          <a:off x="4394200" y="1698625"/>
          <a:ext cx="4535488" cy="939800"/>
        </p:xfrm>
        <a:graphic>
          <a:graphicData uri="http://schemas.openxmlformats.org/drawingml/2006/table">
            <a:tbl>
              <a:tblPr/>
              <a:tblGrid>
                <a:gridCol w="2019300"/>
                <a:gridCol w="1292225"/>
                <a:gridCol w="1223963"/>
              </a:tblGrid>
              <a:tr h="309563">
                <a:tc>
                  <a:txBody>
                    <a:bodyPr/>
                    <a:lstStyle/>
                    <a:p>
                      <a:pPr marL="0" marR="0" lvl="0" indent="0" algn="ctr" defTabSz="914400" rtl="0" eaLnBrk="1" fontAlgn="base" latinLnBrk="0" hangingPunct="1">
                        <a:lnSpc>
                          <a:spcPct val="100000"/>
                        </a:lnSpc>
                        <a:spcBef>
                          <a:spcPct val="50000"/>
                        </a:spcBef>
                        <a:spcAft>
                          <a:spcPct val="0"/>
                        </a:spcAft>
                        <a:buClr>
                          <a:srgbClr val="FF0000"/>
                        </a:buClr>
                        <a:buSzTx/>
                        <a:buFont typeface="Wingdings" charset="2"/>
                        <a:buNone/>
                        <a:tabLst/>
                      </a:pPr>
                      <a:r>
                        <a:rPr kumimoji="0" lang="en-US" sz="1400" b="1" i="0" u="none" strike="noStrike" cap="none" normalizeH="0" baseline="0">
                          <a:ln>
                            <a:noFill/>
                          </a:ln>
                          <a:solidFill>
                            <a:schemeClr val="tx2"/>
                          </a:solidFill>
                          <a:effectLst/>
                          <a:latin typeface="Arial" charset="0"/>
                        </a:rPr>
                        <a:t>Study arm</a:t>
                      </a:r>
                    </a:p>
                  </a:txBody>
                  <a:tcPr horzOverflow="overflow">
                    <a:lnL>
                      <a:noFill/>
                    </a:lnL>
                    <a:lnR>
                      <a:noFill/>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
                          <a:srgbClr val="FF0000"/>
                        </a:buClr>
                        <a:buSzTx/>
                        <a:buFont typeface="Wingdings" charset="2"/>
                        <a:buNone/>
                        <a:tabLst/>
                      </a:pPr>
                      <a:r>
                        <a:rPr kumimoji="0" lang="en-US" sz="1400" b="1" i="0" u="none" strike="noStrike" cap="none" normalizeH="0" baseline="0">
                          <a:ln>
                            <a:noFill/>
                          </a:ln>
                          <a:solidFill>
                            <a:schemeClr val="tx2"/>
                          </a:solidFill>
                          <a:effectLst/>
                          <a:latin typeface="Arial" charset="0"/>
                        </a:rPr>
                        <a:t>MS (months)</a:t>
                      </a:r>
                    </a:p>
                  </a:txBody>
                  <a:tcPr horzOverflow="overflow">
                    <a:lnL>
                      <a:noFill/>
                    </a:lnL>
                    <a:lnR>
                      <a:noFill/>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
                          <a:srgbClr val="FF0000"/>
                        </a:buClr>
                        <a:buSzTx/>
                        <a:buFont typeface="Wingdings" charset="2"/>
                        <a:buNone/>
                        <a:tabLst/>
                      </a:pPr>
                      <a:r>
                        <a:rPr kumimoji="0" lang="en-US" sz="1400" b="1" i="0" u="none" strike="noStrike" cap="none" normalizeH="0" baseline="0">
                          <a:ln>
                            <a:noFill/>
                          </a:ln>
                          <a:solidFill>
                            <a:schemeClr val="tx2"/>
                          </a:solidFill>
                          <a:effectLst/>
                          <a:latin typeface="Arial" charset="0"/>
                        </a:rPr>
                        <a:t>95% CI</a:t>
                      </a:r>
                    </a:p>
                  </a:txBody>
                  <a:tcPr horzOverflow="overflow">
                    <a:lnL>
                      <a:noFill/>
                    </a:lnL>
                    <a:lnR>
                      <a:noFill/>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lnTlToBr>
                      <a:noFill/>
                    </a:lnTlToBr>
                    <a:lnBlToTr>
                      <a:noFill/>
                    </a:lnBlToTr>
                    <a:noFill/>
                  </a:tcPr>
                </a:tc>
              </a:tr>
              <a:tr h="180975">
                <a:tc>
                  <a:txBody>
                    <a:bodyPr/>
                    <a:lstStyle/>
                    <a:p>
                      <a:pPr marL="0" marR="0" lvl="0" indent="0" algn="ctr" defTabSz="914400" rtl="0" eaLnBrk="1" fontAlgn="base" latinLnBrk="0" hangingPunct="1">
                        <a:lnSpc>
                          <a:spcPct val="100000"/>
                        </a:lnSpc>
                        <a:spcBef>
                          <a:spcPct val="50000"/>
                        </a:spcBef>
                        <a:spcAft>
                          <a:spcPct val="0"/>
                        </a:spcAft>
                        <a:buClr>
                          <a:srgbClr val="FF0000"/>
                        </a:buClr>
                        <a:buSzTx/>
                        <a:buFont typeface="Wingdings" charset="2"/>
                        <a:buNone/>
                        <a:tabLst/>
                      </a:pPr>
                      <a:r>
                        <a:rPr kumimoji="0" lang="en-US" sz="1400" b="1" i="0" u="none" strike="noStrike" cap="none" normalizeH="0" baseline="0">
                          <a:ln>
                            <a:noFill/>
                          </a:ln>
                          <a:solidFill>
                            <a:srgbClr val="FF0000"/>
                          </a:solidFill>
                          <a:effectLst/>
                          <a:latin typeface="Arial" charset="0"/>
                        </a:rPr>
                        <a:t>Cetuximab + BSC</a:t>
                      </a:r>
                    </a:p>
                  </a:txBody>
                  <a:tcPr horzOverflow="overflow">
                    <a:lnL>
                      <a:noFill/>
                    </a:lnL>
                    <a:lnR>
                      <a:noFill/>
                    </a:lnR>
                    <a:lnT w="28575" cap="flat" cmpd="sng" algn="ctr">
                      <a:solidFill>
                        <a:srgbClr val="FF0000"/>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
                          <a:srgbClr val="FF0000"/>
                        </a:buClr>
                        <a:buSzTx/>
                        <a:buFont typeface="Wingdings" charset="2"/>
                        <a:buNone/>
                        <a:tabLst/>
                      </a:pPr>
                      <a:r>
                        <a:rPr kumimoji="0" lang="en-US" sz="1400" b="1" i="0" u="none" strike="noStrike" cap="none" normalizeH="0" baseline="0">
                          <a:ln>
                            <a:noFill/>
                          </a:ln>
                          <a:solidFill>
                            <a:srgbClr val="FF0000"/>
                          </a:solidFill>
                          <a:effectLst/>
                          <a:latin typeface="Arial" charset="0"/>
                        </a:rPr>
                        <a:t>9.5</a:t>
                      </a:r>
                    </a:p>
                  </a:txBody>
                  <a:tcPr horzOverflow="overflow">
                    <a:lnL>
                      <a:noFill/>
                    </a:lnL>
                    <a:lnR>
                      <a:noFill/>
                    </a:lnR>
                    <a:lnT w="28575" cap="flat" cmpd="sng" algn="ctr">
                      <a:solidFill>
                        <a:srgbClr val="FF0000"/>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
                          <a:srgbClr val="FF0000"/>
                        </a:buClr>
                        <a:buSzTx/>
                        <a:buFont typeface="Wingdings" charset="2"/>
                        <a:buNone/>
                        <a:tabLst/>
                      </a:pPr>
                      <a:r>
                        <a:rPr kumimoji="0" lang="en-US" sz="1400" b="1" i="0" u="none" strike="noStrike" cap="none" normalizeH="0" baseline="0">
                          <a:ln>
                            <a:noFill/>
                          </a:ln>
                          <a:solidFill>
                            <a:srgbClr val="FF0000"/>
                          </a:solidFill>
                          <a:effectLst/>
                          <a:latin typeface="Arial" charset="0"/>
                        </a:rPr>
                        <a:t>7.7 </a:t>
                      </a:r>
                      <a:r>
                        <a:rPr kumimoji="0" lang="en-US" sz="1400" b="1" i="0" u="none" strike="noStrike" cap="none" normalizeH="0" baseline="0">
                          <a:ln>
                            <a:noFill/>
                          </a:ln>
                          <a:solidFill>
                            <a:srgbClr val="FF0000"/>
                          </a:solidFill>
                          <a:effectLst/>
                          <a:latin typeface="Tahoma" charset="0"/>
                        </a:rPr>
                        <a:t>–</a:t>
                      </a:r>
                      <a:r>
                        <a:rPr kumimoji="0" lang="en-US" sz="1400" b="1" i="0" u="none" strike="noStrike" cap="none" normalizeH="0" baseline="0">
                          <a:ln>
                            <a:noFill/>
                          </a:ln>
                          <a:solidFill>
                            <a:srgbClr val="FF0000"/>
                          </a:solidFill>
                          <a:effectLst/>
                          <a:latin typeface="Arial" charset="0"/>
                        </a:rPr>
                        <a:t> 10.3</a:t>
                      </a:r>
                    </a:p>
                  </a:txBody>
                  <a:tcPr horzOverflow="overflow">
                    <a:lnL>
                      <a:noFill/>
                    </a:lnL>
                    <a:lnR>
                      <a:noFill/>
                    </a:lnR>
                    <a:lnT w="28575" cap="flat" cmpd="sng" algn="ctr">
                      <a:solidFill>
                        <a:srgbClr val="FF0000"/>
                      </a:solidFill>
                      <a:prstDash val="solid"/>
                      <a:round/>
                      <a:headEnd type="none" w="med" len="med"/>
                      <a:tailEnd type="none" w="med" len="med"/>
                    </a:lnT>
                    <a:lnB>
                      <a:noFill/>
                    </a:lnB>
                    <a:lnTlToBr>
                      <a:noFill/>
                    </a:lnTlToBr>
                    <a:lnBlToTr>
                      <a:noFill/>
                    </a:lnBlToTr>
                    <a:noFill/>
                  </a:tcPr>
                </a:tc>
              </a:tr>
              <a:tr h="325438">
                <a:tc>
                  <a:txBody>
                    <a:bodyPr/>
                    <a:lstStyle/>
                    <a:p>
                      <a:pPr marL="0" marR="0" lvl="0" indent="0" algn="ctr" defTabSz="914400" rtl="0" eaLnBrk="1" fontAlgn="base" latinLnBrk="0" hangingPunct="1">
                        <a:lnSpc>
                          <a:spcPct val="100000"/>
                        </a:lnSpc>
                        <a:spcBef>
                          <a:spcPct val="50000"/>
                        </a:spcBef>
                        <a:spcAft>
                          <a:spcPct val="0"/>
                        </a:spcAft>
                        <a:buClr>
                          <a:srgbClr val="FF0000"/>
                        </a:buClr>
                        <a:buSzTx/>
                        <a:buFont typeface="Wingdings" charset="2"/>
                        <a:buNone/>
                        <a:tabLst/>
                      </a:pPr>
                      <a:r>
                        <a:rPr kumimoji="0" lang="en-US" sz="1400" b="1" i="0" u="none" strike="noStrike" cap="none" normalizeH="0" baseline="0">
                          <a:ln>
                            <a:noFill/>
                          </a:ln>
                          <a:solidFill>
                            <a:srgbClr val="0000FF"/>
                          </a:solidFill>
                          <a:effectLst/>
                          <a:latin typeface="Arial" charset="0"/>
                        </a:rPr>
                        <a:t>BSC alone</a:t>
                      </a:r>
                    </a:p>
                  </a:txBody>
                  <a:tcPr horzOverflow="overflow">
                    <a:lnL>
                      <a:noFill/>
                    </a:lnL>
                    <a:lnR>
                      <a:noFill/>
                    </a:lnR>
                    <a:lnT>
                      <a:noFill/>
                    </a:lnT>
                    <a:lnB w="28575" cap="flat" cmpd="sng" algn="ctr">
                      <a:solidFill>
                        <a:srgbClr val="FF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
                          <a:srgbClr val="FF0000"/>
                        </a:buClr>
                        <a:buSzTx/>
                        <a:buFont typeface="Wingdings" charset="2"/>
                        <a:buNone/>
                        <a:tabLst/>
                      </a:pPr>
                      <a:r>
                        <a:rPr kumimoji="0" lang="en-US" sz="1400" b="1" i="0" u="none" strike="noStrike" cap="none" normalizeH="0" baseline="0">
                          <a:ln>
                            <a:noFill/>
                          </a:ln>
                          <a:solidFill>
                            <a:srgbClr val="0000FF"/>
                          </a:solidFill>
                          <a:effectLst/>
                          <a:latin typeface="Arial" charset="0"/>
                        </a:rPr>
                        <a:t>4.8</a:t>
                      </a:r>
                    </a:p>
                  </a:txBody>
                  <a:tcPr horzOverflow="overflow">
                    <a:lnL>
                      <a:noFill/>
                    </a:lnL>
                    <a:lnR>
                      <a:noFill/>
                    </a:lnR>
                    <a:lnT>
                      <a:noFill/>
                    </a:lnT>
                    <a:lnB w="28575" cap="flat" cmpd="sng" algn="ctr">
                      <a:solidFill>
                        <a:srgbClr val="FF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
                          <a:srgbClr val="FF0000"/>
                        </a:buClr>
                        <a:buSzTx/>
                        <a:buFont typeface="Wingdings" charset="2"/>
                        <a:buNone/>
                        <a:tabLst/>
                      </a:pPr>
                      <a:r>
                        <a:rPr kumimoji="0" lang="en-US" sz="1400" b="1" i="0" u="none" strike="noStrike" cap="none" normalizeH="0" baseline="0">
                          <a:ln>
                            <a:noFill/>
                          </a:ln>
                          <a:solidFill>
                            <a:srgbClr val="0000FF"/>
                          </a:solidFill>
                          <a:effectLst/>
                          <a:latin typeface="Arial" charset="0"/>
                        </a:rPr>
                        <a:t>4.2 </a:t>
                      </a:r>
                      <a:r>
                        <a:rPr kumimoji="0" lang="en-US" sz="1400" b="1" i="0" u="none" strike="noStrike" cap="none" normalizeH="0" baseline="0">
                          <a:ln>
                            <a:noFill/>
                          </a:ln>
                          <a:solidFill>
                            <a:srgbClr val="0000FF"/>
                          </a:solidFill>
                          <a:effectLst/>
                          <a:latin typeface="Tahoma" charset="0"/>
                        </a:rPr>
                        <a:t>–</a:t>
                      </a:r>
                      <a:r>
                        <a:rPr kumimoji="0" lang="en-US" sz="1400" b="1" i="0" u="none" strike="noStrike" cap="none" normalizeH="0" baseline="0">
                          <a:ln>
                            <a:noFill/>
                          </a:ln>
                          <a:solidFill>
                            <a:srgbClr val="0000FF"/>
                          </a:solidFill>
                          <a:effectLst/>
                          <a:latin typeface="Arial" charset="0"/>
                        </a:rPr>
                        <a:t> 5.5</a:t>
                      </a:r>
                    </a:p>
                  </a:txBody>
                  <a:tcPr horzOverflow="overflow">
                    <a:lnL>
                      <a:noFill/>
                    </a:lnL>
                    <a:lnR>
                      <a:noFill/>
                    </a:lnR>
                    <a:lnT>
                      <a:noFill/>
                    </a:lnT>
                    <a:lnB w="28575" cap="flat" cmpd="sng" algn="ctr">
                      <a:solidFill>
                        <a:srgbClr val="FF0000"/>
                      </a:solidFill>
                      <a:prstDash val="solid"/>
                      <a:round/>
                      <a:headEnd type="none" w="med" len="med"/>
                      <a:tailEnd type="none" w="med" len="med"/>
                    </a:lnB>
                    <a:lnTlToBr>
                      <a:noFill/>
                    </a:lnTlToBr>
                    <a:lnBlToTr>
                      <a:noFill/>
                    </a:lnBlToTr>
                    <a:noFill/>
                  </a:tcPr>
                </a:tc>
              </a:tr>
            </a:tbl>
          </a:graphicData>
        </a:graphic>
      </p:graphicFrame>
      <p:sp>
        <p:nvSpPr>
          <p:cNvPr id="205841" name="Text Box 23"/>
          <p:cNvSpPr txBox="1">
            <a:spLocks noChangeArrowheads="1"/>
          </p:cNvSpPr>
          <p:nvPr/>
        </p:nvSpPr>
        <p:spPr bwMode="auto">
          <a:xfrm>
            <a:off x="1039813" y="6478588"/>
            <a:ext cx="2819400" cy="182562"/>
          </a:xfrm>
          <a:prstGeom prst="rect">
            <a:avLst/>
          </a:prstGeom>
          <a:noFill/>
          <a:ln w="9525">
            <a:noFill/>
            <a:miter lim="800000"/>
            <a:headEnd/>
            <a:tailEnd/>
          </a:ln>
        </p:spPr>
        <p:txBody>
          <a:bodyPr wrap="none" lIns="0" tIns="0" rIns="0" bIns="0">
            <a:prstTxWarp prst="textNoShape">
              <a:avLst/>
            </a:prstTxWarp>
            <a:spAutoFit/>
          </a:bodyPr>
          <a:lstStyle/>
          <a:p>
            <a:r>
              <a:rPr lang="nl-BE" sz="1200" b="1"/>
              <a:t>Karapetis C et al, New Engl J Med 2008</a:t>
            </a:r>
            <a:endParaRPr lang="nl-NL" sz="1200" b="1"/>
          </a:p>
        </p:txBody>
      </p:sp>
      <p:sp>
        <p:nvSpPr>
          <p:cNvPr id="205842" name="AutoShape 44"/>
          <p:cNvSpPr>
            <a:spLocks noChangeAspect="1" noChangeArrowheads="1" noTextEdit="1"/>
          </p:cNvSpPr>
          <p:nvPr/>
        </p:nvSpPr>
        <p:spPr bwMode="auto">
          <a:xfrm>
            <a:off x="468313" y="1125538"/>
            <a:ext cx="8439150" cy="5641975"/>
          </a:xfrm>
          <a:prstGeom prst="rect">
            <a:avLst/>
          </a:prstGeom>
          <a:noFill/>
          <a:ln w="9525">
            <a:noFill/>
            <a:miter lim="800000"/>
            <a:headEnd/>
            <a:tailEnd/>
          </a:ln>
        </p:spPr>
        <p:txBody>
          <a:bodyPr>
            <a:prstTxWarp prst="textNoShape">
              <a:avLst/>
            </a:prstTxWarp>
          </a:bodyPr>
          <a:lstStyle/>
          <a:p>
            <a:endParaRPr lang="en-US"/>
          </a:p>
        </p:txBody>
      </p:sp>
      <p:grpSp>
        <p:nvGrpSpPr>
          <p:cNvPr id="2" name="Group 156"/>
          <p:cNvGrpSpPr>
            <a:grpSpLocks/>
          </p:cNvGrpSpPr>
          <p:nvPr/>
        </p:nvGrpSpPr>
        <p:grpSpPr bwMode="auto">
          <a:xfrm>
            <a:off x="820738" y="1503363"/>
            <a:ext cx="7016750" cy="4506912"/>
            <a:chOff x="517" y="741"/>
            <a:chExt cx="5055" cy="3158"/>
          </a:xfrm>
        </p:grpSpPr>
        <p:sp>
          <p:nvSpPr>
            <p:cNvPr id="205868" name="Line 79"/>
            <p:cNvSpPr>
              <a:spLocks noChangeShapeType="1"/>
            </p:cNvSpPr>
            <p:nvPr/>
          </p:nvSpPr>
          <p:spPr bwMode="auto">
            <a:xfrm>
              <a:off x="1072" y="3469"/>
              <a:ext cx="4422" cy="0"/>
            </a:xfrm>
            <a:prstGeom prst="line">
              <a:avLst/>
            </a:prstGeom>
            <a:noFill/>
            <a:ln w="19050">
              <a:solidFill>
                <a:schemeClr val="tx1"/>
              </a:solidFill>
              <a:round/>
              <a:headEnd/>
              <a:tailEnd/>
            </a:ln>
          </p:spPr>
          <p:txBody>
            <a:bodyPr>
              <a:prstTxWarp prst="textNoShape">
                <a:avLst/>
              </a:prstTxWarp>
            </a:bodyPr>
            <a:lstStyle/>
            <a:p>
              <a:endParaRPr lang="en-US"/>
            </a:p>
          </p:txBody>
        </p:sp>
        <p:sp>
          <p:nvSpPr>
            <p:cNvPr id="205869" name="Line 81"/>
            <p:cNvSpPr>
              <a:spLocks noChangeShapeType="1"/>
            </p:cNvSpPr>
            <p:nvPr/>
          </p:nvSpPr>
          <p:spPr bwMode="auto">
            <a:xfrm flipV="1">
              <a:off x="1317" y="3469"/>
              <a:ext cx="0" cy="23"/>
            </a:xfrm>
            <a:prstGeom prst="line">
              <a:avLst/>
            </a:prstGeom>
            <a:noFill/>
            <a:ln w="0">
              <a:solidFill>
                <a:schemeClr val="tx1"/>
              </a:solidFill>
              <a:round/>
              <a:headEnd/>
              <a:tailEnd/>
            </a:ln>
          </p:spPr>
          <p:txBody>
            <a:bodyPr>
              <a:prstTxWarp prst="textNoShape">
                <a:avLst/>
              </a:prstTxWarp>
            </a:bodyPr>
            <a:lstStyle/>
            <a:p>
              <a:endParaRPr lang="en-US"/>
            </a:p>
          </p:txBody>
        </p:sp>
        <p:sp>
          <p:nvSpPr>
            <p:cNvPr id="205870" name="Line 82"/>
            <p:cNvSpPr>
              <a:spLocks noChangeShapeType="1"/>
            </p:cNvSpPr>
            <p:nvPr/>
          </p:nvSpPr>
          <p:spPr bwMode="auto">
            <a:xfrm flipV="1">
              <a:off x="1563" y="3469"/>
              <a:ext cx="0" cy="23"/>
            </a:xfrm>
            <a:prstGeom prst="line">
              <a:avLst/>
            </a:prstGeom>
            <a:noFill/>
            <a:ln w="0">
              <a:solidFill>
                <a:schemeClr val="tx1"/>
              </a:solidFill>
              <a:round/>
              <a:headEnd/>
              <a:tailEnd/>
            </a:ln>
          </p:spPr>
          <p:txBody>
            <a:bodyPr>
              <a:prstTxWarp prst="textNoShape">
                <a:avLst/>
              </a:prstTxWarp>
            </a:bodyPr>
            <a:lstStyle/>
            <a:p>
              <a:endParaRPr lang="en-US"/>
            </a:p>
          </p:txBody>
        </p:sp>
        <p:sp>
          <p:nvSpPr>
            <p:cNvPr id="205871" name="Line 83"/>
            <p:cNvSpPr>
              <a:spLocks noChangeShapeType="1"/>
            </p:cNvSpPr>
            <p:nvPr/>
          </p:nvSpPr>
          <p:spPr bwMode="auto">
            <a:xfrm flipV="1">
              <a:off x="1808" y="3469"/>
              <a:ext cx="0" cy="23"/>
            </a:xfrm>
            <a:prstGeom prst="line">
              <a:avLst/>
            </a:prstGeom>
            <a:noFill/>
            <a:ln w="0">
              <a:solidFill>
                <a:schemeClr val="tx1"/>
              </a:solidFill>
              <a:round/>
              <a:headEnd/>
              <a:tailEnd/>
            </a:ln>
          </p:spPr>
          <p:txBody>
            <a:bodyPr>
              <a:prstTxWarp prst="textNoShape">
                <a:avLst/>
              </a:prstTxWarp>
            </a:bodyPr>
            <a:lstStyle/>
            <a:p>
              <a:endParaRPr lang="en-US"/>
            </a:p>
          </p:txBody>
        </p:sp>
        <p:sp>
          <p:nvSpPr>
            <p:cNvPr id="205872" name="Line 84"/>
            <p:cNvSpPr>
              <a:spLocks noChangeShapeType="1"/>
            </p:cNvSpPr>
            <p:nvPr/>
          </p:nvSpPr>
          <p:spPr bwMode="auto">
            <a:xfrm flipV="1">
              <a:off x="2053" y="3469"/>
              <a:ext cx="0" cy="23"/>
            </a:xfrm>
            <a:prstGeom prst="line">
              <a:avLst/>
            </a:prstGeom>
            <a:noFill/>
            <a:ln w="0">
              <a:solidFill>
                <a:schemeClr val="tx1"/>
              </a:solidFill>
              <a:round/>
              <a:headEnd/>
              <a:tailEnd/>
            </a:ln>
          </p:spPr>
          <p:txBody>
            <a:bodyPr>
              <a:prstTxWarp prst="textNoShape">
                <a:avLst/>
              </a:prstTxWarp>
            </a:bodyPr>
            <a:lstStyle/>
            <a:p>
              <a:endParaRPr lang="en-US"/>
            </a:p>
          </p:txBody>
        </p:sp>
        <p:sp>
          <p:nvSpPr>
            <p:cNvPr id="205873" name="Line 85"/>
            <p:cNvSpPr>
              <a:spLocks noChangeShapeType="1"/>
            </p:cNvSpPr>
            <p:nvPr/>
          </p:nvSpPr>
          <p:spPr bwMode="auto">
            <a:xfrm flipV="1">
              <a:off x="2299" y="3469"/>
              <a:ext cx="0" cy="23"/>
            </a:xfrm>
            <a:prstGeom prst="line">
              <a:avLst/>
            </a:prstGeom>
            <a:noFill/>
            <a:ln w="0">
              <a:solidFill>
                <a:schemeClr val="tx1"/>
              </a:solidFill>
              <a:round/>
              <a:headEnd/>
              <a:tailEnd/>
            </a:ln>
          </p:spPr>
          <p:txBody>
            <a:bodyPr>
              <a:prstTxWarp prst="textNoShape">
                <a:avLst/>
              </a:prstTxWarp>
            </a:bodyPr>
            <a:lstStyle/>
            <a:p>
              <a:endParaRPr lang="en-US"/>
            </a:p>
          </p:txBody>
        </p:sp>
        <p:sp>
          <p:nvSpPr>
            <p:cNvPr id="205874" name="Line 86"/>
            <p:cNvSpPr>
              <a:spLocks noChangeShapeType="1"/>
            </p:cNvSpPr>
            <p:nvPr/>
          </p:nvSpPr>
          <p:spPr bwMode="auto">
            <a:xfrm flipV="1">
              <a:off x="2544" y="3469"/>
              <a:ext cx="0" cy="23"/>
            </a:xfrm>
            <a:prstGeom prst="line">
              <a:avLst/>
            </a:prstGeom>
            <a:noFill/>
            <a:ln w="0">
              <a:solidFill>
                <a:schemeClr val="tx1"/>
              </a:solidFill>
              <a:round/>
              <a:headEnd/>
              <a:tailEnd/>
            </a:ln>
          </p:spPr>
          <p:txBody>
            <a:bodyPr>
              <a:prstTxWarp prst="textNoShape">
                <a:avLst/>
              </a:prstTxWarp>
            </a:bodyPr>
            <a:lstStyle/>
            <a:p>
              <a:endParaRPr lang="en-US"/>
            </a:p>
          </p:txBody>
        </p:sp>
        <p:sp>
          <p:nvSpPr>
            <p:cNvPr id="205875" name="Line 87"/>
            <p:cNvSpPr>
              <a:spLocks noChangeShapeType="1"/>
            </p:cNvSpPr>
            <p:nvPr/>
          </p:nvSpPr>
          <p:spPr bwMode="auto">
            <a:xfrm flipV="1">
              <a:off x="2789" y="3469"/>
              <a:ext cx="0" cy="23"/>
            </a:xfrm>
            <a:prstGeom prst="line">
              <a:avLst/>
            </a:prstGeom>
            <a:noFill/>
            <a:ln w="0">
              <a:solidFill>
                <a:schemeClr val="tx1"/>
              </a:solidFill>
              <a:round/>
              <a:headEnd/>
              <a:tailEnd/>
            </a:ln>
          </p:spPr>
          <p:txBody>
            <a:bodyPr>
              <a:prstTxWarp prst="textNoShape">
                <a:avLst/>
              </a:prstTxWarp>
            </a:bodyPr>
            <a:lstStyle/>
            <a:p>
              <a:endParaRPr lang="en-US"/>
            </a:p>
          </p:txBody>
        </p:sp>
        <p:sp>
          <p:nvSpPr>
            <p:cNvPr id="205876" name="Line 88"/>
            <p:cNvSpPr>
              <a:spLocks noChangeShapeType="1"/>
            </p:cNvSpPr>
            <p:nvPr/>
          </p:nvSpPr>
          <p:spPr bwMode="auto">
            <a:xfrm flipV="1">
              <a:off x="3035" y="3469"/>
              <a:ext cx="0" cy="23"/>
            </a:xfrm>
            <a:prstGeom prst="line">
              <a:avLst/>
            </a:prstGeom>
            <a:noFill/>
            <a:ln w="0">
              <a:solidFill>
                <a:schemeClr val="tx1"/>
              </a:solidFill>
              <a:round/>
              <a:headEnd/>
              <a:tailEnd/>
            </a:ln>
          </p:spPr>
          <p:txBody>
            <a:bodyPr>
              <a:prstTxWarp prst="textNoShape">
                <a:avLst/>
              </a:prstTxWarp>
            </a:bodyPr>
            <a:lstStyle/>
            <a:p>
              <a:endParaRPr lang="en-US"/>
            </a:p>
          </p:txBody>
        </p:sp>
        <p:sp>
          <p:nvSpPr>
            <p:cNvPr id="205877" name="Line 89"/>
            <p:cNvSpPr>
              <a:spLocks noChangeShapeType="1"/>
            </p:cNvSpPr>
            <p:nvPr/>
          </p:nvSpPr>
          <p:spPr bwMode="auto">
            <a:xfrm flipV="1">
              <a:off x="3280" y="3469"/>
              <a:ext cx="0" cy="23"/>
            </a:xfrm>
            <a:prstGeom prst="line">
              <a:avLst/>
            </a:prstGeom>
            <a:noFill/>
            <a:ln w="0">
              <a:solidFill>
                <a:schemeClr val="tx1"/>
              </a:solidFill>
              <a:round/>
              <a:headEnd/>
              <a:tailEnd/>
            </a:ln>
          </p:spPr>
          <p:txBody>
            <a:bodyPr>
              <a:prstTxWarp prst="textNoShape">
                <a:avLst/>
              </a:prstTxWarp>
            </a:bodyPr>
            <a:lstStyle/>
            <a:p>
              <a:endParaRPr lang="en-US"/>
            </a:p>
          </p:txBody>
        </p:sp>
        <p:sp>
          <p:nvSpPr>
            <p:cNvPr id="205878" name="Line 90"/>
            <p:cNvSpPr>
              <a:spLocks noChangeShapeType="1"/>
            </p:cNvSpPr>
            <p:nvPr/>
          </p:nvSpPr>
          <p:spPr bwMode="auto">
            <a:xfrm flipV="1">
              <a:off x="3531" y="3469"/>
              <a:ext cx="0" cy="23"/>
            </a:xfrm>
            <a:prstGeom prst="line">
              <a:avLst/>
            </a:prstGeom>
            <a:noFill/>
            <a:ln w="0">
              <a:solidFill>
                <a:schemeClr val="tx1"/>
              </a:solidFill>
              <a:round/>
              <a:headEnd/>
              <a:tailEnd/>
            </a:ln>
          </p:spPr>
          <p:txBody>
            <a:bodyPr>
              <a:prstTxWarp prst="textNoShape">
                <a:avLst/>
              </a:prstTxWarp>
            </a:bodyPr>
            <a:lstStyle/>
            <a:p>
              <a:endParaRPr lang="en-US"/>
            </a:p>
          </p:txBody>
        </p:sp>
        <p:sp>
          <p:nvSpPr>
            <p:cNvPr id="205879" name="Line 91"/>
            <p:cNvSpPr>
              <a:spLocks noChangeShapeType="1"/>
            </p:cNvSpPr>
            <p:nvPr/>
          </p:nvSpPr>
          <p:spPr bwMode="auto">
            <a:xfrm flipV="1">
              <a:off x="3777" y="3469"/>
              <a:ext cx="0" cy="23"/>
            </a:xfrm>
            <a:prstGeom prst="line">
              <a:avLst/>
            </a:prstGeom>
            <a:noFill/>
            <a:ln w="0">
              <a:solidFill>
                <a:schemeClr val="tx1"/>
              </a:solidFill>
              <a:round/>
              <a:headEnd/>
              <a:tailEnd/>
            </a:ln>
          </p:spPr>
          <p:txBody>
            <a:bodyPr>
              <a:prstTxWarp prst="textNoShape">
                <a:avLst/>
              </a:prstTxWarp>
            </a:bodyPr>
            <a:lstStyle/>
            <a:p>
              <a:endParaRPr lang="en-US"/>
            </a:p>
          </p:txBody>
        </p:sp>
        <p:sp>
          <p:nvSpPr>
            <p:cNvPr id="205880" name="Line 92"/>
            <p:cNvSpPr>
              <a:spLocks noChangeShapeType="1"/>
            </p:cNvSpPr>
            <p:nvPr/>
          </p:nvSpPr>
          <p:spPr bwMode="auto">
            <a:xfrm flipV="1">
              <a:off x="4022" y="3469"/>
              <a:ext cx="0" cy="23"/>
            </a:xfrm>
            <a:prstGeom prst="line">
              <a:avLst/>
            </a:prstGeom>
            <a:noFill/>
            <a:ln w="0">
              <a:solidFill>
                <a:schemeClr val="tx1"/>
              </a:solidFill>
              <a:round/>
              <a:headEnd/>
              <a:tailEnd/>
            </a:ln>
          </p:spPr>
          <p:txBody>
            <a:bodyPr>
              <a:prstTxWarp prst="textNoShape">
                <a:avLst/>
              </a:prstTxWarp>
            </a:bodyPr>
            <a:lstStyle/>
            <a:p>
              <a:endParaRPr lang="en-US"/>
            </a:p>
          </p:txBody>
        </p:sp>
        <p:sp>
          <p:nvSpPr>
            <p:cNvPr id="205881" name="Line 93"/>
            <p:cNvSpPr>
              <a:spLocks noChangeShapeType="1"/>
            </p:cNvSpPr>
            <p:nvPr/>
          </p:nvSpPr>
          <p:spPr bwMode="auto">
            <a:xfrm flipV="1">
              <a:off x="4267" y="3469"/>
              <a:ext cx="0" cy="23"/>
            </a:xfrm>
            <a:prstGeom prst="line">
              <a:avLst/>
            </a:prstGeom>
            <a:noFill/>
            <a:ln w="0">
              <a:solidFill>
                <a:schemeClr val="tx1"/>
              </a:solidFill>
              <a:round/>
              <a:headEnd/>
              <a:tailEnd/>
            </a:ln>
          </p:spPr>
          <p:txBody>
            <a:bodyPr>
              <a:prstTxWarp prst="textNoShape">
                <a:avLst/>
              </a:prstTxWarp>
            </a:bodyPr>
            <a:lstStyle/>
            <a:p>
              <a:endParaRPr lang="en-US"/>
            </a:p>
          </p:txBody>
        </p:sp>
        <p:sp>
          <p:nvSpPr>
            <p:cNvPr id="205882" name="Line 94"/>
            <p:cNvSpPr>
              <a:spLocks noChangeShapeType="1"/>
            </p:cNvSpPr>
            <p:nvPr/>
          </p:nvSpPr>
          <p:spPr bwMode="auto">
            <a:xfrm flipV="1">
              <a:off x="4513" y="3469"/>
              <a:ext cx="0" cy="23"/>
            </a:xfrm>
            <a:prstGeom prst="line">
              <a:avLst/>
            </a:prstGeom>
            <a:noFill/>
            <a:ln w="0">
              <a:solidFill>
                <a:schemeClr val="tx1"/>
              </a:solidFill>
              <a:round/>
              <a:headEnd/>
              <a:tailEnd/>
            </a:ln>
          </p:spPr>
          <p:txBody>
            <a:bodyPr>
              <a:prstTxWarp prst="textNoShape">
                <a:avLst/>
              </a:prstTxWarp>
            </a:bodyPr>
            <a:lstStyle/>
            <a:p>
              <a:endParaRPr lang="en-US"/>
            </a:p>
          </p:txBody>
        </p:sp>
        <p:sp>
          <p:nvSpPr>
            <p:cNvPr id="205883" name="Line 95"/>
            <p:cNvSpPr>
              <a:spLocks noChangeShapeType="1"/>
            </p:cNvSpPr>
            <p:nvPr/>
          </p:nvSpPr>
          <p:spPr bwMode="auto">
            <a:xfrm flipV="1">
              <a:off x="4758" y="3469"/>
              <a:ext cx="0" cy="23"/>
            </a:xfrm>
            <a:prstGeom prst="line">
              <a:avLst/>
            </a:prstGeom>
            <a:noFill/>
            <a:ln w="0">
              <a:solidFill>
                <a:schemeClr val="tx1"/>
              </a:solidFill>
              <a:round/>
              <a:headEnd/>
              <a:tailEnd/>
            </a:ln>
          </p:spPr>
          <p:txBody>
            <a:bodyPr>
              <a:prstTxWarp prst="textNoShape">
                <a:avLst/>
              </a:prstTxWarp>
            </a:bodyPr>
            <a:lstStyle/>
            <a:p>
              <a:endParaRPr lang="en-US"/>
            </a:p>
          </p:txBody>
        </p:sp>
        <p:sp>
          <p:nvSpPr>
            <p:cNvPr id="205884" name="Line 96"/>
            <p:cNvSpPr>
              <a:spLocks noChangeShapeType="1"/>
            </p:cNvSpPr>
            <p:nvPr/>
          </p:nvSpPr>
          <p:spPr bwMode="auto">
            <a:xfrm flipV="1">
              <a:off x="5004" y="3469"/>
              <a:ext cx="0" cy="23"/>
            </a:xfrm>
            <a:prstGeom prst="line">
              <a:avLst/>
            </a:prstGeom>
            <a:noFill/>
            <a:ln w="0">
              <a:solidFill>
                <a:schemeClr val="tx1"/>
              </a:solidFill>
              <a:round/>
              <a:headEnd/>
              <a:tailEnd/>
            </a:ln>
          </p:spPr>
          <p:txBody>
            <a:bodyPr>
              <a:prstTxWarp prst="textNoShape">
                <a:avLst/>
              </a:prstTxWarp>
            </a:bodyPr>
            <a:lstStyle/>
            <a:p>
              <a:endParaRPr lang="en-US"/>
            </a:p>
          </p:txBody>
        </p:sp>
        <p:sp>
          <p:nvSpPr>
            <p:cNvPr id="205885" name="Line 97"/>
            <p:cNvSpPr>
              <a:spLocks noChangeShapeType="1"/>
            </p:cNvSpPr>
            <p:nvPr/>
          </p:nvSpPr>
          <p:spPr bwMode="auto">
            <a:xfrm flipV="1">
              <a:off x="5249" y="3469"/>
              <a:ext cx="0" cy="23"/>
            </a:xfrm>
            <a:prstGeom prst="line">
              <a:avLst/>
            </a:prstGeom>
            <a:noFill/>
            <a:ln w="19050">
              <a:solidFill>
                <a:schemeClr val="tx1"/>
              </a:solidFill>
              <a:round/>
              <a:headEnd/>
              <a:tailEnd/>
            </a:ln>
          </p:spPr>
          <p:txBody>
            <a:bodyPr>
              <a:prstTxWarp prst="textNoShape">
                <a:avLst/>
              </a:prstTxWarp>
            </a:bodyPr>
            <a:lstStyle/>
            <a:p>
              <a:endParaRPr lang="en-US"/>
            </a:p>
          </p:txBody>
        </p:sp>
        <p:sp>
          <p:nvSpPr>
            <p:cNvPr id="205886" name="Line 98"/>
            <p:cNvSpPr>
              <a:spLocks noChangeShapeType="1"/>
            </p:cNvSpPr>
            <p:nvPr/>
          </p:nvSpPr>
          <p:spPr bwMode="auto">
            <a:xfrm flipV="1">
              <a:off x="5494" y="3469"/>
              <a:ext cx="0" cy="23"/>
            </a:xfrm>
            <a:prstGeom prst="line">
              <a:avLst/>
            </a:prstGeom>
            <a:noFill/>
            <a:ln w="0">
              <a:solidFill>
                <a:schemeClr val="tx1"/>
              </a:solidFill>
              <a:round/>
              <a:headEnd/>
              <a:tailEnd/>
            </a:ln>
          </p:spPr>
          <p:txBody>
            <a:bodyPr>
              <a:prstTxWarp prst="textNoShape">
                <a:avLst/>
              </a:prstTxWarp>
            </a:bodyPr>
            <a:lstStyle/>
            <a:p>
              <a:endParaRPr lang="en-US"/>
            </a:p>
          </p:txBody>
        </p:sp>
        <p:grpSp>
          <p:nvGrpSpPr>
            <p:cNvPr id="3" name="Group 155"/>
            <p:cNvGrpSpPr>
              <a:grpSpLocks/>
            </p:cNvGrpSpPr>
            <p:nvPr/>
          </p:nvGrpSpPr>
          <p:grpSpPr bwMode="auto">
            <a:xfrm>
              <a:off x="1037" y="741"/>
              <a:ext cx="35" cy="2763"/>
              <a:chOff x="1037" y="741"/>
              <a:chExt cx="35" cy="2763"/>
            </a:xfrm>
          </p:grpSpPr>
          <p:sp>
            <p:nvSpPr>
              <p:cNvPr id="205921" name="Line 46"/>
              <p:cNvSpPr>
                <a:spLocks noChangeShapeType="1"/>
              </p:cNvSpPr>
              <p:nvPr/>
            </p:nvSpPr>
            <p:spPr bwMode="auto">
              <a:xfrm>
                <a:off x="1072" y="741"/>
                <a:ext cx="0" cy="2728"/>
              </a:xfrm>
              <a:prstGeom prst="line">
                <a:avLst/>
              </a:prstGeom>
              <a:noFill/>
              <a:ln w="19050">
                <a:solidFill>
                  <a:schemeClr val="tx1"/>
                </a:solidFill>
                <a:round/>
                <a:headEnd/>
                <a:tailEnd/>
              </a:ln>
            </p:spPr>
            <p:txBody>
              <a:bodyPr>
                <a:prstTxWarp prst="textNoShape">
                  <a:avLst/>
                </a:prstTxWarp>
              </a:bodyPr>
              <a:lstStyle/>
              <a:p>
                <a:endParaRPr lang="en-US"/>
              </a:p>
            </p:txBody>
          </p:sp>
          <p:sp>
            <p:nvSpPr>
              <p:cNvPr id="205922" name="Line 47"/>
              <p:cNvSpPr>
                <a:spLocks noChangeShapeType="1"/>
              </p:cNvSpPr>
              <p:nvPr/>
            </p:nvSpPr>
            <p:spPr bwMode="auto">
              <a:xfrm>
                <a:off x="1049" y="3469"/>
                <a:ext cx="23" cy="0"/>
              </a:xfrm>
              <a:prstGeom prst="line">
                <a:avLst/>
              </a:prstGeom>
              <a:noFill/>
              <a:ln w="0">
                <a:solidFill>
                  <a:schemeClr val="tx1"/>
                </a:solidFill>
                <a:round/>
                <a:headEnd/>
                <a:tailEnd/>
              </a:ln>
            </p:spPr>
            <p:txBody>
              <a:bodyPr>
                <a:prstTxWarp prst="textNoShape">
                  <a:avLst/>
                </a:prstTxWarp>
              </a:bodyPr>
              <a:lstStyle/>
              <a:p>
                <a:endParaRPr lang="en-US"/>
              </a:p>
            </p:txBody>
          </p:sp>
          <p:sp>
            <p:nvSpPr>
              <p:cNvPr id="205923" name="Line 48"/>
              <p:cNvSpPr>
                <a:spLocks noChangeShapeType="1"/>
              </p:cNvSpPr>
              <p:nvPr/>
            </p:nvSpPr>
            <p:spPr bwMode="auto">
              <a:xfrm>
                <a:off x="1049" y="3363"/>
                <a:ext cx="23" cy="0"/>
              </a:xfrm>
              <a:prstGeom prst="line">
                <a:avLst/>
              </a:prstGeom>
              <a:noFill/>
              <a:ln w="0">
                <a:solidFill>
                  <a:schemeClr val="tx1"/>
                </a:solidFill>
                <a:round/>
                <a:headEnd/>
                <a:tailEnd/>
              </a:ln>
            </p:spPr>
            <p:txBody>
              <a:bodyPr>
                <a:prstTxWarp prst="textNoShape">
                  <a:avLst/>
                </a:prstTxWarp>
              </a:bodyPr>
              <a:lstStyle/>
              <a:p>
                <a:endParaRPr lang="en-US"/>
              </a:p>
            </p:txBody>
          </p:sp>
          <p:sp>
            <p:nvSpPr>
              <p:cNvPr id="205924" name="Line 49"/>
              <p:cNvSpPr>
                <a:spLocks noChangeShapeType="1"/>
              </p:cNvSpPr>
              <p:nvPr/>
            </p:nvSpPr>
            <p:spPr bwMode="auto">
              <a:xfrm>
                <a:off x="1049" y="3258"/>
                <a:ext cx="23" cy="0"/>
              </a:xfrm>
              <a:prstGeom prst="line">
                <a:avLst/>
              </a:prstGeom>
              <a:noFill/>
              <a:ln w="0">
                <a:solidFill>
                  <a:schemeClr val="tx1"/>
                </a:solidFill>
                <a:round/>
                <a:headEnd/>
                <a:tailEnd/>
              </a:ln>
            </p:spPr>
            <p:txBody>
              <a:bodyPr>
                <a:prstTxWarp prst="textNoShape">
                  <a:avLst/>
                </a:prstTxWarp>
              </a:bodyPr>
              <a:lstStyle/>
              <a:p>
                <a:endParaRPr lang="en-US"/>
              </a:p>
            </p:txBody>
          </p:sp>
          <p:sp>
            <p:nvSpPr>
              <p:cNvPr id="205925" name="Line 50"/>
              <p:cNvSpPr>
                <a:spLocks noChangeShapeType="1"/>
              </p:cNvSpPr>
              <p:nvPr/>
            </p:nvSpPr>
            <p:spPr bwMode="auto">
              <a:xfrm>
                <a:off x="1049" y="3147"/>
                <a:ext cx="23" cy="0"/>
              </a:xfrm>
              <a:prstGeom prst="line">
                <a:avLst/>
              </a:prstGeom>
              <a:noFill/>
              <a:ln w="0">
                <a:solidFill>
                  <a:schemeClr val="tx1"/>
                </a:solidFill>
                <a:round/>
                <a:headEnd/>
                <a:tailEnd/>
              </a:ln>
            </p:spPr>
            <p:txBody>
              <a:bodyPr>
                <a:prstTxWarp prst="textNoShape">
                  <a:avLst/>
                </a:prstTxWarp>
              </a:bodyPr>
              <a:lstStyle/>
              <a:p>
                <a:endParaRPr lang="en-US"/>
              </a:p>
            </p:txBody>
          </p:sp>
          <p:sp>
            <p:nvSpPr>
              <p:cNvPr id="205926" name="Line 51"/>
              <p:cNvSpPr>
                <a:spLocks noChangeShapeType="1"/>
              </p:cNvSpPr>
              <p:nvPr/>
            </p:nvSpPr>
            <p:spPr bwMode="auto">
              <a:xfrm>
                <a:off x="1049" y="3042"/>
                <a:ext cx="23" cy="0"/>
              </a:xfrm>
              <a:prstGeom prst="line">
                <a:avLst/>
              </a:prstGeom>
              <a:noFill/>
              <a:ln w="0">
                <a:solidFill>
                  <a:schemeClr val="tx1"/>
                </a:solidFill>
                <a:round/>
                <a:headEnd/>
                <a:tailEnd/>
              </a:ln>
            </p:spPr>
            <p:txBody>
              <a:bodyPr>
                <a:prstTxWarp prst="textNoShape">
                  <a:avLst/>
                </a:prstTxWarp>
              </a:bodyPr>
              <a:lstStyle/>
              <a:p>
                <a:endParaRPr lang="en-US"/>
              </a:p>
            </p:txBody>
          </p:sp>
          <p:sp>
            <p:nvSpPr>
              <p:cNvPr id="205927" name="Line 52"/>
              <p:cNvSpPr>
                <a:spLocks noChangeShapeType="1"/>
              </p:cNvSpPr>
              <p:nvPr/>
            </p:nvSpPr>
            <p:spPr bwMode="auto">
              <a:xfrm>
                <a:off x="1049" y="2937"/>
                <a:ext cx="23" cy="0"/>
              </a:xfrm>
              <a:prstGeom prst="line">
                <a:avLst/>
              </a:prstGeom>
              <a:noFill/>
              <a:ln w="0">
                <a:solidFill>
                  <a:schemeClr val="tx1"/>
                </a:solidFill>
                <a:round/>
                <a:headEnd/>
                <a:tailEnd/>
              </a:ln>
            </p:spPr>
            <p:txBody>
              <a:bodyPr>
                <a:prstTxWarp prst="textNoShape">
                  <a:avLst/>
                </a:prstTxWarp>
              </a:bodyPr>
              <a:lstStyle/>
              <a:p>
                <a:endParaRPr lang="en-US"/>
              </a:p>
            </p:txBody>
          </p:sp>
          <p:sp>
            <p:nvSpPr>
              <p:cNvPr id="205928" name="Line 53"/>
              <p:cNvSpPr>
                <a:spLocks noChangeShapeType="1"/>
              </p:cNvSpPr>
              <p:nvPr/>
            </p:nvSpPr>
            <p:spPr bwMode="auto">
              <a:xfrm>
                <a:off x="1049" y="2832"/>
                <a:ext cx="23" cy="0"/>
              </a:xfrm>
              <a:prstGeom prst="line">
                <a:avLst/>
              </a:prstGeom>
              <a:noFill/>
              <a:ln w="0">
                <a:solidFill>
                  <a:schemeClr val="tx1"/>
                </a:solidFill>
                <a:round/>
                <a:headEnd/>
                <a:tailEnd/>
              </a:ln>
            </p:spPr>
            <p:txBody>
              <a:bodyPr>
                <a:prstTxWarp prst="textNoShape">
                  <a:avLst/>
                </a:prstTxWarp>
              </a:bodyPr>
              <a:lstStyle/>
              <a:p>
                <a:endParaRPr lang="en-US"/>
              </a:p>
            </p:txBody>
          </p:sp>
          <p:sp>
            <p:nvSpPr>
              <p:cNvPr id="205929" name="Line 54"/>
              <p:cNvSpPr>
                <a:spLocks noChangeShapeType="1"/>
              </p:cNvSpPr>
              <p:nvPr/>
            </p:nvSpPr>
            <p:spPr bwMode="auto">
              <a:xfrm>
                <a:off x="1049" y="2721"/>
                <a:ext cx="23" cy="0"/>
              </a:xfrm>
              <a:prstGeom prst="line">
                <a:avLst/>
              </a:prstGeom>
              <a:noFill/>
              <a:ln w="0">
                <a:solidFill>
                  <a:schemeClr val="tx1"/>
                </a:solidFill>
                <a:round/>
                <a:headEnd/>
                <a:tailEnd/>
              </a:ln>
            </p:spPr>
            <p:txBody>
              <a:bodyPr>
                <a:prstTxWarp prst="textNoShape">
                  <a:avLst/>
                </a:prstTxWarp>
              </a:bodyPr>
              <a:lstStyle/>
              <a:p>
                <a:endParaRPr lang="en-US"/>
              </a:p>
            </p:txBody>
          </p:sp>
          <p:sp>
            <p:nvSpPr>
              <p:cNvPr id="205930" name="Line 55"/>
              <p:cNvSpPr>
                <a:spLocks noChangeShapeType="1"/>
              </p:cNvSpPr>
              <p:nvPr/>
            </p:nvSpPr>
            <p:spPr bwMode="auto">
              <a:xfrm>
                <a:off x="1049" y="2616"/>
                <a:ext cx="23" cy="0"/>
              </a:xfrm>
              <a:prstGeom prst="line">
                <a:avLst/>
              </a:prstGeom>
              <a:noFill/>
              <a:ln w="0">
                <a:solidFill>
                  <a:schemeClr val="tx1"/>
                </a:solidFill>
                <a:round/>
                <a:headEnd/>
                <a:tailEnd/>
              </a:ln>
            </p:spPr>
            <p:txBody>
              <a:bodyPr>
                <a:prstTxWarp prst="textNoShape">
                  <a:avLst/>
                </a:prstTxWarp>
              </a:bodyPr>
              <a:lstStyle/>
              <a:p>
                <a:endParaRPr lang="en-US"/>
              </a:p>
            </p:txBody>
          </p:sp>
          <p:sp>
            <p:nvSpPr>
              <p:cNvPr id="205931" name="Line 56"/>
              <p:cNvSpPr>
                <a:spLocks noChangeShapeType="1"/>
              </p:cNvSpPr>
              <p:nvPr/>
            </p:nvSpPr>
            <p:spPr bwMode="auto">
              <a:xfrm>
                <a:off x="1049" y="2511"/>
                <a:ext cx="23" cy="0"/>
              </a:xfrm>
              <a:prstGeom prst="line">
                <a:avLst/>
              </a:prstGeom>
              <a:noFill/>
              <a:ln w="0">
                <a:solidFill>
                  <a:schemeClr val="tx1"/>
                </a:solidFill>
                <a:round/>
                <a:headEnd/>
                <a:tailEnd/>
              </a:ln>
            </p:spPr>
            <p:txBody>
              <a:bodyPr>
                <a:prstTxWarp prst="textNoShape">
                  <a:avLst/>
                </a:prstTxWarp>
              </a:bodyPr>
              <a:lstStyle/>
              <a:p>
                <a:endParaRPr lang="en-US"/>
              </a:p>
            </p:txBody>
          </p:sp>
          <p:sp>
            <p:nvSpPr>
              <p:cNvPr id="205932" name="Line 57"/>
              <p:cNvSpPr>
                <a:spLocks noChangeShapeType="1"/>
              </p:cNvSpPr>
              <p:nvPr/>
            </p:nvSpPr>
            <p:spPr bwMode="auto">
              <a:xfrm>
                <a:off x="1049" y="2405"/>
                <a:ext cx="23" cy="0"/>
              </a:xfrm>
              <a:prstGeom prst="line">
                <a:avLst/>
              </a:prstGeom>
              <a:noFill/>
              <a:ln w="0">
                <a:solidFill>
                  <a:schemeClr val="tx1"/>
                </a:solidFill>
                <a:round/>
                <a:headEnd/>
                <a:tailEnd/>
              </a:ln>
            </p:spPr>
            <p:txBody>
              <a:bodyPr>
                <a:prstTxWarp prst="textNoShape">
                  <a:avLst/>
                </a:prstTxWarp>
              </a:bodyPr>
              <a:lstStyle/>
              <a:p>
                <a:endParaRPr lang="en-US"/>
              </a:p>
            </p:txBody>
          </p:sp>
          <p:sp>
            <p:nvSpPr>
              <p:cNvPr id="205933" name="Line 58"/>
              <p:cNvSpPr>
                <a:spLocks noChangeShapeType="1"/>
              </p:cNvSpPr>
              <p:nvPr/>
            </p:nvSpPr>
            <p:spPr bwMode="auto">
              <a:xfrm>
                <a:off x="1049" y="2300"/>
                <a:ext cx="23" cy="0"/>
              </a:xfrm>
              <a:prstGeom prst="line">
                <a:avLst/>
              </a:prstGeom>
              <a:noFill/>
              <a:ln w="0">
                <a:solidFill>
                  <a:schemeClr val="tx1"/>
                </a:solidFill>
                <a:round/>
                <a:headEnd/>
                <a:tailEnd/>
              </a:ln>
            </p:spPr>
            <p:txBody>
              <a:bodyPr>
                <a:prstTxWarp prst="textNoShape">
                  <a:avLst/>
                </a:prstTxWarp>
              </a:bodyPr>
              <a:lstStyle/>
              <a:p>
                <a:endParaRPr lang="en-US"/>
              </a:p>
            </p:txBody>
          </p:sp>
          <p:sp>
            <p:nvSpPr>
              <p:cNvPr id="205934" name="Line 59"/>
              <p:cNvSpPr>
                <a:spLocks noChangeShapeType="1"/>
              </p:cNvSpPr>
              <p:nvPr/>
            </p:nvSpPr>
            <p:spPr bwMode="auto">
              <a:xfrm>
                <a:off x="1049" y="2189"/>
                <a:ext cx="23" cy="0"/>
              </a:xfrm>
              <a:prstGeom prst="line">
                <a:avLst/>
              </a:prstGeom>
              <a:noFill/>
              <a:ln w="0">
                <a:solidFill>
                  <a:schemeClr val="tx1"/>
                </a:solidFill>
                <a:round/>
                <a:headEnd/>
                <a:tailEnd/>
              </a:ln>
            </p:spPr>
            <p:txBody>
              <a:bodyPr>
                <a:prstTxWarp prst="textNoShape">
                  <a:avLst/>
                </a:prstTxWarp>
              </a:bodyPr>
              <a:lstStyle/>
              <a:p>
                <a:endParaRPr lang="en-US"/>
              </a:p>
            </p:txBody>
          </p:sp>
          <p:sp>
            <p:nvSpPr>
              <p:cNvPr id="205935" name="Line 60"/>
              <p:cNvSpPr>
                <a:spLocks noChangeShapeType="1"/>
              </p:cNvSpPr>
              <p:nvPr/>
            </p:nvSpPr>
            <p:spPr bwMode="auto">
              <a:xfrm>
                <a:off x="1049" y="2084"/>
                <a:ext cx="23" cy="0"/>
              </a:xfrm>
              <a:prstGeom prst="line">
                <a:avLst/>
              </a:prstGeom>
              <a:noFill/>
              <a:ln w="0">
                <a:solidFill>
                  <a:schemeClr val="tx1"/>
                </a:solidFill>
                <a:round/>
                <a:headEnd/>
                <a:tailEnd/>
              </a:ln>
            </p:spPr>
            <p:txBody>
              <a:bodyPr>
                <a:prstTxWarp prst="textNoShape">
                  <a:avLst/>
                </a:prstTxWarp>
              </a:bodyPr>
              <a:lstStyle/>
              <a:p>
                <a:endParaRPr lang="en-US"/>
              </a:p>
            </p:txBody>
          </p:sp>
          <p:sp>
            <p:nvSpPr>
              <p:cNvPr id="205936" name="Line 61"/>
              <p:cNvSpPr>
                <a:spLocks noChangeShapeType="1"/>
              </p:cNvSpPr>
              <p:nvPr/>
            </p:nvSpPr>
            <p:spPr bwMode="auto">
              <a:xfrm>
                <a:off x="1049" y="1979"/>
                <a:ext cx="23" cy="0"/>
              </a:xfrm>
              <a:prstGeom prst="line">
                <a:avLst/>
              </a:prstGeom>
              <a:noFill/>
              <a:ln w="0">
                <a:solidFill>
                  <a:schemeClr val="tx1"/>
                </a:solidFill>
                <a:round/>
                <a:headEnd/>
                <a:tailEnd/>
              </a:ln>
            </p:spPr>
            <p:txBody>
              <a:bodyPr>
                <a:prstTxWarp prst="textNoShape">
                  <a:avLst/>
                </a:prstTxWarp>
              </a:bodyPr>
              <a:lstStyle/>
              <a:p>
                <a:endParaRPr lang="en-US"/>
              </a:p>
            </p:txBody>
          </p:sp>
          <p:sp>
            <p:nvSpPr>
              <p:cNvPr id="205937" name="Line 62"/>
              <p:cNvSpPr>
                <a:spLocks noChangeShapeType="1"/>
              </p:cNvSpPr>
              <p:nvPr/>
            </p:nvSpPr>
            <p:spPr bwMode="auto">
              <a:xfrm>
                <a:off x="1049" y="1874"/>
                <a:ext cx="23" cy="0"/>
              </a:xfrm>
              <a:prstGeom prst="line">
                <a:avLst/>
              </a:prstGeom>
              <a:noFill/>
              <a:ln w="0">
                <a:solidFill>
                  <a:schemeClr val="tx1"/>
                </a:solidFill>
                <a:round/>
                <a:headEnd/>
                <a:tailEnd/>
              </a:ln>
            </p:spPr>
            <p:txBody>
              <a:bodyPr>
                <a:prstTxWarp prst="textNoShape">
                  <a:avLst/>
                </a:prstTxWarp>
              </a:bodyPr>
              <a:lstStyle/>
              <a:p>
                <a:endParaRPr lang="en-US"/>
              </a:p>
            </p:txBody>
          </p:sp>
          <p:sp>
            <p:nvSpPr>
              <p:cNvPr id="205938" name="Line 63"/>
              <p:cNvSpPr>
                <a:spLocks noChangeShapeType="1"/>
              </p:cNvSpPr>
              <p:nvPr/>
            </p:nvSpPr>
            <p:spPr bwMode="auto">
              <a:xfrm>
                <a:off x="1049" y="1763"/>
                <a:ext cx="23" cy="0"/>
              </a:xfrm>
              <a:prstGeom prst="line">
                <a:avLst/>
              </a:prstGeom>
              <a:noFill/>
              <a:ln w="0">
                <a:solidFill>
                  <a:schemeClr val="tx1"/>
                </a:solidFill>
                <a:round/>
                <a:headEnd/>
                <a:tailEnd/>
              </a:ln>
            </p:spPr>
            <p:txBody>
              <a:bodyPr>
                <a:prstTxWarp prst="textNoShape">
                  <a:avLst/>
                </a:prstTxWarp>
              </a:bodyPr>
              <a:lstStyle/>
              <a:p>
                <a:endParaRPr lang="en-US"/>
              </a:p>
            </p:txBody>
          </p:sp>
          <p:sp>
            <p:nvSpPr>
              <p:cNvPr id="205939" name="Line 64"/>
              <p:cNvSpPr>
                <a:spLocks noChangeShapeType="1"/>
              </p:cNvSpPr>
              <p:nvPr/>
            </p:nvSpPr>
            <p:spPr bwMode="auto">
              <a:xfrm>
                <a:off x="1049" y="1658"/>
                <a:ext cx="23" cy="0"/>
              </a:xfrm>
              <a:prstGeom prst="line">
                <a:avLst/>
              </a:prstGeom>
              <a:noFill/>
              <a:ln w="0">
                <a:solidFill>
                  <a:schemeClr val="tx1"/>
                </a:solidFill>
                <a:round/>
                <a:headEnd/>
                <a:tailEnd/>
              </a:ln>
            </p:spPr>
            <p:txBody>
              <a:bodyPr>
                <a:prstTxWarp prst="textNoShape">
                  <a:avLst/>
                </a:prstTxWarp>
              </a:bodyPr>
              <a:lstStyle/>
              <a:p>
                <a:endParaRPr lang="en-US"/>
              </a:p>
            </p:txBody>
          </p:sp>
          <p:sp>
            <p:nvSpPr>
              <p:cNvPr id="205940" name="Line 65"/>
              <p:cNvSpPr>
                <a:spLocks noChangeShapeType="1"/>
              </p:cNvSpPr>
              <p:nvPr/>
            </p:nvSpPr>
            <p:spPr bwMode="auto">
              <a:xfrm>
                <a:off x="1049" y="1553"/>
                <a:ext cx="23" cy="0"/>
              </a:xfrm>
              <a:prstGeom prst="line">
                <a:avLst/>
              </a:prstGeom>
              <a:noFill/>
              <a:ln w="0">
                <a:solidFill>
                  <a:schemeClr val="tx1"/>
                </a:solidFill>
                <a:round/>
                <a:headEnd/>
                <a:tailEnd/>
              </a:ln>
            </p:spPr>
            <p:txBody>
              <a:bodyPr>
                <a:prstTxWarp prst="textNoShape">
                  <a:avLst/>
                </a:prstTxWarp>
              </a:bodyPr>
              <a:lstStyle/>
              <a:p>
                <a:endParaRPr lang="en-US"/>
              </a:p>
            </p:txBody>
          </p:sp>
          <p:sp>
            <p:nvSpPr>
              <p:cNvPr id="205941" name="Line 66"/>
              <p:cNvSpPr>
                <a:spLocks noChangeShapeType="1"/>
              </p:cNvSpPr>
              <p:nvPr/>
            </p:nvSpPr>
            <p:spPr bwMode="auto">
              <a:xfrm>
                <a:off x="1049" y="1447"/>
                <a:ext cx="23" cy="0"/>
              </a:xfrm>
              <a:prstGeom prst="line">
                <a:avLst/>
              </a:prstGeom>
              <a:noFill/>
              <a:ln w="0">
                <a:solidFill>
                  <a:schemeClr val="tx1"/>
                </a:solidFill>
                <a:round/>
                <a:headEnd/>
                <a:tailEnd/>
              </a:ln>
            </p:spPr>
            <p:txBody>
              <a:bodyPr>
                <a:prstTxWarp prst="textNoShape">
                  <a:avLst/>
                </a:prstTxWarp>
              </a:bodyPr>
              <a:lstStyle/>
              <a:p>
                <a:endParaRPr lang="en-US"/>
              </a:p>
            </p:txBody>
          </p:sp>
          <p:sp>
            <p:nvSpPr>
              <p:cNvPr id="205942" name="Line 67"/>
              <p:cNvSpPr>
                <a:spLocks noChangeShapeType="1"/>
              </p:cNvSpPr>
              <p:nvPr/>
            </p:nvSpPr>
            <p:spPr bwMode="auto">
              <a:xfrm>
                <a:off x="1049" y="1342"/>
                <a:ext cx="23" cy="0"/>
              </a:xfrm>
              <a:prstGeom prst="line">
                <a:avLst/>
              </a:prstGeom>
              <a:noFill/>
              <a:ln w="0">
                <a:solidFill>
                  <a:schemeClr val="tx1"/>
                </a:solidFill>
                <a:round/>
                <a:headEnd/>
                <a:tailEnd/>
              </a:ln>
            </p:spPr>
            <p:txBody>
              <a:bodyPr>
                <a:prstTxWarp prst="textNoShape">
                  <a:avLst/>
                </a:prstTxWarp>
              </a:bodyPr>
              <a:lstStyle/>
              <a:p>
                <a:endParaRPr lang="en-US"/>
              </a:p>
            </p:txBody>
          </p:sp>
          <p:sp>
            <p:nvSpPr>
              <p:cNvPr id="205943" name="Line 68"/>
              <p:cNvSpPr>
                <a:spLocks noChangeShapeType="1"/>
              </p:cNvSpPr>
              <p:nvPr/>
            </p:nvSpPr>
            <p:spPr bwMode="auto">
              <a:xfrm>
                <a:off x="1049" y="1231"/>
                <a:ext cx="23" cy="0"/>
              </a:xfrm>
              <a:prstGeom prst="line">
                <a:avLst/>
              </a:prstGeom>
              <a:noFill/>
              <a:ln w="0">
                <a:solidFill>
                  <a:schemeClr val="tx1"/>
                </a:solidFill>
                <a:round/>
                <a:headEnd/>
                <a:tailEnd/>
              </a:ln>
            </p:spPr>
            <p:txBody>
              <a:bodyPr>
                <a:prstTxWarp prst="textNoShape">
                  <a:avLst/>
                </a:prstTxWarp>
              </a:bodyPr>
              <a:lstStyle/>
              <a:p>
                <a:endParaRPr lang="en-US"/>
              </a:p>
            </p:txBody>
          </p:sp>
          <p:sp>
            <p:nvSpPr>
              <p:cNvPr id="205944" name="Line 69"/>
              <p:cNvSpPr>
                <a:spLocks noChangeShapeType="1"/>
              </p:cNvSpPr>
              <p:nvPr/>
            </p:nvSpPr>
            <p:spPr bwMode="auto">
              <a:xfrm>
                <a:off x="1049" y="1126"/>
                <a:ext cx="23" cy="0"/>
              </a:xfrm>
              <a:prstGeom prst="line">
                <a:avLst/>
              </a:prstGeom>
              <a:noFill/>
              <a:ln w="0">
                <a:solidFill>
                  <a:schemeClr val="tx1"/>
                </a:solidFill>
                <a:round/>
                <a:headEnd/>
                <a:tailEnd/>
              </a:ln>
            </p:spPr>
            <p:txBody>
              <a:bodyPr>
                <a:prstTxWarp prst="textNoShape">
                  <a:avLst/>
                </a:prstTxWarp>
              </a:bodyPr>
              <a:lstStyle/>
              <a:p>
                <a:endParaRPr lang="en-US"/>
              </a:p>
            </p:txBody>
          </p:sp>
          <p:sp>
            <p:nvSpPr>
              <p:cNvPr id="205945" name="Line 70"/>
              <p:cNvSpPr>
                <a:spLocks noChangeShapeType="1"/>
              </p:cNvSpPr>
              <p:nvPr/>
            </p:nvSpPr>
            <p:spPr bwMode="auto">
              <a:xfrm>
                <a:off x="1049" y="1021"/>
                <a:ext cx="23" cy="0"/>
              </a:xfrm>
              <a:prstGeom prst="line">
                <a:avLst/>
              </a:prstGeom>
              <a:noFill/>
              <a:ln w="0">
                <a:solidFill>
                  <a:schemeClr val="tx1"/>
                </a:solidFill>
                <a:round/>
                <a:headEnd/>
                <a:tailEnd/>
              </a:ln>
            </p:spPr>
            <p:txBody>
              <a:bodyPr>
                <a:prstTxWarp prst="textNoShape">
                  <a:avLst/>
                </a:prstTxWarp>
              </a:bodyPr>
              <a:lstStyle/>
              <a:p>
                <a:endParaRPr lang="en-US"/>
              </a:p>
            </p:txBody>
          </p:sp>
          <p:sp>
            <p:nvSpPr>
              <p:cNvPr id="205946" name="Line 71"/>
              <p:cNvSpPr>
                <a:spLocks noChangeShapeType="1"/>
              </p:cNvSpPr>
              <p:nvPr/>
            </p:nvSpPr>
            <p:spPr bwMode="auto">
              <a:xfrm>
                <a:off x="1049" y="916"/>
                <a:ext cx="23" cy="0"/>
              </a:xfrm>
              <a:prstGeom prst="line">
                <a:avLst/>
              </a:prstGeom>
              <a:noFill/>
              <a:ln w="0">
                <a:solidFill>
                  <a:schemeClr val="tx1"/>
                </a:solidFill>
                <a:round/>
                <a:headEnd/>
                <a:tailEnd/>
              </a:ln>
            </p:spPr>
            <p:txBody>
              <a:bodyPr>
                <a:prstTxWarp prst="textNoShape">
                  <a:avLst/>
                </a:prstTxWarp>
              </a:bodyPr>
              <a:lstStyle/>
              <a:p>
                <a:endParaRPr lang="en-US"/>
              </a:p>
            </p:txBody>
          </p:sp>
          <p:sp>
            <p:nvSpPr>
              <p:cNvPr id="205947" name="Line 72"/>
              <p:cNvSpPr>
                <a:spLocks noChangeShapeType="1"/>
              </p:cNvSpPr>
              <p:nvPr/>
            </p:nvSpPr>
            <p:spPr bwMode="auto">
              <a:xfrm>
                <a:off x="1049" y="805"/>
                <a:ext cx="23" cy="0"/>
              </a:xfrm>
              <a:prstGeom prst="line">
                <a:avLst/>
              </a:prstGeom>
              <a:noFill/>
              <a:ln w="0">
                <a:solidFill>
                  <a:schemeClr val="tx1"/>
                </a:solidFill>
                <a:round/>
                <a:headEnd/>
                <a:tailEnd/>
              </a:ln>
            </p:spPr>
            <p:txBody>
              <a:bodyPr>
                <a:prstTxWarp prst="textNoShape">
                  <a:avLst/>
                </a:prstTxWarp>
              </a:bodyPr>
              <a:lstStyle/>
              <a:p>
                <a:endParaRPr lang="en-US"/>
              </a:p>
            </p:txBody>
          </p:sp>
          <p:sp>
            <p:nvSpPr>
              <p:cNvPr id="205948" name="Line 73"/>
              <p:cNvSpPr>
                <a:spLocks noChangeShapeType="1"/>
              </p:cNvSpPr>
              <p:nvPr/>
            </p:nvSpPr>
            <p:spPr bwMode="auto">
              <a:xfrm>
                <a:off x="1037" y="3469"/>
                <a:ext cx="35" cy="0"/>
              </a:xfrm>
              <a:prstGeom prst="line">
                <a:avLst/>
              </a:prstGeom>
              <a:noFill/>
              <a:ln w="0">
                <a:solidFill>
                  <a:schemeClr val="tx1"/>
                </a:solidFill>
                <a:round/>
                <a:headEnd/>
                <a:tailEnd/>
              </a:ln>
            </p:spPr>
            <p:txBody>
              <a:bodyPr>
                <a:prstTxWarp prst="textNoShape">
                  <a:avLst/>
                </a:prstTxWarp>
              </a:bodyPr>
              <a:lstStyle/>
              <a:p>
                <a:endParaRPr lang="en-US"/>
              </a:p>
            </p:txBody>
          </p:sp>
          <p:sp>
            <p:nvSpPr>
              <p:cNvPr id="205949" name="Line 74"/>
              <p:cNvSpPr>
                <a:spLocks noChangeShapeType="1"/>
              </p:cNvSpPr>
              <p:nvPr/>
            </p:nvSpPr>
            <p:spPr bwMode="auto">
              <a:xfrm>
                <a:off x="1037" y="2937"/>
                <a:ext cx="35" cy="0"/>
              </a:xfrm>
              <a:prstGeom prst="line">
                <a:avLst/>
              </a:prstGeom>
              <a:noFill/>
              <a:ln w="0">
                <a:solidFill>
                  <a:schemeClr val="tx1"/>
                </a:solidFill>
                <a:round/>
                <a:headEnd/>
                <a:tailEnd/>
              </a:ln>
            </p:spPr>
            <p:txBody>
              <a:bodyPr>
                <a:prstTxWarp prst="textNoShape">
                  <a:avLst/>
                </a:prstTxWarp>
              </a:bodyPr>
              <a:lstStyle/>
              <a:p>
                <a:endParaRPr lang="en-US"/>
              </a:p>
            </p:txBody>
          </p:sp>
          <p:sp>
            <p:nvSpPr>
              <p:cNvPr id="205950" name="Line 75"/>
              <p:cNvSpPr>
                <a:spLocks noChangeShapeType="1"/>
              </p:cNvSpPr>
              <p:nvPr/>
            </p:nvSpPr>
            <p:spPr bwMode="auto">
              <a:xfrm>
                <a:off x="1037" y="2405"/>
                <a:ext cx="35" cy="0"/>
              </a:xfrm>
              <a:prstGeom prst="line">
                <a:avLst/>
              </a:prstGeom>
              <a:noFill/>
              <a:ln w="0">
                <a:solidFill>
                  <a:schemeClr val="tx1"/>
                </a:solidFill>
                <a:round/>
                <a:headEnd/>
                <a:tailEnd/>
              </a:ln>
            </p:spPr>
            <p:txBody>
              <a:bodyPr>
                <a:prstTxWarp prst="textNoShape">
                  <a:avLst/>
                </a:prstTxWarp>
              </a:bodyPr>
              <a:lstStyle/>
              <a:p>
                <a:endParaRPr lang="en-US"/>
              </a:p>
            </p:txBody>
          </p:sp>
          <p:sp>
            <p:nvSpPr>
              <p:cNvPr id="205951" name="Line 76"/>
              <p:cNvSpPr>
                <a:spLocks noChangeShapeType="1"/>
              </p:cNvSpPr>
              <p:nvPr/>
            </p:nvSpPr>
            <p:spPr bwMode="auto">
              <a:xfrm>
                <a:off x="1037" y="1874"/>
                <a:ext cx="35" cy="0"/>
              </a:xfrm>
              <a:prstGeom prst="line">
                <a:avLst/>
              </a:prstGeom>
              <a:noFill/>
              <a:ln w="0">
                <a:solidFill>
                  <a:schemeClr val="tx1"/>
                </a:solidFill>
                <a:round/>
                <a:headEnd/>
                <a:tailEnd/>
              </a:ln>
            </p:spPr>
            <p:txBody>
              <a:bodyPr>
                <a:prstTxWarp prst="textNoShape">
                  <a:avLst/>
                </a:prstTxWarp>
              </a:bodyPr>
              <a:lstStyle/>
              <a:p>
                <a:endParaRPr lang="en-US"/>
              </a:p>
            </p:txBody>
          </p:sp>
          <p:sp>
            <p:nvSpPr>
              <p:cNvPr id="205952" name="Line 77"/>
              <p:cNvSpPr>
                <a:spLocks noChangeShapeType="1"/>
              </p:cNvSpPr>
              <p:nvPr/>
            </p:nvSpPr>
            <p:spPr bwMode="auto">
              <a:xfrm>
                <a:off x="1037" y="1342"/>
                <a:ext cx="35" cy="0"/>
              </a:xfrm>
              <a:prstGeom prst="line">
                <a:avLst/>
              </a:prstGeom>
              <a:noFill/>
              <a:ln w="0">
                <a:solidFill>
                  <a:schemeClr val="tx1"/>
                </a:solidFill>
                <a:round/>
                <a:headEnd/>
                <a:tailEnd/>
              </a:ln>
            </p:spPr>
            <p:txBody>
              <a:bodyPr>
                <a:prstTxWarp prst="textNoShape">
                  <a:avLst/>
                </a:prstTxWarp>
              </a:bodyPr>
              <a:lstStyle/>
              <a:p>
                <a:endParaRPr lang="en-US"/>
              </a:p>
            </p:txBody>
          </p:sp>
          <p:sp>
            <p:nvSpPr>
              <p:cNvPr id="205953" name="Line 78"/>
              <p:cNvSpPr>
                <a:spLocks noChangeShapeType="1"/>
              </p:cNvSpPr>
              <p:nvPr/>
            </p:nvSpPr>
            <p:spPr bwMode="auto">
              <a:xfrm>
                <a:off x="1037" y="805"/>
                <a:ext cx="35" cy="0"/>
              </a:xfrm>
              <a:prstGeom prst="line">
                <a:avLst/>
              </a:prstGeom>
              <a:noFill/>
              <a:ln w="0">
                <a:solidFill>
                  <a:schemeClr val="tx1"/>
                </a:solidFill>
                <a:round/>
                <a:headEnd/>
                <a:tailEnd/>
              </a:ln>
            </p:spPr>
            <p:txBody>
              <a:bodyPr>
                <a:prstTxWarp prst="textNoShape">
                  <a:avLst/>
                </a:prstTxWarp>
              </a:bodyPr>
              <a:lstStyle/>
              <a:p>
                <a:endParaRPr lang="en-US"/>
              </a:p>
            </p:txBody>
          </p:sp>
          <p:sp>
            <p:nvSpPr>
              <p:cNvPr id="205954" name="Line 80"/>
              <p:cNvSpPr>
                <a:spLocks noChangeShapeType="1"/>
              </p:cNvSpPr>
              <p:nvPr/>
            </p:nvSpPr>
            <p:spPr bwMode="auto">
              <a:xfrm flipV="1">
                <a:off x="1072" y="3469"/>
                <a:ext cx="0" cy="23"/>
              </a:xfrm>
              <a:prstGeom prst="line">
                <a:avLst/>
              </a:prstGeom>
              <a:noFill/>
              <a:ln w="0">
                <a:solidFill>
                  <a:schemeClr val="tx1"/>
                </a:solidFill>
                <a:round/>
                <a:headEnd/>
                <a:tailEnd/>
              </a:ln>
            </p:spPr>
            <p:txBody>
              <a:bodyPr>
                <a:prstTxWarp prst="textNoShape">
                  <a:avLst/>
                </a:prstTxWarp>
              </a:bodyPr>
              <a:lstStyle/>
              <a:p>
                <a:endParaRPr lang="en-US"/>
              </a:p>
            </p:txBody>
          </p:sp>
          <p:sp>
            <p:nvSpPr>
              <p:cNvPr id="205955" name="Line 99"/>
              <p:cNvSpPr>
                <a:spLocks noChangeShapeType="1"/>
              </p:cNvSpPr>
              <p:nvPr/>
            </p:nvSpPr>
            <p:spPr bwMode="auto">
              <a:xfrm flipV="1">
                <a:off x="1072" y="3469"/>
                <a:ext cx="0" cy="35"/>
              </a:xfrm>
              <a:prstGeom prst="line">
                <a:avLst/>
              </a:prstGeom>
              <a:noFill/>
              <a:ln w="0">
                <a:solidFill>
                  <a:schemeClr val="tx1"/>
                </a:solidFill>
                <a:round/>
                <a:headEnd/>
                <a:tailEnd/>
              </a:ln>
            </p:spPr>
            <p:txBody>
              <a:bodyPr>
                <a:prstTxWarp prst="textNoShape">
                  <a:avLst/>
                </a:prstTxWarp>
              </a:bodyPr>
              <a:lstStyle/>
              <a:p>
                <a:endParaRPr lang="en-US"/>
              </a:p>
            </p:txBody>
          </p:sp>
        </p:grpSp>
        <p:sp>
          <p:nvSpPr>
            <p:cNvPr id="205888" name="Line 100"/>
            <p:cNvSpPr>
              <a:spLocks noChangeShapeType="1"/>
            </p:cNvSpPr>
            <p:nvPr/>
          </p:nvSpPr>
          <p:spPr bwMode="auto">
            <a:xfrm flipV="1">
              <a:off x="1563" y="3469"/>
              <a:ext cx="0" cy="35"/>
            </a:xfrm>
            <a:prstGeom prst="line">
              <a:avLst/>
            </a:prstGeom>
            <a:noFill/>
            <a:ln w="0">
              <a:solidFill>
                <a:schemeClr val="tx1"/>
              </a:solidFill>
              <a:round/>
              <a:headEnd/>
              <a:tailEnd/>
            </a:ln>
          </p:spPr>
          <p:txBody>
            <a:bodyPr>
              <a:prstTxWarp prst="textNoShape">
                <a:avLst/>
              </a:prstTxWarp>
            </a:bodyPr>
            <a:lstStyle/>
            <a:p>
              <a:endParaRPr lang="en-US"/>
            </a:p>
          </p:txBody>
        </p:sp>
        <p:sp>
          <p:nvSpPr>
            <p:cNvPr id="205889" name="Line 101"/>
            <p:cNvSpPr>
              <a:spLocks noChangeShapeType="1"/>
            </p:cNvSpPr>
            <p:nvPr/>
          </p:nvSpPr>
          <p:spPr bwMode="auto">
            <a:xfrm flipV="1">
              <a:off x="2053" y="3469"/>
              <a:ext cx="0" cy="35"/>
            </a:xfrm>
            <a:prstGeom prst="line">
              <a:avLst/>
            </a:prstGeom>
            <a:noFill/>
            <a:ln w="0">
              <a:solidFill>
                <a:schemeClr val="tx1"/>
              </a:solidFill>
              <a:round/>
              <a:headEnd/>
              <a:tailEnd/>
            </a:ln>
          </p:spPr>
          <p:txBody>
            <a:bodyPr>
              <a:prstTxWarp prst="textNoShape">
                <a:avLst/>
              </a:prstTxWarp>
            </a:bodyPr>
            <a:lstStyle/>
            <a:p>
              <a:endParaRPr lang="en-US"/>
            </a:p>
          </p:txBody>
        </p:sp>
        <p:sp>
          <p:nvSpPr>
            <p:cNvPr id="205890" name="Line 102"/>
            <p:cNvSpPr>
              <a:spLocks noChangeShapeType="1"/>
            </p:cNvSpPr>
            <p:nvPr/>
          </p:nvSpPr>
          <p:spPr bwMode="auto">
            <a:xfrm flipV="1">
              <a:off x="2544" y="3469"/>
              <a:ext cx="0" cy="35"/>
            </a:xfrm>
            <a:prstGeom prst="line">
              <a:avLst/>
            </a:prstGeom>
            <a:noFill/>
            <a:ln w="0">
              <a:solidFill>
                <a:schemeClr val="tx1"/>
              </a:solidFill>
              <a:round/>
              <a:headEnd/>
              <a:tailEnd/>
            </a:ln>
          </p:spPr>
          <p:txBody>
            <a:bodyPr>
              <a:prstTxWarp prst="textNoShape">
                <a:avLst/>
              </a:prstTxWarp>
            </a:bodyPr>
            <a:lstStyle/>
            <a:p>
              <a:endParaRPr lang="en-US"/>
            </a:p>
          </p:txBody>
        </p:sp>
        <p:sp>
          <p:nvSpPr>
            <p:cNvPr id="205891" name="Line 103"/>
            <p:cNvSpPr>
              <a:spLocks noChangeShapeType="1"/>
            </p:cNvSpPr>
            <p:nvPr/>
          </p:nvSpPr>
          <p:spPr bwMode="auto">
            <a:xfrm flipV="1">
              <a:off x="3035" y="3469"/>
              <a:ext cx="0" cy="35"/>
            </a:xfrm>
            <a:prstGeom prst="line">
              <a:avLst/>
            </a:prstGeom>
            <a:noFill/>
            <a:ln w="0">
              <a:solidFill>
                <a:schemeClr val="tx1"/>
              </a:solidFill>
              <a:round/>
              <a:headEnd/>
              <a:tailEnd/>
            </a:ln>
          </p:spPr>
          <p:txBody>
            <a:bodyPr>
              <a:prstTxWarp prst="textNoShape">
                <a:avLst/>
              </a:prstTxWarp>
            </a:bodyPr>
            <a:lstStyle/>
            <a:p>
              <a:endParaRPr lang="en-US"/>
            </a:p>
          </p:txBody>
        </p:sp>
        <p:sp>
          <p:nvSpPr>
            <p:cNvPr id="205892" name="Line 104"/>
            <p:cNvSpPr>
              <a:spLocks noChangeShapeType="1"/>
            </p:cNvSpPr>
            <p:nvPr/>
          </p:nvSpPr>
          <p:spPr bwMode="auto">
            <a:xfrm flipV="1">
              <a:off x="3531" y="3469"/>
              <a:ext cx="0" cy="35"/>
            </a:xfrm>
            <a:prstGeom prst="line">
              <a:avLst/>
            </a:prstGeom>
            <a:noFill/>
            <a:ln w="0">
              <a:solidFill>
                <a:schemeClr val="tx1"/>
              </a:solidFill>
              <a:round/>
              <a:headEnd/>
              <a:tailEnd/>
            </a:ln>
          </p:spPr>
          <p:txBody>
            <a:bodyPr>
              <a:prstTxWarp prst="textNoShape">
                <a:avLst/>
              </a:prstTxWarp>
            </a:bodyPr>
            <a:lstStyle/>
            <a:p>
              <a:endParaRPr lang="en-US"/>
            </a:p>
          </p:txBody>
        </p:sp>
        <p:sp>
          <p:nvSpPr>
            <p:cNvPr id="205893" name="Line 105"/>
            <p:cNvSpPr>
              <a:spLocks noChangeShapeType="1"/>
            </p:cNvSpPr>
            <p:nvPr/>
          </p:nvSpPr>
          <p:spPr bwMode="auto">
            <a:xfrm flipV="1">
              <a:off x="4022" y="3469"/>
              <a:ext cx="0" cy="35"/>
            </a:xfrm>
            <a:prstGeom prst="line">
              <a:avLst/>
            </a:prstGeom>
            <a:noFill/>
            <a:ln w="0">
              <a:solidFill>
                <a:schemeClr val="tx1"/>
              </a:solidFill>
              <a:round/>
              <a:headEnd/>
              <a:tailEnd/>
            </a:ln>
          </p:spPr>
          <p:txBody>
            <a:bodyPr>
              <a:prstTxWarp prst="textNoShape">
                <a:avLst/>
              </a:prstTxWarp>
            </a:bodyPr>
            <a:lstStyle/>
            <a:p>
              <a:endParaRPr lang="en-US"/>
            </a:p>
          </p:txBody>
        </p:sp>
        <p:sp>
          <p:nvSpPr>
            <p:cNvPr id="205894" name="Line 106"/>
            <p:cNvSpPr>
              <a:spLocks noChangeShapeType="1"/>
            </p:cNvSpPr>
            <p:nvPr/>
          </p:nvSpPr>
          <p:spPr bwMode="auto">
            <a:xfrm flipV="1">
              <a:off x="4513" y="3469"/>
              <a:ext cx="0" cy="35"/>
            </a:xfrm>
            <a:prstGeom prst="line">
              <a:avLst/>
            </a:prstGeom>
            <a:noFill/>
            <a:ln w="0">
              <a:solidFill>
                <a:schemeClr val="tx1"/>
              </a:solidFill>
              <a:round/>
              <a:headEnd/>
              <a:tailEnd/>
            </a:ln>
          </p:spPr>
          <p:txBody>
            <a:bodyPr>
              <a:prstTxWarp prst="textNoShape">
                <a:avLst/>
              </a:prstTxWarp>
            </a:bodyPr>
            <a:lstStyle/>
            <a:p>
              <a:endParaRPr lang="en-US"/>
            </a:p>
          </p:txBody>
        </p:sp>
        <p:sp>
          <p:nvSpPr>
            <p:cNvPr id="205895" name="Line 107"/>
            <p:cNvSpPr>
              <a:spLocks noChangeShapeType="1"/>
            </p:cNvSpPr>
            <p:nvPr/>
          </p:nvSpPr>
          <p:spPr bwMode="auto">
            <a:xfrm flipV="1">
              <a:off x="5004" y="3469"/>
              <a:ext cx="0" cy="35"/>
            </a:xfrm>
            <a:prstGeom prst="line">
              <a:avLst/>
            </a:prstGeom>
            <a:noFill/>
            <a:ln w="0">
              <a:solidFill>
                <a:schemeClr val="tx1"/>
              </a:solidFill>
              <a:round/>
              <a:headEnd/>
              <a:tailEnd/>
            </a:ln>
          </p:spPr>
          <p:txBody>
            <a:bodyPr>
              <a:prstTxWarp prst="textNoShape">
                <a:avLst/>
              </a:prstTxWarp>
            </a:bodyPr>
            <a:lstStyle/>
            <a:p>
              <a:endParaRPr lang="en-US"/>
            </a:p>
          </p:txBody>
        </p:sp>
        <p:sp>
          <p:nvSpPr>
            <p:cNvPr id="205896" name="Line 108"/>
            <p:cNvSpPr>
              <a:spLocks noChangeShapeType="1"/>
            </p:cNvSpPr>
            <p:nvPr/>
          </p:nvSpPr>
          <p:spPr bwMode="auto">
            <a:xfrm flipV="1">
              <a:off x="5494" y="3469"/>
              <a:ext cx="0" cy="35"/>
            </a:xfrm>
            <a:prstGeom prst="line">
              <a:avLst/>
            </a:prstGeom>
            <a:noFill/>
            <a:ln w="0">
              <a:solidFill>
                <a:schemeClr val="tx1"/>
              </a:solidFill>
              <a:round/>
              <a:headEnd/>
              <a:tailEnd/>
            </a:ln>
          </p:spPr>
          <p:txBody>
            <a:bodyPr>
              <a:prstTxWarp prst="textNoShape">
                <a:avLst/>
              </a:prstTxWarp>
            </a:bodyPr>
            <a:lstStyle/>
            <a:p>
              <a:endParaRPr lang="en-US"/>
            </a:p>
          </p:txBody>
        </p:sp>
        <p:sp>
          <p:nvSpPr>
            <p:cNvPr id="205897" name="Freeform 109"/>
            <p:cNvSpPr>
              <a:spLocks/>
            </p:cNvSpPr>
            <p:nvPr/>
          </p:nvSpPr>
          <p:spPr bwMode="auto">
            <a:xfrm>
              <a:off x="1072" y="805"/>
              <a:ext cx="4025" cy="2331"/>
            </a:xfrm>
            <a:custGeom>
              <a:avLst/>
              <a:gdLst>
                <a:gd name="T0" fmla="*/ 2147483647 w 689"/>
                <a:gd name="T1" fmla="*/ 2147483647 h 399"/>
                <a:gd name="T2" fmla="*/ 2147483647 w 689"/>
                <a:gd name="T3" fmla="*/ 2147483647 h 399"/>
                <a:gd name="T4" fmla="*/ 2147483647 w 689"/>
                <a:gd name="T5" fmla="*/ 2147483647 h 399"/>
                <a:gd name="T6" fmla="*/ 2147483647 w 689"/>
                <a:gd name="T7" fmla="*/ 2147483647 h 399"/>
                <a:gd name="T8" fmla="*/ 2147483647 w 689"/>
                <a:gd name="T9" fmla="*/ 2147483647 h 399"/>
                <a:gd name="T10" fmla="*/ 2147483647 w 689"/>
                <a:gd name="T11" fmla="*/ 2147483647 h 399"/>
                <a:gd name="T12" fmla="*/ 2147483647 w 689"/>
                <a:gd name="T13" fmla="*/ 2147483647 h 399"/>
                <a:gd name="T14" fmla="*/ 2147483647 w 689"/>
                <a:gd name="T15" fmla="*/ 2147483647 h 399"/>
                <a:gd name="T16" fmla="*/ 2147483647 w 689"/>
                <a:gd name="T17" fmla="*/ 2147483647 h 399"/>
                <a:gd name="T18" fmla="*/ 2147483647 w 689"/>
                <a:gd name="T19" fmla="*/ 2147483647 h 399"/>
                <a:gd name="T20" fmla="*/ 2147483647 w 689"/>
                <a:gd name="T21" fmla="*/ 2147483647 h 399"/>
                <a:gd name="T22" fmla="*/ 2147483647 w 689"/>
                <a:gd name="T23" fmla="*/ 2147483647 h 399"/>
                <a:gd name="T24" fmla="*/ 2147483647 w 689"/>
                <a:gd name="T25" fmla="*/ 2147483647 h 399"/>
                <a:gd name="T26" fmla="*/ 2147483647 w 689"/>
                <a:gd name="T27" fmla="*/ 2147483647 h 399"/>
                <a:gd name="T28" fmla="*/ 2147483647 w 689"/>
                <a:gd name="T29" fmla="*/ 2147483647 h 399"/>
                <a:gd name="T30" fmla="*/ 2147483647 w 689"/>
                <a:gd name="T31" fmla="*/ 2147483647 h 399"/>
                <a:gd name="T32" fmla="*/ 2147483647 w 689"/>
                <a:gd name="T33" fmla="*/ 2147483647 h 399"/>
                <a:gd name="T34" fmla="*/ 2147483647 w 689"/>
                <a:gd name="T35" fmla="*/ 2147483647 h 399"/>
                <a:gd name="T36" fmla="*/ 2147483647 w 689"/>
                <a:gd name="T37" fmla="*/ 2147483647 h 399"/>
                <a:gd name="T38" fmla="*/ 2147483647 w 689"/>
                <a:gd name="T39" fmla="*/ 2147483647 h 399"/>
                <a:gd name="T40" fmla="*/ 2147483647 w 689"/>
                <a:gd name="T41" fmla="*/ 2147483647 h 399"/>
                <a:gd name="T42" fmla="*/ 2147483647 w 689"/>
                <a:gd name="T43" fmla="*/ 2147483647 h 399"/>
                <a:gd name="T44" fmla="*/ 2147483647 w 689"/>
                <a:gd name="T45" fmla="*/ 2147483647 h 399"/>
                <a:gd name="T46" fmla="*/ 2147483647 w 689"/>
                <a:gd name="T47" fmla="*/ 2147483647 h 399"/>
                <a:gd name="T48" fmla="*/ 2147483647 w 689"/>
                <a:gd name="T49" fmla="*/ 2147483647 h 399"/>
                <a:gd name="T50" fmla="*/ 2147483647 w 689"/>
                <a:gd name="T51" fmla="*/ 2147483647 h 399"/>
                <a:gd name="T52" fmla="*/ 2147483647 w 689"/>
                <a:gd name="T53" fmla="*/ 2147483647 h 399"/>
                <a:gd name="T54" fmla="*/ 2147483647 w 689"/>
                <a:gd name="T55" fmla="*/ 2147483647 h 399"/>
                <a:gd name="T56" fmla="*/ 2147483647 w 689"/>
                <a:gd name="T57" fmla="*/ 2147483647 h 399"/>
                <a:gd name="T58" fmla="*/ 2147483647 w 689"/>
                <a:gd name="T59" fmla="*/ 2147483647 h 399"/>
                <a:gd name="T60" fmla="*/ 2147483647 w 689"/>
                <a:gd name="T61" fmla="*/ 2147483647 h 399"/>
                <a:gd name="T62" fmla="*/ 2147483647 w 689"/>
                <a:gd name="T63" fmla="*/ 2147483647 h 399"/>
                <a:gd name="T64" fmla="*/ 2147483647 w 689"/>
                <a:gd name="T65" fmla="*/ 2147483647 h 399"/>
                <a:gd name="T66" fmla="*/ 2147483647 w 689"/>
                <a:gd name="T67" fmla="*/ 2147483647 h 399"/>
                <a:gd name="T68" fmla="*/ 2147483647 w 689"/>
                <a:gd name="T69" fmla="*/ 2147483647 h 399"/>
                <a:gd name="T70" fmla="*/ 2147483647 w 689"/>
                <a:gd name="T71" fmla="*/ 2147483647 h 399"/>
                <a:gd name="T72" fmla="*/ 2147483647 w 689"/>
                <a:gd name="T73" fmla="*/ 2147483647 h 399"/>
                <a:gd name="T74" fmla="*/ 2147483647 w 689"/>
                <a:gd name="T75" fmla="*/ 2147483647 h 399"/>
                <a:gd name="T76" fmla="*/ 2147483647 w 689"/>
                <a:gd name="T77" fmla="*/ 2147483647 h 399"/>
                <a:gd name="T78" fmla="*/ 2147483647 w 689"/>
                <a:gd name="T79" fmla="*/ 2147483647 h 399"/>
                <a:gd name="T80" fmla="*/ 2147483647 w 689"/>
                <a:gd name="T81" fmla="*/ 2147483647 h 399"/>
                <a:gd name="T82" fmla="*/ 2147483647 w 689"/>
                <a:gd name="T83" fmla="*/ 2147483647 h 399"/>
                <a:gd name="T84" fmla="*/ 2147483647 w 689"/>
                <a:gd name="T85" fmla="*/ 2147483647 h 399"/>
                <a:gd name="T86" fmla="*/ 2147483647 w 689"/>
                <a:gd name="T87" fmla="*/ 2147483647 h 399"/>
                <a:gd name="T88" fmla="*/ 2147483647 w 689"/>
                <a:gd name="T89" fmla="*/ 2147483647 h 399"/>
                <a:gd name="T90" fmla="*/ 2147483647 w 689"/>
                <a:gd name="T91" fmla="*/ 2147483647 h 399"/>
                <a:gd name="T92" fmla="*/ 2147483647 w 689"/>
                <a:gd name="T93" fmla="*/ 2147483647 h 399"/>
                <a:gd name="T94" fmla="*/ 2147483647 w 689"/>
                <a:gd name="T95" fmla="*/ 2147483647 h 399"/>
                <a:gd name="T96" fmla="*/ 2147483647 w 689"/>
                <a:gd name="T97" fmla="*/ 2147483647 h 399"/>
                <a:gd name="T98" fmla="*/ 2147483647 w 689"/>
                <a:gd name="T99" fmla="*/ 2147483647 h 399"/>
                <a:gd name="T100" fmla="*/ 2147483647 w 689"/>
                <a:gd name="T101" fmla="*/ 2147483647 h 399"/>
                <a:gd name="T102" fmla="*/ 2147483647 w 689"/>
                <a:gd name="T103" fmla="*/ 2147483647 h 399"/>
                <a:gd name="T104" fmla="*/ 2147483647 w 689"/>
                <a:gd name="T105" fmla="*/ 2147483647 h 399"/>
                <a:gd name="T106" fmla="*/ 2147483647 w 689"/>
                <a:gd name="T107" fmla="*/ 2147483647 h 399"/>
                <a:gd name="T108" fmla="*/ 2147483647 w 689"/>
                <a:gd name="T109" fmla="*/ 2147483647 h 399"/>
                <a:gd name="T110" fmla="*/ 2147483647 w 689"/>
                <a:gd name="T111" fmla="*/ 2147483647 h 399"/>
                <a:gd name="T112" fmla="*/ 2147483647 w 689"/>
                <a:gd name="T113" fmla="*/ 2147483647 h 399"/>
                <a:gd name="T114" fmla="*/ 2147483647 w 689"/>
                <a:gd name="T115" fmla="*/ 2147483647 h 399"/>
                <a:gd name="T116" fmla="*/ 2147483647 w 689"/>
                <a:gd name="T117" fmla="*/ 2147483647 h 399"/>
                <a:gd name="T118" fmla="*/ 2147483647 w 689"/>
                <a:gd name="T119" fmla="*/ 2147483647 h 399"/>
                <a:gd name="T120" fmla="*/ 2147483647 w 689"/>
                <a:gd name="T121" fmla="*/ 2147483647 h 39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89"/>
                <a:gd name="T184" fmla="*/ 0 h 399"/>
                <a:gd name="T185" fmla="*/ 689 w 689"/>
                <a:gd name="T186" fmla="*/ 399 h 39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89" h="399">
                  <a:moveTo>
                    <a:pt x="0" y="0"/>
                  </a:moveTo>
                  <a:lnTo>
                    <a:pt x="41" y="0"/>
                  </a:lnTo>
                  <a:lnTo>
                    <a:pt x="41" y="4"/>
                  </a:lnTo>
                  <a:lnTo>
                    <a:pt x="51" y="4"/>
                  </a:lnTo>
                  <a:lnTo>
                    <a:pt x="51" y="8"/>
                  </a:lnTo>
                  <a:lnTo>
                    <a:pt x="59" y="8"/>
                  </a:lnTo>
                  <a:lnTo>
                    <a:pt x="59" y="12"/>
                  </a:lnTo>
                  <a:lnTo>
                    <a:pt x="61" y="12"/>
                  </a:lnTo>
                  <a:lnTo>
                    <a:pt x="61" y="16"/>
                  </a:lnTo>
                  <a:lnTo>
                    <a:pt x="65" y="16"/>
                  </a:lnTo>
                  <a:lnTo>
                    <a:pt x="65" y="20"/>
                  </a:lnTo>
                  <a:lnTo>
                    <a:pt x="72" y="20"/>
                  </a:lnTo>
                  <a:lnTo>
                    <a:pt x="72" y="24"/>
                  </a:lnTo>
                  <a:lnTo>
                    <a:pt x="73" y="24"/>
                  </a:lnTo>
                  <a:lnTo>
                    <a:pt x="73" y="28"/>
                  </a:lnTo>
                  <a:lnTo>
                    <a:pt x="75" y="28"/>
                  </a:lnTo>
                  <a:lnTo>
                    <a:pt x="75" y="32"/>
                  </a:lnTo>
                  <a:lnTo>
                    <a:pt x="80" y="32"/>
                  </a:lnTo>
                  <a:lnTo>
                    <a:pt x="80" y="35"/>
                  </a:lnTo>
                  <a:lnTo>
                    <a:pt x="88" y="35"/>
                  </a:lnTo>
                  <a:lnTo>
                    <a:pt x="88" y="39"/>
                  </a:lnTo>
                  <a:lnTo>
                    <a:pt x="95" y="39"/>
                  </a:lnTo>
                  <a:lnTo>
                    <a:pt x="95" y="43"/>
                  </a:lnTo>
                  <a:lnTo>
                    <a:pt x="105" y="43"/>
                  </a:lnTo>
                  <a:lnTo>
                    <a:pt x="105" y="47"/>
                  </a:lnTo>
                  <a:lnTo>
                    <a:pt x="112" y="47"/>
                  </a:lnTo>
                  <a:lnTo>
                    <a:pt x="112" y="51"/>
                  </a:lnTo>
                  <a:lnTo>
                    <a:pt x="128" y="51"/>
                  </a:lnTo>
                  <a:lnTo>
                    <a:pt x="128" y="55"/>
                  </a:lnTo>
                  <a:lnTo>
                    <a:pt x="140" y="55"/>
                  </a:lnTo>
                  <a:lnTo>
                    <a:pt x="140" y="59"/>
                  </a:lnTo>
                  <a:lnTo>
                    <a:pt x="142" y="59"/>
                  </a:lnTo>
                  <a:lnTo>
                    <a:pt x="142" y="63"/>
                  </a:lnTo>
                  <a:lnTo>
                    <a:pt x="146" y="63"/>
                  </a:lnTo>
                  <a:lnTo>
                    <a:pt x="146" y="67"/>
                  </a:lnTo>
                  <a:lnTo>
                    <a:pt x="151" y="67"/>
                  </a:lnTo>
                  <a:lnTo>
                    <a:pt x="151" y="74"/>
                  </a:lnTo>
                  <a:lnTo>
                    <a:pt x="155" y="74"/>
                  </a:lnTo>
                  <a:lnTo>
                    <a:pt x="155" y="78"/>
                  </a:lnTo>
                  <a:lnTo>
                    <a:pt x="162" y="78"/>
                  </a:lnTo>
                  <a:lnTo>
                    <a:pt x="162" y="82"/>
                  </a:lnTo>
                  <a:lnTo>
                    <a:pt x="166" y="82"/>
                  </a:lnTo>
                  <a:lnTo>
                    <a:pt x="166" y="86"/>
                  </a:lnTo>
                  <a:lnTo>
                    <a:pt x="169" y="86"/>
                  </a:lnTo>
                  <a:lnTo>
                    <a:pt x="178" y="86"/>
                  </a:lnTo>
                  <a:lnTo>
                    <a:pt x="178" y="90"/>
                  </a:lnTo>
                  <a:lnTo>
                    <a:pt x="187" y="90"/>
                  </a:lnTo>
                  <a:lnTo>
                    <a:pt x="187" y="94"/>
                  </a:lnTo>
                  <a:lnTo>
                    <a:pt x="189" y="94"/>
                  </a:lnTo>
                  <a:lnTo>
                    <a:pt x="189" y="98"/>
                  </a:lnTo>
                  <a:lnTo>
                    <a:pt x="192" y="98"/>
                  </a:lnTo>
                  <a:lnTo>
                    <a:pt x="192" y="102"/>
                  </a:lnTo>
                  <a:lnTo>
                    <a:pt x="202" y="102"/>
                  </a:lnTo>
                  <a:lnTo>
                    <a:pt x="202" y="106"/>
                  </a:lnTo>
                  <a:lnTo>
                    <a:pt x="211" y="106"/>
                  </a:lnTo>
                  <a:lnTo>
                    <a:pt x="211" y="110"/>
                  </a:lnTo>
                  <a:lnTo>
                    <a:pt x="225" y="110"/>
                  </a:lnTo>
                  <a:lnTo>
                    <a:pt x="225" y="114"/>
                  </a:lnTo>
                  <a:lnTo>
                    <a:pt x="228" y="114"/>
                  </a:lnTo>
                  <a:lnTo>
                    <a:pt x="240" y="114"/>
                  </a:lnTo>
                  <a:lnTo>
                    <a:pt x="240" y="118"/>
                  </a:lnTo>
                  <a:lnTo>
                    <a:pt x="242" y="118"/>
                  </a:lnTo>
                  <a:lnTo>
                    <a:pt x="247" y="118"/>
                  </a:lnTo>
                  <a:lnTo>
                    <a:pt x="247" y="122"/>
                  </a:lnTo>
                  <a:lnTo>
                    <a:pt x="258" y="122"/>
                  </a:lnTo>
                  <a:lnTo>
                    <a:pt x="258" y="126"/>
                  </a:lnTo>
                  <a:lnTo>
                    <a:pt x="263" y="126"/>
                  </a:lnTo>
                  <a:lnTo>
                    <a:pt x="263" y="134"/>
                  </a:lnTo>
                  <a:lnTo>
                    <a:pt x="267" y="134"/>
                  </a:lnTo>
                  <a:lnTo>
                    <a:pt x="267" y="138"/>
                  </a:lnTo>
                  <a:lnTo>
                    <a:pt x="271" y="138"/>
                  </a:lnTo>
                  <a:lnTo>
                    <a:pt x="271" y="143"/>
                  </a:lnTo>
                  <a:lnTo>
                    <a:pt x="272" y="143"/>
                  </a:lnTo>
                  <a:lnTo>
                    <a:pt x="272" y="147"/>
                  </a:lnTo>
                  <a:lnTo>
                    <a:pt x="274" y="147"/>
                  </a:lnTo>
                  <a:lnTo>
                    <a:pt x="274" y="151"/>
                  </a:lnTo>
                  <a:lnTo>
                    <a:pt x="275" y="151"/>
                  </a:lnTo>
                  <a:lnTo>
                    <a:pt x="278" y="151"/>
                  </a:lnTo>
                  <a:lnTo>
                    <a:pt x="278" y="155"/>
                  </a:lnTo>
                  <a:lnTo>
                    <a:pt x="279" y="155"/>
                  </a:lnTo>
                  <a:lnTo>
                    <a:pt x="279" y="160"/>
                  </a:lnTo>
                  <a:lnTo>
                    <a:pt x="282" y="160"/>
                  </a:lnTo>
                  <a:lnTo>
                    <a:pt x="282" y="164"/>
                  </a:lnTo>
                  <a:lnTo>
                    <a:pt x="290" y="164"/>
                  </a:lnTo>
                  <a:lnTo>
                    <a:pt x="296" y="164"/>
                  </a:lnTo>
                  <a:lnTo>
                    <a:pt x="296" y="173"/>
                  </a:lnTo>
                  <a:lnTo>
                    <a:pt x="298" y="173"/>
                  </a:lnTo>
                  <a:lnTo>
                    <a:pt x="298" y="177"/>
                  </a:lnTo>
                  <a:lnTo>
                    <a:pt x="303" y="177"/>
                  </a:lnTo>
                  <a:lnTo>
                    <a:pt x="303" y="181"/>
                  </a:lnTo>
                  <a:lnTo>
                    <a:pt x="304" y="181"/>
                  </a:lnTo>
                  <a:lnTo>
                    <a:pt x="305" y="181"/>
                  </a:lnTo>
                  <a:lnTo>
                    <a:pt x="305" y="186"/>
                  </a:lnTo>
                  <a:lnTo>
                    <a:pt x="307" y="186"/>
                  </a:lnTo>
                  <a:lnTo>
                    <a:pt x="311" y="186"/>
                  </a:lnTo>
                  <a:lnTo>
                    <a:pt x="322" y="186"/>
                  </a:lnTo>
                  <a:lnTo>
                    <a:pt x="322" y="190"/>
                  </a:lnTo>
                  <a:lnTo>
                    <a:pt x="325" y="190"/>
                  </a:lnTo>
                  <a:lnTo>
                    <a:pt x="325" y="195"/>
                  </a:lnTo>
                  <a:lnTo>
                    <a:pt x="334" y="195"/>
                  </a:lnTo>
                  <a:lnTo>
                    <a:pt x="334" y="200"/>
                  </a:lnTo>
                  <a:lnTo>
                    <a:pt x="336" y="200"/>
                  </a:lnTo>
                  <a:lnTo>
                    <a:pt x="336" y="205"/>
                  </a:lnTo>
                  <a:lnTo>
                    <a:pt x="347" y="205"/>
                  </a:lnTo>
                  <a:lnTo>
                    <a:pt x="350" y="205"/>
                  </a:lnTo>
                  <a:lnTo>
                    <a:pt x="350" y="210"/>
                  </a:lnTo>
                  <a:lnTo>
                    <a:pt x="355" y="210"/>
                  </a:lnTo>
                  <a:lnTo>
                    <a:pt x="355" y="215"/>
                  </a:lnTo>
                  <a:lnTo>
                    <a:pt x="363" y="215"/>
                  </a:lnTo>
                  <a:lnTo>
                    <a:pt x="363" y="220"/>
                  </a:lnTo>
                  <a:lnTo>
                    <a:pt x="368" y="220"/>
                  </a:lnTo>
                  <a:lnTo>
                    <a:pt x="376" y="220"/>
                  </a:lnTo>
                  <a:lnTo>
                    <a:pt x="383" y="220"/>
                  </a:lnTo>
                  <a:lnTo>
                    <a:pt x="383" y="225"/>
                  </a:lnTo>
                  <a:lnTo>
                    <a:pt x="394" y="225"/>
                  </a:lnTo>
                  <a:lnTo>
                    <a:pt x="399" y="225"/>
                  </a:lnTo>
                  <a:lnTo>
                    <a:pt x="399" y="230"/>
                  </a:lnTo>
                  <a:lnTo>
                    <a:pt x="406" y="230"/>
                  </a:lnTo>
                  <a:lnTo>
                    <a:pt x="406" y="240"/>
                  </a:lnTo>
                  <a:lnTo>
                    <a:pt x="408" y="240"/>
                  </a:lnTo>
                  <a:lnTo>
                    <a:pt x="410" y="240"/>
                  </a:lnTo>
                  <a:lnTo>
                    <a:pt x="410" y="246"/>
                  </a:lnTo>
                  <a:lnTo>
                    <a:pt x="413" y="246"/>
                  </a:lnTo>
                  <a:lnTo>
                    <a:pt x="413" y="251"/>
                  </a:lnTo>
                  <a:lnTo>
                    <a:pt x="415" y="251"/>
                  </a:lnTo>
                  <a:lnTo>
                    <a:pt x="415" y="257"/>
                  </a:lnTo>
                  <a:lnTo>
                    <a:pt x="416" y="257"/>
                  </a:lnTo>
                  <a:lnTo>
                    <a:pt x="417" y="257"/>
                  </a:lnTo>
                  <a:lnTo>
                    <a:pt x="417" y="262"/>
                  </a:lnTo>
                  <a:lnTo>
                    <a:pt x="419" y="262"/>
                  </a:lnTo>
                  <a:lnTo>
                    <a:pt x="424" y="262"/>
                  </a:lnTo>
                  <a:lnTo>
                    <a:pt x="424" y="268"/>
                  </a:lnTo>
                  <a:lnTo>
                    <a:pt x="432" y="268"/>
                  </a:lnTo>
                  <a:lnTo>
                    <a:pt x="432" y="274"/>
                  </a:lnTo>
                  <a:lnTo>
                    <a:pt x="435" y="274"/>
                  </a:lnTo>
                  <a:lnTo>
                    <a:pt x="435" y="279"/>
                  </a:lnTo>
                  <a:lnTo>
                    <a:pt x="444" y="279"/>
                  </a:lnTo>
                  <a:lnTo>
                    <a:pt x="444" y="285"/>
                  </a:lnTo>
                  <a:lnTo>
                    <a:pt x="445" y="285"/>
                  </a:lnTo>
                  <a:lnTo>
                    <a:pt x="445" y="291"/>
                  </a:lnTo>
                  <a:lnTo>
                    <a:pt x="453" y="291"/>
                  </a:lnTo>
                  <a:lnTo>
                    <a:pt x="457" y="291"/>
                  </a:lnTo>
                  <a:lnTo>
                    <a:pt x="457" y="297"/>
                  </a:lnTo>
                  <a:lnTo>
                    <a:pt x="477" y="297"/>
                  </a:lnTo>
                  <a:lnTo>
                    <a:pt x="477" y="302"/>
                  </a:lnTo>
                  <a:lnTo>
                    <a:pt x="482" y="302"/>
                  </a:lnTo>
                  <a:lnTo>
                    <a:pt x="486" y="302"/>
                  </a:lnTo>
                  <a:lnTo>
                    <a:pt x="486" y="309"/>
                  </a:lnTo>
                  <a:lnTo>
                    <a:pt x="489" y="309"/>
                  </a:lnTo>
                  <a:lnTo>
                    <a:pt x="489" y="321"/>
                  </a:lnTo>
                  <a:lnTo>
                    <a:pt x="492" y="321"/>
                  </a:lnTo>
                  <a:lnTo>
                    <a:pt x="492" y="327"/>
                  </a:lnTo>
                  <a:lnTo>
                    <a:pt x="503" y="327"/>
                  </a:lnTo>
                  <a:lnTo>
                    <a:pt x="513" y="327"/>
                  </a:lnTo>
                  <a:lnTo>
                    <a:pt x="513" y="334"/>
                  </a:lnTo>
                  <a:lnTo>
                    <a:pt x="517" y="334"/>
                  </a:lnTo>
                  <a:lnTo>
                    <a:pt x="522" y="334"/>
                  </a:lnTo>
                  <a:lnTo>
                    <a:pt x="526" y="334"/>
                  </a:lnTo>
                  <a:lnTo>
                    <a:pt x="531" y="334"/>
                  </a:lnTo>
                  <a:lnTo>
                    <a:pt x="531" y="342"/>
                  </a:lnTo>
                  <a:lnTo>
                    <a:pt x="539" y="342"/>
                  </a:lnTo>
                  <a:lnTo>
                    <a:pt x="549" y="342"/>
                  </a:lnTo>
                  <a:lnTo>
                    <a:pt x="566" y="342"/>
                  </a:lnTo>
                  <a:lnTo>
                    <a:pt x="566" y="351"/>
                  </a:lnTo>
                  <a:lnTo>
                    <a:pt x="579" y="351"/>
                  </a:lnTo>
                  <a:lnTo>
                    <a:pt x="579" y="361"/>
                  </a:lnTo>
                  <a:lnTo>
                    <a:pt x="583" y="361"/>
                  </a:lnTo>
                  <a:lnTo>
                    <a:pt x="583" y="370"/>
                  </a:lnTo>
                  <a:lnTo>
                    <a:pt x="590" y="370"/>
                  </a:lnTo>
                  <a:lnTo>
                    <a:pt x="590" y="380"/>
                  </a:lnTo>
                  <a:lnTo>
                    <a:pt x="594" y="380"/>
                  </a:lnTo>
                  <a:lnTo>
                    <a:pt x="594" y="389"/>
                  </a:lnTo>
                  <a:lnTo>
                    <a:pt x="605" y="389"/>
                  </a:lnTo>
                  <a:lnTo>
                    <a:pt x="605" y="399"/>
                  </a:lnTo>
                  <a:lnTo>
                    <a:pt x="683" y="399"/>
                  </a:lnTo>
                  <a:lnTo>
                    <a:pt x="689" y="399"/>
                  </a:lnTo>
                </a:path>
              </a:pathLst>
            </a:custGeom>
            <a:noFill/>
            <a:ln w="28575">
              <a:solidFill>
                <a:srgbClr val="FF0000"/>
              </a:solidFill>
              <a:round/>
              <a:headEnd/>
              <a:tailEnd/>
            </a:ln>
          </p:spPr>
          <p:txBody>
            <a:bodyPr>
              <a:prstTxWarp prst="textNoShape">
                <a:avLst/>
              </a:prstTxWarp>
            </a:bodyPr>
            <a:lstStyle/>
            <a:p>
              <a:endParaRPr lang="en-US" b="1"/>
            </a:p>
          </p:txBody>
        </p:sp>
        <p:sp>
          <p:nvSpPr>
            <p:cNvPr id="205898" name="Freeform 110"/>
            <p:cNvSpPr>
              <a:spLocks/>
            </p:cNvSpPr>
            <p:nvPr/>
          </p:nvSpPr>
          <p:spPr bwMode="auto">
            <a:xfrm>
              <a:off x="1072" y="805"/>
              <a:ext cx="3295" cy="2418"/>
            </a:xfrm>
            <a:custGeom>
              <a:avLst/>
              <a:gdLst>
                <a:gd name="T0" fmla="*/ 2147483647 w 564"/>
                <a:gd name="T1" fmla="*/ 2147483647 h 414"/>
                <a:gd name="T2" fmla="*/ 2147483647 w 564"/>
                <a:gd name="T3" fmla="*/ 2147483647 h 414"/>
                <a:gd name="T4" fmla="*/ 2147483647 w 564"/>
                <a:gd name="T5" fmla="*/ 2147483647 h 414"/>
                <a:gd name="T6" fmla="*/ 2147483647 w 564"/>
                <a:gd name="T7" fmla="*/ 2147483647 h 414"/>
                <a:gd name="T8" fmla="*/ 2147483647 w 564"/>
                <a:gd name="T9" fmla="*/ 2147483647 h 414"/>
                <a:gd name="T10" fmla="*/ 2147483647 w 564"/>
                <a:gd name="T11" fmla="*/ 2147483647 h 414"/>
                <a:gd name="T12" fmla="*/ 2147483647 w 564"/>
                <a:gd name="T13" fmla="*/ 2147483647 h 414"/>
                <a:gd name="T14" fmla="*/ 2147483647 w 564"/>
                <a:gd name="T15" fmla="*/ 2147483647 h 414"/>
                <a:gd name="T16" fmla="*/ 2147483647 w 564"/>
                <a:gd name="T17" fmla="*/ 2147483647 h 414"/>
                <a:gd name="T18" fmla="*/ 2147483647 w 564"/>
                <a:gd name="T19" fmla="*/ 2147483647 h 414"/>
                <a:gd name="T20" fmla="*/ 2147483647 w 564"/>
                <a:gd name="T21" fmla="*/ 2147483647 h 414"/>
                <a:gd name="T22" fmla="*/ 2147483647 w 564"/>
                <a:gd name="T23" fmla="*/ 2147483647 h 414"/>
                <a:gd name="T24" fmla="*/ 2147483647 w 564"/>
                <a:gd name="T25" fmla="*/ 2147483647 h 414"/>
                <a:gd name="T26" fmla="*/ 2147483647 w 564"/>
                <a:gd name="T27" fmla="*/ 2147483647 h 414"/>
                <a:gd name="T28" fmla="*/ 2147483647 w 564"/>
                <a:gd name="T29" fmla="*/ 2147483647 h 414"/>
                <a:gd name="T30" fmla="*/ 2147483647 w 564"/>
                <a:gd name="T31" fmla="*/ 2147483647 h 414"/>
                <a:gd name="T32" fmla="*/ 2147483647 w 564"/>
                <a:gd name="T33" fmla="*/ 2147483647 h 414"/>
                <a:gd name="T34" fmla="*/ 2147483647 w 564"/>
                <a:gd name="T35" fmla="*/ 2147483647 h 414"/>
                <a:gd name="T36" fmla="*/ 2147483647 w 564"/>
                <a:gd name="T37" fmla="*/ 2147483647 h 414"/>
                <a:gd name="T38" fmla="*/ 2147483647 w 564"/>
                <a:gd name="T39" fmla="*/ 2147483647 h 414"/>
                <a:gd name="T40" fmla="*/ 2147483647 w 564"/>
                <a:gd name="T41" fmla="*/ 2147483647 h 414"/>
                <a:gd name="T42" fmla="*/ 2147483647 w 564"/>
                <a:gd name="T43" fmla="*/ 2147483647 h 414"/>
                <a:gd name="T44" fmla="*/ 2147483647 w 564"/>
                <a:gd name="T45" fmla="*/ 2147483647 h 414"/>
                <a:gd name="T46" fmla="*/ 2147483647 w 564"/>
                <a:gd name="T47" fmla="*/ 2147483647 h 414"/>
                <a:gd name="T48" fmla="*/ 2147483647 w 564"/>
                <a:gd name="T49" fmla="*/ 2147483647 h 414"/>
                <a:gd name="T50" fmla="*/ 2147483647 w 564"/>
                <a:gd name="T51" fmla="*/ 2147483647 h 414"/>
                <a:gd name="T52" fmla="*/ 2147483647 w 564"/>
                <a:gd name="T53" fmla="*/ 2147483647 h 414"/>
                <a:gd name="T54" fmla="*/ 2147483647 w 564"/>
                <a:gd name="T55" fmla="*/ 2147483647 h 414"/>
                <a:gd name="T56" fmla="*/ 2147483647 w 564"/>
                <a:gd name="T57" fmla="*/ 2147483647 h 414"/>
                <a:gd name="T58" fmla="*/ 2147483647 w 564"/>
                <a:gd name="T59" fmla="*/ 2147483647 h 414"/>
                <a:gd name="T60" fmla="*/ 2147483647 w 564"/>
                <a:gd name="T61" fmla="*/ 2147483647 h 414"/>
                <a:gd name="T62" fmla="*/ 2147483647 w 564"/>
                <a:gd name="T63" fmla="*/ 2147483647 h 414"/>
                <a:gd name="T64" fmla="*/ 2147483647 w 564"/>
                <a:gd name="T65" fmla="*/ 2147483647 h 414"/>
                <a:gd name="T66" fmla="*/ 2147483647 w 564"/>
                <a:gd name="T67" fmla="*/ 2147483647 h 414"/>
                <a:gd name="T68" fmla="*/ 2147483647 w 564"/>
                <a:gd name="T69" fmla="*/ 2147483647 h 414"/>
                <a:gd name="T70" fmla="*/ 2147483647 w 564"/>
                <a:gd name="T71" fmla="*/ 2147483647 h 414"/>
                <a:gd name="T72" fmla="*/ 2147483647 w 564"/>
                <a:gd name="T73" fmla="*/ 2147483647 h 414"/>
                <a:gd name="T74" fmla="*/ 2147483647 w 564"/>
                <a:gd name="T75" fmla="*/ 2147483647 h 414"/>
                <a:gd name="T76" fmla="*/ 2147483647 w 564"/>
                <a:gd name="T77" fmla="*/ 2147483647 h 414"/>
                <a:gd name="T78" fmla="*/ 2147483647 w 564"/>
                <a:gd name="T79" fmla="*/ 2147483647 h 414"/>
                <a:gd name="T80" fmla="*/ 2147483647 w 564"/>
                <a:gd name="T81" fmla="*/ 2147483647 h 414"/>
                <a:gd name="T82" fmla="*/ 2147483647 w 564"/>
                <a:gd name="T83" fmla="*/ 2147483647 h 414"/>
                <a:gd name="T84" fmla="*/ 2147483647 w 564"/>
                <a:gd name="T85" fmla="*/ 2147483647 h 414"/>
                <a:gd name="T86" fmla="*/ 2147483647 w 564"/>
                <a:gd name="T87" fmla="*/ 2147483647 h 414"/>
                <a:gd name="T88" fmla="*/ 2147483647 w 564"/>
                <a:gd name="T89" fmla="*/ 2147483647 h 414"/>
                <a:gd name="T90" fmla="*/ 2147483647 w 564"/>
                <a:gd name="T91" fmla="*/ 2147483647 h 414"/>
                <a:gd name="T92" fmla="*/ 2147483647 w 564"/>
                <a:gd name="T93" fmla="*/ 2147483647 h 414"/>
                <a:gd name="T94" fmla="*/ 2147483647 w 564"/>
                <a:gd name="T95" fmla="*/ 2147483647 h 414"/>
                <a:gd name="T96" fmla="*/ 2147483647 w 564"/>
                <a:gd name="T97" fmla="*/ 2147483647 h 414"/>
                <a:gd name="T98" fmla="*/ 2147483647 w 564"/>
                <a:gd name="T99" fmla="*/ 2147483647 h 414"/>
                <a:gd name="T100" fmla="*/ 2147483647 w 564"/>
                <a:gd name="T101" fmla="*/ 2147483647 h 414"/>
                <a:gd name="T102" fmla="*/ 2147483647 w 564"/>
                <a:gd name="T103" fmla="*/ 2147483647 h 414"/>
                <a:gd name="T104" fmla="*/ 2147483647 w 564"/>
                <a:gd name="T105" fmla="*/ 2147483647 h 414"/>
                <a:gd name="T106" fmla="*/ 2147483647 w 564"/>
                <a:gd name="T107" fmla="*/ 2147483647 h 414"/>
                <a:gd name="T108" fmla="*/ 2147483647 w 564"/>
                <a:gd name="T109" fmla="*/ 2147483647 h 414"/>
                <a:gd name="T110" fmla="*/ 2147483647 w 564"/>
                <a:gd name="T111" fmla="*/ 2147483647 h 414"/>
                <a:gd name="T112" fmla="*/ 2147483647 w 564"/>
                <a:gd name="T113" fmla="*/ 2147483647 h 414"/>
                <a:gd name="T114" fmla="*/ 2147483647 w 564"/>
                <a:gd name="T115" fmla="*/ 2147483647 h 414"/>
                <a:gd name="T116" fmla="*/ 2147483647 w 564"/>
                <a:gd name="T117" fmla="*/ 2147483647 h 414"/>
                <a:gd name="T118" fmla="*/ 2147483647 w 564"/>
                <a:gd name="T119" fmla="*/ 2147483647 h 414"/>
                <a:gd name="T120" fmla="*/ 2147483647 w 564"/>
                <a:gd name="T121" fmla="*/ 2147483647 h 41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4"/>
                <a:gd name="T184" fmla="*/ 0 h 414"/>
                <a:gd name="T185" fmla="*/ 564 w 564"/>
                <a:gd name="T186" fmla="*/ 414 h 41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4" h="414">
                  <a:moveTo>
                    <a:pt x="0" y="0"/>
                  </a:moveTo>
                  <a:lnTo>
                    <a:pt x="17" y="0"/>
                  </a:lnTo>
                  <a:lnTo>
                    <a:pt x="17" y="4"/>
                  </a:lnTo>
                  <a:lnTo>
                    <a:pt x="23" y="4"/>
                  </a:lnTo>
                  <a:lnTo>
                    <a:pt x="23" y="8"/>
                  </a:lnTo>
                  <a:lnTo>
                    <a:pt x="25" y="8"/>
                  </a:lnTo>
                  <a:lnTo>
                    <a:pt x="25" y="12"/>
                  </a:lnTo>
                  <a:lnTo>
                    <a:pt x="30" y="12"/>
                  </a:lnTo>
                  <a:lnTo>
                    <a:pt x="30" y="17"/>
                  </a:lnTo>
                  <a:lnTo>
                    <a:pt x="32" y="17"/>
                  </a:lnTo>
                  <a:lnTo>
                    <a:pt x="32" y="21"/>
                  </a:lnTo>
                  <a:lnTo>
                    <a:pt x="33" y="21"/>
                  </a:lnTo>
                  <a:lnTo>
                    <a:pt x="33" y="25"/>
                  </a:lnTo>
                  <a:lnTo>
                    <a:pt x="47" y="25"/>
                  </a:lnTo>
                  <a:lnTo>
                    <a:pt x="47" y="29"/>
                  </a:lnTo>
                  <a:lnTo>
                    <a:pt x="51" y="29"/>
                  </a:lnTo>
                  <a:lnTo>
                    <a:pt x="51" y="33"/>
                  </a:lnTo>
                  <a:lnTo>
                    <a:pt x="53" y="33"/>
                  </a:lnTo>
                  <a:lnTo>
                    <a:pt x="53" y="37"/>
                  </a:lnTo>
                  <a:lnTo>
                    <a:pt x="54" y="37"/>
                  </a:lnTo>
                  <a:lnTo>
                    <a:pt x="54" y="41"/>
                  </a:lnTo>
                  <a:lnTo>
                    <a:pt x="57" y="41"/>
                  </a:lnTo>
                  <a:lnTo>
                    <a:pt x="57" y="45"/>
                  </a:lnTo>
                  <a:lnTo>
                    <a:pt x="61" y="45"/>
                  </a:lnTo>
                  <a:lnTo>
                    <a:pt x="61" y="49"/>
                  </a:lnTo>
                  <a:lnTo>
                    <a:pt x="64" y="49"/>
                  </a:lnTo>
                  <a:lnTo>
                    <a:pt x="64" y="53"/>
                  </a:lnTo>
                  <a:lnTo>
                    <a:pt x="65" y="53"/>
                  </a:lnTo>
                  <a:lnTo>
                    <a:pt x="65" y="57"/>
                  </a:lnTo>
                  <a:lnTo>
                    <a:pt x="66" y="57"/>
                  </a:lnTo>
                  <a:lnTo>
                    <a:pt x="66" y="61"/>
                  </a:lnTo>
                  <a:lnTo>
                    <a:pt x="68" y="61"/>
                  </a:lnTo>
                  <a:lnTo>
                    <a:pt x="68" y="65"/>
                  </a:lnTo>
                  <a:lnTo>
                    <a:pt x="70" y="65"/>
                  </a:lnTo>
                  <a:lnTo>
                    <a:pt x="70" y="69"/>
                  </a:lnTo>
                  <a:lnTo>
                    <a:pt x="72" y="69"/>
                  </a:lnTo>
                  <a:lnTo>
                    <a:pt x="72" y="73"/>
                  </a:lnTo>
                  <a:lnTo>
                    <a:pt x="75" y="73"/>
                  </a:lnTo>
                  <a:lnTo>
                    <a:pt x="75" y="77"/>
                  </a:lnTo>
                  <a:lnTo>
                    <a:pt x="77" y="77"/>
                  </a:lnTo>
                  <a:lnTo>
                    <a:pt x="77" y="81"/>
                  </a:lnTo>
                  <a:lnTo>
                    <a:pt x="83" y="81"/>
                  </a:lnTo>
                  <a:lnTo>
                    <a:pt x="83" y="85"/>
                  </a:lnTo>
                  <a:lnTo>
                    <a:pt x="94" y="85"/>
                  </a:lnTo>
                  <a:lnTo>
                    <a:pt x="94" y="93"/>
                  </a:lnTo>
                  <a:lnTo>
                    <a:pt x="95" y="93"/>
                  </a:lnTo>
                  <a:lnTo>
                    <a:pt x="95" y="101"/>
                  </a:lnTo>
                  <a:lnTo>
                    <a:pt x="98" y="101"/>
                  </a:lnTo>
                  <a:lnTo>
                    <a:pt x="98" y="105"/>
                  </a:lnTo>
                  <a:lnTo>
                    <a:pt x="99" y="105"/>
                  </a:lnTo>
                  <a:lnTo>
                    <a:pt x="99" y="109"/>
                  </a:lnTo>
                  <a:lnTo>
                    <a:pt x="104" y="109"/>
                  </a:lnTo>
                  <a:lnTo>
                    <a:pt x="104" y="113"/>
                  </a:lnTo>
                  <a:lnTo>
                    <a:pt x="106" y="113"/>
                  </a:lnTo>
                  <a:lnTo>
                    <a:pt x="106" y="117"/>
                  </a:lnTo>
                  <a:lnTo>
                    <a:pt x="108" y="117"/>
                  </a:lnTo>
                  <a:lnTo>
                    <a:pt x="108" y="121"/>
                  </a:lnTo>
                  <a:lnTo>
                    <a:pt x="113" y="121"/>
                  </a:lnTo>
                  <a:lnTo>
                    <a:pt x="113" y="125"/>
                  </a:lnTo>
                  <a:lnTo>
                    <a:pt x="115" y="125"/>
                  </a:lnTo>
                  <a:lnTo>
                    <a:pt x="115" y="133"/>
                  </a:lnTo>
                  <a:lnTo>
                    <a:pt x="116" y="133"/>
                  </a:lnTo>
                  <a:lnTo>
                    <a:pt x="116" y="137"/>
                  </a:lnTo>
                  <a:lnTo>
                    <a:pt x="123" y="137"/>
                  </a:lnTo>
                  <a:lnTo>
                    <a:pt x="123" y="142"/>
                  </a:lnTo>
                  <a:lnTo>
                    <a:pt x="128" y="142"/>
                  </a:lnTo>
                  <a:lnTo>
                    <a:pt x="128" y="146"/>
                  </a:lnTo>
                  <a:lnTo>
                    <a:pt x="144" y="146"/>
                  </a:lnTo>
                  <a:lnTo>
                    <a:pt x="144" y="150"/>
                  </a:lnTo>
                  <a:lnTo>
                    <a:pt x="148" y="150"/>
                  </a:lnTo>
                  <a:lnTo>
                    <a:pt x="148" y="154"/>
                  </a:lnTo>
                  <a:lnTo>
                    <a:pt x="151" y="154"/>
                  </a:lnTo>
                  <a:lnTo>
                    <a:pt x="151" y="162"/>
                  </a:lnTo>
                  <a:lnTo>
                    <a:pt x="152" y="162"/>
                  </a:lnTo>
                  <a:lnTo>
                    <a:pt x="152" y="166"/>
                  </a:lnTo>
                  <a:lnTo>
                    <a:pt x="162" y="166"/>
                  </a:lnTo>
                  <a:lnTo>
                    <a:pt x="162" y="170"/>
                  </a:lnTo>
                  <a:lnTo>
                    <a:pt x="167" y="170"/>
                  </a:lnTo>
                  <a:lnTo>
                    <a:pt x="167" y="174"/>
                  </a:lnTo>
                  <a:lnTo>
                    <a:pt x="171" y="174"/>
                  </a:lnTo>
                  <a:lnTo>
                    <a:pt x="171" y="178"/>
                  </a:lnTo>
                  <a:lnTo>
                    <a:pt x="173" y="178"/>
                  </a:lnTo>
                  <a:lnTo>
                    <a:pt x="173" y="182"/>
                  </a:lnTo>
                  <a:lnTo>
                    <a:pt x="177" y="182"/>
                  </a:lnTo>
                  <a:lnTo>
                    <a:pt x="177" y="195"/>
                  </a:lnTo>
                  <a:lnTo>
                    <a:pt x="189" y="195"/>
                  </a:lnTo>
                  <a:lnTo>
                    <a:pt x="189" y="199"/>
                  </a:lnTo>
                  <a:lnTo>
                    <a:pt x="191" y="199"/>
                  </a:lnTo>
                  <a:lnTo>
                    <a:pt x="191" y="203"/>
                  </a:lnTo>
                  <a:lnTo>
                    <a:pt x="195" y="203"/>
                  </a:lnTo>
                  <a:lnTo>
                    <a:pt x="195" y="207"/>
                  </a:lnTo>
                  <a:lnTo>
                    <a:pt x="196" y="207"/>
                  </a:lnTo>
                  <a:lnTo>
                    <a:pt x="196" y="211"/>
                  </a:lnTo>
                  <a:lnTo>
                    <a:pt x="199" y="211"/>
                  </a:lnTo>
                  <a:lnTo>
                    <a:pt x="199" y="215"/>
                  </a:lnTo>
                  <a:lnTo>
                    <a:pt x="200" y="215"/>
                  </a:lnTo>
                  <a:lnTo>
                    <a:pt x="200" y="219"/>
                  </a:lnTo>
                  <a:lnTo>
                    <a:pt x="202" y="219"/>
                  </a:lnTo>
                  <a:lnTo>
                    <a:pt x="202" y="223"/>
                  </a:lnTo>
                  <a:lnTo>
                    <a:pt x="203" y="223"/>
                  </a:lnTo>
                  <a:lnTo>
                    <a:pt x="203" y="231"/>
                  </a:lnTo>
                  <a:lnTo>
                    <a:pt x="209" y="231"/>
                  </a:lnTo>
                  <a:lnTo>
                    <a:pt x="209" y="235"/>
                  </a:lnTo>
                  <a:lnTo>
                    <a:pt x="210" y="235"/>
                  </a:lnTo>
                  <a:lnTo>
                    <a:pt x="210" y="240"/>
                  </a:lnTo>
                  <a:lnTo>
                    <a:pt x="211" y="240"/>
                  </a:lnTo>
                  <a:lnTo>
                    <a:pt x="211" y="244"/>
                  </a:lnTo>
                  <a:lnTo>
                    <a:pt x="213" y="244"/>
                  </a:lnTo>
                  <a:lnTo>
                    <a:pt x="213" y="248"/>
                  </a:lnTo>
                  <a:lnTo>
                    <a:pt x="217" y="248"/>
                  </a:lnTo>
                  <a:lnTo>
                    <a:pt x="217" y="252"/>
                  </a:lnTo>
                  <a:lnTo>
                    <a:pt x="220" y="252"/>
                  </a:lnTo>
                  <a:lnTo>
                    <a:pt x="220" y="256"/>
                  </a:lnTo>
                  <a:lnTo>
                    <a:pt x="221" y="256"/>
                  </a:lnTo>
                  <a:lnTo>
                    <a:pt x="221" y="260"/>
                  </a:lnTo>
                  <a:lnTo>
                    <a:pt x="225" y="260"/>
                  </a:lnTo>
                  <a:lnTo>
                    <a:pt x="225" y="264"/>
                  </a:lnTo>
                  <a:lnTo>
                    <a:pt x="227" y="264"/>
                  </a:lnTo>
                  <a:lnTo>
                    <a:pt x="227" y="268"/>
                  </a:lnTo>
                  <a:lnTo>
                    <a:pt x="228" y="268"/>
                  </a:lnTo>
                  <a:lnTo>
                    <a:pt x="229" y="268"/>
                  </a:lnTo>
                  <a:lnTo>
                    <a:pt x="229" y="272"/>
                  </a:lnTo>
                  <a:lnTo>
                    <a:pt x="231" y="272"/>
                  </a:lnTo>
                  <a:lnTo>
                    <a:pt x="231" y="281"/>
                  </a:lnTo>
                  <a:lnTo>
                    <a:pt x="232" y="281"/>
                  </a:lnTo>
                  <a:lnTo>
                    <a:pt x="240" y="281"/>
                  </a:lnTo>
                  <a:lnTo>
                    <a:pt x="240" y="285"/>
                  </a:lnTo>
                  <a:lnTo>
                    <a:pt x="243" y="285"/>
                  </a:lnTo>
                  <a:lnTo>
                    <a:pt x="243" y="289"/>
                  </a:lnTo>
                  <a:lnTo>
                    <a:pt x="247" y="289"/>
                  </a:lnTo>
                  <a:lnTo>
                    <a:pt x="247" y="293"/>
                  </a:lnTo>
                  <a:lnTo>
                    <a:pt x="249" y="293"/>
                  </a:lnTo>
                  <a:lnTo>
                    <a:pt x="250" y="293"/>
                  </a:lnTo>
                  <a:lnTo>
                    <a:pt x="250" y="298"/>
                  </a:lnTo>
                  <a:lnTo>
                    <a:pt x="253" y="298"/>
                  </a:lnTo>
                  <a:lnTo>
                    <a:pt x="253" y="302"/>
                  </a:lnTo>
                  <a:lnTo>
                    <a:pt x="261" y="302"/>
                  </a:lnTo>
                  <a:lnTo>
                    <a:pt x="261" y="307"/>
                  </a:lnTo>
                  <a:lnTo>
                    <a:pt x="272" y="307"/>
                  </a:lnTo>
                  <a:lnTo>
                    <a:pt x="272" y="311"/>
                  </a:lnTo>
                  <a:lnTo>
                    <a:pt x="274" y="311"/>
                  </a:lnTo>
                  <a:lnTo>
                    <a:pt x="279" y="311"/>
                  </a:lnTo>
                  <a:lnTo>
                    <a:pt x="282" y="311"/>
                  </a:lnTo>
                  <a:lnTo>
                    <a:pt x="282" y="316"/>
                  </a:lnTo>
                  <a:lnTo>
                    <a:pt x="287" y="316"/>
                  </a:lnTo>
                  <a:lnTo>
                    <a:pt x="287" y="321"/>
                  </a:lnTo>
                  <a:lnTo>
                    <a:pt x="298" y="321"/>
                  </a:lnTo>
                  <a:lnTo>
                    <a:pt x="298" y="326"/>
                  </a:lnTo>
                  <a:lnTo>
                    <a:pt x="315" y="326"/>
                  </a:lnTo>
                  <a:lnTo>
                    <a:pt x="315" y="330"/>
                  </a:lnTo>
                  <a:lnTo>
                    <a:pt x="321" y="330"/>
                  </a:lnTo>
                  <a:lnTo>
                    <a:pt x="325" y="330"/>
                  </a:lnTo>
                  <a:lnTo>
                    <a:pt x="325" y="336"/>
                  </a:lnTo>
                  <a:lnTo>
                    <a:pt x="339" y="336"/>
                  </a:lnTo>
                  <a:lnTo>
                    <a:pt x="348" y="336"/>
                  </a:lnTo>
                  <a:lnTo>
                    <a:pt x="348" y="341"/>
                  </a:lnTo>
                  <a:lnTo>
                    <a:pt x="350" y="341"/>
                  </a:lnTo>
                  <a:lnTo>
                    <a:pt x="366" y="341"/>
                  </a:lnTo>
                  <a:lnTo>
                    <a:pt x="366" y="346"/>
                  </a:lnTo>
                  <a:lnTo>
                    <a:pt x="370" y="346"/>
                  </a:lnTo>
                  <a:lnTo>
                    <a:pt x="370" y="352"/>
                  </a:lnTo>
                  <a:lnTo>
                    <a:pt x="381" y="352"/>
                  </a:lnTo>
                  <a:lnTo>
                    <a:pt x="390" y="352"/>
                  </a:lnTo>
                  <a:lnTo>
                    <a:pt x="423" y="352"/>
                  </a:lnTo>
                  <a:lnTo>
                    <a:pt x="423" y="358"/>
                  </a:lnTo>
                  <a:lnTo>
                    <a:pt x="449" y="358"/>
                  </a:lnTo>
                  <a:lnTo>
                    <a:pt x="461" y="358"/>
                  </a:lnTo>
                  <a:lnTo>
                    <a:pt x="461" y="364"/>
                  </a:lnTo>
                  <a:lnTo>
                    <a:pt x="504" y="364"/>
                  </a:lnTo>
                  <a:lnTo>
                    <a:pt x="511" y="364"/>
                  </a:lnTo>
                  <a:lnTo>
                    <a:pt x="511" y="372"/>
                  </a:lnTo>
                  <a:lnTo>
                    <a:pt x="513" y="372"/>
                  </a:lnTo>
                  <a:lnTo>
                    <a:pt x="533" y="372"/>
                  </a:lnTo>
                  <a:lnTo>
                    <a:pt x="533" y="380"/>
                  </a:lnTo>
                  <a:lnTo>
                    <a:pt x="536" y="380"/>
                  </a:lnTo>
                  <a:lnTo>
                    <a:pt x="536" y="389"/>
                  </a:lnTo>
                  <a:lnTo>
                    <a:pt x="537" y="389"/>
                  </a:lnTo>
                  <a:lnTo>
                    <a:pt x="537" y="397"/>
                  </a:lnTo>
                  <a:lnTo>
                    <a:pt x="550" y="397"/>
                  </a:lnTo>
                  <a:lnTo>
                    <a:pt x="550" y="406"/>
                  </a:lnTo>
                  <a:lnTo>
                    <a:pt x="564" y="406"/>
                  </a:lnTo>
                  <a:lnTo>
                    <a:pt x="564" y="414"/>
                  </a:lnTo>
                </a:path>
              </a:pathLst>
            </a:custGeom>
            <a:noFill/>
            <a:ln w="28575">
              <a:solidFill>
                <a:srgbClr val="0000FF"/>
              </a:solidFill>
              <a:round/>
              <a:headEnd/>
              <a:tailEnd/>
            </a:ln>
          </p:spPr>
          <p:txBody>
            <a:bodyPr>
              <a:prstTxWarp prst="textNoShape">
                <a:avLst/>
              </a:prstTxWarp>
            </a:bodyPr>
            <a:lstStyle/>
            <a:p>
              <a:endParaRPr lang="en-US" b="1"/>
            </a:p>
          </p:txBody>
        </p:sp>
        <p:sp>
          <p:nvSpPr>
            <p:cNvPr id="205899" name="Rectangle 111"/>
            <p:cNvSpPr>
              <a:spLocks noChangeArrowheads="1"/>
            </p:cNvSpPr>
            <p:nvPr/>
          </p:nvSpPr>
          <p:spPr bwMode="auto">
            <a:xfrm>
              <a:off x="920" y="3404"/>
              <a:ext cx="70" cy="149"/>
            </a:xfrm>
            <a:prstGeom prst="rect">
              <a:avLst/>
            </a:prstGeom>
            <a:noFill/>
            <a:ln w="9525">
              <a:noFill/>
              <a:miter lim="800000"/>
              <a:headEnd/>
              <a:tailEnd/>
            </a:ln>
          </p:spPr>
          <p:txBody>
            <a:bodyPr wrap="none" lIns="0" tIns="0" rIns="0" bIns="0">
              <a:prstTxWarp prst="textNoShape">
                <a:avLst/>
              </a:prstTxWarp>
              <a:spAutoFit/>
            </a:bodyPr>
            <a:lstStyle/>
            <a:p>
              <a:r>
                <a:rPr lang="en-US" sz="1400" b="1"/>
                <a:t>0</a:t>
              </a:r>
              <a:endParaRPr lang="en-US" b="1"/>
            </a:p>
          </p:txBody>
        </p:sp>
        <p:sp>
          <p:nvSpPr>
            <p:cNvPr id="205900" name="Rectangle 112"/>
            <p:cNvSpPr>
              <a:spLocks noChangeArrowheads="1"/>
            </p:cNvSpPr>
            <p:nvPr/>
          </p:nvSpPr>
          <p:spPr bwMode="auto">
            <a:xfrm>
              <a:off x="827" y="2873"/>
              <a:ext cx="177" cy="149"/>
            </a:xfrm>
            <a:prstGeom prst="rect">
              <a:avLst/>
            </a:prstGeom>
            <a:noFill/>
            <a:ln w="9525">
              <a:noFill/>
              <a:miter lim="800000"/>
              <a:headEnd/>
              <a:tailEnd/>
            </a:ln>
          </p:spPr>
          <p:txBody>
            <a:bodyPr wrap="none" lIns="0" tIns="0" rIns="0" bIns="0">
              <a:prstTxWarp prst="textNoShape">
                <a:avLst/>
              </a:prstTxWarp>
              <a:spAutoFit/>
            </a:bodyPr>
            <a:lstStyle/>
            <a:p>
              <a:r>
                <a:rPr lang="en-US" sz="1400" b="1"/>
                <a:t>0.2</a:t>
              </a:r>
              <a:endParaRPr lang="en-US" b="1"/>
            </a:p>
          </p:txBody>
        </p:sp>
        <p:sp>
          <p:nvSpPr>
            <p:cNvPr id="205901" name="Rectangle 113"/>
            <p:cNvSpPr>
              <a:spLocks noChangeArrowheads="1"/>
            </p:cNvSpPr>
            <p:nvPr/>
          </p:nvSpPr>
          <p:spPr bwMode="auto">
            <a:xfrm>
              <a:off x="827" y="2341"/>
              <a:ext cx="177" cy="149"/>
            </a:xfrm>
            <a:prstGeom prst="rect">
              <a:avLst/>
            </a:prstGeom>
            <a:noFill/>
            <a:ln w="9525">
              <a:noFill/>
              <a:miter lim="800000"/>
              <a:headEnd/>
              <a:tailEnd/>
            </a:ln>
          </p:spPr>
          <p:txBody>
            <a:bodyPr wrap="none" lIns="0" tIns="0" rIns="0" bIns="0">
              <a:prstTxWarp prst="textNoShape">
                <a:avLst/>
              </a:prstTxWarp>
              <a:spAutoFit/>
            </a:bodyPr>
            <a:lstStyle/>
            <a:p>
              <a:r>
                <a:rPr lang="en-US" sz="1400" b="1"/>
                <a:t>0.4</a:t>
              </a:r>
              <a:endParaRPr lang="en-US" b="1"/>
            </a:p>
          </p:txBody>
        </p:sp>
        <p:sp>
          <p:nvSpPr>
            <p:cNvPr id="205902" name="Rectangle 114"/>
            <p:cNvSpPr>
              <a:spLocks noChangeArrowheads="1"/>
            </p:cNvSpPr>
            <p:nvPr/>
          </p:nvSpPr>
          <p:spPr bwMode="auto">
            <a:xfrm>
              <a:off x="827" y="1810"/>
              <a:ext cx="177" cy="149"/>
            </a:xfrm>
            <a:prstGeom prst="rect">
              <a:avLst/>
            </a:prstGeom>
            <a:noFill/>
            <a:ln w="9525">
              <a:noFill/>
              <a:miter lim="800000"/>
              <a:headEnd/>
              <a:tailEnd/>
            </a:ln>
          </p:spPr>
          <p:txBody>
            <a:bodyPr wrap="none" lIns="0" tIns="0" rIns="0" bIns="0">
              <a:prstTxWarp prst="textNoShape">
                <a:avLst/>
              </a:prstTxWarp>
              <a:spAutoFit/>
            </a:bodyPr>
            <a:lstStyle/>
            <a:p>
              <a:r>
                <a:rPr lang="en-US" sz="1400" b="1"/>
                <a:t>0.6</a:t>
              </a:r>
              <a:endParaRPr lang="en-US" b="1"/>
            </a:p>
          </p:txBody>
        </p:sp>
        <p:sp>
          <p:nvSpPr>
            <p:cNvPr id="205903" name="Rectangle 115"/>
            <p:cNvSpPr>
              <a:spLocks noChangeArrowheads="1"/>
            </p:cNvSpPr>
            <p:nvPr/>
          </p:nvSpPr>
          <p:spPr bwMode="auto">
            <a:xfrm>
              <a:off x="827" y="1278"/>
              <a:ext cx="177" cy="149"/>
            </a:xfrm>
            <a:prstGeom prst="rect">
              <a:avLst/>
            </a:prstGeom>
            <a:noFill/>
            <a:ln w="9525">
              <a:noFill/>
              <a:miter lim="800000"/>
              <a:headEnd/>
              <a:tailEnd/>
            </a:ln>
          </p:spPr>
          <p:txBody>
            <a:bodyPr wrap="none" lIns="0" tIns="0" rIns="0" bIns="0">
              <a:prstTxWarp prst="textNoShape">
                <a:avLst/>
              </a:prstTxWarp>
              <a:spAutoFit/>
            </a:bodyPr>
            <a:lstStyle/>
            <a:p>
              <a:r>
                <a:rPr lang="en-US" sz="1400" b="1"/>
                <a:t>0.8</a:t>
              </a:r>
              <a:endParaRPr lang="en-US" b="1"/>
            </a:p>
          </p:txBody>
        </p:sp>
        <p:sp>
          <p:nvSpPr>
            <p:cNvPr id="205904" name="Rectangle 116"/>
            <p:cNvSpPr>
              <a:spLocks noChangeArrowheads="1"/>
            </p:cNvSpPr>
            <p:nvPr/>
          </p:nvSpPr>
          <p:spPr bwMode="auto">
            <a:xfrm>
              <a:off x="920" y="741"/>
              <a:ext cx="70" cy="149"/>
            </a:xfrm>
            <a:prstGeom prst="rect">
              <a:avLst/>
            </a:prstGeom>
            <a:noFill/>
            <a:ln w="9525">
              <a:noFill/>
              <a:miter lim="800000"/>
              <a:headEnd/>
              <a:tailEnd/>
            </a:ln>
          </p:spPr>
          <p:txBody>
            <a:bodyPr wrap="none" lIns="0" tIns="0" rIns="0" bIns="0">
              <a:prstTxWarp prst="textNoShape">
                <a:avLst/>
              </a:prstTxWarp>
              <a:spAutoFit/>
            </a:bodyPr>
            <a:lstStyle/>
            <a:p>
              <a:r>
                <a:rPr lang="en-US" sz="1400" b="1"/>
                <a:t>1</a:t>
              </a:r>
              <a:endParaRPr lang="en-US" b="1"/>
            </a:p>
          </p:txBody>
        </p:sp>
        <p:sp>
          <p:nvSpPr>
            <p:cNvPr id="205905" name="Rectangle 117"/>
            <p:cNvSpPr>
              <a:spLocks noChangeArrowheads="1"/>
            </p:cNvSpPr>
            <p:nvPr/>
          </p:nvSpPr>
          <p:spPr bwMode="auto">
            <a:xfrm>
              <a:off x="1043" y="3568"/>
              <a:ext cx="71" cy="149"/>
            </a:xfrm>
            <a:prstGeom prst="rect">
              <a:avLst/>
            </a:prstGeom>
            <a:noFill/>
            <a:ln w="9525">
              <a:noFill/>
              <a:miter lim="800000"/>
              <a:headEnd/>
              <a:tailEnd/>
            </a:ln>
          </p:spPr>
          <p:txBody>
            <a:bodyPr wrap="none" lIns="0" tIns="0" rIns="0" bIns="0">
              <a:prstTxWarp prst="textNoShape">
                <a:avLst/>
              </a:prstTxWarp>
              <a:spAutoFit/>
            </a:bodyPr>
            <a:lstStyle/>
            <a:p>
              <a:r>
                <a:rPr lang="en-US" sz="1400" b="1"/>
                <a:t>0</a:t>
              </a:r>
              <a:endParaRPr lang="en-US" b="1"/>
            </a:p>
          </p:txBody>
        </p:sp>
        <p:sp>
          <p:nvSpPr>
            <p:cNvPr id="205906" name="Rectangle 118"/>
            <p:cNvSpPr>
              <a:spLocks noChangeArrowheads="1"/>
            </p:cNvSpPr>
            <p:nvPr/>
          </p:nvSpPr>
          <p:spPr bwMode="auto">
            <a:xfrm>
              <a:off x="1533" y="3568"/>
              <a:ext cx="70" cy="149"/>
            </a:xfrm>
            <a:prstGeom prst="rect">
              <a:avLst/>
            </a:prstGeom>
            <a:noFill/>
            <a:ln w="9525">
              <a:noFill/>
              <a:miter lim="800000"/>
              <a:headEnd/>
              <a:tailEnd/>
            </a:ln>
          </p:spPr>
          <p:txBody>
            <a:bodyPr wrap="none" lIns="0" tIns="0" rIns="0" bIns="0">
              <a:prstTxWarp prst="textNoShape">
                <a:avLst/>
              </a:prstTxWarp>
              <a:spAutoFit/>
            </a:bodyPr>
            <a:lstStyle/>
            <a:p>
              <a:r>
                <a:rPr lang="en-US" sz="1400" b="1"/>
                <a:t>2</a:t>
              </a:r>
              <a:endParaRPr lang="en-US" b="1"/>
            </a:p>
          </p:txBody>
        </p:sp>
        <p:sp>
          <p:nvSpPr>
            <p:cNvPr id="205907" name="Rectangle 119"/>
            <p:cNvSpPr>
              <a:spLocks noChangeArrowheads="1"/>
            </p:cNvSpPr>
            <p:nvPr/>
          </p:nvSpPr>
          <p:spPr bwMode="auto">
            <a:xfrm>
              <a:off x="2024" y="3568"/>
              <a:ext cx="71" cy="149"/>
            </a:xfrm>
            <a:prstGeom prst="rect">
              <a:avLst/>
            </a:prstGeom>
            <a:noFill/>
            <a:ln w="9525">
              <a:noFill/>
              <a:miter lim="800000"/>
              <a:headEnd/>
              <a:tailEnd/>
            </a:ln>
          </p:spPr>
          <p:txBody>
            <a:bodyPr wrap="none" lIns="0" tIns="0" rIns="0" bIns="0">
              <a:prstTxWarp prst="textNoShape">
                <a:avLst/>
              </a:prstTxWarp>
              <a:spAutoFit/>
            </a:bodyPr>
            <a:lstStyle/>
            <a:p>
              <a:r>
                <a:rPr lang="en-US" sz="1400" b="1"/>
                <a:t>4</a:t>
              </a:r>
              <a:endParaRPr lang="en-US" b="1"/>
            </a:p>
          </p:txBody>
        </p:sp>
        <p:sp>
          <p:nvSpPr>
            <p:cNvPr id="205908" name="Rectangle 120"/>
            <p:cNvSpPr>
              <a:spLocks noChangeArrowheads="1"/>
            </p:cNvSpPr>
            <p:nvPr/>
          </p:nvSpPr>
          <p:spPr bwMode="auto">
            <a:xfrm>
              <a:off x="2515" y="3568"/>
              <a:ext cx="71" cy="149"/>
            </a:xfrm>
            <a:prstGeom prst="rect">
              <a:avLst/>
            </a:prstGeom>
            <a:noFill/>
            <a:ln w="9525">
              <a:noFill/>
              <a:miter lim="800000"/>
              <a:headEnd/>
              <a:tailEnd/>
            </a:ln>
          </p:spPr>
          <p:txBody>
            <a:bodyPr wrap="none" lIns="0" tIns="0" rIns="0" bIns="0">
              <a:prstTxWarp prst="textNoShape">
                <a:avLst/>
              </a:prstTxWarp>
              <a:spAutoFit/>
            </a:bodyPr>
            <a:lstStyle/>
            <a:p>
              <a:r>
                <a:rPr lang="en-US" sz="1400" b="1"/>
                <a:t>6</a:t>
              </a:r>
              <a:endParaRPr lang="en-US" b="1"/>
            </a:p>
          </p:txBody>
        </p:sp>
        <p:sp>
          <p:nvSpPr>
            <p:cNvPr id="205909" name="Rectangle 121"/>
            <p:cNvSpPr>
              <a:spLocks noChangeArrowheads="1"/>
            </p:cNvSpPr>
            <p:nvPr/>
          </p:nvSpPr>
          <p:spPr bwMode="auto">
            <a:xfrm>
              <a:off x="3006" y="3568"/>
              <a:ext cx="71" cy="149"/>
            </a:xfrm>
            <a:prstGeom prst="rect">
              <a:avLst/>
            </a:prstGeom>
            <a:noFill/>
            <a:ln w="9525">
              <a:noFill/>
              <a:miter lim="800000"/>
              <a:headEnd/>
              <a:tailEnd/>
            </a:ln>
          </p:spPr>
          <p:txBody>
            <a:bodyPr wrap="none" lIns="0" tIns="0" rIns="0" bIns="0">
              <a:prstTxWarp prst="textNoShape">
                <a:avLst/>
              </a:prstTxWarp>
              <a:spAutoFit/>
            </a:bodyPr>
            <a:lstStyle/>
            <a:p>
              <a:r>
                <a:rPr lang="en-US" sz="1400" b="1"/>
                <a:t>8</a:t>
              </a:r>
              <a:endParaRPr lang="en-US" b="1"/>
            </a:p>
          </p:txBody>
        </p:sp>
        <p:sp>
          <p:nvSpPr>
            <p:cNvPr id="205910" name="Rectangle 122"/>
            <p:cNvSpPr>
              <a:spLocks noChangeArrowheads="1"/>
            </p:cNvSpPr>
            <p:nvPr/>
          </p:nvSpPr>
          <p:spPr bwMode="auto">
            <a:xfrm>
              <a:off x="3467" y="3568"/>
              <a:ext cx="141" cy="149"/>
            </a:xfrm>
            <a:prstGeom prst="rect">
              <a:avLst/>
            </a:prstGeom>
            <a:noFill/>
            <a:ln w="9525">
              <a:noFill/>
              <a:miter lim="800000"/>
              <a:headEnd/>
              <a:tailEnd/>
            </a:ln>
          </p:spPr>
          <p:txBody>
            <a:bodyPr wrap="none" lIns="0" tIns="0" rIns="0" bIns="0">
              <a:prstTxWarp prst="textNoShape">
                <a:avLst/>
              </a:prstTxWarp>
              <a:spAutoFit/>
            </a:bodyPr>
            <a:lstStyle/>
            <a:p>
              <a:r>
                <a:rPr lang="en-US" sz="1400" b="1"/>
                <a:t>10</a:t>
              </a:r>
              <a:endParaRPr lang="en-US" b="1"/>
            </a:p>
          </p:txBody>
        </p:sp>
        <p:sp>
          <p:nvSpPr>
            <p:cNvPr id="205911" name="Rectangle 123"/>
            <p:cNvSpPr>
              <a:spLocks noChangeArrowheads="1"/>
            </p:cNvSpPr>
            <p:nvPr/>
          </p:nvSpPr>
          <p:spPr bwMode="auto">
            <a:xfrm>
              <a:off x="3958" y="3568"/>
              <a:ext cx="142" cy="149"/>
            </a:xfrm>
            <a:prstGeom prst="rect">
              <a:avLst/>
            </a:prstGeom>
            <a:noFill/>
            <a:ln w="9525">
              <a:noFill/>
              <a:miter lim="800000"/>
              <a:headEnd/>
              <a:tailEnd/>
            </a:ln>
          </p:spPr>
          <p:txBody>
            <a:bodyPr wrap="none" lIns="0" tIns="0" rIns="0" bIns="0">
              <a:prstTxWarp prst="textNoShape">
                <a:avLst/>
              </a:prstTxWarp>
              <a:spAutoFit/>
            </a:bodyPr>
            <a:lstStyle/>
            <a:p>
              <a:r>
                <a:rPr lang="en-US" sz="1400" b="1"/>
                <a:t>12</a:t>
              </a:r>
              <a:endParaRPr lang="en-US" b="1"/>
            </a:p>
          </p:txBody>
        </p:sp>
        <p:sp>
          <p:nvSpPr>
            <p:cNvPr id="205912" name="Rectangle 124"/>
            <p:cNvSpPr>
              <a:spLocks noChangeArrowheads="1"/>
            </p:cNvSpPr>
            <p:nvPr/>
          </p:nvSpPr>
          <p:spPr bwMode="auto">
            <a:xfrm>
              <a:off x="4449" y="3568"/>
              <a:ext cx="142" cy="149"/>
            </a:xfrm>
            <a:prstGeom prst="rect">
              <a:avLst/>
            </a:prstGeom>
            <a:noFill/>
            <a:ln w="9525">
              <a:noFill/>
              <a:miter lim="800000"/>
              <a:headEnd/>
              <a:tailEnd/>
            </a:ln>
          </p:spPr>
          <p:txBody>
            <a:bodyPr wrap="none" lIns="0" tIns="0" rIns="0" bIns="0">
              <a:prstTxWarp prst="textNoShape">
                <a:avLst/>
              </a:prstTxWarp>
              <a:spAutoFit/>
            </a:bodyPr>
            <a:lstStyle/>
            <a:p>
              <a:r>
                <a:rPr lang="en-US" sz="1400" b="1"/>
                <a:t>14</a:t>
              </a:r>
              <a:endParaRPr lang="en-US" b="1"/>
            </a:p>
          </p:txBody>
        </p:sp>
        <p:sp>
          <p:nvSpPr>
            <p:cNvPr id="205913" name="Rectangle 125"/>
            <p:cNvSpPr>
              <a:spLocks noChangeArrowheads="1"/>
            </p:cNvSpPr>
            <p:nvPr/>
          </p:nvSpPr>
          <p:spPr bwMode="auto">
            <a:xfrm>
              <a:off x="4940" y="3568"/>
              <a:ext cx="141" cy="149"/>
            </a:xfrm>
            <a:prstGeom prst="rect">
              <a:avLst/>
            </a:prstGeom>
            <a:noFill/>
            <a:ln w="9525">
              <a:noFill/>
              <a:miter lim="800000"/>
              <a:headEnd/>
              <a:tailEnd/>
            </a:ln>
          </p:spPr>
          <p:txBody>
            <a:bodyPr wrap="none" lIns="0" tIns="0" rIns="0" bIns="0">
              <a:prstTxWarp prst="textNoShape">
                <a:avLst/>
              </a:prstTxWarp>
              <a:spAutoFit/>
            </a:bodyPr>
            <a:lstStyle/>
            <a:p>
              <a:r>
                <a:rPr lang="en-US" sz="1400" b="1"/>
                <a:t>16</a:t>
              </a:r>
              <a:endParaRPr lang="en-US" b="1"/>
            </a:p>
          </p:txBody>
        </p:sp>
        <p:sp>
          <p:nvSpPr>
            <p:cNvPr id="205914" name="Rectangle 126"/>
            <p:cNvSpPr>
              <a:spLocks noChangeArrowheads="1"/>
            </p:cNvSpPr>
            <p:nvPr/>
          </p:nvSpPr>
          <p:spPr bwMode="auto">
            <a:xfrm>
              <a:off x="5430" y="3568"/>
              <a:ext cx="142" cy="149"/>
            </a:xfrm>
            <a:prstGeom prst="rect">
              <a:avLst/>
            </a:prstGeom>
            <a:noFill/>
            <a:ln w="9525">
              <a:noFill/>
              <a:miter lim="800000"/>
              <a:headEnd/>
              <a:tailEnd/>
            </a:ln>
          </p:spPr>
          <p:txBody>
            <a:bodyPr wrap="none" lIns="0" tIns="0" rIns="0" bIns="0">
              <a:prstTxWarp prst="textNoShape">
                <a:avLst/>
              </a:prstTxWarp>
              <a:spAutoFit/>
            </a:bodyPr>
            <a:lstStyle/>
            <a:p>
              <a:r>
                <a:rPr lang="en-US" sz="1400" b="1"/>
                <a:t>18</a:t>
              </a:r>
              <a:endParaRPr lang="en-US" b="1"/>
            </a:p>
          </p:txBody>
        </p:sp>
        <p:sp>
          <p:nvSpPr>
            <p:cNvPr id="205915" name="Rectangle 127"/>
            <p:cNvSpPr>
              <a:spLocks noChangeArrowheads="1"/>
            </p:cNvSpPr>
            <p:nvPr/>
          </p:nvSpPr>
          <p:spPr bwMode="auto">
            <a:xfrm>
              <a:off x="2416" y="3750"/>
              <a:ext cx="2142" cy="149"/>
            </a:xfrm>
            <a:prstGeom prst="rect">
              <a:avLst/>
            </a:prstGeom>
            <a:noFill/>
            <a:ln w="9525">
              <a:noFill/>
              <a:miter lim="800000"/>
              <a:headEnd/>
              <a:tailEnd/>
            </a:ln>
          </p:spPr>
          <p:txBody>
            <a:bodyPr wrap="none" lIns="0" tIns="0" rIns="0" bIns="0">
              <a:prstTxWarp prst="textNoShape">
                <a:avLst/>
              </a:prstTxWarp>
              <a:spAutoFit/>
            </a:bodyPr>
            <a:lstStyle/>
            <a:p>
              <a:r>
                <a:rPr lang="en-US" sz="1400" b="1"/>
                <a:t>Time from Randomization (Months)</a:t>
              </a:r>
              <a:endParaRPr lang="en-US" b="1"/>
            </a:p>
          </p:txBody>
        </p:sp>
        <p:sp>
          <p:nvSpPr>
            <p:cNvPr id="205916" name="Rectangle 128"/>
            <p:cNvSpPr>
              <a:spLocks noChangeArrowheads="1"/>
            </p:cNvSpPr>
            <p:nvPr/>
          </p:nvSpPr>
          <p:spPr bwMode="auto">
            <a:xfrm rot="-5400000">
              <a:off x="110" y="1921"/>
              <a:ext cx="967" cy="153"/>
            </a:xfrm>
            <a:prstGeom prst="rect">
              <a:avLst/>
            </a:prstGeom>
            <a:noFill/>
            <a:ln w="9525">
              <a:noFill/>
              <a:miter lim="800000"/>
              <a:headEnd/>
              <a:tailEnd/>
            </a:ln>
          </p:spPr>
          <p:txBody>
            <a:bodyPr wrap="none" lIns="0" tIns="0" rIns="0" bIns="0">
              <a:prstTxWarp prst="textNoShape">
                <a:avLst/>
              </a:prstTxWarp>
              <a:spAutoFit/>
            </a:bodyPr>
            <a:lstStyle/>
            <a:p>
              <a:r>
                <a:rPr lang="en-US" sz="1400" b="1"/>
                <a:t>Proportion Alive</a:t>
              </a:r>
              <a:endParaRPr lang="en-US" b="1"/>
            </a:p>
          </p:txBody>
        </p:sp>
        <p:sp>
          <p:nvSpPr>
            <p:cNvPr id="205917" name="Line 129"/>
            <p:cNvSpPr>
              <a:spLocks noChangeShapeType="1"/>
            </p:cNvSpPr>
            <p:nvPr/>
          </p:nvSpPr>
          <p:spPr bwMode="auto">
            <a:xfrm>
              <a:off x="1282" y="3153"/>
              <a:ext cx="140" cy="0"/>
            </a:xfrm>
            <a:prstGeom prst="line">
              <a:avLst/>
            </a:prstGeom>
            <a:noFill/>
            <a:ln w="28575">
              <a:solidFill>
                <a:srgbClr val="FF0000"/>
              </a:solidFill>
              <a:round/>
              <a:headEnd/>
              <a:tailEnd/>
            </a:ln>
          </p:spPr>
          <p:txBody>
            <a:bodyPr>
              <a:prstTxWarp prst="textNoShape">
                <a:avLst/>
              </a:prstTxWarp>
            </a:bodyPr>
            <a:lstStyle/>
            <a:p>
              <a:endParaRPr lang="en-US"/>
            </a:p>
          </p:txBody>
        </p:sp>
        <p:sp>
          <p:nvSpPr>
            <p:cNvPr id="205918" name="Rectangle 130"/>
            <p:cNvSpPr>
              <a:spLocks noChangeArrowheads="1"/>
            </p:cNvSpPr>
            <p:nvPr/>
          </p:nvSpPr>
          <p:spPr bwMode="auto">
            <a:xfrm>
              <a:off x="1452" y="3089"/>
              <a:ext cx="653" cy="149"/>
            </a:xfrm>
            <a:prstGeom prst="rect">
              <a:avLst/>
            </a:prstGeom>
            <a:noFill/>
            <a:ln w="9525">
              <a:noFill/>
              <a:miter lim="800000"/>
              <a:headEnd/>
              <a:tailEnd/>
            </a:ln>
          </p:spPr>
          <p:txBody>
            <a:bodyPr wrap="none" lIns="0" tIns="0" rIns="0" bIns="0">
              <a:prstTxWarp prst="textNoShape">
                <a:avLst/>
              </a:prstTxWarp>
              <a:spAutoFit/>
            </a:bodyPr>
            <a:lstStyle/>
            <a:p>
              <a:r>
                <a:rPr lang="en-US" sz="1400" b="1"/>
                <a:t>Cetuximab</a:t>
              </a:r>
              <a:endParaRPr lang="en-US" b="1"/>
            </a:p>
          </p:txBody>
        </p:sp>
        <p:sp>
          <p:nvSpPr>
            <p:cNvPr id="205919" name="Line 131"/>
            <p:cNvSpPr>
              <a:spLocks noChangeShapeType="1"/>
            </p:cNvSpPr>
            <p:nvPr/>
          </p:nvSpPr>
          <p:spPr bwMode="auto">
            <a:xfrm>
              <a:off x="1282" y="3311"/>
              <a:ext cx="140" cy="0"/>
            </a:xfrm>
            <a:prstGeom prst="line">
              <a:avLst/>
            </a:prstGeom>
            <a:noFill/>
            <a:ln w="28575">
              <a:solidFill>
                <a:srgbClr val="0000FF"/>
              </a:solidFill>
              <a:round/>
              <a:headEnd/>
              <a:tailEnd/>
            </a:ln>
          </p:spPr>
          <p:txBody>
            <a:bodyPr>
              <a:prstTxWarp prst="textNoShape">
                <a:avLst/>
              </a:prstTxWarp>
            </a:bodyPr>
            <a:lstStyle/>
            <a:p>
              <a:endParaRPr lang="en-US"/>
            </a:p>
          </p:txBody>
        </p:sp>
        <p:sp>
          <p:nvSpPr>
            <p:cNvPr id="205920" name="Rectangle 132"/>
            <p:cNvSpPr>
              <a:spLocks noChangeArrowheads="1"/>
            </p:cNvSpPr>
            <p:nvPr/>
          </p:nvSpPr>
          <p:spPr bwMode="auto">
            <a:xfrm>
              <a:off x="1452" y="3247"/>
              <a:ext cx="271" cy="149"/>
            </a:xfrm>
            <a:prstGeom prst="rect">
              <a:avLst/>
            </a:prstGeom>
            <a:noFill/>
            <a:ln w="9525">
              <a:noFill/>
              <a:miter lim="800000"/>
              <a:headEnd/>
              <a:tailEnd/>
            </a:ln>
          </p:spPr>
          <p:txBody>
            <a:bodyPr wrap="none" lIns="0" tIns="0" rIns="0" bIns="0">
              <a:prstTxWarp prst="textNoShape">
                <a:avLst/>
              </a:prstTxWarp>
              <a:spAutoFit/>
            </a:bodyPr>
            <a:lstStyle/>
            <a:p>
              <a:r>
                <a:rPr lang="en-US" sz="1400" b="1"/>
                <a:t>BSC</a:t>
              </a:r>
              <a:endParaRPr lang="en-US" b="1"/>
            </a:p>
          </p:txBody>
        </p:sp>
      </p:grpSp>
      <p:grpSp>
        <p:nvGrpSpPr>
          <p:cNvPr id="4" name="Group 158"/>
          <p:cNvGrpSpPr>
            <a:grpSpLocks/>
          </p:cNvGrpSpPr>
          <p:nvPr/>
        </p:nvGrpSpPr>
        <p:grpSpPr bwMode="auto">
          <a:xfrm>
            <a:off x="508000" y="6081713"/>
            <a:ext cx="7353300" cy="312737"/>
            <a:chOff x="294" y="3831"/>
            <a:chExt cx="4632" cy="197"/>
          </a:xfrm>
        </p:grpSpPr>
        <p:sp>
          <p:nvSpPr>
            <p:cNvPr id="205846" name="Rectangle 133"/>
            <p:cNvSpPr>
              <a:spLocks noChangeArrowheads="1"/>
            </p:cNvSpPr>
            <p:nvPr/>
          </p:nvSpPr>
          <p:spPr bwMode="auto">
            <a:xfrm>
              <a:off x="294" y="3831"/>
              <a:ext cx="490" cy="115"/>
            </a:xfrm>
            <a:prstGeom prst="rect">
              <a:avLst/>
            </a:prstGeom>
            <a:noFill/>
            <a:ln w="9525">
              <a:noFill/>
              <a:miter lim="800000"/>
              <a:headEnd/>
              <a:tailEnd/>
            </a:ln>
          </p:spPr>
          <p:txBody>
            <a:bodyPr wrap="none" lIns="0" tIns="0" rIns="0" bIns="0">
              <a:prstTxWarp prst="textNoShape">
                <a:avLst/>
              </a:prstTxWarp>
              <a:spAutoFit/>
            </a:bodyPr>
            <a:lstStyle/>
            <a:p>
              <a:r>
                <a:rPr lang="en-US" sz="1200" b="1">
                  <a:solidFill>
                    <a:srgbClr val="FF0000"/>
                  </a:solidFill>
                </a:rPr>
                <a:t>Cetuximab</a:t>
              </a:r>
              <a:endParaRPr lang="en-US" b="1">
                <a:solidFill>
                  <a:srgbClr val="FF0000"/>
                </a:solidFill>
              </a:endParaRPr>
            </a:p>
          </p:txBody>
        </p:sp>
        <p:sp>
          <p:nvSpPr>
            <p:cNvPr id="205847" name="Rectangle 134"/>
            <p:cNvSpPr>
              <a:spLocks noChangeArrowheads="1"/>
            </p:cNvSpPr>
            <p:nvPr/>
          </p:nvSpPr>
          <p:spPr bwMode="auto">
            <a:xfrm>
              <a:off x="294" y="3913"/>
              <a:ext cx="202" cy="115"/>
            </a:xfrm>
            <a:prstGeom prst="rect">
              <a:avLst/>
            </a:prstGeom>
            <a:noFill/>
            <a:ln w="9525">
              <a:noFill/>
              <a:miter lim="800000"/>
              <a:headEnd/>
              <a:tailEnd/>
            </a:ln>
          </p:spPr>
          <p:txBody>
            <a:bodyPr wrap="none" lIns="0" tIns="0" rIns="0" bIns="0">
              <a:prstTxWarp prst="textNoShape">
                <a:avLst/>
              </a:prstTxWarp>
              <a:spAutoFit/>
            </a:bodyPr>
            <a:lstStyle/>
            <a:p>
              <a:r>
                <a:rPr lang="en-US" sz="1200" b="1">
                  <a:solidFill>
                    <a:srgbClr val="0000FF"/>
                  </a:solidFill>
                </a:rPr>
                <a:t>BSC</a:t>
              </a:r>
              <a:endParaRPr lang="en-US" b="1">
                <a:solidFill>
                  <a:srgbClr val="0000FF"/>
                </a:solidFill>
              </a:endParaRPr>
            </a:p>
          </p:txBody>
        </p:sp>
        <p:sp>
          <p:nvSpPr>
            <p:cNvPr id="205848" name="Rectangle 135"/>
            <p:cNvSpPr>
              <a:spLocks noChangeArrowheads="1"/>
            </p:cNvSpPr>
            <p:nvPr/>
          </p:nvSpPr>
          <p:spPr bwMode="auto">
            <a:xfrm>
              <a:off x="822" y="3831"/>
              <a:ext cx="159" cy="115"/>
            </a:xfrm>
            <a:prstGeom prst="rect">
              <a:avLst/>
            </a:prstGeom>
            <a:noFill/>
            <a:ln w="9525">
              <a:noFill/>
              <a:miter lim="800000"/>
              <a:headEnd/>
              <a:tailEnd/>
            </a:ln>
          </p:spPr>
          <p:txBody>
            <a:bodyPr wrap="none" lIns="0" tIns="0" rIns="0" bIns="0">
              <a:prstTxWarp prst="textNoShape">
                <a:avLst/>
              </a:prstTxWarp>
              <a:spAutoFit/>
            </a:bodyPr>
            <a:lstStyle/>
            <a:p>
              <a:r>
                <a:rPr lang="en-US" sz="1200" b="1"/>
                <a:t>117</a:t>
              </a:r>
              <a:endParaRPr lang="en-US" b="1"/>
            </a:p>
          </p:txBody>
        </p:sp>
        <p:sp>
          <p:nvSpPr>
            <p:cNvPr id="205849" name="Rectangle 136"/>
            <p:cNvSpPr>
              <a:spLocks noChangeArrowheads="1"/>
            </p:cNvSpPr>
            <p:nvPr/>
          </p:nvSpPr>
          <p:spPr bwMode="auto">
            <a:xfrm>
              <a:off x="1251" y="3831"/>
              <a:ext cx="159" cy="115"/>
            </a:xfrm>
            <a:prstGeom prst="rect">
              <a:avLst/>
            </a:prstGeom>
            <a:noFill/>
            <a:ln w="9525">
              <a:noFill/>
              <a:miter lim="800000"/>
              <a:headEnd/>
              <a:tailEnd/>
            </a:ln>
          </p:spPr>
          <p:txBody>
            <a:bodyPr wrap="none" lIns="0" tIns="0" rIns="0" bIns="0">
              <a:prstTxWarp prst="textNoShape">
                <a:avLst/>
              </a:prstTxWarp>
              <a:spAutoFit/>
            </a:bodyPr>
            <a:lstStyle/>
            <a:p>
              <a:r>
                <a:rPr lang="en-US" sz="1200" b="1"/>
                <a:t>108</a:t>
              </a:r>
              <a:endParaRPr lang="en-US" b="1"/>
            </a:p>
          </p:txBody>
        </p:sp>
        <p:sp>
          <p:nvSpPr>
            <p:cNvPr id="205850" name="Rectangle 137"/>
            <p:cNvSpPr>
              <a:spLocks noChangeArrowheads="1"/>
            </p:cNvSpPr>
            <p:nvPr/>
          </p:nvSpPr>
          <p:spPr bwMode="auto">
            <a:xfrm>
              <a:off x="1732" y="3831"/>
              <a:ext cx="106" cy="115"/>
            </a:xfrm>
            <a:prstGeom prst="rect">
              <a:avLst/>
            </a:prstGeom>
            <a:noFill/>
            <a:ln w="9525">
              <a:noFill/>
              <a:miter lim="800000"/>
              <a:headEnd/>
              <a:tailEnd/>
            </a:ln>
          </p:spPr>
          <p:txBody>
            <a:bodyPr wrap="none" lIns="0" tIns="0" rIns="0" bIns="0">
              <a:prstTxWarp prst="textNoShape">
                <a:avLst/>
              </a:prstTxWarp>
              <a:spAutoFit/>
            </a:bodyPr>
            <a:lstStyle/>
            <a:p>
              <a:r>
                <a:rPr lang="en-US" sz="1200" b="1"/>
                <a:t>95</a:t>
              </a:r>
              <a:endParaRPr lang="en-US" b="1"/>
            </a:p>
          </p:txBody>
        </p:sp>
        <p:sp>
          <p:nvSpPr>
            <p:cNvPr id="205851" name="Rectangle 138"/>
            <p:cNvSpPr>
              <a:spLocks noChangeArrowheads="1"/>
            </p:cNvSpPr>
            <p:nvPr/>
          </p:nvSpPr>
          <p:spPr bwMode="auto">
            <a:xfrm>
              <a:off x="2192" y="3831"/>
              <a:ext cx="106" cy="115"/>
            </a:xfrm>
            <a:prstGeom prst="rect">
              <a:avLst/>
            </a:prstGeom>
            <a:noFill/>
            <a:ln w="9525">
              <a:noFill/>
              <a:miter lim="800000"/>
              <a:headEnd/>
              <a:tailEnd/>
            </a:ln>
          </p:spPr>
          <p:txBody>
            <a:bodyPr wrap="none" lIns="0" tIns="0" rIns="0" bIns="0">
              <a:prstTxWarp prst="textNoShape">
                <a:avLst/>
              </a:prstTxWarp>
              <a:spAutoFit/>
            </a:bodyPr>
            <a:lstStyle/>
            <a:p>
              <a:r>
                <a:rPr lang="en-US" sz="1200" b="1"/>
                <a:t>81</a:t>
              </a:r>
              <a:endParaRPr lang="en-US" b="1"/>
            </a:p>
          </p:txBody>
        </p:sp>
        <p:sp>
          <p:nvSpPr>
            <p:cNvPr id="205852" name="Rectangle 139"/>
            <p:cNvSpPr>
              <a:spLocks noChangeArrowheads="1"/>
            </p:cNvSpPr>
            <p:nvPr/>
          </p:nvSpPr>
          <p:spPr bwMode="auto">
            <a:xfrm>
              <a:off x="2625" y="3831"/>
              <a:ext cx="106" cy="115"/>
            </a:xfrm>
            <a:prstGeom prst="rect">
              <a:avLst/>
            </a:prstGeom>
            <a:noFill/>
            <a:ln w="9525">
              <a:noFill/>
              <a:miter lim="800000"/>
              <a:headEnd/>
              <a:tailEnd/>
            </a:ln>
          </p:spPr>
          <p:txBody>
            <a:bodyPr wrap="none" lIns="0" tIns="0" rIns="0" bIns="0">
              <a:prstTxWarp prst="textNoShape">
                <a:avLst/>
              </a:prstTxWarp>
              <a:spAutoFit/>
            </a:bodyPr>
            <a:lstStyle/>
            <a:p>
              <a:r>
                <a:rPr lang="en-US" sz="1200" b="1"/>
                <a:t>52</a:t>
              </a:r>
              <a:endParaRPr lang="en-US" b="1"/>
            </a:p>
          </p:txBody>
        </p:sp>
        <p:sp>
          <p:nvSpPr>
            <p:cNvPr id="205853" name="Rectangle 140"/>
            <p:cNvSpPr>
              <a:spLocks noChangeArrowheads="1"/>
            </p:cNvSpPr>
            <p:nvPr/>
          </p:nvSpPr>
          <p:spPr bwMode="auto">
            <a:xfrm>
              <a:off x="3070" y="3831"/>
              <a:ext cx="106" cy="115"/>
            </a:xfrm>
            <a:prstGeom prst="rect">
              <a:avLst/>
            </a:prstGeom>
            <a:noFill/>
            <a:ln w="9525">
              <a:noFill/>
              <a:miter lim="800000"/>
              <a:headEnd/>
              <a:tailEnd/>
            </a:ln>
          </p:spPr>
          <p:txBody>
            <a:bodyPr wrap="none" lIns="0" tIns="0" rIns="0" bIns="0">
              <a:prstTxWarp prst="textNoShape">
                <a:avLst/>
              </a:prstTxWarp>
              <a:spAutoFit/>
            </a:bodyPr>
            <a:lstStyle/>
            <a:p>
              <a:r>
                <a:rPr lang="en-US" sz="1200" b="1"/>
                <a:t>34</a:t>
              </a:r>
              <a:endParaRPr lang="en-US" b="1"/>
            </a:p>
          </p:txBody>
        </p:sp>
        <p:sp>
          <p:nvSpPr>
            <p:cNvPr id="205854" name="Rectangle 141"/>
            <p:cNvSpPr>
              <a:spLocks noChangeArrowheads="1"/>
            </p:cNvSpPr>
            <p:nvPr/>
          </p:nvSpPr>
          <p:spPr bwMode="auto">
            <a:xfrm>
              <a:off x="3514" y="3831"/>
              <a:ext cx="106" cy="115"/>
            </a:xfrm>
            <a:prstGeom prst="rect">
              <a:avLst/>
            </a:prstGeom>
            <a:noFill/>
            <a:ln w="9525">
              <a:noFill/>
              <a:miter lim="800000"/>
              <a:headEnd/>
              <a:tailEnd/>
            </a:ln>
          </p:spPr>
          <p:txBody>
            <a:bodyPr wrap="none" lIns="0" tIns="0" rIns="0" bIns="0">
              <a:prstTxWarp prst="textNoShape">
                <a:avLst/>
              </a:prstTxWarp>
              <a:spAutoFit/>
            </a:bodyPr>
            <a:lstStyle/>
            <a:p>
              <a:r>
                <a:rPr lang="en-US" sz="1200" b="1"/>
                <a:t>20</a:t>
              </a:r>
              <a:endParaRPr lang="en-US" b="1"/>
            </a:p>
          </p:txBody>
        </p:sp>
        <p:sp>
          <p:nvSpPr>
            <p:cNvPr id="205855" name="Rectangle 142"/>
            <p:cNvSpPr>
              <a:spLocks noChangeArrowheads="1"/>
            </p:cNvSpPr>
            <p:nvPr/>
          </p:nvSpPr>
          <p:spPr bwMode="auto">
            <a:xfrm>
              <a:off x="3990" y="3831"/>
              <a:ext cx="53" cy="115"/>
            </a:xfrm>
            <a:prstGeom prst="rect">
              <a:avLst/>
            </a:prstGeom>
            <a:noFill/>
            <a:ln w="9525">
              <a:noFill/>
              <a:miter lim="800000"/>
              <a:headEnd/>
              <a:tailEnd/>
            </a:ln>
          </p:spPr>
          <p:txBody>
            <a:bodyPr wrap="none" lIns="0" tIns="0" rIns="0" bIns="0">
              <a:prstTxWarp prst="textNoShape">
                <a:avLst/>
              </a:prstTxWarp>
              <a:spAutoFit/>
            </a:bodyPr>
            <a:lstStyle/>
            <a:p>
              <a:r>
                <a:rPr lang="en-US" sz="1200" b="1"/>
                <a:t>9</a:t>
              </a:r>
              <a:endParaRPr lang="en-US" b="1"/>
            </a:p>
          </p:txBody>
        </p:sp>
        <p:sp>
          <p:nvSpPr>
            <p:cNvPr id="205856" name="Rectangle 143"/>
            <p:cNvSpPr>
              <a:spLocks noChangeArrowheads="1"/>
            </p:cNvSpPr>
            <p:nvPr/>
          </p:nvSpPr>
          <p:spPr bwMode="auto">
            <a:xfrm>
              <a:off x="4428" y="3831"/>
              <a:ext cx="53" cy="115"/>
            </a:xfrm>
            <a:prstGeom prst="rect">
              <a:avLst/>
            </a:prstGeom>
            <a:noFill/>
            <a:ln w="9525">
              <a:noFill/>
              <a:miter lim="800000"/>
              <a:headEnd/>
              <a:tailEnd/>
            </a:ln>
          </p:spPr>
          <p:txBody>
            <a:bodyPr wrap="none" lIns="0" tIns="0" rIns="0" bIns="0">
              <a:prstTxWarp prst="textNoShape">
                <a:avLst/>
              </a:prstTxWarp>
              <a:spAutoFit/>
            </a:bodyPr>
            <a:lstStyle/>
            <a:p>
              <a:r>
                <a:rPr lang="en-US" sz="1200" b="1"/>
                <a:t>6</a:t>
              </a:r>
              <a:endParaRPr lang="en-US" b="1"/>
            </a:p>
          </p:txBody>
        </p:sp>
        <p:sp>
          <p:nvSpPr>
            <p:cNvPr id="205857" name="Rectangle 144"/>
            <p:cNvSpPr>
              <a:spLocks noChangeArrowheads="1"/>
            </p:cNvSpPr>
            <p:nvPr/>
          </p:nvSpPr>
          <p:spPr bwMode="auto">
            <a:xfrm>
              <a:off x="4873" y="3831"/>
              <a:ext cx="53" cy="115"/>
            </a:xfrm>
            <a:prstGeom prst="rect">
              <a:avLst/>
            </a:prstGeom>
            <a:noFill/>
            <a:ln w="9525">
              <a:noFill/>
              <a:miter lim="800000"/>
              <a:headEnd/>
              <a:tailEnd/>
            </a:ln>
          </p:spPr>
          <p:txBody>
            <a:bodyPr wrap="none" lIns="0" tIns="0" rIns="0" bIns="0">
              <a:prstTxWarp prst="textNoShape">
                <a:avLst/>
              </a:prstTxWarp>
              <a:spAutoFit/>
            </a:bodyPr>
            <a:lstStyle/>
            <a:p>
              <a:r>
                <a:rPr lang="en-US" sz="1200" b="1"/>
                <a:t>2</a:t>
              </a:r>
              <a:endParaRPr lang="en-US" b="1"/>
            </a:p>
          </p:txBody>
        </p:sp>
        <p:sp>
          <p:nvSpPr>
            <p:cNvPr id="205858" name="Rectangle 145"/>
            <p:cNvSpPr>
              <a:spLocks noChangeArrowheads="1"/>
            </p:cNvSpPr>
            <p:nvPr/>
          </p:nvSpPr>
          <p:spPr bwMode="auto">
            <a:xfrm>
              <a:off x="822" y="3910"/>
              <a:ext cx="159" cy="115"/>
            </a:xfrm>
            <a:prstGeom prst="rect">
              <a:avLst/>
            </a:prstGeom>
            <a:noFill/>
            <a:ln w="9525">
              <a:noFill/>
              <a:miter lim="800000"/>
              <a:headEnd/>
              <a:tailEnd/>
            </a:ln>
          </p:spPr>
          <p:txBody>
            <a:bodyPr wrap="none" lIns="0" tIns="0" rIns="0" bIns="0">
              <a:prstTxWarp prst="textNoShape">
                <a:avLst/>
              </a:prstTxWarp>
              <a:spAutoFit/>
            </a:bodyPr>
            <a:lstStyle/>
            <a:p>
              <a:r>
                <a:rPr lang="en-US" sz="1200" b="1"/>
                <a:t>113</a:t>
              </a:r>
              <a:endParaRPr lang="en-US" b="1"/>
            </a:p>
          </p:txBody>
        </p:sp>
        <p:sp>
          <p:nvSpPr>
            <p:cNvPr id="205859" name="Rectangle 146"/>
            <p:cNvSpPr>
              <a:spLocks noChangeArrowheads="1"/>
            </p:cNvSpPr>
            <p:nvPr/>
          </p:nvSpPr>
          <p:spPr bwMode="auto">
            <a:xfrm>
              <a:off x="1287" y="3910"/>
              <a:ext cx="106" cy="115"/>
            </a:xfrm>
            <a:prstGeom prst="rect">
              <a:avLst/>
            </a:prstGeom>
            <a:noFill/>
            <a:ln w="9525">
              <a:noFill/>
              <a:miter lim="800000"/>
              <a:headEnd/>
              <a:tailEnd/>
            </a:ln>
          </p:spPr>
          <p:txBody>
            <a:bodyPr wrap="none" lIns="0" tIns="0" rIns="0" bIns="0">
              <a:prstTxWarp prst="textNoShape">
                <a:avLst/>
              </a:prstTxWarp>
              <a:spAutoFit/>
            </a:bodyPr>
            <a:lstStyle/>
            <a:p>
              <a:r>
                <a:rPr lang="en-US" sz="1200" b="1"/>
                <a:t>92</a:t>
              </a:r>
              <a:endParaRPr lang="en-US" b="1"/>
            </a:p>
          </p:txBody>
        </p:sp>
        <p:sp>
          <p:nvSpPr>
            <p:cNvPr id="205860" name="Rectangle 147"/>
            <p:cNvSpPr>
              <a:spLocks noChangeArrowheads="1"/>
            </p:cNvSpPr>
            <p:nvPr/>
          </p:nvSpPr>
          <p:spPr bwMode="auto">
            <a:xfrm>
              <a:off x="1732" y="3910"/>
              <a:ext cx="106" cy="115"/>
            </a:xfrm>
            <a:prstGeom prst="rect">
              <a:avLst/>
            </a:prstGeom>
            <a:noFill/>
            <a:ln w="9525">
              <a:noFill/>
              <a:miter lim="800000"/>
              <a:headEnd/>
              <a:tailEnd/>
            </a:ln>
          </p:spPr>
          <p:txBody>
            <a:bodyPr wrap="none" lIns="0" tIns="0" rIns="0" bIns="0">
              <a:prstTxWarp prst="textNoShape">
                <a:avLst/>
              </a:prstTxWarp>
              <a:spAutoFit/>
            </a:bodyPr>
            <a:lstStyle/>
            <a:p>
              <a:r>
                <a:rPr lang="en-US" sz="1200" b="1"/>
                <a:t>69</a:t>
              </a:r>
              <a:endParaRPr lang="en-US" b="1"/>
            </a:p>
          </p:txBody>
        </p:sp>
        <p:sp>
          <p:nvSpPr>
            <p:cNvPr id="205861" name="Rectangle 148"/>
            <p:cNvSpPr>
              <a:spLocks noChangeArrowheads="1"/>
            </p:cNvSpPr>
            <p:nvPr/>
          </p:nvSpPr>
          <p:spPr bwMode="auto">
            <a:xfrm>
              <a:off x="2192" y="3910"/>
              <a:ext cx="106" cy="115"/>
            </a:xfrm>
            <a:prstGeom prst="rect">
              <a:avLst/>
            </a:prstGeom>
            <a:noFill/>
            <a:ln w="9525">
              <a:noFill/>
              <a:miter lim="800000"/>
              <a:headEnd/>
              <a:tailEnd/>
            </a:ln>
          </p:spPr>
          <p:txBody>
            <a:bodyPr wrap="none" lIns="0" tIns="0" rIns="0" bIns="0">
              <a:prstTxWarp prst="textNoShape">
                <a:avLst/>
              </a:prstTxWarp>
              <a:spAutoFit/>
            </a:bodyPr>
            <a:lstStyle/>
            <a:p>
              <a:r>
                <a:rPr lang="en-US" sz="1200" b="1"/>
                <a:t>36</a:t>
              </a:r>
              <a:endParaRPr lang="en-US" b="1"/>
            </a:p>
          </p:txBody>
        </p:sp>
        <p:sp>
          <p:nvSpPr>
            <p:cNvPr id="205862" name="Rectangle 149"/>
            <p:cNvSpPr>
              <a:spLocks noChangeArrowheads="1"/>
            </p:cNvSpPr>
            <p:nvPr/>
          </p:nvSpPr>
          <p:spPr bwMode="auto">
            <a:xfrm>
              <a:off x="2625" y="3910"/>
              <a:ext cx="106" cy="115"/>
            </a:xfrm>
            <a:prstGeom prst="rect">
              <a:avLst/>
            </a:prstGeom>
            <a:noFill/>
            <a:ln w="9525">
              <a:noFill/>
              <a:miter lim="800000"/>
              <a:headEnd/>
              <a:tailEnd/>
            </a:ln>
          </p:spPr>
          <p:txBody>
            <a:bodyPr wrap="none" lIns="0" tIns="0" rIns="0" bIns="0">
              <a:prstTxWarp prst="textNoShape">
                <a:avLst/>
              </a:prstTxWarp>
              <a:spAutoFit/>
            </a:bodyPr>
            <a:lstStyle/>
            <a:p>
              <a:r>
                <a:rPr lang="en-US" sz="1200" b="1"/>
                <a:t>24</a:t>
              </a:r>
              <a:endParaRPr lang="en-US" b="1"/>
            </a:p>
          </p:txBody>
        </p:sp>
        <p:sp>
          <p:nvSpPr>
            <p:cNvPr id="205863" name="Rectangle 150"/>
            <p:cNvSpPr>
              <a:spLocks noChangeArrowheads="1"/>
            </p:cNvSpPr>
            <p:nvPr/>
          </p:nvSpPr>
          <p:spPr bwMode="auto">
            <a:xfrm>
              <a:off x="3070" y="3910"/>
              <a:ext cx="106" cy="115"/>
            </a:xfrm>
            <a:prstGeom prst="rect">
              <a:avLst/>
            </a:prstGeom>
            <a:noFill/>
            <a:ln w="9525">
              <a:noFill/>
              <a:miter lim="800000"/>
              <a:headEnd/>
              <a:tailEnd/>
            </a:ln>
          </p:spPr>
          <p:txBody>
            <a:bodyPr wrap="none" lIns="0" tIns="0" rIns="0" bIns="0">
              <a:prstTxWarp prst="textNoShape">
                <a:avLst/>
              </a:prstTxWarp>
              <a:spAutoFit/>
            </a:bodyPr>
            <a:lstStyle/>
            <a:p>
              <a:r>
                <a:rPr lang="en-US" sz="1200" b="1"/>
                <a:t>17</a:t>
              </a:r>
              <a:endParaRPr lang="en-US" b="1"/>
            </a:p>
          </p:txBody>
        </p:sp>
        <p:sp>
          <p:nvSpPr>
            <p:cNvPr id="205864" name="Rectangle 151"/>
            <p:cNvSpPr>
              <a:spLocks noChangeArrowheads="1"/>
            </p:cNvSpPr>
            <p:nvPr/>
          </p:nvSpPr>
          <p:spPr bwMode="auto">
            <a:xfrm>
              <a:off x="3514" y="3910"/>
              <a:ext cx="106" cy="115"/>
            </a:xfrm>
            <a:prstGeom prst="rect">
              <a:avLst/>
            </a:prstGeom>
            <a:noFill/>
            <a:ln w="9525">
              <a:noFill/>
              <a:miter lim="800000"/>
              <a:headEnd/>
              <a:tailEnd/>
            </a:ln>
          </p:spPr>
          <p:txBody>
            <a:bodyPr wrap="none" lIns="0" tIns="0" rIns="0" bIns="0">
              <a:prstTxWarp prst="textNoShape">
                <a:avLst/>
              </a:prstTxWarp>
              <a:spAutoFit/>
            </a:bodyPr>
            <a:lstStyle/>
            <a:p>
              <a:r>
                <a:rPr lang="en-US" sz="1200" b="1"/>
                <a:t>12</a:t>
              </a:r>
              <a:endParaRPr lang="en-US" b="1"/>
            </a:p>
          </p:txBody>
        </p:sp>
        <p:sp>
          <p:nvSpPr>
            <p:cNvPr id="205865" name="Rectangle 152"/>
            <p:cNvSpPr>
              <a:spLocks noChangeArrowheads="1"/>
            </p:cNvSpPr>
            <p:nvPr/>
          </p:nvSpPr>
          <p:spPr bwMode="auto">
            <a:xfrm>
              <a:off x="3990" y="3910"/>
              <a:ext cx="53" cy="115"/>
            </a:xfrm>
            <a:prstGeom prst="rect">
              <a:avLst/>
            </a:prstGeom>
            <a:noFill/>
            <a:ln w="9525">
              <a:noFill/>
              <a:miter lim="800000"/>
              <a:headEnd/>
              <a:tailEnd/>
            </a:ln>
          </p:spPr>
          <p:txBody>
            <a:bodyPr wrap="none" lIns="0" tIns="0" rIns="0" bIns="0">
              <a:prstTxWarp prst="textNoShape">
                <a:avLst/>
              </a:prstTxWarp>
              <a:spAutoFit/>
            </a:bodyPr>
            <a:lstStyle/>
            <a:p>
              <a:r>
                <a:rPr lang="en-US" sz="1200" b="1"/>
                <a:t>5</a:t>
              </a:r>
              <a:endParaRPr lang="en-US" b="1"/>
            </a:p>
          </p:txBody>
        </p:sp>
        <p:sp>
          <p:nvSpPr>
            <p:cNvPr id="205866" name="Rectangle 153"/>
            <p:cNvSpPr>
              <a:spLocks noChangeArrowheads="1"/>
            </p:cNvSpPr>
            <p:nvPr/>
          </p:nvSpPr>
          <p:spPr bwMode="auto">
            <a:xfrm>
              <a:off x="4428" y="3914"/>
              <a:ext cx="53" cy="114"/>
            </a:xfrm>
            <a:prstGeom prst="rect">
              <a:avLst/>
            </a:prstGeom>
            <a:noFill/>
            <a:ln w="9525">
              <a:noFill/>
              <a:miter lim="800000"/>
              <a:headEnd/>
              <a:tailEnd/>
            </a:ln>
          </p:spPr>
          <p:txBody>
            <a:bodyPr wrap="none" lIns="0" tIns="0" rIns="0" bIns="0">
              <a:prstTxWarp prst="textNoShape">
                <a:avLst/>
              </a:prstTxWarp>
              <a:spAutoFit/>
            </a:bodyPr>
            <a:lstStyle/>
            <a:p>
              <a:r>
                <a:rPr lang="en-US" sz="1200" b="1"/>
                <a:t>3</a:t>
              </a:r>
              <a:endParaRPr lang="en-US" b="1"/>
            </a:p>
          </p:txBody>
        </p:sp>
        <p:sp>
          <p:nvSpPr>
            <p:cNvPr id="205867" name="Rectangle 154"/>
            <p:cNvSpPr>
              <a:spLocks noChangeArrowheads="1"/>
            </p:cNvSpPr>
            <p:nvPr/>
          </p:nvSpPr>
          <p:spPr bwMode="auto">
            <a:xfrm>
              <a:off x="4873" y="3910"/>
              <a:ext cx="53" cy="115"/>
            </a:xfrm>
            <a:prstGeom prst="rect">
              <a:avLst/>
            </a:prstGeom>
            <a:noFill/>
            <a:ln w="9525">
              <a:noFill/>
              <a:miter lim="800000"/>
              <a:headEnd/>
              <a:tailEnd/>
            </a:ln>
          </p:spPr>
          <p:txBody>
            <a:bodyPr wrap="none" lIns="0" tIns="0" rIns="0" bIns="0">
              <a:prstTxWarp prst="textNoShape">
                <a:avLst/>
              </a:prstTxWarp>
              <a:spAutoFit/>
            </a:bodyPr>
            <a:lstStyle/>
            <a:p>
              <a:r>
                <a:rPr lang="en-US" sz="1200" b="1"/>
                <a:t>3</a:t>
              </a:r>
              <a:endParaRPr lang="en-US" b="1"/>
            </a:p>
          </p:txBody>
        </p:sp>
      </p:grpSp>
    </p:spTree>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95234" name="AutoShape 3"/>
          <p:cNvSpPr>
            <a:spLocks/>
          </p:cNvSpPr>
          <p:nvPr/>
        </p:nvSpPr>
        <p:spPr bwMode="auto">
          <a:xfrm rot="5400000">
            <a:off x="3158332" y="3510756"/>
            <a:ext cx="1198562" cy="4962525"/>
          </a:xfrm>
          <a:prstGeom prst="leftBracket">
            <a:avLst>
              <a:gd name="adj" fmla="val 67205"/>
            </a:avLst>
          </a:prstGeom>
          <a:noFill/>
          <a:ln w="19050">
            <a:solidFill>
              <a:schemeClr val="tx1"/>
            </a:solidFill>
            <a:round/>
            <a:headEnd/>
            <a:tailEnd/>
          </a:ln>
        </p:spPr>
        <p:txBody>
          <a:bodyPr wrap="none" anchor="ctr">
            <a:prstTxWarp prst="textNoShape">
              <a:avLst/>
            </a:prstTxWarp>
          </a:bodyPr>
          <a:lstStyle/>
          <a:p>
            <a:endParaRPr lang="es-ES"/>
          </a:p>
        </p:txBody>
      </p:sp>
      <p:grpSp>
        <p:nvGrpSpPr>
          <p:cNvPr id="2" name="Group 4"/>
          <p:cNvGrpSpPr>
            <a:grpSpLocks/>
          </p:cNvGrpSpPr>
          <p:nvPr/>
        </p:nvGrpSpPr>
        <p:grpSpPr bwMode="auto">
          <a:xfrm>
            <a:off x="1163638" y="5422900"/>
            <a:ext cx="5060950" cy="1246188"/>
            <a:chOff x="733" y="3416"/>
            <a:chExt cx="3188" cy="785"/>
          </a:xfrm>
        </p:grpSpPr>
        <p:grpSp>
          <p:nvGrpSpPr>
            <p:cNvPr id="3" name="Group 5"/>
            <p:cNvGrpSpPr>
              <a:grpSpLocks/>
            </p:cNvGrpSpPr>
            <p:nvPr/>
          </p:nvGrpSpPr>
          <p:grpSpPr bwMode="auto">
            <a:xfrm>
              <a:off x="2032" y="3474"/>
              <a:ext cx="996" cy="727"/>
              <a:chOff x="1718" y="3477"/>
              <a:chExt cx="996" cy="727"/>
            </a:xfrm>
          </p:grpSpPr>
          <p:sp>
            <p:nvSpPr>
              <p:cNvPr id="271443" name="Text Box 6"/>
              <p:cNvSpPr txBox="1">
                <a:spLocks noChangeArrowheads="1"/>
              </p:cNvSpPr>
              <p:nvPr/>
            </p:nvSpPr>
            <p:spPr bwMode="auto">
              <a:xfrm>
                <a:off x="1718" y="4012"/>
                <a:ext cx="996" cy="192"/>
              </a:xfrm>
              <a:prstGeom prst="rect">
                <a:avLst/>
              </a:prstGeom>
              <a:noFill/>
              <a:ln w="9525">
                <a:noFill/>
                <a:miter lim="800000"/>
                <a:headEnd/>
                <a:tailEnd/>
              </a:ln>
            </p:spPr>
            <p:txBody>
              <a:bodyPr>
                <a:prstTxWarp prst="textNoShape">
                  <a:avLst/>
                </a:prstTxWarp>
                <a:spAutoFit/>
              </a:bodyPr>
              <a:lstStyle/>
              <a:p>
                <a:pPr algn="ctr">
                  <a:spcBef>
                    <a:spcPct val="50000"/>
                  </a:spcBef>
                </a:pPr>
                <a:r>
                  <a:rPr lang="en-US" sz="1400" b="1"/>
                  <a:t>Proliferation</a:t>
                </a:r>
              </a:p>
            </p:txBody>
          </p:sp>
          <p:grpSp>
            <p:nvGrpSpPr>
              <p:cNvPr id="4" name="Group 7"/>
              <p:cNvGrpSpPr>
                <a:grpSpLocks/>
              </p:cNvGrpSpPr>
              <p:nvPr/>
            </p:nvGrpSpPr>
            <p:grpSpPr bwMode="auto">
              <a:xfrm flipH="1">
                <a:off x="1954" y="3477"/>
                <a:ext cx="546" cy="455"/>
                <a:chOff x="1812" y="2285"/>
                <a:chExt cx="685" cy="570"/>
              </a:xfrm>
            </p:grpSpPr>
            <p:grpSp>
              <p:nvGrpSpPr>
                <p:cNvPr id="5" name="Group 8"/>
                <p:cNvGrpSpPr>
                  <a:grpSpLocks/>
                </p:cNvGrpSpPr>
                <p:nvPr/>
              </p:nvGrpSpPr>
              <p:grpSpPr bwMode="auto">
                <a:xfrm>
                  <a:off x="2210" y="2382"/>
                  <a:ext cx="112" cy="114"/>
                  <a:chOff x="2477" y="3375"/>
                  <a:chExt cx="147" cy="149"/>
                </a:xfrm>
              </p:grpSpPr>
              <p:sp>
                <p:nvSpPr>
                  <p:cNvPr id="271500" name="Oval 9"/>
                  <p:cNvSpPr>
                    <a:spLocks noChangeArrowheads="1"/>
                  </p:cNvSpPr>
                  <p:nvPr/>
                </p:nvSpPr>
                <p:spPr bwMode="auto">
                  <a:xfrm>
                    <a:off x="2483" y="3383"/>
                    <a:ext cx="141" cy="141"/>
                  </a:xfrm>
                  <a:prstGeom prst="ellipse">
                    <a:avLst/>
                  </a:prstGeom>
                  <a:solidFill>
                    <a:srgbClr val="969696"/>
                  </a:solidFill>
                  <a:ln w="9525">
                    <a:noFill/>
                    <a:round/>
                    <a:headEnd/>
                    <a:tailEnd/>
                  </a:ln>
                  <a:effectLst>
                    <a:prstShdw prst="shdw17" dist="17961" dir="2700000">
                      <a:srgbClr val="5A5A5A">
                        <a:alpha val="74997"/>
                      </a:srgbClr>
                    </a:prstShdw>
                  </a:effectLst>
                </p:spPr>
                <p:txBody>
                  <a:bodyPr wrap="none" anchor="ctr">
                    <a:prstTxWarp prst="textNoShape">
                      <a:avLst/>
                    </a:prstTxWarp>
                  </a:bodyPr>
                  <a:lstStyle/>
                  <a:p>
                    <a:endParaRPr lang="es-ES"/>
                  </a:p>
                </p:txBody>
              </p:sp>
              <p:sp>
                <p:nvSpPr>
                  <p:cNvPr id="140298" name="Oval 10"/>
                  <p:cNvSpPr>
                    <a:spLocks noChangeArrowheads="1"/>
                  </p:cNvSpPr>
                  <p:nvPr/>
                </p:nvSpPr>
                <p:spPr bwMode="auto">
                  <a:xfrm>
                    <a:off x="2477" y="3373"/>
                    <a:ext cx="145" cy="142"/>
                  </a:xfrm>
                  <a:prstGeom prst="ellipse">
                    <a:avLst/>
                  </a:prstGeom>
                  <a:gradFill rotWithShape="1">
                    <a:gsLst>
                      <a:gs pos="0">
                        <a:srgbClr val="D11405"/>
                      </a:gs>
                      <a:gs pos="100000">
                        <a:schemeClr val="hlink">
                          <a:alpha val="70000"/>
                        </a:schemeClr>
                      </a:gs>
                    </a:gsLst>
                    <a:path path="shape">
                      <a:fillToRect l="50000" t="50000" r="50000" b="50000"/>
                    </a:path>
                  </a:gradFill>
                  <a:ln w="9525">
                    <a:noFill/>
                    <a:round/>
                    <a:headEnd/>
                    <a:tailEnd/>
                  </a:ln>
                  <a:effectLst>
                    <a:prstShdw prst="shdw17" dist="17961" dir="2700000">
                      <a:srgbClr val="005C5C">
                        <a:alpha val="74998"/>
                      </a:srgbClr>
                    </a:prstShdw>
                  </a:effectLst>
                </p:spPr>
                <p:txBody>
                  <a:bodyPr wrap="none" anchor="ctr">
                    <a:prstTxWarp prst="textNoShape">
                      <a:avLst/>
                    </a:prstTxWarp>
                  </a:bodyPr>
                  <a:lstStyle/>
                  <a:p>
                    <a:pPr>
                      <a:defRPr/>
                    </a:pPr>
                    <a:endParaRPr lang="en-US">
                      <a:ea typeface="+mn-ea"/>
                      <a:cs typeface="+mn-cs"/>
                    </a:endParaRPr>
                  </a:p>
                </p:txBody>
              </p:sp>
            </p:grpSp>
            <p:grpSp>
              <p:nvGrpSpPr>
                <p:cNvPr id="6" name="Group 11"/>
                <p:cNvGrpSpPr>
                  <a:grpSpLocks/>
                </p:cNvGrpSpPr>
                <p:nvPr/>
              </p:nvGrpSpPr>
              <p:grpSpPr bwMode="auto">
                <a:xfrm>
                  <a:off x="1978" y="2644"/>
                  <a:ext cx="105" cy="106"/>
                  <a:chOff x="2477" y="3375"/>
                  <a:chExt cx="147" cy="149"/>
                </a:xfrm>
              </p:grpSpPr>
              <p:sp>
                <p:nvSpPr>
                  <p:cNvPr id="271498" name="Oval 12"/>
                  <p:cNvSpPr>
                    <a:spLocks noChangeArrowheads="1"/>
                  </p:cNvSpPr>
                  <p:nvPr/>
                </p:nvSpPr>
                <p:spPr bwMode="auto">
                  <a:xfrm>
                    <a:off x="2483" y="3383"/>
                    <a:ext cx="141" cy="141"/>
                  </a:xfrm>
                  <a:prstGeom prst="ellipse">
                    <a:avLst/>
                  </a:prstGeom>
                  <a:solidFill>
                    <a:srgbClr val="969696"/>
                  </a:solidFill>
                  <a:ln w="9525">
                    <a:noFill/>
                    <a:round/>
                    <a:headEnd/>
                    <a:tailEnd/>
                  </a:ln>
                  <a:effectLst>
                    <a:prstShdw prst="shdw17" dist="17961" dir="2700000">
                      <a:srgbClr val="5A5A5A">
                        <a:alpha val="74997"/>
                      </a:srgbClr>
                    </a:prstShdw>
                  </a:effectLst>
                </p:spPr>
                <p:txBody>
                  <a:bodyPr wrap="none" anchor="ctr">
                    <a:prstTxWarp prst="textNoShape">
                      <a:avLst/>
                    </a:prstTxWarp>
                  </a:bodyPr>
                  <a:lstStyle/>
                  <a:p>
                    <a:endParaRPr lang="es-ES"/>
                  </a:p>
                </p:txBody>
              </p:sp>
              <p:sp>
                <p:nvSpPr>
                  <p:cNvPr id="140301" name="Oval 13"/>
                  <p:cNvSpPr>
                    <a:spLocks noChangeArrowheads="1"/>
                  </p:cNvSpPr>
                  <p:nvPr/>
                </p:nvSpPr>
                <p:spPr bwMode="auto">
                  <a:xfrm>
                    <a:off x="2475" y="3379"/>
                    <a:ext cx="144" cy="136"/>
                  </a:xfrm>
                  <a:prstGeom prst="ellipse">
                    <a:avLst/>
                  </a:prstGeom>
                  <a:gradFill rotWithShape="1">
                    <a:gsLst>
                      <a:gs pos="0">
                        <a:srgbClr val="D11405"/>
                      </a:gs>
                      <a:gs pos="100000">
                        <a:schemeClr val="hlink">
                          <a:alpha val="70000"/>
                        </a:schemeClr>
                      </a:gs>
                    </a:gsLst>
                    <a:path path="shape">
                      <a:fillToRect l="50000" t="50000" r="50000" b="50000"/>
                    </a:path>
                  </a:gradFill>
                  <a:ln w="9525">
                    <a:noFill/>
                    <a:round/>
                    <a:headEnd/>
                    <a:tailEnd/>
                  </a:ln>
                  <a:effectLst>
                    <a:prstShdw prst="shdw17" dist="17961" dir="2700000">
                      <a:srgbClr val="005C5C">
                        <a:alpha val="74998"/>
                      </a:srgbClr>
                    </a:prstShdw>
                  </a:effectLst>
                </p:spPr>
                <p:txBody>
                  <a:bodyPr wrap="none" anchor="ctr">
                    <a:prstTxWarp prst="textNoShape">
                      <a:avLst/>
                    </a:prstTxWarp>
                  </a:bodyPr>
                  <a:lstStyle/>
                  <a:p>
                    <a:pPr>
                      <a:defRPr/>
                    </a:pPr>
                    <a:endParaRPr lang="en-US">
                      <a:ea typeface="+mn-ea"/>
                      <a:cs typeface="+mn-cs"/>
                    </a:endParaRPr>
                  </a:p>
                </p:txBody>
              </p:sp>
            </p:grpSp>
            <p:grpSp>
              <p:nvGrpSpPr>
                <p:cNvPr id="7" name="Group 14"/>
                <p:cNvGrpSpPr>
                  <a:grpSpLocks/>
                </p:cNvGrpSpPr>
                <p:nvPr/>
              </p:nvGrpSpPr>
              <p:grpSpPr bwMode="auto">
                <a:xfrm>
                  <a:off x="1886" y="2379"/>
                  <a:ext cx="93" cy="94"/>
                  <a:chOff x="2477" y="3375"/>
                  <a:chExt cx="147" cy="149"/>
                </a:xfrm>
              </p:grpSpPr>
              <p:sp>
                <p:nvSpPr>
                  <p:cNvPr id="271496" name="Oval 15"/>
                  <p:cNvSpPr>
                    <a:spLocks noChangeArrowheads="1"/>
                  </p:cNvSpPr>
                  <p:nvPr/>
                </p:nvSpPr>
                <p:spPr bwMode="auto">
                  <a:xfrm>
                    <a:off x="2483" y="3383"/>
                    <a:ext cx="141" cy="141"/>
                  </a:xfrm>
                  <a:prstGeom prst="ellipse">
                    <a:avLst/>
                  </a:prstGeom>
                  <a:solidFill>
                    <a:srgbClr val="969696"/>
                  </a:solidFill>
                  <a:ln w="9525">
                    <a:noFill/>
                    <a:round/>
                    <a:headEnd/>
                    <a:tailEnd/>
                  </a:ln>
                  <a:effectLst>
                    <a:prstShdw prst="shdw17" dist="17961" dir="2700000">
                      <a:srgbClr val="5A5A5A">
                        <a:alpha val="74997"/>
                      </a:srgbClr>
                    </a:prstShdw>
                  </a:effectLst>
                </p:spPr>
                <p:txBody>
                  <a:bodyPr wrap="none" anchor="ctr">
                    <a:prstTxWarp prst="textNoShape">
                      <a:avLst/>
                    </a:prstTxWarp>
                  </a:bodyPr>
                  <a:lstStyle/>
                  <a:p>
                    <a:endParaRPr lang="es-ES"/>
                  </a:p>
                </p:txBody>
              </p:sp>
              <p:sp>
                <p:nvSpPr>
                  <p:cNvPr id="140304" name="Oval 16"/>
                  <p:cNvSpPr>
                    <a:spLocks noChangeArrowheads="1"/>
                  </p:cNvSpPr>
                  <p:nvPr/>
                </p:nvSpPr>
                <p:spPr bwMode="auto">
                  <a:xfrm>
                    <a:off x="2477" y="3375"/>
                    <a:ext cx="141" cy="141"/>
                  </a:xfrm>
                  <a:prstGeom prst="ellipse">
                    <a:avLst/>
                  </a:prstGeom>
                  <a:gradFill rotWithShape="1">
                    <a:gsLst>
                      <a:gs pos="0">
                        <a:srgbClr val="D11405"/>
                      </a:gs>
                      <a:gs pos="100000">
                        <a:schemeClr val="hlink">
                          <a:alpha val="70000"/>
                        </a:schemeClr>
                      </a:gs>
                    </a:gsLst>
                    <a:path path="shape">
                      <a:fillToRect l="50000" t="50000" r="50000" b="50000"/>
                    </a:path>
                  </a:gradFill>
                  <a:ln w="9525">
                    <a:noFill/>
                    <a:round/>
                    <a:headEnd/>
                    <a:tailEnd/>
                  </a:ln>
                  <a:effectLst>
                    <a:prstShdw prst="shdw17" dist="17961" dir="2700000">
                      <a:srgbClr val="005C5C">
                        <a:alpha val="74998"/>
                      </a:srgbClr>
                    </a:prstShdw>
                  </a:effectLst>
                </p:spPr>
                <p:txBody>
                  <a:bodyPr wrap="none" anchor="ctr">
                    <a:prstTxWarp prst="textNoShape">
                      <a:avLst/>
                    </a:prstTxWarp>
                  </a:bodyPr>
                  <a:lstStyle/>
                  <a:p>
                    <a:pPr>
                      <a:defRPr/>
                    </a:pPr>
                    <a:endParaRPr lang="en-US">
                      <a:ea typeface="+mn-ea"/>
                      <a:cs typeface="+mn-cs"/>
                    </a:endParaRPr>
                  </a:p>
                </p:txBody>
              </p:sp>
            </p:grpSp>
            <p:grpSp>
              <p:nvGrpSpPr>
                <p:cNvPr id="8" name="Group 17"/>
                <p:cNvGrpSpPr>
                  <a:grpSpLocks/>
                </p:cNvGrpSpPr>
                <p:nvPr/>
              </p:nvGrpSpPr>
              <p:grpSpPr bwMode="auto">
                <a:xfrm>
                  <a:off x="2099" y="2391"/>
                  <a:ext cx="93" cy="94"/>
                  <a:chOff x="2477" y="3375"/>
                  <a:chExt cx="147" cy="149"/>
                </a:xfrm>
              </p:grpSpPr>
              <p:sp>
                <p:nvSpPr>
                  <p:cNvPr id="271494" name="Oval 18"/>
                  <p:cNvSpPr>
                    <a:spLocks noChangeArrowheads="1"/>
                  </p:cNvSpPr>
                  <p:nvPr/>
                </p:nvSpPr>
                <p:spPr bwMode="auto">
                  <a:xfrm>
                    <a:off x="2483" y="3383"/>
                    <a:ext cx="141" cy="141"/>
                  </a:xfrm>
                  <a:prstGeom prst="ellipse">
                    <a:avLst/>
                  </a:prstGeom>
                  <a:solidFill>
                    <a:srgbClr val="969696"/>
                  </a:solidFill>
                  <a:ln w="9525">
                    <a:noFill/>
                    <a:round/>
                    <a:headEnd/>
                    <a:tailEnd/>
                  </a:ln>
                  <a:effectLst>
                    <a:prstShdw prst="shdw17" dist="17961" dir="2700000">
                      <a:srgbClr val="5A5A5A">
                        <a:alpha val="74997"/>
                      </a:srgbClr>
                    </a:prstShdw>
                  </a:effectLst>
                </p:spPr>
                <p:txBody>
                  <a:bodyPr wrap="none" anchor="ctr">
                    <a:prstTxWarp prst="textNoShape">
                      <a:avLst/>
                    </a:prstTxWarp>
                  </a:bodyPr>
                  <a:lstStyle/>
                  <a:p>
                    <a:endParaRPr lang="es-ES"/>
                  </a:p>
                </p:txBody>
              </p:sp>
              <p:sp>
                <p:nvSpPr>
                  <p:cNvPr id="140307" name="Oval 19"/>
                  <p:cNvSpPr>
                    <a:spLocks noChangeArrowheads="1"/>
                  </p:cNvSpPr>
                  <p:nvPr/>
                </p:nvSpPr>
                <p:spPr bwMode="auto">
                  <a:xfrm>
                    <a:off x="2477" y="3380"/>
                    <a:ext cx="141" cy="137"/>
                  </a:xfrm>
                  <a:prstGeom prst="ellipse">
                    <a:avLst/>
                  </a:prstGeom>
                  <a:gradFill rotWithShape="1">
                    <a:gsLst>
                      <a:gs pos="0">
                        <a:srgbClr val="D11405"/>
                      </a:gs>
                      <a:gs pos="100000">
                        <a:schemeClr val="hlink">
                          <a:alpha val="70000"/>
                        </a:schemeClr>
                      </a:gs>
                    </a:gsLst>
                    <a:path path="shape">
                      <a:fillToRect l="50000" t="50000" r="50000" b="50000"/>
                    </a:path>
                  </a:gradFill>
                  <a:ln w="9525">
                    <a:noFill/>
                    <a:round/>
                    <a:headEnd/>
                    <a:tailEnd/>
                  </a:ln>
                  <a:effectLst>
                    <a:prstShdw prst="shdw17" dist="17961" dir="2700000">
                      <a:srgbClr val="005C5C">
                        <a:alpha val="74998"/>
                      </a:srgbClr>
                    </a:prstShdw>
                  </a:effectLst>
                </p:spPr>
                <p:txBody>
                  <a:bodyPr wrap="none" anchor="ctr">
                    <a:prstTxWarp prst="textNoShape">
                      <a:avLst/>
                    </a:prstTxWarp>
                  </a:bodyPr>
                  <a:lstStyle/>
                  <a:p>
                    <a:pPr>
                      <a:defRPr/>
                    </a:pPr>
                    <a:endParaRPr lang="en-US">
                      <a:ea typeface="+mn-ea"/>
                      <a:cs typeface="+mn-cs"/>
                    </a:endParaRPr>
                  </a:p>
                </p:txBody>
              </p:sp>
            </p:grpSp>
            <p:grpSp>
              <p:nvGrpSpPr>
                <p:cNvPr id="9" name="Group 20"/>
                <p:cNvGrpSpPr>
                  <a:grpSpLocks/>
                </p:cNvGrpSpPr>
                <p:nvPr/>
              </p:nvGrpSpPr>
              <p:grpSpPr bwMode="auto">
                <a:xfrm>
                  <a:off x="2245" y="2472"/>
                  <a:ext cx="147" cy="149"/>
                  <a:chOff x="2477" y="3375"/>
                  <a:chExt cx="147" cy="149"/>
                </a:xfrm>
              </p:grpSpPr>
              <p:sp>
                <p:nvSpPr>
                  <p:cNvPr id="271492" name="Oval 21"/>
                  <p:cNvSpPr>
                    <a:spLocks noChangeArrowheads="1"/>
                  </p:cNvSpPr>
                  <p:nvPr/>
                </p:nvSpPr>
                <p:spPr bwMode="auto">
                  <a:xfrm>
                    <a:off x="2483" y="3383"/>
                    <a:ext cx="141" cy="141"/>
                  </a:xfrm>
                  <a:prstGeom prst="ellipse">
                    <a:avLst/>
                  </a:prstGeom>
                  <a:solidFill>
                    <a:srgbClr val="969696"/>
                  </a:solidFill>
                  <a:ln w="9525">
                    <a:noFill/>
                    <a:round/>
                    <a:headEnd/>
                    <a:tailEnd/>
                  </a:ln>
                  <a:effectLst>
                    <a:prstShdw prst="shdw17" dist="17961" dir="2700000">
                      <a:srgbClr val="5A5A5A">
                        <a:alpha val="74997"/>
                      </a:srgbClr>
                    </a:prstShdw>
                  </a:effectLst>
                </p:spPr>
                <p:txBody>
                  <a:bodyPr wrap="none" anchor="ctr">
                    <a:prstTxWarp prst="textNoShape">
                      <a:avLst/>
                    </a:prstTxWarp>
                  </a:bodyPr>
                  <a:lstStyle/>
                  <a:p>
                    <a:endParaRPr lang="es-ES"/>
                  </a:p>
                </p:txBody>
              </p:sp>
              <p:sp>
                <p:nvSpPr>
                  <p:cNvPr id="140310" name="Oval 22"/>
                  <p:cNvSpPr>
                    <a:spLocks noChangeArrowheads="1"/>
                  </p:cNvSpPr>
                  <p:nvPr/>
                </p:nvSpPr>
                <p:spPr bwMode="auto">
                  <a:xfrm>
                    <a:off x="2477" y="3375"/>
                    <a:ext cx="141" cy="142"/>
                  </a:xfrm>
                  <a:prstGeom prst="ellipse">
                    <a:avLst/>
                  </a:prstGeom>
                  <a:gradFill rotWithShape="1">
                    <a:gsLst>
                      <a:gs pos="0">
                        <a:srgbClr val="D11405"/>
                      </a:gs>
                      <a:gs pos="100000">
                        <a:schemeClr val="hlink">
                          <a:alpha val="70000"/>
                        </a:schemeClr>
                      </a:gs>
                    </a:gsLst>
                    <a:path path="shape">
                      <a:fillToRect l="50000" t="50000" r="50000" b="50000"/>
                    </a:path>
                  </a:gradFill>
                  <a:ln w="9525">
                    <a:noFill/>
                    <a:round/>
                    <a:headEnd/>
                    <a:tailEnd/>
                  </a:ln>
                  <a:effectLst>
                    <a:prstShdw prst="shdw17" dist="17961" dir="2700000">
                      <a:srgbClr val="005C5C">
                        <a:alpha val="74998"/>
                      </a:srgbClr>
                    </a:prstShdw>
                  </a:effectLst>
                </p:spPr>
                <p:txBody>
                  <a:bodyPr wrap="none" anchor="ctr">
                    <a:prstTxWarp prst="textNoShape">
                      <a:avLst/>
                    </a:prstTxWarp>
                  </a:bodyPr>
                  <a:lstStyle/>
                  <a:p>
                    <a:pPr>
                      <a:defRPr/>
                    </a:pPr>
                    <a:endParaRPr lang="en-US">
                      <a:ea typeface="+mn-ea"/>
                      <a:cs typeface="+mn-cs"/>
                    </a:endParaRPr>
                  </a:p>
                </p:txBody>
              </p:sp>
            </p:grpSp>
            <p:grpSp>
              <p:nvGrpSpPr>
                <p:cNvPr id="10" name="Group 23"/>
                <p:cNvGrpSpPr>
                  <a:grpSpLocks/>
                </p:cNvGrpSpPr>
                <p:nvPr/>
              </p:nvGrpSpPr>
              <p:grpSpPr bwMode="auto">
                <a:xfrm>
                  <a:off x="2068" y="2600"/>
                  <a:ext cx="147" cy="149"/>
                  <a:chOff x="2477" y="3375"/>
                  <a:chExt cx="147" cy="149"/>
                </a:xfrm>
              </p:grpSpPr>
              <p:sp>
                <p:nvSpPr>
                  <p:cNvPr id="271490" name="Oval 24"/>
                  <p:cNvSpPr>
                    <a:spLocks noChangeArrowheads="1"/>
                  </p:cNvSpPr>
                  <p:nvPr/>
                </p:nvSpPr>
                <p:spPr bwMode="auto">
                  <a:xfrm>
                    <a:off x="2483" y="3383"/>
                    <a:ext cx="141" cy="141"/>
                  </a:xfrm>
                  <a:prstGeom prst="ellipse">
                    <a:avLst/>
                  </a:prstGeom>
                  <a:solidFill>
                    <a:srgbClr val="969696"/>
                  </a:solidFill>
                  <a:ln w="9525">
                    <a:noFill/>
                    <a:round/>
                    <a:headEnd/>
                    <a:tailEnd/>
                  </a:ln>
                  <a:effectLst>
                    <a:prstShdw prst="shdw17" dist="17961" dir="2700000">
                      <a:srgbClr val="5A5A5A">
                        <a:alpha val="74997"/>
                      </a:srgbClr>
                    </a:prstShdw>
                  </a:effectLst>
                </p:spPr>
                <p:txBody>
                  <a:bodyPr wrap="none" anchor="ctr">
                    <a:prstTxWarp prst="textNoShape">
                      <a:avLst/>
                    </a:prstTxWarp>
                  </a:bodyPr>
                  <a:lstStyle/>
                  <a:p>
                    <a:endParaRPr lang="es-ES"/>
                  </a:p>
                </p:txBody>
              </p:sp>
              <p:sp>
                <p:nvSpPr>
                  <p:cNvPr id="140313" name="Oval 25"/>
                  <p:cNvSpPr>
                    <a:spLocks noChangeArrowheads="1"/>
                  </p:cNvSpPr>
                  <p:nvPr/>
                </p:nvSpPr>
                <p:spPr bwMode="auto">
                  <a:xfrm>
                    <a:off x="2477" y="3372"/>
                    <a:ext cx="141" cy="144"/>
                  </a:xfrm>
                  <a:prstGeom prst="ellipse">
                    <a:avLst/>
                  </a:prstGeom>
                  <a:gradFill rotWithShape="1">
                    <a:gsLst>
                      <a:gs pos="0">
                        <a:srgbClr val="D11405"/>
                      </a:gs>
                      <a:gs pos="100000">
                        <a:schemeClr val="hlink">
                          <a:alpha val="70000"/>
                        </a:schemeClr>
                      </a:gs>
                    </a:gsLst>
                    <a:path path="shape">
                      <a:fillToRect l="50000" t="50000" r="50000" b="50000"/>
                    </a:path>
                  </a:gradFill>
                  <a:ln w="9525">
                    <a:noFill/>
                    <a:round/>
                    <a:headEnd/>
                    <a:tailEnd/>
                  </a:ln>
                  <a:effectLst>
                    <a:prstShdw prst="shdw17" dist="17961" dir="2700000">
                      <a:srgbClr val="005C5C">
                        <a:alpha val="74998"/>
                      </a:srgbClr>
                    </a:prstShdw>
                  </a:effectLst>
                </p:spPr>
                <p:txBody>
                  <a:bodyPr wrap="none" anchor="ctr">
                    <a:prstTxWarp prst="textNoShape">
                      <a:avLst/>
                    </a:prstTxWarp>
                  </a:bodyPr>
                  <a:lstStyle/>
                  <a:p>
                    <a:pPr>
                      <a:defRPr/>
                    </a:pPr>
                    <a:endParaRPr lang="en-US">
                      <a:ea typeface="+mn-ea"/>
                      <a:cs typeface="+mn-cs"/>
                    </a:endParaRPr>
                  </a:p>
                </p:txBody>
              </p:sp>
            </p:grpSp>
            <p:grpSp>
              <p:nvGrpSpPr>
                <p:cNvPr id="11" name="Group 26"/>
                <p:cNvGrpSpPr>
                  <a:grpSpLocks/>
                </p:cNvGrpSpPr>
                <p:nvPr/>
              </p:nvGrpSpPr>
              <p:grpSpPr bwMode="auto">
                <a:xfrm>
                  <a:off x="2350" y="2583"/>
                  <a:ext cx="147" cy="149"/>
                  <a:chOff x="2477" y="3375"/>
                  <a:chExt cx="147" cy="149"/>
                </a:xfrm>
              </p:grpSpPr>
              <p:sp>
                <p:nvSpPr>
                  <p:cNvPr id="271488" name="Oval 27"/>
                  <p:cNvSpPr>
                    <a:spLocks noChangeArrowheads="1"/>
                  </p:cNvSpPr>
                  <p:nvPr/>
                </p:nvSpPr>
                <p:spPr bwMode="auto">
                  <a:xfrm>
                    <a:off x="2483" y="3383"/>
                    <a:ext cx="141" cy="141"/>
                  </a:xfrm>
                  <a:prstGeom prst="ellipse">
                    <a:avLst/>
                  </a:prstGeom>
                  <a:solidFill>
                    <a:srgbClr val="969696"/>
                  </a:solidFill>
                  <a:ln w="9525">
                    <a:noFill/>
                    <a:round/>
                    <a:headEnd/>
                    <a:tailEnd/>
                  </a:ln>
                  <a:effectLst>
                    <a:prstShdw prst="shdw17" dist="17961" dir="2700000">
                      <a:srgbClr val="5A5A5A">
                        <a:alpha val="74997"/>
                      </a:srgbClr>
                    </a:prstShdw>
                  </a:effectLst>
                </p:spPr>
                <p:txBody>
                  <a:bodyPr wrap="none" anchor="ctr">
                    <a:prstTxWarp prst="textNoShape">
                      <a:avLst/>
                    </a:prstTxWarp>
                  </a:bodyPr>
                  <a:lstStyle/>
                  <a:p>
                    <a:endParaRPr lang="es-ES"/>
                  </a:p>
                </p:txBody>
              </p:sp>
              <p:sp>
                <p:nvSpPr>
                  <p:cNvPr id="140316" name="Oval 28"/>
                  <p:cNvSpPr>
                    <a:spLocks noChangeArrowheads="1"/>
                  </p:cNvSpPr>
                  <p:nvPr/>
                </p:nvSpPr>
                <p:spPr bwMode="auto">
                  <a:xfrm>
                    <a:off x="2477" y="3375"/>
                    <a:ext cx="141" cy="142"/>
                  </a:xfrm>
                  <a:prstGeom prst="ellipse">
                    <a:avLst/>
                  </a:prstGeom>
                  <a:gradFill rotWithShape="1">
                    <a:gsLst>
                      <a:gs pos="0">
                        <a:srgbClr val="D11405"/>
                      </a:gs>
                      <a:gs pos="100000">
                        <a:schemeClr val="hlink">
                          <a:alpha val="70000"/>
                        </a:schemeClr>
                      </a:gs>
                    </a:gsLst>
                    <a:path path="shape">
                      <a:fillToRect l="50000" t="50000" r="50000" b="50000"/>
                    </a:path>
                  </a:gradFill>
                  <a:ln w="9525">
                    <a:noFill/>
                    <a:round/>
                    <a:headEnd/>
                    <a:tailEnd/>
                  </a:ln>
                  <a:effectLst>
                    <a:prstShdw prst="shdw17" dist="17961" dir="2700000">
                      <a:srgbClr val="005C5C">
                        <a:alpha val="74998"/>
                      </a:srgbClr>
                    </a:prstShdw>
                  </a:effectLst>
                </p:spPr>
                <p:txBody>
                  <a:bodyPr wrap="none" anchor="ctr">
                    <a:prstTxWarp prst="textNoShape">
                      <a:avLst/>
                    </a:prstTxWarp>
                  </a:bodyPr>
                  <a:lstStyle/>
                  <a:p>
                    <a:pPr>
                      <a:defRPr/>
                    </a:pPr>
                    <a:endParaRPr lang="en-US">
                      <a:ea typeface="+mn-ea"/>
                      <a:cs typeface="+mn-cs"/>
                    </a:endParaRPr>
                  </a:p>
                </p:txBody>
              </p:sp>
            </p:grpSp>
            <p:grpSp>
              <p:nvGrpSpPr>
                <p:cNvPr id="12" name="Group 29"/>
                <p:cNvGrpSpPr>
                  <a:grpSpLocks/>
                </p:cNvGrpSpPr>
                <p:nvPr/>
              </p:nvGrpSpPr>
              <p:grpSpPr bwMode="auto">
                <a:xfrm rot="-1710681">
                  <a:off x="2317" y="2358"/>
                  <a:ext cx="147" cy="149"/>
                  <a:chOff x="2477" y="3375"/>
                  <a:chExt cx="147" cy="149"/>
                </a:xfrm>
              </p:grpSpPr>
              <p:sp>
                <p:nvSpPr>
                  <p:cNvPr id="271486" name="Oval 30"/>
                  <p:cNvSpPr>
                    <a:spLocks noChangeArrowheads="1"/>
                  </p:cNvSpPr>
                  <p:nvPr/>
                </p:nvSpPr>
                <p:spPr bwMode="auto">
                  <a:xfrm>
                    <a:off x="2483" y="3383"/>
                    <a:ext cx="141" cy="141"/>
                  </a:xfrm>
                  <a:prstGeom prst="ellipse">
                    <a:avLst/>
                  </a:prstGeom>
                  <a:solidFill>
                    <a:srgbClr val="969696"/>
                  </a:solidFill>
                  <a:ln w="9525">
                    <a:noFill/>
                    <a:round/>
                    <a:headEnd/>
                    <a:tailEnd/>
                  </a:ln>
                  <a:effectLst>
                    <a:prstShdw prst="shdw17" dist="17961" dir="2700000">
                      <a:srgbClr val="5A5A5A">
                        <a:alpha val="74997"/>
                      </a:srgbClr>
                    </a:prstShdw>
                  </a:effectLst>
                </p:spPr>
                <p:txBody>
                  <a:bodyPr wrap="none" anchor="ctr">
                    <a:prstTxWarp prst="textNoShape">
                      <a:avLst/>
                    </a:prstTxWarp>
                  </a:bodyPr>
                  <a:lstStyle/>
                  <a:p>
                    <a:endParaRPr lang="es-ES"/>
                  </a:p>
                </p:txBody>
              </p:sp>
              <p:sp>
                <p:nvSpPr>
                  <p:cNvPr id="140319" name="Oval 31"/>
                  <p:cNvSpPr>
                    <a:spLocks noChangeArrowheads="1"/>
                  </p:cNvSpPr>
                  <p:nvPr/>
                </p:nvSpPr>
                <p:spPr bwMode="auto">
                  <a:xfrm>
                    <a:off x="2481" y="3372"/>
                    <a:ext cx="142" cy="144"/>
                  </a:xfrm>
                  <a:prstGeom prst="ellipse">
                    <a:avLst/>
                  </a:prstGeom>
                  <a:gradFill rotWithShape="1">
                    <a:gsLst>
                      <a:gs pos="0">
                        <a:srgbClr val="D11405"/>
                      </a:gs>
                      <a:gs pos="100000">
                        <a:schemeClr val="hlink">
                          <a:alpha val="70000"/>
                        </a:schemeClr>
                      </a:gs>
                    </a:gsLst>
                    <a:path path="shape">
                      <a:fillToRect l="50000" t="50000" r="50000" b="50000"/>
                    </a:path>
                  </a:gradFill>
                  <a:ln w="9525">
                    <a:noFill/>
                    <a:round/>
                    <a:headEnd/>
                    <a:tailEnd/>
                  </a:ln>
                  <a:effectLst>
                    <a:prstShdw prst="shdw17" dist="17961" dir="2700000">
                      <a:srgbClr val="005C5C">
                        <a:alpha val="74998"/>
                      </a:srgbClr>
                    </a:prstShdw>
                  </a:effectLst>
                </p:spPr>
                <p:txBody>
                  <a:bodyPr wrap="none" anchor="ctr">
                    <a:prstTxWarp prst="textNoShape">
                      <a:avLst/>
                    </a:prstTxWarp>
                  </a:bodyPr>
                  <a:lstStyle/>
                  <a:p>
                    <a:pPr>
                      <a:defRPr/>
                    </a:pPr>
                    <a:endParaRPr lang="en-US">
                      <a:ea typeface="+mn-ea"/>
                      <a:cs typeface="+mn-cs"/>
                    </a:endParaRPr>
                  </a:p>
                </p:txBody>
              </p:sp>
            </p:grpSp>
            <p:grpSp>
              <p:nvGrpSpPr>
                <p:cNvPr id="13" name="Group 32"/>
                <p:cNvGrpSpPr>
                  <a:grpSpLocks/>
                </p:cNvGrpSpPr>
                <p:nvPr/>
              </p:nvGrpSpPr>
              <p:grpSpPr bwMode="auto">
                <a:xfrm rot="-1710681">
                  <a:off x="1957" y="2344"/>
                  <a:ext cx="164" cy="166"/>
                  <a:chOff x="2477" y="3375"/>
                  <a:chExt cx="147" cy="149"/>
                </a:xfrm>
              </p:grpSpPr>
              <p:sp>
                <p:nvSpPr>
                  <p:cNvPr id="271484" name="Oval 33"/>
                  <p:cNvSpPr>
                    <a:spLocks noChangeArrowheads="1"/>
                  </p:cNvSpPr>
                  <p:nvPr/>
                </p:nvSpPr>
                <p:spPr bwMode="auto">
                  <a:xfrm>
                    <a:off x="2483" y="3383"/>
                    <a:ext cx="141" cy="141"/>
                  </a:xfrm>
                  <a:prstGeom prst="ellipse">
                    <a:avLst/>
                  </a:prstGeom>
                  <a:solidFill>
                    <a:srgbClr val="969696"/>
                  </a:solidFill>
                  <a:ln w="9525">
                    <a:noFill/>
                    <a:round/>
                    <a:headEnd/>
                    <a:tailEnd/>
                  </a:ln>
                  <a:effectLst>
                    <a:prstShdw prst="shdw17" dist="17961" dir="2700000">
                      <a:srgbClr val="5A5A5A">
                        <a:alpha val="74997"/>
                      </a:srgbClr>
                    </a:prstShdw>
                  </a:effectLst>
                </p:spPr>
                <p:txBody>
                  <a:bodyPr wrap="none" anchor="ctr">
                    <a:prstTxWarp prst="textNoShape">
                      <a:avLst/>
                    </a:prstTxWarp>
                  </a:bodyPr>
                  <a:lstStyle/>
                  <a:p>
                    <a:endParaRPr lang="es-ES"/>
                  </a:p>
                </p:txBody>
              </p:sp>
              <p:sp>
                <p:nvSpPr>
                  <p:cNvPr id="140322" name="Oval 34"/>
                  <p:cNvSpPr>
                    <a:spLocks noChangeArrowheads="1"/>
                  </p:cNvSpPr>
                  <p:nvPr/>
                </p:nvSpPr>
                <p:spPr bwMode="auto">
                  <a:xfrm>
                    <a:off x="2481" y="3373"/>
                    <a:ext cx="139" cy="144"/>
                  </a:xfrm>
                  <a:prstGeom prst="ellipse">
                    <a:avLst/>
                  </a:prstGeom>
                  <a:gradFill rotWithShape="1">
                    <a:gsLst>
                      <a:gs pos="0">
                        <a:srgbClr val="D11405"/>
                      </a:gs>
                      <a:gs pos="100000">
                        <a:schemeClr val="hlink">
                          <a:alpha val="70000"/>
                        </a:schemeClr>
                      </a:gs>
                    </a:gsLst>
                    <a:path path="shape">
                      <a:fillToRect l="50000" t="50000" r="50000" b="50000"/>
                    </a:path>
                  </a:gradFill>
                  <a:ln w="9525">
                    <a:noFill/>
                    <a:round/>
                    <a:headEnd/>
                    <a:tailEnd/>
                  </a:ln>
                  <a:effectLst>
                    <a:prstShdw prst="shdw17" dist="17961" dir="2700000">
                      <a:srgbClr val="005C5C">
                        <a:alpha val="74998"/>
                      </a:srgbClr>
                    </a:prstShdw>
                  </a:effectLst>
                </p:spPr>
                <p:txBody>
                  <a:bodyPr wrap="none" anchor="ctr">
                    <a:prstTxWarp prst="textNoShape">
                      <a:avLst/>
                    </a:prstTxWarp>
                  </a:bodyPr>
                  <a:lstStyle/>
                  <a:p>
                    <a:pPr>
                      <a:defRPr/>
                    </a:pPr>
                    <a:endParaRPr lang="en-US">
                      <a:ea typeface="+mn-ea"/>
                      <a:cs typeface="+mn-cs"/>
                    </a:endParaRPr>
                  </a:p>
                </p:txBody>
              </p:sp>
            </p:grpSp>
            <p:grpSp>
              <p:nvGrpSpPr>
                <p:cNvPr id="14" name="Group 35"/>
                <p:cNvGrpSpPr>
                  <a:grpSpLocks/>
                </p:cNvGrpSpPr>
                <p:nvPr/>
              </p:nvGrpSpPr>
              <p:grpSpPr bwMode="auto">
                <a:xfrm rot="5114289">
                  <a:off x="1813" y="2454"/>
                  <a:ext cx="164" cy="166"/>
                  <a:chOff x="2477" y="3375"/>
                  <a:chExt cx="147" cy="149"/>
                </a:xfrm>
              </p:grpSpPr>
              <p:sp>
                <p:nvSpPr>
                  <p:cNvPr id="271482" name="Oval 36"/>
                  <p:cNvSpPr>
                    <a:spLocks noChangeArrowheads="1"/>
                  </p:cNvSpPr>
                  <p:nvPr/>
                </p:nvSpPr>
                <p:spPr bwMode="auto">
                  <a:xfrm>
                    <a:off x="2483" y="3383"/>
                    <a:ext cx="141" cy="141"/>
                  </a:xfrm>
                  <a:prstGeom prst="ellipse">
                    <a:avLst/>
                  </a:prstGeom>
                  <a:solidFill>
                    <a:srgbClr val="969696"/>
                  </a:solidFill>
                  <a:ln w="9525">
                    <a:noFill/>
                    <a:round/>
                    <a:headEnd/>
                    <a:tailEnd/>
                  </a:ln>
                  <a:effectLst>
                    <a:prstShdw prst="shdw17" dist="17961" dir="2700000">
                      <a:srgbClr val="5A5A5A">
                        <a:alpha val="74997"/>
                      </a:srgbClr>
                    </a:prstShdw>
                  </a:effectLst>
                </p:spPr>
                <p:txBody>
                  <a:bodyPr wrap="none" anchor="ctr">
                    <a:prstTxWarp prst="textNoShape">
                      <a:avLst/>
                    </a:prstTxWarp>
                  </a:bodyPr>
                  <a:lstStyle/>
                  <a:p>
                    <a:endParaRPr lang="es-ES"/>
                  </a:p>
                </p:txBody>
              </p:sp>
              <p:sp>
                <p:nvSpPr>
                  <p:cNvPr id="140325" name="Oval 37"/>
                  <p:cNvSpPr>
                    <a:spLocks noChangeArrowheads="1"/>
                  </p:cNvSpPr>
                  <p:nvPr/>
                </p:nvSpPr>
                <p:spPr bwMode="auto">
                  <a:xfrm>
                    <a:off x="2479" y="3375"/>
                    <a:ext cx="140" cy="141"/>
                  </a:xfrm>
                  <a:prstGeom prst="ellipse">
                    <a:avLst/>
                  </a:prstGeom>
                  <a:gradFill rotWithShape="1">
                    <a:gsLst>
                      <a:gs pos="0">
                        <a:srgbClr val="D11405"/>
                      </a:gs>
                      <a:gs pos="100000">
                        <a:schemeClr val="hlink">
                          <a:alpha val="70000"/>
                        </a:schemeClr>
                      </a:gs>
                    </a:gsLst>
                    <a:path path="shape">
                      <a:fillToRect l="50000" t="50000" r="50000" b="50000"/>
                    </a:path>
                  </a:gradFill>
                  <a:ln w="9525">
                    <a:noFill/>
                    <a:round/>
                    <a:headEnd/>
                    <a:tailEnd/>
                  </a:ln>
                  <a:effectLst>
                    <a:prstShdw prst="shdw17" dist="17961" dir="2700000">
                      <a:srgbClr val="005C5C">
                        <a:alpha val="74998"/>
                      </a:srgbClr>
                    </a:prstShdw>
                  </a:effectLst>
                </p:spPr>
                <p:txBody>
                  <a:bodyPr wrap="none" anchor="ctr">
                    <a:prstTxWarp prst="textNoShape">
                      <a:avLst/>
                    </a:prstTxWarp>
                  </a:bodyPr>
                  <a:lstStyle/>
                  <a:p>
                    <a:pPr>
                      <a:defRPr/>
                    </a:pPr>
                    <a:endParaRPr lang="en-US">
                      <a:ea typeface="+mn-ea"/>
                      <a:cs typeface="+mn-cs"/>
                    </a:endParaRPr>
                  </a:p>
                </p:txBody>
              </p:sp>
            </p:grpSp>
            <p:grpSp>
              <p:nvGrpSpPr>
                <p:cNvPr id="15" name="Group 38"/>
                <p:cNvGrpSpPr>
                  <a:grpSpLocks/>
                </p:cNvGrpSpPr>
                <p:nvPr/>
              </p:nvGrpSpPr>
              <p:grpSpPr bwMode="auto">
                <a:xfrm>
                  <a:off x="2127" y="2706"/>
                  <a:ext cx="147" cy="149"/>
                  <a:chOff x="2477" y="3375"/>
                  <a:chExt cx="147" cy="149"/>
                </a:xfrm>
              </p:grpSpPr>
              <p:sp>
                <p:nvSpPr>
                  <p:cNvPr id="271480" name="Oval 39"/>
                  <p:cNvSpPr>
                    <a:spLocks noChangeArrowheads="1"/>
                  </p:cNvSpPr>
                  <p:nvPr/>
                </p:nvSpPr>
                <p:spPr bwMode="auto">
                  <a:xfrm>
                    <a:off x="2483" y="3383"/>
                    <a:ext cx="141" cy="141"/>
                  </a:xfrm>
                  <a:prstGeom prst="ellipse">
                    <a:avLst/>
                  </a:prstGeom>
                  <a:solidFill>
                    <a:srgbClr val="969696"/>
                  </a:solidFill>
                  <a:ln w="9525">
                    <a:noFill/>
                    <a:round/>
                    <a:headEnd/>
                    <a:tailEnd/>
                  </a:ln>
                  <a:effectLst>
                    <a:prstShdw prst="shdw17" dist="17961" dir="2700000">
                      <a:srgbClr val="5A5A5A">
                        <a:alpha val="74997"/>
                      </a:srgbClr>
                    </a:prstShdw>
                  </a:effectLst>
                </p:spPr>
                <p:txBody>
                  <a:bodyPr wrap="none" anchor="ctr">
                    <a:prstTxWarp prst="textNoShape">
                      <a:avLst/>
                    </a:prstTxWarp>
                  </a:bodyPr>
                  <a:lstStyle/>
                  <a:p>
                    <a:endParaRPr lang="es-ES"/>
                  </a:p>
                </p:txBody>
              </p:sp>
              <p:sp>
                <p:nvSpPr>
                  <p:cNvPr id="140328" name="Oval 40"/>
                  <p:cNvSpPr>
                    <a:spLocks noChangeArrowheads="1"/>
                  </p:cNvSpPr>
                  <p:nvPr/>
                </p:nvSpPr>
                <p:spPr bwMode="auto">
                  <a:xfrm>
                    <a:off x="2477" y="3375"/>
                    <a:ext cx="141" cy="142"/>
                  </a:xfrm>
                  <a:prstGeom prst="ellipse">
                    <a:avLst/>
                  </a:prstGeom>
                  <a:gradFill rotWithShape="1">
                    <a:gsLst>
                      <a:gs pos="0">
                        <a:srgbClr val="D11405"/>
                      </a:gs>
                      <a:gs pos="100000">
                        <a:schemeClr val="hlink">
                          <a:alpha val="70000"/>
                        </a:schemeClr>
                      </a:gs>
                    </a:gsLst>
                    <a:path path="shape">
                      <a:fillToRect l="50000" t="50000" r="50000" b="50000"/>
                    </a:path>
                  </a:gradFill>
                  <a:ln w="9525">
                    <a:noFill/>
                    <a:round/>
                    <a:headEnd/>
                    <a:tailEnd/>
                  </a:ln>
                  <a:effectLst>
                    <a:prstShdw prst="shdw17" dist="17961" dir="2700000">
                      <a:srgbClr val="005C5C">
                        <a:alpha val="74998"/>
                      </a:srgbClr>
                    </a:prstShdw>
                  </a:effectLst>
                </p:spPr>
                <p:txBody>
                  <a:bodyPr wrap="none" anchor="ctr">
                    <a:prstTxWarp prst="textNoShape">
                      <a:avLst/>
                    </a:prstTxWarp>
                  </a:bodyPr>
                  <a:lstStyle/>
                  <a:p>
                    <a:pPr>
                      <a:defRPr/>
                    </a:pPr>
                    <a:endParaRPr lang="en-US">
                      <a:ea typeface="+mn-ea"/>
                      <a:cs typeface="+mn-cs"/>
                    </a:endParaRPr>
                  </a:p>
                </p:txBody>
              </p:sp>
            </p:grpSp>
            <p:grpSp>
              <p:nvGrpSpPr>
                <p:cNvPr id="16" name="Group 41"/>
                <p:cNvGrpSpPr>
                  <a:grpSpLocks/>
                </p:cNvGrpSpPr>
                <p:nvPr/>
              </p:nvGrpSpPr>
              <p:grpSpPr bwMode="auto">
                <a:xfrm>
                  <a:off x="2216" y="2607"/>
                  <a:ext cx="147" cy="149"/>
                  <a:chOff x="2477" y="3375"/>
                  <a:chExt cx="147" cy="149"/>
                </a:xfrm>
              </p:grpSpPr>
              <p:sp>
                <p:nvSpPr>
                  <p:cNvPr id="271478" name="Oval 42"/>
                  <p:cNvSpPr>
                    <a:spLocks noChangeArrowheads="1"/>
                  </p:cNvSpPr>
                  <p:nvPr/>
                </p:nvSpPr>
                <p:spPr bwMode="auto">
                  <a:xfrm>
                    <a:off x="2483" y="3383"/>
                    <a:ext cx="141" cy="141"/>
                  </a:xfrm>
                  <a:prstGeom prst="ellipse">
                    <a:avLst/>
                  </a:prstGeom>
                  <a:solidFill>
                    <a:srgbClr val="969696"/>
                  </a:solidFill>
                  <a:ln w="9525">
                    <a:noFill/>
                    <a:round/>
                    <a:headEnd/>
                    <a:tailEnd/>
                  </a:ln>
                  <a:effectLst>
                    <a:prstShdw prst="shdw17" dist="17961" dir="2700000">
                      <a:srgbClr val="5A5A5A">
                        <a:alpha val="74997"/>
                      </a:srgbClr>
                    </a:prstShdw>
                  </a:effectLst>
                </p:spPr>
                <p:txBody>
                  <a:bodyPr wrap="none" anchor="ctr">
                    <a:prstTxWarp prst="textNoShape">
                      <a:avLst/>
                    </a:prstTxWarp>
                  </a:bodyPr>
                  <a:lstStyle/>
                  <a:p>
                    <a:endParaRPr lang="es-ES"/>
                  </a:p>
                </p:txBody>
              </p:sp>
              <p:sp>
                <p:nvSpPr>
                  <p:cNvPr id="140331" name="Oval 43"/>
                  <p:cNvSpPr>
                    <a:spLocks noChangeArrowheads="1"/>
                  </p:cNvSpPr>
                  <p:nvPr/>
                </p:nvSpPr>
                <p:spPr bwMode="auto">
                  <a:xfrm>
                    <a:off x="2477" y="3375"/>
                    <a:ext cx="141" cy="142"/>
                  </a:xfrm>
                  <a:prstGeom prst="ellipse">
                    <a:avLst/>
                  </a:prstGeom>
                  <a:gradFill rotWithShape="1">
                    <a:gsLst>
                      <a:gs pos="0">
                        <a:srgbClr val="D11405"/>
                      </a:gs>
                      <a:gs pos="100000">
                        <a:schemeClr val="hlink">
                          <a:alpha val="70000"/>
                        </a:schemeClr>
                      </a:gs>
                    </a:gsLst>
                    <a:path path="shape">
                      <a:fillToRect l="50000" t="50000" r="50000" b="50000"/>
                    </a:path>
                  </a:gradFill>
                  <a:ln w="9525">
                    <a:noFill/>
                    <a:round/>
                    <a:headEnd/>
                    <a:tailEnd/>
                  </a:ln>
                  <a:effectLst>
                    <a:prstShdw prst="shdw17" dist="17961" dir="2700000">
                      <a:srgbClr val="005C5C">
                        <a:alpha val="74998"/>
                      </a:srgbClr>
                    </a:prstShdw>
                  </a:effectLst>
                </p:spPr>
                <p:txBody>
                  <a:bodyPr wrap="none" anchor="ctr">
                    <a:prstTxWarp prst="textNoShape">
                      <a:avLst/>
                    </a:prstTxWarp>
                  </a:bodyPr>
                  <a:lstStyle/>
                  <a:p>
                    <a:pPr>
                      <a:defRPr/>
                    </a:pPr>
                    <a:endParaRPr lang="en-US">
                      <a:ea typeface="+mn-ea"/>
                      <a:cs typeface="+mn-cs"/>
                    </a:endParaRPr>
                  </a:p>
                </p:txBody>
              </p:sp>
            </p:grpSp>
            <p:grpSp>
              <p:nvGrpSpPr>
                <p:cNvPr id="17" name="Group 44"/>
                <p:cNvGrpSpPr>
                  <a:grpSpLocks/>
                </p:cNvGrpSpPr>
                <p:nvPr/>
              </p:nvGrpSpPr>
              <p:grpSpPr bwMode="auto">
                <a:xfrm>
                  <a:off x="2113" y="2466"/>
                  <a:ext cx="147" cy="149"/>
                  <a:chOff x="2477" y="3375"/>
                  <a:chExt cx="147" cy="149"/>
                </a:xfrm>
              </p:grpSpPr>
              <p:sp>
                <p:nvSpPr>
                  <p:cNvPr id="271476" name="Oval 45"/>
                  <p:cNvSpPr>
                    <a:spLocks noChangeArrowheads="1"/>
                  </p:cNvSpPr>
                  <p:nvPr/>
                </p:nvSpPr>
                <p:spPr bwMode="auto">
                  <a:xfrm>
                    <a:off x="2483" y="3383"/>
                    <a:ext cx="141" cy="141"/>
                  </a:xfrm>
                  <a:prstGeom prst="ellipse">
                    <a:avLst/>
                  </a:prstGeom>
                  <a:solidFill>
                    <a:srgbClr val="969696"/>
                  </a:solidFill>
                  <a:ln w="9525">
                    <a:noFill/>
                    <a:round/>
                    <a:headEnd/>
                    <a:tailEnd/>
                  </a:ln>
                  <a:effectLst>
                    <a:prstShdw prst="shdw17" dist="17961" dir="2700000">
                      <a:srgbClr val="5A5A5A">
                        <a:alpha val="74997"/>
                      </a:srgbClr>
                    </a:prstShdw>
                  </a:effectLst>
                </p:spPr>
                <p:txBody>
                  <a:bodyPr wrap="none" anchor="ctr">
                    <a:prstTxWarp prst="textNoShape">
                      <a:avLst/>
                    </a:prstTxWarp>
                  </a:bodyPr>
                  <a:lstStyle/>
                  <a:p>
                    <a:endParaRPr lang="es-ES"/>
                  </a:p>
                </p:txBody>
              </p:sp>
              <p:sp>
                <p:nvSpPr>
                  <p:cNvPr id="140334" name="Oval 46"/>
                  <p:cNvSpPr>
                    <a:spLocks noChangeArrowheads="1"/>
                  </p:cNvSpPr>
                  <p:nvPr/>
                </p:nvSpPr>
                <p:spPr bwMode="auto">
                  <a:xfrm>
                    <a:off x="2477" y="3372"/>
                    <a:ext cx="141" cy="144"/>
                  </a:xfrm>
                  <a:prstGeom prst="ellipse">
                    <a:avLst/>
                  </a:prstGeom>
                  <a:gradFill rotWithShape="1">
                    <a:gsLst>
                      <a:gs pos="0">
                        <a:srgbClr val="D11405"/>
                      </a:gs>
                      <a:gs pos="100000">
                        <a:schemeClr val="hlink">
                          <a:alpha val="70000"/>
                        </a:schemeClr>
                      </a:gs>
                    </a:gsLst>
                    <a:path path="shape">
                      <a:fillToRect l="50000" t="50000" r="50000" b="50000"/>
                    </a:path>
                  </a:gradFill>
                  <a:ln w="9525">
                    <a:noFill/>
                    <a:round/>
                    <a:headEnd/>
                    <a:tailEnd/>
                  </a:ln>
                  <a:effectLst>
                    <a:prstShdw prst="shdw17" dist="17961" dir="2700000">
                      <a:srgbClr val="005C5C">
                        <a:alpha val="74998"/>
                      </a:srgbClr>
                    </a:prstShdw>
                  </a:effectLst>
                </p:spPr>
                <p:txBody>
                  <a:bodyPr wrap="none" anchor="ctr">
                    <a:prstTxWarp prst="textNoShape">
                      <a:avLst/>
                    </a:prstTxWarp>
                  </a:bodyPr>
                  <a:lstStyle/>
                  <a:p>
                    <a:pPr>
                      <a:defRPr/>
                    </a:pPr>
                    <a:endParaRPr lang="en-US">
                      <a:ea typeface="+mn-ea"/>
                      <a:cs typeface="+mn-cs"/>
                    </a:endParaRPr>
                  </a:p>
                </p:txBody>
              </p:sp>
            </p:grpSp>
            <p:grpSp>
              <p:nvGrpSpPr>
                <p:cNvPr id="18" name="Group 47"/>
                <p:cNvGrpSpPr>
                  <a:grpSpLocks/>
                </p:cNvGrpSpPr>
                <p:nvPr/>
              </p:nvGrpSpPr>
              <p:grpSpPr bwMode="auto">
                <a:xfrm>
                  <a:off x="1976" y="2496"/>
                  <a:ext cx="147" cy="149"/>
                  <a:chOff x="2477" y="3375"/>
                  <a:chExt cx="147" cy="149"/>
                </a:xfrm>
              </p:grpSpPr>
              <p:sp>
                <p:nvSpPr>
                  <p:cNvPr id="271474" name="Oval 48"/>
                  <p:cNvSpPr>
                    <a:spLocks noChangeArrowheads="1"/>
                  </p:cNvSpPr>
                  <p:nvPr/>
                </p:nvSpPr>
                <p:spPr bwMode="auto">
                  <a:xfrm>
                    <a:off x="2483" y="3383"/>
                    <a:ext cx="141" cy="141"/>
                  </a:xfrm>
                  <a:prstGeom prst="ellipse">
                    <a:avLst/>
                  </a:prstGeom>
                  <a:solidFill>
                    <a:srgbClr val="969696"/>
                  </a:solidFill>
                  <a:ln w="9525">
                    <a:noFill/>
                    <a:round/>
                    <a:headEnd/>
                    <a:tailEnd/>
                  </a:ln>
                  <a:effectLst>
                    <a:prstShdw prst="shdw17" dist="17961" dir="2700000">
                      <a:srgbClr val="5A5A5A">
                        <a:alpha val="74997"/>
                      </a:srgbClr>
                    </a:prstShdw>
                  </a:effectLst>
                </p:spPr>
                <p:txBody>
                  <a:bodyPr wrap="none" anchor="ctr">
                    <a:prstTxWarp prst="textNoShape">
                      <a:avLst/>
                    </a:prstTxWarp>
                  </a:bodyPr>
                  <a:lstStyle/>
                  <a:p>
                    <a:endParaRPr lang="es-ES"/>
                  </a:p>
                </p:txBody>
              </p:sp>
              <p:sp>
                <p:nvSpPr>
                  <p:cNvPr id="140337" name="Oval 49"/>
                  <p:cNvSpPr>
                    <a:spLocks noChangeArrowheads="1"/>
                  </p:cNvSpPr>
                  <p:nvPr/>
                </p:nvSpPr>
                <p:spPr bwMode="auto">
                  <a:xfrm>
                    <a:off x="2477" y="3372"/>
                    <a:ext cx="141" cy="144"/>
                  </a:xfrm>
                  <a:prstGeom prst="ellipse">
                    <a:avLst/>
                  </a:prstGeom>
                  <a:gradFill rotWithShape="1">
                    <a:gsLst>
                      <a:gs pos="0">
                        <a:srgbClr val="D11405"/>
                      </a:gs>
                      <a:gs pos="100000">
                        <a:schemeClr val="hlink">
                          <a:alpha val="70000"/>
                        </a:schemeClr>
                      </a:gs>
                    </a:gsLst>
                    <a:path path="shape">
                      <a:fillToRect l="50000" t="50000" r="50000" b="50000"/>
                    </a:path>
                  </a:gradFill>
                  <a:ln w="9525">
                    <a:noFill/>
                    <a:round/>
                    <a:headEnd/>
                    <a:tailEnd/>
                  </a:ln>
                  <a:effectLst>
                    <a:prstShdw prst="shdw17" dist="17961" dir="2700000">
                      <a:srgbClr val="005C5C">
                        <a:alpha val="74998"/>
                      </a:srgbClr>
                    </a:prstShdw>
                  </a:effectLst>
                </p:spPr>
                <p:txBody>
                  <a:bodyPr wrap="none" anchor="ctr">
                    <a:prstTxWarp prst="textNoShape">
                      <a:avLst/>
                    </a:prstTxWarp>
                  </a:bodyPr>
                  <a:lstStyle/>
                  <a:p>
                    <a:pPr>
                      <a:defRPr/>
                    </a:pPr>
                    <a:endParaRPr lang="en-US">
                      <a:ea typeface="+mn-ea"/>
                      <a:cs typeface="+mn-cs"/>
                    </a:endParaRPr>
                  </a:p>
                </p:txBody>
              </p:sp>
            </p:grpSp>
            <p:grpSp>
              <p:nvGrpSpPr>
                <p:cNvPr id="19" name="Group 50"/>
                <p:cNvGrpSpPr>
                  <a:grpSpLocks/>
                </p:cNvGrpSpPr>
                <p:nvPr/>
              </p:nvGrpSpPr>
              <p:grpSpPr bwMode="auto">
                <a:xfrm>
                  <a:off x="2120" y="2285"/>
                  <a:ext cx="147" cy="149"/>
                  <a:chOff x="2477" y="3375"/>
                  <a:chExt cx="147" cy="149"/>
                </a:xfrm>
              </p:grpSpPr>
              <p:sp>
                <p:nvSpPr>
                  <p:cNvPr id="271472" name="Oval 51"/>
                  <p:cNvSpPr>
                    <a:spLocks noChangeArrowheads="1"/>
                  </p:cNvSpPr>
                  <p:nvPr/>
                </p:nvSpPr>
                <p:spPr bwMode="auto">
                  <a:xfrm>
                    <a:off x="2483" y="3383"/>
                    <a:ext cx="141" cy="141"/>
                  </a:xfrm>
                  <a:prstGeom prst="ellipse">
                    <a:avLst/>
                  </a:prstGeom>
                  <a:solidFill>
                    <a:srgbClr val="969696"/>
                  </a:solidFill>
                  <a:ln w="9525">
                    <a:noFill/>
                    <a:round/>
                    <a:headEnd/>
                    <a:tailEnd/>
                  </a:ln>
                  <a:effectLst>
                    <a:prstShdw prst="shdw17" dist="17961" dir="2700000">
                      <a:srgbClr val="5A5A5A">
                        <a:alpha val="74997"/>
                      </a:srgbClr>
                    </a:prstShdw>
                  </a:effectLst>
                </p:spPr>
                <p:txBody>
                  <a:bodyPr wrap="none" anchor="ctr">
                    <a:prstTxWarp prst="textNoShape">
                      <a:avLst/>
                    </a:prstTxWarp>
                  </a:bodyPr>
                  <a:lstStyle/>
                  <a:p>
                    <a:endParaRPr lang="es-ES"/>
                  </a:p>
                </p:txBody>
              </p:sp>
              <p:sp>
                <p:nvSpPr>
                  <p:cNvPr id="140340" name="Oval 52"/>
                  <p:cNvSpPr>
                    <a:spLocks noChangeArrowheads="1"/>
                  </p:cNvSpPr>
                  <p:nvPr/>
                </p:nvSpPr>
                <p:spPr bwMode="auto">
                  <a:xfrm>
                    <a:off x="2480" y="3375"/>
                    <a:ext cx="141" cy="142"/>
                  </a:xfrm>
                  <a:prstGeom prst="ellipse">
                    <a:avLst/>
                  </a:prstGeom>
                  <a:gradFill rotWithShape="1">
                    <a:gsLst>
                      <a:gs pos="0">
                        <a:srgbClr val="D11405"/>
                      </a:gs>
                      <a:gs pos="100000">
                        <a:schemeClr val="hlink">
                          <a:alpha val="70000"/>
                        </a:schemeClr>
                      </a:gs>
                    </a:gsLst>
                    <a:path path="shape">
                      <a:fillToRect l="50000" t="50000" r="50000" b="50000"/>
                    </a:path>
                  </a:gradFill>
                  <a:ln w="9525">
                    <a:noFill/>
                    <a:round/>
                    <a:headEnd/>
                    <a:tailEnd/>
                  </a:ln>
                  <a:effectLst>
                    <a:prstShdw prst="shdw17" dist="17961" dir="2700000">
                      <a:srgbClr val="005C5C">
                        <a:alpha val="74998"/>
                      </a:srgbClr>
                    </a:prstShdw>
                  </a:effectLst>
                </p:spPr>
                <p:txBody>
                  <a:bodyPr wrap="none" anchor="ctr">
                    <a:prstTxWarp prst="textNoShape">
                      <a:avLst/>
                    </a:prstTxWarp>
                  </a:bodyPr>
                  <a:lstStyle/>
                  <a:p>
                    <a:pPr>
                      <a:defRPr/>
                    </a:pPr>
                    <a:endParaRPr lang="en-US">
                      <a:ea typeface="+mn-ea"/>
                      <a:cs typeface="+mn-cs"/>
                    </a:endParaRPr>
                  </a:p>
                </p:txBody>
              </p:sp>
            </p:grpSp>
            <p:grpSp>
              <p:nvGrpSpPr>
                <p:cNvPr id="20" name="Group 53"/>
                <p:cNvGrpSpPr>
                  <a:grpSpLocks/>
                </p:cNvGrpSpPr>
                <p:nvPr/>
              </p:nvGrpSpPr>
              <p:grpSpPr bwMode="auto">
                <a:xfrm>
                  <a:off x="2039" y="2722"/>
                  <a:ext cx="93" cy="94"/>
                  <a:chOff x="2477" y="3375"/>
                  <a:chExt cx="147" cy="149"/>
                </a:xfrm>
              </p:grpSpPr>
              <p:sp>
                <p:nvSpPr>
                  <p:cNvPr id="271470" name="Oval 54"/>
                  <p:cNvSpPr>
                    <a:spLocks noChangeArrowheads="1"/>
                  </p:cNvSpPr>
                  <p:nvPr/>
                </p:nvSpPr>
                <p:spPr bwMode="auto">
                  <a:xfrm>
                    <a:off x="2483" y="3383"/>
                    <a:ext cx="141" cy="141"/>
                  </a:xfrm>
                  <a:prstGeom prst="ellipse">
                    <a:avLst/>
                  </a:prstGeom>
                  <a:solidFill>
                    <a:srgbClr val="969696"/>
                  </a:solidFill>
                  <a:ln w="9525">
                    <a:noFill/>
                    <a:round/>
                    <a:headEnd/>
                    <a:tailEnd/>
                  </a:ln>
                  <a:effectLst>
                    <a:prstShdw prst="shdw17" dist="17961" dir="2700000">
                      <a:srgbClr val="5A5A5A">
                        <a:alpha val="74997"/>
                      </a:srgbClr>
                    </a:prstShdw>
                  </a:effectLst>
                </p:spPr>
                <p:txBody>
                  <a:bodyPr wrap="none" anchor="ctr">
                    <a:prstTxWarp prst="textNoShape">
                      <a:avLst/>
                    </a:prstTxWarp>
                  </a:bodyPr>
                  <a:lstStyle/>
                  <a:p>
                    <a:endParaRPr lang="es-ES"/>
                  </a:p>
                </p:txBody>
              </p:sp>
              <p:sp>
                <p:nvSpPr>
                  <p:cNvPr id="140343" name="Oval 55"/>
                  <p:cNvSpPr>
                    <a:spLocks noChangeArrowheads="1"/>
                  </p:cNvSpPr>
                  <p:nvPr/>
                </p:nvSpPr>
                <p:spPr bwMode="auto">
                  <a:xfrm>
                    <a:off x="2477" y="3375"/>
                    <a:ext cx="141" cy="141"/>
                  </a:xfrm>
                  <a:prstGeom prst="ellipse">
                    <a:avLst/>
                  </a:prstGeom>
                  <a:gradFill rotWithShape="1">
                    <a:gsLst>
                      <a:gs pos="0">
                        <a:srgbClr val="D11405"/>
                      </a:gs>
                      <a:gs pos="100000">
                        <a:schemeClr val="hlink">
                          <a:alpha val="70000"/>
                        </a:schemeClr>
                      </a:gs>
                    </a:gsLst>
                    <a:path path="shape">
                      <a:fillToRect l="50000" t="50000" r="50000" b="50000"/>
                    </a:path>
                  </a:gradFill>
                  <a:ln w="9525">
                    <a:noFill/>
                    <a:round/>
                    <a:headEnd/>
                    <a:tailEnd/>
                  </a:ln>
                  <a:effectLst>
                    <a:prstShdw prst="shdw17" dist="17961" dir="2700000">
                      <a:srgbClr val="005C5C">
                        <a:alpha val="74998"/>
                      </a:srgbClr>
                    </a:prstShdw>
                  </a:effectLst>
                </p:spPr>
                <p:txBody>
                  <a:bodyPr wrap="none" anchor="ctr">
                    <a:prstTxWarp prst="textNoShape">
                      <a:avLst/>
                    </a:prstTxWarp>
                  </a:bodyPr>
                  <a:lstStyle/>
                  <a:p>
                    <a:pPr>
                      <a:defRPr/>
                    </a:pPr>
                    <a:endParaRPr lang="en-US">
                      <a:ea typeface="+mn-ea"/>
                      <a:cs typeface="+mn-cs"/>
                    </a:endParaRPr>
                  </a:p>
                </p:txBody>
              </p:sp>
            </p:grpSp>
            <p:grpSp>
              <p:nvGrpSpPr>
                <p:cNvPr id="21" name="Group 56"/>
                <p:cNvGrpSpPr>
                  <a:grpSpLocks/>
                </p:cNvGrpSpPr>
                <p:nvPr/>
              </p:nvGrpSpPr>
              <p:grpSpPr bwMode="auto">
                <a:xfrm>
                  <a:off x="1907" y="2598"/>
                  <a:ext cx="93" cy="94"/>
                  <a:chOff x="2477" y="3375"/>
                  <a:chExt cx="147" cy="149"/>
                </a:xfrm>
              </p:grpSpPr>
              <p:sp>
                <p:nvSpPr>
                  <p:cNvPr id="271468" name="Oval 57"/>
                  <p:cNvSpPr>
                    <a:spLocks noChangeArrowheads="1"/>
                  </p:cNvSpPr>
                  <p:nvPr/>
                </p:nvSpPr>
                <p:spPr bwMode="auto">
                  <a:xfrm>
                    <a:off x="2483" y="3383"/>
                    <a:ext cx="141" cy="141"/>
                  </a:xfrm>
                  <a:prstGeom prst="ellipse">
                    <a:avLst/>
                  </a:prstGeom>
                  <a:solidFill>
                    <a:srgbClr val="969696"/>
                  </a:solidFill>
                  <a:ln w="9525">
                    <a:noFill/>
                    <a:round/>
                    <a:headEnd/>
                    <a:tailEnd/>
                  </a:ln>
                  <a:effectLst>
                    <a:prstShdw prst="shdw17" dist="17961" dir="2700000">
                      <a:srgbClr val="5A5A5A">
                        <a:alpha val="74997"/>
                      </a:srgbClr>
                    </a:prstShdw>
                  </a:effectLst>
                </p:spPr>
                <p:txBody>
                  <a:bodyPr wrap="none" anchor="ctr">
                    <a:prstTxWarp prst="textNoShape">
                      <a:avLst/>
                    </a:prstTxWarp>
                  </a:bodyPr>
                  <a:lstStyle/>
                  <a:p>
                    <a:endParaRPr lang="es-ES"/>
                  </a:p>
                </p:txBody>
              </p:sp>
              <p:sp>
                <p:nvSpPr>
                  <p:cNvPr id="140346" name="Oval 58"/>
                  <p:cNvSpPr>
                    <a:spLocks noChangeArrowheads="1"/>
                  </p:cNvSpPr>
                  <p:nvPr/>
                </p:nvSpPr>
                <p:spPr bwMode="auto">
                  <a:xfrm>
                    <a:off x="2482" y="3375"/>
                    <a:ext cx="137" cy="141"/>
                  </a:xfrm>
                  <a:prstGeom prst="ellipse">
                    <a:avLst/>
                  </a:prstGeom>
                  <a:gradFill rotWithShape="1">
                    <a:gsLst>
                      <a:gs pos="0">
                        <a:srgbClr val="D11405"/>
                      </a:gs>
                      <a:gs pos="100000">
                        <a:schemeClr val="hlink">
                          <a:alpha val="70000"/>
                        </a:schemeClr>
                      </a:gs>
                    </a:gsLst>
                    <a:path path="shape">
                      <a:fillToRect l="50000" t="50000" r="50000" b="50000"/>
                    </a:path>
                  </a:gradFill>
                  <a:ln w="9525">
                    <a:noFill/>
                    <a:round/>
                    <a:headEnd/>
                    <a:tailEnd/>
                  </a:ln>
                  <a:effectLst>
                    <a:prstShdw prst="shdw17" dist="17961" dir="2700000">
                      <a:srgbClr val="005C5C">
                        <a:alpha val="74998"/>
                      </a:srgbClr>
                    </a:prstShdw>
                  </a:effectLst>
                </p:spPr>
                <p:txBody>
                  <a:bodyPr wrap="none" anchor="ctr">
                    <a:prstTxWarp prst="textNoShape">
                      <a:avLst/>
                    </a:prstTxWarp>
                  </a:bodyPr>
                  <a:lstStyle/>
                  <a:p>
                    <a:pPr>
                      <a:defRPr/>
                    </a:pPr>
                    <a:endParaRPr lang="en-US">
                      <a:ea typeface="+mn-ea"/>
                      <a:cs typeface="+mn-cs"/>
                    </a:endParaRPr>
                  </a:p>
                </p:txBody>
              </p:sp>
            </p:grpSp>
            <p:grpSp>
              <p:nvGrpSpPr>
                <p:cNvPr id="22" name="Group 59"/>
                <p:cNvGrpSpPr>
                  <a:grpSpLocks/>
                </p:cNvGrpSpPr>
                <p:nvPr/>
              </p:nvGrpSpPr>
              <p:grpSpPr bwMode="auto">
                <a:xfrm>
                  <a:off x="1903" y="2694"/>
                  <a:ext cx="105" cy="106"/>
                  <a:chOff x="2477" y="3375"/>
                  <a:chExt cx="147" cy="149"/>
                </a:xfrm>
              </p:grpSpPr>
              <p:sp>
                <p:nvSpPr>
                  <p:cNvPr id="271466" name="Oval 60"/>
                  <p:cNvSpPr>
                    <a:spLocks noChangeArrowheads="1"/>
                  </p:cNvSpPr>
                  <p:nvPr/>
                </p:nvSpPr>
                <p:spPr bwMode="auto">
                  <a:xfrm>
                    <a:off x="2483" y="3383"/>
                    <a:ext cx="141" cy="141"/>
                  </a:xfrm>
                  <a:prstGeom prst="ellipse">
                    <a:avLst/>
                  </a:prstGeom>
                  <a:solidFill>
                    <a:srgbClr val="969696"/>
                  </a:solidFill>
                  <a:ln w="9525">
                    <a:noFill/>
                    <a:round/>
                    <a:headEnd/>
                    <a:tailEnd/>
                  </a:ln>
                  <a:effectLst>
                    <a:prstShdw prst="shdw17" dist="17961" dir="2700000">
                      <a:srgbClr val="5A5A5A">
                        <a:alpha val="74997"/>
                      </a:srgbClr>
                    </a:prstShdw>
                  </a:effectLst>
                </p:spPr>
                <p:txBody>
                  <a:bodyPr wrap="none" anchor="ctr">
                    <a:prstTxWarp prst="textNoShape">
                      <a:avLst/>
                    </a:prstTxWarp>
                  </a:bodyPr>
                  <a:lstStyle/>
                  <a:p>
                    <a:endParaRPr lang="es-ES"/>
                  </a:p>
                </p:txBody>
              </p:sp>
              <p:sp>
                <p:nvSpPr>
                  <p:cNvPr id="140349" name="Oval 61"/>
                  <p:cNvSpPr>
                    <a:spLocks noChangeArrowheads="1"/>
                  </p:cNvSpPr>
                  <p:nvPr/>
                </p:nvSpPr>
                <p:spPr bwMode="auto">
                  <a:xfrm>
                    <a:off x="2481" y="3371"/>
                    <a:ext cx="137" cy="144"/>
                  </a:xfrm>
                  <a:prstGeom prst="ellipse">
                    <a:avLst/>
                  </a:prstGeom>
                  <a:gradFill rotWithShape="1">
                    <a:gsLst>
                      <a:gs pos="0">
                        <a:srgbClr val="D11405"/>
                      </a:gs>
                      <a:gs pos="100000">
                        <a:schemeClr val="hlink">
                          <a:alpha val="70000"/>
                        </a:schemeClr>
                      </a:gs>
                    </a:gsLst>
                    <a:path path="shape">
                      <a:fillToRect l="50000" t="50000" r="50000" b="50000"/>
                    </a:path>
                  </a:gradFill>
                  <a:ln w="9525">
                    <a:noFill/>
                    <a:round/>
                    <a:headEnd/>
                    <a:tailEnd/>
                  </a:ln>
                  <a:effectLst>
                    <a:prstShdw prst="shdw17" dist="17961" dir="2700000">
                      <a:srgbClr val="005C5C">
                        <a:alpha val="74998"/>
                      </a:srgbClr>
                    </a:prstShdw>
                  </a:effectLst>
                </p:spPr>
                <p:txBody>
                  <a:bodyPr wrap="none" anchor="ctr">
                    <a:prstTxWarp prst="textNoShape">
                      <a:avLst/>
                    </a:prstTxWarp>
                  </a:bodyPr>
                  <a:lstStyle/>
                  <a:p>
                    <a:pPr>
                      <a:defRPr/>
                    </a:pPr>
                    <a:endParaRPr lang="en-US">
                      <a:ea typeface="+mn-ea"/>
                      <a:cs typeface="+mn-cs"/>
                    </a:endParaRPr>
                  </a:p>
                </p:txBody>
              </p:sp>
            </p:grpSp>
            <p:grpSp>
              <p:nvGrpSpPr>
                <p:cNvPr id="23" name="Group 62"/>
                <p:cNvGrpSpPr>
                  <a:grpSpLocks/>
                </p:cNvGrpSpPr>
                <p:nvPr/>
              </p:nvGrpSpPr>
              <p:grpSpPr bwMode="auto">
                <a:xfrm>
                  <a:off x="1850" y="2651"/>
                  <a:ext cx="74" cy="75"/>
                  <a:chOff x="2477" y="3375"/>
                  <a:chExt cx="147" cy="149"/>
                </a:xfrm>
              </p:grpSpPr>
              <p:sp>
                <p:nvSpPr>
                  <p:cNvPr id="271464" name="Oval 63"/>
                  <p:cNvSpPr>
                    <a:spLocks noChangeArrowheads="1"/>
                  </p:cNvSpPr>
                  <p:nvPr/>
                </p:nvSpPr>
                <p:spPr bwMode="auto">
                  <a:xfrm>
                    <a:off x="2483" y="3383"/>
                    <a:ext cx="141" cy="141"/>
                  </a:xfrm>
                  <a:prstGeom prst="ellipse">
                    <a:avLst/>
                  </a:prstGeom>
                  <a:solidFill>
                    <a:srgbClr val="969696"/>
                  </a:solidFill>
                  <a:ln w="9525">
                    <a:noFill/>
                    <a:round/>
                    <a:headEnd/>
                    <a:tailEnd/>
                  </a:ln>
                  <a:effectLst>
                    <a:prstShdw prst="shdw17" dist="17961" dir="2700000">
                      <a:srgbClr val="5A5A5A">
                        <a:alpha val="74997"/>
                      </a:srgbClr>
                    </a:prstShdw>
                  </a:effectLst>
                </p:spPr>
                <p:txBody>
                  <a:bodyPr wrap="none" anchor="ctr">
                    <a:prstTxWarp prst="textNoShape">
                      <a:avLst/>
                    </a:prstTxWarp>
                  </a:bodyPr>
                  <a:lstStyle/>
                  <a:p>
                    <a:endParaRPr lang="es-ES"/>
                  </a:p>
                </p:txBody>
              </p:sp>
              <p:sp>
                <p:nvSpPr>
                  <p:cNvPr id="140352" name="Oval 64"/>
                  <p:cNvSpPr>
                    <a:spLocks noChangeArrowheads="1"/>
                  </p:cNvSpPr>
                  <p:nvPr/>
                </p:nvSpPr>
                <p:spPr bwMode="auto">
                  <a:xfrm>
                    <a:off x="2476" y="3375"/>
                    <a:ext cx="142" cy="142"/>
                  </a:xfrm>
                  <a:prstGeom prst="ellipse">
                    <a:avLst/>
                  </a:prstGeom>
                  <a:gradFill rotWithShape="1">
                    <a:gsLst>
                      <a:gs pos="0">
                        <a:srgbClr val="D11405"/>
                      </a:gs>
                      <a:gs pos="100000">
                        <a:schemeClr val="hlink">
                          <a:alpha val="70000"/>
                        </a:schemeClr>
                      </a:gs>
                    </a:gsLst>
                    <a:path path="shape">
                      <a:fillToRect l="50000" t="50000" r="50000" b="50000"/>
                    </a:path>
                  </a:gradFill>
                  <a:ln w="9525">
                    <a:noFill/>
                    <a:round/>
                    <a:headEnd/>
                    <a:tailEnd/>
                  </a:ln>
                  <a:effectLst>
                    <a:prstShdw prst="shdw17" dist="17961" dir="2700000">
                      <a:srgbClr val="005C5C">
                        <a:alpha val="74998"/>
                      </a:srgbClr>
                    </a:prstShdw>
                  </a:effectLst>
                </p:spPr>
                <p:txBody>
                  <a:bodyPr wrap="none" anchor="ctr">
                    <a:prstTxWarp prst="textNoShape">
                      <a:avLst/>
                    </a:prstTxWarp>
                  </a:bodyPr>
                  <a:lstStyle/>
                  <a:p>
                    <a:pPr>
                      <a:defRPr/>
                    </a:pPr>
                    <a:endParaRPr lang="en-US">
                      <a:ea typeface="+mn-ea"/>
                      <a:cs typeface="+mn-cs"/>
                    </a:endParaRPr>
                  </a:p>
                </p:txBody>
              </p:sp>
            </p:grpSp>
          </p:grpSp>
        </p:grpSp>
        <p:grpSp>
          <p:nvGrpSpPr>
            <p:cNvPr id="24" name="Group 65"/>
            <p:cNvGrpSpPr>
              <a:grpSpLocks/>
            </p:cNvGrpSpPr>
            <p:nvPr/>
          </p:nvGrpSpPr>
          <p:grpSpPr bwMode="auto">
            <a:xfrm>
              <a:off x="733" y="3416"/>
              <a:ext cx="1460" cy="785"/>
              <a:chOff x="793" y="3284"/>
              <a:chExt cx="1460" cy="785"/>
            </a:xfrm>
          </p:grpSpPr>
          <p:sp>
            <p:nvSpPr>
              <p:cNvPr id="271428" name="Text Box 66"/>
              <p:cNvSpPr txBox="1">
                <a:spLocks noChangeArrowheads="1"/>
              </p:cNvSpPr>
              <p:nvPr/>
            </p:nvSpPr>
            <p:spPr bwMode="auto">
              <a:xfrm>
                <a:off x="793" y="3877"/>
                <a:ext cx="1460" cy="192"/>
              </a:xfrm>
              <a:prstGeom prst="rect">
                <a:avLst/>
              </a:prstGeom>
              <a:noFill/>
              <a:ln w="9525">
                <a:noFill/>
                <a:miter lim="800000"/>
                <a:headEnd/>
                <a:tailEnd/>
              </a:ln>
            </p:spPr>
            <p:txBody>
              <a:bodyPr>
                <a:prstTxWarp prst="textNoShape">
                  <a:avLst/>
                </a:prstTxWarp>
                <a:spAutoFit/>
              </a:bodyPr>
              <a:lstStyle/>
              <a:p>
                <a:pPr algn="ctr">
                  <a:spcBef>
                    <a:spcPct val="50000"/>
                  </a:spcBef>
                </a:pPr>
                <a:r>
                  <a:rPr lang="en-US" sz="1400" b="1"/>
                  <a:t>Apoptosis Resistance</a:t>
                </a:r>
              </a:p>
            </p:txBody>
          </p:sp>
          <p:grpSp>
            <p:nvGrpSpPr>
              <p:cNvPr id="25" name="Group 67"/>
              <p:cNvGrpSpPr>
                <a:grpSpLocks/>
              </p:cNvGrpSpPr>
              <p:nvPr/>
            </p:nvGrpSpPr>
            <p:grpSpPr bwMode="auto">
              <a:xfrm rot="-991618">
                <a:off x="1217" y="3284"/>
                <a:ext cx="613" cy="615"/>
                <a:chOff x="1040" y="3415"/>
                <a:chExt cx="613" cy="615"/>
              </a:xfrm>
            </p:grpSpPr>
            <p:sp>
              <p:nvSpPr>
                <p:cNvPr id="140356" name="Freeform 68"/>
                <p:cNvSpPr>
                  <a:spLocks/>
                </p:cNvSpPr>
                <p:nvPr/>
              </p:nvSpPr>
              <p:spPr bwMode="auto">
                <a:xfrm>
                  <a:off x="1040" y="3415"/>
                  <a:ext cx="613" cy="615"/>
                </a:xfrm>
                <a:custGeom>
                  <a:avLst/>
                  <a:gdLst/>
                  <a:ahLst/>
                  <a:cxnLst>
                    <a:cxn ang="0">
                      <a:pos x="156" y="420"/>
                    </a:cxn>
                    <a:cxn ang="0">
                      <a:pos x="0" y="495"/>
                    </a:cxn>
                    <a:cxn ang="0">
                      <a:pos x="157" y="634"/>
                    </a:cxn>
                    <a:cxn ang="0">
                      <a:pos x="123" y="783"/>
                    </a:cxn>
                    <a:cxn ang="0">
                      <a:pos x="315" y="783"/>
                    </a:cxn>
                    <a:cxn ang="0">
                      <a:pos x="297" y="948"/>
                    </a:cxn>
                    <a:cxn ang="0">
                      <a:pos x="463" y="879"/>
                    </a:cxn>
                    <a:cxn ang="0">
                      <a:pos x="445" y="1079"/>
                    </a:cxn>
                    <a:cxn ang="0">
                      <a:pos x="533" y="1062"/>
                    </a:cxn>
                    <a:cxn ang="0">
                      <a:pos x="637" y="896"/>
                    </a:cxn>
                    <a:cxn ang="0">
                      <a:pos x="732" y="1092"/>
                    </a:cxn>
                    <a:cxn ang="0">
                      <a:pos x="768" y="887"/>
                    </a:cxn>
                    <a:cxn ang="0">
                      <a:pos x="1074" y="887"/>
                    </a:cxn>
                    <a:cxn ang="0">
                      <a:pos x="960" y="765"/>
                    </a:cxn>
                    <a:cxn ang="0">
                      <a:pos x="856" y="669"/>
                    </a:cxn>
                    <a:cxn ang="0">
                      <a:pos x="1021" y="495"/>
                    </a:cxn>
                    <a:cxn ang="0">
                      <a:pos x="681" y="512"/>
                    </a:cxn>
                    <a:cxn ang="0">
                      <a:pos x="882" y="276"/>
                    </a:cxn>
                    <a:cxn ang="0">
                      <a:pos x="646" y="233"/>
                    </a:cxn>
                    <a:cxn ang="0">
                      <a:pos x="575" y="1"/>
                    </a:cxn>
                    <a:cxn ang="0">
                      <a:pos x="427" y="237"/>
                    </a:cxn>
                    <a:cxn ang="0">
                      <a:pos x="365" y="132"/>
                    </a:cxn>
                    <a:cxn ang="0">
                      <a:pos x="252" y="36"/>
                    </a:cxn>
                    <a:cxn ang="0">
                      <a:pos x="252" y="307"/>
                    </a:cxn>
                    <a:cxn ang="0">
                      <a:pos x="108" y="132"/>
                    </a:cxn>
                    <a:cxn ang="0">
                      <a:pos x="156" y="420"/>
                    </a:cxn>
                  </a:cxnLst>
                  <a:rect l="0" t="0" r="r" b="b"/>
                  <a:pathLst>
                    <a:path w="1106" h="1109">
                      <a:moveTo>
                        <a:pt x="156" y="420"/>
                      </a:moveTo>
                      <a:cubicBezTo>
                        <a:pt x="138" y="480"/>
                        <a:pt x="0" y="459"/>
                        <a:pt x="0" y="495"/>
                      </a:cubicBezTo>
                      <a:cubicBezTo>
                        <a:pt x="0" y="531"/>
                        <a:pt x="136" y="586"/>
                        <a:pt x="157" y="634"/>
                      </a:cubicBezTo>
                      <a:cubicBezTo>
                        <a:pt x="178" y="682"/>
                        <a:pt x="97" y="758"/>
                        <a:pt x="123" y="783"/>
                      </a:cubicBezTo>
                      <a:cubicBezTo>
                        <a:pt x="149" y="808"/>
                        <a:pt x="286" y="756"/>
                        <a:pt x="315" y="783"/>
                      </a:cubicBezTo>
                      <a:cubicBezTo>
                        <a:pt x="344" y="810"/>
                        <a:pt x="272" y="932"/>
                        <a:pt x="297" y="948"/>
                      </a:cubicBezTo>
                      <a:cubicBezTo>
                        <a:pt x="322" y="964"/>
                        <a:pt x="438" y="857"/>
                        <a:pt x="463" y="879"/>
                      </a:cubicBezTo>
                      <a:cubicBezTo>
                        <a:pt x="488" y="901"/>
                        <a:pt x="433" y="1049"/>
                        <a:pt x="445" y="1079"/>
                      </a:cubicBezTo>
                      <a:cubicBezTo>
                        <a:pt x="457" y="1109"/>
                        <a:pt x="501" y="1092"/>
                        <a:pt x="533" y="1062"/>
                      </a:cubicBezTo>
                      <a:cubicBezTo>
                        <a:pt x="565" y="1032"/>
                        <a:pt x="604" y="891"/>
                        <a:pt x="637" y="896"/>
                      </a:cubicBezTo>
                      <a:cubicBezTo>
                        <a:pt x="670" y="901"/>
                        <a:pt x="710" y="1093"/>
                        <a:pt x="732" y="1092"/>
                      </a:cubicBezTo>
                      <a:cubicBezTo>
                        <a:pt x="754" y="1091"/>
                        <a:pt x="711" y="921"/>
                        <a:pt x="768" y="887"/>
                      </a:cubicBezTo>
                      <a:cubicBezTo>
                        <a:pt x="825" y="853"/>
                        <a:pt x="1042" y="907"/>
                        <a:pt x="1074" y="887"/>
                      </a:cubicBezTo>
                      <a:cubicBezTo>
                        <a:pt x="1106" y="867"/>
                        <a:pt x="996" y="801"/>
                        <a:pt x="960" y="765"/>
                      </a:cubicBezTo>
                      <a:cubicBezTo>
                        <a:pt x="924" y="729"/>
                        <a:pt x="846" y="714"/>
                        <a:pt x="856" y="669"/>
                      </a:cubicBezTo>
                      <a:cubicBezTo>
                        <a:pt x="866" y="624"/>
                        <a:pt x="1050" y="521"/>
                        <a:pt x="1021" y="495"/>
                      </a:cubicBezTo>
                      <a:cubicBezTo>
                        <a:pt x="992" y="469"/>
                        <a:pt x="704" y="548"/>
                        <a:pt x="681" y="512"/>
                      </a:cubicBezTo>
                      <a:cubicBezTo>
                        <a:pt x="658" y="476"/>
                        <a:pt x="888" y="322"/>
                        <a:pt x="882" y="276"/>
                      </a:cubicBezTo>
                      <a:cubicBezTo>
                        <a:pt x="876" y="230"/>
                        <a:pt x="697" y="279"/>
                        <a:pt x="646" y="233"/>
                      </a:cubicBezTo>
                      <a:cubicBezTo>
                        <a:pt x="595" y="187"/>
                        <a:pt x="611" y="0"/>
                        <a:pt x="575" y="1"/>
                      </a:cubicBezTo>
                      <a:cubicBezTo>
                        <a:pt x="539" y="2"/>
                        <a:pt x="462" y="215"/>
                        <a:pt x="427" y="237"/>
                      </a:cubicBezTo>
                      <a:cubicBezTo>
                        <a:pt x="392" y="259"/>
                        <a:pt x="394" y="165"/>
                        <a:pt x="365" y="132"/>
                      </a:cubicBezTo>
                      <a:cubicBezTo>
                        <a:pt x="336" y="99"/>
                        <a:pt x="271" y="7"/>
                        <a:pt x="252" y="36"/>
                      </a:cubicBezTo>
                      <a:cubicBezTo>
                        <a:pt x="233" y="65"/>
                        <a:pt x="276" y="291"/>
                        <a:pt x="252" y="307"/>
                      </a:cubicBezTo>
                      <a:cubicBezTo>
                        <a:pt x="228" y="323"/>
                        <a:pt x="124" y="113"/>
                        <a:pt x="108" y="132"/>
                      </a:cubicBezTo>
                      <a:cubicBezTo>
                        <a:pt x="92" y="151"/>
                        <a:pt x="140" y="341"/>
                        <a:pt x="156" y="420"/>
                      </a:cubicBezTo>
                      <a:close/>
                    </a:path>
                  </a:pathLst>
                </a:custGeom>
                <a:gradFill rotWithShape="1">
                  <a:gsLst>
                    <a:gs pos="0">
                      <a:schemeClr val="bg2">
                        <a:alpha val="0"/>
                      </a:schemeClr>
                    </a:gs>
                    <a:gs pos="100000">
                      <a:schemeClr val="bg2">
                        <a:gamma/>
                        <a:tint val="48627"/>
                        <a:invGamma/>
                        <a:alpha val="31000"/>
                      </a:schemeClr>
                    </a:gs>
                  </a:gsLst>
                  <a:path path="rect">
                    <a:fillToRect l="50000" t="50000" r="50000" b="50000"/>
                  </a:path>
                </a:gradFill>
                <a:ln w="12700" cap="flat" cmpd="sng">
                  <a:solidFill>
                    <a:schemeClr val="bg2"/>
                  </a:solidFill>
                  <a:prstDash val="dash"/>
                  <a:round/>
                  <a:headEnd/>
                  <a:tailEnd/>
                </a:ln>
                <a:effectLst/>
              </p:spPr>
              <p:txBody>
                <a:bodyPr/>
                <a:lstStyle/>
                <a:p>
                  <a:pPr>
                    <a:defRPr/>
                  </a:pPr>
                  <a:endParaRPr lang="en-US">
                    <a:ea typeface="+mn-ea"/>
                    <a:cs typeface="+mn-cs"/>
                  </a:endParaRPr>
                </a:p>
              </p:txBody>
            </p:sp>
            <p:grpSp>
              <p:nvGrpSpPr>
                <p:cNvPr id="26" name="Group 69"/>
                <p:cNvGrpSpPr>
                  <a:grpSpLocks/>
                </p:cNvGrpSpPr>
                <p:nvPr/>
              </p:nvGrpSpPr>
              <p:grpSpPr bwMode="auto">
                <a:xfrm>
                  <a:off x="1306" y="3548"/>
                  <a:ext cx="63" cy="107"/>
                  <a:chOff x="384" y="2640"/>
                  <a:chExt cx="200" cy="336"/>
                </a:xfrm>
              </p:grpSpPr>
              <p:sp>
                <p:nvSpPr>
                  <p:cNvPr id="271441" name="Freeform 70"/>
                  <p:cNvSpPr>
                    <a:spLocks/>
                  </p:cNvSpPr>
                  <p:nvPr/>
                </p:nvSpPr>
                <p:spPr bwMode="auto">
                  <a:xfrm flipH="1">
                    <a:off x="384" y="2640"/>
                    <a:ext cx="152" cy="336"/>
                  </a:xfrm>
                  <a:custGeom>
                    <a:avLst/>
                    <a:gdLst>
                      <a:gd name="T0" fmla="*/ 8 w 152"/>
                      <a:gd name="T1" fmla="*/ 0 h 336"/>
                      <a:gd name="T2" fmla="*/ 104 w 152"/>
                      <a:gd name="T3" fmla="*/ 96 h 336"/>
                      <a:gd name="T4" fmla="*/ 8 w 152"/>
                      <a:gd name="T5" fmla="*/ 240 h 336"/>
                      <a:gd name="T6" fmla="*/ 152 w 152"/>
                      <a:gd name="T7" fmla="*/ 336 h 336"/>
                      <a:gd name="T8" fmla="*/ 0 60000 65536"/>
                      <a:gd name="T9" fmla="*/ 0 60000 65536"/>
                      <a:gd name="T10" fmla="*/ 0 60000 65536"/>
                      <a:gd name="T11" fmla="*/ 0 60000 65536"/>
                      <a:gd name="T12" fmla="*/ 0 w 152"/>
                      <a:gd name="T13" fmla="*/ 0 h 336"/>
                      <a:gd name="T14" fmla="*/ 152 w 152"/>
                      <a:gd name="T15" fmla="*/ 336 h 336"/>
                    </a:gdLst>
                    <a:ahLst/>
                    <a:cxnLst>
                      <a:cxn ang="T8">
                        <a:pos x="T0" y="T1"/>
                      </a:cxn>
                      <a:cxn ang="T9">
                        <a:pos x="T2" y="T3"/>
                      </a:cxn>
                      <a:cxn ang="T10">
                        <a:pos x="T4" y="T5"/>
                      </a:cxn>
                      <a:cxn ang="T11">
                        <a:pos x="T6" y="T7"/>
                      </a:cxn>
                    </a:cxnLst>
                    <a:rect l="T12" t="T13" r="T14" b="T15"/>
                    <a:pathLst>
                      <a:path w="152" h="336">
                        <a:moveTo>
                          <a:pt x="8" y="0"/>
                        </a:moveTo>
                        <a:cubicBezTo>
                          <a:pt x="56" y="28"/>
                          <a:pt x="104" y="56"/>
                          <a:pt x="104" y="96"/>
                        </a:cubicBezTo>
                        <a:cubicBezTo>
                          <a:pt x="104" y="136"/>
                          <a:pt x="0" y="200"/>
                          <a:pt x="8" y="240"/>
                        </a:cubicBezTo>
                        <a:cubicBezTo>
                          <a:pt x="16" y="280"/>
                          <a:pt x="136" y="320"/>
                          <a:pt x="152" y="336"/>
                        </a:cubicBezTo>
                      </a:path>
                    </a:pathLst>
                  </a:custGeom>
                  <a:noFill/>
                  <a:ln w="19050">
                    <a:solidFill>
                      <a:srgbClr val="CC6600"/>
                    </a:solidFill>
                    <a:round/>
                    <a:headEnd/>
                    <a:tailEnd/>
                  </a:ln>
                  <a:effectLst>
                    <a:prstShdw prst="shdw17" dist="17961" dir="13500000">
                      <a:srgbClr val="7A3D00">
                        <a:alpha val="74997"/>
                      </a:srgbClr>
                    </a:prstShdw>
                  </a:effectLst>
                </p:spPr>
                <p:txBody>
                  <a:bodyPr>
                    <a:prstTxWarp prst="textNoShape">
                      <a:avLst/>
                    </a:prstTxWarp>
                  </a:bodyPr>
                  <a:lstStyle/>
                  <a:p>
                    <a:endParaRPr lang="es-ES"/>
                  </a:p>
                </p:txBody>
              </p:sp>
              <p:sp>
                <p:nvSpPr>
                  <p:cNvPr id="271442" name="Freeform 71"/>
                  <p:cNvSpPr>
                    <a:spLocks/>
                  </p:cNvSpPr>
                  <p:nvPr/>
                </p:nvSpPr>
                <p:spPr bwMode="auto">
                  <a:xfrm>
                    <a:off x="432" y="2640"/>
                    <a:ext cx="152" cy="336"/>
                  </a:xfrm>
                  <a:custGeom>
                    <a:avLst/>
                    <a:gdLst>
                      <a:gd name="T0" fmla="*/ 8 w 152"/>
                      <a:gd name="T1" fmla="*/ 0 h 336"/>
                      <a:gd name="T2" fmla="*/ 104 w 152"/>
                      <a:gd name="T3" fmla="*/ 96 h 336"/>
                      <a:gd name="T4" fmla="*/ 8 w 152"/>
                      <a:gd name="T5" fmla="*/ 240 h 336"/>
                      <a:gd name="T6" fmla="*/ 152 w 152"/>
                      <a:gd name="T7" fmla="*/ 336 h 336"/>
                      <a:gd name="T8" fmla="*/ 0 60000 65536"/>
                      <a:gd name="T9" fmla="*/ 0 60000 65536"/>
                      <a:gd name="T10" fmla="*/ 0 60000 65536"/>
                      <a:gd name="T11" fmla="*/ 0 60000 65536"/>
                      <a:gd name="T12" fmla="*/ 0 w 152"/>
                      <a:gd name="T13" fmla="*/ 0 h 336"/>
                      <a:gd name="T14" fmla="*/ 152 w 152"/>
                      <a:gd name="T15" fmla="*/ 336 h 336"/>
                    </a:gdLst>
                    <a:ahLst/>
                    <a:cxnLst>
                      <a:cxn ang="T8">
                        <a:pos x="T0" y="T1"/>
                      </a:cxn>
                      <a:cxn ang="T9">
                        <a:pos x="T2" y="T3"/>
                      </a:cxn>
                      <a:cxn ang="T10">
                        <a:pos x="T4" y="T5"/>
                      </a:cxn>
                      <a:cxn ang="T11">
                        <a:pos x="T6" y="T7"/>
                      </a:cxn>
                    </a:cxnLst>
                    <a:rect l="T12" t="T13" r="T14" b="T15"/>
                    <a:pathLst>
                      <a:path w="152" h="336">
                        <a:moveTo>
                          <a:pt x="8" y="0"/>
                        </a:moveTo>
                        <a:cubicBezTo>
                          <a:pt x="56" y="28"/>
                          <a:pt x="104" y="56"/>
                          <a:pt x="104" y="96"/>
                        </a:cubicBezTo>
                        <a:cubicBezTo>
                          <a:pt x="104" y="136"/>
                          <a:pt x="0" y="200"/>
                          <a:pt x="8" y="240"/>
                        </a:cubicBezTo>
                        <a:cubicBezTo>
                          <a:pt x="16" y="280"/>
                          <a:pt x="136" y="320"/>
                          <a:pt x="152" y="336"/>
                        </a:cubicBezTo>
                      </a:path>
                    </a:pathLst>
                  </a:custGeom>
                  <a:noFill/>
                  <a:ln w="19050">
                    <a:solidFill>
                      <a:srgbClr val="CC6600"/>
                    </a:solidFill>
                    <a:round/>
                    <a:headEnd/>
                    <a:tailEnd/>
                  </a:ln>
                  <a:effectLst>
                    <a:prstShdw prst="shdw17" dist="17961" dir="13500000">
                      <a:srgbClr val="7A3D00">
                        <a:alpha val="74997"/>
                      </a:srgbClr>
                    </a:prstShdw>
                  </a:effectLst>
                </p:spPr>
                <p:txBody>
                  <a:bodyPr>
                    <a:prstTxWarp prst="textNoShape">
                      <a:avLst/>
                    </a:prstTxWarp>
                  </a:bodyPr>
                  <a:lstStyle/>
                  <a:p>
                    <a:endParaRPr lang="es-ES"/>
                  </a:p>
                </p:txBody>
              </p:sp>
            </p:grpSp>
            <p:grpSp>
              <p:nvGrpSpPr>
                <p:cNvPr id="27" name="Group 72"/>
                <p:cNvGrpSpPr>
                  <a:grpSpLocks/>
                </p:cNvGrpSpPr>
                <p:nvPr/>
              </p:nvGrpSpPr>
              <p:grpSpPr bwMode="auto">
                <a:xfrm rot="-2975221">
                  <a:off x="1173" y="3601"/>
                  <a:ext cx="63" cy="107"/>
                  <a:chOff x="384" y="2640"/>
                  <a:chExt cx="200" cy="336"/>
                </a:xfrm>
              </p:grpSpPr>
              <p:sp>
                <p:nvSpPr>
                  <p:cNvPr id="271439" name="Freeform 73"/>
                  <p:cNvSpPr>
                    <a:spLocks/>
                  </p:cNvSpPr>
                  <p:nvPr/>
                </p:nvSpPr>
                <p:spPr bwMode="auto">
                  <a:xfrm flipH="1">
                    <a:off x="384" y="2640"/>
                    <a:ext cx="152" cy="336"/>
                  </a:xfrm>
                  <a:custGeom>
                    <a:avLst/>
                    <a:gdLst>
                      <a:gd name="T0" fmla="*/ 8 w 152"/>
                      <a:gd name="T1" fmla="*/ 0 h 336"/>
                      <a:gd name="T2" fmla="*/ 104 w 152"/>
                      <a:gd name="T3" fmla="*/ 96 h 336"/>
                      <a:gd name="T4" fmla="*/ 8 w 152"/>
                      <a:gd name="T5" fmla="*/ 240 h 336"/>
                      <a:gd name="T6" fmla="*/ 152 w 152"/>
                      <a:gd name="T7" fmla="*/ 336 h 336"/>
                      <a:gd name="T8" fmla="*/ 0 60000 65536"/>
                      <a:gd name="T9" fmla="*/ 0 60000 65536"/>
                      <a:gd name="T10" fmla="*/ 0 60000 65536"/>
                      <a:gd name="T11" fmla="*/ 0 60000 65536"/>
                      <a:gd name="T12" fmla="*/ 0 w 152"/>
                      <a:gd name="T13" fmla="*/ 0 h 336"/>
                      <a:gd name="T14" fmla="*/ 152 w 152"/>
                      <a:gd name="T15" fmla="*/ 336 h 336"/>
                    </a:gdLst>
                    <a:ahLst/>
                    <a:cxnLst>
                      <a:cxn ang="T8">
                        <a:pos x="T0" y="T1"/>
                      </a:cxn>
                      <a:cxn ang="T9">
                        <a:pos x="T2" y="T3"/>
                      </a:cxn>
                      <a:cxn ang="T10">
                        <a:pos x="T4" y="T5"/>
                      </a:cxn>
                      <a:cxn ang="T11">
                        <a:pos x="T6" y="T7"/>
                      </a:cxn>
                    </a:cxnLst>
                    <a:rect l="T12" t="T13" r="T14" b="T15"/>
                    <a:pathLst>
                      <a:path w="152" h="336">
                        <a:moveTo>
                          <a:pt x="8" y="0"/>
                        </a:moveTo>
                        <a:cubicBezTo>
                          <a:pt x="56" y="28"/>
                          <a:pt x="104" y="56"/>
                          <a:pt x="104" y="96"/>
                        </a:cubicBezTo>
                        <a:cubicBezTo>
                          <a:pt x="104" y="136"/>
                          <a:pt x="0" y="200"/>
                          <a:pt x="8" y="240"/>
                        </a:cubicBezTo>
                        <a:cubicBezTo>
                          <a:pt x="16" y="280"/>
                          <a:pt x="136" y="320"/>
                          <a:pt x="152" y="336"/>
                        </a:cubicBezTo>
                      </a:path>
                    </a:pathLst>
                  </a:custGeom>
                  <a:noFill/>
                  <a:ln w="19050">
                    <a:solidFill>
                      <a:srgbClr val="CC6600"/>
                    </a:solidFill>
                    <a:round/>
                    <a:headEnd/>
                    <a:tailEnd/>
                  </a:ln>
                  <a:effectLst>
                    <a:prstShdw prst="shdw17" dist="17961" dir="13500000">
                      <a:srgbClr val="7A3D00">
                        <a:alpha val="74997"/>
                      </a:srgbClr>
                    </a:prstShdw>
                  </a:effectLst>
                </p:spPr>
                <p:txBody>
                  <a:bodyPr>
                    <a:prstTxWarp prst="textNoShape">
                      <a:avLst/>
                    </a:prstTxWarp>
                  </a:bodyPr>
                  <a:lstStyle/>
                  <a:p>
                    <a:endParaRPr lang="es-ES"/>
                  </a:p>
                </p:txBody>
              </p:sp>
              <p:sp>
                <p:nvSpPr>
                  <p:cNvPr id="271440" name="Freeform 74"/>
                  <p:cNvSpPr>
                    <a:spLocks/>
                  </p:cNvSpPr>
                  <p:nvPr/>
                </p:nvSpPr>
                <p:spPr bwMode="auto">
                  <a:xfrm>
                    <a:off x="432" y="2640"/>
                    <a:ext cx="152" cy="336"/>
                  </a:xfrm>
                  <a:custGeom>
                    <a:avLst/>
                    <a:gdLst>
                      <a:gd name="T0" fmla="*/ 8 w 152"/>
                      <a:gd name="T1" fmla="*/ 0 h 336"/>
                      <a:gd name="T2" fmla="*/ 104 w 152"/>
                      <a:gd name="T3" fmla="*/ 96 h 336"/>
                      <a:gd name="T4" fmla="*/ 8 w 152"/>
                      <a:gd name="T5" fmla="*/ 240 h 336"/>
                      <a:gd name="T6" fmla="*/ 152 w 152"/>
                      <a:gd name="T7" fmla="*/ 336 h 336"/>
                      <a:gd name="T8" fmla="*/ 0 60000 65536"/>
                      <a:gd name="T9" fmla="*/ 0 60000 65536"/>
                      <a:gd name="T10" fmla="*/ 0 60000 65536"/>
                      <a:gd name="T11" fmla="*/ 0 60000 65536"/>
                      <a:gd name="T12" fmla="*/ 0 w 152"/>
                      <a:gd name="T13" fmla="*/ 0 h 336"/>
                      <a:gd name="T14" fmla="*/ 152 w 152"/>
                      <a:gd name="T15" fmla="*/ 336 h 336"/>
                    </a:gdLst>
                    <a:ahLst/>
                    <a:cxnLst>
                      <a:cxn ang="T8">
                        <a:pos x="T0" y="T1"/>
                      </a:cxn>
                      <a:cxn ang="T9">
                        <a:pos x="T2" y="T3"/>
                      </a:cxn>
                      <a:cxn ang="T10">
                        <a:pos x="T4" y="T5"/>
                      </a:cxn>
                      <a:cxn ang="T11">
                        <a:pos x="T6" y="T7"/>
                      </a:cxn>
                    </a:cxnLst>
                    <a:rect l="T12" t="T13" r="T14" b="T15"/>
                    <a:pathLst>
                      <a:path w="152" h="336">
                        <a:moveTo>
                          <a:pt x="8" y="0"/>
                        </a:moveTo>
                        <a:cubicBezTo>
                          <a:pt x="56" y="28"/>
                          <a:pt x="104" y="56"/>
                          <a:pt x="104" y="96"/>
                        </a:cubicBezTo>
                        <a:cubicBezTo>
                          <a:pt x="104" y="136"/>
                          <a:pt x="0" y="200"/>
                          <a:pt x="8" y="240"/>
                        </a:cubicBezTo>
                        <a:cubicBezTo>
                          <a:pt x="16" y="280"/>
                          <a:pt x="136" y="320"/>
                          <a:pt x="152" y="336"/>
                        </a:cubicBezTo>
                      </a:path>
                    </a:pathLst>
                  </a:custGeom>
                  <a:noFill/>
                  <a:ln w="19050">
                    <a:solidFill>
                      <a:srgbClr val="CC6600"/>
                    </a:solidFill>
                    <a:round/>
                    <a:headEnd/>
                    <a:tailEnd/>
                  </a:ln>
                  <a:effectLst>
                    <a:prstShdw prst="shdw17" dist="17961" dir="13500000">
                      <a:srgbClr val="7A3D00">
                        <a:alpha val="74997"/>
                      </a:srgbClr>
                    </a:prstShdw>
                  </a:effectLst>
                </p:spPr>
                <p:txBody>
                  <a:bodyPr>
                    <a:prstTxWarp prst="textNoShape">
                      <a:avLst/>
                    </a:prstTxWarp>
                  </a:bodyPr>
                  <a:lstStyle/>
                  <a:p>
                    <a:endParaRPr lang="es-ES"/>
                  </a:p>
                </p:txBody>
              </p:sp>
            </p:grpSp>
            <p:grpSp>
              <p:nvGrpSpPr>
                <p:cNvPr id="28" name="Group 75"/>
                <p:cNvGrpSpPr>
                  <a:grpSpLocks/>
                </p:cNvGrpSpPr>
                <p:nvPr/>
              </p:nvGrpSpPr>
              <p:grpSpPr bwMode="auto">
                <a:xfrm rot="-3619398">
                  <a:off x="1359" y="3762"/>
                  <a:ext cx="63" cy="106"/>
                  <a:chOff x="384" y="2640"/>
                  <a:chExt cx="200" cy="336"/>
                </a:xfrm>
              </p:grpSpPr>
              <p:sp>
                <p:nvSpPr>
                  <p:cNvPr id="271437" name="Freeform 76"/>
                  <p:cNvSpPr>
                    <a:spLocks/>
                  </p:cNvSpPr>
                  <p:nvPr/>
                </p:nvSpPr>
                <p:spPr bwMode="auto">
                  <a:xfrm flipH="1">
                    <a:off x="384" y="2640"/>
                    <a:ext cx="152" cy="336"/>
                  </a:xfrm>
                  <a:custGeom>
                    <a:avLst/>
                    <a:gdLst>
                      <a:gd name="T0" fmla="*/ 8 w 152"/>
                      <a:gd name="T1" fmla="*/ 0 h 336"/>
                      <a:gd name="T2" fmla="*/ 104 w 152"/>
                      <a:gd name="T3" fmla="*/ 96 h 336"/>
                      <a:gd name="T4" fmla="*/ 8 w 152"/>
                      <a:gd name="T5" fmla="*/ 240 h 336"/>
                      <a:gd name="T6" fmla="*/ 152 w 152"/>
                      <a:gd name="T7" fmla="*/ 336 h 336"/>
                      <a:gd name="T8" fmla="*/ 0 60000 65536"/>
                      <a:gd name="T9" fmla="*/ 0 60000 65536"/>
                      <a:gd name="T10" fmla="*/ 0 60000 65536"/>
                      <a:gd name="T11" fmla="*/ 0 60000 65536"/>
                      <a:gd name="T12" fmla="*/ 0 w 152"/>
                      <a:gd name="T13" fmla="*/ 0 h 336"/>
                      <a:gd name="T14" fmla="*/ 152 w 152"/>
                      <a:gd name="T15" fmla="*/ 336 h 336"/>
                    </a:gdLst>
                    <a:ahLst/>
                    <a:cxnLst>
                      <a:cxn ang="T8">
                        <a:pos x="T0" y="T1"/>
                      </a:cxn>
                      <a:cxn ang="T9">
                        <a:pos x="T2" y="T3"/>
                      </a:cxn>
                      <a:cxn ang="T10">
                        <a:pos x="T4" y="T5"/>
                      </a:cxn>
                      <a:cxn ang="T11">
                        <a:pos x="T6" y="T7"/>
                      </a:cxn>
                    </a:cxnLst>
                    <a:rect l="T12" t="T13" r="T14" b="T15"/>
                    <a:pathLst>
                      <a:path w="152" h="336">
                        <a:moveTo>
                          <a:pt x="8" y="0"/>
                        </a:moveTo>
                        <a:cubicBezTo>
                          <a:pt x="56" y="28"/>
                          <a:pt x="104" y="56"/>
                          <a:pt x="104" y="96"/>
                        </a:cubicBezTo>
                        <a:cubicBezTo>
                          <a:pt x="104" y="136"/>
                          <a:pt x="0" y="200"/>
                          <a:pt x="8" y="240"/>
                        </a:cubicBezTo>
                        <a:cubicBezTo>
                          <a:pt x="16" y="280"/>
                          <a:pt x="136" y="320"/>
                          <a:pt x="152" y="336"/>
                        </a:cubicBezTo>
                      </a:path>
                    </a:pathLst>
                  </a:custGeom>
                  <a:noFill/>
                  <a:ln w="19050">
                    <a:solidFill>
                      <a:srgbClr val="CC6600"/>
                    </a:solidFill>
                    <a:round/>
                    <a:headEnd/>
                    <a:tailEnd/>
                  </a:ln>
                  <a:effectLst>
                    <a:prstShdw prst="shdw17" dist="17961" dir="13500000">
                      <a:srgbClr val="7A3D00">
                        <a:alpha val="74997"/>
                      </a:srgbClr>
                    </a:prstShdw>
                  </a:effectLst>
                </p:spPr>
                <p:txBody>
                  <a:bodyPr>
                    <a:prstTxWarp prst="textNoShape">
                      <a:avLst/>
                    </a:prstTxWarp>
                  </a:bodyPr>
                  <a:lstStyle/>
                  <a:p>
                    <a:endParaRPr lang="es-ES"/>
                  </a:p>
                </p:txBody>
              </p:sp>
              <p:sp>
                <p:nvSpPr>
                  <p:cNvPr id="271438" name="Freeform 77"/>
                  <p:cNvSpPr>
                    <a:spLocks/>
                  </p:cNvSpPr>
                  <p:nvPr/>
                </p:nvSpPr>
                <p:spPr bwMode="auto">
                  <a:xfrm>
                    <a:off x="432" y="2640"/>
                    <a:ext cx="152" cy="336"/>
                  </a:xfrm>
                  <a:custGeom>
                    <a:avLst/>
                    <a:gdLst>
                      <a:gd name="T0" fmla="*/ 8 w 152"/>
                      <a:gd name="T1" fmla="*/ 0 h 336"/>
                      <a:gd name="T2" fmla="*/ 104 w 152"/>
                      <a:gd name="T3" fmla="*/ 96 h 336"/>
                      <a:gd name="T4" fmla="*/ 8 w 152"/>
                      <a:gd name="T5" fmla="*/ 240 h 336"/>
                      <a:gd name="T6" fmla="*/ 152 w 152"/>
                      <a:gd name="T7" fmla="*/ 336 h 336"/>
                      <a:gd name="T8" fmla="*/ 0 60000 65536"/>
                      <a:gd name="T9" fmla="*/ 0 60000 65536"/>
                      <a:gd name="T10" fmla="*/ 0 60000 65536"/>
                      <a:gd name="T11" fmla="*/ 0 60000 65536"/>
                      <a:gd name="T12" fmla="*/ 0 w 152"/>
                      <a:gd name="T13" fmla="*/ 0 h 336"/>
                      <a:gd name="T14" fmla="*/ 152 w 152"/>
                      <a:gd name="T15" fmla="*/ 336 h 336"/>
                    </a:gdLst>
                    <a:ahLst/>
                    <a:cxnLst>
                      <a:cxn ang="T8">
                        <a:pos x="T0" y="T1"/>
                      </a:cxn>
                      <a:cxn ang="T9">
                        <a:pos x="T2" y="T3"/>
                      </a:cxn>
                      <a:cxn ang="T10">
                        <a:pos x="T4" y="T5"/>
                      </a:cxn>
                      <a:cxn ang="T11">
                        <a:pos x="T6" y="T7"/>
                      </a:cxn>
                    </a:cxnLst>
                    <a:rect l="T12" t="T13" r="T14" b="T15"/>
                    <a:pathLst>
                      <a:path w="152" h="336">
                        <a:moveTo>
                          <a:pt x="8" y="0"/>
                        </a:moveTo>
                        <a:cubicBezTo>
                          <a:pt x="56" y="28"/>
                          <a:pt x="104" y="56"/>
                          <a:pt x="104" y="96"/>
                        </a:cubicBezTo>
                        <a:cubicBezTo>
                          <a:pt x="104" y="136"/>
                          <a:pt x="0" y="200"/>
                          <a:pt x="8" y="240"/>
                        </a:cubicBezTo>
                        <a:cubicBezTo>
                          <a:pt x="16" y="280"/>
                          <a:pt x="136" y="320"/>
                          <a:pt x="152" y="336"/>
                        </a:cubicBezTo>
                      </a:path>
                    </a:pathLst>
                  </a:custGeom>
                  <a:noFill/>
                  <a:ln w="19050">
                    <a:solidFill>
                      <a:srgbClr val="CC6600"/>
                    </a:solidFill>
                    <a:round/>
                    <a:headEnd/>
                    <a:tailEnd/>
                  </a:ln>
                  <a:effectLst>
                    <a:prstShdw prst="shdw17" dist="17961" dir="13500000">
                      <a:srgbClr val="7A3D00">
                        <a:alpha val="74997"/>
                      </a:srgbClr>
                    </a:prstShdw>
                  </a:effectLst>
                </p:spPr>
                <p:txBody>
                  <a:bodyPr>
                    <a:prstTxWarp prst="textNoShape">
                      <a:avLst/>
                    </a:prstTxWarp>
                  </a:bodyPr>
                  <a:lstStyle/>
                  <a:p>
                    <a:endParaRPr lang="es-ES"/>
                  </a:p>
                </p:txBody>
              </p:sp>
            </p:grpSp>
            <p:sp>
              <p:nvSpPr>
                <p:cNvPr id="271434" name="Freeform 78"/>
                <p:cNvSpPr>
                  <a:spLocks/>
                </p:cNvSpPr>
                <p:nvPr/>
              </p:nvSpPr>
              <p:spPr bwMode="auto">
                <a:xfrm rot="17980602" flipH="1">
                  <a:off x="1176" y="3731"/>
                  <a:ext cx="48" cy="107"/>
                </a:xfrm>
                <a:custGeom>
                  <a:avLst/>
                  <a:gdLst>
                    <a:gd name="T0" fmla="*/ 0 w 152"/>
                    <a:gd name="T1" fmla="*/ 0 h 336"/>
                    <a:gd name="T2" fmla="*/ 3 w 152"/>
                    <a:gd name="T3" fmla="*/ 3 h 336"/>
                    <a:gd name="T4" fmla="*/ 0 w 152"/>
                    <a:gd name="T5" fmla="*/ 8 h 336"/>
                    <a:gd name="T6" fmla="*/ 5 w 152"/>
                    <a:gd name="T7" fmla="*/ 11 h 336"/>
                    <a:gd name="T8" fmla="*/ 0 60000 65536"/>
                    <a:gd name="T9" fmla="*/ 0 60000 65536"/>
                    <a:gd name="T10" fmla="*/ 0 60000 65536"/>
                    <a:gd name="T11" fmla="*/ 0 60000 65536"/>
                    <a:gd name="T12" fmla="*/ 0 w 152"/>
                    <a:gd name="T13" fmla="*/ 0 h 336"/>
                    <a:gd name="T14" fmla="*/ 152 w 152"/>
                    <a:gd name="T15" fmla="*/ 336 h 336"/>
                  </a:gdLst>
                  <a:ahLst/>
                  <a:cxnLst>
                    <a:cxn ang="T8">
                      <a:pos x="T0" y="T1"/>
                    </a:cxn>
                    <a:cxn ang="T9">
                      <a:pos x="T2" y="T3"/>
                    </a:cxn>
                    <a:cxn ang="T10">
                      <a:pos x="T4" y="T5"/>
                    </a:cxn>
                    <a:cxn ang="T11">
                      <a:pos x="T6" y="T7"/>
                    </a:cxn>
                  </a:cxnLst>
                  <a:rect l="T12" t="T13" r="T14" b="T15"/>
                  <a:pathLst>
                    <a:path w="152" h="336">
                      <a:moveTo>
                        <a:pt x="8" y="0"/>
                      </a:moveTo>
                      <a:cubicBezTo>
                        <a:pt x="56" y="28"/>
                        <a:pt x="104" y="56"/>
                        <a:pt x="104" y="96"/>
                      </a:cubicBezTo>
                      <a:cubicBezTo>
                        <a:pt x="104" y="136"/>
                        <a:pt x="0" y="200"/>
                        <a:pt x="8" y="240"/>
                      </a:cubicBezTo>
                      <a:cubicBezTo>
                        <a:pt x="16" y="280"/>
                        <a:pt x="136" y="320"/>
                        <a:pt x="152" y="336"/>
                      </a:cubicBezTo>
                    </a:path>
                  </a:pathLst>
                </a:custGeom>
                <a:noFill/>
                <a:ln w="19050">
                  <a:solidFill>
                    <a:srgbClr val="CC6600"/>
                  </a:solidFill>
                  <a:round/>
                  <a:headEnd/>
                  <a:tailEnd/>
                </a:ln>
                <a:effectLst>
                  <a:prstShdw prst="shdw17" dist="17961" dir="13500000">
                    <a:srgbClr val="7A3D00">
                      <a:alpha val="74997"/>
                    </a:srgbClr>
                  </a:prstShdw>
                </a:effectLst>
              </p:spPr>
              <p:txBody>
                <a:bodyPr>
                  <a:prstTxWarp prst="textNoShape">
                    <a:avLst/>
                  </a:prstTxWarp>
                </a:bodyPr>
                <a:lstStyle/>
                <a:p>
                  <a:endParaRPr lang="es-ES"/>
                </a:p>
              </p:txBody>
            </p:sp>
            <p:sp>
              <p:nvSpPr>
                <p:cNvPr id="271435" name="Freeform 79"/>
                <p:cNvSpPr>
                  <a:spLocks/>
                </p:cNvSpPr>
                <p:nvPr/>
              </p:nvSpPr>
              <p:spPr bwMode="auto">
                <a:xfrm rot="-3619398">
                  <a:off x="1353" y="3690"/>
                  <a:ext cx="36" cy="80"/>
                </a:xfrm>
                <a:custGeom>
                  <a:avLst/>
                  <a:gdLst>
                    <a:gd name="T0" fmla="*/ 0 w 152"/>
                    <a:gd name="T1" fmla="*/ 0 h 336"/>
                    <a:gd name="T2" fmla="*/ 1 w 152"/>
                    <a:gd name="T3" fmla="*/ 1 h 336"/>
                    <a:gd name="T4" fmla="*/ 0 w 152"/>
                    <a:gd name="T5" fmla="*/ 3 h 336"/>
                    <a:gd name="T6" fmla="*/ 2 w 152"/>
                    <a:gd name="T7" fmla="*/ 5 h 336"/>
                    <a:gd name="T8" fmla="*/ 0 60000 65536"/>
                    <a:gd name="T9" fmla="*/ 0 60000 65536"/>
                    <a:gd name="T10" fmla="*/ 0 60000 65536"/>
                    <a:gd name="T11" fmla="*/ 0 60000 65536"/>
                    <a:gd name="T12" fmla="*/ 0 w 152"/>
                    <a:gd name="T13" fmla="*/ 0 h 336"/>
                    <a:gd name="T14" fmla="*/ 152 w 152"/>
                    <a:gd name="T15" fmla="*/ 336 h 336"/>
                  </a:gdLst>
                  <a:ahLst/>
                  <a:cxnLst>
                    <a:cxn ang="T8">
                      <a:pos x="T0" y="T1"/>
                    </a:cxn>
                    <a:cxn ang="T9">
                      <a:pos x="T2" y="T3"/>
                    </a:cxn>
                    <a:cxn ang="T10">
                      <a:pos x="T4" y="T5"/>
                    </a:cxn>
                    <a:cxn ang="T11">
                      <a:pos x="T6" y="T7"/>
                    </a:cxn>
                  </a:cxnLst>
                  <a:rect l="T12" t="T13" r="T14" b="T15"/>
                  <a:pathLst>
                    <a:path w="152" h="336">
                      <a:moveTo>
                        <a:pt x="8" y="0"/>
                      </a:moveTo>
                      <a:cubicBezTo>
                        <a:pt x="56" y="28"/>
                        <a:pt x="104" y="56"/>
                        <a:pt x="104" y="96"/>
                      </a:cubicBezTo>
                      <a:cubicBezTo>
                        <a:pt x="104" y="136"/>
                        <a:pt x="0" y="200"/>
                        <a:pt x="8" y="240"/>
                      </a:cubicBezTo>
                      <a:cubicBezTo>
                        <a:pt x="16" y="280"/>
                        <a:pt x="136" y="320"/>
                        <a:pt x="152" y="336"/>
                      </a:cubicBezTo>
                    </a:path>
                  </a:pathLst>
                </a:custGeom>
                <a:noFill/>
                <a:ln w="19050">
                  <a:solidFill>
                    <a:srgbClr val="CC6600"/>
                  </a:solidFill>
                  <a:round/>
                  <a:headEnd/>
                  <a:tailEnd/>
                </a:ln>
                <a:effectLst>
                  <a:prstShdw prst="shdw17" dist="17961" dir="13500000">
                    <a:srgbClr val="7A3D00">
                      <a:alpha val="74997"/>
                    </a:srgbClr>
                  </a:prstShdw>
                </a:effectLst>
              </p:spPr>
              <p:txBody>
                <a:bodyPr>
                  <a:prstTxWarp prst="textNoShape">
                    <a:avLst/>
                  </a:prstTxWarp>
                </a:bodyPr>
                <a:lstStyle/>
                <a:p>
                  <a:endParaRPr lang="es-ES"/>
                </a:p>
              </p:txBody>
            </p:sp>
            <p:sp>
              <p:nvSpPr>
                <p:cNvPr id="271436" name="Freeform 80"/>
                <p:cNvSpPr>
                  <a:spLocks/>
                </p:cNvSpPr>
                <p:nvPr/>
              </p:nvSpPr>
              <p:spPr bwMode="auto">
                <a:xfrm rot="-3619398">
                  <a:off x="1328" y="3819"/>
                  <a:ext cx="36" cy="80"/>
                </a:xfrm>
                <a:custGeom>
                  <a:avLst/>
                  <a:gdLst>
                    <a:gd name="T0" fmla="*/ 0 w 152"/>
                    <a:gd name="T1" fmla="*/ 0 h 336"/>
                    <a:gd name="T2" fmla="*/ 1 w 152"/>
                    <a:gd name="T3" fmla="*/ 1 h 336"/>
                    <a:gd name="T4" fmla="*/ 0 w 152"/>
                    <a:gd name="T5" fmla="*/ 3 h 336"/>
                    <a:gd name="T6" fmla="*/ 2 w 152"/>
                    <a:gd name="T7" fmla="*/ 5 h 336"/>
                    <a:gd name="T8" fmla="*/ 0 60000 65536"/>
                    <a:gd name="T9" fmla="*/ 0 60000 65536"/>
                    <a:gd name="T10" fmla="*/ 0 60000 65536"/>
                    <a:gd name="T11" fmla="*/ 0 60000 65536"/>
                    <a:gd name="T12" fmla="*/ 0 w 152"/>
                    <a:gd name="T13" fmla="*/ 0 h 336"/>
                    <a:gd name="T14" fmla="*/ 152 w 152"/>
                    <a:gd name="T15" fmla="*/ 336 h 336"/>
                  </a:gdLst>
                  <a:ahLst/>
                  <a:cxnLst>
                    <a:cxn ang="T8">
                      <a:pos x="T0" y="T1"/>
                    </a:cxn>
                    <a:cxn ang="T9">
                      <a:pos x="T2" y="T3"/>
                    </a:cxn>
                    <a:cxn ang="T10">
                      <a:pos x="T4" y="T5"/>
                    </a:cxn>
                    <a:cxn ang="T11">
                      <a:pos x="T6" y="T7"/>
                    </a:cxn>
                  </a:cxnLst>
                  <a:rect l="T12" t="T13" r="T14" b="T15"/>
                  <a:pathLst>
                    <a:path w="152" h="336">
                      <a:moveTo>
                        <a:pt x="8" y="0"/>
                      </a:moveTo>
                      <a:cubicBezTo>
                        <a:pt x="56" y="28"/>
                        <a:pt x="104" y="56"/>
                        <a:pt x="104" y="96"/>
                      </a:cubicBezTo>
                      <a:cubicBezTo>
                        <a:pt x="104" y="136"/>
                        <a:pt x="0" y="200"/>
                        <a:pt x="8" y="240"/>
                      </a:cubicBezTo>
                      <a:cubicBezTo>
                        <a:pt x="16" y="280"/>
                        <a:pt x="136" y="320"/>
                        <a:pt x="152" y="336"/>
                      </a:cubicBezTo>
                    </a:path>
                  </a:pathLst>
                </a:custGeom>
                <a:noFill/>
                <a:ln w="19050">
                  <a:solidFill>
                    <a:srgbClr val="CC6600"/>
                  </a:solidFill>
                  <a:round/>
                  <a:headEnd/>
                  <a:tailEnd/>
                </a:ln>
                <a:effectLst>
                  <a:prstShdw prst="shdw17" dist="17961" dir="13500000">
                    <a:srgbClr val="7A3D00">
                      <a:alpha val="74997"/>
                    </a:srgbClr>
                  </a:prstShdw>
                </a:effectLst>
              </p:spPr>
              <p:txBody>
                <a:bodyPr>
                  <a:prstTxWarp prst="textNoShape">
                    <a:avLst/>
                  </a:prstTxWarp>
                </a:bodyPr>
                <a:lstStyle/>
                <a:p>
                  <a:endParaRPr lang="es-ES"/>
                </a:p>
              </p:txBody>
            </p:sp>
          </p:grpSp>
        </p:grpSp>
        <p:grpSp>
          <p:nvGrpSpPr>
            <p:cNvPr id="29" name="Group 81"/>
            <p:cNvGrpSpPr>
              <a:grpSpLocks/>
            </p:cNvGrpSpPr>
            <p:nvPr/>
          </p:nvGrpSpPr>
          <p:grpSpPr bwMode="auto">
            <a:xfrm>
              <a:off x="2830" y="3513"/>
              <a:ext cx="1091" cy="688"/>
              <a:chOff x="2878" y="3513"/>
              <a:chExt cx="1091" cy="688"/>
            </a:xfrm>
          </p:grpSpPr>
          <p:grpSp>
            <p:nvGrpSpPr>
              <p:cNvPr id="30" name="Group 82"/>
              <p:cNvGrpSpPr>
                <a:grpSpLocks/>
              </p:cNvGrpSpPr>
              <p:nvPr/>
            </p:nvGrpSpPr>
            <p:grpSpPr bwMode="auto">
              <a:xfrm>
                <a:off x="3153" y="3513"/>
                <a:ext cx="546" cy="473"/>
                <a:chOff x="3659" y="3372"/>
                <a:chExt cx="546" cy="473"/>
              </a:xfrm>
            </p:grpSpPr>
            <p:sp>
              <p:nvSpPr>
                <p:cNvPr id="271426" name="Freeform 83"/>
                <p:cNvSpPr>
                  <a:spLocks/>
                </p:cNvSpPr>
                <p:nvPr/>
              </p:nvSpPr>
              <p:spPr bwMode="auto">
                <a:xfrm rot="-138036">
                  <a:off x="3703" y="3372"/>
                  <a:ext cx="502" cy="443"/>
                </a:xfrm>
                <a:custGeom>
                  <a:avLst/>
                  <a:gdLst>
                    <a:gd name="T0" fmla="*/ 1135 w 334"/>
                    <a:gd name="T1" fmla="*/ 138 h 293"/>
                    <a:gd name="T2" fmla="*/ 890 w 334"/>
                    <a:gd name="T3" fmla="*/ 41 h 293"/>
                    <a:gd name="T4" fmla="*/ 971 w 334"/>
                    <a:gd name="T5" fmla="*/ 387 h 293"/>
                    <a:gd name="T6" fmla="*/ 782 w 334"/>
                    <a:gd name="T7" fmla="*/ 358 h 293"/>
                    <a:gd name="T8" fmla="*/ 628 w 334"/>
                    <a:gd name="T9" fmla="*/ 277 h 293"/>
                    <a:gd name="T10" fmla="*/ 669 w 334"/>
                    <a:gd name="T11" fmla="*/ 553 h 293"/>
                    <a:gd name="T12" fmla="*/ 655 w 334"/>
                    <a:gd name="T13" fmla="*/ 662 h 293"/>
                    <a:gd name="T14" fmla="*/ 352 w 334"/>
                    <a:gd name="T15" fmla="*/ 505 h 293"/>
                    <a:gd name="T16" fmla="*/ 310 w 334"/>
                    <a:gd name="T17" fmla="*/ 705 h 293"/>
                    <a:gd name="T18" fmla="*/ 319 w 334"/>
                    <a:gd name="T19" fmla="*/ 910 h 293"/>
                    <a:gd name="T20" fmla="*/ 180 w 334"/>
                    <a:gd name="T21" fmla="*/ 836 h 293"/>
                    <a:gd name="T22" fmla="*/ 59 w 334"/>
                    <a:gd name="T23" fmla="*/ 718 h 293"/>
                    <a:gd name="T24" fmla="*/ 0 w 334"/>
                    <a:gd name="T25" fmla="*/ 1013 h 29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34"/>
                    <a:gd name="T40" fmla="*/ 0 h 293"/>
                    <a:gd name="T41" fmla="*/ 334 w 334"/>
                    <a:gd name="T42" fmla="*/ 293 h 29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34" h="293">
                      <a:moveTo>
                        <a:pt x="334" y="40"/>
                      </a:moveTo>
                      <a:cubicBezTo>
                        <a:pt x="302" y="20"/>
                        <a:pt x="270" y="0"/>
                        <a:pt x="262" y="12"/>
                      </a:cubicBezTo>
                      <a:cubicBezTo>
                        <a:pt x="254" y="24"/>
                        <a:pt x="291" y="97"/>
                        <a:pt x="286" y="112"/>
                      </a:cubicBezTo>
                      <a:cubicBezTo>
                        <a:pt x="281" y="127"/>
                        <a:pt x="247" y="109"/>
                        <a:pt x="230" y="104"/>
                      </a:cubicBezTo>
                      <a:cubicBezTo>
                        <a:pt x="213" y="99"/>
                        <a:pt x="190" y="71"/>
                        <a:pt x="185" y="80"/>
                      </a:cubicBezTo>
                      <a:cubicBezTo>
                        <a:pt x="180" y="89"/>
                        <a:pt x="196" y="141"/>
                        <a:pt x="197" y="160"/>
                      </a:cubicBezTo>
                      <a:cubicBezTo>
                        <a:pt x="198" y="179"/>
                        <a:pt x="208" y="194"/>
                        <a:pt x="193" y="192"/>
                      </a:cubicBezTo>
                      <a:cubicBezTo>
                        <a:pt x="178" y="190"/>
                        <a:pt x="121" y="144"/>
                        <a:pt x="104" y="146"/>
                      </a:cubicBezTo>
                      <a:cubicBezTo>
                        <a:pt x="87" y="148"/>
                        <a:pt x="93" y="185"/>
                        <a:pt x="91" y="204"/>
                      </a:cubicBezTo>
                      <a:cubicBezTo>
                        <a:pt x="89" y="223"/>
                        <a:pt x="100" y="257"/>
                        <a:pt x="94" y="263"/>
                      </a:cubicBezTo>
                      <a:cubicBezTo>
                        <a:pt x="88" y="269"/>
                        <a:pt x="66" y="251"/>
                        <a:pt x="53" y="242"/>
                      </a:cubicBezTo>
                      <a:cubicBezTo>
                        <a:pt x="40" y="233"/>
                        <a:pt x="26" y="200"/>
                        <a:pt x="17" y="208"/>
                      </a:cubicBezTo>
                      <a:cubicBezTo>
                        <a:pt x="8" y="216"/>
                        <a:pt x="4" y="254"/>
                        <a:pt x="0" y="293"/>
                      </a:cubicBezTo>
                    </a:path>
                  </a:pathLst>
                </a:custGeom>
                <a:noFill/>
                <a:ln w="12700">
                  <a:solidFill>
                    <a:schemeClr val="tx1"/>
                  </a:solidFill>
                  <a:round/>
                  <a:headEnd/>
                  <a:tailEnd/>
                </a:ln>
                <a:scene3d>
                  <a:camera prst="legacyPerspectiveFront">
                    <a:rot lat="21299992" lon="20699993" rev="0"/>
                  </a:camera>
                  <a:lightRig rig="legacyFlat2" dir="t"/>
                </a:scene3d>
                <a:sp3d prstMaterial="legacyMatte">
                  <a:bevelT w="13500" h="13500" prst="angle"/>
                  <a:bevelB w="13500" h="13500" prst="angle"/>
                  <a:extrusionClr>
                    <a:schemeClr val="bg2"/>
                  </a:extrusionClr>
                </a:sp3d>
              </p:spPr>
              <p:txBody>
                <a:bodyPr>
                  <a:prstTxWarp prst="textNoShape">
                    <a:avLst/>
                  </a:prstTxWarp>
                  <a:flatTx/>
                </a:bodyPr>
                <a:lstStyle/>
                <a:p>
                  <a:endParaRPr lang="es-ES"/>
                </a:p>
              </p:txBody>
            </p:sp>
            <p:sp>
              <p:nvSpPr>
                <p:cNvPr id="271427" name="Freeform 84"/>
                <p:cNvSpPr>
                  <a:spLocks/>
                </p:cNvSpPr>
                <p:nvPr/>
              </p:nvSpPr>
              <p:spPr bwMode="auto">
                <a:xfrm rot="-138036">
                  <a:off x="3659" y="3402"/>
                  <a:ext cx="502" cy="443"/>
                </a:xfrm>
                <a:custGeom>
                  <a:avLst/>
                  <a:gdLst>
                    <a:gd name="T0" fmla="*/ 1135 w 334"/>
                    <a:gd name="T1" fmla="*/ 138 h 293"/>
                    <a:gd name="T2" fmla="*/ 890 w 334"/>
                    <a:gd name="T3" fmla="*/ 41 h 293"/>
                    <a:gd name="T4" fmla="*/ 971 w 334"/>
                    <a:gd name="T5" fmla="*/ 387 h 293"/>
                    <a:gd name="T6" fmla="*/ 782 w 334"/>
                    <a:gd name="T7" fmla="*/ 358 h 293"/>
                    <a:gd name="T8" fmla="*/ 628 w 334"/>
                    <a:gd name="T9" fmla="*/ 277 h 293"/>
                    <a:gd name="T10" fmla="*/ 669 w 334"/>
                    <a:gd name="T11" fmla="*/ 553 h 293"/>
                    <a:gd name="T12" fmla="*/ 655 w 334"/>
                    <a:gd name="T13" fmla="*/ 662 h 293"/>
                    <a:gd name="T14" fmla="*/ 352 w 334"/>
                    <a:gd name="T15" fmla="*/ 505 h 293"/>
                    <a:gd name="T16" fmla="*/ 310 w 334"/>
                    <a:gd name="T17" fmla="*/ 705 h 293"/>
                    <a:gd name="T18" fmla="*/ 319 w 334"/>
                    <a:gd name="T19" fmla="*/ 910 h 293"/>
                    <a:gd name="T20" fmla="*/ 180 w 334"/>
                    <a:gd name="T21" fmla="*/ 836 h 293"/>
                    <a:gd name="T22" fmla="*/ 59 w 334"/>
                    <a:gd name="T23" fmla="*/ 718 h 293"/>
                    <a:gd name="T24" fmla="*/ 0 w 334"/>
                    <a:gd name="T25" fmla="*/ 1013 h 29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34"/>
                    <a:gd name="T40" fmla="*/ 0 h 293"/>
                    <a:gd name="T41" fmla="*/ 334 w 334"/>
                    <a:gd name="T42" fmla="*/ 293 h 29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34" h="293">
                      <a:moveTo>
                        <a:pt x="334" y="40"/>
                      </a:moveTo>
                      <a:cubicBezTo>
                        <a:pt x="302" y="20"/>
                        <a:pt x="270" y="0"/>
                        <a:pt x="262" y="12"/>
                      </a:cubicBezTo>
                      <a:cubicBezTo>
                        <a:pt x="254" y="24"/>
                        <a:pt x="291" y="97"/>
                        <a:pt x="286" y="112"/>
                      </a:cubicBezTo>
                      <a:cubicBezTo>
                        <a:pt x="281" y="127"/>
                        <a:pt x="247" y="109"/>
                        <a:pt x="230" y="104"/>
                      </a:cubicBezTo>
                      <a:cubicBezTo>
                        <a:pt x="213" y="99"/>
                        <a:pt x="190" y="71"/>
                        <a:pt x="185" y="80"/>
                      </a:cubicBezTo>
                      <a:cubicBezTo>
                        <a:pt x="180" y="89"/>
                        <a:pt x="196" y="141"/>
                        <a:pt x="197" y="160"/>
                      </a:cubicBezTo>
                      <a:cubicBezTo>
                        <a:pt x="198" y="179"/>
                        <a:pt x="208" y="194"/>
                        <a:pt x="193" y="192"/>
                      </a:cubicBezTo>
                      <a:cubicBezTo>
                        <a:pt x="178" y="190"/>
                        <a:pt x="121" y="144"/>
                        <a:pt x="104" y="146"/>
                      </a:cubicBezTo>
                      <a:cubicBezTo>
                        <a:pt x="87" y="148"/>
                        <a:pt x="93" y="185"/>
                        <a:pt x="91" y="204"/>
                      </a:cubicBezTo>
                      <a:cubicBezTo>
                        <a:pt x="89" y="223"/>
                        <a:pt x="100" y="257"/>
                        <a:pt x="94" y="263"/>
                      </a:cubicBezTo>
                      <a:cubicBezTo>
                        <a:pt x="88" y="269"/>
                        <a:pt x="66" y="251"/>
                        <a:pt x="53" y="242"/>
                      </a:cubicBezTo>
                      <a:cubicBezTo>
                        <a:pt x="40" y="233"/>
                        <a:pt x="26" y="200"/>
                        <a:pt x="17" y="208"/>
                      </a:cubicBezTo>
                      <a:cubicBezTo>
                        <a:pt x="8" y="216"/>
                        <a:pt x="4" y="254"/>
                        <a:pt x="0" y="293"/>
                      </a:cubicBezTo>
                    </a:path>
                  </a:pathLst>
                </a:custGeom>
                <a:noFill/>
                <a:ln w="12700">
                  <a:solidFill>
                    <a:srgbClr val="FF0000"/>
                  </a:solidFill>
                  <a:round/>
                  <a:headEnd/>
                  <a:tailEnd/>
                </a:ln>
                <a:scene3d>
                  <a:camera prst="legacyPerspectiveFront">
                    <a:rot lat="21299992" lon="20699993" rev="0"/>
                  </a:camera>
                  <a:lightRig rig="legacyFlat2" dir="t"/>
                </a:scene3d>
                <a:sp3d prstMaterial="legacyMatte">
                  <a:bevelT w="13500" h="13500" prst="angle"/>
                  <a:bevelB w="13500" h="13500" prst="angle"/>
                  <a:extrusionClr>
                    <a:schemeClr val="bg2"/>
                  </a:extrusionClr>
                </a:sp3d>
              </p:spPr>
              <p:txBody>
                <a:bodyPr>
                  <a:prstTxWarp prst="textNoShape">
                    <a:avLst/>
                  </a:prstTxWarp>
                  <a:flatTx/>
                </a:bodyPr>
                <a:lstStyle/>
                <a:p>
                  <a:endParaRPr lang="es-ES"/>
                </a:p>
              </p:txBody>
            </p:sp>
          </p:grpSp>
          <p:sp>
            <p:nvSpPr>
              <p:cNvPr id="271425" name="Text Box 85"/>
              <p:cNvSpPr txBox="1">
                <a:spLocks noChangeArrowheads="1"/>
              </p:cNvSpPr>
              <p:nvPr/>
            </p:nvSpPr>
            <p:spPr bwMode="auto">
              <a:xfrm>
                <a:off x="2878" y="4009"/>
                <a:ext cx="1091" cy="192"/>
              </a:xfrm>
              <a:prstGeom prst="rect">
                <a:avLst/>
              </a:prstGeom>
              <a:noFill/>
              <a:ln w="9525">
                <a:noFill/>
                <a:miter lim="800000"/>
                <a:headEnd/>
                <a:tailEnd/>
              </a:ln>
            </p:spPr>
            <p:txBody>
              <a:bodyPr>
                <a:prstTxWarp prst="textNoShape">
                  <a:avLst/>
                </a:prstTxWarp>
                <a:spAutoFit/>
              </a:bodyPr>
              <a:lstStyle/>
              <a:p>
                <a:pPr algn="ctr">
                  <a:spcBef>
                    <a:spcPct val="50000"/>
                  </a:spcBef>
                </a:pPr>
                <a:r>
                  <a:rPr lang="en-US" sz="1400" b="1"/>
                  <a:t>Transcription</a:t>
                </a:r>
              </a:p>
            </p:txBody>
          </p:sp>
        </p:grpSp>
      </p:grpSp>
      <p:sp>
        <p:nvSpPr>
          <p:cNvPr id="95236" name="Text Box 86"/>
          <p:cNvSpPr txBox="1">
            <a:spLocks noChangeArrowheads="1"/>
          </p:cNvSpPr>
          <p:nvPr/>
        </p:nvSpPr>
        <p:spPr bwMode="auto">
          <a:xfrm>
            <a:off x="6205538" y="2636838"/>
            <a:ext cx="2443162" cy="476250"/>
          </a:xfrm>
          <a:prstGeom prst="rect">
            <a:avLst/>
          </a:prstGeom>
          <a:noFill/>
          <a:ln w="9525">
            <a:noFill/>
            <a:miter lim="800000"/>
            <a:headEnd/>
            <a:tailEnd/>
          </a:ln>
        </p:spPr>
        <p:txBody>
          <a:bodyPr>
            <a:prstTxWarp prst="textNoShape">
              <a:avLst/>
            </a:prstTxWarp>
            <a:spAutoFit/>
          </a:bodyPr>
          <a:lstStyle/>
          <a:p>
            <a:pPr algn="ctr">
              <a:buFont typeface="Wingdings" charset="2"/>
              <a:buNone/>
            </a:pPr>
            <a:r>
              <a:rPr lang="en-US" sz="1400" b="1"/>
              <a:t>TGF</a:t>
            </a:r>
            <a:r>
              <a:rPr lang="el-GR" sz="1400" b="1"/>
              <a:t>α</a:t>
            </a:r>
            <a:r>
              <a:rPr lang="en-US" sz="1400" b="1"/>
              <a:t> Interleukin-8 </a:t>
            </a:r>
            <a:br>
              <a:rPr lang="en-US" sz="1400" b="1"/>
            </a:br>
            <a:r>
              <a:rPr lang="en-US" sz="1400" b="1"/>
              <a:t>bFGF VEGF</a:t>
            </a:r>
          </a:p>
        </p:txBody>
      </p:sp>
      <p:sp>
        <p:nvSpPr>
          <p:cNvPr id="95237" name="Arc 87"/>
          <p:cNvSpPr>
            <a:spLocks/>
          </p:cNvSpPr>
          <p:nvPr/>
        </p:nvSpPr>
        <p:spPr bwMode="auto">
          <a:xfrm rot="3633281">
            <a:off x="4922044" y="2637632"/>
            <a:ext cx="2895600" cy="2646362"/>
          </a:xfrm>
          <a:custGeom>
            <a:avLst/>
            <a:gdLst>
              <a:gd name="T0" fmla="*/ 2147483647 w 21600"/>
              <a:gd name="T1" fmla="*/ 0 h 21660"/>
              <a:gd name="T2" fmla="*/ 2147483647 w 21600"/>
              <a:gd name="T3" fmla="*/ 2147483647 h 21660"/>
              <a:gd name="T4" fmla="*/ 0 w 21600"/>
              <a:gd name="T5" fmla="*/ 2147483647 h 21660"/>
              <a:gd name="T6" fmla="*/ 0 60000 65536"/>
              <a:gd name="T7" fmla="*/ 0 60000 65536"/>
              <a:gd name="T8" fmla="*/ 0 60000 65536"/>
              <a:gd name="T9" fmla="*/ 0 w 21600"/>
              <a:gd name="T10" fmla="*/ 0 h 21660"/>
              <a:gd name="T11" fmla="*/ 21600 w 21600"/>
              <a:gd name="T12" fmla="*/ 21660 h 21660"/>
            </a:gdLst>
            <a:ahLst/>
            <a:cxnLst>
              <a:cxn ang="T6">
                <a:pos x="T0" y="T1"/>
              </a:cxn>
              <a:cxn ang="T7">
                <a:pos x="T2" y="T3"/>
              </a:cxn>
              <a:cxn ang="T8">
                <a:pos x="T4" y="T5"/>
              </a:cxn>
            </a:cxnLst>
            <a:rect l="T9" t="T10" r="T11" b="T12"/>
            <a:pathLst>
              <a:path w="21600" h="21660" fill="none" extrusionOk="0">
                <a:moveTo>
                  <a:pt x="9532" y="0"/>
                </a:moveTo>
                <a:cubicBezTo>
                  <a:pt x="16920" y="3633"/>
                  <a:pt x="21600" y="11150"/>
                  <a:pt x="21600" y="19383"/>
                </a:cubicBezTo>
                <a:cubicBezTo>
                  <a:pt x="21600" y="20143"/>
                  <a:pt x="21559" y="20903"/>
                  <a:pt x="21479" y="21659"/>
                </a:cubicBezTo>
              </a:path>
              <a:path w="21600" h="21660" stroke="0" extrusionOk="0">
                <a:moveTo>
                  <a:pt x="9532" y="0"/>
                </a:moveTo>
                <a:cubicBezTo>
                  <a:pt x="16920" y="3633"/>
                  <a:pt x="21600" y="11150"/>
                  <a:pt x="21600" y="19383"/>
                </a:cubicBezTo>
                <a:cubicBezTo>
                  <a:pt x="21600" y="20143"/>
                  <a:pt x="21559" y="20903"/>
                  <a:pt x="21479" y="21659"/>
                </a:cubicBezTo>
                <a:lnTo>
                  <a:pt x="0" y="19383"/>
                </a:lnTo>
                <a:close/>
              </a:path>
            </a:pathLst>
          </a:custGeom>
          <a:noFill/>
          <a:ln w="28575">
            <a:solidFill>
              <a:schemeClr val="tx1"/>
            </a:solidFill>
            <a:round/>
            <a:headEnd type="triangle" w="med" len="med"/>
            <a:tailEnd/>
          </a:ln>
        </p:spPr>
        <p:txBody>
          <a:bodyPr wrap="none" anchor="ctr">
            <a:prstTxWarp prst="textNoShape">
              <a:avLst/>
            </a:prstTxWarp>
          </a:bodyPr>
          <a:lstStyle/>
          <a:p>
            <a:endParaRPr lang="es-ES"/>
          </a:p>
        </p:txBody>
      </p:sp>
      <p:grpSp>
        <p:nvGrpSpPr>
          <p:cNvPr id="31" name="Group 88"/>
          <p:cNvGrpSpPr>
            <a:grpSpLocks/>
          </p:cNvGrpSpPr>
          <p:nvPr/>
        </p:nvGrpSpPr>
        <p:grpSpPr bwMode="auto">
          <a:xfrm>
            <a:off x="5965825" y="1173163"/>
            <a:ext cx="2871788" cy="1230312"/>
            <a:chOff x="3758" y="739"/>
            <a:chExt cx="1809" cy="775"/>
          </a:xfrm>
        </p:grpSpPr>
        <p:grpSp>
          <p:nvGrpSpPr>
            <p:cNvPr id="140384" name="Group 89"/>
            <p:cNvGrpSpPr>
              <a:grpSpLocks/>
            </p:cNvGrpSpPr>
            <p:nvPr/>
          </p:nvGrpSpPr>
          <p:grpSpPr bwMode="auto">
            <a:xfrm>
              <a:off x="4619" y="789"/>
              <a:ext cx="948" cy="725"/>
              <a:chOff x="4619" y="789"/>
              <a:chExt cx="948" cy="725"/>
            </a:xfrm>
          </p:grpSpPr>
          <p:sp>
            <p:nvSpPr>
              <p:cNvPr id="271393" name="Text Box 90"/>
              <p:cNvSpPr txBox="1">
                <a:spLocks noChangeArrowheads="1"/>
              </p:cNvSpPr>
              <p:nvPr/>
            </p:nvSpPr>
            <p:spPr bwMode="auto">
              <a:xfrm>
                <a:off x="4619" y="1322"/>
                <a:ext cx="948" cy="192"/>
              </a:xfrm>
              <a:prstGeom prst="rect">
                <a:avLst/>
              </a:prstGeom>
              <a:noFill/>
              <a:ln w="9525">
                <a:noFill/>
                <a:miter lim="800000"/>
                <a:headEnd/>
                <a:tailEnd/>
              </a:ln>
            </p:spPr>
            <p:txBody>
              <a:bodyPr>
                <a:prstTxWarp prst="textNoShape">
                  <a:avLst/>
                </a:prstTxWarp>
                <a:spAutoFit/>
              </a:bodyPr>
              <a:lstStyle/>
              <a:p>
                <a:pPr algn="ctr">
                  <a:spcBef>
                    <a:spcPct val="50000"/>
                  </a:spcBef>
                </a:pPr>
                <a:r>
                  <a:rPr lang="en-US" sz="1400" b="1"/>
                  <a:t>Metastasis</a:t>
                </a:r>
              </a:p>
            </p:txBody>
          </p:sp>
          <p:grpSp>
            <p:nvGrpSpPr>
              <p:cNvPr id="140385" name="Group 91"/>
              <p:cNvGrpSpPr>
                <a:grpSpLocks/>
              </p:cNvGrpSpPr>
              <p:nvPr/>
            </p:nvGrpSpPr>
            <p:grpSpPr bwMode="auto">
              <a:xfrm flipH="1">
                <a:off x="4769" y="789"/>
                <a:ext cx="590" cy="480"/>
                <a:chOff x="4405" y="2253"/>
                <a:chExt cx="944" cy="767"/>
              </a:xfrm>
            </p:grpSpPr>
            <p:grpSp>
              <p:nvGrpSpPr>
                <p:cNvPr id="140386" name="Group 92"/>
                <p:cNvGrpSpPr>
                  <a:grpSpLocks/>
                </p:cNvGrpSpPr>
                <p:nvPr/>
              </p:nvGrpSpPr>
              <p:grpSpPr bwMode="auto">
                <a:xfrm>
                  <a:off x="4544" y="2253"/>
                  <a:ext cx="608" cy="574"/>
                  <a:chOff x="4448" y="3053"/>
                  <a:chExt cx="608" cy="574"/>
                </a:xfrm>
              </p:grpSpPr>
              <p:sp>
                <p:nvSpPr>
                  <p:cNvPr id="271413" name="Freeform 93"/>
                  <p:cNvSpPr>
                    <a:spLocks/>
                  </p:cNvSpPr>
                  <p:nvPr/>
                </p:nvSpPr>
                <p:spPr bwMode="auto">
                  <a:xfrm>
                    <a:off x="4457" y="3067"/>
                    <a:ext cx="599" cy="560"/>
                  </a:xfrm>
                  <a:custGeom>
                    <a:avLst/>
                    <a:gdLst>
                      <a:gd name="T0" fmla="*/ 230 w 599"/>
                      <a:gd name="T1" fmla="*/ 304 h 560"/>
                      <a:gd name="T2" fmla="*/ 179 w 599"/>
                      <a:gd name="T3" fmla="*/ 436 h 560"/>
                      <a:gd name="T4" fmla="*/ 201 w 599"/>
                      <a:gd name="T5" fmla="*/ 540 h 560"/>
                      <a:gd name="T6" fmla="*/ 273 w 599"/>
                      <a:gd name="T7" fmla="*/ 547 h 560"/>
                      <a:gd name="T8" fmla="*/ 256 w 599"/>
                      <a:gd name="T9" fmla="*/ 463 h 560"/>
                      <a:gd name="T10" fmla="*/ 223 w 599"/>
                      <a:gd name="T11" fmla="*/ 439 h 560"/>
                      <a:gd name="T12" fmla="*/ 311 w 599"/>
                      <a:gd name="T13" fmla="*/ 321 h 560"/>
                      <a:gd name="T14" fmla="*/ 357 w 599"/>
                      <a:gd name="T15" fmla="*/ 360 h 560"/>
                      <a:gd name="T16" fmla="*/ 491 w 599"/>
                      <a:gd name="T17" fmla="*/ 396 h 560"/>
                      <a:gd name="T18" fmla="*/ 587 w 599"/>
                      <a:gd name="T19" fmla="*/ 381 h 560"/>
                      <a:gd name="T20" fmla="*/ 561 w 599"/>
                      <a:gd name="T21" fmla="*/ 328 h 560"/>
                      <a:gd name="T22" fmla="*/ 446 w 599"/>
                      <a:gd name="T23" fmla="*/ 340 h 560"/>
                      <a:gd name="T24" fmla="*/ 383 w 599"/>
                      <a:gd name="T25" fmla="*/ 316 h 560"/>
                      <a:gd name="T26" fmla="*/ 391 w 599"/>
                      <a:gd name="T27" fmla="*/ 268 h 560"/>
                      <a:gd name="T28" fmla="*/ 359 w 599"/>
                      <a:gd name="T29" fmla="*/ 208 h 560"/>
                      <a:gd name="T30" fmla="*/ 338 w 599"/>
                      <a:gd name="T31" fmla="*/ 187 h 560"/>
                      <a:gd name="T32" fmla="*/ 371 w 599"/>
                      <a:gd name="T33" fmla="*/ 146 h 560"/>
                      <a:gd name="T34" fmla="*/ 451 w 599"/>
                      <a:gd name="T35" fmla="*/ 141 h 560"/>
                      <a:gd name="T36" fmla="*/ 506 w 599"/>
                      <a:gd name="T37" fmla="*/ 96 h 560"/>
                      <a:gd name="T38" fmla="*/ 472 w 599"/>
                      <a:gd name="T39" fmla="*/ 50 h 560"/>
                      <a:gd name="T40" fmla="*/ 388 w 599"/>
                      <a:gd name="T41" fmla="*/ 81 h 560"/>
                      <a:gd name="T42" fmla="*/ 347 w 599"/>
                      <a:gd name="T43" fmla="*/ 110 h 560"/>
                      <a:gd name="T44" fmla="*/ 302 w 599"/>
                      <a:gd name="T45" fmla="*/ 168 h 560"/>
                      <a:gd name="T46" fmla="*/ 254 w 599"/>
                      <a:gd name="T47" fmla="*/ 141 h 560"/>
                      <a:gd name="T48" fmla="*/ 239 w 599"/>
                      <a:gd name="T49" fmla="*/ 33 h 560"/>
                      <a:gd name="T50" fmla="*/ 167 w 599"/>
                      <a:gd name="T51" fmla="*/ 2 h 560"/>
                      <a:gd name="T52" fmla="*/ 131 w 599"/>
                      <a:gd name="T53" fmla="*/ 19 h 560"/>
                      <a:gd name="T54" fmla="*/ 151 w 599"/>
                      <a:gd name="T55" fmla="*/ 72 h 560"/>
                      <a:gd name="T56" fmla="*/ 206 w 599"/>
                      <a:gd name="T57" fmla="*/ 103 h 560"/>
                      <a:gd name="T58" fmla="*/ 225 w 599"/>
                      <a:gd name="T59" fmla="*/ 160 h 560"/>
                      <a:gd name="T60" fmla="*/ 208 w 599"/>
                      <a:gd name="T61" fmla="*/ 175 h 560"/>
                      <a:gd name="T62" fmla="*/ 194 w 599"/>
                      <a:gd name="T63" fmla="*/ 213 h 560"/>
                      <a:gd name="T64" fmla="*/ 95 w 599"/>
                      <a:gd name="T65" fmla="*/ 182 h 560"/>
                      <a:gd name="T66" fmla="*/ 28 w 599"/>
                      <a:gd name="T67" fmla="*/ 184 h 560"/>
                      <a:gd name="T68" fmla="*/ 2 w 599"/>
                      <a:gd name="T69" fmla="*/ 235 h 560"/>
                      <a:gd name="T70" fmla="*/ 43 w 599"/>
                      <a:gd name="T71" fmla="*/ 290 h 560"/>
                      <a:gd name="T72" fmla="*/ 110 w 599"/>
                      <a:gd name="T73" fmla="*/ 259 h 560"/>
                      <a:gd name="T74" fmla="*/ 129 w 599"/>
                      <a:gd name="T75" fmla="*/ 240 h 560"/>
                      <a:gd name="T76" fmla="*/ 201 w 599"/>
                      <a:gd name="T77" fmla="*/ 261 h 560"/>
                      <a:gd name="T78" fmla="*/ 230 w 599"/>
                      <a:gd name="T79" fmla="*/ 304 h 56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99"/>
                      <a:gd name="T121" fmla="*/ 0 h 560"/>
                      <a:gd name="T122" fmla="*/ 599 w 599"/>
                      <a:gd name="T123" fmla="*/ 560 h 56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99" h="560">
                        <a:moveTo>
                          <a:pt x="230" y="304"/>
                        </a:moveTo>
                        <a:cubicBezTo>
                          <a:pt x="226" y="333"/>
                          <a:pt x="184" y="397"/>
                          <a:pt x="179" y="436"/>
                        </a:cubicBezTo>
                        <a:cubicBezTo>
                          <a:pt x="174" y="475"/>
                          <a:pt x="185" y="522"/>
                          <a:pt x="201" y="540"/>
                        </a:cubicBezTo>
                        <a:cubicBezTo>
                          <a:pt x="217" y="558"/>
                          <a:pt x="264" y="560"/>
                          <a:pt x="273" y="547"/>
                        </a:cubicBezTo>
                        <a:cubicBezTo>
                          <a:pt x="282" y="534"/>
                          <a:pt x="264" y="481"/>
                          <a:pt x="256" y="463"/>
                        </a:cubicBezTo>
                        <a:cubicBezTo>
                          <a:pt x="248" y="445"/>
                          <a:pt x="214" y="463"/>
                          <a:pt x="223" y="439"/>
                        </a:cubicBezTo>
                        <a:cubicBezTo>
                          <a:pt x="232" y="415"/>
                          <a:pt x="289" y="334"/>
                          <a:pt x="311" y="321"/>
                        </a:cubicBezTo>
                        <a:cubicBezTo>
                          <a:pt x="333" y="308"/>
                          <a:pt x="327" y="348"/>
                          <a:pt x="357" y="360"/>
                        </a:cubicBezTo>
                        <a:cubicBezTo>
                          <a:pt x="387" y="372"/>
                          <a:pt x="453" y="393"/>
                          <a:pt x="491" y="396"/>
                        </a:cubicBezTo>
                        <a:cubicBezTo>
                          <a:pt x="529" y="399"/>
                          <a:pt x="575" y="392"/>
                          <a:pt x="587" y="381"/>
                        </a:cubicBezTo>
                        <a:cubicBezTo>
                          <a:pt x="599" y="370"/>
                          <a:pt x="584" y="335"/>
                          <a:pt x="561" y="328"/>
                        </a:cubicBezTo>
                        <a:cubicBezTo>
                          <a:pt x="538" y="321"/>
                          <a:pt x="476" y="342"/>
                          <a:pt x="446" y="340"/>
                        </a:cubicBezTo>
                        <a:cubicBezTo>
                          <a:pt x="416" y="338"/>
                          <a:pt x="392" y="328"/>
                          <a:pt x="383" y="316"/>
                        </a:cubicBezTo>
                        <a:cubicBezTo>
                          <a:pt x="374" y="304"/>
                          <a:pt x="395" y="286"/>
                          <a:pt x="391" y="268"/>
                        </a:cubicBezTo>
                        <a:cubicBezTo>
                          <a:pt x="387" y="250"/>
                          <a:pt x="368" y="221"/>
                          <a:pt x="359" y="208"/>
                        </a:cubicBezTo>
                        <a:cubicBezTo>
                          <a:pt x="350" y="195"/>
                          <a:pt x="336" y="197"/>
                          <a:pt x="338" y="187"/>
                        </a:cubicBezTo>
                        <a:cubicBezTo>
                          <a:pt x="340" y="177"/>
                          <a:pt x="352" y="154"/>
                          <a:pt x="371" y="146"/>
                        </a:cubicBezTo>
                        <a:cubicBezTo>
                          <a:pt x="390" y="138"/>
                          <a:pt x="429" y="149"/>
                          <a:pt x="451" y="141"/>
                        </a:cubicBezTo>
                        <a:cubicBezTo>
                          <a:pt x="473" y="133"/>
                          <a:pt x="503" y="111"/>
                          <a:pt x="506" y="96"/>
                        </a:cubicBezTo>
                        <a:cubicBezTo>
                          <a:pt x="509" y="81"/>
                          <a:pt x="492" y="52"/>
                          <a:pt x="472" y="50"/>
                        </a:cubicBezTo>
                        <a:cubicBezTo>
                          <a:pt x="452" y="48"/>
                          <a:pt x="409" y="71"/>
                          <a:pt x="388" y="81"/>
                        </a:cubicBezTo>
                        <a:cubicBezTo>
                          <a:pt x="367" y="91"/>
                          <a:pt x="361" y="96"/>
                          <a:pt x="347" y="110"/>
                        </a:cubicBezTo>
                        <a:cubicBezTo>
                          <a:pt x="333" y="124"/>
                          <a:pt x="317" y="163"/>
                          <a:pt x="302" y="168"/>
                        </a:cubicBezTo>
                        <a:cubicBezTo>
                          <a:pt x="287" y="173"/>
                          <a:pt x="264" y="163"/>
                          <a:pt x="254" y="141"/>
                        </a:cubicBezTo>
                        <a:cubicBezTo>
                          <a:pt x="244" y="119"/>
                          <a:pt x="253" y="56"/>
                          <a:pt x="239" y="33"/>
                        </a:cubicBezTo>
                        <a:cubicBezTo>
                          <a:pt x="225" y="10"/>
                          <a:pt x="185" y="4"/>
                          <a:pt x="167" y="2"/>
                        </a:cubicBezTo>
                        <a:cubicBezTo>
                          <a:pt x="149" y="0"/>
                          <a:pt x="134" y="7"/>
                          <a:pt x="131" y="19"/>
                        </a:cubicBezTo>
                        <a:cubicBezTo>
                          <a:pt x="128" y="31"/>
                          <a:pt x="139" y="58"/>
                          <a:pt x="151" y="72"/>
                        </a:cubicBezTo>
                        <a:cubicBezTo>
                          <a:pt x="163" y="86"/>
                          <a:pt x="194" y="88"/>
                          <a:pt x="206" y="103"/>
                        </a:cubicBezTo>
                        <a:cubicBezTo>
                          <a:pt x="218" y="118"/>
                          <a:pt x="225" y="148"/>
                          <a:pt x="225" y="160"/>
                        </a:cubicBezTo>
                        <a:cubicBezTo>
                          <a:pt x="225" y="172"/>
                          <a:pt x="213" y="166"/>
                          <a:pt x="208" y="175"/>
                        </a:cubicBezTo>
                        <a:cubicBezTo>
                          <a:pt x="203" y="184"/>
                          <a:pt x="213" y="212"/>
                          <a:pt x="194" y="213"/>
                        </a:cubicBezTo>
                        <a:cubicBezTo>
                          <a:pt x="175" y="214"/>
                          <a:pt x="123" y="187"/>
                          <a:pt x="95" y="182"/>
                        </a:cubicBezTo>
                        <a:cubicBezTo>
                          <a:pt x="67" y="177"/>
                          <a:pt x="43" y="175"/>
                          <a:pt x="28" y="184"/>
                        </a:cubicBezTo>
                        <a:cubicBezTo>
                          <a:pt x="13" y="193"/>
                          <a:pt x="0" y="217"/>
                          <a:pt x="2" y="235"/>
                        </a:cubicBezTo>
                        <a:cubicBezTo>
                          <a:pt x="4" y="253"/>
                          <a:pt x="25" y="286"/>
                          <a:pt x="43" y="290"/>
                        </a:cubicBezTo>
                        <a:cubicBezTo>
                          <a:pt x="61" y="294"/>
                          <a:pt x="96" y="267"/>
                          <a:pt x="110" y="259"/>
                        </a:cubicBezTo>
                        <a:cubicBezTo>
                          <a:pt x="124" y="251"/>
                          <a:pt x="114" y="240"/>
                          <a:pt x="129" y="240"/>
                        </a:cubicBezTo>
                        <a:cubicBezTo>
                          <a:pt x="144" y="240"/>
                          <a:pt x="183" y="251"/>
                          <a:pt x="201" y="261"/>
                        </a:cubicBezTo>
                        <a:cubicBezTo>
                          <a:pt x="219" y="271"/>
                          <a:pt x="234" y="275"/>
                          <a:pt x="230" y="304"/>
                        </a:cubicBezTo>
                        <a:close/>
                      </a:path>
                    </a:pathLst>
                  </a:custGeom>
                  <a:solidFill>
                    <a:srgbClr val="545458"/>
                  </a:solidFill>
                  <a:ln w="9525">
                    <a:noFill/>
                    <a:round/>
                    <a:headEnd/>
                    <a:tailEnd/>
                  </a:ln>
                </p:spPr>
                <p:txBody>
                  <a:bodyPr>
                    <a:prstTxWarp prst="textNoShape">
                      <a:avLst/>
                    </a:prstTxWarp>
                  </a:bodyPr>
                  <a:lstStyle/>
                  <a:p>
                    <a:endParaRPr lang="es-ES"/>
                  </a:p>
                </p:txBody>
              </p:sp>
              <p:sp>
                <p:nvSpPr>
                  <p:cNvPr id="271414" name="Freeform 94"/>
                  <p:cNvSpPr>
                    <a:spLocks/>
                  </p:cNvSpPr>
                  <p:nvPr/>
                </p:nvSpPr>
                <p:spPr bwMode="auto">
                  <a:xfrm>
                    <a:off x="4448" y="3053"/>
                    <a:ext cx="599" cy="560"/>
                  </a:xfrm>
                  <a:custGeom>
                    <a:avLst/>
                    <a:gdLst>
                      <a:gd name="T0" fmla="*/ 230 w 599"/>
                      <a:gd name="T1" fmla="*/ 304 h 560"/>
                      <a:gd name="T2" fmla="*/ 179 w 599"/>
                      <a:gd name="T3" fmla="*/ 436 h 560"/>
                      <a:gd name="T4" fmla="*/ 201 w 599"/>
                      <a:gd name="T5" fmla="*/ 540 h 560"/>
                      <a:gd name="T6" fmla="*/ 273 w 599"/>
                      <a:gd name="T7" fmla="*/ 547 h 560"/>
                      <a:gd name="T8" fmla="*/ 256 w 599"/>
                      <a:gd name="T9" fmla="*/ 463 h 560"/>
                      <a:gd name="T10" fmla="*/ 223 w 599"/>
                      <a:gd name="T11" fmla="*/ 439 h 560"/>
                      <a:gd name="T12" fmla="*/ 311 w 599"/>
                      <a:gd name="T13" fmla="*/ 321 h 560"/>
                      <a:gd name="T14" fmla="*/ 357 w 599"/>
                      <a:gd name="T15" fmla="*/ 360 h 560"/>
                      <a:gd name="T16" fmla="*/ 491 w 599"/>
                      <a:gd name="T17" fmla="*/ 396 h 560"/>
                      <a:gd name="T18" fmla="*/ 587 w 599"/>
                      <a:gd name="T19" fmla="*/ 381 h 560"/>
                      <a:gd name="T20" fmla="*/ 561 w 599"/>
                      <a:gd name="T21" fmla="*/ 328 h 560"/>
                      <a:gd name="T22" fmla="*/ 446 w 599"/>
                      <a:gd name="T23" fmla="*/ 340 h 560"/>
                      <a:gd name="T24" fmla="*/ 383 w 599"/>
                      <a:gd name="T25" fmla="*/ 316 h 560"/>
                      <a:gd name="T26" fmla="*/ 391 w 599"/>
                      <a:gd name="T27" fmla="*/ 268 h 560"/>
                      <a:gd name="T28" fmla="*/ 359 w 599"/>
                      <a:gd name="T29" fmla="*/ 208 h 560"/>
                      <a:gd name="T30" fmla="*/ 338 w 599"/>
                      <a:gd name="T31" fmla="*/ 187 h 560"/>
                      <a:gd name="T32" fmla="*/ 371 w 599"/>
                      <a:gd name="T33" fmla="*/ 146 h 560"/>
                      <a:gd name="T34" fmla="*/ 451 w 599"/>
                      <a:gd name="T35" fmla="*/ 141 h 560"/>
                      <a:gd name="T36" fmla="*/ 506 w 599"/>
                      <a:gd name="T37" fmla="*/ 96 h 560"/>
                      <a:gd name="T38" fmla="*/ 472 w 599"/>
                      <a:gd name="T39" fmla="*/ 50 h 560"/>
                      <a:gd name="T40" fmla="*/ 388 w 599"/>
                      <a:gd name="T41" fmla="*/ 81 h 560"/>
                      <a:gd name="T42" fmla="*/ 347 w 599"/>
                      <a:gd name="T43" fmla="*/ 110 h 560"/>
                      <a:gd name="T44" fmla="*/ 302 w 599"/>
                      <a:gd name="T45" fmla="*/ 168 h 560"/>
                      <a:gd name="T46" fmla="*/ 254 w 599"/>
                      <a:gd name="T47" fmla="*/ 141 h 560"/>
                      <a:gd name="T48" fmla="*/ 239 w 599"/>
                      <a:gd name="T49" fmla="*/ 33 h 560"/>
                      <a:gd name="T50" fmla="*/ 167 w 599"/>
                      <a:gd name="T51" fmla="*/ 2 h 560"/>
                      <a:gd name="T52" fmla="*/ 131 w 599"/>
                      <a:gd name="T53" fmla="*/ 19 h 560"/>
                      <a:gd name="T54" fmla="*/ 151 w 599"/>
                      <a:gd name="T55" fmla="*/ 72 h 560"/>
                      <a:gd name="T56" fmla="*/ 206 w 599"/>
                      <a:gd name="T57" fmla="*/ 103 h 560"/>
                      <a:gd name="T58" fmla="*/ 225 w 599"/>
                      <a:gd name="T59" fmla="*/ 160 h 560"/>
                      <a:gd name="T60" fmla="*/ 208 w 599"/>
                      <a:gd name="T61" fmla="*/ 175 h 560"/>
                      <a:gd name="T62" fmla="*/ 194 w 599"/>
                      <a:gd name="T63" fmla="*/ 213 h 560"/>
                      <a:gd name="T64" fmla="*/ 95 w 599"/>
                      <a:gd name="T65" fmla="*/ 182 h 560"/>
                      <a:gd name="T66" fmla="*/ 28 w 599"/>
                      <a:gd name="T67" fmla="*/ 184 h 560"/>
                      <a:gd name="T68" fmla="*/ 2 w 599"/>
                      <a:gd name="T69" fmla="*/ 235 h 560"/>
                      <a:gd name="T70" fmla="*/ 43 w 599"/>
                      <a:gd name="T71" fmla="*/ 290 h 560"/>
                      <a:gd name="T72" fmla="*/ 110 w 599"/>
                      <a:gd name="T73" fmla="*/ 259 h 560"/>
                      <a:gd name="T74" fmla="*/ 129 w 599"/>
                      <a:gd name="T75" fmla="*/ 240 h 560"/>
                      <a:gd name="T76" fmla="*/ 201 w 599"/>
                      <a:gd name="T77" fmla="*/ 261 h 560"/>
                      <a:gd name="T78" fmla="*/ 230 w 599"/>
                      <a:gd name="T79" fmla="*/ 304 h 56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99"/>
                      <a:gd name="T121" fmla="*/ 0 h 560"/>
                      <a:gd name="T122" fmla="*/ 599 w 599"/>
                      <a:gd name="T123" fmla="*/ 560 h 56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99" h="560">
                        <a:moveTo>
                          <a:pt x="230" y="304"/>
                        </a:moveTo>
                        <a:cubicBezTo>
                          <a:pt x="226" y="333"/>
                          <a:pt x="184" y="397"/>
                          <a:pt x="179" y="436"/>
                        </a:cubicBezTo>
                        <a:cubicBezTo>
                          <a:pt x="174" y="475"/>
                          <a:pt x="185" y="522"/>
                          <a:pt x="201" y="540"/>
                        </a:cubicBezTo>
                        <a:cubicBezTo>
                          <a:pt x="217" y="558"/>
                          <a:pt x="264" y="560"/>
                          <a:pt x="273" y="547"/>
                        </a:cubicBezTo>
                        <a:cubicBezTo>
                          <a:pt x="282" y="534"/>
                          <a:pt x="264" y="481"/>
                          <a:pt x="256" y="463"/>
                        </a:cubicBezTo>
                        <a:cubicBezTo>
                          <a:pt x="248" y="445"/>
                          <a:pt x="214" y="463"/>
                          <a:pt x="223" y="439"/>
                        </a:cubicBezTo>
                        <a:cubicBezTo>
                          <a:pt x="232" y="415"/>
                          <a:pt x="289" y="334"/>
                          <a:pt x="311" y="321"/>
                        </a:cubicBezTo>
                        <a:cubicBezTo>
                          <a:pt x="333" y="308"/>
                          <a:pt x="327" y="348"/>
                          <a:pt x="357" y="360"/>
                        </a:cubicBezTo>
                        <a:cubicBezTo>
                          <a:pt x="387" y="372"/>
                          <a:pt x="453" y="393"/>
                          <a:pt x="491" y="396"/>
                        </a:cubicBezTo>
                        <a:cubicBezTo>
                          <a:pt x="529" y="399"/>
                          <a:pt x="575" y="392"/>
                          <a:pt x="587" y="381"/>
                        </a:cubicBezTo>
                        <a:cubicBezTo>
                          <a:pt x="599" y="370"/>
                          <a:pt x="584" y="335"/>
                          <a:pt x="561" y="328"/>
                        </a:cubicBezTo>
                        <a:cubicBezTo>
                          <a:pt x="538" y="321"/>
                          <a:pt x="476" y="342"/>
                          <a:pt x="446" y="340"/>
                        </a:cubicBezTo>
                        <a:cubicBezTo>
                          <a:pt x="416" y="338"/>
                          <a:pt x="392" y="328"/>
                          <a:pt x="383" y="316"/>
                        </a:cubicBezTo>
                        <a:cubicBezTo>
                          <a:pt x="374" y="304"/>
                          <a:pt x="395" y="286"/>
                          <a:pt x="391" y="268"/>
                        </a:cubicBezTo>
                        <a:cubicBezTo>
                          <a:pt x="387" y="250"/>
                          <a:pt x="368" y="221"/>
                          <a:pt x="359" y="208"/>
                        </a:cubicBezTo>
                        <a:cubicBezTo>
                          <a:pt x="350" y="195"/>
                          <a:pt x="336" y="197"/>
                          <a:pt x="338" y="187"/>
                        </a:cubicBezTo>
                        <a:cubicBezTo>
                          <a:pt x="340" y="177"/>
                          <a:pt x="352" y="154"/>
                          <a:pt x="371" y="146"/>
                        </a:cubicBezTo>
                        <a:cubicBezTo>
                          <a:pt x="390" y="138"/>
                          <a:pt x="429" y="149"/>
                          <a:pt x="451" y="141"/>
                        </a:cubicBezTo>
                        <a:cubicBezTo>
                          <a:pt x="473" y="133"/>
                          <a:pt x="503" y="111"/>
                          <a:pt x="506" y="96"/>
                        </a:cubicBezTo>
                        <a:cubicBezTo>
                          <a:pt x="509" y="81"/>
                          <a:pt x="492" y="52"/>
                          <a:pt x="472" y="50"/>
                        </a:cubicBezTo>
                        <a:cubicBezTo>
                          <a:pt x="452" y="48"/>
                          <a:pt x="409" y="71"/>
                          <a:pt x="388" y="81"/>
                        </a:cubicBezTo>
                        <a:cubicBezTo>
                          <a:pt x="367" y="91"/>
                          <a:pt x="361" y="96"/>
                          <a:pt x="347" y="110"/>
                        </a:cubicBezTo>
                        <a:cubicBezTo>
                          <a:pt x="333" y="124"/>
                          <a:pt x="317" y="163"/>
                          <a:pt x="302" y="168"/>
                        </a:cubicBezTo>
                        <a:cubicBezTo>
                          <a:pt x="287" y="173"/>
                          <a:pt x="264" y="163"/>
                          <a:pt x="254" y="141"/>
                        </a:cubicBezTo>
                        <a:cubicBezTo>
                          <a:pt x="244" y="119"/>
                          <a:pt x="253" y="56"/>
                          <a:pt x="239" y="33"/>
                        </a:cubicBezTo>
                        <a:cubicBezTo>
                          <a:pt x="225" y="10"/>
                          <a:pt x="185" y="4"/>
                          <a:pt x="167" y="2"/>
                        </a:cubicBezTo>
                        <a:cubicBezTo>
                          <a:pt x="149" y="0"/>
                          <a:pt x="134" y="7"/>
                          <a:pt x="131" y="19"/>
                        </a:cubicBezTo>
                        <a:cubicBezTo>
                          <a:pt x="128" y="31"/>
                          <a:pt x="139" y="58"/>
                          <a:pt x="151" y="72"/>
                        </a:cubicBezTo>
                        <a:cubicBezTo>
                          <a:pt x="163" y="86"/>
                          <a:pt x="194" y="88"/>
                          <a:pt x="206" y="103"/>
                        </a:cubicBezTo>
                        <a:cubicBezTo>
                          <a:pt x="218" y="118"/>
                          <a:pt x="225" y="148"/>
                          <a:pt x="225" y="160"/>
                        </a:cubicBezTo>
                        <a:cubicBezTo>
                          <a:pt x="225" y="172"/>
                          <a:pt x="213" y="166"/>
                          <a:pt x="208" y="175"/>
                        </a:cubicBezTo>
                        <a:cubicBezTo>
                          <a:pt x="203" y="184"/>
                          <a:pt x="213" y="212"/>
                          <a:pt x="194" y="213"/>
                        </a:cubicBezTo>
                        <a:cubicBezTo>
                          <a:pt x="175" y="214"/>
                          <a:pt x="123" y="187"/>
                          <a:pt x="95" y="182"/>
                        </a:cubicBezTo>
                        <a:cubicBezTo>
                          <a:pt x="67" y="177"/>
                          <a:pt x="43" y="175"/>
                          <a:pt x="28" y="184"/>
                        </a:cubicBezTo>
                        <a:cubicBezTo>
                          <a:pt x="13" y="193"/>
                          <a:pt x="0" y="217"/>
                          <a:pt x="2" y="235"/>
                        </a:cubicBezTo>
                        <a:cubicBezTo>
                          <a:pt x="4" y="253"/>
                          <a:pt x="25" y="286"/>
                          <a:pt x="43" y="290"/>
                        </a:cubicBezTo>
                        <a:cubicBezTo>
                          <a:pt x="61" y="294"/>
                          <a:pt x="96" y="267"/>
                          <a:pt x="110" y="259"/>
                        </a:cubicBezTo>
                        <a:cubicBezTo>
                          <a:pt x="124" y="251"/>
                          <a:pt x="114" y="240"/>
                          <a:pt x="129" y="240"/>
                        </a:cubicBezTo>
                        <a:cubicBezTo>
                          <a:pt x="144" y="240"/>
                          <a:pt x="183" y="251"/>
                          <a:pt x="201" y="261"/>
                        </a:cubicBezTo>
                        <a:cubicBezTo>
                          <a:pt x="219" y="271"/>
                          <a:pt x="234" y="275"/>
                          <a:pt x="230" y="304"/>
                        </a:cubicBezTo>
                        <a:close/>
                      </a:path>
                    </a:pathLst>
                  </a:custGeom>
                  <a:solidFill>
                    <a:srgbClr val="FFCC99"/>
                  </a:solidFill>
                  <a:ln w="9525">
                    <a:noFill/>
                    <a:round/>
                    <a:headEnd/>
                    <a:tailEnd/>
                  </a:ln>
                </p:spPr>
                <p:txBody>
                  <a:bodyPr>
                    <a:prstTxWarp prst="textNoShape">
                      <a:avLst/>
                    </a:prstTxWarp>
                  </a:bodyPr>
                  <a:lstStyle/>
                  <a:p>
                    <a:endParaRPr lang="es-ES"/>
                  </a:p>
                </p:txBody>
              </p:sp>
              <p:sp>
                <p:nvSpPr>
                  <p:cNvPr id="271415" name="Oval 95"/>
                  <p:cNvSpPr>
                    <a:spLocks noChangeArrowheads="1"/>
                  </p:cNvSpPr>
                  <p:nvPr/>
                </p:nvSpPr>
                <p:spPr bwMode="auto">
                  <a:xfrm rot="-1198274">
                    <a:off x="4857" y="3130"/>
                    <a:ext cx="81" cy="39"/>
                  </a:xfrm>
                  <a:prstGeom prst="ellipse">
                    <a:avLst/>
                  </a:prstGeom>
                  <a:solidFill>
                    <a:srgbClr val="D11405">
                      <a:alpha val="29019"/>
                    </a:srgbClr>
                  </a:solidFill>
                  <a:ln w="9525">
                    <a:noFill/>
                    <a:round/>
                    <a:headEnd/>
                    <a:tailEnd/>
                  </a:ln>
                </p:spPr>
                <p:txBody>
                  <a:bodyPr wrap="none" anchor="ctr">
                    <a:prstTxWarp prst="textNoShape">
                      <a:avLst/>
                    </a:prstTxWarp>
                  </a:bodyPr>
                  <a:lstStyle/>
                  <a:p>
                    <a:endParaRPr lang="es-ES"/>
                  </a:p>
                </p:txBody>
              </p:sp>
              <p:sp>
                <p:nvSpPr>
                  <p:cNvPr id="271416" name="Oval 96"/>
                  <p:cNvSpPr>
                    <a:spLocks noChangeArrowheads="1"/>
                  </p:cNvSpPr>
                  <p:nvPr/>
                </p:nvSpPr>
                <p:spPr bwMode="auto">
                  <a:xfrm rot="1918607">
                    <a:off x="4589" y="3075"/>
                    <a:ext cx="81" cy="39"/>
                  </a:xfrm>
                  <a:prstGeom prst="ellipse">
                    <a:avLst/>
                  </a:prstGeom>
                  <a:solidFill>
                    <a:srgbClr val="D11405">
                      <a:alpha val="29019"/>
                    </a:srgbClr>
                  </a:solidFill>
                  <a:ln w="9525">
                    <a:noFill/>
                    <a:round/>
                    <a:headEnd/>
                    <a:tailEnd/>
                  </a:ln>
                </p:spPr>
                <p:txBody>
                  <a:bodyPr wrap="none" anchor="ctr">
                    <a:prstTxWarp prst="textNoShape">
                      <a:avLst/>
                    </a:prstTxWarp>
                  </a:bodyPr>
                  <a:lstStyle/>
                  <a:p>
                    <a:endParaRPr lang="es-ES"/>
                  </a:p>
                </p:txBody>
              </p:sp>
              <p:sp>
                <p:nvSpPr>
                  <p:cNvPr id="271417" name="Oval 97"/>
                  <p:cNvSpPr>
                    <a:spLocks noChangeArrowheads="1"/>
                  </p:cNvSpPr>
                  <p:nvPr/>
                </p:nvSpPr>
                <p:spPr bwMode="auto">
                  <a:xfrm rot="2932527">
                    <a:off x="4630" y="3531"/>
                    <a:ext cx="81" cy="39"/>
                  </a:xfrm>
                  <a:prstGeom prst="ellipse">
                    <a:avLst/>
                  </a:prstGeom>
                  <a:solidFill>
                    <a:srgbClr val="D11405">
                      <a:alpha val="29019"/>
                    </a:srgbClr>
                  </a:solidFill>
                  <a:ln w="9525">
                    <a:noFill/>
                    <a:round/>
                    <a:headEnd/>
                    <a:tailEnd/>
                  </a:ln>
                </p:spPr>
                <p:txBody>
                  <a:bodyPr wrap="none" anchor="ctr">
                    <a:prstTxWarp prst="textNoShape">
                      <a:avLst/>
                    </a:prstTxWarp>
                  </a:bodyPr>
                  <a:lstStyle/>
                  <a:p>
                    <a:endParaRPr lang="es-ES"/>
                  </a:p>
                </p:txBody>
              </p:sp>
              <p:sp>
                <p:nvSpPr>
                  <p:cNvPr id="271418" name="Oval 98"/>
                  <p:cNvSpPr>
                    <a:spLocks noChangeArrowheads="1"/>
                  </p:cNvSpPr>
                  <p:nvPr/>
                </p:nvSpPr>
                <p:spPr bwMode="auto">
                  <a:xfrm rot="-216194">
                    <a:off x="4934" y="3394"/>
                    <a:ext cx="81" cy="39"/>
                  </a:xfrm>
                  <a:prstGeom prst="ellipse">
                    <a:avLst/>
                  </a:prstGeom>
                  <a:solidFill>
                    <a:srgbClr val="D11405">
                      <a:alpha val="29019"/>
                    </a:srgbClr>
                  </a:solidFill>
                  <a:ln w="9525">
                    <a:noFill/>
                    <a:round/>
                    <a:headEnd/>
                    <a:tailEnd/>
                  </a:ln>
                </p:spPr>
                <p:txBody>
                  <a:bodyPr wrap="none" anchor="ctr">
                    <a:prstTxWarp prst="textNoShape">
                      <a:avLst/>
                    </a:prstTxWarp>
                  </a:bodyPr>
                  <a:lstStyle/>
                  <a:p>
                    <a:endParaRPr lang="es-ES"/>
                  </a:p>
                </p:txBody>
              </p:sp>
              <p:sp>
                <p:nvSpPr>
                  <p:cNvPr id="271419" name="Oval 99"/>
                  <p:cNvSpPr>
                    <a:spLocks noChangeArrowheads="1"/>
                  </p:cNvSpPr>
                  <p:nvPr/>
                </p:nvSpPr>
                <p:spPr bwMode="auto">
                  <a:xfrm rot="-2625954">
                    <a:off x="4466" y="3255"/>
                    <a:ext cx="77" cy="58"/>
                  </a:xfrm>
                  <a:prstGeom prst="ellipse">
                    <a:avLst/>
                  </a:prstGeom>
                  <a:solidFill>
                    <a:srgbClr val="D11405">
                      <a:alpha val="29019"/>
                    </a:srgbClr>
                  </a:solidFill>
                  <a:ln w="9525">
                    <a:noFill/>
                    <a:round/>
                    <a:headEnd/>
                    <a:tailEnd/>
                  </a:ln>
                </p:spPr>
                <p:txBody>
                  <a:bodyPr wrap="none" anchor="ctr">
                    <a:prstTxWarp prst="textNoShape">
                      <a:avLst/>
                    </a:prstTxWarp>
                  </a:bodyPr>
                  <a:lstStyle/>
                  <a:p>
                    <a:endParaRPr lang="es-ES"/>
                  </a:p>
                </p:txBody>
              </p:sp>
              <p:sp>
                <p:nvSpPr>
                  <p:cNvPr id="271420" name="Freeform 100"/>
                  <p:cNvSpPr>
                    <a:spLocks/>
                  </p:cNvSpPr>
                  <p:nvPr/>
                </p:nvSpPr>
                <p:spPr bwMode="auto">
                  <a:xfrm>
                    <a:off x="4448" y="3054"/>
                    <a:ext cx="599" cy="560"/>
                  </a:xfrm>
                  <a:custGeom>
                    <a:avLst/>
                    <a:gdLst>
                      <a:gd name="T0" fmla="*/ 230 w 599"/>
                      <a:gd name="T1" fmla="*/ 304 h 560"/>
                      <a:gd name="T2" fmla="*/ 179 w 599"/>
                      <a:gd name="T3" fmla="*/ 436 h 560"/>
                      <a:gd name="T4" fmla="*/ 201 w 599"/>
                      <a:gd name="T5" fmla="*/ 540 h 560"/>
                      <a:gd name="T6" fmla="*/ 273 w 599"/>
                      <a:gd name="T7" fmla="*/ 547 h 560"/>
                      <a:gd name="T8" fmla="*/ 256 w 599"/>
                      <a:gd name="T9" fmla="*/ 463 h 560"/>
                      <a:gd name="T10" fmla="*/ 223 w 599"/>
                      <a:gd name="T11" fmla="*/ 439 h 560"/>
                      <a:gd name="T12" fmla="*/ 311 w 599"/>
                      <a:gd name="T13" fmla="*/ 321 h 560"/>
                      <a:gd name="T14" fmla="*/ 357 w 599"/>
                      <a:gd name="T15" fmla="*/ 360 h 560"/>
                      <a:gd name="T16" fmla="*/ 491 w 599"/>
                      <a:gd name="T17" fmla="*/ 396 h 560"/>
                      <a:gd name="T18" fmla="*/ 587 w 599"/>
                      <a:gd name="T19" fmla="*/ 381 h 560"/>
                      <a:gd name="T20" fmla="*/ 561 w 599"/>
                      <a:gd name="T21" fmla="*/ 328 h 560"/>
                      <a:gd name="T22" fmla="*/ 446 w 599"/>
                      <a:gd name="T23" fmla="*/ 340 h 560"/>
                      <a:gd name="T24" fmla="*/ 383 w 599"/>
                      <a:gd name="T25" fmla="*/ 316 h 560"/>
                      <a:gd name="T26" fmla="*/ 391 w 599"/>
                      <a:gd name="T27" fmla="*/ 268 h 560"/>
                      <a:gd name="T28" fmla="*/ 359 w 599"/>
                      <a:gd name="T29" fmla="*/ 208 h 560"/>
                      <a:gd name="T30" fmla="*/ 338 w 599"/>
                      <a:gd name="T31" fmla="*/ 187 h 560"/>
                      <a:gd name="T32" fmla="*/ 371 w 599"/>
                      <a:gd name="T33" fmla="*/ 146 h 560"/>
                      <a:gd name="T34" fmla="*/ 451 w 599"/>
                      <a:gd name="T35" fmla="*/ 141 h 560"/>
                      <a:gd name="T36" fmla="*/ 506 w 599"/>
                      <a:gd name="T37" fmla="*/ 96 h 560"/>
                      <a:gd name="T38" fmla="*/ 472 w 599"/>
                      <a:gd name="T39" fmla="*/ 50 h 560"/>
                      <a:gd name="T40" fmla="*/ 388 w 599"/>
                      <a:gd name="T41" fmla="*/ 81 h 560"/>
                      <a:gd name="T42" fmla="*/ 347 w 599"/>
                      <a:gd name="T43" fmla="*/ 110 h 560"/>
                      <a:gd name="T44" fmla="*/ 302 w 599"/>
                      <a:gd name="T45" fmla="*/ 168 h 560"/>
                      <a:gd name="T46" fmla="*/ 254 w 599"/>
                      <a:gd name="T47" fmla="*/ 141 h 560"/>
                      <a:gd name="T48" fmla="*/ 239 w 599"/>
                      <a:gd name="T49" fmla="*/ 33 h 560"/>
                      <a:gd name="T50" fmla="*/ 167 w 599"/>
                      <a:gd name="T51" fmla="*/ 2 h 560"/>
                      <a:gd name="T52" fmla="*/ 131 w 599"/>
                      <a:gd name="T53" fmla="*/ 19 h 560"/>
                      <a:gd name="T54" fmla="*/ 151 w 599"/>
                      <a:gd name="T55" fmla="*/ 72 h 560"/>
                      <a:gd name="T56" fmla="*/ 206 w 599"/>
                      <a:gd name="T57" fmla="*/ 103 h 560"/>
                      <a:gd name="T58" fmla="*/ 225 w 599"/>
                      <a:gd name="T59" fmla="*/ 160 h 560"/>
                      <a:gd name="T60" fmla="*/ 208 w 599"/>
                      <a:gd name="T61" fmla="*/ 175 h 560"/>
                      <a:gd name="T62" fmla="*/ 194 w 599"/>
                      <a:gd name="T63" fmla="*/ 213 h 560"/>
                      <a:gd name="T64" fmla="*/ 95 w 599"/>
                      <a:gd name="T65" fmla="*/ 182 h 560"/>
                      <a:gd name="T66" fmla="*/ 28 w 599"/>
                      <a:gd name="T67" fmla="*/ 184 h 560"/>
                      <a:gd name="T68" fmla="*/ 2 w 599"/>
                      <a:gd name="T69" fmla="*/ 235 h 560"/>
                      <a:gd name="T70" fmla="*/ 43 w 599"/>
                      <a:gd name="T71" fmla="*/ 290 h 560"/>
                      <a:gd name="T72" fmla="*/ 110 w 599"/>
                      <a:gd name="T73" fmla="*/ 259 h 560"/>
                      <a:gd name="T74" fmla="*/ 129 w 599"/>
                      <a:gd name="T75" fmla="*/ 240 h 560"/>
                      <a:gd name="T76" fmla="*/ 201 w 599"/>
                      <a:gd name="T77" fmla="*/ 261 h 560"/>
                      <a:gd name="T78" fmla="*/ 230 w 599"/>
                      <a:gd name="T79" fmla="*/ 304 h 56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99"/>
                      <a:gd name="T121" fmla="*/ 0 h 560"/>
                      <a:gd name="T122" fmla="*/ 599 w 599"/>
                      <a:gd name="T123" fmla="*/ 560 h 56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99" h="560">
                        <a:moveTo>
                          <a:pt x="230" y="304"/>
                        </a:moveTo>
                        <a:cubicBezTo>
                          <a:pt x="226" y="333"/>
                          <a:pt x="184" y="397"/>
                          <a:pt x="179" y="436"/>
                        </a:cubicBezTo>
                        <a:cubicBezTo>
                          <a:pt x="174" y="475"/>
                          <a:pt x="185" y="522"/>
                          <a:pt x="201" y="540"/>
                        </a:cubicBezTo>
                        <a:cubicBezTo>
                          <a:pt x="217" y="558"/>
                          <a:pt x="264" y="560"/>
                          <a:pt x="273" y="547"/>
                        </a:cubicBezTo>
                        <a:cubicBezTo>
                          <a:pt x="282" y="534"/>
                          <a:pt x="264" y="481"/>
                          <a:pt x="256" y="463"/>
                        </a:cubicBezTo>
                        <a:cubicBezTo>
                          <a:pt x="248" y="445"/>
                          <a:pt x="214" y="463"/>
                          <a:pt x="223" y="439"/>
                        </a:cubicBezTo>
                        <a:cubicBezTo>
                          <a:pt x="232" y="415"/>
                          <a:pt x="289" y="334"/>
                          <a:pt x="311" y="321"/>
                        </a:cubicBezTo>
                        <a:cubicBezTo>
                          <a:pt x="333" y="308"/>
                          <a:pt x="327" y="348"/>
                          <a:pt x="357" y="360"/>
                        </a:cubicBezTo>
                        <a:cubicBezTo>
                          <a:pt x="387" y="372"/>
                          <a:pt x="453" y="393"/>
                          <a:pt x="491" y="396"/>
                        </a:cubicBezTo>
                        <a:cubicBezTo>
                          <a:pt x="529" y="399"/>
                          <a:pt x="575" y="392"/>
                          <a:pt x="587" y="381"/>
                        </a:cubicBezTo>
                        <a:cubicBezTo>
                          <a:pt x="599" y="370"/>
                          <a:pt x="584" y="335"/>
                          <a:pt x="561" y="328"/>
                        </a:cubicBezTo>
                        <a:cubicBezTo>
                          <a:pt x="538" y="321"/>
                          <a:pt x="476" y="342"/>
                          <a:pt x="446" y="340"/>
                        </a:cubicBezTo>
                        <a:cubicBezTo>
                          <a:pt x="416" y="338"/>
                          <a:pt x="392" y="328"/>
                          <a:pt x="383" y="316"/>
                        </a:cubicBezTo>
                        <a:cubicBezTo>
                          <a:pt x="374" y="304"/>
                          <a:pt x="395" y="286"/>
                          <a:pt x="391" y="268"/>
                        </a:cubicBezTo>
                        <a:cubicBezTo>
                          <a:pt x="387" y="250"/>
                          <a:pt x="368" y="221"/>
                          <a:pt x="359" y="208"/>
                        </a:cubicBezTo>
                        <a:cubicBezTo>
                          <a:pt x="350" y="195"/>
                          <a:pt x="336" y="197"/>
                          <a:pt x="338" y="187"/>
                        </a:cubicBezTo>
                        <a:cubicBezTo>
                          <a:pt x="340" y="177"/>
                          <a:pt x="352" y="154"/>
                          <a:pt x="371" y="146"/>
                        </a:cubicBezTo>
                        <a:cubicBezTo>
                          <a:pt x="390" y="138"/>
                          <a:pt x="429" y="149"/>
                          <a:pt x="451" y="141"/>
                        </a:cubicBezTo>
                        <a:cubicBezTo>
                          <a:pt x="473" y="133"/>
                          <a:pt x="503" y="111"/>
                          <a:pt x="506" y="96"/>
                        </a:cubicBezTo>
                        <a:cubicBezTo>
                          <a:pt x="509" y="81"/>
                          <a:pt x="492" y="52"/>
                          <a:pt x="472" y="50"/>
                        </a:cubicBezTo>
                        <a:cubicBezTo>
                          <a:pt x="452" y="48"/>
                          <a:pt x="409" y="71"/>
                          <a:pt x="388" y="81"/>
                        </a:cubicBezTo>
                        <a:cubicBezTo>
                          <a:pt x="367" y="91"/>
                          <a:pt x="361" y="96"/>
                          <a:pt x="347" y="110"/>
                        </a:cubicBezTo>
                        <a:cubicBezTo>
                          <a:pt x="333" y="124"/>
                          <a:pt x="317" y="163"/>
                          <a:pt x="302" y="168"/>
                        </a:cubicBezTo>
                        <a:cubicBezTo>
                          <a:pt x="287" y="173"/>
                          <a:pt x="264" y="163"/>
                          <a:pt x="254" y="141"/>
                        </a:cubicBezTo>
                        <a:cubicBezTo>
                          <a:pt x="244" y="119"/>
                          <a:pt x="253" y="56"/>
                          <a:pt x="239" y="33"/>
                        </a:cubicBezTo>
                        <a:cubicBezTo>
                          <a:pt x="225" y="10"/>
                          <a:pt x="185" y="4"/>
                          <a:pt x="167" y="2"/>
                        </a:cubicBezTo>
                        <a:cubicBezTo>
                          <a:pt x="149" y="0"/>
                          <a:pt x="134" y="7"/>
                          <a:pt x="131" y="19"/>
                        </a:cubicBezTo>
                        <a:cubicBezTo>
                          <a:pt x="128" y="31"/>
                          <a:pt x="139" y="58"/>
                          <a:pt x="151" y="72"/>
                        </a:cubicBezTo>
                        <a:cubicBezTo>
                          <a:pt x="163" y="86"/>
                          <a:pt x="194" y="88"/>
                          <a:pt x="206" y="103"/>
                        </a:cubicBezTo>
                        <a:cubicBezTo>
                          <a:pt x="218" y="118"/>
                          <a:pt x="225" y="148"/>
                          <a:pt x="225" y="160"/>
                        </a:cubicBezTo>
                        <a:cubicBezTo>
                          <a:pt x="225" y="172"/>
                          <a:pt x="213" y="166"/>
                          <a:pt x="208" y="175"/>
                        </a:cubicBezTo>
                        <a:cubicBezTo>
                          <a:pt x="203" y="184"/>
                          <a:pt x="213" y="212"/>
                          <a:pt x="194" y="213"/>
                        </a:cubicBezTo>
                        <a:cubicBezTo>
                          <a:pt x="175" y="214"/>
                          <a:pt x="123" y="187"/>
                          <a:pt x="95" y="182"/>
                        </a:cubicBezTo>
                        <a:cubicBezTo>
                          <a:pt x="67" y="177"/>
                          <a:pt x="43" y="175"/>
                          <a:pt x="28" y="184"/>
                        </a:cubicBezTo>
                        <a:cubicBezTo>
                          <a:pt x="13" y="193"/>
                          <a:pt x="0" y="217"/>
                          <a:pt x="2" y="235"/>
                        </a:cubicBezTo>
                        <a:cubicBezTo>
                          <a:pt x="4" y="253"/>
                          <a:pt x="25" y="286"/>
                          <a:pt x="43" y="290"/>
                        </a:cubicBezTo>
                        <a:cubicBezTo>
                          <a:pt x="61" y="294"/>
                          <a:pt x="96" y="267"/>
                          <a:pt x="110" y="259"/>
                        </a:cubicBezTo>
                        <a:cubicBezTo>
                          <a:pt x="124" y="251"/>
                          <a:pt x="114" y="240"/>
                          <a:pt x="129" y="240"/>
                        </a:cubicBezTo>
                        <a:cubicBezTo>
                          <a:pt x="144" y="240"/>
                          <a:pt x="183" y="251"/>
                          <a:pt x="201" y="261"/>
                        </a:cubicBezTo>
                        <a:cubicBezTo>
                          <a:pt x="219" y="271"/>
                          <a:pt x="234" y="275"/>
                          <a:pt x="230" y="304"/>
                        </a:cubicBezTo>
                        <a:close/>
                      </a:path>
                    </a:pathLst>
                  </a:custGeom>
                  <a:gradFill rotWithShape="1">
                    <a:gsLst>
                      <a:gs pos="0">
                        <a:srgbClr val="D11405"/>
                      </a:gs>
                      <a:gs pos="100000">
                        <a:schemeClr val="tx1">
                          <a:alpha val="45000"/>
                        </a:schemeClr>
                      </a:gs>
                    </a:gsLst>
                    <a:path path="rect">
                      <a:fillToRect l="50000" t="50000" r="50000" b="50000"/>
                    </a:path>
                  </a:gradFill>
                  <a:ln w="9525">
                    <a:noFill/>
                    <a:round/>
                    <a:headEnd/>
                    <a:tailEnd/>
                  </a:ln>
                </p:spPr>
                <p:txBody>
                  <a:bodyPr>
                    <a:prstTxWarp prst="textNoShape">
                      <a:avLst/>
                    </a:prstTxWarp>
                  </a:bodyPr>
                  <a:lstStyle/>
                  <a:p>
                    <a:endParaRPr lang="es-ES"/>
                  </a:p>
                </p:txBody>
              </p:sp>
            </p:grpSp>
            <p:grpSp>
              <p:nvGrpSpPr>
                <p:cNvPr id="140387" name="Group 101"/>
                <p:cNvGrpSpPr>
                  <a:grpSpLocks/>
                </p:cNvGrpSpPr>
                <p:nvPr/>
              </p:nvGrpSpPr>
              <p:grpSpPr bwMode="auto">
                <a:xfrm>
                  <a:off x="4405" y="2696"/>
                  <a:ext cx="299" cy="324"/>
                  <a:chOff x="3760" y="3469"/>
                  <a:chExt cx="299" cy="324"/>
                </a:xfrm>
              </p:grpSpPr>
              <p:sp>
                <p:nvSpPr>
                  <p:cNvPr id="271405" name="Freeform 102"/>
                  <p:cNvSpPr>
                    <a:spLocks/>
                  </p:cNvSpPr>
                  <p:nvPr/>
                </p:nvSpPr>
                <p:spPr bwMode="auto">
                  <a:xfrm>
                    <a:off x="3765" y="3479"/>
                    <a:ext cx="294" cy="314"/>
                  </a:xfrm>
                  <a:custGeom>
                    <a:avLst/>
                    <a:gdLst>
                      <a:gd name="T0" fmla="*/ 128 w 310"/>
                      <a:gd name="T1" fmla="*/ 10 h 331"/>
                      <a:gd name="T2" fmla="*/ 126 w 310"/>
                      <a:gd name="T3" fmla="*/ 57 h 331"/>
                      <a:gd name="T4" fmla="*/ 134 w 310"/>
                      <a:gd name="T5" fmla="*/ 77 h 331"/>
                      <a:gd name="T6" fmla="*/ 97 w 310"/>
                      <a:gd name="T7" fmla="*/ 102 h 331"/>
                      <a:gd name="T8" fmla="*/ 62 w 310"/>
                      <a:gd name="T9" fmla="*/ 81 h 331"/>
                      <a:gd name="T10" fmla="*/ 50 w 310"/>
                      <a:gd name="T11" fmla="*/ 57 h 331"/>
                      <a:gd name="T12" fmla="*/ 9 w 310"/>
                      <a:gd name="T13" fmla="*/ 61 h 331"/>
                      <a:gd name="T14" fmla="*/ 10 w 310"/>
                      <a:gd name="T15" fmla="*/ 106 h 331"/>
                      <a:gd name="T16" fmla="*/ 75 w 310"/>
                      <a:gd name="T17" fmla="*/ 147 h 331"/>
                      <a:gd name="T18" fmla="*/ 66 w 310"/>
                      <a:gd name="T19" fmla="*/ 179 h 331"/>
                      <a:gd name="T20" fmla="*/ 25 w 310"/>
                      <a:gd name="T21" fmla="*/ 214 h 331"/>
                      <a:gd name="T22" fmla="*/ 41 w 310"/>
                      <a:gd name="T23" fmla="*/ 275 h 331"/>
                      <a:gd name="T24" fmla="*/ 112 w 310"/>
                      <a:gd name="T25" fmla="*/ 174 h 331"/>
                      <a:gd name="T26" fmla="*/ 126 w 310"/>
                      <a:gd name="T27" fmla="*/ 212 h 331"/>
                      <a:gd name="T28" fmla="*/ 163 w 310"/>
                      <a:gd name="T29" fmla="*/ 270 h 331"/>
                      <a:gd name="T30" fmla="*/ 193 w 310"/>
                      <a:gd name="T31" fmla="*/ 232 h 331"/>
                      <a:gd name="T32" fmla="*/ 151 w 310"/>
                      <a:gd name="T33" fmla="*/ 181 h 331"/>
                      <a:gd name="T34" fmla="*/ 169 w 310"/>
                      <a:gd name="T35" fmla="*/ 139 h 331"/>
                      <a:gd name="T36" fmla="*/ 210 w 310"/>
                      <a:gd name="T37" fmla="*/ 144 h 331"/>
                      <a:gd name="T38" fmla="*/ 218 w 310"/>
                      <a:gd name="T39" fmla="*/ 177 h 331"/>
                      <a:gd name="T40" fmla="*/ 247 w 310"/>
                      <a:gd name="T41" fmla="*/ 174 h 331"/>
                      <a:gd name="T42" fmla="*/ 259 w 310"/>
                      <a:gd name="T43" fmla="*/ 134 h 331"/>
                      <a:gd name="T44" fmla="*/ 214 w 310"/>
                      <a:gd name="T45" fmla="*/ 106 h 331"/>
                      <a:gd name="T46" fmla="*/ 174 w 310"/>
                      <a:gd name="T47" fmla="*/ 102 h 331"/>
                      <a:gd name="T48" fmla="*/ 161 w 310"/>
                      <a:gd name="T49" fmla="*/ 41 h 331"/>
                      <a:gd name="T50" fmla="*/ 182 w 310"/>
                      <a:gd name="T51" fmla="*/ 6 h 331"/>
                      <a:gd name="T52" fmla="*/ 128 w 310"/>
                      <a:gd name="T53" fmla="*/ 10 h 33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10"/>
                      <a:gd name="T82" fmla="*/ 0 h 331"/>
                      <a:gd name="T83" fmla="*/ 310 w 310"/>
                      <a:gd name="T84" fmla="*/ 331 h 33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10" h="331">
                        <a:moveTo>
                          <a:pt x="150" y="13"/>
                        </a:moveTo>
                        <a:cubicBezTo>
                          <a:pt x="139" y="23"/>
                          <a:pt x="147" y="53"/>
                          <a:pt x="148" y="66"/>
                        </a:cubicBezTo>
                        <a:cubicBezTo>
                          <a:pt x="149" y="79"/>
                          <a:pt x="163" y="81"/>
                          <a:pt x="157" y="90"/>
                        </a:cubicBezTo>
                        <a:cubicBezTo>
                          <a:pt x="151" y="99"/>
                          <a:pt x="128" y="118"/>
                          <a:pt x="114" y="119"/>
                        </a:cubicBezTo>
                        <a:cubicBezTo>
                          <a:pt x="100" y="120"/>
                          <a:pt x="82" y="104"/>
                          <a:pt x="73" y="95"/>
                        </a:cubicBezTo>
                        <a:cubicBezTo>
                          <a:pt x="64" y="86"/>
                          <a:pt x="69" y="70"/>
                          <a:pt x="59" y="66"/>
                        </a:cubicBezTo>
                        <a:cubicBezTo>
                          <a:pt x="49" y="62"/>
                          <a:pt x="19" y="61"/>
                          <a:pt x="11" y="71"/>
                        </a:cubicBezTo>
                        <a:cubicBezTo>
                          <a:pt x="3" y="81"/>
                          <a:pt x="0" y="107"/>
                          <a:pt x="13" y="124"/>
                        </a:cubicBezTo>
                        <a:cubicBezTo>
                          <a:pt x="26" y="141"/>
                          <a:pt x="77" y="158"/>
                          <a:pt x="88" y="172"/>
                        </a:cubicBezTo>
                        <a:cubicBezTo>
                          <a:pt x="99" y="186"/>
                          <a:pt x="88" y="197"/>
                          <a:pt x="78" y="210"/>
                        </a:cubicBezTo>
                        <a:cubicBezTo>
                          <a:pt x="68" y="223"/>
                          <a:pt x="33" y="232"/>
                          <a:pt x="28" y="251"/>
                        </a:cubicBezTo>
                        <a:cubicBezTo>
                          <a:pt x="23" y="270"/>
                          <a:pt x="30" y="331"/>
                          <a:pt x="47" y="323"/>
                        </a:cubicBezTo>
                        <a:cubicBezTo>
                          <a:pt x="64" y="315"/>
                          <a:pt x="114" y="216"/>
                          <a:pt x="131" y="203"/>
                        </a:cubicBezTo>
                        <a:cubicBezTo>
                          <a:pt x="148" y="190"/>
                          <a:pt x="138" y="229"/>
                          <a:pt x="148" y="248"/>
                        </a:cubicBezTo>
                        <a:cubicBezTo>
                          <a:pt x="158" y="267"/>
                          <a:pt x="178" y="312"/>
                          <a:pt x="191" y="316"/>
                        </a:cubicBezTo>
                        <a:cubicBezTo>
                          <a:pt x="204" y="320"/>
                          <a:pt x="229" y="289"/>
                          <a:pt x="227" y="272"/>
                        </a:cubicBezTo>
                        <a:cubicBezTo>
                          <a:pt x="225" y="255"/>
                          <a:pt x="182" y="230"/>
                          <a:pt x="177" y="212"/>
                        </a:cubicBezTo>
                        <a:cubicBezTo>
                          <a:pt x="172" y="194"/>
                          <a:pt x="187" y="169"/>
                          <a:pt x="198" y="162"/>
                        </a:cubicBezTo>
                        <a:cubicBezTo>
                          <a:pt x="209" y="155"/>
                          <a:pt x="236" y="161"/>
                          <a:pt x="246" y="169"/>
                        </a:cubicBezTo>
                        <a:cubicBezTo>
                          <a:pt x="256" y="177"/>
                          <a:pt x="249" y="202"/>
                          <a:pt x="256" y="208"/>
                        </a:cubicBezTo>
                        <a:cubicBezTo>
                          <a:pt x="263" y="214"/>
                          <a:pt x="281" y="212"/>
                          <a:pt x="289" y="203"/>
                        </a:cubicBezTo>
                        <a:cubicBezTo>
                          <a:pt x="297" y="194"/>
                          <a:pt x="310" y="170"/>
                          <a:pt x="304" y="157"/>
                        </a:cubicBezTo>
                        <a:cubicBezTo>
                          <a:pt x="298" y="144"/>
                          <a:pt x="268" y="130"/>
                          <a:pt x="251" y="124"/>
                        </a:cubicBezTo>
                        <a:cubicBezTo>
                          <a:pt x="234" y="118"/>
                          <a:pt x="213" y="132"/>
                          <a:pt x="203" y="119"/>
                        </a:cubicBezTo>
                        <a:cubicBezTo>
                          <a:pt x="193" y="106"/>
                          <a:pt x="187" y="66"/>
                          <a:pt x="189" y="47"/>
                        </a:cubicBezTo>
                        <a:cubicBezTo>
                          <a:pt x="191" y="28"/>
                          <a:pt x="220" y="12"/>
                          <a:pt x="213" y="6"/>
                        </a:cubicBezTo>
                        <a:cubicBezTo>
                          <a:pt x="206" y="0"/>
                          <a:pt x="161" y="3"/>
                          <a:pt x="150" y="13"/>
                        </a:cubicBezTo>
                        <a:close/>
                      </a:path>
                    </a:pathLst>
                  </a:custGeom>
                  <a:solidFill>
                    <a:srgbClr val="545458"/>
                  </a:solidFill>
                  <a:ln w="9525">
                    <a:noFill/>
                    <a:round/>
                    <a:headEnd/>
                    <a:tailEnd/>
                  </a:ln>
                </p:spPr>
                <p:txBody>
                  <a:bodyPr>
                    <a:prstTxWarp prst="textNoShape">
                      <a:avLst/>
                    </a:prstTxWarp>
                  </a:bodyPr>
                  <a:lstStyle/>
                  <a:p>
                    <a:endParaRPr lang="es-ES"/>
                  </a:p>
                </p:txBody>
              </p:sp>
              <p:sp>
                <p:nvSpPr>
                  <p:cNvPr id="271406" name="Freeform 103"/>
                  <p:cNvSpPr>
                    <a:spLocks/>
                  </p:cNvSpPr>
                  <p:nvPr/>
                </p:nvSpPr>
                <p:spPr bwMode="auto">
                  <a:xfrm>
                    <a:off x="3762" y="3469"/>
                    <a:ext cx="294" cy="314"/>
                  </a:xfrm>
                  <a:custGeom>
                    <a:avLst/>
                    <a:gdLst>
                      <a:gd name="T0" fmla="*/ 128 w 310"/>
                      <a:gd name="T1" fmla="*/ 10 h 331"/>
                      <a:gd name="T2" fmla="*/ 126 w 310"/>
                      <a:gd name="T3" fmla="*/ 57 h 331"/>
                      <a:gd name="T4" fmla="*/ 134 w 310"/>
                      <a:gd name="T5" fmla="*/ 77 h 331"/>
                      <a:gd name="T6" fmla="*/ 97 w 310"/>
                      <a:gd name="T7" fmla="*/ 102 h 331"/>
                      <a:gd name="T8" fmla="*/ 62 w 310"/>
                      <a:gd name="T9" fmla="*/ 81 h 331"/>
                      <a:gd name="T10" fmla="*/ 50 w 310"/>
                      <a:gd name="T11" fmla="*/ 57 h 331"/>
                      <a:gd name="T12" fmla="*/ 9 w 310"/>
                      <a:gd name="T13" fmla="*/ 61 h 331"/>
                      <a:gd name="T14" fmla="*/ 10 w 310"/>
                      <a:gd name="T15" fmla="*/ 106 h 331"/>
                      <a:gd name="T16" fmla="*/ 75 w 310"/>
                      <a:gd name="T17" fmla="*/ 147 h 331"/>
                      <a:gd name="T18" fmla="*/ 66 w 310"/>
                      <a:gd name="T19" fmla="*/ 179 h 331"/>
                      <a:gd name="T20" fmla="*/ 25 w 310"/>
                      <a:gd name="T21" fmla="*/ 214 h 331"/>
                      <a:gd name="T22" fmla="*/ 41 w 310"/>
                      <a:gd name="T23" fmla="*/ 275 h 331"/>
                      <a:gd name="T24" fmla="*/ 112 w 310"/>
                      <a:gd name="T25" fmla="*/ 174 h 331"/>
                      <a:gd name="T26" fmla="*/ 126 w 310"/>
                      <a:gd name="T27" fmla="*/ 212 h 331"/>
                      <a:gd name="T28" fmla="*/ 163 w 310"/>
                      <a:gd name="T29" fmla="*/ 270 h 331"/>
                      <a:gd name="T30" fmla="*/ 193 w 310"/>
                      <a:gd name="T31" fmla="*/ 232 h 331"/>
                      <a:gd name="T32" fmla="*/ 151 w 310"/>
                      <a:gd name="T33" fmla="*/ 181 h 331"/>
                      <a:gd name="T34" fmla="*/ 169 w 310"/>
                      <a:gd name="T35" fmla="*/ 139 h 331"/>
                      <a:gd name="T36" fmla="*/ 210 w 310"/>
                      <a:gd name="T37" fmla="*/ 144 h 331"/>
                      <a:gd name="T38" fmla="*/ 218 w 310"/>
                      <a:gd name="T39" fmla="*/ 177 h 331"/>
                      <a:gd name="T40" fmla="*/ 247 w 310"/>
                      <a:gd name="T41" fmla="*/ 174 h 331"/>
                      <a:gd name="T42" fmla="*/ 259 w 310"/>
                      <a:gd name="T43" fmla="*/ 134 h 331"/>
                      <a:gd name="T44" fmla="*/ 214 w 310"/>
                      <a:gd name="T45" fmla="*/ 106 h 331"/>
                      <a:gd name="T46" fmla="*/ 174 w 310"/>
                      <a:gd name="T47" fmla="*/ 102 h 331"/>
                      <a:gd name="T48" fmla="*/ 161 w 310"/>
                      <a:gd name="T49" fmla="*/ 41 h 331"/>
                      <a:gd name="T50" fmla="*/ 182 w 310"/>
                      <a:gd name="T51" fmla="*/ 6 h 331"/>
                      <a:gd name="T52" fmla="*/ 128 w 310"/>
                      <a:gd name="T53" fmla="*/ 10 h 33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10"/>
                      <a:gd name="T82" fmla="*/ 0 h 331"/>
                      <a:gd name="T83" fmla="*/ 310 w 310"/>
                      <a:gd name="T84" fmla="*/ 331 h 33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10" h="331">
                        <a:moveTo>
                          <a:pt x="150" y="13"/>
                        </a:moveTo>
                        <a:cubicBezTo>
                          <a:pt x="139" y="23"/>
                          <a:pt x="147" y="53"/>
                          <a:pt x="148" y="66"/>
                        </a:cubicBezTo>
                        <a:cubicBezTo>
                          <a:pt x="149" y="79"/>
                          <a:pt x="163" y="81"/>
                          <a:pt x="157" y="90"/>
                        </a:cubicBezTo>
                        <a:cubicBezTo>
                          <a:pt x="151" y="99"/>
                          <a:pt x="128" y="118"/>
                          <a:pt x="114" y="119"/>
                        </a:cubicBezTo>
                        <a:cubicBezTo>
                          <a:pt x="100" y="120"/>
                          <a:pt x="82" y="104"/>
                          <a:pt x="73" y="95"/>
                        </a:cubicBezTo>
                        <a:cubicBezTo>
                          <a:pt x="64" y="86"/>
                          <a:pt x="69" y="70"/>
                          <a:pt x="59" y="66"/>
                        </a:cubicBezTo>
                        <a:cubicBezTo>
                          <a:pt x="49" y="62"/>
                          <a:pt x="19" y="61"/>
                          <a:pt x="11" y="71"/>
                        </a:cubicBezTo>
                        <a:cubicBezTo>
                          <a:pt x="3" y="81"/>
                          <a:pt x="0" y="107"/>
                          <a:pt x="13" y="124"/>
                        </a:cubicBezTo>
                        <a:cubicBezTo>
                          <a:pt x="26" y="141"/>
                          <a:pt x="77" y="158"/>
                          <a:pt x="88" y="172"/>
                        </a:cubicBezTo>
                        <a:cubicBezTo>
                          <a:pt x="99" y="186"/>
                          <a:pt x="88" y="197"/>
                          <a:pt x="78" y="210"/>
                        </a:cubicBezTo>
                        <a:cubicBezTo>
                          <a:pt x="68" y="223"/>
                          <a:pt x="33" y="232"/>
                          <a:pt x="28" y="251"/>
                        </a:cubicBezTo>
                        <a:cubicBezTo>
                          <a:pt x="23" y="270"/>
                          <a:pt x="30" y="331"/>
                          <a:pt x="47" y="323"/>
                        </a:cubicBezTo>
                        <a:cubicBezTo>
                          <a:pt x="64" y="315"/>
                          <a:pt x="114" y="216"/>
                          <a:pt x="131" y="203"/>
                        </a:cubicBezTo>
                        <a:cubicBezTo>
                          <a:pt x="148" y="190"/>
                          <a:pt x="138" y="229"/>
                          <a:pt x="148" y="248"/>
                        </a:cubicBezTo>
                        <a:cubicBezTo>
                          <a:pt x="158" y="267"/>
                          <a:pt x="178" y="312"/>
                          <a:pt x="191" y="316"/>
                        </a:cubicBezTo>
                        <a:cubicBezTo>
                          <a:pt x="204" y="320"/>
                          <a:pt x="229" y="289"/>
                          <a:pt x="227" y="272"/>
                        </a:cubicBezTo>
                        <a:cubicBezTo>
                          <a:pt x="225" y="255"/>
                          <a:pt x="182" y="230"/>
                          <a:pt x="177" y="212"/>
                        </a:cubicBezTo>
                        <a:cubicBezTo>
                          <a:pt x="172" y="194"/>
                          <a:pt x="187" y="169"/>
                          <a:pt x="198" y="162"/>
                        </a:cubicBezTo>
                        <a:cubicBezTo>
                          <a:pt x="209" y="155"/>
                          <a:pt x="236" y="161"/>
                          <a:pt x="246" y="169"/>
                        </a:cubicBezTo>
                        <a:cubicBezTo>
                          <a:pt x="256" y="177"/>
                          <a:pt x="249" y="202"/>
                          <a:pt x="256" y="208"/>
                        </a:cubicBezTo>
                        <a:cubicBezTo>
                          <a:pt x="263" y="214"/>
                          <a:pt x="281" y="212"/>
                          <a:pt x="289" y="203"/>
                        </a:cubicBezTo>
                        <a:cubicBezTo>
                          <a:pt x="297" y="194"/>
                          <a:pt x="310" y="170"/>
                          <a:pt x="304" y="157"/>
                        </a:cubicBezTo>
                        <a:cubicBezTo>
                          <a:pt x="298" y="144"/>
                          <a:pt x="268" y="130"/>
                          <a:pt x="251" y="124"/>
                        </a:cubicBezTo>
                        <a:cubicBezTo>
                          <a:pt x="234" y="118"/>
                          <a:pt x="213" y="132"/>
                          <a:pt x="203" y="119"/>
                        </a:cubicBezTo>
                        <a:cubicBezTo>
                          <a:pt x="193" y="106"/>
                          <a:pt x="187" y="66"/>
                          <a:pt x="189" y="47"/>
                        </a:cubicBezTo>
                        <a:cubicBezTo>
                          <a:pt x="191" y="28"/>
                          <a:pt x="220" y="12"/>
                          <a:pt x="213" y="6"/>
                        </a:cubicBezTo>
                        <a:cubicBezTo>
                          <a:pt x="206" y="0"/>
                          <a:pt x="161" y="3"/>
                          <a:pt x="150" y="13"/>
                        </a:cubicBezTo>
                        <a:close/>
                      </a:path>
                    </a:pathLst>
                  </a:custGeom>
                  <a:solidFill>
                    <a:srgbClr val="FFCC99"/>
                  </a:solidFill>
                  <a:ln w="9525">
                    <a:noFill/>
                    <a:round/>
                    <a:headEnd/>
                    <a:tailEnd/>
                  </a:ln>
                </p:spPr>
                <p:txBody>
                  <a:bodyPr>
                    <a:prstTxWarp prst="textNoShape">
                      <a:avLst/>
                    </a:prstTxWarp>
                  </a:bodyPr>
                  <a:lstStyle/>
                  <a:p>
                    <a:endParaRPr lang="es-ES"/>
                  </a:p>
                </p:txBody>
              </p:sp>
              <p:sp>
                <p:nvSpPr>
                  <p:cNvPr id="271407" name="Oval 104"/>
                  <p:cNvSpPr>
                    <a:spLocks noChangeArrowheads="1"/>
                  </p:cNvSpPr>
                  <p:nvPr/>
                </p:nvSpPr>
                <p:spPr bwMode="auto">
                  <a:xfrm rot="-1766956">
                    <a:off x="3916" y="3671"/>
                    <a:ext cx="33" cy="90"/>
                  </a:xfrm>
                  <a:prstGeom prst="ellipse">
                    <a:avLst/>
                  </a:prstGeom>
                  <a:solidFill>
                    <a:srgbClr val="D11405">
                      <a:alpha val="29019"/>
                    </a:srgbClr>
                  </a:solidFill>
                  <a:ln w="9525">
                    <a:noFill/>
                    <a:round/>
                    <a:headEnd/>
                    <a:tailEnd/>
                  </a:ln>
                </p:spPr>
                <p:txBody>
                  <a:bodyPr wrap="none" anchor="ctr">
                    <a:prstTxWarp prst="textNoShape">
                      <a:avLst/>
                    </a:prstTxWarp>
                  </a:bodyPr>
                  <a:lstStyle/>
                  <a:p>
                    <a:endParaRPr lang="es-ES"/>
                  </a:p>
                </p:txBody>
              </p:sp>
              <p:sp>
                <p:nvSpPr>
                  <p:cNvPr id="271408" name="Freeform 105"/>
                  <p:cNvSpPr>
                    <a:spLocks/>
                  </p:cNvSpPr>
                  <p:nvPr/>
                </p:nvSpPr>
                <p:spPr bwMode="auto">
                  <a:xfrm>
                    <a:off x="3760" y="3471"/>
                    <a:ext cx="294" cy="314"/>
                  </a:xfrm>
                  <a:custGeom>
                    <a:avLst/>
                    <a:gdLst>
                      <a:gd name="T0" fmla="*/ 128 w 310"/>
                      <a:gd name="T1" fmla="*/ 10 h 331"/>
                      <a:gd name="T2" fmla="*/ 126 w 310"/>
                      <a:gd name="T3" fmla="*/ 57 h 331"/>
                      <a:gd name="T4" fmla="*/ 134 w 310"/>
                      <a:gd name="T5" fmla="*/ 77 h 331"/>
                      <a:gd name="T6" fmla="*/ 97 w 310"/>
                      <a:gd name="T7" fmla="*/ 102 h 331"/>
                      <a:gd name="T8" fmla="*/ 62 w 310"/>
                      <a:gd name="T9" fmla="*/ 81 h 331"/>
                      <a:gd name="T10" fmla="*/ 50 w 310"/>
                      <a:gd name="T11" fmla="*/ 57 h 331"/>
                      <a:gd name="T12" fmla="*/ 9 w 310"/>
                      <a:gd name="T13" fmla="*/ 61 h 331"/>
                      <a:gd name="T14" fmla="*/ 10 w 310"/>
                      <a:gd name="T15" fmla="*/ 106 h 331"/>
                      <a:gd name="T16" fmla="*/ 75 w 310"/>
                      <a:gd name="T17" fmla="*/ 147 h 331"/>
                      <a:gd name="T18" fmla="*/ 66 w 310"/>
                      <a:gd name="T19" fmla="*/ 179 h 331"/>
                      <a:gd name="T20" fmla="*/ 25 w 310"/>
                      <a:gd name="T21" fmla="*/ 214 h 331"/>
                      <a:gd name="T22" fmla="*/ 41 w 310"/>
                      <a:gd name="T23" fmla="*/ 275 h 331"/>
                      <a:gd name="T24" fmla="*/ 112 w 310"/>
                      <a:gd name="T25" fmla="*/ 174 h 331"/>
                      <a:gd name="T26" fmla="*/ 126 w 310"/>
                      <a:gd name="T27" fmla="*/ 212 h 331"/>
                      <a:gd name="T28" fmla="*/ 163 w 310"/>
                      <a:gd name="T29" fmla="*/ 270 h 331"/>
                      <a:gd name="T30" fmla="*/ 193 w 310"/>
                      <a:gd name="T31" fmla="*/ 232 h 331"/>
                      <a:gd name="T32" fmla="*/ 151 w 310"/>
                      <a:gd name="T33" fmla="*/ 181 h 331"/>
                      <a:gd name="T34" fmla="*/ 169 w 310"/>
                      <a:gd name="T35" fmla="*/ 139 h 331"/>
                      <a:gd name="T36" fmla="*/ 210 w 310"/>
                      <a:gd name="T37" fmla="*/ 144 h 331"/>
                      <a:gd name="T38" fmla="*/ 218 w 310"/>
                      <a:gd name="T39" fmla="*/ 177 h 331"/>
                      <a:gd name="T40" fmla="*/ 247 w 310"/>
                      <a:gd name="T41" fmla="*/ 174 h 331"/>
                      <a:gd name="T42" fmla="*/ 259 w 310"/>
                      <a:gd name="T43" fmla="*/ 134 h 331"/>
                      <a:gd name="T44" fmla="*/ 214 w 310"/>
                      <a:gd name="T45" fmla="*/ 106 h 331"/>
                      <a:gd name="T46" fmla="*/ 174 w 310"/>
                      <a:gd name="T47" fmla="*/ 102 h 331"/>
                      <a:gd name="T48" fmla="*/ 161 w 310"/>
                      <a:gd name="T49" fmla="*/ 41 h 331"/>
                      <a:gd name="T50" fmla="*/ 182 w 310"/>
                      <a:gd name="T51" fmla="*/ 6 h 331"/>
                      <a:gd name="T52" fmla="*/ 128 w 310"/>
                      <a:gd name="T53" fmla="*/ 10 h 33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10"/>
                      <a:gd name="T82" fmla="*/ 0 h 331"/>
                      <a:gd name="T83" fmla="*/ 310 w 310"/>
                      <a:gd name="T84" fmla="*/ 331 h 33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10" h="331">
                        <a:moveTo>
                          <a:pt x="150" y="13"/>
                        </a:moveTo>
                        <a:cubicBezTo>
                          <a:pt x="139" y="23"/>
                          <a:pt x="147" y="53"/>
                          <a:pt x="148" y="66"/>
                        </a:cubicBezTo>
                        <a:cubicBezTo>
                          <a:pt x="149" y="79"/>
                          <a:pt x="163" y="81"/>
                          <a:pt x="157" y="90"/>
                        </a:cubicBezTo>
                        <a:cubicBezTo>
                          <a:pt x="151" y="99"/>
                          <a:pt x="128" y="118"/>
                          <a:pt x="114" y="119"/>
                        </a:cubicBezTo>
                        <a:cubicBezTo>
                          <a:pt x="100" y="120"/>
                          <a:pt x="82" y="104"/>
                          <a:pt x="73" y="95"/>
                        </a:cubicBezTo>
                        <a:cubicBezTo>
                          <a:pt x="64" y="86"/>
                          <a:pt x="69" y="70"/>
                          <a:pt x="59" y="66"/>
                        </a:cubicBezTo>
                        <a:cubicBezTo>
                          <a:pt x="49" y="62"/>
                          <a:pt x="19" y="61"/>
                          <a:pt x="11" y="71"/>
                        </a:cubicBezTo>
                        <a:cubicBezTo>
                          <a:pt x="3" y="81"/>
                          <a:pt x="0" y="107"/>
                          <a:pt x="13" y="124"/>
                        </a:cubicBezTo>
                        <a:cubicBezTo>
                          <a:pt x="26" y="141"/>
                          <a:pt x="77" y="158"/>
                          <a:pt x="88" y="172"/>
                        </a:cubicBezTo>
                        <a:cubicBezTo>
                          <a:pt x="99" y="186"/>
                          <a:pt x="88" y="197"/>
                          <a:pt x="78" y="210"/>
                        </a:cubicBezTo>
                        <a:cubicBezTo>
                          <a:pt x="68" y="223"/>
                          <a:pt x="33" y="232"/>
                          <a:pt x="28" y="251"/>
                        </a:cubicBezTo>
                        <a:cubicBezTo>
                          <a:pt x="23" y="270"/>
                          <a:pt x="30" y="331"/>
                          <a:pt x="47" y="323"/>
                        </a:cubicBezTo>
                        <a:cubicBezTo>
                          <a:pt x="64" y="315"/>
                          <a:pt x="114" y="216"/>
                          <a:pt x="131" y="203"/>
                        </a:cubicBezTo>
                        <a:cubicBezTo>
                          <a:pt x="148" y="190"/>
                          <a:pt x="138" y="229"/>
                          <a:pt x="148" y="248"/>
                        </a:cubicBezTo>
                        <a:cubicBezTo>
                          <a:pt x="158" y="267"/>
                          <a:pt x="178" y="312"/>
                          <a:pt x="191" y="316"/>
                        </a:cubicBezTo>
                        <a:cubicBezTo>
                          <a:pt x="204" y="320"/>
                          <a:pt x="229" y="289"/>
                          <a:pt x="227" y="272"/>
                        </a:cubicBezTo>
                        <a:cubicBezTo>
                          <a:pt x="225" y="255"/>
                          <a:pt x="182" y="230"/>
                          <a:pt x="177" y="212"/>
                        </a:cubicBezTo>
                        <a:cubicBezTo>
                          <a:pt x="172" y="194"/>
                          <a:pt x="187" y="169"/>
                          <a:pt x="198" y="162"/>
                        </a:cubicBezTo>
                        <a:cubicBezTo>
                          <a:pt x="209" y="155"/>
                          <a:pt x="236" y="161"/>
                          <a:pt x="246" y="169"/>
                        </a:cubicBezTo>
                        <a:cubicBezTo>
                          <a:pt x="256" y="177"/>
                          <a:pt x="249" y="202"/>
                          <a:pt x="256" y="208"/>
                        </a:cubicBezTo>
                        <a:cubicBezTo>
                          <a:pt x="263" y="214"/>
                          <a:pt x="281" y="212"/>
                          <a:pt x="289" y="203"/>
                        </a:cubicBezTo>
                        <a:cubicBezTo>
                          <a:pt x="297" y="194"/>
                          <a:pt x="310" y="170"/>
                          <a:pt x="304" y="157"/>
                        </a:cubicBezTo>
                        <a:cubicBezTo>
                          <a:pt x="298" y="144"/>
                          <a:pt x="268" y="130"/>
                          <a:pt x="251" y="124"/>
                        </a:cubicBezTo>
                        <a:cubicBezTo>
                          <a:pt x="234" y="118"/>
                          <a:pt x="213" y="132"/>
                          <a:pt x="203" y="119"/>
                        </a:cubicBezTo>
                        <a:cubicBezTo>
                          <a:pt x="193" y="106"/>
                          <a:pt x="187" y="66"/>
                          <a:pt x="189" y="47"/>
                        </a:cubicBezTo>
                        <a:cubicBezTo>
                          <a:pt x="191" y="28"/>
                          <a:pt x="220" y="12"/>
                          <a:pt x="213" y="6"/>
                        </a:cubicBezTo>
                        <a:cubicBezTo>
                          <a:pt x="206" y="0"/>
                          <a:pt x="161" y="3"/>
                          <a:pt x="150" y="13"/>
                        </a:cubicBezTo>
                        <a:close/>
                      </a:path>
                    </a:pathLst>
                  </a:custGeom>
                  <a:gradFill rotWithShape="1">
                    <a:gsLst>
                      <a:gs pos="0">
                        <a:srgbClr val="CC0000"/>
                      </a:gs>
                      <a:gs pos="100000">
                        <a:schemeClr val="tx1">
                          <a:alpha val="45000"/>
                        </a:schemeClr>
                      </a:gs>
                    </a:gsLst>
                    <a:path path="rect">
                      <a:fillToRect l="50000" t="50000" r="50000" b="50000"/>
                    </a:path>
                  </a:gradFill>
                  <a:ln w="9525">
                    <a:noFill/>
                    <a:round/>
                    <a:headEnd/>
                    <a:tailEnd/>
                  </a:ln>
                </p:spPr>
                <p:txBody>
                  <a:bodyPr>
                    <a:prstTxWarp prst="textNoShape">
                      <a:avLst/>
                    </a:prstTxWarp>
                  </a:bodyPr>
                  <a:lstStyle/>
                  <a:p>
                    <a:endParaRPr lang="es-ES"/>
                  </a:p>
                </p:txBody>
              </p:sp>
              <p:sp>
                <p:nvSpPr>
                  <p:cNvPr id="271409" name="Oval 106"/>
                  <p:cNvSpPr>
                    <a:spLocks noChangeArrowheads="1"/>
                  </p:cNvSpPr>
                  <p:nvPr/>
                </p:nvSpPr>
                <p:spPr bwMode="auto">
                  <a:xfrm rot="-2625954">
                    <a:off x="3769" y="3540"/>
                    <a:ext cx="55" cy="41"/>
                  </a:xfrm>
                  <a:prstGeom prst="ellipse">
                    <a:avLst/>
                  </a:prstGeom>
                  <a:solidFill>
                    <a:srgbClr val="D11405">
                      <a:alpha val="29019"/>
                    </a:srgbClr>
                  </a:solidFill>
                  <a:ln w="9525">
                    <a:noFill/>
                    <a:round/>
                    <a:headEnd/>
                    <a:tailEnd/>
                  </a:ln>
                </p:spPr>
                <p:txBody>
                  <a:bodyPr wrap="none" anchor="ctr">
                    <a:prstTxWarp prst="textNoShape">
                      <a:avLst/>
                    </a:prstTxWarp>
                  </a:bodyPr>
                  <a:lstStyle/>
                  <a:p>
                    <a:endParaRPr lang="es-ES"/>
                  </a:p>
                </p:txBody>
              </p:sp>
              <p:sp>
                <p:nvSpPr>
                  <p:cNvPr id="271410" name="Oval 107"/>
                  <p:cNvSpPr>
                    <a:spLocks noChangeArrowheads="1"/>
                  </p:cNvSpPr>
                  <p:nvPr/>
                </p:nvSpPr>
                <p:spPr bwMode="auto">
                  <a:xfrm rot="-5069468">
                    <a:off x="4001" y="3617"/>
                    <a:ext cx="46" cy="27"/>
                  </a:xfrm>
                  <a:prstGeom prst="ellipse">
                    <a:avLst/>
                  </a:prstGeom>
                  <a:solidFill>
                    <a:srgbClr val="D11405">
                      <a:alpha val="29019"/>
                    </a:srgbClr>
                  </a:solidFill>
                  <a:ln w="9525">
                    <a:noFill/>
                    <a:round/>
                    <a:headEnd/>
                    <a:tailEnd/>
                  </a:ln>
                </p:spPr>
                <p:txBody>
                  <a:bodyPr wrap="none" anchor="ctr">
                    <a:prstTxWarp prst="textNoShape">
                      <a:avLst/>
                    </a:prstTxWarp>
                  </a:bodyPr>
                  <a:lstStyle/>
                  <a:p>
                    <a:endParaRPr lang="es-ES"/>
                  </a:p>
                </p:txBody>
              </p:sp>
              <p:sp>
                <p:nvSpPr>
                  <p:cNvPr id="271411" name="Oval 108"/>
                  <p:cNvSpPr>
                    <a:spLocks noChangeArrowheads="1"/>
                  </p:cNvSpPr>
                  <p:nvPr/>
                </p:nvSpPr>
                <p:spPr bwMode="auto">
                  <a:xfrm rot="-5069468">
                    <a:off x="3776" y="3714"/>
                    <a:ext cx="64" cy="30"/>
                  </a:xfrm>
                  <a:prstGeom prst="ellipse">
                    <a:avLst/>
                  </a:prstGeom>
                  <a:solidFill>
                    <a:srgbClr val="D11405">
                      <a:alpha val="29019"/>
                    </a:srgbClr>
                  </a:solidFill>
                  <a:ln w="9525">
                    <a:noFill/>
                    <a:round/>
                    <a:headEnd/>
                    <a:tailEnd/>
                  </a:ln>
                </p:spPr>
                <p:txBody>
                  <a:bodyPr wrap="none" anchor="ctr">
                    <a:prstTxWarp prst="textNoShape">
                      <a:avLst/>
                    </a:prstTxWarp>
                  </a:bodyPr>
                  <a:lstStyle/>
                  <a:p>
                    <a:endParaRPr lang="es-ES"/>
                  </a:p>
                </p:txBody>
              </p:sp>
              <p:sp>
                <p:nvSpPr>
                  <p:cNvPr id="271412" name="Oval 109"/>
                  <p:cNvSpPr>
                    <a:spLocks noChangeArrowheads="1"/>
                  </p:cNvSpPr>
                  <p:nvPr/>
                </p:nvSpPr>
                <p:spPr bwMode="auto">
                  <a:xfrm rot="-2625954">
                    <a:off x="3902" y="3481"/>
                    <a:ext cx="45" cy="27"/>
                  </a:xfrm>
                  <a:prstGeom prst="ellipse">
                    <a:avLst/>
                  </a:prstGeom>
                  <a:solidFill>
                    <a:srgbClr val="D11405">
                      <a:alpha val="29019"/>
                    </a:srgbClr>
                  </a:solidFill>
                  <a:ln w="9525">
                    <a:noFill/>
                    <a:round/>
                    <a:headEnd/>
                    <a:tailEnd/>
                  </a:ln>
                </p:spPr>
                <p:txBody>
                  <a:bodyPr wrap="none" anchor="ctr">
                    <a:prstTxWarp prst="textNoShape">
                      <a:avLst/>
                    </a:prstTxWarp>
                  </a:bodyPr>
                  <a:lstStyle/>
                  <a:p>
                    <a:endParaRPr lang="es-ES"/>
                  </a:p>
                </p:txBody>
              </p:sp>
            </p:grpSp>
            <p:grpSp>
              <p:nvGrpSpPr>
                <p:cNvPr id="140388" name="Group 110"/>
                <p:cNvGrpSpPr>
                  <a:grpSpLocks/>
                </p:cNvGrpSpPr>
                <p:nvPr/>
              </p:nvGrpSpPr>
              <p:grpSpPr bwMode="auto">
                <a:xfrm>
                  <a:off x="5007" y="2621"/>
                  <a:ext cx="342" cy="378"/>
                  <a:chOff x="3722" y="3345"/>
                  <a:chExt cx="342" cy="378"/>
                </a:xfrm>
              </p:grpSpPr>
              <p:sp>
                <p:nvSpPr>
                  <p:cNvPr id="271398" name="Freeform 111"/>
                  <p:cNvSpPr>
                    <a:spLocks/>
                  </p:cNvSpPr>
                  <p:nvPr/>
                </p:nvSpPr>
                <p:spPr bwMode="auto">
                  <a:xfrm>
                    <a:off x="3728" y="3352"/>
                    <a:ext cx="336" cy="371"/>
                  </a:xfrm>
                  <a:custGeom>
                    <a:avLst/>
                    <a:gdLst>
                      <a:gd name="T0" fmla="*/ 8 w 336"/>
                      <a:gd name="T1" fmla="*/ 116 h 371"/>
                      <a:gd name="T2" fmla="*/ 8 w 336"/>
                      <a:gd name="T3" fmla="*/ 159 h 371"/>
                      <a:gd name="T4" fmla="*/ 58 w 336"/>
                      <a:gd name="T5" fmla="*/ 159 h 371"/>
                      <a:gd name="T6" fmla="*/ 106 w 336"/>
                      <a:gd name="T7" fmla="*/ 180 h 371"/>
                      <a:gd name="T8" fmla="*/ 123 w 336"/>
                      <a:gd name="T9" fmla="*/ 250 h 371"/>
                      <a:gd name="T10" fmla="*/ 99 w 336"/>
                      <a:gd name="T11" fmla="*/ 300 h 371"/>
                      <a:gd name="T12" fmla="*/ 75 w 336"/>
                      <a:gd name="T13" fmla="*/ 324 h 371"/>
                      <a:gd name="T14" fmla="*/ 80 w 336"/>
                      <a:gd name="T15" fmla="*/ 353 h 371"/>
                      <a:gd name="T16" fmla="*/ 123 w 336"/>
                      <a:gd name="T17" fmla="*/ 365 h 371"/>
                      <a:gd name="T18" fmla="*/ 154 w 336"/>
                      <a:gd name="T19" fmla="*/ 317 h 371"/>
                      <a:gd name="T20" fmla="*/ 154 w 336"/>
                      <a:gd name="T21" fmla="*/ 269 h 371"/>
                      <a:gd name="T22" fmla="*/ 188 w 336"/>
                      <a:gd name="T23" fmla="*/ 240 h 371"/>
                      <a:gd name="T24" fmla="*/ 231 w 336"/>
                      <a:gd name="T25" fmla="*/ 274 h 371"/>
                      <a:gd name="T26" fmla="*/ 248 w 336"/>
                      <a:gd name="T27" fmla="*/ 300 h 371"/>
                      <a:gd name="T28" fmla="*/ 315 w 336"/>
                      <a:gd name="T29" fmla="*/ 312 h 371"/>
                      <a:gd name="T30" fmla="*/ 334 w 336"/>
                      <a:gd name="T31" fmla="*/ 272 h 371"/>
                      <a:gd name="T32" fmla="*/ 306 w 336"/>
                      <a:gd name="T33" fmla="*/ 252 h 371"/>
                      <a:gd name="T34" fmla="*/ 250 w 336"/>
                      <a:gd name="T35" fmla="*/ 252 h 371"/>
                      <a:gd name="T36" fmla="*/ 258 w 336"/>
                      <a:gd name="T37" fmla="*/ 195 h 371"/>
                      <a:gd name="T38" fmla="*/ 217 w 336"/>
                      <a:gd name="T39" fmla="*/ 144 h 371"/>
                      <a:gd name="T40" fmla="*/ 190 w 336"/>
                      <a:gd name="T41" fmla="*/ 118 h 371"/>
                      <a:gd name="T42" fmla="*/ 222 w 336"/>
                      <a:gd name="T43" fmla="*/ 70 h 371"/>
                      <a:gd name="T44" fmla="*/ 270 w 336"/>
                      <a:gd name="T45" fmla="*/ 56 h 371"/>
                      <a:gd name="T46" fmla="*/ 270 w 336"/>
                      <a:gd name="T47" fmla="*/ 8 h 371"/>
                      <a:gd name="T48" fmla="*/ 212 w 336"/>
                      <a:gd name="T49" fmla="*/ 8 h 371"/>
                      <a:gd name="T50" fmla="*/ 183 w 336"/>
                      <a:gd name="T51" fmla="*/ 41 h 371"/>
                      <a:gd name="T52" fmla="*/ 145 w 336"/>
                      <a:gd name="T53" fmla="*/ 96 h 371"/>
                      <a:gd name="T54" fmla="*/ 133 w 336"/>
                      <a:gd name="T55" fmla="*/ 113 h 371"/>
                      <a:gd name="T56" fmla="*/ 75 w 336"/>
                      <a:gd name="T57" fmla="*/ 101 h 371"/>
                      <a:gd name="T58" fmla="*/ 25 w 336"/>
                      <a:gd name="T59" fmla="*/ 99 h 371"/>
                      <a:gd name="T60" fmla="*/ 8 w 336"/>
                      <a:gd name="T61" fmla="*/ 116 h 37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36"/>
                      <a:gd name="T94" fmla="*/ 0 h 371"/>
                      <a:gd name="T95" fmla="*/ 336 w 336"/>
                      <a:gd name="T96" fmla="*/ 371 h 37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36" h="371">
                        <a:moveTo>
                          <a:pt x="8" y="116"/>
                        </a:moveTo>
                        <a:cubicBezTo>
                          <a:pt x="5" y="126"/>
                          <a:pt x="0" y="152"/>
                          <a:pt x="8" y="159"/>
                        </a:cubicBezTo>
                        <a:cubicBezTo>
                          <a:pt x="16" y="166"/>
                          <a:pt x="42" y="156"/>
                          <a:pt x="58" y="159"/>
                        </a:cubicBezTo>
                        <a:cubicBezTo>
                          <a:pt x="74" y="162"/>
                          <a:pt x="95" y="165"/>
                          <a:pt x="106" y="180"/>
                        </a:cubicBezTo>
                        <a:cubicBezTo>
                          <a:pt x="117" y="195"/>
                          <a:pt x="124" y="230"/>
                          <a:pt x="123" y="250"/>
                        </a:cubicBezTo>
                        <a:cubicBezTo>
                          <a:pt x="122" y="270"/>
                          <a:pt x="107" y="288"/>
                          <a:pt x="99" y="300"/>
                        </a:cubicBezTo>
                        <a:cubicBezTo>
                          <a:pt x="91" y="312"/>
                          <a:pt x="78" y="315"/>
                          <a:pt x="75" y="324"/>
                        </a:cubicBezTo>
                        <a:cubicBezTo>
                          <a:pt x="72" y="333"/>
                          <a:pt x="72" y="346"/>
                          <a:pt x="80" y="353"/>
                        </a:cubicBezTo>
                        <a:cubicBezTo>
                          <a:pt x="88" y="360"/>
                          <a:pt x="111" y="371"/>
                          <a:pt x="123" y="365"/>
                        </a:cubicBezTo>
                        <a:cubicBezTo>
                          <a:pt x="135" y="359"/>
                          <a:pt x="149" y="333"/>
                          <a:pt x="154" y="317"/>
                        </a:cubicBezTo>
                        <a:cubicBezTo>
                          <a:pt x="159" y="301"/>
                          <a:pt x="148" y="282"/>
                          <a:pt x="154" y="269"/>
                        </a:cubicBezTo>
                        <a:cubicBezTo>
                          <a:pt x="160" y="256"/>
                          <a:pt x="175" y="239"/>
                          <a:pt x="188" y="240"/>
                        </a:cubicBezTo>
                        <a:cubicBezTo>
                          <a:pt x="201" y="241"/>
                          <a:pt x="221" y="264"/>
                          <a:pt x="231" y="274"/>
                        </a:cubicBezTo>
                        <a:cubicBezTo>
                          <a:pt x="241" y="284"/>
                          <a:pt x="234" y="294"/>
                          <a:pt x="248" y="300"/>
                        </a:cubicBezTo>
                        <a:cubicBezTo>
                          <a:pt x="262" y="306"/>
                          <a:pt x="301" y="317"/>
                          <a:pt x="315" y="312"/>
                        </a:cubicBezTo>
                        <a:cubicBezTo>
                          <a:pt x="329" y="307"/>
                          <a:pt x="336" y="282"/>
                          <a:pt x="334" y="272"/>
                        </a:cubicBezTo>
                        <a:cubicBezTo>
                          <a:pt x="332" y="262"/>
                          <a:pt x="320" y="255"/>
                          <a:pt x="306" y="252"/>
                        </a:cubicBezTo>
                        <a:cubicBezTo>
                          <a:pt x="292" y="249"/>
                          <a:pt x="258" y="261"/>
                          <a:pt x="250" y="252"/>
                        </a:cubicBezTo>
                        <a:cubicBezTo>
                          <a:pt x="242" y="243"/>
                          <a:pt x="263" y="213"/>
                          <a:pt x="258" y="195"/>
                        </a:cubicBezTo>
                        <a:cubicBezTo>
                          <a:pt x="253" y="177"/>
                          <a:pt x="228" y="157"/>
                          <a:pt x="217" y="144"/>
                        </a:cubicBezTo>
                        <a:cubicBezTo>
                          <a:pt x="206" y="131"/>
                          <a:pt x="189" y="130"/>
                          <a:pt x="190" y="118"/>
                        </a:cubicBezTo>
                        <a:cubicBezTo>
                          <a:pt x="191" y="106"/>
                          <a:pt x="209" y="80"/>
                          <a:pt x="222" y="70"/>
                        </a:cubicBezTo>
                        <a:cubicBezTo>
                          <a:pt x="235" y="60"/>
                          <a:pt x="262" y="66"/>
                          <a:pt x="270" y="56"/>
                        </a:cubicBezTo>
                        <a:cubicBezTo>
                          <a:pt x="278" y="46"/>
                          <a:pt x="280" y="16"/>
                          <a:pt x="270" y="8"/>
                        </a:cubicBezTo>
                        <a:cubicBezTo>
                          <a:pt x="260" y="0"/>
                          <a:pt x="226" y="3"/>
                          <a:pt x="212" y="8"/>
                        </a:cubicBezTo>
                        <a:cubicBezTo>
                          <a:pt x="198" y="13"/>
                          <a:pt x="194" y="26"/>
                          <a:pt x="183" y="41"/>
                        </a:cubicBezTo>
                        <a:cubicBezTo>
                          <a:pt x="172" y="56"/>
                          <a:pt x="153" y="84"/>
                          <a:pt x="145" y="96"/>
                        </a:cubicBezTo>
                        <a:cubicBezTo>
                          <a:pt x="137" y="108"/>
                          <a:pt x="145" y="112"/>
                          <a:pt x="133" y="113"/>
                        </a:cubicBezTo>
                        <a:cubicBezTo>
                          <a:pt x="121" y="114"/>
                          <a:pt x="93" y="103"/>
                          <a:pt x="75" y="101"/>
                        </a:cubicBezTo>
                        <a:cubicBezTo>
                          <a:pt x="57" y="99"/>
                          <a:pt x="36" y="97"/>
                          <a:pt x="25" y="99"/>
                        </a:cubicBezTo>
                        <a:cubicBezTo>
                          <a:pt x="14" y="101"/>
                          <a:pt x="11" y="106"/>
                          <a:pt x="8" y="116"/>
                        </a:cubicBezTo>
                        <a:close/>
                      </a:path>
                    </a:pathLst>
                  </a:custGeom>
                  <a:solidFill>
                    <a:srgbClr val="5F5F5F"/>
                  </a:solidFill>
                  <a:ln w="9525">
                    <a:noFill/>
                    <a:round/>
                    <a:headEnd/>
                    <a:tailEnd/>
                  </a:ln>
                </p:spPr>
                <p:txBody>
                  <a:bodyPr>
                    <a:prstTxWarp prst="textNoShape">
                      <a:avLst/>
                    </a:prstTxWarp>
                  </a:bodyPr>
                  <a:lstStyle/>
                  <a:p>
                    <a:endParaRPr lang="es-ES"/>
                  </a:p>
                </p:txBody>
              </p:sp>
              <p:sp>
                <p:nvSpPr>
                  <p:cNvPr id="271399" name="Freeform 112"/>
                  <p:cNvSpPr>
                    <a:spLocks/>
                  </p:cNvSpPr>
                  <p:nvPr/>
                </p:nvSpPr>
                <p:spPr bwMode="auto">
                  <a:xfrm>
                    <a:off x="3722" y="3345"/>
                    <a:ext cx="336" cy="371"/>
                  </a:xfrm>
                  <a:custGeom>
                    <a:avLst/>
                    <a:gdLst>
                      <a:gd name="T0" fmla="*/ 8 w 336"/>
                      <a:gd name="T1" fmla="*/ 116 h 371"/>
                      <a:gd name="T2" fmla="*/ 8 w 336"/>
                      <a:gd name="T3" fmla="*/ 159 h 371"/>
                      <a:gd name="T4" fmla="*/ 58 w 336"/>
                      <a:gd name="T5" fmla="*/ 159 h 371"/>
                      <a:gd name="T6" fmla="*/ 106 w 336"/>
                      <a:gd name="T7" fmla="*/ 180 h 371"/>
                      <a:gd name="T8" fmla="*/ 123 w 336"/>
                      <a:gd name="T9" fmla="*/ 250 h 371"/>
                      <a:gd name="T10" fmla="*/ 99 w 336"/>
                      <a:gd name="T11" fmla="*/ 300 h 371"/>
                      <a:gd name="T12" fmla="*/ 75 w 336"/>
                      <a:gd name="T13" fmla="*/ 324 h 371"/>
                      <a:gd name="T14" fmla="*/ 80 w 336"/>
                      <a:gd name="T15" fmla="*/ 353 h 371"/>
                      <a:gd name="T16" fmla="*/ 123 w 336"/>
                      <a:gd name="T17" fmla="*/ 365 h 371"/>
                      <a:gd name="T18" fmla="*/ 154 w 336"/>
                      <a:gd name="T19" fmla="*/ 317 h 371"/>
                      <a:gd name="T20" fmla="*/ 154 w 336"/>
                      <a:gd name="T21" fmla="*/ 269 h 371"/>
                      <a:gd name="T22" fmla="*/ 188 w 336"/>
                      <a:gd name="T23" fmla="*/ 240 h 371"/>
                      <a:gd name="T24" fmla="*/ 231 w 336"/>
                      <a:gd name="T25" fmla="*/ 274 h 371"/>
                      <a:gd name="T26" fmla="*/ 248 w 336"/>
                      <a:gd name="T27" fmla="*/ 300 h 371"/>
                      <a:gd name="T28" fmla="*/ 315 w 336"/>
                      <a:gd name="T29" fmla="*/ 312 h 371"/>
                      <a:gd name="T30" fmla="*/ 334 w 336"/>
                      <a:gd name="T31" fmla="*/ 272 h 371"/>
                      <a:gd name="T32" fmla="*/ 306 w 336"/>
                      <a:gd name="T33" fmla="*/ 252 h 371"/>
                      <a:gd name="T34" fmla="*/ 250 w 336"/>
                      <a:gd name="T35" fmla="*/ 252 h 371"/>
                      <a:gd name="T36" fmla="*/ 258 w 336"/>
                      <a:gd name="T37" fmla="*/ 195 h 371"/>
                      <a:gd name="T38" fmla="*/ 217 w 336"/>
                      <a:gd name="T39" fmla="*/ 144 h 371"/>
                      <a:gd name="T40" fmla="*/ 190 w 336"/>
                      <a:gd name="T41" fmla="*/ 118 h 371"/>
                      <a:gd name="T42" fmla="*/ 222 w 336"/>
                      <a:gd name="T43" fmla="*/ 70 h 371"/>
                      <a:gd name="T44" fmla="*/ 270 w 336"/>
                      <a:gd name="T45" fmla="*/ 56 h 371"/>
                      <a:gd name="T46" fmla="*/ 270 w 336"/>
                      <a:gd name="T47" fmla="*/ 8 h 371"/>
                      <a:gd name="T48" fmla="*/ 212 w 336"/>
                      <a:gd name="T49" fmla="*/ 8 h 371"/>
                      <a:gd name="T50" fmla="*/ 183 w 336"/>
                      <a:gd name="T51" fmla="*/ 41 h 371"/>
                      <a:gd name="T52" fmla="*/ 145 w 336"/>
                      <a:gd name="T53" fmla="*/ 96 h 371"/>
                      <a:gd name="T54" fmla="*/ 133 w 336"/>
                      <a:gd name="T55" fmla="*/ 113 h 371"/>
                      <a:gd name="T56" fmla="*/ 75 w 336"/>
                      <a:gd name="T57" fmla="*/ 101 h 371"/>
                      <a:gd name="T58" fmla="*/ 25 w 336"/>
                      <a:gd name="T59" fmla="*/ 99 h 371"/>
                      <a:gd name="T60" fmla="*/ 8 w 336"/>
                      <a:gd name="T61" fmla="*/ 116 h 37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36"/>
                      <a:gd name="T94" fmla="*/ 0 h 371"/>
                      <a:gd name="T95" fmla="*/ 336 w 336"/>
                      <a:gd name="T96" fmla="*/ 371 h 37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36" h="371">
                        <a:moveTo>
                          <a:pt x="8" y="116"/>
                        </a:moveTo>
                        <a:cubicBezTo>
                          <a:pt x="5" y="126"/>
                          <a:pt x="0" y="152"/>
                          <a:pt x="8" y="159"/>
                        </a:cubicBezTo>
                        <a:cubicBezTo>
                          <a:pt x="16" y="166"/>
                          <a:pt x="42" y="156"/>
                          <a:pt x="58" y="159"/>
                        </a:cubicBezTo>
                        <a:cubicBezTo>
                          <a:pt x="74" y="162"/>
                          <a:pt x="95" y="165"/>
                          <a:pt x="106" y="180"/>
                        </a:cubicBezTo>
                        <a:cubicBezTo>
                          <a:pt x="117" y="195"/>
                          <a:pt x="124" y="230"/>
                          <a:pt x="123" y="250"/>
                        </a:cubicBezTo>
                        <a:cubicBezTo>
                          <a:pt x="122" y="270"/>
                          <a:pt x="107" y="288"/>
                          <a:pt x="99" y="300"/>
                        </a:cubicBezTo>
                        <a:cubicBezTo>
                          <a:pt x="91" y="312"/>
                          <a:pt x="78" y="315"/>
                          <a:pt x="75" y="324"/>
                        </a:cubicBezTo>
                        <a:cubicBezTo>
                          <a:pt x="72" y="333"/>
                          <a:pt x="72" y="346"/>
                          <a:pt x="80" y="353"/>
                        </a:cubicBezTo>
                        <a:cubicBezTo>
                          <a:pt x="88" y="360"/>
                          <a:pt x="111" y="371"/>
                          <a:pt x="123" y="365"/>
                        </a:cubicBezTo>
                        <a:cubicBezTo>
                          <a:pt x="135" y="359"/>
                          <a:pt x="149" y="333"/>
                          <a:pt x="154" y="317"/>
                        </a:cubicBezTo>
                        <a:cubicBezTo>
                          <a:pt x="159" y="301"/>
                          <a:pt x="148" y="282"/>
                          <a:pt x="154" y="269"/>
                        </a:cubicBezTo>
                        <a:cubicBezTo>
                          <a:pt x="160" y="256"/>
                          <a:pt x="175" y="239"/>
                          <a:pt x="188" y="240"/>
                        </a:cubicBezTo>
                        <a:cubicBezTo>
                          <a:pt x="201" y="241"/>
                          <a:pt x="221" y="264"/>
                          <a:pt x="231" y="274"/>
                        </a:cubicBezTo>
                        <a:cubicBezTo>
                          <a:pt x="241" y="284"/>
                          <a:pt x="234" y="294"/>
                          <a:pt x="248" y="300"/>
                        </a:cubicBezTo>
                        <a:cubicBezTo>
                          <a:pt x="262" y="306"/>
                          <a:pt x="301" y="317"/>
                          <a:pt x="315" y="312"/>
                        </a:cubicBezTo>
                        <a:cubicBezTo>
                          <a:pt x="329" y="307"/>
                          <a:pt x="336" y="282"/>
                          <a:pt x="334" y="272"/>
                        </a:cubicBezTo>
                        <a:cubicBezTo>
                          <a:pt x="332" y="262"/>
                          <a:pt x="320" y="255"/>
                          <a:pt x="306" y="252"/>
                        </a:cubicBezTo>
                        <a:cubicBezTo>
                          <a:pt x="292" y="249"/>
                          <a:pt x="258" y="261"/>
                          <a:pt x="250" y="252"/>
                        </a:cubicBezTo>
                        <a:cubicBezTo>
                          <a:pt x="242" y="243"/>
                          <a:pt x="263" y="213"/>
                          <a:pt x="258" y="195"/>
                        </a:cubicBezTo>
                        <a:cubicBezTo>
                          <a:pt x="253" y="177"/>
                          <a:pt x="228" y="157"/>
                          <a:pt x="217" y="144"/>
                        </a:cubicBezTo>
                        <a:cubicBezTo>
                          <a:pt x="206" y="131"/>
                          <a:pt x="189" y="130"/>
                          <a:pt x="190" y="118"/>
                        </a:cubicBezTo>
                        <a:cubicBezTo>
                          <a:pt x="191" y="106"/>
                          <a:pt x="209" y="80"/>
                          <a:pt x="222" y="70"/>
                        </a:cubicBezTo>
                        <a:cubicBezTo>
                          <a:pt x="235" y="60"/>
                          <a:pt x="262" y="66"/>
                          <a:pt x="270" y="56"/>
                        </a:cubicBezTo>
                        <a:cubicBezTo>
                          <a:pt x="278" y="46"/>
                          <a:pt x="280" y="16"/>
                          <a:pt x="270" y="8"/>
                        </a:cubicBezTo>
                        <a:cubicBezTo>
                          <a:pt x="260" y="0"/>
                          <a:pt x="226" y="3"/>
                          <a:pt x="212" y="8"/>
                        </a:cubicBezTo>
                        <a:cubicBezTo>
                          <a:pt x="198" y="13"/>
                          <a:pt x="194" y="26"/>
                          <a:pt x="183" y="41"/>
                        </a:cubicBezTo>
                        <a:cubicBezTo>
                          <a:pt x="172" y="56"/>
                          <a:pt x="153" y="84"/>
                          <a:pt x="145" y="96"/>
                        </a:cubicBezTo>
                        <a:cubicBezTo>
                          <a:pt x="137" y="108"/>
                          <a:pt x="145" y="112"/>
                          <a:pt x="133" y="113"/>
                        </a:cubicBezTo>
                        <a:cubicBezTo>
                          <a:pt x="121" y="114"/>
                          <a:pt x="93" y="103"/>
                          <a:pt x="75" y="101"/>
                        </a:cubicBezTo>
                        <a:cubicBezTo>
                          <a:pt x="57" y="99"/>
                          <a:pt x="36" y="97"/>
                          <a:pt x="25" y="99"/>
                        </a:cubicBezTo>
                        <a:cubicBezTo>
                          <a:pt x="14" y="101"/>
                          <a:pt x="11" y="106"/>
                          <a:pt x="8" y="116"/>
                        </a:cubicBezTo>
                        <a:close/>
                      </a:path>
                    </a:pathLst>
                  </a:custGeom>
                  <a:solidFill>
                    <a:srgbClr val="FFCC99"/>
                  </a:solidFill>
                  <a:ln w="9525">
                    <a:noFill/>
                    <a:round/>
                    <a:headEnd/>
                    <a:tailEnd/>
                  </a:ln>
                </p:spPr>
                <p:txBody>
                  <a:bodyPr>
                    <a:prstTxWarp prst="textNoShape">
                      <a:avLst/>
                    </a:prstTxWarp>
                  </a:bodyPr>
                  <a:lstStyle/>
                  <a:p>
                    <a:endParaRPr lang="es-ES"/>
                  </a:p>
                </p:txBody>
              </p:sp>
              <p:sp>
                <p:nvSpPr>
                  <p:cNvPr id="271400" name="Oval 113"/>
                  <p:cNvSpPr>
                    <a:spLocks noChangeArrowheads="1"/>
                  </p:cNvSpPr>
                  <p:nvPr/>
                </p:nvSpPr>
                <p:spPr bwMode="auto">
                  <a:xfrm rot="-2625954">
                    <a:off x="3806" y="3652"/>
                    <a:ext cx="59" cy="35"/>
                  </a:xfrm>
                  <a:prstGeom prst="ellipse">
                    <a:avLst/>
                  </a:prstGeom>
                  <a:solidFill>
                    <a:srgbClr val="D11405">
                      <a:alpha val="29019"/>
                    </a:srgbClr>
                  </a:solidFill>
                  <a:ln w="9525">
                    <a:noFill/>
                    <a:round/>
                    <a:headEnd/>
                    <a:tailEnd/>
                  </a:ln>
                </p:spPr>
                <p:txBody>
                  <a:bodyPr wrap="none" anchor="ctr">
                    <a:prstTxWarp prst="textNoShape">
                      <a:avLst/>
                    </a:prstTxWarp>
                  </a:bodyPr>
                  <a:lstStyle/>
                  <a:p>
                    <a:endParaRPr lang="es-ES"/>
                  </a:p>
                </p:txBody>
              </p:sp>
              <p:sp>
                <p:nvSpPr>
                  <p:cNvPr id="271401" name="Oval 114"/>
                  <p:cNvSpPr>
                    <a:spLocks noChangeArrowheads="1"/>
                  </p:cNvSpPr>
                  <p:nvPr/>
                </p:nvSpPr>
                <p:spPr bwMode="auto">
                  <a:xfrm>
                    <a:off x="3979" y="3609"/>
                    <a:ext cx="59" cy="35"/>
                  </a:xfrm>
                  <a:prstGeom prst="ellipse">
                    <a:avLst/>
                  </a:prstGeom>
                  <a:solidFill>
                    <a:srgbClr val="D11405">
                      <a:alpha val="29019"/>
                    </a:srgbClr>
                  </a:solidFill>
                  <a:ln w="9525">
                    <a:noFill/>
                    <a:round/>
                    <a:headEnd/>
                    <a:tailEnd/>
                  </a:ln>
                </p:spPr>
                <p:txBody>
                  <a:bodyPr wrap="none" anchor="ctr">
                    <a:prstTxWarp prst="textNoShape">
                      <a:avLst/>
                    </a:prstTxWarp>
                  </a:bodyPr>
                  <a:lstStyle/>
                  <a:p>
                    <a:endParaRPr lang="es-ES"/>
                  </a:p>
                </p:txBody>
              </p:sp>
              <p:sp>
                <p:nvSpPr>
                  <p:cNvPr id="271402" name="Oval 115"/>
                  <p:cNvSpPr>
                    <a:spLocks noChangeArrowheads="1"/>
                  </p:cNvSpPr>
                  <p:nvPr/>
                </p:nvSpPr>
                <p:spPr bwMode="auto">
                  <a:xfrm>
                    <a:off x="3929" y="3362"/>
                    <a:ext cx="59" cy="35"/>
                  </a:xfrm>
                  <a:prstGeom prst="ellipse">
                    <a:avLst/>
                  </a:prstGeom>
                  <a:solidFill>
                    <a:srgbClr val="D11405">
                      <a:alpha val="29019"/>
                    </a:srgbClr>
                  </a:solidFill>
                  <a:ln w="9525">
                    <a:noFill/>
                    <a:round/>
                    <a:headEnd/>
                    <a:tailEnd/>
                  </a:ln>
                </p:spPr>
                <p:txBody>
                  <a:bodyPr wrap="none" anchor="ctr">
                    <a:prstTxWarp prst="textNoShape">
                      <a:avLst/>
                    </a:prstTxWarp>
                  </a:bodyPr>
                  <a:lstStyle/>
                  <a:p>
                    <a:endParaRPr lang="es-ES"/>
                  </a:p>
                </p:txBody>
              </p:sp>
              <p:sp>
                <p:nvSpPr>
                  <p:cNvPr id="271403" name="Oval 116"/>
                  <p:cNvSpPr>
                    <a:spLocks noChangeArrowheads="1"/>
                  </p:cNvSpPr>
                  <p:nvPr/>
                </p:nvSpPr>
                <p:spPr bwMode="auto">
                  <a:xfrm>
                    <a:off x="3736" y="3456"/>
                    <a:ext cx="59" cy="35"/>
                  </a:xfrm>
                  <a:prstGeom prst="ellipse">
                    <a:avLst/>
                  </a:prstGeom>
                  <a:solidFill>
                    <a:srgbClr val="D11405">
                      <a:alpha val="29019"/>
                    </a:srgbClr>
                  </a:solidFill>
                  <a:ln w="9525">
                    <a:noFill/>
                    <a:round/>
                    <a:headEnd/>
                    <a:tailEnd/>
                  </a:ln>
                </p:spPr>
                <p:txBody>
                  <a:bodyPr wrap="none" anchor="ctr">
                    <a:prstTxWarp prst="textNoShape">
                      <a:avLst/>
                    </a:prstTxWarp>
                  </a:bodyPr>
                  <a:lstStyle/>
                  <a:p>
                    <a:endParaRPr lang="es-ES"/>
                  </a:p>
                </p:txBody>
              </p:sp>
              <p:sp>
                <p:nvSpPr>
                  <p:cNvPr id="271404" name="Freeform 117"/>
                  <p:cNvSpPr>
                    <a:spLocks/>
                  </p:cNvSpPr>
                  <p:nvPr/>
                </p:nvSpPr>
                <p:spPr bwMode="auto">
                  <a:xfrm>
                    <a:off x="3723" y="3345"/>
                    <a:ext cx="336" cy="371"/>
                  </a:xfrm>
                  <a:custGeom>
                    <a:avLst/>
                    <a:gdLst>
                      <a:gd name="T0" fmla="*/ 8 w 336"/>
                      <a:gd name="T1" fmla="*/ 116 h 371"/>
                      <a:gd name="T2" fmla="*/ 8 w 336"/>
                      <a:gd name="T3" fmla="*/ 159 h 371"/>
                      <a:gd name="T4" fmla="*/ 58 w 336"/>
                      <a:gd name="T5" fmla="*/ 159 h 371"/>
                      <a:gd name="T6" fmla="*/ 106 w 336"/>
                      <a:gd name="T7" fmla="*/ 180 h 371"/>
                      <a:gd name="T8" fmla="*/ 123 w 336"/>
                      <a:gd name="T9" fmla="*/ 250 h 371"/>
                      <a:gd name="T10" fmla="*/ 99 w 336"/>
                      <a:gd name="T11" fmla="*/ 300 h 371"/>
                      <a:gd name="T12" fmla="*/ 75 w 336"/>
                      <a:gd name="T13" fmla="*/ 324 h 371"/>
                      <a:gd name="T14" fmla="*/ 80 w 336"/>
                      <a:gd name="T15" fmla="*/ 353 h 371"/>
                      <a:gd name="T16" fmla="*/ 123 w 336"/>
                      <a:gd name="T17" fmla="*/ 365 h 371"/>
                      <a:gd name="T18" fmla="*/ 154 w 336"/>
                      <a:gd name="T19" fmla="*/ 317 h 371"/>
                      <a:gd name="T20" fmla="*/ 154 w 336"/>
                      <a:gd name="T21" fmla="*/ 269 h 371"/>
                      <a:gd name="T22" fmla="*/ 188 w 336"/>
                      <a:gd name="T23" fmla="*/ 240 h 371"/>
                      <a:gd name="T24" fmla="*/ 231 w 336"/>
                      <a:gd name="T25" fmla="*/ 274 h 371"/>
                      <a:gd name="T26" fmla="*/ 248 w 336"/>
                      <a:gd name="T27" fmla="*/ 300 h 371"/>
                      <a:gd name="T28" fmla="*/ 315 w 336"/>
                      <a:gd name="T29" fmla="*/ 312 h 371"/>
                      <a:gd name="T30" fmla="*/ 334 w 336"/>
                      <a:gd name="T31" fmla="*/ 272 h 371"/>
                      <a:gd name="T32" fmla="*/ 306 w 336"/>
                      <a:gd name="T33" fmla="*/ 252 h 371"/>
                      <a:gd name="T34" fmla="*/ 250 w 336"/>
                      <a:gd name="T35" fmla="*/ 252 h 371"/>
                      <a:gd name="T36" fmla="*/ 258 w 336"/>
                      <a:gd name="T37" fmla="*/ 195 h 371"/>
                      <a:gd name="T38" fmla="*/ 217 w 336"/>
                      <a:gd name="T39" fmla="*/ 144 h 371"/>
                      <a:gd name="T40" fmla="*/ 190 w 336"/>
                      <a:gd name="T41" fmla="*/ 118 h 371"/>
                      <a:gd name="T42" fmla="*/ 222 w 336"/>
                      <a:gd name="T43" fmla="*/ 70 h 371"/>
                      <a:gd name="T44" fmla="*/ 270 w 336"/>
                      <a:gd name="T45" fmla="*/ 56 h 371"/>
                      <a:gd name="T46" fmla="*/ 270 w 336"/>
                      <a:gd name="T47" fmla="*/ 8 h 371"/>
                      <a:gd name="T48" fmla="*/ 212 w 336"/>
                      <a:gd name="T49" fmla="*/ 8 h 371"/>
                      <a:gd name="T50" fmla="*/ 183 w 336"/>
                      <a:gd name="T51" fmla="*/ 41 h 371"/>
                      <a:gd name="T52" fmla="*/ 145 w 336"/>
                      <a:gd name="T53" fmla="*/ 96 h 371"/>
                      <a:gd name="T54" fmla="*/ 133 w 336"/>
                      <a:gd name="T55" fmla="*/ 113 h 371"/>
                      <a:gd name="T56" fmla="*/ 75 w 336"/>
                      <a:gd name="T57" fmla="*/ 101 h 371"/>
                      <a:gd name="T58" fmla="*/ 25 w 336"/>
                      <a:gd name="T59" fmla="*/ 99 h 371"/>
                      <a:gd name="T60" fmla="*/ 8 w 336"/>
                      <a:gd name="T61" fmla="*/ 116 h 37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36"/>
                      <a:gd name="T94" fmla="*/ 0 h 371"/>
                      <a:gd name="T95" fmla="*/ 336 w 336"/>
                      <a:gd name="T96" fmla="*/ 371 h 37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36" h="371">
                        <a:moveTo>
                          <a:pt x="8" y="116"/>
                        </a:moveTo>
                        <a:cubicBezTo>
                          <a:pt x="5" y="126"/>
                          <a:pt x="0" y="152"/>
                          <a:pt x="8" y="159"/>
                        </a:cubicBezTo>
                        <a:cubicBezTo>
                          <a:pt x="16" y="166"/>
                          <a:pt x="42" y="156"/>
                          <a:pt x="58" y="159"/>
                        </a:cubicBezTo>
                        <a:cubicBezTo>
                          <a:pt x="74" y="162"/>
                          <a:pt x="95" y="165"/>
                          <a:pt x="106" y="180"/>
                        </a:cubicBezTo>
                        <a:cubicBezTo>
                          <a:pt x="117" y="195"/>
                          <a:pt x="124" y="230"/>
                          <a:pt x="123" y="250"/>
                        </a:cubicBezTo>
                        <a:cubicBezTo>
                          <a:pt x="122" y="270"/>
                          <a:pt x="107" y="288"/>
                          <a:pt x="99" y="300"/>
                        </a:cubicBezTo>
                        <a:cubicBezTo>
                          <a:pt x="91" y="312"/>
                          <a:pt x="78" y="315"/>
                          <a:pt x="75" y="324"/>
                        </a:cubicBezTo>
                        <a:cubicBezTo>
                          <a:pt x="72" y="333"/>
                          <a:pt x="72" y="346"/>
                          <a:pt x="80" y="353"/>
                        </a:cubicBezTo>
                        <a:cubicBezTo>
                          <a:pt x="88" y="360"/>
                          <a:pt x="111" y="371"/>
                          <a:pt x="123" y="365"/>
                        </a:cubicBezTo>
                        <a:cubicBezTo>
                          <a:pt x="135" y="359"/>
                          <a:pt x="149" y="333"/>
                          <a:pt x="154" y="317"/>
                        </a:cubicBezTo>
                        <a:cubicBezTo>
                          <a:pt x="159" y="301"/>
                          <a:pt x="148" y="282"/>
                          <a:pt x="154" y="269"/>
                        </a:cubicBezTo>
                        <a:cubicBezTo>
                          <a:pt x="160" y="256"/>
                          <a:pt x="175" y="239"/>
                          <a:pt x="188" y="240"/>
                        </a:cubicBezTo>
                        <a:cubicBezTo>
                          <a:pt x="201" y="241"/>
                          <a:pt x="221" y="264"/>
                          <a:pt x="231" y="274"/>
                        </a:cubicBezTo>
                        <a:cubicBezTo>
                          <a:pt x="241" y="284"/>
                          <a:pt x="234" y="294"/>
                          <a:pt x="248" y="300"/>
                        </a:cubicBezTo>
                        <a:cubicBezTo>
                          <a:pt x="262" y="306"/>
                          <a:pt x="301" y="317"/>
                          <a:pt x="315" y="312"/>
                        </a:cubicBezTo>
                        <a:cubicBezTo>
                          <a:pt x="329" y="307"/>
                          <a:pt x="336" y="282"/>
                          <a:pt x="334" y="272"/>
                        </a:cubicBezTo>
                        <a:cubicBezTo>
                          <a:pt x="332" y="262"/>
                          <a:pt x="320" y="255"/>
                          <a:pt x="306" y="252"/>
                        </a:cubicBezTo>
                        <a:cubicBezTo>
                          <a:pt x="292" y="249"/>
                          <a:pt x="258" y="261"/>
                          <a:pt x="250" y="252"/>
                        </a:cubicBezTo>
                        <a:cubicBezTo>
                          <a:pt x="242" y="243"/>
                          <a:pt x="263" y="213"/>
                          <a:pt x="258" y="195"/>
                        </a:cubicBezTo>
                        <a:cubicBezTo>
                          <a:pt x="253" y="177"/>
                          <a:pt x="228" y="157"/>
                          <a:pt x="217" y="144"/>
                        </a:cubicBezTo>
                        <a:cubicBezTo>
                          <a:pt x="206" y="131"/>
                          <a:pt x="189" y="130"/>
                          <a:pt x="190" y="118"/>
                        </a:cubicBezTo>
                        <a:cubicBezTo>
                          <a:pt x="191" y="106"/>
                          <a:pt x="209" y="80"/>
                          <a:pt x="222" y="70"/>
                        </a:cubicBezTo>
                        <a:cubicBezTo>
                          <a:pt x="235" y="60"/>
                          <a:pt x="262" y="66"/>
                          <a:pt x="270" y="56"/>
                        </a:cubicBezTo>
                        <a:cubicBezTo>
                          <a:pt x="278" y="46"/>
                          <a:pt x="280" y="16"/>
                          <a:pt x="270" y="8"/>
                        </a:cubicBezTo>
                        <a:cubicBezTo>
                          <a:pt x="260" y="0"/>
                          <a:pt x="226" y="3"/>
                          <a:pt x="212" y="8"/>
                        </a:cubicBezTo>
                        <a:cubicBezTo>
                          <a:pt x="198" y="13"/>
                          <a:pt x="194" y="26"/>
                          <a:pt x="183" y="41"/>
                        </a:cubicBezTo>
                        <a:cubicBezTo>
                          <a:pt x="172" y="56"/>
                          <a:pt x="153" y="84"/>
                          <a:pt x="145" y="96"/>
                        </a:cubicBezTo>
                        <a:cubicBezTo>
                          <a:pt x="137" y="108"/>
                          <a:pt x="145" y="112"/>
                          <a:pt x="133" y="113"/>
                        </a:cubicBezTo>
                        <a:cubicBezTo>
                          <a:pt x="121" y="114"/>
                          <a:pt x="93" y="103"/>
                          <a:pt x="75" y="101"/>
                        </a:cubicBezTo>
                        <a:cubicBezTo>
                          <a:pt x="57" y="99"/>
                          <a:pt x="36" y="97"/>
                          <a:pt x="25" y="99"/>
                        </a:cubicBezTo>
                        <a:cubicBezTo>
                          <a:pt x="14" y="101"/>
                          <a:pt x="11" y="106"/>
                          <a:pt x="8" y="116"/>
                        </a:cubicBezTo>
                        <a:close/>
                      </a:path>
                    </a:pathLst>
                  </a:custGeom>
                  <a:gradFill rotWithShape="1">
                    <a:gsLst>
                      <a:gs pos="0">
                        <a:srgbClr val="CC0000"/>
                      </a:gs>
                      <a:gs pos="100000">
                        <a:schemeClr val="tx1">
                          <a:alpha val="45000"/>
                        </a:schemeClr>
                      </a:gs>
                    </a:gsLst>
                    <a:path path="rect">
                      <a:fillToRect l="50000" t="50000" r="50000" b="50000"/>
                    </a:path>
                  </a:gradFill>
                  <a:ln w="9525">
                    <a:noFill/>
                    <a:round/>
                    <a:headEnd/>
                    <a:tailEnd/>
                  </a:ln>
                </p:spPr>
                <p:txBody>
                  <a:bodyPr>
                    <a:prstTxWarp prst="textNoShape">
                      <a:avLst/>
                    </a:prstTxWarp>
                  </a:bodyPr>
                  <a:lstStyle/>
                  <a:p>
                    <a:endParaRPr lang="es-ES"/>
                  </a:p>
                </p:txBody>
              </p:sp>
            </p:grpSp>
          </p:grpSp>
        </p:grpSp>
        <p:grpSp>
          <p:nvGrpSpPr>
            <p:cNvPr id="140389" name="Group 118"/>
            <p:cNvGrpSpPr>
              <a:grpSpLocks/>
            </p:cNvGrpSpPr>
            <p:nvPr/>
          </p:nvGrpSpPr>
          <p:grpSpPr bwMode="auto">
            <a:xfrm>
              <a:off x="3758" y="739"/>
              <a:ext cx="1091" cy="771"/>
              <a:chOff x="3758" y="739"/>
              <a:chExt cx="1091" cy="771"/>
            </a:xfrm>
          </p:grpSpPr>
          <p:sp>
            <p:nvSpPr>
              <p:cNvPr id="271386" name="Text Box 119"/>
              <p:cNvSpPr txBox="1">
                <a:spLocks noChangeArrowheads="1"/>
              </p:cNvSpPr>
              <p:nvPr/>
            </p:nvSpPr>
            <p:spPr bwMode="auto">
              <a:xfrm>
                <a:off x="3758" y="1318"/>
                <a:ext cx="1091" cy="192"/>
              </a:xfrm>
              <a:prstGeom prst="rect">
                <a:avLst/>
              </a:prstGeom>
              <a:noFill/>
              <a:ln w="9525">
                <a:noFill/>
                <a:miter lim="800000"/>
                <a:headEnd/>
                <a:tailEnd/>
              </a:ln>
            </p:spPr>
            <p:txBody>
              <a:bodyPr>
                <a:prstTxWarp prst="textNoShape">
                  <a:avLst/>
                </a:prstTxWarp>
                <a:spAutoFit/>
              </a:bodyPr>
              <a:lstStyle/>
              <a:p>
                <a:pPr algn="ctr">
                  <a:spcBef>
                    <a:spcPct val="50000"/>
                  </a:spcBef>
                </a:pPr>
                <a:r>
                  <a:rPr lang="en-US" sz="1400" b="1"/>
                  <a:t>Angiogenesis</a:t>
                </a:r>
              </a:p>
            </p:txBody>
          </p:sp>
          <p:grpSp>
            <p:nvGrpSpPr>
              <p:cNvPr id="140390" name="Group 120"/>
              <p:cNvGrpSpPr>
                <a:grpSpLocks/>
              </p:cNvGrpSpPr>
              <p:nvPr/>
            </p:nvGrpSpPr>
            <p:grpSpPr bwMode="auto">
              <a:xfrm flipH="1">
                <a:off x="4045" y="739"/>
                <a:ext cx="392" cy="550"/>
                <a:chOff x="3268" y="2032"/>
                <a:chExt cx="642" cy="901"/>
              </a:xfrm>
            </p:grpSpPr>
            <p:sp>
              <p:nvSpPr>
                <p:cNvPr id="271388" name="Freeform 121"/>
                <p:cNvSpPr>
                  <a:spLocks/>
                </p:cNvSpPr>
                <p:nvPr/>
              </p:nvSpPr>
              <p:spPr bwMode="auto">
                <a:xfrm>
                  <a:off x="3268" y="2032"/>
                  <a:ext cx="642" cy="901"/>
                </a:xfrm>
                <a:custGeom>
                  <a:avLst/>
                  <a:gdLst>
                    <a:gd name="T0" fmla="*/ 15 w 642"/>
                    <a:gd name="T1" fmla="*/ 548 h 901"/>
                    <a:gd name="T2" fmla="*/ 60 w 642"/>
                    <a:gd name="T3" fmla="*/ 598 h 901"/>
                    <a:gd name="T4" fmla="*/ 84 w 642"/>
                    <a:gd name="T5" fmla="*/ 653 h 901"/>
                    <a:gd name="T6" fmla="*/ 128 w 642"/>
                    <a:gd name="T7" fmla="*/ 680 h 901"/>
                    <a:gd name="T8" fmla="*/ 128 w 642"/>
                    <a:gd name="T9" fmla="*/ 802 h 901"/>
                    <a:gd name="T10" fmla="*/ 132 w 642"/>
                    <a:gd name="T11" fmla="*/ 884 h 901"/>
                    <a:gd name="T12" fmla="*/ 188 w 642"/>
                    <a:gd name="T13" fmla="*/ 884 h 901"/>
                    <a:gd name="T14" fmla="*/ 185 w 642"/>
                    <a:gd name="T15" fmla="*/ 781 h 901"/>
                    <a:gd name="T16" fmla="*/ 185 w 642"/>
                    <a:gd name="T17" fmla="*/ 673 h 901"/>
                    <a:gd name="T18" fmla="*/ 228 w 642"/>
                    <a:gd name="T19" fmla="*/ 622 h 901"/>
                    <a:gd name="T20" fmla="*/ 272 w 642"/>
                    <a:gd name="T21" fmla="*/ 646 h 901"/>
                    <a:gd name="T22" fmla="*/ 279 w 642"/>
                    <a:gd name="T23" fmla="*/ 721 h 901"/>
                    <a:gd name="T24" fmla="*/ 245 w 642"/>
                    <a:gd name="T25" fmla="*/ 773 h 901"/>
                    <a:gd name="T26" fmla="*/ 228 w 642"/>
                    <a:gd name="T27" fmla="*/ 821 h 901"/>
                    <a:gd name="T28" fmla="*/ 248 w 642"/>
                    <a:gd name="T29" fmla="*/ 838 h 901"/>
                    <a:gd name="T30" fmla="*/ 288 w 642"/>
                    <a:gd name="T31" fmla="*/ 800 h 901"/>
                    <a:gd name="T32" fmla="*/ 315 w 642"/>
                    <a:gd name="T33" fmla="*/ 759 h 901"/>
                    <a:gd name="T34" fmla="*/ 370 w 642"/>
                    <a:gd name="T35" fmla="*/ 769 h 901"/>
                    <a:gd name="T36" fmla="*/ 430 w 642"/>
                    <a:gd name="T37" fmla="*/ 764 h 901"/>
                    <a:gd name="T38" fmla="*/ 471 w 642"/>
                    <a:gd name="T39" fmla="*/ 713 h 901"/>
                    <a:gd name="T40" fmla="*/ 555 w 642"/>
                    <a:gd name="T41" fmla="*/ 586 h 901"/>
                    <a:gd name="T42" fmla="*/ 548 w 642"/>
                    <a:gd name="T43" fmla="*/ 380 h 901"/>
                    <a:gd name="T44" fmla="*/ 560 w 642"/>
                    <a:gd name="T45" fmla="*/ 310 h 901"/>
                    <a:gd name="T46" fmla="*/ 634 w 642"/>
                    <a:gd name="T47" fmla="*/ 176 h 901"/>
                    <a:gd name="T48" fmla="*/ 605 w 642"/>
                    <a:gd name="T49" fmla="*/ 142 h 901"/>
                    <a:gd name="T50" fmla="*/ 569 w 642"/>
                    <a:gd name="T51" fmla="*/ 159 h 901"/>
                    <a:gd name="T52" fmla="*/ 509 w 642"/>
                    <a:gd name="T53" fmla="*/ 253 h 901"/>
                    <a:gd name="T54" fmla="*/ 396 w 642"/>
                    <a:gd name="T55" fmla="*/ 245 h 901"/>
                    <a:gd name="T56" fmla="*/ 375 w 642"/>
                    <a:gd name="T57" fmla="*/ 231 h 901"/>
                    <a:gd name="T58" fmla="*/ 389 w 642"/>
                    <a:gd name="T59" fmla="*/ 152 h 901"/>
                    <a:gd name="T60" fmla="*/ 449 w 642"/>
                    <a:gd name="T61" fmla="*/ 89 h 901"/>
                    <a:gd name="T62" fmla="*/ 428 w 642"/>
                    <a:gd name="T63" fmla="*/ 8 h 901"/>
                    <a:gd name="T64" fmla="*/ 394 w 642"/>
                    <a:gd name="T65" fmla="*/ 41 h 901"/>
                    <a:gd name="T66" fmla="*/ 387 w 642"/>
                    <a:gd name="T67" fmla="*/ 94 h 901"/>
                    <a:gd name="T68" fmla="*/ 303 w 642"/>
                    <a:gd name="T69" fmla="*/ 152 h 901"/>
                    <a:gd name="T70" fmla="*/ 233 w 642"/>
                    <a:gd name="T71" fmla="*/ 238 h 901"/>
                    <a:gd name="T72" fmla="*/ 178 w 642"/>
                    <a:gd name="T73" fmla="*/ 221 h 901"/>
                    <a:gd name="T74" fmla="*/ 166 w 642"/>
                    <a:gd name="T75" fmla="*/ 296 h 901"/>
                    <a:gd name="T76" fmla="*/ 214 w 642"/>
                    <a:gd name="T77" fmla="*/ 308 h 901"/>
                    <a:gd name="T78" fmla="*/ 207 w 642"/>
                    <a:gd name="T79" fmla="*/ 387 h 901"/>
                    <a:gd name="T80" fmla="*/ 190 w 642"/>
                    <a:gd name="T81" fmla="*/ 454 h 901"/>
                    <a:gd name="T82" fmla="*/ 94 w 642"/>
                    <a:gd name="T83" fmla="*/ 469 h 901"/>
                    <a:gd name="T84" fmla="*/ 36 w 642"/>
                    <a:gd name="T85" fmla="*/ 421 h 901"/>
                    <a:gd name="T86" fmla="*/ 3 w 642"/>
                    <a:gd name="T87" fmla="*/ 452 h 901"/>
                    <a:gd name="T88" fmla="*/ 44 w 642"/>
                    <a:gd name="T89" fmla="*/ 502 h 901"/>
                    <a:gd name="T90" fmla="*/ 202 w 642"/>
                    <a:gd name="T91" fmla="*/ 505 h 901"/>
                    <a:gd name="T92" fmla="*/ 214 w 642"/>
                    <a:gd name="T93" fmla="*/ 553 h 901"/>
                    <a:gd name="T94" fmla="*/ 214 w 642"/>
                    <a:gd name="T95" fmla="*/ 586 h 901"/>
                    <a:gd name="T96" fmla="*/ 152 w 642"/>
                    <a:gd name="T97" fmla="*/ 591 h 901"/>
                    <a:gd name="T98" fmla="*/ 94 w 642"/>
                    <a:gd name="T99" fmla="*/ 557 h 901"/>
                    <a:gd name="T100" fmla="*/ 32 w 642"/>
                    <a:gd name="T101" fmla="*/ 509 h 901"/>
                    <a:gd name="T102" fmla="*/ 3 w 642"/>
                    <a:gd name="T103" fmla="*/ 536 h 901"/>
                    <a:gd name="T104" fmla="*/ 15 w 642"/>
                    <a:gd name="T105" fmla="*/ 548 h 9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42"/>
                    <a:gd name="T160" fmla="*/ 0 h 901"/>
                    <a:gd name="T161" fmla="*/ 642 w 642"/>
                    <a:gd name="T162" fmla="*/ 901 h 90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42" h="901">
                      <a:moveTo>
                        <a:pt x="15" y="548"/>
                      </a:moveTo>
                      <a:cubicBezTo>
                        <a:pt x="24" y="558"/>
                        <a:pt x="48" y="580"/>
                        <a:pt x="60" y="598"/>
                      </a:cubicBezTo>
                      <a:cubicBezTo>
                        <a:pt x="72" y="616"/>
                        <a:pt x="73" y="639"/>
                        <a:pt x="84" y="653"/>
                      </a:cubicBezTo>
                      <a:cubicBezTo>
                        <a:pt x="95" y="667"/>
                        <a:pt x="121" y="655"/>
                        <a:pt x="128" y="680"/>
                      </a:cubicBezTo>
                      <a:cubicBezTo>
                        <a:pt x="135" y="705"/>
                        <a:pt x="127" y="768"/>
                        <a:pt x="128" y="802"/>
                      </a:cubicBezTo>
                      <a:cubicBezTo>
                        <a:pt x="129" y="836"/>
                        <a:pt x="122" y="870"/>
                        <a:pt x="132" y="884"/>
                      </a:cubicBezTo>
                      <a:cubicBezTo>
                        <a:pt x="142" y="898"/>
                        <a:pt x="179" y="901"/>
                        <a:pt x="188" y="884"/>
                      </a:cubicBezTo>
                      <a:cubicBezTo>
                        <a:pt x="197" y="867"/>
                        <a:pt x="185" y="816"/>
                        <a:pt x="185" y="781"/>
                      </a:cubicBezTo>
                      <a:cubicBezTo>
                        <a:pt x="185" y="746"/>
                        <a:pt x="178" y="699"/>
                        <a:pt x="185" y="673"/>
                      </a:cubicBezTo>
                      <a:cubicBezTo>
                        <a:pt x="192" y="647"/>
                        <a:pt x="214" y="626"/>
                        <a:pt x="228" y="622"/>
                      </a:cubicBezTo>
                      <a:cubicBezTo>
                        <a:pt x="242" y="618"/>
                        <a:pt x="264" y="630"/>
                        <a:pt x="272" y="646"/>
                      </a:cubicBezTo>
                      <a:cubicBezTo>
                        <a:pt x="280" y="662"/>
                        <a:pt x="284" y="700"/>
                        <a:pt x="279" y="721"/>
                      </a:cubicBezTo>
                      <a:cubicBezTo>
                        <a:pt x="274" y="742"/>
                        <a:pt x="253" y="756"/>
                        <a:pt x="245" y="773"/>
                      </a:cubicBezTo>
                      <a:cubicBezTo>
                        <a:pt x="237" y="790"/>
                        <a:pt x="228" y="810"/>
                        <a:pt x="228" y="821"/>
                      </a:cubicBezTo>
                      <a:cubicBezTo>
                        <a:pt x="228" y="832"/>
                        <a:pt x="238" y="841"/>
                        <a:pt x="248" y="838"/>
                      </a:cubicBezTo>
                      <a:cubicBezTo>
                        <a:pt x="258" y="835"/>
                        <a:pt x="277" y="813"/>
                        <a:pt x="288" y="800"/>
                      </a:cubicBezTo>
                      <a:cubicBezTo>
                        <a:pt x="299" y="787"/>
                        <a:pt x="301" y="764"/>
                        <a:pt x="315" y="759"/>
                      </a:cubicBezTo>
                      <a:cubicBezTo>
                        <a:pt x="329" y="754"/>
                        <a:pt x="351" y="768"/>
                        <a:pt x="370" y="769"/>
                      </a:cubicBezTo>
                      <a:cubicBezTo>
                        <a:pt x="389" y="770"/>
                        <a:pt x="413" y="773"/>
                        <a:pt x="430" y="764"/>
                      </a:cubicBezTo>
                      <a:cubicBezTo>
                        <a:pt x="447" y="755"/>
                        <a:pt x="450" y="743"/>
                        <a:pt x="471" y="713"/>
                      </a:cubicBezTo>
                      <a:cubicBezTo>
                        <a:pt x="492" y="683"/>
                        <a:pt x="542" y="641"/>
                        <a:pt x="555" y="586"/>
                      </a:cubicBezTo>
                      <a:cubicBezTo>
                        <a:pt x="568" y="531"/>
                        <a:pt x="547" y="426"/>
                        <a:pt x="548" y="380"/>
                      </a:cubicBezTo>
                      <a:cubicBezTo>
                        <a:pt x="549" y="334"/>
                        <a:pt x="546" y="344"/>
                        <a:pt x="560" y="310"/>
                      </a:cubicBezTo>
                      <a:cubicBezTo>
                        <a:pt x="574" y="276"/>
                        <a:pt x="626" y="204"/>
                        <a:pt x="634" y="176"/>
                      </a:cubicBezTo>
                      <a:cubicBezTo>
                        <a:pt x="642" y="148"/>
                        <a:pt x="616" y="145"/>
                        <a:pt x="605" y="142"/>
                      </a:cubicBezTo>
                      <a:cubicBezTo>
                        <a:pt x="594" y="139"/>
                        <a:pt x="585" y="141"/>
                        <a:pt x="569" y="159"/>
                      </a:cubicBezTo>
                      <a:cubicBezTo>
                        <a:pt x="553" y="177"/>
                        <a:pt x="538" y="239"/>
                        <a:pt x="509" y="253"/>
                      </a:cubicBezTo>
                      <a:cubicBezTo>
                        <a:pt x="480" y="267"/>
                        <a:pt x="418" y="249"/>
                        <a:pt x="396" y="245"/>
                      </a:cubicBezTo>
                      <a:cubicBezTo>
                        <a:pt x="374" y="241"/>
                        <a:pt x="376" y="246"/>
                        <a:pt x="375" y="231"/>
                      </a:cubicBezTo>
                      <a:cubicBezTo>
                        <a:pt x="374" y="216"/>
                        <a:pt x="377" y="176"/>
                        <a:pt x="389" y="152"/>
                      </a:cubicBezTo>
                      <a:cubicBezTo>
                        <a:pt x="401" y="128"/>
                        <a:pt x="443" y="113"/>
                        <a:pt x="449" y="89"/>
                      </a:cubicBezTo>
                      <a:cubicBezTo>
                        <a:pt x="455" y="65"/>
                        <a:pt x="437" y="16"/>
                        <a:pt x="428" y="8"/>
                      </a:cubicBezTo>
                      <a:cubicBezTo>
                        <a:pt x="419" y="0"/>
                        <a:pt x="401" y="27"/>
                        <a:pt x="394" y="41"/>
                      </a:cubicBezTo>
                      <a:cubicBezTo>
                        <a:pt x="387" y="55"/>
                        <a:pt x="402" y="76"/>
                        <a:pt x="387" y="94"/>
                      </a:cubicBezTo>
                      <a:cubicBezTo>
                        <a:pt x="372" y="112"/>
                        <a:pt x="329" y="128"/>
                        <a:pt x="303" y="152"/>
                      </a:cubicBezTo>
                      <a:cubicBezTo>
                        <a:pt x="277" y="176"/>
                        <a:pt x="254" y="227"/>
                        <a:pt x="233" y="238"/>
                      </a:cubicBezTo>
                      <a:cubicBezTo>
                        <a:pt x="212" y="249"/>
                        <a:pt x="189" y="211"/>
                        <a:pt x="178" y="221"/>
                      </a:cubicBezTo>
                      <a:cubicBezTo>
                        <a:pt x="167" y="231"/>
                        <a:pt x="160" y="282"/>
                        <a:pt x="166" y="296"/>
                      </a:cubicBezTo>
                      <a:cubicBezTo>
                        <a:pt x="172" y="310"/>
                        <a:pt x="207" y="293"/>
                        <a:pt x="214" y="308"/>
                      </a:cubicBezTo>
                      <a:cubicBezTo>
                        <a:pt x="221" y="323"/>
                        <a:pt x="211" y="363"/>
                        <a:pt x="207" y="387"/>
                      </a:cubicBezTo>
                      <a:cubicBezTo>
                        <a:pt x="203" y="411"/>
                        <a:pt x="209" y="440"/>
                        <a:pt x="190" y="454"/>
                      </a:cubicBezTo>
                      <a:cubicBezTo>
                        <a:pt x="171" y="468"/>
                        <a:pt x="120" y="474"/>
                        <a:pt x="94" y="469"/>
                      </a:cubicBezTo>
                      <a:cubicBezTo>
                        <a:pt x="68" y="464"/>
                        <a:pt x="51" y="424"/>
                        <a:pt x="36" y="421"/>
                      </a:cubicBezTo>
                      <a:cubicBezTo>
                        <a:pt x="21" y="418"/>
                        <a:pt x="2" y="439"/>
                        <a:pt x="3" y="452"/>
                      </a:cubicBezTo>
                      <a:cubicBezTo>
                        <a:pt x="4" y="465"/>
                        <a:pt x="11" y="493"/>
                        <a:pt x="44" y="502"/>
                      </a:cubicBezTo>
                      <a:cubicBezTo>
                        <a:pt x="77" y="511"/>
                        <a:pt x="174" y="497"/>
                        <a:pt x="202" y="505"/>
                      </a:cubicBezTo>
                      <a:cubicBezTo>
                        <a:pt x="230" y="513"/>
                        <a:pt x="212" y="540"/>
                        <a:pt x="214" y="553"/>
                      </a:cubicBezTo>
                      <a:cubicBezTo>
                        <a:pt x="216" y="566"/>
                        <a:pt x="224" y="580"/>
                        <a:pt x="214" y="586"/>
                      </a:cubicBezTo>
                      <a:cubicBezTo>
                        <a:pt x="204" y="592"/>
                        <a:pt x="172" y="596"/>
                        <a:pt x="152" y="591"/>
                      </a:cubicBezTo>
                      <a:cubicBezTo>
                        <a:pt x="132" y="586"/>
                        <a:pt x="114" y="571"/>
                        <a:pt x="94" y="557"/>
                      </a:cubicBezTo>
                      <a:cubicBezTo>
                        <a:pt x="74" y="543"/>
                        <a:pt x="47" y="512"/>
                        <a:pt x="32" y="509"/>
                      </a:cubicBezTo>
                      <a:cubicBezTo>
                        <a:pt x="17" y="506"/>
                        <a:pt x="6" y="530"/>
                        <a:pt x="3" y="536"/>
                      </a:cubicBezTo>
                      <a:cubicBezTo>
                        <a:pt x="0" y="542"/>
                        <a:pt x="6" y="538"/>
                        <a:pt x="15" y="548"/>
                      </a:cubicBezTo>
                      <a:close/>
                    </a:path>
                  </a:pathLst>
                </a:custGeom>
                <a:gradFill rotWithShape="1">
                  <a:gsLst>
                    <a:gs pos="0">
                      <a:srgbClr val="51245A"/>
                    </a:gs>
                    <a:gs pos="100000">
                      <a:srgbClr val="CC0000"/>
                    </a:gs>
                  </a:gsLst>
                  <a:lin ang="2700000" scaled="1"/>
                </a:gradFill>
                <a:ln w="9525">
                  <a:noFill/>
                  <a:round/>
                  <a:headEnd/>
                  <a:tailEnd/>
                </a:ln>
                <a:effectLst>
                  <a:prstShdw prst="shdw17" dist="17961" dir="2700000">
                    <a:srgbClr val="311636">
                      <a:alpha val="74997"/>
                    </a:srgbClr>
                  </a:prstShdw>
                </a:effectLst>
              </p:spPr>
              <p:txBody>
                <a:bodyPr>
                  <a:prstTxWarp prst="textNoShape">
                    <a:avLst/>
                  </a:prstTxWarp>
                </a:bodyPr>
                <a:lstStyle/>
                <a:p>
                  <a:endParaRPr lang="es-ES"/>
                </a:p>
              </p:txBody>
            </p:sp>
            <p:sp>
              <p:nvSpPr>
                <p:cNvPr id="140410" name="Freeform 122"/>
                <p:cNvSpPr>
                  <a:spLocks/>
                </p:cNvSpPr>
                <p:nvPr/>
              </p:nvSpPr>
              <p:spPr bwMode="auto">
                <a:xfrm>
                  <a:off x="3509" y="2207"/>
                  <a:ext cx="108" cy="278"/>
                </a:xfrm>
                <a:custGeom>
                  <a:avLst/>
                  <a:gdLst>
                    <a:gd name="T0" fmla="*/ 78 w 109"/>
                    <a:gd name="T1" fmla="*/ 27 h 279"/>
                    <a:gd name="T2" fmla="*/ 44 w 109"/>
                    <a:gd name="T3" fmla="*/ 73 h 279"/>
                    <a:gd name="T4" fmla="*/ 18 w 109"/>
                    <a:gd name="T5" fmla="*/ 171 h 279"/>
                    <a:gd name="T6" fmla="*/ 1 w 109"/>
                    <a:gd name="T7" fmla="*/ 251 h 279"/>
                    <a:gd name="T8" fmla="*/ 25 w 109"/>
                    <a:gd name="T9" fmla="*/ 277 h 279"/>
                    <a:gd name="T10" fmla="*/ 99 w 109"/>
                    <a:gd name="T11" fmla="*/ 236 h 279"/>
                    <a:gd name="T12" fmla="*/ 78 w 109"/>
                    <a:gd name="T13" fmla="*/ 27 h 279"/>
                    <a:gd name="T14" fmla="*/ 0 60000 65536"/>
                    <a:gd name="T15" fmla="*/ 0 60000 65536"/>
                    <a:gd name="T16" fmla="*/ 0 60000 65536"/>
                    <a:gd name="T17" fmla="*/ 0 60000 65536"/>
                    <a:gd name="T18" fmla="*/ 0 60000 65536"/>
                    <a:gd name="T19" fmla="*/ 0 60000 65536"/>
                    <a:gd name="T20" fmla="*/ 0 60000 65536"/>
                    <a:gd name="T21" fmla="*/ 0 w 109"/>
                    <a:gd name="T22" fmla="*/ 0 h 279"/>
                    <a:gd name="T23" fmla="*/ 109 w 109"/>
                    <a:gd name="T24" fmla="*/ 279 h 27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9" h="279">
                      <a:moveTo>
                        <a:pt x="78" y="27"/>
                      </a:moveTo>
                      <a:cubicBezTo>
                        <a:pt x="69" y="0"/>
                        <a:pt x="54" y="49"/>
                        <a:pt x="44" y="73"/>
                      </a:cubicBezTo>
                      <a:cubicBezTo>
                        <a:pt x="34" y="97"/>
                        <a:pt x="25" y="141"/>
                        <a:pt x="18" y="171"/>
                      </a:cubicBezTo>
                      <a:cubicBezTo>
                        <a:pt x="11" y="201"/>
                        <a:pt x="0" y="233"/>
                        <a:pt x="1" y="251"/>
                      </a:cubicBezTo>
                      <a:cubicBezTo>
                        <a:pt x="2" y="269"/>
                        <a:pt x="9" y="279"/>
                        <a:pt x="25" y="277"/>
                      </a:cubicBezTo>
                      <a:cubicBezTo>
                        <a:pt x="41" y="275"/>
                        <a:pt x="89" y="278"/>
                        <a:pt x="99" y="236"/>
                      </a:cubicBezTo>
                      <a:cubicBezTo>
                        <a:pt x="109" y="194"/>
                        <a:pt x="87" y="54"/>
                        <a:pt x="78" y="27"/>
                      </a:cubicBezTo>
                      <a:close/>
                    </a:path>
                  </a:pathLst>
                </a:custGeom>
                <a:solidFill>
                  <a:schemeClr val="bg1"/>
                </a:solidFill>
                <a:ln w="9525">
                  <a:noFill/>
                  <a:round/>
                  <a:headEnd/>
                  <a:tailEnd/>
                </a:ln>
                <a:effectLst>
                  <a:prstShdw prst="shdw17" dist="17961" dir="13500000">
                    <a:srgbClr val="999999">
                      <a:alpha val="74998"/>
                    </a:srgbClr>
                  </a:prstShdw>
                </a:effectLst>
              </p:spPr>
              <p:txBody>
                <a:bodyPr>
                  <a:prstTxWarp prst="textNoShape">
                    <a:avLst/>
                  </a:prstTxWarp>
                </a:bodyPr>
                <a:lstStyle/>
                <a:p>
                  <a:pPr>
                    <a:defRPr/>
                  </a:pPr>
                  <a:endParaRPr lang="en-US">
                    <a:ea typeface="+mn-ea"/>
                    <a:cs typeface="+mn-cs"/>
                  </a:endParaRPr>
                </a:p>
              </p:txBody>
            </p:sp>
            <p:sp>
              <p:nvSpPr>
                <p:cNvPr id="140411" name="Freeform 123"/>
                <p:cNvSpPr>
                  <a:spLocks/>
                </p:cNvSpPr>
                <p:nvPr/>
              </p:nvSpPr>
              <p:spPr bwMode="auto">
                <a:xfrm>
                  <a:off x="3630" y="2317"/>
                  <a:ext cx="149" cy="120"/>
                </a:xfrm>
                <a:custGeom>
                  <a:avLst/>
                  <a:gdLst>
                    <a:gd name="T0" fmla="*/ 18 w 149"/>
                    <a:gd name="T1" fmla="*/ 16 h 120"/>
                    <a:gd name="T2" fmla="*/ 128 w 149"/>
                    <a:gd name="T3" fmla="*/ 13 h 120"/>
                    <a:gd name="T4" fmla="*/ 143 w 149"/>
                    <a:gd name="T5" fmla="*/ 47 h 120"/>
                    <a:gd name="T6" fmla="*/ 107 w 149"/>
                    <a:gd name="T7" fmla="*/ 93 h 120"/>
                    <a:gd name="T8" fmla="*/ 20 w 149"/>
                    <a:gd name="T9" fmla="*/ 107 h 120"/>
                    <a:gd name="T10" fmla="*/ 18 w 149"/>
                    <a:gd name="T11" fmla="*/ 16 h 120"/>
                    <a:gd name="T12" fmla="*/ 0 60000 65536"/>
                    <a:gd name="T13" fmla="*/ 0 60000 65536"/>
                    <a:gd name="T14" fmla="*/ 0 60000 65536"/>
                    <a:gd name="T15" fmla="*/ 0 60000 65536"/>
                    <a:gd name="T16" fmla="*/ 0 60000 65536"/>
                    <a:gd name="T17" fmla="*/ 0 60000 65536"/>
                    <a:gd name="T18" fmla="*/ 0 w 149"/>
                    <a:gd name="T19" fmla="*/ 0 h 120"/>
                    <a:gd name="T20" fmla="*/ 149 w 149"/>
                    <a:gd name="T21" fmla="*/ 120 h 120"/>
                  </a:gdLst>
                  <a:ahLst/>
                  <a:cxnLst>
                    <a:cxn ang="T12">
                      <a:pos x="T0" y="T1"/>
                    </a:cxn>
                    <a:cxn ang="T13">
                      <a:pos x="T2" y="T3"/>
                    </a:cxn>
                    <a:cxn ang="T14">
                      <a:pos x="T4" y="T5"/>
                    </a:cxn>
                    <a:cxn ang="T15">
                      <a:pos x="T6" y="T7"/>
                    </a:cxn>
                    <a:cxn ang="T16">
                      <a:pos x="T8" y="T9"/>
                    </a:cxn>
                    <a:cxn ang="T17">
                      <a:pos x="T10" y="T11"/>
                    </a:cxn>
                  </a:cxnLst>
                  <a:rect l="T18" t="T19" r="T20" b="T21"/>
                  <a:pathLst>
                    <a:path w="149" h="120">
                      <a:moveTo>
                        <a:pt x="18" y="16"/>
                      </a:moveTo>
                      <a:cubicBezTo>
                        <a:pt x="36" y="0"/>
                        <a:pt x="107" y="8"/>
                        <a:pt x="128" y="13"/>
                      </a:cubicBezTo>
                      <a:cubicBezTo>
                        <a:pt x="149" y="18"/>
                        <a:pt x="146" y="34"/>
                        <a:pt x="143" y="47"/>
                      </a:cubicBezTo>
                      <a:cubicBezTo>
                        <a:pt x="140" y="60"/>
                        <a:pt x="127" y="83"/>
                        <a:pt x="107" y="93"/>
                      </a:cubicBezTo>
                      <a:cubicBezTo>
                        <a:pt x="87" y="103"/>
                        <a:pt x="35" y="120"/>
                        <a:pt x="20" y="107"/>
                      </a:cubicBezTo>
                      <a:cubicBezTo>
                        <a:pt x="5" y="94"/>
                        <a:pt x="0" y="32"/>
                        <a:pt x="18" y="16"/>
                      </a:cubicBezTo>
                      <a:close/>
                    </a:path>
                  </a:pathLst>
                </a:custGeom>
                <a:solidFill>
                  <a:schemeClr val="bg1"/>
                </a:solidFill>
                <a:ln w="9525">
                  <a:noFill/>
                  <a:round/>
                  <a:headEnd/>
                  <a:tailEnd/>
                </a:ln>
                <a:effectLst>
                  <a:prstShdw prst="shdw17" dist="17961" dir="13500000">
                    <a:srgbClr val="999999">
                      <a:alpha val="74998"/>
                    </a:srgbClr>
                  </a:prstShdw>
                </a:effectLst>
              </p:spPr>
              <p:txBody>
                <a:bodyPr>
                  <a:prstTxWarp prst="textNoShape">
                    <a:avLst/>
                  </a:prstTxWarp>
                </a:bodyPr>
                <a:lstStyle/>
                <a:p>
                  <a:pPr>
                    <a:defRPr/>
                  </a:pPr>
                  <a:endParaRPr lang="en-US">
                    <a:ea typeface="+mn-ea"/>
                    <a:cs typeface="+mn-cs"/>
                  </a:endParaRPr>
                </a:p>
              </p:txBody>
            </p:sp>
            <p:sp>
              <p:nvSpPr>
                <p:cNvPr id="140412" name="Freeform 124"/>
                <p:cNvSpPr>
                  <a:spLocks/>
                </p:cNvSpPr>
                <p:nvPr/>
              </p:nvSpPr>
              <p:spPr bwMode="auto">
                <a:xfrm>
                  <a:off x="3527" y="2496"/>
                  <a:ext cx="126" cy="169"/>
                </a:xfrm>
                <a:custGeom>
                  <a:avLst/>
                  <a:gdLst>
                    <a:gd name="T0" fmla="*/ 96 w 127"/>
                    <a:gd name="T1" fmla="*/ 7 h 169"/>
                    <a:gd name="T2" fmla="*/ 14 w 127"/>
                    <a:gd name="T3" fmla="*/ 46 h 169"/>
                    <a:gd name="T4" fmla="*/ 12 w 127"/>
                    <a:gd name="T5" fmla="*/ 94 h 169"/>
                    <a:gd name="T6" fmla="*/ 76 w 127"/>
                    <a:gd name="T7" fmla="*/ 168 h 169"/>
                    <a:gd name="T8" fmla="*/ 120 w 127"/>
                    <a:gd name="T9" fmla="*/ 98 h 169"/>
                    <a:gd name="T10" fmla="*/ 117 w 127"/>
                    <a:gd name="T11" fmla="*/ 14 h 169"/>
                    <a:gd name="T12" fmla="*/ 96 w 127"/>
                    <a:gd name="T13" fmla="*/ 7 h 169"/>
                    <a:gd name="T14" fmla="*/ 0 60000 65536"/>
                    <a:gd name="T15" fmla="*/ 0 60000 65536"/>
                    <a:gd name="T16" fmla="*/ 0 60000 65536"/>
                    <a:gd name="T17" fmla="*/ 0 60000 65536"/>
                    <a:gd name="T18" fmla="*/ 0 60000 65536"/>
                    <a:gd name="T19" fmla="*/ 0 60000 65536"/>
                    <a:gd name="T20" fmla="*/ 0 60000 65536"/>
                    <a:gd name="T21" fmla="*/ 0 w 127"/>
                    <a:gd name="T22" fmla="*/ 0 h 169"/>
                    <a:gd name="T23" fmla="*/ 127 w 127"/>
                    <a:gd name="T24" fmla="*/ 169 h 16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169">
                      <a:moveTo>
                        <a:pt x="96" y="7"/>
                      </a:moveTo>
                      <a:cubicBezTo>
                        <a:pt x="79" y="12"/>
                        <a:pt x="28" y="31"/>
                        <a:pt x="14" y="46"/>
                      </a:cubicBezTo>
                      <a:cubicBezTo>
                        <a:pt x="0" y="61"/>
                        <a:pt x="2" y="74"/>
                        <a:pt x="12" y="94"/>
                      </a:cubicBezTo>
                      <a:cubicBezTo>
                        <a:pt x="22" y="114"/>
                        <a:pt x="58" y="167"/>
                        <a:pt x="76" y="168"/>
                      </a:cubicBezTo>
                      <a:cubicBezTo>
                        <a:pt x="94" y="169"/>
                        <a:pt x="113" y="124"/>
                        <a:pt x="120" y="98"/>
                      </a:cubicBezTo>
                      <a:cubicBezTo>
                        <a:pt x="127" y="72"/>
                        <a:pt x="123" y="28"/>
                        <a:pt x="117" y="14"/>
                      </a:cubicBezTo>
                      <a:cubicBezTo>
                        <a:pt x="111" y="0"/>
                        <a:pt x="113" y="2"/>
                        <a:pt x="96" y="7"/>
                      </a:cubicBezTo>
                      <a:close/>
                    </a:path>
                  </a:pathLst>
                </a:custGeom>
                <a:solidFill>
                  <a:schemeClr val="bg1"/>
                </a:solidFill>
                <a:ln w="9525">
                  <a:noFill/>
                  <a:round/>
                  <a:headEnd/>
                  <a:tailEnd/>
                </a:ln>
                <a:effectLst>
                  <a:prstShdw prst="shdw17" dist="17961" dir="13500000">
                    <a:srgbClr val="999999">
                      <a:alpha val="74998"/>
                    </a:srgbClr>
                  </a:prstShdw>
                </a:effectLst>
              </p:spPr>
              <p:txBody>
                <a:bodyPr>
                  <a:prstTxWarp prst="textNoShape">
                    <a:avLst/>
                  </a:prstTxWarp>
                </a:bodyPr>
                <a:lstStyle/>
                <a:p>
                  <a:pPr>
                    <a:defRPr/>
                  </a:pPr>
                  <a:endParaRPr lang="en-US">
                    <a:ea typeface="+mn-ea"/>
                    <a:cs typeface="+mn-cs"/>
                  </a:endParaRPr>
                </a:p>
              </p:txBody>
            </p:sp>
            <p:sp>
              <p:nvSpPr>
                <p:cNvPr id="140413" name="Freeform 125"/>
                <p:cNvSpPr>
                  <a:spLocks/>
                </p:cNvSpPr>
                <p:nvPr/>
              </p:nvSpPr>
              <p:spPr bwMode="auto">
                <a:xfrm>
                  <a:off x="3623" y="2456"/>
                  <a:ext cx="162" cy="301"/>
                </a:xfrm>
                <a:custGeom>
                  <a:avLst/>
                  <a:gdLst>
                    <a:gd name="T0" fmla="*/ 131 w 162"/>
                    <a:gd name="T1" fmla="*/ 20 h 301"/>
                    <a:gd name="T2" fmla="*/ 80 w 162"/>
                    <a:gd name="T3" fmla="*/ 22 h 301"/>
                    <a:gd name="T4" fmla="*/ 71 w 162"/>
                    <a:gd name="T5" fmla="*/ 85 h 301"/>
                    <a:gd name="T6" fmla="*/ 66 w 162"/>
                    <a:gd name="T7" fmla="*/ 157 h 301"/>
                    <a:gd name="T8" fmla="*/ 8 w 162"/>
                    <a:gd name="T9" fmla="*/ 245 h 301"/>
                    <a:gd name="T10" fmla="*/ 18 w 162"/>
                    <a:gd name="T11" fmla="*/ 279 h 301"/>
                    <a:gd name="T12" fmla="*/ 71 w 162"/>
                    <a:gd name="T13" fmla="*/ 279 h 301"/>
                    <a:gd name="T14" fmla="*/ 150 w 162"/>
                    <a:gd name="T15" fmla="*/ 145 h 301"/>
                    <a:gd name="T16" fmla="*/ 131 w 162"/>
                    <a:gd name="T17" fmla="*/ 20 h 30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2"/>
                    <a:gd name="T28" fmla="*/ 0 h 301"/>
                    <a:gd name="T29" fmla="*/ 162 w 162"/>
                    <a:gd name="T30" fmla="*/ 301 h 30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2" h="301">
                      <a:moveTo>
                        <a:pt x="131" y="20"/>
                      </a:moveTo>
                      <a:cubicBezTo>
                        <a:pt x="119" y="0"/>
                        <a:pt x="90" y="11"/>
                        <a:pt x="80" y="22"/>
                      </a:cubicBezTo>
                      <a:cubicBezTo>
                        <a:pt x="70" y="33"/>
                        <a:pt x="73" y="63"/>
                        <a:pt x="71" y="85"/>
                      </a:cubicBezTo>
                      <a:cubicBezTo>
                        <a:pt x="69" y="107"/>
                        <a:pt x="76" y="130"/>
                        <a:pt x="66" y="157"/>
                      </a:cubicBezTo>
                      <a:cubicBezTo>
                        <a:pt x="56" y="184"/>
                        <a:pt x="16" y="225"/>
                        <a:pt x="8" y="245"/>
                      </a:cubicBezTo>
                      <a:cubicBezTo>
                        <a:pt x="0" y="265"/>
                        <a:pt x="8" y="273"/>
                        <a:pt x="18" y="279"/>
                      </a:cubicBezTo>
                      <a:cubicBezTo>
                        <a:pt x="28" y="285"/>
                        <a:pt x="49" y="301"/>
                        <a:pt x="71" y="279"/>
                      </a:cubicBezTo>
                      <a:cubicBezTo>
                        <a:pt x="93" y="257"/>
                        <a:pt x="138" y="188"/>
                        <a:pt x="150" y="145"/>
                      </a:cubicBezTo>
                      <a:cubicBezTo>
                        <a:pt x="162" y="102"/>
                        <a:pt x="143" y="40"/>
                        <a:pt x="131" y="20"/>
                      </a:cubicBezTo>
                      <a:close/>
                    </a:path>
                  </a:pathLst>
                </a:custGeom>
                <a:solidFill>
                  <a:schemeClr val="bg1"/>
                </a:solidFill>
                <a:ln w="9525">
                  <a:noFill/>
                  <a:round/>
                  <a:headEnd/>
                  <a:tailEnd/>
                </a:ln>
                <a:effectLst>
                  <a:prstShdw prst="shdw17" dist="17961" dir="13500000">
                    <a:srgbClr val="999999">
                      <a:alpha val="74998"/>
                    </a:srgbClr>
                  </a:prstShdw>
                </a:effectLst>
              </p:spPr>
              <p:txBody>
                <a:bodyPr>
                  <a:prstTxWarp prst="textNoShape">
                    <a:avLst/>
                  </a:prstTxWarp>
                </a:bodyPr>
                <a:lstStyle/>
                <a:p>
                  <a:pPr>
                    <a:defRPr/>
                  </a:pPr>
                  <a:endParaRPr lang="en-US">
                    <a:ea typeface="+mn-ea"/>
                    <a:cs typeface="+mn-cs"/>
                  </a:endParaRPr>
                </a:p>
              </p:txBody>
            </p:sp>
          </p:grpSp>
        </p:grpSp>
      </p:grpSp>
      <p:sp>
        <p:nvSpPr>
          <p:cNvPr id="95239" name="AutoShape 126"/>
          <p:cNvSpPr>
            <a:spLocks/>
          </p:cNvSpPr>
          <p:nvPr/>
        </p:nvSpPr>
        <p:spPr bwMode="auto">
          <a:xfrm rot="-5400000">
            <a:off x="7182644" y="865981"/>
            <a:ext cx="465138" cy="2867025"/>
          </a:xfrm>
          <a:prstGeom prst="leftBracket">
            <a:avLst>
              <a:gd name="adj" fmla="val 96566"/>
            </a:avLst>
          </a:prstGeom>
          <a:noFill/>
          <a:ln w="19050">
            <a:solidFill>
              <a:schemeClr val="tx1"/>
            </a:solidFill>
            <a:round/>
            <a:headEnd/>
            <a:tailEnd/>
          </a:ln>
        </p:spPr>
        <p:txBody>
          <a:bodyPr wrap="none" anchor="ctr">
            <a:prstTxWarp prst="textNoShape">
              <a:avLst/>
            </a:prstTxWarp>
          </a:bodyPr>
          <a:lstStyle/>
          <a:p>
            <a:endParaRPr lang="es-ES"/>
          </a:p>
        </p:txBody>
      </p:sp>
      <p:grpSp>
        <p:nvGrpSpPr>
          <p:cNvPr id="140391" name="Group 127"/>
          <p:cNvGrpSpPr>
            <a:grpSpLocks/>
          </p:cNvGrpSpPr>
          <p:nvPr/>
        </p:nvGrpSpPr>
        <p:grpSpPr bwMode="auto">
          <a:xfrm>
            <a:off x="-1588" y="1746250"/>
            <a:ext cx="7626351" cy="5022850"/>
            <a:chOff x="-1" y="1100"/>
            <a:chExt cx="4804" cy="3164"/>
          </a:xfrm>
        </p:grpSpPr>
        <p:grpSp>
          <p:nvGrpSpPr>
            <p:cNvPr id="140392" name="Group 128"/>
            <p:cNvGrpSpPr>
              <a:grpSpLocks/>
            </p:cNvGrpSpPr>
            <p:nvPr/>
          </p:nvGrpSpPr>
          <p:grpSpPr bwMode="auto">
            <a:xfrm>
              <a:off x="-1" y="1100"/>
              <a:ext cx="4804" cy="3164"/>
              <a:chOff x="-43" y="1058"/>
              <a:chExt cx="4804" cy="3164"/>
            </a:xfrm>
          </p:grpSpPr>
          <p:sp>
            <p:nvSpPr>
              <p:cNvPr id="95290" name="Arc 129"/>
              <p:cNvSpPr>
                <a:spLocks/>
              </p:cNvSpPr>
              <p:nvPr/>
            </p:nvSpPr>
            <p:spPr bwMode="auto">
              <a:xfrm rot="-1368198">
                <a:off x="435" y="1058"/>
                <a:ext cx="3814" cy="3164"/>
              </a:xfrm>
              <a:custGeom>
                <a:avLst/>
                <a:gdLst>
                  <a:gd name="T0" fmla="*/ 0 w 24523"/>
                  <a:gd name="T1" fmla="*/ 0 h 21600"/>
                  <a:gd name="T2" fmla="*/ 14 w 24523"/>
                  <a:gd name="T3" fmla="*/ 10 h 21600"/>
                  <a:gd name="T4" fmla="*/ 2 w 24523"/>
                  <a:gd name="T5" fmla="*/ 10 h 21600"/>
                  <a:gd name="T6" fmla="*/ 0 60000 65536"/>
                  <a:gd name="T7" fmla="*/ 0 60000 65536"/>
                  <a:gd name="T8" fmla="*/ 0 60000 65536"/>
                  <a:gd name="T9" fmla="*/ 0 w 24523"/>
                  <a:gd name="T10" fmla="*/ 0 h 21600"/>
                  <a:gd name="T11" fmla="*/ 24523 w 24523"/>
                  <a:gd name="T12" fmla="*/ 21600 h 21600"/>
                </a:gdLst>
                <a:ahLst/>
                <a:cxnLst>
                  <a:cxn ang="T6">
                    <a:pos x="T0" y="T1"/>
                  </a:cxn>
                  <a:cxn ang="T7">
                    <a:pos x="T2" y="T3"/>
                  </a:cxn>
                  <a:cxn ang="T8">
                    <a:pos x="T4" y="T5"/>
                  </a:cxn>
                </a:cxnLst>
                <a:rect l="T9" t="T10" r="T11" b="T12"/>
                <a:pathLst>
                  <a:path w="24523" h="21600" fill="none" extrusionOk="0">
                    <a:moveTo>
                      <a:pt x="0" y="199"/>
                    </a:moveTo>
                    <a:cubicBezTo>
                      <a:pt x="969" y="66"/>
                      <a:pt x="1947" y="-1"/>
                      <a:pt x="2926" y="0"/>
                    </a:cubicBezTo>
                    <a:cubicBezTo>
                      <a:pt x="14719" y="0"/>
                      <a:pt x="24333" y="9459"/>
                      <a:pt x="24523" y="21251"/>
                    </a:cubicBezTo>
                  </a:path>
                  <a:path w="24523" h="21600" stroke="0" extrusionOk="0">
                    <a:moveTo>
                      <a:pt x="0" y="199"/>
                    </a:moveTo>
                    <a:cubicBezTo>
                      <a:pt x="969" y="66"/>
                      <a:pt x="1947" y="-1"/>
                      <a:pt x="2926" y="0"/>
                    </a:cubicBezTo>
                    <a:cubicBezTo>
                      <a:pt x="14719" y="0"/>
                      <a:pt x="24333" y="9459"/>
                      <a:pt x="24523" y="21251"/>
                    </a:cubicBezTo>
                    <a:lnTo>
                      <a:pt x="2926" y="21600"/>
                    </a:lnTo>
                    <a:close/>
                  </a:path>
                </a:pathLst>
              </a:custGeom>
              <a:noFill/>
              <a:ln w="139700">
                <a:solidFill>
                  <a:srgbClr val="FFCC99"/>
                </a:solidFill>
                <a:round/>
                <a:headEnd/>
                <a:tailEnd/>
              </a:ln>
            </p:spPr>
            <p:txBody>
              <a:bodyPr wrap="none" anchor="ctr">
                <a:prstTxWarp prst="textNoShape">
                  <a:avLst/>
                </a:prstTxWarp>
              </a:bodyPr>
              <a:lstStyle/>
              <a:p>
                <a:endParaRPr lang="es-ES"/>
              </a:p>
            </p:txBody>
          </p:sp>
          <p:grpSp>
            <p:nvGrpSpPr>
              <p:cNvPr id="140393" name="Group 130"/>
              <p:cNvGrpSpPr>
                <a:grpSpLocks/>
              </p:cNvGrpSpPr>
              <p:nvPr/>
            </p:nvGrpSpPr>
            <p:grpSpPr bwMode="auto">
              <a:xfrm>
                <a:off x="-43" y="1350"/>
                <a:ext cx="4804" cy="1980"/>
                <a:chOff x="-43" y="1266"/>
                <a:chExt cx="4804" cy="1980"/>
              </a:xfrm>
            </p:grpSpPr>
            <p:grpSp>
              <p:nvGrpSpPr>
                <p:cNvPr id="140394" name="Group 131"/>
                <p:cNvGrpSpPr>
                  <a:grpSpLocks/>
                </p:cNvGrpSpPr>
                <p:nvPr/>
              </p:nvGrpSpPr>
              <p:grpSpPr bwMode="auto">
                <a:xfrm rot="1554081">
                  <a:off x="4525" y="3017"/>
                  <a:ext cx="236" cy="229"/>
                  <a:chOff x="4270" y="2241"/>
                  <a:chExt cx="236" cy="229"/>
                </a:xfrm>
              </p:grpSpPr>
              <p:sp>
                <p:nvSpPr>
                  <p:cNvPr id="96243" name="Freeform 132"/>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244" name="Oval 133"/>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140395" name="Group 134"/>
                  <p:cNvGrpSpPr>
                    <a:grpSpLocks/>
                  </p:cNvGrpSpPr>
                  <p:nvPr/>
                </p:nvGrpSpPr>
                <p:grpSpPr bwMode="auto">
                  <a:xfrm rot="-165149">
                    <a:off x="4270" y="2263"/>
                    <a:ext cx="236" cy="207"/>
                    <a:chOff x="4264" y="2253"/>
                    <a:chExt cx="236" cy="207"/>
                  </a:xfrm>
                </p:grpSpPr>
                <p:sp>
                  <p:nvSpPr>
                    <p:cNvPr id="96246" name="Freeform 135"/>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247" name="Freeform 136"/>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248" name="Freeform 137"/>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249" name="Freeform 138"/>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250" name="Freeform 139"/>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251" name="Oval 140"/>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252" name="Oval 141"/>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253" name="Oval 142"/>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254" name="Freeform 143"/>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255" name="Freeform 144"/>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271360" name="Freeform 145"/>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271361" name="Freeform 146"/>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271362" name="Freeform 147"/>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271363" name="Freeform 148"/>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271364" name="Freeform 149"/>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271365" name="Freeform 150"/>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271366" name="Oval 151"/>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71367" name="Oval 152"/>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71368" name="Oval 153"/>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71369" name="Oval 154"/>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71370" name="Freeform 155"/>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271371" name="Freeform 156"/>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271372" name="Freeform 157"/>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271373" name="Freeform 158"/>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271374" name="Freeform 159"/>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271375" name="Freeform 160"/>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271376" name="Oval 161"/>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71377" name="Oval 162"/>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71378" name="Freeform 163"/>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271379" name="Freeform 164"/>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271380" name="Freeform 165"/>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271381" name="Freeform 166"/>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271382" name="Oval 167"/>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271383" name="Oval 168"/>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140396" name="Group 169"/>
                <p:cNvGrpSpPr>
                  <a:grpSpLocks/>
                </p:cNvGrpSpPr>
                <p:nvPr/>
              </p:nvGrpSpPr>
              <p:grpSpPr bwMode="auto">
                <a:xfrm rot="1554081">
                  <a:off x="4425" y="2827"/>
                  <a:ext cx="236" cy="229"/>
                  <a:chOff x="4270" y="2241"/>
                  <a:chExt cx="236" cy="229"/>
                </a:xfrm>
              </p:grpSpPr>
              <p:sp>
                <p:nvSpPr>
                  <p:cNvPr id="96206" name="Freeform 170"/>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207" name="Oval 171"/>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140397" name="Group 172"/>
                  <p:cNvGrpSpPr>
                    <a:grpSpLocks/>
                  </p:cNvGrpSpPr>
                  <p:nvPr/>
                </p:nvGrpSpPr>
                <p:grpSpPr bwMode="auto">
                  <a:xfrm rot="-165149">
                    <a:off x="4270" y="2263"/>
                    <a:ext cx="236" cy="207"/>
                    <a:chOff x="4264" y="2253"/>
                    <a:chExt cx="236" cy="207"/>
                  </a:xfrm>
                </p:grpSpPr>
                <p:sp>
                  <p:nvSpPr>
                    <p:cNvPr id="96209" name="Freeform 173"/>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210" name="Freeform 174"/>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211" name="Freeform 175"/>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212" name="Freeform 176"/>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213" name="Freeform 177"/>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214" name="Oval 178"/>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215" name="Oval 179"/>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216" name="Oval 180"/>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217" name="Freeform 181"/>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218" name="Freeform 182"/>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219" name="Freeform 183"/>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220" name="Freeform 184"/>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221" name="Freeform 185"/>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222" name="Freeform 186"/>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223" name="Freeform 187"/>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224" name="Freeform 188"/>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225" name="Oval 189"/>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226" name="Oval 190"/>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227" name="Oval 191"/>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228" name="Oval 192"/>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229" name="Freeform 193"/>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230" name="Freeform 194"/>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231" name="Freeform 195"/>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232" name="Freeform 196"/>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233" name="Freeform 197"/>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234" name="Freeform 198"/>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235" name="Oval 199"/>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236" name="Oval 200"/>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237" name="Freeform 201"/>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238" name="Freeform 202"/>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239" name="Freeform 203"/>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240" name="Freeform 204"/>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241" name="Oval 205"/>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242" name="Oval 206"/>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140398" name="Group 207"/>
                <p:cNvGrpSpPr>
                  <a:grpSpLocks/>
                </p:cNvGrpSpPr>
                <p:nvPr/>
              </p:nvGrpSpPr>
              <p:grpSpPr bwMode="auto">
                <a:xfrm rot="1224491">
                  <a:off x="4317" y="2641"/>
                  <a:ext cx="236" cy="229"/>
                  <a:chOff x="4270" y="2241"/>
                  <a:chExt cx="236" cy="229"/>
                </a:xfrm>
              </p:grpSpPr>
              <p:sp>
                <p:nvSpPr>
                  <p:cNvPr id="96169" name="Freeform 208"/>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70" name="Oval 209"/>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140399" name="Group 210"/>
                  <p:cNvGrpSpPr>
                    <a:grpSpLocks/>
                  </p:cNvGrpSpPr>
                  <p:nvPr/>
                </p:nvGrpSpPr>
                <p:grpSpPr bwMode="auto">
                  <a:xfrm rot="-165149">
                    <a:off x="4270" y="2263"/>
                    <a:ext cx="236" cy="207"/>
                    <a:chOff x="4264" y="2253"/>
                    <a:chExt cx="236" cy="207"/>
                  </a:xfrm>
                </p:grpSpPr>
                <p:sp>
                  <p:nvSpPr>
                    <p:cNvPr id="96172" name="Freeform 211"/>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73" name="Freeform 212"/>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74" name="Freeform 213"/>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75" name="Freeform 214"/>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76" name="Freeform 215"/>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77" name="Oval 216"/>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178" name="Oval 217"/>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179" name="Oval 218"/>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180" name="Freeform 219"/>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81" name="Freeform 220"/>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82" name="Freeform 221"/>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83" name="Freeform 222"/>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84" name="Freeform 223"/>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85" name="Freeform 224"/>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86" name="Freeform 225"/>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87" name="Freeform 226"/>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88" name="Oval 227"/>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189" name="Oval 228"/>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190" name="Oval 229"/>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191" name="Oval 230"/>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192" name="Freeform 231"/>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93" name="Freeform 232"/>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94" name="Freeform 233"/>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95" name="Freeform 234"/>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96" name="Freeform 235"/>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97" name="Freeform 236"/>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98" name="Oval 237"/>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199" name="Oval 238"/>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200" name="Freeform 239"/>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201" name="Freeform 240"/>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202" name="Freeform 241"/>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203" name="Freeform 242"/>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204" name="Oval 243"/>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205" name="Oval 244"/>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140400" name="Group 245"/>
                <p:cNvGrpSpPr>
                  <a:grpSpLocks/>
                </p:cNvGrpSpPr>
                <p:nvPr/>
              </p:nvGrpSpPr>
              <p:grpSpPr bwMode="auto">
                <a:xfrm rot="897300">
                  <a:off x="4189" y="2469"/>
                  <a:ext cx="236" cy="229"/>
                  <a:chOff x="4270" y="2241"/>
                  <a:chExt cx="236" cy="229"/>
                </a:xfrm>
              </p:grpSpPr>
              <p:sp>
                <p:nvSpPr>
                  <p:cNvPr id="96132" name="Freeform 246"/>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33" name="Oval 247"/>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140401" name="Group 248"/>
                  <p:cNvGrpSpPr>
                    <a:grpSpLocks/>
                  </p:cNvGrpSpPr>
                  <p:nvPr/>
                </p:nvGrpSpPr>
                <p:grpSpPr bwMode="auto">
                  <a:xfrm rot="-165149">
                    <a:off x="4270" y="2263"/>
                    <a:ext cx="236" cy="207"/>
                    <a:chOff x="4264" y="2253"/>
                    <a:chExt cx="236" cy="207"/>
                  </a:xfrm>
                </p:grpSpPr>
                <p:sp>
                  <p:nvSpPr>
                    <p:cNvPr id="96135" name="Freeform 249"/>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36" name="Freeform 250"/>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37" name="Freeform 251"/>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38" name="Freeform 252"/>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39" name="Freeform 253"/>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40" name="Oval 254"/>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141" name="Oval 255"/>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142" name="Oval 256"/>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143" name="Freeform 257"/>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44" name="Freeform 258"/>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45" name="Freeform 259"/>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46" name="Freeform 260"/>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47" name="Freeform 261"/>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48" name="Freeform 262"/>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49" name="Freeform 263"/>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50" name="Freeform 264"/>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51" name="Oval 265"/>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152" name="Oval 266"/>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153" name="Oval 267"/>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154" name="Oval 268"/>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155" name="Freeform 269"/>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56" name="Freeform 270"/>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57" name="Freeform 271"/>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58" name="Freeform 272"/>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59" name="Freeform 273"/>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60" name="Freeform 274"/>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61" name="Oval 275"/>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162" name="Oval 276"/>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163" name="Freeform 277"/>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64" name="Freeform 278"/>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65" name="Freeform 279"/>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66" name="Freeform 280"/>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67" name="Oval 281"/>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168" name="Oval 282"/>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140402" name="Group 283"/>
                <p:cNvGrpSpPr>
                  <a:grpSpLocks/>
                </p:cNvGrpSpPr>
                <p:nvPr/>
              </p:nvGrpSpPr>
              <p:grpSpPr bwMode="auto">
                <a:xfrm rot="538931">
                  <a:off x="4053" y="2313"/>
                  <a:ext cx="236" cy="229"/>
                  <a:chOff x="4270" y="2241"/>
                  <a:chExt cx="236" cy="229"/>
                </a:xfrm>
              </p:grpSpPr>
              <p:sp>
                <p:nvSpPr>
                  <p:cNvPr id="96095" name="Freeform 284"/>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096" name="Oval 285"/>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140403" name="Group 286"/>
                  <p:cNvGrpSpPr>
                    <a:grpSpLocks/>
                  </p:cNvGrpSpPr>
                  <p:nvPr/>
                </p:nvGrpSpPr>
                <p:grpSpPr bwMode="auto">
                  <a:xfrm rot="-165149">
                    <a:off x="4270" y="2263"/>
                    <a:ext cx="236" cy="207"/>
                    <a:chOff x="4264" y="2253"/>
                    <a:chExt cx="236" cy="207"/>
                  </a:xfrm>
                </p:grpSpPr>
                <p:sp>
                  <p:nvSpPr>
                    <p:cNvPr id="96098" name="Freeform 287"/>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099" name="Freeform 288"/>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00" name="Freeform 289"/>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01" name="Freeform 290"/>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02" name="Freeform 291"/>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03" name="Oval 292"/>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104" name="Oval 293"/>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105" name="Oval 294"/>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106" name="Freeform 295"/>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07" name="Freeform 296"/>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08" name="Freeform 297"/>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09" name="Freeform 298"/>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10" name="Freeform 299"/>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11" name="Freeform 300"/>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12" name="Freeform 301"/>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13" name="Freeform 302"/>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14" name="Oval 303"/>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115" name="Oval 304"/>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116" name="Oval 305"/>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117" name="Oval 306"/>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118" name="Freeform 307"/>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19" name="Freeform 308"/>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20" name="Freeform 309"/>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21" name="Freeform 310"/>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22" name="Freeform 311"/>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23" name="Freeform 312"/>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24" name="Oval 313"/>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125" name="Oval 314"/>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126" name="Freeform 315"/>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27" name="Freeform 316"/>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28" name="Freeform 317"/>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29" name="Freeform 318"/>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130" name="Oval 319"/>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131" name="Oval 320"/>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140404" name="Group 321"/>
                <p:cNvGrpSpPr>
                  <a:grpSpLocks/>
                </p:cNvGrpSpPr>
                <p:nvPr/>
              </p:nvGrpSpPr>
              <p:grpSpPr bwMode="auto">
                <a:xfrm rot="480146">
                  <a:off x="3905" y="2160"/>
                  <a:ext cx="236" cy="229"/>
                  <a:chOff x="4270" y="2241"/>
                  <a:chExt cx="236" cy="229"/>
                </a:xfrm>
              </p:grpSpPr>
              <p:sp>
                <p:nvSpPr>
                  <p:cNvPr id="96058" name="Freeform 322"/>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059" name="Oval 323"/>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140405" name="Group 324"/>
                  <p:cNvGrpSpPr>
                    <a:grpSpLocks/>
                  </p:cNvGrpSpPr>
                  <p:nvPr/>
                </p:nvGrpSpPr>
                <p:grpSpPr bwMode="auto">
                  <a:xfrm rot="-165149">
                    <a:off x="4270" y="2263"/>
                    <a:ext cx="236" cy="207"/>
                    <a:chOff x="4264" y="2253"/>
                    <a:chExt cx="236" cy="207"/>
                  </a:xfrm>
                </p:grpSpPr>
                <p:sp>
                  <p:nvSpPr>
                    <p:cNvPr id="96061" name="Freeform 325"/>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062" name="Freeform 326"/>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063" name="Freeform 327"/>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064" name="Freeform 328"/>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065" name="Freeform 329"/>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066" name="Oval 330"/>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067" name="Oval 331"/>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068" name="Oval 332"/>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069" name="Freeform 333"/>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070" name="Freeform 334"/>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071" name="Freeform 335"/>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072" name="Freeform 336"/>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073" name="Freeform 337"/>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074" name="Freeform 338"/>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075" name="Freeform 339"/>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076" name="Freeform 340"/>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077" name="Oval 341"/>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078" name="Oval 342"/>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079" name="Oval 343"/>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080" name="Oval 344"/>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081" name="Freeform 345"/>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082" name="Freeform 346"/>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083" name="Freeform 347"/>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084" name="Freeform 348"/>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085" name="Freeform 349"/>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086" name="Freeform 350"/>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087" name="Oval 351"/>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088" name="Oval 352"/>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089" name="Freeform 353"/>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090" name="Freeform 354"/>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091" name="Freeform 355"/>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092" name="Freeform 356"/>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093" name="Oval 357"/>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094" name="Oval 358"/>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140406" name="Group 359"/>
                <p:cNvGrpSpPr>
                  <a:grpSpLocks/>
                </p:cNvGrpSpPr>
                <p:nvPr/>
              </p:nvGrpSpPr>
              <p:grpSpPr bwMode="auto">
                <a:xfrm rot="300948">
                  <a:off x="3749" y="2016"/>
                  <a:ext cx="236" cy="229"/>
                  <a:chOff x="4270" y="2241"/>
                  <a:chExt cx="236" cy="229"/>
                </a:xfrm>
              </p:grpSpPr>
              <p:sp>
                <p:nvSpPr>
                  <p:cNvPr id="96021" name="Freeform 360"/>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022" name="Oval 361"/>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140407" name="Group 362"/>
                  <p:cNvGrpSpPr>
                    <a:grpSpLocks/>
                  </p:cNvGrpSpPr>
                  <p:nvPr/>
                </p:nvGrpSpPr>
                <p:grpSpPr bwMode="auto">
                  <a:xfrm rot="-165149">
                    <a:off x="4270" y="2263"/>
                    <a:ext cx="236" cy="207"/>
                    <a:chOff x="4264" y="2253"/>
                    <a:chExt cx="236" cy="207"/>
                  </a:xfrm>
                </p:grpSpPr>
                <p:sp>
                  <p:nvSpPr>
                    <p:cNvPr id="96024" name="Freeform 363"/>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025" name="Freeform 364"/>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026" name="Freeform 365"/>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027" name="Freeform 366"/>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028" name="Freeform 367"/>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029" name="Oval 368"/>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030" name="Oval 369"/>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031" name="Oval 370"/>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032" name="Freeform 371"/>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033" name="Freeform 372"/>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034" name="Freeform 373"/>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035" name="Freeform 374"/>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036" name="Freeform 375"/>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037" name="Freeform 376"/>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038" name="Freeform 377"/>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039" name="Freeform 378"/>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040" name="Oval 379"/>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041" name="Oval 380"/>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042" name="Oval 381"/>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043" name="Oval 382"/>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044" name="Freeform 383"/>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045" name="Freeform 384"/>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046" name="Freeform 385"/>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047" name="Freeform 386"/>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048" name="Freeform 387"/>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049" name="Freeform 388"/>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050" name="Oval 389"/>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051" name="Oval 390"/>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052" name="Freeform 391"/>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053" name="Freeform 392"/>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054" name="Freeform 393"/>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055" name="Freeform 394"/>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056" name="Oval 395"/>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057" name="Oval 396"/>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140408" name="Group 397"/>
                <p:cNvGrpSpPr>
                  <a:grpSpLocks/>
                </p:cNvGrpSpPr>
                <p:nvPr/>
              </p:nvGrpSpPr>
              <p:grpSpPr bwMode="auto">
                <a:xfrm>
                  <a:off x="3589" y="1884"/>
                  <a:ext cx="236" cy="229"/>
                  <a:chOff x="4270" y="2241"/>
                  <a:chExt cx="236" cy="229"/>
                </a:xfrm>
              </p:grpSpPr>
              <p:sp>
                <p:nvSpPr>
                  <p:cNvPr id="95984" name="Freeform 398"/>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985" name="Oval 399"/>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140409" name="Group 400"/>
                  <p:cNvGrpSpPr>
                    <a:grpSpLocks/>
                  </p:cNvGrpSpPr>
                  <p:nvPr/>
                </p:nvGrpSpPr>
                <p:grpSpPr bwMode="auto">
                  <a:xfrm rot="-165149">
                    <a:off x="4270" y="2263"/>
                    <a:ext cx="236" cy="207"/>
                    <a:chOff x="4264" y="2253"/>
                    <a:chExt cx="236" cy="207"/>
                  </a:xfrm>
                </p:grpSpPr>
                <p:sp>
                  <p:nvSpPr>
                    <p:cNvPr id="95987" name="Freeform 401"/>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988" name="Freeform 402"/>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989" name="Freeform 403"/>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990" name="Freeform 404"/>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991" name="Freeform 405"/>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992" name="Oval 406"/>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993" name="Oval 407"/>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994" name="Oval 408"/>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995" name="Freeform 409"/>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996" name="Freeform 410"/>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997" name="Freeform 411"/>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998" name="Freeform 412"/>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999" name="Freeform 413"/>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000" name="Freeform 414"/>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001" name="Freeform 415"/>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002" name="Freeform 416"/>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003" name="Oval 417"/>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004" name="Oval 418"/>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005" name="Oval 419"/>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006" name="Oval 420"/>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007" name="Freeform 421"/>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008" name="Freeform 422"/>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009" name="Freeform 423"/>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010" name="Freeform 424"/>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011" name="Freeform 425"/>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012" name="Freeform 426"/>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013" name="Oval 427"/>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014" name="Oval 428"/>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015" name="Freeform 429"/>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016" name="Freeform 430"/>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017" name="Freeform 431"/>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018" name="Freeform 432"/>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6019" name="Oval 433"/>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6020" name="Oval 434"/>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140414" name="Group 435"/>
                <p:cNvGrpSpPr>
                  <a:grpSpLocks/>
                </p:cNvGrpSpPr>
                <p:nvPr/>
              </p:nvGrpSpPr>
              <p:grpSpPr bwMode="auto">
                <a:xfrm rot="-386442">
                  <a:off x="3416" y="1766"/>
                  <a:ext cx="236" cy="229"/>
                  <a:chOff x="4270" y="2241"/>
                  <a:chExt cx="236" cy="229"/>
                </a:xfrm>
              </p:grpSpPr>
              <p:sp>
                <p:nvSpPr>
                  <p:cNvPr id="95947" name="Freeform 436"/>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948" name="Oval 437"/>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140415" name="Group 438"/>
                  <p:cNvGrpSpPr>
                    <a:grpSpLocks/>
                  </p:cNvGrpSpPr>
                  <p:nvPr/>
                </p:nvGrpSpPr>
                <p:grpSpPr bwMode="auto">
                  <a:xfrm rot="-165149">
                    <a:off x="4270" y="2263"/>
                    <a:ext cx="236" cy="207"/>
                    <a:chOff x="4264" y="2253"/>
                    <a:chExt cx="236" cy="207"/>
                  </a:xfrm>
                </p:grpSpPr>
                <p:sp>
                  <p:nvSpPr>
                    <p:cNvPr id="95950" name="Freeform 439"/>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951" name="Freeform 440"/>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952" name="Freeform 441"/>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953" name="Freeform 442"/>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954" name="Freeform 443"/>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955" name="Oval 444"/>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956" name="Oval 445"/>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957" name="Oval 446"/>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958" name="Freeform 447"/>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959" name="Freeform 448"/>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960" name="Freeform 449"/>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961" name="Freeform 450"/>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962" name="Freeform 451"/>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963" name="Freeform 452"/>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964" name="Freeform 453"/>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965" name="Freeform 454"/>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966" name="Oval 455"/>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967" name="Oval 456"/>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968" name="Oval 457"/>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969" name="Oval 458"/>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970" name="Freeform 459"/>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971" name="Freeform 460"/>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972" name="Freeform 461"/>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973" name="Freeform 462"/>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974" name="Freeform 463"/>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975" name="Freeform 464"/>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976" name="Oval 465"/>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977" name="Oval 466"/>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978" name="Freeform 467"/>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979" name="Freeform 468"/>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980" name="Freeform 469"/>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981" name="Freeform 470"/>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982" name="Oval 471"/>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983" name="Oval 472"/>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95801" name="Group 473"/>
                <p:cNvGrpSpPr>
                  <a:grpSpLocks/>
                </p:cNvGrpSpPr>
                <p:nvPr/>
              </p:nvGrpSpPr>
              <p:grpSpPr bwMode="auto">
                <a:xfrm rot="-599134">
                  <a:off x="3229" y="1659"/>
                  <a:ext cx="236" cy="229"/>
                  <a:chOff x="4270" y="2241"/>
                  <a:chExt cx="236" cy="229"/>
                </a:xfrm>
              </p:grpSpPr>
              <p:sp>
                <p:nvSpPr>
                  <p:cNvPr id="95910" name="Freeform 474"/>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911" name="Oval 475"/>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95838" name="Group 476"/>
                  <p:cNvGrpSpPr>
                    <a:grpSpLocks/>
                  </p:cNvGrpSpPr>
                  <p:nvPr/>
                </p:nvGrpSpPr>
                <p:grpSpPr bwMode="auto">
                  <a:xfrm rot="-165149">
                    <a:off x="4270" y="2263"/>
                    <a:ext cx="236" cy="207"/>
                    <a:chOff x="4264" y="2253"/>
                    <a:chExt cx="236" cy="207"/>
                  </a:xfrm>
                </p:grpSpPr>
                <p:sp>
                  <p:nvSpPr>
                    <p:cNvPr id="95913" name="Freeform 477"/>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914" name="Freeform 478"/>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915" name="Freeform 479"/>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916" name="Freeform 480"/>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917" name="Freeform 481"/>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918" name="Oval 482"/>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919" name="Oval 483"/>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920" name="Oval 484"/>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921" name="Freeform 485"/>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922" name="Freeform 486"/>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923" name="Freeform 487"/>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924" name="Freeform 488"/>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925" name="Freeform 489"/>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926" name="Freeform 490"/>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927" name="Freeform 491"/>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928" name="Freeform 492"/>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929" name="Oval 493"/>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930" name="Oval 494"/>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931" name="Oval 495"/>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932" name="Oval 496"/>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933" name="Freeform 497"/>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934" name="Freeform 498"/>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935" name="Freeform 499"/>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936" name="Freeform 500"/>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937" name="Freeform 501"/>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938" name="Freeform 502"/>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939" name="Oval 503"/>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940" name="Oval 504"/>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941" name="Freeform 505"/>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942" name="Freeform 506"/>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943" name="Freeform 507"/>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944" name="Freeform 508"/>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945" name="Oval 509"/>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946" name="Oval 510"/>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95875" name="Group 511"/>
                <p:cNvGrpSpPr>
                  <a:grpSpLocks/>
                </p:cNvGrpSpPr>
                <p:nvPr/>
              </p:nvGrpSpPr>
              <p:grpSpPr bwMode="auto">
                <a:xfrm rot="-837897">
                  <a:off x="3037" y="1566"/>
                  <a:ext cx="236" cy="229"/>
                  <a:chOff x="4270" y="2241"/>
                  <a:chExt cx="236" cy="229"/>
                </a:xfrm>
              </p:grpSpPr>
              <p:sp>
                <p:nvSpPr>
                  <p:cNvPr id="95873" name="Freeform 512"/>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874" name="Oval 513"/>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95912" name="Group 514"/>
                  <p:cNvGrpSpPr>
                    <a:grpSpLocks/>
                  </p:cNvGrpSpPr>
                  <p:nvPr/>
                </p:nvGrpSpPr>
                <p:grpSpPr bwMode="auto">
                  <a:xfrm rot="-165149">
                    <a:off x="4270" y="2263"/>
                    <a:ext cx="236" cy="207"/>
                    <a:chOff x="4264" y="2253"/>
                    <a:chExt cx="236" cy="207"/>
                  </a:xfrm>
                </p:grpSpPr>
                <p:sp>
                  <p:nvSpPr>
                    <p:cNvPr id="95876" name="Freeform 515"/>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877" name="Freeform 516"/>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878" name="Freeform 517"/>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879" name="Freeform 518"/>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880" name="Freeform 519"/>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881" name="Oval 520"/>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882" name="Oval 521"/>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883" name="Oval 522"/>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884" name="Freeform 523"/>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885" name="Freeform 524"/>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886" name="Freeform 525"/>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887" name="Freeform 526"/>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888" name="Freeform 527"/>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889" name="Freeform 528"/>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890" name="Freeform 529"/>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891" name="Freeform 530"/>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892" name="Oval 531"/>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893" name="Oval 532"/>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894" name="Oval 533"/>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895" name="Oval 534"/>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896" name="Freeform 535"/>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897" name="Freeform 536"/>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898" name="Freeform 537"/>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899" name="Freeform 538"/>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900" name="Freeform 539"/>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901" name="Freeform 540"/>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902" name="Oval 541"/>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903" name="Oval 542"/>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904" name="Freeform 543"/>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905" name="Freeform 544"/>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906" name="Freeform 545"/>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907" name="Freeform 546"/>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908" name="Oval 547"/>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909" name="Oval 548"/>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95949" name="Group 549"/>
                <p:cNvGrpSpPr>
                  <a:grpSpLocks/>
                </p:cNvGrpSpPr>
                <p:nvPr/>
              </p:nvGrpSpPr>
              <p:grpSpPr bwMode="auto">
                <a:xfrm rot="-1019810">
                  <a:off x="2839" y="1482"/>
                  <a:ext cx="236" cy="229"/>
                  <a:chOff x="4270" y="2241"/>
                  <a:chExt cx="236" cy="229"/>
                </a:xfrm>
              </p:grpSpPr>
              <p:sp>
                <p:nvSpPr>
                  <p:cNvPr id="95836" name="Freeform 550"/>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837" name="Oval 551"/>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95986" name="Group 552"/>
                  <p:cNvGrpSpPr>
                    <a:grpSpLocks/>
                  </p:cNvGrpSpPr>
                  <p:nvPr/>
                </p:nvGrpSpPr>
                <p:grpSpPr bwMode="auto">
                  <a:xfrm rot="-165149">
                    <a:off x="4270" y="2263"/>
                    <a:ext cx="236" cy="207"/>
                    <a:chOff x="4264" y="2253"/>
                    <a:chExt cx="236" cy="207"/>
                  </a:xfrm>
                </p:grpSpPr>
                <p:sp>
                  <p:nvSpPr>
                    <p:cNvPr id="95839" name="Freeform 553"/>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840" name="Freeform 554"/>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841" name="Freeform 555"/>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842" name="Freeform 556"/>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843" name="Freeform 557"/>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844" name="Oval 558"/>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845" name="Oval 559"/>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846" name="Oval 560"/>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847" name="Freeform 561"/>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848" name="Freeform 562"/>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849" name="Freeform 563"/>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850" name="Freeform 564"/>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851" name="Freeform 565"/>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852" name="Freeform 566"/>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853" name="Freeform 567"/>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854" name="Freeform 568"/>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855" name="Oval 569"/>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856" name="Oval 570"/>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857" name="Oval 571"/>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858" name="Oval 572"/>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859" name="Freeform 573"/>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860" name="Freeform 574"/>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861" name="Freeform 575"/>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862" name="Freeform 576"/>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863" name="Freeform 577"/>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864" name="Freeform 578"/>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865" name="Oval 579"/>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866" name="Oval 580"/>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867" name="Freeform 581"/>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868" name="Freeform 582"/>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869" name="Freeform 583"/>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870" name="Freeform 584"/>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871" name="Oval 585"/>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872" name="Oval 586"/>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96023" name="Group 587"/>
                <p:cNvGrpSpPr>
                  <a:grpSpLocks/>
                </p:cNvGrpSpPr>
                <p:nvPr/>
              </p:nvGrpSpPr>
              <p:grpSpPr bwMode="auto">
                <a:xfrm rot="-1256699">
                  <a:off x="2640" y="1413"/>
                  <a:ext cx="236" cy="229"/>
                  <a:chOff x="4270" y="2241"/>
                  <a:chExt cx="236" cy="229"/>
                </a:xfrm>
              </p:grpSpPr>
              <p:sp>
                <p:nvSpPr>
                  <p:cNvPr id="95799" name="Freeform 588"/>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800" name="Oval 589"/>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96060" name="Group 590"/>
                  <p:cNvGrpSpPr>
                    <a:grpSpLocks/>
                  </p:cNvGrpSpPr>
                  <p:nvPr/>
                </p:nvGrpSpPr>
                <p:grpSpPr bwMode="auto">
                  <a:xfrm rot="-165149">
                    <a:off x="4270" y="2263"/>
                    <a:ext cx="236" cy="207"/>
                    <a:chOff x="4264" y="2253"/>
                    <a:chExt cx="236" cy="207"/>
                  </a:xfrm>
                </p:grpSpPr>
                <p:sp>
                  <p:nvSpPr>
                    <p:cNvPr id="95802" name="Freeform 591"/>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803" name="Freeform 592"/>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804" name="Freeform 593"/>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805" name="Freeform 594"/>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806" name="Freeform 595"/>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807" name="Oval 596"/>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808" name="Oval 597"/>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809" name="Oval 598"/>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810" name="Freeform 599"/>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811" name="Freeform 600"/>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812" name="Freeform 601"/>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813" name="Freeform 602"/>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814" name="Freeform 603"/>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815" name="Freeform 604"/>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816" name="Freeform 605"/>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817" name="Freeform 606"/>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818" name="Oval 607"/>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819" name="Oval 608"/>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820" name="Oval 609"/>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821" name="Oval 610"/>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822" name="Freeform 611"/>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823" name="Freeform 612"/>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824" name="Freeform 613"/>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825" name="Freeform 614"/>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826" name="Freeform 615"/>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827" name="Freeform 616"/>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828" name="Oval 617"/>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829" name="Oval 618"/>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830" name="Freeform 619"/>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831" name="Freeform 620"/>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832" name="Freeform 621"/>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833" name="Freeform 622"/>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834" name="Oval 623"/>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835" name="Oval 624"/>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96097" name="Group 625"/>
                <p:cNvGrpSpPr>
                  <a:grpSpLocks/>
                </p:cNvGrpSpPr>
                <p:nvPr/>
              </p:nvGrpSpPr>
              <p:grpSpPr bwMode="auto">
                <a:xfrm rot="-1412343">
                  <a:off x="2437" y="1359"/>
                  <a:ext cx="236" cy="229"/>
                  <a:chOff x="4270" y="2241"/>
                  <a:chExt cx="236" cy="229"/>
                </a:xfrm>
              </p:grpSpPr>
              <p:sp>
                <p:nvSpPr>
                  <p:cNvPr id="95762" name="Freeform 626"/>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63" name="Oval 627"/>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96134" name="Group 628"/>
                  <p:cNvGrpSpPr>
                    <a:grpSpLocks/>
                  </p:cNvGrpSpPr>
                  <p:nvPr/>
                </p:nvGrpSpPr>
                <p:grpSpPr bwMode="auto">
                  <a:xfrm rot="-165149">
                    <a:off x="4270" y="2263"/>
                    <a:ext cx="236" cy="207"/>
                    <a:chOff x="4264" y="2253"/>
                    <a:chExt cx="236" cy="207"/>
                  </a:xfrm>
                </p:grpSpPr>
                <p:sp>
                  <p:nvSpPr>
                    <p:cNvPr id="95765" name="Freeform 629"/>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66" name="Freeform 630"/>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67" name="Freeform 631"/>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68" name="Freeform 632"/>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69" name="Freeform 633"/>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70" name="Oval 634"/>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771" name="Oval 635"/>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772" name="Oval 636"/>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773" name="Freeform 637"/>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74" name="Freeform 638"/>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75" name="Freeform 639"/>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76" name="Freeform 640"/>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77" name="Freeform 641"/>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78" name="Freeform 642"/>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79" name="Freeform 643"/>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80" name="Freeform 644"/>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81" name="Oval 645"/>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782" name="Oval 646"/>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783" name="Oval 647"/>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784" name="Oval 648"/>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785" name="Freeform 649"/>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86" name="Freeform 650"/>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87" name="Freeform 651"/>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88" name="Freeform 652"/>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89" name="Freeform 653"/>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90" name="Freeform 654"/>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91" name="Oval 655"/>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792" name="Oval 656"/>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793" name="Freeform 657"/>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94" name="Freeform 658"/>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95" name="Freeform 659"/>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96" name="Freeform 660"/>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97" name="Oval 661"/>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798" name="Oval 662"/>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96171" name="Group 663"/>
                <p:cNvGrpSpPr>
                  <a:grpSpLocks/>
                </p:cNvGrpSpPr>
                <p:nvPr/>
              </p:nvGrpSpPr>
              <p:grpSpPr bwMode="auto">
                <a:xfrm rot="-1680240">
                  <a:off x="2233" y="1314"/>
                  <a:ext cx="236" cy="229"/>
                  <a:chOff x="4270" y="2241"/>
                  <a:chExt cx="236" cy="229"/>
                </a:xfrm>
              </p:grpSpPr>
              <p:sp>
                <p:nvSpPr>
                  <p:cNvPr id="95725" name="Freeform 664"/>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26" name="Oval 665"/>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96208" name="Group 666"/>
                  <p:cNvGrpSpPr>
                    <a:grpSpLocks/>
                  </p:cNvGrpSpPr>
                  <p:nvPr/>
                </p:nvGrpSpPr>
                <p:grpSpPr bwMode="auto">
                  <a:xfrm rot="-165149">
                    <a:off x="4270" y="2263"/>
                    <a:ext cx="236" cy="207"/>
                    <a:chOff x="4264" y="2253"/>
                    <a:chExt cx="236" cy="207"/>
                  </a:xfrm>
                </p:grpSpPr>
                <p:sp>
                  <p:nvSpPr>
                    <p:cNvPr id="95728" name="Freeform 667"/>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29" name="Freeform 668"/>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30" name="Freeform 669"/>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31" name="Freeform 670"/>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32" name="Freeform 671"/>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33" name="Oval 672"/>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734" name="Oval 673"/>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735" name="Oval 674"/>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736" name="Freeform 675"/>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37" name="Freeform 676"/>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38" name="Freeform 677"/>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39" name="Freeform 678"/>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40" name="Freeform 679"/>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41" name="Freeform 680"/>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42" name="Freeform 681"/>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43" name="Freeform 682"/>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44" name="Oval 683"/>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745" name="Oval 684"/>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746" name="Oval 685"/>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747" name="Oval 686"/>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748" name="Freeform 687"/>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49" name="Freeform 688"/>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50" name="Freeform 689"/>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51" name="Freeform 690"/>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52" name="Freeform 691"/>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53" name="Freeform 692"/>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54" name="Oval 693"/>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755" name="Oval 694"/>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756" name="Freeform 695"/>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57" name="Freeform 696"/>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58" name="Freeform 697"/>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59" name="Freeform 698"/>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60" name="Oval 699"/>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761" name="Oval 700"/>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96245" name="Group 701"/>
                <p:cNvGrpSpPr>
                  <a:grpSpLocks/>
                </p:cNvGrpSpPr>
                <p:nvPr/>
              </p:nvGrpSpPr>
              <p:grpSpPr bwMode="auto">
                <a:xfrm rot="-2127959">
                  <a:off x="1807" y="1269"/>
                  <a:ext cx="236" cy="229"/>
                  <a:chOff x="4270" y="2241"/>
                  <a:chExt cx="236" cy="229"/>
                </a:xfrm>
              </p:grpSpPr>
              <p:sp>
                <p:nvSpPr>
                  <p:cNvPr id="95688" name="Freeform 702"/>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689" name="Oval 703"/>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12288" name="Group 704"/>
                  <p:cNvGrpSpPr>
                    <a:grpSpLocks/>
                  </p:cNvGrpSpPr>
                  <p:nvPr/>
                </p:nvGrpSpPr>
                <p:grpSpPr bwMode="auto">
                  <a:xfrm rot="-165149">
                    <a:off x="4270" y="2263"/>
                    <a:ext cx="236" cy="207"/>
                    <a:chOff x="4264" y="2253"/>
                    <a:chExt cx="236" cy="207"/>
                  </a:xfrm>
                </p:grpSpPr>
                <p:sp>
                  <p:nvSpPr>
                    <p:cNvPr id="95691" name="Freeform 705"/>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692" name="Freeform 706"/>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693" name="Freeform 707"/>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694" name="Freeform 708"/>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695" name="Freeform 709"/>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696" name="Oval 710"/>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697" name="Oval 711"/>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698" name="Oval 712"/>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699" name="Freeform 713"/>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00" name="Freeform 714"/>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01" name="Freeform 715"/>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02" name="Freeform 716"/>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03" name="Freeform 717"/>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04" name="Freeform 718"/>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05" name="Freeform 719"/>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06" name="Freeform 720"/>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07" name="Oval 721"/>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708" name="Oval 722"/>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709" name="Oval 723"/>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710" name="Oval 724"/>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711" name="Freeform 725"/>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12" name="Freeform 726"/>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13" name="Freeform 727"/>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14" name="Freeform 728"/>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15" name="Freeform 729"/>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16" name="Freeform 730"/>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17" name="Oval 731"/>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718" name="Oval 732"/>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719" name="Freeform 733"/>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20" name="Freeform 734"/>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21" name="Freeform 735"/>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22" name="Freeform 736"/>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723" name="Oval 737"/>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724" name="Oval 738"/>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12289" name="Group 739"/>
                <p:cNvGrpSpPr>
                  <a:grpSpLocks/>
                </p:cNvGrpSpPr>
                <p:nvPr/>
              </p:nvGrpSpPr>
              <p:grpSpPr bwMode="auto">
                <a:xfrm rot="-1889074">
                  <a:off x="2023" y="1284"/>
                  <a:ext cx="236" cy="229"/>
                  <a:chOff x="4270" y="2241"/>
                  <a:chExt cx="236" cy="229"/>
                </a:xfrm>
              </p:grpSpPr>
              <p:sp>
                <p:nvSpPr>
                  <p:cNvPr id="95651" name="Freeform 740"/>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652" name="Oval 741"/>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12290" name="Group 742"/>
                  <p:cNvGrpSpPr>
                    <a:grpSpLocks/>
                  </p:cNvGrpSpPr>
                  <p:nvPr/>
                </p:nvGrpSpPr>
                <p:grpSpPr bwMode="auto">
                  <a:xfrm rot="-165149">
                    <a:off x="4270" y="2263"/>
                    <a:ext cx="236" cy="207"/>
                    <a:chOff x="4264" y="2253"/>
                    <a:chExt cx="236" cy="207"/>
                  </a:xfrm>
                </p:grpSpPr>
                <p:sp>
                  <p:nvSpPr>
                    <p:cNvPr id="95654" name="Freeform 743"/>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655" name="Freeform 744"/>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656" name="Freeform 745"/>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657" name="Freeform 746"/>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658" name="Freeform 747"/>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659" name="Oval 748"/>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660" name="Oval 749"/>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661" name="Oval 750"/>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662" name="Freeform 751"/>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663" name="Freeform 752"/>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664" name="Freeform 753"/>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665" name="Freeform 754"/>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666" name="Freeform 755"/>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667" name="Freeform 756"/>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668" name="Freeform 757"/>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669" name="Freeform 758"/>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670" name="Oval 759"/>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671" name="Oval 760"/>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672" name="Oval 761"/>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673" name="Oval 762"/>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674" name="Freeform 763"/>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675" name="Freeform 764"/>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676" name="Freeform 765"/>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677" name="Freeform 766"/>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678" name="Freeform 767"/>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679" name="Freeform 768"/>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680" name="Oval 769"/>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681" name="Oval 770"/>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682" name="Freeform 771"/>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683" name="Freeform 772"/>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684" name="Freeform 773"/>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685" name="Freeform 774"/>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686" name="Oval 775"/>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687" name="Oval 776"/>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12291" name="Group 777"/>
                <p:cNvGrpSpPr>
                  <a:grpSpLocks/>
                </p:cNvGrpSpPr>
                <p:nvPr/>
              </p:nvGrpSpPr>
              <p:grpSpPr bwMode="auto">
                <a:xfrm rot="-2277332">
                  <a:off x="1597" y="1266"/>
                  <a:ext cx="236" cy="229"/>
                  <a:chOff x="4270" y="2241"/>
                  <a:chExt cx="236" cy="229"/>
                </a:xfrm>
              </p:grpSpPr>
              <p:sp>
                <p:nvSpPr>
                  <p:cNvPr id="95614" name="Freeform 778"/>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615" name="Oval 779"/>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12292" name="Group 780"/>
                  <p:cNvGrpSpPr>
                    <a:grpSpLocks/>
                  </p:cNvGrpSpPr>
                  <p:nvPr/>
                </p:nvGrpSpPr>
                <p:grpSpPr bwMode="auto">
                  <a:xfrm rot="-165149">
                    <a:off x="4270" y="2263"/>
                    <a:ext cx="236" cy="207"/>
                    <a:chOff x="4264" y="2253"/>
                    <a:chExt cx="236" cy="207"/>
                  </a:xfrm>
                </p:grpSpPr>
                <p:sp>
                  <p:nvSpPr>
                    <p:cNvPr id="95617" name="Freeform 781"/>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618" name="Freeform 782"/>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619" name="Freeform 783"/>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620" name="Freeform 784"/>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621" name="Freeform 785"/>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622" name="Oval 786"/>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623" name="Oval 787"/>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624" name="Oval 788"/>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625" name="Freeform 789"/>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626" name="Freeform 790"/>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627" name="Freeform 791"/>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628" name="Freeform 792"/>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629" name="Freeform 793"/>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630" name="Freeform 794"/>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631" name="Freeform 795"/>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632" name="Freeform 796"/>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633" name="Oval 797"/>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634" name="Oval 798"/>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635" name="Oval 799"/>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636" name="Oval 800"/>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637" name="Freeform 801"/>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638" name="Freeform 802"/>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639" name="Freeform 803"/>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640" name="Freeform 804"/>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641" name="Freeform 805"/>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642" name="Freeform 806"/>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643" name="Oval 807"/>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644" name="Oval 808"/>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645" name="Freeform 809"/>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646" name="Freeform 810"/>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647" name="Freeform 811"/>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648" name="Freeform 812"/>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649" name="Oval 813"/>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650" name="Oval 814"/>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12293" name="Group 815"/>
                <p:cNvGrpSpPr>
                  <a:grpSpLocks/>
                </p:cNvGrpSpPr>
                <p:nvPr/>
              </p:nvGrpSpPr>
              <p:grpSpPr bwMode="auto">
                <a:xfrm rot="-2545582">
                  <a:off x="1384" y="1275"/>
                  <a:ext cx="236" cy="229"/>
                  <a:chOff x="4270" y="2241"/>
                  <a:chExt cx="236" cy="229"/>
                </a:xfrm>
              </p:grpSpPr>
              <p:sp>
                <p:nvSpPr>
                  <p:cNvPr id="95577" name="Freeform 816"/>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578" name="Oval 817"/>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12294" name="Group 818"/>
                  <p:cNvGrpSpPr>
                    <a:grpSpLocks/>
                  </p:cNvGrpSpPr>
                  <p:nvPr/>
                </p:nvGrpSpPr>
                <p:grpSpPr bwMode="auto">
                  <a:xfrm rot="-165149">
                    <a:off x="4270" y="2263"/>
                    <a:ext cx="236" cy="207"/>
                    <a:chOff x="4264" y="2253"/>
                    <a:chExt cx="236" cy="207"/>
                  </a:xfrm>
                </p:grpSpPr>
                <p:sp>
                  <p:nvSpPr>
                    <p:cNvPr id="95580" name="Freeform 819"/>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581" name="Freeform 820"/>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582" name="Freeform 821"/>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583" name="Freeform 822"/>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584" name="Freeform 823"/>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585" name="Oval 824"/>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586" name="Oval 825"/>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587" name="Oval 826"/>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588" name="Freeform 827"/>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589" name="Freeform 828"/>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590" name="Freeform 829"/>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591" name="Freeform 830"/>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592" name="Freeform 831"/>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593" name="Freeform 832"/>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594" name="Freeform 833"/>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595" name="Freeform 834"/>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596" name="Oval 835"/>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597" name="Oval 836"/>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598" name="Oval 837"/>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599" name="Oval 838"/>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600" name="Freeform 839"/>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601" name="Freeform 840"/>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602" name="Freeform 841"/>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603" name="Freeform 842"/>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604" name="Freeform 843"/>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605" name="Freeform 844"/>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606" name="Oval 845"/>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607" name="Oval 846"/>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608" name="Freeform 847"/>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609" name="Freeform 848"/>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610" name="Freeform 849"/>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611" name="Freeform 850"/>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612" name="Oval 851"/>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613" name="Oval 852"/>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12295" name="Group 853"/>
                <p:cNvGrpSpPr>
                  <a:grpSpLocks/>
                </p:cNvGrpSpPr>
                <p:nvPr/>
              </p:nvGrpSpPr>
              <p:grpSpPr bwMode="auto">
                <a:xfrm rot="-2724415">
                  <a:off x="1171" y="1299"/>
                  <a:ext cx="236" cy="229"/>
                  <a:chOff x="4270" y="2241"/>
                  <a:chExt cx="236" cy="229"/>
                </a:xfrm>
              </p:grpSpPr>
              <p:sp>
                <p:nvSpPr>
                  <p:cNvPr id="95540" name="Freeform 854"/>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541" name="Oval 855"/>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12296" name="Group 856"/>
                  <p:cNvGrpSpPr>
                    <a:grpSpLocks/>
                  </p:cNvGrpSpPr>
                  <p:nvPr/>
                </p:nvGrpSpPr>
                <p:grpSpPr bwMode="auto">
                  <a:xfrm rot="-165149">
                    <a:off x="4270" y="2263"/>
                    <a:ext cx="236" cy="207"/>
                    <a:chOff x="4264" y="2253"/>
                    <a:chExt cx="236" cy="207"/>
                  </a:xfrm>
                </p:grpSpPr>
                <p:sp>
                  <p:nvSpPr>
                    <p:cNvPr id="95543" name="Freeform 857"/>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544" name="Freeform 858"/>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545" name="Freeform 859"/>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546" name="Freeform 860"/>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547" name="Freeform 861"/>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548" name="Oval 862"/>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549" name="Oval 863"/>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550" name="Oval 864"/>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551" name="Freeform 865"/>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552" name="Freeform 866"/>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553" name="Freeform 867"/>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554" name="Freeform 868"/>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555" name="Freeform 869"/>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556" name="Freeform 870"/>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557" name="Freeform 871"/>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558" name="Freeform 872"/>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559" name="Oval 873"/>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560" name="Oval 874"/>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561" name="Oval 875"/>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562" name="Oval 876"/>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563" name="Freeform 877"/>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564" name="Freeform 878"/>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565" name="Freeform 879"/>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566" name="Freeform 880"/>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567" name="Freeform 881"/>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568" name="Freeform 882"/>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569" name="Oval 883"/>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570" name="Oval 884"/>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571" name="Freeform 885"/>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572" name="Freeform 886"/>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573" name="Freeform 887"/>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574" name="Freeform 888"/>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575" name="Oval 889"/>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576" name="Oval 890"/>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12298" name="Group 891"/>
                <p:cNvGrpSpPr>
                  <a:grpSpLocks/>
                </p:cNvGrpSpPr>
                <p:nvPr/>
              </p:nvGrpSpPr>
              <p:grpSpPr bwMode="auto">
                <a:xfrm rot="-3052245">
                  <a:off x="961" y="1338"/>
                  <a:ext cx="236" cy="229"/>
                  <a:chOff x="4270" y="2241"/>
                  <a:chExt cx="236" cy="229"/>
                </a:xfrm>
              </p:grpSpPr>
              <p:sp>
                <p:nvSpPr>
                  <p:cNvPr id="95503" name="Freeform 892"/>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504" name="Oval 893"/>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12299" name="Group 894"/>
                  <p:cNvGrpSpPr>
                    <a:grpSpLocks/>
                  </p:cNvGrpSpPr>
                  <p:nvPr/>
                </p:nvGrpSpPr>
                <p:grpSpPr bwMode="auto">
                  <a:xfrm rot="-165149">
                    <a:off x="4270" y="2263"/>
                    <a:ext cx="236" cy="207"/>
                    <a:chOff x="4264" y="2253"/>
                    <a:chExt cx="236" cy="207"/>
                  </a:xfrm>
                </p:grpSpPr>
                <p:sp>
                  <p:nvSpPr>
                    <p:cNvPr id="95506" name="Freeform 895"/>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507" name="Freeform 896"/>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508" name="Freeform 897"/>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509" name="Freeform 898"/>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510" name="Freeform 899"/>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511" name="Oval 900"/>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512" name="Oval 901"/>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513" name="Oval 902"/>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514" name="Freeform 903"/>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515" name="Freeform 904"/>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516" name="Freeform 905"/>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517" name="Freeform 906"/>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518" name="Freeform 907"/>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519" name="Freeform 908"/>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520" name="Freeform 909"/>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521" name="Freeform 910"/>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522" name="Oval 911"/>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523" name="Oval 912"/>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524" name="Oval 913"/>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525" name="Oval 914"/>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526" name="Freeform 915"/>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527" name="Freeform 916"/>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528" name="Freeform 917"/>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529" name="Freeform 918"/>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530" name="Freeform 919"/>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531" name="Freeform 920"/>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532" name="Oval 921"/>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533" name="Oval 922"/>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534" name="Freeform 923"/>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535" name="Freeform 924"/>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536" name="Freeform 925"/>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537" name="Freeform 926"/>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538" name="Oval 927"/>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539" name="Oval 928"/>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12300" name="Group 929"/>
                <p:cNvGrpSpPr>
                  <a:grpSpLocks/>
                </p:cNvGrpSpPr>
                <p:nvPr/>
              </p:nvGrpSpPr>
              <p:grpSpPr bwMode="auto">
                <a:xfrm rot="-3052245">
                  <a:off x="751" y="1386"/>
                  <a:ext cx="236" cy="229"/>
                  <a:chOff x="4270" y="2241"/>
                  <a:chExt cx="236" cy="229"/>
                </a:xfrm>
              </p:grpSpPr>
              <p:sp>
                <p:nvSpPr>
                  <p:cNvPr id="95466" name="Freeform 930"/>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467" name="Oval 931"/>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12302" name="Group 932"/>
                  <p:cNvGrpSpPr>
                    <a:grpSpLocks/>
                  </p:cNvGrpSpPr>
                  <p:nvPr/>
                </p:nvGrpSpPr>
                <p:grpSpPr bwMode="auto">
                  <a:xfrm rot="-165149">
                    <a:off x="4270" y="2263"/>
                    <a:ext cx="236" cy="207"/>
                    <a:chOff x="4264" y="2253"/>
                    <a:chExt cx="236" cy="207"/>
                  </a:xfrm>
                </p:grpSpPr>
                <p:sp>
                  <p:nvSpPr>
                    <p:cNvPr id="95469" name="Freeform 933"/>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470" name="Freeform 934"/>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471" name="Freeform 935"/>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472" name="Freeform 936"/>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473" name="Freeform 937"/>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474" name="Oval 938"/>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475" name="Oval 939"/>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476" name="Oval 940"/>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477" name="Freeform 941"/>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478" name="Freeform 942"/>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479" name="Freeform 943"/>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480" name="Freeform 944"/>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481" name="Freeform 945"/>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482" name="Freeform 946"/>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483" name="Freeform 947"/>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484" name="Freeform 948"/>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485" name="Oval 949"/>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486" name="Oval 950"/>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487" name="Oval 951"/>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488" name="Oval 952"/>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489" name="Freeform 953"/>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490" name="Freeform 954"/>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491" name="Freeform 955"/>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492" name="Freeform 956"/>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493" name="Freeform 957"/>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494" name="Freeform 958"/>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495" name="Oval 959"/>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496" name="Oval 960"/>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497" name="Freeform 961"/>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498" name="Freeform 962"/>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499" name="Freeform 963"/>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500" name="Freeform 964"/>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501" name="Oval 965"/>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502" name="Oval 966"/>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12303" name="Group 967"/>
                <p:cNvGrpSpPr>
                  <a:grpSpLocks/>
                </p:cNvGrpSpPr>
                <p:nvPr/>
              </p:nvGrpSpPr>
              <p:grpSpPr bwMode="auto">
                <a:xfrm rot="-3380795">
                  <a:off x="547" y="1443"/>
                  <a:ext cx="236" cy="229"/>
                  <a:chOff x="4270" y="2241"/>
                  <a:chExt cx="236" cy="229"/>
                </a:xfrm>
              </p:grpSpPr>
              <p:sp>
                <p:nvSpPr>
                  <p:cNvPr id="95429" name="Freeform 968"/>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430" name="Oval 969"/>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12304" name="Group 970"/>
                  <p:cNvGrpSpPr>
                    <a:grpSpLocks/>
                  </p:cNvGrpSpPr>
                  <p:nvPr/>
                </p:nvGrpSpPr>
                <p:grpSpPr bwMode="auto">
                  <a:xfrm rot="-165149">
                    <a:off x="4270" y="2263"/>
                    <a:ext cx="236" cy="207"/>
                    <a:chOff x="4264" y="2253"/>
                    <a:chExt cx="236" cy="207"/>
                  </a:xfrm>
                </p:grpSpPr>
                <p:sp>
                  <p:nvSpPr>
                    <p:cNvPr id="95432" name="Freeform 971"/>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433" name="Freeform 972"/>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434" name="Freeform 973"/>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435" name="Freeform 974"/>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436" name="Freeform 975"/>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437" name="Oval 976"/>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438" name="Oval 977"/>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439" name="Oval 978"/>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440" name="Freeform 979"/>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441" name="Freeform 980"/>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442" name="Freeform 981"/>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443" name="Freeform 982"/>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444" name="Freeform 983"/>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445" name="Freeform 984"/>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446" name="Freeform 985"/>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447" name="Freeform 986"/>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448" name="Oval 987"/>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449" name="Oval 988"/>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450" name="Oval 989"/>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451" name="Oval 990"/>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452" name="Freeform 991"/>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453" name="Freeform 992"/>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454" name="Freeform 993"/>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455" name="Freeform 994"/>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456" name="Freeform 995"/>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457" name="Freeform 996"/>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458" name="Oval 997"/>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459" name="Oval 998"/>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460" name="Freeform 999"/>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461" name="Freeform 1000"/>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462" name="Freeform 1001"/>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463" name="Freeform 1002"/>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464" name="Oval 1003"/>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465" name="Oval 1004"/>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12306" name="Group 1005"/>
                <p:cNvGrpSpPr>
                  <a:grpSpLocks/>
                </p:cNvGrpSpPr>
                <p:nvPr/>
              </p:nvGrpSpPr>
              <p:grpSpPr bwMode="auto">
                <a:xfrm rot="-3500211">
                  <a:off x="346" y="1515"/>
                  <a:ext cx="236" cy="229"/>
                  <a:chOff x="4270" y="2241"/>
                  <a:chExt cx="236" cy="229"/>
                </a:xfrm>
              </p:grpSpPr>
              <p:sp>
                <p:nvSpPr>
                  <p:cNvPr id="95392" name="Freeform 1006"/>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393" name="Oval 1007"/>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12308" name="Group 1008"/>
                  <p:cNvGrpSpPr>
                    <a:grpSpLocks/>
                  </p:cNvGrpSpPr>
                  <p:nvPr/>
                </p:nvGrpSpPr>
                <p:grpSpPr bwMode="auto">
                  <a:xfrm rot="-165149">
                    <a:off x="4270" y="2263"/>
                    <a:ext cx="236" cy="207"/>
                    <a:chOff x="4264" y="2253"/>
                    <a:chExt cx="236" cy="207"/>
                  </a:xfrm>
                </p:grpSpPr>
                <p:sp>
                  <p:nvSpPr>
                    <p:cNvPr id="95395" name="Freeform 1009"/>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396" name="Freeform 1010"/>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397" name="Freeform 1011"/>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398" name="Freeform 1012"/>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399" name="Freeform 1013"/>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400" name="Oval 1014"/>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401" name="Oval 1015"/>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402" name="Oval 1016"/>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403" name="Freeform 1017"/>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404" name="Freeform 1018"/>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405" name="Freeform 1019"/>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406" name="Freeform 1020"/>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407" name="Freeform 1021"/>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408" name="Freeform 1022"/>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409" name="Freeform 1023"/>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410" name="Freeform 1024"/>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411" name="Oval 1025"/>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412" name="Oval 1026"/>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413" name="Oval 1027"/>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414" name="Oval 1028"/>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415" name="Freeform 1029"/>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416" name="Freeform 1030"/>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417" name="Freeform 1031"/>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418" name="Freeform 1032"/>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419" name="Freeform 1033"/>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420" name="Freeform 1034"/>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421" name="Oval 1035"/>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422" name="Oval 1036"/>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423" name="Freeform 1037"/>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424" name="Freeform 1038"/>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425" name="Freeform 1039"/>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426" name="Freeform 1040"/>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427" name="Oval 1041"/>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428" name="Oval 1042"/>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12309" name="Group 1043"/>
                <p:cNvGrpSpPr>
                  <a:grpSpLocks/>
                </p:cNvGrpSpPr>
                <p:nvPr/>
              </p:nvGrpSpPr>
              <p:grpSpPr bwMode="auto">
                <a:xfrm rot="-3768505">
                  <a:off x="146" y="1599"/>
                  <a:ext cx="236" cy="229"/>
                  <a:chOff x="4270" y="2241"/>
                  <a:chExt cx="236" cy="229"/>
                </a:xfrm>
              </p:grpSpPr>
              <p:sp>
                <p:nvSpPr>
                  <p:cNvPr id="95355" name="Freeform 1044"/>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356" name="Oval 1045"/>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12311" name="Group 1046"/>
                  <p:cNvGrpSpPr>
                    <a:grpSpLocks/>
                  </p:cNvGrpSpPr>
                  <p:nvPr/>
                </p:nvGrpSpPr>
                <p:grpSpPr bwMode="auto">
                  <a:xfrm rot="-165149">
                    <a:off x="4270" y="2263"/>
                    <a:ext cx="236" cy="207"/>
                    <a:chOff x="4264" y="2253"/>
                    <a:chExt cx="236" cy="207"/>
                  </a:xfrm>
                </p:grpSpPr>
                <p:sp>
                  <p:nvSpPr>
                    <p:cNvPr id="95358" name="Freeform 1047"/>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359" name="Freeform 1048"/>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360" name="Freeform 1049"/>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361" name="Freeform 1050"/>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362" name="Freeform 1051"/>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363" name="Oval 1052"/>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364" name="Oval 1053"/>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365" name="Oval 1054"/>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366" name="Freeform 1055"/>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367" name="Freeform 1056"/>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368" name="Freeform 1057"/>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369" name="Freeform 1058"/>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370" name="Freeform 1059"/>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371" name="Freeform 1060"/>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372" name="Freeform 1061"/>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373" name="Freeform 1062"/>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374" name="Oval 1063"/>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375" name="Oval 1064"/>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376" name="Oval 1065"/>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377" name="Oval 1066"/>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378" name="Freeform 1067"/>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379" name="Freeform 1068"/>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380" name="Freeform 1069"/>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381" name="Freeform 1070"/>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382" name="Freeform 1071"/>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383" name="Freeform 1072"/>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384" name="Oval 1073"/>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385" name="Oval 1074"/>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386" name="Freeform 1075"/>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387" name="Freeform 1076"/>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388" name="Freeform 1077"/>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389" name="Freeform 1078"/>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390" name="Oval 1079"/>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391" name="Oval 1080"/>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nvGrpSpPr>
                <p:cNvPr id="12315" name="Group 1081"/>
                <p:cNvGrpSpPr>
                  <a:grpSpLocks/>
                </p:cNvGrpSpPr>
                <p:nvPr/>
              </p:nvGrpSpPr>
              <p:grpSpPr bwMode="auto">
                <a:xfrm rot="-3888029">
                  <a:off x="-46" y="1698"/>
                  <a:ext cx="236" cy="229"/>
                  <a:chOff x="4270" y="2241"/>
                  <a:chExt cx="236" cy="229"/>
                </a:xfrm>
              </p:grpSpPr>
              <p:sp>
                <p:nvSpPr>
                  <p:cNvPr id="95318" name="Freeform 1082"/>
                  <p:cNvSpPr>
                    <a:spLocks noChangeAspect="1"/>
                  </p:cNvSpPr>
                  <p:nvPr/>
                </p:nvSpPr>
                <p:spPr bwMode="auto">
                  <a:xfrm rot="1301254">
                    <a:off x="4322" y="226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319" name="Oval 1083"/>
                  <p:cNvSpPr>
                    <a:spLocks noChangeAspect="1" noChangeArrowheads="1"/>
                  </p:cNvSpPr>
                  <p:nvPr/>
                </p:nvSpPr>
                <p:spPr bwMode="auto">
                  <a:xfrm rot="2501255">
                    <a:off x="4330" y="224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nvGrpSpPr>
                  <p:cNvPr id="12316" name="Group 1084"/>
                  <p:cNvGrpSpPr>
                    <a:grpSpLocks/>
                  </p:cNvGrpSpPr>
                  <p:nvPr/>
                </p:nvGrpSpPr>
                <p:grpSpPr bwMode="auto">
                  <a:xfrm rot="-165149">
                    <a:off x="4270" y="2263"/>
                    <a:ext cx="236" cy="207"/>
                    <a:chOff x="4264" y="2253"/>
                    <a:chExt cx="236" cy="207"/>
                  </a:xfrm>
                </p:grpSpPr>
                <p:sp>
                  <p:nvSpPr>
                    <p:cNvPr id="95321" name="Freeform 1085"/>
                    <p:cNvSpPr>
                      <a:spLocks noChangeAspect="1"/>
                    </p:cNvSpPr>
                    <p:nvPr/>
                  </p:nvSpPr>
                  <p:spPr bwMode="auto">
                    <a:xfrm rot="1301254">
                      <a:off x="4331" y="225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322" name="Freeform 1086"/>
                    <p:cNvSpPr>
                      <a:spLocks noChangeAspect="1"/>
                    </p:cNvSpPr>
                    <p:nvPr/>
                  </p:nvSpPr>
                  <p:spPr bwMode="auto">
                    <a:xfrm rot="1301254">
                      <a:off x="4347" y="227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323" name="Freeform 1087"/>
                    <p:cNvSpPr>
                      <a:spLocks noChangeAspect="1"/>
                    </p:cNvSpPr>
                    <p:nvPr/>
                  </p:nvSpPr>
                  <p:spPr bwMode="auto">
                    <a:xfrm rot="1301254">
                      <a:off x="4358" y="228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324" name="Freeform 1088"/>
                    <p:cNvSpPr>
                      <a:spLocks noChangeAspect="1"/>
                    </p:cNvSpPr>
                    <p:nvPr/>
                  </p:nvSpPr>
                  <p:spPr bwMode="auto">
                    <a:xfrm rot="1301254">
                      <a:off x="4375" y="229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325" name="Freeform 1089"/>
                    <p:cNvSpPr>
                      <a:spLocks noChangeAspect="1"/>
                    </p:cNvSpPr>
                    <p:nvPr/>
                  </p:nvSpPr>
                  <p:spPr bwMode="auto">
                    <a:xfrm rot="1301254">
                      <a:off x="4385" y="230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326" name="Oval 1090"/>
                    <p:cNvSpPr>
                      <a:spLocks noChangeAspect="1" noChangeArrowheads="1"/>
                    </p:cNvSpPr>
                    <p:nvPr/>
                  </p:nvSpPr>
                  <p:spPr bwMode="auto">
                    <a:xfrm rot="2501255">
                      <a:off x="4355" y="225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327" name="Oval 1091"/>
                    <p:cNvSpPr>
                      <a:spLocks noChangeAspect="1" noChangeArrowheads="1"/>
                    </p:cNvSpPr>
                    <p:nvPr/>
                  </p:nvSpPr>
                  <p:spPr bwMode="auto">
                    <a:xfrm rot="2501255">
                      <a:off x="4382" y="227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328" name="Oval 1092"/>
                    <p:cNvSpPr>
                      <a:spLocks noChangeAspect="1" noChangeArrowheads="1"/>
                    </p:cNvSpPr>
                    <p:nvPr/>
                  </p:nvSpPr>
                  <p:spPr bwMode="auto">
                    <a:xfrm rot="2501255">
                      <a:off x="4409" y="2299"/>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329" name="Freeform 1093"/>
                    <p:cNvSpPr>
                      <a:spLocks noChangeAspect="1"/>
                    </p:cNvSpPr>
                    <p:nvPr/>
                  </p:nvSpPr>
                  <p:spPr bwMode="auto">
                    <a:xfrm rot="1301254">
                      <a:off x="4401" y="2319"/>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330" name="Freeform 1094"/>
                    <p:cNvSpPr>
                      <a:spLocks noChangeAspect="1"/>
                    </p:cNvSpPr>
                    <p:nvPr/>
                  </p:nvSpPr>
                  <p:spPr bwMode="auto">
                    <a:xfrm rot="1301254">
                      <a:off x="4412" y="232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331" name="Freeform 1095"/>
                    <p:cNvSpPr>
                      <a:spLocks noChangeAspect="1"/>
                    </p:cNvSpPr>
                    <p:nvPr/>
                  </p:nvSpPr>
                  <p:spPr bwMode="auto">
                    <a:xfrm rot="-9498746">
                      <a:off x="4304" y="2293"/>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332" name="Freeform 1096"/>
                    <p:cNvSpPr>
                      <a:spLocks noChangeAspect="1"/>
                    </p:cNvSpPr>
                    <p:nvPr/>
                  </p:nvSpPr>
                  <p:spPr bwMode="auto">
                    <a:xfrm rot="-9498746">
                      <a:off x="4294" y="228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333" name="Freeform 1097"/>
                    <p:cNvSpPr>
                      <a:spLocks noChangeAspect="1"/>
                    </p:cNvSpPr>
                    <p:nvPr/>
                  </p:nvSpPr>
                  <p:spPr bwMode="auto">
                    <a:xfrm rot="-9498746">
                      <a:off x="4331" y="2317"/>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334" name="Freeform 1098"/>
                    <p:cNvSpPr>
                      <a:spLocks noChangeAspect="1"/>
                    </p:cNvSpPr>
                    <p:nvPr/>
                  </p:nvSpPr>
                  <p:spPr bwMode="auto">
                    <a:xfrm rot="-9498746">
                      <a:off x="4320" y="230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335" name="Freeform 1099"/>
                    <p:cNvSpPr>
                      <a:spLocks noChangeAspect="1"/>
                    </p:cNvSpPr>
                    <p:nvPr/>
                  </p:nvSpPr>
                  <p:spPr bwMode="auto">
                    <a:xfrm rot="-9498746">
                      <a:off x="4359" y="234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336" name="Freeform 1100"/>
                    <p:cNvSpPr>
                      <a:spLocks noChangeAspect="1"/>
                    </p:cNvSpPr>
                    <p:nvPr/>
                  </p:nvSpPr>
                  <p:spPr bwMode="auto">
                    <a:xfrm rot="-9498746">
                      <a:off x="4348" y="2332"/>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337" name="Oval 1101"/>
                    <p:cNvSpPr>
                      <a:spLocks noChangeAspect="1" noChangeArrowheads="1"/>
                    </p:cNvSpPr>
                    <p:nvPr/>
                  </p:nvSpPr>
                  <p:spPr bwMode="auto">
                    <a:xfrm rot="-8298745">
                      <a:off x="4264" y="2313"/>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338" name="Oval 1102"/>
                    <p:cNvSpPr>
                      <a:spLocks noChangeAspect="1" noChangeArrowheads="1"/>
                    </p:cNvSpPr>
                    <p:nvPr/>
                  </p:nvSpPr>
                  <p:spPr bwMode="auto">
                    <a:xfrm rot="-8298745">
                      <a:off x="4291" y="233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339" name="Oval 1103"/>
                    <p:cNvSpPr>
                      <a:spLocks noChangeAspect="1" noChangeArrowheads="1"/>
                    </p:cNvSpPr>
                    <p:nvPr/>
                  </p:nvSpPr>
                  <p:spPr bwMode="auto">
                    <a:xfrm rot="-8298745">
                      <a:off x="4319" y="2360"/>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340" name="Oval 1104"/>
                    <p:cNvSpPr>
                      <a:spLocks noChangeAspect="1" noChangeArrowheads="1"/>
                    </p:cNvSpPr>
                    <p:nvPr/>
                  </p:nvSpPr>
                  <p:spPr bwMode="auto">
                    <a:xfrm rot="-8298745">
                      <a:off x="4346" y="2384"/>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341" name="Freeform 1105"/>
                    <p:cNvSpPr>
                      <a:spLocks noChangeAspect="1"/>
                    </p:cNvSpPr>
                    <p:nvPr/>
                  </p:nvSpPr>
                  <p:spPr bwMode="auto">
                    <a:xfrm rot="-9498746">
                      <a:off x="4386" y="236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342" name="Freeform 1106"/>
                    <p:cNvSpPr>
                      <a:spLocks noChangeAspect="1"/>
                    </p:cNvSpPr>
                    <p:nvPr/>
                  </p:nvSpPr>
                  <p:spPr bwMode="auto">
                    <a:xfrm rot="-9498746">
                      <a:off x="4376" y="235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343" name="Freeform 1107"/>
                    <p:cNvSpPr>
                      <a:spLocks noChangeAspect="1"/>
                    </p:cNvSpPr>
                    <p:nvPr/>
                  </p:nvSpPr>
                  <p:spPr bwMode="auto">
                    <a:xfrm rot="1301254">
                      <a:off x="4428" y="234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344" name="Freeform 1108"/>
                    <p:cNvSpPr>
                      <a:spLocks noChangeAspect="1"/>
                    </p:cNvSpPr>
                    <p:nvPr/>
                  </p:nvSpPr>
                  <p:spPr bwMode="auto">
                    <a:xfrm rot="1301254">
                      <a:off x="4439" y="235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345" name="Freeform 1109"/>
                    <p:cNvSpPr>
                      <a:spLocks noChangeAspect="1"/>
                    </p:cNvSpPr>
                    <p:nvPr/>
                  </p:nvSpPr>
                  <p:spPr bwMode="auto">
                    <a:xfrm rot="1301254">
                      <a:off x="4455" y="2365"/>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346" name="Freeform 1110"/>
                    <p:cNvSpPr>
                      <a:spLocks noChangeAspect="1"/>
                    </p:cNvSpPr>
                    <p:nvPr/>
                  </p:nvSpPr>
                  <p:spPr bwMode="auto">
                    <a:xfrm rot="1301254">
                      <a:off x="4466" y="2374"/>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347" name="Oval 1111"/>
                    <p:cNvSpPr>
                      <a:spLocks noChangeAspect="1" noChangeArrowheads="1"/>
                    </p:cNvSpPr>
                    <p:nvPr/>
                  </p:nvSpPr>
                  <p:spPr bwMode="auto">
                    <a:xfrm rot="2501255">
                      <a:off x="4436" y="2322"/>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348" name="Oval 1112"/>
                    <p:cNvSpPr>
                      <a:spLocks noChangeAspect="1" noChangeArrowheads="1"/>
                    </p:cNvSpPr>
                    <p:nvPr/>
                  </p:nvSpPr>
                  <p:spPr bwMode="auto">
                    <a:xfrm rot="2501255">
                      <a:off x="4463" y="2346"/>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349" name="Freeform 1113"/>
                    <p:cNvSpPr>
                      <a:spLocks noChangeAspect="1"/>
                    </p:cNvSpPr>
                    <p:nvPr/>
                  </p:nvSpPr>
                  <p:spPr bwMode="auto">
                    <a:xfrm rot="-9498746">
                      <a:off x="4413" y="2386"/>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350" name="Freeform 1114"/>
                    <p:cNvSpPr>
                      <a:spLocks noChangeAspect="1"/>
                    </p:cNvSpPr>
                    <p:nvPr/>
                  </p:nvSpPr>
                  <p:spPr bwMode="auto">
                    <a:xfrm rot="-9498746">
                      <a:off x="4402" y="2378"/>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351" name="Freeform 1115"/>
                    <p:cNvSpPr>
                      <a:spLocks noChangeAspect="1"/>
                    </p:cNvSpPr>
                    <p:nvPr/>
                  </p:nvSpPr>
                  <p:spPr bwMode="auto">
                    <a:xfrm rot="-9498746">
                      <a:off x="4439" y="2410"/>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352" name="Freeform 1116"/>
                    <p:cNvSpPr>
                      <a:spLocks noChangeAspect="1"/>
                    </p:cNvSpPr>
                    <p:nvPr/>
                  </p:nvSpPr>
                  <p:spPr bwMode="auto">
                    <a:xfrm rot="-9498746">
                      <a:off x="4428" y="2401"/>
                      <a:ext cx="6" cy="32"/>
                    </a:xfrm>
                    <a:custGeom>
                      <a:avLst/>
                      <a:gdLst>
                        <a:gd name="T0" fmla="*/ 2 w 12"/>
                        <a:gd name="T1" fmla="*/ 0 h 46"/>
                        <a:gd name="T2" fmla="*/ 1 w 12"/>
                        <a:gd name="T3" fmla="*/ 6 h 46"/>
                        <a:gd name="T4" fmla="*/ 1 w 12"/>
                        <a:gd name="T5" fmla="*/ 12 h 46"/>
                        <a:gd name="T6" fmla="*/ 0 w 12"/>
                        <a:gd name="T7" fmla="*/ 15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12" y="0"/>
                          </a:moveTo>
                          <a:cubicBezTo>
                            <a:pt x="7" y="5"/>
                            <a:pt x="3" y="10"/>
                            <a:pt x="2" y="16"/>
                          </a:cubicBezTo>
                          <a:cubicBezTo>
                            <a:pt x="1" y="22"/>
                            <a:pt x="8" y="31"/>
                            <a:pt x="8" y="36"/>
                          </a:cubicBezTo>
                          <a:cubicBezTo>
                            <a:pt x="8" y="41"/>
                            <a:pt x="1" y="45"/>
                            <a:pt x="0" y="46"/>
                          </a:cubicBezTo>
                        </a:path>
                      </a:pathLst>
                    </a:custGeom>
                    <a:noFill/>
                    <a:ln w="6350">
                      <a:solidFill>
                        <a:srgbClr val="CC0000"/>
                      </a:solidFill>
                      <a:round/>
                      <a:headEnd/>
                      <a:tailEnd/>
                    </a:ln>
                  </p:spPr>
                  <p:txBody>
                    <a:bodyPr>
                      <a:prstTxWarp prst="textNoShape">
                        <a:avLst/>
                      </a:prstTxWarp>
                    </a:bodyPr>
                    <a:lstStyle/>
                    <a:p>
                      <a:endParaRPr lang="es-ES"/>
                    </a:p>
                  </p:txBody>
                </p:sp>
                <p:sp>
                  <p:nvSpPr>
                    <p:cNvPr id="95353" name="Oval 1117"/>
                    <p:cNvSpPr>
                      <a:spLocks noChangeAspect="1" noChangeArrowheads="1"/>
                    </p:cNvSpPr>
                    <p:nvPr/>
                  </p:nvSpPr>
                  <p:spPr bwMode="auto">
                    <a:xfrm rot="-8298745">
                      <a:off x="4372" y="2407"/>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sp>
                  <p:nvSpPr>
                    <p:cNvPr id="95354" name="Oval 1118"/>
                    <p:cNvSpPr>
                      <a:spLocks noChangeAspect="1" noChangeArrowheads="1"/>
                    </p:cNvSpPr>
                    <p:nvPr/>
                  </p:nvSpPr>
                  <p:spPr bwMode="auto">
                    <a:xfrm rot="-8298745">
                      <a:off x="4399" y="2431"/>
                      <a:ext cx="37" cy="29"/>
                    </a:xfrm>
                    <a:prstGeom prst="ellipse">
                      <a:avLst/>
                    </a:prstGeom>
                    <a:gradFill rotWithShape="1">
                      <a:gsLst>
                        <a:gs pos="0">
                          <a:srgbClr val="A36B05"/>
                        </a:gs>
                        <a:gs pos="100000">
                          <a:srgbClr val="4B3202"/>
                        </a:gs>
                      </a:gsLst>
                      <a:path path="shape">
                        <a:fillToRect l="50000" t="50000" r="50000" b="50000"/>
                      </a:path>
                    </a:gradFill>
                    <a:ln w="9525">
                      <a:noFill/>
                      <a:round/>
                      <a:headEnd/>
                      <a:tailEnd/>
                    </a:ln>
                  </p:spPr>
                  <p:txBody>
                    <a:bodyPr wrap="none" anchor="ctr">
                      <a:prstTxWarp prst="textNoShape">
                        <a:avLst/>
                      </a:prstTxWarp>
                    </a:bodyPr>
                    <a:lstStyle/>
                    <a:p>
                      <a:endParaRPr lang="es-ES"/>
                    </a:p>
                  </p:txBody>
                </p:sp>
              </p:grpSp>
            </p:grpSp>
          </p:grpSp>
        </p:grpSp>
        <p:sp>
          <p:nvSpPr>
            <p:cNvPr id="95253" name="AutoShape 1119"/>
            <p:cNvSpPr>
              <a:spLocks noChangeArrowheads="1"/>
            </p:cNvSpPr>
            <p:nvPr/>
          </p:nvSpPr>
          <p:spPr bwMode="auto">
            <a:xfrm rot="10800000">
              <a:off x="1154" y="1834"/>
              <a:ext cx="2398" cy="1557"/>
            </a:xfrm>
            <a:custGeom>
              <a:avLst/>
              <a:gdLst>
                <a:gd name="T0" fmla="*/ 3 w 21600"/>
                <a:gd name="T1" fmla="*/ 0 h 21600"/>
                <a:gd name="T2" fmla="*/ 2 w 21600"/>
                <a:gd name="T3" fmla="*/ 1 h 21600"/>
                <a:gd name="T4" fmla="*/ 1 w 21600"/>
                <a:gd name="T5" fmla="*/ 0 h 21600"/>
                <a:gd name="T6" fmla="*/ 2 w 21600"/>
                <a:gd name="T7" fmla="*/ 0 h 21600"/>
                <a:gd name="T8" fmla="*/ 0 60000 65536"/>
                <a:gd name="T9" fmla="*/ 0 60000 65536"/>
                <a:gd name="T10" fmla="*/ 0 60000 65536"/>
                <a:gd name="T11" fmla="*/ 0 60000 65536"/>
                <a:gd name="T12" fmla="*/ 6711 w 21600"/>
                <a:gd name="T13" fmla="*/ 6714 h 21600"/>
                <a:gd name="T14" fmla="*/ 14889 w 21600"/>
                <a:gd name="T15" fmla="*/ 14886 h 21600"/>
              </a:gdLst>
              <a:ahLst/>
              <a:cxnLst>
                <a:cxn ang="T8">
                  <a:pos x="T0" y="T1"/>
                </a:cxn>
                <a:cxn ang="T9">
                  <a:pos x="T2" y="T3"/>
                </a:cxn>
                <a:cxn ang="T10">
                  <a:pos x="T4" y="T5"/>
                </a:cxn>
                <a:cxn ang="T11">
                  <a:pos x="T6" y="T7"/>
                </a:cxn>
              </a:cxnLst>
              <a:rect l="T12" t="T13" r="T14" b="T15"/>
              <a:pathLst>
                <a:path w="21600" h="21600">
                  <a:moveTo>
                    <a:pt x="0" y="0"/>
                  </a:moveTo>
                  <a:lnTo>
                    <a:pt x="9828" y="21600"/>
                  </a:lnTo>
                  <a:lnTo>
                    <a:pt x="11772" y="21600"/>
                  </a:lnTo>
                  <a:lnTo>
                    <a:pt x="21600" y="0"/>
                  </a:lnTo>
                  <a:close/>
                </a:path>
              </a:pathLst>
            </a:custGeom>
            <a:gradFill rotWithShape="1">
              <a:gsLst>
                <a:gs pos="0">
                  <a:srgbClr val="FFFF9E">
                    <a:alpha val="10001"/>
                  </a:srgbClr>
                </a:gs>
                <a:gs pos="100000">
                  <a:srgbClr val="FFFF00">
                    <a:alpha val="87000"/>
                  </a:srgbClr>
                </a:gs>
              </a:gsLst>
              <a:lin ang="5400000" scaled="1"/>
            </a:gradFill>
            <a:ln w="9525">
              <a:noFill/>
              <a:miter lim="800000"/>
              <a:headEnd/>
              <a:tailEnd/>
            </a:ln>
          </p:spPr>
          <p:txBody>
            <a:bodyPr wrap="none" anchor="ctr">
              <a:prstTxWarp prst="textNoShape">
                <a:avLst/>
              </a:prstTxWarp>
            </a:bodyPr>
            <a:lstStyle/>
            <a:p>
              <a:endParaRPr lang="es-ES"/>
            </a:p>
          </p:txBody>
        </p:sp>
        <p:grpSp>
          <p:nvGrpSpPr>
            <p:cNvPr id="12318" name="Group 1120"/>
            <p:cNvGrpSpPr>
              <a:grpSpLocks/>
            </p:cNvGrpSpPr>
            <p:nvPr/>
          </p:nvGrpSpPr>
          <p:grpSpPr bwMode="auto">
            <a:xfrm>
              <a:off x="1946" y="1118"/>
              <a:ext cx="897" cy="857"/>
              <a:chOff x="360" y="1886"/>
              <a:chExt cx="897" cy="857"/>
            </a:xfrm>
          </p:grpSpPr>
          <p:grpSp>
            <p:nvGrpSpPr>
              <p:cNvPr id="12323" name="Group 1121"/>
              <p:cNvGrpSpPr>
                <a:grpSpLocks/>
              </p:cNvGrpSpPr>
              <p:nvPr/>
            </p:nvGrpSpPr>
            <p:grpSpPr bwMode="auto">
              <a:xfrm rot="1962831">
                <a:off x="360" y="1983"/>
                <a:ext cx="576" cy="760"/>
                <a:chOff x="1552" y="1966"/>
                <a:chExt cx="315" cy="436"/>
              </a:xfrm>
            </p:grpSpPr>
            <p:sp>
              <p:nvSpPr>
                <p:cNvPr id="12334" name="Freeform 1122"/>
                <p:cNvSpPr>
                  <a:spLocks/>
                </p:cNvSpPr>
                <p:nvPr/>
              </p:nvSpPr>
              <p:spPr bwMode="auto">
                <a:xfrm rot="947782">
                  <a:off x="1551" y="1983"/>
                  <a:ext cx="315" cy="419"/>
                </a:xfrm>
                <a:custGeom>
                  <a:avLst/>
                  <a:gdLst>
                    <a:gd name="T0" fmla="*/ 297 w 315"/>
                    <a:gd name="T1" fmla="*/ 418 h 419"/>
                    <a:gd name="T2" fmla="*/ 273 w 315"/>
                    <a:gd name="T3" fmla="*/ 406 h 419"/>
                    <a:gd name="T4" fmla="*/ 261 w 315"/>
                    <a:gd name="T5" fmla="*/ 370 h 419"/>
                    <a:gd name="T6" fmla="*/ 240 w 315"/>
                    <a:gd name="T7" fmla="*/ 339 h 419"/>
                    <a:gd name="T8" fmla="*/ 240 w 315"/>
                    <a:gd name="T9" fmla="*/ 270 h 419"/>
                    <a:gd name="T10" fmla="*/ 216 w 315"/>
                    <a:gd name="T11" fmla="*/ 248 h 419"/>
                    <a:gd name="T12" fmla="*/ 156 w 315"/>
                    <a:gd name="T13" fmla="*/ 200 h 419"/>
                    <a:gd name="T14" fmla="*/ 125 w 315"/>
                    <a:gd name="T15" fmla="*/ 166 h 419"/>
                    <a:gd name="T16" fmla="*/ 38 w 315"/>
                    <a:gd name="T17" fmla="*/ 152 h 419"/>
                    <a:gd name="T18" fmla="*/ 5 w 315"/>
                    <a:gd name="T19" fmla="*/ 130 h 419"/>
                    <a:gd name="T20" fmla="*/ 7 w 315"/>
                    <a:gd name="T21" fmla="*/ 82 h 419"/>
                    <a:gd name="T22" fmla="*/ 19 w 315"/>
                    <a:gd name="T23" fmla="*/ 63 h 419"/>
                    <a:gd name="T24" fmla="*/ 21 w 315"/>
                    <a:gd name="T25" fmla="*/ 18 h 419"/>
                    <a:gd name="T26" fmla="*/ 74 w 315"/>
                    <a:gd name="T27" fmla="*/ 3 h 419"/>
                    <a:gd name="T28" fmla="*/ 108 w 315"/>
                    <a:gd name="T29" fmla="*/ 37 h 419"/>
                    <a:gd name="T30" fmla="*/ 110 w 315"/>
                    <a:gd name="T31" fmla="*/ 80 h 419"/>
                    <a:gd name="T32" fmla="*/ 129 w 315"/>
                    <a:gd name="T33" fmla="*/ 130 h 419"/>
                    <a:gd name="T34" fmla="*/ 209 w 315"/>
                    <a:gd name="T35" fmla="*/ 193 h 419"/>
                    <a:gd name="T36" fmla="*/ 266 w 315"/>
                    <a:gd name="T37" fmla="*/ 246 h 419"/>
                    <a:gd name="T38" fmla="*/ 281 w 315"/>
                    <a:gd name="T39" fmla="*/ 267 h 419"/>
                    <a:gd name="T40" fmla="*/ 285 w 315"/>
                    <a:gd name="T41" fmla="*/ 322 h 419"/>
                    <a:gd name="T42" fmla="*/ 309 w 315"/>
                    <a:gd name="T43" fmla="*/ 368 h 419"/>
                    <a:gd name="T44" fmla="*/ 312 w 315"/>
                    <a:gd name="T45" fmla="*/ 411 h 419"/>
                    <a:gd name="T46" fmla="*/ 297 w 315"/>
                    <a:gd name="T47" fmla="*/ 418 h 41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15"/>
                    <a:gd name="T73" fmla="*/ 0 h 419"/>
                    <a:gd name="T74" fmla="*/ 315 w 315"/>
                    <a:gd name="T75" fmla="*/ 419 h 41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15" h="419">
                      <a:moveTo>
                        <a:pt x="297" y="418"/>
                      </a:moveTo>
                      <a:cubicBezTo>
                        <a:pt x="291" y="417"/>
                        <a:pt x="279" y="414"/>
                        <a:pt x="273" y="406"/>
                      </a:cubicBezTo>
                      <a:cubicBezTo>
                        <a:pt x="267" y="398"/>
                        <a:pt x="266" y="381"/>
                        <a:pt x="261" y="370"/>
                      </a:cubicBezTo>
                      <a:cubicBezTo>
                        <a:pt x="256" y="359"/>
                        <a:pt x="243" y="356"/>
                        <a:pt x="240" y="339"/>
                      </a:cubicBezTo>
                      <a:cubicBezTo>
                        <a:pt x="237" y="322"/>
                        <a:pt x="244" y="285"/>
                        <a:pt x="240" y="270"/>
                      </a:cubicBezTo>
                      <a:cubicBezTo>
                        <a:pt x="236" y="255"/>
                        <a:pt x="230" y="260"/>
                        <a:pt x="216" y="248"/>
                      </a:cubicBezTo>
                      <a:cubicBezTo>
                        <a:pt x="202" y="236"/>
                        <a:pt x="171" y="214"/>
                        <a:pt x="156" y="200"/>
                      </a:cubicBezTo>
                      <a:cubicBezTo>
                        <a:pt x="141" y="186"/>
                        <a:pt x="145" y="174"/>
                        <a:pt x="125" y="166"/>
                      </a:cubicBezTo>
                      <a:cubicBezTo>
                        <a:pt x="105" y="158"/>
                        <a:pt x="58" y="158"/>
                        <a:pt x="38" y="152"/>
                      </a:cubicBezTo>
                      <a:cubicBezTo>
                        <a:pt x="18" y="146"/>
                        <a:pt x="10" y="142"/>
                        <a:pt x="5" y="130"/>
                      </a:cubicBezTo>
                      <a:cubicBezTo>
                        <a:pt x="0" y="118"/>
                        <a:pt x="5" y="93"/>
                        <a:pt x="7" y="82"/>
                      </a:cubicBezTo>
                      <a:cubicBezTo>
                        <a:pt x="9" y="71"/>
                        <a:pt x="17" y="74"/>
                        <a:pt x="19" y="63"/>
                      </a:cubicBezTo>
                      <a:cubicBezTo>
                        <a:pt x="21" y="52"/>
                        <a:pt x="12" y="28"/>
                        <a:pt x="21" y="18"/>
                      </a:cubicBezTo>
                      <a:cubicBezTo>
                        <a:pt x="30" y="8"/>
                        <a:pt x="60" y="0"/>
                        <a:pt x="74" y="3"/>
                      </a:cubicBezTo>
                      <a:cubicBezTo>
                        <a:pt x="88" y="6"/>
                        <a:pt x="102" y="24"/>
                        <a:pt x="108" y="37"/>
                      </a:cubicBezTo>
                      <a:cubicBezTo>
                        <a:pt x="114" y="50"/>
                        <a:pt x="107" y="65"/>
                        <a:pt x="110" y="80"/>
                      </a:cubicBezTo>
                      <a:cubicBezTo>
                        <a:pt x="113" y="95"/>
                        <a:pt x="113" y="111"/>
                        <a:pt x="129" y="130"/>
                      </a:cubicBezTo>
                      <a:cubicBezTo>
                        <a:pt x="145" y="149"/>
                        <a:pt x="186" y="174"/>
                        <a:pt x="209" y="193"/>
                      </a:cubicBezTo>
                      <a:cubicBezTo>
                        <a:pt x="232" y="212"/>
                        <a:pt x="254" y="234"/>
                        <a:pt x="266" y="246"/>
                      </a:cubicBezTo>
                      <a:cubicBezTo>
                        <a:pt x="278" y="258"/>
                        <a:pt x="278" y="254"/>
                        <a:pt x="281" y="267"/>
                      </a:cubicBezTo>
                      <a:cubicBezTo>
                        <a:pt x="284" y="280"/>
                        <a:pt x="280" y="305"/>
                        <a:pt x="285" y="322"/>
                      </a:cubicBezTo>
                      <a:cubicBezTo>
                        <a:pt x="290" y="339"/>
                        <a:pt x="305" y="353"/>
                        <a:pt x="309" y="368"/>
                      </a:cubicBezTo>
                      <a:cubicBezTo>
                        <a:pt x="313" y="383"/>
                        <a:pt x="315" y="403"/>
                        <a:pt x="312" y="411"/>
                      </a:cubicBezTo>
                      <a:cubicBezTo>
                        <a:pt x="309" y="419"/>
                        <a:pt x="303" y="419"/>
                        <a:pt x="297" y="418"/>
                      </a:cubicBezTo>
                      <a:close/>
                    </a:path>
                  </a:pathLst>
                </a:custGeom>
                <a:solidFill>
                  <a:schemeClr val="bg2">
                    <a:lumMod val="90000"/>
                  </a:schemeClr>
                </a:solidFill>
                <a:ln w="12700">
                  <a:solidFill>
                    <a:srgbClr val="D22D1C"/>
                  </a:solidFill>
                  <a:round/>
                  <a:headEnd/>
                  <a:tailEnd/>
                </a:ln>
              </p:spPr>
              <p:txBody>
                <a:bodyPr/>
                <a:lstStyle/>
                <a:p>
                  <a:pPr>
                    <a:defRPr/>
                  </a:pPr>
                  <a:endParaRPr lang="es-ES">
                    <a:ea typeface="+mn-ea"/>
                    <a:cs typeface="+mn-cs"/>
                  </a:endParaRPr>
                </a:p>
              </p:txBody>
            </p:sp>
            <p:sp>
              <p:nvSpPr>
                <p:cNvPr id="95289" name="Freeform 1123"/>
                <p:cNvSpPr>
                  <a:spLocks/>
                </p:cNvSpPr>
                <p:nvPr/>
              </p:nvSpPr>
              <p:spPr bwMode="auto">
                <a:xfrm rot="947782">
                  <a:off x="1604" y="1966"/>
                  <a:ext cx="60" cy="80"/>
                </a:xfrm>
                <a:custGeom>
                  <a:avLst/>
                  <a:gdLst>
                    <a:gd name="T0" fmla="*/ 1 w 63"/>
                    <a:gd name="T1" fmla="*/ 53 h 96"/>
                    <a:gd name="T2" fmla="*/ 13 w 63"/>
                    <a:gd name="T3" fmla="*/ 35 h 96"/>
                    <a:gd name="T4" fmla="*/ 14 w 63"/>
                    <a:gd name="T5" fmla="*/ 10 h 96"/>
                    <a:gd name="T6" fmla="*/ 32 w 63"/>
                    <a:gd name="T7" fmla="*/ 1 h 96"/>
                    <a:gd name="T8" fmla="*/ 50 w 63"/>
                    <a:gd name="T9" fmla="*/ 13 h 96"/>
                    <a:gd name="T10" fmla="*/ 51 w 63"/>
                    <a:gd name="T11" fmla="*/ 36 h 96"/>
                    <a:gd name="T12" fmla="*/ 45 w 63"/>
                    <a:gd name="T13" fmla="*/ 44 h 96"/>
                    <a:gd name="T14" fmla="*/ 17 w 63"/>
                    <a:gd name="T15" fmla="*/ 48 h 96"/>
                    <a:gd name="T16" fmla="*/ 1 w 63"/>
                    <a:gd name="T17" fmla="*/ 53 h 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3"/>
                    <a:gd name="T28" fmla="*/ 0 h 96"/>
                    <a:gd name="T29" fmla="*/ 63 w 63"/>
                    <a:gd name="T30" fmla="*/ 96 h 9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3" h="96">
                      <a:moveTo>
                        <a:pt x="1" y="92"/>
                      </a:moveTo>
                      <a:cubicBezTo>
                        <a:pt x="0" y="88"/>
                        <a:pt x="13" y="72"/>
                        <a:pt x="16" y="60"/>
                      </a:cubicBezTo>
                      <a:cubicBezTo>
                        <a:pt x="19" y="48"/>
                        <a:pt x="13" y="27"/>
                        <a:pt x="17" y="17"/>
                      </a:cubicBezTo>
                      <a:cubicBezTo>
                        <a:pt x="21" y="7"/>
                        <a:pt x="31" y="0"/>
                        <a:pt x="38" y="1"/>
                      </a:cubicBezTo>
                      <a:cubicBezTo>
                        <a:pt x="45" y="2"/>
                        <a:pt x="55" y="12"/>
                        <a:pt x="59" y="22"/>
                      </a:cubicBezTo>
                      <a:cubicBezTo>
                        <a:pt x="63" y="32"/>
                        <a:pt x="61" y="54"/>
                        <a:pt x="60" y="63"/>
                      </a:cubicBezTo>
                      <a:cubicBezTo>
                        <a:pt x="59" y="72"/>
                        <a:pt x="58" y="72"/>
                        <a:pt x="51" y="75"/>
                      </a:cubicBezTo>
                      <a:cubicBezTo>
                        <a:pt x="44" y="78"/>
                        <a:pt x="28" y="80"/>
                        <a:pt x="20" y="83"/>
                      </a:cubicBezTo>
                      <a:cubicBezTo>
                        <a:pt x="12" y="86"/>
                        <a:pt x="2" y="96"/>
                        <a:pt x="1" y="92"/>
                      </a:cubicBezTo>
                      <a:close/>
                    </a:path>
                  </a:pathLst>
                </a:custGeom>
                <a:gradFill rotWithShape="1">
                  <a:gsLst>
                    <a:gs pos="0">
                      <a:srgbClr val="61150D"/>
                    </a:gs>
                    <a:gs pos="100000">
                      <a:srgbClr val="D22D1C"/>
                    </a:gs>
                  </a:gsLst>
                  <a:lin ang="5400000" scaled="1"/>
                </a:gradFill>
                <a:ln w="9525">
                  <a:noFill/>
                  <a:round/>
                  <a:headEnd/>
                  <a:tailEnd/>
                </a:ln>
              </p:spPr>
              <p:txBody>
                <a:bodyPr>
                  <a:prstTxWarp prst="textNoShape">
                    <a:avLst/>
                  </a:prstTxWarp>
                </a:bodyPr>
                <a:lstStyle/>
                <a:p>
                  <a:endParaRPr lang="es-ES"/>
                </a:p>
              </p:txBody>
            </p:sp>
          </p:grpSp>
          <p:grpSp>
            <p:nvGrpSpPr>
              <p:cNvPr id="12324" name="Group 1124"/>
              <p:cNvGrpSpPr>
                <a:grpSpLocks/>
              </p:cNvGrpSpPr>
              <p:nvPr/>
            </p:nvGrpSpPr>
            <p:grpSpPr bwMode="auto">
              <a:xfrm>
                <a:off x="527" y="1979"/>
                <a:ext cx="730" cy="680"/>
                <a:chOff x="1310" y="2070"/>
                <a:chExt cx="730" cy="680"/>
              </a:xfrm>
            </p:grpSpPr>
            <p:sp>
              <p:nvSpPr>
                <p:cNvPr id="141413" name="Freeform 1125"/>
                <p:cNvSpPr>
                  <a:spLocks/>
                </p:cNvSpPr>
                <p:nvPr/>
              </p:nvSpPr>
              <p:spPr bwMode="auto">
                <a:xfrm rot="18754226" flipH="1">
                  <a:off x="1397" y="2102"/>
                  <a:ext cx="559" cy="730"/>
                </a:xfrm>
                <a:custGeom>
                  <a:avLst/>
                  <a:gdLst/>
                  <a:ahLst/>
                  <a:cxnLst>
                    <a:cxn ang="0">
                      <a:pos x="297" y="418"/>
                    </a:cxn>
                    <a:cxn ang="0">
                      <a:pos x="273" y="406"/>
                    </a:cxn>
                    <a:cxn ang="0">
                      <a:pos x="261" y="370"/>
                    </a:cxn>
                    <a:cxn ang="0">
                      <a:pos x="240" y="339"/>
                    </a:cxn>
                    <a:cxn ang="0">
                      <a:pos x="240" y="270"/>
                    </a:cxn>
                    <a:cxn ang="0">
                      <a:pos x="216" y="248"/>
                    </a:cxn>
                    <a:cxn ang="0">
                      <a:pos x="156" y="200"/>
                    </a:cxn>
                    <a:cxn ang="0">
                      <a:pos x="125" y="166"/>
                    </a:cxn>
                    <a:cxn ang="0">
                      <a:pos x="38" y="152"/>
                    </a:cxn>
                    <a:cxn ang="0">
                      <a:pos x="5" y="130"/>
                    </a:cxn>
                    <a:cxn ang="0">
                      <a:pos x="7" y="82"/>
                    </a:cxn>
                    <a:cxn ang="0">
                      <a:pos x="19" y="63"/>
                    </a:cxn>
                    <a:cxn ang="0">
                      <a:pos x="21" y="18"/>
                    </a:cxn>
                    <a:cxn ang="0">
                      <a:pos x="74" y="3"/>
                    </a:cxn>
                    <a:cxn ang="0">
                      <a:pos x="108" y="37"/>
                    </a:cxn>
                    <a:cxn ang="0">
                      <a:pos x="110" y="80"/>
                    </a:cxn>
                    <a:cxn ang="0">
                      <a:pos x="129" y="130"/>
                    </a:cxn>
                    <a:cxn ang="0">
                      <a:pos x="209" y="193"/>
                    </a:cxn>
                    <a:cxn ang="0">
                      <a:pos x="266" y="246"/>
                    </a:cxn>
                    <a:cxn ang="0">
                      <a:pos x="281" y="267"/>
                    </a:cxn>
                    <a:cxn ang="0">
                      <a:pos x="285" y="322"/>
                    </a:cxn>
                    <a:cxn ang="0">
                      <a:pos x="309" y="368"/>
                    </a:cxn>
                    <a:cxn ang="0">
                      <a:pos x="312" y="411"/>
                    </a:cxn>
                    <a:cxn ang="0">
                      <a:pos x="297" y="418"/>
                    </a:cxn>
                  </a:cxnLst>
                  <a:rect l="0" t="0" r="r" b="b"/>
                  <a:pathLst>
                    <a:path w="315" h="419">
                      <a:moveTo>
                        <a:pt x="297" y="418"/>
                      </a:moveTo>
                      <a:cubicBezTo>
                        <a:pt x="291" y="417"/>
                        <a:pt x="279" y="414"/>
                        <a:pt x="273" y="406"/>
                      </a:cubicBezTo>
                      <a:cubicBezTo>
                        <a:pt x="267" y="398"/>
                        <a:pt x="266" y="381"/>
                        <a:pt x="261" y="370"/>
                      </a:cubicBezTo>
                      <a:cubicBezTo>
                        <a:pt x="256" y="359"/>
                        <a:pt x="243" y="356"/>
                        <a:pt x="240" y="339"/>
                      </a:cubicBezTo>
                      <a:cubicBezTo>
                        <a:pt x="237" y="322"/>
                        <a:pt x="244" y="285"/>
                        <a:pt x="240" y="270"/>
                      </a:cubicBezTo>
                      <a:cubicBezTo>
                        <a:pt x="236" y="255"/>
                        <a:pt x="230" y="260"/>
                        <a:pt x="216" y="248"/>
                      </a:cubicBezTo>
                      <a:cubicBezTo>
                        <a:pt x="202" y="236"/>
                        <a:pt x="171" y="214"/>
                        <a:pt x="156" y="200"/>
                      </a:cubicBezTo>
                      <a:cubicBezTo>
                        <a:pt x="141" y="186"/>
                        <a:pt x="145" y="174"/>
                        <a:pt x="125" y="166"/>
                      </a:cubicBezTo>
                      <a:cubicBezTo>
                        <a:pt x="105" y="158"/>
                        <a:pt x="58" y="158"/>
                        <a:pt x="38" y="152"/>
                      </a:cubicBezTo>
                      <a:cubicBezTo>
                        <a:pt x="18" y="146"/>
                        <a:pt x="10" y="142"/>
                        <a:pt x="5" y="130"/>
                      </a:cubicBezTo>
                      <a:cubicBezTo>
                        <a:pt x="0" y="118"/>
                        <a:pt x="5" y="93"/>
                        <a:pt x="7" y="82"/>
                      </a:cubicBezTo>
                      <a:cubicBezTo>
                        <a:pt x="9" y="71"/>
                        <a:pt x="17" y="74"/>
                        <a:pt x="19" y="63"/>
                      </a:cubicBezTo>
                      <a:cubicBezTo>
                        <a:pt x="21" y="52"/>
                        <a:pt x="12" y="28"/>
                        <a:pt x="21" y="18"/>
                      </a:cubicBezTo>
                      <a:cubicBezTo>
                        <a:pt x="30" y="8"/>
                        <a:pt x="60" y="0"/>
                        <a:pt x="74" y="3"/>
                      </a:cubicBezTo>
                      <a:cubicBezTo>
                        <a:pt x="88" y="6"/>
                        <a:pt x="102" y="24"/>
                        <a:pt x="108" y="37"/>
                      </a:cubicBezTo>
                      <a:cubicBezTo>
                        <a:pt x="114" y="50"/>
                        <a:pt x="107" y="65"/>
                        <a:pt x="110" y="80"/>
                      </a:cubicBezTo>
                      <a:cubicBezTo>
                        <a:pt x="113" y="95"/>
                        <a:pt x="113" y="111"/>
                        <a:pt x="129" y="130"/>
                      </a:cubicBezTo>
                      <a:cubicBezTo>
                        <a:pt x="145" y="149"/>
                        <a:pt x="186" y="174"/>
                        <a:pt x="209" y="193"/>
                      </a:cubicBezTo>
                      <a:cubicBezTo>
                        <a:pt x="232" y="212"/>
                        <a:pt x="254" y="234"/>
                        <a:pt x="266" y="246"/>
                      </a:cubicBezTo>
                      <a:cubicBezTo>
                        <a:pt x="278" y="258"/>
                        <a:pt x="278" y="254"/>
                        <a:pt x="281" y="267"/>
                      </a:cubicBezTo>
                      <a:cubicBezTo>
                        <a:pt x="284" y="280"/>
                        <a:pt x="280" y="305"/>
                        <a:pt x="285" y="322"/>
                      </a:cubicBezTo>
                      <a:cubicBezTo>
                        <a:pt x="290" y="339"/>
                        <a:pt x="305" y="353"/>
                        <a:pt x="309" y="368"/>
                      </a:cubicBezTo>
                      <a:cubicBezTo>
                        <a:pt x="313" y="383"/>
                        <a:pt x="315" y="403"/>
                        <a:pt x="312" y="411"/>
                      </a:cubicBezTo>
                      <a:cubicBezTo>
                        <a:pt x="309" y="419"/>
                        <a:pt x="303" y="419"/>
                        <a:pt x="297" y="418"/>
                      </a:cubicBezTo>
                      <a:close/>
                    </a:path>
                  </a:pathLst>
                </a:custGeom>
                <a:solidFill>
                  <a:schemeClr val="bg2">
                    <a:lumMod val="90000"/>
                  </a:schemeClr>
                </a:solidFill>
                <a:ln w="12700" cap="flat" cmpd="sng">
                  <a:solidFill>
                    <a:schemeClr val="accent1"/>
                  </a:solidFill>
                  <a:prstDash val="solid"/>
                  <a:round/>
                  <a:headEnd/>
                  <a:tailEnd/>
                </a:ln>
                <a:effectLst/>
              </p:spPr>
              <p:txBody>
                <a:bodyPr/>
                <a:lstStyle/>
                <a:p>
                  <a:pPr>
                    <a:defRPr/>
                  </a:pPr>
                  <a:endParaRPr lang="en-US">
                    <a:ea typeface="+mn-ea"/>
                    <a:cs typeface="+mn-cs"/>
                  </a:endParaRPr>
                </a:p>
              </p:txBody>
            </p:sp>
            <p:sp>
              <p:nvSpPr>
                <p:cNvPr id="141414" name="Freeform 1126"/>
                <p:cNvSpPr>
                  <a:spLocks/>
                </p:cNvSpPr>
                <p:nvPr/>
              </p:nvSpPr>
              <p:spPr bwMode="auto">
                <a:xfrm rot="18754226" flipH="1">
                  <a:off x="1565" y="2054"/>
                  <a:ext cx="107" cy="139"/>
                </a:xfrm>
                <a:custGeom>
                  <a:avLst/>
                  <a:gdLst/>
                  <a:ahLst/>
                  <a:cxnLst>
                    <a:cxn ang="0">
                      <a:pos x="1" y="92"/>
                    </a:cxn>
                    <a:cxn ang="0">
                      <a:pos x="16" y="60"/>
                    </a:cxn>
                    <a:cxn ang="0">
                      <a:pos x="17" y="17"/>
                    </a:cxn>
                    <a:cxn ang="0">
                      <a:pos x="38" y="1"/>
                    </a:cxn>
                    <a:cxn ang="0">
                      <a:pos x="59" y="22"/>
                    </a:cxn>
                    <a:cxn ang="0">
                      <a:pos x="60" y="63"/>
                    </a:cxn>
                    <a:cxn ang="0">
                      <a:pos x="51" y="75"/>
                    </a:cxn>
                    <a:cxn ang="0">
                      <a:pos x="20" y="83"/>
                    </a:cxn>
                    <a:cxn ang="0">
                      <a:pos x="1" y="92"/>
                    </a:cxn>
                  </a:cxnLst>
                  <a:rect l="0" t="0" r="r" b="b"/>
                  <a:pathLst>
                    <a:path w="63" h="96">
                      <a:moveTo>
                        <a:pt x="1" y="92"/>
                      </a:moveTo>
                      <a:cubicBezTo>
                        <a:pt x="0" y="88"/>
                        <a:pt x="13" y="72"/>
                        <a:pt x="16" y="60"/>
                      </a:cubicBezTo>
                      <a:cubicBezTo>
                        <a:pt x="19" y="48"/>
                        <a:pt x="13" y="27"/>
                        <a:pt x="17" y="17"/>
                      </a:cubicBezTo>
                      <a:cubicBezTo>
                        <a:pt x="21" y="7"/>
                        <a:pt x="31" y="0"/>
                        <a:pt x="38" y="1"/>
                      </a:cubicBezTo>
                      <a:cubicBezTo>
                        <a:pt x="45" y="2"/>
                        <a:pt x="55" y="12"/>
                        <a:pt x="59" y="22"/>
                      </a:cubicBezTo>
                      <a:cubicBezTo>
                        <a:pt x="63" y="32"/>
                        <a:pt x="61" y="54"/>
                        <a:pt x="60" y="63"/>
                      </a:cubicBezTo>
                      <a:cubicBezTo>
                        <a:pt x="59" y="72"/>
                        <a:pt x="58" y="72"/>
                        <a:pt x="51" y="75"/>
                      </a:cubicBezTo>
                      <a:cubicBezTo>
                        <a:pt x="44" y="78"/>
                        <a:pt x="28" y="80"/>
                        <a:pt x="20" y="83"/>
                      </a:cubicBezTo>
                      <a:cubicBezTo>
                        <a:pt x="12" y="86"/>
                        <a:pt x="2" y="96"/>
                        <a:pt x="1" y="92"/>
                      </a:cubicBezTo>
                      <a:close/>
                    </a:path>
                  </a:pathLst>
                </a:custGeom>
                <a:gradFill rotWithShape="1">
                  <a:gsLst>
                    <a:gs pos="0">
                      <a:schemeClr val="accent1">
                        <a:gamma/>
                        <a:shade val="46275"/>
                        <a:invGamma/>
                      </a:schemeClr>
                    </a:gs>
                    <a:gs pos="100000">
                      <a:schemeClr val="accent1"/>
                    </a:gs>
                  </a:gsLst>
                  <a:lin ang="5400000" scaled="1"/>
                </a:gradFill>
                <a:ln w="9525" cap="flat" cmpd="sng">
                  <a:noFill/>
                  <a:prstDash val="solid"/>
                  <a:round/>
                  <a:headEnd/>
                  <a:tailEnd/>
                </a:ln>
                <a:effectLst/>
              </p:spPr>
              <p:txBody>
                <a:bodyPr/>
                <a:lstStyle/>
                <a:p>
                  <a:pPr>
                    <a:defRPr/>
                  </a:pPr>
                  <a:endParaRPr lang="en-US">
                    <a:ea typeface="+mn-ea"/>
                    <a:cs typeface="+mn-cs"/>
                  </a:endParaRPr>
                </a:p>
              </p:txBody>
            </p:sp>
          </p:grpSp>
          <p:grpSp>
            <p:nvGrpSpPr>
              <p:cNvPr id="12325" name="Group 1127"/>
              <p:cNvGrpSpPr>
                <a:grpSpLocks/>
              </p:cNvGrpSpPr>
              <p:nvPr/>
            </p:nvGrpSpPr>
            <p:grpSpPr bwMode="auto">
              <a:xfrm rot="3806097">
                <a:off x="784" y="1886"/>
                <a:ext cx="166" cy="166"/>
                <a:chOff x="820" y="1892"/>
                <a:chExt cx="166" cy="166"/>
              </a:xfrm>
            </p:grpSpPr>
            <p:sp>
              <p:nvSpPr>
                <p:cNvPr id="141416" name="Oval 1128"/>
                <p:cNvSpPr>
                  <a:spLocks noChangeArrowheads="1"/>
                </p:cNvSpPr>
                <p:nvPr/>
              </p:nvSpPr>
              <p:spPr bwMode="auto">
                <a:xfrm>
                  <a:off x="820" y="1892"/>
                  <a:ext cx="166" cy="166"/>
                </a:xfrm>
                <a:prstGeom prst="ellipse">
                  <a:avLst/>
                </a:prstGeom>
                <a:solidFill>
                  <a:schemeClr val="bg2">
                    <a:lumMod val="90000"/>
                  </a:schemeClr>
                </a:solidFill>
                <a:ln w="12700" algn="ctr">
                  <a:solidFill>
                    <a:schemeClr val="accent1"/>
                  </a:solidFill>
                  <a:round/>
                  <a:headEnd/>
                  <a:tailEnd/>
                </a:ln>
                <a:effectLst/>
              </p:spPr>
              <p:txBody>
                <a:bodyPr wrap="none" anchor="ctr"/>
                <a:lstStyle/>
                <a:p>
                  <a:pPr>
                    <a:defRPr/>
                  </a:pPr>
                  <a:endParaRPr lang="en-US">
                    <a:ea typeface="+mn-ea"/>
                    <a:cs typeface="+mn-cs"/>
                  </a:endParaRPr>
                </a:p>
              </p:txBody>
            </p:sp>
            <p:sp>
              <p:nvSpPr>
                <p:cNvPr id="141417" name="Oval 1129"/>
                <p:cNvSpPr>
                  <a:spLocks noChangeArrowheads="1"/>
                </p:cNvSpPr>
                <p:nvPr/>
              </p:nvSpPr>
              <p:spPr bwMode="auto">
                <a:xfrm>
                  <a:off x="840" y="1923"/>
                  <a:ext cx="78" cy="71"/>
                </a:xfrm>
                <a:prstGeom prst="ellipse">
                  <a:avLst/>
                </a:prstGeom>
                <a:solidFill>
                  <a:schemeClr val="bg2">
                    <a:lumMod val="90000"/>
                  </a:schemeClr>
                </a:solidFill>
                <a:ln w="9525" algn="ctr">
                  <a:noFill/>
                  <a:round/>
                  <a:headEnd/>
                  <a:tailEnd/>
                </a:ln>
                <a:effectLst/>
              </p:spPr>
              <p:txBody>
                <a:bodyPr wrap="none" anchor="ctr"/>
                <a:lstStyle/>
                <a:p>
                  <a:pPr>
                    <a:defRPr/>
                  </a:pPr>
                  <a:endParaRPr lang="en-US">
                    <a:ea typeface="+mn-ea"/>
                    <a:cs typeface="+mn-cs"/>
                  </a:endParaRPr>
                </a:p>
              </p:txBody>
            </p:sp>
          </p:grpSp>
          <p:grpSp>
            <p:nvGrpSpPr>
              <p:cNvPr id="12326" name="Group 1130"/>
              <p:cNvGrpSpPr>
                <a:grpSpLocks/>
              </p:cNvGrpSpPr>
              <p:nvPr/>
            </p:nvGrpSpPr>
            <p:grpSpPr bwMode="auto">
              <a:xfrm rot="792065">
                <a:off x="588" y="1886"/>
                <a:ext cx="166" cy="166"/>
                <a:chOff x="502" y="1892"/>
                <a:chExt cx="166" cy="166"/>
              </a:xfrm>
            </p:grpSpPr>
            <p:sp>
              <p:nvSpPr>
                <p:cNvPr id="12328" name="Oval 1131"/>
                <p:cNvSpPr>
                  <a:spLocks noChangeArrowheads="1"/>
                </p:cNvSpPr>
                <p:nvPr/>
              </p:nvSpPr>
              <p:spPr bwMode="auto">
                <a:xfrm rot="7386681">
                  <a:off x="502" y="1892"/>
                  <a:ext cx="166" cy="166"/>
                </a:xfrm>
                <a:prstGeom prst="ellipse">
                  <a:avLst/>
                </a:prstGeom>
                <a:solidFill>
                  <a:schemeClr val="bg2">
                    <a:lumMod val="90000"/>
                  </a:schemeClr>
                </a:solidFill>
                <a:ln w="12700" algn="ctr">
                  <a:solidFill>
                    <a:srgbClr val="D22D1C"/>
                  </a:solidFill>
                  <a:round/>
                  <a:headEnd/>
                  <a:tailEnd/>
                </a:ln>
              </p:spPr>
              <p:txBody>
                <a:bodyPr wrap="none" anchor="ctr"/>
                <a:lstStyle/>
                <a:p>
                  <a:pPr>
                    <a:defRPr/>
                  </a:pPr>
                  <a:endParaRPr lang="es-ES">
                    <a:ea typeface="+mn-ea"/>
                    <a:cs typeface="+mn-cs"/>
                  </a:endParaRPr>
                </a:p>
              </p:txBody>
            </p:sp>
            <p:sp>
              <p:nvSpPr>
                <p:cNvPr id="12329" name="Oval 1132"/>
                <p:cNvSpPr>
                  <a:spLocks noChangeArrowheads="1"/>
                </p:cNvSpPr>
                <p:nvPr/>
              </p:nvSpPr>
              <p:spPr bwMode="auto">
                <a:xfrm rot="7393902">
                  <a:off x="524" y="1916"/>
                  <a:ext cx="78" cy="71"/>
                </a:xfrm>
                <a:prstGeom prst="ellipse">
                  <a:avLst/>
                </a:prstGeom>
                <a:solidFill>
                  <a:schemeClr val="bg2">
                    <a:lumMod val="90000"/>
                  </a:schemeClr>
                </a:solidFill>
                <a:ln w="9525" algn="ctr">
                  <a:noFill/>
                  <a:round/>
                  <a:headEnd/>
                  <a:tailEnd/>
                </a:ln>
              </p:spPr>
              <p:txBody>
                <a:bodyPr wrap="none" anchor="ctr"/>
                <a:lstStyle/>
                <a:p>
                  <a:pPr>
                    <a:defRPr/>
                  </a:pPr>
                  <a:endParaRPr lang="es-ES">
                    <a:ea typeface="+mn-ea"/>
                    <a:cs typeface="+mn-cs"/>
                  </a:endParaRPr>
                </a:p>
              </p:txBody>
            </p:sp>
          </p:grpSp>
        </p:grpSp>
        <p:sp>
          <p:nvSpPr>
            <p:cNvPr id="12301" name="Line 1133"/>
            <p:cNvSpPr>
              <a:spLocks noChangeShapeType="1"/>
            </p:cNvSpPr>
            <p:nvPr/>
          </p:nvSpPr>
          <p:spPr bwMode="auto">
            <a:xfrm rot="-3939089" flipH="1" flipV="1">
              <a:off x="1452" y="2882"/>
              <a:ext cx="259" cy="53"/>
            </a:xfrm>
            <a:prstGeom prst="line">
              <a:avLst/>
            </a:prstGeom>
            <a:noFill/>
            <a:ln w="28575">
              <a:solidFill>
                <a:schemeClr val="bg1">
                  <a:lumMod val="75000"/>
                </a:schemeClr>
              </a:solidFill>
              <a:round/>
              <a:headEnd/>
              <a:tailEnd type="triangle" w="med" len="med"/>
            </a:ln>
          </p:spPr>
          <p:txBody>
            <a:bodyPr/>
            <a:lstStyle/>
            <a:p>
              <a:pPr>
                <a:defRPr/>
              </a:pPr>
              <a:endParaRPr lang="es-ES">
                <a:ea typeface="+mn-ea"/>
                <a:cs typeface="+mn-cs"/>
              </a:endParaRPr>
            </a:p>
          </p:txBody>
        </p:sp>
        <p:sp>
          <p:nvSpPr>
            <p:cNvPr id="141422" name="AutoShape 1134"/>
            <p:cNvSpPr>
              <a:spLocks noChangeArrowheads="1"/>
            </p:cNvSpPr>
            <p:nvPr/>
          </p:nvSpPr>
          <p:spPr bwMode="auto">
            <a:xfrm>
              <a:off x="2632" y="1955"/>
              <a:ext cx="461" cy="115"/>
            </a:xfrm>
            <a:prstGeom prst="roundRect">
              <a:avLst>
                <a:gd name="adj" fmla="val 16667"/>
              </a:avLst>
            </a:prstGeom>
            <a:solidFill>
              <a:schemeClr val="bg2">
                <a:lumMod val="90000"/>
              </a:schemeClr>
            </a:solidFill>
            <a:ln w="38100">
              <a:noFill/>
              <a:round/>
              <a:headEnd/>
              <a:tailEnd/>
            </a:ln>
            <a:effectLst/>
          </p:spPr>
          <p:txBody>
            <a:bodyPr wrap="none" anchor="ctr"/>
            <a:lstStyle/>
            <a:p>
              <a:pPr algn="ctr">
                <a:defRPr/>
              </a:pPr>
              <a:r>
                <a:rPr lang="en-US" sz="1300">
                  <a:ea typeface="+mn-ea"/>
                  <a:cs typeface="+mn-cs"/>
                </a:rPr>
                <a:t>Shc</a:t>
              </a:r>
            </a:p>
          </p:txBody>
        </p:sp>
        <p:sp>
          <p:nvSpPr>
            <p:cNvPr id="141423" name="AutoShape 1135"/>
            <p:cNvSpPr>
              <a:spLocks noChangeArrowheads="1"/>
            </p:cNvSpPr>
            <p:nvPr/>
          </p:nvSpPr>
          <p:spPr bwMode="auto">
            <a:xfrm>
              <a:off x="1661" y="2324"/>
              <a:ext cx="461" cy="115"/>
            </a:xfrm>
            <a:prstGeom prst="roundRect">
              <a:avLst>
                <a:gd name="adj" fmla="val 16667"/>
              </a:avLst>
            </a:prstGeom>
            <a:solidFill>
              <a:schemeClr val="bg2">
                <a:lumMod val="90000"/>
              </a:schemeClr>
            </a:solidFill>
            <a:ln w="12700">
              <a:noFill/>
              <a:round/>
              <a:headEnd/>
              <a:tailEnd/>
            </a:ln>
            <a:effectLst/>
          </p:spPr>
          <p:txBody>
            <a:bodyPr wrap="none" anchor="ctr"/>
            <a:lstStyle/>
            <a:p>
              <a:pPr algn="ctr">
                <a:defRPr/>
              </a:pPr>
              <a:r>
                <a:rPr lang="en-US" sz="1300" dirty="0">
                  <a:ea typeface="+mn-ea"/>
                  <a:cs typeface="+mn-cs"/>
                </a:rPr>
                <a:t>PI3K</a:t>
              </a:r>
            </a:p>
          </p:txBody>
        </p:sp>
        <p:sp>
          <p:nvSpPr>
            <p:cNvPr id="95258" name="AutoShape 1136"/>
            <p:cNvSpPr>
              <a:spLocks noChangeArrowheads="1"/>
            </p:cNvSpPr>
            <p:nvPr/>
          </p:nvSpPr>
          <p:spPr bwMode="auto">
            <a:xfrm>
              <a:off x="3459" y="2626"/>
              <a:ext cx="461" cy="115"/>
            </a:xfrm>
            <a:prstGeom prst="roundRect">
              <a:avLst>
                <a:gd name="adj" fmla="val 16667"/>
              </a:avLst>
            </a:prstGeom>
            <a:gradFill rotWithShape="1">
              <a:gsLst>
                <a:gs pos="0">
                  <a:srgbClr val="009999"/>
                </a:gs>
                <a:gs pos="100000">
                  <a:srgbClr val="004F4F"/>
                </a:gs>
              </a:gsLst>
              <a:lin ang="5400000" scaled="1"/>
            </a:gradFill>
            <a:ln w="38100">
              <a:noFill/>
              <a:round/>
              <a:headEnd/>
              <a:tailEnd/>
            </a:ln>
          </p:spPr>
          <p:txBody>
            <a:bodyPr wrap="none" anchor="ctr">
              <a:prstTxWarp prst="textNoShape">
                <a:avLst/>
              </a:prstTxWarp>
            </a:bodyPr>
            <a:lstStyle/>
            <a:p>
              <a:pPr algn="ctr"/>
              <a:r>
                <a:rPr lang="en-US" sz="1300"/>
                <a:t>B-Raf</a:t>
              </a:r>
            </a:p>
          </p:txBody>
        </p:sp>
        <p:sp>
          <p:nvSpPr>
            <p:cNvPr id="12305" name="AutoShape 1137"/>
            <p:cNvSpPr>
              <a:spLocks noChangeArrowheads="1"/>
            </p:cNvSpPr>
            <p:nvPr/>
          </p:nvSpPr>
          <p:spPr bwMode="auto">
            <a:xfrm>
              <a:off x="2497" y="2626"/>
              <a:ext cx="461" cy="115"/>
            </a:xfrm>
            <a:prstGeom prst="roundRect">
              <a:avLst>
                <a:gd name="adj" fmla="val 16667"/>
              </a:avLst>
            </a:prstGeom>
            <a:solidFill>
              <a:schemeClr val="bg2">
                <a:lumMod val="90000"/>
              </a:schemeClr>
            </a:solidFill>
            <a:ln w="38100">
              <a:solidFill>
                <a:schemeClr val="bg2"/>
              </a:solidFill>
              <a:round/>
              <a:headEnd/>
              <a:tailEnd/>
            </a:ln>
          </p:spPr>
          <p:txBody>
            <a:bodyPr wrap="none" anchor="ctr"/>
            <a:lstStyle/>
            <a:p>
              <a:pPr algn="ctr">
                <a:defRPr/>
              </a:pPr>
              <a:r>
                <a:rPr lang="en-US" sz="1300">
                  <a:ea typeface="+mn-ea"/>
                  <a:cs typeface="+mn-cs"/>
                </a:rPr>
                <a:t>MEKK-1</a:t>
              </a:r>
            </a:p>
          </p:txBody>
        </p:sp>
        <p:sp>
          <p:nvSpPr>
            <p:cNvPr id="95260" name="AutoShape 1138"/>
            <p:cNvSpPr>
              <a:spLocks noChangeArrowheads="1"/>
            </p:cNvSpPr>
            <p:nvPr/>
          </p:nvSpPr>
          <p:spPr bwMode="auto">
            <a:xfrm>
              <a:off x="3459" y="2903"/>
              <a:ext cx="461" cy="115"/>
            </a:xfrm>
            <a:prstGeom prst="roundRect">
              <a:avLst>
                <a:gd name="adj" fmla="val 16667"/>
              </a:avLst>
            </a:prstGeom>
            <a:gradFill rotWithShape="1">
              <a:gsLst>
                <a:gs pos="0">
                  <a:srgbClr val="669900"/>
                </a:gs>
                <a:gs pos="100000">
                  <a:srgbClr val="344F00"/>
                </a:gs>
              </a:gsLst>
              <a:lin ang="5400000" scaled="1"/>
            </a:gradFill>
            <a:ln w="38100">
              <a:noFill/>
              <a:round/>
              <a:headEnd/>
              <a:tailEnd/>
            </a:ln>
          </p:spPr>
          <p:txBody>
            <a:bodyPr wrap="none" anchor="ctr">
              <a:prstTxWarp prst="textNoShape">
                <a:avLst/>
              </a:prstTxWarp>
            </a:bodyPr>
            <a:lstStyle/>
            <a:p>
              <a:pPr algn="ctr"/>
              <a:r>
                <a:rPr lang="en-US" sz="1300"/>
                <a:t>MEK</a:t>
              </a:r>
            </a:p>
          </p:txBody>
        </p:sp>
        <p:sp>
          <p:nvSpPr>
            <p:cNvPr id="12307" name="AutoShape 1139"/>
            <p:cNvSpPr>
              <a:spLocks noChangeArrowheads="1"/>
            </p:cNvSpPr>
            <p:nvPr/>
          </p:nvSpPr>
          <p:spPr bwMode="auto">
            <a:xfrm>
              <a:off x="2497" y="2915"/>
              <a:ext cx="461" cy="115"/>
            </a:xfrm>
            <a:prstGeom prst="roundRect">
              <a:avLst>
                <a:gd name="adj" fmla="val 16667"/>
              </a:avLst>
            </a:prstGeom>
            <a:solidFill>
              <a:schemeClr val="bg2">
                <a:lumMod val="90000"/>
              </a:schemeClr>
            </a:solidFill>
            <a:ln w="38100">
              <a:solidFill>
                <a:schemeClr val="bg2"/>
              </a:solidFill>
              <a:round/>
              <a:headEnd/>
              <a:tailEnd/>
            </a:ln>
          </p:spPr>
          <p:txBody>
            <a:bodyPr wrap="none" anchor="ctr"/>
            <a:lstStyle/>
            <a:p>
              <a:pPr algn="ctr">
                <a:defRPr/>
              </a:pPr>
              <a:r>
                <a:rPr lang="en-US" sz="1300" dirty="0">
                  <a:ea typeface="+mn-ea"/>
                  <a:cs typeface="+mn-cs"/>
                </a:rPr>
                <a:t>MKK-7</a:t>
              </a:r>
            </a:p>
          </p:txBody>
        </p:sp>
        <p:sp>
          <p:nvSpPr>
            <p:cNvPr id="141428" name="AutoShape 1140"/>
            <p:cNvSpPr>
              <a:spLocks noChangeArrowheads="1"/>
            </p:cNvSpPr>
            <p:nvPr/>
          </p:nvSpPr>
          <p:spPr bwMode="auto">
            <a:xfrm>
              <a:off x="2497" y="3204"/>
              <a:ext cx="461" cy="115"/>
            </a:xfrm>
            <a:prstGeom prst="roundRect">
              <a:avLst>
                <a:gd name="adj" fmla="val 16667"/>
              </a:avLst>
            </a:prstGeom>
            <a:solidFill>
              <a:schemeClr val="bg2">
                <a:lumMod val="90000"/>
              </a:schemeClr>
            </a:solidFill>
            <a:ln w="38100">
              <a:solidFill>
                <a:schemeClr val="bg2"/>
              </a:solidFill>
              <a:round/>
              <a:headEnd/>
              <a:tailEnd/>
            </a:ln>
            <a:effectLst/>
          </p:spPr>
          <p:txBody>
            <a:bodyPr wrap="none" anchor="ctr"/>
            <a:lstStyle/>
            <a:p>
              <a:pPr algn="ctr">
                <a:defRPr/>
              </a:pPr>
              <a:r>
                <a:rPr lang="en-US" sz="1300">
                  <a:ea typeface="+mn-ea"/>
                  <a:cs typeface="+mn-cs"/>
                </a:rPr>
                <a:t>JNK</a:t>
              </a:r>
            </a:p>
          </p:txBody>
        </p:sp>
        <p:sp>
          <p:nvSpPr>
            <p:cNvPr id="95263" name="AutoShape 1141"/>
            <p:cNvSpPr>
              <a:spLocks noChangeArrowheads="1"/>
            </p:cNvSpPr>
            <p:nvPr/>
          </p:nvSpPr>
          <p:spPr bwMode="auto">
            <a:xfrm>
              <a:off x="3281" y="3165"/>
              <a:ext cx="461" cy="115"/>
            </a:xfrm>
            <a:prstGeom prst="roundRect">
              <a:avLst>
                <a:gd name="adj" fmla="val 16667"/>
              </a:avLst>
            </a:prstGeom>
            <a:gradFill rotWithShape="1">
              <a:gsLst>
                <a:gs pos="0">
                  <a:srgbClr val="333399"/>
                </a:gs>
                <a:gs pos="100000">
                  <a:srgbClr val="1A1A4F"/>
                </a:gs>
              </a:gsLst>
              <a:lin ang="5400000" scaled="1"/>
            </a:gradFill>
            <a:ln w="38100">
              <a:noFill/>
              <a:round/>
              <a:headEnd/>
              <a:tailEnd/>
            </a:ln>
          </p:spPr>
          <p:txBody>
            <a:bodyPr wrap="none" anchor="ctr">
              <a:prstTxWarp prst="textNoShape">
                <a:avLst/>
              </a:prstTxWarp>
            </a:bodyPr>
            <a:lstStyle/>
            <a:p>
              <a:pPr algn="ctr"/>
              <a:r>
                <a:rPr lang="en-US" sz="1300"/>
                <a:t>ERK</a:t>
              </a:r>
            </a:p>
          </p:txBody>
        </p:sp>
        <p:sp>
          <p:nvSpPr>
            <p:cNvPr id="12310" name="AutoShape 1142"/>
            <p:cNvSpPr>
              <a:spLocks noChangeArrowheads="1"/>
            </p:cNvSpPr>
            <p:nvPr/>
          </p:nvSpPr>
          <p:spPr bwMode="auto">
            <a:xfrm>
              <a:off x="2905" y="2385"/>
              <a:ext cx="470" cy="130"/>
            </a:xfrm>
            <a:prstGeom prst="roundRect">
              <a:avLst>
                <a:gd name="adj" fmla="val 16667"/>
              </a:avLst>
            </a:prstGeom>
            <a:solidFill>
              <a:schemeClr val="bg2">
                <a:lumMod val="90000"/>
              </a:schemeClr>
            </a:solidFill>
            <a:ln w="38100">
              <a:solidFill>
                <a:schemeClr val="bg2"/>
              </a:solidFill>
              <a:round/>
              <a:headEnd/>
              <a:tailEnd/>
            </a:ln>
          </p:spPr>
          <p:txBody>
            <a:bodyPr wrap="none" anchor="ctr">
              <a:prstTxWarp prst="textNoShape">
                <a:avLst/>
              </a:prstTxWarp>
            </a:bodyPr>
            <a:lstStyle/>
            <a:p>
              <a:pPr algn="ctr">
                <a:defRPr/>
              </a:pPr>
              <a:r>
                <a:rPr lang="en-US" sz="1400"/>
                <a:t>Ras</a:t>
              </a:r>
            </a:p>
          </p:txBody>
        </p:sp>
        <p:sp>
          <p:nvSpPr>
            <p:cNvPr id="141431" name="AutoShape 1143"/>
            <p:cNvSpPr>
              <a:spLocks noChangeArrowheads="1"/>
            </p:cNvSpPr>
            <p:nvPr/>
          </p:nvSpPr>
          <p:spPr bwMode="auto">
            <a:xfrm>
              <a:off x="1113" y="3059"/>
              <a:ext cx="461" cy="115"/>
            </a:xfrm>
            <a:prstGeom prst="roundRect">
              <a:avLst>
                <a:gd name="adj" fmla="val 16667"/>
              </a:avLst>
            </a:prstGeom>
            <a:solidFill>
              <a:schemeClr val="bg2">
                <a:lumMod val="90000"/>
              </a:schemeClr>
            </a:solidFill>
            <a:ln w="38100">
              <a:noFill/>
              <a:round/>
              <a:headEnd/>
              <a:tailEnd/>
            </a:ln>
            <a:effectLst/>
          </p:spPr>
          <p:txBody>
            <a:bodyPr wrap="none" anchor="ctr"/>
            <a:lstStyle/>
            <a:p>
              <a:pPr algn="ctr">
                <a:defRPr/>
              </a:pPr>
              <a:r>
                <a:rPr lang="en-US" sz="1300" dirty="0" err="1">
                  <a:ea typeface="+mn-ea"/>
                  <a:cs typeface="+mn-cs"/>
                </a:rPr>
                <a:t>mTOR</a:t>
              </a:r>
              <a:endParaRPr lang="en-US" sz="1300" dirty="0">
                <a:ea typeface="+mn-ea"/>
                <a:cs typeface="+mn-cs"/>
              </a:endParaRPr>
            </a:p>
          </p:txBody>
        </p:sp>
        <p:sp>
          <p:nvSpPr>
            <p:cNvPr id="12312" name="Line 1144"/>
            <p:cNvSpPr>
              <a:spLocks noChangeShapeType="1"/>
            </p:cNvSpPr>
            <p:nvPr/>
          </p:nvSpPr>
          <p:spPr bwMode="auto">
            <a:xfrm rot="19180455" flipH="1">
              <a:off x="1729" y="2512"/>
              <a:ext cx="207" cy="62"/>
            </a:xfrm>
            <a:prstGeom prst="line">
              <a:avLst/>
            </a:prstGeom>
            <a:noFill/>
            <a:ln w="28575">
              <a:solidFill>
                <a:schemeClr val="bg1">
                  <a:lumMod val="75000"/>
                </a:schemeClr>
              </a:solidFill>
              <a:round/>
              <a:headEnd/>
              <a:tailEnd type="triangle" w="med" len="med"/>
            </a:ln>
          </p:spPr>
          <p:txBody>
            <a:bodyPr/>
            <a:lstStyle/>
            <a:p>
              <a:pPr>
                <a:defRPr/>
              </a:pPr>
              <a:endParaRPr lang="es-ES">
                <a:ea typeface="+mn-ea"/>
                <a:cs typeface="+mn-cs"/>
              </a:endParaRPr>
            </a:p>
          </p:txBody>
        </p:sp>
        <p:sp>
          <p:nvSpPr>
            <p:cNvPr id="12313" name="Line 1145"/>
            <p:cNvSpPr>
              <a:spLocks noChangeShapeType="1"/>
            </p:cNvSpPr>
            <p:nvPr/>
          </p:nvSpPr>
          <p:spPr bwMode="auto">
            <a:xfrm rot="21193579" flipH="1">
              <a:off x="3204" y="2323"/>
              <a:ext cx="107" cy="86"/>
            </a:xfrm>
            <a:prstGeom prst="line">
              <a:avLst/>
            </a:prstGeom>
            <a:solidFill>
              <a:schemeClr val="bg2">
                <a:lumMod val="90000"/>
              </a:schemeClr>
            </a:solidFill>
            <a:ln w="28575">
              <a:solidFill>
                <a:schemeClr val="bg2"/>
              </a:solidFill>
              <a:round/>
              <a:headEnd/>
              <a:tailEnd type="triangle" w="med" len="med"/>
            </a:ln>
          </p:spPr>
          <p:txBody>
            <a:bodyPr/>
            <a:lstStyle/>
            <a:p>
              <a:pPr>
                <a:defRPr/>
              </a:pPr>
              <a:endParaRPr lang="es-ES">
                <a:ea typeface="+mn-ea"/>
                <a:cs typeface="+mn-cs"/>
              </a:endParaRPr>
            </a:p>
          </p:txBody>
        </p:sp>
        <p:sp>
          <p:nvSpPr>
            <p:cNvPr id="12314" name="Line 1146"/>
            <p:cNvSpPr>
              <a:spLocks noChangeShapeType="1"/>
            </p:cNvSpPr>
            <p:nvPr/>
          </p:nvSpPr>
          <p:spPr bwMode="auto">
            <a:xfrm rot="21290228" flipH="1">
              <a:off x="2717" y="2499"/>
              <a:ext cx="162" cy="85"/>
            </a:xfrm>
            <a:prstGeom prst="line">
              <a:avLst/>
            </a:prstGeom>
            <a:solidFill>
              <a:schemeClr val="bg2">
                <a:lumMod val="90000"/>
              </a:schemeClr>
            </a:solidFill>
            <a:ln w="28575">
              <a:solidFill>
                <a:schemeClr val="bg2"/>
              </a:solidFill>
              <a:round/>
              <a:headEnd/>
              <a:tailEnd type="triangle" w="med" len="med"/>
            </a:ln>
          </p:spPr>
          <p:txBody>
            <a:bodyPr/>
            <a:lstStyle/>
            <a:p>
              <a:pPr>
                <a:defRPr/>
              </a:pPr>
              <a:endParaRPr lang="es-ES">
                <a:ea typeface="+mn-ea"/>
                <a:cs typeface="+mn-cs"/>
              </a:endParaRPr>
            </a:p>
          </p:txBody>
        </p:sp>
        <p:sp>
          <p:nvSpPr>
            <p:cNvPr id="95269" name="Line 1147"/>
            <p:cNvSpPr>
              <a:spLocks noChangeShapeType="1"/>
            </p:cNvSpPr>
            <p:nvPr/>
          </p:nvSpPr>
          <p:spPr bwMode="auto">
            <a:xfrm rot="17395114" flipH="1">
              <a:off x="3459" y="2443"/>
              <a:ext cx="37" cy="189"/>
            </a:xfrm>
            <a:prstGeom prst="line">
              <a:avLst/>
            </a:prstGeom>
            <a:noFill/>
            <a:ln w="28575">
              <a:solidFill>
                <a:schemeClr val="tx1"/>
              </a:solidFill>
              <a:round/>
              <a:headEnd/>
              <a:tailEnd type="triangle" w="med" len="med"/>
            </a:ln>
          </p:spPr>
          <p:txBody>
            <a:bodyPr>
              <a:prstTxWarp prst="textNoShape">
                <a:avLst/>
              </a:prstTxWarp>
            </a:bodyPr>
            <a:lstStyle/>
            <a:p>
              <a:endParaRPr lang="en-US"/>
            </a:p>
          </p:txBody>
        </p:sp>
        <p:sp>
          <p:nvSpPr>
            <p:cNvPr id="95270" name="Line 1148"/>
            <p:cNvSpPr>
              <a:spLocks noChangeShapeType="1"/>
            </p:cNvSpPr>
            <p:nvPr/>
          </p:nvSpPr>
          <p:spPr bwMode="auto">
            <a:xfrm rot="21290228" flipH="1">
              <a:off x="3541" y="3036"/>
              <a:ext cx="140" cy="110"/>
            </a:xfrm>
            <a:prstGeom prst="line">
              <a:avLst/>
            </a:prstGeom>
            <a:noFill/>
            <a:ln w="28575">
              <a:solidFill>
                <a:schemeClr val="tx1"/>
              </a:solidFill>
              <a:round/>
              <a:headEnd/>
              <a:tailEnd type="triangle" w="med" len="med"/>
            </a:ln>
          </p:spPr>
          <p:txBody>
            <a:bodyPr>
              <a:prstTxWarp prst="textNoShape">
                <a:avLst/>
              </a:prstTxWarp>
            </a:bodyPr>
            <a:lstStyle/>
            <a:p>
              <a:endParaRPr lang="en-US"/>
            </a:p>
          </p:txBody>
        </p:sp>
        <p:sp>
          <p:nvSpPr>
            <p:cNvPr id="12317" name="AutoShape 1149"/>
            <p:cNvSpPr>
              <a:spLocks noChangeArrowheads="1"/>
            </p:cNvSpPr>
            <p:nvPr/>
          </p:nvSpPr>
          <p:spPr bwMode="auto">
            <a:xfrm>
              <a:off x="2526" y="2114"/>
              <a:ext cx="461" cy="115"/>
            </a:xfrm>
            <a:prstGeom prst="roundRect">
              <a:avLst>
                <a:gd name="adj" fmla="val 16667"/>
              </a:avLst>
            </a:prstGeom>
            <a:solidFill>
              <a:schemeClr val="bg2">
                <a:lumMod val="90000"/>
              </a:schemeClr>
            </a:solidFill>
            <a:ln w="38100">
              <a:noFill/>
              <a:round/>
              <a:headEnd/>
              <a:tailEnd/>
            </a:ln>
          </p:spPr>
          <p:txBody>
            <a:bodyPr wrap="none" anchor="ctr"/>
            <a:lstStyle/>
            <a:p>
              <a:pPr algn="ctr">
                <a:defRPr/>
              </a:pPr>
              <a:r>
                <a:rPr lang="en-US" sz="1300">
                  <a:ea typeface="+mn-ea"/>
                  <a:cs typeface="+mn-cs"/>
                </a:rPr>
                <a:t>Grb2</a:t>
              </a:r>
            </a:p>
          </p:txBody>
        </p:sp>
        <p:sp>
          <p:nvSpPr>
            <p:cNvPr id="141438" name="AutoShape 1150"/>
            <p:cNvSpPr>
              <a:spLocks noChangeArrowheads="1"/>
            </p:cNvSpPr>
            <p:nvPr/>
          </p:nvSpPr>
          <p:spPr bwMode="auto">
            <a:xfrm>
              <a:off x="1438" y="2658"/>
              <a:ext cx="461" cy="115"/>
            </a:xfrm>
            <a:prstGeom prst="roundRect">
              <a:avLst>
                <a:gd name="adj" fmla="val 16667"/>
              </a:avLst>
            </a:prstGeom>
            <a:solidFill>
              <a:schemeClr val="bg2">
                <a:lumMod val="90000"/>
              </a:schemeClr>
            </a:solidFill>
            <a:ln w="38100">
              <a:noFill/>
              <a:round/>
              <a:headEnd/>
              <a:tailEnd/>
            </a:ln>
            <a:effectLst/>
          </p:spPr>
          <p:txBody>
            <a:bodyPr wrap="none" anchor="ctr"/>
            <a:lstStyle/>
            <a:p>
              <a:pPr algn="ctr">
                <a:defRPr/>
              </a:pPr>
              <a:r>
                <a:rPr lang="en-US" sz="1300" dirty="0">
                  <a:ea typeface="+mn-ea"/>
                  <a:cs typeface="+mn-cs"/>
                </a:rPr>
                <a:t>AKT</a:t>
              </a:r>
            </a:p>
          </p:txBody>
        </p:sp>
        <p:sp>
          <p:nvSpPr>
            <p:cNvPr id="12319" name="AutoShape 1151"/>
            <p:cNvSpPr>
              <a:spLocks noChangeArrowheads="1"/>
            </p:cNvSpPr>
            <p:nvPr/>
          </p:nvSpPr>
          <p:spPr bwMode="auto">
            <a:xfrm>
              <a:off x="3185" y="2186"/>
              <a:ext cx="461" cy="115"/>
            </a:xfrm>
            <a:prstGeom prst="roundRect">
              <a:avLst>
                <a:gd name="adj" fmla="val 16667"/>
              </a:avLst>
            </a:prstGeom>
            <a:solidFill>
              <a:schemeClr val="bg2">
                <a:lumMod val="90000"/>
              </a:schemeClr>
            </a:solidFill>
            <a:ln w="38100">
              <a:noFill/>
              <a:round/>
              <a:headEnd/>
              <a:tailEnd/>
            </a:ln>
          </p:spPr>
          <p:txBody>
            <a:bodyPr wrap="none" anchor="ctr"/>
            <a:lstStyle/>
            <a:p>
              <a:pPr algn="ctr">
                <a:defRPr/>
              </a:pPr>
              <a:r>
                <a:rPr lang="en-US" sz="1300">
                  <a:ea typeface="+mn-ea"/>
                  <a:cs typeface="+mn-cs"/>
                </a:rPr>
                <a:t>Sos-1</a:t>
              </a:r>
            </a:p>
          </p:txBody>
        </p:sp>
        <p:sp>
          <p:nvSpPr>
            <p:cNvPr id="12320" name="Line 1152"/>
            <p:cNvSpPr>
              <a:spLocks noChangeShapeType="1"/>
            </p:cNvSpPr>
            <p:nvPr/>
          </p:nvSpPr>
          <p:spPr bwMode="auto">
            <a:xfrm rot="21290228" flipH="1">
              <a:off x="1975" y="2110"/>
              <a:ext cx="169" cy="189"/>
            </a:xfrm>
            <a:prstGeom prst="line">
              <a:avLst/>
            </a:prstGeom>
            <a:noFill/>
            <a:ln w="28575">
              <a:solidFill>
                <a:schemeClr val="bg1">
                  <a:lumMod val="75000"/>
                </a:schemeClr>
              </a:solidFill>
              <a:round/>
              <a:headEnd/>
              <a:tailEnd type="triangle" w="med" len="med"/>
            </a:ln>
          </p:spPr>
          <p:txBody>
            <a:bodyPr/>
            <a:lstStyle/>
            <a:p>
              <a:pPr>
                <a:defRPr/>
              </a:pPr>
              <a:endParaRPr lang="es-ES">
                <a:ea typeface="+mn-ea"/>
                <a:cs typeface="+mn-cs"/>
              </a:endParaRPr>
            </a:p>
          </p:txBody>
        </p:sp>
        <p:sp>
          <p:nvSpPr>
            <p:cNvPr id="12321" name="Line 1153"/>
            <p:cNvSpPr>
              <a:spLocks noChangeShapeType="1"/>
            </p:cNvSpPr>
            <p:nvPr/>
          </p:nvSpPr>
          <p:spPr bwMode="auto">
            <a:xfrm rot="21290228" flipH="1">
              <a:off x="2721" y="2759"/>
              <a:ext cx="14" cy="139"/>
            </a:xfrm>
            <a:prstGeom prst="line">
              <a:avLst/>
            </a:prstGeom>
            <a:solidFill>
              <a:schemeClr val="bg2">
                <a:lumMod val="90000"/>
              </a:schemeClr>
            </a:solidFill>
            <a:ln w="28575">
              <a:solidFill>
                <a:schemeClr val="bg2"/>
              </a:solidFill>
              <a:round/>
              <a:headEnd/>
              <a:tailEnd type="triangle" w="med" len="med"/>
            </a:ln>
          </p:spPr>
          <p:txBody>
            <a:bodyPr/>
            <a:lstStyle/>
            <a:p>
              <a:pPr>
                <a:defRPr/>
              </a:pPr>
              <a:endParaRPr lang="es-ES">
                <a:ea typeface="+mn-ea"/>
                <a:cs typeface="+mn-cs"/>
              </a:endParaRPr>
            </a:p>
          </p:txBody>
        </p:sp>
        <p:sp>
          <p:nvSpPr>
            <p:cNvPr id="12322" name="Line 1154"/>
            <p:cNvSpPr>
              <a:spLocks noChangeShapeType="1"/>
            </p:cNvSpPr>
            <p:nvPr/>
          </p:nvSpPr>
          <p:spPr bwMode="auto">
            <a:xfrm rot="21290228" flipH="1">
              <a:off x="2721" y="3048"/>
              <a:ext cx="14" cy="139"/>
            </a:xfrm>
            <a:prstGeom prst="line">
              <a:avLst/>
            </a:prstGeom>
            <a:solidFill>
              <a:schemeClr val="bg2">
                <a:lumMod val="90000"/>
              </a:schemeClr>
            </a:solidFill>
            <a:ln w="28575">
              <a:solidFill>
                <a:schemeClr val="bg2"/>
              </a:solidFill>
              <a:round/>
              <a:headEnd/>
              <a:tailEnd type="triangle" w="med" len="med"/>
            </a:ln>
          </p:spPr>
          <p:txBody>
            <a:bodyPr/>
            <a:lstStyle/>
            <a:p>
              <a:pPr>
                <a:defRPr/>
              </a:pPr>
              <a:endParaRPr lang="es-ES">
                <a:ea typeface="+mn-ea"/>
                <a:cs typeface="+mn-cs"/>
              </a:endParaRPr>
            </a:p>
          </p:txBody>
        </p:sp>
        <p:sp>
          <p:nvSpPr>
            <p:cNvPr id="95277" name="Line 1155"/>
            <p:cNvSpPr>
              <a:spLocks noChangeShapeType="1"/>
            </p:cNvSpPr>
            <p:nvPr/>
          </p:nvSpPr>
          <p:spPr bwMode="auto">
            <a:xfrm rot="21290228" flipH="1">
              <a:off x="3683" y="2753"/>
              <a:ext cx="14" cy="139"/>
            </a:xfrm>
            <a:prstGeom prst="line">
              <a:avLst/>
            </a:prstGeom>
            <a:noFill/>
            <a:ln w="28575">
              <a:solidFill>
                <a:schemeClr val="tx1"/>
              </a:solidFill>
              <a:round/>
              <a:headEnd/>
              <a:tailEnd type="triangle" w="med" len="med"/>
            </a:ln>
          </p:spPr>
          <p:txBody>
            <a:bodyPr>
              <a:prstTxWarp prst="textNoShape">
                <a:avLst/>
              </a:prstTxWarp>
            </a:bodyPr>
            <a:lstStyle/>
            <a:p>
              <a:endParaRPr lang="en-US"/>
            </a:p>
          </p:txBody>
        </p:sp>
      </p:grpSp>
      <p:sp>
        <p:nvSpPr>
          <p:cNvPr id="12297" name="Rectangle 1157"/>
          <p:cNvSpPr>
            <a:spLocks noGrp="1" noChangeArrowheads="1"/>
          </p:cNvSpPr>
          <p:nvPr>
            <p:ph type="title"/>
          </p:nvPr>
        </p:nvSpPr>
        <p:spPr/>
        <p:txBody>
          <a:bodyPr>
            <a:normAutofit fontScale="90000"/>
          </a:bodyPr>
          <a:lstStyle/>
          <a:p>
            <a:pPr eaLnBrk="1" hangingPunct="1">
              <a:defRPr/>
            </a:pPr>
            <a:r>
              <a:rPr lang="en-US" sz="3600" dirty="0" smtClean="0"/>
              <a:t>EGF Pathway – Unscathed in mutant B-</a:t>
            </a:r>
            <a:r>
              <a:rPr lang="en-US" sz="3600" dirty="0" err="1" smtClean="0"/>
              <a:t>raf</a:t>
            </a:r>
            <a:endParaRPr lang="en-US" sz="3600" dirty="0" smtClean="0"/>
          </a:p>
        </p:txBody>
      </p:sp>
      <p:sp>
        <p:nvSpPr>
          <p:cNvPr id="95242" name="AutoShape 3"/>
          <p:cNvSpPr>
            <a:spLocks noChangeAspect="1" noChangeArrowheads="1" noTextEdit="1"/>
          </p:cNvSpPr>
          <p:nvPr/>
        </p:nvSpPr>
        <p:spPr bwMode="auto">
          <a:xfrm>
            <a:off x="2516188" y="2178050"/>
            <a:ext cx="1041400" cy="1223963"/>
          </a:xfrm>
          <a:prstGeom prst="rect">
            <a:avLst/>
          </a:prstGeom>
          <a:noFill/>
          <a:ln w="9525">
            <a:noFill/>
            <a:miter lim="800000"/>
            <a:headEnd/>
            <a:tailEnd/>
          </a:ln>
        </p:spPr>
        <p:txBody>
          <a:bodyPr>
            <a:prstTxWarp prst="textNoShape">
              <a:avLst/>
            </a:prstTxWarp>
          </a:bodyPr>
          <a:lstStyle/>
          <a:p>
            <a:endParaRPr lang="en-US"/>
          </a:p>
        </p:txBody>
      </p:sp>
      <p:sp>
        <p:nvSpPr>
          <p:cNvPr id="95243" name="Freeform 5"/>
          <p:cNvSpPr>
            <a:spLocks/>
          </p:cNvSpPr>
          <p:nvPr/>
        </p:nvSpPr>
        <p:spPr bwMode="auto">
          <a:xfrm>
            <a:off x="2643188" y="2214563"/>
            <a:ext cx="342900" cy="1185862"/>
          </a:xfrm>
          <a:custGeom>
            <a:avLst/>
            <a:gdLst>
              <a:gd name="T0" fmla="*/ 2147483647 w 216"/>
              <a:gd name="T1" fmla="*/ 2147483647 h 747"/>
              <a:gd name="T2" fmla="*/ 2147483647 w 216"/>
              <a:gd name="T3" fmla="*/ 2147483647 h 747"/>
              <a:gd name="T4" fmla="*/ 0 w 216"/>
              <a:gd name="T5" fmla="*/ 0 h 747"/>
              <a:gd name="T6" fmla="*/ 0 60000 65536"/>
              <a:gd name="T7" fmla="*/ 0 60000 65536"/>
              <a:gd name="T8" fmla="*/ 0 60000 65536"/>
              <a:gd name="T9" fmla="*/ 0 w 216"/>
              <a:gd name="T10" fmla="*/ 0 h 747"/>
              <a:gd name="T11" fmla="*/ 216 w 216"/>
              <a:gd name="T12" fmla="*/ 747 h 747"/>
            </a:gdLst>
            <a:ahLst/>
            <a:cxnLst>
              <a:cxn ang="T6">
                <a:pos x="T0" y="T1"/>
              </a:cxn>
              <a:cxn ang="T7">
                <a:pos x="T2" y="T3"/>
              </a:cxn>
              <a:cxn ang="T8">
                <a:pos x="T4" y="T5"/>
              </a:cxn>
            </a:cxnLst>
            <a:rect l="T9" t="T10" r="T11" b="T12"/>
            <a:pathLst>
              <a:path w="216" h="747">
                <a:moveTo>
                  <a:pt x="216" y="747"/>
                </a:moveTo>
                <a:lnTo>
                  <a:pt x="216" y="216"/>
                </a:lnTo>
                <a:lnTo>
                  <a:pt x="0" y="0"/>
                </a:lnTo>
              </a:path>
            </a:pathLst>
          </a:custGeom>
          <a:noFill/>
          <a:ln w="76200">
            <a:solidFill>
              <a:schemeClr val="accent1"/>
            </a:solidFill>
            <a:miter lim="800000"/>
            <a:headEnd/>
            <a:tailEnd/>
          </a:ln>
        </p:spPr>
        <p:txBody>
          <a:bodyPr>
            <a:prstTxWarp prst="textNoShape">
              <a:avLst/>
            </a:prstTxWarp>
          </a:bodyPr>
          <a:lstStyle/>
          <a:p>
            <a:endParaRPr lang="es-ES"/>
          </a:p>
        </p:txBody>
      </p:sp>
      <p:sp>
        <p:nvSpPr>
          <p:cNvPr id="95244" name="Freeform 6"/>
          <p:cNvSpPr>
            <a:spLocks/>
          </p:cNvSpPr>
          <p:nvPr/>
        </p:nvSpPr>
        <p:spPr bwMode="auto">
          <a:xfrm>
            <a:off x="3097213" y="2214563"/>
            <a:ext cx="342900" cy="1185862"/>
          </a:xfrm>
          <a:custGeom>
            <a:avLst/>
            <a:gdLst>
              <a:gd name="T0" fmla="*/ 2147483647 w 216"/>
              <a:gd name="T1" fmla="*/ 0 h 747"/>
              <a:gd name="T2" fmla="*/ 0 w 216"/>
              <a:gd name="T3" fmla="*/ 2147483647 h 747"/>
              <a:gd name="T4" fmla="*/ 0 w 216"/>
              <a:gd name="T5" fmla="*/ 2147483647 h 747"/>
              <a:gd name="T6" fmla="*/ 0 60000 65536"/>
              <a:gd name="T7" fmla="*/ 0 60000 65536"/>
              <a:gd name="T8" fmla="*/ 0 60000 65536"/>
              <a:gd name="T9" fmla="*/ 0 w 216"/>
              <a:gd name="T10" fmla="*/ 0 h 747"/>
              <a:gd name="T11" fmla="*/ 216 w 216"/>
              <a:gd name="T12" fmla="*/ 747 h 747"/>
            </a:gdLst>
            <a:ahLst/>
            <a:cxnLst>
              <a:cxn ang="T6">
                <a:pos x="T0" y="T1"/>
              </a:cxn>
              <a:cxn ang="T7">
                <a:pos x="T2" y="T3"/>
              </a:cxn>
              <a:cxn ang="T8">
                <a:pos x="T4" y="T5"/>
              </a:cxn>
            </a:cxnLst>
            <a:rect l="T9" t="T10" r="T11" b="T12"/>
            <a:pathLst>
              <a:path w="216" h="747">
                <a:moveTo>
                  <a:pt x="216" y="0"/>
                </a:moveTo>
                <a:lnTo>
                  <a:pt x="0" y="216"/>
                </a:lnTo>
                <a:lnTo>
                  <a:pt x="0" y="747"/>
                </a:lnTo>
              </a:path>
            </a:pathLst>
          </a:custGeom>
          <a:noFill/>
          <a:ln w="76200">
            <a:solidFill>
              <a:schemeClr val="accent1"/>
            </a:solidFill>
            <a:miter lim="800000"/>
            <a:headEnd/>
            <a:tailEnd/>
          </a:ln>
        </p:spPr>
        <p:txBody>
          <a:bodyPr>
            <a:prstTxWarp prst="textNoShape">
              <a:avLst/>
            </a:prstTxWarp>
          </a:bodyPr>
          <a:lstStyle/>
          <a:p>
            <a:endParaRPr lang="es-ES"/>
          </a:p>
        </p:txBody>
      </p:sp>
      <p:sp>
        <p:nvSpPr>
          <p:cNvPr id="95245" name="Line 7"/>
          <p:cNvSpPr>
            <a:spLocks noChangeShapeType="1"/>
          </p:cNvSpPr>
          <p:nvPr/>
        </p:nvSpPr>
        <p:spPr bwMode="auto">
          <a:xfrm>
            <a:off x="2543175" y="2297113"/>
            <a:ext cx="295275" cy="296862"/>
          </a:xfrm>
          <a:prstGeom prst="line">
            <a:avLst/>
          </a:prstGeom>
          <a:noFill/>
          <a:ln w="76200">
            <a:solidFill>
              <a:schemeClr val="accent1"/>
            </a:solidFill>
            <a:miter lim="800000"/>
            <a:headEnd/>
            <a:tailEnd/>
          </a:ln>
        </p:spPr>
        <p:txBody>
          <a:bodyPr>
            <a:prstTxWarp prst="textNoShape">
              <a:avLst/>
            </a:prstTxWarp>
          </a:bodyPr>
          <a:lstStyle/>
          <a:p>
            <a:endParaRPr lang="en-US"/>
          </a:p>
        </p:txBody>
      </p:sp>
      <p:sp>
        <p:nvSpPr>
          <p:cNvPr id="95246" name="Line 8"/>
          <p:cNvSpPr>
            <a:spLocks noChangeShapeType="1"/>
          </p:cNvSpPr>
          <p:nvPr/>
        </p:nvSpPr>
        <p:spPr bwMode="auto">
          <a:xfrm flipH="1">
            <a:off x="3232150" y="2300288"/>
            <a:ext cx="298450" cy="295275"/>
          </a:xfrm>
          <a:prstGeom prst="line">
            <a:avLst/>
          </a:prstGeom>
          <a:noFill/>
          <a:ln w="76200">
            <a:solidFill>
              <a:schemeClr val="accent1"/>
            </a:solidFill>
            <a:miter lim="800000"/>
            <a:headEnd/>
            <a:tailEnd/>
          </a:ln>
        </p:spPr>
        <p:txBody>
          <a:bodyPr>
            <a:prstTxWarp prst="textNoShape">
              <a:avLst/>
            </a:prstTxWarp>
          </a:bodyPr>
          <a:lstStyle/>
          <a:p>
            <a:endParaRPr lang="en-US"/>
          </a:p>
        </p:txBody>
      </p:sp>
      <p:sp>
        <p:nvSpPr>
          <p:cNvPr id="95247" name="Line 9"/>
          <p:cNvSpPr>
            <a:spLocks noChangeShapeType="1"/>
          </p:cNvSpPr>
          <p:nvPr/>
        </p:nvSpPr>
        <p:spPr bwMode="auto">
          <a:xfrm>
            <a:off x="2638425" y="2212975"/>
            <a:ext cx="149225" cy="147638"/>
          </a:xfrm>
          <a:prstGeom prst="line">
            <a:avLst/>
          </a:prstGeom>
          <a:noFill/>
          <a:ln w="76200">
            <a:solidFill>
              <a:srgbClr val="F6A108"/>
            </a:solidFill>
            <a:miter lim="800000"/>
            <a:headEnd/>
            <a:tailEnd/>
          </a:ln>
        </p:spPr>
        <p:txBody>
          <a:bodyPr>
            <a:prstTxWarp prst="textNoShape">
              <a:avLst/>
            </a:prstTxWarp>
          </a:bodyPr>
          <a:lstStyle/>
          <a:p>
            <a:endParaRPr lang="en-US"/>
          </a:p>
        </p:txBody>
      </p:sp>
      <p:sp>
        <p:nvSpPr>
          <p:cNvPr id="95248" name="Line 10"/>
          <p:cNvSpPr>
            <a:spLocks noChangeShapeType="1"/>
          </p:cNvSpPr>
          <p:nvPr/>
        </p:nvSpPr>
        <p:spPr bwMode="auto">
          <a:xfrm>
            <a:off x="2540000" y="2292350"/>
            <a:ext cx="147638" cy="149225"/>
          </a:xfrm>
          <a:prstGeom prst="line">
            <a:avLst/>
          </a:prstGeom>
          <a:noFill/>
          <a:ln w="76200">
            <a:solidFill>
              <a:srgbClr val="F6A108"/>
            </a:solidFill>
            <a:miter lim="800000"/>
            <a:headEnd/>
            <a:tailEnd/>
          </a:ln>
        </p:spPr>
        <p:txBody>
          <a:bodyPr>
            <a:prstTxWarp prst="textNoShape">
              <a:avLst/>
            </a:prstTxWarp>
          </a:bodyPr>
          <a:lstStyle/>
          <a:p>
            <a:endParaRPr lang="en-US"/>
          </a:p>
        </p:txBody>
      </p:sp>
      <p:sp>
        <p:nvSpPr>
          <p:cNvPr id="95249" name="Line 11"/>
          <p:cNvSpPr>
            <a:spLocks noChangeShapeType="1"/>
          </p:cNvSpPr>
          <p:nvPr/>
        </p:nvSpPr>
        <p:spPr bwMode="auto">
          <a:xfrm flipH="1">
            <a:off x="3305175" y="2205038"/>
            <a:ext cx="147638" cy="146050"/>
          </a:xfrm>
          <a:prstGeom prst="line">
            <a:avLst/>
          </a:prstGeom>
          <a:noFill/>
          <a:ln w="76200">
            <a:solidFill>
              <a:srgbClr val="F6A108"/>
            </a:solidFill>
            <a:miter lim="800000"/>
            <a:headEnd/>
            <a:tailEnd/>
          </a:ln>
        </p:spPr>
        <p:txBody>
          <a:bodyPr>
            <a:prstTxWarp prst="textNoShape">
              <a:avLst/>
            </a:prstTxWarp>
          </a:bodyPr>
          <a:lstStyle/>
          <a:p>
            <a:endParaRPr lang="en-US"/>
          </a:p>
        </p:txBody>
      </p:sp>
      <p:sp>
        <p:nvSpPr>
          <p:cNvPr id="95250" name="Line 12"/>
          <p:cNvSpPr>
            <a:spLocks noChangeShapeType="1"/>
          </p:cNvSpPr>
          <p:nvPr/>
        </p:nvSpPr>
        <p:spPr bwMode="auto">
          <a:xfrm flipH="1">
            <a:off x="3390900" y="2297113"/>
            <a:ext cx="147638" cy="149225"/>
          </a:xfrm>
          <a:prstGeom prst="line">
            <a:avLst/>
          </a:prstGeom>
          <a:noFill/>
          <a:ln w="76200">
            <a:solidFill>
              <a:srgbClr val="F6A108"/>
            </a:solidFill>
            <a:miter lim="800000"/>
            <a:headEnd/>
            <a:tailEnd/>
          </a:ln>
        </p:spPr>
        <p:txBody>
          <a:bodyPr>
            <a:prstTxWarp prst="textNoShape">
              <a:avLst/>
            </a:prstTxWarp>
          </a:bodyPr>
          <a:lstStyle/>
          <a:p>
            <a:endParaRPr lang="en-US"/>
          </a:p>
        </p:txBody>
      </p:sp>
    </p:spTree>
  </p:cSld>
  <p:clrMapOvr>
    <a:masterClrMapping/>
  </p:clrMapOvr>
  <p:transition xmlns:p14="http://schemas.microsoft.com/office/powerpoint/2010/main">
    <p:fade/>
  </p:transition>
  <p:timing>
    <p:tnLst>
      <p:par>
        <p:cTn xmlns:p14="http://schemas.microsoft.com/office/powerpoint/2010/mai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13666" name="Freeform 4"/>
          <p:cNvSpPr>
            <a:spLocks/>
          </p:cNvSpPr>
          <p:nvPr/>
        </p:nvSpPr>
        <p:spPr bwMode="auto">
          <a:xfrm>
            <a:off x="425450" y="2084388"/>
            <a:ext cx="8221663" cy="2735262"/>
          </a:xfrm>
          <a:custGeom>
            <a:avLst/>
            <a:gdLst>
              <a:gd name="T0" fmla="*/ 2147483647 w 5179"/>
              <a:gd name="T1" fmla="*/ 0 h 1683"/>
              <a:gd name="T2" fmla="*/ 2147483647 w 5179"/>
              <a:gd name="T3" fmla="*/ 2147483647 h 1683"/>
              <a:gd name="T4" fmla="*/ 0 w 5179"/>
              <a:gd name="T5" fmla="*/ 2147483647 h 1683"/>
              <a:gd name="T6" fmla="*/ 2147483647 w 5179"/>
              <a:gd name="T7" fmla="*/ 2147483647 h 1683"/>
              <a:gd name="T8" fmla="*/ 2147483647 w 5179"/>
              <a:gd name="T9" fmla="*/ 0 h 1683"/>
              <a:gd name="T10" fmla="*/ 0 60000 65536"/>
              <a:gd name="T11" fmla="*/ 0 60000 65536"/>
              <a:gd name="T12" fmla="*/ 0 60000 65536"/>
              <a:gd name="T13" fmla="*/ 0 60000 65536"/>
              <a:gd name="T14" fmla="*/ 0 60000 65536"/>
              <a:gd name="T15" fmla="*/ 0 w 5179"/>
              <a:gd name="T16" fmla="*/ 0 h 1683"/>
              <a:gd name="T17" fmla="*/ 5179 w 5179"/>
              <a:gd name="T18" fmla="*/ 1683 h 1683"/>
            </a:gdLst>
            <a:ahLst/>
            <a:cxnLst>
              <a:cxn ang="T10">
                <a:pos x="T0" y="T1"/>
              </a:cxn>
              <a:cxn ang="T11">
                <a:pos x="T2" y="T3"/>
              </a:cxn>
              <a:cxn ang="T12">
                <a:pos x="T4" y="T5"/>
              </a:cxn>
              <a:cxn ang="T13">
                <a:pos x="T6" y="T7"/>
              </a:cxn>
              <a:cxn ang="T14">
                <a:pos x="T8" y="T9"/>
              </a:cxn>
            </a:cxnLst>
            <a:rect l="T15" t="T16" r="T17" b="T18"/>
            <a:pathLst>
              <a:path w="5179" h="1683">
                <a:moveTo>
                  <a:pt x="4148" y="0"/>
                </a:moveTo>
                <a:cubicBezTo>
                  <a:pt x="5093" y="1541"/>
                  <a:pt x="4239" y="142"/>
                  <a:pt x="5179" y="1683"/>
                </a:cubicBezTo>
                <a:cubicBezTo>
                  <a:pt x="4071" y="1683"/>
                  <a:pt x="1343" y="1678"/>
                  <a:pt x="0" y="1678"/>
                </a:cubicBezTo>
                <a:cubicBezTo>
                  <a:pt x="2951" y="66"/>
                  <a:pt x="515" y="1390"/>
                  <a:pt x="3072" y="5"/>
                </a:cubicBezTo>
                <a:cubicBezTo>
                  <a:pt x="3516" y="5"/>
                  <a:pt x="3679" y="0"/>
                  <a:pt x="4148" y="0"/>
                </a:cubicBezTo>
                <a:close/>
              </a:path>
            </a:pathLst>
          </a:custGeom>
          <a:gradFill rotWithShape="1">
            <a:gsLst>
              <a:gs pos="0">
                <a:srgbClr val="F6FFDD"/>
              </a:gs>
              <a:gs pos="100000">
                <a:srgbClr val="EDFFB9"/>
              </a:gs>
            </a:gsLst>
            <a:lin ang="5400000" scaled="1"/>
          </a:gradFill>
          <a:ln w="12700">
            <a:solidFill>
              <a:schemeClr val="folHlink"/>
            </a:solidFill>
            <a:round/>
            <a:headEnd/>
            <a:tailEnd/>
          </a:ln>
        </p:spPr>
        <p:txBody>
          <a:bodyPr anchor="ctr">
            <a:prstTxWarp prst="textNoShape">
              <a:avLst/>
            </a:prstTxWarp>
            <a:spAutoFit/>
          </a:bodyPr>
          <a:lstStyle/>
          <a:p>
            <a:endParaRPr lang="en-US"/>
          </a:p>
        </p:txBody>
      </p:sp>
      <p:sp>
        <p:nvSpPr>
          <p:cNvPr id="2053" name="AutoShape 5"/>
          <p:cNvSpPr>
            <a:spLocks noChangeArrowheads="1"/>
          </p:cNvSpPr>
          <p:nvPr/>
        </p:nvSpPr>
        <p:spPr bwMode="auto">
          <a:xfrm>
            <a:off x="411163" y="4791075"/>
            <a:ext cx="8320087" cy="277813"/>
          </a:xfrm>
          <a:prstGeom prst="roundRect">
            <a:avLst>
              <a:gd name="adj" fmla="val 16667"/>
            </a:avLst>
          </a:prstGeom>
          <a:gradFill rotWithShape="1">
            <a:gsLst>
              <a:gs pos="0">
                <a:srgbClr val="4D4D4D"/>
              </a:gs>
              <a:gs pos="50000">
                <a:schemeClr val="folHlink"/>
              </a:gs>
              <a:gs pos="100000">
                <a:srgbClr val="4D4D4D"/>
              </a:gs>
            </a:gsLst>
            <a:lin ang="5400000" scaled="1"/>
          </a:gradFill>
          <a:ln w="9525">
            <a:solidFill>
              <a:srgbClr val="333333"/>
            </a:solidFill>
            <a:round/>
            <a:headEnd/>
            <a:tailEnd/>
          </a:ln>
          <a:effectLst/>
        </p:spPr>
        <p:txBody>
          <a:bodyPr wrap="none" anchor="ctr">
            <a:prstTxWarp prst="textNoShape">
              <a:avLst/>
            </a:prstTxWarp>
          </a:bodyPr>
          <a:lstStyle/>
          <a:p>
            <a:pPr>
              <a:defRPr/>
            </a:pPr>
            <a:endParaRPr lang="en-US">
              <a:ea typeface="+mn-ea"/>
              <a:cs typeface="+mn-cs"/>
            </a:endParaRPr>
          </a:p>
        </p:txBody>
      </p:sp>
      <p:sp>
        <p:nvSpPr>
          <p:cNvPr id="2054" name="AutoShape 6"/>
          <p:cNvSpPr>
            <a:spLocks noChangeArrowheads="1"/>
          </p:cNvSpPr>
          <p:nvPr/>
        </p:nvSpPr>
        <p:spPr bwMode="auto">
          <a:xfrm>
            <a:off x="484188" y="4729163"/>
            <a:ext cx="4087812" cy="411162"/>
          </a:xfrm>
          <a:prstGeom prst="roundRect">
            <a:avLst>
              <a:gd name="adj" fmla="val 16667"/>
            </a:avLst>
          </a:prstGeom>
          <a:gradFill rotWithShape="1">
            <a:gsLst>
              <a:gs pos="0">
                <a:schemeClr val="bg1">
                  <a:gamma/>
                  <a:shade val="46275"/>
                  <a:invGamma/>
                </a:schemeClr>
              </a:gs>
              <a:gs pos="50000">
                <a:schemeClr val="bg1"/>
              </a:gs>
              <a:gs pos="100000">
                <a:schemeClr val="bg1">
                  <a:gamma/>
                  <a:shade val="46275"/>
                  <a:invGamma/>
                </a:schemeClr>
              </a:gs>
            </a:gsLst>
            <a:lin ang="5400000" scaled="1"/>
          </a:gradFill>
          <a:ln w="9525">
            <a:solidFill>
              <a:schemeClr val="tx1"/>
            </a:solidFill>
            <a:round/>
            <a:headEnd/>
            <a:tailEnd/>
          </a:ln>
          <a:effectLst/>
        </p:spPr>
        <p:txBody>
          <a:bodyPr wrap="none" lIns="100584" rIns="1005840" anchor="ctr">
            <a:prstTxWarp prst="textNoShape">
              <a:avLst/>
            </a:prstTxWarp>
          </a:bodyPr>
          <a:lstStyle/>
          <a:p>
            <a:pPr algn="ctr">
              <a:defRPr/>
            </a:pPr>
            <a:r>
              <a:rPr lang="en-US" sz="1200" b="1">
                <a:ea typeface="Arial" charset="0"/>
                <a:cs typeface="Arial" charset="0"/>
                <a:sym typeface="Symbol" charset="2"/>
              </a:rPr>
              <a:t>Kinase domain N-lobe</a:t>
            </a:r>
            <a:endParaRPr lang="en-US" sz="800" b="1">
              <a:ea typeface="Arial" charset="0"/>
              <a:cs typeface="Arial" charset="0"/>
              <a:sym typeface="Symbol" charset="2"/>
            </a:endParaRPr>
          </a:p>
        </p:txBody>
      </p:sp>
      <p:sp>
        <p:nvSpPr>
          <p:cNvPr id="113669" name="AutoShape 7"/>
          <p:cNvSpPr>
            <a:spLocks noChangeArrowheads="1"/>
          </p:cNvSpPr>
          <p:nvPr/>
        </p:nvSpPr>
        <p:spPr bwMode="auto">
          <a:xfrm>
            <a:off x="3043238" y="4660900"/>
            <a:ext cx="407987" cy="542925"/>
          </a:xfrm>
          <a:prstGeom prst="roundRect">
            <a:avLst>
              <a:gd name="adj" fmla="val 7671"/>
            </a:avLst>
          </a:prstGeom>
          <a:gradFill rotWithShape="1">
            <a:gsLst>
              <a:gs pos="0">
                <a:srgbClr val="FF0000">
                  <a:alpha val="43999"/>
                </a:srgbClr>
              </a:gs>
              <a:gs pos="50000">
                <a:srgbClr val="760000">
                  <a:alpha val="43999"/>
                </a:srgbClr>
              </a:gs>
              <a:gs pos="100000">
                <a:srgbClr val="FF0000">
                  <a:alpha val="43999"/>
                </a:srgbClr>
              </a:gs>
            </a:gsLst>
            <a:lin ang="5400000" scaled="1"/>
          </a:gradFill>
          <a:ln w="28575">
            <a:solidFill>
              <a:srgbClr val="C40000"/>
            </a:solidFill>
            <a:round/>
            <a:headEnd/>
            <a:tailEnd/>
          </a:ln>
        </p:spPr>
        <p:txBody>
          <a:bodyPr wrap="none" anchor="ctr">
            <a:prstTxWarp prst="textNoShape">
              <a:avLst/>
            </a:prstTxWarp>
          </a:bodyPr>
          <a:lstStyle/>
          <a:p>
            <a:endParaRPr lang="en-US"/>
          </a:p>
        </p:txBody>
      </p:sp>
      <p:sp>
        <p:nvSpPr>
          <p:cNvPr id="113670" name="Freeform 8"/>
          <p:cNvSpPr>
            <a:spLocks/>
          </p:cNvSpPr>
          <p:nvPr/>
        </p:nvSpPr>
        <p:spPr bwMode="auto">
          <a:xfrm>
            <a:off x="285750" y="871538"/>
            <a:ext cx="1895475" cy="833437"/>
          </a:xfrm>
          <a:custGeom>
            <a:avLst/>
            <a:gdLst>
              <a:gd name="T0" fmla="*/ 2147483647 w 1194"/>
              <a:gd name="T1" fmla="*/ 0 h 522"/>
              <a:gd name="T2" fmla="*/ 2147483647 w 1194"/>
              <a:gd name="T3" fmla="*/ 2147483647 h 522"/>
              <a:gd name="T4" fmla="*/ 2147483647 w 1194"/>
              <a:gd name="T5" fmla="*/ 2147483647 h 522"/>
              <a:gd name="T6" fmla="*/ 0 w 1194"/>
              <a:gd name="T7" fmla="*/ 2147483647 h 522"/>
              <a:gd name="T8" fmla="*/ 2147483647 w 1194"/>
              <a:gd name="T9" fmla="*/ 0 h 522"/>
              <a:gd name="T10" fmla="*/ 0 60000 65536"/>
              <a:gd name="T11" fmla="*/ 0 60000 65536"/>
              <a:gd name="T12" fmla="*/ 0 60000 65536"/>
              <a:gd name="T13" fmla="*/ 0 60000 65536"/>
              <a:gd name="T14" fmla="*/ 0 60000 65536"/>
              <a:gd name="T15" fmla="*/ 0 w 1194"/>
              <a:gd name="T16" fmla="*/ 0 h 522"/>
              <a:gd name="T17" fmla="*/ 1194 w 1194"/>
              <a:gd name="T18" fmla="*/ 522 h 522"/>
            </a:gdLst>
            <a:ahLst/>
            <a:cxnLst>
              <a:cxn ang="T10">
                <a:pos x="T0" y="T1"/>
              </a:cxn>
              <a:cxn ang="T11">
                <a:pos x="T2" y="T3"/>
              </a:cxn>
              <a:cxn ang="T12">
                <a:pos x="T4" y="T5"/>
              </a:cxn>
              <a:cxn ang="T13">
                <a:pos x="T6" y="T7"/>
              </a:cxn>
              <a:cxn ang="T14">
                <a:pos x="T8" y="T9"/>
              </a:cxn>
            </a:cxnLst>
            <a:rect l="T15" t="T16" r="T17" b="T18"/>
            <a:pathLst>
              <a:path w="1194" h="522">
                <a:moveTo>
                  <a:pt x="704" y="0"/>
                </a:moveTo>
                <a:lnTo>
                  <a:pt x="1194" y="522"/>
                </a:lnTo>
                <a:lnTo>
                  <a:pt x="204" y="519"/>
                </a:lnTo>
                <a:lnTo>
                  <a:pt x="0" y="2"/>
                </a:lnTo>
                <a:lnTo>
                  <a:pt x="704" y="0"/>
                </a:lnTo>
                <a:close/>
              </a:path>
            </a:pathLst>
          </a:custGeom>
          <a:gradFill rotWithShape="1">
            <a:gsLst>
              <a:gs pos="0">
                <a:srgbClr val="7C0000">
                  <a:alpha val="75998"/>
                </a:srgbClr>
              </a:gs>
              <a:gs pos="100000">
                <a:srgbClr val="FF0000">
                  <a:alpha val="39998"/>
                </a:srgbClr>
              </a:gs>
            </a:gsLst>
            <a:lin ang="5400000" scaled="1"/>
          </a:gradFill>
          <a:ln w="28575">
            <a:noFill/>
            <a:round/>
            <a:headEnd/>
            <a:tailEnd/>
          </a:ln>
        </p:spPr>
        <p:txBody>
          <a:bodyPr wrap="none" anchor="ctr">
            <a:prstTxWarp prst="textNoShape">
              <a:avLst/>
            </a:prstTxWarp>
          </a:bodyPr>
          <a:lstStyle/>
          <a:p>
            <a:endParaRPr lang="en-US"/>
          </a:p>
        </p:txBody>
      </p:sp>
      <p:sp>
        <p:nvSpPr>
          <p:cNvPr id="113671" name="Oval 9"/>
          <p:cNvSpPr>
            <a:spLocks noChangeArrowheads="1"/>
          </p:cNvSpPr>
          <p:nvPr/>
        </p:nvSpPr>
        <p:spPr bwMode="auto">
          <a:xfrm>
            <a:off x="1447800" y="152400"/>
            <a:ext cx="5656262" cy="469900"/>
          </a:xfrm>
          <a:prstGeom prst="ellipse">
            <a:avLst/>
          </a:prstGeom>
          <a:gradFill rotWithShape="1">
            <a:gsLst>
              <a:gs pos="0">
                <a:srgbClr val="F0FFC5"/>
              </a:gs>
              <a:gs pos="100000">
                <a:schemeClr val="bg1">
                  <a:alpha val="0"/>
                </a:schemeClr>
              </a:gs>
            </a:gsLst>
            <a:path path="shape">
              <a:fillToRect l="50000" t="50000" r="50000" b="50000"/>
            </a:path>
          </a:gradFill>
          <a:ln w="9525">
            <a:noFill/>
            <a:round/>
            <a:headEnd/>
            <a:tailEnd/>
          </a:ln>
        </p:spPr>
        <p:txBody>
          <a:bodyPr wrap="none" anchor="ctr">
            <a:prstTxWarp prst="textNoShape">
              <a:avLst/>
            </a:prstTxWarp>
          </a:bodyPr>
          <a:lstStyle/>
          <a:p>
            <a:pPr algn="ctr"/>
            <a:r>
              <a:rPr lang="en-US" sz="1600" b="1" dirty="0">
                <a:solidFill>
                  <a:schemeClr val="bg1"/>
                </a:solidFill>
                <a:ea typeface="Arial" charset="0"/>
                <a:cs typeface="Arial" charset="0"/>
              </a:rPr>
              <a:t>EGFR mutations in human cancer</a:t>
            </a:r>
          </a:p>
        </p:txBody>
      </p:sp>
      <p:sp>
        <p:nvSpPr>
          <p:cNvPr id="2058" name="AutoShape 10"/>
          <p:cNvSpPr>
            <a:spLocks noChangeArrowheads="1"/>
          </p:cNvSpPr>
          <p:nvPr/>
        </p:nvSpPr>
        <p:spPr bwMode="auto">
          <a:xfrm>
            <a:off x="411163" y="1830388"/>
            <a:ext cx="8320087" cy="277812"/>
          </a:xfrm>
          <a:prstGeom prst="roundRect">
            <a:avLst>
              <a:gd name="adj" fmla="val 16667"/>
            </a:avLst>
          </a:prstGeom>
          <a:gradFill rotWithShape="1">
            <a:gsLst>
              <a:gs pos="0">
                <a:srgbClr val="4D4D4D"/>
              </a:gs>
              <a:gs pos="50000">
                <a:schemeClr val="folHlink"/>
              </a:gs>
              <a:gs pos="100000">
                <a:srgbClr val="4D4D4D"/>
              </a:gs>
            </a:gsLst>
            <a:lin ang="5400000" scaled="1"/>
          </a:gradFill>
          <a:ln w="9525">
            <a:solidFill>
              <a:srgbClr val="333333"/>
            </a:solidFill>
            <a:round/>
            <a:headEnd/>
            <a:tailEnd/>
          </a:ln>
          <a:effectLst/>
        </p:spPr>
        <p:txBody>
          <a:bodyPr wrap="none" anchor="ctr">
            <a:prstTxWarp prst="textNoShape">
              <a:avLst/>
            </a:prstTxWarp>
          </a:bodyPr>
          <a:lstStyle/>
          <a:p>
            <a:pPr>
              <a:defRPr/>
            </a:pPr>
            <a:endParaRPr lang="en-US">
              <a:ea typeface="+mn-ea"/>
              <a:cs typeface="+mn-cs"/>
            </a:endParaRPr>
          </a:p>
        </p:txBody>
      </p:sp>
      <p:sp>
        <p:nvSpPr>
          <p:cNvPr id="2059" name="AutoShape 11"/>
          <p:cNvSpPr>
            <a:spLocks noChangeArrowheads="1"/>
          </p:cNvSpPr>
          <p:nvPr/>
        </p:nvSpPr>
        <p:spPr bwMode="auto">
          <a:xfrm>
            <a:off x="3349625" y="1763713"/>
            <a:ext cx="788988" cy="411162"/>
          </a:xfrm>
          <a:prstGeom prst="roundRect">
            <a:avLst>
              <a:gd name="adj" fmla="val 16667"/>
            </a:avLst>
          </a:prstGeom>
          <a:gradFill rotWithShape="1">
            <a:gsLst>
              <a:gs pos="0">
                <a:schemeClr val="bg1">
                  <a:gamma/>
                  <a:shade val="46275"/>
                  <a:invGamma/>
                </a:schemeClr>
              </a:gs>
              <a:gs pos="50000">
                <a:schemeClr val="bg1"/>
              </a:gs>
              <a:gs pos="100000">
                <a:schemeClr val="bg1">
                  <a:gamma/>
                  <a:shade val="46275"/>
                  <a:invGamma/>
                </a:schemeClr>
              </a:gs>
            </a:gsLst>
            <a:lin ang="5400000" scaled="1"/>
          </a:gradFill>
          <a:ln w="9525">
            <a:solidFill>
              <a:schemeClr val="tx1"/>
            </a:solidFill>
            <a:round/>
            <a:headEnd/>
            <a:tailEnd/>
          </a:ln>
          <a:effectLst/>
        </p:spPr>
        <p:txBody>
          <a:bodyPr wrap="none" anchor="ctr">
            <a:prstTxWarp prst="textNoShape">
              <a:avLst/>
            </a:prstTxWarp>
          </a:bodyPr>
          <a:lstStyle/>
          <a:p>
            <a:pPr algn="ctr">
              <a:defRPr/>
            </a:pPr>
            <a:r>
              <a:rPr lang="en-US" sz="1200" b="1">
                <a:ea typeface="Arial" charset="0"/>
                <a:cs typeface="Arial" charset="0"/>
                <a:sym typeface="Symbol" charset="2"/>
              </a:rPr>
              <a:t>CR2</a:t>
            </a:r>
            <a:r>
              <a:rPr lang="en-US" sz="1000" b="1">
                <a:ea typeface="Arial" charset="0"/>
                <a:cs typeface="Arial" charset="0"/>
                <a:sym typeface="Symbol" charset="2"/>
              </a:rPr>
              <a:t/>
            </a:r>
            <a:br>
              <a:rPr lang="en-US" sz="1000" b="1">
                <a:ea typeface="Arial" charset="0"/>
                <a:cs typeface="Arial" charset="0"/>
                <a:sym typeface="Symbol" charset="2"/>
              </a:rPr>
            </a:br>
            <a:r>
              <a:rPr lang="en-US" sz="800" b="1">
                <a:ea typeface="Arial" charset="0"/>
                <a:cs typeface="Arial" charset="0"/>
                <a:sym typeface="Symbol" charset="2"/>
              </a:rPr>
              <a:t>476-621</a:t>
            </a:r>
          </a:p>
        </p:txBody>
      </p:sp>
      <p:sp>
        <p:nvSpPr>
          <p:cNvPr id="2060" name="AutoShape 12"/>
          <p:cNvSpPr>
            <a:spLocks noChangeArrowheads="1"/>
          </p:cNvSpPr>
          <p:nvPr/>
        </p:nvSpPr>
        <p:spPr bwMode="auto">
          <a:xfrm>
            <a:off x="463550" y="1763713"/>
            <a:ext cx="947738" cy="411162"/>
          </a:xfrm>
          <a:prstGeom prst="roundRect">
            <a:avLst>
              <a:gd name="adj" fmla="val 16667"/>
            </a:avLst>
          </a:prstGeom>
          <a:gradFill rotWithShape="1">
            <a:gsLst>
              <a:gs pos="0">
                <a:schemeClr val="bg1">
                  <a:gamma/>
                  <a:shade val="46275"/>
                  <a:invGamma/>
                </a:schemeClr>
              </a:gs>
              <a:gs pos="50000">
                <a:schemeClr val="bg1"/>
              </a:gs>
              <a:gs pos="100000">
                <a:schemeClr val="bg1">
                  <a:gamma/>
                  <a:shade val="46275"/>
                  <a:invGamma/>
                </a:schemeClr>
              </a:gs>
            </a:gsLst>
            <a:lin ang="5400000" scaled="1"/>
          </a:gradFill>
          <a:ln w="9525">
            <a:solidFill>
              <a:schemeClr val="tx1"/>
            </a:solidFill>
            <a:round/>
            <a:headEnd/>
            <a:tailEnd/>
          </a:ln>
          <a:effectLst/>
        </p:spPr>
        <p:txBody>
          <a:bodyPr wrap="none" lIns="640080" anchor="ctr">
            <a:prstTxWarp prst="textNoShape">
              <a:avLst/>
            </a:prstTxWarp>
          </a:bodyPr>
          <a:lstStyle/>
          <a:p>
            <a:pPr algn="ctr">
              <a:defRPr/>
            </a:pPr>
            <a:r>
              <a:rPr lang="en-US" sz="1200" b="1">
                <a:ea typeface="Arial" charset="0"/>
                <a:cs typeface="Arial" charset="0"/>
                <a:sym typeface="Symbol" charset="2"/>
              </a:rPr>
              <a:t>L1 </a:t>
            </a:r>
            <a:br>
              <a:rPr lang="en-US" sz="1200" b="1">
                <a:ea typeface="Arial" charset="0"/>
                <a:cs typeface="Arial" charset="0"/>
                <a:sym typeface="Symbol" charset="2"/>
              </a:rPr>
            </a:br>
            <a:r>
              <a:rPr lang="en-US" sz="800" b="1">
                <a:ea typeface="Arial" charset="0"/>
                <a:cs typeface="Arial" charset="0"/>
                <a:sym typeface="Symbol" charset="2"/>
              </a:rPr>
              <a:t>1-163</a:t>
            </a:r>
          </a:p>
        </p:txBody>
      </p:sp>
      <p:sp>
        <p:nvSpPr>
          <p:cNvPr id="2061" name="AutoShape 13"/>
          <p:cNvSpPr>
            <a:spLocks noChangeArrowheads="1"/>
          </p:cNvSpPr>
          <p:nvPr/>
        </p:nvSpPr>
        <p:spPr bwMode="auto">
          <a:xfrm>
            <a:off x="5216525" y="1763713"/>
            <a:ext cx="665163" cy="411162"/>
          </a:xfrm>
          <a:prstGeom prst="roundRect">
            <a:avLst>
              <a:gd name="adj" fmla="val 16667"/>
            </a:avLst>
          </a:prstGeom>
          <a:gradFill rotWithShape="1">
            <a:gsLst>
              <a:gs pos="0">
                <a:schemeClr val="bg1">
                  <a:gamma/>
                  <a:shade val="46275"/>
                  <a:invGamma/>
                </a:schemeClr>
              </a:gs>
              <a:gs pos="50000">
                <a:schemeClr val="bg1"/>
              </a:gs>
              <a:gs pos="100000">
                <a:schemeClr val="bg1">
                  <a:gamma/>
                  <a:shade val="46275"/>
                  <a:invGamma/>
                </a:schemeClr>
              </a:gs>
            </a:gsLst>
            <a:lin ang="5400000" scaled="1"/>
          </a:gradFill>
          <a:ln w="9525">
            <a:solidFill>
              <a:schemeClr val="tx1"/>
            </a:solidFill>
            <a:round/>
            <a:headEnd/>
            <a:tailEnd/>
          </a:ln>
          <a:effectLst/>
        </p:spPr>
        <p:txBody>
          <a:bodyPr wrap="none" lIns="100584" bIns="155448" anchor="ctr">
            <a:prstTxWarp prst="textNoShape">
              <a:avLst/>
            </a:prstTxWarp>
          </a:bodyPr>
          <a:lstStyle/>
          <a:p>
            <a:pPr algn="ctr">
              <a:lnSpc>
                <a:spcPct val="80000"/>
              </a:lnSpc>
              <a:defRPr/>
            </a:pPr>
            <a:r>
              <a:rPr lang="en-US" sz="1200" b="1">
                <a:ea typeface="Arial" charset="0"/>
                <a:cs typeface="Arial" charset="0"/>
                <a:sym typeface="Symbol" charset="2"/>
              </a:rPr>
              <a:t>N-lobe</a:t>
            </a:r>
            <a:r>
              <a:rPr lang="en-US" sz="800" b="1">
                <a:ea typeface="Arial" charset="0"/>
                <a:cs typeface="Arial" charset="0"/>
                <a:sym typeface="Symbol" charset="2"/>
              </a:rPr>
              <a:t/>
            </a:r>
            <a:br>
              <a:rPr lang="en-US" sz="800" b="1">
                <a:ea typeface="Arial" charset="0"/>
                <a:cs typeface="Arial" charset="0"/>
                <a:sym typeface="Symbol" charset="2"/>
              </a:rPr>
            </a:br>
            <a:r>
              <a:rPr lang="en-US" sz="800" b="1">
                <a:ea typeface="Arial" charset="0"/>
                <a:cs typeface="Arial" charset="0"/>
                <a:sym typeface="Symbol" charset="2"/>
              </a:rPr>
              <a:t>686-769</a:t>
            </a:r>
          </a:p>
        </p:txBody>
      </p:sp>
      <p:sp>
        <p:nvSpPr>
          <p:cNvPr id="2062" name="AutoShape 14"/>
          <p:cNvSpPr>
            <a:spLocks noChangeArrowheads="1"/>
          </p:cNvSpPr>
          <p:nvPr/>
        </p:nvSpPr>
        <p:spPr bwMode="auto">
          <a:xfrm>
            <a:off x="2328863" y="1763713"/>
            <a:ext cx="950912" cy="411162"/>
          </a:xfrm>
          <a:prstGeom prst="roundRect">
            <a:avLst>
              <a:gd name="adj" fmla="val 16667"/>
            </a:avLst>
          </a:prstGeom>
          <a:gradFill rotWithShape="1">
            <a:gsLst>
              <a:gs pos="0">
                <a:schemeClr val="bg1">
                  <a:gamma/>
                  <a:shade val="46275"/>
                  <a:invGamma/>
                </a:schemeClr>
              </a:gs>
              <a:gs pos="50000">
                <a:schemeClr val="bg1"/>
              </a:gs>
              <a:gs pos="100000">
                <a:schemeClr val="bg1">
                  <a:gamma/>
                  <a:shade val="46275"/>
                  <a:invGamma/>
                </a:schemeClr>
              </a:gs>
            </a:gsLst>
            <a:lin ang="5400000" scaled="1"/>
          </a:gradFill>
          <a:ln w="9525">
            <a:solidFill>
              <a:schemeClr val="tx1"/>
            </a:solidFill>
            <a:round/>
            <a:headEnd/>
            <a:tailEnd/>
          </a:ln>
          <a:effectLst/>
        </p:spPr>
        <p:txBody>
          <a:bodyPr wrap="none" rIns="640080" anchor="ctr">
            <a:prstTxWarp prst="textNoShape">
              <a:avLst/>
            </a:prstTxWarp>
          </a:bodyPr>
          <a:lstStyle/>
          <a:p>
            <a:pPr algn="ctr">
              <a:defRPr/>
            </a:pPr>
            <a:r>
              <a:rPr lang="en-US" sz="1200" b="1">
                <a:ea typeface="Arial" charset="0"/>
                <a:cs typeface="Arial" charset="0"/>
                <a:sym typeface="Symbol" charset="2"/>
              </a:rPr>
              <a:t>L2 </a:t>
            </a:r>
            <a:r>
              <a:rPr lang="en-US" sz="800" b="1">
                <a:ea typeface="Arial" charset="0"/>
                <a:cs typeface="Arial" charset="0"/>
                <a:sym typeface="Symbol" charset="2"/>
              </a:rPr>
              <a:t/>
            </a:r>
            <a:br>
              <a:rPr lang="en-US" sz="800" b="1">
                <a:ea typeface="Arial" charset="0"/>
                <a:cs typeface="Arial" charset="0"/>
                <a:sym typeface="Symbol" charset="2"/>
              </a:rPr>
            </a:br>
            <a:r>
              <a:rPr lang="en-US" sz="800" b="1">
                <a:ea typeface="Arial" charset="0"/>
                <a:cs typeface="Arial" charset="0"/>
                <a:sym typeface="Symbol" charset="2"/>
              </a:rPr>
              <a:t>310-475</a:t>
            </a:r>
          </a:p>
        </p:txBody>
      </p:sp>
      <p:sp>
        <p:nvSpPr>
          <p:cNvPr id="2063" name="AutoShape 15"/>
          <p:cNvSpPr>
            <a:spLocks noChangeArrowheads="1"/>
          </p:cNvSpPr>
          <p:nvPr/>
        </p:nvSpPr>
        <p:spPr bwMode="auto">
          <a:xfrm>
            <a:off x="7104063" y="1763713"/>
            <a:ext cx="1571625" cy="411162"/>
          </a:xfrm>
          <a:prstGeom prst="roundRect">
            <a:avLst>
              <a:gd name="adj" fmla="val 16667"/>
            </a:avLst>
          </a:prstGeom>
          <a:gradFill rotWithShape="1">
            <a:gsLst>
              <a:gs pos="0">
                <a:schemeClr val="bg1">
                  <a:gamma/>
                  <a:shade val="46275"/>
                  <a:invGamma/>
                </a:schemeClr>
              </a:gs>
              <a:gs pos="50000">
                <a:schemeClr val="bg1"/>
              </a:gs>
              <a:gs pos="100000">
                <a:schemeClr val="bg1">
                  <a:gamma/>
                  <a:shade val="46275"/>
                  <a:invGamma/>
                </a:schemeClr>
              </a:gs>
            </a:gsLst>
            <a:lin ang="5400000" scaled="1"/>
          </a:gradFill>
          <a:ln w="9525">
            <a:solidFill>
              <a:schemeClr val="tx1"/>
            </a:solidFill>
            <a:round/>
            <a:headEnd/>
            <a:tailEnd/>
          </a:ln>
          <a:effectLst/>
        </p:spPr>
        <p:txBody>
          <a:bodyPr wrap="none" lIns="0" tIns="0" rIns="0" bIns="0" anchor="ctr" anchorCtr="1">
            <a:prstTxWarp prst="textNoShape">
              <a:avLst/>
            </a:prstTxWarp>
          </a:bodyPr>
          <a:lstStyle/>
          <a:p>
            <a:pPr algn="ctr">
              <a:defRPr/>
            </a:pPr>
            <a:r>
              <a:rPr lang="en-US" sz="1200" b="1">
                <a:ea typeface="Arial" charset="0"/>
                <a:cs typeface="Arial" charset="0"/>
                <a:sym typeface="Symbol" charset="2"/>
              </a:rPr>
              <a:t>CRD</a:t>
            </a:r>
            <a:r>
              <a:rPr lang="en-US" sz="800" b="1">
                <a:ea typeface="Arial" charset="0"/>
                <a:cs typeface="Arial" charset="0"/>
                <a:sym typeface="Symbol" charset="2"/>
              </a:rPr>
              <a:t/>
            </a:r>
            <a:br>
              <a:rPr lang="en-US" sz="800" b="1">
                <a:ea typeface="Arial" charset="0"/>
                <a:cs typeface="Arial" charset="0"/>
                <a:sym typeface="Symbol" charset="2"/>
              </a:rPr>
            </a:br>
            <a:r>
              <a:rPr lang="en-US" sz="800" b="1">
                <a:ea typeface="Arial" charset="0"/>
                <a:cs typeface="Arial" charset="0"/>
                <a:sym typeface="Symbol" charset="2"/>
              </a:rPr>
              <a:t>961-1211</a:t>
            </a:r>
          </a:p>
        </p:txBody>
      </p:sp>
      <p:sp>
        <p:nvSpPr>
          <p:cNvPr id="2064" name="AutoShape 16"/>
          <p:cNvSpPr>
            <a:spLocks noChangeArrowheads="1"/>
          </p:cNvSpPr>
          <p:nvPr/>
        </p:nvSpPr>
        <p:spPr bwMode="auto">
          <a:xfrm>
            <a:off x="1481138" y="1763713"/>
            <a:ext cx="774700" cy="411162"/>
          </a:xfrm>
          <a:prstGeom prst="roundRect">
            <a:avLst>
              <a:gd name="adj" fmla="val 16667"/>
            </a:avLst>
          </a:prstGeom>
          <a:gradFill rotWithShape="1">
            <a:gsLst>
              <a:gs pos="0">
                <a:schemeClr val="bg1">
                  <a:gamma/>
                  <a:shade val="46275"/>
                  <a:invGamma/>
                </a:schemeClr>
              </a:gs>
              <a:gs pos="50000">
                <a:schemeClr val="bg1"/>
              </a:gs>
              <a:gs pos="100000">
                <a:schemeClr val="bg1">
                  <a:gamma/>
                  <a:shade val="46275"/>
                  <a:invGamma/>
                </a:schemeClr>
              </a:gs>
            </a:gsLst>
            <a:lin ang="5400000" scaled="1"/>
          </a:gradFill>
          <a:ln w="9525">
            <a:solidFill>
              <a:schemeClr val="tx1"/>
            </a:solidFill>
            <a:round/>
            <a:headEnd/>
            <a:tailEnd/>
          </a:ln>
          <a:effectLst/>
        </p:spPr>
        <p:txBody>
          <a:bodyPr wrap="none" anchor="ctr">
            <a:prstTxWarp prst="textNoShape">
              <a:avLst/>
            </a:prstTxWarp>
          </a:bodyPr>
          <a:lstStyle/>
          <a:p>
            <a:pPr algn="ctr">
              <a:defRPr/>
            </a:pPr>
            <a:r>
              <a:rPr lang="en-US" sz="1200" b="1">
                <a:ea typeface="Arial" charset="0"/>
                <a:cs typeface="Arial" charset="0"/>
                <a:sym typeface="Symbol" charset="2"/>
              </a:rPr>
              <a:t>CR1</a:t>
            </a:r>
            <a:r>
              <a:rPr lang="en-US" sz="800" b="1">
                <a:ea typeface="Arial" charset="0"/>
                <a:cs typeface="Arial" charset="0"/>
                <a:sym typeface="Symbol" charset="2"/>
              </a:rPr>
              <a:t/>
            </a:r>
            <a:br>
              <a:rPr lang="en-US" sz="800" b="1">
                <a:ea typeface="Arial" charset="0"/>
                <a:cs typeface="Arial" charset="0"/>
                <a:sym typeface="Symbol" charset="2"/>
              </a:rPr>
            </a:br>
            <a:r>
              <a:rPr lang="en-US" sz="800" b="1">
                <a:ea typeface="Arial" charset="0"/>
                <a:cs typeface="Arial" charset="0"/>
                <a:sym typeface="Symbol" charset="2"/>
              </a:rPr>
              <a:t>164-309</a:t>
            </a:r>
          </a:p>
        </p:txBody>
      </p:sp>
      <p:sp>
        <p:nvSpPr>
          <p:cNvPr id="2065" name="AutoShape 17"/>
          <p:cNvSpPr>
            <a:spLocks noChangeArrowheads="1"/>
          </p:cNvSpPr>
          <p:nvPr/>
        </p:nvSpPr>
        <p:spPr bwMode="auto">
          <a:xfrm>
            <a:off x="4217988" y="1763713"/>
            <a:ext cx="396875" cy="411162"/>
          </a:xfrm>
          <a:prstGeom prst="roundRect">
            <a:avLst>
              <a:gd name="adj" fmla="val 16667"/>
            </a:avLst>
          </a:prstGeom>
          <a:gradFill rotWithShape="1">
            <a:gsLst>
              <a:gs pos="0">
                <a:schemeClr val="bg1">
                  <a:gamma/>
                  <a:shade val="46275"/>
                  <a:invGamma/>
                </a:schemeClr>
              </a:gs>
              <a:gs pos="50000">
                <a:schemeClr val="bg1"/>
              </a:gs>
              <a:gs pos="100000">
                <a:schemeClr val="bg1">
                  <a:gamma/>
                  <a:shade val="46275"/>
                  <a:invGamma/>
                </a:schemeClr>
              </a:gs>
            </a:gsLst>
            <a:lin ang="5400000" scaled="1"/>
          </a:gradFill>
          <a:ln w="9525">
            <a:solidFill>
              <a:schemeClr val="tx1"/>
            </a:solidFill>
            <a:round/>
            <a:headEnd/>
            <a:tailEnd/>
          </a:ln>
          <a:effectLst/>
        </p:spPr>
        <p:txBody>
          <a:bodyPr wrap="none" anchor="ctr">
            <a:prstTxWarp prst="textNoShape">
              <a:avLst/>
            </a:prstTxWarp>
          </a:bodyPr>
          <a:lstStyle/>
          <a:p>
            <a:pPr algn="ctr">
              <a:defRPr/>
            </a:pPr>
            <a:r>
              <a:rPr lang="en-US" sz="1200" b="1">
                <a:ea typeface="Arial" charset="0"/>
                <a:cs typeface="Arial" charset="0"/>
                <a:sym typeface="Symbol" charset="2"/>
              </a:rPr>
              <a:t>TM</a:t>
            </a:r>
            <a:r>
              <a:rPr lang="en-US" sz="1000" b="1">
                <a:ea typeface="Arial" charset="0"/>
                <a:cs typeface="Arial" charset="0"/>
                <a:sym typeface="Symbol" charset="2"/>
              </a:rPr>
              <a:t/>
            </a:r>
            <a:br>
              <a:rPr lang="en-US" sz="1000" b="1">
                <a:ea typeface="Arial" charset="0"/>
                <a:cs typeface="Arial" charset="0"/>
                <a:sym typeface="Symbol" charset="2"/>
              </a:rPr>
            </a:br>
            <a:r>
              <a:rPr lang="en-US" sz="800" b="1">
                <a:ea typeface="Arial" charset="0"/>
                <a:cs typeface="Arial" charset="0"/>
                <a:sym typeface="Symbol" charset="2"/>
              </a:rPr>
              <a:t>622-644</a:t>
            </a:r>
          </a:p>
        </p:txBody>
      </p:sp>
      <p:sp>
        <p:nvSpPr>
          <p:cNvPr id="2066" name="AutoShape 18"/>
          <p:cNvSpPr>
            <a:spLocks noChangeArrowheads="1"/>
          </p:cNvSpPr>
          <p:nvPr/>
        </p:nvSpPr>
        <p:spPr bwMode="auto">
          <a:xfrm>
            <a:off x="4687888" y="1781175"/>
            <a:ext cx="454025" cy="411163"/>
          </a:xfrm>
          <a:prstGeom prst="roundRect">
            <a:avLst>
              <a:gd name="adj" fmla="val 16667"/>
            </a:avLst>
          </a:prstGeom>
          <a:gradFill rotWithShape="1">
            <a:gsLst>
              <a:gs pos="0">
                <a:schemeClr val="bg1">
                  <a:gamma/>
                  <a:shade val="46275"/>
                  <a:invGamma/>
                </a:schemeClr>
              </a:gs>
              <a:gs pos="50000">
                <a:schemeClr val="bg1"/>
              </a:gs>
              <a:gs pos="100000">
                <a:schemeClr val="bg1">
                  <a:gamma/>
                  <a:shade val="46275"/>
                  <a:invGamma/>
                </a:schemeClr>
              </a:gs>
            </a:gsLst>
            <a:lin ang="5400000" scaled="1"/>
          </a:gradFill>
          <a:ln w="9525">
            <a:solidFill>
              <a:schemeClr val="tx1"/>
            </a:solidFill>
            <a:round/>
            <a:headEnd/>
            <a:tailEnd/>
          </a:ln>
          <a:effectLst/>
        </p:spPr>
        <p:txBody>
          <a:bodyPr wrap="none" anchor="ctr">
            <a:prstTxWarp prst="textNoShape">
              <a:avLst/>
            </a:prstTxWarp>
          </a:bodyPr>
          <a:lstStyle/>
          <a:p>
            <a:pPr algn="ctr">
              <a:defRPr/>
            </a:pPr>
            <a:r>
              <a:rPr lang="en-US" sz="1200" b="1">
                <a:ea typeface="Arial" charset="0"/>
                <a:cs typeface="Arial" charset="0"/>
                <a:sym typeface="Symbol" charset="2"/>
              </a:rPr>
              <a:t>JM</a:t>
            </a:r>
            <a:r>
              <a:rPr lang="en-US" sz="1000" b="1">
                <a:ea typeface="Arial" charset="0"/>
                <a:cs typeface="Arial" charset="0"/>
                <a:sym typeface="Symbol" charset="2"/>
              </a:rPr>
              <a:t/>
            </a:r>
            <a:br>
              <a:rPr lang="en-US" sz="1000" b="1">
                <a:ea typeface="Arial" charset="0"/>
                <a:cs typeface="Arial" charset="0"/>
                <a:sym typeface="Symbol" charset="2"/>
              </a:rPr>
            </a:br>
            <a:r>
              <a:rPr lang="en-US" sz="800" b="1">
                <a:ea typeface="Arial" charset="0"/>
                <a:cs typeface="Arial" charset="0"/>
                <a:sym typeface="Symbol" charset="2"/>
              </a:rPr>
              <a:t>645-685</a:t>
            </a:r>
          </a:p>
        </p:txBody>
      </p:sp>
      <p:sp>
        <p:nvSpPr>
          <p:cNvPr id="2067" name="AutoShape 19"/>
          <p:cNvSpPr>
            <a:spLocks noChangeArrowheads="1"/>
          </p:cNvSpPr>
          <p:nvPr/>
        </p:nvSpPr>
        <p:spPr bwMode="auto">
          <a:xfrm>
            <a:off x="5953125" y="1763713"/>
            <a:ext cx="1082675" cy="411162"/>
          </a:xfrm>
          <a:prstGeom prst="roundRect">
            <a:avLst>
              <a:gd name="adj" fmla="val 16667"/>
            </a:avLst>
          </a:prstGeom>
          <a:gradFill rotWithShape="1">
            <a:gsLst>
              <a:gs pos="0">
                <a:schemeClr val="bg1">
                  <a:gamma/>
                  <a:shade val="46275"/>
                  <a:invGamma/>
                </a:schemeClr>
              </a:gs>
              <a:gs pos="50000">
                <a:schemeClr val="bg1"/>
              </a:gs>
              <a:gs pos="100000">
                <a:schemeClr val="bg1">
                  <a:gamma/>
                  <a:shade val="46275"/>
                  <a:invGamma/>
                </a:schemeClr>
              </a:gs>
            </a:gsLst>
            <a:lin ang="5400000" scaled="1"/>
          </a:gradFill>
          <a:ln w="9525">
            <a:solidFill>
              <a:schemeClr val="tx1"/>
            </a:solidFill>
            <a:round/>
            <a:headEnd/>
            <a:tailEnd/>
          </a:ln>
          <a:effectLst/>
        </p:spPr>
        <p:txBody>
          <a:bodyPr wrap="none" lIns="100584" bIns="155448" anchor="ctr">
            <a:prstTxWarp prst="textNoShape">
              <a:avLst/>
            </a:prstTxWarp>
          </a:bodyPr>
          <a:lstStyle/>
          <a:p>
            <a:pPr algn="ctr">
              <a:lnSpc>
                <a:spcPct val="80000"/>
              </a:lnSpc>
              <a:defRPr/>
            </a:pPr>
            <a:r>
              <a:rPr lang="en-US" sz="1200" b="1">
                <a:ea typeface="Arial" charset="0"/>
                <a:cs typeface="Arial" charset="0"/>
                <a:sym typeface="Symbol" charset="2"/>
              </a:rPr>
              <a:t>C-lobe</a:t>
            </a:r>
            <a:r>
              <a:rPr lang="en-US" sz="800" b="1">
                <a:ea typeface="Arial" charset="0"/>
                <a:cs typeface="Arial" charset="0"/>
                <a:sym typeface="Symbol" charset="2"/>
              </a:rPr>
              <a:t/>
            </a:r>
            <a:br>
              <a:rPr lang="en-US" sz="800" b="1">
                <a:ea typeface="Arial" charset="0"/>
                <a:cs typeface="Arial" charset="0"/>
                <a:sym typeface="Symbol" charset="2"/>
              </a:rPr>
            </a:br>
            <a:r>
              <a:rPr lang="en-US" sz="800" b="1">
                <a:ea typeface="Arial" charset="0"/>
                <a:cs typeface="Arial" charset="0"/>
                <a:sym typeface="Symbol" charset="2"/>
              </a:rPr>
              <a:t>773-960</a:t>
            </a:r>
          </a:p>
        </p:txBody>
      </p:sp>
      <p:grpSp>
        <p:nvGrpSpPr>
          <p:cNvPr id="2" name="Group 20"/>
          <p:cNvGrpSpPr>
            <a:grpSpLocks/>
          </p:cNvGrpSpPr>
          <p:nvPr/>
        </p:nvGrpSpPr>
        <p:grpSpPr bwMode="auto">
          <a:xfrm>
            <a:off x="7916863" y="2390775"/>
            <a:ext cx="1130300" cy="1038225"/>
            <a:chOff x="5047" y="0"/>
            <a:chExt cx="712" cy="654"/>
          </a:xfrm>
        </p:grpSpPr>
        <p:sp>
          <p:nvSpPr>
            <p:cNvPr id="113757" name="AutoShape 21"/>
            <p:cNvSpPr>
              <a:spLocks noChangeAspect="1" noChangeArrowheads="1"/>
            </p:cNvSpPr>
            <p:nvPr/>
          </p:nvSpPr>
          <p:spPr bwMode="auto">
            <a:xfrm flipV="1">
              <a:off x="5534" y="100"/>
              <a:ext cx="213" cy="150"/>
            </a:xfrm>
            <a:prstGeom prst="wedgeRectCallout">
              <a:avLst>
                <a:gd name="adj1" fmla="val -141083"/>
                <a:gd name="adj2" fmla="val 15333"/>
              </a:avLst>
            </a:prstGeom>
            <a:solidFill>
              <a:srgbClr val="A50021"/>
            </a:solidFill>
            <a:ln w="12700">
              <a:solidFill>
                <a:srgbClr val="FF0000"/>
              </a:solidFill>
              <a:miter lim="800000"/>
              <a:headEnd/>
              <a:tailEnd/>
            </a:ln>
          </p:spPr>
          <p:txBody>
            <a:bodyPr rot="10800000" lIns="18288" tIns="9144" rIns="18288" bIns="18288" anchor="ctr" anchorCtr="1">
              <a:prstTxWarp prst="textNoShape">
                <a:avLst/>
              </a:prstTxWarp>
            </a:bodyPr>
            <a:lstStyle/>
            <a:p>
              <a:pPr algn="ctr"/>
              <a:r>
                <a:rPr lang="en-US" sz="600" b="1">
                  <a:solidFill>
                    <a:srgbClr val="EAEAEA"/>
                  </a:solidFill>
                  <a:ea typeface="Arial" charset="0"/>
                  <a:cs typeface="Arial" charset="0"/>
                </a:rPr>
                <a:t>L858R</a:t>
              </a:r>
            </a:p>
            <a:p>
              <a:pPr algn="ctr"/>
              <a:r>
                <a:rPr lang="en-US" sz="500" b="1">
                  <a:solidFill>
                    <a:srgbClr val="EAEAEA"/>
                  </a:solidFill>
                  <a:ea typeface="Arial" charset="0"/>
                  <a:cs typeface="Arial" charset="0"/>
                </a:rPr>
                <a:t>lung</a:t>
              </a:r>
            </a:p>
          </p:txBody>
        </p:sp>
        <p:sp>
          <p:nvSpPr>
            <p:cNvPr id="113758" name="AutoShape 22"/>
            <p:cNvSpPr>
              <a:spLocks noChangeAspect="1" noChangeArrowheads="1"/>
            </p:cNvSpPr>
            <p:nvPr/>
          </p:nvSpPr>
          <p:spPr bwMode="auto">
            <a:xfrm flipV="1">
              <a:off x="5534" y="498"/>
              <a:ext cx="214" cy="150"/>
            </a:xfrm>
            <a:prstGeom prst="wedgeRectCallout">
              <a:avLst>
                <a:gd name="adj1" fmla="val -141593"/>
                <a:gd name="adj2" fmla="val 16667"/>
              </a:avLst>
            </a:prstGeom>
            <a:solidFill>
              <a:srgbClr val="EAEAEA"/>
            </a:solidFill>
            <a:ln w="12700">
              <a:solidFill>
                <a:srgbClr val="777777"/>
              </a:solidFill>
              <a:miter lim="800000"/>
              <a:headEnd/>
              <a:tailEnd/>
            </a:ln>
          </p:spPr>
          <p:txBody>
            <a:bodyPr rot="10800000" lIns="18288" tIns="9144" rIns="18288" bIns="18288" anchor="ctr" anchorCtr="1">
              <a:prstTxWarp prst="textNoShape">
                <a:avLst/>
              </a:prstTxWarp>
            </a:bodyPr>
            <a:lstStyle/>
            <a:p>
              <a:pPr algn="ctr"/>
              <a:r>
                <a:rPr lang="en-US" sz="600" b="1">
                  <a:solidFill>
                    <a:srgbClr val="FF0000"/>
                  </a:solidFill>
                  <a:ea typeface="Arial" charset="0"/>
                  <a:cs typeface="Arial" charset="0"/>
                </a:rPr>
                <a:t>R108K</a:t>
              </a:r>
            </a:p>
            <a:p>
              <a:pPr algn="ctr"/>
              <a:r>
                <a:rPr lang="en-US" sz="500" b="1">
                  <a:ea typeface="Arial" charset="0"/>
                  <a:cs typeface="Arial" charset="0"/>
                </a:rPr>
                <a:t>neuronal</a:t>
              </a:r>
            </a:p>
          </p:txBody>
        </p:sp>
        <p:sp>
          <p:nvSpPr>
            <p:cNvPr id="113759" name="AutoShape 23"/>
            <p:cNvSpPr>
              <a:spLocks noChangeAspect="1" noChangeArrowheads="1"/>
            </p:cNvSpPr>
            <p:nvPr/>
          </p:nvSpPr>
          <p:spPr bwMode="auto">
            <a:xfrm flipV="1">
              <a:off x="5537" y="298"/>
              <a:ext cx="214" cy="150"/>
            </a:xfrm>
            <a:prstGeom prst="wedgeRectCallout">
              <a:avLst>
                <a:gd name="adj1" fmla="val -139722"/>
                <a:gd name="adj2" fmla="val 16000"/>
              </a:avLst>
            </a:prstGeom>
            <a:solidFill>
              <a:srgbClr val="EAEAEA"/>
            </a:solidFill>
            <a:ln w="12700">
              <a:solidFill>
                <a:srgbClr val="75A3FF"/>
              </a:solidFill>
              <a:miter lim="800000"/>
              <a:headEnd/>
              <a:tailEnd/>
            </a:ln>
          </p:spPr>
          <p:txBody>
            <a:bodyPr rot="10800000" lIns="18288" tIns="9144" rIns="18288" bIns="18288" anchor="ctr" anchorCtr="1">
              <a:prstTxWarp prst="textNoShape">
                <a:avLst/>
              </a:prstTxWarp>
            </a:bodyPr>
            <a:lstStyle/>
            <a:p>
              <a:pPr algn="ctr"/>
              <a:r>
                <a:rPr lang="en-US" sz="600" b="1">
                  <a:solidFill>
                    <a:srgbClr val="FF0000"/>
                  </a:solidFill>
                  <a:ea typeface="Arial" charset="0"/>
                  <a:cs typeface="Arial" charset="0"/>
                </a:rPr>
                <a:t>L861Q</a:t>
              </a:r>
              <a:br>
                <a:rPr lang="en-US" sz="600" b="1">
                  <a:solidFill>
                    <a:srgbClr val="FF0000"/>
                  </a:solidFill>
                  <a:ea typeface="Arial" charset="0"/>
                  <a:cs typeface="Arial" charset="0"/>
                </a:rPr>
              </a:br>
              <a:r>
                <a:rPr lang="en-US" sz="500" b="1">
                  <a:ea typeface="Arial" charset="0"/>
                  <a:cs typeface="Arial" charset="0"/>
                </a:rPr>
                <a:t>lung</a:t>
              </a:r>
            </a:p>
          </p:txBody>
        </p:sp>
        <p:sp>
          <p:nvSpPr>
            <p:cNvPr id="113760" name="Text Box 24"/>
            <p:cNvSpPr txBox="1">
              <a:spLocks noChangeArrowheads="1"/>
            </p:cNvSpPr>
            <p:nvPr/>
          </p:nvSpPr>
          <p:spPr bwMode="auto">
            <a:xfrm>
              <a:off x="5047" y="0"/>
              <a:ext cx="712" cy="77"/>
            </a:xfrm>
            <a:prstGeom prst="rect">
              <a:avLst/>
            </a:prstGeom>
            <a:noFill/>
            <a:ln w="19050">
              <a:noFill/>
              <a:miter lim="800000"/>
              <a:headEnd/>
              <a:tailEnd/>
            </a:ln>
          </p:spPr>
          <p:txBody>
            <a:bodyPr wrap="none" lIns="0" tIns="0" rIns="0" bIns="0">
              <a:prstTxWarp prst="textNoShape">
                <a:avLst/>
              </a:prstTxWarp>
              <a:spAutoFit/>
            </a:bodyPr>
            <a:lstStyle/>
            <a:p>
              <a:pPr algn="ctr">
                <a:spcBef>
                  <a:spcPct val="50000"/>
                </a:spcBef>
              </a:pPr>
              <a:r>
                <a:rPr lang="en-US" sz="800" b="1">
                  <a:ea typeface="Arial" charset="0"/>
                  <a:cs typeface="Arial" charset="0"/>
                </a:rPr>
                <a:t>Frequency of mutation:</a:t>
              </a:r>
            </a:p>
          </p:txBody>
        </p:sp>
        <p:sp>
          <p:nvSpPr>
            <p:cNvPr id="113761" name="Text Box 25"/>
            <p:cNvSpPr txBox="1">
              <a:spLocks noChangeArrowheads="1"/>
            </p:cNvSpPr>
            <p:nvPr/>
          </p:nvSpPr>
          <p:spPr bwMode="auto">
            <a:xfrm>
              <a:off x="5356" y="181"/>
              <a:ext cx="166" cy="77"/>
            </a:xfrm>
            <a:prstGeom prst="rect">
              <a:avLst/>
            </a:prstGeom>
            <a:noFill/>
            <a:ln w="19050">
              <a:noFill/>
              <a:miter lim="800000"/>
              <a:headEnd/>
              <a:tailEnd/>
            </a:ln>
          </p:spPr>
          <p:txBody>
            <a:bodyPr wrap="none" lIns="0" tIns="0" rIns="0" bIns="0">
              <a:prstTxWarp prst="textNoShape">
                <a:avLst/>
              </a:prstTxWarp>
              <a:spAutoFit/>
            </a:bodyPr>
            <a:lstStyle/>
            <a:p>
              <a:pPr algn="ctr">
                <a:spcBef>
                  <a:spcPct val="50000"/>
                </a:spcBef>
              </a:pPr>
              <a:r>
                <a:rPr lang="en-US" sz="800" b="1">
                  <a:ea typeface="Arial" charset="0"/>
                  <a:cs typeface="Arial" charset="0"/>
                </a:rPr>
                <a:t>≥40%</a:t>
              </a:r>
            </a:p>
          </p:txBody>
        </p:sp>
        <p:sp>
          <p:nvSpPr>
            <p:cNvPr id="113762" name="Text Box 26"/>
            <p:cNvSpPr txBox="1">
              <a:spLocks noChangeArrowheads="1"/>
            </p:cNvSpPr>
            <p:nvPr/>
          </p:nvSpPr>
          <p:spPr bwMode="auto">
            <a:xfrm>
              <a:off x="5356" y="577"/>
              <a:ext cx="130" cy="77"/>
            </a:xfrm>
            <a:prstGeom prst="rect">
              <a:avLst/>
            </a:prstGeom>
            <a:noFill/>
            <a:ln w="19050">
              <a:noFill/>
              <a:miter lim="800000"/>
              <a:headEnd/>
              <a:tailEnd/>
            </a:ln>
          </p:spPr>
          <p:txBody>
            <a:bodyPr wrap="none" lIns="0" tIns="0" rIns="0" bIns="0">
              <a:prstTxWarp prst="textNoShape">
                <a:avLst/>
              </a:prstTxWarp>
              <a:spAutoFit/>
            </a:bodyPr>
            <a:lstStyle/>
            <a:p>
              <a:pPr algn="ctr">
                <a:spcBef>
                  <a:spcPct val="50000"/>
                </a:spcBef>
              </a:pPr>
              <a:r>
                <a:rPr lang="en-US" sz="800" b="1">
                  <a:ea typeface="Arial" charset="0"/>
                  <a:cs typeface="Arial" charset="0"/>
                </a:rPr>
                <a:t>&lt;5%</a:t>
              </a:r>
            </a:p>
          </p:txBody>
        </p:sp>
        <p:sp>
          <p:nvSpPr>
            <p:cNvPr id="113763" name="Text Box 27"/>
            <p:cNvSpPr txBox="1">
              <a:spLocks noChangeArrowheads="1"/>
            </p:cNvSpPr>
            <p:nvPr/>
          </p:nvSpPr>
          <p:spPr bwMode="auto">
            <a:xfrm>
              <a:off x="5342" y="379"/>
              <a:ext cx="186" cy="77"/>
            </a:xfrm>
            <a:prstGeom prst="rect">
              <a:avLst/>
            </a:prstGeom>
            <a:noFill/>
            <a:ln w="19050">
              <a:noFill/>
              <a:miter lim="800000"/>
              <a:headEnd/>
              <a:tailEnd/>
            </a:ln>
          </p:spPr>
          <p:txBody>
            <a:bodyPr wrap="none" lIns="0" tIns="0" rIns="0" bIns="0">
              <a:prstTxWarp prst="textNoShape">
                <a:avLst/>
              </a:prstTxWarp>
              <a:spAutoFit/>
            </a:bodyPr>
            <a:lstStyle/>
            <a:p>
              <a:pPr algn="ctr">
                <a:spcBef>
                  <a:spcPct val="50000"/>
                </a:spcBef>
              </a:pPr>
              <a:r>
                <a:rPr lang="en-US" sz="800" b="1">
                  <a:ea typeface="Arial" charset="0"/>
                  <a:cs typeface="Arial" charset="0"/>
                </a:rPr>
                <a:t>5-40%</a:t>
              </a:r>
            </a:p>
          </p:txBody>
        </p:sp>
      </p:grpSp>
      <p:sp>
        <p:nvSpPr>
          <p:cNvPr id="113683" name="AutoShape 28"/>
          <p:cNvSpPr>
            <a:spLocks noChangeArrowheads="1"/>
          </p:cNvSpPr>
          <p:nvPr/>
        </p:nvSpPr>
        <p:spPr bwMode="auto">
          <a:xfrm>
            <a:off x="487363" y="1949450"/>
            <a:ext cx="511175" cy="196850"/>
          </a:xfrm>
          <a:prstGeom prst="roundRect">
            <a:avLst>
              <a:gd name="adj" fmla="val 16667"/>
            </a:avLst>
          </a:prstGeom>
          <a:gradFill rotWithShape="1">
            <a:gsLst>
              <a:gs pos="0">
                <a:srgbClr val="7B9A5C"/>
              </a:gs>
              <a:gs pos="50000">
                <a:srgbClr val="CCFF99"/>
              </a:gs>
              <a:gs pos="100000">
                <a:srgbClr val="7B9A5C"/>
              </a:gs>
            </a:gsLst>
            <a:lin ang="5400000" scaled="1"/>
          </a:gradFill>
          <a:ln w="9525">
            <a:solidFill>
              <a:srgbClr val="003300"/>
            </a:solidFill>
            <a:round/>
            <a:headEnd/>
            <a:tailEnd/>
          </a:ln>
        </p:spPr>
        <p:txBody>
          <a:bodyPr wrap="none" bIns="54864" anchor="ctr" anchorCtr="1">
            <a:prstTxWarp prst="textNoShape">
              <a:avLst/>
            </a:prstTxWarp>
          </a:bodyPr>
          <a:lstStyle/>
          <a:p>
            <a:pPr algn="ctr"/>
            <a:r>
              <a:rPr lang="en-US" sz="800" b="1">
                <a:solidFill>
                  <a:srgbClr val="003300"/>
                </a:solidFill>
                <a:ea typeface="Arial" charset="0"/>
                <a:cs typeface="Arial" charset="0"/>
              </a:rPr>
              <a:t>Ligand bs</a:t>
            </a:r>
          </a:p>
        </p:txBody>
      </p:sp>
      <p:sp>
        <p:nvSpPr>
          <p:cNvPr id="113684" name="AutoShape 29"/>
          <p:cNvSpPr>
            <a:spLocks noChangeArrowheads="1"/>
          </p:cNvSpPr>
          <p:nvPr/>
        </p:nvSpPr>
        <p:spPr bwMode="auto">
          <a:xfrm>
            <a:off x="2749550" y="1951038"/>
            <a:ext cx="508000" cy="195262"/>
          </a:xfrm>
          <a:prstGeom prst="roundRect">
            <a:avLst>
              <a:gd name="adj" fmla="val 16667"/>
            </a:avLst>
          </a:prstGeom>
          <a:gradFill rotWithShape="1">
            <a:gsLst>
              <a:gs pos="0">
                <a:srgbClr val="7B9A5C"/>
              </a:gs>
              <a:gs pos="50000">
                <a:srgbClr val="CCFF99"/>
              </a:gs>
              <a:gs pos="100000">
                <a:srgbClr val="7B9A5C"/>
              </a:gs>
            </a:gsLst>
            <a:lin ang="5400000" scaled="1"/>
          </a:gradFill>
          <a:ln w="9525">
            <a:solidFill>
              <a:srgbClr val="003300"/>
            </a:solidFill>
            <a:round/>
            <a:headEnd/>
            <a:tailEnd/>
          </a:ln>
        </p:spPr>
        <p:txBody>
          <a:bodyPr wrap="none" bIns="54864" anchor="ctr" anchorCtr="1">
            <a:prstTxWarp prst="textNoShape">
              <a:avLst/>
            </a:prstTxWarp>
          </a:bodyPr>
          <a:lstStyle/>
          <a:p>
            <a:pPr algn="ctr"/>
            <a:r>
              <a:rPr lang="en-US" sz="800" b="1">
                <a:solidFill>
                  <a:srgbClr val="003300"/>
                </a:solidFill>
                <a:ea typeface="Arial" charset="0"/>
                <a:cs typeface="Arial" charset="0"/>
              </a:rPr>
              <a:t>Ligand bs</a:t>
            </a:r>
          </a:p>
        </p:txBody>
      </p:sp>
      <p:sp>
        <p:nvSpPr>
          <p:cNvPr id="113685" name="Line 30"/>
          <p:cNvSpPr>
            <a:spLocks noChangeShapeType="1"/>
          </p:cNvSpPr>
          <p:nvPr/>
        </p:nvSpPr>
        <p:spPr bwMode="auto">
          <a:xfrm>
            <a:off x="7731125" y="1766888"/>
            <a:ext cx="0" cy="404812"/>
          </a:xfrm>
          <a:prstGeom prst="line">
            <a:avLst/>
          </a:prstGeom>
          <a:noFill/>
          <a:ln w="19050">
            <a:solidFill>
              <a:srgbClr val="454545"/>
            </a:solidFill>
            <a:round/>
            <a:headEnd/>
            <a:tailEnd/>
          </a:ln>
        </p:spPr>
        <p:txBody>
          <a:bodyPr>
            <a:prstTxWarp prst="textNoShape">
              <a:avLst/>
            </a:prstTxWarp>
            <a:spAutoFit/>
          </a:bodyPr>
          <a:lstStyle/>
          <a:p>
            <a:endParaRPr lang="en-US"/>
          </a:p>
        </p:txBody>
      </p:sp>
      <p:sp>
        <p:nvSpPr>
          <p:cNvPr id="113686" name="AutoShape 31"/>
          <p:cNvSpPr>
            <a:spLocks noChangeArrowheads="1"/>
          </p:cNvSpPr>
          <p:nvPr/>
        </p:nvSpPr>
        <p:spPr bwMode="auto">
          <a:xfrm flipV="1">
            <a:off x="7050088" y="700088"/>
            <a:ext cx="463550" cy="284162"/>
          </a:xfrm>
          <a:prstGeom prst="wedgeRectCallout">
            <a:avLst>
              <a:gd name="adj1" fmla="val 93833"/>
              <a:gd name="adj2" fmla="val -357264"/>
            </a:avLst>
          </a:prstGeom>
          <a:solidFill>
            <a:srgbClr val="EAEAEA"/>
          </a:solidFill>
          <a:ln w="12700">
            <a:solidFill>
              <a:srgbClr val="777777"/>
            </a:solidFill>
            <a:miter lim="800000"/>
            <a:headEnd/>
            <a:tailEnd/>
          </a:ln>
        </p:spPr>
        <p:txBody>
          <a:bodyPr rot="10800000" wrap="none" lIns="18288" tIns="9144" rIns="18288" bIns="18288" anchor="ctr" anchorCtr="1">
            <a:prstTxWarp prst="textNoShape">
              <a:avLst/>
            </a:prstTxWarp>
            <a:spAutoFit/>
          </a:bodyPr>
          <a:lstStyle/>
          <a:p>
            <a:pPr algn="ctr"/>
            <a:r>
              <a:rPr lang="en-US" sz="900" b="1">
                <a:solidFill>
                  <a:srgbClr val="FF0000"/>
                </a:solidFill>
                <a:ea typeface="Arial" charset="0"/>
                <a:cs typeface="Arial" charset="0"/>
              </a:rPr>
              <a:t>A1048V</a:t>
            </a:r>
            <a:r>
              <a:rPr lang="en-US" sz="800" b="1">
                <a:solidFill>
                  <a:srgbClr val="FF0000"/>
                </a:solidFill>
                <a:ea typeface="Arial" charset="0"/>
                <a:cs typeface="Arial" charset="0"/>
              </a:rPr>
              <a:t/>
            </a:r>
            <a:br>
              <a:rPr lang="en-US" sz="800" b="1">
                <a:solidFill>
                  <a:srgbClr val="FF0000"/>
                </a:solidFill>
                <a:ea typeface="Arial" charset="0"/>
                <a:cs typeface="Arial" charset="0"/>
              </a:rPr>
            </a:br>
            <a:r>
              <a:rPr lang="en-US" sz="700" b="1">
                <a:ea typeface="Arial" charset="0"/>
                <a:cs typeface="Arial" charset="0"/>
              </a:rPr>
              <a:t>stomach</a:t>
            </a:r>
          </a:p>
        </p:txBody>
      </p:sp>
      <p:sp>
        <p:nvSpPr>
          <p:cNvPr id="113687" name="Line 32"/>
          <p:cNvSpPr>
            <a:spLocks noChangeShapeType="1"/>
          </p:cNvSpPr>
          <p:nvPr/>
        </p:nvSpPr>
        <p:spPr bwMode="auto">
          <a:xfrm>
            <a:off x="7483475" y="1766888"/>
            <a:ext cx="0" cy="404812"/>
          </a:xfrm>
          <a:prstGeom prst="line">
            <a:avLst/>
          </a:prstGeom>
          <a:noFill/>
          <a:ln w="19050">
            <a:solidFill>
              <a:srgbClr val="454545"/>
            </a:solidFill>
            <a:round/>
            <a:headEnd/>
            <a:tailEnd/>
          </a:ln>
        </p:spPr>
        <p:txBody>
          <a:bodyPr>
            <a:prstTxWarp prst="textNoShape">
              <a:avLst/>
            </a:prstTxWarp>
            <a:spAutoFit/>
          </a:bodyPr>
          <a:lstStyle/>
          <a:p>
            <a:endParaRPr lang="en-US"/>
          </a:p>
        </p:txBody>
      </p:sp>
      <p:sp>
        <p:nvSpPr>
          <p:cNvPr id="113688" name="Line 33"/>
          <p:cNvSpPr>
            <a:spLocks noChangeShapeType="1"/>
          </p:cNvSpPr>
          <p:nvPr/>
        </p:nvSpPr>
        <p:spPr bwMode="auto">
          <a:xfrm>
            <a:off x="5046663" y="1782763"/>
            <a:ext cx="0" cy="404812"/>
          </a:xfrm>
          <a:prstGeom prst="line">
            <a:avLst/>
          </a:prstGeom>
          <a:noFill/>
          <a:ln w="19050">
            <a:solidFill>
              <a:srgbClr val="454545"/>
            </a:solidFill>
            <a:round/>
            <a:headEnd/>
            <a:tailEnd/>
          </a:ln>
        </p:spPr>
        <p:txBody>
          <a:bodyPr>
            <a:prstTxWarp prst="textNoShape">
              <a:avLst/>
            </a:prstTxWarp>
            <a:spAutoFit/>
          </a:bodyPr>
          <a:lstStyle/>
          <a:p>
            <a:endParaRPr lang="en-US"/>
          </a:p>
        </p:txBody>
      </p:sp>
      <p:sp>
        <p:nvSpPr>
          <p:cNvPr id="113689" name="AutoShape 34"/>
          <p:cNvSpPr>
            <a:spLocks noChangeArrowheads="1"/>
          </p:cNvSpPr>
          <p:nvPr/>
        </p:nvSpPr>
        <p:spPr bwMode="auto">
          <a:xfrm flipV="1">
            <a:off x="5489575" y="1066800"/>
            <a:ext cx="425450" cy="284163"/>
          </a:xfrm>
          <a:prstGeom prst="wedgeRectCallout">
            <a:avLst>
              <a:gd name="adj1" fmla="val -146644"/>
              <a:gd name="adj2" fmla="val -233801"/>
            </a:avLst>
          </a:prstGeom>
          <a:solidFill>
            <a:srgbClr val="EAEAEA"/>
          </a:solidFill>
          <a:ln w="12700">
            <a:solidFill>
              <a:srgbClr val="777777"/>
            </a:solidFill>
            <a:miter lim="800000"/>
            <a:headEnd/>
            <a:tailEnd/>
          </a:ln>
        </p:spPr>
        <p:txBody>
          <a:bodyPr rot="10800000" wrap="none" lIns="18288" tIns="9144" rIns="18288" bIns="18288" anchor="ctr" anchorCtr="1">
            <a:prstTxWarp prst="textNoShape">
              <a:avLst/>
            </a:prstTxWarp>
            <a:spAutoFit/>
          </a:bodyPr>
          <a:lstStyle/>
          <a:p>
            <a:pPr algn="ctr"/>
            <a:r>
              <a:rPr lang="en-US" sz="900" b="1">
                <a:solidFill>
                  <a:srgbClr val="FF0000"/>
                </a:solidFill>
                <a:ea typeface="Arial" charset="0"/>
                <a:cs typeface="Arial" charset="0"/>
              </a:rPr>
              <a:t>R677H</a:t>
            </a:r>
            <a:r>
              <a:rPr lang="en-US" sz="800" b="1">
                <a:solidFill>
                  <a:srgbClr val="FF0000"/>
                </a:solidFill>
                <a:ea typeface="Arial" charset="0"/>
                <a:cs typeface="Arial" charset="0"/>
              </a:rPr>
              <a:t/>
            </a:r>
            <a:br>
              <a:rPr lang="en-US" sz="800" b="1">
                <a:solidFill>
                  <a:srgbClr val="FF0000"/>
                </a:solidFill>
                <a:ea typeface="Arial" charset="0"/>
                <a:cs typeface="Arial" charset="0"/>
              </a:rPr>
            </a:br>
            <a:r>
              <a:rPr lang="en-US" sz="700" b="1">
                <a:ea typeface="Arial" charset="0"/>
                <a:cs typeface="Arial" charset="0"/>
              </a:rPr>
              <a:t>neuronal</a:t>
            </a:r>
          </a:p>
        </p:txBody>
      </p:sp>
      <p:sp>
        <p:nvSpPr>
          <p:cNvPr id="113690" name="Line 35"/>
          <p:cNvSpPr>
            <a:spLocks noChangeShapeType="1"/>
          </p:cNvSpPr>
          <p:nvPr/>
        </p:nvSpPr>
        <p:spPr bwMode="auto">
          <a:xfrm>
            <a:off x="4287838" y="1765300"/>
            <a:ext cx="0" cy="404813"/>
          </a:xfrm>
          <a:prstGeom prst="line">
            <a:avLst/>
          </a:prstGeom>
          <a:noFill/>
          <a:ln w="19050">
            <a:solidFill>
              <a:srgbClr val="454545"/>
            </a:solidFill>
            <a:round/>
            <a:headEnd/>
            <a:tailEnd/>
          </a:ln>
        </p:spPr>
        <p:txBody>
          <a:bodyPr>
            <a:prstTxWarp prst="textNoShape">
              <a:avLst/>
            </a:prstTxWarp>
            <a:spAutoFit/>
          </a:bodyPr>
          <a:lstStyle/>
          <a:p>
            <a:endParaRPr lang="en-US"/>
          </a:p>
        </p:txBody>
      </p:sp>
      <p:sp>
        <p:nvSpPr>
          <p:cNvPr id="113691" name="AutoShape 36"/>
          <p:cNvSpPr>
            <a:spLocks noChangeArrowheads="1"/>
          </p:cNvSpPr>
          <p:nvPr/>
        </p:nvSpPr>
        <p:spPr bwMode="auto">
          <a:xfrm flipV="1">
            <a:off x="4670425" y="1066800"/>
            <a:ext cx="425450" cy="284163"/>
          </a:xfrm>
          <a:prstGeom prst="wedgeRectCallout">
            <a:avLst>
              <a:gd name="adj1" fmla="val -132093"/>
              <a:gd name="adj2" fmla="val -233241"/>
            </a:avLst>
          </a:prstGeom>
          <a:solidFill>
            <a:srgbClr val="EAEAEA"/>
          </a:solidFill>
          <a:ln w="12700">
            <a:solidFill>
              <a:srgbClr val="777777"/>
            </a:solidFill>
            <a:miter lim="800000"/>
            <a:headEnd/>
            <a:tailEnd/>
          </a:ln>
        </p:spPr>
        <p:txBody>
          <a:bodyPr rot="10800000" wrap="none" lIns="18288" tIns="9144" rIns="18288" bIns="18288" anchor="ctr" anchorCtr="1">
            <a:prstTxWarp prst="textNoShape">
              <a:avLst/>
            </a:prstTxWarp>
            <a:spAutoFit/>
          </a:bodyPr>
          <a:lstStyle/>
          <a:p>
            <a:pPr algn="ctr"/>
            <a:r>
              <a:rPr lang="en-US" sz="900" b="1">
                <a:solidFill>
                  <a:srgbClr val="FF0000"/>
                </a:solidFill>
                <a:ea typeface="Arial" charset="0"/>
                <a:cs typeface="Arial" charset="0"/>
              </a:rPr>
              <a:t>C624F</a:t>
            </a:r>
            <a:r>
              <a:rPr lang="en-US" sz="800" b="1">
                <a:solidFill>
                  <a:srgbClr val="FF0000"/>
                </a:solidFill>
                <a:ea typeface="Arial" charset="0"/>
                <a:cs typeface="Arial" charset="0"/>
              </a:rPr>
              <a:t/>
            </a:r>
            <a:br>
              <a:rPr lang="en-US" sz="800" b="1">
                <a:solidFill>
                  <a:srgbClr val="FF0000"/>
                </a:solidFill>
                <a:ea typeface="Arial" charset="0"/>
                <a:cs typeface="Arial" charset="0"/>
              </a:rPr>
            </a:br>
            <a:r>
              <a:rPr lang="en-US" sz="700" b="1">
                <a:ea typeface="Arial" charset="0"/>
                <a:cs typeface="Arial" charset="0"/>
              </a:rPr>
              <a:t>neuronal</a:t>
            </a:r>
          </a:p>
        </p:txBody>
      </p:sp>
      <p:sp>
        <p:nvSpPr>
          <p:cNvPr id="113692" name="Line 37"/>
          <p:cNvSpPr>
            <a:spLocks noChangeShapeType="1"/>
          </p:cNvSpPr>
          <p:nvPr/>
        </p:nvSpPr>
        <p:spPr bwMode="auto">
          <a:xfrm>
            <a:off x="3970338" y="1766888"/>
            <a:ext cx="0" cy="404812"/>
          </a:xfrm>
          <a:prstGeom prst="line">
            <a:avLst/>
          </a:prstGeom>
          <a:noFill/>
          <a:ln w="19050">
            <a:solidFill>
              <a:srgbClr val="454545"/>
            </a:solidFill>
            <a:round/>
            <a:headEnd/>
            <a:tailEnd/>
          </a:ln>
        </p:spPr>
        <p:txBody>
          <a:bodyPr>
            <a:prstTxWarp prst="textNoShape">
              <a:avLst/>
            </a:prstTxWarp>
            <a:spAutoFit/>
          </a:bodyPr>
          <a:lstStyle/>
          <a:p>
            <a:endParaRPr lang="en-US"/>
          </a:p>
        </p:txBody>
      </p:sp>
      <p:sp>
        <p:nvSpPr>
          <p:cNvPr id="113693" name="Line 38"/>
          <p:cNvSpPr>
            <a:spLocks noChangeShapeType="1"/>
          </p:cNvSpPr>
          <p:nvPr/>
        </p:nvSpPr>
        <p:spPr bwMode="auto">
          <a:xfrm>
            <a:off x="3997325" y="1766888"/>
            <a:ext cx="0" cy="404812"/>
          </a:xfrm>
          <a:prstGeom prst="line">
            <a:avLst/>
          </a:prstGeom>
          <a:noFill/>
          <a:ln w="19050">
            <a:solidFill>
              <a:srgbClr val="454545"/>
            </a:solidFill>
            <a:round/>
            <a:headEnd/>
            <a:tailEnd/>
          </a:ln>
        </p:spPr>
        <p:txBody>
          <a:bodyPr>
            <a:prstTxWarp prst="textNoShape">
              <a:avLst/>
            </a:prstTxWarp>
            <a:spAutoFit/>
          </a:bodyPr>
          <a:lstStyle/>
          <a:p>
            <a:endParaRPr lang="en-US"/>
          </a:p>
        </p:txBody>
      </p:sp>
      <p:sp>
        <p:nvSpPr>
          <p:cNvPr id="113694" name="AutoShape 39"/>
          <p:cNvSpPr>
            <a:spLocks noChangeArrowheads="1"/>
          </p:cNvSpPr>
          <p:nvPr/>
        </p:nvSpPr>
        <p:spPr bwMode="auto">
          <a:xfrm flipV="1">
            <a:off x="3756025" y="801688"/>
            <a:ext cx="625475" cy="390525"/>
          </a:xfrm>
          <a:prstGeom prst="wedgeRectCallout">
            <a:avLst>
              <a:gd name="adj1" fmla="val -11676"/>
              <a:gd name="adj2" fmla="val -221139"/>
            </a:avLst>
          </a:prstGeom>
          <a:solidFill>
            <a:srgbClr val="EAEAEA"/>
          </a:solidFill>
          <a:ln w="12700">
            <a:solidFill>
              <a:srgbClr val="777777"/>
            </a:solidFill>
            <a:miter lim="800000"/>
            <a:headEnd/>
            <a:tailEnd/>
          </a:ln>
        </p:spPr>
        <p:txBody>
          <a:bodyPr rot="10800000" wrap="none" lIns="18288" tIns="9144" rIns="18288" bIns="18288" anchor="ctr" anchorCtr="1">
            <a:prstTxWarp prst="textNoShape">
              <a:avLst/>
            </a:prstTxWarp>
            <a:spAutoFit/>
          </a:bodyPr>
          <a:lstStyle/>
          <a:p>
            <a:pPr algn="ctr"/>
            <a:r>
              <a:rPr lang="en-US" sz="900" b="1">
                <a:solidFill>
                  <a:srgbClr val="FF0000"/>
                </a:solidFill>
                <a:ea typeface="Arial" charset="0"/>
                <a:cs typeface="Arial" charset="0"/>
              </a:rPr>
              <a:t>P598V</a:t>
            </a:r>
            <a:r>
              <a:rPr lang="en-US" sz="800" b="1">
                <a:solidFill>
                  <a:srgbClr val="FF0000"/>
                </a:solidFill>
                <a:ea typeface="Arial" charset="0"/>
                <a:cs typeface="Arial" charset="0"/>
              </a:rPr>
              <a:t/>
            </a:r>
            <a:br>
              <a:rPr lang="en-US" sz="800" b="1">
                <a:solidFill>
                  <a:srgbClr val="FF0000"/>
                </a:solidFill>
                <a:ea typeface="Arial" charset="0"/>
                <a:cs typeface="Arial" charset="0"/>
              </a:rPr>
            </a:br>
            <a:r>
              <a:rPr lang="en-US" sz="700" b="1">
                <a:ea typeface="Arial" charset="0"/>
                <a:cs typeface="Arial" charset="0"/>
              </a:rPr>
              <a:t>glioblastoma,</a:t>
            </a:r>
            <a:br>
              <a:rPr lang="en-US" sz="700" b="1">
                <a:ea typeface="Arial" charset="0"/>
                <a:cs typeface="Arial" charset="0"/>
              </a:rPr>
            </a:br>
            <a:r>
              <a:rPr lang="en-US" sz="700" b="1">
                <a:ea typeface="Arial" charset="0"/>
                <a:cs typeface="Arial" charset="0"/>
              </a:rPr>
              <a:t>neuronal</a:t>
            </a:r>
          </a:p>
        </p:txBody>
      </p:sp>
      <p:sp>
        <p:nvSpPr>
          <p:cNvPr id="113695" name="AutoShape 40"/>
          <p:cNvSpPr>
            <a:spLocks noChangeArrowheads="1"/>
          </p:cNvSpPr>
          <p:nvPr/>
        </p:nvSpPr>
        <p:spPr bwMode="auto">
          <a:xfrm flipV="1">
            <a:off x="3067050" y="661988"/>
            <a:ext cx="625475" cy="390525"/>
          </a:xfrm>
          <a:prstGeom prst="wedgeRectCallout">
            <a:avLst>
              <a:gd name="adj1" fmla="val 90861"/>
              <a:gd name="adj2" fmla="val -257727"/>
            </a:avLst>
          </a:prstGeom>
          <a:solidFill>
            <a:srgbClr val="EAEAEA"/>
          </a:solidFill>
          <a:ln w="12700">
            <a:solidFill>
              <a:srgbClr val="777777"/>
            </a:solidFill>
            <a:miter lim="800000"/>
            <a:headEnd/>
            <a:tailEnd/>
          </a:ln>
        </p:spPr>
        <p:txBody>
          <a:bodyPr rot="10800000" wrap="none" lIns="18288" tIns="9144" rIns="18288" bIns="18288" anchor="ctr" anchorCtr="1">
            <a:prstTxWarp prst="textNoShape">
              <a:avLst/>
            </a:prstTxWarp>
            <a:spAutoFit/>
          </a:bodyPr>
          <a:lstStyle/>
          <a:p>
            <a:pPr algn="ctr"/>
            <a:r>
              <a:rPr lang="en-US" sz="900" b="1">
                <a:solidFill>
                  <a:srgbClr val="FF0000"/>
                </a:solidFill>
                <a:ea typeface="Arial" charset="0"/>
                <a:cs typeface="Arial" charset="0"/>
              </a:rPr>
              <a:t>P596L</a:t>
            </a:r>
            <a:br>
              <a:rPr lang="en-US" sz="900" b="1">
                <a:solidFill>
                  <a:srgbClr val="FF0000"/>
                </a:solidFill>
                <a:ea typeface="Arial" charset="0"/>
                <a:cs typeface="Arial" charset="0"/>
              </a:rPr>
            </a:br>
            <a:r>
              <a:rPr lang="en-US" sz="700" b="1">
                <a:ea typeface="Arial" charset="0"/>
                <a:cs typeface="Arial" charset="0"/>
              </a:rPr>
              <a:t>glioblastoma,</a:t>
            </a:r>
            <a:br>
              <a:rPr lang="en-US" sz="700" b="1">
                <a:ea typeface="Arial" charset="0"/>
                <a:cs typeface="Arial" charset="0"/>
              </a:rPr>
            </a:br>
            <a:r>
              <a:rPr lang="en-US" sz="700" b="1">
                <a:ea typeface="Arial" charset="0"/>
                <a:cs typeface="Arial" charset="0"/>
              </a:rPr>
              <a:t>neuronal</a:t>
            </a:r>
          </a:p>
        </p:txBody>
      </p:sp>
      <p:sp>
        <p:nvSpPr>
          <p:cNvPr id="113696" name="Line 41"/>
          <p:cNvSpPr>
            <a:spLocks noChangeShapeType="1"/>
          </p:cNvSpPr>
          <p:nvPr/>
        </p:nvSpPr>
        <p:spPr bwMode="auto">
          <a:xfrm>
            <a:off x="2471738" y="1766888"/>
            <a:ext cx="0" cy="404812"/>
          </a:xfrm>
          <a:prstGeom prst="line">
            <a:avLst/>
          </a:prstGeom>
          <a:noFill/>
          <a:ln w="19050">
            <a:solidFill>
              <a:srgbClr val="454545"/>
            </a:solidFill>
            <a:round/>
            <a:headEnd/>
            <a:tailEnd/>
          </a:ln>
        </p:spPr>
        <p:txBody>
          <a:bodyPr>
            <a:prstTxWarp prst="textNoShape">
              <a:avLst/>
            </a:prstTxWarp>
            <a:spAutoFit/>
          </a:bodyPr>
          <a:lstStyle/>
          <a:p>
            <a:endParaRPr lang="en-US"/>
          </a:p>
        </p:txBody>
      </p:sp>
      <p:sp>
        <p:nvSpPr>
          <p:cNvPr id="113697" name="AutoShape 42"/>
          <p:cNvSpPr>
            <a:spLocks noChangeArrowheads="1"/>
          </p:cNvSpPr>
          <p:nvPr/>
        </p:nvSpPr>
        <p:spPr bwMode="auto">
          <a:xfrm flipV="1">
            <a:off x="2573338" y="1066800"/>
            <a:ext cx="425450" cy="284163"/>
          </a:xfrm>
          <a:prstGeom prst="wedgeRectCallout">
            <a:avLst>
              <a:gd name="adj1" fmla="val -69778"/>
              <a:gd name="adj2" fmla="val -231565"/>
            </a:avLst>
          </a:prstGeom>
          <a:solidFill>
            <a:srgbClr val="EAEAEA"/>
          </a:solidFill>
          <a:ln w="12700">
            <a:solidFill>
              <a:srgbClr val="777777"/>
            </a:solidFill>
            <a:miter lim="800000"/>
            <a:headEnd/>
            <a:tailEnd/>
          </a:ln>
        </p:spPr>
        <p:txBody>
          <a:bodyPr rot="10800000" wrap="none" lIns="18288" tIns="9144" rIns="18288" bIns="18288" anchor="ctr" anchorCtr="1">
            <a:prstTxWarp prst="textNoShape">
              <a:avLst/>
            </a:prstTxWarp>
            <a:spAutoFit/>
          </a:bodyPr>
          <a:lstStyle/>
          <a:p>
            <a:pPr algn="ctr"/>
            <a:r>
              <a:rPr lang="en-US" sz="900" b="1">
                <a:solidFill>
                  <a:srgbClr val="FF0000"/>
                </a:solidFill>
                <a:ea typeface="Arial" charset="0"/>
                <a:cs typeface="Arial" charset="0"/>
              </a:rPr>
              <a:t>R324L</a:t>
            </a:r>
            <a:r>
              <a:rPr lang="en-US" sz="800" b="1">
                <a:solidFill>
                  <a:srgbClr val="FF0000"/>
                </a:solidFill>
                <a:ea typeface="Arial" charset="0"/>
                <a:cs typeface="Arial" charset="0"/>
              </a:rPr>
              <a:t/>
            </a:r>
            <a:br>
              <a:rPr lang="en-US" sz="800" b="1">
                <a:solidFill>
                  <a:srgbClr val="FF0000"/>
                </a:solidFill>
                <a:ea typeface="Arial" charset="0"/>
                <a:cs typeface="Arial" charset="0"/>
              </a:rPr>
            </a:br>
            <a:r>
              <a:rPr lang="en-US" sz="700" b="1">
                <a:ea typeface="Arial" charset="0"/>
                <a:cs typeface="Arial" charset="0"/>
              </a:rPr>
              <a:t>neuronal</a:t>
            </a:r>
          </a:p>
        </p:txBody>
      </p:sp>
      <p:sp>
        <p:nvSpPr>
          <p:cNvPr id="113698" name="AutoShape 43"/>
          <p:cNvSpPr>
            <a:spLocks noChangeArrowheads="1"/>
          </p:cNvSpPr>
          <p:nvPr/>
        </p:nvSpPr>
        <p:spPr bwMode="auto">
          <a:xfrm flipV="1">
            <a:off x="6797675" y="1066800"/>
            <a:ext cx="469900" cy="284163"/>
          </a:xfrm>
          <a:prstGeom prst="wedgeRectCallout">
            <a:avLst>
              <a:gd name="adj1" fmla="val 89861"/>
              <a:gd name="adj2" fmla="val -228213"/>
            </a:avLst>
          </a:prstGeom>
          <a:solidFill>
            <a:srgbClr val="EAEAEA"/>
          </a:solidFill>
          <a:ln w="12700">
            <a:solidFill>
              <a:srgbClr val="777777"/>
            </a:solidFill>
            <a:miter lim="800000"/>
            <a:headEnd/>
            <a:tailEnd/>
          </a:ln>
        </p:spPr>
        <p:txBody>
          <a:bodyPr rot="10800000" wrap="none" lIns="18288" tIns="9144" rIns="18288" bIns="18288" anchor="ctr" anchorCtr="1">
            <a:prstTxWarp prst="textNoShape">
              <a:avLst/>
            </a:prstTxWarp>
            <a:spAutoFit/>
          </a:bodyPr>
          <a:lstStyle/>
          <a:p>
            <a:pPr algn="ctr"/>
            <a:r>
              <a:rPr lang="en-US" sz="900" b="1">
                <a:solidFill>
                  <a:srgbClr val="FF0000"/>
                </a:solidFill>
                <a:ea typeface="Arial" charset="0"/>
                <a:cs typeface="Arial" charset="0"/>
              </a:rPr>
              <a:t>D1012H</a:t>
            </a:r>
            <a:r>
              <a:rPr lang="en-US" sz="800" b="1">
                <a:solidFill>
                  <a:srgbClr val="FF0000"/>
                </a:solidFill>
                <a:ea typeface="Arial" charset="0"/>
                <a:cs typeface="Arial" charset="0"/>
              </a:rPr>
              <a:t/>
            </a:r>
            <a:br>
              <a:rPr lang="en-US" sz="800" b="1">
                <a:solidFill>
                  <a:srgbClr val="FF0000"/>
                </a:solidFill>
                <a:ea typeface="Arial" charset="0"/>
                <a:cs typeface="Arial" charset="0"/>
              </a:rPr>
            </a:br>
            <a:r>
              <a:rPr lang="en-US" sz="700" b="1">
                <a:ea typeface="Arial" charset="0"/>
                <a:cs typeface="Arial" charset="0"/>
              </a:rPr>
              <a:t>lung</a:t>
            </a:r>
          </a:p>
        </p:txBody>
      </p:sp>
      <p:sp>
        <p:nvSpPr>
          <p:cNvPr id="113699" name="Text Box 44"/>
          <p:cNvSpPr txBox="1">
            <a:spLocks noChangeArrowheads="1"/>
          </p:cNvSpPr>
          <p:nvPr/>
        </p:nvSpPr>
        <p:spPr bwMode="auto">
          <a:xfrm>
            <a:off x="95250" y="4733925"/>
            <a:ext cx="374650" cy="228600"/>
          </a:xfrm>
          <a:prstGeom prst="rect">
            <a:avLst/>
          </a:prstGeom>
          <a:noFill/>
          <a:ln w="19050">
            <a:noFill/>
            <a:miter lim="800000"/>
            <a:headEnd/>
            <a:tailEnd/>
          </a:ln>
        </p:spPr>
        <p:txBody>
          <a:bodyPr wrap="none">
            <a:prstTxWarp prst="textNoShape">
              <a:avLst/>
            </a:prstTxWarp>
            <a:spAutoFit/>
          </a:bodyPr>
          <a:lstStyle/>
          <a:p>
            <a:pPr algn="ctr">
              <a:spcBef>
                <a:spcPct val="50000"/>
              </a:spcBef>
            </a:pPr>
            <a:r>
              <a:rPr lang="en-US" sz="900" b="1">
                <a:ea typeface="Arial" charset="0"/>
                <a:cs typeface="Arial" charset="0"/>
              </a:rPr>
              <a:t>686</a:t>
            </a:r>
          </a:p>
        </p:txBody>
      </p:sp>
      <p:sp>
        <p:nvSpPr>
          <p:cNvPr id="113700" name="Text Box 45"/>
          <p:cNvSpPr txBox="1">
            <a:spLocks noChangeArrowheads="1"/>
          </p:cNvSpPr>
          <p:nvPr/>
        </p:nvSpPr>
        <p:spPr bwMode="auto">
          <a:xfrm>
            <a:off x="8659813" y="4733925"/>
            <a:ext cx="374650" cy="228600"/>
          </a:xfrm>
          <a:prstGeom prst="rect">
            <a:avLst/>
          </a:prstGeom>
          <a:noFill/>
          <a:ln w="19050">
            <a:noFill/>
            <a:miter lim="800000"/>
            <a:headEnd/>
            <a:tailEnd/>
          </a:ln>
        </p:spPr>
        <p:txBody>
          <a:bodyPr wrap="none">
            <a:prstTxWarp prst="textNoShape">
              <a:avLst/>
            </a:prstTxWarp>
            <a:spAutoFit/>
          </a:bodyPr>
          <a:lstStyle/>
          <a:p>
            <a:pPr algn="ctr">
              <a:spcBef>
                <a:spcPct val="50000"/>
              </a:spcBef>
            </a:pPr>
            <a:r>
              <a:rPr lang="en-US" sz="900" b="1">
                <a:ea typeface="Arial" charset="0"/>
                <a:cs typeface="Arial" charset="0"/>
              </a:rPr>
              <a:t>960</a:t>
            </a:r>
          </a:p>
        </p:txBody>
      </p:sp>
      <p:sp>
        <p:nvSpPr>
          <p:cNvPr id="2094" name="AutoShape 46"/>
          <p:cNvSpPr>
            <a:spLocks noChangeArrowheads="1"/>
          </p:cNvSpPr>
          <p:nvPr/>
        </p:nvSpPr>
        <p:spPr bwMode="auto">
          <a:xfrm>
            <a:off x="4649788" y="4729163"/>
            <a:ext cx="4003675" cy="411162"/>
          </a:xfrm>
          <a:prstGeom prst="roundRect">
            <a:avLst>
              <a:gd name="adj" fmla="val 16667"/>
            </a:avLst>
          </a:prstGeom>
          <a:gradFill rotWithShape="1">
            <a:gsLst>
              <a:gs pos="0">
                <a:schemeClr val="bg1">
                  <a:gamma/>
                  <a:shade val="46275"/>
                  <a:invGamma/>
                </a:schemeClr>
              </a:gs>
              <a:gs pos="50000">
                <a:schemeClr val="bg1"/>
              </a:gs>
              <a:gs pos="100000">
                <a:schemeClr val="bg1">
                  <a:gamma/>
                  <a:shade val="46275"/>
                  <a:invGamma/>
                </a:schemeClr>
              </a:gs>
            </a:gsLst>
            <a:lin ang="5400000" scaled="1"/>
          </a:gradFill>
          <a:ln w="9525">
            <a:solidFill>
              <a:schemeClr val="tx1"/>
            </a:solidFill>
            <a:round/>
            <a:headEnd/>
            <a:tailEnd/>
          </a:ln>
          <a:effectLst/>
        </p:spPr>
        <p:txBody>
          <a:bodyPr wrap="none" lIns="100584" anchor="ctr">
            <a:prstTxWarp prst="textNoShape">
              <a:avLst/>
            </a:prstTxWarp>
          </a:bodyPr>
          <a:lstStyle/>
          <a:p>
            <a:pPr algn="ctr">
              <a:defRPr/>
            </a:pPr>
            <a:r>
              <a:rPr lang="en-US" sz="1200" b="1">
                <a:ea typeface="Arial" charset="0"/>
                <a:cs typeface="Arial" charset="0"/>
                <a:sym typeface="Symbol" charset="2"/>
              </a:rPr>
              <a:t>Kinase domain C-lobe</a:t>
            </a:r>
            <a:endParaRPr lang="en-US" sz="800" b="1">
              <a:ea typeface="Arial" charset="0"/>
              <a:cs typeface="Arial" charset="0"/>
              <a:sym typeface="Symbol" charset="2"/>
            </a:endParaRPr>
          </a:p>
        </p:txBody>
      </p:sp>
      <p:sp>
        <p:nvSpPr>
          <p:cNvPr id="113702" name="Line 47"/>
          <p:cNvSpPr>
            <a:spLocks noChangeShapeType="1"/>
          </p:cNvSpPr>
          <p:nvPr/>
        </p:nvSpPr>
        <p:spPr bwMode="auto">
          <a:xfrm>
            <a:off x="6799263" y="4732338"/>
            <a:ext cx="0" cy="406400"/>
          </a:xfrm>
          <a:prstGeom prst="line">
            <a:avLst/>
          </a:prstGeom>
          <a:noFill/>
          <a:ln w="38100">
            <a:solidFill>
              <a:srgbClr val="CC0000"/>
            </a:solidFill>
            <a:round/>
            <a:headEnd/>
            <a:tailEnd/>
          </a:ln>
        </p:spPr>
        <p:txBody>
          <a:bodyPr>
            <a:prstTxWarp prst="textNoShape">
              <a:avLst/>
            </a:prstTxWarp>
            <a:spAutoFit/>
          </a:bodyPr>
          <a:lstStyle/>
          <a:p>
            <a:endParaRPr lang="en-US"/>
          </a:p>
        </p:txBody>
      </p:sp>
      <p:sp>
        <p:nvSpPr>
          <p:cNvPr id="113703" name="Line 48"/>
          <p:cNvSpPr>
            <a:spLocks noChangeShapeType="1"/>
          </p:cNvSpPr>
          <p:nvPr/>
        </p:nvSpPr>
        <p:spPr bwMode="auto">
          <a:xfrm>
            <a:off x="814388" y="4732338"/>
            <a:ext cx="0" cy="404812"/>
          </a:xfrm>
          <a:prstGeom prst="line">
            <a:avLst/>
          </a:prstGeom>
          <a:noFill/>
          <a:ln w="38100">
            <a:solidFill>
              <a:srgbClr val="454545"/>
            </a:solidFill>
            <a:round/>
            <a:headEnd/>
            <a:tailEnd/>
          </a:ln>
        </p:spPr>
        <p:txBody>
          <a:bodyPr>
            <a:prstTxWarp prst="textNoShape">
              <a:avLst/>
            </a:prstTxWarp>
            <a:spAutoFit/>
          </a:bodyPr>
          <a:lstStyle/>
          <a:p>
            <a:endParaRPr lang="en-US"/>
          </a:p>
        </p:txBody>
      </p:sp>
      <p:sp>
        <p:nvSpPr>
          <p:cNvPr id="113704" name="AutoShape 49"/>
          <p:cNvSpPr>
            <a:spLocks noChangeArrowheads="1"/>
          </p:cNvSpPr>
          <p:nvPr/>
        </p:nvSpPr>
        <p:spPr bwMode="auto">
          <a:xfrm flipV="1">
            <a:off x="223838" y="3167063"/>
            <a:ext cx="452437" cy="939800"/>
          </a:xfrm>
          <a:prstGeom prst="wedgeRectCallout">
            <a:avLst>
              <a:gd name="adj1" fmla="val 77366"/>
              <a:gd name="adj2" fmla="val -124329"/>
            </a:avLst>
          </a:prstGeom>
          <a:solidFill>
            <a:srgbClr val="EAEAEA"/>
          </a:solidFill>
          <a:ln w="12700">
            <a:solidFill>
              <a:srgbClr val="777777"/>
            </a:solidFill>
            <a:miter lim="800000"/>
            <a:headEnd/>
            <a:tailEnd/>
          </a:ln>
        </p:spPr>
        <p:txBody>
          <a:bodyPr rot="10800000" wrap="none" lIns="18288" tIns="9144" rIns="18288" bIns="18288" anchor="ctr" anchorCtr="1">
            <a:prstTxWarp prst="textNoShape">
              <a:avLst/>
            </a:prstTxWarp>
            <a:spAutoFit/>
          </a:bodyPr>
          <a:lstStyle/>
          <a:p>
            <a:pPr algn="ctr"/>
            <a:r>
              <a:rPr lang="en-US" sz="900" b="1">
                <a:solidFill>
                  <a:srgbClr val="FF0000"/>
                </a:solidFill>
                <a:ea typeface="Arial" charset="0"/>
                <a:cs typeface="Arial" charset="0"/>
              </a:rPr>
              <a:t>E709K</a:t>
            </a:r>
            <a:r>
              <a:rPr lang="en-US" sz="800" b="1">
                <a:solidFill>
                  <a:srgbClr val="FF0000"/>
                </a:solidFill>
                <a:ea typeface="Arial" charset="0"/>
                <a:cs typeface="Arial" charset="0"/>
              </a:rPr>
              <a:t/>
            </a:r>
            <a:br>
              <a:rPr lang="en-US" sz="800" b="1">
                <a:solidFill>
                  <a:srgbClr val="FF0000"/>
                </a:solidFill>
                <a:ea typeface="Arial" charset="0"/>
                <a:cs typeface="Arial" charset="0"/>
              </a:rPr>
            </a:br>
            <a:r>
              <a:rPr lang="en-US" sz="800" b="1">
                <a:ea typeface="Arial" charset="0"/>
                <a:cs typeface="Arial" charset="0"/>
              </a:rPr>
              <a:t>lung,</a:t>
            </a:r>
            <a:br>
              <a:rPr lang="en-US" sz="800" b="1">
                <a:ea typeface="Arial" charset="0"/>
                <a:cs typeface="Arial" charset="0"/>
              </a:rPr>
            </a:br>
            <a:r>
              <a:rPr lang="en-US" sz="800" b="1">
                <a:ea typeface="Arial" charset="0"/>
                <a:cs typeface="Arial" charset="0"/>
              </a:rPr>
              <a:t>prostate</a:t>
            </a:r>
            <a:r>
              <a:rPr lang="en-US" sz="700" b="1">
                <a:ea typeface="Arial" charset="0"/>
                <a:cs typeface="Arial" charset="0"/>
              </a:rPr>
              <a:t/>
            </a:r>
            <a:br>
              <a:rPr lang="en-US" sz="700" b="1">
                <a:ea typeface="Arial" charset="0"/>
                <a:cs typeface="Arial" charset="0"/>
              </a:rPr>
            </a:br>
            <a:r>
              <a:rPr lang="en-US" sz="900" b="1">
                <a:solidFill>
                  <a:srgbClr val="FF0000"/>
                </a:solidFill>
                <a:ea typeface="Arial" charset="0"/>
                <a:cs typeface="Arial" charset="0"/>
              </a:rPr>
              <a:t>E709A</a:t>
            </a:r>
            <a:r>
              <a:rPr lang="en-US" sz="800" b="1">
                <a:solidFill>
                  <a:srgbClr val="FF0000"/>
                </a:solidFill>
                <a:ea typeface="Arial" charset="0"/>
                <a:cs typeface="Arial" charset="0"/>
              </a:rPr>
              <a:t/>
            </a:r>
            <a:br>
              <a:rPr lang="en-US" sz="800" b="1">
                <a:solidFill>
                  <a:srgbClr val="FF0000"/>
                </a:solidFill>
                <a:ea typeface="Arial" charset="0"/>
                <a:cs typeface="Arial" charset="0"/>
              </a:rPr>
            </a:br>
            <a:r>
              <a:rPr lang="en-US" sz="800" b="1">
                <a:ea typeface="Arial" charset="0"/>
                <a:cs typeface="Arial" charset="0"/>
              </a:rPr>
              <a:t>lung</a:t>
            </a:r>
            <a:br>
              <a:rPr lang="en-US" sz="800" b="1">
                <a:ea typeface="Arial" charset="0"/>
                <a:cs typeface="Arial" charset="0"/>
              </a:rPr>
            </a:br>
            <a:r>
              <a:rPr lang="en-US" sz="700" b="1">
                <a:ea typeface="Arial" charset="0"/>
                <a:cs typeface="Arial" charset="0"/>
              </a:rPr>
              <a:t> </a:t>
            </a:r>
            <a:r>
              <a:rPr lang="en-US" sz="900" b="1">
                <a:solidFill>
                  <a:srgbClr val="FF0000"/>
                </a:solidFill>
                <a:ea typeface="Arial" charset="0"/>
                <a:cs typeface="Arial" charset="0"/>
              </a:rPr>
              <a:t>E709G</a:t>
            </a:r>
            <a:r>
              <a:rPr lang="en-US" sz="700" b="1">
                <a:solidFill>
                  <a:srgbClr val="FF0000"/>
                </a:solidFill>
                <a:ea typeface="Arial" charset="0"/>
                <a:cs typeface="Arial" charset="0"/>
              </a:rPr>
              <a:t/>
            </a:r>
            <a:br>
              <a:rPr lang="en-US" sz="700" b="1">
                <a:solidFill>
                  <a:srgbClr val="FF0000"/>
                </a:solidFill>
                <a:ea typeface="Arial" charset="0"/>
                <a:cs typeface="Arial" charset="0"/>
              </a:rPr>
            </a:br>
            <a:r>
              <a:rPr lang="en-US" sz="700" b="1">
                <a:solidFill>
                  <a:srgbClr val="FF0000"/>
                </a:solidFill>
                <a:ea typeface="Arial" charset="0"/>
                <a:cs typeface="Arial" charset="0"/>
              </a:rPr>
              <a:t> </a:t>
            </a:r>
            <a:r>
              <a:rPr lang="en-US" sz="800" b="1">
                <a:ea typeface="Arial" charset="0"/>
                <a:cs typeface="Arial" charset="0"/>
              </a:rPr>
              <a:t>lung</a:t>
            </a:r>
          </a:p>
        </p:txBody>
      </p:sp>
      <p:sp>
        <p:nvSpPr>
          <p:cNvPr id="113705" name="Line 50"/>
          <p:cNvSpPr>
            <a:spLocks noChangeShapeType="1"/>
          </p:cNvSpPr>
          <p:nvPr/>
        </p:nvSpPr>
        <p:spPr bwMode="auto">
          <a:xfrm>
            <a:off x="987425" y="4730750"/>
            <a:ext cx="0" cy="406400"/>
          </a:xfrm>
          <a:prstGeom prst="line">
            <a:avLst/>
          </a:prstGeom>
          <a:noFill/>
          <a:ln w="38100">
            <a:solidFill>
              <a:srgbClr val="256EFF"/>
            </a:solidFill>
            <a:round/>
            <a:headEnd/>
            <a:tailEnd/>
          </a:ln>
        </p:spPr>
        <p:txBody>
          <a:bodyPr>
            <a:prstTxWarp prst="textNoShape">
              <a:avLst/>
            </a:prstTxWarp>
            <a:spAutoFit/>
          </a:bodyPr>
          <a:lstStyle/>
          <a:p>
            <a:endParaRPr lang="en-US"/>
          </a:p>
        </p:txBody>
      </p:sp>
      <p:sp>
        <p:nvSpPr>
          <p:cNvPr id="113706" name="AutoShape 51"/>
          <p:cNvSpPr>
            <a:spLocks noChangeArrowheads="1"/>
          </p:cNvSpPr>
          <p:nvPr/>
        </p:nvSpPr>
        <p:spPr bwMode="auto">
          <a:xfrm flipV="1">
            <a:off x="223838" y="5673725"/>
            <a:ext cx="514350" cy="939800"/>
          </a:xfrm>
          <a:prstGeom prst="wedgeRectCallout">
            <a:avLst>
              <a:gd name="adj1" fmla="val 93824"/>
              <a:gd name="adj2" fmla="val 114694"/>
            </a:avLst>
          </a:prstGeom>
          <a:solidFill>
            <a:srgbClr val="EAEAEA"/>
          </a:solidFill>
          <a:ln w="12700">
            <a:solidFill>
              <a:srgbClr val="75A3FF"/>
            </a:solidFill>
            <a:miter lim="800000"/>
            <a:headEnd/>
            <a:tailEnd/>
          </a:ln>
        </p:spPr>
        <p:txBody>
          <a:bodyPr rot="10800000" lIns="18288" tIns="9144" rIns="18288" bIns="18288" anchor="ctr" anchorCtr="1">
            <a:prstTxWarp prst="textNoShape">
              <a:avLst/>
            </a:prstTxWarp>
            <a:spAutoFit/>
          </a:bodyPr>
          <a:lstStyle/>
          <a:p>
            <a:pPr algn="ctr"/>
            <a:r>
              <a:rPr lang="en-US" sz="900" b="1">
                <a:solidFill>
                  <a:srgbClr val="FF0000"/>
                </a:solidFill>
                <a:ea typeface="Arial" charset="0"/>
                <a:cs typeface="Arial" charset="0"/>
              </a:rPr>
              <a:t>G719S</a:t>
            </a:r>
            <a:r>
              <a:rPr lang="en-US" sz="800" b="1">
                <a:solidFill>
                  <a:srgbClr val="FF0000"/>
                </a:solidFill>
                <a:ea typeface="Arial" charset="0"/>
                <a:cs typeface="Arial" charset="0"/>
              </a:rPr>
              <a:t/>
            </a:r>
            <a:br>
              <a:rPr lang="en-US" sz="800" b="1">
                <a:solidFill>
                  <a:srgbClr val="FF0000"/>
                </a:solidFill>
                <a:ea typeface="Arial" charset="0"/>
                <a:cs typeface="Arial" charset="0"/>
              </a:rPr>
            </a:br>
            <a:r>
              <a:rPr lang="en-US" sz="800" b="1">
                <a:ea typeface="Arial" charset="0"/>
                <a:cs typeface="Arial" charset="0"/>
              </a:rPr>
              <a:t>lung,</a:t>
            </a:r>
            <a:br>
              <a:rPr lang="en-US" sz="800" b="1">
                <a:ea typeface="Arial" charset="0"/>
                <a:cs typeface="Arial" charset="0"/>
              </a:rPr>
            </a:br>
            <a:r>
              <a:rPr lang="en-US" sz="800" b="1">
                <a:ea typeface="Arial" charset="0"/>
                <a:cs typeface="Arial" charset="0"/>
              </a:rPr>
              <a:t>intestine</a:t>
            </a:r>
            <a:br>
              <a:rPr lang="en-US" sz="800" b="1">
                <a:ea typeface="Arial" charset="0"/>
                <a:cs typeface="Arial" charset="0"/>
              </a:rPr>
            </a:br>
            <a:r>
              <a:rPr lang="en-US" sz="700" b="1">
                <a:ea typeface="Arial" charset="0"/>
                <a:cs typeface="Arial" charset="0"/>
              </a:rPr>
              <a:t> </a:t>
            </a:r>
            <a:r>
              <a:rPr lang="en-US" sz="900" b="1">
                <a:solidFill>
                  <a:srgbClr val="FF0000"/>
                </a:solidFill>
                <a:ea typeface="Arial" charset="0"/>
                <a:cs typeface="Arial" charset="0"/>
              </a:rPr>
              <a:t>G719C</a:t>
            </a:r>
            <a:r>
              <a:rPr lang="en-US" sz="800" b="1">
                <a:solidFill>
                  <a:srgbClr val="FF0000"/>
                </a:solidFill>
                <a:ea typeface="Arial" charset="0"/>
                <a:cs typeface="Arial" charset="0"/>
              </a:rPr>
              <a:t/>
            </a:r>
            <a:br>
              <a:rPr lang="en-US" sz="800" b="1">
                <a:solidFill>
                  <a:srgbClr val="FF0000"/>
                </a:solidFill>
                <a:ea typeface="Arial" charset="0"/>
                <a:cs typeface="Arial" charset="0"/>
              </a:rPr>
            </a:br>
            <a:r>
              <a:rPr lang="en-US" sz="700" b="1">
                <a:solidFill>
                  <a:srgbClr val="FF0000"/>
                </a:solidFill>
                <a:ea typeface="Arial" charset="0"/>
                <a:cs typeface="Arial" charset="0"/>
              </a:rPr>
              <a:t> </a:t>
            </a:r>
            <a:r>
              <a:rPr lang="en-US" sz="800" b="1">
                <a:ea typeface="Arial" charset="0"/>
                <a:cs typeface="Arial" charset="0"/>
              </a:rPr>
              <a:t>lung</a:t>
            </a:r>
            <a:br>
              <a:rPr lang="en-US" sz="800" b="1">
                <a:ea typeface="Arial" charset="0"/>
                <a:cs typeface="Arial" charset="0"/>
              </a:rPr>
            </a:br>
            <a:r>
              <a:rPr lang="en-US" sz="700" b="1">
                <a:ea typeface="Arial" charset="0"/>
                <a:cs typeface="Arial" charset="0"/>
              </a:rPr>
              <a:t> </a:t>
            </a:r>
            <a:r>
              <a:rPr lang="en-US" sz="900" b="1">
                <a:solidFill>
                  <a:srgbClr val="FF0000"/>
                </a:solidFill>
                <a:ea typeface="Arial" charset="0"/>
                <a:cs typeface="Arial" charset="0"/>
              </a:rPr>
              <a:t>G719A</a:t>
            </a:r>
            <a:r>
              <a:rPr lang="en-US" sz="800" b="1">
                <a:solidFill>
                  <a:srgbClr val="FF0000"/>
                </a:solidFill>
                <a:ea typeface="Arial" charset="0"/>
                <a:cs typeface="Arial" charset="0"/>
              </a:rPr>
              <a:t/>
            </a:r>
            <a:br>
              <a:rPr lang="en-US" sz="800" b="1">
                <a:solidFill>
                  <a:srgbClr val="FF0000"/>
                </a:solidFill>
                <a:ea typeface="Arial" charset="0"/>
                <a:cs typeface="Arial" charset="0"/>
              </a:rPr>
            </a:br>
            <a:r>
              <a:rPr lang="en-US" sz="700" b="1">
                <a:solidFill>
                  <a:srgbClr val="FF0000"/>
                </a:solidFill>
                <a:ea typeface="Arial" charset="0"/>
                <a:cs typeface="Arial" charset="0"/>
              </a:rPr>
              <a:t> </a:t>
            </a:r>
            <a:r>
              <a:rPr lang="en-US" sz="800" b="1">
                <a:ea typeface="Arial" charset="0"/>
                <a:cs typeface="Arial" charset="0"/>
              </a:rPr>
              <a:t>lung</a:t>
            </a:r>
          </a:p>
        </p:txBody>
      </p:sp>
      <p:sp>
        <p:nvSpPr>
          <p:cNvPr id="113707" name="Line 52"/>
          <p:cNvSpPr>
            <a:spLocks noChangeShapeType="1"/>
          </p:cNvSpPr>
          <p:nvPr/>
        </p:nvSpPr>
        <p:spPr bwMode="auto">
          <a:xfrm>
            <a:off x="4435475" y="4732338"/>
            <a:ext cx="0" cy="404812"/>
          </a:xfrm>
          <a:prstGeom prst="line">
            <a:avLst/>
          </a:prstGeom>
          <a:noFill/>
          <a:ln w="38100">
            <a:solidFill>
              <a:srgbClr val="454545"/>
            </a:solidFill>
            <a:round/>
            <a:headEnd/>
            <a:tailEnd/>
          </a:ln>
        </p:spPr>
        <p:txBody>
          <a:bodyPr>
            <a:prstTxWarp prst="textNoShape">
              <a:avLst/>
            </a:prstTxWarp>
            <a:spAutoFit/>
          </a:bodyPr>
          <a:lstStyle/>
          <a:p>
            <a:endParaRPr lang="en-US"/>
          </a:p>
        </p:txBody>
      </p:sp>
      <p:sp>
        <p:nvSpPr>
          <p:cNvPr id="113708" name="Line 53"/>
          <p:cNvSpPr>
            <a:spLocks noChangeShapeType="1"/>
          </p:cNvSpPr>
          <p:nvPr/>
        </p:nvSpPr>
        <p:spPr bwMode="auto">
          <a:xfrm>
            <a:off x="6102350" y="4732338"/>
            <a:ext cx="0" cy="404812"/>
          </a:xfrm>
          <a:prstGeom prst="line">
            <a:avLst/>
          </a:prstGeom>
          <a:noFill/>
          <a:ln w="38100">
            <a:solidFill>
              <a:srgbClr val="454545"/>
            </a:solidFill>
            <a:round/>
            <a:headEnd/>
            <a:tailEnd/>
          </a:ln>
        </p:spPr>
        <p:txBody>
          <a:bodyPr>
            <a:prstTxWarp prst="textNoShape">
              <a:avLst/>
            </a:prstTxWarp>
            <a:spAutoFit/>
          </a:bodyPr>
          <a:lstStyle/>
          <a:p>
            <a:endParaRPr lang="en-US"/>
          </a:p>
        </p:txBody>
      </p:sp>
      <p:sp>
        <p:nvSpPr>
          <p:cNvPr id="113709" name="AutoShape 54"/>
          <p:cNvSpPr>
            <a:spLocks noChangeArrowheads="1"/>
          </p:cNvSpPr>
          <p:nvPr/>
        </p:nvSpPr>
        <p:spPr bwMode="auto">
          <a:xfrm flipV="1">
            <a:off x="5654675" y="5394325"/>
            <a:ext cx="419100" cy="300038"/>
          </a:xfrm>
          <a:prstGeom prst="wedgeRectCallout">
            <a:avLst>
              <a:gd name="adj1" fmla="val 52648"/>
              <a:gd name="adj2" fmla="val 163227"/>
            </a:avLst>
          </a:prstGeom>
          <a:solidFill>
            <a:srgbClr val="EAEAEA"/>
          </a:solidFill>
          <a:ln w="12700">
            <a:solidFill>
              <a:srgbClr val="777777"/>
            </a:solidFill>
            <a:miter lim="800000"/>
            <a:headEnd/>
            <a:tailEnd/>
          </a:ln>
        </p:spPr>
        <p:txBody>
          <a:bodyPr rot="10800000" wrap="none" lIns="18288" tIns="9144" rIns="18288" bIns="18288" anchor="ctr" anchorCtr="1">
            <a:prstTxWarp prst="textNoShape">
              <a:avLst/>
            </a:prstTxWarp>
            <a:spAutoFit/>
          </a:bodyPr>
          <a:lstStyle/>
          <a:p>
            <a:pPr algn="ctr"/>
            <a:r>
              <a:rPr lang="en-US" sz="900" b="1">
                <a:solidFill>
                  <a:srgbClr val="FF0000"/>
                </a:solidFill>
                <a:ea typeface="Arial" charset="0"/>
                <a:cs typeface="Arial" charset="0"/>
              </a:rPr>
              <a:t>L833V</a:t>
            </a:r>
            <a:r>
              <a:rPr lang="en-US" sz="900">
                <a:ea typeface="Arial" charset="0"/>
                <a:cs typeface="Arial" charset="0"/>
              </a:rPr>
              <a:t> </a:t>
            </a:r>
            <a:r>
              <a:rPr lang="en-US" sz="800" b="1">
                <a:ea typeface="Arial" charset="0"/>
                <a:cs typeface="Arial" charset="0"/>
              </a:rPr>
              <a:t/>
            </a:r>
            <a:br>
              <a:rPr lang="en-US" sz="800" b="1">
                <a:ea typeface="Arial" charset="0"/>
                <a:cs typeface="Arial" charset="0"/>
              </a:rPr>
            </a:br>
            <a:r>
              <a:rPr lang="en-US" sz="800" b="1">
                <a:ea typeface="Arial" charset="0"/>
                <a:cs typeface="Arial" charset="0"/>
              </a:rPr>
              <a:t>lung</a:t>
            </a:r>
          </a:p>
        </p:txBody>
      </p:sp>
      <p:sp>
        <p:nvSpPr>
          <p:cNvPr id="113710" name="Line 55"/>
          <p:cNvSpPr>
            <a:spLocks noChangeShapeType="1"/>
          </p:cNvSpPr>
          <p:nvPr/>
        </p:nvSpPr>
        <p:spPr bwMode="auto">
          <a:xfrm>
            <a:off x="5249863" y="4738688"/>
            <a:ext cx="0" cy="400050"/>
          </a:xfrm>
          <a:prstGeom prst="line">
            <a:avLst/>
          </a:prstGeom>
          <a:noFill/>
          <a:ln w="38100">
            <a:solidFill>
              <a:srgbClr val="CC0000"/>
            </a:solidFill>
            <a:round/>
            <a:headEnd/>
            <a:tailEnd/>
          </a:ln>
        </p:spPr>
        <p:txBody>
          <a:bodyPr>
            <a:prstTxWarp prst="textNoShape">
              <a:avLst/>
            </a:prstTxWarp>
            <a:spAutoFit/>
          </a:bodyPr>
          <a:lstStyle/>
          <a:p>
            <a:endParaRPr lang="en-US"/>
          </a:p>
        </p:txBody>
      </p:sp>
      <p:sp>
        <p:nvSpPr>
          <p:cNvPr id="113711" name="AutoShape 56"/>
          <p:cNvSpPr>
            <a:spLocks noChangeArrowheads="1"/>
          </p:cNvSpPr>
          <p:nvPr/>
        </p:nvSpPr>
        <p:spPr bwMode="auto">
          <a:xfrm flipV="1">
            <a:off x="5391150" y="6129338"/>
            <a:ext cx="685800" cy="560387"/>
          </a:xfrm>
          <a:prstGeom prst="wedgeRectCallout">
            <a:avLst>
              <a:gd name="adj1" fmla="val -68981"/>
              <a:gd name="adj2" fmla="val 237440"/>
            </a:avLst>
          </a:prstGeom>
          <a:solidFill>
            <a:srgbClr val="A50021"/>
          </a:solidFill>
          <a:ln w="12700">
            <a:solidFill>
              <a:srgbClr val="FF0000"/>
            </a:solidFill>
            <a:miter lim="800000"/>
            <a:headEnd/>
            <a:tailEnd/>
          </a:ln>
        </p:spPr>
        <p:txBody>
          <a:bodyPr rot="10800000" lIns="18288" tIns="9144" rIns="18288" bIns="18288" anchor="ctr" anchorCtr="1">
            <a:prstTxWarp prst="textNoShape">
              <a:avLst/>
            </a:prstTxWarp>
            <a:spAutoFit/>
          </a:bodyPr>
          <a:lstStyle/>
          <a:p>
            <a:pPr algn="ctr"/>
            <a:r>
              <a:rPr lang="en-US" sz="1000" b="1">
                <a:solidFill>
                  <a:srgbClr val="EAEAEA"/>
                </a:solidFill>
                <a:ea typeface="Arial" charset="0"/>
                <a:cs typeface="Arial" charset="0"/>
              </a:rPr>
              <a:t>T790M</a:t>
            </a:r>
            <a:r>
              <a:rPr lang="en-US" sz="700" b="1">
                <a:solidFill>
                  <a:srgbClr val="EAEAEA"/>
                </a:solidFill>
                <a:ea typeface="Arial" charset="0"/>
                <a:cs typeface="Arial" charset="0"/>
              </a:rPr>
              <a:t/>
            </a:r>
            <a:br>
              <a:rPr lang="en-US" sz="700" b="1">
                <a:solidFill>
                  <a:srgbClr val="EAEAEA"/>
                </a:solidFill>
                <a:ea typeface="Arial" charset="0"/>
                <a:cs typeface="Arial" charset="0"/>
              </a:rPr>
            </a:br>
            <a:r>
              <a:rPr lang="en-US" sz="800" b="1">
                <a:solidFill>
                  <a:srgbClr val="EAEAEA"/>
                </a:solidFill>
                <a:ea typeface="Arial" charset="0"/>
                <a:cs typeface="Arial" charset="0"/>
              </a:rPr>
              <a:t>lung, </a:t>
            </a:r>
            <a:br>
              <a:rPr lang="en-US" sz="800" b="1">
                <a:solidFill>
                  <a:srgbClr val="EAEAEA"/>
                </a:solidFill>
                <a:ea typeface="Arial" charset="0"/>
                <a:cs typeface="Arial" charset="0"/>
              </a:rPr>
            </a:br>
            <a:r>
              <a:rPr lang="en-US" sz="800" b="1">
                <a:solidFill>
                  <a:srgbClr val="EAEAEA"/>
                </a:solidFill>
                <a:ea typeface="Arial" charset="0"/>
                <a:cs typeface="Arial" charset="0"/>
              </a:rPr>
              <a:t>neuronal,</a:t>
            </a:r>
            <a:br>
              <a:rPr lang="en-US" sz="800" b="1">
                <a:solidFill>
                  <a:srgbClr val="EAEAEA"/>
                </a:solidFill>
                <a:ea typeface="Arial" charset="0"/>
                <a:cs typeface="Arial" charset="0"/>
              </a:rPr>
            </a:br>
            <a:r>
              <a:rPr lang="en-US" sz="800" b="1">
                <a:solidFill>
                  <a:srgbClr val="EAEAEA"/>
                </a:solidFill>
                <a:ea typeface="Arial" charset="0"/>
                <a:cs typeface="Arial" charset="0"/>
              </a:rPr>
              <a:t>oesophagus</a:t>
            </a:r>
          </a:p>
        </p:txBody>
      </p:sp>
      <p:sp>
        <p:nvSpPr>
          <p:cNvPr id="113712" name="Line 57"/>
          <p:cNvSpPr>
            <a:spLocks noChangeShapeType="1"/>
          </p:cNvSpPr>
          <p:nvPr/>
        </p:nvSpPr>
        <p:spPr bwMode="auto">
          <a:xfrm>
            <a:off x="6856413" y="4732338"/>
            <a:ext cx="0" cy="406400"/>
          </a:xfrm>
          <a:prstGeom prst="line">
            <a:avLst/>
          </a:prstGeom>
          <a:noFill/>
          <a:ln w="38100">
            <a:solidFill>
              <a:srgbClr val="256EFF"/>
            </a:solidFill>
            <a:round/>
            <a:headEnd/>
            <a:tailEnd/>
          </a:ln>
        </p:spPr>
        <p:txBody>
          <a:bodyPr>
            <a:prstTxWarp prst="textNoShape">
              <a:avLst/>
            </a:prstTxWarp>
            <a:spAutoFit/>
          </a:bodyPr>
          <a:lstStyle/>
          <a:p>
            <a:endParaRPr lang="en-US"/>
          </a:p>
        </p:txBody>
      </p:sp>
      <p:sp>
        <p:nvSpPr>
          <p:cNvPr id="113713" name="AutoShape 58"/>
          <p:cNvSpPr>
            <a:spLocks noChangeArrowheads="1"/>
          </p:cNvSpPr>
          <p:nvPr/>
        </p:nvSpPr>
        <p:spPr bwMode="auto">
          <a:xfrm flipV="1">
            <a:off x="6770688" y="5824538"/>
            <a:ext cx="665162" cy="865187"/>
          </a:xfrm>
          <a:prstGeom prst="wedgeRectCallout">
            <a:avLst>
              <a:gd name="adj1" fmla="val -45227"/>
              <a:gd name="adj2" fmla="val 138440"/>
            </a:avLst>
          </a:prstGeom>
          <a:solidFill>
            <a:srgbClr val="A50021"/>
          </a:solidFill>
          <a:ln w="12700">
            <a:solidFill>
              <a:srgbClr val="FF0000"/>
            </a:solidFill>
            <a:miter lim="800000"/>
            <a:headEnd/>
            <a:tailEnd/>
          </a:ln>
        </p:spPr>
        <p:txBody>
          <a:bodyPr rot="10800000" lIns="18288" tIns="9144" rIns="18288" bIns="18288" anchor="ctr" anchorCtr="1">
            <a:prstTxWarp prst="textNoShape">
              <a:avLst/>
            </a:prstTxWarp>
            <a:spAutoFit/>
          </a:bodyPr>
          <a:lstStyle/>
          <a:p>
            <a:pPr algn="ctr"/>
            <a:r>
              <a:rPr lang="en-US" sz="1000" b="1">
                <a:solidFill>
                  <a:srgbClr val="EAEAEA"/>
                </a:solidFill>
                <a:ea typeface="Arial" charset="0"/>
                <a:cs typeface="Arial" charset="0"/>
              </a:rPr>
              <a:t>L858R</a:t>
            </a:r>
            <a:r>
              <a:rPr lang="en-US" sz="600" b="1">
                <a:solidFill>
                  <a:srgbClr val="EAEAEA"/>
                </a:solidFill>
                <a:ea typeface="Arial" charset="0"/>
                <a:cs typeface="Arial" charset="0"/>
              </a:rPr>
              <a:t/>
            </a:r>
            <a:br>
              <a:rPr lang="en-US" sz="600" b="1">
                <a:solidFill>
                  <a:srgbClr val="EAEAEA"/>
                </a:solidFill>
                <a:ea typeface="Arial" charset="0"/>
                <a:cs typeface="Arial" charset="0"/>
              </a:rPr>
            </a:br>
            <a:r>
              <a:rPr lang="en-US" sz="800" b="1">
                <a:solidFill>
                  <a:srgbClr val="EAEAEA"/>
                </a:solidFill>
                <a:ea typeface="Arial" charset="0"/>
                <a:cs typeface="Arial" charset="0"/>
              </a:rPr>
              <a:t>lung</a:t>
            </a:r>
            <a:br>
              <a:rPr lang="en-US" sz="800" b="1">
                <a:solidFill>
                  <a:srgbClr val="EAEAEA"/>
                </a:solidFill>
                <a:ea typeface="Arial" charset="0"/>
                <a:cs typeface="Arial" charset="0"/>
              </a:rPr>
            </a:br>
            <a:r>
              <a:rPr lang="en-US" sz="600" b="1">
                <a:solidFill>
                  <a:srgbClr val="EAEAEA"/>
                </a:solidFill>
                <a:ea typeface="Arial" charset="0"/>
                <a:cs typeface="Arial" charset="0"/>
              </a:rPr>
              <a:t> </a:t>
            </a:r>
            <a:r>
              <a:rPr lang="en-US" sz="1000" b="1">
                <a:solidFill>
                  <a:srgbClr val="EAEAEA"/>
                </a:solidFill>
                <a:ea typeface="Arial" charset="0"/>
                <a:cs typeface="Arial" charset="0"/>
              </a:rPr>
              <a:t>L858Q</a:t>
            </a:r>
            <a:r>
              <a:rPr lang="en-US" sz="900" b="1">
                <a:solidFill>
                  <a:srgbClr val="EAEAEA"/>
                </a:solidFill>
                <a:ea typeface="Arial" charset="0"/>
                <a:cs typeface="Arial" charset="0"/>
              </a:rPr>
              <a:t/>
            </a:r>
            <a:br>
              <a:rPr lang="en-US" sz="900" b="1">
                <a:solidFill>
                  <a:srgbClr val="EAEAEA"/>
                </a:solidFill>
                <a:ea typeface="Arial" charset="0"/>
                <a:cs typeface="Arial" charset="0"/>
              </a:rPr>
            </a:br>
            <a:r>
              <a:rPr lang="en-US" sz="800" b="1">
                <a:solidFill>
                  <a:srgbClr val="EAEAEA"/>
                </a:solidFill>
                <a:ea typeface="Arial" charset="0"/>
                <a:cs typeface="Arial" charset="0"/>
              </a:rPr>
              <a:t>lung</a:t>
            </a:r>
            <a:br>
              <a:rPr lang="en-US" sz="800" b="1">
                <a:solidFill>
                  <a:srgbClr val="EAEAEA"/>
                </a:solidFill>
                <a:ea typeface="Arial" charset="0"/>
                <a:cs typeface="Arial" charset="0"/>
              </a:rPr>
            </a:br>
            <a:r>
              <a:rPr lang="en-US" sz="1000" b="1">
                <a:solidFill>
                  <a:srgbClr val="EAEAEA"/>
                </a:solidFill>
                <a:ea typeface="Arial" charset="0"/>
                <a:cs typeface="Arial" charset="0"/>
              </a:rPr>
              <a:t>L858M</a:t>
            </a:r>
            <a:r>
              <a:rPr lang="en-US" sz="900" b="1">
                <a:solidFill>
                  <a:srgbClr val="EAEAEA"/>
                </a:solidFill>
                <a:ea typeface="Arial" charset="0"/>
                <a:cs typeface="Arial" charset="0"/>
              </a:rPr>
              <a:t/>
            </a:r>
            <a:br>
              <a:rPr lang="en-US" sz="900" b="1">
                <a:solidFill>
                  <a:srgbClr val="EAEAEA"/>
                </a:solidFill>
                <a:ea typeface="Arial" charset="0"/>
                <a:cs typeface="Arial" charset="0"/>
              </a:rPr>
            </a:br>
            <a:r>
              <a:rPr lang="en-US" sz="800" b="1">
                <a:solidFill>
                  <a:srgbClr val="EAEAEA"/>
                </a:solidFill>
                <a:ea typeface="Arial" charset="0"/>
                <a:cs typeface="Arial" charset="0"/>
              </a:rPr>
              <a:t>lung</a:t>
            </a:r>
          </a:p>
        </p:txBody>
      </p:sp>
      <p:sp>
        <p:nvSpPr>
          <p:cNvPr id="113714" name="Line 59"/>
          <p:cNvSpPr>
            <a:spLocks noChangeShapeType="1"/>
          </p:cNvSpPr>
          <p:nvPr/>
        </p:nvSpPr>
        <p:spPr bwMode="auto">
          <a:xfrm>
            <a:off x="6167438" y="4732338"/>
            <a:ext cx="0" cy="404812"/>
          </a:xfrm>
          <a:prstGeom prst="line">
            <a:avLst/>
          </a:prstGeom>
          <a:noFill/>
          <a:ln w="38100">
            <a:solidFill>
              <a:srgbClr val="454545"/>
            </a:solidFill>
            <a:round/>
            <a:headEnd/>
            <a:tailEnd/>
          </a:ln>
        </p:spPr>
        <p:txBody>
          <a:bodyPr>
            <a:prstTxWarp prst="textNoShape">
              <a:avLst/>
            </a:prstTxWarp>
            <a:spAutoFit/>
          </a:bodyPr>
          <a:lstStyle/>
          <a:p>
            <a:endParaRPr lang="en-US"/>
          </a:p>
        </p:txBody>
      </p:sp>
      <p:sp>
        <p:nvSpPr>
          <p:cNvPr id="113715" name="AutoShape 60"/>
          <p:cNvSpPr>
            <a:spLocks noChangeArrowheads="1"/>
          </p:cNvSpPr>
          <p:nvPr/>
        </p:nvSpPr>
        <p:spPr bwMode="auto">
          <a:xfrm flipV="1">
            <a:off x="6145213" y="5395913"/>
            <a:ext cx="400050" cy="681037"/>
          </a:xfrm>
          <a:prstGeom prst="wedgeRectCallout">
            <a:avLst>
              <a:gd name="adj1" fmla="val -43653"/>
              <a:gd name="adj2" fmla="val 100579"/>
            </a:avLst>
          </a:prstGeom>
          <a:solidFill>
            <a:srgbClr val="EAEAEA"/>
          </a:solidFill>
          <a:ln w="12700">
            <a:solidFill>
              <a:srgbClr val="777777"/>
            </a:solidFill>
            <a:miter lim="800000"/>
            <a:headEnd/>
            <a:tailEnd/>
          </a:ln>
        </p:spPr>
        <p:txBody>
          <a:bodyPr rot="10800000" lIns="18288" tIns="9144" rIns="18288" bIns="18288" anchor="ctr" anchorCtr="1">
            <a:prstTxWarp prst="textNoShape">
              <a:avLst/>
            </a:prstTxWarp>
            <a:spAutoFit/>
          </a:bodyPr>
          <a:lstStyle/>
          <a:p>
            <a:pPr algn="ctr"/>
            <a:r>
              <a:rPr lang="en-US" sz="900" b="1">
                <a:solidFill>
                  <a:srgbClr val="FF0000"/>
                </a:solidFill>
                <a:ea typeface="Arial" charset="0"/>
                <a:cs typeface="Arial" charset="0"/>
              </a:rPr>
              <a:t>H835P</a:t>
            </a:r>
            <a:r>
              <a:rPr lang="en-US" sz="800" b="1">
                <a:ea typeface="Arial" charset="0"/>
                <a:cs typeface="Arial" charset="0"/>
              </a:rPr>
              <a:t/>
            </a:r>
            <a:br>
              <a:rPr lang="en-US" sz="800" b="1">
                <a:ea typeface="Arial" charset="0"/>
                <a:cs typeface="Arial" charset="0"/>
              </a:rPr>
            </a:br>
            <a:r>
              <a:rPr lang="en-US" sz="800" b="1">
                <a:ea typeface="Arial" charset="0"/>
                <a:cs typeface="Arial" charset="0"/>
              </a:rPr>
              <a:t>breast</a:t>
            </a:r>
            <a:br>
              <a:rPr lang="en-US" sz="800" b="1">
                <a:ea typeface="Arial" charset="0"/>
                <a:cs typeface="Arial" charset="0"/>
              </a:rPr>
            </a:br>
            <a:r>
              <a:rPr lang="en-US" sz="900" b="1">
                <a:solidFill>
                  <a:srgbClr val="FF0000"/>
                </a:solidFill>
                <a:ea typeface="Arial" charset="0"/>
                <a:cs typeface="Arial" charset="0"/>
              </a:rPr>
              <a:t>H835L</a:t>
            </a:r>
            <a:r>
              <a:rPr lang="en-US" sz="800" b="1">
                <a:ea typeface="Arial" charset="0"/>
                <a:cs typeface="Arial" charset="0"/>
              </a:rPr>
              <a:t/>
            </a:r>
            <a:br>
              <a:rPr lang="en-US" sz="800" b="1">
                <a:ea typeface="Arial" charset="0"/>
                <a:cs typeface="Arial" charset="0"/>
              </a:rPr>
            </a:br>
            <a:r>
              <a:rPr lang="en-US" sz="800" b="1">
                <a:ea typeface="Arial" charset="0"/>
                <a:cs typeface="Arial" charset="0"/>
              </a:rPr>
              <a:t>breast,</a:t>
            </a:r>
            <a:br>
              <a:rPr lang="en-US" sz="800" b="1">
                <a:ea typeface="Arial" charset="0"/>
                <a:cs typeface="Arial" charset="0"/>
              </a:rPr>
            </a:br>
            <a:r>
              <a:rPr lang="en-US" sz="800" b="1">
                <a:ea typeface="Arial" charset="0"/>
                <a:cs typeface="Arial" charset="0"/>
              </a:rPr>
              <a:t>lung</a:t>
            </a:r>
          </a:p>
        </p:txBody>
      </p:sp>
      <p:sp>
        <p:nvSpPr>
          <p:cNvPr id="113716" name="Line 61"/>
          <p:cNvSpPr>
            <a:spLocks noChangeShapeType="1"/>
          </p:cNvSpPr>
          <p:nvPr/>
        </p:nvSpPr>
        <p:spPr bwMode="auto">
          <a:xfrm>
            <a:off x="862013" y="4732338"/>
            <a:ext cx="0" cy="404812"/>
          </a:xfrm>
          <a:prstGeom prst="line">
            <a:avLst/>
          </a:prstGeom>
          <a:noFill/>
          <a:ln w="38100">
            <a:solidFill>
              <a:srgbClr val="454545"/>
            </a:solidFill>
            <a:round/>
            <a:headEnd/>
            <a:tailEnd/>
          </a:ln>
        </p:spPr>
        <p:txBody>
          <a:bodyPr>
            <a:prstTxWarp prst="textNoShape">
              <a:avLst/>
            </a:prstTxWarp>
            <a:spAutoFit/>
          </a:bodyPr>
          <a:lstStyle/>
          <a:p>
            <a:endParaRPr lang="en-US"/>
          </a:p>
        </p:txBody>
      </p:sp>
      <p:sp>
        <p:nvSpPr>
          <p:cNvPr id="113717" name="AutoShape 62"/>
          <p:cNvSpPr>
            <a:spLocks noChangeArrowheads="1"/>
          </p:cNvSpPr>
          <p:nvPr/>
        </p:nvSpPr>
        <p:spPr bwMode="auto">
          <a:xfrm flipV="1">
            <a:off x="754063" y="3543300"/>
            <a:ext cx="357187" cy="300038"/>
          </a:xfrm>
          <a:prstGeom prst="wedgeRectCallout">
            <a:avLst>
              <a:gd name="adj1" fmla="val -19333"/>
              <a:gd name="adj2" fmla="val -371167"/>
            </a:avLst>
          </a:prstGeom>
          <a:solidFill>
            <a:srgbClr val="EAEAEA"/>
          </a:solidFill>
          <a:ln w="12700">
            <a:solidFill>
              <a:srgbClr val="777777"/>
            </a:solidFill>
            <a:miter lim="800000"/>
            <a:headEnd/>
            <a:tailEnd/>
          </a:ln>
        </p:spPr>
        <p:txBody>
          <a:bodyPr rot="10800000" wrap="none" lIns="18288" tIns="9144" rIns="18288" bIns="18288" anchor="ctr" anchorCtr="1">
            <a:prstTxWarp prst="textNoShape">
              <a:avLst/>
            </a:prstTxWarp>
            <a:spAutoFit/>
          </a:bodyPr>
          <a:lstStyle/>
          <a:p>
            <a:pPr algn="ctr"/>
            <a:r>
              <a:rPr lang="en-US" sz="900" b="1">
                <a:solidFill>
                  <a:srgbClr val="FF0000"/>
                </a:solidFill>
                <a:ea typeface="Arial" charset="0"/>
                <a:cs typeface="Arial" charset="0"/>
              </a:rPr>
              <a:t>T710I</a:t>
            </a:r>
            <a:r>
              <a:rPr lang="en-US" sz="800" b="1">
                <a:solidFill>
                  <a:srgbClr val="FF0000"/>
                </a:solidFill>
                <a:ea typeface="Arial" charset="0"/>
                <a:cs typeface="Arial" charset="0"/>
              </a:rPr>
              <a:t/>
            </a:r>
            <a:br>
              <a:rPr lang="en-US" sz="800" b="1">
                <a:solidFill>
                  <a:srgbClr val="FF0000"/>
                </a:solidFill>
                <a:ea typeface="Arial" charset="0"/>
                <a:cs typeface="Arial" charset="0"/>
              </a:rPr>
            </a:br>
            <a:r>
              <a:rPr lang="en-US" sz="800" b="1">
                <a:ea typeface="Arial" charset="0"/>
                <a:cs typeface="Arial" charset="0"/>
              </a:rPr>
              <a:t>breast</a:t>
            </a:r>
          </a:p>
        </p:txBody>
      </p:sp>
      <p:sp>
        <p:nvSpPr>
          <p:cNvPr id="113718" name="Line 63"/>
          <p:cNvSpPr>
            <a:spLocks noChangeShapeType="1"/>
          </p:cNvSpPr>
          <p:nvPr/>
        </p:nvSpPr>
        <p:spPr bwMode="auto">
          <a:xfrm>
            <a:off x="7107238" y="4730750"/>
            <a:ext cx="0" cy="404813"/>
          </a:xfrm>
          <a:prstGeom prst="line">
            <a:avLst/>
          </a:prstGeom>
          <a:noFill/>
          <a:ln w="38100">
            <a:solidFill>
              <a:srgbClr val="454545"/>
            </a:solidFill>
            <a:round/>
            <a:headEnd/>
            <a:tailEnd/>
          </a:ln>
        </p:spPr>
        <p:txBody>
          <a:bodyPr>
            <a:prstTxWarp prst="textNoShape">
              <a:avLst/>
            </a:prstTxWarp>
            <a:spAutoFit/>
          </a:bodyPr>
          <a:lstStyle/>
          <a:p>
            <a:endParaRPr lang="en-US"/>
          </a:p>
        </p:txBody>
      </p:sp>
      <p:sp>
        <p:nvSpPr>
          <p:cNvPr id="113719" name="AutoShape 64"/>
          <p:cNvSpPr>
            <a:spLocks noChangeArrowheads="1"/>
          </p:cNvSpPr>
          <p:nvPr/>
        </p:nvSpPr>
        <p:spPr bwMode="auto">
          <a:xfrm flipV="1">
            <a:off x="7458075" y="3756025"/>
            <a:ext cx="669925" cy="558800"/>
          </a:xfrm>
          <a:prstGeom prst="wedgeRectCallout">
            <a:avLst>
              <a:gd name="adj1" fmla="val -96921"/>
              <a:gd name="adj2" fmla="val -138639"/>
            </a:avLst>
          </a:prstGeom>
          <a:solidFill>
            <a:srgbClr val="EAEAEA"/>
          </a:solidFill>
          <a:ln w="12700">
            <a:solidFill>
              <a:srgbClr val="777777"/>
            </a:solidFill>
            <a:miter lim="800000"/>
            <a:headEnd/>
            <a:tailEnd/>
          </a:ln>
        </p:spPr>
        <p:txBody>
          <a:bodyPr rot="10800000" lIns="18288" tIns="9144" rIns="18288" bIns="18288" anchor="ctr" anchorCtr="1">
            <a:prstTxWarp prst="textNoShape">
              <a:avLst/>
            </a:prstTxWarp>
            <a:spAutoFit/>
          </a:bodyPr>
          <a:lstStyle/>
          <a:p>
            <a:pPr algn="ctr"/>
            <a:r>
              <a:rPr lang="en-US" sz="900" b="1">
                <a:solidFill>
                  <a:srgbClr val="FF0000"/>
                </a:solidFill>
                <a:ea typeface="Arial" charset="0"/>
                <a:cs typeface="Arial" charset="0"/>
              </a:rPr>
              <a:t>E872K</a:t>
            </a:r>
            <a:br>
              <a:rPr lang="en-US" sz="900" b="1">
                <a:solidFill>
                  <a:srgbClr val="FF0000"/>
                </a:solidFill>
                <a:ea typeface="Arial" charset="0"/>
                <a:cs typeface="Arial" charset="0"/>
              </a:rPr>
            </a:br>
            <a:r>
              <a:rPr lang="en-US" sz="800" b="1">
                <a:ea typeface="Arial" charset="0"/>
                <a:cs typeface="Arial" charset="0"/>
              </a:rPr>
              <a:t>breast</a:t>
            </a:r>
            <a:br>
              <a:rPr lang="en-US" sz="800" b="1">
                <a:ea typeface="Arial" charset="0"/>
                <a:cs typeface="Arial" charset="0"/>
              </a:rPr>
            </a:br>
            <a:r>
              <a:rPr lang="en-US" sz="900" b="1">
                <a:solidFill>
                  <a:srgbClr val="FF0000"/>
                </a:solidFill>
                <a:ea typeface="Arial" charset="0"/>
                <a:cs typeface="Arial" charset="0"/>
              </a:rPr>
              <a:t>E872X</a:t>
            </a:r>
            <a:r>
              <a:rPr lang="en-US" sz="800" b="1">
                <a:ea typeface="Arial" charset="0"/>
                <a:cs typeface="Arial" charset="0"/>
              </a:rPr>
              <a:t/>
            </a:r>
            <a:br>
              <a:rPr lang="en-US" sz="800" b="1">
                <a:ea typeface="Arial" charset="0"/>
                <a:cs typeface="Arial" charset="0"/>
              </a:rPr>
            </a:br>
            <a:r>
              <a:rPr lang="en-US" sz="800" b="1">
                <a:ea typeface="Arial" charset="0"/>
                <a:cs typeface="Arial" charset="0"/>
              </a:rPr>
              <a:t>oesophagus</a:t>
            </a:r>
          </a:p>
        </p:txBody>
      </p:sp>
      <p:sp>
        <p:nvSpPr>
          <p:cNvPr id="113720" name="Line 65"/>
          <p:cNvSpPr>
            <a:spLocks noChangeShapeType="1"/>
          </p:cNvSpPr>
          <p:nvPr/>
        </p:nvSpPr>
        <p:spPr bwMode="auto">
          <a:xfrm>
            <a:off x="6961188" y="4732338"/>
            <a:ext cx="0" cy="404812"/>
          </a:xfrm>
          <a:prstGeom prst="line">
            <a:avLst/>
          </a:prstGeom>
          <a:noFill/>
          <a:ln w="38100">
            <a:solidFill>
              <a:srgbClr val="454545"/>
            </a:solidFill>
            <a:round/>
            <a:headEnd/>
            <a:tailEnd/>
          </a:ln>
        </p:spPr>
        <p:txBody>
          <a:bodyPr>
            <a:prstTxWarp prst="textNoShape">
              <a:avLst/>
            </a:prstTxWarp>
            <a:spAutoFit/>
          </a:bodyPr>
          <a:lstStyle/>
          <a:p>
            <a:endParaRPr lang="en-US"/>
          </a:p>
        </p:txBody>
      </p:sp>
      <p:sp>
        <p:nvSpPr>
          <p:cNvPr id="113721" name="AutoShape 66"/>
          <p:cNvSpPr>
            <a:spLocks noChangeArrowheads="1"/>
          </p:cNvSpPr>
          <p:nvPr/>
        </p:nvSpPr>
        <p:spPr bwMode="auto">
          <a:xfrm flipV="1">
            <a:off x="7535863" y="5530850"/>
            <a:ext cx="774700" cy="817563"/>
          </a:xfrm>
          <a:prstGeom prst="wedgeRectCallout">
            <a:avLst>
              <a:gd name="adj1" fmla="val -133611"/>
              <a:gd name="adj2" fmla="val 108444"/>
            </a:avLst>
          </a:prstGeom>
          <a:solidFill>
            <a:srgbClr val="EAEAEA"/>
          </a:solidFill>
          <a:ln w="12700">
            <a:solidFill>
              <a:srgbClr val="75A3FF"/>
            </a:solidFill>
            <a:miter lim="800000"/>
            <a:headEnd/>
            <a:tailEnd/>
          </a:ln>
        </p:spPr>
        <p:txBody>
          <a:bodyPr rot="10800000" lIns="18288" tIns="9144" rIns="18288" bIns="18288" anchor="ctr" anchorCtr="1">
            <a:prstTxWarp prst="textNoShape">
              <a:avLst/>
            </a:prstTxWarp>
            <a:spAutoFit/>
          </a:bodyPr>
          <a:lstStyle/>
          <a:p>
            <a:pPr algn="ctr"/>
            <a:r>
              <a:rPr lang="en-US" sz="900" b="1">
                <a:solidFill>
                  <a:srgbClr val="FF0000"/>
                </a:solidFill>
                <a:ea typeface="Arial" charset="0"/>
                <a:cs typeface="Arial" charset="0"/>
              </a:rPr>
              <a:t>L861Q</a:t>
            </a:r>
            <a:r>
              <a:rPr lang="en-US" sz="700" b="1">
                <a:ea typeface="Arial" charset="0"/>
                <a:cs typeface="Arial" charset="0"/>
              </a:rPr>
              <a:t/>
            </a:r>
            <a:br>
              <a:rPr lang="en-US" sz="700" b="1">
                <a:ea typeface="Arial" charset="0"/>
                <a:cs typeface="Arial" charset="0"/>
              </a:rPr>
            </a:br>
            <a:r>
              <a:rPr lang="en-US" sz="800" b="1">
                <a:ea typeface="Arial" charset="0"/>
                <a:cs typeface="Arial" charset="0"/>
              </a:rPr>
              <a:t>lung, neuronal</a:t>
            </a:r>
            <a:br>
              <a:rPr lang="en-US" sz="800" b="1">
                <a:ea typeface="Arial" charset="0"/>
                <a:cs typeface="Arial" charset="0"/>
              </a:rPr>
            </a:br>
            <a:r>
              <a:rPr lang="en-US" sz="700" b="1">
                <a:ea typeface="Arial" charset="0"/>
                <a:cs typeface="Arial" charset="0"/>
              </a:rPr>
              <a:t> </a:t>
            </a:r>
            <a:r>
              <a:rPr lang="en-US" sz="900" b="1">
                <a:solidFill>
                  <a:srgbClr val="FF0000"/>
                </a:solidFill>
                <a:ea typeface="Arial" charset="0"/>
                <a:cs typeface="Arial" charset="0"/>
              </a:rPr>
              <a:t>L861R</a:t>
            </a:r>
            <a:r>
              <a:rPr lang="en-US" sz="800" b="1">
                <a:ea typeface="Arial" charset="0"/>
                <a:cs typeface="Arial" charset="0"/>
              </a:rPr>
              <a:t/>
            </a:r>
            <a:br>
              <a:rPr lang="en-US" sz="800" b="1">
                <a:ea typeface="Arial" charset="0"/>
                <a:cs typeface="Arial" charset="0"/>
              </a:rPr>
            </a:br>
            <a:r>
              <a:rPr lang="en-US" sz="700" b="1">
                <a:ea typeface="Arial" charset="0"/>
                <a:cs typeface="Arial" charset="0"/>
              </a:rPr>
              <a:t> </a:t>
            </a:r>
            <a:r>
              <a:rPr lang="en-US" sz="800" b="1">
                <a:ea typeface="Arial" charset="0"/>
                <a:cs typeface="Arial" charset="0"/>
              </a:rPr>
              <a:t>lung </a:t>
            </a:r>
            <a:br>
              <a:rPr lang="en-US" sz="800" b="1">
                <a:ea typeface="Arial" charset="0"/>
                <a:cs typeface="Arial" charset="0"/>
              </a:rPr>
            </a:br>
            <a:r>
              <a:rPr lang="en-US" sz="700" b="1">
                <a:ea typeface="Arial" charset="0"/>
                <a:cs typeface="Arial" charset="0"/>
              </a:rPr>
              <a:t> </a:t>
            </a:r>
            <a:r>
              <a:rPr lang="en-US" sz="900" b="1">
                <a:solidFill>
                  <a:srgbClr val="FF0000"/>
                </a:solidFill>
                <a:ea typeface="Arial" charset="0"/>
                <a:cs typeface="Arial" charset="0"/>
              </a:rPr>
              <a:t>L861V</a:t>
            </a:r>
            <a:r>
              <a:rPr lang="en-US" sz="800" b="1">
                <a:ea typeface="Arial" charset="0"/>
                <a:cs typeface="Arial" charset="0"/>
              </a:rPr>
              <a:t/>
            </a:r>
            <a:br>
              <a:rPr lang="en-US" sz="800" b="1">
                <a:ea typeface="Arial" charset="0"/>
                <a:cs typeface="Arial" charset="0"/>
              </a:rPr>
            </a:br>
            <a:r>
              <a:rPr lang="en-US" sz="700" b="1">
                <a:ea typeface="Arial" charset="0"/>
                <a:cs typeface="Arial" charset="0"/>
              </a:rPr>
              <a:t> </a:t>
            </a:r>
            <a:r>
              <a:rPr lang="en-US" sz="800" b="1">
                <a:ea typeface="Arial" charset="0"/>
                <a:cs typeface="Arial" charset="0"/>
              </a:rPr>
              <a:t>lung</a:t>
            </a:r>
          </a:p>
        </p:txBody>
      </p:sp>
      <p:sp>
        <p:nvSpPr>
          <p:cNvPr id="113722" name="AutoShape 67"/>
          <p:cNvSpPr>
            <a:spLocks noChangeArrowheads="1"/>
          </p:cNvSpPr>
          <p:nvPr/>
        </p:nvSpPr>
        <p:spPr bwMode="auto">
          <a:xfrm flipV="1">
            <a:off x="7075488" y="3319463"/>
            <a:ext cx="661987" cy="300037"/>
          </a:xfrm>
          <a:prstGeom prst="wedgeRectCallout">
            <a:avLst>
              <a:gd name="adj1" fmla="val -66069"/>
              <a:gd name="adj2" fmla="val -444713"/>
            </a:avLst>
          </a:prstGeom>
          <a:solidFill>
            <a:srgbClr val="EAEAEA"/>
          </a:solidFill>
          <a:ln w="12700">
            <a:solidFill>
              <a:srgbClr val="777777"/>
            </a:solidFill>
            <a:miter lim="800000"/>
            <a:headEnd/>
            <a:tailEnd/>
          </a:ln>
        </p:spPr>
        <p:txBody>
          <a:bodyPr rot="10800000" lIns="18288" tIns="9144" rIns="18288" bIns="18288" anchor="ctr" anchorCtr="1">
            <a:prstTxWarp prst="textNoShape">
              <a:avLst/>
            </a:prstTxWarp>
            <a:spAutoFit/>
          </a:bodyPr>
          <a:lstStyle/>
          <a:p>
            <a:pPr algn="ctr"/>
            <a:r>
              <a:rPr lang="en-US" sz="900" b="1">
                <a:solidFill>
                  <a:srgbClr val="FF0000"/>
                </a:solidFill>
                <a:ea typeface="Arial" charset="0"/>
                <a:cs typeface="Arial" charset="0"/>
              </a:rPr>
              <a:t>E866K</a:t>
            </a:r>
            <a:br>
              <a:rPr lang="en-US" sz="900" b="1">
                <a:solidFill>
                  <a:srgbClr val="FF0000"/>
                </a:solidFill>
                <a:ea typeface="Arial" charset="0"/>
                <a:cs typeface="Arial" charset="0"/>
              </a:rPr>
            </a:br>
            <a:r>
              <a:rPr lang="en-US" sz="800" b="1">
                <a:ea typeface="Arial" charset="0"/>
                <a:cs typeface="Arial" charset="0"/>
              </a:rPr>
              <a:t>breast, lung</a:t>
            </a:r>
          </a:p>
        </p:txBody>
      </p:sp>
      <p:sp>
        <p:nvSpPr>
          <p:cNvPr id="113723" name="AutoShape 68"/>
          <p:cNvSpPr>
            <a:spLocks noChangeArrowheads="1"/>
          </p:cNvSpPr>
          <p:nvPr/>
        </p:nvSpPr>
        <p:spPr bwMode="auto">
          <a:xfrm flipV="1">
            <a:off x="1831975" y="5994400"/>
            <a:ext cx="1084263" cy="620713"/>
          </a:xfrm>
          <a:prstGeom prst="wedgeRectCallout">
            <a:avLst>
              <a:gd name="adj1" fmla="val 75472"/>
              <a:gd name="adj2" fmla="val 170204"/>
            </a:avLst>
          </a:prstGeom>
          <a:solidFill>
            <a:srgbClr val="EAEAEA"/>
          </a:solidFill>
          <a:ln w="12700">
            <a:solidFill>
              <a:srgbClr val="777777"/>
            </a:solidFill>
            <a:miter lim="800000"/>
            <a:headEnd/>
            <a:tailEnd/>
          </a:ln>
        </p:spPr>
        <p:txBody>
          <a:bodyPr rot="10800000" lIns="18288" tIns="9144" rIns="18288" bIns="18288" anchor="ctr" anchorCtr="1">
            <a:prstTxWarp prst="textNoShape">
              <a:avLst/>
            </a:prstTxWarp>
            <a:spAutoFit/>
          </a:bodyPr>
          <a:lstStyle/>
          <a:p>
            <a:pPr algn="ctr"/>
            <a:r>
              <a:rPr lang="en-US" sz="900" b="1">
                <a:solidFill>
                  <a:srgbClr val="FF0000"/>
                </a:solidFill>
                <a:ea typeface="Arial" charset="0"/>
                <a:cs typeface="Arial" charset="0"/>
              </a:rPr>
              <a:t>delL747-A751insP</a:t>
            </a:r>
            <a:r>
              <a:rPr lang="en-US" sz="900" b="1">
                <a:ea typeface="Arial" charset="0"/>
                <a:cs typeface="Arial" charset="0"/>
              </a:rPr>
              <a:t> </a:t>
            </a:r>
            <a:r>
              <a:rPr lang="en-US" sz="900" b="1">
                <a:solidFill>
                  <a:srgbClr val="FF0000"/>
                </a:solidFill>
                <a:ea typeface="Arial" charset="0"/>
                <a:cs typeface="Arial" charset="0"/>
              </a:rPr>
              <a:t/>
            </a:r>
            <a:br>
              <a:rPr lang="en-US" sz="900" b="1">
                <a:solidFill>
                  <a:srgbClr val="FF0000"/>
                </a:solidFill>
                <a:ea typeface="Arial" charset="0"/>
                <a:cs typeface="Arial" charset="0"/>
              </a:rPr>
            </a:br>
            <a:r>
              <a:rPr lang="en-US" sz="800" b="1">
                <a:ea typeface="Arial" charset="0"/>
                <a:cs typeface="Arial" charset="0"/>
              </a:rPr>
              <a:t>lung</a:t>
            </a:r>
            <a:br>
              <a:rPr lang="en-US" sz="800" b="1">
                <a:ea typeface="Arial" charset="0"/>
                <a:cs typeface="Arial" charset="0"/>
              </a:rPr>
            </a:br>
            <a:r>
              <a:rPr lang="en-US" sz="900" b="1">
                <a:solidFill>
                  <a:srgbClr val="FF0000"/>
                </a:solidFill>
                <a:ea typeface="Arial" charset="0"/>
                <a:cs typeface="Arial" charset="0"/>
              </a:rPr>
              <a:t>delL747-A751insS</a:t>
            </a:r>
            <a:r>
              <a:rPr lang="en-US" sz="1000" b="1">
                <a:ea typeface="Arial" charset="0"/>
                <a:cs typeface="Arial" charset="0"/>
              </a:rPr>
              <a:t> </a:t>
            </a:r>
            <a:r>
              <a:rPr lang="en-US" sz="900" b="1">
                <a:solidFill>
                  <a:srgbClr val="FF0000"/>
                </a:solidFill>
                <a:ea typeface="Arial" charset="0"/>
                <a:cs typeface="Arial" charset="0"/>
              </a:rPr>
              <a:t/>
            </a:r>
            <a:br>
              <a:rPr lang="en-US" sz="900" b="1">
                <a:solidFill>
                  <a:srgbClr val="FF0000"/>
                </a:solidFill>
                <a:ea typeface="Arial" charset="0"/>
                <a:cs typeface="Arial" charset="0"/>
              </a:rPr>
            </a:br>
            <a:r>
              <a:rPr lang="en-US" sz="800" b="1">
                <a:ea typeface="Arial" charset="0"/>
                <a:cs typeface="Arial" charset="0"/>
              </a:rPr>
              <a:t>lung</a:t>
            </a:r>
          </a:p>
          <a:p>
            <a:pPr algn="ctr"/>
            <a:endParaRPr lang="en-US" sz="300" b="1">
              <a:ea typeface="Arial" charset="0"/>
              <a:cs typeface="Arial" charset="0"/>
            </a:endParaRPr>
          </a:p>
        </p:txBody>
      </p:sp>
      <p:sp>
        <p:nvSpPr>
          <p:cNvPr id="113724" name="AutoShape 69"/>
          <p:cNvSpPr>
            <a:spLocks noChangeArrowheads="1"/>
          </p:cNvSpPr>
          <p:nvPr/>
        </p:nvSpPr>
        <p:spPr bwMode="auto">
          <a:xfrm flipV="1">
            <a:off x="1612900" y="5619750"/>
            <a:ext cx="820738" cy="300038"/>
          </a:xfrm>
          <a:prstGeom prst="wedgeRectCallout">
            <a:avLst>
              <a:gd name="adj1" fmla="val 133361"/>
              <a:gd name="adj2" fmla="val 180685"/>
            </a:avLst>
          </a:prstGeom>
          <a:solidFill>
            <a:srgbClr val="EAEAEA"/>
          </a:solidFill>
          <a:ln w="12700">
            <a:solidFill>
              <a:srgbClr val="75A3FF"/>
            </a:solidFill>
            <a:miter lim="800000"/>
            <a:headEnd/>
            <a:tailEnd/>
          </a:ln>
        </p:spPr>
        <p:txBody>
          <a:bodyPr rot="10800000" lIns="18288" tIns="9144" rIns="18288" bIns="18288" anchor="ctr" anchorCtr="1">
            <a:prstTxWarp prst="textNoShape">
              <a:avLst/>
            </a:prstTxWarp>
            <a:spAutoFit/>
          </a:bodyPr>
          <a:lstStyle/>
          <a:p>
            <a:pPr algn="ctr"/>
            <a:r>
              <a:rPr lang="en-US" sz="900" b="1">
                <a:solidFill>
                  <a:srgbClr val="FF0000"/>
                </a:solidFill>
                <a:ea typeface="Arial" charset="0"/>
                <a:cs typeface="Arial" charset="0"/>
              </a:rPr>
              <a:t>delL747-T751 </a:t>
            </a:r>
            <a:r>
              <a:rPr lang="en-US" sz="800" b="1">
                <a:solidFill>
                  <a:srgbClr val="FF0000"/>
                </a:solidFill>
                <a:ea typeface="Arial" charset="0"/>
                <a:cs typeface="Arial" charset="0"/>
              </a:rPr>
              <a:t/>
            </a:r>
            <a:br>
              <a:rPr lang="en-US" sz="800" b="1">
                <a:solidFill>
                  <a:srgbClr val="FF0000"/>
                </a:solidFill>
                <a:ea typeface="Arial" charset="0"/>
                <a:cs typeface="Arial" charset="0"/>
              </a:rPr>
            </a:br>
            <a:r>
              <a:rPr lang="en-US" sz="800" b="1">
                <a:ea typeface="Arial" charset="0"/>
                <a:cs typeface="Arial" charset="0"/>
              </a:rPr>
              <a:t>lung</a:t>
            </a:r>
          </a:p>
        </p:txBody>
      </p:sp>
      <p:sp>
        <p:nvSpPr>
          <p:cNvPr id="113725" name="AutoShape 70"/>
          <p:cNvSpPr>
            <a:spLocks noChangeArrowheads="1"/>
          </p:cNvSpPr>
          <p:nvPr/>
        </p:nvSpPr>
        <p:spPr bwMode="auto">
          <a:xfrm flipV="1">
            <a:off x="2641600" y="6467475"/>
            <a:ext cx="788988" cy="300038"/>
          </a:xfrm>
          <a:prstGeom prst="wedgeRectCallout">
            <a:avLst>
              <a:gd name="adj1" fmla="val 30278"/>
              <a:gd name="adj2" fmla="val 452644"/>
            </a:avLst>
          </a:prstGeom>
          <a:solidFill>
            <a:srgbClr val="EAEAEA"/>
          </a:solidFill>
          <a:ln w="12700">
            <a:solidFill>
              <a:srgbClr val="777777"/>
            </a:solidFill>
            <a:miter lim="800000"/>
            <a:headEnd/>
            <a:tailEnd/>
          </a:ln>
        </p:spPr>
        <p:txBody>
          <a:bodyPr rot="10800000" lIns="18288" tIns="9144" rIns="18288" bIns="18288" anchor="ctr" anchorCtr="1">
            <a:prstTxWarp prst="textNoShape">
              <a:avLst/>
            </a:prstTxWarp>
            <a:spAutoFit/>
          </a:bodyPr>
          <a:lstStyle/>
          <a:p>
            <a:pPr algn="ctr"/>
            <a:r>
              <a:rPr lang="en-US" sz="900" b="1">
                <a:solidFill>
                  <a:srgbClr val="FF0000"/>
                </a:solidFill>
                <a:ea typeface="Arial" charset="0"/>
                <a:cs typeface="Arial" charset="0"/>
              </a:rPr>
              <a:t>delL747-S752 </a:t>
            </a:r>
            <a:br>
              <a:rPr lang="en-US" sz="900" b="1">
                <a:solidFill>
                  <a:srgbClr val="FF0000"/>
                </a:solidFill>
                <a:ea typeface="Arial" charset="0"/>
                <a:cs typeface="Arial" charset="0"/>
              </a:rPr>
            </a:br>
            <a:r>
              <a:rPr lang="en-US" sz="800" b="1">
                <a:ea typeface="Arial" charset="0"/>
                <a:cs typeface="Arial" charset="0"/>
              </a:rPr>
              <a:t>lung</a:t>
            </a:r>
          </a:p>
        </p:txBody>
      </p:sp>
      <p:sp>
        <p:nvSpPr>
          <p:cNvPr id="113726" name="AutoShape 71"/>
          <p:cNvSpPr>
            <a:spLocks noChangeArrowheads="1"/>
          </p:cNvSpPr>
          <p:nvPr/>
        </p:nvSpPr>
        <p:spPr bwMode="auto">
          <a:xfrm flipV="1">
            <a:off x="1316038" y="5246688"/>
            <a:ext cx="1046162" cy="300037"/>
          </a:xfrm>
          <a:prstGeom prst="wedgeRectCallout">
            <a:avLst>
              <a:gd name="adj1" fmla="val 115856"/>
              <a:gd name="adj2" fmla="val 64815"/>
            </a:avLst>
          </a:prstGeom>
          <a:solidFill>
            <a:srgbClr val="EAEAEA"/>
          </a:solidFill>
          <a:ln w="12700">
            <a:solidFill>
              <a:srgbClr val="75A3FF"/>
            </a:solidFill>
            <a:miter lim="800000"/>
            <a:headEnd/>
            <a:tailEnd/>
          </a:ln>
        </p:spPr>
        <p:txBody>
          <a:bodyPr rot="10800000" lIns="18288" tIns="9144" rIns="18288" bIns="18288" anchor="ctr" anchorCtr="1">
            <a:prstTxWarp prst="textNoShape">
              <a:avLst/>
            </a:prstTxWarp>
            <a:spAutoFit/>
          </a:bodyPr>
          <a:lstStyle/>
          <a:p>
            <a:pPr algn="ctr"/>
            <a:r>
              <a:rPr lang="en-US" sz="900" b="1">
                <a:solidFill>
                  <a:srgbClr val="FF0000"/>
                </a:solidFill>
                <a:ea typeface="Arial" charset="0"/>
                <a:cs typeface="Arial" charset="0"/>
              </a:rPr>
              <a:t>delE747-A750insP</a:t>
            </a:r>
            <a:r>
              <a:rPr lang="en-US" sz="700" b="1">
                <a:solidFill>
                  <a:srgbClr val="EAEAEA"/>
                </a:solidFill>
                <a:ea typeface="Arial" charset="0"/>
                <a:cs typeface="Arial" charset="0"/>
              </a:rPr>
              <a:t/>
            </a:r>
            <a:br>
              <a:rPr lang="en-US" sz="700" b="1">
                <a:solidFill>
                  <a:srgbClr val="EAEAEA"/>
                </a:solidFill>
                <a:ea typeface="Arial" charset="0"/>
                <a:cs typeface="Arial" charset="0"/>
              </a:rPr>
            </a:br>
            <a:r>
              <a:rPr lang="en-US" sz="800" b="1">
                <a:solidFill>
                  <a:schemeClr val="tx2"/>
                </a:solidFill>
                <a:ea typeface="Arial" charset="0"/>
                <a:cs typeface="Arial" charset="0"/>
              </a:rPr>
              <a:t>lung</a:t>
            </a:r>
          </a:p>
        </p:txBody>
      </p:sp>
      <p:sp>
        <p:nvSpPr>
          <p:cNvPr id="113727" name="AutoShape 72"/>
          <p:cNvSpPr>
            <a:spLocks noChangeArrowheads="1"/>
          </p:cNvSpPr>
          <p:nvPr/>
        </p:nvSpPr>
        <p:spPr bwMode="auto">
          <a:xfrm flipV="1">
            <a:off x="3222625" y="6113463"/>
            <a:ext cx="781050" cy="300037"/>
          </a:xfrm>
          <a:prstGeom prst="wedgeRectCallout">
            <a:avLst>
              <a:gd name="adj1" fmla="val -33333"/>
              <a:gd name="adj2" fmla="val 337301"/>
            </a:avLst>
          </a:prstGeom>
          <a:solidFill>
            <a:srgbClr val="EAEAEA"/>
          </a:solidFill>
          <a:ln w="12700">
            <a:solidFill>
              <a:srgbClr val="777777"/>
            </a:solidFill>
            <a:miter lim="800000"/>
            <a:headEnd/>
            <a:tailEnd/>
          </a:ln>
        </p:spPr>
        <p:txBody>
          <a:bodyPr rot="10800000" wrap="none" lIns="18288" tIns="9144" rIns="18288" bIns="18288" anchor="ctr" anchorCtr="1">
            <a:prstTxWarp prst="textNoShape">
              <a:avLst/>
            </a:prstTxWarp>
            <a:spAutoFit/>
          </a:bodyPr>
          <a:lstStyle/>
          <a:p>
            <a:pPr algn="ctr"/>
            <a:r>
              <a:rPr lang="en-US" sz="900" b="1">
                <a:solidFill>
                  <a:srgbClr val="FF0000"/>
                </a:solidFill>
                <a:ea typeface="Arial" charset="0"/>
                <a:cs typeface="Arial" charset="0"/>
              </a:rPr>
              <a:t>delL747-P753</a:t>
            </a:r>
            <a:r>
              <a:rPr lang="en-US" sz="800" b="1">
                <a:solidFill>
                  <a:srgbClr val="FF0000"/>
                </a:solidFill>
                <a:ea typeface="Arial" charset="0"/>
                <a:cs typeface="Arial" charset="0"/>
              </a:rPr>
              <a:t/>
            </a:r>
            <a:br>
              <a:rPr lang="en-US" sz="800" b="1">
                <a:solidFill>
                  <a:srgbClr val="FF0000"/>
                </a:solidFill>
                <a:ea typeface="Arial" charset="0"/>
                <a:cs typeface="Arial" charset="0"/>
              </a:rPr>
            </a:br>
            <a:r>
              <a:rPr lang="en-US" sz="800" b="1">
                <a:ea typeface="Arial" charset="0"/>
                <a:cs typeface="Arial" charset="0"/>
              </a:rPr>
              <a:t>lung</a:t>
            </a:r>
          </a:p>
        </p:txBody>
      </p:sp>
      <p:sp>
        <p:nvSpPr>
          <p:cNvPr id="113728" name="AutoShape 73"/>
          <p:cNvSpPr>
            <a:spLocks noChangeArrowheads="1"/>
          </p:cNvSpPr>
          <p:nvPr/>
        </p:nvSpPr>
        <p:spPr bwMode="auto">
          <a:xfrm flipV="1">
            <a:off x="3419475" y="5478463"/>
            <a:ext cx="1035050" cy="558800"/>
          </a:xfrm>
          <a:prstGeom prst="wedgeRectCallout">
            <a:avLst>
              <a:gd name="adj1" fmla="val -50000"/>
              <a:gd name="adj2" fmla="val 98009"/>
            </a:avLst>
          </a:prstGeom>
          <a:solidFill>
            <a:srgbClr val="EAEAEA"/>
          </a:solidFill>
          <a:ln w="12700">
            <a:solidFill>
              <a:srgbClr val="777777"/>
            </a:solidFill>
            <a:miter lim="800000"/>
            <a:headEnd/>
            <a:tailEnd/>
          </a:ln>
        </p:spPr>
        <p:txBody>
          <a:bodyPr rot="10800000" wrap="none" lIns="18288" tIns="9144" rIns="18288" bIns="18288" anchor="ctr" anchorCtr="1">
            <a:prstTxWarp prst="textNoShape">
              <a:avLst/>
            </a:prstTxWarp>
            <a:spAutoFit/>
          </a:bodyPr>
          <a:lstStyle/>
          <a:p>
            <a:pPr algn="ctr"/>
            <a:r>
              <a:rPr lang="en-US" sz="900" b="1">
                <a:solidFill>
                  <a:srgbClr val="FF0000"/>
                </a:solidFill>
                <a:ea typeface="Arial" charset="0"/>
                <a:cs typeface="Arial" charset="0"/>
              </a:rPr>
              <a:t>delL747-P753insQ</a:t>
            </a:r>
            <a:r>
              <a:rPr lang="en-US" sz="800" b="1">
                <a:solidFill>
                  <a:srgbClr val="FF0000"/>
                </a:solidFill>
                <a:ea typeface="Arial" charset="0"/>
                <a:cs typeface="Arial" charset="0"/>
              </a:rPr>
              <a:t/>
            </a:r>
            <a:br>
              <a:rPr lang="en-US" sz="800" b="1">
                <a:solidFill>
                  <a:srgbClr val="FF0000"/>
                </a:solidFill>
                <a:ea typeface="Arial" charset="0"/>
                <a:cs typeface="Arial" charset="0"/>
              </a:rPr>
            </a:br>
            <a:r>
              <a:rPr lang="en-US" sz="800" b="1">
                <a:ea typeface="Arial" charset="0"/>
                <a:cs typeface="Arial" charset="0"/>
              </a:rPr>
              <a:t>lung</a:t>
            </a:r>
            <a:br>
              <a:rPr lang="en-US" sz="800" b="1">
                <a:ea typeface="Arial" charset="0"/>
                <a:cs typeface="Arial" charset="0"/>
              </a:rPr>
            </a:br>
            <a:r>
              <a:rPr lang="en-US" sz="900" b="1">
                <a:solidFill>
                  <a:srgbClr val="FF0000"/>
                </a:solidFill>
                <a:ea typeface="Arial" charset="0"/>
                <a:cs typeface="Arial" charset="0"/>
              </a:rPr>
              <a:t>delL747-P753insS</a:t>
            </a:r>
            <a:r>
              <a:rPr lang="en-US" sz="2000" b="1">
                <a:solidFill>
                  <a:srgbClr val="FF0000"/>
                </a:solidFill>
                <a:ea typeface="Arial" charset="0"/>
                <a:cs typeface="Arial" charset="0"/>
              </a:rPr>
              <a:t/>
            </a:r>
            <a:br>
              <a:rPr lang="en-US" sz="2000" b="1">
                <a:solidFill>
                  <a:srgbClr val="FF0000"/>
                </a:solidFill>
                <a:ea typeface="Arial" charset="0"/>
                <a:cs typeface="Arial" charset="0"/>
              </a:rPr>
            </a:br>
            <a:r>
              <a:rPr lang="en-US" sz="800" b="1">
                <a:ea typeface="Arial" charset="0"/>
                <a:cs typeface="Arial" charset="0"/>
              </a:rPr>
              <a:t>lung</a:t>
            </a:r>
          </a:p>
        </p:txBody>
      </p:sp>
      <p:sp>
        <p:nvSpPr>
          <p:cNvPr id="113729" name="AutoShape 74"/>
          <p:cNvSpPr>
            <a:spLocks noChangeArrowheads="1"/>
          </p:cNvSpPr>
          <p:nvPr/>
        </p:nvSpPr>
        <p:spPr bwMode="auto">
          <a:xfrm flipV="1">
            <a:off x="2908300" y="2573338"/>
            <a:ext cx="1028700" cy="558800"/>
          </a:xfrm>
          <a:prstGeom prst="wedgeRectCallout">
            <a:avLst>
              <a:gd name="adj1" fmla="val -8181"/>
              <a:gd name="adj2" fmla="val -313639"/>
            </a:avLst>
          </a:prstGeom>
          <a:solidFill>
            <a:srgbClr val="EAEAEA"/>
          </a:solidFill>
          <a:ln w="12700">
            <a:solidFill>
              <a:srgbClr val="777777"/>
            </a:solidFill>
            <a:miter lim="800000"/>
            <a:headEnd/>
            <a:tailEnd/>
          </a:ln>
        </p:spPr>
        <p:txBody>
          <a:bodyPr rot="10800000" wrap="none" lIns="18288" tIns="9144" rIns="18288" bIns="18288" anchor="ctr" anchorCtr="1">
            <a:prstTxWarp prst="textNoShape">
              <a:avLst/>
            </a:prstTxWarp>
            <a:spAutoFit/>
          </a:bodyPr>
          <a:lstStyle/>
          <a:p>
            <a:pPr algn="ctr"/>
            <a:r>
              <a:rPr lang="en-US" sz="900" b="1">
                <a:solidFill>
                  <a:srgbClr val="FF0000"/>
                </a:solidFill>
                <a:ea typeface="Arial" charset="0"/>
                <a:cs typeface="Arial" charset="0"/>
              </a:rPr>
              <a:t>delE746-T751insA</a:t>
            </a:r>
            <a:r>
              <a:rPr lang="en-US" sz="800" b="1">
                <a:solidFill>
                  <a:srgbClr val="FF0000"/>
                </a:solidFill>
                <a:ea typeface="Arial" charset="0"/>
                <a:cs typeface="Arial" charset="0"/>
              </a:rPr>
              <a:t/>
            </a:r>
            <a:br>
              <a:rPr lang="en-US" sz="800" b="1">
                <a:solidFill>
                  <a:srgbClr val="FF0000"/>
                </a:solidFill>
                <a:ea typeface="Arial" charset="0"/>
                <a:cs typeface="Arial" charset="0"/>
              </a:rPr>
            </a:br>
            <a:r>
              <a:rPr lang="en-US" sz="800" b="1">
                <a:ea typeface="Arial" charset="0"/>
                <a:cs typeface="Arial" charset="0"/>
              </a:rPr>
              <a:t>lung</a:t>
            </a:r>
            <a:br>
              <a:rPr lang="en-US" sz="800" b="1">
                <a:ea typeface="Arial" charset="0"/>
                <a:cs typeface="Arial" charset="0"/>
              </a:rPr>
            </a:br>
            <a:r>
              <a:rPr lang="en-US" sz="900" b="1">
                <a:solidFill>
                  <a:srgbClr val="FF0000"/>
                </a:solidFill>
                <a:ea typeface="Arial" charset="0"/>
                <a:cs typeface="Arial" charset="0"/>
              </a:rPr>
              <a:t>delE746-T751insI</a:t>
            </a:r>
            <a:r>
              <a:rPr lang="en-US" sz="800" b="1">
                <a:solidFill>
                  <a:srgbClr val="FF0000"/>
                </a:solidFill>
                <a:ea typeface="Arial" charset="0"/>
                <a:cs typeface="Arial" charset="0"/>
              </a:rPr>
              <a:t/>
            </a:r>
            <a:br>
              <a:rPr lang="en-US" sz="800" b="1">
                <a:solidFill>
                  <a:srgbClr val="FF0000"/>
                </a:solidFill>
                <a:ea typeface="Arial" charset="0"/>
                <a:cs typeface="Arial" charset="0"/>
              </a:rPr>
            </a:br>
            <a:r>
              <a:rPr lang="en-US" sz="800" b="1">
                <a:ea typeface="Arial" charset="0"/>
                <a:cs typeface="Arial" charset="0"/>
              </a:rPr>
              <a:t>lung</a:t>
            </a:r>
          </a:p>
        </p:txBody>
      </p:sp>
      <p:sp>
        <p:nvSpPr>
          <p:cNvPr id="113730" name="AutoShape 75"/>
          <p:cNvSpPr>
            <a:spLocks noChangeArrowheads="1"/>
          </p:cNvSpPr>
          <p:nvPr/>
        </p:nvSpPr>
        <p:spPr bwMode="auto">
          <a:xfrm flipV="1">
            <a:off x="2382838" y="3192463"/>
            <a:ext cx="814387" cy="300037"/>
          </a:xfrm>
          <a:prstGeom prst="wedgeRectCallout">
            <a:avLst>
              <a:gd name="adj1" fmla="val 55653"/>
              <a:gd name="adj2" fmla="val -422491"/>
            </a:avLst>
          </a:prstGeom>
          <a:solidFill>
            <a:srgbClr val="EAEAEA"/>
          </a:solidFill>
          <a:ln w="12700">
            <a:solidFill>
              <a:srgbClr val="777777"/>
            </a:solidFill>
            <a:miter lim="800000"/>
            <a:headEnd/>
            <a:tailEnd/>
          </a:ln>
        </p:spPr>
        <p:txBody>
          <a:bodyPr rot="10800000" lIns="18288" tIns="9144" rIns="18288" bIns="18288" anchor="ctr" anchorCtr="1">
            <a:prstTxWarp prst="textNoShape">
              <a:avLst/>
            </a:prstTxWarp>
            <a:spAutoFit/>
          </a:bodyPr>
          <a:lstStyle/>
          <a:p>
            <a:pPr algn="ctr"/>
            <a:r>
              <a:rPr lang="en-US" sz="900" b="1">
                <a:solidFill>
                  <a:srgbClr val="FF0000"/>
                </a:solidFill>
                <a:ea typeface="Arial" charset="0"/>
                <a:cs typeface="Arial" charset="0"/>
              </a:rPr>
              <a:t>delE746-A751</a:t>
            </a:r>
            <a:r>
              <a:rPr lang="en-US" sz="700" b="1">
                <a:solidFill>
                  <a:srgbClr val="EAEAEA"/>
                </a:solidFill>
                <a:ea typeface="Arial" charset="0"/>
                <a:cs typeface="Arial" charset="0"/>
              </a:rPr>
              <a:t/>
            </a:r>
            <a:br>
              <a:rPr lang="en-US" sz="700" b="1">
                <a:solidFill>
                  <a:srgbClr val="EAEAEA"/>
                </a:solidFill>
                <a:ea typeface="Arial" charset="0"/>
                <a:cs typeface="Arial" charset="0"/>
              </a:rPr>
            </a:br>
            <a:r>
              <a:rPr lang="en-US" sz="800" b="1">
                <a:ea typeface="Arial" charset="0"/>
                <a:cs typeface="Arial" charset="0"/>
              </a:rPr>
              <a:t>lung</a:t>
            </a:r>
          </a:p>
        </p:txBody>
      </p:sp>
      <p:sp>
        <p:nvSpPr>
          <p:cNvPr id="113731" name="AutoShape 76"/>
          <p:cNvSpPr>
            <a:spLocks noChangeArrowheads="1"/>
          </p:cNvSpPr>
          <p:nvPr/>
        </p:nvSpPr>
        <p:spPr bwMode="auto">
          <a:xfrm flipV="1">
            <a:off x="1868488" y="3560763"/>
            <a:ext cx="1104900" cy="300037"/>
          </a:xfrm>
          <a:prstGeom prst="wedgeRectCallout">
            <a:avLst>
              <a:gd name="adj1" fmla="val 66667"/>
              <a:gd name="adj2" fmla="val -302912"/>
            </a:avLst>
          </a:prstGeom>
          <a:solidFill>
            <a:srgbClr val="EAEAEA"/>
          </a:solidFill>
          <a:ln w="12700">
            <a:solidFill>
              <a:srgbClr val="777777"/>
            </a:solidFill>
            <a:miter lim="800000"/>
            <a:headEnd/>
            <a:tailEnd/>
          </a:ln>
        </p:spPr>
        <p:txBody>
          <a:bodyPr rot="10800000" wrap="none" lIns="18288" tIns="9144" rIns="18288" bIns="18288" anchor="ctr" anchorCtr="1">
            <a:prstTxWarp prst="textNoShape">
              <a:avLst/>
            </a:prstTxWarp>
            <a:spAutoFit/>
          </a:bodyPr>
          <a:lstStyle/>
          <a:p>
            <a:pPr algn="ctr"/>
            <a:r>
              <a:rPr lang="en-US" sz="900" b="1">
                <a:solidFill>
                  <a:srgbClr val="FF0000"/>
                </a:solidFill>
                <a:ea typeface="Arial" charset="0"/>
                <a:cs typeface="Arial" charset="0"/>
              </a:rPr>
              <a:t>delE746-T750insRP</a:t>
            </a:r>
            <a:r>
              <a:rPr lang="en-US" sz="800" b="1">
                <a:solidFill>
                  <a:srgbClr val="FF0000"/>
                </a:solidFill>
                <a:ea typeface="Arial" charset="0"/>
                <a:cs typeface="Arial" charset="0"/>
              </a:rPr>
              <a:t/>
            </a:r>
            <a:br>
              <a:rPr lang="en-US" sz="800" b="1">
                <a:solidFill>
                  <a:srgbClr val="FF0000"/>
                </a:solidFill>
                <a:ea typeface="Arial" charset="0"/>
                <a:cs typeface="Arial" charset="0"/>
              </a:rPr>
            </a:br>
            <a:r>
              <a:rPr lang="en-US" sz="800" b="1">
                <a:ea typeface="Arial" charset="0"/>
                <a:cs typeface="Arial" charset="0"/>
              </a:rPr>
              <a:t>lung</a:t>
            </a:r>
          </a:p>
        </p:txBody>
      </p:sp>
      <p:sp>
        <p:nvSpPr>
          <p:cNvPr id="113732" name="AutoShape 77"/>
          <p:cNvSpPr>
            <a:spLocks noChangeArrowheads="1"/>
          </p:cNvSpPr>
          <p:nvPr/>
        </p:nvSpPr>
        <p:spPr bwMode="auto">
          <a:xfrm flipV="1">
            <a:off x="1316038" y="4333875"/>
            <a:ext cx="793750" cy="300038"/>
          </a:xfrm>
          <a:prstGeom prst="wedgeRectCallout">
            <a:avLst>
              <a:gd name="adj1" fmla="val 166199"/>
              <a:gd name="adj2" fmla="val -62171"/>
            </a:avLst>
          </a:prstGeom>
          <a:solidFill>
            <a:srgbClr val="EAEAEA"/>
          </a:solidFill>
          <a:ln w="12700">
            <a:solidFill>
              <a:srgbClr val="777777"/>
            </a:solidFill>
            <a:miter lim="800000"/>
            <a:headEnd/>
            <a:tailEnd/>
          </a:ln>
        </p:spPr>
        <p:txBody>
          <a:bodyPr rot="10800000" wrap="none" lIns="18288" tIns="9144" rIns="18288" bIns="18288" anchor="ctr" anchorCtr="1">
            <a:prstTxWarp prst="textNoShape">
              <a:avLst/>
            </a:prstTxWarp>
            <a:spAutoFit/>
          </a:bodyPr>
          <a:lstStyle/>
          <a:p>
            <a:pPr algn="ctr"/>
            <a:r>
              <a:rPr lang="en-US" sz="900" b="1">
                <a:solidFill>
                  <a:srgbClr val="FF0000"/>
                </a:solidFill>
                <a:ea typeface="Arial" charset="0"/>
                <a:cs typeface="Arial" charset="0"/>
              </a:rPr>
              <a:t>delK745-E749</a:t>
            </a:r>
            <a:r>
              <a:rPr lang="en-US" sz="800" b="1">
                <a:solidFill>
                  <a:srgbClr val="FF0000"/>
                </a:solidFill>
                <a:ea typeface="Arial" charset="0"/>
                <a:cs typeface="Arial" charset="0"/>
              </a:rPr>
              <a:t/>
            </a:r>
            <a:br>
              <a:rPr lang="en-US" sz="800" b="1">
                <a:solidFill>
                  <a:srgbClr val="FF0000"/>
                </a:solidFill>
                <a:ea typeface="Arial" charset="0"/>
                <a:cs typeface="Arial" charset="0"/>
              </a:rPr>
            </a:br>
            <a:r>
              <a:rPr lang="en-US" sz="800" b="1">
                <a:ea typeface="Arial" charset="0"/>
                <a:cs typeface="Arial" charset="0"/>
              </a:rPr>
              <a:t>lung</a:t>
            </a:r>
          </a:p>
        </p:txBody>
      </p:sp>
      <p:sp>
        <p:nvSpPr>
          <p:cNvPr id="113733" name="AutoShape 78"/>
          <p:cNvSpPr>
            <a:spLocks noChangeArrowheads="1"/>
          </p:cNvSpPr>
          <p:nvPr/>
        </p:nvSpPr>
        <p:spPr bwMode="auto">
          <a:xfrm flipV="1">
            <a:off x="1612900" y="3925888"/>
            <a:ext cx="874713" cy="330200"/>
          </a:xfrm>
          <a:prstGeom prst="wedgeRectCallout">
            <a:avLst>
              <a:gd name="adj1" fmla="val 119690"/>
              <a:gd name="adj2" fmla="val -164907"/>
            </a:avLst>
          </a:prstGeom>
          <a:solidFill>
            <a:srgbClr val="A50021"/>
          </a:solidFill>
          <a:ln w="12700">
            <a:solidFill>
              <a:srgbClr val="FF0000"/>
            </a:solidFill>
            <a:miter lim="800000"/>
            <a:headEnd/>
            <a:tailEnd/>
          </a:ln>
        </p:spPr>
        <p:txBody>
          <a:bodyPr rot="10800000" lIns="18288" tIns="9144" rIns="18288" bIns="18288" anchor="ctr" anchorCtr="1">
            <a:prstTxWarp prst="textNoShape">
              <a:avLst/>
            </a:prstTxWarp>
            <a:spAutoFit/>
          </a:bodyPr>
          <a:lstStyle/>
          <a:p>
            <a:pPr algn="ctr"/>
            <a:r>
              <a:rPr lang="en-US" sz="1000" b="1">
                <a:solidFill>
                  <a:srgbClr val="EAEAEA"/>
                </a:solidFill>
                <a:ea typeface="Arial" charset="0"/>
                <a:cs typeface="Arial" charset="0"/>
              </a:rPr>
              <a:t>delE746-A750</a:t>
            </a:r>
            <a:r>
              <a:rPr lang="en-US" sz="700" b="1">
                <a:solidFill>
                  <a:srgbClr val="EAEAEA"/>
                </a:solidFill>
                <a:ea typeface="Arial" charset="0"/>
                <a:cs typeface="Arial" charset="0"/>
              </a:rPr>
              <a:t/>
            </a:r>
            <a:br>
              <a:rPr lang="en-US" sz="700" b="1">
                <a:solidFill>
                  <a:srgbClr val="EAEAEA"/>
                </a:solidFill>
                <a:ea typeface="Arial" charset="0"/>
                <a:cs typeface="Arial" charset="0"/>
              </a:rPr>
            </a:br>
            <a:r>
              <a:rPr lang="en-US" sz="900" b="1">
                <a:solidFill>
                  <a:srgbClr val="EAEAEA"/>
                </a:solidFill>
                <a:ea typeface="Arial" charset="0"/>
                <a:cs typeface="Arial" charset="0"/>
              </a:rPr>
              <a:t>lung</a:t>
            </a:r>
          </a:p>
        </p:txBody>
      </p:sp>
      <p:sp>
        <p:nvSpPr>
          <p:cNvPr id="113734" name="AutoShape 79"/>
          <p:cNvSpPr>
            <a:spLocks noChangeArrowheads="1"/>
          </p:cNvSpPr>
          <p:nvPr/>
        </p:nvSpPr>
        <p:spPr bwMode="auto">
          <a:xfrm flipV="1">
            <a:off x="3403600" y="3198813"/>
            <a:ext cx="1136650" cy="833437"/>
          </a:xfrm>
          <a:prstGeom prst="wedgeRectCallout">
            <a:avLst>
              <a:gd name="adj1" fmla="val -49583"/>
              <a:gd name="adj2" fmla="val -123528"/>
            </a:avLst>
          </a:prstGeom>
          <a:solidFill>
            <a:srgbClr val="EAEAEA"/>
          </a:solidFill>
          <a:ln w="12700">
            <a:solidFill>
              <a:srgbClr val="777777"/>
            </a:solidFill>
            <a:miter lim="800000"/>
            <a:headEnd/>
            <a:tailEnd/>
          </a:ln>
        </p:spPr>
        <p:txBody>
          <a:bodyPr rot="10800000" wrap="none" lIns="18288" tIns="9144" rIns="18288" bIns="18288" anchor="ctr" anchorCtr="1">
            <a:prstTxWarp prst="textNoShape">
              <a:avLst/>
            </a:prstTxWarp>
            <a:spAutoFit/>
          </a:bodyPr>
          <a:lstStyle/>
          <a:p>
            <a:pPr algn="ctr"/>
            <a:r>
              <a:rPr lang="en-US" sz="900" b="1">
                <a:solidFill>
                  <a:srgbClr val="FF0000"/>
                </a:solidFill>
                <a:ea typeface="Arial" charset="0"/>
                <a:cs typeface="Arial" charset="0"/>
              </a:rPr>
              <a:t>delE746-S752insA</a:t>
            </a:r>
            <a:r>
              <a:rPr lang="en-US" sz="800" b="1">
                <a:solidFill>
                  <a:srgbClr val="FF0000"/>
                </a:solidFill>
                <a:ea typeface="Arial" charset="0"/>
                <a:cs typeface="Arial" charset="0"/>
              </a:rPr>
              <a:t> </a:t>
            </a:r>
            <a:br>
              <a:rPr lang="en-US" sz="800" b="1">
                <a:solidFill>
                  <a:srgbClr val="FF0000"/>
                </a:solidFill>
                <a:ea typeface="Arial" charset="0"/>
                <a:cs typeface="Arial" charset="0"/>
              </a:rPr>
            </a:br>
            <a:r>
              <a:rPr lang="en-US" sz="800" b="1">
                <a:ea typeface="Arial" charset="0"/>
                <a:cs typeface="Arial" charset="0"/>
              </a:rPr>
              <a:t>lung</a:t>
            </a:r>
            <a:br>
              <a:rPr lang="en-US" sz="800" b="1">
                <a:ea typeface="Arial" charset="0"/>
                <a:cs typeface="Arial" charset="0"/>
              </a:rPr>
            </a:br>
            <a:r>
              <a:rPr lang="en-US" sz="900" b="1">
                <a:solidFill>
                  <a:srgbClr val="FF0000"/>
                </a:solidFill>
                <a:ea typeface="Arial" charset="0"/>
                <a:cs typeface="Arial" charset="0"/>
              </a:rPr>
              <a:t>delE746-S752insV</a:t>
            </a:r>
            <a:r>
              <a:rPr lang="en-US" sz="800" b="1">
                <a:solidFill>
                  <a:srgbClr val="FF0000"/>
                </a:solidFill>
                <a:ea typeface="Arial" charset="0"/>
                <a:cs typeface="Arial" charset="0"/>
              </a:rPr>
              <a:t> </a:t>
            </a:r>
            <a:br>
              <a:rPr lang="en-US" sz="800" b="1">
                <a:solidFill>
                  <a:srgbClr val="FF0000"/>
                </a:solidFill>
                <a:ea typeface="Arial" charset="0"/>
                <a:cs typeface="Arial" charset="0"/>
              </a:rPr>
            </a:br>
            <a:r>
              <a:rPr lang="en-US" sz="800" b="1">
                <a:ea typeface="Arial" charset="0"/>
                <a:cs typeface="Arial" charset="0"/>
              </a:rPr>
              <a:t>lung</a:t>
            </a:r>
            <a:br>
              <a:rPr lang="en-US" sz="800" b="1">
                <a:ea typeface="Arial" charset="0"/>
                <a:cs typeface="Arial" charset="0"/>
              </a:rPr>
            </a:br>
            <a:r>
              <a:rPr lang="en-US" sz="700" b="1">
                <a:ea typeface="Arial" charset="0"/>
                <a:cs typeface="Arial" charset="0"/>
              </a:rPr>
              <a:t> </a:t>
            </a:r>
            <a:r>
              <a:rPr lang="en-US" sz="900" b="1">
                <a:solidFill>
                  <a:srgbClr val="FF0000"/>
                </a:solidFill>
                <a:ea typeface="Arial" charset="0"/>
                <a:cs typeface="Arial" charset="0"/>
              </a:rPr>
              <a:t>delE746-S752insVA</a:t>
            </a:r>
            <a:br>
              <a:rPr lang="en-US" sz="900" b="1">
                <a:solidFill>
                  <a:srgbClr val="FF0000"/>
                </a:solidFill>
                <a:ea typeface="Arial" charset="0"/>
                <a:cs typeface="Arial" charset="0"/>
              </a:rPr>
            </a:br>
            <a:r>
              <a:rPr lang="en-US" sz="800" b="1">
                <a:ea typeface="Arial" charset="0"/>
                <a:cs typeface="Arial" charset="0"/>
              </a:rPr>
              <a:t>lung</a:t>
            </a:r>
            <a:endParaRPr lang="en-US" sz="900" b="1">
              <a:ea typeface="Arial" charset="0"/>
              <a:cs typeface="Arial" charset="0"/>
            </a:endParaRPr>
          </a:p>
          <a:p>
            <a:pPr algn="ctr"/>
            <a:endParaRPr lang="en-US" sz="100" b="1">
              <a:ea typeface="Arial" charset="0"/>
              <a:cs typeface="Arial" charset="0"/>
            </a:endParaRPr>
          </a:p>
        </p:txBody>
      </p:sp>
      <p:sp>
        <p:nvSpPr>
          <p:cNvPr id="113735" name="Line 80"/>
          <p:cNvSpPr>
            <a:spLocks noChangeShapeType="1"/>
          </p:cNvSpPr>
          <p:nvPr/>
        </p:nvSpPr>
        <p:spPr bwMode="auto">
          <a:xfrm>
            <a:off x="4746625" y="4732338"/>
            <a:ext cx="0" cy="404812"/>
          </a:xfrm>
          <a:prstGeom prst="line">
            <a:avLst/>
          </a:prstGeom>
          <a:noFill/>
          <a:ln w="38100">
            <a:solidFill>
              <a:srgbClr val="454545"/>
            </a:solidFill>
            <a:round/>
            <a:headEnd/>
            <a:tailEnd/>
          </a:ln>
        </p:spPr>
        <p:txBody>
          <a:bodyPr>
            <a:prstTxWarp prst="textNoShape">
              <a:avLst/>
            </a:prstTxWarp>
            <a:spAutoFit/>
          </a:bodyPr>
          <a:lstStyle/>
          <a:p>
            <a:endParaRPr lang="en-US"/>
          </a:p>
        </p:txBody>
      </p:sp>
      <p:sp>
        <p:nvSpPr>
          <p:cNvPr id="113736" name="Line 81"/>
          <p:cNvSpPr>
            <a:spLocks noChangeShapeType="1"/>
          </p:cNvSpPr>
          <p:nvPr/>
        </p:nvSpPr>
        <p:spPr bwMode="auto">
          <a:xfrm>
            <a:off x="4795838" y="4732338"/>
            <a:ext cx="0" cy="404812"/>
          </a:xfrm>
          <a:prstGeom prst="line">
            <a:avLst/>
          </a:prstGeom>
          <a:noFill/>
          <a:ln w="38100">
            <a:solidFill>
              <a:srgbClr val="454545"/>
            </a:solidFill>
            <a:round/>
            <a:headEnd/>
            <a:tailEnd/>
          </a:ln>
        </p:spPr>
        <p:txBody>
          <a:bodyPr>
            <a:prstTxWarp prst="textNoShape">
              <a:avLst/>
            </a:prstTxWarp>
            <a:spAutoFit/>
          </a:bodyPr>
          <a:lstStyle/>
          <a:p>
            <a:endParaRPr lang="en-US"/>
          </a:p>
        </p:txBody>
      </p:sp>
      <p:sp>
        <p:nvSpPr>
          <p:cNvPr id="113737" name="Line 82"/>
          <p:cNvSpPr>
            <a:spLocks noChangeShapeType="1"/>
          </p:cNvSpPr>
          <p:nvPr/>
        </p:nvSpPr>
        <p:spPr bwMode="auto">
          <a:xfrm>
            <a:off x="1943100" y="1766888"/>
            <a:ext cx="0" cy="404812"/>
          </a:xfrm>
          <a:prstGeom prst="line">
            <a:avLst/>
          </a:prstGeom>
          <a:noFill/>
          <a:ln w="19050">
            <a:solidFill>
              <a:srgbClr val="454545"/>
            </a:solidFill>
            <a:round/>
            <a:headEnd/>
            <a:tailEnd/>
          </a:ln>
        </p:spPr>
        <p:txBody>
          <a:bodyPr>
            <a:prstTxWarp prst="textNoShape">
              <a:avLst/>
            </a:prstTxWarp>
            <a:spAutoFit/>
          </a:bodyPr>
          <a:lstStyle/>
          <a:p>
            <a:endParaRPr lang="en-US"/>
          </a:p>
        </p:txBody>
      </p:sp>
      <p:sp>
        <p:nvSpPr>
          <p:cNvPr id="113738" name="Line 83"/>
          <p:cNvSpPr>
            <a:spLocks noChangeShapeType="1"/>
          </p:cNvSpPr>
          <p:nvPr/>
        </p:nvSpPr>
        <p:spPr bwMode="auto">
          <a:xfrm>
            <a:off x="1027113" y="1766888"/>
            <a:ext cx="0" cy="404812"/>
          </a:xfrm>
          <a:prstGeom prst="line">
            <a:avLst/>
          </a:prstGeom>
          <a:noFill/>
          <a:ln w="19050">
            <a:solidFill>
              <a:srgbClr val="454545"/>
            </a:solidFill>
            <a:round/>
            <a:headEnd/>
            <a:tailEnd/>
          </a:ln>
        </p:spPr>
        <p:txBody>
          <a:bodyPr>
            <a:prstTxWarp prst="textNoShape">
              <a:avLst/>
            </a:prstTxWarp>
            <a:spAutoFit/>
          </a:bodyPr>
          <a:lstStyle/>
          <a:p>
            <a:endParaRPr lang="en-US"/>
          </a:p>
        </p:txBody>
      </p:sp>
      <p:sp>
        <p:nvSpPr>
          <p:cNvPr id="113739" name="Line 84"/>
          <p:cNvSpPr>
            <a:spLocks noChangeShapeType="1"/>
          </p:cNvSpPr>
          <p:nvPr/>
        </p:nvSpPr>
        <p:spPr bwMode="auto">
          <a:xfrm>
            <a:off x="2087563" y="1766888"/>
            <a:ext cx="0" cy="404812"/>
          </a:xfrm>
          <a:prstGeom prst="line">
            <a:avLst/>
          </a:prstGeom>
          <a:noFill/>
          <a:ln w="19050">
            <a:solidFill>
              <a:srgbClr val="454545"/>
            </a:solidFill>
            <a:round/>
            <a:headEnd/>
            <a:tailEnd/>
          </a:ln>
        </p:spPr>
        <p:txBody>
          <a:bodyPr>
            <a:prstTxWarp prst="textNoShape">
              <a:avLst/>
            </a:prstTxWarp>
            <a:spAutoFit/>
          </a:bodyPr>
          <a:lstStyle/>
          <a:p>
            <a:endParaRPr lang="en-US"/>
          </a:p>
        </p:txBody>
      </p:sp>
      <p:sp>
        <p:nvSpPr>
          <p:cNvPr id="113740" name="AutoShape 85"/>
          <p:cNvSpPr>
            <a:spLocks noChangeArrowheads="1"/>
          </p:cNvSpPr>
          <p:nvPr/>
        </p:nvSpPr>
        <p:spPr bwMode="auto">
          <a:xfrm flipV="1">
            <a:off x="290513" y="254000"/>
            <a:ext cx="1108075" cy="620713"/>
          </a:xfrm>
          <a:prstGeom prst="wedgeRectCallout">
            <a:avLst>
              <a:gd name="adj1" fmla="val 13750"/>
              <a:gd name="adj2" fmla="val -47190"/>
            </a:avLst>
          </a:prstGeom>
          <a:solidFill>
            <a:srgbClr val="A50021"/>
          </a:solidFill>
          <a:ln w="12700">
            <a:solidFill>
              <a:srgbClr val="FF0000"/>
            </a:solidFill>
            <a:miter lim="800000"/>
            <a:headEnd/>
            <a:tailEnd/>
          </a:ln>
        </p:spPr>
        <p:txBody>
          <a:bodyPr rot="10800000" lIns="18288" tIns="9144" rIns="18288" bIns="18288" anchor="ctr" anchorCtr="1">
            <a:prstTxWarp prst="textNoShape">
              <a:avLst/>
            </a:prstTxWarp>
            <a:spAutoFit/>
          </a:bodyPr>
          <a:lstStyle/>
          <a:p>
            <a:pPr algn="ctr"/>
            <a:r>
              <a:rPr lang="en-US" sz="1000" b="1">
                <a:solidFill>
                  <a:srgbClr val="EAEAEA"/>
                </a:solidFill>
                <a:ea typeface="Arial" charset="0"/>
                <a:cs typeface="Arial" charset="0"/>
              </a:rPr>
              <a:t>EGFRvIII:</a:t>
            </a:r>
            <a:br>
              <a:rPr lang="en-US" sz="1000" b="1">
                <a:solidFill>
                  <a:srgbClr val="EAEAEA"/>
                </a:solidFill>
                <a:ea typeface="Arial" charset="0"/>
                <a:cs typeface="Arial" charset="0"/>
              </a:rPr>
            </a:br>
            <a:r>
              <a:rPr lang="en-US" sz="1000" b="1">
                <a:solidFill>
                  <a:srgbClr val="EAEAEA"/>
                </a:solidFill>
                <a:ea typeface="Arial" charset="0"/>
                <a:cs typeface="Arial" charset="0"/>
              </a:rPr>
              <a:t>delV30-R297insG </a:t>
            </a:r>
            <a:br>
              <a:rPr lang="en-US" sz="1000" b="1">
                <a:solidFill>
                  <a:srgbClr val="EAEAEA"/>
                </a:solidFill>
                <a:ea typeface="Arial" charset="0"/>
                <a:cs typeface="Arial" charset="0"/>
              </a:rPr>
            </a:br>
            <a:r>
              <a:rPr lang="en-US" sz="1000" b="1">
                <a:solidFill>
                  <a:srgbClr val="EAEAEA"/>
                </a:solidFill>
                <a:ea typeface="Arial" charset="0"/>
                <a:cs typeface="Arial" charset="0"/>
              </a:rPr>
              <a:t> </a:t>
            </a:r>
            <a:r>
              <a:rPr lang="en-US" sz="800" b="1">
                <a:solidFill>
                  <a:srgbClr val="EAEAEA"/>
                </a:solidFill>
                <a:ea typeface="Arial" charset="0"/>
                <a:cs typeface="Arial" charset="0"/>
              </a:rPr>
              <a:t>glioblastoma,</a:t>
            </a:r>
            <a:br>
              <a:rPr lang="en-US" sz="800" b="1">
                <a:solidFill>
                  <a:srgbClr val="EAEAEA"/>
                </a:solidFill>
                <a:ea typeface="Arial" charset="0"/>
                <a:cs typeface="Arial" charset="0"/>
              </a:rPr>
            </a:br>
            <a:r>
              <a:rPr lang="en-US" sz="800" b="1">
                <a:solidFill>
                  <a:srgbClr val="EAEAEA"/>
                </a:solidFill>
                <a:ea typeface="Arial" charset="0"/>
                <a:cs typeface="Arial" charset="0"/>
              </a:rPr>
              <a:t>lung, breast</a:t>
            </a:r>
          </a:p>
        </p:txBody>
      </p:sp>
      <p:sp>
        <p:nvSpPr>
          <p:cNvPr id="113741" name="AutoShape 86"/>
          <p:cNvSpPr>
            <a:spLocks noChangeArrowheads="1"/>
          </p:cNvSpPr>
          <p:nvPr/>
        </p:nvSpPr>
        <p:spPr bwMode="auto">
          <a:xfrm>
            <a:off x="5983288" y="2043113"/>
            <a:ext cx="765175" cy="115887"/>
          </a:xfrm>
          <a:prstGeom prst="roundRect">
            <a:avLst>
              <a:gd name="adj" fmla="val 26028"/>
            </a:avLst>
          </a:prstGeom>
          <a:gradFill rotWithShape="1">
            <a:gsLst>
              <a:gs pos="0">
                <a:srgbClr val="7B9A5C"/>
              </a:gs>
              <a:gs pos="50000">
                <a:srgbClr val="CCFF99"/>
              </a:gs>
              <a:gs pos="100000">
                <a:srgbClr val="7B9A5C"/>
              </a:gs>
            </a:gsLst>
            <a:lin ang="5400000" scaled="1"/>
          </a:gradFill>
          <a:ln w="9525">
            <a:solidFill>
              <a:srgbClr val="003300"/>
            </a:solidFill>
            <a:round/>
            <a:headEnd/>
            <a:tailEnd/>
          </a:ln>
        </p:spPr>
        <p:txBody>
          <a:bodyPr wrap="none" lIns="194400" tIns="54000" bIns="54864" anchor="ctr" anchorCtr="1">
            <a:prstTxWarp prst="textNoShape">
              <a:avLst/>
            </a:prstTxWarp>
          </a:bodyPr>
          <a:lstStyle/>
          <a:p>
            <a:pPr algn="ctr"/>
            <a:r>
              <a:rPr lang="en-US" sz="800" b="1">
                <a:solidFill>
                  <a:srgbClr val="003300"/>
                </a:solidFill>
                <a:ea typeface="Arial" charset="0"/>
                <a:cs typeface="Arial" charset="0"/>
              </a:rPr>
              <a:t>Catalytic site</a:t>
            </a:r>
          </a:p>
        </p:txBody>
      </p:sp>
      <p:sp>
        <p:nvSpPr>
          <p:cNvPr id="113742" name="AutoShape 87"/>
          <p:cNvSpPr>
            <a:spLocks noChangeArrowheads="1"/>
          </p:cNvSpPr>
          <p:nvPr/>
        </p:nvSpPr>
        <p:spPr bwMode="auto">
          <a:xfrm flipH="1">
            <a:off x="6003925" y="2068513"/>
            <a:ext cx="76200" cy="63500"/>
          </a:xfrm>
          <a:prstGeom prst="chevron">
            <a:avLst>
              <a:gd name="adj" fmla="val 55717"/>
            </a:avLst>
          </a:prstGeom>
          <a:noFill/>
          <a:ln w="12700">
            <a:solidFill>
              <a:schemeClr val="tx1"/>
            </a:solidFill>
            <a:miter lim="800000"/>
            <a:headEnd/>
            <a:tailEnd/>
          </a:ln>
        </p:spPr>
        <p:txBody>
          <a:bodyPr wrap="none" anchor="ctr">
            <a:prstTxWarp prst="textNoShape">
              <a:avLst/>
            </a:prstTxWarp>
          </a:bodyPr>
          <a:lstStyle/>
          <a:p>
            <a:endParaRPr lang="en-US"/>
          </a:p>
        </p:txBody>
      </p:sp>
      <p:sp>
        <p:nvSpPr>
          <p:cNvPr id="113743" name="AutoShape 88"/>
          <p:cNvSpPr>
            <a:spLocks noChangeArrowheads="1"/>
          </p:cNvSpPr>
          <p:nvPr/>
        </p:nvSpPr>
        <p:spPr bwMode="auto">
          <a:xfrm>
            <a:off x="5532438" y="2043113"/>
            <a:ext cx="325437" cy="115887"/>
          </a:xfrm>
          <a:prstGeom prst="roundRect">
            <a:avLst>
              <a:gd name="adj" fmla="val 26028"/>
            </a:avLst>
          </a:prstGeom>
          <a:gradFill rotWithShape="1">
            <a:gsLst>
              <a:gs pos="0">
                <a:srgbClr val="7B9A5C"/>
              </a:gs>
              <a:gs pos="50000">
                <a:srgbClr val="CCFF99"/>
              </a:gs>
              <a:gs pos="100000">
                <a:srgbClr val="7B9A5C"/>
              </a:gs>
            </a:gsLst>
            <a:lin ang="5400000" scaled="1"/>
          </a:gradFill>
          <a:ln w="9525">
            <a:solidFill>
              <a:srgbClr val="003300"/>
            </a:solidFill>
            <a:round/>
            <a:headEnd/>
            <a:tailEnd/>
          </a:ln>
        </p:spPr>
        <p:txBody>
          <a:bodyPr wrap="none" lIns="194400" tIns="54000" bIns="54864" anchor="ctr" anchorCtr="1">
            <a:prstTxWarp prst="textNoShape">
              <a:avLst/>
            </a:prstTxWarp>
          </a:bodyPr>
          <a:lstStyle/>
          <a:p>
            <a:pPr algn="ctr"/>
            <a:endParaRPr lang="en-US" sz="800" b="1">
              <a:solidFill>
                <a:srgbClr val="003300"/>
              </a:solidFill>
              <a:ea typeface="Arial" charset="0"/>
              <a:cs typeface="Arial" charset="0"/>
            </a:endParaRPr>
          </a:p>
        </p:txBody>
      </p:sp>
      <p:sp>
        <p:nvSpPr>
          <p:cNvPr id="113744" name="AutoShape 89"/>
          <p:cNvSpPr>
            <a:spLocks noChangeArrowheads="1"/>
          </p:cNvSpPr>
          <p:nvPr/>
        </p:nvSpPr>
        <p:spPr bwMode="auto">
          <a:xfrm>
            <a:off x="5753100" y="2070100"/>
            <a:ext cx="88900" cy="63500"/>
          </a:xfrm>
          <a:prstGeom prst="chevron">
            <a:avLst>
              <a:gd name="adj" fmla="val 65003"/>
            </a:avLst>
          </a:prstGeom>
          <a:noFill/>
          <a:ln w="12700">
            <a:solidFill>
              <a:schemeClr val="tx1"/>
            </a:solidFill>
            <a:miter lim="800000"/>
            <a:headEnd/>
            <a:tailEnd/>
          </a:ln>
        </p:spPr>
        <p:txBody>
          <a:bodyPr wrap="none" anchor="ctr">
            <a:prstTxWarp prst="textNoShape">
              <a:avLst/>
            </a:prstTxWarp>
          </a:bodyPr>
          <a:lstStyle/>
          <a:p>
            <a:endParaRPr lang="en-US"/>
          </a:p>
        </p:txBody>
      </p:sp>
      <p:sp>
        <p:nvSpPr>
          <p:cNvPr id="113745" name="AutoShape 90"/>
          <p:cNvSpPr>
            <a:spLocks noChangeArrowheads="1"/>
          </p:cNvSpPr>
          <p:nvPr/>
        </p:nvSpPr>
        <p:spPr bwMode="auto">
          <a:xfrm>
            <a:off x="620713" y="1693863"/>
            <a:ext cx="1550987" cy="579437"/>
          </a:xfrm>
          <a:prstGeom prst="roundRect">
            <a:avLst>
              <a:gd name="adj" fmla="val 7671"/>
            </a:avLst>
          </a:prstGeom>
          <a:gradFill rotWithShape="1">
            <a:gsLst>
              <a:gs pos="0">
                <a:srgbClr val="FF0000">
                  <a:alpha val="43999"/>
                </a:srgbClr>
              </a:gs>
              <a:gs pos="50000">
                <a:srgbClr val="760000">
                  <a:alpha val="43999"/>
                </a:srgbClr>
              </a:gs>
              <a:gs pos="100000">
                <a:srgbClr val="FF0000">
                  <a:alpha val="43999"/>
                </a:srgbClr>
              </a:gs>
            </a:gsLst>
            <a:lin ang="5400000" scaled="1"/>
          </a:gradFill>
          <a:ln w="28575">
            <a:solidFill>
              <a:srgbClr val="C40000"/>
            </a:solidFill>
            <a:round/>
            <a:headEnd/>
            <a:tailEnd/>
          </a:ln>
        </p:spPr>
        <p:txBody>
          <a:bodyPr wrap="none" anchor="ctr">
            <a:prstTxWarp prst="textNoShape">
              <a:avLst/>
            </a:prstTxWarp>
          </a:bodyPr>
          <a:lstStyle/>
          <a:p>
            <a:endParaRPr lang="en-US"/>
          </a:p>
        </p:txBody>
      </p:sp>
      <p:sp>
        <p:nvSpPr>
          <p:cNvPr id="113746" name="AutoShape 91"/>
          <p:cNvSpPr>
            <a:spLocks noChangeArrowheads="1"/>
          </p:cNvSpPr>
          <p:nvPr/>
        </p:nvSpPr>
        <p:spPr bwMode="auto">
          <a:xfrm flipV="1">
            <a:off x="528638" y="1060450"/>
            <a:ext cx="425450" cy="284163"/>
          </a:xfrm>
          <a:prstGeom prst="wedgeRectCallout">
            <a:avLst>
              <a:gd name="adj1" fmla="val 63056"/>
              <a:gd name="adj2" fmla="val -234361"/>
            </a:avLst>
          </a:prstGeom>
          <a:solidFill>
            <a:srgbClr val="EAEAEA"/>
          </a:solidFill>
          <a:ln w="12700">
            <a:solidFill>
              <a:srgbClr val="777777"/>
            </a:solidFill>
            <a:miter lim="800000"/>
            <a:headEnd/>
            <a:tailEnd/>
          </a:ln>
        </p:spPr>
        <p:txBody>
          <a:bodyPr rot="10800000" wrap="none" lIns="18288" tIns="9144" rIns="18288" bIns="18288" anchor="ctr" anchorCtr="1">
            <a:prstTxWarp prst="textNoShape">
              <a:avLst/>
            </a:prstTxWarp>
            <a:spAutoFit/>
          </a:bodyPr>
          <a:lstStyle/>
          <a:p>
            <a:pPr algn="ctr"/>
            <a:r>
              <a:rPr lang="en-US" sz="900" b="1">
                <a:solidFill>
                  <a:srgbClr val="FF0000"/>
                </a:solidFill>
                <a:ea typeface="Arial" charset="0"/>
                <a:cs typeface="Arial" charset="0"/>
              </a:rPr>
              <a:t>R108K</a:t>
            </a:r>
            <a:br>
              <a:rPr lang="en-US" sz="900" b="1">
                <a:solidFill>
                  <a:srgbClr val="FF0000"/>
                </a:solidFill>
                <a:ea typeface="Arial" charset="0"/>
                <a:cs typeface="Arial" charset="0"/>
              </a:rPr>
            </a:br>
            <a:r>
              <a:rPr lang="en-US" sz="700" b="1">
                <a:ea typeface="Arial" charset="0"/>
                <a:cs typeface="Arial" charset="0"/>
              </a:rPr>
              <a:t>neuronal</a:t>
            </a:r>
          </a:p>
        </p:txBody>
      </p:sp>
      <p:sp>
        <p:nvSpPr>
          <p:cNvPr id="113747" name="AutoShape 92"/>
          <p:cNvSpPr>
            <a:spLocks noChangeArrowheads="1"/>
          </p:cNvSpPr>
          <p:nvPr/>
        </p:nvSpPr>
        <p:spPr bwMode="auto">
          <a:xfrm flipV="1">
            <a:off x="1209675" y="960438"/>
            <a:ext cx="625475" cy="390525"/>
          </a:xfrm>
          <a:prstGeom prst="wedgeRectCallout">
            <a:avLst>
              <a:gd name="adj1" fmla="val 63958"/>
              <a:gd name="adj2" fmla="val -183333"/>
            </a:avLst>
          </a:prstGeom>
          <a:solidFill>
            <a:srgbClr val="EAEAEA"/>
          </a:solidFill>
          <a:ln w="12700">
            <a:solidFill>
              <a:srgbClr val="777777"/>
            </a:solidFill>
            <a:miter lim="800000"/>
            <a:headEnd/>
            <a:tailEnd/>
          </a:ln>
        </p:spPr>
        <p:txBody>
          <a:bodyPr rot="10800000" wrap="none" lIns="18288" tIns="9144" rIns="18288" bIns="18288" anchor="ctr" anchorCtr="1">
            <a:prstTxWarp prst="textNoShape">
              <a:avLst/>
            </a:prstTxWarp>
            <a:spAutoFit/>
          </a:bodyPr>
          <a:lstStyle/>
          <a:p>
            <a:pPr algn="ctr"/>
            <a:r>
              <a:rPr lang="en-US" sz="900" b="1">
                <a:solidFill>
                  <a:srgbClr val="FF0000"/>
                </a:solidFill>
                <a:ea typeface="Arial" charset="0"/>
                <a:cs typeface="Arial" charset="0"/>
              </a:rPr>
              <a:t>T263P</a:t>
            </a:r>
            <a:r>
              <a:rPr lang="en-US" sz="800" b="1">
                <a:solidFill>
                  <a:srgbClr val="FF0000"/>
                </a:solidFill>
                <a:ea typeface="Arial" charset="0"/>
                <a:cs typeface="Arial" charset="0"/>
              </a:rPr>
              <a:t/>
            </a:r>
            <a:br>
              <a:rPr lang="en-US" sz="800" b="1">
                <a:solidFill>
                  <a:srgbClr val="FF0000"/>
                </a:solidFill>
                <a:ea typeface="Arial" charset="0"/>
                <a:cs typeface="Arial" charset="0"/>
              </a:rPr>
            </a:br>
            <a:r>
              <a:rPr lang="en-US" sz="700" b="1">
                <a:ea typeface="Arial" charset="0"/>
                <a:cs typeface="Arial" charset="0"/>
              </a:rPr>
              <a:t>glioblastoma,</a:t>
            </a:r>
            <a:br>
              <a:rPr lang="en-US" sz="700" b="1">
                <a:ea typeface="Arial" charset="0"/>
                <a:cs typeface="Arial" charset="0"/>
              </a:rPr>
            </a:br>
            <a:r>
              <a:rPr lang="en-US" sz="700" b="1">
                <a:ea typeface="Arial" charset="0"/>
                <a:cs typeface="Arial" charset="0"/>
              </a:rPr>
              <a:t>neuronal</a:t>
            </a:r>
          </a:p>
        </p:txBody>
      </p:sp>
      <p:sp>
        <p:nvSpPr>
          <p:cNvPr id="113748" name="AutoShape 93"/>
          <p:cNvSpPr>
            <a:spLocks noChangeArrowheads="1"/>
          </p:cNvSpPr>
          <p:nvPr/>
        </p:nvSpPr>
        <p:spPr bwMode="auto">
          <a:xfrm flipV="1">
            <a:off x="1890713" y="261938"/>
            <a:ext cx="625475" cy="1089025"/>
          </a:xfrm>
          <a:prstGeom prst="wedgeRectCallout">
            <a:avLst>
              <a:gd name="adj1" fmla="val -18782"/>
              <a:gd name="adj2" fmla="val -97815"/>
            </a:avLst>
          </a:prstGeom>
          <a:solidFill>
            <a:srgbClr val="EAEAEA"/>
          </a:solidFill>
          <a:ln w="12700">
            <a:solidFill>
              <a:srgbClr val="777777"/>
            </a:solidFill>
            <a:miter lim="800000"/>
            <a:headEnd/>
            <a:tailEnd/>
          </a:ln>
        </p:spPr>
        <p:txBody>
          <a:bodyPr rot="10800000" wrap="none" lIns="18288" tIns="9144" rIns="18288" bIns="18288" anchor="ctr" anchorCtr="1">
            <a:prstTxWarp prst="textNoShape">
              <a:avLst/>
            </a:prstTxWarp>
            <a:spAutoFit/>
          </a:bodyPr>
          <a:lstStyle/>
          <a:p>
            <a:pPr algn="ctr"/>
            <a:r>
              <a:rPr lang="en-US" sz="900" b="1">
                <a:solidFill>
                  <a:srgbClr val="FF0000"/>
                </a:solidFill>
                <a:ea typeface="Arial" charset="0"/>
                <a:cs typeface="Arial" charset="0"/>
              </a:rPr>
              <a:t>A289V</a:t>
            </a:r>
            <a:r>
              <a:rPr lang="en-US" sz="800" b="1">
                <a:solidFill>
                  <a:srgbClr val="FF0000"/>
                </a:solidFill>
                <a:ea typeface="Arial" charset="0"/>
                <a:cs typeface="Arial" charset="0"/>
              </a:rPr>
              <a:t/>
            </a:r>
            <a:br>
              <a:rPr lang="en-US" sz="800" b="1">
                <a:solidFill>
                  <a:srgbClr val="FF0000"/>
                </a:solidFill>
                <a:ea typeface="Arial" charset="0"/>
                <a:cs typeface="Arial" charset="0"/>
              </a:rPr>
            </a:br>
            <a:r>
              <a:rPr lang="en-US" sz="700" b="1">
                <a:ea typeface="Arial" charset="0"/>
                <a:cs typeface="Arial" charset="0"/>
              </a:rPr>
              <a:t>glioblastoma,</a:t>
            </a:r>
            <a:br>
              <a:rPr lang="en-US" sz="700" b="1">
                <a:ea typeface="Arial" charset="0"/>
                <a:cs typeface="Arial" charset="0"/>
              </a:rPr>
            </a:br>
            <a:r>
              <a:rPr lang="en-US" sz="700" b="1">
                <a:ea typeface="Arial" charset="0"/>
                <a:cs typeface="Arial" charset="0"/>
              </a:rPr>
              <a:t>neuronal</a:t>
            </a:r>
            <a:br>
              <a:rPr lang="en-US" sz="700" b="1">
                <a:ea typeface="Arial" charset="0"/>
                <a:cs typeface="Arial" charset="0"/>
              </a:rPr>
            </a:br>
            <a:r>
              <a:rPr lang="en-US" sz="900" b="1">
                <a:solidFill>
                  <a:srgbClr val="FF0000"/>
                </a:solidFill>
                <a:ea typeface="Arial" charset="0"/>
                <a:cs typeface="Arial" charset="0"/>
              </a:rPr>
              <a:t>A289D</a:t>
            </a:r>
            <a:br>
              <a:rPr lang="en-US" sz="900" b="1">
                <a:solidFill>
                  <a:srgbClr val="FF0000"/>
                </a:solidFill>
                <a:ea typeface="Arial" charset="0"/>
                <a:cs typeface="Arial" charset="0"/>
              </a:rPr>
            </a:br>
            <a:r>
              <a:rPr lang="en-US" sz="700" b="1">
                <a:ea typeface="Arial" charset="0"/>
                <a:cs typeface="Arial" charset="0"/>
              </a:rPr>
              <a:t>glioblastoma,</a:t>
            </a:r>
            <a:br>
              <a:rPr lang="en-US" sz="700" b="1">
                <a:ea typeface="Arial" charset="0"/>
                <a:cs typeface="Arial" charset="0"/>
              </a:rPr>
            </a:br>
            <a:r>
              <a:rPr lang="en-US" sz="700" b="1">
                <a:ea typeface="Arial" charset="0"/>
                <a:cs typeface="Arial" charset="0"/>
              </a:rPr>
              <a:t>neuronal</a:t>
            </a:r>
            <a:br>
              <a:rPr lang="en-US" sz="700" b="1">
                <a:ea typeface="Arial" charset="0"/>
                <a:cs typeface="Arial" charset="0"/>
              </a:rPr>
            </a:br>
            <a:r>
              <a:rPr lang="en-US" sz="900" b="1">
                <a:solidFill>
                  <a:srgbClr val="FF0000"/>
                </a:solidFill>
                <a:ea typeface="Arial" charset="0"/>
                <a:cs typeface="Arial" charset="0"/>
              </a:rPr>
              <a:t>A289T</a:t>
            </a:r>
            <a:r>
              <a:rPr lang="en-US" sz="900" b="1">
                <a:ea typeface="Arial" charset="0"/>
                <a:cs typeface="Arial" charset="0"/>
              </a:rPr>
              <a:t/>
            </a:r>
            <a:br>
              <a:rPr lang="en-US" sz="900" b="1">
                <a:ea typeface="Arial" charset="0"/>
                <a:cs typeface="Arial" charset="0"/>
              </a:rPr>
            </a:br>
            <a:r>
              <a:rPr lang="en-US" sz="700" b="1">
                <a:ea typeface="Arial" charset="0"/>
                <a:cs typeface="Arial" charset="0"/>
              </a:rPr>
              <a:t>glioblastoma,</a:t>
            </a:r>
            <a:br>
              <a:rPr lang="en-US" sz="700" b="1">
                <a:ea typeface="Arial" charset="0"/>
                <a:cs typeface="Arial" charset="0"/>
              </a:rPr>
            </a:br>
            <a:r>
              <a:rPr lang="en-US" sz="700" b="1">
                <a:ea typeface="Arial" charset="0"/>
                <a:cs typeface="Arial" charset="0"/>
              </a:rPr>
              <a:t>neuronal</a:t>
            </a:r>
          </a:p>
        </p:txBody>
      </p:sp>
      <p:sp>
        <p:nvSpPr>
          <p:cNvPr id="113749" name="AutoShape 94"/>
          <p:cNvSpPr>
            <a:spLocks noChangeArrowheads="1"/>
          </p:cNvSpPr>
          <p:nvPr/>
        </p:nvSpPr>
        <p:spPr bwMode="auto">
          <a:xfrm>
            <a:off x="4518025" y="4660900"/>
            <a:ext cx="407988" cy="550863"/>
          </a:xfrm>
          <a:prstGeom prst="roundRect">
            <a:avLst>
              <a:gd name="adj" fmla="val 7671"/>
            </a:avLst>
          </a:prstGeom>
          <a:gradFill rotWithShape="1">
            <a:gsLst>
              <a:gs pos="0">
                <a:srgbClr val="FF0000">
                  <a:alpha val="43999"/>
                </a:srgbClr>
              </a:gs>
              <a:gs pos="50000">
                <a:srgbClr val="760000">
                  <a:alpha val="43999"/>
                </a:srgbClr>
              </a:gs>
              <a:gs pos="100000">
                <a:srgbClr val="FF0000">
                  <a:alpha val="43999"/>
                </a:srgbClr>
              </a:gs>
            </a:gsLst>
            <a:lin ang="5400000" scaled="1"/>
          </a:gradFill>
          <a:ln w="28575">
            <a:solidFill>
              <a:srgbClr val="C40000"/>
            </a:solidFill>
            <a:round/>
            <a:headEnd/>
            <a:tailEnd/>
          </a:ln>
        </p:spPr>
        <p:txBody>
          <a:bodyPr wrap="none" anchor="ctr">
            <a:prstTxWarp prst="textNoShape">
              <a:avLst/>
            </a:prstTxWarp>
          </a:bodyPr>
          <a:lstStyle/>
          <a:p>
            <a:endParaRPr lang="en-US"/>
          </a:p>
        </p:txBody>
      </p:sp>
      <p:sp>
        <p:nvSpPr>
          <p:cNvPr id="113750" name="AutoShape 95"/>
          <p:cNvSpPr>
            <a:spLocks noChangeArrowheads="1"/>
          </p:cNvSpPr>
          <p:nvPr/>
        </p:nvSpPr>
        <p:spPr bwMode="auto">
          <a:xfrm flipV="1">
            <a:off x="4937125" y="2967038"/>
            <a:ext cx="1200150" cy="558800"/>
          </a:xfrm>
          <a:prstGeom prst="wedgeRectCallout">
            <a:avLst>
              <a:gd name="adj1" fmla="val -72620"/>
              <a:gd name="adj2" fmla="val -246880"/>
            </a:avLst>
          </a:prstGeom>
          <a:solidFill>
            <a:srgbClr val="EAEAEA"/>
          </a:solidFill>
          <a:ln w="12700">
            <a:solidFill>
              <a:srgbClr val="777777"/>
            </a:solidFill>
            <a:miter lim="800000"/>
            <a:headEnd/>
            <a:tailEnd/>
          </a:ln>
        </p:spPr>
        <p:txBody>
          <a:bodyPr rot="10800000" wrap="none" lIns="18288" tIns="9144" rIns="18288" bIns="18288" anchor="ctr" anchorCtr="1">
            <a:prstTxWarp prst="textNoShape">
              <a:avLst/>
            </a:prstTxWarp>
            <a:spAutoFit/>
          </a:bodyPr>
          <a:lstStyle/>
          <a:p>
            <a:pPr algn="ctr"/>
            <a:r>
              <a:rPr lang="en-US" sz="900" b="1">
                <a:solidFill>
                  <a:srgbClr val="FF0000"/>
                </a:solidFill>
                <a:ea typeface="Arial" charset="0"/>
                <a:cs typeface="Arial" charset="0"/>
              </a:rPr>
              <a:t>delD770-N771insSVD</a:t>
            </a:r>
            <a:r>
              <a:rPr lang="en-US" b="1">
                <a:ea typeface="Arial" charset="0"/>
                <a:cs typeface="Arial" charset="0"/>
              </a:rPr>
              <a:t/>
            </a:r>
            <a:br>
              <a:rPr lang="en-US" b="1">
                <a:ea typeface="Arial" charset="0"/>
                <a:cs typeface="Arial" charset="0"/>
              </a:rPr>
            </a:br>
            <a:r>
              <a:rPr lang="en-US" sz="800" b="1">
                <a:ea typeface="Arial" charset="0"/>
                <a:cs typeface="Arial" charset="0"/>
              </a:rPr>
              <a:t>lung</a:t>
            </a:r>
            <a:br>
              <a:rPr lang="en-US" sz="800" b="1">
                <a:ea typeface="Arial" charset="0"/>
                <a:cs typeface="Arial" charset="0"/>
              </a:rPr>
            </a:br>
            <a:r>
              <a:rPr lang="en-US" sz="900" b="1">
                <a:solidFill>
                  <a:srgbClr val="FF0000"/>
                </a:solidFill>
                <a:ea typeface="Arial" charset="0"/>
                <a:cs typeface="Arial" charset="0"/>
              </a:rPr>
              <a:t>delD770-N771insG</a:t>
            </a:r>
            <a:br>
              <a:rPr lang="en-US" sz="900" b="1">
                <a:solidFill>
                  <a:srgbClr val="FF0000"/>
                </a:solidFill>
                <a:ea typeface="Arial" charset="0"/>
                <a:cs typeface="Arial" charset="0"/>
              </a:rPr>
            </a:br>
            <a:r>
              <a:rPr lang="en-US" sz="800" b="1">
                <a:ea typeface="Arial" charset="0"/>
                <a:cs typeface="Arial" charset="0"/>
              </a:rPr>
              <a:t>lung</a:t>
            </a:r>
          </a:p>
        </p:txBody>
      </p:sp>
      <p:sp>
        <p:nvSpPr>
          <p:cNvPr id="113751" name="AutoShape 96"/>
          <p:cNvSpPr>
            <a:spLocks noChangeArrowheads="1"/>
          </p:cNvSpPr>
          <p:nvPr/>
        </p:nvSpPr>
        <p:spPr bwMode="auto">
          <a:xfrm flipV="1">
            <a:off x="5245100" y="3614738"/>
            <a:ext cx="1254125" cy="300037"/>
          </a:xfrm>
          <a:prstGeom prst="wedgeRectCallout">
            <a:avLst>
              <a:gd name="adj1" fmla="val -89750"/>
              <a:gd name="adj2" fmla="val -290213"/>
            </a:avLst>
          </a:prstGeom>
          <a:solidFill>
            <a:srgbClr val="EAEAEA"/>
          </a:solidFill>
          <a:ln w="12700">
            <a:solidFill>
              <a:srgbClr val="777777"/>
            </a:solidFill>
            <a:miter lim="800000"/>
            <a:headEnd/>
            <a:tailEnd/>
          </a:ln>
        </p:spPr>
        <p:txBody>
          <a:bodyPr rot="10800000" wrap="none" lIns="18288" tIns="9144" rIns="18288" bIns="18288" anchor="ctr" anchorCtr="1">
            <a:prstTxWarp prst="textNoShape">
              <a:avLst/>
            </a:prstTxWarp>
            <a:spAutoFit/>
          </a:bodyPr>
          <a:lstStyle/>
          <a:p>
            <a:pPr algn="ctr"/>
            <a:r>
              <a:rPr lang="en-US" sz="900" b="1">
                <a:solidFill>
                  <a:srgbClr val="FF0000"/>
                </a:solidFill>
                <a:ea typeface="Arial" charset="0"/>
                <a:cs typeface="Arial" charset="0"/>
              </a:rPr>
              <a:t>delH773_V774insNPH</a:t>
            </a:r>
            <a:r>
              <a:rPr lang="en-US" sz="800">
                <a:solidFill>
                  <a:srgbClr val="FF0000"/>
                </a:solidFill>
                <a:ea typeface="Arial" charset="0"/>
                <a:cs typeface="Arial" charset="0"/>
              </a:rPr>
              <a:t> </a:t>
            </a:r>
            <a:br>
              <a:rPr lang="en-US" sz="800">
                <a:solidFill>
                  <a:srgbClr val="FF0000"/>
                </a:solidFill>
                <a:ea typeface="Arial" charset="0"/>
                <a:cs typeface="Arial" charset="0"/>
              </a:rPr>
            </a:br>
            <a:r>
              <a:rPr lang="en-US" sz="800" b="1">
                <a:ea typeface="Arial" charset="0"/>
                <a:cs typeface="Arial" charset="0"/>
              </a:rPr>
              <a:t>lung</a:t>
            </a:r>
          </a:p>
        </p:txBody>
      </p:sp>
      <p:sp>
        <p:nvSpPr>
          <p:cNvPr id="113752" name="AutoShape 97"/>
          <p:cNvSpPr>
            <a:spLocks noChangeArrowheads="1"/>
          </p:cNvSpPr>
          <p:nvPr/>
        </p:nvSpPr>
        <p:spPr bwMode="auto">
          <a:xfrm flipV="1">
            <a:off x="5478463" y="4035425"/>
            <a:ext cx="1171575" cy="300038"/>
          </a:xfrm>
          <a:prstGeom prst="wedgeRectCallout">
            <a:avLst>
              <a:gd name="adj1" fmla="val -106102"/>
              <a:gd name="adj2" fmla="val -156880"/>
            </a:avLst>
          </a:prstGeom>
          <a:solidFill>
            <a:srgbClr val="EAEAEA"/>
          </a:solidFill>
          <a:ln w="12700">
            <a:solidFill>
              <a:srgbClr val="777777"/>
            </a:solidFill>
            <a:miter lim="800000"/>
            <a:headEnd/>
            <a:tailEnd/>
          </a:ln>
        </p:spPr>
        <p:txBody>
          <a:bodyPr rot="10800000" wrap="none" lIns="18288" tIns="9144" rIns="18288" bIns="18288" anchor="ctr" anchorCtr="1">
            <a:prstTxWarp prst="textNoShape">
              <a:avLst/>
            </a:prstTxWarp>
            <a:spAutoFit/>
          </a:bodyPr>
          <a:lstStyle/>
          <a:p>
            <a:pPr algn="ctr"/>
            <a:r>
              <a:rPr lang="en-US" sz="900" b="1">
                <a:solidFill>
                  <a:srgbClr val="FF0000"/>
                </a:solidFill>
                <a:ea typeface="Arial" charset="0"/>
                <a:cs typeface="Arial" charset="0"/>
              </a:rPr>
              <a:t>delV774_C775insHV</a:t>
            </a:r>
            <a:r>
              <a:rPr lang="en-US" sz="800">
                <a:solidFill>
                  <a:srgbClr val="FF0000"/>
                </a:solidFill>
                <a:ea typeface="Arial" charset="0"/>
                <a:cs typeface="Arial" charset="0"/>
              </a:rPr>
              <a:t> </a:t>
            </a:r>
            <a:br>
              <a:rPr lang="en-US" sz="800">
                <a:solidFill>
                  <a:srgbClr val="FF0000"/>
                </a:solidFill>
                <a:ea typeface="Arial" charset="0"/>
                <a:cs typeface="Arial" charset="0"/>
              </a:rPr>
            </a:br>
            <a:r>
              <a:rPr lang="en-US" sz="800" b="1">
                <a:ea typeface="Arial" charset="0"/>
                <a:cs typeface="Arial" charset="0"/>
              </a:rPr>
              <a:t>lung</a:t>
            </a:r>
          </a:p>
        </p:txBody>
      </p:sp>
      <p:sp>
        <p:nvSpPr>
          <p:cNvPr id="113753" name="AutoShape 98"/>
          <p:cNvSpPr>
            <a:spLocks noChangeArrowheads="1"/>
          </p:cNvSpPr>
          <p:nvPr/>
        </p:nvSpPr>
        <p:spPr bwMode="auto">
          <a:xfrm flipV="1">
            <a:off x="4381500" y="2586038"/>
            <a:ext cx="1193800" cy="300037"/>
          </a:xfrm>
          <a:prstGeom prst="wedgeRectCallout">
            <a:avLst>
              <a:gd name="adj1" fmla="val -32981"/>
              <a:gd name="adj2" fmla="val -627778"/>
            </a:avLst>
          </a:prstGeom>
          <a:solidFill>
            <a:srgbClr val="EAEAEA"/>
          </a:solidFill>
          <a:ln w="12700">
            <a:solidFill>
              <a:srgbClr val="777777"/>
            </a:solidFill>
            <a:miter lim="800000"/>
            <a:headEnd/>
            <a:tailEnd/>
          </a:ln>
        </p:spPr>
        <p:txBody>
          <a:bodyPr rot="10800000" wrap="none" lIns="18288" tIns="9144" rIns="18288" bIns="18288" anchor="ctr" anchorCtr="1">
            <a:prstTxWarp prst="textNoShape">
              <a:avLst/>
            </a:prstTxWarp>
            <a:spAutoFit/>
          </a:bodyPr>
          <a:lstStyle/>
          <a:p>
            <a:pPr algn="ctr"/>
            <a:r>
              <a:rPr lang="en-US" sz="900" b="1" dirty="0">
                <a:solidFill>
                  <a:srgbClr val="FF0000"/>
                </a:solidFill>
                <a:ea typeface="Arial" charset="0"/>
                <a:cs typeface="Arial" charset="0"/>
              </a:rPr>
              <a:t>delV769-D770insASV</a:t>
            </a:r>
            <a:r>
              <a:rPr lang="en-US" sz="800" b="1" dirty="0">
                <a:ea typeface="Arial" charset="0"/>
                <a:cs typeface="Arial" charset="0"/>
              </a:rPr>
              <a:t/>
            </a:r>
            <a:br>
              <a:rPr lang="en-US" sz="800" b="1" dirty="0">
                <a:ea typeface="Arial" charset="0"/>
                <a:cs typeface="Arial" charset="0"/>
              </a:rPr>
            </a:br>
            <a:r>
              <a:rPr lang="en-US" sz="800" b="1" dirty="0">
                <a:ea typeface="Arial" charset="0"/>
                <a:cs typeface="Arial" charset="0"/>
              </a:rPr>
              <a:t>lung</a:t>
            </a:r>
          </a:p>
        </p:txBody>
      </p:sp>
      <p:sp>
        <p:nvSpPr>
          <p:cNvPr id="113754" name="AutoShape 99"/>
          <p:cNvSpPr>
            <a:spLocks noChangeArrowheads="1"/>
          </p:cNvSpPr>
          <p:nvPr/>
        </p:nvSpPr>
        <p:spPr bwMode="auto">
          <a:xfrm flipV="1">
            <a:off x="4392613" y="6089650"/>
            <a:ext cx="788987" cy="681038"/>
          </a:xfrm>
          <a:prstGeom prst="wedgeRectCallout">
            <a:avLst>
              <a:gd name="adj1" fmla="val -43361"/>
              <a:gd name="adj2" fmla="val 203144"/>
            </a:avLst>
          </a:prstGeom>
          <a:solidFill>
            <a:srgbClr val="EAEAEA"/>
          </a:solidFill>
          <a:ln w="12700">
            <a:solidFill>
              <a:srgbClr val="777777"/>
            </a:solidFill>
            <a:miter lim="800000"/>
            <a:headEnd/>
            <a:tailEnd/>
          </a:ln>
        </p:spPr>
        <p:txBody>
          <a:bodyPr rot="10800000" lIns="18288" tIns="9144" rIns="18288" bIns="18288" anchor="ctr" anchorCtr="1">
            <a:prstTxWarp prst="textNoShape">
              <a:avLst/>
            </a:prstTxWarp>
            <a:spAutoFit/>
          </a:bodyPr>
          <a:lstStyle/>
          <a:p>
            <a:pPr algn="ctr"/>
            <a:r>
              <a:rPr lang="en-US" sz="900" b="1">
                <a:solidFill>
                  <a:srgbClr val="FF0000"/>
                </a:solidFill>
                <a:ea typeface="Arial" charset="0"/>
                <a:cs typeface="Arial" charset="0"/>
              </a:rPr>
              <a:t>S768I</a:t>
            </a:r>
            <a:br>
              <a:rPr lang="en-US" sz="900" b="1">
                <a:solidFill>
                  <a:srgbClr val="FF0000"/>
                </a:solidFill>
                <a:ea typeface="Arial" charset="0"/>
                <a:cs typeface="Arial" charset="0"/>
              </a:rPr>
            </a:br>
            <a:r>
              <a:rPr lang="en-US" sz="800" b="1">
                <a:ea typeface="Arial" charset="0"/>
                <a:cs typeface="Arial" charset="0"/>
              </a:rPr>
              <a:t>lung, neuronal, oesophagus</a:t>
            </a:r>
            <a:br>
              <a:rPr lang="en-US" sz="800" b="1">
                <a:ea typeface="Arial" charset="0"/>
                <a:cs typeface="Arial" charset="0"/>
              </a:rPr>
            </a:br>
            <a:r>
              <a:rPr lang="en-US" sz="900" b="1">
                <a:solidFill>
                  <a:srgbClr val="FF0000"/>
                </a:solidFill>
                <a:ea typeface="Arial" charset="0"/>
                <a:cs typeface="Arial" charset="0"/>
              </a:rPr>
              <a:t>S768ins</a:t>
            </a:r>
            <a:r>
              <a:rPr lang="en-US" sz="800" b="1">
                <a:solidFill>
                  <a:srgbClr val="FF0000"/>
                </a:solidFill>
                <a:ea typeface="Arial" charset="0"/>
                <a:cs typeface="Arial" charset="0"/>
              </a:rPr>
              <a:t/>
            </a:r>
            <a:br>
              <a:rPr lang="en-US" sz="800" b="1">
                <a:solidFill>
                  <a:srgbClr val="FF0000"/>
                </a:solidFill>
                <a:ea typeface="Arial" charset="0"/>
                <a:cs typeface="Arial" charset="0"/>
              </a:rPr>
            </a:br>
            <a:r>
              <a:rPr lang="en-US" sz="800" b="1">
                <a:ea typeface="Arial" charset="0"/>
                <a:cs typeface="Arial" charset="0"/>
              </a:rPr>
              <a:t>lung</a:t>
            </a:r>
          </a:p>
        </p:txBody>
      </p:sp>
      <p:sp>
        <p:nvSpPr>
          <p:cNvPr id="113755" name="AutoShape 100"/>
          <p:cNvSpPr>
            <a:spLocks noChangeArrowheads="1"/>
          </p:cNvSpPr>
          <p:nvPr/>
        </p:nvSpPr>
        <p:spPr bwMode="auto">
          <a:xfrm flipV="1">
            <a:off x="4949825" y="5386388"/>
            <a:ext cx="447675" cy="300037"/>
          </a:xfrm>
          <a:prstGeom prst="wedgeRectCallout">
            <a:avLst>
              <a:gd name="adj1" fmla="val -76245"/>
              <a:gd name="adj2" fmla="val 160579"/>
            </a:avLst>
          </a:prstGeom>
          <a:solidFill>
            <a:srgbClr val="EAEAEA"/>
          </a:solidFill>
          <a:ln w="12700">
            <a:solidFill>
              <a:srgbClr val="777777"/>
            </a:solidFill>
            <a:miter lim="800000"/>
            <a:headEnd/>
            <a:tailEnd/>
          </a:ln>
        </p:spPr>
        <p:txBody>
          <a:bodyPr rot="10800000" wrap="none" lIns="18288" tIns="9144" rIns="18288" bIns="18288" anchor="ctr" anchorCtr="1">
            <a:prstTxWarp prst="textNoShape">
              <a:avLst/>
            </a:prstTxWarp>
            <a:spAutoFit/>
          </a:bodyPr>
          <a:lstStyle/>
          <a:p>
            <a:pPr algn="ctr"/>
            <a:r>
              <a:rPr lang="en-US" sz="900" b="1">
                <a:solidFill>
                  <a:srgbClr val="FF0000"/>
                </a:solidFill>
                <a:ea typeface="Arial" charset="0"/>
                <a:cs typeface="Arial" charset="0"/>
              </a:rPr>
              <a:t>H774M</a:t>
            </a:r>
            <a:r>
              <a:rPr lang="en-US" sz="800">
                <a:ea typeface="Arial" charset="0"/>
                <a:cs typeface="Arial" charset="0"/>
              </a:rPr>
              <a:t> </a:t>
            </a:r>
            <a:r>
              <a:rPr lang="en-US" sz="800" b="1">
                <a:ea typeface="Arial" charset="0"/>
                <a:cs typeface="Arial" charset="0"/>
              </a:rPr>
              <a:t/>
            </a:r>
            <a:br>
              <a:rPr lang="en-US" sz="800" b="1">
                <a:ea typeface="Arial" charset="0"/>
                <a:cs typeface="Arial" charset="0"/>
              </a:rPr>
            </a:br>
            <a:r>
              <a:rPr lang="en-US" sz="800" b="1">
                <a:ea typeface="Arial" charset="0"/>
                <a:cs typeface="Arial" charset="0"/>
              </a:rPr>
              <a:t>lung</a:t>
            </a:r>
          </a:p>
        </p:txBody>
      </p:sp>
      <p:sp>
        <p:nvSpPr>
          <p:cNvPr id="113756" name="AutoShape 101"/>
          <p:cNvSpPr>
            <a:spLocks noChangeArrowheads="1"/>
          </p:cNvSpPr>
          <p:nvPr/>
        </p:nvSpPr>
        <p:spPr bwMode="auto">
          <a:xfrm flipV="1">
            <a:off x="4752975" y="5737225"/>
            <a:ext cx="422275" cy="300038"/>
          </a:xfrm>
          <a:prstGeom prst="wedgeRectCallout">
            <a:avLst>
              <a:gd name="adj1" fmla="val -51884"/>
              <a:gd name="adj2" fmla="val 274338"/>
            </a:avLst>
          </a:prstGeom>
          <a:solidFill>
            <a:srgbClr val="EAEAEA"/>
          </a:solidFill>
          <a:ln w="12700">
            <a:solidFill>
              <a:srgbClr val="777777"/>
            </a:solidFill>
            <a:miter lim="800000"/>
            <a:headEnd/>
            <a:tailEnd/>
          </a:ln>
        </p:spPr>
        <p:txBody>
          <a:bodyPr rot="10800000" lIns="18288" tIns="9144" rIns="18288" bIns="18288" anchor="ctr" anchorCtr="1">
            <a:prstTxWarp prst="textNoShape">
              <a:avLst/>
            </a:prstTxWarp>
            <a:spAutoFit/>
          </a:bodyPr>
          <a:lstStyle/>
          <a:p>
            <a:pPr algn="ctr"/>
            <a:r>
              <a:rPr lang="en-US" sz="900" b="1">
                <a:solidFill>
                  <a:srgbClr val="FF0000"/>
                </a:solidFill>
                <a:ea typeface="Arial" charset="0"/>
                <a:cs typeface="Arial" charset="0"/>
              </a:rPr>
              <a:t>H773R</a:t>
            </a:r>
            <a:r>
              <a:rPr lang="en-US" sz="900">
                <a:ea typeface="Arial" charset="0"/>
                <a:cs typeface="Arial" charset="0"/>
              </a:rPr>
              <a:t> </a:t>
            </a:r>
            <a:r>
              <a:rPr lang="en-US" sz="900" b="1">
                <a:ea typeface="Arial" charset="0"/>
                <a:cs typeface="Arial" charset="0"/>
              </a:rPr>
              <a:t/>
            </a:r>
            <a:br>
              <a:rPr lang="en-US" sz="900" b="1">
                <a:ea typeface="Arial" charset="0"/>
                <a:cs typeface="Arial" charset="0"/>
              </a:rPr>
            </a:br>
            <a:r>
              <a:rPr lang="en-US" sz="800" b="1">
                <a:ea typeface="Arial" charset="0"/>
                <a:cs typeface="Arial" charset="0"/>
              </a:rPr>
              <a:t>lung</a:t>
            </a:r>
          </a:p>
        </p:txBody>
      </p:sp>
    </p:spTree>
  </p:cSld>
  <p:clrMapOvr>
    <a:masterClrMapping/>
  </p:clrMapOvr>
  <p:timing>
    <p:tnLst>
      <p:par>
        <p:cTn xmlns:p14="http://schemas.microsoft.com/office/powerpoint/2010/mai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15714" name="Picture 2"/>
          <p:cNvPicPr>
            <a:picLocks noChangeAspect="1" noChangeArrowheads="1"/>
          </p:cNvPicPr>
          <p:nvPr/>
        </p:nvPicPr>
        <p:blipFill>
          <a:blip r:embed="rId3"/>
          <a:srcRect/>
          <a:stretch>
            <a:fillRect/>
          </a:stretch>
        </p:blipFill>
        <p:spPr bwMode="auto">
          <a:xfrm>
            <a:off x="1528763" y="338138"/>
            <a:ext cx="6781800" cy="3533775"/>
          </a:xfrm>
          <a:prstGeom prst="rect">
            <a:avLst/>
          </a:prstGeom>
          <a:noFill/>
          <a:ln w="28575">
            <a:solidFill>
              <a:srgbClr val="FF0000"/>
            </a:solidFill>
            <a:miter lim="800000"/>
            <a:headEnd/>
            <a:tailEnd/>
          </a:ln>
        </p:spPr>
      </p:pic>
      <p:pic>
        <p:nvPicPr>
          <p:cNvPr id="115715" name="Picture 3"/>
          <p:cNvPicPr>
            <a:picLocks noChangeAspect="1" noChangeArrowheads="1"/>
          </p:cNvPicPr>
          <p:nvPr/>
        </p:nvPicPr>
        <p:blipFill>
          <a:blip r:embed="rId4"/>
          <a:srcRect/>
          <a:stretch>
            <a:fillRect/>
          </a:stretch>
        </p:blipFill>
        <p:spPr bwMode="auto">
          <a:xfrm>
            <a:off x="885825" y="2409825"/>
            <a:ext cx="7877175" cy="3609975"/>
          </a:xfrm>
          <a:prstGeom prst="rect">
            <a:avLst/>
          </a:prstGeom>
          <a:noFill/>
          <a:ln w="28575">
            <a:solidFill>
              <a:srgbClr val="FF0000"/>
            </a:solidFill>
            <a:miter lim="800000"/>
            <a:headEnd/>
            <a:tailEnd/>
          </a:ln>
        </p:spPr>
      </p:pic>
      <p:sp>
        <p:nvSpPr>
          <p:cNvPr id="115716" name="5 CuadroTexto"/>
          <p:cNvSpPr txBox="1">
            <a:spLocks noChangeArrowheads="1"/>
          </p:cNvSpPr>
          <p:nvPr/>
        </p:nvSpPr>
        <p:spPr bwMode="auto">
          <a:xfrm>
            <a:off x="152400" y="6490493"/>
            <a:ext cx="3117850" cy="277813"/>
          </a:xfrm>
          <a:prstGeom prst="rect">
            <a:avLst/>
          </a:prstGeom>
          <a:noFill/>
          <a:ln w="9525">
            <a:noFill/>
            <a:miter lim="800000"/>
            <a:headEnd/>
            <a:tailEnd/>
          </a:ln>
        </p:spPr>
        <p:txBody>
          <a:bodyPr wrap="none">
            <a:prstTxWarp prst="textNoShape">
              <a:avLst/>
            </a:prstTxWarp>
            <a:spAutoFit/>
          </a:bodyPr>
          <a:lstStyle/>
          <a:p>
            <a:r>
              <a:rPr lang="fr-FR" sz="1200" dirty="0" err="1"/>
              <a:t>Paez</a:t>
            </a:r>
            <a:r>
              <a:rPr lang="fr-FR" sz="1200" dirty="0"/>
              <a:t> JG, et al. Science 4 </a:t>
            </a:r>
            <a:r>
              <a:rPr lang="fr-FR" sz="1200" dirty="0" err="1"/>
              <a:t>June</a:t>
            </a:r>
            <a:r>
              <a:rPr lang="fr-FR" sz="1200" dirty="0"/>
              <a:t> 2004: 1497-1500 </a:t>
            </a:r>
            <a:endParaRPr lang="es-ES" sz="1200" dirty="0"/>
          </a:p>
        </p:txBody>
      </p:sp>
    </p:spTree>
  </p:cSld>
  <p:clrMapOvr>
    <a:masterClrMapping/>
  </p:clrMapOvr>
  <p:timing>
    <p:tnLst>
      <p:par>
        <p:cTn xmlns:p14="http://schemas.microsoft.com/office/powerpoint/2010/mai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117764" name="AutoShape 2"/>
          <p:cNvSpPr>
            <a:spLocks noChangeArrowheads="1"/>
          </p:cNvSpPr>
          <p:nvPr/>
        </p:nvSpPr>
        <p:spPr bwMode="auto">
          <a:xfrm>
            <a:off x="468313" y="1562100"/>
            <a:ext cx="8207375" cy="2547938"/>
          </a:xfrm>
          <a:prstGeom prst="roundRect">
            <a:avLst>
              <a:gd name="adj" fmla="val 5338"/>
            </a:avLst>
          </a:prstGeom>
          <a:solidFill>
            <a:schemeClr val="tx2">
              <a:alpha val="23137"/>
            </a:schemeClr>
          </a:solidFill>
          <a:ln w="28575">
            <a:solidFill>
              <a:schemeClr val="tx1"/>
            </a:solidFill>
            <a:round/>
            <a:headEnd/>
            <a:tailEnd/>
          </a:ln>
        </p:spPr>
        <p:txBody>
          <a:bodyPr wrap="none" anchor="ctr">
            <a:prstTxWarp prst="textNoShape">
              <a:avLst/>
            </a:prstTxWarp>
          </a:bodyPr>
          <a:lstStyle/>
          <a:p>
            <a:pPr algn="ctr"/>
            <a:endParaRPr lang="es-ES"/>
          </a:p>
        </p:txBody>
      </p:sp>
      <p:sp>
        <p:nvSpPr>
          <p:cNvPr id="159749" name="Rectangle 3"/>
          <p:cNvSpPr>
            <a:spLocks noGrp="1" noChangeArrowheads="1"/>
          </p:cNvSpPr>
          <p:nvPr>
            <p:ph type="title"/>
          </p:nvPr>
        </p:nvSpPr>
        <p:spPr/>
        <p:txBody>
          <a:bodyPr/>
          <a:lstStyle/>
          <a:p>
            <a:pPr eaLnBrk="1" hangingPunct="1">
              <a:defRPr/>
            </a:pPr>
            <a:r>
              <a:rPr lang="en-GB" i="1"/>
              <a:t>EGFR</a:t>
            </a:r>
            <a:r>
              <a:rPr lang="en-GB"/>
              <a:t> mutation +ve NSCLC:</a:t>
            </a:r>
            <a:br>
              <a:rPr lang="en-GB"/>
            </a:br>
            <a:r>
              <a:rPr lang="en-GB"/>
              <a:t>different epidemiology</a:t>
            </a:r>
          </a:p>
        </p:txBody>
      </p:sp>
      <p:sp>
        <p:nvSpPr>
          <p:cNvPr id="117766" name="Rectangle 4"/>
          <p:cNvSpPr>
            <a:spLocks noGrp="1" noChangeArrowheads="1"/>
          </p:cNvSpPr>
          <p:nvPr>
            <p:ph type="body" idx="1"/>
          </p:nvPr>
        </p:nvSpPr>
        <p:spPr>
          <a:xfrm>
            <a:off x="457200" y="4535488"/>
            <a:ext cx="2209800" cy="858837"/>
          </a:xfrm>
        </p:spPr>
        <p:txBody>
          <a:bodyPr/>
          <a:lstStyle/>
          <a:p>
            <a:pPr marL="265113" indent="-265113" eaLnBrk="1" hangingPunct="1"/>
            <a:r>
              <a:rPr lang="en-GB" sz="1600" dirty="0"/>
              <a:t>Majority of mutations are </a:t>
            </a:r>
            <a:r>
              <a:rPr lang="en-GB" sz="1600" dirty="0" err="1"/>
              <a:t>exon</a:t>
            </a:r>
            <a:r>
              <a:rPr lang="en-GB" sz="1600" dirty="0"/>
              <a:t> 19 deletions or L858R point mutations in </a:t>
            </a:r>
            <a:r>
              <a:rPr lang="en-GB" sz="1600" dirty="0" err="1"/>
              <a:t>exon</a:t>
            </a:r>
            <a:r>
              <a:rPr lang="en-GB" sz="1600" dirty="0"/>
              <a:t> 21</a:t>
            </a:r>
          </a:p>
        </p:txBody>
      </p:sp>
      <p:sp>
        <p:nvSpPr>
          <p:cNvPr id="117767" name="Text Box 5"/>
          <p:cNvSpPr txBox="1">
            <a:spLocks noChangeArrowheads="1"/>
          </p:cNvSpPr>
          <p:nvPr/>
        </p:nvSpPr>
        <p:spPr bwMode="auto">
          <a:xfrm>
            <a:off x="1695450" y="2459038"/>
            <a:ext cx="608013" cy="274637"/>
          </a:xfrm>
          <a:prstGeom prst="rect">
            <a:avLst/>
          </a:prstGeom>
          <a:noFill/>
          <a:ln w="9525">
            <a:noFill/>
            <a:miter lim="800000"/>
            <a:headEnd/>
            <a:tailEnd/>
          </a:ln>
        </p:spPr>
        <p:txBody>
          <a:bodyPr wrap="none">
            <a:prstTxWarp prst="textNoShape">
              <a:avLst/>
            </a:prstTxWarp>
            <a:spAutoFit/>
          </a:bodyPr>
          <a:lstStyle/>
          <a:p>
            <a:r>
              <a:rPr lang="en-GB" sz="1200" b="1" i="1"/>
              <a:t>EGFR</a:t>
            </a:r>
          </a:p>
        </p:txBody>
      </p:sp>
      <p:sp>
        <p:nvSpPr>
          <p:cNvPr id="117768" name="AutoShape 6"/>
          <p:cNvSpPr>
            <a:spLocks noChangeArrowheads="1"/>
          </p:cNvSpPr>
          <p:nvPr/>
        </p:nvSpPr>
        <p:spPr bwMode="auto">
          <a:xfrm rot="16200000" flipH="1">
            <a:off x="1457325" y="2482850"/>
            <a:ext cx="215900" cy="215900"/>
          </a:xfrm>
          <a:prstGeom prst="triangle">
            <a:avLst>
              <a:gd name="adj" fmla="val 50000"/>
            </a:avLst>
          </a:prstGeom>
          <a:solidFill>
            <a:srgbClr val="E52B72"/>
          </a:solidFill>
          <a:ln w="9525">
            <a:noFill/>
            <a:miter lim="800000"/>
            <a:headEnd/>
            <a:tailEnd/>
          </a:ln>
        </p:spPr>
        <p:txBody>
          <a:bodyPr wrap="none" anchor="ctr">
            <a:prstTxWarp prst="textNoShape">
              <a:avLst/>
            </a:prstTxWarp>
          </a:bodyPr>
          <a:lstStyle/>
          <a:p>
            <a:endParaRPr lang="es-ES"/>
          </a:p>
        </p:txBody>
      </p:sp>
      <p:sp>
        <p:nvSpPr>
          <p:cNvPr id="117769" name="Text Box 7"/>
          <p:cNvSpPr txBox="1">
            <a:spLocks noChangeArrowheads="1"/>
          </p:cNvSpPr>
          <p:nvPr/>
        </p:nvSpPr>
        <p:spPr bwMode="auto">
          <a:xfrm>
            <a:off x="684213" y="1600200"/>
            <a:ext cx="1292225" cy="274638"/>
          </a:xfrm>
          <a:prstGeom prst="rect">
            <a:avLst/>
          </a:prstGeom>
          <a:noFill/>
          <a:ln w="9525">
            <a:noFill/>
            <a:miter lim="800000"/>
            <a:headEnd/>
            <a:tailEnd/>
          </a:ln>
        </p:spPr>
        <p:txBody>
          <a:bodyPr wrap="none">
            <a:prstTxWarp prst="textNoShape">
              <a:avLst/>
            </a:prstTxWarp>
            <a:spAutoFit/>
          </a:bodyPr>
          <a:lstStyle/>
          <a:p>
            <a:r>
              <a:rPr lang="en-GB" sz="1200" b="1"/>
              <a:t>Chromosome 7</a:t>
            </a:r>
          </a:p>
        </p:txBody>
      </p:sp>
      <p:sp>
        <p:nvSpPr>
          <p:cNvPr id="117770" name="Rectangle 49"/>
          <p:cNvSpPr>
            <a:spLocks noChangeArrowheads="1"/>
          </p:cNvSpPr>
          <p:nvPr/>
        </p:nvSpPr>
        <p:spPr bwMode="auto">
          <a:xfrm>
            <a:off x="230188" y="6437313"/>
            <a:ext cx="4625975" cy="304800"/>
          </a:xfrm>
          <a:prstGeom prst="rect">
            <a:avLst/>
          </a:prstGeom>
          <a:noFill/>
          <a:ln w="9525">
            <a:noFill/>
            <a:miter lim="800000"/>
            <a:headEnd/>
            <a:tailEnd/>
          </a:ln>
        </p:spPr>
        <p:txBody>
          <a:bodyPr wrap="none">
            <a:prstTxWarp prst="textNoShape">
              <a:avLst/>
            </a:prstTxWarp>
            <a:spAutoFit/>
          </a:bodyPr>
          <a:lstStyle/>
          <a:p>
            <a:pPr algn="r">
              <a:spcBef>
                <a:spcPct val="50000"/>
              </a:spcBef>
            </a:pPr>
            <a:r>
              <a:rPr lang="en-US" sz="1400" b="1" dirty="0" err="1">
                <a:ea typeface="Arial" charset="0"/>
                <a:cs typeface="Arial" charset="0"/>
              </a:rPr>
              <a:t>Shigematsu</a:t>
            </a:r>
            <a:r>
              <a:rPr lang="en-US" sz="1400" b="1" dirty="0">
                <a:ea typeface="Arial" charset="0"/>
                <a:cs typeface="Arial" charset="0"/>
              </a:rPr>
              <a:t>, et al. JNCI 2005; Murray, et al. JTO 2008</a:t>
            </a:r>
          </a:p>
        </p:txBody>
      </p:sp>
      <p:sp>
        <p:nvSpPr>
          <p:cNvPr id="117771" name="Text Box 9"/>
          <p:cNvSpPr txBox="1">
            <a:spLocks noChangeArrowheads="1"/>
          </p:cNvSpPr>
          <p:nvPr/>
        </p:nvSpPr>
        <p:spPr bwMode="auto">
          <a:xfrm>
            <a:off x="5715000" y="4535488"/>
            <a:ext cx="754063" cy="276225"/>
          </a:xfrm>
          <a:prstGeom prst="rect">
            <a:avLst/>
          </a:prstGeom>
          <a:noFill/>
          <a:ln w="9525">
            <a:noFill/>
            <a:miter lim="800000"/>
            <a:headEnd/>
            <a:tailEnd/>
          </a:ln>
        </p:spPr>
        <p:txBody>
          <a:bodyPr wrap="none">
            <a:prstTxWarp prst="textNoShape">
              <a:avLst/>
            </a:prstTxWarp>
            <a:spAutoFit/>
          </a:bodyPr>
          <a:lstStyle/>
          <a:p>
            <a:r>
              <a:rPr lang="en-GB" sz="1200" b="1"/>
              <a:t>n=3,303</a:t>
            </a:r>
          </a:p>
        </p:txBody>
      </p:sp>
      <p:sp>
        <p:nvSpPr>
          <p:cNvPr id="117772" name="AutoShape 10"/>
          <p:cNvSpPr>
            <a:spLocks noChangeArrowheads="1"/>
          </p:cNvSpPr>
          <p:nvPr/>
        </p:nvSpPr>
        <p:spPr bwMode="auto">
          <a:xfrm rot="16200000" flipH="1">
            <a:off x="2478882" y="2199481"/>
            <a:ext cx="514350" cy="792163"/>
          </a:xfrm>
          <a:prstGeom prst="triangle">
            <a:avLst>
              <a:gd name="adj" fmla="val 50000"/>
            </a:avLst>
          </a:prstGeom>
          <a:solidFill>
            <a:srgbClr val="E52B72"/>
          </a:solidFill>
          <a:ln w="9525">
            <a:noFill/>
            <a:miter lim="800000"/>
            <a:headEnd/>
            <a:tailEnd/>
          </a:ln>
        </p:spPr>
        <p:txBody>
          <a:bodyPr wrap="none" anchor="ctr">
            <a:prstTxWarp prst="textNoShape">
              <a:avLst/>
            </a:prstTxWarp>
          </a:bodyPr>
          <a:lstStyle/>
          <a:p>
            <a:endParaRPr lang="es-ES"/>
          </a:p>
        </p:txBody>
      </p:sp>
      <p:pic>
        <p:nvPicPr>
          <p:cNvPr id="117773" name="Picture 11" descr="Picture1"/>
          <p:cNvPicPr>
            <a:picLocks noChangeAspect="1" noChangeArrowheads="1"/>
          </p:cNvPicPr>
          <p:nvPr/>
        </p:nvPicPr>
        <p:blipFill>
          <a:blip r:embed="rId4"/>
          <a:srcRect l="41254" r="43636" b="29610"/>
          <a:stretch>
            <a:fillRect/>
          </a:stretch>
        </p:blipFill>
        <p:spPr bwMode="auto">
          <a:xfrm>
            <a:off x="7026275" y="1671638"/>
            <a:ext cx="1290638" cy="2387600"/>
          </a:xfrm>
          <a:prstGeom prst="rect">
            <a:avLst/>
          </a:prstGeom>
          <a:noFill/>
          <a:ln w="9525">
            <a:noFill/>
            <a:miter lim="800000"/>
            <a:headEnd/>
            <a:tailEnd/>
          </a:ln>
        </p:spPr>
      </p:pic>
      <p:sp>
        <p:nvSpPr>
          <p:cNvPr id="117774" name="Rectangle 12"/>
          <p:cNvSpPr>
            <a:spLocks noChangeArrowheads="1"/>
          </p:cNvSpPr>
          <p:nvPr/>
        </p:nvSpPr>
        <p:spPr bwMode="auto">
          <a:xfrm>
            <a:off x="3419475" y="1939925"/>
            <a:ext cx="215900" cy="863600"/>
          </a:xfrm>
          <a:prstGeom prst="rect">
            <a:avLst/>
          </a:prstGeom>
          <a:solidFill>
            <a:srgbClr val="FFEA00"/>
          </a:solidFill>
          <a:ln w="9525">
            <a:noFill/>
            <a:miter lim="800000"/>
            <a:headEnd/>
            <a:tailEnd/>
          </a:ln>
        </p:spPr>
        <p:txBody>
          <a:bodyPr wrap="none" anchor="ctr">
            <a:prstTxWarp prst="textNoShape">
              <a:avLst/>
            </a:prstTxWarp>
          </a:bodyPr>
          <a:lstStyle/>
          <a:p>
            <a:endParaRPr lang="es-ES"/>
          </a:p>
        </p:txBody>
      </p:sp>
      <p:sp>
        <p:nvSpPr>
          <p:cNvPr id="117775" name="Rectangle 13"/>
          <p:cNvSpPr>
            <a:spLocks noChangeArrowheads="1"/>
          </p:cNvSpPr>
          <p:nvPr/>
        </p:nvSpPr>
        <p:spPr bwMode="auto">
          <a:xfrm>
            <a:off x="3419475" y="2792413"/>
            <a:ext cx="215900" cy="300037"/>
          </a:xfrm>
          <a:prstGeom prst="rect">
            <a:avLst/>
          </a:prstGeom>
          <a:solidFill>
            <a:schemeClr val="accent1"/>
          </a:solidFill>
          <a:ln w="9525">
            <a:noFill/>
            <a:miter lim="800000"/>
            <a:headEnd/>
            <a:tailEnd/>
          </a:ln>
        </p:spPr>
        <p:txBody>
          <a:bodyPr wrap="none" anchor="ctr">
            <a:prstTxWarp prst="textNoShape">
              <a:avLst/>
            </a:prstTxWarp>
          </a:bodyPr>
          <a:lstStyle/>
          <a:p>
            <a:endParaRPr lang="es-ES"/>
          </a:p>
        </p:txBody>
      </p:sp>
      <p:sp>
        <p:nvSpPr>
          <p:cNvPr id="117776" name="Rectangle 14"/>
          <p:cNvSpPr>
            <a:spLocks noChangeArrowheads="1"/>
          </p:cNvSpPr>
          <p:nvPr/>
        </p:nvSpPr>
        <p:spPr bwMode="auto">
          <a:xfrm>
            <a:off x="3419475" y="3092450"/>
            <a:ext cx="215900" cy="576263"/>
          </a:xfrm>
          <a:prstGeom prst="rect">
            <a:avLst/>
          </a:prstGeom>
          <a:solidFill>
            <a:srgbClr val="E52B72"/>
          </a:solidFill>
          <a:ln w="9525">
            <a:noFill/>
            <a:miter lim="800000"/>
            <a:headEnd/>
            <a:tailEnd/>
          </a:ln>
        </p:spPr>
        <p:txBody>
          <a:bodyPr wrap="none" anchor="ctr">
            <a:prstTxWarp prst="textNoShape">
              <a:avLst/>
            </a:prstTxWarp>
          </a:bodyPr>
          <a:lstStyle/>
          <a:p>
            <a:endParaRPr lang="es-ES"/>
          </a:p>
        </p:txBody>
      </p:sp>
      <p:sp>
        <p:nvSpPr>
          <p:cNvPr id="117777" name="Text Box 15"/>
          <p:cNvSpPr txBox="1">
            <a:spLocks noChangeArrowheads="1"/>
          </p:cNvSpPr>
          <p:nvPr/>
        </p:nvSpPr>
        <p:spPr bwMode="auto">
          <a:xfrm>
            <a:off x="3708400" y="2270125"/>
            <a:ext cx="1020763" cy="274638"/>
          </a:xfrm>
          <a:prstGeom prst="rect">
            <a:avLst/>
          </a:prstGeom>
          <a:noFill/>
          <a:ln w="9525">
            <a:noFill/>
            <a:miter lim="800000"/>
            <a:headEnd/>
            <a:tailEnd/>
          </a:ln>
        </p:spPr>
        <p:txBody>
          <a:bodyPr wrap="none">
            <a:prstTxWarp prst="textNoShape">
              <a:avLst/>
            </a:prstTxWarp>
            <a:spAutoFit/>
          </a:bodyPr>
          <a:lstStyle/>
          <a:p>
            <a:r>
              <a:rPr lang="en-GB" sz="1200" b="1"/>
              <a:t>Exons 1–16</a:t>
            </a:r>
          </a:p>
        </p:txBody>
      </p:sp>
      <p:sp>
        <p:nvSpPr>
          <p:cNvPr id="117778" name="Text Box 16"/>
          <p:cNvSpPr txBox="1">
            <a:spLocks noChangeArrowheads="1"/>
          </p:cNvSpPr>
          <p:nvPr/>
        </p:nvSpPr>
        <p:spPr bwMode="auto">
          <a:xfrm>
            <a:off x="3708400" y="2795588"/>
            <a:ext cx="768350" cy="274637"/>
          </a:xfrm>
          <a:prstGeom prst="rect">
            <a:avLst/>
          </a:prstGeom>
          <a:noFill/>
          <a:ln w="9525">
            <a:noFill/>
            <a:miter lim="800000"/>
            <a:headEnd/>
            <a:tailEnd/>
          </a:ln>
        </p:spPr>
        <p:txBody>
          <a:bodyPr wrap="none">
            <a:prstTxWarp prst="textNoShape">
              <a:avLst/>
            </a:prstTxWarp>
            <a:spAutoFit/>
          </a:bodyPr>
          <a:lstStyle/>
          <a:p>
            <a:r>
              <a:rPr lang="en-GB" sz="1200" b="1"/>
              <a:t>Exon 17</a:t>
            </a:r>
          </a:p>
        </p:txBody>
      </p:sp>
      <p:sp>
        <p:nvSpPr>
          <p:cNvPr id="117779" name="Rectangle 17"/>
          <p:cNvSpPr>
            <a:spLocks noChangeArrowheads="1"/>
          </p:cNvSpPr>
          <p:nvPr/>
        </p:nvSpPr>
        <p:spPr bwMode="auto">
          <a:xfrm>
            <a:off x="3419475" y="3668713"/>
            <a:ext cx="215900" cy="287337"/>
          </a:xfrm>
          <a:prstGeom prst="rect">
            <a:avLst/>
          </a:prstGeom>
          <a:solidFill>
            <a:schemeClr val="accent1"/>
          </a:solidFill>
          <a:ln w="9525">
            <a:noFill/>
            <a:miter lim="800000"/>
            <a:headEnd/>
            <a:tailEnd/>
          </a:ln>
        </p:spPr>
        <p:txBody>
          <a:bodyPr wrap="none" anchor="ctr">
            <a:prstTxWarp prst="textNoShape">
              <a:avLst/>
            </a:prstTxWarp>
          </a:bodyPr>
          <a:lstStyle/>
          <a:p>
            <a:endParaRPr lang="es-ES"/>
          </a:p>
        </p:txBody>
      </p:sp>
      <p:sp>
        <p:nvSpPr>
          <p:cNvPr id="117780" name="Text Box 18"/>
          <p:cNvSpPr txBox="1">
            <a:spLocks noChangeArrowheads="1"/>
          </p:cNvSpPr>
          <p:nvPr/>
        </p:nvSpPr>
        <p:spPr bwMode="auto">
          <a:xfrm>
            <a:off x="3708400" y="3273425"/>
            <a:ext cx="1117600" cy="276225"/>
          </a:xfrm>
          <a:prstGeom prst="rect">
            <a:avLst/>
          </a:prstGeom>
          <a:noFill/>
          <a:ln w="9525">
            <a:noFill/>
            <a:miter lim="800000"/>
            <a:headEnd/>
            <a:tailEnd/>
          </a:ln>
        </p:spPr>
        <p:txBody>
          <a:bodyPr wrap="none">
            <a:prstTxWarp prst="textNoShape">
              <a:avLst/>
            </a:prstTxWarp>
            <a:spAutoFit/>
          </a:bodyPr>
          <a:lstStyle/>
          <a:p>
            <a:r>
              <a:rPr lang="en-GB" sz="1200" b="1"/>
              <a:t>Exons 18–24</a:t>
            </a:r>
          </a:p>
        </p:txBody>
      </p:sp>
      <p:sp>
        <p:nvSpPr>
          <p:cNvPr id="117781" name="Text Box 19"/>
          <p:cNvSpPr txBox="1">
            <a:spLocks noChangeArrowheads="1"/>
          </p:cNvSpPr>
          <p:nvPr/>
        </p:nvSpPr>
        <p:spPr bwMode="auto">
          <a:xfrm>
            <a:off x="3708400" y="3714750"/>
            <a:ext cx="1117600" cy="276225"/>
          </a:xfrm>
          <a:prstGeom prst="rect">
            <a:avLst/>
          </a:prstGeom>
          <a:noFill/>
          <a:ln w="9525">
            <a:noFill/>
            <a:miter lim="800000"/>
            <a:headEnd/>
            <a:tailEnd/>
          </a:ln>
        </p:spPr>
        <p:txBody>
          <a:bodyPr wrap="none">
            <a:prstTxWarp prst="textNoShape">
              <a:avLst/>
            </a:prstTxWarp>
            <a:spAutoFit/>
          </a:bodyPr>
          <a:lstStyle/>
          <a:p>
            <a:r>
              <a:rPr lang="en-GB" sz="1200" b="1"/>
              <a:t>Exons 25–28</a:t>
            </a:r>
          </a:p>
        </p:txBody>
      </p:sp>
      <p:sp>
        <p:nvSpPr>
          <p:cNvPr id="117782" name="Text Box 20"/>
          <p:cNvSpPr txBox="1">
            <a:spLocks noChangeArrowheads="1"/>
          </p:cNvSpPr>
          <p:nvPr/>
        </p:nvSpPr>
        <p:spPr bwMode="auto">
          <a:xfrm>
            <a:off x="4537075" y="2254250"/>
            <a:ext cx="2682875" cy="274638"/>
          </a:xfrm>
          <a:prstGeom prst="rect">
            <a:avLst/>
          </a:prstGeom>
          <a:noFill/>
          <a:ln w="9525">
            <a:noFill/>
            <a:miter lim="800000"/>
            <a:headEnd/>
            <a:tailEnd/>
          </a:ln>
        </p:spPr>
        <p:txBody>
          <a:bodyPr>
            <a:prstTxWarp prst="textNoShape">
              <a:avLst/>
            </a:prstTxWarp>
            <a:spAutoFit/>
          </a:bodyPr>
          <a:lstStyle/>
          <a:p>
            <a:pPr algn="ctr"/>
            <a:r>
              <a:rPr lang="en-GB" sz="1200" b="1"/>
              <a:t>Extracellular domain</a:t>
            </a:r>
          </a:p>
        </p:txBody>
      </p:sp>
      <p:sp>
        <p:nvSpPr>
          <p:cNvPr id="117783" name="Text Box 21"/>
          <p:cNvSpPr txBox="1">
            <a:spLocks noChangeArrowheads="1"/>
          </p:cNvSpPr>
          <p:nvPr/>
        </p:nvSpPr>
        <p:spPr bwMode="auto">
          <a:xfrm>
            <a:off x="4619625" y="2779713"/>
            <a:ext cx="2517775" cy="274637"/>
          </a:xfrm>
          <a:prstGeom prst="rect">
            <a:avLst/>
          </a:prstGeom>
          <a:noFill/>
          <a:ln w="9525">
            <a:noFill/>
            <a:miter lim="800000"/>
            <a:headEnd/>
            <a:tailEnd/>
          </a:ln>
        </p:spPr>
        <p:txBody>
          <a:bodyPr>
            <a:prstTxWarp prst="textNoShape">
              <a:avLst/>
            </a:prstTxWarp>
            <a:spAutoFit/>
          </a:bodyPr>
          <a:lstStyle/>
          <a:p>
            <a:pPr algn="ctr"/>
            <a:r>
              <a:rPr lang="en-GB" sz="1200" b="1"/>
              <a:t>Transmembrane domain</a:t>
            </a:r>
          </a:p>
        </p:txBody>
      </p:sp>
      <p:sp>
        <p:nvSpPr>
          <p:cNvPr id="117784" name="Text Box 22"/>
          <p:cNvSpPr txBox="1">
            <a:spLocks noChangeArrowheads="1"/>
          </p:cNvSpPr>
          <p:nvPr/>
        </p:nvSpPr>
        <p:spPr bwMode="auto">
          <a:xfrm>
            <a:off x="4941888" y="3273425"/>
            <a:ext cx="1876425" cy="274638"/>
          </a:xfrm>
          <a:prstGeom prst="rect">
            <a:avLst/>
          </a:prstGeom>
          <a:noFill/>
          <a:ln w="9525">
            <a:noFill/>
            <a:miter lim="800000"/>
            <a:headEnd/>
            <a:tailEnd/>
          </a:ln>
        </p:spPr>
        <p:txBody>
          <a:bodyPr>
            <a:prstTxWarp prst="textNoShape">
              <a:avLst/>
            </a:prstTxWarp>
            <a:spAutoFit/>
          </a:bodyPr>
          <a:lstStyle/>
          <a:p>
            <a:pPr algn="ctr"/>
            <a:r>
              <a:rPr lang="en-GB" sz="1200" b="1"/>
              <a:t>TK domain</a:t>
            </a:r>
          </a:p>
        </p:txBody>
      </p:sp>
      <p:sp>
        <p:nvSpPr>
          <p:cNvPr id="117785" name="Text Box 23"/>
          <p:cNvSpPr txBox="1">
            <a:spLocks noChangeArrowheads="1"/>
          </p:cNvSpPr>
          <p:nvPr/>
        </p:nvSpPr>
        <p:spPr bwMode="auto">
          <a:xfrm>
            <a:off x="4856163" y="3698875"/>
            <a:ext cx="2044700" cy="274638"/>
          </a:xfrm>
          <a:prstGeom prst="rect">
            <a:avLst/>
          </a:prstGeom>
          <a:noFill/>
          <a:ln w="9525">
            <a:noFill/>
            <a:miter lim="800000"/>
            <a:headEnd/>
            <a:tailEnd/>
          </a:ln>
        </p:spPr>
        <p:txBody>
          <a:bodyPr>
            <a:prstTxWarp prst="textNoShape">
              <a:avLst/>
            </a:prstTxWarp>
            <a:spAutoFit/>
          </a:bodyPr>
          <a:lstStyle/>
          <a:p>
            <a:pPr algn="ctr"/>
            <a:r>
              <a:rPr lang="en-GB" sz="1200" b="1"/>
              <a:t>Regulatory domain</a:t>
            </a:r>
          </a:p>
        </p:txBody>
      </p:sp>
      <p:sp>
        <p:nvSpPr>
          <p:cNvPr id="117786" name="Text Box 24"/>
          <p:cNvSpPr txBox="1">
            <a:spLocks noChangeArrowheads="1"/>
          </p:cNvSpPr>
          <p:nvPr/>
        </p:nvSpPr>
        <p:spPr bwMode="auto">
          <a:xfrm>
            <a:off x="2916238" y="1600200"/>
            <a:ext cx="1352550" cy="274638"/>
          </a:xfrm>
          <a:prstGeom prst="rect">
            <a:avLst/>
          </a:prstGeom>
          <a:noFill/>
          <a:ln w="9525">
            <a:noFill/>
            <a:miter lim="800000"/>
            <a:headEnd/>
            <a:tailEnd/>
          </a:ln>
        </p:spPr>
        <p:txBody>
          <a:bodyPr wrap="none">
            <a:prstTxWarp prst="textNoShape">
              <a:avLst/>
            </a:prstTxWarp>
            <a:spAutoFit/>
          </a:bodyPr>
          <a:lstStyle/>
          <a:p>
            <a:r>
              <a:rPr lang="en-GB" sz="1200" b="1" i="1"/>
              <a:t>EGFR</a:t>
            </a:r>
            <a:r>
              <a:rPr lang="en-GB" sz="1200" b="1"/>
              <a:t> transcript</a:t>
            </a:r>
          </a:p>
        </p:txBody>
      </p:sp>
      <p:sp>
        <p:nvSpPr>
          <p:cNvPr id="117787" name="Text Box 25"/>
          <p:cNvSpPr txBox="1">
            <a:spLocks noChangeArrowheads="1"/>
          </p:cNvSpPr>
          <p:nvPr/>
        </p:nvSpPr>
        <p:spPr bwMode="auto">
          <a:xfrm>
            <a:off x="7042150" y="1600200"/>
            <a:ext cx="1058863" cy="274638"/>
          </a:xfrm>
          <a:prstGeom prst="rect">
            <a:avLst/>
          </a:prstGeom>
          <a:noFill/>
          <a:ln w="9525">
            <a:noFill/>
            <a:miter lim="800000"/>
            <a:headEnd/>
            <a:tailEnd/>
          </a:ln>
        </p:spPr>
        <p:txBody>
          <a:bodyPr wrap="none">
            <a:prstTxWarp prst="textNoShape">
              <a:avLst/>
            </a:prstTxWarp>
            <a:spAutoFit/>
          </a:bodyPr>
          <a:lstStyle/>
          <a:p>
            <a:r>
              <a:rPr lang="en-GB" sz="1200" b="1"/>
              <a:t>EGF protein</a:t>
            </a:r>
          </a:p>
        </p:txBody>
      </p:sp>
      <p:graphicFrame>
        <p:nvGraphicFramePr>
          <p:cNvPr id="117762" name="Object 26"/>
          <p:cNvGraphicFramePr>
            <a:graphicFrameLocks noChangeAspect="1"/>
          </p:cNvGraphicFramePr>
          <p:nvPr/>
        </p:nvGraphicFramePr>
        <p:xfrm>
          <a:off x="4090988" y="4319588"/>
          <a:ext cx="3148012" cy="1871662"/>
        </p:xfrm>
        <a:graphic>
          <a:graphicData uri="http://schemas.openxmlformats.org/presentationml/2006/ole">
            <mc:AlternateContent xmlns:mc="http://schemas.openxmlformats.org/markup-compatibility/2006">
              <mc:Choice xmlns:v="urn:schemas-microsoft-com:vml" Requires="v">
                <p:oleObj spid="_x0000_s283659" name="CorelDRAW" r:id="rId5" imgW="3148560" imgH="1870920" progId="">
                  <p:embed/>
                </p:oleObj>
              </mc:Choice>
              <mc:Fallback>
                <p:oleObj name="CorelDRAW" r:id="rId5" imgW="3148560" imgH="1870920" progId="">
                  <p:embed/>
                  <p:pic>
                    <p:nvPicPr>
                      <p:cNvPr id="0" name="Object 2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invGray">
                      <a:xfrm>
                        <a:off x="4090988" y="4319588"/>
                        <a:ext cx="3148012" cy="18716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sp>
        <p:nvSpPr>
          <p:cNvPr id="117788" name="Rectangle 27"/>
          <p:cNvSpPr>
            <a:spLocks noChangeArrowheads="1"/>
          </p:cNvSpPr>
          <p:nvPr/>
        </p:nvSpPr>
        <p:spPr bwMode="auto">
          <a:xfrm>
            <a:off x="4276725" y="6157913"/>
            <a:ext cx="590550" cy="184150"/>
          </a:xfrm>
          <a:prstGeom prst="rect">
            <a:avLst/>
          </a:prstGeom>
          <a:noFill/>
          <a:ln w="9525">
            <a:noFill/>
            <a:miter lim="800000"/>
            <a:headEnd/>
            <a:tailEnd/>
          </a:ln>
        </p:spPr>
        <p:txBody>
          <a:bodyPr wrap="none" lIns="0" tIns="0" rIns="0" bIns="0">
            <a:prstTxWarp prst="textNoShape">
              <a:avLst/>
            </a:prstTxWarp>
            <a:spAutoFit/>
          </a:bodyPr>
          <a:lstStyle/>
          <a:p>
            <a:pPr algn="ctr"/>
            <a:r>
              <a:rPr lang="en-GB" sz="1200" b="1"/>
              <a:t>Exon 18</a:t>
            </a:r>
            <a:endParaRPr lang="en-GB" sz="1200"/>
          </a:p>
        </p:txBody>
      </p:sp>
      <p:sp>
        <p:nvSpPr>
          <p:cNvPr id="117789" name="Rectangle 28"/>
          <p:cNvSpPr>
            <a:spLocks noChangeArrowheads="1"/>
          </p:cNvSpPr>
          <p:nvPr/>
        </p:nvSpPr>
        <p:spPr bwMode="auto">
          <a:xfrm>
            <a:off x="5032375" y="6157913"/>
            <a:ext cx="590550" cy="184150"/>
          </a:xfrm>
          <a:prstGeom prst="rect">
            <a:avLst/>
          </a:prstGeom>
          <a:noFill/>
          <a:ln w="9525">
            <a:noFill/>
            <a:miter lim="800000"/>
            <a:headEnd/>
            <a:tailEnd/>
          </a:ln>
        </p:spPr>
        <p:txBody>
          <a:bodyPr wrap="none" lIns="0" tIns="0" rIns="0" bIns="0">
            <a:prstTxWarp prst="textNoShape">
              <a:avLst/>
            </a:prstTxWarp>
            <a:spAutoFit/>
          </a:bodyPr>
          <a:lstStyle/>
          <a:p>
            <a:pPr algn="ctr"/>
            <a:r>
              <a:rPr lang="en-GB" sz="1200" b="1"/>
              <a:t>Exon 19</a:t>
            </a:r>
            <a:endParaRPr lang="en-GB" sz="1200"/>
          </a:p>
        </p:txBody>
      </p:sp>
      <p:sp>
        <p:nvSpPr>
          <p:cNvPr id="117790" name="Rectangle 29"/>
          <p:cNvSpPr>
            <a:spLocks noChangeArrowheads="1"/>
          </p:cNvSpPr>
          <p:nvPr/>
        </p:nvSpPr>
        <p:spPr bwMode="auto">
          <a:xfrm>
            <a:off x="5786438" y="6157913"/>
            <a:ext cx="590550" cy="184150"/>
          </a:xfrm>
          <a:prstGeom prst="rect">
            <a:avLst/>
          </a:prstGeom>
          <a:noFill/>
          <a:ln w="9525">
            <a:noFill/>
            <a:miter lim="800000"/>
            <a:headEnd/>
            <a:tailEnd/>
          </a:ln>
        </p:spPr>
        <p:txBody>
          <a:bodyPr wrap="none" lIns="0" tIns="0" rIns="0" bIns="0">
            <a:prstTxWarp prst="textNoShape">
              <a:avLst/>
            </a:prstTxWarp>
            <a:spAutoFit/>
          </a:bodyPr>
          <a:lstStyle/>
          <a:p>
            <a:pPr algn="ctr"/>
            <a:r>
              <a:rPr lang="en-GB" sz="1200" b="1"/>
              <a:t>Exon 20</a:t>
            </a:r>
            <a:endParaRPr lang="en-GB" sz="1200"/>
          </a:p>
        </p:txBody>
      </p:sp>
      <p:sp>
        <p:nvSpPr>
          <p:cNvPr id="117791" name="Rectangle 30"/>
          <p:cNvSpPr>
            <a:spLocks noChangeArrowheads="1"/>
          </p:cNvSpPr>
          <p:nvPr/>
        </p:nvSpPr>
        <p:spPr bwMode="auto">
          <a:xfrm>
            <a:off x="6537325" y="6157913"/>
            <a:ext cx="590550" cy="184150"/>
          </a:xfrm>
          <a:prstGeom prst="rect">
            <a:avLst/>
          </a:prstGeom>
          <a:noFill/>
          <a:ln w="9525">
            <a:noFill/>
            <a:miter lim="800000"/>
            <a:headEnd/>
            <a:tailEnd/>
          </a:ln>
        </p:spPr>
        <p:txBody>
          <a:bodyPr wrap="none" lIns="0" tIns="0" rIns="0" bIns="0">
            <a:prstTxWarp prst="textNoShape">
              <a:avLst/>
            </a:prstTxWarp>
            <a:spAutoFit/>
          </a:bodyPr>
          <a:lstStyle/>
          <a:p>
            <a:pPr algn="ctr"/>
            <a:r>
              <a:rPr lang="en-GB" sz="1200" b="1"/>
              <a:t>Exon 21</a:t>
            </a:r>
            <a:endParaRPr lang="en-GB" sz="1200"/>
          </a:p>
        </p:txBody>
      </p:sp>
      <p:sp>
        <p:nvSpPr>
          <p:cNvPr id="117792" name="Text Box 31"/>
          <p:cNvSpPr txBox="1">
            <a:spLocks noChangeArrowheads="1"/>
          </p:cNvSpPr>
          <p:nvPr/>
        </p:nvSpPr>
        <p:spPr bwMode="auto">
          <a:xfrm>
            <a:off x="3806825" y="4206875"/>
            <a:ext cx="360363" cy="2032000"/>
          </a:xfrm>
          <a:prstGeom prst="rect">
            <a:avLst/>
          </a:prstGeom>
          <a:noFill/>
          <a:ln w="9525">
            <a:noFill/>
            <a:miter lim="800000"/>
            <a:headEnd/>
            <a:tailEnd/>
          </a:ln>
        </p:spPr>
        <p:txBody>
          <a:bodyPr wrap="none">
            <a:prstTxWarp prst="textNoShape">
              <a:avLst/>
            </a:prstTxWarp>
            <a:spAutoFit/>
          </a:bodyPr>
          <a:lstStyle/>
          <a:p>
            <a:pPr algn="r">
              <a:spcAft>
                <a:spcPct val="90000"/>
              </a:spcAft>
            </a:pPr>
            <a:r>
              <a:rPr lang="en-US" sz="1200" b="1"/>
              <a:t>50</a:t>
            </a:r>
          </a:p>
          <a:p>
            <a:pPr algn="r">
              <a:spcAft>
                <a:spcPct val="90000"/>
              </a:spcAft>
            </a:pPr>
            <a:r>
              <a:rPr lang="en-US" sz="1200" b="1"/>
              <a:t>40</a:t>
            </a:r>
          </a:p>
          <a:p>
            <a:pPr algn="r">
              <a:spcAft>
                <a:spcPct val="90000"/>
              </a:spcAft>
            </a:pPr>
            <a:r>
              <a:rPr lang="en-US" sz="1200" b="1"/>
              <a:t>30</a:t>
            </a:r>
          </a:p>
          <a:p>
            <a:pPr algn="r">
              <a:spcAft>
                <a:spcPct val="90000"/>
              </a:spcAft>
            </a:pPr>
            <a:r>
              <a:rPr lang="en-US" sz="1200" b="1"/>
              <a:t>20</a:t>
            </a:r>
          </a:p>
          <a:p>
            <a:pPr algn="r">
              <a:spcAft>
                <a:spcPct val="90000"/>
              </a:spcAft>
            </a:pPr>
            <a:r>
              <a:rPr lang="en-US" sz="1200" b="1"/>
              <a:t>10</a:t>
            </a:r>
          </a:p>
          <a:p>
            <a:pPr algn="r">
              <a:spcAft>
                <a:spcPct val="90000"/>
              </a:spcAft>
            </a:pPr>
            <a:r>
              <a:rPr lang="en-US" sz="1200" b="1"/>
              <a:t>0</a:t>
            </a:r>
            <a:endParaRPr lang="en-GB" sz="1200" b="1"/>
          </a:p>
        </p:txBody>
      </p:sp>
      <p:sp>
        <p:nvSpPr>
          <p:cNvPr id="117793" name="Rectangle 32"/>
          <p:cNvSpPr>
            <a:spLocks noChangeArrowheads="1"/>
          </p:cNvSpPr>
          <p:nvPr/>
        </p:nvSpPr>
        <p:spPr bwMode="auto">
          <a:xfrm rot="-5400000">
            <a:off x="3206750" y="5137150"/>
            <a:ext cx="992188" cy="185738"/>
          </a:xfrm>
          <a:prstGeom prst="rect">
            <a:avLst/>
          </a:prstGeom>
          <a:noFill/>
          <a:ln w="9525">
            <a:noFill/>
            <a:miter lim="800000"/>
            <a:headEnd/>
            <a:tailEnd/>
          </a:ln>
        </p:spPr>
        <p:txBody>
          <a:bodyPr wrap="none" lIns="0" tIns="0" rIns="0" bIns="0">
            <a:prstTxWarp prst="textNoShape">
              <a:avLst/>
            </a:prstTxWarp>
            <a:spAutoFit/>
          </a:bodyPr>
          <a:lstStyle/>
          <a:p>
            <a:r>
              <a:rPr lang="en-GB" sz="1200" b="1"/>
              <a:t>Incidence (%)</a:t>
            </a:r>
            <a:endParaRPr lang="en-GB" sz="1200"/>
          </a:p>
        </p:txBody>
      </p:sp>
      <p:graphicFrame>
        <p:nvGraphicFramePr>
          <p:cNvPr id="117763" name="Object 33"/>
          <p:cNvGraphicFramePr>
            <a:graphicFrameLocks noChangeAspect="1"/>
          </p:cNvGraphicFramePr>
          <p:nvPr/>
        </p:nvGraphicFramePr>
        <p:xfrm>
          <a:off x="1255713" y="1862138"/>
          <a:ext cx="144462" cy="2154237"/>
        </p:xfrm>
        <a:graphic>
          <a:graphicData uri="http://schemas.openxmlformats.org/presentationml/2006/ole">
            <mc:AlternateContent xmlns:mc="http://schemas.openxmlformats.org/markup-compatibility/2006">
              <mc:Choice xmlns:v="urn:schemas-microsoft-com:vml" Requires="v">
                <p:oleObj spid="_x0000_s283660" name="CorelDRAW" r:id="rId7" imgW="289800" imgH="4298760" progId="">
                  <p:embed/>
                </p:oleObj>
              </mc:Choice>
              <mc:Fallback>
                <p:oleObj name="CorelDRAW" r:id="rId7" imgW="289800" imgH="4298760" progId="">
                  <p:embed/>
                  <p:pic>
                    <p:nvPicPr>
                      <p:cNvPr id="0" name="Object 33"/>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255713" y="1862138"/>
                        <a:ext cx="144462" cy="21542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spTree>
  </p:cSld>
  <p:clrMapOvr>
    <a:masterClrMapping/>
  </p:clrMapOvr>
  <p:transition xmlns:p14="http://schemas.microsoft.com/office/powerpoint/2010/main">
    <p:fade/>
  </p:transition>
  <p:timing>
    <p:tnLst>
      <p:par>
        <p:cTn xmlns:p14="http://schemas.microsoft.com/office/powerpoint/2010/mai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6" name="Rounded Rectangle 35"/>
          <p:cNvSpPr/>
          <p:nvPr/>
        </p:nvSpPr>
        <p:spPr bwMode="auto">
          <a:xfrm>
            <a:off x="4952999" y="1219200"/>
            <a:ext cx="3740151" cy="5218113"/>
          </a:xfrm>
          <a:prstGeom prst="roundRect">
            <a:avLst/>
          </a:prstGeom>
          <a:solidFill>
            <a:schemeClr val="accent1"/>
          </a:solidFill>
          <a:ln w="9525" cap="flat" cmpd="sng" algn="ctr">
            <a:solidFill>
              <a:schemeClr val="tx1"/>
            </a:solidFill>
            <a:prstDash val="solid"/>
            <a:round/>
            <a:headEnd type="none" w="med" len="med"/>
            <a:tailEnd type="none" w="med" len="med"/>
          </a:ln>
          <a:effectLst/>
        </p:spPr>
        <p:txBody>
          <a:bodyPr vert="horz" wrap="none" lIns="90000" tIns="46800" rIns="90000" bIns="46800" numCol="1" rtlCol="0" anchor="ctr"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2000" b="0" i="0" u="none" strike="noStrike" cap="none" normalizeH="0" baseline="0" smtClean="0">
              <a:ln>
                <a:noFill/>
              </a:ln>
              <a:solidFill>
                <a:schemeClr val="bg1"/>
              </a:solidFill>
              <a:effectLst/>
              <a:latin typeface="Arial" pitchFamily="34" charset="0"/>
            </a:endParaRPr>
          </a:p>
        </p:txBody>
      </p:sp>
      <p:graphicFrame>
        <p:nvGraphicFramePr>
          <p:cNvPr id="121858" name="Object 2"/>
          <p:cNvGraphicFramePr>
            <a:graphicFrameLocks/>
          </p:cNvGraphicFramePr>
          <p:nvPr/>
        </p:nvGraphicFramePr>
        <p:xfrm>
          <a:off x="619125" y="2185988"/>
          <a:ext cx="3946525" cy="3257550"/>
        </p:xfrm>
        <a:graphic>
          <a:graphicData uri="http://schemas.openxmlformats.org/presentationml/2006/ole">
            <mc:AlternateContent xmlns:mc="http://schemas.openxmlformats.org/markup-compatibility/2006">
              <mc:Choice xmlns:v="urn:schemas-microsoft-com:vml" Requires="v">
                <p:oleObj spid="_x0000_s285711" name="Chart" r:id="rId4" imgW="3949700" imgH="3251200" progId="MSGraph.Chart.8">
                  <p:embed followColorScheme="full"/>
                </p:oleObj>
              </mc:Choice>
              <mc:Fallback>
                <p:oleObj name="Chart" r:id="rId4" imgW="3949700" imgH="3251200" progId="MSGraph.Chart.8">
                  <p:embed followColorScheme="full"/>
                  <p:pic>
                    <p:nvPicPr>
                      <p:cNvPr id="0" name="Object 2"/>
                      <p:cNvPicPr>
                        <a:picLocks noChangeArrowheads="1"/>
                      </p:cNvPicPr>
                      <p:nvPr/>
                    </p:nvPicPr>
                    <p:blipFill>
                      <a:blip r:embed="rId5">
                        <a:alphaModFix amt="0"/>
                        <a:extLst>
                          <a:ext uri="{28A0092B-C50C-407E-A947-70E740481C1C}">
                            <a14:useLocalDpi xmlns:a14="http://schemas.microsoft.com/office/drawing/2010/main" val="0"/>
                          </a:ext>
                        </a:extLst>
                      </a:blip>
                      <a:srcRect/>
                      <a:stretch>
                        <a:fillRect/>
                      </a:stretch>
                    </p:blipFill>
                    <p:spPr bwMode="auto">
                      <a:xfrm>
                        <a:off x="619125" y="2185988"/>
                        <a:ext cx="3946525" cy="3257550"/>
                      </a:xfrm>
                      <a:prstGeom prst="rect">
                        <a:avLst/>
                      </a:prstGeom>
                      <a:solidFill>
                        <a:schemeClr val="accent1">
                          <a:alpha val="0"/>
                        </a:schemeClr>
                      </a:solidFill>
                    </p:spPr>
                  </p:pic>
                </p:oleObj>
              </mc:Fallback>
            </mc:AlternateContent>
          </a:graphicData>
        </a:graphic>
      </p:graphicFrame>
      <p:graphicFrame>
        <p:nvGraphicFramePr>
          <p:cNvPr id="121859" name="Object 3"/>
          <p:cNvGraphicFramePr>
            <a:graphicFrameLocks noChangeAspect="1"/>
          </p:cNvGraphicFramePr>
          <p:nvPr/>
        </p:nvGraphicFramePr>
        <p:xfrm>
          <a:off x="5583238" y="1585913"/>
          <a:ext cx="2765425" cy="1865312"/>
        </p:xfrm>
        <a:graphic>
          <a:graphicData uri="http://schemas.openxmlformats.org/presentationml/2006/ole">
            <mc:AlternateContent xmlns:mc="http://schemas.openxmlformats.org/markup-compatibility/2006">
              <mc:Choice xmlns:v="urn:schemas-microsoft-com:vml" Requires="v">
                <p:oleObj spid="_x0000_s285712" name="CorelDRAW" r:id="rId6" imgW="2764800" imgH="1864800" progId="">
                  <p:embed/>
                </p:oleObj>
              </mc:Choice>
              <mc:Fallback>
                <p:oleObj name="CorelDRAW" r:id="rId6" imgW="2764800" imgH="1864800" progId="">
                  <p:embed/>
                  <p:pic>
                    <p:nvPicPr>
                      <p:cNvPr id="0" name="Object 3"/>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invGray">
                      <a:xfrm>
                        <a:off x="5583238" y="1585913"/>
                        <a:ext cx="2765425" cy="18653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sp>
        <p:nvSpPr>
          <p:cNvPr id="163845" name="Rectangle 3"/>
          <p:cNvSpPr>
            <a:spLocks noGrp="1" noChangeArrowheads="1"/>
          </p:cNvSpPr>
          <p:nvPr>
            <p:ph type="title"/>
          </p:nvPr>
        </p:nvSpPr>
        <p:spPr/>
        <p:txBody>
          <a:bodyPr/>
          <a:lstStyle/>
          <a:p>
            <a:pPr eaLnBrk="1" hangingPunct="1">
              <a:defRPr/>
            </a:pPr>
            <a:r>
              <a:rPr lang="en-GB"/>
              <a:t>Exceptional outcomes with erlotinib in </a:t>
            </a:r>
            <a:r>
              <a:rPr lang="en-GB" i="1"/>
              <a:t>EGFR </a:t>
            </a:r>
            <a:r>
              <a:rPr lang="en-GB"/>
              <a:t>mutation +ve NSCLC (SLCG)</a:t>
            </a:r>
          </a:p>
        </p:txBody>
      </p:sp>
      <p:sp>
        <p:nvSpPr>
          <p:cNvPr id="121862" name="Rectangle 87"/>
          <p:cNvSpPr>
            <a:spLocks noChangeArrowheads="1"/>
          </p:cNvSpPr>
          <p:nvPr/>
        </p:nvSpPr>
        <p:spPr bwMode="auto">
          <a:xfrm>
            <a:off x="6356350" y="1879600"/>
            <a:ext cx="2336800" cy="215444"/>
          </a:xfrm>
          <a:prstGeom prst="rect">
            <a:avLst/>
          </a:prstGeom>
          <a:noFill/>
          <a:ln w="25400">
            <a:noFill/>
            <a:miter lim="800000"/>
            <a:headEnd/>
            <a:tailEnd/>
          </a:ln>
        </p:spPr>
        <p:txBody>
          <a:bodyPr lIns="0" tIns="0" rIns="0" bIns="0" anchor="ctr" anchorCtr="1">
            <a:prstTxWarp prst="textNoShape">
              <a:avLst/>
            </a:prstTxWarp>
            <a:spAutoFit/>
          </a:bodyPr>
          <a:lstStyle/>
          <a:p>
            <a:pPr marL="269875" indent="-269875" algn="ctr" eaLnBrk="0" hangingPunct="0">
              <a:spcBef>
                <a:spcPct val="20000"/>
              </a:spcBef>
              <a:buClr>
                <a:schemeClr val="tx2"/>
              </a:buClr>
              <a:buSzPct val="90000"/>
              <a:buFont typeface="Wingdings" charset="2"/>
              <a:buNone/>
            </a:pPr>
            <a:r>
              <a:rPr lang="en-GB" sz="1400" b="1">
                <a:solidFill>
                  <a:schemeClr val="bg1"/>
                </a:solidFill>
              </a:rPr>
              <a:t>Median PFS=14 months</a:t>
            </a:r>
          </a:p>
        </p:txBody>
      </p:sp>
      <p:sp>
        <p:nvSpPr>
          <p:cNvPr id="121863" name="Rectangle 49"/>
          <p:cNvSpPr>
            <a:spLocks noChangeArrowheads="1"/>
          </p:cNvSpPr>
          <p:nvPr/>
        </p:nvSpPr>
        <p:spPr bwMode="auto">
          <a:xfrm>
            <a:off x="179388" y="6477000"/>
            <a:ext cx="2203450" cy="304800"/>
          </a:xfrm>
          <a:prstGeom prst="rect">
            <a:avLst/>
          </a:prstGeom>
          <a:noFill/>
          <a:ln w="9525">
            <a:noFill/>
            <a:miter lim="800000"/>
            <a:headEnd/>
            <a:tailEnd/>
          </a:ln>
        </p:spPr>
        <p:txBody>
          <a:bodyPr wrap="none">
            <a:prstTxWarp prst="textNoShape">
              <a:avLst/>
            </a:prstTxWarp>
            <a:spAutoFit/>
          </a:bodyPr>
          <a:lstStyle/>
          <a:p>
            <a:pPr algn="ctr" eaLnBrk="0" hangingPunct="0">
              <a:spcBef>
                <a:spcPct val="50000"/>
              </a:spcBef>
            </a:pPr>
            <a:r>
              <a:rPr lang="en-US" sz="1400" b="1" dirty="0" err="1">
                <a:ea typeface="Arial" charset="0"/>
                <a:cs typeface="Arial" charset="0"/>
              </a:rPr>
              <a:t>Rosell</a:t>
            </a:r>
            <a:r>
              <a:rPr lang="en-US" sz="1400" b="1" dirty="0">
                <a:ea typeface="Arial" charset="0"/>
                <a:cs typeface="Arial" charset="0"/>
              </a:rPr>
              <a:t>, et al. NEJM 2009</a:t>
            </a:r>
          </a:p>
        </p:txBody>
      </p:sp>
      <p:sp>
        <p:nvSpPr>
          <p:cNvPr id="121864" name="Text Box 15"/>
          <p:cNvSpPr txBox="1">
            <a:spLocks noChangeArrowheads="1"/>
          </p:cNvSpPr>
          <p:nvPr/>
        </p:nvSpPr>
        <p:spPr bwMode="auto">
          <a:xfrm>
            <a:off x="5228972" y="1460500"/>
            <a:ext cx="438404" cy="2095958"/>
          </a:xfrm>
          <a:prstGeom prst="rect">
            <a:avLst/>
          </a:prstGeom>
          <a:noFill/>
          <a:ln w="9525">
            <a:noFill/>
            <a:miter lim="800000"/>
            <a:headEnd/>
            <a:tailEnd/>
          </a:ln>
        </p:spPr>
        <p:txBody>
          <a:bodyPr wrap="none">
            <a:prstTxWarp prst="textNoShape">
              <a:avLst/>
            </a:prstTxWarp>
            <a:spAutoFit/>
          </a:bodyPr>
          <a:lstStyle/>
          <a:p>
            <a:pPr algn="r" eaLnBrk="0" hangingPunct="0">
              <a:spcAft>
                <a:spcPct val="66000"/>
              </a:spcAft>
            </a:pPr>
            <a:r>
              <a:rPr lang="en-GB" sz="1400" b="1">
                <a:solidFill>
                  <a:schemeClr val="bg1"/>
                </a:solidFill>
              </a:rPr>
              <a:t>1.0</a:t>
            </a:r>
          </a:p>
          <a:p>
            <a:pPr algn="r" eaLnBrk="0" hangingPunct="0">
              <a:spcAft>
                <a:spcPct val="66000"/>
              </a:spcAft>
            </a:pPr>
            <a:r>
              <a:rPr lang="en-GB" sz="1400" b="1">
                <a:solidFill>
                  <a:schemeClr val="bg1"/>
                </a:solidFill>
              </a:rPr>
              <a:t>0.8</a:t>
            </a:r>
          </a:p>
          <a:p>
            <a:pPr algn="r" eaLnBrk="0" hangingPunct="0">
              <a:spcAft>
                <a:spcPct val="66000"/>
              </a:spcAft>
            </a:pPr>
            <a:r>
              <a:rPr lang="en-GB" sz="1400" b="1">
                <a:solidFill>
                  <a:schemeClr val="bg1"/>
                </a:solidFill>
              </a:rPr>
              <a:t>0.6</a:t>
            </a:r>
          </a:p>
          <a:p>
            <a:pPr algn="r" eaLnBrk="0" hangingPunct="0">
              <a:spcAft>
                <a:spcPct val="66000"/>
              </a:spcAft>
            </a:pPr>
            <a:r>
              <a:rPr lang="en-GB" sz="1400" b="1">
                <a:solidFill>
                  <a:schemeClr val="bg1"/>
                </a:solidFill>
              </a:rPr>
              <a:t>0.4</a:t>
            </a:r>
          </a:p>
          <a:p>
            <a:pPr algn="r" eaLnBrk="0" hangingPunct="0">
              <a:spcAft>
                <a:spcPct val="66000"/>
              </a:spcAft>
            </a:pPr>
            <a:r>
              <a:rPr lang="en-GB" sz="1400" b="1">
                <a:solidFill>
                  <a:schemeClr val="bg1"/>
                </a:solidFill>
              </a:rPr>
              <a:t>0.2</a:t>
            </a:r>
          </a:p>
          <a:p>
            <a:pPr algn="r" eaLnBrk="0" hangingPunct="0">
              <a:spcAft>
                <a:spcPct val="66000"/>
              </a:spcAft>
            </a:pPr>
            <a:r>
              <a:rPr lang="en-GB" sz="1400" b="1">
                <a:solidFill>
                  <a:schemeClr val="bg1"/>
                </a:solidFill>
              </a:rPr>
              <a:t>0</a:t>
            </a:r>
          </a:p>
        </p:txBody>
      </p:sp>
      <p:sp>
        <p:nvSpPr>
          <p:cNvPr id="121865" name="Text Box 16"/>
          <p:cNvSpPr txBox="1">
            <a:spLocks noChangeArrowheads="1"/>
          </p:cNvSpPr>
          <p:nvPr/>
        </p:nvSpPr>
        <p:spPr bwMode="auto">
          <a:xfrm rot="-5400000">
            <a:off x="4354708" y="2309119"/>
            <a:ext cx="1501383" cy="307777"/>
          </a:xfrm>
          <a:prstGeom prst="rect">
            <a:avLst/>
          </a:prstGeom>
          <a:noFill/>
          <a:ln w="9525">
            <a:noFill/>
            <a:miter lim="800000"/>
            <a:headEnd/>
            <a:tailEnd/>
          </a:ln>
        </p:spPr>
        <p:txBody>
          <a:bodyPr wrap="none">
            <a:prstTxWarp prst="textNoShape">
              <a:avLst/>
            </a:prstTxWarp>
            <a:spAutoFit/>
          </a:bodyPr>
          <a:lstStyle/>
          <a:p>
            <a:pPr algn="ctr" eaLnBrk="0" hangingPunct="0"/>
            <a:r>
              <a:rPr lang="en-GB" sz="1400" b="1">
                <a:solidFill>
                  <a:schemeClr val="bg1"/>
                </a:solidFill>
              </a:rPr>
              <a:t>PFS probability</a:t>
            </a:r>
          </a:p>
        </p:txBody>
      </p:sp>
      <p:sp>
        <p:nvSpPr>
          <p:cNvPr id="121866" name="Text Box 17"/>
          <p:cNvSpPr txBox="1">
            <a:spLocks noChangeArrowheads="1"/>
          </p:cNvSpPr>
          <p:nvPr/>
        </p:nvSpPr>
        <p:spPr bwMode="auto">
          <a:xfrm>
            <a:off x="5326063" y="3402013"/>
            <a:ext cx="3416300" cy="304800"/>
          </a:xfrm>
          <a:prstGeom prst="rect">
            <a:avLst/>
          </a:prstGeom>
          <a:noFill/>
          <a:ln w="9525">
            <a:noFill/>
            <a:miter lim="800000"/>
            <a:headEnd/>
            <a:tailEnd/>
          </a:ln>
        </p:spPr>
        <p:txBody>
          <a:bodyPr>
            <a:prstTxWarp prst="textNoShape">
              <a:avLst/>
            </a:prstTxWarp>
            <a:spAutoFit/>
          </a:bodyPr>
          <a:lstStyle/>
          <a:p>
            <a:pPr algn="ctr" eaLnBrk="0" hangingPunct="0">
              <a:tabLst>
                <a:tab pos="573088" algn="ctr"/>
                <a:tab pos="1108075" algn="ctr"/>
                <a:tab pos="1635125" algn="ctr"/>
                <a:tab pos="2163763" algn="ctr"/>
                <a:tab pos="2690813" algn="ctr"/>
              </a:tabLst>
            </a:pPr>
            <a:r>
              <a:rPr lang="en-US" sz="1400" b="1">
                <a:solidFill>
                  <a:schemeClr val="bg1"/>
                </a:solidFill>
              </a:rPr>
              <a:t>0	10	20	30	40	50</a:t>
            </a:r>
            <a:endParaRPr lang="en-GB" sz="1400" b="1">
              <a:solidFill>
                <a:schemeClr val="bg1"/>
              </a:solidFill>
            </a:endParaRPr>
          </a:p>
        </p:txBody>
      </p:sp>
      <p:sp>
        <p:nvSpPr>
          <p:cNvPr id="121867" name="Text Box 18"/>
          <p:cNvSpPr txBox="1">
            <a:spLocks noChangeArrowheads="1"/>
          </p:cNvSpPr>
          <p:nvPr/>
        </p:nvSpPr>
        <p:spPr bwMode="auto">
          <a:xfrm>
            <a:off x="6329363" y="3613150"/>
            <a:ext cx="1404937" cy="3048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b="1">
                <a:solidFill>
                  <a:schemeClr val="bg1"/>
                </a:solidFill>
              </a:rPr>
              <a:t>Time (months)</a:t>
            </a:r>
            <a:endParaRPr lang="en-GB" sz="1400" b="1">
              <a:solidFill>
                <a:schemeClr val="bg1"/>
              </a:solidFill>
            </a:endParaRPr>
          </a:p>
        </p:txBody>
      </p:sp>
      <p:graphicFrame>
        <p:nvGraphicFramePr>
          <p:cNvPr id="121860" name="Object 4"/>
          <p:cNvGraphicFramePr>
            <a:graphicFrameLocks noChangeAspect="1"/>
          </p:cNvGraphicFramePr>
          <p:nvPr/>
        </p:nvGraphicFramePr>
        <p:xfrm>
          <a:off x="5583238" y="3968750"/>
          <a:ext cx="2765425" cy="1865313"/>
        </p:xfrm>
        <a:graphic>
          <a:graphicData uri="http://schemas.openxmlformats.org/presentationml/2006/ole">
            <mc:AlternateContent xmlns:mc="http://schemas.openxmlformats.org/markup-compatibility/2006">
              <mc:Choice xmlns:v="urn:schemas-microsoft-com:vml" Requires="v">
                <p:oleObj spid="_x0000_s285713" name="CorelDRAW" r:id="rId8" imgW="2764800" imgH="1864800" progId="">
                  <p:embed/>
                </p:oleObj>
              </mc:Choice>
              <mc:Fallback>
                <p:oleObj name="CorelDRAW" r:id="rId8" imgW="2764800" imgH="1864800" progId="">
                  <p:embed/>
                  <p:pic>
                    <p:nvPicPr>
                      <p:cNvPr id="0" name="Object 4"/>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invGray">
                      <a:xfrm>
                        <a:off x="5583238" y="3968750"/>
                        <a:ext cx="2765425" cy="18653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sp>
        <p:nvSpPr>
          <p:cNvPr id="121868" name="Rectangle 87"/>
          <p:cNvSpPr>
            <a:spLocks noChangeArrowheads="1"/>
          </p:cNvSpPr>
          <p:nvPr/>
        </p:nvSpPr>
        <p:spPr bwMode="auto">
          <a:xfrm>
            <a:off x="6356350" y="4203700"/>
            <a:ext cx="2336800" cy="215444"/>
          </a:xfrm>
          <a:prstGeom prst="rect">
            <a:avLst/>
          </a:prstGeom>
          <a:noFill/>
          <a:ln w="25400">
            <a:noFill/>
            <a:miter lim="800000"/>
            <a:headEnd/>
            <a:tailEnd/>
          </a:ln>
        </p:spPr>
        <p:txBody>
          <a:bodyPr lIns="0" tIns="0" rIns="0" bIns="0" anchor="ctr" anchorCtr="1">
            <a:prstTxWarp prst="textNoShape">
              <a:avLst/>
            </a:prstTxWarp>
            <a:spAutoFit/>
          </a:bodyPr>
          <a:lstStyle/>
          <a:p>
            <a:pPr marL="269875" indent="-269875" algn="ctr" eaLnBrk="0" hangingPunct="0">
              <a:spcBef>
                <a:spcPct val="20000"/>
              </a:spcBef>
              <a:buClr>
                <a:schemeClr val="tx2"/>
              </a:buClr>
              <a:buSzPct val="90000"/>
              <a:buFont typeface="Wingdings" charset="2"/>
              <a:buNone/>
            </a:pPr>
            <a:r>
              <a:rPr lang="en-GB" sz="1400" b="1">
                <a:solidFill>
                  <a:schemeClr val="bg1"/>
                </a:solidFill>
              </a:rPr>
              <a:t>Median OS=27 months</a:t>
            </a:r>
          </a:p>
        </p:txBody>
      </p:sp>
      <p:sp>
        <p:nvSpPr>
          <p:cNvPr id="121869" name="Text Box 21"/>
          <p:cNvSpPr txBox="1">
            <a:spLocks noChangeArrowheads="1"/>
          </p:cNvSpPr>
          <p:nvPr/>
        </p:nvSpPr>
        <p:spPr bwMode="auto">
          <a:xfrm>
            <a:off x="5228972" y="3843338"/>
            <a:ext cx="438404" cy="2095958"/>
          </a:xfrm>
          <a:prstGeom prst="rect">
            <a:avLst/>
          </a:prstGeom>
          <a:noFill/>
          <a:ln w="9525">
            <a:noFill/>
            <a:miter lim="800000"/>
            <a:headEnd/>
            <a:tailEnd/>
          </a:ln>
        </p:spPr>
        <p:txBody>
          <a:bodyPr wrap="none">
            <a:prstTxWarp prst="textNoShape">
              <a:avLst/>
            </a:prstTxWarp>
            <a:spAutoFit/>
          </a:bodyPr>
          <a:lstStyle/>
          <a:p>
            <a:pPr algn="r" eaLnBrk="0" hangingPunct="0">
              <a:spcAft>
                <a:spcPct val="66000"/>
              </a:spcAft>
            </a:pPr>
            <a:r>
              <a:rPr lang="en-GB" sz="1400" b="1">
                <a:solidFill>
                  <a:schemeClr val="bg1"/>
                </a:solidFill>
              </a:rPr>
              <a:t>1.0</a:t>
            </a:r>
          </a:p>
          <a:p>
            <a:pPr algn="r" eaLnBrk="0" hangingPunct="0">
              <a:spcAft>
                <a:spcPct val="66000"/>
              </a:spcAft>
            </a:pPr>
            <a:r>
              <a:rPr lang="en-GB" sz="1400" b="1">
                <a:solidFill>
                  <a:schemeClr val="bg1"/>
                </a:solidFill>
              </a:rPr>
              <a:t>0.8</a:t>
            </a:r>
          </a:p>
          <a:p>
            <a:pPr algn="r" eaLnBrk="0" hangingPunct="0">
              <a:spcAft>
                <a:spcPct val="66000"/>
              </a:spcAft>
            </a:pPr>
            <a:r>
              <a:rPr lang="en-GB" sz="1400" b="1">
                <a:solidFill>
                  <a:schemeClr val="bg1"/>
                </a:solidFill>
              </a:rPr>
              <a:t>0.6</a:t>
            </a:r>
          </a:p>
          <a:p>
            <a:pPr algn="r" eaLnBrk="0" hangingPunct="0">
              <a:spcAft>
                <a:spcPct val="66000"/>
              </a:spcAft>
            </a:pPr>
            <a:r>
              <a:rPr lang="en-GB" sz="1400" b="1">
                <a:solidFill>
                  <a:schemeClr val="bg1"/>
                </a:solidFill>
              </a:rPr>
              <a:t>0.4</a:t>
            </a:r>
          </a:p>
          <a:p>
            <a:pPr algn="r" eaLnBrk="0" hangingPunct="0">
              <a:spcAft>
                <a:spcPct val="66000"/>
              </a:spcAft>
            </a:pPr>
            <a:r>
              <a:rPr lang="en-GB" sz="1400" b="1">
                <a:solidFill>
                  <a:schemeClr val="bg1"/>
                </a:solidFill>
              </a:rPr>
              <a:t>0.2</a:t>
            </a:r>
          </a:p>
          <a:p>
            <a:pPr algn="r" eaLnBrk="0" hangingPunct="0">
              <a:spcAft>
                <a:spcPct val="66000"/>
              </a:spcAft>
            </a:pPr>
            <a:r>
              <a:rPr lang="en-GB" sz="1400" b="1">
                <a:solidFill>
                  <a:schemeClr val="bg1"/>
                </a:solidFill>
              </a:rPr>
              <a:t>0</a:t>
            </a:r>
          </a:p>
        </p:txBody>
      </p:sp>
      <p:sp>
        <p:nvSpPr>
          <p:cNvPr id="121870" name="Text Box 22"/>
          <p:cNvSpPr txBox="1">
            <a:spLocks noChangeArrowheads="1"/>
          </p:cNvSpPr>
          <p:nvPr/>
        </p:nvSpPr>
        <p:spPr bwMode="auto">
          <a:xfrm rot="-5400000">
            <a:off x="4399593" y="4691956"/>
            <a:ext cx="1411614" cy="307777"/>
          </a:xfrm>
          <a:prstGeom prst="rect">
            <a:avLst/>
          </a:prstGeom>
          <a:noFill/>
          <a:ln w="9525">
            <a:noFill/>
            <a:miter lim="800000"/>
            <a:headEnd/>
            <a:tailEnd/>
          </a:ln>
        </p:spPr>
        <p:txBody>
          <a:bodyPr wrap="none">
            <a:prstTxWarp prst="textNoShape">
              <a:avLst/>
            </a:prstTxWarp>
            <a:spAutoFit/>
          </a:bodyPr>
          <a:lstStyle/>
          <a:p>
            <a:pPr algn="ctr" eaLnBrk="0" hangingPunct="0"/>
            <a:r>
              <a:rPr lang="en-GB" sz="1400" b="1">
                <a:solidFill>
                  <a:schemeClr val="bg1"/>
                </a:solidFill>
              </a:rPr>
              <a:t>OS probability</a:t>
            </a:r>
          </a:p>
        </p:txBody>
      </p:sp>
      <p:sp>
        <p:nvSpPr>
          <p:cNvPr id="121871" name="Text Box 23"/>
          <p:cNvSpPr txBox="1">
            <a:spLocks noChangeArrowheads="1"/>
          </p:cNvSpPr>
          <p:nvPr/>
        </p:nvSpPr>
        <p:spPr bwMode="auto">
          <a:xfrm>
            <a:off x="5326063" y="5784850"/>
            <a:ext cx="3416300" cy="304800"/>
          </a:xfrm>
          <a:prstGeom prst="rect">
            <a:avLst/>
          </a:prstGeom>
          <a:noFill/>
          <a:ln w="9525">
            <a:noFill/>
            <a:miter lim="800000"/>
            <a:headEnd/>
            <a:tailEnd/>
          </a:ln>
        </p:spPr>
        <p:txBody>
          <a:bodyPr>
            <a:prstTxWarp prst="textNoShape">
              <a:avLst/>
            </a:prstTxWarp>
            <a:spAutoFit/>
          </a:bodyPr>
          <a:lstStyle/>
          <a:p>
            <a:pPr algn="ctr" eaLnBrk="0" hangingPunct="0">
              <a:tabLst>
                <a:tab pos="573088" algn="ctr"/>
                <a:tab pos="1108075" algn="ctr"/>
                <a:tab pos="1635125" algn="ctr"/>
                <a:tab pos="2163763" algn="ctr"/>
                <a:tab pos="2690813" algn="ctr"/>
              </a:tabLst>
            </a:pPr>
            <a:r>
              <a:rPr lang="en-US" sz="1400" b="1">
                <a:solidFill>
                  <a:schemeClr val="bg1"/>
                </a:solidFill>
              </a:rPr>
              <a:t>0	10	20	30	40	50</a:t>
            </a:r>
            <a:endParaRPr lang="en-GB" sz="1400" b="1">
              <a:solidFill>
                <a:schemeClr val="bg1"/>
              </a:solidFill>
            </a:endParaRPr>
          </a:p>
        </p:txBody>
      </p:sp>
      <p:sp>
        <p:nvSpPr>
          <p:cNvPr id="121872" name="Text Box 24"/>
          <p:cNvSpPr txBox="1">
            <a:spLocks noChangeArrowheads="1"/>
          </p:cNvSpPr>
          <p:nvPr/>
        </p:nvSpPr>
        <p:spPr bwMode="auto">
          <a:xfrm>
            <a:off x="6329363" y="6015038"/>
            <a:ext cx="1404937" cy="3048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b="1">
                <a:solidFill>
                  <a:schemeClr val="bg1"/>
                </a:solidFill>
              </a:rPr>
              <a:t>Time (months)</a:t>
            </a:r>
            <a:endParaRPr lang="en-GB" sz="1400" b="1">
              <a:solidFill>
                <a:schemeClr val="bg1"/>
              </a:solidFill>
            </a:endParaRPr>
          </a:p>
        </p:txBody>
      </p:sp>
      <p:sp>
        <p:nvSpPr>
          <p:cNvPr id="121873" name="Text Box 17"/>
          <p:cNvSpPr txBox="1">
            <a:spLocks noChangeArrowheads="1"/>
          </p:cNvSpPr>
          <p:nvPr/>
        </p:nvSpPr>
        <p:spPr bwMode="auto">
          <a:xfrm rot="-5400000">
            <a:off x="-708818" y="3442494"/>
            <a:ext cx="2519362" cy="336550"/>
          </a:xfrm>
          <a:prstGeom prst="rect">
            <a:avLst/>
          </a:prstGeom>
          <a:noFill/>
          <a:ln w="9525">
            <a:noFill/>
            <a:miter lim="800000"/>
            <a:headEnd/>
            <a:tailEnd/>
          </a:ln>
        </p:spPr>
        <p:txBody>
          <a:bodyPr>
            <a:prstTxWarp prst="textNoShape">
              <a:avLst/>
            </a:prstTxWarp>
            <a:spAutoFit/>
          </a:bodyPr>
          <a:lstStyle/>
          <a:p>
            <a:pPr algn="ctr"/>
            <a:r>
              <a:rPr lang="en-GB" sz="1600" b="1"/>
              <a:t>Patients (%)</a:t>
            </a:r>
          </a:p>
        </p:txBody>
      </p:sp>
      <p:sp>
        <p:nvSpPr>
          <p:cNvPr id="121874" name="Text Box 18"/>
          <p:cNvSpPr txBox="1">
            <a:spLocks noChangeArrowheads="1"/>
          </p:cNvSpPr>
          <p:nvPr/>
        </p:nvSpPr>
        <p:spPr bwMode="auto">
          <a:xfrm>
            <a:off x="671513" y="2133600"/>
            <a:ext cx="565150" cy="2970213"/>
          </a:xfrm>
          <a:prstGeom prst="rect">
            <a:avLst/>
          </a:prstGeom>
          <a:noFill/>
          <a:ln w="9525">
            <a:noFill/>
            <a:miter lim="800000"/>
            <a:headEnd/>
            <a:tailEnd/>
          </a:ln>
        </p:spPr>
        <p:txBody>
          <a:bodyPr wrap="none">
            <a:prstTxWarp prst="textNoShape">
              <a:avLst/>
            </a:prstTxWarp>
            <a:spAutoFit/>
          </a:bodyPr>
          <a:lstStyle/>
          <a:p>
            <a:pPr algn="r">
              <a:spcAft>
                <a:spcPct val="137000"/>
              </a:spcAft>
            </a:pPr>
            <a:r>
              <a:rPr lang="en-US" b="1"/>
              <a:t>100</a:t>
            </a:r>
          </a:p>
          <a:p>
            <a:pPr algn="r">
              <a:spcAft>
                <a:spcPct val="137000"/>
              </a:spcAft>
            </a:pPr>
            <a:r>
              <a:rPr lang="en-US" b="1"/>
              <a:t>75</a:t>
            </a:r>
          </a:p>
          <a:p>
            <a:pPr algn="r">
              <a:spcAft>
                <a:spcPct val="137000"/>
              </a:spcAft>
            </a:pPr>
            <a:r>
              <a:rPr lang="en-US" b="1"/>
              <a:t>50</a:t>
            </a:r>
          </a:p>
          <a:p>
            <a:pPr algn="r">
              <a:spcAft>
                <a:spcPct val="137000"/>
              </a:spcAft>
            </a:pPr>
            <a:r>
              <a:rPr lang="en-US" b="1"/>
              <a:t>25</a:t>
            </a:r>
          </a:p>
          <a:p>
            <a:pPr algn="r">
              <a:spcAft>
                <a:spcPct val="137000"/>
              </a:spcAft>
            </a:pPr>
            <a:r>
              <a:rPr lang="en-US" b="1"/>
              <a:t>0</a:t>
            </a:r>
            <a:endParaRPr lang="en-GB" b="1"/>
          </a:p>
        </p:txBody>
      </p:sp>
      <p:sp>
        <p:nvSpPr>
          <p:cNvPr id="121875" name="Rectangle 19"/>
          <p:cNvSpPr>
            <a:spLocks noChangeArrowheads="1"/>
          </p:cNvSpPr>
          <p:nvPr/>
        </p:nvSpPr>
        <p:spPr bwMode="auto">
          <a:xfrm>
            <a:off x="2251075" y="2589213"/>
            <a:ext cx="1252538" cy="1273175"/>
          </a:xfrm>
          <a:prstGeom prst="rect">
            <a:avLst/>
          </a:prstGeom>
          <a:gradFill rotWithShape="1">
            <a:gsLst>
              <a:gs pos="0">
                <a:srgbClr val="EA557F"/>
              </a:gs>
              <a:gs pos="100000">
                <a:srgbClr val="E31952"/>
              </a:gs>
            </a:gsLst>
            <a:lin ang="5400000" scaled="1"/>
          </a:gradFill>
          <a:ln w="9525">
            <a:noFill/>
            <a:miter lim="800000"/>
            <a:headEnd/>
            <a:tailEnd/>
          </a:ln>
        </p:spPr>
        <p:txBody>
          <a:bodyPr wrap="none" anchor="ctr">
            <a:prstTxWarp prst="textNoShape">
              <a:avLst/>
            </a:prstTxWarp>
          </a:bodyPr>
          <a:lstStyle/>
          <a:p>
            <a:pPr algn="ctr" eaLnBrk="0" hangingPunct="0"/>
            <a:endParaRPr lang="es-ES" b="1"/>
          </a:p>
        </p:txBody>
      </p:sp>
      <p:sp>
        <p:nvSpPr>
          <p:cNvPr id="121876" name="Text Box 20"/>
          <p:cNvSpPr txBox="1">
            <a:spLocks noChangeArrowheads="1"/>
          </p:cNvSpPr>
          <p:nvPr/>
        </p:nvSpPr>
        <p:spPr bwMode="auto">
          <a:xfrm>
            <a:off x="2314575" y="2652713"/>
            <a:ext cx="1130300" cy="366712"/>
          </a:xfrm>
          <a:prstGeom prst="rect">
            <a:avLst/>
          </a:prstGeom>
          <a:noFill/>
          <a:ln w="9525">
            <a:noFill/>
            <a:miter lim="800000"/>
            <a:headEnd/>
            <a:tailEnd/>
          </a:ln>
        </p:spPr>
        <p:txBody>
          <a:bodyPr>
            <a:prstTxWarp prst="textNoShape">
              <a:avLst/>
            </a:prstTxWarp>
            <a:spAutoFit/>
          </a:bodyPr>
          <a:lstStyle/>
          <a:p>
            <a:pPr algn="ctr"/>
            <a:r>
              <a:rPr lang="en-GB" b="1"/>
              <a:t>SD</a:t>
            </a:r>
          </a:p>
        </p:txBody>
      </p:sp>
      <p:sp>
        <p:nvSpPr>
          <p:cNvPr id="121877" name="Rectangle 21"/>
          <p:cNvSpPr>
            <a:spLocks noChangeArrowheads="1"/>
          </p:cNvSpPr>
          <p:nvPr/>
        </p:nvSpPr>
        <p:spPr bwMode="auto">
          <a:xfrm>
            <a:off x="2251075" y="3851275"/>
            <a:ext cx="1252538" cy="1058863"/>
          </a:xfrm>
          <a:prstGeom prst="rect">
            <a:avLst/>
          </a:prstGeom>
          <a:gradFill rotWithShape="1">
            <a:gsLst>
              <a:gs pos="0">
                <a:srgbClr val="E31952"/>
              </a:gs>
              <a:gs pos="100000">
                <a:srgbClr val="690C26"/>
              </a:gs>
            </a:gsLst>
            <a:lin ang="5400000" scaled="1"/>
          </a:gradFill>
          <a:ln w="9525">
            <a:noFill/>
            <a:miter lim="800000"/>
            <a:headEnd/>
            <a:tailEnd/>
          </a:ln>
        </p:spPr>
        <p:txBody>
          <a:bodyPr wrap="none" anchor="ctr">
            <a:prstTxWarp prst="textNoShape">
              <a:avLst/>
            </a:prstTxWarp>
          </a:bodyPr>
          <a:lstStyle/>
          <a:p>
            <a:pPr algn="ctr" eaLnBrk="0" hangingPunct="0"/>
            <a:endParaRPr lang="es-ES" b="1"/>
          </a:p>
        </p:txBody>
      </p:sp>
      <p:sp>
        <p:nvSpPr>
          <p:cNvPr id="121878" name="Text Box 22"/>
          <p:cNvSpPr txBox="1">
            <a:spLocks noChangeArrowheads="1"/>
          </p:cNvSpPr>
          <p:nvPr/>
        </p:nvSpPr>
        <p:spPr bwMode="auto">
          <a:xfrm>
            <a:off x="2314575" y="3638550"/>
            <a:ext cx="1130300" cy="366713"/>
          </a:xfrm>
          <a:prstGeom prst="rect">
            <a:avLst/>
          </a:prstGeom>
          <a:noFill/>
          <a:ln w="9525">
            <a:noFill/>
            <a:miter lim="800000"/>
            <a:headEnd/>
            <a:tailEnd/>
          </a:ln>
        </p:spPr>
        <p:txBody>
          <a:bodyPr>
            <a:prstTxWarp prst="textNoShape">
              <a:avLst/>
            </a:prstTxWarp>
            <a:spAutoFit/>
          </a:bodyPr>
          <a:lstStyle/>
          <a:p>
            <a:pPr algn="ctr"/>
            <a:r>
              <a:rPr lang="en-GB" b="1"/>
              <a:t>PR</a:t>
            </a:r>
          </a:p>
        </p:txBody>
      </p:sp>
      <p:sp>
        <p:nvSpPr>
          <p:cNvPr id="121879" name="Text Box 23"/>
          <p:cNvSpPr txBox="1">
            <a:spLocks noChangeArrowheads="1"/>
          </p:cNvSpPr>
          <p:nvPr/>
        </p:nvSpPr>
        <p:spPr bwMode="auto">
          <a:xfrm>
            <a:off x="2306638" y="4576763"/>
            <a:ext cx="1158875" cy="366712"/>
          </a:xfrm>
          <a:prstGeom prst="rect">
            <a:avLst/>
          </a:prstGeom>
          <a:noFill/>
          <a:ln w="9525">
            <a:noFill/>
            <a:miter lim="800000"/>
            <a:headEnd/>
            <a:tailEnd/>
          </a:ln>
        </p:spPr>
        <p:txBody>
          <a:bodyPr>
            <a:prstTxWarp prst="textNoShape">
              <a:avLst/>
            </a:prstTxWarp>
            <a:spAutoFit/>
          </a:bodyPr>
          <a:lstStyle/>
          <a:p>
            <a:pPr algn="ctr"/>
            <a:r>
              <a:rPr lang="en-GB" b="1"/>
              <a:t>CR</a:t>
            </a:r>
          </a:p>
        </p:txBody>
      </p:sp>
      <p:sp>
        <p:nvSpPr>
          <p:cNvPr id="121880" name="Line 24"/>
          <p:cNvSpPr>
            <a:spLocks noChangeShapeType="1"/>
          </p:cNvSpPr>
          <p:nvPr/>
        </p:nvSpPr>
        <p:spPr bwMode="auto">
          <a:xfrm>
            <a:off x="2252663" y="3086100"/>
            <a:ext cx="1252537" cy="0"/>
          </a:xfrm>
          <a:prstGeom prst="line">
            <a:avLst/>
          </a:prstGeom>
          <a:noFill/>
          <a:ln w="28575">
            <a:solidFill>
              <a:schemeClr val="tx1"/>
            </a:solidFill>
            <a:round/>
            <a:headEnd/>
            <a:tailEnd/>
          </a:ln>
        </p:spPr>
        <p:txBody>
          <a:bodyPr>
            <a:prstTxWarp prst="textNoShape">
              <a:avLst/>
            </a:prstTxWarp>
          </a:bodyPr>
          <a:lstStyle/>
          <a:p>
            <a:endParaRPr lang="en-US"/>
          </a:p>
        </p:txBody>
      </p:sp>
      <p:sp>
        <p:nvSpPr>
          <p:cNvPr id="121881" name="Line 25"/>
          <p:cNvSpPr>
            <a:spLocks noChangeShapeType="1"/>
          </p:cNvSpPr>
          <p:nvPr/>
        </p:nvSpPr>
        <p:spPr bwMode="auto">
          <a:xfrm>
            <a:off x="2252663" y="2586038"/>
            <a:ext cx="1252537" cy="0"/>
          </a:xfrm>
          <a:prstGeom prst="line">
            <a:avLst/>
          </a:prstGeom>
          <a:noFill/>
          <a:ln w="28575">
            <a:solidFill>
              <a:schemeClr val="tx1"/>
            </a:solidFill>
            <a:round/>
            <a:headEnd/>
            <a:tailEnd/>
          </a:ln>
        </p:spPr>
        <p:txBody>
          <a:bodyPr>
            <a:prstTxWarp prst="textNoShape">
              <a:avLst/>
            </a:prstTxWarp>
          </a:bodyPr>
          <a:lstStyle/>
          <a:p>
            <a:endParaRPr lang="en-US"/>
          </a:p>
        </p:txBody>
      </p:sp>
      <p:sp>
        <p:nvSpPr>
          <p:cNvPr id="121882" name="Line 26"/>
          <p:cNvSpPr>
            <a:spLocks noChangeShapeType="1"/>
          </p:cNvSpPr>
          <p:nvPr/>
        </p:nvSpPr>
        <p:spPr bwMode="auto">
          <a:xfrm>
            <a:off x="2252663" y="4614863"/>
            <a:ext cx="1252537" cy="0"/>
          </a:xfrm>
          <a:prstGeom prst="line">
            <a:avLst/>
          </a:prstGeom>
          <a:noFill/>
          <a:ln w="28575">
            <a:solidFill>
              <a:schemeClr val="tx1"/>
            </a:solidFill>
            <a:round/>
            <a:headEnd/>
            <a:tailEnd/>
          </a:ln>
        </p:spPr>
        <p:txBody>
          <a:bodyPr>
            <a:prstTxWarp prst="textNoShape">
              <a:avLst/>
            </a:prstTxWarp>
          </a:bodyPr>
          <a:lstStyle/>
          <a:p>
            <a:endParaRPr lang="en-US"/>
          </a:p>
        </p:txBody>
      </p:sp>
      <p:sp>
        <p:nvSpPr>
          <p:cNvPr id="121883" name="Rectangle 27"/>
          <p:cNvSpPr>
            <a:spLocks noChangeArrowheads="1"/>
          </p:cNvSpPr>
          <p:nvPr/>
        </p:nvSpPr>
        <p:spPr bwMode="auto">
          <a:xfrm>
            <a:off x="2251075" y="2316163"/>
            <a:ext cx="1252538" cy="258762"/>
          </a:xfrm>
          <a:prstGeom prst="rect">
            <a:avLst/>
          </a:prstGeom>
          <a:solidFill>
            <a:srgbClr val="808080"/>
          </a:solidFill>
          <a:ln w="9525">
            <a:noFill/>
            <a:miter lim="800000"/>
            <a:headEnd/>
            <a:tailEnd/>
          </a:ln>
        </p:spPr>
        <p:txBody>
          <a:bodyPr wrap="none" anchor="ctr">
            <a:prstTxWarp prst="textNoShape">
              <a:avLst/>
            </a:prstTxWarp>
          </a:bodyPr>
          <a:lstStyle/>
          <a:p>
            <a:pPr algn="ctr" eaLnBrk="0" hangingPunct="0"/>
            <a:endParaRPr lang="es-ES" b="1"/>
          </a:p>
        </p:txBody>
      </p:sp>
      <p:sp>
        <p:nvSpPr>
          <p:cNvPr id="121884" name="Text Box 28"/>
          <p:cNvSpPr txBox="1">
            <a:spLocks noChangeArrowheads="1"/>
          </p:cNvSpPr>
          <p:nvPr/>
        </p:nvSpPr>
        <p:spPr bwMode="auto">
          <a:xfrm>
            <a:off x="2314575" y="2266950"/>
            <a:ext cx="1130300" cy="366713"/>
          </a:xfrm>
          <a:prstGeom prst="rect">
            <a:avLst/>
          </a:prstGeom>
          <a:noFill/>
          <a:ln w="9525">
            <a:noFill/>
            <a:miter lim="800000"/>
            <a:headEnd/>
            <a:tailEnd/>
          </a:ln>
        </p:spPr>
        <p:txBody>
          <a:bodyPr>
            <a:prstTxWarp prst="textNoShape">
              <a:avLst/>
            </a:prstTxWarp>
            <a:spAutoFit/>
          </a:bodyPr>
          <a:lstStyle/>
          <a:p>
            <a:pPr algn="ctr"/>
            <a:r>
              <a:rPr lang="en-GB" b="1"/>
              <a:t>PD</a:t>
            </a:r>
          </a:p>
        </p:txBody>
      </p:sp>
      <p:sp>
        <p:nvSpPr>
          <p:cNvPr id="121885" name="Text Box 29"/>
          <p:cNvSpPr txBox="1">
            <a:spLocks noChangeArrowheads="1"/>
          </p:cNvSpPr>
          <p:nvPr/>
        </p:nvSpPr>
        <p:spPr bwMode="auto">
          <a:xfrm>
            <a:off x="3838575" y="3443288"/>
            <a:ext cx="633507" cy="584776"/>
          </a:xfrm>
          <a:prstGeom prst="rect">
            <a:avLst/>
          </a:prstGeom>
          <a:noFill/>
          <a:ln w="12700">
            <a:noFill/>
            <a:miter lim="800000"/>
            <a:headEnd type="none" w="sm" len="sm"/>
            <a:tailEnd type="none" w="sm" len="sm"/>
          </a:ln>
        </p:spPr>
        <p:txBody>
          <a:bodyPr wrap="none">
            <a:prstTxWarp prst="textNoShape">
              <a:avLst/>
            </a:prstTxWarp>
            <a:spAutoFit/>
          </a:bodyPr>
          <a:lstStyle/>
          <a:p>
            <a:pPr algn="ctr" eaLnBrk="0" hangingPunct="0"/>
            <a:r>
              <a:rPr lang="en-GB" sz="1600" b="1" dirty="0"/>
              <a:t>DCR</a:t>
            </a:r>
          </a:p>
          <a:p>
            <a:pPr algn="ctr" eaLnBrk="0" hangingPunct="0"/>
            <a:r>
              <a:rPr lang="en-GB" sz="1600" b="1" dirty="0"/>
              <a:t>90%</a:t>
            </a:r>
          </a:p>
        </p:txBody>
      </p:sp>
      <p:sp>
        <p:nvSpPr>
          <p:cNvPr id="121886" name="Text Box 30"/>
          <p:cNvSpPr txBox="1">
            <a:spLocks noChangeArrowheads="1"/>
          </p:cNvSpPr>
          <p:nvPr/>
        </p:nvSpPr>
        <p:spPr bwMode="auto">
          <a:xfrm>
            <a:off x="1281113" y="4918075"/>
            <a:ext cx="3130550" cy="336550"/>
          </a:xfrm>
          <a:prstGeom prst="rect">
            <a:avLst/>
          </a:prstGeom>
          <a:noFill/>
          <a:ln w="9525">
            <a:noFill/>
            <a:miter lim="800000"/>
            <a:headEnd/>
            <a:tailEnd/>
          </a:ln>
        </p:spPr>
        <p:txBody>
          <a:bodyPr>
            <a:prstTxWarp prst="textNoShape">
              <a:avLst/>
            </a:prstTxWarp>
            <a:spAutoFit/>
          </a:bodyPr>
          <a:lstStyle/>
          <a:p>
            <a:pPr algn="ctr"/>
            <a:r>
              <a:rPr lang="en-GB" sz="1600" b="1"/>
              <a:t>Best response (n=197)</a:t>
            </a:r>
          </a:p>
        </p:txBody>
      </p:sp>
      <p:sp>
        <p:nvSpPr>
          <p:cNvPr id="121887" name="Text Box 31"/>
          <p:cNvSpPr txBox="1">
            <a:spLocks noChangeArrowheads="1"/>
          </p:cNvSpPr>
          <p:nvPr/>
        </p:nvSpPr>
        <p:spPr bwMode="auto">
          <a:xfrm>
            <a:off x="1349375" y="3692525"/>
            <a:ext cx="607859" cy="584776"/>
          </a:xfrm>
          <a:prstGeom prst="rect">
            <a:avLst/>
          </a:prstGeom>
          <a:noFill/>
          <a:ln w="12700">
            <a:noFill/>
            <a:miter lim="800000"/>
            <a:headEnd type="none" w="sm" len="sm"/>
            <a:tailEnd type="none" w="sm" len="sm"/>
          </a:ln>
        </p:spPr>
        <p:txBody>
          <a:bodyPr wrap="none">
            <a:prstTxWarp prst="textNoShape">
              <a:avLst/>
            </a:prstTxWarp>
            <a:spAutoFit/>
          </a:bodyPr>
          <a:lstStyle/>
          <a:p>
            <a:pPr algn="ctr" eaLnBrk="0" hangingPunct="0"/>
            <a:r>
              <a:rPr lang="en-GB" sz="1600" b="1" dirty="0"/>
              <a:t>RR</a:t>
            </a:r>
          </a:p>
          <a:p>
            <a:pPr algn="ctr" eaLnBrk="0" hangingPunct="0"/>
            <a:r>
              <a:rPr lang="en-GB" sz="1600" b="1" dirty="0"/>
              <a:t>71%</a:t>
            </a:r>
          </a:p>
        </p:txBody>
      </p:sp>
      <p:sp>
        <p:nvSpPr>
          <p:cNvPr id="121888" name="AutoShape 32"/>
          <p:cNvSpPr>
            <a:spLocks/>
          </p:cNvSpPr>
          <p:nvPr/>
        </p:nvSpPr>
        <p:spPr bwMode="auto">
          <a:xfrm>
            <a:off x="3543300" y="2597150"/>
            <a:ext cx="346075" cy="2287588"/>
          </a:xfrm>
          <a:prstGeom prst="rightBrace">
            <a:avLst>
              <a:gd name="adj1" fmla="val 55084"/>
              <a:gd name="adj2" fmla="val 50000"/>
            </a:avLst>
          </a:prstGeom>
          <a:noFill/>
          <a:ln w="28575">
            <a:solidFill>
              <a:schemeClr val="tx1"/>
            </a:solidFill>
            <a:round/>
            <a:headEnd type="none" w="sm" len="sm"/>
            <a:tailEnd type="none" w="sm" len="sm"/>
          </a:ln>
        </p:spPr>
        <p:txBody>
          <a:bodyPr wrap="none" anchor="ctr">
            <a:prstTxWarp prst="textNoShape">
              <a:avLst/>
            </a:prstTxWarp>
          </a:bodyPr>
          <a:lstStyle/>
          <a:p>
            <a:pPr algn="ctr" eaLnBrk="0" hangingPunct="0"/>
            <a:endParaRPr lang="es-ES" b="1"/>
          </a:p>
        </p:txBody>
      </p:sp>
      <p:sp>
        <p:nvSpPr>
          <p:cNvPr id="121889" name="AutoShape 33"/>
          <p:cNvSpPr>
            <a:spLocks/>
          </p:cNvSpPr>
          <p:nvPr/>
        </p:nvSpPr>
        <p:spPr bwMode="auto">
          <a:xfrm rot="10800000">
            <a:off x="1863725" y="3098800"/>
            <a:ext cx="346075" cy="1785938"/>
          </a:xfrm>
          <a:prstGeom prst="rightBrace">
            <a:avLst>
              <a:gd name="adj1" fmla="val 43005"/>
              <a:gd name="adj2" fmla="val 50000"/>
            </a:avLst>
          </a:prstGeom>
          <a:noFill/>
          <a:ln w="28575">
            <a:solidFill>
              <a:schemeClr val="tx1"/>
            </a:solidFill>
            <a:round/>
            <a:headEnd type="none" w="sm" len="sm"/>
            <a:tailEnd type="none" w="sm" len="sm"/>
          </a:ln>
        </p:spPr>
        <p:txBody>
          <a:bodyPr rot="10800000" wrap="none" anchor="ctr">
            <a:prstTxWarp prst="textNoShape">
              <a:avLst/>
            </a:prstTxWarp>
          </a:bodyPr>
          <a:lstStyle/>
          <a:p>
            <a:pPr algn="ctr" eaLnBrk="0" hangingPunct="0"/>
            <a:endParaRPr lang="es-ES" b="1"/>
          </a:p>
        </p:txBody>
      </p:sp>
      <p:sp>
        <p:nvSpPr>
          <p:cNvPr id="121890" name="Text Box 34"/>
          <p:cNvSpPr txBox="1">
            <a:spLocks noChangeArrowheads="1"/>
          </p:cNvSpPr>
          <p:nvPr/>
        </p:nvSpPr>
        <p:spPr bwMode="auto">
          <a:xfrm>
            <a:off x="7021513" y="4419600"/>
            <a:ext cx="1008062" cy="304800"/>
          </a:xfrm>
          <a:prstGeom prst="rect">
            <a:avLst/>
          </a:prstGeom>
          <a:noFill/>
          <a:ln w="9525">
            <a:noFill/>
            <a:miter lim="800000"/>
            <a:headEnd/>
            <a:tailEnd/>
          </a:ln>
        </p:spPr>
        <p:txBody>
          <a:bodyPr>
            <a:prstTxWarp prst="textNoShape">
              <a:avLst/>
            </a:prstTxWarp>
            <a:spAutoFit/>
          </a:bodyPr>
          <a:lstStyle/>
          <a:p>
            <a:pPr>
              <a:spcBef>
                <a:spcPct val="50000"/>
              </a:spcBef>
            </a:pPr>
            <a:r>
              <a:rPr lang="en-GB" sz="1400" b="1">
                <a:solidFill>
                  <a:schemeClr val="bg1"/>
                </a:solidFill>
              </a:rPr>
              <a:t>(n=217)</a:t>
            </a:r>
          </a:p>
        </p:txBody>
      </p:sp>
      <p:sp>
        <p:nvSpPr>
          <p:cNvPr id="121891" name="Text Box 35"/>
          <p:cNvSpPr txBox="1">
            <a:spLocks noChangeArrowheads="1"/>
          </p:cNvSpPr>
          <p:nvPr/>
        </p:nvSpPr>
        <p:spPr bwMode="auto">
          <a:xfrm>
            <a:off x="7021513" y="2060575"/>
            <a:ext cx="1008062" cy="304800"/>
          </a:xfrm>
          <a:prstGeom prst="rect">
            <a:avLst/>
          </a:prstGeom>
          <a:noFill/>
          <a:ln w="9525">
            <a:noFill/>
            <a:miter lim="800000"/>
            <a:headEnd/>
            <a:tailEnd/>
          </a:ln>
        </p:spPr>
        <p:txBody>
          <a:bodyPr>
            <a:prstTxWarp prst="textNoShape">
              <a:avLst/>
            </a:prstTxWarp>
            <a:spAutoFit/>
          </a:bodyPr>
          <a:lstStyle/>
          <a:p>
            <a:pPr>
              <a:spcBef>
                <a:spcPct val="50000"/>
              </a:spcBef>
            </a:pPr>
            <a:r>
              <a:rPr lang="en-GB" sz="1400" b="1">
                <a:solidFill>
                  <a:schemeClr val="bg1"/>
                </a:solidFill>
              </a:rPr>
              <a:t>(n=217)</a:t>
            </a:r>
          </a:p>
        </p:txBody>
      </p:sp>
    </p:spTree>
  </p:cSld>
  <p:clrMapOvr>
    <a:masterClrMapping/>
  </p:clrMapOvr>
  <p:transition xmlns:p14="http://schemas.microsoft.com/office/powerpoint/2010/main">
    <p:fade/>
  </p:transition>
  <p:timing>
    <p:tnLst>
      <p:par>
        <p:cTn xmlns:p14="http://schemas.microsoft.com/office/powerpoint/2010/mai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23906" name="Picture 2" descr="Picture1"/>
          <p:cNvPicPr>
            <a:picLocks noChangeAspect="1" noChangeArrowheads="1"/>
          </p:cNvPicPr>
          <p:nvPr/>
        </p:nvPicPr>
        <p:blipFill>
          <a:blip r:embed="rId3"/>
          <a:srcRect/>
          <a:stretch>
            <a:fillRect/>
          </a:stretch>
        </p:blipFill>
        <p:spPr bwMode="auto">
          <a:xfrm>
            <a:off x="873125" y="1557338"/>
            <a:ext cx="6435725" cy="2557462"/>
          </a:xfrm>
          <a:prstGeom prst="rect">
            <a:avLst/>
          </a:prstGeom>
          <a:noFill/>
          <a:ln w="9525">
            <a:noFill/>
            <a:miter lim="800000"/>
            <a:headEnd/>
            <a:tailEnd/>
          </a:ln>
        </p:spPr>
      </p:pic>
      <p:sp>
        <p:nvSpPr>
          <p:cNvPr id="615427" name="Rectangle 3"/>
          <p:cNvSpPr>
            <a:spLocks noGrp="1" noChangeArrowheads="1"/>
          </p:cNvSpPr>
          <p:nvPr>
            <p:ph type="title" idx="4294967295"/>
          </p:nvPr>
        </p:nvSpPr>
        <p:spPr/>
        <p:txBody>
          <a:bodyPr>
            <a:normAutofit fontScale="90000"/>
          </a:bodyPr>
          <a:lstStyle/>
          <a:p>
            <a:pPr eaLnBrk="1" hangingPunct="1">
              <a:defRPr/>
            </a:pPr>
            <a:r>
              <a:rPr lang="en-NZ" i="1"/>
              <a:t>EGFR </a:t>
            </a:r>
            <a:r>
              <a:rPr lang="en-NZ"/>
              <a:t>in NSCLC: two distinct pathways</a:t>
            </a:r>
            <a:endParaRPr lang="en-GB"/>
          </a:p>
        </p:txBody>
      </p:sp>
      <p:sp useBgFill="1">
        <p:nvSpPr>
          <p:cNvPr id="123908" name="AutoShape 7"/>
          <p:cNvSpPr>
            <a:spLocks noChangeArrowheads="1"/>
          </p:cNvSpPr>
          <p:nvPr/>
        </p:nvSpPr>
        <p:spPr bwMode="auto">
          <a:xfrm>
            <a:off x="4140200" y="5699125"/>
            <a:ext cx="287338" cy="287338"/>
          </a:xfrm>
          <a:prstGeom prst="roundRect">
            <a:avLst>
              <a:gd name="adj" fmla="val 16667"/>
            </a:avLst>
          </a:prstGeom>
          <a:ln w="9525">
            <a:noFill/>
            <a:round/>
            <a:headEnd/>
            <a:tailEnd/>
          </a:ln>
        </p:spPr>
        <p:txBody>
          <a:bodyPr wrap="none" anchor="ctr">
            <a:prstTxWarp prst="textNoShape">
              <a:avLst/>
            </a:prstTxWarp>
          </a:bodyPr>
          <a:lstStyle/>
          <a:p>
            <a:pPr algn="ctr" eaLnBrk="0" hangingPunct="0"/>
            <a:endParaRPr lang="en-NZ" b="1"/>
          </a:p>
        </p:txBody>
      </p:sp>
      <p:sp>
        <p:nvSpPr>
          <p:cNvPr id="123909" name="Text Box 8"/>
          <p:cNvSpPr txBox="1">
            <a:spLocks noChangeArrowheads="1"/>
          </p:cNvSpPr>
          <p:nvPr/>
        </p:nvSpPr>
        <p:spPr bwMode="auto">
          <a:xfrm>
            <a:off x="3759200" y="5927725"/>
            <a:ext cx="862013" cy="338138"/>
          </a:xfrm>
          <a:prstGeom prst="rect">
            <a:avLst/>
          </a:prstGeom>
          <a:noFill/>
          <a:ln w="9525">
            <a:noFill/>
            <a:miter lim="800000"/>
            <a:headEnd/>
            <a:tailEnd/>
          </a:ln>
        </p:spPr>
        <p:txBody>
          <a:bodyPr wrap="none">
            <a:prstTxWarp prst="textNoShape">
              <a:avLst/>
            </a:prstTxWarp>
            <a:spAutoFit/>
          </a:bodyPr>
          <a:lstStyle/>
          <a:p>
            <a:pPr algn="ctr" eaLnBrk="0" hangingPunct="0"/>
            <a:r>
              <a:rPr lang="en-GB" sz="1600" b="1"/>
              <a:t>Nucleus</a:t>
            </a:r>
          </a:p>
        </p:txBody>
      </p:sp>
      <p:grpSp>
        <p:nvGrpSpPr>
          <p:cNvPr id="2" name="Group 90"/>
          <p:cNvGrpSpPr>
            <a:grpSpLocks/>
          </p:cNvGrpSpPr>
          <p:nvPr/>
        </p:nvGrpSpPr>
        <p:grpSpPr bwMode="auto">
          <a:xfrm>
            <a:off x="1260475" y="1665288"/>
            <a:ext cx="2678113" cy="3960812"/>
            <a:chOff x="794" y="1049"/>
            <a:chExt cx="1687" cy="2495"/>
          </a:xfrm>
        </p:grpSpPr>
        <p:sp>
          <p:nvSpPr>
            <p:cNvPr id="123943" name="Oval 10"/>
            <p:cNvSpPr>
              <a:spLocks noChangeArrowheads="1"/>
            </p:cNvSpPr>
            <p:nvPr/>
          </p:nvSpPr>
          <p:spPr bwMode="auto">
            <a:xfrm>
              <a:off x="1801" y="2047"/>
              <a:ext cx="680" cy="272"/>
            </a:xfrm>
            <a:prstGeom prst="ellipse">
              <a:avLst/>
            </a:prstGeom>
            <a:solidFill>
              <a:srgbClr val="FF9966"/>
            </a:solidFill>
            <a:ln w="9525">
              <a:noFill/>
              <a:round/>
              <a:headEnd/>
              <a:tailEnd/>
            </a:ln>
          </p:spPr>
          <p:txBody>
            <a:bodyPr wrap="none" anchor="ctr">
              <a:prstTxWarp prst="textNoShape">
                <a:avLst/>
              </a:prstTxWarp>
            </a:bodyPr>
            <a:lstStyle/>
            <a:p>
              <a:pPr algn="ctr" eaLnBrk="0" hangingPunct="0"/>
              <a:r>
                <a:rPr lang="en-GB" sz="1400" b="1"/>
                <a:t>Adaptor</a:t>
              </a:r>
            </a:p>
          </p:txBody>
        </p:sp>
        <p:sp>
          <p:nvSpPr>
            <p:cNvPr id="123944" name="Text Box 11"/>
            <p:cNvSpPr txBox="1">
              <a:spLocks noChangeArrowheads="1"/>
            </p:cNvSpPr>
            <p:nvPr/>
          </p:nvSpPr>
          <p:spPr bwMode="auto">
            <a:xfrm>
              <a:off x="975" y="1049"/>
              <a:ext cx="682" cy="233"/>
            </a:xfrm>
            <a:prstGeom prst="rect">
              <a:avLst/>
            </a:prstGeom>
            <a:noFill/>
            <a:ln w="9525">
              <a:noFill/>
              <a:miter lim="800000"/>
              <a:headEnd/>
              <a:tailEnd/>
            </a:ln>
          </p:spPr>
          <p:txBody>
            <a:bodyPr wrap="none">
              <a:prstTxWarp prst="textNoShape">
                <a:avLst/>
              </a:prstTxWarp>
              <a:spAutoFit/>
            </a:bodyPr>
            <a:lstStyle/>
            <a:p>
              <a:pPr algn="ctr" eaLnBrk="0" hangingPunct="0"/>
              <a:r>
                <a:rPr lang="en-GB" b="1"/>
                <a:t>Survival</a:t>
              </a:r>
              <a:endParaRPr lang="en-GB" sz="1400" b="1"/>
            </a:p>
          </p:txBody>
        </p:sp>
        <p:sp>
          <p:nvSpPr>
            <p:cNvPr id="123945" name="Oval 12"/>
            <p:cNvSpPr>
              <a:spLocks noChangeArrowheads="1"/>
            </p:cNvSpPr>
            <p:nvPr/>
          </p:nvSpPr>
          <p:spPr bwMode="auto">
            <a:xfrm>
              <a:off x="1610" y="1503"/>
              <a:ext cx="363" cy="363"/>
            </a:xfrm>
            <a:prstGeom prst="ellipse">
              <a:avLst/>
            </a:prstGeom>
            <a:solidFill>
              <a:srgbClr val="FF9966"/>
            </a:solidFill>
            <a:ln w="9525">
              <a:noFill/>
              <a:round/>
              <a:headEnd/>
              <a:tailEnd/>
            </a:ln>
          </p:spPr>
          <p:txBody>
            <a:bodyPr wrap="none" anchor="ctr">
              <a:prstTxWarp prst="textNoShape">
                <a:avLst/>
              </a:prstTxWarp>
            </a:bodyPr>
            <a:lstStyle/>
            <a:p>
              <a:pPr algn="ctr" eaLnBrk="0" hangingPunct="0"/>
              <a:r>
                <a:rPr lang="en-GB" sz="1400" b="1"/>
                <a:t>PIP</a:t>
              </a:r>
              <a:r>
                <a:rPr lang="en-GB" sz="1400" b="1" baseline="-25000"/>
                <a:t>2</a:t>
              </a:r>
            </a:p>
          </p:txBody>
        </p:sp>
        <p:sp>
          <p:nvSpPr>
            <p:cNvPr id="123946" name="AutoShape 13"/>
            <p:cNvSpPr>
              <a:spLocks noChangeArrowheads="1"/>
            </p:cNvSpPr>
            <p:nvPr/>
          </p:nvSpPr>
          <p:spPr bwMode="auto">
            <a:xfrm>
              <a:off x="1293" y="2047"/>
              <a:ext cx="523" cy="272"/>
            </a:xfrm>
            <a:prstGeom prst="flowChartOnlineStorage">
              <a:avLst/>
            </a:prstGeom>
            <a:solidFill>
              <a:schemeClr val="tx1"/>
            </a:solidFill>
            <a:ln w="9525">
              <a:noFill/>
              <a:miter lim="800000"/>
              <a:headEnd/>
              <a:tailEnd/>
            </a:ln>
          </p:spPr>
          <p:txBody>
            <a:bodyPr wrap="none" anchor="ctr">
              <a:prstTxWarp prst="textNoShape">
                <a:avLst/>
              </a:prstTxWarp>
            </a:bodyPr>
            <a:lstStyle/>
            <a:p>
              <a:pPr algn="ctr" eaLnBrk="0" hangingPunct="0"/>
              <a:r>
                <a:rPr lang="en-GB" sz="1400" b="1"/>
                <a:t>PI3K</a:t>
              </a:r>
            </a:p>
          </p:txBody>
        </p:sp>
        <p:sp>
          <p:nvSpPr>
            <p:cNvPr id="123947" name="Oval 14"/>
            <p:cNvSpPr>
              <a:spLocks noChangeArrowheads="1"/>
            </p:cNvSpPr>
            <p:nvPr/>
          </p:nvSpPr>
          <p:spPr bwMode="auto">
            <a:xfrm>
              <a:off x="839" y="1503"/>
              <a:ext cx="363" cy="363"/>
            </a:xfrm>
            <a:prstGeom prst="ellipse">
              <a:avLst/>
            </a:prstGeom>
            <a:solidFill>
              <a:srgbClr val="FF9966"/>
            </a:solidFill>
            <a:ln w="9525">
              <a:noFill/>
              <a:round/>
              <a:headEnd/>
              <a:tailEnd/>
            </a:ln>
          </p:spPr>
          <p:txBody>
            <a:bodyPr wrap="none" anchor="ctr">
              <a:prstTxWarp prst="textNoShape">
                <a:avLst/>
              </a:prstTxWarp>
            </a:bodyPr>
            <a:lstStyle/>
            <a:p>
              <a:pPr algn="ctr" eaLnBrk="0" hangingPunct="0"/>
              <a:r>
                <a:rPr lang="en-GB" sz="1400" b="1"/>
                <a:t>PIP</a:t>
              </a:r>
              <a:r>
                <a:rPr lang="en-GB" sz="1400" b="1" baseline="-25000"/>
                <a:t>3</a:t>
              </a:r>
            </a:p>
          </p:txBody>
        </p:sp>
        <p:sp>
          <p:nvSpPr>
            <p:cNvPr id="123948" name="Rectangle 15"/>
            <p:cNvSpPr>
              <a:spLocks noChangeArrowheads="1"/>
            </p:cNvSpPr>
            <p:nvPr/>
          </p:nvSpPr>
          <p:spPr bwMode="auto">
            <a:xfrm>
              <a:off x="1248" y="1553"/>
              <a:ext cx="272" cy="152"/>
            </a:xfrm>
            <a:prstGeom prst="rect">
              <a:avLst/>
            </a:prstGeom>
            <a:solidFill>
              <a:srgbClr val="FFCCB2"/>
            </a:solidFill>
            <a:ln w="9525">
              <a:noFill/>
              <a:miter lim="800000"/>
              <a:headEnd/>
              <a:tailEnd/>
            </a:ln>
            <a:effectLst>
              <a:prstShdw prst="shdw17" dist="17961" dir="2700000">
                <a:srgbClr val="4D004D">
                  <a:alpha val="74997"/>
                </a:srgbClr>
              </a:prstShdw>
            </a:effectLst>
          </p:spPr>
          <p:txBody>
            <a:bodyPr wrap="none" anchor="ctr">
              <a:prstTxWarp prst="textNoShape">
                <a:avLst/>
              </a:prstTxWarp>
            </a:bodyPr>
            <a:lstStyle/>
            <a:p>
              <a:pPr algn="ctr" eaLnBrk="0" hangingPunct="0"/>
              <a:r>
                <a:rPr lang="en-GB" sz="1400" b="1"/>
                <a:t>PTEN</a:t>
              </a:r>
            </a:p>
          </p:txBody>
        </p:sp>
        <p:sp>
          <p:nvSpPr>
            <p:cNvPr id="123949" name="Line 16"/>
            <p:cNvSpPr>
              <a:spLocks noChangeShapeType="1"/>
            </p:cNvSpPr>
            <p:nvPr/>
          </p:nvSpPr>
          <p:spPr bwMode="auto">
            <a:xfrm rot="5400000" flipV="1">
              <a:off x="1392" y="1380"/>
              <a:ext cx="0" cy="317"/>
            </a:xfrm>
            <a:prstGeom prst="line">
              <a:avLst/>
            </a:prstGeom>
            <a:noFill/>
            <a:ln w="38100">
              <a:solidFill>
                <a:schemeClr val="tx1"/>
              </a:solidFill>
              <a:round/>
              <a:headEnd/>
              <a:tailEnd type="triangle" w="med" len="med"/>
            </a:ln>
          </p:spPr>
          <p:txBody>
            <a:bodyPr>
              <a:prstTxWarp prst="textNoShape">
                <a:avLst/>
              </a:prstTxWarp>
            </a:bodyPr>
            <a:lstStyle/>
            <a:p>
              <a:endParaRPr lang="en-US"/>
            </a:p>
          </p:txBody>
        </p:sp>
        <p:sp>
          <p:nvSpPr>
            <p:cNvPr id="123950" name="Line 17"/>
            <p:cNvSpPr>
              <a:spLocks noChangeShapeType="1"/>
            </p:cNvSpPr>
            <p:nvPr/>
          </p:nvSpPr>
          <p:spPr bwMode="auto">
            <a:xfrm rot="-5400000" flipH="1" flipV="1">
              <a:off x="1384" y="1730"/>
              <a:ext cx="0" cy="272"/>
            </a:xfrm>
            <a:prstGeom prst="line">
              <a:avLst/>
            </a:prstGeom>
            <a:noFill/>
            <a:ln w="38100">
              <a:solidFill>
                <a:schemeClr val="tx1"/>
              </a:solidFill>
              <a:round/>
              <a:headEnd/>
              <a:tailEnd type="triangle" w="med" len="med"/>
            </a:ln>
          </p:spPr>
          <p:txBody>
            <a:bodyPr>
              <a:prstTxWarp prst="textNoShape">
                <a:avLst/>
              </a:prstTxWarp>
            </a:bodyPr>
            <a:lstStyle/>
            <a:p>
              <a:endParaRPr lang="en-US"/>
            </a:p>
          </p:txBody>
        </p:sp>
        <p:sp>
          <p:nvSpPr>
            <p:cNvPr id="123951" name="Line 18"/>
            <p:cNvSpPr>
              <a:spLocks noChangeShapeType="1"/>
            </p:cNvSpPr>
            <p:nvPr/>
          </p:nvSpPr>
          <p:spPr bwMode="auto">
            <a:xfrm>
              <a:off x="1520" y="1855"/>
              <a:ext cx="0" cy="182"/>
            </a:xfrm>
            <a:prstGeom prst="line">
              <a:avLst/>
            </a:prstGeom>
            <a:noFill/>
            <a:ln w="38100">
              <a:solidFill>
                <a:schemeClr val="tx1"/>
              </a:solidFill>
              <a:round/>
              <a:headEnd/>
              <a:tailEnd/>
            </a:ln>
          </p:spPr>
          <p:txBody>
            <a:bodyPr>
              <a:prstTxWarp prst="textNoShape">
                <a:avLst/>
              </a:prstTxWarp>
            </a:bodyPr>
            <a:lstStyle/>
            <a:p>
              <a:endParaRPr lang="en-US"/>
            </a:p>
          </p:txBody>
        </p:sp>
        <p:sp>
          <p:nvSpPr>
            <p:cNvPr id="123952" name="Rectangle 19"/>
            <p:cNvSpPr>
              <a:spLocks noChangeArrowheads="1"/>
            </p:cNvSpPr>
            <p:nvPr/>
          </p:nvSpPr>
          <p:spPr bwMode="auto">
            <a:xfrm>
              <a:off x="885" y="2592"/>
              <a:ext cx="454" cy="318"/>
            </a:xfrm>
            <a:prstGeom prst="rect">
              <a:avLst/>
            </a:prstGeom>
            <a:gradFill rotWithShape="1">
              <a:gsLst>
                <a:gs pos="0">
                  <a:srgbClr val="454545"/>
                </a:gs>
                <a:gs pos="50000">
                  <a:srgbClr val="969696"/>
                </a:gs>
                <a:gs pos="100000">
                  <a:srgbClr val="454545"/>
                </a:gs>
              </a:gsLst>
              <a:lin ang="5400000" scaled="1"/>
            </a:gradFill>
            <a:ln w="9525">
              <a:noFill/>
              <a:miter lim="800000"/>
              <a:headEnd/>
              <a:tailEnd/>
            </a:ln>
          </p:spPr>
          <p:txBody>
            <a:bodyPr wrap="none" anchor="ctr">
              <a:prstTxWarp prst="textNoShape">
                <a:avLst/>
              </a:prstTxWarp>
            </a:bodyPr>
            <a:lstStyle/>
            <a:p>
              <a:pPr algn="ctr" eaLnBrk="0" hangingPunct="0"/>
              <a:r>
                <a:rPr lang="en-GB" sz="1400" b="1"/>
                <a:t>AKT</a:t>
              </a:r>
            </a:p>
          </p:txBody>
        </p:sp>
        <p:sp>
          <p:nvSpPr>
            <p:cNvPr id="123953" name="AutoShape 20"/>
            <p:cNvSpPr>
              <a:spLocks noChangeArrowheads="1"/>
            </p:cNvSpPr>
            <p:nvPr/>
          </p:nvSpPr>
          <p:spPr bwMode="auto">
            <a:xfrm>
              <a:off x="794" y="3181"/>
              <a:ext cx="1179" cy="363"/>
            </a:xfrm>
            <a:prstGeom prst="octagon">
              <a:avLst>
                <a:gd name="adj" fmla="val 29287"/>
              </a:avLst>
            </a:prstGeom>
            <a:solidFill>
              <a:srgbClr val="C8FA8C"/>
            </a:solidFill>
            <a:ln w="9525">
              <a:noFill/>
              <a:miter lim="800000"/>
              <a:headEnd/>
              <a:tailEnd/>
            </a:ln>
          </p:spPr>
          <p:txBody>
            <a:bodyPr anchor="ctr">
              <a:prstTxWarp prst="textNoShape">
                <a:avLst/>
              </a:prstTxWarp>
            </a:bodyPr>
            <a:lstStyle/>
            <a:p>
              <a:pPr algn="ctr" eaLnBrk="0" hangingPunct="0"/>
              <a:r>
                <a:rPr lang="en-GB" sz="1400" b="1"/>
                <a:t>Apoptosis regulators</a:t>
              </a:r>
            </a:p>
          </p:txBody>
        </p:sp>
        <p:sp>
          <p:nvSpPr>
            <p:cNvPr id="123954" name="Line 21"/>
            <p:cNvSpPr>
              <a:spLocks noChangeShapeType="1"/>
            </p:cNvSpPr>
            <p:nvPr/>
          </p:nvSpPr>
          <p:spPr bwMode="auto">
            <a:xfrm>
              <a:off x="1066" y="1897"/>
              <a:ext cx="0" cy="667"/>
            </a:xfrm>
            <a:prstGeom prst="line">
              <a:avLst/>
            </a:prstGeom>
            <a:noFill/>
            <a:ln w="38100">
              <a:solidFill>
                <a:schemeClr val="tx1"/>
              </a:solidFill>
              <a:round/>
              <a:headEnd/>
              <a:tailEnd type="triangle" w="med" len="med"/>
            </a:ln>
          </p:spPr>
          <p:txBody>
            <a:bodyPr>
              <a:prstTxWarp prst="textNoShape">
                <a:avLst/>
              </a:prstTxWarp>
            </a:bodyPr>
            <a:lstStyle/>
            <a:p>
              <a:endParaRPr lang="en-US"/>
            </a:p>
          </p:txBody>
        </p:sp>
        <p:sp>
          <p:nvSpPr>
            <p:cNvPr id="123955" name="Line 22"/>
            <p:cNvSpPr>
              <a:spLocks noChangeShapeType="1"/>
            </p:cNvSpPr>
            <p:nvPr/>
          </p:nvSpPr>
          <p:spPr bwMode="auto">
            <a:xfrm>
              <a:off x="1144" y="2925"/>
              <a:ext cx="0" cy="232"/>
            </a:xfrm>
            <a:prstGeom prst="line">
              <a:avLst/>
            </a:prstGeom>
            <a:noFill/>
            <a:ln w="38100">
              <a:solidFill>
                <a:schemeClr val="tx1"/>
              </a:solidFill>
              <a:round/>
              <a:headEnd/>
              <a:tailEnd type="triangle" w="med" len="med"/>
            </a:ln>
          </p:spPr>
          <p:txBody>
            <a:bodyPr>
              <a:prstTxWarp prst="textNoShape">
                <a:avLst/>
              </a:prstTxWarp>
            </a:bodyPr>
            <a:lstStyle/>
            <a:p>
              <a:endParaRPr lang="en-US"/>
            </a:p>
          </p:txBody>
        </p:sp>
      </p:grpSp>
      <p:grpSp>
        <p:nvGrpSpPr>
          <p:cNvPr id="3" name="Group 89"/>
          <p:cNvGrpSpPr>
            <a:grpSpLocks/>
          </p:cNvGrpSpPr>
          <p:nvPr/>
        </p:nvGrpSpPr>
        <p:grpSpPr bwMode="auto">
          <a:xfrm>
            <a:off x="4154488" y="1660525"/>
            <a:ext cx="4103687" cy="3949700"/>
            <a:chOff x="2617" y="1046"/>
            <a:chExt cx="2585" cy="2488"/>
          </a:xfrm>
        </p:grpSpPr>
        <p:sp>
          <p:nvSpPr>
            <p:cNvPr id="123926" name="Text Box 31"/>
            <p:cNvSpPr txBox="1">
              <a:spLocks noChangeArrowheads="1"/>
            </p:cNvSpPr>
            <p:nvPr/>
          </p:nvSpPr>
          <p:spPr bwMode="auto">
            <a:xfrm>
              <a:off x="3239" y="1046"/>
              <a:ext cx="954" cy="252"/>
            </a:xfrm>
            <a:prstGeom prst="rect">
              <a:avLst/>
            </a:prstGeom>
            <a:noFill/>
            <a:ln w="9525">
              <a:noFill/>
              <a:miter lim="800000"/>
              <a:headEnd/>
              <a:tailEnd/>
            </a:ln>
          </p:spPr>
          <p:txBody>
            <a:bodyPr wrap="none">
              <a:prstTxWarp prst="textNoShape">
                <a:avLst/>
              </a:prstTxWarp>
              <a:spAutoFit/>
            </a:bodyPr>
            <a:lstStyle/>
            <a:p>
              <a:pPr algn="ctr" eaLnBrk="0" hangingPunct="0"/>
              <a:r>
                <a:rPr lang="en-GB" sz="2000" b="1"/>
                <a:t>Proliferation</a:t>
              </a:r>
            </a:p>
          </p:txBody>
        </p:sp>
        <p:sp>
          <p:nvSpPr>
            <p:cNvPr id="123927" name="Oval 16"/>
            <p:cNvSpPr>
              <a:spLocks noChangeArrowheads="1"/>
            </p:cNvSpPr>
            <p:nvPr/>
          </p:nvSpPr>
          <p:spPr bwMode="auto">
            <a:xfrm>
              <a:off x="2617" y="2038"/>
              <a:ext cx="680" cy="272"/>
            </a:xfrm>
            <a:prstGeom prst="ellipse">
              <a:avLst/>
            </a:prstGeom>
            <a:solidFill>
              <a:srgbClr val="FF9966"/>
            </a:solidFill>
            <a:ln w="9525">
              <a:noFill/>
              <a:round/>
              <a:headEnd/>
              <a:tailEnd/>
            </a:ln>
          </p:spPr>
          <p:txBody>
            <a:bodyPr wrap="none" anchor="ctr">
              <a:prstTxWarp prst="textNoShape">
                <a:avLst/>
              </a:prstTxWarp>
            </a:bodyPr>
            <a:lstStyle/>
            <a:p>
              <a:pPr algn="ctr" eaLnBrk="0" hangingPunct="0"/>
              <a:r>
                <a:rPr lang="en-GB" sz="1600" b="1"/>
                <a:t>Adaptor</a:t>
              </a:r>
            </a:p>
          </p:txBody>
        </p:sp>
        <p:sp>
          <p:nvSpPr>
            <p:cNvPr id="123928" name="AutoShape 17"/>
            <p:cNvSpPr>
              <a:spLocks noChangeArrowheads="1"/>
            </p:cNvSpPr>
            <p:nvPr/>
          </p:nvSpPr>
          <p:spPr bwMode="auto">
            <a:xfrm>
              <a:off x="3388" y="3136"/>
              <a:ext cx="1179" cy="363"/>
            </a:xfrm>
            <a:prstGeom prst="octagon">
              <a:avLst>
                <a:gd name="adj" fmla="val 29287"/>
              </a:avLst>
            </a:prstGeom>
            <a:solidFill>
              <a:srgbClr val="FF99FF"/>
            </a:solidFill>
            <a:ln w="9525">
              <a:noFill/>
              <a:miter lim="800000"/>
              <a:headEnd/>
              <a:tailEnd/>
            </a:ln>
          </p:spPr>
          <p:txBody>
            <a:bodyPr anchor="ctr">
              <a:prstTxWarp prst="textNoShape">
                <a:avLst/>
              </a:prstTxWarp>
            </a:bodyPr>
            <a:lstStyle/>
            <a:p>
              <a:pPr algn="ctr" eaLnBrk="0" hangingPunct="0"/>
              <a:r>
                <a:rPr lang="en-GB" sz="1600" b="1"/>
                <a:t>Transcription factors</a:t>
              </a:r>
            </a:p>
          </p:txBody>
        </p:sp>
        <p:sp>
          <p:nvSpPr>
            <p:cNvPr id="123929" name="Rectangle 18"/>
            <p:cNvSpPr>
              <a:spLocks noChangeArrowheads="1"/>
            </p:cNvSpPr>
            <p:nvPr/>
          </p:nvSpPr>
          <p:spPr bwMode="auto">
            <a:xfrm>
              <a:off x="3978" y="2615"/>
              <a:ext cx="545" cy="272"/>
            </a:xfrm>
            <a:prstGeom prst="rect">
              <a:avLst/>
            </a:prstGeom>
            <a:gradFill rotWithShape="1">
              <a:gsLst>
                <a:gs pos="0">
                  <a:srgbClr val="9BFFFD"/>
                </a:gs>
                <a:gs pos="100000">
                  <a:srgbClr val="182F76"/>
                </a:gs>
              </a:gsLst>
              <a:path path="rect">
                <a:fillToRect r="100000" b="100000"/>
              </a:path>
            </a:gradFill>
            <a:ln w="9525">
              <a:noFill/>
              <a:miter lim="800000"/>
              <a:headEnd/>
              <a:tailEnd/>
            </a:ln>
          </p:spPr>
          <p:txBody>
            <a:bodyPr wrap="none" anchor="ctr">
              <a:prstTxWarp prst="textNoShape">
                <a:avLst/>
              </a:prstTxWarp>
            </a:bodyPr>
            <a:lstStyle/>
            <a:p>
              <a:pPr algn="ctr" eaLnBrk="0" hangingPunct="0"/>
              <a:r>
                <a:rPr lang="en-GB" sz="1600" b="1"/>
                <a:t>MAPK</a:t>
              </a:r>
            </a:p>
          </p:txBody>
        </p:sp>
        <p:sp>
          <p:nvSpPr>
            <p:cNvPr id="123930" name="AutoShape 19"/>
            <p:cNvSpPr>
              <a:spLocks noChangeArrowheads="1"/>
            </p:cNvSpPr>
            <p:nvPr/>
          </p:nvSpPr>
          <p:spPr bwMode="auto">
            <a:xfrm>
              <a:off x="4477" y="2138"/>
              <a:ext cx="408" cy="227"/>
            </a:xfrm>
            <a:prstGeom prst="roundRect">
              <a:avLst>
                <a:gd name="adj" fmla="val 16667"/>
              </a:avLst>
            </a:prstGeom>
            <a:solidFill>
              <a:schemeClr val="tx1"/>
            </a:solidFill>
            <a:ln w="9525">
              <a:noFill/>
              <a:round/>
              <a:headEnd/>
              <a:tailEnd/>
            </a:ln>
          </p:spPr>
          <p:txBody>
            <a:bodyPr wrap="none" anchor="ctr">
              <a:prstTxWarp prst="textNoShape">
                <a:avLst/>
              </a:prstTxWarp>
            </a:bodyPr>
            <a:lstStyle/>
            <a:p>
              <a:pPr algn="ctr" eaLnBrk="0" hangingPunct="0"/>
              <a:r>
                <a:rPr lang="en-GB" sz="1600" b="1"/>
                <a:t>MEK</a:t>
              </a:r>
            </a:p>
          </p:txBody>
        </p:sp>
        <p:sp>
          <p:nvSpPr>
            <p:cNvPr id="123931" name="Line 20"/>
            <p:cNvSpPr>
              <a:spLocks noChangeShapeType="1"/>
            </p:cNvSpPr>
            <p:nvPr/>
          </p:nvSpPr>
          <p:spPr bwMode="auto">
            <a:xfrm flipH="1">
              <a:off x="4069" y="2954"/>
              <a:ext cx="136" cy="137"/>
            </a:xfrm>
            <a:prstGeom prst="line">
              <a:avLst/>
            </a:prstGeom>
            <a:noFill/>
            <a:ln w="38100">
              <a:solidFill>
                <a:schemeClr val="tx1"/>
              </a:solidFill>
              <a:round/>
              <a:headEnd/>
              <a:tailEnd type="triangle" w="med" len="med"/>
            </a:ln>
          </p:spPr>
          <p:txBody>
            <a:bodyPr>
              <a:prstTxWarp prst="textNoShape">
                <a:avLst/>
              </a:prstTxWarp>
            </a:bodyPr>
            <a:lstStyle/>
            <a:p>
              <a:endParaRPr lang="en-US"/>
            </a:p>
          </p:txBody>
        </p:sp>
        <p:sp>
          <p:nvSpPr>
            <p:cNvPr id="123932" name="Line 21"/>
            <p:cNvSpPr>
              <a:spLocks noChangeShapeType="1"/>
            </p:cNvSpPr>
            <p:nvPr/>
          </p:nvSpPr>
          <p:spPr bwMode="auto">
            <a:xfrm flipH="1">
              <a:off x="4386" y="2456"/>
              <a:ext cx="136" cy="137"/>
            </a:xfrm>
            <a:prstGeom prst="line">
              <a:avLst/>
            </a:prstGeom>
            <a:noFill/>
            <a:ln w="38100">
              <a:solidFill>
                <a:schemeClr val="tx1"/>
              </a:solidFill>
              <a:round/>
              <a:headEnd/>
              <a:tailEnd type="triangle" w="med" len="med"/>
            </a:ln>
          </p:spPr>
          <p:txBody>
            <a:bodyPr>
              <a:prstTxWarp prst="textNoShape">
                <a:avLst/>
              </a:prstTxWarp>
            </a:bodyPr>
            <a:lstStyle/>
            <a:p>
              <a:endParaRPr lang="en-US"/>
            </a:p>
          </p:txBody>
        </p:sp>
        <p:sp>
          <p:nvSpPr>
            <p:cNvPr id="123933" name="Oval 22"/>
            <p:cNvSpPr>
              <a:spLocks noChangeArrowheads="1"/>
            </p:cNvSpPr>
            <p:nvPr/>
          </p:nvSpPr>
          <p:spPr bwMode="auto">
            <a:xfrm>
              <a:off x="4749" y="1639"/>
              <a:ext cx="453" cy="227"/>
            </a:xfrm>
            <a:prstGeom prst="ellipse">
              <a:avLst/>
            </a:prstGeom>
            <a:solidFill>
              <a:srgbClr val="D200D2"/>
            </a:solidFill>
            <a:ln w="9525">
              <a:noFill/>
              <a:round/>
              <a:headEnd/>
              <a:tailEnd/>
            </a:ln>
          </p:spPr>
          <p:txBody>
            <a:bodyPr wrap="none" anchor="ctr">
              <a:prstTxWarp prst="textNoShape">
                <a:avLst/>
              </a:prstTxWarp>
            </a:bodyPr>
            <a:lstStyle/>
            <a:p>
              <a:pPr algn="ctr" eaLnBrk="0" hangingPunct="0"/>
              <a:r>
                <a:rPr lang="en-GB" sz="1600" b="1"/>
                <a:t>RAF</a:t>
              </a:r>
            </a:p>
          </p:txBody>
        </p:sp>
        <p:sp>
          <p:nvSpPr>
            <p:cNvPr id="123934" name="Rectangle 23"/>
            <p:cNvSpPr>
              <a:spLocks noChangeArrowheads="1"/>
            </p:cNvSpPr>
            <p:nvPr/>
          </p:nvSpPr>
          <p:spPr bwMode="auto">
            <a:xfrm>
              <a:off x="3815" y="1639"/>
              <a:ext cx="635" cy="272"/>
            </a:xfrm>
            <a:prstGeom prst="rect">
              <a:avLst/>
            </a:prstGeom>
            <a:gradFill rotWithShape="1">
              <a:gsLst>
                <a:gs pos="0">
                  <a:srgbClr val="FFEA00"/>
                </a:gs>
                <a:gs pos="100000">
                  <a:srgbClr val="185E5E"/>
                </a:gs>
              </a:gsLst>
              <a:lin ang="0" scaled="1"/>
            </a:gradFill>
            <a:ln w="9525">
              <a:noFill/>
              <a:miter lim="800000"/>
              <a:headEnd/>
              <a:tailEnd/>
            </a:ln>
          </p:spPr>
          <p:txBody>
            <a:bodyPr wrap="none" anchor="ctr">
              <a:prstTxWarp prst="textNoShape">
                <a:avLst/>
              </a:prstTxWarp>
            </a:bodyPr>
            <a:lstStyle/>
            <a:p>
              <a:pPr algn="ctr" eaLnBrk="0" hangingPunct="0"/>
              <a:r>
                <a:rPr lang="en-GB" sz="1400" b="1"/>
                <a:t>GTP</a:t>
              </a:r>
              <a:r>
                <a:rPr lang="en-GB" b="1"/>
                <a:t>-RAS</a:t>
              </a:r>
            </a:p>
          </p:txBody>
        </p:sp>
        <p:sp>
          <p:nvSpPr>
            <p:cNvPr id="123935" name="Line 24"/>
            <p:cNvSpPr>
              <a:spLocks noChangeShapeType="1"/>
            </p:cNvSpPr>
            <p:nvPr/>
          </p:nvSpPr>
          <p:spPr bwMode="auto">
            <a:xfrm flipH="1">
              <a:off x="4748" y="1901"/>
              <a:ext cx="190" cy="204"/>
            </a:xfrm>
            <a:prstGeom prst="line">
              <a:avLst/>
            </a:prstGeom>
            <a:noFill/>
            <a:ln w="38100">
              <a:solidFill>
                <a:schemeClr val="tx1"/>
              </a:solidFill>
              <a:round/>
              <a:headEnd/>
              <a:tailEnd type="triangle" w="med" len="med"/>
            </a:ln>
          </p:spPr>
          <p:txBody>
            <a:bodyPr>
              <a:prstTxWarp prst="textNoShape">
                <a:avLst/>
              </a:prstTxWarp>
            </a:bodyPr>
            <a:lstStyle/>
            <a:p>
              <a:endParaRPr lang="en-US"/>
            </a:p>
          </p:txBody>
        </p:sp>
        <p:sp>
          <p:nvSpPr>
            <p:cNvPr id="123936" name="Rectangle 25"/>
            <p:cNvSpPr>
              <a:spLocks noChangeArrowheads="1"/>
            </p:cNvSpPr>
            <p:nvPr/>
          </p:nvSpPr>
          <p:spPr bwMode="auto">
            <a:xfrm>
              <a:off x="2891" y="1639"/>
              <a:ext cx="635" cy="272"/>
            </a:xfrm>
            <a:prstGeom prst="rect">
              <a:avLst/>
            </a:prstGeom>
            <a:solidFill>
              <a:srgbClr val="FFEA00"/>
            </a:solidFill>
            <a:ln w="9525">
              <a:noFill/>
              <a:miter lim="800000"/>
              <a:headEnd/>
              <a:tailEnd/>
            </a:ln>
          </p:spPr>
          <p:txBody>
            <a:bodyPr wrap="none" anchor="ctr">
              <a:prstTxWarp prst="textNoShape">
                <a:avLst/>
              </a:prstTxWarp>
            </a:bodyPr>
            <a:lstStyle/>
            <a:p>
              <a:pPr algn="ctr" eaLnBrk="0" hangingPunct="0"/>
              <a:r>
                <a:rPr lang="en-GB" sz="1400" b="1"/>
                <a:t>GDP</a:t>
              </a:r>
              <a:r>
                <a:rPr lang="en-GB" sz="1600" b="1"/>
                <a:t>-</a:t>
              </a:r>
              <a:r>
                <a:rPr lang="en-GB" b="1"/>
                <a:t>RAS</a:t>
              </a:r>
            </a:p>
          </p:txBody>
        </p:sp>
        <p:sp>
          <p:nvSpPr>
            <p:cNvPr id="123937" name="Line 26"/>
            <p:cNvSpPr>
              <a:spLocks noChangeShapeType="1"/>
            </p:cNvSpPr>
            <p:nvPr/>
          </p:nvSpPr>
          <p:spPr bwMode="auto">
            <a:xfrm rot="5400000" flipV="1">
              <a:off x="4631" y="1665"/>
              <a:ext cx="0" cy="182"/>
            </a:xfrm>
            <a:prstGeom prst="line">
              <a:avLst/>
            </a:prstGeom>
            <a:noFill/>
            <a:ln w="38100">
              <a:solidFill>
                <a:schemeClr val="tx1"/>
              </a:solidFill>
              <a:round/>
              <a:headEnd/>
              <a:tailEnd type="triangle" w="med" len="med"/>
            </a:ln>
          </p:spPr>
          <p:txBody>
            <a:bodyPr>
              <a:prstTxWarp prst="textNoShape">
                <a:avLst/>
              </a:prstTxWarp>
            </a:bodyPr>
            <a:lstStyle/>
            <a:p>
              <a:endParaRPr lang="en-US"/>
            </a:p>
          </p:txBody>
        </p:sp>
        <p:sp>
          <p:nvSpPr>
            <p:cNvPr id="123938" name="Line 27"/>
            <p:cNvSpPr>
              <a:spLocks noChangeShapeType="1"/>
            </p:cNvSpPr>
            <p:nvPr/>
          </p:nvSpPr>
          <p:spPr bwMode="auto">
            <a:xfrm>
              <a:off x="3570" y="1775"/>
              <a:ext cx="226" cy="0"/>
            </a:xfrm>
            <a:prstGeom prst="line">
              <a:avLst/>
            </a:prstGeom>
            <a:noFill/>
            <a:ln w="38100">
              <a:solidFill>
                <a:schemeClr val="tx1"/>
              </a:solidFill>
              <a:round/>
              <a:headEnd/>
              <a:tailEnd type="triangle" w="med" len="med"/>
            </a:ln>
          </p:spPr>
          <p:txBody>
            <a:bodyPr>
              <a:prstTxWarp prst="textNoShape">
                <a:avLst/>
              </a:prstTxWarp>
            </a:bodyPr>
            <a:lstStyle/>
            <a:p>
              <a:endParaRPr lang="en-US"/>
            </a:p>
          </p:txBody>
        </p:sp>
        <p:grpSp>
          <p:nvGrpSpPr>
            <p:cNvPr id="4" name="Group 28"/>
            <p:cNvGrpSpPr>
              <a:grpSpLocks/>
            </p:cNvGrpSpPr>
            <p:nvPr/>
          </p:nvGrpSpPr>
          <p:grpSpPr bwMode="auto">
            <a:xfrm>
              <a:off x="3371" y="1866"/>
              <a:ext cx="329" cy="317"/>
              <a:chOff x="3634" y="1888"/>
              <a:chExt cx="329" cy="317"/>
            </a:xfrm>
          </p:grpSpPr>
          <p:sp>
            <p:nvSpPr>
              <p:cNvPr id="123941" name="Line 29"/>
              <p:cNvSpPr>
                <a:spLocks noChangeShapeType="1"/>
              </p:cNvSpPr>
              <p:nvPr/>
            </p:nvSpPr>
            <p:spPr bwMode="auto">
              <a:xfrm flipV="1">
                <a:off x="3951" y="1888"/>
                <a:ext cx="0" cy="317"/>
              </a:xfrm>
              <a:prstGeom prst="line">
                <a:avLst/>
              </a:prstGeom>
              <a:noFill/>
              <a:ln w="38100">
                <a:solidFill>
                  <a:schemeClr val="tx1"/>
                </a:solidFill>
                <a:round/>
                <a:headEnd/>
                <a:tailEnd type="triangle" w="med" len="med"/>
              </a:ln>
            </p:spPr>
            <p:txBody>
              <a:bodyPr>
                <a:prstTxWarp prst="textNoShape">
                  <a:avLst/>
                </a:prstTxWarp>
              </a:bodyPr>
              <a:lstStyle/>
              <a:p>
                <a:endParaRPr lang="en-US"/>
              </a:p>
            </p:txBody>
          </p:sp>
          <p:sp>
            <p:nvSpPr>
              <p:cNvPr id="123942" name="Line 30"/>
              <p:cNvSpPr>
                <a:spLocks noChangeShapeType="1"/>
              </p:cNvSpPr>
              <p:nvPr/>
            </p:nvSpPr>
            <p:spPr bwMode="auto">
              <a:xfrm>
                <a:off x="3634" y="2196"/>
                <a:ext cx="329" cy="0"/>
              </a:xfrm>
              <a:prstGeom prst="line">
                <a:avLst/>
              </a:prstGeom>
              <a:noFill/>
              <a:ln w="38100">
                <a:solidFill>
                  <a:schemeClr val="tx1"/>
                </a:solidFill>
                <a:round/>
                <a:headEnd/>
                <a:tailEnd/>
              </a:ln>
            </p:spPr>
            <p:txBody>
              <a:bodyPr>
                <a:prstTxWarp prst="textNoShape">
                  <a:avLst/>
                </a:prstTxWarp>
              </a:bodyPr>
              <a:lstStyle/>
              <a:p>
                <a:endParaRPr lang="en-US"/>
              </a:p>
            </p:txBody>
          </p:sp>
        </p:grpSp>
        <p:sp>
          <p:nvSpPr>
            <p:cNvPr id="123940" name="Freeform 49"/>
            <p:cNvSpPr>
              <a:spLocks/>
            </p:cNvSpPr>
            <p:nvPr/>
          </p:nvSpPr>
          <p:spPr bwMode="auto">
            <a:xfrm>
              <a:off x="2708" y="3307"/>
              <a:ext cx="635" cy="227"/>
            </a:xfrm>
            <a:custGeom>
              <a:avLst/>
              <a:gdLst>
                <a:gd name="T0" fmla="*/ 635 w 635"/>
                <a:gd name="T1" fmla="*/ 0 h 227"/>
                <a:gd name="T2" fmla="*/ 0 w 635"/>
                <a:gd name="T3" fmla="*/ 0 h 227"/>
                <a:gd name="T4" fmla="*/ 0 w 635"/>
                <a:gd name="T5" fmla="*/ 227 h 227"/>
                <a:gd name="T6" fmla="*/ 0 60000 65536"/>
                <a:gd name="T7" fmla="*/ 0 60000 65536"/>
                <a:gd name="T8" fmla="*/ 0 60000 65536"/>
                <a:gd name="T9" fmla="*/ 0 w 635"/>
                <a:gd name="T10" fmla="*/ 0 h 227"/>
                <a:gd name="T11" fmla="*/ 635 w 635"/>
                <a:gd name="T12" fmla="*/ 227 h 227"/>
              </a:gdLst>
              <a:ahLst/>
              <a:cxnLst>
                <a:cxn ang="T6">
                  <a:pos x="T0" y="T1"/>
                </a:cxn>
                <a:cxn ang="T7">
                  <a:pos x="T2" y="T3"/>
                </a:cxn>
                <a:cxn ang="T8">
                  <a:pos x="T4" y="T5"/>
                </a:cxn>
              </a:cxnLst>
              <a:rect l="T9" t="T10" r="T11" b="T12"/>
              <a:pathLst>
                <a:path w="635" h="227">
                  <a:moveTo>
                    <a:pt x="635" y="0"/>
                  </a:moveTo>
                  <a:lnTo>
                    <a:pt x="0" y="0"/>
                  </a:lnTo>
                  <a:lnTo>
                    <a:pt x="0" y="227"/>
                  </a:lnTo>
                </a:path>
              </a:pathLst>
            </a:custGeom>
            <a:noFill/>
            <a:ln w="38100">
              <a:solidFill>
                <a:schemeClr val="tx2"/>
              </a:solidFill>
              <a:round/>
              <a:headEnd/>
              <a:tailEnd type="triangle" w="med" len="med"/>
            </a:ln>
          </p:spPr>
          <p:txBody>
            <a:bodyPr>
              <a:prstTxWarp prst="textNoShape">
                <a:avLst/>
              </a:prstTxWarp>
            </a:bodyPr>
            <a:lstStyle/>
            <a:p>
              <a:endParaRPr lang="en-US"/>
            </a:p>
          </p:txBody>
        </p:sp>
      </p:grpSp>
      <p:sp>
        <p:nvSpPr>
          <p:cNvPr id="123912" name="AutoShape 10"/>
          <p:cNvSpPr>
            <a:spLocks noChangeArrowheads="1"/>
          </p:cNvSpPr>
          <p:nvPr/>
        </p:nvSpPr>
        <p:spPr bwMode="auto">
          <a:xfrm>
            <a:off x="1690688" y="5770563"/>
            <a:ext cx="5472112" cy="790575"/>
          </a:xfrm>
          <a:custGeom>
            <a:avLst/>
            <a:gdLst>
              <a:gd name="T0" fmla="*/ 2147483647 w 21600"/>
              <a:gd name="T1" fmla="*/ 0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06 w 21600"/>
              <a:gd name="T13" fmla="*/ 0 h 21600"/>
              <a:gd name="T14" fmla="*/ 21294 w 21600"/>
              <a:gd name="T15" fmla="*/ 12760 h 21600"/>
            </a:gdLst>
            <a:ahLst/>
            <a:cxnLst>
              <a:cxn ang="T8">
                <a:pos x="T0" y="T1"/>
              </a:cxn>
              <a:cxn ang="T9">
                <a:pos x="T2" y="T3"/>
              </a:cxn>
              <a:cxn ang="T10">
                <a:pos x="T4" y="T5"/>
              </a:cxn>
              <a:cxn ang="T11">
                <a:pos x="T6" y="T7"/>
              </a:cxn>
            </a:cxnLst>
            <a:rect l="T12" t="T13" r="T14" b="T15"/>
            <a:pathLst>
              <a:path w="21600" h="21600">
                <a:moveTo>
                  <a:pt x="2513" y="10410"/>
                </a:moveTo>
                <a:cubicBezTo>
                  <a:pt x="2721" y="5984"/>
                  <a:pt x="6369" y="2503"/>
                  <a:pt x="10800" y="2504"/>
                </a:cubicBezTo>
                <a:cubicBezTo>
                  <a:pt x="15230" y="2504"/>
                  <a:pt x="18878" y="5984"/>
                  <a:pt x="19086" y="10410"/>
                </a:cubicBezTo>
                <a:lnTo>
                  <a:pt x="21588" y="10292"/>
                </a:lnTo>
                <a:cubicBezTo>
                  <a:pt x="21316" y="4531"/>
                  <a:pt x="16567" y="-1"/>
                  <a:pt x="10799" y="0"/>
                </a:cubicBezTo>
                <a:cubicBezTo>
                  <a:pt x="5032" y="0"/>
                  <a:pt x="283" y="4531"/>
                  <a:pt x="11" y="10292"/>
                </a:cubicBezTo>
                <a:close/>
              </a:path>
            </a:pathLst>
          </a:custGeom>
          <a:gradFill rotWithShape="1">
            <a:gsLst>
              <a:gs pos="0">
                <a:srgbClr val="4D4D4D"/>
              </a:gs>
              <a:gs pos="100000">
                <a:srgbClr val="FFEA00"/>
              </a:gs>
            </a:gsLst>
            <a:lin ang="5400000" scaled="1"/>
          </a:gradFill>
          <a:ln w="9525">
            <a:noFill/>
            <a:miter lim="800000"/>
            <a:headEnd/>
            <a:tailEnd/>
          </a:ln>
        </p:spPr>
        <p:txBody>
          <a:bodyPr wrap="none" anchor="ctr">
            <a:prstTxWarp prst="textNoShape">
              <a:avLst/>
            </a:prstTxWarp>
          </a:bodyPr>
          <a:lstStyle/>
          <a:p>
            <a:endParaRPr lang="en-US"/>
          </a:p>
        </p:txBody>
      </p:sp>
      <p:sp useBgFill="1">
        <p:nvSpPr>
          <p:cNvPr id="123913" name="AutoShape 11"/>
          <p:cNvSpPr>
            <a:spLocks noChangeArrowheads="1"/>
          </p:cNvSpPr>
          <p:nvPr/>
        </p:nvSpPr>
        <p:spPr bwMode="auto">
          <a:xfrm>
            <a:off x="4138613" y="5699125"/>
            <a:ext cx="287337" cy="287338"/>
          </a:xfrm>
          <a:prstGeom prst="roundRect">
            <a:avLst>
              <a:gd name="adj" fmla="val 16667"/>
            </a:avLst>
          </a:prstGeom>
          <a:ln w="9525">
            <a:noFill/>
            <a:round/>
            <a:headEnd/>
            <a:tailEnd/>
          </a:ln>
        </p:spPr>
        <p:txBody>
          <a:bodyPr wrap="none" anchor="ctr">
            <a:prstTxWarp prst="textNoShape">
              <a:avLst/>
            </a:prstTxWarp>
          </a:bodyPr>
          <a:lstStyle/>
          <a:p>
            <a:pPr algn="ctr" eaLnBrk="0" hangingPunct="0"/>
            <a:endParaRPr lang="en-NZ" b="1"/>
          </a:p>
        </p:txBody>
      </p:sp>
      <p:sp>
        <p:nvSpPr>
          <p:cNvPr id="123914" name="Rectangle 49"/>
          <p:cNvSpPr>
            <a:spLocks noChangeArrowheads="1"/>
          </p:cNvSpPr>
          <p:nvPr/>
        </p:nvSpPr>
        <p:spPr bwMode="auto">
          <a:xfrm>
            <a:off x="4621213" y="6475412"/>
            <a:ext cx="2252662" cy="307975"/>
          </a:xfrm>
          <a:prstGeom prst="rect">
            <a:avLst/>
          </a:prstGeom>
          <a:noFill/>
          <a:ln w="9525">
            <a:noFill/>
            <a:miter lim="800000"/>
            <a:headEnd/>
            <a:tailEnd/>
          </a:ln>
        </p:spPr>
        <p:txBody>
          <a:bodyPr wrap="none">
            <a:prstTxWarp prst="textNoShape">
              <a:avLst/>
            </a:prstTxWarp>
            <a:spAutoFit/>
          </a:bodyPr>
          <a:lstStyle/>
          <a:p>
            <a:pPr algn="ctr" eaLnBrk="0" hangingPunct="0">
              <a:spcBef>
                <a:spcPct val="50000"/>
              </a:spcBef>
            </a:pPr>
            <a:r>
              <a:rPr lang="en-US" sz="1400" b="1" dirty="0" err="1">
                <a:ea typeface="Arial" charset="0"/>
                <a:cs typeface="Arial" charset="0"/>
              </a:rPr>
              <a:t>Sordella</a:t>
            </a:r>
            <a:r>
              <a:rPr lang="en-US" sz="1400" b="1" dirty="0">
                <a:ea typeface="Arial" charset="0"/>
                <a:cs typeface="Arial" charset="0"/>
              </a:rPr>
              <a:t>, et al. Science 2004</a:t>
            </a:r>
          </a:p>
        </p:txBody>
      </p:sp>
      <p:sp>
        <p:nvSpPr>
          <p:cNvPr id="123915" name="Rectangle 5"/>
          <p:cNvSpPr>
            <a:spLocks noChangeArrowheads="1"/>
          </p:cNvSpPr>
          <p:nvPr/>
        </p:nvSpPr>
        <p:spPr bwMode="auto">
          <a:xfrm>
            <a:off x="2954338" y="2974975"/>
            <a:ext cx="720725" cy="307975"/>
          </a:xfrm>
          <a:prstGeom prst="rect">
            <a:avLst/>
          </a:prstGeom>
          <a:noFill/>
          <a:ln w="9525">
            <a:noFill/>
            <a:miter lim="800000"/>
            <a:headEnd/>
            <a:tailEnd/>
          </a:ln>
        </p:spPr>
        <p:txBody>
          <a:bodyPr lIns="92075" tIns="46038" rIns="92075" bIns="46038">
            <a:prstTxWarp prst="textNoShape">
              <a:avLst/>
            </a:prstTxWarp>
            <a:spAutoFit/>
          </a:bodyPr>
          <a:lstStyle/>
          <a:p>
            <a:pPr algn="ctr" eaLnBrk="0" hangingPunct="0"/>
            <a:r>
              <a:rPr lang="en-GB" sz="1400" b="1">
                <a:ea typeface="Arial" charset="0"/>
                <a:cs typeface="Arial" charset="0"/>
              </a:rPr>
              <a:t>ATP</a:t>
            </a:r>
          </a:p>
        </p:txBody>
      </p:sp>
      <p:sp>
        <p:nvSpPr>
          <p:cNvPr id="123916" name="Rectangle 5"/>
          <p:cNvSpPr>
            <a:spLocks noChangeArrowheads="1"/>
          </p:cNvSpPr>
          <p:nvPr/>
        </p:nvSpPr>
        <p:spPr bwMode="auto">
          <a:xfrm>
            <a:off x="4394200" y="2974975"/>
            <a:ext cx="720725" cy="307975"/>
          </a:xfrm>
          <a:prstGeom prst="rect">
            <a:avLst/>
          </a:prstGeom>
          <a:noFill/>
          <a:ln w="9525">
            <a:noFill/>
            <a:miter lim="800000"/>
            <a:headEnd/>
            <a:tailEnd/>
          </a:ln>
        </p:spPr>
        <p:txBody>
          <a:bodyPr lIns="92075" tIns="46038" rIns="92075" bIns="46038">
            <a:prstTxWarp prst="textNoShape">
              <a:avLst/>
            </a:prstTxWarp>
            <a:spAutoFit/>
          </a:bodyPr>
          <a:lstStyle/>
          <a:p>
            <a:pPr algn="ctr" eaLnBrk="0" hangingPunct="0"/>
            <a:r>
              <a:rPr lang="en-GB" sz="1400" b="1">
                <a:ea typeface="Arial" charset="0"/>
                <a:cs typeface="Arial" charset="0"/>
              </a:rPr>
              <a:t>ATP</a:t>
            </a:r>
          </a:p>
        </p:txBody>
      </p:sp>
      <p:sp>
        <p:nvSpPr>
          <p:cNvPr id="123917" name="Line 43"/>
          <p:cNvSpPr>
            <a:spLocks noChangeShapeType="1"/>
          </p:cNvSpPr>
          <p:nvPr/>
        </p:nvSpPr>
        <p:spPr bwMode="auto">
          <a:xfrm>
            <a:off x="3521075" y="3141663"/>
            <a:ext cx="187325" cy="0"/>
          </a:xfrm>
          <a:prstGeom prst="line">
            <a:avLst/>
          </a:prstGeom>
          <a:noFill/>
          <a:ln w="9525">
            <a:solidFill>
              <a:schemeClr val="tx1"/>
            </a:solidFill>
            <a:round/>
            <a:headEnd/>
            <a:tailEnd type="triangle" w="med" len="med"/>
          </a:ln>
        </p:spPr>
        <p:txBody>
          <a:bodyPr>
            <a:prstTxWarp prst="textNoShape">
              <a:avLst/>
            </a:prstTxWarp>
          </a:bodyPr>
          <a:lstStyle/>
          <a:p>
            <a:endParaRPr lang="en-US"/>
          </a:p>
        </p:txBody>
      </p:sp>
      <p:sp>
        <p:nvSpPr>
          <p:cNvPr id="123918" name="Line 44"/>
          <p:cNvSpPr>
            <a:spLocks noChangeShapeType="1"/>
          </p:cNvSpPr>
          <p:nvPr/>
        </p:nvSpPr>
        <p:spPr bwMode="auto">
          <a:xfrm flipH="1">
            <a:off x="4313238" y="3141663"/>
            <a:ext cx="187325" cy="0"/>
          </a:xfrm>
          <a:prstGeom prst="line">
            <a:avLst/>
          </a:prstGeom>
          <a:noFill/>
          <a:ln w="9525">
            <a:solidFill>
              <a:schemeClr val="tx1"/>
            </a:solidFill>
            <a:round/>
            <a:headEnd/>
            <a:tailEnd type="triangle" w="med" len="med"/>
          </a:ln>
        </p:spPr>
        <p:txBody>
          <a:bodyPr>
            <a:prstTxWarp prst="textNoShape">
              <a:avLst/>
            </a:prstTxWarp>
          </a:bodyPr>
          <a:lstStyle/>
          <a:p>
            <a:endParaRPr lang="en-US"/>
          </a:p>
        </p:txBody>
      </p:sp>
      <p:grpSp>
        <p:nvGrpSpPr>
          <p:cNvPr id="5" name="Group 45"/>
          <p:cNvGrpSpPr>
            <a:grpSpLocks/>
          </p:cNvGrpSpPr>
          <p:nvPr/>
        </p:nvGrpSpPr>
        <p:grpSpPr bwMode="auto">
          <a:xfrm>
            <a:off x="358775" y="2135188"/>
            <a:ext cx="3708400" cy="4389437"/>
            <a:chOff x="226" y="1344"/>
            <a:chExt cx="2336" cy="2585"/>
          </a:xfrm>
        </p:grpSpPr>
        <p:sp>
          <p:nvSpPr>
            <p:cNvPr id="123922" name="AutoShape 48"/>
            <p:cNvSpPr>
              <a:spLocks noChangeArrowheads="1"/>
            </p:cNvSpPr>
            <p:nvPr/>
          </p:nvSpPr>
          <p:spPr bwMode="auto">
            <a:xfrm>
              <a:off x="226" y="1344"/>
              <a:ext cx="2291" cy="2585"/>
            </a:xfrm>
            <a:prstGeom prst="roundRect">
              <a:avLst>
                <a:gd name="adj" fmla="val 4449"/>
              </a:avLst>
            </a:prstGeom>
            <a:solidFill>
              <a:srgbClr val="FFFF99">
                <a:alpha val="92940"/>
              </a:srgbClr>
            </a:solidFill>
            <a:ln w="12700">
              <a:noFill/>
              <a:round/>
              <a:headEnd type="none" w="sm" len="sm"/>
              <a:tailEnd type="none" w="sm" len="sm"/>
            </a:ln>
          </p:spPr>
          <p:txBody>
            <a:bodyPr wrap="none" anchor="ctr">
              <a:prstTxWarp prst="textNoShape">
                <a:avLst/>
              </a:prstTxWarp>
            </a:bodyPr>
            <a:lstStyle/>
            <a:p>
              <a:pPr algn="ctr" eaLnBrk="0" hangingPunct="0"/>
              <a:endParaRPr lang="es-ES" sz="1400" b="1"/>
            </a:p>
          </p:txBody>
        </p:sp>
        <p:sp>
          <p:nvSpPr>
            <p:cNvPr id="123923" name="Rectangle 87"/>
            <p:cNvSpPr>
              <a:spLocks noChangeArrowheads="1"/>
            </p:cNvSpPr>
            <p:nvPr/>
          </p:nvSpPr>
          <p:spPr bwMode="auto">
            <a:xfrm>
              <a:off x="290" y="1386"/>
              <a:ext cx="2137" cy="1446"/>
            </a:xfrm>
            <a:prstGeom prst="rect">
              <a:avLst/>
            </a:prstGeom>
            <a:noFill/>
            <a:ln w="25400">
              <a:noFill/>
              <a:miter lim="800000"/>
              <a:headEnd/>
              <a:tailEnd/>
            </a:ln>
          </p:spPr>
          <p:txBody>
            <a:bodyPr lIns="0" tIns="0" rIns="0" bIns="0" anchor="ctr" anchorCtr="1">
              <a:prstTxWarp prst="textNoShape">
                <a:avLst/>
              </a:prstTxWarp>
              <a:spAutoFit/>
            </a:bodyPr>
            <a:lstStyle/>
            <a:p>
              <a:pPr marL="263525" indent="-263525" eaLnBrk="0" hangingPunct="0">
                <a:spcBef>
                  <a:spcPct val="20000"/>
                </a:spcBef>
                <a:buClr>
                  <a:schemeClr val="bg1"/>
                </a:buClr>
                <a:buSzPct val="90000"/>
                <a:buFont typeface="Wingdings" charset="2"/>
                <a:buChar char="l"/>
              </a:pPr>
              <a:r>
                <a:rPr lang="en-GB" sz="1400" b="1"/>
                <a:t>Greater signalling through the MAPK pathway producing excessive cell proliferation</a:t>
              </a:r>
            </a:p>
            <a:p>
              <a:pPr marL="263525" indent="-263525" eaLnBrk="0" hangingPunct="0">
                <a:spcBef>
                  <a:spcPct val="20000"/>
                </a:spcBef>
                <a:buClr>
                  <a:schemeClr val="bg1"/>
                </a:buClr>
                <a:buSzPct val="90000"/>
                <a:buFont typeface="Wingdings" charset="2"/>
                <a:buChar char="l"/>
              </a:pPr>
              <a:r>
                <a:rPr lang="en-GB" sz="1400" b="1"/>
                <a:t>Higher affinity for ATP than mutant receptor, so greater competition with EGFR TKIs for binding sites; higher concentrations needed to inhibit</a:t>
              </a:r>
            </a:p>
            <a:p>
              <a:pPr marL="263525" indent="-263525" eaLnBrk="0" hangingPunct="0">
                <a:spcBef>
                  <a:spcPct val="20000"/>
                </a:spcBef>
                <a:buClr>
                  <a:schemeClr val="bg1"/>
                </a:buClr>
                <a:buSzPct val="90000"/>
                <a:buFont typeface="Wingdings" charset="2"/>
                <a:buChar char="l"/>
              </a:pPr>
              <a:r>
                <a:rPr lang="en-GB" sz="1400" b="1"/>
                <a:t>Successful inhibition of wild-type EGFR reduces proliferation and halts tumour growth</a:t>
              </a:r>
            </a:p>
          </p:txBody>
        </p:sp>
        <p:sp>
          <p:nvSpPr>
            <p:cNvPr id="123924" name="Text Box 26"/>
            <p:cNvSpPr txBox="1">
              <a:spLocks noChangeArrowheads="1"/>
            </p:cNvSpPr>
            <p:nvPr/>
          </p:nvSpPr>
          <p:spPr bwMode="auto">
            <a:xfrm>
              <a:off x="245" y="3518"/>
              <a:ext cx="2317" cy="181"/>
            </a:xfrm>
            <a:prstGeom prst="rect">
              <a:avLst/>
            </a:prstGeom>
            <a:noFill/>
            <a:ln w="9525">
              <a:noFill/>
              <a:miter lim="800000"/>
              <a:headEnd/>
              <a:tailEnd/>
            </a:ln>
          </p:spPr>
          <p:txBody>
            <a:bodyPr>
              <a:prstTxWarp prst="textNoShape">
                <a:avLst/>
              </a:prstTxWarp>
              <a:spAutoFit/>
            </a:bodyPr>
            <a:lstStyle/>
            <a:p>
              <a:pPr marL="263525" indent="-263525" eaLnBrk="0" hangingPunct="0">
                <a:spcBef>
                  <a:spcPct val="20000"/>
                </a:spcBef>
                <a:buClr>
                  <a:schemeClr val="bg1"/>
                </a:buClr>
                <a:buSzPct val="90000"/>
                <a:buFont typeface="Wingdings" charset="2"/>
                <a:buChar char="l"/>
              </a:pPr>
              <a:r>
                <a:rPr lang="en-GB" sz="1400" b="1"/>
                <a:t>Higher incidence of stable disease</a:t>
              </a:r>
            </a:p>
          </p:txBody>
        </p:sp>
        <p:sp>
          <p:nvSpPr>
            <p:cNvPr id="123925" name="AutoShape 49"/>
            <p:cNvSpPr>
              <a:spLocks noChangeArrowheads="1"/>
            </p:cNvSpPr>
            <p:nvPr/>
          </p:nvSpPr>
          <p:spPr bwMode="auto">
            <a:xfrm>
              <a:off x="1247" y="3203"/>
              <a:ext cx="205" cy="326"/>
            </a:xfrm>
            <a:prstGeom prst="downArrow">
              <a:avLst>
                <a:gd name="adj1" fmla="val 50000"/>
                <a:gd name="adj2" fmla="val 39756"/>
              </a:avLst>
            </a:prstGeom>
            <a:solidFill>
              <a:schemeClr val="bg1"/>
            </a:solidFill>
            <a:ln w="9525">
              <a:noFill/>
              <a:miter lim="800000"/>
              <a:headEnd/>
              <a:tailEnd/>
            </a:ln>
          </p:spPr>
          <p:txBody>
            <a:bodyPr wrap="none" anchor="ctr">
              <a:prstTxWarp prst="textNoShape">
                <a:avLst/>
              </a:prstTxWarp>
            </a:bodyPr>
            <a:lstStyle/>
            <a:p>
              <a:endParaRPr lang="es-ES" sz="1400"/>
            </a:p>
          </p:txBody>
        </p:sp>
      </p:grpSp>
      <p:sp>
        <p:nvSpPr>
          <p:cNvPr id="107570" name="Rectangle 50"/>
          <p:cNvSpPr>
            <a:spLocks noChangeArrowheads="1"/>
          </p:cNvSpPr>
          <p:nvPr/>
        </p:nvSpPr>
        <p:spPr bwMode="auto">
          <a:xfrm>
            <a:off x="7524750" y="1452563"/>
            <a:ext cx="1087438" cy="608012"/>
          </a:xfrm>
          <a:prstGeom prst="rect">
            <a:avLst/>
          </a:prstGeom>
          <a:solidFill>
            <a:srgbClr val="FFFF99">
              <a:alpha val="92940"/>
            </a:srgbClr>
          </a:solidFill>
          <a:ln w="12700">
            <a:noFill/>
            <a:miter lim="800000"/>
            <a:headEnd/>
            <a:tailEnd/>
          </a:ln>
        </p:spPr>
        <p:txBody>
          <a:bodyPr wrap="none" anchor="ctr">
            <a:prstTxWarp prst="textNoShape">
              <a:avLst/>
            </a:prstTxWarp>
          </a:bodyPr>
          <a:lstStyle/>
          <a:p>
            <a:pPr algn="r" eaLnBrk="0" hangingPunct="0">
              <a:lnSpc>
                <a:spcPct val="90000"/>
              </a:lnSpc>
            </a:pPr>
            <a:r>
              <a:rPr lang="en-GB" sz="1600" b="1" i="1"/>
              <a:t>EGFR</a:t>
            </a:r>
            <a:r>
              <a:rPr lang="en-GB" sz="1600" b="1"/>
              <a:t> </a:t>
            </a:r>
            <a:br>
              <a:rPr lang="en-GB" sz="1600" b="1"/>
            </a:br>
            <a:r>
              <a:rPr lang="en-GB" sz="1600" b="1"/>
              <a:t>wild-type</a:t>
            </a:r>
          </a:p>
        </p:txBody>
      </p:sp>
      <p:sp>
        <p:nvSpPr>
          <p:cNvPr id="107571" name="Rectangle 51"/>
          <p:cNvSpPr>
            <a:spLocks noChangeArrowheads="1"/>
          </p:cNvSpPr>
          <p:nvPr/>
        </p:nvSpPr>
        <p:spPr bwMode="auto">
          <a:xfrm>
            <a:off x="4068763" y="1476375"/>
            <a:ext cx="4535487" cy="4910138"/>
          </a:xfrm>
          <a:prstGeom prst="rect">
            <a:avLst/>
          </a:prstGeom>
          <a:noFill/>
          <a:ln w="38100">
            <a:solidFill>
              <a:srgbClr val="FFFF99"/>
            </a:solidFill>
            <a:miter lim="800000"/>
            <a:headEnd/>
            <a:tailEnd/>
          </a:ln>
        </p:spPr>
        <p:txBody>
          <a:bodyPr wrap="none" anchor="ctr">
            <a:prstTxWarp prst="textNoShape">
              <a:avLst/>
            </a:prstTxWarp>
          </a:bodyPr>
          <a:lstStyle/>
          <a:p>
            <a:endParaRPr lang="es-ES"/>
          </a:p>
        </p:txBody>
      </p:sp>
    </p:spTree>
  </p:cSld>
  <p:clrMapOvr>
    <a:masterClrMapping/>
  </p:clrMapOvr>
  <p:transition xmlns:p14="http://schemas.microsoft.com/office/powerpoint/2010/main">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mph" presetSubtype="0" fill="hold" nodeType="clickEffect">
                                  <p:stCondLst>
                                    <p:cond delay="0"/>
                                  </p:stCondLst>
                                  <p:childTnLst>
                                    <p:animScale>
                                      <p:cBhvr>
                                        <p:cTn id="6" dur="1000" fill="hold"/>
                                        <p:tgtEl>
                                          <p:spTgt spid="3"/>
                                        </p:tgtEl>
                                      </p:cBhvr>
                                      <p:by x="110000" y="110000"/>
                                    </p:animScale>
                                  </p:childTnLst>
                                </p:cTn>
                              </p:par>
                              <p:par>
                                <p:cTn id="7" presetID="6" presetClass="emph" presetSubtype="0" fill="hold" nodeType="withEffect">
                                  <p:stCondLst>
                                    <p:cond delay="0"/>
                                  </p:stCondLst>
                                  <p:childTnLst>
                                    <p:animScale>
                                      <p:cBhvr>
                                        <p:cTn id="8" dur="1000" fill="hold"/>
                                        <p:tgtEl>
                                          <p:spTgt spid="2"/>
                                        </p:tgtEl>
                                      </p:cBhvr>
                                      <p:by x="80000" y="80000"/>
                                    </p:animScale>
                                  </p:childTnLst>
                                </p:cTn>
                              </p:par>
                            </p:childTnLst>
                          </p:cTn>
                        </p:par>
                        <p:par>
                          <p:cTn id="9" fill="hold">
                            <p:stCondLst>
                              <p:cond delay="1000"/>
                            </p:stCondLst>
                            <p:childTnLst>
                              <p:par>
                                <p:cTn id="10" presetID="9" presetClass="emph" presetSubtype="0" nodeType="afterEffect">
                                  <p:stCondLst>
                                    <p:cond delay="0"/>
                                  </p:stCondLst>
                                  <p:childTnLst>
                                    <p:set>
                                      <p:cBhvr rctx="PPT">
                                        <p:cTn id="11" dur="indefinite"/>
                                        <p:tgtEl>
                                          <p:spTgt spid="2"/>
                                        </p:tgtEl>
                                        <p:attrNameLst>
                                          <p:attrName>style.opacity</p:attrName>
                                        </p:attrNameLst>
                                      </p:cBhvr>
                                      <p:to>
                                        <p:strVal val="0.5"/>
                                      </p:to>
                                    </p:set>
                                    <p:animEffect filter="image" prLst="opacity: 0.5">
                                      <p:cBhvr rctx="IE">
                                        <p:cTn id="12" dur="indefinite"/>
                                        <p:tgtEl>
                                          <p:spTgt spid="2"/>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107570"/>
                                        </p:tgtEl>
                                        <p:attrNameLst>
                                          <p:attrName>style.visibility</p:attrName>
                                        </p:attrNameLst>
                                      </p:cBhvr>
                                      <p:to>
                                        <p:strVal val="visible"/>
                                      </p:to>
                                    </p:set>
                                    <p:animEffect transition="in" filter="fade">
                                      <p:cBhvr>
                                        <p:cTn id="15" dur="1000"/>
                                        <p:tgtEl>
                                          <p:spTgt spid="107570"/>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07571"/>
                                        </p:tgtEl>
                                        <p:attrNameLst>
                                          <p:attrName>style.visibility</p:attrName>
                                        </p:attrNameLst>
                                      </p:cBhvr>
                                      <p:to>
                                        <p:strVal val="visible"/>
                                      </p:to>
                                    </p:set>
                                    <p:animEffect transition="in" filter="fade">
                                      <p:cBhvr>
                                        <p:cTn id="18" dur="1000"/>
                                        <p:tgtEl>
                                          <p:spTgt spid="107571"/>
                                        </p:tgtEl>
                                      </p:cBhvr>
                                    </p:animEffect>
                                  </p:childTnLst>
                                </p:cTn>
                              </p:par>
                              <p:par>
                                <p:cTn id="19" presetID="22" presetClass="entr" presetSubtype="1" fill="hold" nodeType="with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wipe(up)">
                                      <p:cBhvr>
                                        <p:cTn id="2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570" grpId="0" animBg="1"/>
      <p:bldP spid="107571" grpId="0" animBg="1"/>
    </p:bldLst>
  </p:timing>
</p:sld>
</file>

<file path=ppt/slides/slide4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25954" name="Picture 2" descr="Picture1"/>
          <p:cNvPicPr>
            <a:picLocks noChangeAspect="1" noChangeArrowheads="1"/>
          </p:cNvPicPr>
          <p:nvPr/>
        </p:nvPicPr>
        <p:blipFill>
          <a:blip r:embed="rId3"/>
          <a:srcRect/>
          <a:stretch>
            <a:fillRect/>
          </a:stretch>
        </p:blipFill>
        <p:spPr bwMode="auto">
          <a:xfrm>
            <a:off x="873125" y="1652588"/>
            <a:ext cx="6435725" cy="2557462"/>
          </a:xfrm>
          <a:prstGeom prst="rect">
            <a:avLst/>
          </a:prstGeom>
          <a:noFill/>
          <a:ln w="9525">
            <a:noFill/>
            <a:miter lim="800000"/>
            <a:headEnd/>
            <a:tailEnd/>
          </a:ln>
        </p:spPr>
      </p:pic>
      <p:sp>
        <p:nvSpPr>
          <p:cNvPr id="613379" name="Rectangle 3"/>
          <p:cNvSpPr>
            <a:spLocks noGrp="1" noChangeArrowheads="1"/>
          </p:cNvSpPr>
          <p:nvPr>
            <p:ph type="title"/>
          </p:nvPr>
        </p:nvSpPr>
        <p:spPr/>
        <p:txBody>
          <a:bodyPr/>
          <a:lstStyle/>
          <a:p>
            <a:pPr eaLnBrk="1" hangingPunct="1">
              <a:defRPr/>
            </a:pPr>
            <a:r>
              <a:rPr lang="en-NZ" sz="3600"/>
              <a:t>EGFR in NSCLC: two distinct pathways</a:t>
            </a:r>
            <a:endParaRPr lang="en-GB" sz="3600"/>
          </a:p>
        </p:txBody>
      </p:sp>
      <p:sp>
        <p:nvSpPr>
          <p:cNvPr id="125956" name="Rectangle 5"/>
          <p:cNvSpPr>
            <a:spLocks noChangeArrowheads="1"/>
          </p:cNvSpPr>
          <p:nvPr/>
        </p:nvSpPr>
        <p:spPr bwMode="auto">
          <a:xfrm>
            <a:off x="2954338" y="3070225"/>
            <a:ext cx="720725" cy="307975"/>
          </a:xfrm>
          <a:prstGeom prst="rect">
            <a:avLst/>
          </a:prstGeom>
          <a:noFill/>
          <a:ln w="9525">
            <a:noFill/>
            <a:miter lim="800000"/>
            <a:headEnd/>
            <a:tailEnd/>
          </a:ln>
        </p:spPr>
        <p:txBody>
          <a:bodyPr lIns="92075" tIns="46038" rIns="92075" bIns="46038">
            <a:prstTxWarp prst="textNoShape">
              <a:avLst/>
            </a:prstTxWarp>
            <a:spAutoFit/>
          </a:bodyPr>
          <a:lstStyle/>
          <a:p>
            <a:pPr algn="ctr" eaLnBrk="0" hangingPunct="0"/>
            <a:r>
              <a:rPr lang="en-GB" sz="1400" b="1">
                <a:ea typeface="Arial" charset="0"/>
                <a:cs typeface="Arial" charset="0"/>
              </a:rPr>
              <a:t>ATP</a:t>
            </a:r>
          </a:p>
        </p:txBody>
      </p:sp>
      <p:sp useBgFill="1">
        <p:nvSpPr>
          <p:cNvPr id="125957" name="AutoShape 7"/>
          <p:cNvSpPr>
            <a:spLocks noChangeArrowheads="1"/>
          </p:cNvSpPr>
          <p:nvPr/>
        </p:nvSpPr>
        <p:spPr bwMode="auto">
          <a:xfrm>
            <a:off x="4140200" y="5794375"/>
            <a:ext cx="287338" cy="287338"/>
          </a:xfrm>
          <a:prstGeom prst="roundRect">
            <a:avLst>
              <a:gd name="adj" fmla="val 16667"/>
            </a:avLst>
          </a:prstGeom>
          <a:ln w="9525">
            <a:noFill/>
            <a:round/>
            <a:headEnd/>
            <a:tailEnd/>
          </a:ln>
        </p:spPr>
        <p:txBody>
          <a:bodyPr wrap="none" anchor="ctr">
            <a:prstTxWarp prst="textNoShape">
              <a:avLst/>
            </a:prstTxWarp>
          </a:bodyPr>
          <a:lstStyle/>
          <a:p>
            <a:pPr algn="ctr" eaLnBrk="0" hangingPunct="0"/>
            <a:endParaRPr lang="en-NZ" b="1"/>
          </a:p>
        </p:txBody>
      </p:sp>
      <p:sp>
        <p:nvSpPr>
          <p:cNvPr id="125958" name="Text Box 8"/>
          <p:cNvSpPr txBox="1">
            <a:spLocks noChangeArrowheads="1"/>
          </p:cNvSpPr>
          <p:nvPr/>
        </p:nvSpPr>
        <p:spPr bwMode="auto">
          <a:xfrm>
            <a:off x="3759200" y="6022975"/>
            <a:ext cx="862013" cy="338138"/>
          </a:xfrm>
          <a:prstGeom prst="rect">
            <a:avLst/>
          </a:prstGeom>
          <a:noFill/>
          <a:ln w="9525">
            <a:noFill/>
            <a:miter lim="800000"/>
            <a:headEnd/>
            <a:tailEnd/>
          </a:ln>
        </p:spPr>
        <p:txBody>
          <a:bodyPr wrap="none">
            <a:prstTxWarp prst="textNoShape">
              <a:avLst/>
            </a:prstTxWarp>
            <a:spAutoFit/>
          </a:bodyPr>
          <a:lstStyle/>
          <a:p>
            <a:pPr algn="ctr" eaLnBrk="0" hangingPunct="0"/>
            <a:r>
              <a:rPr lang="en-GB" sz="1600" b="1"/>
              <a:t>Nucleus</a:t>
            </a:r>
          </a:p>
        </p:txBody>
      </p:sp>
      <p:grpSp>
        <p:nvGrpSpPr>
          <p:cNvPr id="2" name="Group 90"/>
          <p:cNvGrpSpPr>
            <a:grpSpLocks/>
          </p:cNvGrpSpPr>
          <p:nvPr/>
        </p:nvGrpSpPr>
        <p:grpSpPr bwMode="auto">
          <a:xfrm>
            <a:off x="1260475" y="1760538"/>
            <a:ext cx="2678113" cy="3960812"/>
            <a:chOff x="794" y="1049"/>
            <a:chExt cx="1687" cy="2495"/>
          </a:xfrm>
        </p:grpSpPr>
        <p:sp>
          <p:nvSpPr>
            <p:cNvPr id="125992" name="Oval 10"/>
            <p:cNvSpPr>
              <a:spLocks noChangeArrowheads="1"/>
            </p:cNvSpPr>
            <p:nvPr/>
          </p:nvSpPr>
          <p:spPr bwMode="auto">
            <a:xfrm>
              <a:off x="1801" y="2047"/>
              <a:ext cx="680" cy="272"/>
            </a:xfrm>
            <a:prstGeom prst="ellipse">
              <a:avLst/>
            </a:prstGeom>
            <a:solidFill>
              <a:srgbClr val="FF9966"/>
            </a:solidFill>
            <a:ln w="9525">
              <a:noFill/>
              <a:round/>
              <a:headEnd/>
              <a:tailEnd/>
            </a:ln>
          </p:spPr>
          <p:txBody>
            <a:bodyPr wrap="none" anchor="ctr">
              <a:prstTxWarp prst="textNoShape">
                <a:avLst/>
              </a:prstTxWarp>
            </a:bodyPr>
            <a:lstStyle/>
            <a:p>
              <a:pPr algn="ctr" eaLnBrk="0" hangingPunct="0"/>
              <a:r>
                <a:rPr lang="en-GB" sz="1600" b="1"/>
                <a:t>Adaptor</a:t>
              </a:r>
            </a:p>
          </p:txBody>
        </p:sp>
        <p:sp>
          <p:nvSpPr>
            <p:cNvPr id="125993" name="Text Box 11"/>
            <p:cNvSpPr txBox="1">
              <a:spLocks noChangeArrowheads="1"/>
            </p:cNvSpPr>
            <p:nvPr/>
          </p:nvSpPr>
          <p:spPr bwMode="auto">
            <a:xfrm>
              <a:off x="1006" y="1049"/>
              <a:ext cx="595" cy="233"/>
            </a:xfrm>
            <a:prstGeom prst="rect">
              <a:avLst/>
            </a:prstGeom>
            <a:noFill/>
            <a:ln w="9525">
              <a:noFill/>
              <a:miter lim="800000"/>
              <a:headEnd/>
              <a:tailEnd/>
            </a:ln>
          </p:spPr>
          <p:txBody>
            <a:bodyPr wrap="none">
              <a:prstTxWarp prst="textNoShape">
                <a:avLst/>
              </a:prstTxWarp>
              <a:spAutoFit/>
            </a:bodyPr>
            <a:lstStyle/>
            <a:p>
              <a:pPr algn="ctr" eaLnBrk="0" hangingPunct="0"/>
              <a:r>
                <a:rPr lang="en-GB" b="1"/>
                <a:t>Survival</a:t>
              </a:r>
            </a:p>
          </p:txBody>
        </p:sp>
        <p:sp>
          <p:nvSpPr>
            <p:cNvPr id="125994" name="Oval 12"/>
            <p:cNvSpPr>
              <a:spLocks noChangeArrowheads="1"/>
            </p:cNvSpPr>
            <p:nvPr/>
          </p:nvSpPr>
          <p:spPr bwMode="auto">
            <a:xfrm>
              <a:off x="1610" y="1503"/>
              <a:ext cx="363" cy="363"/>
            </a:xfrm>
            <a:prstGeom prst="ellipse">
              <a:avLst/>
            </a:prstGeom>
            <a:solidFill>
              <a:srgbClr val="FF9966"/>
            </a:solidFill>
            <a:ln w="9525">
              <a:noFill/>
              <a:round/>
              <a:headEnd/>
              <a:tailEnd/>
            </a:ln>
          </p:spPr>
          <p:txBody>
            <a:bodyPr wrap="none" anchor="ctr">
              <a:prstTxWarp prst="textNoShape">
                <a:avLst/>
              </a:prstTxWarp>
            </a:bodyPr>
            <a:lstStyle/>
            <a:p>
              <a:pPr algn="ctr" eaLnBrk="0" hangingPunct="0"/>
              <a:r>
                <a:rPr lang="en-GB" sz="1600" b="1"/>
                <a:t>PIP</a:t>
              </a:r>
              <a:r>
                <a:rPr lang="en-GB" sz="1600" b="1" baseline="-25000"/>
                <a:t>2</a:t>
              </a:r>
            </a:p>
          </p:txBody>
        </p:sp>
        <p:sp>
          <p:nvSpPr>
            <p:cNvPr id="125995" name="AutoShape 13"/>
            <p:cNvSpPr>
              <a:spLocks noChangeArrowheads="1"/>
            </p:cNvSpPr>
            <p:nvPr/>
          </p:nvSpPr>
          <p:spPr bwMode="auto">
            <a:xfrm>
              <a:off x="1293" y="2047"/>
              <a:ext cx="523" cy="272"/>
            </a:xfrm>
            <a:prstGeom prst="flowChartOnlineStorage">
              <a:avLst/>
            </a:prstGeom>
            <a:solidFill>
              <a:schemeClr val="tx1"/>
            </a:solidFill>
            <a:ln w="9525">
              <a:noFill/>
              <a:miter lim="800000"/>
              <a:headEnd/>
              <a:tailEnd/>
            </a:ln>
          </p:spPr>
          <p:txBody>
            <a:bodyPr wrap="none" anchor="ctr">
              <a:prstTxWarp prst="textNoShape">
                <a:avLst/>
              </a:prstTxWarp>
            </a:bodyPr>
            <a:lstStyle/>
            <a:p>
              <a:pPr algn="ctr" eaLnBrk="0" hangingPunct="0"/>
              <a:r>
                <a:rPr lang="en-GB" sz="1600" b="1"/>
                <a:t>PI3K</a:t>
              </a:r>
            </a:p>
          </p:txBody>
        </p:sp>
        <p:sp>
          <p:nvSpPr>
            <p:cNvPr id="125996" name="Oval 14"/>
            <p:cNvSpPr>
              <a:spLocks noChangeArrowheads="1"/>
            </p:cNvSpPr>
            <p:nvPr/>
          </p:nvSpPr>
          <p:spPr bwMode="auto">
            <a:xfrm>
              <a:off x="839" y="1503"/>
              <a:ext cx="363" cy="363"/>
            </a:xfrm>
            <a:prstGeom prst="ellipse">
              <a:avLst/>
            </a:prstGeom>
            <a:solidFill>
              <a:srgbClr val="FF9966"/>
            </a:solidFill>
            <a:ln w="9525">
              <a:noFill/>
              <a:round/>
              <a:headEnd/>
              <a:tailEnd/>
            </a:ln>
          </p:spPr>
          <p:txBody>
            <a:bodyPr wrap="none" anchor="ctr">
              <a:prstTxWarp prst="textNoShape">
                <a:avLst/>
              </a:prstTxWarp>
            </a:bodyPr>
            <a:lstStyle/>
            <a:p>
              <a:pPr algn="ctr" eaLnBrk="0" hangingPunct="0"/>
              <a:r>
                <a:rPr lang="en-GB" sz="1600" b="1"/>
                <a:t>PIP</a:t>
              </a:r>
              <a:r>
                <a:rPr lang="en-GB" sz="1600" b="1" baseline="-25000"/>
                <a:t>3</a:t>
              </a:r>
            </a:p>
          </p:txBody>
        </p:sp>
        <p:sp>
          <p:nvSpPr>
            <p:cNvPr id="125997" name="Rectangle 15"/>
            <p:cNvSpPr>
              <a:spLocks noChangeArrowheads="1"/>
            </p:cNvSpPr>
            <p:nvPr/>
          </p:nvSpPr>
          <p:spPr bwMode="auto">
            <a:xfrm>
              <a:off x="1248" y="1553"/>
              <a:ext cx="272" cy="152"/>
            </a:xfrm>
            <a:prstGeom prst="rect">
              <a:avLst/>
            </a:prstGeom>
            <a:solidFill>
              <a:srgbClr val="FFCCB2"/>
            </a:solidFill>
            <a:ln w="9525">
              <a:noFill/>
              <a:miter lim="800000"/>
              <a:headEnd/>
              <a:tailEnd/>
            </a:ln>
            <a:effectLst>
              <a:prstShdw prst="shdw17" dist="17961" dir="2700000">
                <a:srgbClr val="4D004D">
                  <a:alpha val="74997"/>
                </a:srgbClr>
              </a:prstShdw>
            </a:effectLst>
          </p:spPr>
          <p:txBody>
            <a:bodyPr wrap="none" anchor="ctr">
              <a:prstTxWarp prst="textNoShape">
                <a:avLst/>
              </a:prstTxWarp>
            </a:bodyPr>
            <a:lstStyle/>
            <a:p>
              <a:pPr algn="ctr" eaLnBrk="0" hangingPunct="0"/>
              <a:r>
                <a:rPr lang="en-GB" sz="1200" b="1"/>
                <a:t>PTEN</a:t>
              </a:r>
            </a:p>
          </p:txBody>
        </p:sp>
        <p:sp>
          <p:nvSpPr>
            <p:cNvPr id="125998" name="Line 16"/>
            <p:cNvSpPr>
              <a:spLocks noChangeShapeType="1"/>
            </p:cNvSpPr>
            <p:nvPr/>
          </p:nvSpPr>
          <p:spPr bwMode="auto">
            <a:xfrm rot="5400000" flipV="1">
              <a:off x="1392" y="1380"/>
              <a:ext cx="0" cy="317"/>
            </a:xfrm>
            <a:prstGeom prst="line">
              <a:avLst/>
            </a:prstGeom>
            <a:noFill/>
            <a:ln w="38100">
              <a:solidFill>
                <a:schemeClr val="tx1"/>
              </a:solidFill>
              <a:round/>
              <a:headEnd/>
              <a:tailEnd type="triangle" w="med" len="med"/>
            </a:ln>
          </p:spPr>
          <p:txBody>
            <a:bodyPr>
              <a:prstTxWarp prst="textNoShape">
                <a:avLst/>
              </a:prstTxWarp>
            </a:bodyPr>
            <a:lstStyle/>
            <a:p>
              <a:endParaRPr lang="en-US"/>
            </a:p>
          </p:txBody>
        </p:sp>
        <p:sp>
          <p:nvSpPr>
            <p:cNvPr id="125999" name="Line 17"/>
            <p:cNvSpPr>
              <a:spLocks noChangeShapeType="1"/>
            </p:cNvSpPr>
            <p:nvPr/>
          </p:nvSpPr>
          <p:spPr bwMode="auto">
            <a:xfrm rot="-5400000" flipH="1" flipV="1">
              <a:off x="1384" y="1730"/>
              <a:ext cx="0" cy="272"/>
            </a:xfrm>
            <a:prstGeom prst="line">
              <a:avLst/>
            </a:prstGeom>
            <a:noFill/>
            <a:ln w="38100">
              <a:solidFill>
                <a:schemeClr val="tx1"/>
              </a:solidFill>
              <a:round/>
              <a:headEnd/>
              <a:tailEnd type="triangle" w="med" len="med"/>
            </a:ln>
          </p:spPr>
          <p:txBody>
            <a:bodyPr>
              <a:prstTxWarp prst="textNoShape">
                <a:avLst/>
              </a:prstTxWarp>
            </a:bodyPr>
            <a:lstStyle/>
            <a:p>
              <a:endParaRPr lang="en-US"/>
            </a:p>
          </p:txBody>
        </p:sp>
        <p:sp>
          <p:nvSpPr>
            <p:cNvPr id="126000" name="Line 18"/>
            <p:cNvSpPr>
              <a:spLocks noChangeShapeType="1"/>
            </p:cNvSpPr>
            <p:nvPr/>
          </p:nvSpPr>
          <p:spPr bwMode="auto">
            <a:xfrm>
              <a:off x="1520" y="1855"/>
              <a:ext cx="0" cy="182"/>
            </a:xfrm>
            <a:prstGeom prst="line">
              <a:avLst/>
            </a:prstGeom>
            <a:noFill/>
            <a:ln w="38100">
              <a:solidFill>
                <a:schemeClr val="tx1"/>
              </a:solidFill>
              <a:round/>
              <a:headEnd/>
              <a:tailEnd/>
            </a:ln>
          </p:spPr>
          <p:txBody>
            <a:bodyPr>
              <a:prstTxWarp prst="textNoShape">
                <a:avLst/>
              </a:prstTxWarp>
            </a:bodyPr>
            <a:lstStyle/>
            <a:p>
              <a:endParaRPr lang="en-US"/>
            </a:p>
          </p:txBody>
        </p:sp>
        <p:sp>
          <p:nvSpPr>
            <p:cNvPr id="126001" name="Rectangle 19"/>
            <p:cNvSpPr>
              <a:spLocks noChangeArrowheads="1"/>
            </p:cNvSpPr>
            <p:nvPr/>
          </p:nvSpPr>
          <p:spPr bwMode="auto">
            <a:xfrm>
              <a:off x="885" y="2592"/>
              <a:ext cx="454" cy="318"/>
            </a:xfrm>
            <a:prstGeom prst="rect">
              <a:avLst/>
            </a:prstGeom>
            <a:gradFill rotWithShape="1">
              <a:gsLst>
                <a:gs pos="0">
                  <a:srgbClr val="454545"/>
                </a:gs>
                <a:gs pos="50000">
                  <a:srgbClr val="969696"/>
                </a:gs>
                <a:gs pos="100000">
                  <a:srgbClr val="454545"/>
                </a:gs>
              </a:gsLst>
              <a:lin ang="5400000" scaled="1"/>
            </a:gradFill>
            <a:ln w="9525">
              <a:noFill/>
              <a:miter lim="800000"/>
              <a:headEnd/>
              <a:tailEnd/>
            </a:ln>
          </p:spPr>
          <p:txBody>
            <a:bodyPr wrap="none" anchor="ctr">
              <a:prstTxWarp prst="textNoShape">
                <a:avLst/>
              </a:prstTxWarp>
            </a:bodyPr>
            <a:lstStyle/>
            <a:p>
              <a:pPr algn="ctr" eaLnBrk="0" hangingPunct="0"/>
              <a:r>
                <a:rPr lang="en-GB" sz="1600" b="1"/>
                <a:t>AKT</a:t>
              </a:r>
            </a:p>
          </p:txBody>
        </p:sp>
        <p:sp>
          <p:nvSpPr>
            <p:cNvPr id="126002" name="AutoShape 20"/>
            <p:cNvSpPr>
              <a:spLocks noChangeArrowheads="1"/>
            </p:cNvSpPr>
            <p:nvPr/>
          </p:nvSpPr>
          <p:spPr bwMode="auto">
            <a:xfrm>
              <a:off x="794" y="3181"/>
              <a:ext cx="1179" cy="363"/>
            </a:xfrm>
            <a:prstGeom prst="octagon">
              <a:avLst>
                <a:gd name="adj" fmla="val 29287"/>
              </a:avLst>
            </a:prstGeom>
            <a:solidFill>
              <a:srgbClr val="C8FA8C"/>
            </a:solidFill>
            <a:ln w="9525">
              <a:noFill/>
              <a:miter lim="800000"/>
              <a:headEnd/>
              <a:tailEnd/>
            </a:ln>
          </p:spPr>
          <p:txBody>
            <a:bodyPr anchor="ctr">
              <a:prstTxWarp prst="textNoShape">
                <a:avLst/>
              </a:prstTxWarp>
            </a:bodyPr>
            <a:lstStyle/>
            <a:p>
              <a:pPr algn="ctr" eaLnBrk="0" hangingPunct="0"/>
              <a:r>
                <a:rPr lang="en-GB" sz="1600" b="1"/>
                <a:t>Apoptosis regulators</a:t>
              </a:r>
            </a:p>
          </p:txBody>
        </p:sp>
        <p:sp>
          <p:nvSpPr>
            <p:cNvPr id="126003" name="Line 21"/>
            <p:cNvSpPr>
              <a:spLocks noChangeShapeType="1"/>
            </p:cNvSpPr>
            <p:nvPr/>
          </p:nvSpPr>
          <p:spPr bwMode="auto">
            <a:xfrm>
              <a:off x="1066" y="1897"/>
              <a:ext cx="0" cy="667"/>
            </a:xfrm>
            <a:prstGeom prst="line">
              <a:avLst/>
            </a:prstGeom>
            <a:noFill/>
            <a:ln w="38100">
              <a:solidFill>
                <a:schemeClr val="tx1"/>
              </a:solidFill>
              <a:round/>
              <a:headEnd/>
              <a:tailEnd type="triangle" w="med" len="med"/>
            </a:ln>
          </p:spPr>
          <p:txBody>
            <a:bodyPr>
              <a:prstTxWarp prst="textNoShape">
                <a:avLst/>
              </a:prstTxWarp>
            </a:bodyPr>
            <a:lstStyle/>
            <a:p>
              <a:endParaRPr lang="en-US"/>
            </a:p>
          </p:txBody>
        </p:sp>
        <p:sp>
          <p:nvSpPr>
            <p:cNvPr id="126004" name="Line 22"/>
            <p:cNvSpPr>
              <a:spLocks noChangeShapeType="1"/>
            </p:cNvSpPr>
            <p:nvPr/>
          </p:nvSpPr>
          <p:spPr bwMode="auto">
            <a:xfrm>
              <a:off x="1144" y="2925"/>
              <a:ext cx="0" cy="232"/>
            </a:xfrm>
            <a:prstGeom prst="line">
              <a:avLst/>
            </a:prstGeom>
            <a:noFill/>
            <a:ln w="38100">
              <a:solidFill>
                <a:schemeClr val="tx1"/>
              </a:solidFill>
              <a:round/>
              <a:headEnd/>
              <a:tailEnd type="triangle" w="med" len="med"/>
            </a:ln>
          </p:spPr>
          <p:txBody>
            <a:bodyPr>
              <a:prstTxWarp prst="textNoShape">
                <a:avLst/>
              </a:prstTxWarp>
            </a:bodyPr>
            <a:lstStyle/>
            <a:p>
              <a:endParaRPr lang="en-US"/>
            </a:p>
          </p:txBody>
        </p:sp>
      </p:grpSp>
      <p:grpSp>
        <p:nvGrpSpPr>
          <p:cNvPr id="3" name="Group 89"/>
          <p:cNvGrpSpPr>
            <a:grpSpLocks/>
          </p:cNvGrpSpPr>
          <p:nvPr/>
        </p:nvGrpSpPr>
        <p:grpSpPr bwMode="auto">
          <a:xfrm>
            <a:off x="4154488" y="1755775"/>
            <a:ext cx="4103687" cy="3949700"/>
            <a:chOff x="2617" y="1046"/>
            <a:chExt cx="2585" cy="2488"/>
          </a:xfrm>
        </p:grpSpPr>
        <p:sp>
          <p:nvSpPr>
            <p:cNvPr id="125975" name="Text Box 31"/>
            <p:cNvSpPr txBox="1">
              <a:spLocks noChangeArrowheads="1"/>
            </p:cNvSpPr>
            <p:nvPr/>
          </p:nvSpPr>
          <p:spPr bwMode="auto">
            <a:xfrm>
              <a:off x="3285" y="1046"/>
              <a:ext cx="870" cy="233"/>
            </a:xfrm>
            <a:prstGeom prst="rect">
              <a:avLst/>
            </a:prstGeom>
            <a:noFill/>
            <a:ln w="9525">
              <a:noFill/>
              <a:miter lim="800000"/>
              <a:headEnd/>
              <a:tailEnd/>
            </a:ln>
          </p:spPr>
          <p:txBody>
            <a:bodyPr wrap="none">
              <a:prstTxWarp prst="textNoShape">
                <a:avLst/>
              </a:prstTxWarp>
              <a:spAutoFit/>
            </a:bodyPr>
            <a:lstStyle/>
            <a:p>
              <a:pPr algn="ctr" eaLnBrk="0" hangingPunct="0"/>
              <a:r>
                <a:rPr lang="en-GB" b="1"/>
                <a:t>Proliferation</a:t>
              </a:r>
            </a:p>
          </p:txBody>
        </p:sp>
        <p:sp>
          <p:nvSpPr>
            <p:cNvPr id="125976" name="Oval 16"/>
            <p:cNvSpPr>
              <a:spLocks noChangeArrowheads="1"/>
            </p:cNvSpPr>
            <p:nvPr/>
          </p:nvSpPr>
          <p:spPr bwMode="auto">
            <a:xfrm>
              <a:off x="2617" y="2038"/>
              <a:ext cx="680" cy="272"/>
            </a:xfrm>
            <a:prstGeom prst="ellipse">
              <a:avLst/>
            </a:prstGeom>
            <a:solidFill>
              <a:srgbClr val="FF9966"/>
            </a:solidFill>
            <a:ln w="9525">
              <a:noFill/>
              <a:round/>
              <a:headEnd/>
              <a:tailEnd/>
            </a:ln>
          </p:spPr>
          <p:txBody>
            <a:bodyPr wrap="none" anchor="ctr">
              <a:prstTxWarp prst="textNoShape">
                <a:avLst/>
              </a:prstTxWarp>
            </a:bodyPr>
            <a:lstStyle/>
            <a:p>
              <a:pPr algn="ctr" eaLnBrk="0" hangingPunct="0"/>
              <a:r>
                <a:rPr lang="en-GB" sz="1600" b="1"/>
                <a:t>Adaptor</a:t>
              </a:r>
            </a:p>
          </p:txBody>
        </p:sp>
        <p:sp>
          <p:nvSpPr>
            <p:cNvPr id="125977" name="AutoShape 17"/>
            <p:cNvSpPr>
              <a:spLocks noChangeArrowheads="1"/>
            </p:cNvSpPr>
            <p:nvPr/>
          </p:nvSpPr>
          <p:spPr bwMode="auto">
            <a:xfrm>
              <a:off x="3388" y="3136"/>
              <a:ext cx="1179" cy="363"/>
            </a:xfrm>
            <a:prstGeom prst="octagon">
              <a:avLst>
                <a:gd name="adj" fmla="val 29287"/>
              </a:avLst>
            </a:prstGeom>
            <a:solidFill>
              <a:srgbClr val="FF99FF"/>
            </a:solidFill>
            <a:ln w="9525">
              <a:noFill/>
              <a:miter lim="800000"/>
              <a:headEnd/>
              <a:tailEnd/>
            </a:ln>
          </p:spPr>
          <p:txBody>
            <a:bodyPr anchor="ctr">
              <a:prstTxWarp prst="textNoShape">
                <a:avLst/>
              </a:prstTxWarp>
            </a:bodyPr>
            <a:lstStyle/>
            <a:p>
              <a:pPr algn="ctr" eaLnBrk="0" hangingPunct="0"/>
              <a:r>
                <a:rPr lang="en-GB" sz="1600" b="1"/>
                <a:t>Transcription factors</a:t>
              </a:r>
            </a:p>
          </p:txBody>
        </p:sp>
        <p:sp>
          <p:nvSpPr>
            <p:cNvPr id="125978" name="Rectangle 18"/>
            <p:cNvSpPr>
              <a:spLocks noChangeArrowheads="1"/>
            </p:cNvSpPr>
            <p:nvPr/>
          </p:nvSpPr>
          <p:spPr bwMode="auto">
            <a:xfrm>
              <a:off x="3978" y="2615"/>
              <a:ext cx="545" cy="272"/>
            </a:xfrm>
            <a:prstGeom prst="rect">
              <a:avLst/>
            </a:prstGeom>
            <a:gradFill rotWithShape="1">
              <a:gsLst>
                <a:gs pos="0">
                  <a:srgbClr val="9BFFFD"/>
                </a:gs>
                <a:gs pos="100000">
                  <a:srgbClr val="182F76"/>
                </a:gs>
              </a:gsLst>
              <a:path path="rect">
                <a:fillToRect r="100000" b="100000"/>
              </a:path>
            </a:gradFill>
            <a:ln w="9525">
              <a:noFill/>
              <a:miter lim="800000"/>
              <a:headEnd/>
              <a:tailEnd/>
            </a:ln>
          </p:spPr>
          <p:txBody>
            <a:bodyPr wrap="none" anchor="ctr">
              <a:prstTxWarp prst="textNoShape">
                <a:avLst/>
              </a:prstTxWarp>
            </a:bodyPr>
            <a:lstStyle/>
            <a:p>
              <a:pPr algn="ctr" eaLnBrk="0" hangingPunct="0"/>
              <a:r>
                <a:rPr lang="en-GB" sz="1600" b="1"/>
                <a:t>MAPK</a:t>
              </a:r>
            </a:p>
          </p:txBody>
        </p:sp>
        <p:sp>
          <p:nvSpPr>
            <p:cNvPr id="125979" name="AutoShape 19"/>
            <p:cNvSpPr>
              <a:spLocks noChangeArrowheads="1"/>
            </p:cNvSpPr>
            <p:nvPr/>
          </p:nvSpPr>
          <p:spPr bwMode="auto">
            <a:xfrm>
              <a:off x="4477" y="2138"/>
              <a:ext cx="408" cy="227"/>
            </a:xfrm>
            <a:prstGeom prst="roundRect">
              <a:avLst>
                <a:gd name="adj" fmla="val 16667"/>
              </a:avLst>
            </a:prstGeom>
            <a:solidFill>
              <a:schemeClr val="tx1"/>
            </a:solidFill>
            <a:ln w="9525">
              <a:noFill/>
              <a:round/>
              <a:headEnd/>
              <a:tailEnd/>
            </a:ln>
          </p:spPr>
          <p:txBody>
            <a:bodyPr wrap="none" anchor="ctr">
              <a:prstTxWarp prst="textNoShape">
                <a:avLst/>
              </a:prstTxWarp>
            </a:bodyPr>
            <a:lstStyle/>
            <a:p>
              <a:pPr algn="ctr" eaLnBrk="0" hangingPunct="0"/>
              <a:r>
                <a:rPr lang="en-GB" sz="1600" b="1"/>
                <a:t>MEK</a:t>
              </a:r>
            </a:p>
          </p:txBody>
        </p:sp>
        <p:sp>
          <p:nvSpPr>
            <p:cNvPr id="125980" name="Line 20"/>
            <p:cNvSpPr>
              <a:spLocks noChangeShapeType="1"/>
            </p:cNvSpPr>
            <p:nvPr/>
          </p:nvSpPr>
          <p:spPr bwMode="auto">
            <a:xfrm flipH="1">
              <a:off x="4069" y="2954"/>
              <a:ext cx="136" cy="137"/>
            </a:xfrm>
            <a:prstGeom prst="line">
              <a:avLst/>
            </a:prstGeom>
            <a:noFill/>
            <a:ln w="38100">
              <a:solidFill>
                <a:schemeClr val="tx1"/>
              </a:solidFill>
              <a:round/>
              <a:headEnd/>
              <a:tailEnd type="triangle" w="med" len="med"/>
            </a:ln>
          </p:spPr>
          <p:txBody>
            <a:bodyPr>
              <a:prstTxWarp prst="textNoShape">
                <a:avLst/>
              </a:prstTxWarp>
            </a:bodyPr>
            <a:lstStyle/>
            <a:p>
              <a:endParaRPr lang="en-US"/>
            </a:p>
          </p:txBody>
        </p:sp>
        <p:sp>
          <p:nvSpPr>
            <p:cNvPr id="125981" name="Line 21"/>
            <p:cNvSpPr>
              <a:spLocks noChangeShapeType="1"/>
            </p:cNvSpPr>
            <p:nvPr/>
          </p:nvSpPr>
          <p:spPr bwMode="auto">
            <a:xfrm flipH="1">
              <a:off x="4386" y="2456"/>
              <a:ext cx="136" cy="137"/>
            </a:xfrm>
            <a:prstGeom prst="line">
              <a:avLst/>
            </a:prstGeom>
            <a:noFill/>
            <a:ln w="38100">
              <a:solidFill>
                <a:schemeClr val="tx1"/>
              </a:solidFill>
              <a:round/>
              <a:headEnd/>
              <a:tailEnd type="triangle" w="med" len="med"/>
            </a:ln>
          </p:spPr>
          <p:txBody>
            <a:bodyPr>
              <a:prstTxWarp prst="textNoShape">
                <a:avLst/>
              </a:prstTxWarp>
            </a:bodyPr>
            <a:lstStyle/>
            <a:p>
              <a:endParaRPr lang="en-US"/>
            </a:p>
          </p:txBody>
        </p:sp>
        <p:sp>
          <p:nvSpPr>
            <p:cNvPr id="125982" name="Oval 22"/>
            <p:cNvSpPr>
              <a:spLocks noChangeArrowheads="1"/>
            </p:cNvSpPr>
            <p:nvPr/>
          </p:nvSpPr>
          <p:spPr bwMode="auto">
            <a:xfrm>
              <a:off x="4749" y="1639"/>
              <a:ext cx="453" cy="227"/>
            </a:xfrm>
            <a:prstGeom prst="ellipse">
              <a:avLst/>
            </a:prstGeom>
            <a:solidFill>
              <a:srgbClr val="D200D2"/>
            </a:solidFill>
            <a:ln w="9525">
              <a:noFill/>
              <a:round/>
              <a:headEnd/>
              <a:tailEnd/>
            </a:ln>
          </p:spPr>
          <p:txBody>
            <a:bodyPr wrap="none" anchor="ctr">
              <a:prstTxWarp prst="textNoShape">
                <a:avLst/>
              </a:prstTxWarp>
            </a:bodyPr>
            <a:lstStyle/>
            <a:p>
              <a:pPr algn="ctr" eaLnBrk="0" hangingPunct="0"/>
              <a:r>
                <a:rPr lang="en-GB" sz="1600" b="1"/>
                <a:t>RAF</a:t>
              </a:r>
            </a:p>
          </p:txBody>
        </p:sp>
        <p:sp>
          <p:nvSpPr>
            <p:cNvPr id="125983" name="Rectangle 23"/>
            <p:cNvSpPr>
              <a:spLocks noChangeArrowheads="1"/>
            </p:cNvSpPr>
            <p:nvPr/>
          </p:nvSpPr>
          <p:spPr bwMode="auto">
            <a:xfrm>
              <a:off x="3815" y="1639"/>
              <a:ext cx="635" cy="272"/>
            </a:xfrm>
            <a:prstGeom prst="rect">
              <a:avLst/>
            </a:prstGeom>
            <a:gradFill rotWithShape="1">
              <a:gsLst>
                <a:gs pos="0">
                  <a:srgbClr val="FFEA00"/>
                </a:gs>
                <a:gs pos="100000">
                  <a:srgbClr val="185E5E"/>
                </a:gs>
              </a:gsLst>
              <a:lin ang="0" scaled="1"/>
            </a:gradFill>
            <a:ln w="9525">
              <a:noFill/>
              <a:miter lim="800000"/>
              <a:headEnd/>
              <a:tailEnd/>
            </a:ln>
          </p:spPr>
          <p:txBody>
            <a:bodyPr wrap="none" anchor="ctr">
              <a:prstTxWarp prst="textNoShape">
                <a:avLst/>
              </a:prstTxWarp>
            </a:bodyPr>
            <a:lstStyle/>
            <a:p>
              <a:pPr algn="ctr" eaLnBrk="0" hangingPunct="0"/>
              <a:r>
                <a:rPr lang="en-GB" sz="1400" b="1"/>
                <a:t>GTP</a:t>
              </a:r>
              <a:r>
                <a:rPr lang="en-GB" b="1"/>
                <a:t>-RAS</a:t>
              </a:r>
            </a:p>
          </p:txBody>
        </p:sp>
        <p:sp>
          <p:nvSpPr>
            <p:cNvPr id="125984" name="Line 24"/>
            <p:cNvSpPr>
              <a:spLocks noChangeShapeType="1"/>
            </p:cNvSpPr>
            <p:nvPr/>
          </p:nvSpPr>
          <p:spPr bwMode="auto">
            <a:xfrm flipH="1">
              <a:off x="4748" y="1901"/>
              <a:ext cx="190" cy="204"/>
            </a:xfrm>
            <a:prstGeom prst="line">
              <a:avLst/>
            </a:prstGeom>
            <a:noFill/>
            <a:ln w="38100">
              <a:solidFill>
                <a:schemeClr val="tx1"/>
              </a:solidFill>
              <a:round/>
              <a:headEnd/>
              <a:tailEnd type="triangle" w="med" len="med"/>
            </a:ln>
          </p:spPr>
          <p:txBody>
            <a:bodyPr>
              <a:prstTxWarp prst="textNoShape">
                <a:avLst/>
              </a:prstTxWarp>
            </a:bodyPr>
            <a:lstStyle/>
            <a:p>
              <a:endParaRPr lang="en-US"/>
            </a:p>
          </p:txBody>
        </p:sp>
        <p:sp>
          <p:nvSpPr>
            <p:cNvPr id="125985" name="Rectangle 25"/>
            <p:cNvSpPr>
              <a:spLocks noChangeArrowheads="1"/>
            </p:cNvSpPr>
            <p:nvPr/>
          </p:nvSpPr>
          <p:spPr bwMode="auto">
            <a:xfrm>
              <a:off x="2891" y="1639"/>
              <a:ext cx="635" cy="272"/>
            </a:xfrm>
            <a:prstGeom prst="rect">
              <a:avLst/>
            </a:prstGeom>
            <a:solidFill>
              <a:srgbClr val="FFEA00"/>
            </a:solidFill>
            <a:ln w="9525">
              <a:noFill/>
              <a:miter lim="800000"/>
              <a:headEnd/>
              <a:tailEnd/>
            </a:ln>
          </p:spPr>
          <p:txBody>
            <a:bodyPr wrap="none" anchor="ctr">
              <a:prstTxWarp prst="textNoShape">
                <a:avLst/>
              </a:prstTxWarp>
            </a:bodyPr>
            <a:lstStyle/>
            <a:p>
              <a:pPr algn="ctr" eaLnBrk="0" hangingPunct="0"/>
              <a:r>
                <a:rPr lang="en-GB" sz="1400" b="1"/>
                <a:t>GDP</a:t>
              </a:r>
              <a:r>
                <a:rPr lang="en-GB" sz="1600" b="1"/>
                <a:t>-</a:t>
              </a:r>
              <a:r>
                <a:rPr lang="en-GB" b="1"/>
                <a:t>RAS</a:t>
              </a:r>
            </a:p>
          </p:txBody>
        </p:sp>
        <p:sp>
          <p:nvSpPr>
            <p:cNvPr id="125986" name="Line 26"/>
            <p:cNvSpPr>
              <a:spLocks noChangeShapeType="1"/>
            </p:cNvSpPr>
            <p:nvPr/>
          </p:nvSpPr>
          <p:spPr bwMode="auto">
            <a:xfrm rot="5400000" flipV="1">
              <a:off x="4631" y="1665"/>
              <a:ext cx="0" cy="182"/>
            </a:xfrm>
            <a:prstGeom prst="line">
              <a:avLst/>
            </a:prstGeom>
            <a:noFill/>
            <a:ln w="38100">
              <a:solidFill>
                <a:schemeClr val="tx1"/>
              </a:solidFill>
              <a:round/>
              <a:headEnd/>
              <a:tailEnd type="triangle" w="med" len="med"/>
            </a:ln>
          </p:spPr>
          <p:txBody>
            <a:bodyPr>
              <a:prstTxWarp prst="textNoShape">
                <a:avLst/>
              </a:prstTxWarp>
            </a:bodyPr>
            <a:lstStyle/>
            <a:p>
              <a:endParaRPr lang="en-US"/>
            </a:p>
          </p:txBody>
        </p:sp>
        <p:sp>
          <p:nvSpPr>
            <p:cNvPr id="125987" name="Line 27"/>
            <p:cNvSpPr>
              <a:spLocks noChangeShapeType="1"/>
            </p:cNvSpPr>
            <p:nvPr/>
          </p:nvSpPr>
          <p:spPr bwMode="auto">
            <a:xfrm>
              <a:off x="3570" y="1775"/>
              <a:ext cx="226" cy="0"/>
            </a:xfrm>
            <a:prstGeom prst="line">
              <a:avLst/>
            </a:prstGeom>
            <a:noFill/>
            <a:ln w="38100">
              <a:solidFill>
                <a:schemeClr val="tx1"/>
              </a:solidFill>
              <a:round/>
              <a:headEnd/>
              <a:tailEnd type="triangle" w="med" len="med"/>
            </a:ln>
          </p:spPr>
          <p:txBody>
            <a:bodyPr>
              <a:prstTxWarp prst="textNoShape">
                <a:avLst/>
              </a:prstTxWarp>
            </a:bodyPr>
            <a:lstStyle/>
            <a:p>
              <a:endParaRPr lang="en-US"/>
            </a:p>
          </p:txBody>
        </p:sp>
        <p:grpSp>
          <p:nvGrpSpPr>
            <p:cNvPr id="4" name="Group 28"/>
            <p:cNvGrpSpPr>
              <a:grpSpLocks/>
            </p:cNvGrpSpPr>
            <p:nvPr/>
          </p:nvGrpSpPr>
          <p:grpSpPr bwMode="auto">
            <a:xfrm>
              <a:off x="3371" y="1866"/>
              <a:ext cx="329" cy="317"/>
              <a:chOff x="3634" y="1888"/>
              <a:chExt cx="329" cy="317"/>
            </a:xfrm>
          </p:grpSpPr>
          <p:sp>
            <p:nvSpPr>
              <p:cNvPr id="125990" name="Line 29"/>
              <p:cNvSpPr>
                <a:spLocks noChangeShapeType="1"/>
              </p:cNvSpPr>
              <p:nvPr/>
            </p:nvSpPr>
            <p:spPr bwMode="auto">
              <a:xfrm flipV="1">
                <a:off x="3951" y="1888"/>
                <a:ext cx="0" cy="317"/>
              </a:xfrm>
              <a:prstGeom prst="line">
                <a:avLst/>
              </a:prstGeom>
              <a:noFill/>
              <a:ln w="38100">
                <a:solidFill>
                  <a:schemeClr val="tx1"/>
                </a:solidFill>
                <a:round/>
                <a:headEnd/>
                <a:tailEnd type="triangle" w="med" len="med"/>
              </a:ln>
            </p:spPr>
            <p:txBody>
              <a:bodyPr>
                <a:prstTxWarp prst="textNoShape">
                  <a:avLst/>
                </a:prstTxWarp>
              </a:bodyPr>
              <a:lstStyle/>
              <a:p>
                <a:endParaRPr lang="en-US"/>
              </a:p>
            </p:txBody>
          </p:sp>
          <p:sp>
            <p:nvSpPr>
              <p:cNvPr id="125991" name="Line 30"/>
              <p:cNvSpPr>
                <a:spLocks noChangeShapeType="1"/>
              </p:cNvSpPr>
              <p:nvPr/>
            </p:nvSpPr>
            <p:spPr bwMode="auto">
              <a:xfrm>
                <a:off x="3634" y="2196"/>
                <a:ext cx="329" cy="0"/>
              </a:xfrm>
              <a:prstGeom prst="line">
                <a:avLst/>
              </a:prstGeom>
              <a:noFill/>
              <a:ln w="38100">
                <a:solidFill>
                  <a:schemeClr val="tx1"/>
                </a:solidFill>
                <a:round/>
                <a:headEnd/>
                <a:tailEnd/>
              </a:ln>
            </p:spPr>
            <p:txBody>
              <a:bodyPr>
                <a:prstTxWarp prst="textNoShape">
                  <a:avLst/>
                </a:prstTxWarp>
              </a:bodyPr>
              <a:lstStyle/>
              <a:p>
                <a:endParaRPr lang="en-US"/>
              </a:p>
            </p:txBody>
          </p:sp>
        </p:grpSp>
        <p:sp>
          <p:nvSpPr>
            <p:cNvPr id="125989" name="Freeform 49"/>
            <p:cNvSpPr>
              <a:spLocks/>
            </p:cNvSpPr>
            <p:nvPr/>
          </p:nvSpPr>
          <p:spPr bwMode="auto">
            <a:xfrm>
              <a:off x="2708" y="3307"/>
              <a:ext cx="635" cy="227"/>
            </a:xfrm>
            <a:custGeom>
              <a:avLst/>
              <a:gdLst>
                <a:gd name="T0" fmla="*/ 635 w 635"/>
                <a:gd name="T1" fmla="*/ 0 h 227"/>
                <a:gd name="T2" fmla="*/ 0 w 635"/>
                <a:gd name="T3" fmla="*/ 0 h 227"/>
                <a:gd name="T4" fmla="*/ 0 w 635"/>
                <a:gd name="T5" fmla="*/ 227 h 227"/>
                <a:gd name="T6" fmla="*/ 0 60000 65536"/>
                <a:gd name="T7" fmla="*/ 0 60000 65536"/>
                <a:gd name="T8" fmla="*/ 0 60000 65536"/>
                <a:gd name="T9" fmla="*/ 0 w 635"/>
                <a:gd name="T10" fmla="*/ 0 h 227"/>
                <a:gd name="T11" fmla="*/ 635 w 635"/>
                <a:gd name="T12" fmla="*/ 227 h 227"/>
              </a:gdLst>
              <a:ahLst/>
              <a:cxnLst>
                <a:cxn ang="T6">
                  <a:pos x="T0" y="T1"/>
                </a:cxn>
                <a:cxn ang="T7">
                  <a:pos x="T2" y="T3"/>
                </a:cxn>
                <a:cxn ang="T8">
                  <a:pos x="T4" y="T5"/>
                </a:cxn>
              </a:cxnLst>
              <a:rect l="T9" t="T10" r="T11" b="T12"/>
              <a:pathLst>
                <a:path w="635" h="227">
                  <a:moveTo>
                    <a:pt x="635" y="0"/>
                  </a:moveTo>
                  <a:lnTo>
                    <a:pt x="0" y="0"/>
                  </a:lnTo>
                  <a:lnTo>
                    <a:pt x="0" y="227"/>
                  </a:lnTo>
                </a:path>
              </a:pathLst>
            </a:custGeom>
            <a:noFill/>
            <a:ln w="38100">
              <a:solidFill>
                <a:schemeClr val="tx2"/>
              </a:solidFill>
              <a:round/>
              <a:headEnd/>
              <a:tailEnd type="triangle" w="med" len="med"/>
            </a:ln>
          </p:spPr>
          <p:txBody>
            <a:bodyPr>
              <a:prstTxWarp prst="textNoShape">
                <a:avLst/>
              </a:prstTxWarp>
            </a:bodyPr>
            <a:lstStyle/>
            <a:p>
              <a:endParaRPr lang="en-US"/>
            </a:p>
          </p:txBody>
        </p:sp>
      </p:grpSp>
      <p:sp>
        <p:nvSpPr>
          <p:cNvPr id="125961" name="AutoShape 10"/>
          <p:cNvSpPr>
            <a:spLocks noChangeArrowheads="1"/>
          </p:cNvSpPr>
          <p:nvPr/>
        </p:nvSpPr>
        <p:spPr bwMode="auto">
          <a:xfrm>
            <a:off x="1690688" y="5865813"/>
            <a:ext cx="5472112" cy="790575"/>
          </a:xfrm>
          <a:custGeom>
            <a:avLst/>
            <a:gdLst>
              <a:gd name="T0" fmla="*/ 2147483647 w 21600"/>
              <a:gd name="T1" fmla="*/ 0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06 w 21600"/>
              <a:gd name="T13" fmla="*/ 0 h 21600"/>
              <a:gd name="T14" fmla="*/ 21294 w 21600"/>
              <a:gd name="T15" fmla="*/ 12760 h 21600"/>
            </a:gdLst>
            <a:ahLst/>
            <a:cxnLst>
              <a:cxn ang="T8">
                <a:pos x="T0" y="T1"/>
              </a:cxn>
              <a:cxn ang="T9">
                <a:pos x="T2" y="T3"/>
              </a:cxn>
              <a:cxn ang="T10">
                <a:pos x="T4" y="T5"/>
              </a:cxn>
              <a:cxn ang="T11">
                <a:pos x="T6" y="T7"/>
              </a:cxn>
            </a:cxnLst>
            <a:rect l="T12" t="T13" r="T14" b="T15"/>
            <a:pathLst>
              <a:path w="21600" h="21600">
                <a:moveTo>
                  <a:pt x="2513" y="10410"/>
                </a:moveTo>
                <a:cubicBezTo>
                  <a:pt x="2721" y="5984"/>
                  <a:pt x="6369" y="2503"/>
                  <a:pt x="10800" y="2504"/>
                </a:cubicBezTo>
                <a:cubicBezTo>
                  <a:pt x="15230" y="2504"/>
                  <a:pt x="18878" y="5984"/>
                  <a:pt x="19086" y="10410"/>
                </a:cubicBezTo>
                <a:lnTo>
                  <a:pt x="21588" y="10292"/>
                </a:lnTo>
                <a:cubicBezTo>
                  <a:pt x="21316" y="4531"/>
                  <a:pt x="16567" y="-1"/>
                  <a:pt x="10799" y="0"/>
                </a:cubicBezTo>
                <a:cubicBezTo>
                  <a:pt x="5032" y="0"/>
                  <a:pt x="283" y="4531"/>
                  <a:pt x="11" y="10292"/>
                </a:cubicBezTo>
                <a:close/>
              </a:path>
            </a:pathLst>
          </a:custGeom>
          <a:gradFill rotWithShape="1">
            <a:gsLst>
              <a:gs pos="0">
                <a:srgbClr val="4D4D4D"/>
              </a:gs>
              <a:gs pos="100000">
                <a:srgbClr val="FFEA00"/>
              </a:gs>
            </a:gsLst>
            <a:lin ang="5400000" scaled="1"/>
          </a:gradFill>
          <a:ln w="9525">
            <a:noFill/>
            <a:miter lim="800000"/>
            <a:headEnd/>
            <a:tailEnd/>
          </a:ln>
        </p:spPr>
        <p:txBody>
          <a:bodyPr wrap="none" anchor="ctr">
            <a:prstTxWarp prst="textNoShape">
              <a:avLst/>
            </a:prstTxWarp>
          </a:bodyPr>
          <a:lstStyle/>
          <a:p>
            <a:endParaRPr lang="en-US"/>
          </a:p>
        </p:txBody>
      </p:sp>
      <p:sp useBgFill="1">
        <p:nvSpPr>
          <p:cNvPr id="125962" name="AutoShape 11"/>
          <p:cNvSpPr>
            <a:spLocks noChangeArrowheads="1"/>
          </p:cNvSpPr>
          <p:nvPr/>
        </p:nvSpPr>
        <p:spPr bwMode="auto">
          <a:xfrm>
            <a:off x="4138613" y="5794375"/>
            <a:ext cx="287337" cy="287338"/>
          </a:xfrm>
          <a:prstGeom prst="roundRect">
            <a:avLst>
              <a:gd name="adj" fmla="val 16667"/>
            </a:avLst>
          </a:prstGeom>
          <a:ln w="9525">
            <a:noFill/>
            <a:round/>
            <a:headEnd/>
            <a:tailEnd/>
          </a:ln>
        </p:spPr>
        <p:txBody>
          <a:bodyPr wrap="none" anchor="ctr">
            <a:prstTxWarp prst="textNoShape">
              <a:avLst/>
            </a:prstTxWarp>
          </a:bodyPr>
          <a:lstStyle/>
          <a:p>
            <a:pPr algn="ctr" eaLnBrk="0" hangingPunct="0"/>
            <a:endParaRPr lang="en-NZ" b="1"/>
          </a:p>
        </p:txBody>
      </p:sp>
      <p:sp>
        <p:nvSpPr>
          <p:cNvPr id="125963" name="Rectangle 49"/>
          <p:cNvSpPr>
            <a:spLocks noChangeArrowheads="1"/>
          </p:cNvSpPr>
          <p:nvPr/>
        </p:nvSpPr>
        <p:spPr bwMode="auto">
          <a:xfrm>
            <a:off x="4541043" y="6434138"/>
            <a:ext cx="2252663" cy="307975"/>
          </a:xfrm>
          <a:prstGeom prst="rect">
            <a:avLst/>
          </a:prstGeom>
          <a:noFill/>
          <a:ln w="9525">
            <a:noFill/>
            <a:miter lim="800000"/>
            <a:headEnd/>
            <a:tailEnd/>
          </a:ln>
        </p:spPr>
        <p:txBody>
          <a:bodyPr wrap="none">
            <a:prstTxWarp prst="textNoShape">
              <a:avLst/>
            </a:prstTxWarp>
            <a:spAutoFit/>
          </a:bodyPr>
          <a:lstStyle/>
          <a:p>
            <a:pPr algn="ctr" eaLnBrk="0" hangingPunct="0">
              <a:spcBef>
                <a:spcPct val="50000"/>
              </a:spcBef>
            </a:pPr>
            <a:r>
              <a:rPr lang="en-US" sz="1400" b="1" dirty="0" err="1">
                <a:ea typeface="Arial" charset="0"/>
                <a:cs typeface="Arial" charset="0"/>
              </a:rPr>
              <a:t>Sordella</a:t>
            </a:r>
            <a:r>
              <a:rPr lang="en-US" sz="1400" b="1" dirty="0">
                <a:ea typeface="Arial" charset="0"/>
                <a:cs typeface="Arial" charset="0"/>
              </a:rPr>
              <a:t>, et al. Science 2004</a:t>
            </a:r>
          </a:p>
        </p:txBody>
      </p:sp>
      <p:sp>
        <p:nvSpPr>
          <p:cNvPr id="125964" name="Rectangle 5"/>
          <p:cNvSpPr>
            <a:spLocks noChangeArrowheads="1"/>
          </p:cNvSpPr>
          <p:nvPr/>
        </p:nvSpPr>
        <p:spPr bwMode="auto">
          <a:xfrm>
            <a:off x="4394200" y="3070225"/>
            <a:ext cx="720725" cy="307975"/>
          </a:xfrm>
          <a:prstGeom prst="rect">
            <a:avLst/>
          </a:prstGeom>
          <a:noFill/>
          <a:ln w="9525">
            <a:noFill/>
            <a:miter lim="800000"/>
            <a:headEnd/>
            <a:tailEnd/>
          </a:ln>
        </p:spPr>
        <p:txBody>
          <a:bodyPr lIns="92075" tIns="46038" rIns="92075" bIns="46038">
            <a:prstTxWarp prst="textNoShape">
              <a:avLst/>
            </a:prstTxWarp>
            <a:spAutoFit/>
          </a:bodyPr>
          <a:lstStyle/>
          <a:p>
            <a:pPr algn="ctr" eaLnBrk="0" hangingPunct="0"/>
            <a:r>
              <a:rPr lang="en-GB" sz="1400" b="1">
                <a:ea typeface="Arial" charset="0"/>
                <a:cs typeface="Arial" charset="0"/>
              </a:rPr>
              <a:t>ATP</a:t>
            </a:r>
          </a:p>
        </p:txBody>
      </p:sp>
      <p:sp>
        <p:nvSpPr>
          <p:cNvPr id="125965" name="Line 43"/>
          <p:cNvSpPr>
            <a:spLocks noChangeShapeType="1"/>
          </p:cNvSpPr>
          <p:nvPr/>
        </p:nvSpPr>
        <p:spPr bwMode="auto">
          <a:xfrm>
            <a:off x="3521075" y="3236913"/>
            <a:ext cx="187325" cy="0"/>
          </a:xfrm>
          <a:prstGeom prst="line">
            <a:avLst/>
          </a:prstGeom>
          <a:noFill/>
          <a:ln w="9525">
            <a:solidFill>
              <a:schemeClr val="tx1"/>
            </a:solidFill>
            <a:round/>
            <a:headEnd/>
            <a:tailEnd type="triangle" w="med" len="med"/>
          </a:ln>
        </p:spPr>
        <p:txBody>
          <a:bodyPr>
            <a:prstTxWarp prst="textNoShape">
              <a:avLst/>
            </a:prstTxWarp>
          </a:bodyPr>
          <a:lstStyle/>
          <a:p>
            <a:endParaRPr lang="en-US"/>
          </a:p>
        </p:txBody>
      </p:sp>
      <p:sp>
        <p:nvSpPr>
          <p:cNvPr id="125966" name="Line 44"/>
          <p:cNvSpPr>
            <a:spLocks noChangeShapeType="1"/>
          </p:cNvSpPr>
          <p:nvPr/>
        </p:nvSpPr>
        <p:spPr bwMode="auto">
          <a:xfrm flipH="1">
            <a:off x="4313238" y="3236913"/>
            <a:ext cx="187325" cy="0"/>
          </a:xfrm>
          <a:prstGeom prst="line">
            <a:avLst/>
          </a:prstGeom>
          <a:noFill/>
          <a:ln w="9525">
            <a:solidFill>
              <a:schemeClr val="tx1"/>
            </a:solidFill>
            <a:round/>
            <a:headEnd/>
            <a:tailEnd type="triangle" w="med" len="med"/>
          </a:ln>
        </p:spPr>
        <p:txBody>
          <a:bodyPr>
            <a:prstTxWarp prst="textNoShape">
              <a:avLst/>
            </a:prstTxWarp>
          </a:bodyPr>
          <a:lstStyle/>
          <a:p>
            <a:endParaRPr lang="en-US"/>
          </a:p>
        </p:txBody>
      </p:sp>
      <p:grpSp>
        <p:nvGrpSpPr>
          <p:cNvPr id="5" name="Group 45"/>
          <p:cNvGrpSpPr>
            <a:grpSpLocks/>
          </p:cNvGrpSpPr>
          <p:nvPr/>
        </p:nvGrpSpPr>
        <p:grpSpPr bwMode="auto">
          <a:xfrm>
            <a:off x="4648200" y="2171700"/>
            <a:ext cx="4114800" cy="3838575"/>
            <a:chOff x="2928" y="1368"/>
            <a:chExt cx="2592" cy="2418"/>
          </a:xfrm>
        </p:grpSpPr>
        <p:sp>
          <p:nvSpPr>
            <p:cNvPr id="125971" name="AutoShape 48"/>
            <p:cNvSpPr>
              <a:spLocks noChangeArrowheads="1"/>
            </p:cNvSpPr>
            <p:nvPr/>
          </p:nvSpPr>
          <p:spPr bwMode="auto">
            <a:xfrm>
              <a:off x="2928" y="1368"/>
              <a:ext cx="2592" cy="2418"/>
            </a:xfrm>
            <a:prstGeom prst="roundRect">
              <a:avLst>
                <a:gd name="adj" fmla="val 3380"/>
              </a:avLst>
            </a:prstGeom>
            <a:solidFill>
              <a:srgbClr val="FFFF99">
                <a:alpha val="94901"/>
              </a:srgbClr>
            </a:solidFill>
            <a:ln w="12700">
              <a:noFill/>
              <a:round/>
              <a:headEnd type="none" w="sm" len="sm"/>
              <a:tailEnd type="none" w="sm" len="sm"/>
            </a:ln>
          </p:spPr>
          <p:txBody>
            <a:bodyPr wrap="none" anchor="ctr">
              <a:prstTxWarp prst="textNoShape">
                <a:avLst/>
              </a:prstTxWarp>
            </a:bodyPr>
            <a:lstStyle/>
            <a:p>
              <a:pPr algn="ctr" eaLnBrk="0" hangingPunct="0"/>
              <a:endParaRPr lang="es-ES" b="1"/>
            </a:p>
          </p:txBody>
        </p:sp>
        <p:sp>
          <p:nvSpPr>
            <p:cNvPr id="125972" name="Rectangle 87"/>
            <p:cNvSpPr>
              <a:spLocks noChangeArrowheads="1"/>
            </p:cNvSpPr>
            <p:nvPr/>
          </p:nvSpPr>
          <p:spPr bwMode="auto">
            <a:xfrm>
              <a:off x="2955" y="1437"/>
              <a:ext cx="2479" cy="1303"/>
            </a:xfrm>
            <a:prstGeom prst="rect">
              <a:avLst/>
            </a:prstGeom>
            <a:noFill/>
            <a:ln w="25400">
              <a:noFill/>
              <a:miter lim="800000"/>
              <a:headEnd/>
              <a:tailEnd/>
            </a:ln>
          </p:spPr>
          <p:txBody>
            <a:bodyPr lIns="0" tIns="0" rIns="0" bIns="0" anchor="ctr" anchorCtr="1">
              <a:prstTxWarp prst="textNoShape">
                <a:avLst/>
              </a:prstTxWarp>
              <a:spAutoFit/>
            </a:bodyPr>
            <a:lstStyle/>
            <a:p>
              <a:pPr marL="263525" indent="-263525" eaLnBrk="0" hangingPunct="0">
                <a:spcBef>
                  <a:spcPct val="20000"/>
                </a:spcBef>
                <a:buClr>
                  <a:schemeClr val="bg1"/>
                </a:buClr>
                <a:buSzPct val="90000"/>
                <a:buFont typeface="Wingdings" charset="2"/>
                <a:buChar char="l"/>
              </a:pPr>
              <a:r>
                <a:rPr lang="en-GB" sz="1600" b="1"/>
                <a:t>Preferential signalling through the PI3K-mediated anti-apoptotic pathway – ‘oncogene addiction’</a:t>
              </a:r>
            </a:p>
            <a:p>
              <a:pPr marL="263525" indent="-263525" eaLnBrk="0" hangingPunct="0">
                <a:spcBef>
                  <a:spcPct val="20000"/>
                </a:spcBef>
                <a:buClr>
                  <a:schemeClr val="bg1"/>
                </a:buClr>
                <a:buSzPct val="90000"/>
                <a:buFont typeface="Wingdings" charset="2"/>
                <a:buChar char="l"/>
              </a:pPr>
              <a:r>
                <a:rPr lang="en-GB" sz="1600" b="1"/>
                <a:t>Reduced affinity for ATP means EGFR TKIs have less competition for binding sites; lower concentrations sufficient to inhibit</a:t>
              </a:r>
            </a:p>
            <a:p>
              <a:pPr marL="263525" indent="-263525" eaLnBrk="0" hangingPunct="0">
                <a:spcBef>
                  <a:spcPct val="20000"/>
                </a:spcBef>
                <a:buClr>
                  <a:schemeClr val="bg1"/>
                </a:buClr>
                <a:buSzPct val="90000"/>
                <a:buFont typeface="Wingdings" charset="2"/>
                <a:buChar char="l"/>
              </a:pPr>
              <a:r>
                <a:rPr lang="en-GB" sz="1600" b="1"/>
                <a:t>Successful inhibition of mutated EGFR produces ‘apoptotic shock’</a:t>
              </a:r>
            </a:p>
          </p:txBody>
        </p:sp>
        <p:sp>
          <p:nvSpPr>
            <p:cNvPr id="125973" name="Text Box 26"/>
            <p:cNvSpPr txBox="1">
              <a:spLocks noChangeArrowheads="1"/>
            </p:cNvSpPr>
            <p:nvPr/>
          </p:nvSpPr>
          <p:spPr bwMode="auto">
            <a:xfrm>
              <a:off x="2981" y="3196"/>
              <a:ext cx="2478" cy="366"/>
            </a:xfrm>
            <a:prstGeom prst="rect">
              <a:avLst/>
            </a:prstGeom>
            <a:noFill/>
            <a:ln w="9525">
              <a:noFill/>
              <a:miter lim="800000"/>
              <a:headEnd/>
              <a:tailEnd/>
            </a:ln>
          </p:spPr>
          <p:txBody>
            <a:bodyPr>
              <a:prstTxWarp prst="textNoShape">
                <a:avLst/>
              </a:prstTxWarp>
              <a:spAutoFit/>
            </a:bodyPr>
            <a:lstStyle/>
            <a:p>
              <a:pPr marL="263525" indent="-263525" eaLnBrk="0" hangingPunct="0">
                <a:spcBef>
                  <a:spcPct val="20000"/>
                </a:spcBef>
                <a:buClr>
                  <a:schemeClr val="bg1"/>
                </a:buClr>
                <a:buSzPct val="90000"/>
                <a:buFont typeface="Wingdings" charset="2"/>
                <a:buChar char="l"/>
              </a:pPr>
              <a:r>
                <a:rPr lang="en-GB" sz="1600" b="1"/>
                <a:t>Higher incidence of complete or partial response</a:t>
              </a:r>
            </a:p>
          </p:txBody>
        </p:sp>
        <p:sp>
          <p:nvSpPr>
            <p:cNvPr id="125974" name="AutoShape 49"/>
            <p:cNvSpPr>
              <a:spLocks noChangeArrowheads="1"/>
            </p:cNvSpPr>
            <p:nvPr/>
          </p:nvSpPr>
          <p:spPr bwMode="auto">
            <a:xfrm>
              <a:off x="4063" y="2889"/>
              <a:ext cx="228" cy="294"/>
            </a:xfrm>
            <a:prstGeom prst="downArrow">
              <a:avLst>
                <a:gd name="adj1" fmla="val 50000"/>
                <a:gd name="adj2" fmla="val 32237"/>
              </a:avLst>
            </a:prstGeom>
            <a:solidFill>
              <a:schemeClr val="bg1"/>
            </a:solidFill>
            <a:ln w="9525">
              <a:noFill/>
              <a:miter lim="800000"/>
              <a:headEnd/>
              <a:tailEnd/>
            </a:ln>
          </p:spPr>
          <p:txBody>
            <a:bodyPr wrap="none" anchor="ctr">
              <a:prstTxWarp prst="textNoShape">
                <a:avLst/>
              </a:prstTxWarp>
            </a:bodyPr>
            <a:lstStyle/>
            <a:p>
              <a:endParaRPr lang="es-ES"/>
            </a:p>
          </p:txBody>
        </p:sp>
      </p:grpSp>
      <p:grpSp>
        <p:nvGrpSpPr>
          <p:cNvPr id="6" name="Group 50"/>
          <p:cNvGrpSpPr>
            <a:grpSpLocks/>
          </p:cNvGrpSpPr>
          <p:nvPr/>
        </p:nvGrpSpPr>
        <p:grpSpPr bwMode="auto">
          <a:xfrm>
            <a:off x="460375" y="1490663"/>
            <a:ext cx="3751263" cy="4902200"/>
            <a:chOff x="290" y="939"/>
            <a:chExt cx="2363" cy="3088"/>
          </a:xfrm>
        </p:grpSpPr>
        <p:sp>
          <p:nvSpPr>
            <p:cNvPr id="125969" name="Rectangle 51"/>
            <p:cNvSpPr>
              <a:spLocks noChangeArrowheads="1"/>
            </p:cNvSpPr>
            <p:nvPr/>
          </p:nvSpPr>
          <p:spPr bwMode="auto">
            <a:xfrm>
              <a:off x="290" y="939"/>
              <a:ext cx="652" cy="465"/>
            </a:xfrm>
            <a:prstGeom prst="rect">
              <a:avLst/>
            </a:prstGeom>
            <a:solidFill>
              <a:srgbClr val="FFFF99">
                <a:alpha val="94901"/>
              </a:srgbClr>
            </a:solidFill>
            <a:ln w="12700">
              <a:noFill/>
              <a:miter lim="800000"/>
              <a:headEnd/>
              <a:tailEnd/>
            </a:ln>
          </p:spPr>
          <p:txBody>
            <a:bodyPr wrap="none" anchor="ctr">
              <a:prstTxWarp prst="textNoShape">
                <a:avLst/>
              </a:prstTxWarp>
            </a:bodyPr>
            <a:lstStyle/>
            <a:p>
              <a:pPr eaLnBrk="0" hangingPunct="0">
                <a:lnSpc>
                  <a:spcPct val="90000"/>
                </a:lnSpc>
              </a:pPr>
              <a:r>
                <a:rPr lang="en-GB" sz="1600" b="1" i="1"/>
                <a:t>EGFR</a:t>
              </a:r>
              <a:r>
                <a:rPr lang="en-GB" sz="1600" b="1"/>
                <a:t> </a:t>
              </a:r>
              <a:br>
                <a:rPr lang="en-GB" sz="1600" b="1"/>
              </a:br>
              <a:r>
                <a:rPr lang="en-GB" sz="1600" b="1"/>
                <a:t>mutation </a:t>
              </a:r>
              <a:br>
                <a:rPr lang="en-GB" sz="1600" b="1"/>
              </a:br>
              <a:r>
                <a:rPr lang="en-GB" sz="1600" b="1"/>
                <a:t>+ve</a:t>
              </a:r>
            </a:p>
          </p:txBody>
        </p:sp>
        <p:sp>
          <p:nvSpPr>
            <p:cNvPr id="125970" name="Rectangle 52"/>
            <p:cNvSpPr>
              <a:spLocks noChangeArrowheads="1"/>
            </p:cNvSpPr>
            <p:nvPr/>
          </p:nvSpPr>
          <p:spPr bwMode="auto">
            <a:xfrm>
              <a:off x="290" y="939"/>
              <a:ext cx="2363" cy="3088"/>
            </a:xfrm>
            <a:prstGeom prst="rect">
              <a:avLst/>
            </a:prstGeom>
            <a:noFill/>
            <a:ln w="28575">
              <a:solidFill>
                <a:srgbClr val="FFFF99"/>
              </a:solidFill>
              <a:miter lim="800000"/>
              <a:headEnd/>
              <a:tailEnd/>
            </a:ln>
          </p:spPr>
          <p:txBody>
            <a:bodyPr wrap="none" anchor="ctr">
              <a:prstTxWarp prst="textNoShape">
                <a:avLst/>
              </a:prstTxWarp>
            </a:bodyPr>
            <a:lstStyle/>
            <a:p>
              <a:endParaRPr lang="es-ES"/>
            </a:p>
          </p:txBody>
        </p:sp>
      </p:grpSp>
    </p:spTree>
  </p:cSld>
  <p:clrMapOvr>
    <a:masterClrMapping/>
  </p:clrMapOvr>
  <p:transition xmlns:p14="http://schemas.microsoft.com/office/powerpoint/2010/main">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mph" presetSubtype="0" fill="hold" nodeType="clickEffect">
                                  <p:stCondLst>
                                    <p:cond delay="0"/>
                                  </p:stCondLst>
                                  <p:childTnLst>
                                    <p:animScale>
                                      <p:cBhvr>
                                        <p:cTn id="6" dur="1000" fill="hold"/>
                                        <p:tgtEl>
                                          <p:spTgt spid="3"/>
                                        </p:tgtEl>
                                      </p:cBhvr>
                                      <p:by x="80000" y="80000"/>
                                    </p:animScale>
                                  </p:childTnLst>
                                </p:cTn>
                              </p:par>
                              <p:par>
                                <p:cTn id="7" presetID="6" presetClass="emph" presetSubtype="0" fill="hold" nodeType="withEffect">
                                  <p:stCondLst>
                                    <p:cond delay="0"/>
                                  </p:stCondLst>
                                  <p:childTnLst>
                                    <p:animScale>
                                      <p:cBhvr>
                                        <p:cTn id="8" dur="1000" fill="hold"/>
                                        <p:tgtEl>
                                          <p:spTgt spid="2"/>
                                        </p:tgtEl>
                                      </p:cBhvr>
                                      <p:by x="115000" y="115000"/>
                                    </p:animScale>
                                  </p:childTnLst>
                                </p:cTn>
                              </p:par>
                            </p:childTnLst>
                          </p:cTn>
                        </p:par>
                        <p:par>
                          <p:cTn id="9" fill="hold">
                            <p:stCondLst>
                              <p:cond delay="1000"/>
                            </p:stCondLst>
                            <p:childTnLst>
                              <p:par>
                                <p:cTn id="10" presetID="9" presetClass="emph" presetSubtype="0" nodeType="afterEffect">
                                  <p:stCondLst>
                                    <p:cond delay="0"/>
                                  </p:stCondLst>
                                  <p:childTnLst>
                                    <p:set>
                                      <p:cBhvr rctx="PPT">
                                        <p:cTn id="11" dur="indefinite"/>
                                        <p:tgtEl>
                                          <p:spTgt spid="3"/>
                                        </p:tgtEl>
                                        <p:attrNameLst>
                                          <p:attrName>style.opacity</p:attrName>
                                        </p:attrNameLst>
                                      </p:cBhvr>
                                      <p:to>
                                        <p:strVal val="0.5"/>
                                      </p:to>
                                    </p:set>
                                    <p:animEffect filter="image" prLst="opacity: 0.5">
                                      <p:cBhvr rctx="IE">
                                        <p:cTn id="12" dur="indefinite"/>
                                        <p:tgtEl>
                                          <p:spTgt spid="3"/>
                                        </p:tgtEl>
                                      </p:cBhvr>
                                    </p:animEffect>
                                  </p:childTnLst>
                                </p:cTn>
                              </p:par>
                              <p:par>
                                <p:cTn id="13" presetID="10" presetClass="entr" presetSubtype="0" fill="hold"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1000"/>
                                        <p:tgtEl>
                                          <p:spTgt spid="6"/>
                                        </p:tgtEl>
                                      </p:cBhvr>
                                    </p:animEffect>
                                  </p:childTnLst>
                                </p:cTn>
                              </p:par>
                              <p:par>
                                <p:cTn id="16" presetID="22" presetClass="entr" presetSubtype="1" fill="hold" nodeType="with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wipe(up)">
                                      <p:cBhvr>
                                        <p:cTn id="1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53250" name="Picture 2"/>
          <p:cNvPicPr>
            <a:picLocks noChangeAspect="1" noChangeArrowheads="1"/>
          </p:cNvPicPr>
          <p:nvPr/>
        </p:nvPicPr>
        <p:blipFill>
          <a:blip r:embed="rId3"/>
          <a:srcRect/>
          <a:stretch>
            <a:fillRect/>
          </a:stretch>
        </p:blipFill>
        <p:spPr bwMode="auto">
          <a:xfrm>
            <a:off x="9525" y="57150"/>
            <a:ext cx="9124950" cy="6743700"/>
          </a:xfrm>
          <a:prstGeom prst="rect">
            <a:avLst/>
          </a:prstGeom>
          <a:noFill/>
          <a:ln w="9525">
            <a:noFill/>
            <a:miter lim="800000"/>
            <a:headEnd/>
            <a:tailEnd/>
          </a:ln>
        </p:spPr>
      </p:pic>
    </p:spTree>
  </p:cSld>
  <p:clrMapOvr>
    <a:masterClrMapping/>
  </p:clrMapOvr>
  <p:timing>
    <p:tnLst>
      <p:par>
        <p:cTn xmlns:p14="http://schemas.microsoft.com/office/powerpoint/2010/mai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48482" name="Picture 2"/>
          <p:cNvPicPr>
            <a:picLocks noChangeAspect="1" noChangeArrowheads="1"/>
          </p:cNvPicPr>
          <p:nvPr/>
        </p:nvPicPr>
        <p:blipFill>
          <a:blip r:embed="rId3"/>
          <a:srcRect/>
          <a:stretch>
            <a:fillRect/>
          </a:stretch>
        </p:blipFill>
        <p:spPr bwMode="auto">
          <a:xfrm>
            <a:off x="2462213" y="1128713"/>
            <a:ext cx="4219575" cy="4600575"/>
          </a:xfrm>
          <a:prstGeom prst="rect">
            <a:avLst/>
          </a:prstGeom>
          <a:noFill/>
          <a:ln w="31750">
            <a:solidFill>
              <a:srgbClr val="FF0000"/>
            </a:solidFill>
            <a:miter lim="800000"/>
            <a:headEnd/>
            <a:tailEnd/>
          </a:ln>
        </p:spPr>
      </p:pic>
      <p:sp>
        <p:nvSpPr>
          <p:cNvPr id="148483" name="2 CuadroTexto"/>
          <p:cNvSpPr txBox="1">
            <a:spLocks noChangeArrowheads="1"/>
          </p:cNvSpPr>
          <p:nvPr/>
        </p:nvSpPr>
        <p:spPr bwMode="auto">
          <a:xfrm>
            <a:off x="5692775" y="6505575"/>
            <a:ext cx="3375025" cy="276225"/>
          </a:xfrm>
          <a:prstGeom prst="rect">
            <a:avLst/>
          </a:prstGeom>
          <a:noFill/>
          <a:ln w="9525">
            <a:noFill/>
            <a:miter lim="800000"/>
            <a:headEnd/>
            <a:tailEnd/>
          </a:ln>
        </p:spPr>
        <p:txBody>
          <a:bodyPr wrap="none">
            <a:prstTxWarp prst="textNoShape">
              <a:avLst/>
            </a:prstTxWarp>
            <a:spAutoFit/>
          </a:bodyPr>
          <a:lstStyle/>
          <a:p>
            <a:r>
              <a:rPr lang="es-ES" sz="1200"/>
              <a:t>Garber K. Science 18 December 2009: 1619.</a:t>
            </a:r>
          </a:p>
        </p:txBody>
      </p:sp>
    </p:spTree>
  </p:cSld>
  <p:clrMapOvr>
    <a:masterClrMapping/>
  </p:clrMapOvr>
  <p:timing>
    <p:tnLst>
      <p:par>
        <p:cTn xmlns:p14="http://schemas.microsoft.com/office/powerpoint/2010/mai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314325" y="166688"/>
            <a:ext cx="6696075" cy="600075"/>
          </a:xfrm>
        </p:spPr>
        <p:txBody>
          <a:bodyPr/>
          <a:lstStyle/>
          <a:p>
            <a:r>
              <a:rPr lang="en-US" dirty="0" smtClean="0"/>
              <a:t>Diagram of possible mechanisms for tumor formation</a:t>
            </a:r>
            <a:endParaRPr lang="en-US" dirty="0"/>
          </a:p>
        </p:txBody>
      </p:sp>
      <p:sp>
        <p:nvSpPr>
          <p:cNvPr id="3" name="Footer Placeholder 2"/>
          <p:cNvSpPr>
            <a:spLocks noGrp="1"/>
          </p:cNvSpPr>
          <p:nvPr>
            <p:ph type="ftr" sz="quarter" idx="10"/>
          </p:nvPr>
        </p:nvSpPr>
        <p:spPr/>
        <p:txBody>
          <a:bodyPr/>
          <a:lstStyle/>
          <a:p>
            <a:r>
              <a:rPr lang="de-DE" smtClean="0"/>
              <a:t>Page </a:t>
            </a:r>
            <a:r>
              <a:rPr lang="de-DE" smtClean="0">
                <a:sym typeface="Wingdings" charset="2"/>
              </a:rPr>
              <a:t></a:t>
            </a:r>
            <a:r>
              <a:rPr lang="de-DE" smtClean="0"/>
              <a:t> </a:t>
            </a:r>
            <a:fld id="{36DBD748-4948-264C-AE94-165EBE220D41}" type="slidenum">
              <a:rPr lang="de-DE" smtClean="0"/>
              <a:pPr/>
              <a:t>5</a:t>
            </a:fld>
            <a:endParaRPr lang="de-DE"/>
          </a:p>
        </p:txBody>
      </p:sp>
      <p:pic>
        <p:nvPicPr>
          <p:cNvPr id="6" name="Picture 5"/>
          <p:cNvPicPr>
            <a:picLocks noChangeAspect="1"/>
          </p:cNvPicPr>
          <p:nvPr/>
        </p:nvPicPr>
        <p:blipFill>
          <a:blip r:embed="rId2"/>
          <a:stretch>
            <a:fillRect/>
          </a:stretch>
        </p:blipFill>
        <p:spPr>
          <a:xfrm>
            <a:off x="1320800" y="1219200"/>
            <a:ext cx="6502400" cy="4648200"/>
          </a:xfrm>
          <a:prstGeom prst="rect">
            <a:avLst/>
          </a:prstGeom>
        </p:spPr>
      </p:pic>
    </p:spTree>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51554" name="Rectangle 1"/>
          <p:cNvSpPr>
            <a:spLocks/>
          </p:cNvSpPr>
          <p:nvPr/>
        </p:nvSpPr>
        <p:spPr bwMode="auto">
          <a:xfrm>
            <a:off x="457200" y="66675"/>
            <a:ext cx="6429375" cy="706438"/>
          </a:xfrm>
          <a:prstGeom prst="rect">
            <a:avLst/>
          </a:prstGeom>
          <a:noFill/>
          <a:ln w="12700">
            <a:noFill/>
            <a:miter lim="800000"/>
            <a:headEnd/>
            <a:tailEnd/>
          </a:ln>
        </p:spPr>
        <p:txBody>
          <a:bodyPr lIns="0" tIns="0" rIns="0" bIns="0" anchor="ctr">
            <a:prstTxWarp prst="textNoShape">
              <a:avLst/>
            </a:prstTxWarp>
          </a:bodyPr>
          <a:lstStyle/>
          <a:p>
            <a:r>
              <a:rPr lang="en-US" sz="3700" dirty="0">
                <a:solidFill>
                  <a:schemeClr val="bg1"/>
                </a:solidFill>
                <a:latin typeface="Helvetica Neue" charset="0"/>
                <a:sym typeface="Helvetica Neue" charset="0"/>
              </a:rPr>
              <a:t>BRAF inhibition with PLX3042</a:t>
            </a:r>
          </a:p>
        </p:txBody>
      </p:sp>
      <p:sp>
        <p:nvSpPr>
          <p:cNvPr id="151555" name="Line 2"/>
          <p:cNvSpPr>
            <a:spLocks noChangeShapeType="1"/>
          </p:cNvSpPr>
          <p:nvPr/>
        </p:nvSpPr>
        <p:spPr bwMode="auto">
          <a:xfrm>
            <a:off x="1589088" y="1303338"/>
            <a:ext cx="8545512" cy="0"/>
          </a:xfrm>
          <a:prstGeom prst="line">
            <a:avLst/>
          </a:prstGeom>
          <a:noFill/>
          <a:ln w="38100">
            <a:solidFill>
              <a:schemeClr val="tx1"/>
            </a:solidFill>
            <a:round/>
            <a:headEnd/>
            <a:tailEnd/>
          </a:ln>
        </p:spPr>
        <p:txBody>
          <a:bodyPr lIns="64291" tIns="32146" rIns="64291" bIns="32146">
            <a:prstTxWarp prst="textNoShape">
              <a:avLst/>
            </a:prstTxWarp>
          </a:bodyPr>
          <a:lstStyle/>
          <a:p>
            <a:endParaRPr lang="en-US"/>
          </a:p>
        </p:txBody>
      </p:sp>
      <p:sp>
        <p:nvSpPr>
          <p:cNvPr id="151556" name="Rectangle 3"/>
          <p:cNvSpPr>
            <a:spLocks/>
          </p:cNvSpPr>
          <p:nvPr/>
        </p:nvSpPr>
        <p:spPr bwMode="auto">
          <a:xfrm>
            <a:off x="1571625" y="773113"/>
            <a:ext cx="5902325" cy="517525"/>
          </a:xfrm>
          <a:prstGeom prst="rect">
            <a:avLst/>
          </a:prstGeom>
          <a:noFill/>
          <a:ln w="12700">
            <a:noFill/>
            <a:miter lim="800000"/>
            <a:headEnd/>
            <a:tailEnd/>
          </a:ln>
        </p:spPr>
        <p:txBody>
          <a:bodyPr lIns="0" tIns="0" rIns="0" bIns="0" anchor="ctr">
            <a:prstTxWarp prst="textNoShape">
              <a:avLst/>
            </a:prstTxWarp>
          </a:bodyPr>
          <a:lstStyle/>
          <a:p>
            <a:r>
              <a:rPr lang="en-US" b="1">
                <a:solidFill>
                  <a:srgbClr val="000080"/>
                </a:solidFill>
                <a:latin typeface="Helvetica Neue" charset="0"/>
                <a:sym typeface="Helvetica Neue" charset="0"/>
              </a:rPr>
              <a:t>Anti-tumor Activity - Biomarkers</a:t>
            </a:r>
          </a:p>
        </p:txBody>
      </p:sp>
      <p:pic>
        <p:nvPicPr>
          <p:cNvPr id="151557" name="Picture 4"/>
          <p:cNvPicPr>
            <a:picLocks noChangeAspect="1" noChangeArrowheads="1"/>
          </p:cNvPicPr>
          <p:nvPr/>
        </p:nvPicPr>
        <p:blipFill>
          <a:blip r:embed="rId2"/>
          <a:srcRect/>
          <a:stretch>
            <a:fillRect/>
          </a:stretch>
        </p:blipFill>
        <p:spPr bwMode="auto">
          <a:xfrm>
            <a:off x="1050925" y="2322513"/>
            <a:ext cx="7038975" cy="3267075"/>
          </a:xfrm>
          <a:prstGeom prst="rect">
            <a:avLst/>
          </a:prstGeom>
          <a:noFill/>
          <a:ln w="47625">
            <a:solidFill>
              <a:srgbClr val="333399"/>
            </a:solidFill>
            <a:miter lim="800000"/>
            <a:headEnd/>
            <a:tailEnd/>
          </a:ln>
        </p:spPr>
      </p:pic>
      <p:sp>
        <p:nvSpPr>
          <p:cNvPr id="151558" name="Rectangle 20"/>
          <p:cNvSpPr>
            <a:spLocks/>
          </p:cNvSpPr>
          <p:nvPr/>
        </p:nvSpPr>
        <p:spPr bwMode="auto">
          <a:xfrm>
            <a:off x="5940425" y="6459538"/>
            <a:ext cx="3127375" cy="322262"/>
          </a:xfrm>
          <a:prstGeom prst="rect">
            <a:avLst/>
          </a:prstGeom>
          <a:noFill/>
          <a:ln w="12700">
            <a:noFill/>
            <a:miter lim="800000"/>
            <a:headEnd/>
            <a:tailEnd/>
          </a:ln>
        </p:spPr>
        <p:txBody>
          <a:bodyPr lIns="0" tIns="0" rIns="0" bIns="0" anchor="ctr">
            <a:prstTxWarp prst="textNoShape">
              <a:avLst/>
            </a:prstTxWarp>
          </a:bodyPr>
          <a:lstStyle/>
          <a:p>
            <a:r>
              <a:rPr lang="en-US" sz="1200" dirty="0">
                <a:latin typeface="Helvetica Neue" charset="0"/>
                <a:sym typeface="Helvetica Neue" charset="0"/>
              </a:rPr>
              <a:t>Flaherty KT: </a:t>
            </a:r>
            <a:r>
              <a:rPr lang="en-US" sz="1200" dirty="0">
                <a:solidFill>
                  <a:srgbClr val="141413"/>
                </a:solidFill>
                <a:latin typeface="Helvetica Neue" charset="0"/>
                <a:sym typeface="Helvetica Neue" charset="0"/>
              </a:rPr>
              <a:t>N </a:t>
            </a:r>
            <a:r>
              <a:rPr lang="en-US" sz="1200" dirty="0" err="1">
                <a:solidFill>
                  <a:srgbClr val="141413"/>
                </a:solidFill>
                <a:latin typeface="Helvetica Neue" charset="0"/>
                <a:sym typeface="Helvetica Neue" charset="0"/>
              </a:rPr>
              <a:t>Engl</a:t>
            </a:r>
            <a:r>
              <a:rPr lang="en-US" sz="1200" dirty="0">
                <a:solidFill>
                  <a:srgbClr val="141413"/>
                </a:solidFill>
                <a:latin typeface="Helvetica Neue" charset="0"/>
                <a:sym typeface="Helvetica Neue" charset="0"/>
              </a:rPr>
              <a:t> J Med 2010;363:809-19</a:t>
            </a:r>
          </a:p>
        </p:txBody>
      </p:sp>
      <p:sp>
        <p:nvSpPr>
          <p:cNvPr id="151559" name="Rectangle 20"/>
          <p:cNvSpPr>
            <a:spLocks/>
          </p:cNvSpPr>
          <p:nvPr/>
        </p:nvSpPr>
        <p:spPr bwMode="auto">
          <a:xfrm>
            <a:off x="76200" y="6477000"/>
            <a:ext cx="3127375" cy="322263"/>
          </a:xfrm>
          <a:prstGeom prst="rect">
            <a:avLst/>
          </a:prstGeom>
          <a:noFill/>
          <a:ln w="12700">
            <a:noFill/>
            <a:miter lim="800000"/>
            <a:headEnd/>
            <a:tailEnd/>
          </a:ln>
        </p:spPr>
        <p:txBody>
          <a:bodyPr lIns="0" tIns="0" rIns="0" bIns="0" anchor="ctr">
            <a:prstTxWarp prst="textNoShape">
              <a:avLst/>
            </a:prstTxWarp>
          </a:bodyPr>
          <a:lstStyle/>
          <a:p>
            <a:r>
              <a:rPr lang="en-US" sz="1200">
                <a:latin typeface="Helvetica Neue" charset="0"/>
                <a:sym typeface="Helvetica Neue" charset="0"/>
              </a:rPr>
              <a:t>Courtesy of: Luis H. Camacho</a:t>
            </a:r>
            <a:endParaRPr lang="en-US" sz="1200">
              <a:solidFill>
                <a:srgbClr val="141413"/>
              </a:solidFill>
              <a:latin typeface="Helvetica Neue" charset="0"/>
              <a:sym typeface="Helvetica Neue" charset="0"/>
            </a:endParaRPr>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52578" name="Picture 1"/>
          <p:cNvPicPr>
            <a:picLocks noChangeAspect="1" noChangeArrowheads="1"/>
          </p:cNvPicPr>
          <p:nvPr/>
        </p:nvPicPr>
        <p:blipFill>
          <a:blip r:embed="rId2"/>
          <a:srcRect/>
          <a:stretch>
            <a:fillRect/>
          </a:stretch>
        </p:blipFill>
        <p:spPr bwMode="auto">
          <a:xfrm>
            <a:off x="3124200" y="1219200"/>
            <a:ext cx="5180013" cy="4991100"/>
          </a:xfrm>
          <a:prstGeom prst="rect">
            <a:avLst/>
          </a:prstGeom>
          <a:noFill/>
          <a:ln w="38100">
            <a:solidFill>
              <a:srgbClr val="333399"/>
            </a:solidFill>
            <a:miter lim="800000"/>
            <a:headEnd/>
            <a:tailEnd/>
          </a:ln>
        </p:spPr>
      </p:pic>
      <p:sp>
        <p:nvSpPr>
          <p:cNvPr id="152579" name="Rectangle 2"/>
          <p:cNvSpPr>
            <a:spLocks/>
          </p:cNvSpPr>
          <p:nvPr/>
        </p:nvSpPr>
        <p:spPr bwMode="auto">
          <a:xfrm>
            <a:off x="76200" y="160337"/>
            <a:ext cx="6429375" cy="706438"/>
          </a:xfrm>
          <a:prstGeom prst="rect">
            <a:avLst/>
          </a:prstGeom>
          <a:noFill/>
          <a:ln w="12700">
            <a:noFill/>
            <a:miter lim="800000"/>
            <a:headEnd/>
            <a:tailEnd/>
          </a:ln>
        </p:spPr>
        <p:txBody>
          <a:bodyPr lIns="0" tIns="0" rIns="0" bIns="0" anchor="ctr">
            <a:prstTxWarp prst="textNoShape">
              <a:avLst/>
            </a:prstTxWarp>
          </a:bodyPr>
          <a:lstStyle/>
          <a:p>
            <a:r>
              <a:rPr lang="en-US" sz="3700" dirty="0">
                <a:solidFill>
                  <a:schemeClr val="bg1"/>
                </a:solidFill>
                <a:latin typeface="Helvetica Neue" charset="0"/>
                <a:sym typeface="Helvetica Neue" charset="0"/>
              </a:rPr>
              <a:t>BRAF inhibition with PLX3042</a:t>
            </a:r>
          </a:p>
        </p:txBody>
      </p:sp>
      <p:sp>
        <p:nvSpPr>
          <p:cNvPr id="152580" name="Rectangle 4"/>
          <p:cNvSpPr>
            <a:spLocks/>
          </p:cNvSpPr>
          <p:nvPr/>
        </p:nvSpPr>
        <p:spPr bwMode="auto">
          <a:xfrm>
            <a:off x="1579563" y="866775"/>
            <a:ext cx="2078037" cy="276225"/>
          </a:xfrm>
          <a:prstGeom prst="rect">
            <a:avLst/>
          </a:prstGeom>
          <a:noFill/>
          <a:ln w="12700">
            <a:noFill/>
            <a:miter lim="800000"/>
            <a:headEnd/>
            <a:tailEnd/>
          </a:ln>
        </p:spPr>
        <p:txBody>
          <a:bodyPr wrap="none" lIns="0" tIns="0" rIns="0" bIns="0" anchor="ctr">
            <a:prstTxWarp prst="textNoShape">
              <a:avLst/>
            </a:prstTxWarp>
            <a:spAutoFit/>
          </a:bodyPr>
          <a:lstStyle/>
          <a:p>
            <a:r>
              <a:rPr lang="en-US" b="1">
                <a:solidFill>
                  <a:srgbClr val="000080"/>
                </a:solidFill>
                <a:latin typeface="Helvetica Neue" charset="0"/>
                <a:sym typeface="Helvetica Neue" charset="0"/>
              </a:rPr>
              <a:t>Anti-tumor Activity</a:t>
            </a:r>
          </a:p>
        </p:txBody>
      </p:sp>
      <p:graphicFrame>
        <p:nvGraphicFramePr>
          <p:cNvPr id="60422" name="Group 6"/>
          <p:cNvGraphicFramePr>
            <a:graphicFrameLocks noGrp="1"/>
          </p:cNvGraphicFramePr>
          <p:nvPr/>
        </p:nvGraphicFramePr>
        <p:xfrm>
          <a:off x="258763" y="2911475"/>
          <a:ext cx="2812852" cy="1165325"/>
        </p:xfrm>
        <a:graphic>
          <a:graphicData uri="http://schemas.openxmlformats.org/drawingml/2006/table">
            <a:tbl>
              <a:tblPr/>
              <a:tblGrid>
                <a:gridCol w="880691"/>
                <a:gridCol w="637356"/>
                <a:gridCol w="660797"/>
                <a:gridCol w="634008"/>
              </a:tblGrid>
              <a:tr h="437555">
                <a:tc>
                  <a:txBody>
                    <a:bodyPr/>
                    <a:lstStyle/>
                    <a:p>
                      <a:pPr marL="0" marR="0" lvl="0" indent="0" algn="ctr" defTabSz="914400" rtl="0" eaLnBrk="1" fontAlgn="base" latinLnBrk="0" hangingPunct="1">
                        <a:lnSpc>
                          <a:spcPct val="100000"/>
                        </a:lnSpc>
                        <a:spcBef>
                          <a:spcPct val="0"/>
                        </a:spcBef>
                        <a:spcAft>
                          <a:spcPct val="0"/>
                        </a:spcAft>
                        <a:buClrTx/>
                        <a:buSzPct val="171000"/>
                        <a:buFont typeface="Gill Sans" charset="0"/>
                        <a:buNone/>
                        <a:tabLst>
                          <a:tab pos="914400" algn="l"/>
                        </a:tabLst>
                      </a:pPr>
                      <a:r>
                        <a:rPr kumimoji="0" lang="en-US" sz="1700" b="1" i="0" u="none" strike="noStrike" cap="none" normalizeH="0" baseline="0">
                          <a:ln>
                            <a:noFill/>
                          </a:ln>
                          <a:solidFill>
                            <a:schemeClr val="tx1"/>
                          </a:solidFill>
                          <a:effectLst/>
                          <a:latin typeface="Helvetica Neue" charset="0"/>
                          <a:ea typeface="Helvetica Neue" charset="0"/>
                          <a:cs typeface="Helvetica Neue" charset="0"/>
                          <a:sym typeface="Helvetica Neue" charset="0"/>
                        </a:rPr>
                        <a:t>n</a:t>
                      </a:r>
                    </a:p>
                  </a:txBody>
                  <a:tcPr marL="35719" marR="35719" marT="35719" marB="35719" anchor="ctr" horzOverflow="overflow">
                    <a:lnL cap="flat">
                      <a:noFill/>
                    </a:lnL>
                    <a:lnR cap="flat">
                      <a:noFill/>
                    </a:lnR>
                    <a:lnT w="25400" cap="flat" cmpd="sng" algn="ctr">
                      <a:solidFill>
                        <a:srgbClr val="000000"/>
                      </a:solidFill>
                      <a:prstDash val="solid"/>
                      <a:round/>
                      <a:headEnd type="none" w="med" len="med"/>
                      <a:tailEnd type="none" w="med" len="med"/>
                    </a:lnT>
                    <a:lnB w="381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Pct val="171000"/>
                        <a:buFont typeface="Gill Sans" charset="0"/>
                        <a:buNone/>
                        <a:tabLst>
                          <a:tab pos="914400" algn="l"/>
                        </a:tabLst>
                      </a:pPr>
                      <a:r>
                        <a:rPr kumimoji="0" lang="en-US" sz="1700" b="1" i="0" u="none" strike="noStrike" cap="none" normalizeH="0" baseline="0">
                          <a:ln>
                            <a:noFill/>
                          </a:ln>
                          <a:solidFill>
                            <a:schemeClr val="tx1"/>
                          </a:solidFill>
                          <a:effectLst/>
                          <a:latin typeface="Helvetica Neue" charset="0"/>
                          <a:ea typeface="Helvetica Neue" charset="0"/>
                          <a:cs typeface="Helvetica Neue" charset="0"/>
                          <a:sym typeface="Helvetica Neue" charset="0"/>
                        </a:rPr>
                        <a:t>CR</a:t>
                      </a:r>
                    </a:p>
                  </a:txBody>
                  <a:tcPr marL="35719" marR="35719" marT="35719" marB="35719" anchor="ctr" horzOverflow="overflow">
                    <a:lnL cap="flat">
                      <a:noFill/>
                    </a:lnL>
                    <a:lnR cap="flat">
                      <a:noFill/>
                    </a:lnR>
                    <a:lnT w="25400" cap="flat" cmpd="sng" algn="ctr">
                      <a:solidFill>
                        <a:srgbClr val="000000"/>
                      </a:solidFill>
                      <a:prstDash val="solid"/>
                      <a:round/>
                      <a:headEnd type="none" w="med" len="med"/>
                      <a:tailEnd type="none" w="med" len="med"/>
                    </a:lnT>
                    <a:lnB w="381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Pct val="171000"/>
                        <a:buFont typeface="Gill Sans" charset="0"/>
                        <a:buNone/>
                        <a:tabLst>
                          <a:tab pos="914400" algn="l"/>
                        </a:tabLst>
                      </a:pPr>
                      <a:r>
                        <a:rPr kumimoji="0" lang="en-US" sz="1700" b="1" i="0" u="none" strike="noStrike" cap="none" normalizeH="0" baseline="0">
                          <a:ln>
                            <a:noFill/>
                          </a:ln>
                          <a:solidFill>
                            <a:schemeClr val="tx1"/>
                          </a:solidFill>
                          <a:effectLst/>
                          <a:latin typeface="Helvetica Neue" charset="0"/>
                          <a:ea typeface="Helvetica Neue" charset="0"/>
                          <a:cs typeface="Helvetica Neue" charset="0"/>
                          <a:sym typeface="Helvetica Neue" charset="0"/>
                        </a:rPr>
                        <a:t>PR</a:t>
                      </a:r>
                    </a:p>
                  </a:txBody>
                  <a:tcPr marL="35719" marR="35719" marT="35719" marB="35719" anchor="ctr" horzOverflow="overflow">
                    <a:lnL cap="flat">
                      <a:noFill/>
                    </a:lnL>
                    <a:lnR cap="flat">
                      <a:noFill/>
                    </a:lnR>
                    <a:lnT w="25400" cap="flat" cmpd="sng" algn="ctr">
                      <a:solidFill>
                        <a:srgbClr val="000000"/>
                      </a:solidFill>
                      <a:prstDash val="solid"/>
                      <a:round/>
                      <a:headEnd type="none" w="med" len="med"/>
                      <a:tailEnd type="none" w="med" len="med"/>
                    </a:lnT>
                    <a:lnB w="381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Pct val="171000"/>
                        <a:buFont typeface="Gill Sans" charset="0"/>
                        <a:buNone/>
                        <a:tabLst>
                          <a:tab pos="914400" algn="l"/>
                        </a:tabLst>
                      </a:pPr>
                      <a:r>
                        <a:rPr kumimoji="0" lang="en-US" sz="1700" b="1" i="0" u="none" strike="noStrike" cap="none" normalizeH="0" baseline="0">
                          <a:ln>
                            <a:noFill/>
                          </a:ln>
                          <a:solidFill>
                            <a:schemeClr val="tx1"/>
                          </a:solidFill>
                          <a:effectLst/>
                          <a:latin typeface="Helvetica Neue" charset="0"/>
                          <a:ea typeface="Helvetica Neue" charset="0"/>
                          <a:cs typeface="Helvetica Neue" charset="0"/>
                          <a:sym typeface="Helvetica Neue" charset="0"/>
                        </a:rPr>
                        <a:t>PD</a:t>
                      </a:r>
                    </a:p>
                  </a:txBody>
                  <a:tcPr marL="35719" marR="35719" marT="35719" marB="35719" anchor="ctr" horzOverflow="overflow">
                    <a:lnL cap="flat">
                      <a:noFill/>
                    </a:lnL>
                    <a:lnR cap="flat">
                      <a:noFill/>
                    </a:lnR>
                    <a:lnT w="25400" cap="flat" cmpd="sng" algn="ctr">
                      <a:solidFill>
                        <a:srgbClr val="000000"/>
                      </a:solidFill>
                      <a:prstDash val="solid"/>
                      <a:round/>
                      <a:headEnd type="none" w="med" len="med"/>
                      <a:tailEnd type="none" w="med" len="med"/>
                    </a:lnT>
                    <a:lnB w="38100" cap="flat" cmpd="sng" algn="ctr">
                      <a:solidFill>
                        <a:srgbClr val="000000"/>
                      </a:solidFill>
                      <a:prstDash val="solid"/>
                      <a:round/>
                      <a:headEnd type="none" w="med" len="med"/>
                      <a:tailEnd type="none" w="med" len="med"/>
                    </a:lnB>
                    <a:lnTlToBr>
                      <a:noFill/>
                    </a:lnTlToBr>
                    <a:lnBlToTr>
                      <a:noFill/>
                    </a:lnBlToTr>
                    <a:noFill/>
                  </a:tcPr>
                </a:tc>
              </a:tr>
              <a:tr h="383977">
                <a:tc>
                  <a:txBody>
                    <a:bodyPr/>
                    <a:lstStyle/>
                    <a:p>
                      <a:pPr marL="0" marR="0" lvl="0" indent="0" algn="ctr" defTabSz="914400" rtl="0" eaLnBrk="1" fontAlgn="base" latinLnBrk="0" hangingPunct="1">
                        <a:lnSpc>
                          <a:spcPct val="100000"/>
                        </a:lnSpc>
                        <a:spcBef>
                          <a:spcPct val="0"/>
                        </a:spcBef>
                        <a:spcAft>
                          <a:spcPct val="0"/>
                        </a:spcAft>
                        <a:buClrTx/>
                        <a:buSzPct val="171000"/>
                        <a:buFont typeface="Gill Sans" charset="0"/>
                        <a:buNone/>
                        <a:tabLst>
                          <a:tab pos="914400" algn="l"/>
                        </a:tabLst>
                      </a:pPr>
                      <a:r>
                        <a:rPr kumimoji="0" lang="en-US" sz="1700" b="1" i="0" u="none" strike="noStrike" cap="none" normalizeH="0" baseline="0">
                          <a:ln>
                            <a:noFill/>
                          </a:ln>
                          <a:solidFill>
                            <a:schemeClr val="tx1"/>
                          </a:solidFill>
                          <a:effectLst/>
                          <a:latin typeface="Helvetica Neue" charset="0"/>
                          <a:ea typeface="Helvetica Neue" charset="0"/>
                          <a:cs typeface="Helvetica Neue" charset="0"/>
                          <a:sym typeface="Helvetica Neue" charset="0"/>
                        </a:rPr>
                        <a:t>16</a:t>
                      </a:r>
                    </a:p>
                  </a:txBody>
                  <a:tcPr marL="35719" marR="35719" marT="35719" marB="35719" anchor="ctr" horzOverflow="overflow">
                    <a:lnL cap="flat">
                      <a:noFill/>
                    </a:lnL>
                    <a:lnR cap="flat">
                      <a:noFill/>
                    </a:lnR>
                    <a:lnT w="38100" cap="flat" cmpd="sng" algn="ctr">
                      <a:solidFill>
                        <a:srgbClr val="000000"/>
                      </a:solidFill>
                      <a:prstDash val="solid"/>
                      <a:round/>
                      <a:headEnd type="none" w="med" len="med"/>
                      <a:tailEnd type="none" w="med" len="med"/>
                    </a:lnT>
                    <a:lnB cap="flat">
                      <a:noFill/>
                    </a:lnB>
                    <a:lnTlToBr>
                      <a:noFill/>
                    </a:lnTlToBr>
                    <a:lnBlToTr>
                      <a:noFill/>
                    </a:lnBlToTr>
                    <a:solidFill>
                      <a:srgbClr val="5D8FE4">
                        <a:alpha val="41960"/>
                      </a:srgbClr>
                    </a:solidFill>
                  </a:tcPr>
                </a:tc>
                <a:tc>
                  <a:txBody>
                    <a:bodyPr/>
                    <a:lstStyle/>
                    <a:p>
                      <a:pPr marL="0" marR="0" lvl="0" indent="0" algn="ctr" defTabSz="914400" rtl="0" eaLnBrk="1" fontAlgn="base" latinLnBrk="0" hangingPunct="1">
                        <a:lnSpc>
                          <a:spcPct val="100000"/>
                        </a:lnSpc>
                        <a:spcBef>
                          <a:spcPct val="0"/>
                        </a:spcBef>
                        <a:spcAft>
                          <a:spcPct val="0"/>
                        </a:spcAft>
                        <a:buClrTx/>
                        <a:buSzPct val="171000"/>
                        <a:buFont typeface="Gill Sans" charset="0"/>
                        <a:buNone/>
                        <a:tabLst>
                          <a:tab pos="914400" algn="l"/>
                        </a:tabLst>
                      </a:pPr>
                      <a:r>
                        <a:rPr kumimoji="0" lang="en-US" sz="1700" b="0" i="0" u="none" strike="noStrike" cap="none" normalizeH="0" baseline="0">
                          <a:ln>
                            <a:noFill/>
                          </a:ln>
                          <a:solidFill>
                            <a:schemeClr val="tx1"/>
                          </a:solidFill>
                          <a:effectLst/>
                          <a:latin typeface="Helvetica Neue" charset="0"/>
                          <a:ea typeface="Helvetica Neue" charset="0"/>
                          <a:cs typeface="Helvetica Neue" charset="0"/>
                          <a:sym typeface="Helvetica Neue" charset="0"/>
                        </a:rPr>
                        <a:t>1</a:t>
                      </a:r>
                    </a:p>
                  </a:txBody>
                  <a:tcPr marL="35719" marR="35719" marT="35719" marB="35719" anchor="ctr" horzOverflow="overflow">
                    <a:lnL cap="flat">
                      <a:noFill/>
                    </a:lnL>
                    <a:lnR cap="flat">
                      <a:noFill/>
                    </a:lnR>
                    <a:lnT w="38100" cap="flat" cmpd="sng" algn="ctr">
                      <a:solidFill>
                        <a:srgbClr val="000000"/>
                      </a:solidFill>
                      <a:prstDash val="solid"/>
                      <a:round/>
                      <a:headEnd type="none" w="med" len="med"/>
                      <a:tailEnd type="none" w="med" len="med"/>
                    </a:lnT>
                    <a:lnB cap="flat">
                      <a:noFill/>
                    </a:lnB>
                    <a:lnTlToBr>
                      <a:noFill/>
                    </a:lnTlToBr>
                    <a:lnBlToTr>
                      <a:noFill/>
                    </a:lnBlToTr>
                    <a:solidFill>
                      <a:srgbClr val="5D8FE4">
                        <a:alpha val="41960"/>
                      </a:srgbClr>
                    </a:solidFill>
                  </a:tcPr>
                </a:tc>
                <a:tc>
                  <a:txBody>
                    <a:bodyPr/>
                    <a:lstStyle/>
                    <a:p>
                      <a:pPr marL="0" marR="0" lvl="0" indent="0" algn="ctr" defTabSz="914400" rtl="0" eaLnBrk="1" fontAlgn="base" latinLnBrk="0" hangingPunct="1">
                        <a:lnSpc>
                          <a:spcPct val="100000"/>
                        </a:lnSpc>
                        <a:spcBef>
                          <a:spcPct val="0"/>
                        </a:spcBef>
                        <a:spcAft>
                          <a:spcPct val="0"/>
                        </a:spcAft>
                        <a:buClrTx/>
                        <a:buSzPct val="171000"/>
                        <a:buFont typeface="Gill Sans" charset="0"/>
                        <a:buNone/>
                        <a:tabLst>
                          <a:tab pos="914400" algn="l"/>
                        </a:tabLst>
                      </a:pPr>
                      <a:r>
                        <a:rPr kumimoji="0" lang="en-US" sz="1700" b="0" i="0" u="none" strike="noStrike" cap="none" normalizeH="0" baseline="0">
                          <a:ln>
                            <a:noFill/>
                          </a:ln>
                          <a:solidFill>
                            <a:schemeClr val="tx1"/>
                          </a:solidFill>
                          <a:effectLst/>
                          <a:latin typeface="Helvetica Neue" charset="0"/>
                          <a:ea typeface="Helvetica Neue" charset="0"/>
                          <a:cs typeface="Helvetica Neue" charset="0"/>
                          <a:sym typeface="Helvetica Neue" charset="0"/>
                        </a:rPr>
                        <a:t>10</a:t>
                      </a:r>
                    </a:p>
                  </a:txBody>
                  <a:tcPr marL="35719" marR="35719" marT="35719" marB="35719" anchor="ctr" horzOverflow="overflow">
                    <a:lnL cap="flat">
                      <a:noFill/>
                    </a:lnL>
                    <a:lnR cap="flat">
                      <a:noFill/>
                    </a:lnR>
                    <a:lnT w="38100" cap="flat" cmpd="sng" algn="ctr">
                      <a:solidFill>
                        <a:srgbClr val="000000"/>
                      </a:solidFill>
                      <a:prstDash val="solid"/>
                      <a:round/>
                      <a:headEnd type="none" w="med" len="med"/>
                      <a:tailEnd type="none" w="med" len="med"/>
                    </a:lnT>
                    <a:lnB cap="flat">
                      <a:noFill/>
                    </a:lnB>
                    <a:lnTlToBr>
                      <a:noFill/>
                    </a:lnTlToBr>
                    <a:lnBlToTr>
                      <a:noFill/>
                    </a:lnBlToTr>
                    <a:solidFill>
                      <a:srgbClr val="5D8FE4">
                        <a:alpha val="41960"/>
                      </a:srgbClr>
                    </a:solidFill>
                  </a:tcPr>
                </a:tc>
                <a:tc>
                  <a:txBody>
                    <a:bodyPr/>
                    <a:lstStyle/>
                    <a:p>
                      <a:pPr marL="0" marR="0" lvl="0" indent="0" algn="ctr" defTabSz="914400" rtl="0" eaLnBrk="1" fontAlgn="base" latinLnBrk="0" hangingPunct="1">
                        <a:lnSpc>
                          <a:spcPct val="100000"/>
                        </a:lnSpc>
                        <a:spcBef>
                          <a:spcPct val="0"/>
                        </a:spcBef>
                        <a:spcAft>
                          <a:spcPct val="0"/>
                        </a:spcAft>
                        <a:buClrTx/>
                        <a:buSzPct val="171000"/>
                        <a:buFont typeface="Gill Sans" charset="0"/>
                        <a:buNone/>
                        <a:tabLst>
                          <a:tab pos="914400" algn="l"/>
                        </a:tabLst>
                      </a:pPr>
                      <a:r>
                        <a:rPr kumimoji="0" lang="en-US" sz="1700" b="0" i="0" u="none" strike="noStrike" cap="none" normalizeH="0" baseline="0">
                          <a:ln>
                            <a:noFill/>
                          </a:ln>
                          <a:solidFill>
                            <a:schemeClr val="tx1"/>
                          </a:solidFill>
                          <a:effectLst/>
                          <a:latin typeface="Helvetica Neue" charset="0"/>
                          <a:ea typeface="Helvetica Neue" charset="0"/>
                          <a:cs typeface="Helvetica Neue" charset="0"/>
                          <a:sym typeface="Helvetica Neue" charset="0"/>
                        </a:rPr>
                        <a:t>5</a:t>
                      </a:r>
                    </a:p>
                  </a:txBody>
                  <a:tcPr marL="35719" marR="35719" marT="35719" marB="35719" anchor="ctr" horzOverflow="overflow">
                    <a:lnL cap="flat">
                      <a:noFill/>
                    </a:lnL>
                    <a:lnR cap="flat">
                      <a:noFill/>
                    </a:lnR>
                    <a:lnT w="38100" cap="flat" cmpd="sng" algn="ctr">
                      <a:solidFill>
                        <a:srgbClr val="000000"/>
                      </a:solidFill>
                      <a:prstDash val="solid"/>
                      <a:round/>
                      <a:headEnd type="none" w="med" len="med"/>
                      <a:tailEnd type="none" w="med" len="med"/>
                    </a:lnT>
                    <a:lnB cap="flat">
                      <a:noFill/>
                    </a:lnB>
                    <a:lnTlToBr>
                      <a:noFill/>
                    </a:lnTlToBr>
                    <a:lnBlToTr>
                      <a:noFill/>
                    </a:lnBlToTr>
                    <a:solidFill>
                      <a:srgbClr val="5D8FE4">
                        <a:alpha val="41960"/>
                      </a:srgbClr>
                    </a:solidFill>
                  </a:tcPr>
                </a:tc>
              </a:tr>
              <a:tr h="343793">
                <a:tc>
                  <a:txBody>
                    <a:bodyPr/>
                    <a:lstStyle/>
                    <a:p>
                      <a:pPr marL="0" marR="0" lvl="0" indent="0" algn="ctr" defTabSz="914400" rtl="0" eaLnBrk="1" fontAlgn="base" latinLnBrk="0" hangingPunct="1">
                        <a:lnSpc>
                          <a:spcPct val="100000"/>
                        </a:lnSpc>
                        <a:spcBef>
                          <a:spcPct val="0"/>
                        </a:spcBef>
                        <a:spcAft>
                          <a:spcPct val="0"/>
                        </a:spcAft>
                        <a:buClrTx/>
                        <a:buSzPct val="171000"/>
                        <a:buFont typeface="Gill Sans" charset="0"/>
                        <a:buNone/>
                        <a:tabLst>
                          <a:tab pos="914400" algn="l"/>
                        </a:tabLst>
                      </a:pPr>
                      <a:r>
                        <a:rPr kumimoji="0" lang="en-US" sz="1700" b="1" i="0" u="none" strike="noStrike" cap="none" normalizeH="0" baseline="0">
                          <a:ln>
                            <a:noFill/>
                          </a:ln>
                          <a:solidFill>
                            <a:schemeClr val="tx1"/>
                          </a:solidFill>
                          <a:effectLst/>
                          <a:latin typeface="Helvetica Neue" charset="0"/>
                          <a:ea typeface="Helvetica Neue" charset="0"/>
                          <a:cs typeface="Helvetica Neue" charset="0"/>
                          <a:sym typeface="Helvetica Neue" charset="0"/>
                        </a:rPr>
                        <a:t>32</a:t>
                      </a:r>
                    </a:p>
                  </a:txBody>
                  <a:tcPr marL="35719" marR="35719" marT="35719" marB="35719" anchor="ctr" horzOverflow="overflow">
                    <a:lnL cap="flat">
                      <a:noFill/>
                    </a:lnL>
                    <a:lnR cap="flat">
                      <a:noFill/>
                    </a:lnR>
                    <a:lnT cap="flat">
                      <a:noFill/>
                    </a:lnT>
                    <a:lnB w="381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Pct val="171000"/>
                        <a:buFont typeface="Gill Sans" charset="0"/>
                        <a:buNone/>
                        <a:tabLst>
                          <a:tab pos="914400" algn="l"/>
                        </a:tabLst>
                      </a:pPr>
                      <a:r>
                        <a:rPr kumimoji="0" lang="en-US" sz="1700" b="0" i="0" u="none" strike="noStrike" cap="none" normalizeH="0" baseline="0">
                          <a:ln>
                            <a:noFill/>
                          </a:ln>
                          <a:solidFill>
                            <a:schemeClr val="tx1"/>
                          </a:solidFill>
                          <a:effectLst/>
                          <a:latin typeface="Helvetica Neue" charset="0"/>
                          <a:ea typeface="Helvetica Neue" charset="0"/>
                          <a:cs typeface="Helvetica Neue" charset="0"/>
                          <a:sym typeface="Helvetica Neue" charset="0"/>
                        </a:rPr>
                        <a:t>2</a:t>
                      </a:r>
                    </a:p>
                  </a:txBody>
                  <a:tcPr marL="35719" marR="35719" marT="35719" marB="35719" anchor="ctr" horzOverflow="overflow">
                    <a:lnL cap="flat">
                      <a:noFill/>
                    </a:lnL>
                    <a:lnR cap="flat">
                      <a:noFill/>
                    </a:lnR>
                    <a:lnT cap="flat">
                      <a:noFill/>
                    </a:lnT>
                    <a:lnB w="381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Pct val="171000"/>
                        <a:buFont typeface="Gill Sans" charset="0"/>
                        <a:buNone/>
                        <a:tabLst>
                          <a:tab pos="914400" algn="l"/>
                        </a:tabLst>
                      </a:pPr>
                      <a:r>
                        <a:rPr kumimoji="0" lang="en-US" sz="1700" b="0" i="0" u="none" strike="noStrike" cap="none" normalizeH="0" baseline="0">
                          <a:ln>
                            <a:noFill/>
                          </a:ln>
                          <a:solidFill>
                            <a:schemeClr val="tx1"/>
                          </a:solidFill>
                          <a:effectLst/>
                          <a:latin typeface="Helvetica Neue" charset="0"/>
                          <a:ea typeface="Helvetica Neue" charset="0"/>
                          <a:cs typeface="Helvetica Neue" charset="0"/>
                          <a:sym typeface="Helvetica Neue" charset="0"/>
                        </a:rPr>
                        <a:t>24</a:t>
                      </a:r>
                    </a:p>
                  </a:txBody>
                  <a:tcPr marL="35719" marR="35719" marT="35719" marB="35719" anchor="ctr" horzOverflow="overflow">
                    <a:lnL cap="flat">
                      <a:noFill/>
                    </a:lnL>
                    <a:lnR cap="flat">
                      <a:noFill/>
                    </a:lnR>
                    <a:lnT cap="flat">
                      <a:noFill/>
                    </a:lnT>
                    <a:lnB w="381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Pct val="171000"/>
                        <a:buFont typeface="Gill Sans" charset="0"/>
                        <a:buNone/>
                        <a:tabLst>
                          <a:tab pos="914400" algn="l"/>
                        </a:tabLst>
                      </a:pPr>
                      <a:r>
                        <a:rPr kumimoji="0" lang="en-US" sz="1700" b="0" i="0" u="none" strike="noStrike" cap="none" normalizeH="0" baseline="0">
                          <a:ln>
                            <a:noFill/>
                          </a:ln>
                          <a:solidFill>
                            <a:schemeClr val="tx1"/>
                          </a:solidFill>
                          <a:effectLst/>
                          <a:latin typeface="Helvetica Neue" charset="0"/>
                          <a:ea typeface="Helvetica Neue" charset="0"/>
                          <a:cs typeface="Helvetica Neue" charset="0"/>
                          <a:sym typeface="Helvetica Neue" charset="0"/>
                        </a:rPr>
                        <a:t>6</a:t>
                      </a:r>
                    </a:p>
                  </a:txBody>
                  <a:tcPr marL="35719" marR="35719" marT="35719" marB="35719" anchor="ctr" horzOverflow="overflow">
                    <a:lnL cap="flat">
                      <a:noFill/>
                    </a:lnL>
                    <a:lnR cap="flat">
                      <a:noFill/>
                    </a:lnR>
                    <a:lnT cap="flat">
                      <a:noFill/>
                    </a:lnT>
                    <a:lnB w="38100" cap="flat" cmpd="sng" algn="ctr">
                      <a:solidFill>
                        <a:srgbClr val="000000"/>
                      </a:solidFill>
                      <a:prstDash val="solid"/>
                      <a:round/>
                      <a:headEnd type="none" w="med" len="med"/>
                      <a:tailEnd type="none" w="med" len="med"/>
                    </a:lnB>
                    <a:lnTlToBr>
                      <a:noFill/>
                    </a:lnTlToBr>
                    <a:lnBlToTr>
                      <a:noFill/>
                    </a:lnBlToTr>
                    <a:noFill/>
                  </a:tcPr>
                </a:tc>
              </a:tr>
            </a:tbl>
          </a:graphicData>
        </a:graphic>
      </p:graphicFrame>
      <p:sp>
        <p:nvSpPr>
          <p:cNvPr id="152597" name="Rectangle 50"/>
          <p:cNvSpPr>
            <a:spLocks/>
          </p:cNvSpPr>
          <p:nvPr/>
        </p:nvSpPr>
        <p:spPr bwMode="auto">
          <a:xfrm>
            <a:off x="241300" y="2652713"/>
            <a:ext cx="2847975" cy="241300"/>
          </a:xfrm>
          <a:prstGeom prst="rect">
            <a:avLst/>
          </a:prstGeom>
          <a:noFill/>
          <a:ln w="12700">
            <a:noFill/>
            <a:miter lim="800000"/>
            <a:headEnd/>
            <a:tailEnd/>
          </a:ln>
        </p:spPr>
        <p:txBody>
          <a:bodyPr lIns="0" tIns="0" rIns="0" bIns="0" anchor="ctr">
            <a:prstTxWarp prst="textNoShape">
              <a:avLst/>
            </a:prstTxWarp>
          </a:bodyPr>
          <a:lstStyle/>
          <a:p>
            <a:r>
              <a:rPr lang="en-US" sz="1100" b="1">
                <a:latin typeface="Helvetica Neue" charset="0"/>
                <a:sym typeface="Helvetica Neue" charset="0"/>
              </a:rPr>
              <a:t>Patients with V600E (+) and 240 mg bid +</a:t>
            </a:r>
          </a:p>
        </p:txBody>
      </p:sp>
      <p:sp>
        <p:nvSpPr>
          <p:cNvPr id="152598" name="Rectangle 20"/>
          <p:cNvSpPr>
            <a:spLocks/>
          </p:cNvSpPr>
          <p:nvPr/>
        </p:nvSpPr>
        <p:spPr bwMode="auto">
          <a:xfrm>
            <a:off x="5940425" y="6459538"/>
            <a:ext cx="3127375" cy="322262"/>
          </a:xfrm>
          <a:prstGeom prst="rect">
            <a:avLst/>
          </a:prstGeom>
          <a:noFill/>
          <a:ln w="12700">
            <a:noFill/>
            <a:miter lim="800000"/>
            <a:headEnd/>
            <a:tailEnd/>
          </a:ln>
        </p:spPr>
        <p:txBody>
          <a:bodyPr lIns="0" tIns="0" rIns="0" bIns="0" anchor="ctr">
            <a:prstTxWarp prst="textNoShape">
              <a:avLst/>
            </a:prstTxWarp>
          </a:bodyPr>
          <a:lstStyle/>
          <a:p>
            <a:r>
              <a:rPr lang="en-US" sz="1200">
                <a:latin typeface="Helvetica Neue" charset="0"/>
                <a:sym typeface="Helvetica Neue" charset="0"/>
              </a:rPr>
              <a:t>Flaherty KT: </a:t>
            </a:r>
            <a:r>
              <a:rPr lang="en-US" sz="1200">
                <a:solidFill>
                  <a:srgbClr val="141413"/>
                </a:solidFill>
                <a:latin typeface="Helvetica Neue" charset="0"/>
                <a:sym typeface="Helvetica Neue" charset="0"/>
              </a:rPr>
              <a:t>N Engl J Med 2010;363:809-19</a:t>
            </a:r>
          </a:p>
        </p:txBody>
      </p:sp>
      <p:sp>
        <p:nvSpPr>
          <p:cNvPr id="152599" name="Rectangle 20"/>
          <p:cNvSpPr>
            <a:spLocks/>
          </p:cNvSpPr>
          <p:nvPr/>
        </p:nvSpPr>
        <p:spPr bwMode="auto">
          <a:xfrm>
            <a:off x="76200" y="6477000"/>
            <a:ext cx="3127375" cy="322263"/>
          </a:xfrm>
          <a:prstGeom prst="rect">
            <a:avLst/>
          </a:prstGeom>
          <a:noFill/>
          <a:ln w="12700">
            <a:noFill/>
            <a:miter lim="800000"/>
            <a:headEnd/>
            <a:tailEnd/>
          </a:ln>
        </p:spPr>
        <p:txBody>
          <a:bodyPr lIns="0" tIns="0" rIns="0" bIns="0" anchor="ctr">
            <a:prstTxWarp prst="textNoShape">
              <a:avLst/>
            </a:prstTxWarp>
          </a:bodyPr>
          <a:lstStyle/>
          <a:p>
            <a:r>
              <a:rPr lang="en-US" sz="1200">
                <a:latin typeface="Helvetica Neue" charset="0"/>
                <a:sym typeface="Helvetica Neue" charset="0"/>
              </a:rPr>
              <a:t>Courtesy of: Luis H. Camacho</a:t>
            </a:r>
            <a:endParaRPr lang="en-US" sz="1200">
              <a:solidFill>
                <a:srgbClr val="141413"/>
              </a:solidFill>
              <a:latin typeface="Helvetica Neue" charset="0"/>
              <a:sym typeface="Helvetica Neue" charset="0"/>
            </a:endParaRPr>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1 Título"/>
          <p:cNvSpPr>
            <a:spLocks noGrp="1"/>
          </p:cNvSpPr>
          <p:nvPr>
            <p:ph type="title"/>
          </p:nvPr>
        </p:nvSpPr>
        <p:spPr>
          <a:xfrm>
            <a:off x="457200" y="274638"/>
            <a:ext cx="8229600" cy="796925"/>
          </a:xfrm>
        </p:spPr>
        <p:txBody>
          <a:bodyPr>
            <a:normAutofit/>
          </a:bodyPr>
          <a:lstStyle/>
          <a:p>
            <a:pPr>
              <a:defRPr/>
            </a:pPr>
            <a:r>
              <a:rPr lang="es-ES" dirty="0" smtClean="0"/>
              <a:t>HER1-Pathway-directed therapy (2010)</a:t>
            </a:r>
            <a:endParaRPr lang="es-ES" dirty="0"/>
          </a:p>
        </p:txBody>
      </p:sp>
      <p:graphicFrame>
        <p:nvGraphicFramePr>
          <p:cNvPr id="3" name="2 Tabla"/>
          <p:cNvGraphicFramePr>
            <a:graphicFrameLocks noGrp="1"/>
          </p:cNvGraphicFramePr>
          <p:nvPr/>
        </p:nvGraphicFramePr>
        <p:xfrm>
          <a:off x="304800" y="1371600"/>
          <a:ext cx="8634413" cy="4752975"/>
        </p:xfrm>
        <a:graphic>
          <a:graphicData uri="http://schemas.openxmlformats.org/drawingml/2006/table">
            <a:tbl>
              <a:tblPr/>
              <a:tblGrid>
                <a:gridCol w="2362200"/>
                <a:gridCol w="2514600"/>
                <a:gridCol w="1598613"/>
                <a:gridCol w="2159000"/>
              </a:tblGrid>
              <a:tr h="3714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chemeClr val="bg1"/>
                          </a:solidFill>
                          <a:effectLst/>
                          <a:latin typeface="Arial" charset="0"/>
                          <a:ea typeface="ＭＳ Ｐゴシック" charset="-128"/>
                          <a:cs typeface="ＭＳ Ｐゴシック" charset="-128"/>
                        </a:rPr>
                        <a:t>Disease</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chemeClr val="bg1"/>
                          </a:solidFill>
                          <a:effectLst/>
                          <a:latin typeface="Arial" charset="0"/>
                          <a:ea typeface="ＭＳ Ｐゴシック" charset="-128"/>
                          <a:cs typeface="ＭＳ Ｐゴシック" charset="-128"/>
                        </a:rPr>
                        <a:t>Biomarker</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chemeClr val="bg1"/>
                          </a:solidFill>
                          <a:effectLst/>
                          <a:latin typeface="Arial" charset="0"/>
                          <a:ea typeface="ＭＳ Ｐゴシック" charset="-128"/>
                          <a:cs typeface="ＭＳ Ｐゴシック" charset="-128"/>
                        </a:rPr>
                        <a:t>% of total</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chemeClr val="bg1"/>
                          </a:solidFill>
                          <a:effectLst/>
                          <a:latin typeface="Arial" charset="0"/>
                          <a:ea typeface="ＭＳ Ｐゴシック" charset="-128"/>
                          <a:cs typeface="ＭＳ Ｐゴシック" charset="-128"/>
                        </a:rPr>
                        <a:t>Drugs</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r>
              <a:tr h="3714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 sz="1600" b="1" i="0" u="none" strike="noStrike" cap="none" normalizeH="0" baseline="0" smtClean="0">
                          <a:ln>
                            <a:noFill/>
                          </a:ln>
                          <a:solidFill>
                            <a:srgbClr val="000000"/>
                          </a:solidFill>
                          <a:effectLst/>
                          <a:latin typeface="Arial" charset="0"/>
                          <a:ea typeface="ＭＳ Ｐゴシック" charset="-128"/>
                          <a:cs typeface="ＭＳ Ｐゴシック" charset="-128"/>
                        </a:rPr>
                        <a:t>Breast cancer</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 sz="1600" b="0" i="0" u="none" strike="noStrike" cap="none" normalizeH="0" baseline="0" smtClean="0">
                          <a:ln>
                            <a:noFill/>
                          </a:ln>
                          <a:solidFill>
                            <a:srgbClr val="000000"/>
                          </a:solidFill>
                          <a:effectLst/>
                          <a:latin typeface="Arial" charset="0"/>
                          <a:ea typeface="ＭＳ Ｐゴシック" charset="-128"/>
                          <a:cs typeface="ＭＳ Ｐゴシック" charset="-128"/>
                        </a:rPr>
                        <a:t>Triple-negative – EGFR overexpression</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600" b="1" i="0" u="none" strike="noStrike" cap="none" normalizeH="0" baseline="0" smtClean="0">
                          <a:ln>
                            <a:noFill/>
                          </a:ln>
                          <a:solidFill>
                            <a:srgbClr val="000000"/>
                          </a:solidFill>
                          <a:effectLst/>
                          <a:latin typeface="Arial" charset="0"/>
                          <a:ea typeface="ＭＳ Ｐゴシック" charset="-128"/>
                          <a:cs typeface="ＭＳ Ｐゴシック" charset="-128"/>
                        </a:rPr>
                        <a:t>10-20%(?)</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 sz="1600" b="0" i="0" u="none" strike="noStrike" cap="none" normalizeH="0" baseline="0" smtClean="0">
                          <a:ln>
                            <a:noFill/>
                          </a:ln>
                          <a:solidFill>
                            <a:srgbClr val="000000"/>
                          </a:solidFill>
                          <a:effectLst/>
                          <a:latin typeface="Arial" charset="0"/>
                          <a:ea typeface="ＭＳ Ｐゴシック" charset="-128"/>
                          <a:cs typeface="ＭＳ Ｐゴシック" charset="-128"/>
                        </a:rPr>
                        <a:t>Cetuximab (?)</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r>
              <a:tr h="3714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 sz="1600" b="1" i="0" u="none" strike="noStrike" cap="none" normalizeH="0" baseline="0" smtClean="0">
                          <a:ln>
                            <a:noFill/>
                          </a:ln>
                          <a:solidFill>
                            <a:srgbClr val="000000"/>
                          </a:solidFill>
                          <a:effectLst/>
                          <a:latin typeface="Arial" charset="0"/>
                          <a:ea typeface="ＭＳ Ｐゴシック" charset="-128"/>
                          <a:cs typeface="ＭＳ Ｐゴシック" charset="-128"/>
                        </a:rPr>
                        <a:t>Lung cancer</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 sz="1600" b="0" i="0" u="none" strike="noStrike" cap="none" normalizeH="0" baseline="0" smtClean="0">
                          <a:ln>
                            <a:noFill/>
                          </a:ln>
                          <a:solidFill>
                            <a:srgbClr val="000000"/>
                          </a:solidFill>
                          <a:effectLst/>
                          <a:latin typeface="Arial" charset="0"/>
                          <a:ea typeface="ＭＳ Ｐゴシック" charset="-128"/>
                          <a:cs typeface="ＭＳ Ｐゴシック" charset="-128"/>
                        </a:rPr>
                        <a:t>EGFR mutation</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600" b="1" i="0" u="none" strike="noStrike" cap="none" normalizeH="0" baseline="0" smtClean="0">
                          <a:ln>
                            <a:noFill/>
                          </a:ln>
                          <a:solidFill>
                            <a:srgbClr val="000000"/>
                          </a:solidFill>
                          <a:effectLst/>
                          <a:latin typeface="Arial" charset="0"/>
                          <a:ea typeface="ＭＳ Ｐゴシック" charset="-128"/>
                          <a:cs typeface="ＭＳ Ｐゴシック" charset="-128"/>
                        </a:rPr>
                        <a:t>10%</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 sz="1600" b="0" i="0" u="none" strike="noStrike" cap="none" normalizeH="0" baseline="0" smtClean="0">
                          <a:ln>
                            <a:noFill/>
                          </a:ln>
                          <a:solidFill>
                            <a:srgbClr val="000000"/>
                          </a:solidFill>
                          <a:effectLst/>
                          <a:latin typeface="Arial" charset="0"/>
                          <a:ea typeface="ＭＳ Ｐゴシック" charset="-128"/>
                          <a:cs typeface="ＭＳ Ｐゴシック" charset="-128"/>
                        </a:rPr>
                        <a:t>Gefitinib</a:t>
                      </a:r>
                    </a:p>
                    <a:p>
                      <a:pPr marL="0" marR="0" lvl="0" indent="0" algn="l" defTabSz="914400" rtl="0" eaLnBrk="1" fontAlgn="base" latinLnBrk="0" hangingPunct="1">
                        <a:lnSpc>
                          <a:spcPct val="100000"/>
                        </a:lnSpc>
                        <a:spcBef>
                          <a:spcPct val="0"/>
                        </a:spcBef>
                        <a:spcAft>
                          <a:spcPct val="0"/>
                        </a:spcAft>
                        <a:buClrTx/>
                        <a:buSzTx/>
                        <a:buFontTx/>
                        <a:buNone/>
                        <a:tabLst/>
                      </a:pPr>
                      <a:r>
                        <a:rPr kumimoji="0" lang="es-ES" sz="1600" b="0" i="0" u="none" strike="noStrike" cap="none" normalizeH="0" baseline="0" smtClean="0">
                          <a:ln>
                            <a:noFill/>
                          </a:ln>
                          <a:solidFill>
                            <a:srgbClr val="000000"/>
                          </a:solidFill>
                          <a:effectLst/>
                          <a:latin typeface="Arial" charset="0"/>
                          <a:ea typeface="ＭＳ Ｐゴシック" charset="-128"/>
                          <a:cs typeface="ＭＳ Ｐゴシック" charset="-128"/>
                        </a:rPr>
                        <a:t>Erlotinib</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r>
              <a:tr h="3714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 sz="1600" b="1" i="0" u="none" strike="noStrike" cap="none" normalizeH="0" baseline="0" smtClean="0">
                          <a:ln>
                            <a:noFill/>
                          </a:ln>
                          <a:solidFill>
                            <a:srgbClr val="000000"/>
                          </a:solidFill>
                          <a:effectLst/>
                          <a:latin typeface="Arial" charset="0"/>
                          <a:ea typeface="ＭＳ Ｐゴシック" charset="-128"/>
                          <a:cs typeface="ＭＳ Ｐゴシック" charset="-128"/>
                        </a:rPr>
                        <a:t>Lung cancer</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smtClean="0">
                          <a:ln>
                            <a:noFill/>
                          </a:ln>
                          <a:solidFill>
                            <a:srgbClr val="000000"/>
                          </a:solidFill>
                          <a:effectLst/>
                          <a:latin typeface="Arial" charset="0"/>
                          <a:ea typeface="ＭＳ Ｐゴシック" charset="-128"/>
                          <a:cs typeface="ＭＳ Ｐゴシック" charset="-128"/>
                        </a:rPr>
                        <a:t>N</a:t>
                      </a:r>
                      <a:r>
                        <a:rPr kumimoji="0" lang="es-ES" sz="1600" b="0" i="0" u="none" strike="noStrike" cap="none" normalizeH="0" baseline="0" smtClean="0">
                          <a:ln>
                            <a:noFill/>
                          </a:ln>
                          <a:solidFill>
                            <a:srgbClr val="000000"/>
                          </a:solidFill>
                          <a:effectLst/>
                          <a:latin typeface="Arial" charset="0"/>
                          <a:ea typeface="ＭＳ Ｐゴシック" charset="-128"/>
                          <a:cs typeface="ＭＳ Ｐゴシック" charset="-128"/>
                        </a:rPr>
                        <a:t>on-EGFR mutated </a:t>
                      </a:r>
                      <a:r>
                        <a:rPr kumimoji="0" lang="en-US" sz="1600" b="0" i="0" u="none" strike="noStrike" cap="none" normalizeH="0" baseline="0" smtClean="0">
                          <a:ln>
                            <a:noFill/>
                          </a:ln>
                          <a:solidFill>
                            <a:srgbClr val="000000"/>
                          </a:solidFill>
                          <a:effectLst/>
                          <a:latin typeface="Arial" charset="0"/>
                          <a:ea typeface="ＭＳ Ｐゴシック" charset="-128"/>
                          <a:cs typeface="ＭＳ Ｐゴシック" charset="-128"/>
                        </a:rPr>
                        <a:t>–</a:t>
                      </a:r>
                      <a:r>
                        <a:rPr kumimoji="0" lang="es-ES" sz="1600" b="0" i="0" u="none" strike="noStrike" cap="none" normalizeH="0" baseline="0" smtClean="0">
                          <a:ln>
                            <a:noFill/>
                          </a:ln>
                          <a:solidFill>
                            <a:srgbClr val="000000"/>
                          </a:solidFill>
                          <a:effectLst/>
                          <a:latin typeface="Arial" charset="0"/>
                          <a:ea typeface="ＭＳ Ｐゴシック" charset="-128"/>
                          <a:cs typeface="ＭＳ Ｐゴシック" charset="-128"/>
                        </a:rPr>
                        <a:t> Unknown</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600" b="1" i="0" u="none" strike="noStrike" cap="none" normalizeH="0" baseline="0" smtClean="0">
                          <a:ln>
                            <a:noFill/>
                          </a:ln>
                          <a:solidFill>
                            <a:srgbClr val="000000"/>
                          </a:solidFill>
                          <a:effectLst/>
                          <a:latin typeface="Arial" charset="0"/>
                          <a:ea typeface="ＭＳ Ｐゴシック" charset="-128"/>
                          <a:cs typeface="ＭＳ Ｐゴシック" charset="-128"/>
                        </a:rPr>
                        <a:t>90%</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 sz="1600" b="0" i="0" u="none" strike="noStrike" cap="none" normalizeH="0" baseline="0" smtClean="0">
                          <a:ln>
                            <a:noFill/>
                          </a:ln>
                          <a:solidFill>
                            <a:srgbClr val="000000"/>
                          </a:solidFill>
                          <a:effectLst/>
                          <a:latin typeface="Arial" charset="0"/>
                          <a:ea typeface="ＭＳ Ｐゴシック" charset="-128"/>
                          <a:cs typeface="ＭＳ Ｐゴシック" charset="-128"/>
                        </a:rPr>
                        <a:t>Cetuximab</a:t>
                      </a:r>
                    </a:p>
                    <a:p>
                      <a:pPr marL="0" marR="0" lvl="0" indent="0" algn="l" defTabSz="914400" rtl="0" eaLnBrk="1" fontAlgn="base" latinLnBrk="0" hangingPunct="1">
                        <a:lnSpc>
                          <a:spcPct val="100000"/>
                        </a:lnSpc>
                        <a:spcBef>
                          <a:spcPct val="0"/>
                        </a:spcBef>
                        <a:spcAft>
                          <a:spcPct val="0"/>
                        </a:spcAft>
                        <a:buClrTx/>
                        <a:buSzTx/>
                        <a:buFontTx/>
                        <a:buNone/>
                        <a:tabLst/>
                      </a:pPr>
                      <a:r>
                        <a:rPr kumimoji="0" lang="es-ES" sz="1600" b="0" i="0" u="none" strike="noStrike" cap="none" normalizeH="0" baseline="0" smtClean="0">
                          <a:ln>
                            <a:noFill/>
                          </a:ln>
                          <a:solidFill>
                            <a:srgbClr val="000000"/>
                          </a:solidFill>
                          <a:effectLst/>
                          <a:latin typeface="Arial" charset="0"/>
                          <a:ea typeface="ＭＳ Ｐゴシック" charset="-128"/>
                          <a:cs typeface="ＭＳ Ｐゴシック" charset="-128"/>
                        </a:rPr>
                        <a:t>Erlotinib</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r>
              <a:tr h="3714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 sz="1600" b="1" i="0" u="none" strike="noStrike" cap="none" normalizeH="0" baseline="0" smtClean="0">
                          <a:ln>
                            <a:noFill/>
                          </a:ln>
                          <a:solidFill>
                            <a:srgbClr val="000000"/>
                          </a:solidFill>
                          <a:effectLst/>
                          <a:latin typeface="Arial" charset="0"/>
                          <a:ea typeface="ＭＳ Ｐゴシック" charset="-128"/>
                          <a:cs typeface="ＭＳ Ｐゴシック" charset="-128"/>
                        </a:rPr>
                        <a:t>Colon cancer</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 sz="1600" b="0" i="0" u="none" strike="noStrike" cap="none" normalizeH="0" baseline="0" smtClean="0">
                          <a:ln>
                            <a:noFill/>
                          </a:ln>
                          <a:solidFill>
                            <a:srgbClr val="000000"/>
                          </a:solidFill>
                          <a:effectLst/>
                          <a:latin typeface="Arial" charset="0"/>
                          <a:ea typeface="ＭＳ Ｐゴシック" charset="-128"/>
                          <a:cs typeface="ＭＳ Ｐゴシック" charset="-128"/>
                        </a:rPr>
                        <a:t>K-ras mutation</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600" b="1" i="0" u="none" strike="noStrike" cap="none" normalizeH="0" baseline="0" smtClean="0">
                          <a:ln>
                            <a:noFill/>
                          </a:ln>
                          <a:solidFill>
                            <a:srgbClr val="000000"/>
                          </a:solidFill>
                          <a:effectLst/>
                          <a:latin typeface="Arial" charset="0"/>
                          <a:ea typeface="ＭＳ Ｐゴシック" charset="-128"/>
                          <a:cs typeface="ＭＳ Ｐゴシック" charset="-128"/>
                        </a:rPr>
                        <a:t>40%</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 sz="1600" b="0" i="0" u="none" strike="noStrike" cap="none" normalizeH="0" baseline="0" smtClean="0">
                          <a:ln>
                            <a:noFill/>
                          </a:ln>
                          <a:solidFill>
                            <a:srgbClr val="000000"/>
                          </a:solidFill>
                          <a:effectLst/>
                          <a:latin typeface="Arial" charset="0"/>
                          <a:ea typeface="ＭＳ Ｐゴシック" charset="-128"/>
                          <a:cs typeface="ＭＳ Ｐゴシック" charset="-128"/>
                        </a:rPr>
                        <a:t>Lack-of-effect of Cetuximab</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r>
              <a:tr h="3714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 sz="1600" b="1" i="0" u="none" strike="noStrike" cap="none" normalizeH="0" baseline="0" smtClean="0">
                          <a:ln>
                            <a:noFill/>
                          </a:ln>
                          <a:solidFill>
                            <a:srgbClr val="000000"/>
                          </a:solidFill>
                          <a:effectLst/>
                          <a:latin typeface="Arial" charset="0"/>
                          <a:ea typeface="ＭＳ Ｐゴシック" charset="-128"/>
                          <a:cs typeface="ＭＳ Ｐゴシック" charset="-128"/>
                        </a:rPr>
                        <a:t>Colon cancer</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 sz="1600" b="0" i="0" u="none" strike="noStrike" cap="none" normalizeH="0" baseline="0" smtClean="0">
                          <a:ln>
                            <a:noFill/>
                          </a:ln>
                          <a:solidFill>
                            <a:srgbClr val="000000"/>
                          </a:solidFill>
                          <a:effectLst/>
                          <a:latin typeface="Arial" charset="0"/>
                          <a:ea typeface="ＭＳ Ｐゴシック" charset="-128"/>
                          <a:cs typeface="ＭＳ Ｐゴシック" charset="-128"/>
                        </a:rPr>
                        <a:t>B-raf mutation</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600" b="1" i="0" u="none" strike="noStrike" cap="none" normalizeH="0" baseline="0" smtClean="0">
                          <a:ln>
                            <a:noFill/>
                          </a:ln>
                          <a:solidFill>
                            <a:srgbClr val="000000"/>
                          </a:solidFill>
                          <a:effectLst/>
                          <a:latin typeface="Arial" charset="0"/>
                          <a:ea typeface="ＭＳ Ｐゴシック" charset="-128"/>
                          <a:cs typeface="ＭＳ Ｐゴシック" charset="-128"/>
                        </a:rPr>
                        <a:t>6-10%</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 sz="1600" b="0" i="0" u="none" strike="noStrike" cap="none" normalizeH="0" baseline="0" smtClean="0">
                          <a:ln>
                            <a:noFill/>
                          </a:ln>
                          <a:solidFill>
                            <a:srgbClr val="000000"/>
                          </a:solidFill>
                          <a:effectLst/>
                          <a:latin typeface="Arial" charset="0"/>
                          <a:ea typeface="ＭＳ Ｐゴシック" charset="-128"/>
                          <a:cs typeface="ＭＳ Ｐゴシック" charset="-128"/>
                        </a:rPr>
                        <a:t>Lack-of-effect of Cetuximab*</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r>
              <a:tr h="3714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 sz="1600" b="1" i="0" u="none" strike="noStrike" cap="none" normalizeH="0" baseline="0" smtClean="0">
                          <a:ln>
                            <a:noFill/>
                          </a:ln>
                          <a:solidFill>
                            <a:srgbClr val="000000"/>
                          </a:solidFill>
                          <a:effectLst/>
                          <a:latin typeface="Arial" charset="0"/>
                          <a:ea typeface="ＭＳ Ｐゴシック" charset="-128"/>
                          <a:cs typeface="ＭＳ Ｐゴシック" charset="-128"/>
                        </a:rPr>
                        <a:t>Melanoma</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 sz="1600" b="0" i="0" u="none" strike="noStrike" cap="none" normalizeH="0" baseline="0" smtClean="0">
                          <a:ln>
                            <a:noFill/>
                          </a:ln>
                          <a:solidFill>
                            <a:srgbClr val="000000"/>
                          </a:solidFill>
                          <a:effectLst/>
                          <a:latin typeface="Arial" charset="0"/>
                          <a:ea typeface="ＭＳ Ｐゴシック" charset="-128"/>
                          <a:cs typeface="ＭＳ Ｐゴシック" charset="-128"/>
                        </a:rPr>
                        <a:t>B-raf mutation</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600" b="1" i="0" u="none" strike="noStrike" cap="none" normalizeH="0" baseline="0" smtClean="0">
                          <a:ln>
                            <a:noFill/>
                          </a:ln>
                          <a:solidFill>
                            <a:srgbClr val="000000"/>
                          </a:solidFill>
                          <a:effectLst/>
                          <a:latin typeface="Arial" charset="0"/>
                          <a:ea typeface="ＭＳ Ｐゴシック" charset="-128"/>
                          <a:cs typeface="ＭＳ Ｐゴシック" charset="-128"/>
                        </a:rPr>
                        <a:t>50%</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 sz="1600" b="0" i="0" u="none" strike="noStrike" cap="none" normalizeH="0" baseline="0" smtClean="0">
                          <a:ln>
                            <a:noFill/>
                          </a:ln>
                          <a:solidFill>
                            <a:srgbClr val="000000"/>
                          </a:solidFill>
                          <a:effectLst/>
                          <a:latin typeface="Arial" charset="0"/>
                          <a:ea typeface="ＭＳ Ｐゴシック" charset="-128"/>
                          <a:cs typeface="ＭＳ Ｐゴシック" charset="-128"/>
                        </a:rPr>
                        <a:t>PLX-4032</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r>
              <a:tr h="3714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 sz="1600" b="1" i="0" u="none" strike="noStrike" cap="none" normalizeH="0" baseline="0" smtClean="0">
                          <a:ln>
                            <a:noFill/>
                          </a:ln>
                          <a:solidFill>
                            <a:srgbClr val="000000"/>
                          </a:solidFill>
                          <a:effectLst/>
                          <a:latin typeface="Arial" charset="0"/>
                          <a:ea typeface="ＭＳ Ｐゴシック" charset="-128"/>
                          <a:cs typeface="ＭＳ Ｐゴシック" charset="-128"/>
                        </a:rPr>
                        <a:t>HNSCC</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 sz="1600" b="0" i="0" u="none" strike="noStrike" cap="none" normalizeH="0" baseline="0" smtClean="0">
                          <a:ln>
                            <a:noFill/>
                          </a:ln>
                          <a:solidFill>
                            <a:srgbClr val="000000"/>
                          </a:solidFill>
                          <a:effectLst/>
                          <a:latin typeface="Arial" charset="0"/>
                          <a:ea typeface="ＭＳ Ｐゴシック" charset="-128"/>
                          <a:cs typeface="ＭＳ Ｐゴシック" charset="-128"/>
                        </a:rPr>
                        <a:t>Unknown</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ES" sz="1600" b="1" i="0" u="none" strike="noStrike" cap="none" normalizeH="0" baseline="0">
                        <a:ln>
                          <a:noFill/>
                        </a:ln>
                        <a:solidFill>
                          <a:srgbClr val="000000"/>
                        </a:solidFill>
                        <a:effectLst/>
                        <a:latin typeface="Arial" charset="0"/>
                        <a:ea typeface="ＭＳ Ｐゴシック" charset="-128"/>
                        <a:cs typeface="ＭＳ Ｐゴシック" charset="-128"/>
                      </a:endParaRP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 sz="1600" b="0" i="0" u="none" strike="noStrike" cap="none" normalizeH="0" baseline="0" smtClean="0">
                          <a:ln>
                            <a:noFill/>
                          </a:ln>
                          <a:solidFill>
                            <a:srgbClr val="000000"/>
                          </a:solidFill>
                          <a:effectLst/>
                          <a:latin typeface="Arial" charset="0"/>
                          <a:ea typeface="ＭＳ Ｐゴシック" charset="-128"/>
                          <a:cs typeface="ＭＳ Ｐゴシック" charset="-128"/>
                        </a:rPr>
                        <a:t>Cetuximab</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r>
              <a:tr h="3714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 sz="1600" b="1" i="0" u="none" strike="noStrike" cap="none" normalizeH="0" baseline="0" smtClean="0">
                          <a:ln>
                            <a:noFill/>
                          </a:ln>
                          <a:solidFill>
                            <a:srgbClr val="000000"/>
                          </a:solidFill>
                          <a:effectLst/>
                          <a:latin typeface="Arial" charset="0"/>
                          <a:ea typeface="ＭＳ Ｐゴシック" charset="-128"/>
                          <a:cs typeface="ＭＳ Ｐゴシック" charset="-128"/>
                        </a:rPr>
                        <a:t>Pancreatic cancer</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 sz="1600" b="0" i="0" u="none" strike="noStrike" cap="none" normalizeH="0" baseline="0" smtClean="0">
                          <a:ln>
                            <a:noFill/>
                          </a:ln>
                          <a:solidFill>
                            <a:srgbClr val="000000"/>
                          </a:solidFill>
                          <a:effectLst/>
                          <a:latin typeface="Arial" charset="0"/>
                          <a:ea typeface="ＭＳ Ｐゴシック" charset="-128"/>
                          <a:cs typeface="ＭＳ Ｐゴシック" charset="-128"/>
                        </a:rPr>
                        <a:t>Unknown</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ES" sz="1600" b="1" i="0" u="none" strike="noStrike" cap="none" normalizeH="0" baseline="0">
                        <a:ln>
                          <a:noFill/>
                        </a:ln>
                        <a:solidFill>
                          <a:srgbClr val="000000"/>
                        </a:solidFill>
                        <a:effectLst/>
                        <a:latin typeface="Arial" charset="0"/>
                        <a:ea typeface="ＭＳ Ｐゴシック" charset="-128"/>
                        <a:cs typeface="ＭＳ Ｐゴシック" charset="-128"/>
                      </a:endParaRP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 sz="1600" b="0" i="0" u="none" strike="noStrike" cap="none" normalizeH="0" baseline="0" smtClean="0">
                          <a:ln>
                            <a:noFill/>
                          </a:ln>
                          <a:solidFill>
                            <a:srgbClr val="000000"/>
                          </a:solidFill>
                          <a:effectLst/>
                          <a:latin typeface="Arial" charset="0"/>
                          <a:ea typeface="ＭＳ Ｐゴシック" charset="-128"/>
                          <a:cs typeface="ＭＳ Ｐゴシック" charset="-128"/>
                        </a:rPr>
                        <a:t>Erlotinib</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r>
              <a:tr h="371475">
                <a:tc gridSpan="4">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 sz="1400" b="0" i="0" u="none" strike="noStrike" cap="none" normalizeH="0" baseline="0" dirty="0" smtClean="0">
                          <a:ln>
                            <a:noFill/>
                          </a:ln>
                          <a:solidFill>
                            <a:srgbClr val="000000"/>
                          </a:solidFill>
                          <a:effectLst/>
                          <a:latin typeface="Arial" charset="0"/>
                          <a:ea typeface="ＭＳ Ｐゴシック" charset="-128"/>
                          <a:cs typeface="ＭＳ Ｐゴシック" charset="-128"/>
                        </a:rPr>
                        <a:t>* Controversial</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hMerge="1">
                  <a:txBody>
                    <a:bodyPr/>
                    <a:lstStyle/>
                    <a:p>
                      <a:endParaRPr lang="en-US"/>
                    </a:p>
                  </a:txBody>
                  <a:tcPr/>
                </a:tc>
                <a:tc hMerge="1">
                  <a:txBody>
                    <a:bodyPr/>
                    <a:lstStyle/>
                    <a:p>
                      <a:endParaRPr lang="en-US"/>
                    </a:p>
                  </a:txBody>
                  <a:tcPr/>
                </a:tc>
                <a:tc hMerge="1">
                  <a:txBody>
                    <a:bodyPr/>
                    <a:lstStyle/>
                    <a:p>
                      <a:endParaRPr lang="en-US"/>
                    </a:p>
                  </a:txBody>
                  <a:tcPr/>
                </a:tc>
              </a:tr>
            </a:tbl>
          </a:graphicData>
        </a:graphic>
      </p:graphicFrame>
    </p:spTree>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59746" name="Picture 2"/>
          <p:cNvPicPr>
            <a:picLocks noChangeAspect="1" noChangeArrowheads="1"/>
          </p:cNvPicPr>
          <p:nvPr/>
        </p:nvPicPr>
        <p:blipFill>
          <a:blip r:embed="rId3"/>
          <a:srcRect/>
          <a:stretch>
            <a:fillRect/>
          </a:stretch>
        </p:blipFill>
        <p:spPr bwMode="auto">
          <a:xfrm>
            <a:off x="1504950" y="285750"/>
            <a:ext cx="6572250" cy="1876425"/>
          </a:xfrm>
          <a:prstGeom prst="rect">
            <a:avLst/>
          </a:prstGeom>
          <a:noFill/>
          <a:ln w="31750">
            <a:solidFill>
              <a:srgbClr val="FF0000"/>
            </a:solidFill>
            <a:miter lim="800000"/>
            <a:headEnd/>
            <a:tailEnd/>
          </a:ln>
        </p:spPr>
      </p:pic>
      <p:pic>
        <p:nvPicPr>
          <p:cNvPr id="159747" name="Picture 3"/>
          <p:cNvPicPr>
            <a:picLocks noChangeAspect="1" noChangeArrowheads="1"/>
          </p:cNvPicPr>
          <p:nvPr/>
        </p:nvPicPr>
        <p:blipFill>
          <a:blip r:embed="rId4"/>
          <a:srcRect/>
          <a:stretch>
            <a:fillRect/>
          </a:stretch>
        </p:blipFill>
        <p:spPr bwMode="auto">
          <a:xfrm>
            <a:off x="642938" y="2214563"/>
            <a:ext cx="7886700" cy="2657475"/>
          </a:xfrm>
          <a:prstGeom prst="rect">
            <a:avLst/>
          </a:prstGeom>
          <a:noFill/>
          <a:ln w="31750">
            <a:solidFill>
              <a:srgbClr val="FF0000"/>
            </a:solidFill>
            <a:miter lim="800000"/>
            <a:headEnd/>
            <a:tailEnd/>
          </a:ln>
        </p:spPr>
      </p:pic>
      <p:pic>
        <p:nvPicPr>
          <p:cNvPr id="159748" name="Picture 4"/>
          <p:cNvPicPr>
            <a:picLocks noChangeAspect="1" noChangeArrowheads="1"/>
          </p:cNvPicPr>
          <p:nvPr/>
        </p:nvPicPr>
        <p:blipFill>
          <a:blip r:embed="rId5"/>
          <a:srcRect/>
          <a:stretch>
            <a:fillRect/>
          </a:stretch>
        </p:blipFill>
        <p:spPr bwMode="auto">
          <a:xfrm>
            <a:off x="4024313" y="3686175"/>
            <a:ext cx="4762500" cy="3028950"/>
          </a:xfrm>
          <a:prstGeom prst="rect">
            <a:avLst/>
          </a:prstGeom>
          <a:noFill/>
          <a:ln w="31750">
            <a:solidFill>
              <a:srgbClr val="FF0000"/>
            </a:solidFill>
            <a:miter lim="800000"/>
            <a:headEnd/>
            <a:tailEnd/>
          </a:ln>
        </p:spPr>
      </p:pic>
      <p:sp>
        <p:nvSpPr>
          <p:cNvPr id="5" name="4 CuadroTexto"/>
          <p:cNvSpPr txBox="1"/>
          <p:nvPr/>
        </p:nvSpPr>
        <p:spPr>
          <a:xfrm>
            <a:off x="714375" y="2357438"/>
            <a:ext cx="1800225" cy="369887"/>
          </a:xfrm>
          <a:prstGeom prst="rect">
            <a:avLst/>
          </a:prstGeom>
          <a:solidFill>
            <a:schemeClr val="bg2">
              <a:lumMod val="90000"/>
            </a:schemeClr>
          </a:solidFill>
          <a:ln>
            <a:solidFill>
              <a:srgbClr val="FF0000"/>
            </a:solidFill>
          </a:ln>
        </p:spPr>
        <p:txBody>
          <a:bodyPr>
            <a:prstTxWarp prst="textNoShape">
              <a:avLst/>
            </a:prstTxWarp>
            <a:spAutoFit/>
          </a:bodyPr>
          <a:lstStyle/>
          <a:p>
            <a:pPr>
              <a:defRPr/>
            </a:pPr>
            <a:r>
              <a:rPr lang="es-ES" b="1"/>
              <a:t>Breast Cancer</a:t>
            </a:r>
          </a:p>
        </p:txBody>
      </p:sp>
      <p:sp>
        <p:nvSpPr>
          <p:cNvPr id="6" name="5 CuadroTexto"/>
          <p:cNvSpPr txBox="1"/>
          <p:nvPr/>
        </p:nvSpPr>
        <p:spPr>
          <a:xfrm>
            <a:off x="1981200" y="5105400"/>
            <a:ext cx="2144713" cy="1233488"/>
          </a:xfrm>
          <a:prstGeom prst="rect">
            <a:avLst/>
          </a:prstGeom>
          <a:solidFill>
            <a:schemeClr val="bg2">
              <a:lumMod val="90000"/>
            </a:schemeClr>
          </a:solidFill>
          <a:ln>
            <a:solidFill>
              <a:srgbClr val="FF0000"/>
            </a:solidFill>
          </a:ln>
        </p:spPr>
        <p:txBody>
          <a:bodyPr>
            <a:prstTxWarp prst="textNoShape">
              <a:avLst/>
            </a:prstTxWarp>
            <a:spAutoFit/>
          </a:bodyPr>
          <a:lstStyle/>
          <a:p>
            <a:pPr>
              <a:defRPr/>
            </a:pPr>
            <a:r>
              <a:rPr lang="es-ES" b="1"/>
              <a:t>Ovarian Cancer – Survival according to HER2 expression</a:t>
            </a:r>
          </a:p>
        </p:txBody>
      </p:sp>
      <p:sp>
        <p:nvSpPr>
          <p:cNvPr id="159751" name="6 CuadroTexto"/>
          <p:cNvSpPr txBox="1">
            <a:spLocks noChangeArrowheads="1"/>
          </p:cNvSpPr>
          <p:nvPr/>
        </p:nvSpPr>
        <p:spPr bwMode="auto">
          <a:xfrm>
            <a:off x="76200" y="6553200"/>
            <a:ext cx="3184525" cy="276225"/>
          </a:xfrm>
          <a:prstGeom prst="rect">
            <a:avLst/>
          </a:prstGeom>
          <a:noFill/>
          <a:ln w="9525">
            <a:noFill/>
            <a:miter lim="800000"/>
            <a:headEnd/>
            <a:tailEnd/>
          </a:ln>
        </p:spPr>
        <p:txBody>
          <a:bodyPr wrap="none">
            <a:prstTxWarp prst="textNoShape">
              <a:avLst/>
            </a:prstTxWarp>
            <a:spAutoFit/>
          </a:bodyPr>
          <a:lstStyle/>
          <a:p>
            <a:r>
              <a:rPr lang="es-ES" sz="1200" b="1"/>
              <a:t>Slamon D, et al. </a:t>
            </a:r>
            <a:r>
              <a:rPr lang="en-US" sz="1200" b="1"/>
              <a:t>Science 12 May 1989: 707-712 </a:t>
            </a:r>
            <a:endParaRPr lang="es-ES" sz="1200" b="1"/>
          </a:p>
        </p:txBody>
      </p:sp>
      <p:sp>
        <p:nvSpPr>
          <p:cNvPr id="8" name="7 Flecha derecha"/>
          <p:cNvSpPr/>
          <p:nvPr/>
        </p:nvSpPr>
        <p:spPr>
          <a:xfrm>
            <a:off x="142875" y="3357563"/>
            <a:ext cx="571500" cy="428625"/>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ES"/>
          </a:p>
        </p:txBody>
      </p:sp>
    </p:spTree>
  </p:cSld>
  <p:clrMapOvr>
    <a:masterClrMapping/>
  </p:clrMapOvr>
  <p:timing>
    <p:tnLst>
      <p:par>
        <p:cTn xmlns:p14="http://schemas.microsoft.com/office/powerpoint/2010/mai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61794" name="Text Box 4"/>
          <p:cNvSpPr txBox="1">
            <a:spLocks noChangeArrowheads="1"/>
          </p:cNvSpPr>
          <p:nvPr/>
        </p:nvSpPr>
        <p:spPr bwMode="auto">
          <a:xfrm>
            <a:off x="0" y="0"/>
            <a:ext cx="5322666" cy="307777"/>
          </a:xfrm>
          <a:prstGeom prst="rect">
            <a:avLst/>
          </a:prstGeom>
          <a:noFill/>
          <a:ln w="38100">
            <a:noFill/>
            <a:miter lim="800000"/>
            <a:headEnd/>
            <a:tailEnd/>
          </a:ln>
        </p:spPr>
        <p:txBody>
          <a:bodyPr wrap="none">
            <a:prstTxWarp prst="textNoShape">
              <a:avLst/>
            </a:prstTxWarp>
            <a:spAutoFit/>
          </a:bodyPr>
          <a:lstStyle/>
          <a:p>
            <a:r>
              <a:rPr lang="en-US" sz="1400" b="1" dirty="0">
                <a:solidFill>
                  <a:schemeClr val="bg1"/>
                </a:solidFill>
                <a:ea typeface="Arial" charset="0"/>
                <a:cs typeface="Arial" charset="0"/>
              </a:rPr>
              <a:t>Stepwise Her2/Her3 activation and tyrosine </a:t>
            </a:r>
            <a:r>
              <a:rPr lang="en-US" sz="1400" b="1" dirty="0" err="1">
                <a:solidFill>
                  <a:schemeClr val="bg1"/>
                </a:solidFill>
                <a:ea typeface="Arial" charset="0"/>
                <a:cs typeface="Arial" charset="0"/>
              </a:rPr>
              <a:t>phosphorylation</a:t>
            </a:r>
            <a:endParaRPr lang="en-US" sz="1400" b="1" dirty="0">
              <a:solidFill>
                <a:schemeClr val="bg1"/>
              </a:solidFill>
              <a:ea typeface="Arial" charset="0"/>
              <a:cs typeface="Arial" charset="0"/>
            </a:endParaRPr>
          </a:p>
        </p:txBody>
      </p:sp>
      <p:sp>
        <p:nvSpPr>
          <p:cNvPr id="161795" name="Oval 5"/>
          <p:cNvSpPr>
            <a:spLocks noChangeArrowheads="1"/>
          </p:cNvSpPr>
          <p:nvPr/>
        </p:nvSpPr>
        <p:spPr bwMode="auto">
          <a:xfrm>
            <a:off x="3317875" y="263526"/>
            <a:ext cx="320675" cy="182562"/>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700" b="1">
                <a:solidFill>
                  <a:schemeClr val="bg1"/>
                </a:solidFill>
                <a:ea typeface="Arial" charset="0"/>
                <a:cs typeface="Arial" charset="0"/>
              </a:rPr>
              <a:t>Y1146</a:t>
            </a:r>
          </a:p>
        </p:txBody>
      </p:sp>
      <p:sp>
        <p:nvSpPr>
          <p:cNvPr id="161796" name="Text Box 6"/>
          <p:cNvSpPr txBox="1">
            <a:spLocks noChangeArrowheads="1"/>
          </p:cNvSpPr>
          <p:nvPr/>
        </p:nvSpPr>
        <p:spPr bwMode="auto">
          <a:xfrm>
            <a:off x="2108200" y="247651"/>
            <a:ext cx="1270000" cy="214312"/>
          </a:xfrm>
          <a:prstGeom prst="rect">
            <a:avLst/>
          </a:prstGeom>
          <a:noFill/>
          <a:ln w="9525">
            <a:noFill/>
            <a:prstDash val="sysDot"/>
            <a:miter lim="800000"/>
            <a:headEnd/>
            <a:tailEnd/>
          </a:ln>
        </p:spPr>
        <p:txBody>
          <a:bodyPr wrap="none">
            <a:prstTxWarp prst="textNoShape">
              <a:avLst/>
            </a:prstTxWarp>
            <a:spAutoFit/>
          </a:bodyPr>
          <a:lstStyle/>
          <a:p>
            <a:r>
              <a:rPr lang="en-US" sz="800" b="1">
                <a:solidFill>
                  <a:schemeClr val="bg1"/>
                </a:solidFill>
                <a:ea typeface="Arial" charset="0"/>
                <a:cs typeface="Arial" charset="0"/>
              </a:rPr>
              <a:t>Crossphosphorylation</a:t>
            </a:r>
          </a:p>
        </p:txBody>
      </p:sp>
      <p:sp>
        <p:nvSpPr>
          <p:cNvPr id="161797" name="AutoShape 7"/>
          <p:cNvSpPr>
            <a:spLocks noChangeArrowheads="1"/>
          </p:cNvSpPr>
          <p:nvPr/>
        </p:nvSpPr>
        <p:spPr bwMode="auto">
          <a:xfrm>
            <a:off x="139700" y="461963"/>
            <a:ext cx="4386263" cy="3087687"/>
          </a:xfrm>
          <a:prstGeom prst="roundRect">
            <a:avLst>
              <a:gd name="adj" fmla="val 9532"/>
            </a:avLst>
          </a:prstGeom>
          <a:solidFill>
            <a:srgbClr val="EEEEEE"/>
          </a:solidFill>
          <a:ln w="3175">
            <a:solidFill>
              <a:srgbClr val="89FFFF"/>
            </a:solidFill>
            <a:round/>
            <a:headEnd/>
            <a:tailEnd/>
          </a:ln>
        </p:spPr>
        <p:txBody>
          <a:bodyPr wrap="none" anchor="ctr">
            <a:prstTxWarp prst="textNoShape">
              <a:avLst/>
            </a:prstTxWarp>
          </a:bodyPr>
          <a:lstStyle/>
          <a:p>
            <a:endParaRPr lang="en-US"/>
          </a:p>
        </p:txBody>
      </p:sp>
      <p:sp>
        <p:nvSpPr>
          <p:cNvPr id="161798" name="Oval 8"/>
          <p:cNvSpPr>
            <a:spLocks noChangeAspect="1" noChangeArrowheads="1"/>
          </p:cNvSpPr>
          <p:nvPr/>
        </p:nvSpPr>
        <p:spPr bwMode="auto">
          <a:xfrm>
            <a:off x="201613" y="511175"/>
            <a:ext cx="374650" cy="369888"/>
          </a:xfrm>
          <a:prstGeom prst="ellipse">
            <a:avLst/>
          </a:prstGeom>
          <a:solidFill>
            <a:srgbClr val="6C7D77"/>
          </a:solidFill>
          <a:ln w="9525">
            <a:noFill/>
            <a:round/>
            <a:headEnd/>
            <a:tailEnd/>
          </a:ln>
        </p:spPr>
        <p:txBody>
          <a:bodyPr wrap="none" anchor="ctr">
            <a:prstTxWarp prst="textNoShape">
              <a:avLst/>
            </a:prstTxWarp>
          </a:bodyPr>
          <a:lstStyle/>
          <a:p>
            <a:pPr algn="ctr"/>
            <a:r>
              <a:rPr lang="en-US" b="1">
                <a:solidFill>
                  <a:srgbClr val="FFFF00"/>
                </a:solidFill>
                <a:ea typeface="Arial" charset="0"/>
                <a:cs typeface="Arial" charset="0"/>
              </a:rPr>
              <a:t>1</a:t>
            </a:r>
          </a:p>
        </p:txBody>
      </p:sp>
      <p:sp>
        <p:nvSpPr>
          <p:cNvPr id="161799" name="Oval 9"/>
          <p:cNvSpPr>
            <a:spLocks noChangeArrowheads="1"/>
          </p:cNvSpPr>
          <p:nvPr/>
        </p:nvSpPr>
        <p:spPr bwMode="auto">
          <a:xfrm>
            <a:off x="2066925" y="809625"/>
            <a:ext cx="265113" cy="331788"/>
          </a:xfrm>
          <a:prstGeom prst="ellipse">
            <a:avLst/>
          </a:prstGeom>
          <a:gradFill rotWithShape="1">
            <a:gsLst>
              <a:gs pos="0">
                <a:srgbClr val="BEBA00"/>
              </a:gs>
              <a:gs pos="100000">
                <a:srgbClr val="FFFF66"/>
              </a:gs>
            </a:gsLst>
            <a:lin ang="0" scaled="1"/>
          </a:gradFill>
          <a:ln w="12700">
            <a:solidFill>
              <a:schemeClr val="tx1"/>
            </a:solidFill>
            <a:round/>
            <a:headEnd/>
            <a:tailEnd/>
          </a:ln>
        </p:spPr>
        <p:txBody>
          <a:bodyPr wrap="none" anchor="ctr">
            <a:prstTxWarp prst="textNoShape">
              <a:avLst/>
            </a:prstTxWarp>
          </a:bodyPr>
          <a:lstStyle/>
          <a:p>
            <a:pPr algn="ctr"/>
            <a:r>
              <a:rPr lang="en-US" sz="900" b="1">
                <a:solidFill>
                  <a:srgbClr val="990000"/>
                </a:solidFill>
                <a:ea typeface="Arial" charset="0"/>
                <a:cs typeface="Arial" charset="0"/>
              </a:rPr>
              <a:t>Nrg</a:t>
            </a:r>
          </a:p>
        </p:txBody>
      </p:sp>
      <p:sp>
        <p:nvSpPr>
          <p:cNvPr id="161800" name="AutoShape 10"/>
          <p:cNvSpPr>
            <a:spLocks noChangeArrowheads="1"/>
          </p:cNvSpPr>
          <p:nvPr/>
        </p:nvSpPr>
        <p:spPr bwMode="auto">
          <a:xfrm>
            <a:off x="641350" y="511175"/>
            <a:ext cx="1570038" cy="173038"/>
          </a:xfrm>
          <a:prstGeom prst="roundRect">
            <a:avLst>
              <a:gd name="adj" fmla="val 50000"/>
            </a:avLst>
          </a:prstGeom>
          <a:solidFill>
            <a:srgbClr val="6C7D77"/>
          </a:solidFill>
          <a:ln w="9525">
            <a:noFill/>
            <a:round/>
            <a:headEnd/>
            <a:tailEnd/>
          </a:ln>
        </p:spPr>
        <p:txBody>
          <a:bodyPr wrap="none" anchor="ctr">
            <a:prstTxWarp prst="textNoShape">
              <a:avLst/>
            </a:prstTxWarp>
          </a:bodyPr>
          <a:lstStyle/>
          <a:p>
            <a:pPr algn="ctr"/>
            <a:r>
              <a:rPr lang="en-US" sz="800" b="1">
                <a:solidFill>
                  <a:srgbClr val="FFFF00"/>
                </a:solidFill>
                <a:ea typeface="Arial" charset="0"/>
                <a:cs typeface="Arial" charset="0"/>
              </a:rPr>
              <a:t>Her3 and Her2 monomers</a:t>
            </a:r>
          </a:p>
        </p:txBody>
      </p:sp>
      <p:grpSp>
        <p:nvGrpSpPr>
          <p:cNvPr id="2" name="Group 11"/>
          <p:cNvGrpSpPr>
            <a:grpSpLocks noChangeAspect="1"/>
          </p:cNvGrpSpPr>
          <p:nvPr/>
        </p:nvGrpSpPr>
        <p:grpSpPr bwMode="auto">
          <a:xfrm>
            <a:off x="1357313" y="2001838"/>
            <a:ext cx="141287" cy="703262"/>
            <a:chOff x="541" y="1115"/>
            <a:chExt cx="99" cy="492"/>
          </a:xfrm>
        </p:grpSpPr>
        <p:sp>
          <p:nvSpPr>
            <p:cNvPr id="273301" name="Freeform 12"/>
            <p:cNvSpPr>
              <a:spLocks noChangeAspect="1"/>
            </p:cNvSpPr>
            <p:nvPr/>
          </p:nvSpPr>
          <p:spPr bwMode="auto">
            <a:xfrm>
              <a:off x="555" y="1398"/>
              <a:ext cx="47" cy="209"/>
            </a:xfrm>
            <a:custGeom>
              <a:avLst/>
              <a:gdLst>
                <a:gd name="T0" fmla="*/ 2 w 128"/>
                <a:gd name="T1" fmla="*/ 0 h 574"/>
                <a:gd name="T2" fmla="*/ 1 w 128"/>
                <a:gd name="T3" fmla="*/ 3 h 574"/>
                <a:gd name="T4" fmla="*/ 2 w 128"/>
                <a:gd name="T5" fmla="*/ 6 h 574"/>
                <a:gd name="T6" fmla="*/ 0 w 128"/>
                <a:gd name="T7" fmla="*/ 10 h 574"/>
                <a:gd name="T8" fmla="*/ 0 60000 65536"/>
                <a:gd name="T9" fmla="*/ 0 60000 65536"/>
                <a:gd name="T10" fmla="*/ 0 60000 65536"/>
                <a:gd name="T11" fmla="*/ 0 60000 65536"/>
                <a:gd name="T12" fmla="*/ 0 w 128"/>
                <a:gd name="T13" fmla="*/ 0 h 574"/>
                <a:gd name="T14" fmla="*/ 128 w 128"/>
                <a:gd name="T15" fmla="*/ 574 h 574"/>
              </a:gdLst>
              <a:ahLst/>
              <a:cxnLst>
                <a:cxn ang="T8">
                  <a:pos x="T0" y="T1"/>
                </a:cxn>
                <a:cxn ang="T9">
                  <a:pos x="T2" y="T3"/>
                </a:cxn>
                <a:cxn ang="T10">
                  <a:pos x="T4" y="T5"/>
                </a:cxn>
                <a:cxn ang="T11">
                  <a:pos x="T6" y="T7"/>
                </a:cxn>
              </a:cxnLst>
              <a:rect l="T12" t="T13" r="T14" b="T15"/>
              <a:pathLst>
                <a:path w="128" h="574">
                  <a:moveTo>
                    <a:pt x="104" y="0"/>
                  </a:moveTo>
                  <a:cubicBezTo>
                    <a:pt x="101" y="29"/>
                    <a:pt x="85" y="120"/>
                    <a:pt x="87" y="177"/>
                  </a:cubicBezTo>
                  <a:cubicBezTo>
                    <a:pt x="89" y="234"/>
                    <a:pt x="128" y="274"/>
                    <a:pt x="114" y="340"/>
                  </a:cubicBezTo>
                  <a:cubicBezTo>
                    <a:pt x="100" y="406"/>
                    <a:pt x="24" y="525"/>
                    <a:pt x="0" y="574"/>
                  </a:cubicBezTo>
                </a:path>
              </a:pathLst>
            </a:custGeom>
            <a:noFill/>
            <a:ln w="38100">
              <a:solidFill>
                <a:srgbClr val="008986"/>
              </a:solidFill>
              <a:round/>
              <a:headEnd/>
              <a:tailEnd/>
            </a:ln>
          </p:spPr>
          <p:txBody>
            <a:bodyPr>
              <a:prstTxWarp prst="textNoShape">
                <a:avLst/>
              </a:prstTxWarp>
            </a:bodyPr>
            <a:lstStyle/>
            <a:p>
              <a:endParaRPr lang="en-US"/>
            </a:p>
          </p:txBody>
        </p:sp>
        <p:sp>
          <p:nvSpPr>
            <p:cNvPr id="273302" name="AutoShape 13"/>
            <p:cNvSpPr>
              <a:spLocks noChangeAspect="1" noChangeArrowheads="1"/>
            </p:cNvSpPr>
            <p:nvPr/>
          </p:nvSpPr>
          <p:spPr bwMode="auto">
            <a:xfrm>
              <a:off x="541" y="1196"/>
              <a:ext cx="99" cy="224"/>
            </a:xfrm>
            <a:prstGeom prst="can">
              <a:avLst>
                <a:gd name="adj" fmla="val 16090"/>
              </a:avLst>
            </a:prstGeom>
            <a:gradFill rotWithShape="1">
              <a:gsLst>
                <a:gs pos="0">
                  <a:srgbClr val="D1C39F"/>
                </a:gs>
                <a:gs pos="17500">
                  <a:srgbClr val="F0EBD5"/>
                </a:gs>
                <a:gs pos="50000">
                  <a:srgbClr val="FFEFD1"/>
                </a:gs>
                <a:gs pos="82500">
                  <a:srgbClr val="F0EBD5"/>
                </a:gs>
                <a:gs pos="100000">
                  <a:srgbClr val="D1C39F"/>
                </a:gs>
              </a:gsLst>
              <a:lin ang="0" scaled="1"/>
            </a:gradFill>
            <a:ln w="12700">
              <a:solidFill>
                <a:schemeClr val="bg2"/>
              </a:solidFill>
              <a:round/>
              <a:headEnd/>
              <a:tailEnd/>
            </a:ln>
          </p:spPr>
          <p:txBody>
            <a:bodyPr wrap="none" rIns="100584" anchor="ctr" anchorCtr="1">
              <a:prstTxWarp prst="textNoShape">
                <a:avLst/>
              </a:prstTxWarp>
            </a:bodyPr>
            <a:lstStyle/>
            <a:p>
              <a:pPr algn="ctr">
                <a:spcBef>
                  <a:spcPct val="50000"/>
                </a:spcBef>
              </a:pPr>
              <a:r>
                <a:rPr lang="en-US" sz="800" b="1">
                  <a:solidFill>
                    <a:schemeClr val="bg2"/>
                  </a:solidFill>
                  <a:ea typeface="Arial" charset="0"/>
                  <a:cs typeface="Arial" charset="0"/>
                </a:rPr>
                <a:t>TM</a:t>
              </a:r>
            </a:p>
          </p:txBody>
        </p:sp>
        <p:sp>
          <p:nvSpPr>
            <p:cNvPr id="273303" name="Freeform 14"/>
            <p:cNvSpPr>
              <a:spLocks noChangeAspect="1"/>
            </p:cNvSpPr>
            <p:nvPr/>
          </p:nvSpPr>
          <p:spPr bwMode="auto">
            <a:xfrm>
              <a:off x="590" y="1115"/>
              <a:ext cx="24" cy="91"/>
            </a:xfrm>
            <a:custGeom>
              <a:avLst/>
              <a:gdLst>
                <a:gd name="T0" fmla="*/ 0 w 1"/>
                <a:gd name="T1" fmla="*/ 0 h 152"/>
                <a:gd name="T2" fmla="*/ 0 w 1"/>
                <a:gd name="T3" fmla="*/ 19 h 152"/>
                <a:gd name="T4" fmla="*/ 0 60000 65536"/>
                <a:gd name="T5" fmla="*/ 0 60000 65536"/>
                <a:gd name="T6" fmla="*/ 0 w 1"/>
                <a:gd name="T7" fmla="*/ 0 h 152"/>
                <a:gd name="T8" fmla="*/ 1 w 1"/>
                <a:gd name="T9" fmla="*/ 152 h 152"/>
              </a:gdLst>
              <a:ahLst/>
              <a:cxnLst>
                <a:cxn ang="T4">
                  <a:pos x="T0" y="T1"/>
                </a:cxn>
                <a:cxn ang="T5">
                  <a:pos x="T2" y="T3"/>
                </a:cxn>
              </a:cxnLst>
              <a:rect l="T6" t="T7" r="T8" b="T9"/>
              <a:pathLst>
                <a:path w="1" h="152">
                  <a:moveTo>
                    <a:pt x="0" y="0"/>
                  </a:moveTo>
                  <a:cubicBezTo>
                    <a:pt x="0" y="63"/>
                    <a:pt x="0" y="127"/>
                    <a:pt x="0" y="152"/>
                  </a:cubicBezTo>
                </a:path>
              </a:pathLst>
            </a:custGeom>
            <a:noFill/>
            <a:ln w="38100">
              <a:solidFill>
                <a:srgbClr val="008986"/>
              </a:solidFill>
              <a:round/>
              <a:headEnd/>
              <a:tailEnd/>
            </a:ln>
          </p:spPr>
          <p:txBody>
            <a:bodyPr rot="10800000" vert="eaVert" wrap="none" anchor="ctr">
              <a:prstTxWarp prst="textNoShape">
                <a:avLst/>
              </a:prstTxWarp>
            </a:bodyPr>
            <a:lstStyle/>
            <a:p>
              <a:endParaRPr lang="en-US"/>
            </a:p>
          </p:txBody>
        </p:sp>
      </p:grpSp>
      <p:grpSp>
        <p:nvGrpSpPr>
          <p:cNvPr id="3" name="Group 15"/>
          <p:cNvGrpSpPr>
            <a:grpSpLocks/>
          </p:cNvGrpSpPr>
          <p:nvPr/>
        </p:nvGrpSpPr>
        <p:grpSpPr bwMode="auto">
          <a:xfrm>
            <a:off x="1089025" y="2508250"/>
            <a:ext cx="882650" cy="801688"/>
            <a:chOff x="382" y="1581"/>
            <a:chExt cx="556" cy="505"/>
          </a:xfrm>
        </p:grpSpPr>
        <p:sp>
          <p:nvSpPr>
            <p:cNvPr id="273293" name="Freeform 16"/>
            <p:cNvSpPr>
              <a:spLocks noChangeAspect="1"/>
            </p:cNvSpPr>
            <p:nvPr/>
          </p:nvSpPr>
          <p:spPr bwMode="auto">
            <a:xfrm>
              <a:off x="528" y="1581"/>
              <a:ext cx="410" cy="505"/>
            </a:xfrm>
            <a:custGeom>
              <a:avLst/>
              <a:gdLst>
                <a:gd name="T0" fmla="*/ 0 w 1124"/>
                <a:gd name="T1" fmla="*/ 14 h 1546"/>
                <a:gd name="T2" fmla="*/ 7 w 1124"/>
                <a:gd name="T3" fmla="*/ 17 h 1546"/>
                <a:gd name="T4" fmla="*/ 8 w 1124"/>
                <a:gd name="T5" fmla="*/ 11 h 1546"/>
                <a:gd name="T6" fmla="*/ 5 w 1124"/>
                <a:gd name="T7" fmla="*/ 5 h 1546"/>
                <a:gd name="T8" fmla="*/ 8 w 1124"/>
                <a:gd name="T9" fmla="*/ 1 h 1546"/>
                <a:gd name="T10" fmla="*/ 15 w 1124"/>
                <a:gd name="T11" fmla="*/ 1 h 1546"/>
                <a:gd name="T12" fmla="*/ 20 w 1124"/>
                <a:gd name="T13" fmla="*/ 6 h 1546"/>
                <a:gd name="T14" fmla="*/ 0 60000 65536"/>
                <a:gd name="T15" fmla="*/ 0 60000 65536"/>
                <a:gd name="T16" fmla="*/ 0 60000 65536"/>
                <a:gd name="T17" fmla="*/ 0 60000 65536"/>
                <a:gd name="T18" fmla="*/ 0 60000 65536"/>
                <a:gd name="T19" fmla="*/ 0 60000 65536"/>
                <a:gd name="T20" fmla="*/ 0 60000 65536"/>
                <a:gd name="T21" fmla="*/ 0 w 1124"/>
                <a:gd name="T22" fmla="*/ 0 h 1546"/>
                <a:gd name="T23" fmla="*/ 1124 w 1124"/>
                <a:gd name="T24" fmla="*/ 1546 h 154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4" h="1546">
                  <a:moveTo>
                    <a:pt x="0" y="1267"/>
                  </a:moveTo>
                  <a:cubicBezTo>
                    <a:pt x="48" y="1517"/>
                    <a:pt x="270" y="1546"/>
                    <a:pt x="401" y="1451"/>
                  </a:cubicBezTo>
                  <a:cubicBezTo>
                    <a:pt x="532" y="1356"/>
                    <a:pt x="496" y="1159"/>
                    <a:pt x="457" y="1004"/>
                  </a:cubicBezTo>
                  <a:cubicBezTo>
                    <a:pt x="418" y="849"/>
                    <a:pt x="336" y="634"/>
                    <a:pt x="270" y="466"/>
                  </a:cubicBezTo>
                  <a:cubicBezTo>
                    <a:pt x="204" y="298"/>
                    <a:pt x="315" y="120"/>
                    <a:pt x="462" y="60"/>
                  </a:cubicBezTo>
                  <a:cubicBezTo>
                    <a:pt x="609" y="0"/>
                    <a:pt x="761" y="40"/>
                    <a:pt x="861" y="101"/>
                  </a:cubicBezTo>
                  <a:cubicBezTo>
                    <a:pt x="961" y="162"/>
                    <a:pt x="1057" y="308"/>
                    <a:pt x="1124" y="485"/>
                  </a:cubicBezTo>
                </a:path>
              </a:pathLst>
            </a:custGeom>
            <a:noFill/>
            <a:ln w="57150">
              <a:solidFill>
                <a:srgbClr val="008986"/>
              </a:solidFill>
              <a:round/>
              <a:headEnd/>
              <a:tailEnd/>
            </a:ln>
          </p:spPr>
          <p:txBody>
            <a:bodyPr>
              <a:prstTxWarp prst="textNoShape">
                <a:avLst/>
              </a:prstTxWarp>
            </a:bodyPr>
            <a:lstStyle/>
            <a:p>
              <a:endParaRPr lang="en-US"/>
            </a:p>
          </p:txBody>
        </p:sp>
        <p:sp>
          <p:nvSpPr>
            <p:cNvPr id="273294" name="Freeform 17"/>
            <p:cNvSpPr>
              <a:spLocks noChangeAspect="1"/>
            </p:cNvSpPr>
            <p:nvPr/>
          </p:nvSpPr>
          <p:spPr bwMode="auto">
            <a:xfrm>
              <a:off x="419" y="1676"/>
              <a:ext cx="218" cy="329"/>
            </a:xfrm>
            <a:custGeom>
              <a:avLst/>
              <a:gdLst>
                <a:gd name="T0" fmla="*/ 148 w 218"/>
                <a:gd name="T1" fmla="*/ 141 h 329"/>
                <a:gd name="T2" fmla="*/ 15 w 218"/>
                <a:gd name="T3" fmla="*/ 103 h 329"/>
                <a:gd name="T4" fmla="*/ 121 w 218"/>
                <a:gd name="T5" fmla="*/ 0 h 329"/>
                <a:gd name="T6" fmla="*/ 196 w 218"/>
                <a:gd name="T7" fmla="*/ 72 h 329"/>
                <a:gd name="T8" fmla="*/ 207 w 218"/>
                <a:gd name="T9" fmla="*/ 259 h 329"/>
                <a:gd name="T10" fmla="*/ 127 w 218"/>
                <a:gd name="T11" fmla="*/ 325 h 329"/>
                <a:gd name="T12" fmla="*/ 30 w 218"/>
                <a:gd name="T13" fmla="*/ 285 h 329"/>
                <a:gd name="T14" fmla="*/ 12 w 218"/>
                <a:gd name="T15" fmla="*/ 145 h 329"/>
                <a:gd name="T16" fmla="*/ 148 w 218"/>
                <a:gd name="T17" fmla="*/ 141 h 3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8"/>
                <a:gd name="T28" fmla="*/ 0 h 329"/>
                <a:gd name="T29" fmla="*/ 218 w 218"/>
                <a:gd name="T30" fmla="*/ 329 h 3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8" h="329">
                  <a:moveTo>
                    <a:pt x="148" y="141"/>
                  </a:moveTo>
                  <a:cubicBezTo>
                    <a:pt x="135" y="136"/>
                    <a:pt x="0" y="145"/>
                    <a:pt x="15" y="103"/>
                  </a:cubicBezTo>
                  <a:cubicBezTo>
                    <a:pt x="30" y="61"/>
                    <a:pt x="91" y="0"/>
                    <a:pt x="121" y="0"/>
                  </a:cubicBezTo>
                  <a:cubicBezTo>
                    <a:pt x="151" y="0"/>
                    <a:pt x="182" y="28"/>
                    <a:pt x="196" y="72"/>
                  </a:cubicBezTo>
                  <a:cubicBezTo>
                    <a:pt x="211" y="115"/>
                    <a:pt x="218" y="217"/>
                    <a:pt x="207" y="259"/>
                  </a:cubicBezTo>
                  <a:cubicBezTo>
                    <a:pt x="196" y="301"/>
                    <a:pt x="156" y="320"/>
                    <a:pt x="127" y="325"/>
                  </a:cubicBezTo>
                  <a:cubicBezTo>
                    <a:pt x="97" y="329"/>
                    <a:pt x="47" y="312"/>
                    <a:pt x="30" y="285"/>
                  </a:cubicBezTo>
                  <a:cubicBezTo>
                    <a:pt x="13" y="258"/>
                    <a:pt x="8" y="171"/>
                    <a:pt x="12" y="145"/>
                  </a:cubicBezTo>
                  <a:cubicBezTo>
                    <a:pt x="16" y="119"/>
                    <a:pt x="161" y="146"/>
                    <a:pt x="148" y="141"/>
                  </a:cubicBezTo>
                  <a:close/>
                </a:path>
              </a:pathLst>
            </a:custGeom>
            <a:solidFill>
              <a:srgbClr val="00CC99"/>
            </a:solidFill>
            <a:ln w="6350">
              <a:solidFill>
                <a:srgbClr val="008986"/>
              </a:solidFill>
              <a:round/>
              <a:headEnd/>
              <a:tailEnd/>
            </a:ln>
          </p:spPr>
          <p:txBody>
            <a:bodyPr wrap="none" anchor="ctr">
              <a:prstTxWarp prst="textNoShape">
                <a:avLst/>
              </a:prstTxWarp>
            </a:bodyPr>
            <a:lstStyle/>
            <a:p>
              <a:endParaRPr lang="en-US"/>
            </a:p>
          </p:txBody>
        </p:sp>
        <p:sp>
          <p:nvSpPr>
            <p:cNvPr id="273295" name="Oval 18"/>
            <p:cNvSpPr>
              <a:spLocks noChangeAspect="1" noChangeArrowheads="1"/>
            </p:cNvSpPr>
            <p:nvPr/>
          </p:nvSpPr>
          <p:spPr bwMode="auto">
            <a:xfrm rot="-5400000">
              <a:off x="444" y="1806"/>
              <a:ext cx="179" cy="223"/>
            </a:xfrm>
            <a:prstGeom prst="ellipse">
              <a:avLst/>
            </a:prstGeom>
            <a:gradFill rotWithShape="1">
              <a:gsLst>
                <a:gs pos="0">
                  <a:srgbClr val="D6FFFE"/>
                </a:gs>
                <a:gs pos="100000">
                  <a:srgbClr val="B7FFF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296" name="Oval 19"/>
            <p:cNvSpPr>
              <a:spLocks noChangeAspect="1" noChangeArrowheads="1"/>
            </p:cNvSpPr>
            <p:nvPr/>
          </p:nvSpPr>
          <p:spPr bwMode="auto">
            <a:xfrm>
              <a:off x="451" y="1667"/>
              <a:ext cx="169" cy="129"/>
            </a:xfrm>
            <a:prstGeom prst="ellipse">
              <a:avLst/>
            </a:prstGeom>
            <a:gradFill rotWithShape="1">
              <a:gsLst>
                <a:gs pos="0">
                  <a:srgbClr val="004C4A"/>
                </a:gs>
                <a:gs pos="100000">
                  <a:srgbClr val="007774">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297" name="Text Box 20"/>
            <p:cNvSpPr txBox="1">
              <a:spLocks noChangeAspect="1" noChangeArrowheads="1"/>
            </p:cNvSpPr>
            <p:nvPr/>
          </p:nvSpPr>
          <p:spPr bwMode="auto">
            <a:xfrm>
              <a:off x="408" y="1657"/>
              <a:ext cx="255" cy="14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DDFD69"/>
                  </a:solidFill>
                  <a:ea typeface="Arial" charset="0"/>
                  <a:cs typeface="Arial" charset="0"/>
                </a:rPr>
                <a:t>N</a:t>
              </a:r>
            </a:p>
          </p:txBody>
        </p:sp>
        <p:sp>
          <p:nvSpPr>
            <p:cNvPr id="273298" name="Oval 21"/>
            <p:cNvSpPr>
              <a:spLocks noChangeAspect="1" noChangeArrowheads="1"/>
            </p:cNvSpPr>
            <p:nvPr/>
          </p:nvSpPr>
          <p:spPr bwMode="auto">
            <a:xfrm>
              <a:off x="485" y="1973"/>
              <a:ext cx="95" cy="29"/>
            </a:xfrm>
            <a:prstGeom prst="ellipse">
              <a:avLst/>
            </a:prstGeom>
            <a:gradFill rotWithShape="1">
              <a:gsLst>
                <a:gs pos="0">
                  <a:srgbClr val="004C4A"/>
                </a:gs>
                <a:gs pos="100000">
                  <a:srgbClr val="007774">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299" name="Oval 22"/>
            <p:cNvSpPr>
              <a:spLocks noChangeAspect="1" noChangeArrowheads="1"/>
            </p:cNvSpPr>
            <p:nvPr/>
          </p:nvSpPr>
          <p:spPr bwMode="auto">
            <a:xfrm rot="1871098">
              <a:off x="540" y="1683"/>
              <a:ext cx="57" cy="17"/>
            </a:xfrm>
            <a:prstGeom prst="ellipse">
              <a:avLst/>
            </a:prstGeom>
            <a:gradFill rotWithShape="1">
              <a:gsLst>
                <a:gs pos="0">
                  <a:srgbClr val="004C4A"/>
                </a:gs>
                <a:gs pos="100000">
                  <a:srgbClr val="007774">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300" name="Text Box 23"/>
            <p:cNvSpPr txBox="1">
              <a:spLocks noChangeAspect="1" noChangeArrowheads="1"/>
            </p:cNvSpPr>
            <p:nvPr/>
          </p:nvSpPr>
          <p:spPr bwMode="auto">
            <a:xfrm>
              <a:off x="382" y="1842"/>
              <a:ext cx="309" cy="15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1000" b="1">
                  <a:solidFill>
                    <a:srgbClr val="007774"/>
                  </a:solidFill>
                  <a:ea typeface="Arial" charset="0"/>
                  <a:cs typeface="Arial" charset="0"/>
                </a:rPr>
                <a:t>C</a:t>
              </a:r>
            </a:p>
          </p:txBody>
        </p:sp>
      </p:grpSp>
      <p:grpSp>
        <p:nvGrpSpPr>
          <p:cNvPr id="4" name="Group 24"/>
          <p:cNvGrpSpPr>
            <a:grpSpLocks/>
          </p:cNvGrpSpPr>
          <p:nvPr/>
        </p:nvGrpSpPr>
        <p:grpSpPr bwMode="auto">
          <a:xfrm>
            <a:off x="874713" y="1041400"/>
            <a:ext cx="1276350" cy="1027113"/>
            <a:chOff x="247" y="657"/>
            <a:chExt cx="804" cy="647"/>
          </a:xfrm>
        </p:grpSpPr>
        <p:sp>
          <p:nvSpPr>
            <p:cNvPr id="273272" name="Freeform 25"/>
            <p:cNvSpPr>
              <a:spLocks noChangeAspect="1"/>
            </p:cNvSpPr>
            <p:nvPr/>
          </p:nvSpPr>
          <p:spPr bwMode="auto">
            <a:xfrm>
              <a:off x="268" y="690"/>
              <a:ext cx="697" cy="586"/>
            </a:xfrm>
            <a:custGeom>
              <a:avLst/>
              <a:gdLst>
                <a:gd name="T0" fmla="*/ 8 w 2510"/>
                <a:gd name="T1" fmla="*/ 12 h 2108"/>
                <a:gd name="T2" fmla="*/ 6 w 2510"/>
                <a:gd name="T3" fmla="*/ 12 h 2108"/>
                <a:gd name="T4" fmla="*/ 2 w 2510"/>
                <a:gd name="T5" fmla="*/ 8 h 2108"/>
                <a:gd name="T6" fmla="*/ 2 w 2510"/>
                <a:gd name="T7" fmla="*/ 7 h 2108"/>
                <a:gd name="T8" fmla="*/ 1 w 2510"/>
                <a:gd name="T9" fmla="*/ 6 h 2108"/>
                <a:gd name="T10" fmla="*/ 1 w 2510"/>
                <a:gd name="T11" fmla="*/ 5 h 2108"/>
                <a:gd name="T12" fmla="*/ 1 w 2510"/>
                <a:gd name="T13" fmla="*/ 3 h 2108"/>
                <a:gd name="T14" fmla="*/ 2 w 2510"/>
                <a:gd name="T15" fmla="*/ 3 h 2108"/>
                <a:gd name="T16" fmla="*/ 1 w 2510"/>
                <a:gd name="T17" fmla="*/ 2 h 2108"/>
                <a:gd name="T18" fmla="*/ 3 w 2510"/>
                <a:gd name="T19" fmla="*/ 1 h 2108"/>
                <a:gd name="T20" fmla="*/ 5 w 2510"/>
                <a:gd name="T21" fmla="*/ 1 h 2108"/>
                <a:gd name="T22" fmla="*/ 6 w 2510"/>
                <a:gd name="T23" fmla="*/ 3 h 2108"/>
                <a:gd name="T24" fmla="*/ 6 w 2510"/>
                <a:gd name="T25" fmla="*/ 3 h 2108"/>
                <a:gd name="T26" fmla="*/ 7 w 2510"/>
                <a:gd name="T27" fmla="*/ 2 h 2108"/>
                <a:gd name="T28" fmla="*/ 8 w 2510"/>
                <a:gd name="T29" fmla="*/ 2 h 2108"/>
                <a:gd name="T30" fmla="*/ 11 w 2510"/>
                <a:gd name="T31" fmla="*/ 5 h 2108"/>
                <a:gd name="T32" fmla="*/ 11 w 2510"/>
                <a:gd name="T33" fmla="*/ 4 h 2108"/>
                <a:gd name="T34" fmla="*/ 10 w 2510"/>
                <a:gd name="T35" fmla="*/ 3 h 2108"/>
                <a:gd name="T36" fmla="*/ 11 w 2510"/>
                <a:gd name="T37" fmla="*/ 2 h 2108"/>
                <a:gd name="T38" fmla="*/ 10 w 2510"/>
                <a:gd name="T39" fmla="*/ 2 h 2108"/>
                <a:gd name="T40" fmla="*/ 11 w 2510"/>
                <a:gd name="T41" fmla="*/ 0 h 2108"/>
                <a:gd name="T42" fmla="*/ 13 w 2510"/>
                <a:gd name="T43" fmla="*/ 1 h 2108"/>
                <a:gd name="T44" fmla="*/ 15 w 2510"/>
                <a:gd name="T45" fmla="*/ 3 h 2108"/>
                <a:gd name="T46" fmla="*/ 14 w 2510"/>
                <a:gd name="T47" fmla="*/ 5 h 2108"/>
                <a:gd name="T48" fmla="*/ 12 w 2510"/>
                <a:gd name="T49" fmla="*/ 6 h 2108"/>
                <a:gd name="T50" fmla="*/ 12 w 2510"/>
                <a:gd name="T51" fmla="*/ 7 h 2108"/>
                <a:gd name="T52" fmla="*/ 10 w 2510"/>
                <a:gd name="T53" fmla="*/ 8 h 2108"/>
                <a:gd name="T54" fmla="*/ 9 w 2510"/>
                <a:gd name="T55" fmla="*/ 7 h 2108"/>
                <a:gd name="T56" fmla="*/ 6 w 2510"/>
                <a:gd name="T57" fmla="*/ 8 h 2108"/>
                <a:gd name="T58" fmla="*/ 7 w 2510"/>
                <a:gd name="T59" fmla="*/ 6 h 2108"/>
                <a:gd name="T60" fmla="*/ 6 w 2510"/>
                <a:gd name="T61" fmla="*/ 4 h 2108"/>
                <a:gd name="T62" fmla="*/ 5 w 2510"/>
                <a:gd name="T63" fmla="*/ 4 h 2108"/>
                <a:gd name="T64" fmla="*/ 5 w 2510"/>
                <a:gd name="T65" fmla="*/ 4 h 2108"/>
                <a:gd name="T66" fmla="*/ 3 w 2510"/>
                <a:gd name="T67" fmla="*/ 5 h 2108"/>
                <a:gd name="T68" fmla="*/ 2 w 2510"/>
                <a:gd name="T69" fmla="*/ 5 h 2108"/>
                <a:gd name="T70" fmla="*/ 2 w 2510"/>
                <a:gd name="T71" fmla="*/ 6 h 2108"/>
                <a:gd name="T72" fmla="*/ 4 w 2510"/>
                <a:gd name="T73" fmla="*/ 6 h 2108"/>
                <a:gd name="T74" fmla="*/ 6 w 2510"/>
                <a:gd name="T75" fmla="*/ 8 h 2108"/>
                <a:gd name="T76" fmla="*/ 7 w 2510"/>
                <a:gd name="T77" fmla="*/ 8 h 2108"/>
                <a:gd name="T78" fmla="*/ 7 w 2510"/>
                <a:gd name="T79" fmla="*/ 9 h 2108"/>
                <a:gd name="T80" fmla="*/ 8 w 2510"/>
                <a:gd name="T81" fmla="*/ 11 h 2108"/>
                <a:gd name="T82" fmla="*/ 8 w 2510"/>
                <a:gd name="T83" fmla="*/ 12 h 210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510"/>
                <a:gd name="T127" fmla="*/ 0 h 2108"/>
                <a:gd name="T128" fmla="*/ 2510 w 2510"/>
                <a:gd name="T129" fmla="*/ 2108 h 210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510" h="2108">
                  <a:moveTo>
                    <a:pt x="1342" y="2016"/>
                  </a:moveTo>
                  <a:cubicBezTo>
                    <a:pt x="1266" y="2084"/>
                    <a:pt x="1146" y="2108"/>
                    <a:pt x="1046" y="2052"/>
                  </a:cubicBezTo>
                  <a:cubicBezTo>
                    <a:pt x="946" y="1996"/>
                    <a:pt x="384" y="1417"/>
                    <a:pt x="334" y="1312"/>
                  </a:cubicBezTo>
                  <a:cubicBezTo>
                    <a:pt x="284" y="1207"/>
                    <a:pt x="351" y="1168"/>
                    <a:pt x="326" y="1124"/>
                  </a:cubicBezTo>
                  <a:cubicBezTo>
                    <a:pt x="301" y="1080"/>
                    <a:pt x="258" y="1072"/>
                    <a:pt x="234" y="1024"/>
                  </a:cubicBezTo>
                  <a:cubicBezTo>
                    <a:pt x="210" y="976"/>
                    <a:pt x="256" y="913"/>
                    <a:pt x="128" y="840"/>
                  </a:cubicBezTo>
                  <a:cubicBezTo>
                    <a:pt x="0" y="767"/>
                    <a:pt x="43" y="516"/>
                    <a:pt x="80" y="534"/>
                  </a:cubicBezTo>
                  <a:cubicBezTo>
                    <a:pt x="117" y="552"/>
                    <a:pt x="196" y="595"/>
                    <a:pt x="254" y="530"/>
                  </a:cubicBezTo>
                  <a:cubicBezTo>
                    <a:pt x="312" y="465"/>
                    <a:pt x="267" y="395"/>
                    <a:pt x="249" y="359"/>
                  </a:cubicBezTo>
                  <a:cubicBezTo>
                    <a:pt x="231" y="323"/>
                    <a:pt x="440" y="139"/>
                    <a:pt x="554" y="96"/>
                  </a:cubicBezTo>
                  <a:cubicBezTo>
                    <a:pt x="666" y="48"/>
                    <a:pt x="790" y="44"/>
                    <a:pt x="874" y="136"/>
                  </a:cubicBezTo>
                  <a:cubicBezTo>
                    <a:pt x="958" y="228"/>
                    <a:pt x="958" y="364"/>
                    <a:pt x="918" y="448"/>
                  </a:cubicBezTo>
                  <a:cubicBezTo>
                    <a:pt x="878" y="532"/>
                    <a:pt x="986" y="588"/>
                    <a:pt x="1030" y="532"/>
                  </a:cubicBezTo>
                  <a:cubicBezTo>
                    <a:pt x="1074" y="476"/>
                    <a:pt x="1030" y="408"/>
                    <a:pt x="1110" y="348"/>
                  </a:cubicBezTo>
                  <a:cubicBezTo>
                    <a:pt x="1190" y="288"/>
                    <a:pt x="1254" y="284"/>
                    <a:pt x="1362" y="336"/>
                  </a:cubicBezTo>
                  <a:cubicBezTo>
                    <a:pt x="1470" y="388"/>
                    <a:pt x="1824" y="809"/>
                    <a:pt x="1898" y="872"/>
                  </a:cubicBezTo>
                  <a:cubicBezTo>
                    <a:pt x="1972" y="935"/>
                    <a:pt x="1926" y="828"/>
                    <a:pt x="1878" y="768"/>
                  </a:cubicBezTo>
                  <a:cubicBezTo>
                    <a:pt x="1830" y="708"/>
                    <a:pt x="1721" y="541"/>
                    <a:pt x="1748" y="512"/>
                  </a:cubicBezTo>
                  <a:cubicBezTo>
                    <a:pt x="1775" y="483"/>
                    <a:pt x="1859" y="434"/>
                    <a:pt x="1830" y="354"/>
                  </a:cubicBezTo>
                  <a:cubicBezTo>
                    <a:pt x="1801" y="274"/>
                    <a:pt x="1711" y="288"/>
                    <a:pt x="1673" y="288"/>
                  </a:cubicBezTo>
                  <a:cubicBezTo>
                    <a:pt x="1635" y="288"/>
                    <a:pt x="1683" y="120"/>
                    <a:pt x="1827" y="60"/>
                  </a:cubicBezTo>
                  <a:cubicBezTo>
                    <a:pt x="1971" y="0"/>
                    <a:pt x="2162" y="88"/>
                    <a:pt x="2222" y="148"/>
                  </a:cubicBezTo>
                  <a:cubicBezTo>
                    <a:pt x="2282" y="208"/>
                    <a:pt x="2422" y="424"/>
                    <a:pt x="2466" y="544"/>
                  </a:cubicBezTo>
                  <a:cubicBezTo>
                    <a:pt x="2510" y="664"/>
                    <a:pt x="2478" y="808"/>
                    <a:pt x="2382" y="884"/>
                  </a:cubicBezTo>
                  <a:cubicBezTo>
                    <a:pt x="2286" y="960"/>
                    <a:pt x="2182" y="940"/>
                    <a:pt x="2094" y="952"/>
                  </a:cubicBezTo>
                  <a:cubicBezTo>
                    <a:pt x="2006" y="964"/>
                    <a:pt x="2070" y="1036"/>
                    <a:pt x="2042" y="1172"/>
                  </a:cubicBezTo>
                  <a:cubicBezTo>
                    <a:pt x="2014" y="1308"/>
                    <a:pt x="1842" y="1380"/>
                    <a:pt x="1730" y="1340"/>
                  </a:cubicBezTo>
                  <a:cubicBezTo>
                    <a:pt x="1618" y="1300"/>
                    <a:pt x="1526" y="1152"/>
                    <a:pt x="1426" y="1092"/>
                  </a:cubicBezTo>
                  <a:cubicBezTo>
                    <a:pt x="1326" y="1032"/>
                    <a:pt x="1150" y="1304"/>
                    <a:pt x="1094" y="1240"/>
                  </a:cubicBezTo>
                  <a:cubicBezTo>
                    <a:pt x="1038" y="1176"/>
                    <a:pt x="1293" y="1038"/>
                    <a:pt x="1282" y="944"/>
                  </a:cubicBezTo>
                  <a:cubicBezTo>
                    <a:pt x="1218" y="876"/>
                    <a:pt x="1093" y="718"/>
                    <a:pt x="1026" y="676"/>
                  </a:cubicBezTo>
                  <a:cubicBezTo>
                    <a:pt x="959" y="634"/>
                    <a:pt x="986" y="684"/>
                    <a:pt x="906" y="660"/>
                  </a:cubicBezTo>
                  <a:cubicBezTo>
                    <a:pt x="826" y="636"/>
                    <a:pt x="842" y="564"/>
                    <a:pt x="794" y="600"/>
                  </a:cubicBezTo>
                  <a:cubicBezTo>
                    <a:pt x="746" y="636"/>
                    <a:pt x="610" y="764"/>
                    <a:pt x="518" y="832"/>
                  </a:cubicBezTo>
                  <a:cubicBezTo>
                    <a:pt x="426" y="900"/>
                    <a:pt x="422" y="884"/>
                    <a:pt x="354" y="892"/>
                  </a:cubicBezTo>
                  <a:cubicBezTo>
                    <a:pt x="286" y="900"/>
                    <a:pt x="378" y="1060"/>
                    <a:pt x="430" y="1040"/>
                  </a:cubicBezTo>
                  <a:cubicBezTo>
                    <a:pt x="482" y="1020"/>
                    <a:pt x="590" y="926"/>
                    <a:pt x="710" y="1004"/>
                  </a:cubicBezTo>
                  <a:cubicBezTo>
                    <a:pt x="830" y="1082"/>
                    <a:pt x="986" y="1260"/>
                    <a:pt x="1078" y="1360"/>
                  </a:cubicBezTo>
                  <a:cubicBezTo>
                    <a:pt x="1170" y="1460"/>
                    <a:pt x="1242" y="1304"/>
                    <a:pt x="1278" y="1344"/>
                  </a:cubicBezTo>
                  <a:cubicBezTo>
                    <a:pt x="1314" y="1384"/>
                    <a:pt x="1186" y="1464"/>
                    <a:pt x="1246" y="1540"/>
                  </a:cubicBezTo>
                  <a:cubicBezTo>
                    <a:pt x="1306" y="1616"/>
                    <a:pt x="1378" y="1668"/>
                    <a:pt x="1410" y="1752"/>
                  </a:cubicBezTo>
                  <a:cubicBezTo>
                    <a:pt x="1442" y="1836"/>
                    <a:pt x="1418" y="1948"/>
                    <a:pt x="1342" y="2016"/>
                  </a:cubicBezTo>
                  <a:close/>
                </a:path>
              </a:pathLst>
            </a:custGeom>
            <a:solidFill>
              <a:srgbClr val="00CC99"/>
            </a:solidFill>
            <a:ln w="6350">
              <a:solidFill>
                <a:srgbClr val="008986"/>
              </a:solidFill>
              <a:round/>
              <a:headEnd/>
              <a:tailEnd/>
            </a:ln>
          </p:spPr>
          <p:txBody>
            <a:bodyPr wrap="none" anchor="ctr">
              <a:prstTxWarp prst="textNoShape">
                <a:avLst/>
              </a:prstTxWarp>
            </a:bodyPr>
            <a:lstStyle/>
            <a:p>
              <a:endParaRPr lang="en-US"/>
            </a:p>
          </p:txBody>
        </p:sp>
        <p:sp>
          <p:nvSpPr>
            <p:cNvPr id="273273" name="Oval 26"/>
            <p:cNvSpPr>
              <a:spLocks noChangeAspect="1" noChangeArrowheads="1"/>
            </p:cNvSpPr>
            <p:nvPr/>
          </p:nvSpPr>
          <p:spPr bwMode="auto">
            <a:xfrm rot="-2606590">
              <a:off x="589" y="718"/>
              <a:ext cx="204" cy="409"/>
            </a:xfrm>
            <a:prstGeom prst="ellipse">
              <a:avLst/>
            </a:prstGeom>
            <a:gradFill rotWithShape="1">
              <a:gsLst>
                <a:gs pos="0">
                  <a:srgbClr val="D6FFFE"/>
                </a:gs>
                <a:gs pos="100000">
                  <a:srgbClr val="B7FFF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274" name="Oval 27"/>
            <p:cNvSpPr>
              <a:spLocks noChangeAspect="1" noChangeArrowheads="1"/>
            </p:cNvSpPr>
            <p:nvPr/>
          </p:nvSpPr>
          <p:spPr bwMode="auto">
            <a:xfrm rot="3111224">
              <a:off x="324" y="713"/>
              <a:ext cx="144" cy="292"/>
            </a:xfrm>
            <a:prstGeom prst="ellipse">
              <a:avLst/>
            </a:prstGeom>
            <a:gradFill rotWithShape="1">
              <a:gsLst>
                <a:gs pos="0">
                  <a:srgbClr val="D6FFFE"/>
                </a:gs>
                <a:gs pos="100000">
                  <a:srgbClr val="B7FFF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275" name="Oval 28"/>
            <p:cNvSpPr>
              <a:spLocks noChangeAspect="1" noChangeArrowheads="1"/>
            </p:cNvSpPr>
            <p:nvPr/>
          </p:nvSpPr>
          <p:spPr bwMode="auto">
            <a:xfrm rot="3088885">
              <a:off x="592" y="970"/>
              <a:ext cx="18" cy="80"/>
            </a:xfrm>
            <a:prstGeom prst="ellipse">
              <a:avLst/>
            </a:prstGeom>
            <a:gradFill rotWithShape="1">
              <a:gsLst>
                <a:gs pos="0">
                  <a:srgbClr val="D6FFFE"/>
                </a:gs>
                <a:gs pos="100000">
                  <a:srgbClr val="B7FFF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276" name="Oval 29"/>
            <p:cNvSpPr>
              <a:spLocks noChangeAspect="1" noChangeArrowheads="1"/>
            </p:cNvSpPr>
            <p:nvPr/>
          </p:nvSpPr>
          <p:spPr bwMode="auto">
            <a:xfrm>
              <a:off x="419" y="705"/>
              <a:ext cx="87" cy="33"/>
            </a:xfrm>
            <a:prstGeom prst="ellipse">
              <a:avLst/>
            </a:prstGeom>
            <a:gradFill rotWithShape="1">
              <a:gsLst>
                <a:gs pos="0">
                  <a:srgbClr val="004C4A"/>
                </a:gs>
                <a:gs pos="100000">
                  <a:srgbClr val="007774">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277" name="Oval 30"/>
            <p:cNvSpPr>
              <a:spLocks noChangeAspect="1" noChangeArrowheads="1"/>
            </p:cNvSpPr>
            <p:nvPr/>
          </p:nvSpPr>
          <p:spPr bwMode="auto">
            <a:xfrm>
              <a:off x="569" y="772"/>
              <a:ext cx="87" cy="33"/>
            </a:xfrm>
            <a:prstGeom prst="ellipse">
              <a:avLst/>
            </a:prstGeom>
            <a:gradFill rotWithShape="1">
              <a:gsLst>
                <a:gs pos="0">
                  <a:srgbClr val="004C4A"/>
                </a:gs>
                <a:gs pos="100000">
                  <a:srgbClr val="007774">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278" name="Oval 31"/>
            <p:cNvSpPr>
              <a:spLocks noChangeAspect="1" noChangeArrowheads="1"/>
            </p:cNvSpPr>
            <p:nvPr/>
          </p:nvSpPr>
          <p:spPr bwMode="auto">
            <a:xfrm>
              <a:off x="725" y="1033"/>
              <a:ext cx="87" cy="33"/>
            </a:xfrm>
            <a:prstGeom prst="ellipse">
              <a:avLst/>
            </a:prstGeom>
            <a:gradFill rotWithShape="1">
              <a:gsLst>
                <a:gs pos="0">
                  <a:srgbClr val="004C4A"/>
                </a:gs>
                <a:gs pos="100000">
                  <a:srgbClr val="007774">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279" name="Oval 32"/>
            <p:cNvSpPr>
              <a:spLocks noChangeAspect="1" noChangeArrowheads="1"/>
            </p:cNvSpPr>
            <p:nvPr/>
          </p:nvSpPr>
          <p:spPr bwMode="auto">
            <a:xfrm>
              <a:off x="551" y="1237"/>
              <a:ext cx="86" cy="33"/>
            </a:xfrm>
            <a:prstGeom prst="ellipse">
              <a:avLst/>
            </a:prstGeom>
            <a:gradFill rotWithShape="1">
              <a:gsLst>
                <a:gs pos="0">
                  <a:srgbClr val="004C4A"/>
                </a:gs>
                <a:gs pos="100000">
                  <a:srgbClr val="007774">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280" name="Oval 33"/>
            <p:cNvSpPr>
              <a:spLocks noChangeAspect="1" noChangeArrowheads="1"/>
            </p:cNvSpPr>
            <p:nvPr/>
          </p:nvSpPr>
          <p:spPr bwMode="auto">
            <a:xfrm>
              <a:off x="398" y="958"/>
              <a:ext cx="76" cy="34"/>
            </a:xfrm>
            <a:prstGeom prst="ellipse">
              <a:avLst/>
            </a:prstGeom>
            <a:gradFill rotWithShape="1">
              <a:gsLst>
                <a:gs pos="0">
                  <a:srgbClr val="004C4A"/>
                </a:gs>
                <a:gs pos="100000">
                  <a:srgbClr val="007774">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281" name="Oval 34"/>
            <p:cNvSpPr>
              <a:spLocks noChangeAspect="1" noChangeArrowheads="1"/>
            </p:cNvSpPr>
            <p:nvPr/>
          </p:nvSpPr>
          <p:spPr bwMode="auto">
            <a:xfrm rot="-647058">
              <a:off x="357" y="915"/>
              <a:ext cx="51" cy="24"/>
            </a:xfrm>
            <a:prstGeom prst="ellipse">
              <a:avLst/>
            </a:prstGeom>
            <a:gradFill rotWithShape="1">
              <a:gsLst>
                <a:gs pos="0">
                  <a:srgbClr val="004C4A"/>
                </a:gs>
                <a:gs pos="100000">
                  <a:srgbClr val="007774">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282" name="Oval 35"/>
            <p:cNvSpPr>
              <a:spLocks noChangeAspect="1" noChangeArrowheads="1"/>
            </p:cNvSpPr>
            <p:nvPr/>
          </p:nvSpPr>
          <p:spPr bwMode="auto">
            <a:xfrm>
              <a:off x="767" y="697"/>
              <a:ext cx="87" cy="34"/>
            </a:xfrm>
            <a:prstGeom prst="ellipse">
              <a:avLst/>
            </a:prstGeom>
            <a:gradFill rotWithShape="1">
              <a:gsLst>
                <a:gs pos="0">
                  <a:srgbClr val="004C4A"/>
                </a:gs>
                <a:gs pos="100000">
                  <a:srgbClr val="007774">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283" name="Oval 36"/>
            <p:cNvSpPr>
              <a:spLocks noChangeAspect="1" noChangeArrowheads="1"/>
            </p:cNvSpPr>
            <p:nvPr/>
          </p:nvSpPr>
          <p:spPr bwMode="auto">
            <a:xfrm rot="-342635">
              <a:off x="847" y="921"/>
              <a:ext cx="86" cy="33"/>
            </a:xfrm>
            <a:prstGeom prst="ellipse">
              <a:avLst/>
            </a:prstGeom>
            <a:gradFill rotWithShape="1">
              <a:gsLst>
                <a:gs pos="0">
                  <a:srgbClr val="004C4A"/>
                </a:gs>
                <a:gs pos="100000">
                  <a:srgbClr val="007774">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284" name="AutoShape 37"/>
            <p:cNvSpPr>
              <a:spLocks noChangeAspect="1" noChangeArrowheads="1"/>
            </p:cNvSpPr>
            <p:nvPr/>
          </p:nvSpPr>
          <p:spPr bwMode="auto">
            <a:xfrm rot="-8114846">
              <a:off x="305" y="803"/>
              <a:ext cx="65" cy="69"/>
            </a:xfrm>
            <a:prstGeom prst="moon">
              <a:avLst>
                <a:gd name="adj" fmla="val 47407"/>
              </a:avLst>
            </a:prstGeom>
            <a:gradFill rotWithShape="1">
              <a:gsLst>
                <a:gs pos="0">
                  <a:srgbClr val="007774">
                    <a:alpha val="0"/>
                  </a:srgbClr>
                </a:gs>
                <a:gs pos="100000">
                  <a:srgbClr val="004C4A"/>
                </a:gs>
              </a:gsLst>
              <a:lin ang="0" scaled="1"/>
            </a:gradFill>
            <a:ln w="9525">
              <a:noFill/>
              <a:miter lim="800000"/>
              <a:headEnd/>
              <a:tailEnd/>
            </a:ln>
          </p:spPr>
          <p:txBody>
            <a:bodyPr wrap="none" anchor="ctr">
              <a:prstTxWarp prst="textNoShape">
                <a:avLst/>
              </a:prstTxWarp>
            </a:bodyPr>
            <a:lstStyle/>
            <a:p>
              <a:endParaRPr lang="en-US"/>
            </a:p>
          </p:txBody>
        </p:sp>
        <p:sp>
          <p:nvSpPr>
            <p:cNvPr id="273285" name="AutoShape 38"/>
            <p:cNvSpPr>
              <a:spLocks noChangeAspect="1" noChangeArrowheads="1"/>
            </p:cNvSpPr>
            <p:nvPr/>
          </p:nvSpPr>
          <p:spPr bwMode="auto">
            <a:xfrm rot="9626016">
              <a:off x="740" y="755"/>
              <a:ext cx="72" cy="68"/>
            </a:xfrm>
            <a:prstGeom prst="moon">
              <a:avLst>
                <a:gd name="adj" fmla="val 48505"/>
              </a:avLst>
            </a:prstGeom>
            <a:gradFill rotWithShape="1">
              <a:gsLst>
                <a:gs pos="0">
                  <a:srgbClr val="007774">
                    <a:alpha val="0"/>
                  </a:srgbClr>
                </a:gs>
                <a:gs pos="100000">
                  <a:srgbClr val="004C4A"/>
                </a:gs>
              </a:gsLst>
              <a:lin ang="0" scaled="1"/>
            </a:gradFill>
            <a:ln w="9525">
              <a:noFill/>
              <a:miter lim="800000"/>
              <a:headEnd/>
              <a:tailEnd/>
            </a:ln>
          </p:spPr>
          <p:txBody>
            <a:bodyPr wrap="none" anchor="ctr">
              <a:prstTxWarp prst="textNoShape">
                <a:avLst/>
              </a:prstTxWarp>
            </a:bodyPr>
            <a:lstStyle/>
            <a:p>
              <a:endParaRPr lang="en-US"/>
            </a:p>
          </p:txBody>
        </p:sp>
        <p:sp>
          <p:nvSpPr>
            <p:cNvPr id="273286" name="Oval 39"/>
            <p:cNvSpPr>
              <a:spLocks noChangeAspect="1" noChangeArrowheads="1"/>
            </p:cNvSpPr>
            <p:nvPr/>
          </p:nvSpPr>
          <p:spPr bwMode="auto">
            <a:xfrm rot="-2606590">
              <a:off x="401" y="895"/>
              <a:ext cx="203" cy="409"/>
            </a:xfrm>
            <a:prstGeom prst="ellipse">
              <a:avLst/>
            </a:prstGeom>
            <a:gradFill rotWithShape="1">
              <a:gsLst>
                <a:gs pos="0">
                  <a:srgbClr val="D6FFFE"/>
                </a:gs>
                <a:gs pos="100000">
                  <a:srgbClr val="B7FFF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287" name="Oval 40"/>
            <p:cNvSpPr>
              <a:spLocks noChangeAspect="1" noChangeArrowheads="1"/>
            </p:cNvSpPr>
            <p:nvPr/>
          </p:nvSpPr>
          <p:spPr bwMode="auto">
            <a:xfrm rot="-2020438">
              <a:off x="765" y="657"/>
              <a:ext cx="192" cy="329"/>
            </a:xfrm>
            <a:prstGeom prst="ellipse">
              <a:avLst/>
            </a:prstGeom>
            <a:gradFill rotWithShape="1">
              <a:gsLst>
                <a:gs pos="0">
                  <a:srgbClr val="D6FFFE"/>
                </a:gs>
                <a:gs pos="100000">
                  <a:srgbClr val="B7FFF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288" name="Text Box 41"/>
            <p:cNvSpPr txBox="1">
              <a:spLocks noChangeAspect="1" noChangeArrowheads="1"/>
            </p:cNvSpPr>
            <p:nvPr/>
          </p:nvSpPr>
          <p:spPr bwMode="auto">
            <a:xfrm>
              <a:off x="671" y="776"/>
              <a:ext cx="380" cy="14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007774"/>
                  </a:solidFill>
                  <a:ea typeface="Arial" charset="0"/>
                  <a:cs typeface="Arial" charset="0"/>
                </a:rPr>
                <a:t>L1</a:t>
              </a:r>
            </a:p>
          </p:txBody>
        </p:sp>
        <p:sp>
          <p:nvSpPr>
            <p:cNvPr id="273289" name="Text Box 42"/>
            <p:cNvSpPr txBox="1">
              <a:spLocks noChangeAspect="1" noChangeArrowheads="1"/>
            </p:cNvSpPr>
            <p:nvPr/>
          </p:nvSpPr>
          <p:spPr bwMode="auto">
            <a:xfrm>
              <a:off x="247" y="714"/>
              <a:ext cx="380" cy="14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007774"/>
                  </a:solidFill>
                  <a:ea typeface="Arial" charset="0"/>
                  <a:cs typeface="Arial" charset="0"/>
                </a:rPr>
                <a:t>L2</a:t>
              </a:r>
            </a:p>
          </p:txBody>
        </p:sp>
        <p:sp>
          <p:nvSpPr>
            <p:cNvPr id="273290" name="Text Box 43"/>
            <p:cNvSpPr txBox="1">
              <a:spLocks noChangeAspect="1" noChangeArrowheads="1"/>
            </p:cNvSpPr>
            <p:nvPr/>
          </p:nvSpPr>
          <p:spPr bwMode="auto">
            <a:xfrm>
              <a:off x="339" y="1049"/>
              <a:ext cx="379" cy="14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007774"/>
                  </a:solidFill>
                  <a:ea typeface="Arial" charset="0"/>
                  <a:cs typeface="Arial" charset="0"/>
                </a:rPr>
                <a:t>CR2</a:t>
              </a:r>
            </a:p>
          </p:txBody>
        </p:sp>
        <p:sp>
          <p:nvSpPr>
            <p:cNvPr id="273291" name="Text Box 44"/>
            <p:cNvSpPr txBox="1">
              <a:spLocks noChangeAspect="1" noChangeArrowheads="1"/>
            </p:cNvSpPr>
            <p:nvPr/>
          </p:nvSpPr>
          <p:spPr bwMode="auto">
            <a:xfrm>
              <a:off x="509" y="883"/>
              <a:ext cx="380" cy="135"/>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800" b="1">
                  <a:solidFill>
                    <a:srgbClr val="007774"/>
                  </a:solidFill>
                  <a:ea typeface="Arial" charset="0"/>
                  <a:cs typeface="Arial" charset="0"/>
                </a:rPr>
                <a:t>CR1</a:t>
              </a:r>
            </a:p>
          </p:txBody>
        </p:sp>
        <p:sp>
          <p:nvSpPr>
            <p:cNvPr id="273292" name="Text Box 45"/>
            <p:cNvSpPr txBox="1">
              <a:spLocks noChangeAspect="1" noChangeArrowheads="1"/>
            </p:cNvSpPr>
            <p:nvPr/>
          </p:nvSpPr>
          <p:spPr bwMode="auto">
            <a:xfrm flipH="1">
              <a:off x="449" y="774"/>
              <a:ext cx="369" cy="15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1000" b="1">
                  <a:solidFill>
                    <a:srgbClr val="2A2900"/>
                  </a:solidFill>
                  <a:latin typeface="Arial Narrow" charset="0"/>
                  <a:ea typeface="Arial" charset="0"/>
                  <a:cs typeface="Arial" charset="0"/>
                </a:rPr>
                <a:t>Her3</a:t>
              </a:r>
            </a:p>
          </p:txBody>
        </p:sp>
      </p:grpSp>
      <p:sp>
        <p:nvSpPr>
          <p:cNvPr id="161804" name="AutoShape 46"/>
          <p:cNvSpPr>
            <a:spLocks noChangeArrowheads="1"/>
          </p:cNvSpPr>
          <p:nvPr/>
        </p:nvSpPr>
        <p:spPr bwMode="auto">
          <a:xfrm>
            <a:off x="1555750" y="1714500"/>
            <a:ext cx="577850" cy="247650"/>
          </a:xfrm>
          <a:prstGeom prst="roundRect">
            <a:avLst>
              <a:gd name="adj" fmla="val 50000"/>
            </a:avLst>
          </a:prstGeom>
          <a:noFill/>
          <a:ln w="9525">
            <a:solidFill>
              <a:srgbClr val="89FFFF"/>
            </a:solidFill>
            <a:round/>
            <a:headEnd/>
            <a:tailEnd/>
          </a:ln>
        </p:spPr>
        <p:txBody>
          <a:bodyPr wrap="none" anchor="ctr">
            <a:prstTxWarp prst="textNoShape">
              <a:avLst/>
            </a:prstTxWarp>
          </a:bodyPr>
          <a:lstStyle/>
          <a:p>
            <a:pPr algn="ctr"/>
            <a:r>
              <a:rPr lang="en-US" sz="800" b="1">
                <a:solidFill>
                  <a:srgbClr val="6C7D77"/>
                </a:solidFill>
                <a:ea typeface="Arial" charset="0"/>
                <a:cs typeface="Arial" charset="0"/>
              </a:rPr>
              <a:t>tethered,</a:t>
            </a:r>
            <a:br>
              <a:rPr lang="en-US" sz="800" b="1">
                <a:solidFill>
                  <a:srgbClr val="6C7D77"/>
                </a:solidFill>
                <a:ea typeface="Arial" charset="0"/>
                <a:cs typeface="Arial" charset="0"/>
              </a:rPr>
            </a:br>
            <a:r>
              <a:rPr lang="en-US" sz="800" b="1">
                <a:solidFill>
                  <a:srgbClr val="6C7D77"/>
                </a:solidFill>
                <a:ea typeface="Arial" charset="0"/>
                <a:cs typeface="Arial" charset="0"/>
              </a:rPr>
              <a:t>inactive</a:t>
            </a:r>
          </a:p>
        </p:txBody>
      </p:sp>
      <p:sp>
        <p:nvSpPr>
          <p:cNvPr id="161805" name="AutoShape 47"/>
          <p:cNvSpPr>
            <a:spLocks noChangeArrowheads="1"/>
          </p:cNvSpPr>
          <p:nvPr/>
        </p:nvSpPr>
        <p:spPr bwMode="auto">
          <a:xfrm>
            <a:off x="2803525" y="1428750"/>
            <a:ext cx="577850" cy="236538"/>
          </a:xfrm>
          <a:prstGeom prst="roundRect">
            <a:avLst>
              <a:gd name="adj" fmla="val 50000"/>
            </a:avLst>
          </a:prstGeom>
          <a:noFill/>
          <a:ln w="9525">
            <a:solidFill>
              <a:srgbClr val="89FFFF"/>
            </a:solidFill>
            <a:round/>
            <a:headEnd/>
            <a:tailEnd/>
          </a:ln>
        </p:spPr>
        <p:txBody>
          <a:bodyPr wrap="none" anchor="ctr">
            <a:prstTxWarp prst="textNoShape">
              <a:avLst/>
            </a:prstTxWarp>
          </a:bodyPr>
          <a:lstStyle/>
          <a:p>
            <a:pPr algn="ctr"/>
            <a:r>
              <a:rPr lang="en-US" sz="800" b="1">
                <a:solidFill>
                  <a:srgbClr val="6C7D77"/>
                </a:solidFill>
                <a:ea typeface="Arial" charset="0"/>
                <a:cs typeface="Arial" charset="0"/>
              </a:rPr>
              <a:t>extended,</a:t>
            </a:r>
            <a:br>
              <a:rPr lang="en-US" sz="800" b="1">
                <a:solidFill>
                  <a:srgbClr val="6C7D77"/>
                </a:solidFill>
                <a:ea typeface="Arial" charset="0"/>
                <a:cs typeface="Arial" charset="0"/>
              </a:rPr>
            </a:br>
            <a:r>
              <a:rPr lang="en-US" sz="800" b="1">
                <a:solidFill>
                  <a:srgbClr val="6C7D77"/>
                </a:solidFill>
                <a:ea typeface="Arial" charset="0"/>
                <a:cs typeface="Arial" charset="0"/>
              </a:rPr>
              <a:t>active</a:t>
            </a:r>
          </a:p>
        </p:txBody>
      </p:sp>
      <p:grpSp>
        <p:nvGrpSpPr>
          <p:cNvPr id="5" name="Group 48"/>
          <p:cNvGrpSpPr>
            <a:grpSpLocks noChangeAspect="1"/>
          </p:cNvGrpSpPr>
          <p:nvPr/>
        </p:nvGrpSpPr>
        <p:grpSpPr bwMode="auto">
          <a:xfrm>
            <a:off x="3217863" y="2011363"/>
            <a:ext cx="141287" cy="703262"/>
            <a:chOff x="1356" y="1115"/>
            <a:chExt cx="99" cy="492"/>
          </a:xfrm>
        </p:grpSpPr>
        <p:sp>
          <p:nvSpPr>
            <p:cNvPr id="273269" name="Freeform 49"/>
            <p:cNvSpPr>
              <a:spLocks noChangeAspect="1"/>
            </p:cNvSpPr>
            <p:nvPr/>
          </p:nvSpPr>
          <p:spPr bwMode="auto">
            <a:xfrm flipH="1">
              <a:off x="1396" y="1398"/>
              <a:ext cx="47" cy="209"/>
            </a:xfrm>
            <a:custGeom>
              <a:avLst/>
              <a:gdLst>
                <a:gd name="T0" fmla="*/ 2 w 128"/>
                <a:gd name="T1" fmla="*/ 0 h 574"/>
                <a:gd name="T2" fmla="*/ 1 w 128"/>
                <a:gd name="T3" fmla="*/ 3 h 574"/>
                <a:gd name="T4" fmla="*/ 2 w 128"/>
                <a:gd name="T5" fmla="*/ 6 h 574"/>
                <a:gd name="T6" fmla="*/ 0 w 128"/>
                <a:gd name="T7" fmla="*/ 10 h 574"/>
                <a:gd name="T8" fmla="*/ 0 60000 65536"/>
                <a:gd name="T9" fmla="*/ 0 60000 65536"/>
                <a:gd name="T10" fmla="*/ 0 60000 65536"/>
                <a:gd name="T11" fmla="*/ 0 60000 65536"/>
                <a:gd name="T12" fmla="*/ 0 w 128"/>
                <a:gd name="T13" fmla="*/ 0 h 574"/>
                <a:gd name="T14" fmla="*/ 128 w 128"/>
                <a:gd name="T15" fmla="*/ 574 h 574"/>
              </a:gdLst>
              <a:ahLst/>
              <a:cxnLst>
                <a:cxn ang="T8">
                  <a:pos x="T0" y="T1"/>
                </a:cxn>
                <a:cxn ang="T9">
                  <a:pos x="T2" y="T3"/>
                </a:cxn>
                <a:cxn ang="T10">
                  <a:pos x="T4" y="T5"/>
                </a:cxn>
                <a:cxn ang="T11">
                  <a:pos x="T6" y="T7"/>
                </a:cxn>
              </a:cxnLst>
              <a:rect l="T12" t="T13" r="T14" b="T15"/>
              <a:pathLst>
                <a:path w="128" h="574">
                  <a:moveTo>
                    <a:pt x="104" y="0"/>
                  </a:moveTo>
                  <a:cubicBezTo>
                    <a:pt x="101" y="29"/>
                    <a:pt x="85" y="120"/>
                    <a:pt x="87" y="177"/>
                  </a:cubicBezTo>
                  <a:cubicBezTo>
                    <a:pt x="89" y="234"/>
                    <a:pt x="128" y="274"/>
                    <a:pt x="114" y="340"/>
                  </a:cubicBezTo>
                  <a:cubicBezTo>
                    <a:pt x="100" y="406"/>
                    <a:pt x="24" y="525"/>
                    <a:pt x="0" y="574"/>
                  </a:cubicBezTo>
                </a:path>
              </a:pathLst>
            </a:custGeom>
            <a:noFill/>
            <a:ln w="38100">
              <a:solidFill>
                <a:srgbClr val="6C2C00"/>
              </a:solidFill>
              <a:round/>
              <a:headEnd/>
              <a:tailEnd/>
            </a:ln>
          </p:spPr>
          <p:txBody>
            <a:bodyPr>
              <a:prstTxWarp prst="textNoShape">
                <a:avLst/>
              </a:prstTxWarp>
            </a:bodyPr>
            <a:lstStyle/>
            <a:p>
              <a:endParaRPr lang="en-US"/>
            </a:p>
          </p:txBody>
        </p:sp>
        <p:sp>
          <p:nvSpPr>
            <p:cNvPr id="273270" name="AutoShape 50"/>
            <p:cNvSpPr>
              <a:spLocks noChangeAspect="1" noChangeArrowheads="1"/>
            </p:cNvSpPr>
            <p:nvPr/>
          </p:nvSpPr>
          <p:spPr bwMode="auto">
            <a:xfrm>
              <a:off x="1356" y="1196"/>
              <a:ext cx="99" cy="224"/>
            </a:xfrm>
            <a:prstGeom prst="can">
              <a:avLst>
                <a:gd name="adj" fmla="val 16090"/>
              </a:avLst>
            </a:prstGeom>
            <a:gradFill rotWithShape="1">
              <a:gsLst>
                <a:gs pos="0">
                  <a:srgbClr val="D1C39F"/>
                </a:gs>
                <a:gs pos="17500">
                  <a:srgbClr val="F0EBD5"/>
                </a:gs>
                <a:gs pos="50000">
                  <a:srgbClr val="FFEFD1"/>
                </a:gs>
                <a:gs pos="82500">
                  <a:srgbClr val="F0EBD5"/>
                </a:gs>
                <a:gs pos="100000">
                  <a:srgbClr val="D1C39F"/>
                </a:gs>
              </a:gsLst>
              <a:lin ang="0" scaled="1"/>
            </a:gradFill>
            <a:ln w="12700">
              <a:solidFill>
                <a:schemeClr val="bg2"/>
              </a:solidFill>
              <a:round/>
              <a:headEnd/>
              <a:tailEnd/>
            </a:ln>
          </p:spPr>
          <p:txBody>
            <a:bodyPr wrap="none" rIns="100584" anchor="ctr" anchorCtr="1">
              <a:prstTxWarp prst="textNoShape">
                <a:avLst/>
              </a:prstTxWarp>
            </a:bodyPr>
            <a:lstStyle/>
            <a:p>
              <a:pPr algn="ctr">
                <a:spcBef>
                  <a:spcPct val="50000"/>
                </a:spcBef>
              </a:pPr>
              <a:r>
                <a:rPr lang="en-US" sz="800" b="1">
                  <a:solidFill>
                    <a:schemeClr val="bg2"/>
                  </a:solidFill>
                  <a:ea typeface="Arial" charset="0"/>
                  <a:cs typeface="Arial" charset="0"/>
                </a:rPr>
                <a:t>TM</a:t>
              </a:r>
            </a:p>
          </p:txBody>
        </p:sp>
        <p:sp>
          <p:nvSpPr>
            <p:cNvPr id="273271" name="Freeform 51"/>
            <p:cNvSpPr>
              <a:spLocks noChangeAspect="1"/>
            </p:cNvSpPr>
            <p:nvPr/>
          </p:nvSpPr>
          <p:spPr bwMode="auto">
            <a:xfrm>
              <a:off x="1405" y="1115"/>
              <a:ext cx="24" cy="91"/>
            </a:xfrm>
            <a:custGeom>
              <a:avLst/>
              <a:gdLst>
                <a:gd name="T0" fmla="*/ 0 w 1"/>
                <a:gd name="T1" fmla="*/ 0 h 152"/>
                <a:gd name="T2" fmla="*/ 0 w 1"/>
                <a:gd name="T3" fmla="*/ 19 h 152"/>
                <a:gd name="T4" fmla="*/ 0 60000 65536"/>
                <a:gd name="T5" fmla="*/ 0 60000 65536"/>
                <a:gd name="T6" fmla="*/ 0 w 1"/>
                <a:gd name="T7" fmla="*/ 0 h 152"/>
                <a:gd name="T8" fmla="*/ 1 w 1"/>
                <a:gd name="T9" fmla="*/ 152 h 152"/>
              </a:gdLst>
              <a:ahLst/>
              <a:cxnLst>
                <a:cxn ang="T4">
                  <a:pos x="T0" y="T1"/>
                </a:cxn>
                <a:cxn ang="T5">
                  <a:pos x="T2" y="T3"/>
                </a:cxn>
              </a:cxnLst>
              <a:rect l="T6" t="T7" r="T8" b="T9"/>
              <a:pathLst>
                <a:path w="1" h="152">
                  <a:moveTo>
                    <a:pt x="0" y="0"/>
                  </a:moveTo>
                  <a:cubicBezTo>
                    <a:pt x="0" y="63"/>
                    <a:pt x="0" y="127"/>
                    <a:pt x="0" y="152"/>
                  </a:cubicBezTo>
                </a:path>
              </a:pathLst>
            </a:custGeom>
            <a:noFill/>
            <a:ln w="38100">
              <a:solidFill>
                <a:srgbClr val="6C2C00"/>
              </a:solidFill>
              <a:round/>
              <a:headEnd/>
              <a:tailEnd/>
            </a:ln>
          </p:spPr>
          <p:txBody>
            <a:bodyPr rot="10800000" vert="eaVert" wrap="none" anchor="ctr">
              <a:prstTxWarp prst="textNoShape">
                <a:avLst/>
              </a:prstTxWarp>
            </a:bodyPr>
            <a:lstStyle/>
            <a:p>
              <a:endParaRPr lang="en-US"/>
            </a:p>
          </p:txBody>
        </p:sp>
      </p:grpSp>
      <p:grpSp>
        <p:nvGrpSpPr>
          <p:cNvPr id="6" name="Group 52"/>
          <p:cNvGrpSpPr>
            <a:grpSpLocks/>
          </p:cNvGrpSpPr>
          <p:nvPr/>
        </p:nvGrpSpPr>
        <p:grpSpPr bwMode="auto">
          <a:xfrm>
            <a:off x="2862263" y="836613"/>
            <a:ext cx="1163637" cy="1212850"/>
            <a:chOff x="1139" y="528"/>
            <a:chExt cx="733" cy="764"/>
          </a:xfrm>
        </p:grpSpPr>
        <p:sp>
          <p:nvSpPr>
            <p:cNvPr id="273243" name="Freeform 53"/>
            <p:cNvSpPr>
              <a:spLocks noChangeAspect="1"/>
            </p:cNvSpPr>
            <p:nvPr/>
          </p:nvSpPr>
          <p:spPr bwMode="auto">
            <a:xfrm flipH="1">
              <a:off x="1256" y="528"/>
              <a:ext cx="566" cy="764"/>
            </a:xfrm>
            <a:custGeom>
              <a:avLst/>
              <a:gdLst>
                <a:gd name="T0" fmla="*/ 0 w 2002"/>
                <a:gd name="T1" fmla="*/ 5 h 2703"/>
                <a:gd name="T2" fmla="*/ 1 w 2002"/>
                <a:gd name="T3" fmla="*/ 2 h 2703"/>
                <a:gd name="T4" fmla="*/ 4 w 2002"/>
                <a:gd name="T5" fmla="*/ 0 h 2703"/>
                <a:gd name="T6" fmla="*/ 5 w 2002"/>
                <a:gd name="T7" fmla="*/ 1 h 2703"/>
                <a:gd name="T8" fmla="*/ 7 w 2002"/>
                <a:gd name="T9" fmla="*/ 0 h 2703"/>
                <a:gd name="T10" fmla="*/ 7 w 2002"/>
                <a:gd name="T11" fmla="*/ 1 h 2703"/>
                <a:gd name="T12" fmla="*/ 9 w 2002"/>
                <a:gd name="T13" fmla="*/ 0 h 2703"/>
                <a:gd name="T14" fmla="*/ 10 w 2002"/>
                <a:gd name="T15" fmla="*/ 1 h 2703"/>
                <a:gd name="T16" fmla="*/ 10 w 2002"/>
                <a:gd name="T17" fmla="*/ 3 h 2703"/>
                <a:gd name="T18" fmla="*/ 13 w 2002"/>
                <a:gd name="T19" fmla="*/ 4 h 2703"/>
                <a:gd name="T20" fmla="*/ 10 w 2002"/>
                <a:gd name="T21" fmla="*/ 5 h 2703"/>
                <a:gd name="T22" fmla="*/ 10 w 2002"/>
                <a:gd name="T23" fmla="*/ 8 h 2703"/>
                <a:gd name="T24" fmla="*/ 8 w 2002"/>
                <a:gd name="T25" fmla="*/ 8 h 2703"/>
                <a:gd name="T26" fmla="*/ 8 w 2002"/>
                <a:gd name="T27" fmla="*/ 9 h 2703"/>
                <a:gd name="T28" fmla="*/ 7 w 2002"/>
                <a:gd name="T29" fmla="*/ 9 h 2703"/>
                <a:gd name="T30" fmla="*/ 6 w 2002"/>
                <a:gd name="T31" fmla="*/ 10 h 2703"/>
                <a:gd name="T32" fmla="*/ 5 w 2002"/>
                <a:gd name="T33" fmla="*/ 10 h 2703"/>
                <a:gd name="T34" fmla="*/ 5 w 2002"/>
                <a:gd name="T35" fmla="*/ 10 h 2703"/>
                <a:gd name="T36" fmla="*/ 6 w 2002"/>
                <a:gd name="T37" fmla="*/ 10 h 2703"/>
                <a:gd name="T38" fmla="*/ 9 w 2002"/>
                <a:gd name="T39" fmla="*/ 13 h 2703"/>
                <a:gd name="T40" fmla="*/ 10 w 2002"/>
                <a:gd name="T41" fmla="*/ 12 h 2703"/>
                <a:gd name="T42" fmla="*/ 10 w 2002"/>
                <a:gd name="T43" fmla="*/ 14 h 2703"/>
                <a:gd name="T44" fmla="*/ 10 w 2002"/>
                <a:gd name="T45" fmla="*/ 17 h 2703"/>
                <a:gd name="T46" fmla="*/ 8 w 2002"/>
                <a:gd name="T47" fmla="*/ 16 h 2703"/>
                <a:gd name="T48" fmla="*/ 4 w 2002"/>
                <a:gd name="T49" fmla="*/ 13 h 2703"/>
                <a:gd name="T50" fmla="*/ 4 w 2002"/>
                <a:gd name="T51" fmla="*/ 11 h 2703"/>
                <a:gd name="T52" fmla="*/ 3 w 2002"/>
                <a:gd name="T53" fmla="*/ 10 h 2703"/>
                <a:gd name="T54" fmla="*/ 1 w 2002"/>
                <a:gd name="T55" fmla="*/ 9 h 2703"/>
                <a:gd name="T56" fmla="*/ 2 w 2002"/>
                <a:gd name="T57" fmla="*/ 7 h 2703"/>
                <a:gd name="T58" fmla="*/ 5 w 2002"/>
                <a:gd name="T59" fmla="*/ 6 h 2703"/>
                <a:gd name="T60" fmla="*/ 7 w 2002"/>
                <a:gd name="T61" fmla="*/ 8 h 2703"/>
                <a:gd name="T62" fmla="*/ 7 w 2002"/>
                <a:gd name="T63" fmla="*/ 8 h 2703"/>
                <a:gd name="T64" fmla="*/ 7 w 2002"/>
                <a:gd name="T65" fmla="*/ 8 h 2703"/>
                <a:gd name="T66" fmla="*/ 7 w 2002"/>
                <a:gd name="T67" fmla="*/ 7 h 2703"/>
                <a:gd name="T68" fmla="*/ 7 w 2002"/>
                <a:gd name="T69" fmla="*/ 2 h 2703"/>
                <a:gd name="T70" fmla="*/ 7 w 2002"/>
                <a:gd name="T71" fmla="*/ 1 h 2703"/>
                <a:gd name="T72" fmla="*/ 6 w 2002"/>
                <a:gd name="T73" fmla="*/ 2 h 2703"/>
                <a:gd name="T74" fmla="*/ 6 w 2002"/>
                <a:gd name="T75" fmla="*/ 3 h 2703"/>
                <a:gd name="T76" fmla="*/ 3 w 2002"/>
                <a:gd name="T77" fmla="*/ 6 h 2703"/>
                <a:gd name="T78" fmla="*/ 0 w 2002"/>
                <a:gd name="T79" fmla="*/ 5 h 270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02"/>
                <a:gd name="T121" fmla="*/ 0 h 2703"/>
                <a:gd name="T122" fmla="*/ 2002 w 2002"/>
                <a:gd name="T123" fmla="*/ 2703 h 270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02" h="2703">
                  <a:moveTo>
                    <a:pt x="10" y="702"/>
                  </a:moveTo>
                  <a:cubicBezTo>
                    <a:pt x="0" y="550"/>
                    <a:pt x="121" y="464"/>
                    <a:pt x="242" y="313"/>
                  </a:cubicBezTo>
                  <a:cubicBezTo>
                    <a:pt x="363" y="162"/>
                    <a:pt x="484" y="81"/>
                    <a:pt x="586" y="65"/>
                  </a:cubicBezTo>
                  <a:cubicBezTo>
                    <a:pt x="688" y="49"/>
                    <a:pt x="778" y="40"/>
                    <a:pt x="844" y="106"/>
                  </a:cubicBezTo>
                  <a:cubicBezTo>
                    <a:pt x="910" y="172"/>
                    <a:pt x="942" y="66"/>
                    <a:pt x="1015" y="60"/>
                  </a:cubicBezTo>
                  <a:cubicBezTo>
                    <a:pt x="1088" y="54"/>
                    <a:pt x="1107" y="141"/>
                    <a:pt x="1142" y="91"/>
                  </a:cubicBezTo>
                  <a:cubicBezTo>
                    <a:pt x="1177" y="41"/>
                    <a:pt x="1223" y="0"/>
                    <a:pt x="1354" y="0"/>
                  </a:cubicBezTo>
                  <a:cubicBezTo>
                    <a:pt x="1485" y="0"/>
                    <a:pt x="1561" y="73"/>
                    <a:pt x="1576" y="177"/>
                  </a:cubicBezTo>
                  <a:cubicBezTo>
                    <a:pt x="1591" y="281"/>
                    <a:pt x="1591" y="419"/>
                    <a:pt x="1596" y="525"/>
                  </a:cubicBezTo>
                  <a:cubicBezTo>
                    <a:pt x="1601" y="631"/>
                    <a:pt x="2002" y="565"/>
                    <a:pt x="1996" y="646"/>
                  </a:cubicBezTo>
                  <a:cubicBezTo>
                    <a:pt x="1990" y="727"/>
                    <a:pt x="1606" y="652"/>
                    <a:pt x="1606" y="778"/>
                  </a:cubicBezTo>
                  <a:cubicBezTo>
                    <a:pt x="1606" y="904"/>
                    <a:pt x="1622" y="1126"/>
                    <a:pt x="1541" y="1197"/>
                  </a:cubicBezTo>
                  <a:cubicBezTo>
                    <a:pt x="1460" y="1268"/>
                    <a:pt x="1389" y="1263"/>
                    <a:pt x="1334" y="1258"/>
                  </a:cubicBezTo>
                  <a:cubicBezTo>
                    <a:pt x="1279" y="1253"/>
                    <a:pt x="1283" y="1338"/>
                    <a:pt x="1220" y="1360"/>
                  </a:cubicBezTo>
                  <a:cubicBezTo>
                    <a:pt x="1157" y="1382"/>
                    <a:pt x="1090" y="1364"/>
                    <a:pt x="1065" y="1408"/>
                  </a:cubicBezTo>
                  <a:cubicBezTo>
                    <a:pt x="1040" y="1452"/>
                    <a:pt x="1021" y="1469"/>
                    <a:pt x="951" y="1516"/>
                  </a:cubicBezTo>
                  <a:cubicBezTo>
                    <a:pt x="881" y="1563"/>
                    <a:pt x="748" y="1578"/>
                    <a:pt x="698" y="1588"/>
                  </a:cubicBezTo>
                  <a:cubicBezTo>
                    <a:pt x="648" y="1598"/>
                    <a:pt x="660" y="1648"/>
                    <a:pt x="714" y="1639"/>
                  </a:cubicBezTo>
                  <a:cubicBezTo>
                    <a:pt x="768" y="1630"/>
                    <a:pt x="867" y="1535"/>
                    <a:pt x="990" y="1627"/>
                  </a:cubicBezTo>
                  <a:cubicBezTo>
                    <a:pt x="1113" y="1719"/>
                    <a:pt x="1319" y="1926"/>
                    <a:pt x="1389" y="1990"/>
                  </a:cubicBezTo>
                  <a:cubicBezTo>
                    <a:pt x="1459" y="2054"/>
                    <a:pt x="1546" y="1889"/>
                    <a:pt x="1596" y="1940"/>
                  </a:cubicBezTo>
                  <a:cubicBezTo>
                    <a:pt x="1646" y="1991"/>
                    <a:pt x="1455" y="2061"/>
                    <a:pt x="1571" y="2172"/>
                  </a:cubicBezTo>
                  <a:cubicBezTo>
                    <a:pt x="1687" y="2283"/>
                    <a:pt x="1764" y="2471"/>
                    <a:pt x="1632" y="2587"/>
                  </a:cubicBezTo>
                  <a:cubicBezTo>
                    <a:pt x="1500" y="2703"/>
                    <a:pt x="1384" y="2652"/>
                    <a:pt x="1258" y="2571"/>
                  </a:cubicBezTo>
                  <a:cubicBezTo>
                    <a:pt x="1132" y="2490"/>
                    <a:pt x="753" y="2101"/>
                    <a:pt x="667" y="2000"/>
                  </a:cubicBezTo>
                  <a:cubicBezTo>
                    <a:pt x="581" y="1899"/>
                    <a:pt x="561" y="1839"/>
                    <a:pt x="596" y="1768"/>
                  </a:cubicBezTo>
                  <a:cubicBezTo>
                    <a:pt x="631" y="1697"/>
                    <a:pt x="575" y="1619"/>
                    <a:pt x="495" y="1629"/>
                  </a:cubicBezTo>
                  <a:cubicBezTo>
                    <a:pt x="415" y="1639"/>
                    <a:pt x="263" y="1632"/>
                    <a:pt x="192" y="1470"/>
                  </a:cubicBezTo>
                  <a:cubicBezTo>
                    <a:pt x="121" y="1308"/>
                    <a:pt x="162" y="1127"/>
                    <a:pt x="283" y="1056"/>
                  </a:cubicBezTo>
                  <a:cubicBezTo>
                    <a:pt x="404" y="985"/>
                    <a:pt x="705" y="919"/>
                    <a:pt x="843" y="929"/>
                  </a:cubicBezTo>
                  <a:cubicBezTo>
                    <a:pt x="981" y="939"/>
                    <a:pt x="1085" y="1083"/>
                    <a:pt x="1091" y="1197"/>
                  </a:cubicBezTo>
                  <a:cubicBezTo>
                    <a:pt x="1097" y="1311"/>
                    <a:pt x="1128" y="1268"/>
                    <a:pt x="1147" y="1258"/>
                  </a:cubicBezTo>
                  <a:cubicBezTo>
                    <a:pt x="1166" y="1248"/>
                    <a:pt x="1184" y="1232"/>
                    <a:pt x="1162" y="1207"/>
                  </a:cubicBezTo>
                  <a:cubicBezTo>
                    <a:pt x="1140" y="1182"/>
                    <a:pt x="1118" y="1190"/>
                    <a:pt x="1096" y="1076"/>
                  </a:cubicBezTo>
                  <a:cubicBezTo>
                    <a:pt x="1074" y="962"/>
                    <a:pt x="1078" y="367"/>
                    <a:pt x="1081" y="288"/>
                  </a:cubicBezTo>
                  <a:cubicBezTo>
                    <a:pt x="1084" y="209"/>
                    <a:pt x="1055" y="204"/>
                    <a:pt x="1030" y="207"/>
                  </a:cubicBezTo>
                  <a:cubicBezTo>
                    <a:pt x="1005" y="210"/>
                    <a:pt x="940" y="196"/>
                    <a:pt x="975" y="257"/>
                  </a:cubicBezTo>
                  <a:cubicBezTo>
                    <a:pt x="1010" y="318"/>
                    <a:pt x="1011" y="404"/>
                    <a:pt x="955" y="510"/>
                  </a:cubicBezTo>
                  <a:cubicBezTo>
                    <a:pt x="899" y="616"/>
                    <a:pt x="621" y="934"/>
                    <a:pt x="404" y="990"/>
                  </a:cubicBezTo>
                  <a:cubicBezTo>
                    <a:pt x="187" y="1046"/>
                    <a:pt x="20" y="854"/>
                    <a:pt x="10" y="702"/>
                  </a:cubicBezTo>
                  <a:close/>
                </a:path>
              </a:pathLst>
            </a:custGeom>
            <a:gradFill rotWithShape="1">
              <a:gsLst>
                <a:gs pos="0">
                  <a:srgbClr val="FFB547"/>
                </a:gs>
                <a:gs pos="100000">
                  <a:srgbClr val="FFB950"/>
                </a:gs>
              </a:gsLst>
              <a:path path="rect">
                <a:fillToRect l="50000" t="50000" r="50000" b="50000"/>
              </a:path>
            </a:gradFill>
            <a:ln w="3175">
              <a:solidFill>
                <a:srgbClr val="6C2C00"/>
              </a:solidFill>
              <a:round/>
              <a:headEnd/>
              <a:tailEnd/>
            </a:ln>
          </p:spPr>
          <p:txBody>
            <a:bodyPr wrap="none" anchor="ctr">
              <a:prstTxWarp prst="textNoShape">
                <a:avLst/>
              </a:prstTxWarp>
            </a:bodyPr>
            <a:lstStyle/>
            <a:p>
              <a:endParaRPr lang="en-US"/>
            </a:p>
          </p:txBody>
        </p:sp>
        <p:sp>
          <p:nvSpPr>
            <p:cNvPr id="273244" name="Oval 54"/>
            <p:cNvSpPr>
              <a:spLocks noChangeAspect="1" noChangeArrowheads="1"/>
            </p:cNvSpPr>
            <p:nvPr/>
          </p:nvSpPr>
          <p:spPr bwMode="auto">
            <a:xfrm flipH="1">
              <a:off x="1342" y="539"/>
              <a:ext cx="196" cy="335"/>
            </a:xfrm>
            <a:prstGeom prst="ellipse">
              <a:avLst/>
            </a:prstGeom>
            <a:gradFill rotWithShape="1">
              <a:gsLst>
                <a:gs pos="0">
                  <a:srgbClr val="FFF4E3"/>
                </a:gs>
                <a:gs pos="100000">
                  <a:srgbClr val="FFEBC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245" name="Oval 55"/>
            <p:cNvSpPr>
              <a:spLocks noChangeAspect="1" noChangeArrowheads="1"/>
            </p:cNvSpPr>
            <p:nvPr/>
          </p:nvSpPr>
          <p:spPr bwMode="auto">
            <a:xfrm rot="1104180" flipH="1">
              <a:off x="1419" y="528"/>
              <a:ext cx="88" cy="36"/>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246" name="Oval 56"/>
            <p:cNvSpPr>
              <a:spLocks noChangeAspect="1" noChangeArrowheads="1"/>
            </p:cNvSpPr>
            <p:nvPr/>
          </p:nvSpPr>
          <p:spPr bwMode="auto">
            <a:xfrm rot="1391729" flipH="1">
              <a:off x="1379" y="853"/>
              <a:ext cx="60" cy="27"/>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247" name="Oval 57"/>
            <p:cNvSpPr>
              <a:spLocks noChangeAspect="1" noChangeArrowheads="1"/>
            </p:cNvSpPr>
            <p:nvPr/>
          </p:nvSpPr>
          <p:spPr bwMode="auto">
            <a:xfrm flipH="1">
              <a:off x="1261" y="697"/>
              <a:ext cx="93" cy="25"/>
            </a:xfrm>
            <a:prstGeom prst="ellipse">
              <a:avLst/>
            </a:prstGeom>
            <a:gradFill rotWithShape="1">
              <a:gsLst>
                <a:gs pos="0">
                  <a:srgbClr val="FFF4E3"/>
                </a:gs>
                <a:gs pos="100000">
                  <a:srgbClr val="FFEBC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248" name="Oval 58"/>
            <p:cNvSpPr>
              <a:spLocks noChangeAspect="1" noChangeArrowheads="1"/>
            </p:cNvSpPr>
            <p:nvPr/>
          </p:nvSpPr>
          <p:spPr bwMode="auto">
            <a:xfrm rot="6466062" flipH="1">
              <a:off x="1532" y="736"/>
              <a:ext cx="172" cy="335"/>
            </a:xfrm>
            <a:prstGeom prst="ellipse">
              <a:avLst/>
            </a:prstGeom>
            <a:gradFill rotWithShape="1">
              <a:gsLst>
                <a:gs pos="0">
                  <a:srgbClr val="FFF4E3"/>
                </a:gs>
                <a:gs pos="100000">
                  <a:srgbClr val="FFEBC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249" name="Oval 59"/>
            <p:cNvSpPr>
              <a:spLocks noChangeAspect="1" noChangeArrowheads="1"/>
            </p:cNvSpPr>
            <p:nvPr/>
          </p:nvSpPr>
          <p:spPr bwMode="auto">
            <a:xfrm rot="2816801" flipH="1">
              <a:off x="1402" y="913"/>
              <a:ext cx="207" cy="415"/>
            </a:xfrm>
            <a:prstGeom prst="ellipse">
              <a:avLst/>
            </a:prstGeom>
            <a:gradFill rotWithShape="1">
              <a:gsLst>
                <a:gs pos="0">
                  <a:srgbClr val="FFF4E3"/>
                </a:gs>
                <a:gs pos="100000">
                  <a:srgbClr val="FFEBC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250" name="Oval 60"/>
            <p:cNvSpPr>
              <a:spLocks noChangeAspect="1" noChangeArrowheads="1"/>
            </p:cNvSpPr>
            <p:nvPr/>
          </p:nvSpPr>
          <p:spPr bwMode="auto">
            <a:xfrm flipH="1">
              <a:off x="1364" y="1245"/>
              <a:ext cx="88" cy="33"/>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251" name="Oval 61"/>
            <p:cNvSpPr>
              <a:spLocks noChangeAspect="1" noChangeArrowheads="1"/>
            </p:cNvSpPr>
            <p:nvPr/>
          </p:nvSpPr>
          <p:spPr bwMode="auto">
            <a:xfrm flipH="1">
              <a:off x="1537" y="974"/>
              <a:ext cx="77" cy="34"/>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252" name="Oval 62"/>
            <p:cNvSpPr>
              <a:spLocks noChangeAspect="1" noChangeArrowheads="1"/>
            </p:cNvSpPr>
            <p:nvPr/>
          </p:nvSpPr>
          <p:spPr bwMode="auto">
            <a:xfrm rot="21354863" flipH="1">
              <a:off x="1685" y="963"/>
              <a:ext cx="52" cy="24"/>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253" name="Oval 63"/>
            <p:cNvSpPr>
              <a:spLocks noChangeAspect="1" noChangeArrowheads="1"/>
            </p:cNvSpPr>
            <p:nvPr/>
          </p:nvSpPr>
          <p:spPr bwMode="auto">
            <a:xfrm rot="2279924" flipH="1">
              <a:off x="1446" y="885"/>
              <a:ext cx="57" cy="18"/>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254" name="Oval 64"/>
            <p:cNvSpPr>
              <a:spLocks noChangeAspect="1" noChangeArrowheads="1"/>
            </p:cNvSpPr>
            <p:nvPr/>
          </p:nvSpPr>
          <p:spPr bwMode="auto">
            <a:xfrm rot="971840" flipH="1">
              <a:off x="1551" y="946"/>
              <a:ext cx="58" cy="18"/>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255" name="Oval 65"/>
            <p:cNvSpPr>
              <a:spLocks noChangeAspect="1" noChangeArrowheads="1"/>
            </p:cNvSpPr>
            <p:nvPr/>
          </p:nvSpPr>
          <p:spPr bwMode="auto">
            <a:xfrm rot="20634442" flipH="1">
              <a:off x="1536" y="789"/>
              <a:ext cx="79" cy="33"/>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256" name="Text Box 66"/>
            <p:cNvSpPr txBox="1">
              <a:spLocks noChangeAspect="1" noChangeArrowheads="1"/>
            </p:cNvSpPr>
            <p:nvPr/>
          </p:nvSpPr>
          <p:spPr bwMode="auto">
            <a:xfrm flipH="1">
              <a:off x="1269" y="741"/>
              <a:ext cx="352" cy="135"/>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800" b="1">
                  <a:solidFill>
                    <a:srgbClr val="DE6F00"/>
                  </a:solidFill>
                  <a:ea typeface="Arial" charset="0"/>
                  <a:cs typeface="Arial" charset="0"/>
                </a:rPr>
                <a:t>CR1</a:t>
              </a:r>
            </a:p>
          </p:txBody>
        </p:sp>
        <p:sp>
          <p:nvSpPr>
            <p:cNvPr id="273257" name="Text Box 67"/>
            <p:cNvSpPr txBox="1">
              <a:spLocks noChangeAspect="1" noChangeArrowheads="1"/>
            </p:cNvSpPr>
            <p:nvPr/>
          </p:nvSpPr>
          <p:spPr bwMode="auto">
            <a:xfrm flipH="1">
              <a:off x="1464" y="819"/>
              <a:ext cx="328" cy="15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1000" b="1">
                  <a:solidFill>
                    <a:srgbClr val="DE6F00"/>
                  </a:solidFill>
                  <a:ea typeface="Arial" charset="0"/>
                  <a:cs typeface="Arial" charset="0"/>
                </a:rPr>
                <a:t>L2</a:t>
              </a:r>
            </a:p>
          </p:txBody>
        </p:sp>
        <p:sp>
          <p:nvSpPr>
            <p:cNvPr id="273258" name="Text Box 68"/>
            <p:cNvSpPr txBox="1">
              <a:spLocks noChangeAspect="1" noChangeArrowheads="1"/>
            </p:cNvSpPr>
            <p:nvPr/>
          </p:nvSpPr>
          <p:spPr bwMode="auto">
            <a:xfrm flipH="1">
              <a:off x="1278" y="1064"/>
              <a:ext cx="400" cy="14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DE6F00"/>
                  </a:solidFill>
                  <a:ea typeface="Arial" charset="0"/>
                  <a:cs typeface="Arial" charset="0"/>
                </a:rPr>
                <a:t>CR2</a:t>
              </a:r>
            </a:p>
          </p:txBody>
        </p:sp>
        <p:sp>
          <p:nvSpPr>
            <p:cNvPr id="2117" name="Oval 69"/>
            <p:cNvSpPr>
              <a:spLocks noChangeAspect="1" noChangeArrowheads="1"/>
            </p:cNvSpPr>
            <p:nvPr/>
          </p:nvSpPr>
          <p:spPr bwMode="auto">
            <a:xfrm rot="921177" flipH="1">
              <a:off x="1638" y="805"/>
              <a:ext cx="137" cy="75"/>
            </a:xfrm>
            <a:prstGeom prst="ellipse">
              <a:avLst/>
            </a:prstGeom>
            <a:gradFill rotWithShape="1">
              <a:gsLst>
                <a:gs pos="0">
                  <a:srgbClr val="000082"/>
                </a:gs>
                <a:gs pos="30000">
                  <a:srgbClr val="66008F">
                    <a:alpha val="70000"/>
                  </a:srgbClr>
                </a:gs>
                <a:gs pos="64999">
                  <a:srgbClr val="BA0066">
                    <a:alpha val="35001"/>
                  </a:srgbClr>
                </a:gs>
                <a:gs pos="89999">
                  <a:srgbClr val="FF0000">
                    <a:alpha val="10001"/>
                  </a:srgbClr>
                </a:gs>
                <a:gs pos="100000">
                  <a:srgbClr val="FF8200">
                    <a:alpha val="0"/>
                  </a:srgbClr>
                </a:gs>
              </a:gsLst>
              <a:path path="shape">
                <a:fillToRect l="50000" t="50000" r="50000" b="50000"/>
              </a:path>
            </a:gradFill>
            <a:ln w="9525">
              <a:noFill/>
              <a:round/>
              <a:headEnd/>
              <a:tailEnd/>
            </a:ln>
            <a:effectLst/>
          </p:spPr>
          <p:txBody>
            <a:bodyPr wrap="none" anchor="ctr">
              <a:prstTxWarp prst="textNoShape">
                <a:avLst/>
              </a:prstTxWarp>
            </a:bodyPr>
            <a:lstStyle/>
            <a:p>
              <a:pPr>
                <a:defRPr/>
              </a:pPr>
              <a:endParaRPr lang="en-US">
                <a:ea typeface="+mn-ea"/>
                <a:cs typeface="+mn-cs"/>
              </a:endParaRPr>
            </a:p>
          </p:txBody>
        </p:sp>
        <p:sp>
          <p:nvSpPr>
            <p:cNvPr id="273262" name="Oval 70"/>
            <p:cNvSpPr>
              <a:spLocks noChangeAspect="1" noChangeArrowheads="1"/>
            </p:cNvSpPr>
            <p:nvPr/>
          </p:nvSpPr>
          <p:spPr bwMode="auto">
            <a:xfrm rot="8049584" flipH="1">
              <a:off x="1573" y="451"/>
              <a:ext cx="186" cy="413"/>
            </a:xfrm>
            <a:prstGeom prst="ellipse">
              <a:avLst/>
            </a:prstGeom>
            <a:gradFill rotWithShape="1">
              <a:gsLst>
                <a:gs pos="0">
                  <a:srgbClr val="FFF4E3"/>
                </a:gs>
                <a:gs pos="100000">
                  <a:srgbClr val="FFEBC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263" name="Oval 71"/>
            <p:cNvSpPr>
              <a:spLocks noChangeAspect="1" noChangeArrowheads="1"/>
            </p:cNvSpPr>
            <p:nvPr/>
          </p:nvSpPr>
          <p:spPr bwMode="auto">
            <a:xfrm rot="607679" flipH="1">
              <a:off x="1606" y="544"/>
              <a:ext cx="97" cy="32"/>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264" name="Text Box 72"/>
            <p:cNvSpPr txBox="1">
              <a:spLocks noChangeAspect="1" noChangeArrowheads="1"/>
            </p:cNvSpPr>
            <p:nvPr/>
          </p:nvSpPr>
          <p:spPr bwMode="auto">
            <a:xfrm flipH="1">
              <a:off x="1523" y="584"/>
              <a:ext cx="275" cy="15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1000" b="1">
                  <a:solidFill>
                    <a:srgbClr val="DE6F00"/>
                  </a:solidFill>
                  <a:ea typeface="Arial" charset="0"/>
                  <a:cs typeface="Arial" charset="0"/>
                </a:rPr>
                <a:t>L1</a:t>
              </a:r>
            </a:p>
          </p:txBody>
        </p:sp>
        <p:sp>
          <p:nvSpPr>
            <p:cNvPr id="273265" name="Text Box 73"/>
            <p:cNvSpPr txBox="1">
              <a:spLocks noChangeAspect="1" noChangeArrowheads="1"/>
            </p:cNvSpPr>
            <p:nvPr/>
          </p:nvSpPr>
          <p:spPr bwMode="auto">
            <a:xfrm flipH="1">
              <a:off x="1139" y="657"/>
              <a:ext cx="605" cy="120"/>
            </a:xfrm>
            <a:prstGeom prst="rect">
              <a:avLst/>
            </a:prstGeom>
            <a:noFill/>
            <a:ln w="19050">
              <a:noFill/>
              <a:miter lim="800000"/>
              <a:headEnd/>
              <a:tailEnd/>
            </a:ln>
          </p:spPr>
          <p:txBody>
            <a:bodyPr>
              <a:prstTxWarp prst="textNoShape">
                <a:avLst/>
              </a:prstTxWarp>
              <a:spAutoFit/>
            </a:bodyPr>
            <a:lstStyle/>
            <a:p>
              <a:pPr algn="ctr">
                <a:lnSpc>
                  <a:spcPct val="65000"/>
                </a:lnSpc>
                <a:spcBef>
                  <a:spcPct val="50000"/>
                </a:spcBef>
              </a:pPr>
              <a:r>
                <a:rPr lang="en-US" sz="1000" b="1">
                  <a:solidFill>
                    <a:srgbClr val="2A2900"/>
                  </a:solidFill>
                  <a:latin typeface="Arial Narrow" charset="0"/>
                  <a:ea typeface="Arial" charset="0"/>
                  <a:cs typeface="Arial" charset="0"/>
                </a:rPr>
                <a:t>Her2</a:t>
              </a:r>
            </a:p>
          </p:txBody>
        </p:sp>
        <p:sp>
          <p:nvSpPr>
            <p:cNvPr id="2122" name="Oval 74"/>
            <p:cNvSpPr>
              <a:spLocks noChangeAspect="1" noChangeArrowheads="1"/>
            </p:cNvSpPr>
            <p:nvPr/>
          </p:nvSpPr>
          <p:spPr bwMode="auto">
            <a:xfrm rot="938467" flipH="1">
              <a:off x="1646" y="737"/>
              <a:ext cx="141" cy="77"/>
            </a:xfrm>
            <a:prstGeom prst="ellipse">
              <a:avLst/>
            </a:prstGeom>
            <a:gradFill rotWithShape="1">
              <a:gsLst>
                <a:gs pos="0">
                  <a:srgbClr val="000082"/>
                </a:gs>
                <a:gs pos="30000">
                  <a:srgbClr val="66008F">
                    <a:alpha val="70000"/>
                  </a:srgbClr>
                </a:gs>
                <a:gs pos="64999">
                  <a:srgbClr val="BA0066">
                    <a:alpha val="35001"/>
                  </a:srgbClr>
                </a:gs>
                <a:gs pos="89999">
                  <a:srgbClr val="FF0000">
                    <a:alpha val="10001"/>
                  </a:srgbClr>
                </a:gs>
                <a:gs pos="100000">
                  <a:srgbClr val="FF8200">
                    <a:alpha val="0"/>
                  </a:srgbClr>
                </a:gs>
              </a:gsLst>
              <a:path path="shape">
                <a:fillToRect l="50000" t="50000" r="50000" b="50000"/>
              </a:path>
            </a:gradFill>
            <a:ln w="9525">
              <a:noFill/>
              <a:round/>
              <a:headEnd/>
              <a:tailEnd/>
            </a:ln>
            <a:effectLst/>
          </p:spPr>
          <p:txBody>
            <a:bodyPr wrap="none" anchor="ctr">
              <a:prstTxWarp prst="textNoShape">
                <a:avLst/>
              </a:prstTxWarp>
            </a:bodyPr>
            <a:lstStyle/>
            <a:p>
              <a:pPr algn="ctr">
                <a:defRPr/>
              </a:pPr>
              <a:endParaRPr lang="en-US" sz="1600">
                <a:ea typeface="Arial" charset="0"/>
                <a:cs typeface="Arial" charset="0"/>
              </a:endParaRPr>
            </a:p>
          </p:txBody>
        </p:sp>
      </p:grpSp>
      <p:grpSp>
        <p:nvGrpSpPr>
          <p:cNvPr id="7" name="Group 75"/>
          <p:cNvGrpSpPr>
            <a:grpSpLocks/>
          </p:cNvGrpSpPr>
          <p:nvPr/>
        </p:nvGrpSpPr>
        <p:grpSpPr bwMode="auto">
          <a:xfrm>
            <a:off x="2755900" y="2517775"/>
            <a:ext cx="889000" cy="801688"/>
            <a:chOff x="1034" y="1582"/>
            <a:chExt cx="560" cy="505"/>
          </a:xfrm>
        </p:grpSpPr>
        <p:sp>
          <p:nvSpPr>
            <p:cNvPr id="273231" name="Freeform 76"/>
            <p:cNvSpPr>
              <a:spLocks noChangeAspect="1"/>
            </p:cNvSpPr>
            <p:nvPr/>
          </p:nvSpPr>
          <p:spPr bwMode="auto">
            <a:xfrm flipH="1">
              <a:off x="1034" y="1582"/>
              <a:ext cx="410" cy="505"/>
            </a:xfrm>
            <a:custGeom>
              <a:avLst/>
              <a:gdLst>
                <a:gd name="T0" fmla="*/ 0 w 1124"/>
                <a:gd name="T1" fmla="*/ 14 h 1546"/>
                <a:gd name="T2" fmla="*/ 7 w 1124"/>
                <a:gd name="T3" fmla="*/ 17 h 1546"/>
                <a:gd name="T4" fmla="*/ 8 w 1124"/>
                <a:gd name="T5" fmla="*/ 11 h 1546"/>
                <a:gd name="T6" fmla="*/ 5 w 1124"/>
                <a:gd name="T7" fmla="*/ 5 h 1546"/>
                <a:gd name="T8" fmla="*/ 8 w 1124"/>
                <a:gd name="T9" fmla="*/ 1 h 1546"/>
                <a:gd name="T10" fmla="*/ 15 w 1124"/>
                <a:gd name="T11" fmla="*/ 1 h 1546"/>
                <a:gd name="T12" fmla="*/ 20 w 1124"/>
                <a:gd name="T13" fmla="*/ 6 h 1546"/>
                <a:gd name="T14" fmla="*/ 0 60000 65536"/>
                <a:gd name="T15" fmla="*/ 0 60000 65536"/>
                <a:gd name="T16" fmla="*/ 0 60000 65536"/>
                <a:gd name="T17" fmla="*/ 0 60000 65536"/>
                <a:gd name="T18" fmla="*/ 0 60000 65536"/>
                <a:gd name="T19" fmla="*/ 0 60000 65536"/>
                <a:gd name="T20" fmla="*/ 0 60000 65536"/>
                <a:gd name="T21" fmla="*/ 0 w 1124"/>
                <a:gd name="T22" fmla="*/ 0 h 1546"/>
                <a:gd name="T23" fmla="*/ 1124 w 1124"/>
                <a:gd name="T24" fmla="*/ 1546 h 154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4" h="1546">
                  <a:moveTo>
                    <a:pt x="0" y="1267"/>
                  </a:moveTo>
                  <a:cubicBezTo>
                    <a:pt x="48" y="1517"/>
                    <a:pt x="270" y="1546"/>
                    <a:pt x="401" y="1451"/>
                  </a:cubicBezTo>
                  <a:cubicBezTo>
                    <a:pt x="532" y="1356"/>
                    <a:pt x="496" y="1159"/>
                    <a:pt x="457" y="1004"/>
                  </a:cubicBezTo>
                  <a:cubicBezTo>
                    <a:pt x="418" y="849"/>
                    <a:pt x="336" y="634"/>
                    <a:pt x="270" y="466"/>
                  </a:cubicBezTo>
                  <a:cubicBezTo>
                    <a:pt x="204" y="298"/>
                    <a:pt x="315" y="120"/>
                    <a:pt x="462" y="60"/>
                  </a:cubicBezTo>
                  <a:cubicBezTo>
                    <a:pt x="609" y="0"/>
                    <a:pt x="761" y="40"/>
                    <a:pt x="861" y="101"/>
                  </a:cubicBezTo>
                  <a:cubicBezTo>
                    <a:pt x="961" y="162"/>
                    <a:pt x="1057" y="308"/>
                    <a:pt x="1124" y="485"/>
                  </a:cubicBezTo>
                </a:path>
              </a:pathLst>
            </a:custGeom>
            <a:noFill/>
            <a:ln w="57150">
              <a:solidFill>
                <a:srgbClr val="6C2C00"/>
              </a:solidFill>
              <a:round/>
              <a:headEnd/>
              <a:tailEnd/>
            </a:ln>
          </p:spPr>
          <p:txBody>
            <a:bodyPr>
              <a:prstTxWarp prst="textNoShape">
                <a:avLst/>
              </a:prstTxWarp>
            </a:bodyPr>
            <a:lstStyle/>
            <a:p>
              <a:endParaRPr lang="en-US"/>
            </a:p>
          </p:txBody>
        </p:sp>
        <p:grpSp>
          <p:nvGrpSpPr>
            <p:cNvPr id="8" name="Group 77"/>
            <p:cNvGrpSpPr>
              <a:grpSpLocks/>
            </p:cNvGrpSpPr>
            <p:nvPr/>
          </p:nvGrpSpPr>
          <p:grpSpPr bwMode="auto">
            <a:xfrm>
              <a:off x="1284" y="1663"/>
              <a:ext cx="310" cy="350"/>
              <a:chOff x="1374" y="1663"/>
              <a:chExt cx="310" cy="350"/>
            </a:xfrm>
          </p:grpSpPr>
          <p:grpSp>
            <p:nvGrpSpPr>
              <p:cNvPr id="9" name="Group 78"/>
              <p:cNvGrpSpPr>
                <a:grpSpLocks/>
              </p:cNvGrpSpPr>
              <p:nvPr/>
            </p:nvGrpSpPr>
            <p:grpSpPr bwMode="auto">
              <a:xfrm>
                <a:off x="1401" y="1663"/>
                <a:ext cx="254" cy="350"/>
                <a:chOff x="1862" y="1818"/>
                <a:chExt cx="254" cy="350"/>
              </a:xfrm>
            </p:grpSpPr>
            <p:sp>
              <p:nvSpPr>
                <p:cNvPr id="273235" name="Freeform 79"/>
                <p:cNvSpPr>
                  <a:spLocks noChangeAspect="1"/>
                </p:cNvSpPr>
                <p:nvPr/>
              </p:nvSpPr>
              <p:spPr bwMode="auto">
                <a:xfrm flipH="1">
                  <a:off x="1886" y="1837"/>
                  <a:ext cx="208" cy="329"/>
                </a:xfrm>
                <a:custGeom>
                  <a:avLst/>
                  <a:gdLst>
                    <a:gd name="T0" fmla="*/ 0 w 1366"/>
                    <a:gd name="T1" fmla="*/ 0 h 2162"/>
                    <a:gd name="T2" fmla="*/ 0 w 1366"/>
                    <a:gd name="T3" fmla="*/ 0 h 2162"/>
                    <a:gd name="T4" fmla="*/ 0 w 1366"/>
                    <a:gd name="T5" fmla="*/ 0 h 2162"/>
                    <a:gd name="T6" fmla="*/ 1 w 1366"/>
                    <a:gd name="T7" fmla="*/ 0 h 2162"/>
                    <a:gd name="T8" fmla="*/ 1 w 1366"/>
                    <a:gd name="T9" fmla="*/ 1 h 2162"/>
                    <a:gd name="T10" fmla="*/ 0 w 1366"/>
                    <a:gd name="T11" fmla="*/ 1 h 2162"/>
                    <a:gd name="T12" fmla="*/ 0 w 1366"/>
                    <a:gd name="T13" fmla="*/ 1 h 2162"/>
                    <a:gd name="T14" fmla="*/ 0 w 1366"/>
                    <a:gd name="T15" fmla="*/ 1 h 2162"/>
                    <a:gd name="T16" fmla="*/ 0 w 1366"/>
                    <a:gd name="T17" fmla="*/ 0 h 2162"/>
                    <a:gd name="T18" fmla="*/ 0 w 1366"/>
                    <a:gd name="T19" fmla="*/ 1 h 2162"/>
                    <a:gd name="T20" fmla="*/ 1 w 1366"/>
                    <a:gd name="T21" fmla="*/ 1 h 2162"/>
                    <a:gd name="T22" fmla="*/ 1 w 1366"/>
                    <a:gd name="T23" fmla="*/ 0 h 2162"/>
                    <a:gd name="T24" fmla="*/ 0 w 1366"/>
                    <a:gd name="T25" fmla="*/ 0 h 2162"/>
                    <a:gd name="T26" fmla="*/ 0 w 1366"/>
                    <a:gd name="T27" fmla="*/ 0 h 216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66"/>
                    <a:gd name="T43" fmla="*/ 0 h 2162"/>
                    <a:gd name="T44" fmla="*/ 1366 w 1366"/>
                    <a:gd name="T45" fmla="*/ 2162 h 216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66" h="2162">
                      <a:moveTo>
                        <a:pt x="292" y="839"/>
                      </a:moveTo>
                      <a:cubicBezTo>
                        <a:pt x="117" y="788"/>
                        <a:pt x="22" y="679"/>
                        <a:pt x="175" y="422"/>
                      </a:cubicBezTo>
                      <a:cubicBezTo>
                        <a:pt x="328" y="165"/>
                        <a:pt x="537" y="0"/>
                        <a:pt x="734" y="1"/>
                      </a:cubicBezTo>
                      <a:cubicBezTo>
                        <a:pt x="931" y="2"/>
                        <a:pt x="1129" y="187"/>
                        <a:pt x="1224" y="470"/>
                      </a:cubicBezTo>
                      <a:cubicBezTo>
                        <a:pt x="1319" y="753"/>
                        <a:pt x="1366" y="1428"/>
                        <a:pt x="1293" y="1703"/>
                      </a:cubicBezTo>
                      <a:cubicBezTo>
                        <a:pt x="1220" y="1978"/>
                        <a:pt x="962" y="2104"/>
                        <a:pt x="770" y="2133"/>
                      </a:cubicBezTo>
                      <a:cubicBezTo>
                        <a:pt x="578" y="2162"/>
                        <a:pt x="246" y="2049"/>
                        <a:pt x="137" y="1872"/>
                      </a:cubicBezTo>
                      <a:cubicBezTo>
                        <a:pt x="28" y="1695"/>
                        <a:pt x="0" y="1248"/>
                        <a:pt x="14" y="1124"/>
                      </a:cubicBezTo>
                      <a:cubicBezTo>
                        <a:pt x="28" y="1000"/>
                        <a:pt x="22" y="759"/>
                        <a:pt x="248" y="854"/>
                      </a:cubicBezTo>
                      <a:cubicBezTo>
                        <a:pt x="474" y="949"/>
                        <a:pt x="358" y="1044"/>
                        <a:pt x="445" y="1102"/>
                      </a:cubicBezTo>
                      <a:cubicBezTo>
                        <a:pt x="532" y="1160"/>
                        <a:pt x="948" y="1203"/>
                        <a:pt x="1021" y="1065"/>
                      </a:cubicBezTo>
                      <a:cubicBezTo>
                        <a:pt x="1094" y="927"/>
                        <a:pt x="1057" y="796"/>
                        <a:pt x="1006" y="737"/>
                      </a:cubicBezTo>
                      <a:cubicBezTo>
                        <a:pt x="955" y="678"/>
                        <a:pt x="792" y="656"/>
                        <a:pt x="649" y="664"/>
                      </a:cubicBezTo>
                      <a:cubicBezTo>
                        <a:pt x="506" y="672"/>
                        <a:pt x="467" y="890"/>
                        <a:pt x="292" y="839"/>
                      </a:cubicBezTo>
                      <a:close/>
                    </a:path>
                  </a:pathLst>
                </a:custGeom>
                <a:gradFill rotWithShape="1">
                  <a:gsLst>
                    <a:gs pos="0">
                      <a:srgbClr val="FFB547"/>
                    </a:gs>
                    <a:gs pos="100000">
                      <a:srgbClr val="FFB950"/>
                    </a:gs>
                  </a:gsLst>
                  <a:path path="rect">
                    <a:fillToRect l="50000" t="50000" r="50000" b="50000"/>
                  </a:path>
                </a:gradFill>
                <a:ln w="3175">
                  <a:solidFill>
                    <a:srgbClr val="6C2C00"/>
                  </a:solidFill>
                  <a:round/>
                  <a:headEnd/>
                  <a:tailEnd/>
                </a:ln>
              </p:spPr>
              <p:txBody>
                <a:bodyPr wrap="none" anchor="ctr">
                  <a:prstTxWarp prst="textNoShape">
                    <a:avLst/>
                  </a:prstTxWarp>
                </a:bodyPr>
                <a:lstStyle/>
                <a:p>
                  <a:endParaRPr lang="en-US"/>
                </a:p>
              </p:txBody>
            </p:sp>
            <p:sp>
              <p:nvSpPr>
                <p:cNvPr id="273236" name="Oval 80"/>
                <p:cNvSpPr>
                  <a:spLocks noChangeAspect="1" noChangeArrowheads="1"/>
                </p:cNvSpPr>
                <p:nvPr/>
              </p:nvSpPr>
              <p:spPr bwMode="auto">
                <a:xfrm rot="5400000" flipH="1">
                  <a:off x="1899" y="1967"/>
                  <a:ext cx="179" cy="224"/>
                </a:xfrm>
                <a:prstGeom prst="ellipse">
                  <a:avLst/>
                </a:prstGeom>
                <a:gradFill rotWithShape="1">
                  <a:gsLst>
                    <a:gs pos="0">
                      <a:srgbClr val="FFF4E3"/>
                    </a:gs>
                    <a:gs pos="100000">
                      <a:srgbClr val="FFEBC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237" name="Oval 81"/>
                <p:cNvSpPr>
                  <a:spLocks noChangeAspect="1" noChangeArrowheads="1"/>
                </p:cNvSpPr>
                <p:nvPr/>
              </p:nvSpPr>
              <p:spPr bwMode="auto">
                <a:xfrm flipH="1">
                  <a:off x="1902" y="1828"/>
                  <a:ext cx="169" cy="129"/>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238" name="Oval 82"/>
                <p:cNvSpPr>
                  <a:spLocks noChangeAspect="1" noChangeArrowheads="1"/>
                </p:cNvSpPr>
                <p:nvPr/>
              </p:nvSpPr>
              <p:spPr bwMode="auto">
                <a:xfrm rot="20616313" flipH="1">
                  <a:off x="2023" y="1960"/>
                  <a:ext cx="76" cy="53"/>
                </a:xfrm>
                <a:prstGeom prst="ellipse">
                  <a:avLst/>
                </a:prstGeom>
                <a:gradFill rotWithShape="1">
                  <a:gsLst>
                    <a:gs pos="0">
                      <a:srgbClr val="950000"/>
                    </a:gs>
                    <a:gs pos="100000">
                      <a:srgbClr val="FF0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239" name="Oval 83"/>
                <p:cNvSpPr>
                  <a:spLocks noChangeAspect="1" noChangeArrowheads="1"/>
                </p:cNvSpPr>
                <p:nvPr/>
              </p:nvSpPr>
              <p:spPr bwMode="auto">
                <a:xfrm rot="20616313" flipH="1">
                  <a:off x="2013" y="1920"/>
                  <a:ext cx="76" cy="53"/>
                </a:xfrm>
                <a:prstGeom prst="ellipse">
                  <a:avLst/>
                </a:prstGeom>
                <a:gradFill rotWithShape="1">
                  <a:gsLst>
                    <a:gs pos="0">
                      <a:srgbClr val="950000"/>
                    </a:gs>
                    <a:gs pos="100000">
                      <a:srgbClr val="FF0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240" name="Text Box 84"/>
                <p:cNvSpPr txBox="1">
                  <a:spLocks noChangeAspect="1" noChangeArrowheads="1"/>
                </p:cNvSpPr>
                <p:nvPr/>
              </p:nvSpPr>
              <p:spPr bwMode="auto">
                <a:xfrm flipH="1">
                  <a:off x="1862" y="1818"/>
                  <a:ext cx="254" cy="14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DDFD69"/>
                      </a:solidFill>
                      <a:ea typeface="Arial" charset="0"/>
                      <a:cs typeface="Arial" charset="0"/>
                    </a:rPr>
                    <a:t>N</a:t>
                  </a:r>
                </a:p>
              </p:txBody>
            </p:sp>
            <p:sp>
              <p:nvSpPr>
                <p:cNvPr id="273241" name="Oval 85"/>
                <p:cNvSpPr>
                  <a:spLocks noChangeAspect="1" noChangeArrowheads="1"/>
                </p:cNvSpPr>
                <p:nvPr/>
              </p:nvSpPr>
              <p:spPr bwMode="auto">
                <a:xfrm flipH="1">
                  <a:off x="1942" y="2134"/>
                  <a:ext cx="96" cy="29"/>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242" name="Oval 86"/>
                <p:cNvSpPr>
                  <a:spLocks noChangeAspect="1" noChangeArrowheads="1"/>
                </p:cNvSpPr>
                <p:nvPr/>
              </p:nvSpPr>
              <p:spPr bwMode="auto">
                <a:xfrm rot="19728902" flipH="1">
                  <a:off x="1925" y="1844"/>
                  <a:ext cx="57" cy="17"/>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grpSp>
          <p:sp>
            <p:nvSpPr>
              <p:cNvPr id="273234" name="Text Box 87"/>
              <p:cNvSpPr txBox="1">
                <a:spLocks noChangeAspect="1" noChangeArrowheads="1"/>
              </p:cNvSpPr>
              <p:nvPr/>
            </p:nvSpPr>
            <p:spPr bwMode="auto">
              <a:xfrm flipH="1">
                <a:off x="1374" y="1845"/>
                <a:ext cx="310" cy="15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1000" b="1">
                    <a:solidFill>
                      <a:srgbClr val="DE6F00"/>
                    </a:solidFill>
                    <a:ea typeface="Arial" charset="0"/>
                    <a:cs typeface="Arial" charset="0"/>
                  </a:rPr>
                  <a:t>C</a:t>
                </a:r>
              </a:p>
            </p:txBody>
          </p:sp>
        </p:grpSp>
      </p:grpSp>
      <p:sp>
        <p:nvSpPr>
          <p:cNvPr id="161809" name="Oval 88"/>
          <p:cNvSpPr>
            <a:spLocks noChangeArrowheads="1"/>
          </p:cNvSpPr>
          <p:nvPr/>
        </p:nvSpPr>
        <p:spPr bwMode="auto">
          <a:xfrm>
            <a:off x="2925763" y="2824163"/>
            <a:ext cx="415925" cy="203200"/>
          </a:xfrm>
          <a:prstGeom prst="ellipse">
            <a:avLst/>
          </a:prstGeom>
          <a:gradFill rotWithShape="1">
            <a:gsLst>
              <a:gs pos="0">
                <a:srgbClr val="FF3300"/>
              </a:gs>
              <a:gs pos="50000">
                <a:srgbClr val="DDDDDD"/>
              </a:gs>
              <a:gs pos="100000">
                <a:srgbClr val="FF3300"/>
              </a:gs>
            </a:gsLst>
            <a:lin ang="5400000" scaled="1"/>
          </a:gradFill>
          <a:ln w="12700">
            <a:solidFill>
              <a:srgbClr val="FF0000"/>
            </a:solidFill>
            <a:round/>
            <a:headEnd/>
            <a:tailEnd/>
          </a:ln>
        </p:spPr>
        <p:txBody>
          <a:bodyPr wrap="none" anchor="ctr">
            <a:prstTxWarp prst="textNoShape">
              <a:avLst/>
            </a:prstTxWarp>
          </a:bodyPr>
          <a:lstStyle/>
          <a:p>
            <a:pPr algn="ctr"/>
            <a:r>
              <a:rPr lang="en-US" sz="1000" b="1">
                <a:latin typeface="Arial Narrow" charset="0"/>
                <a:ea typeface="Arial" charset="0"/>
                <a:cs typeface="Arial" charset="0"/>
              </a:rPr>
              <a:t>HSP90</a:t>
            </a:r>
          </a:p>
        </p:txBody>
      </p:sp>
      <p:sp>
        <p:nvSpPr>
          <p:cNvPr id="161810" name="AutoShape 89"/>
          <p:cNvSpPr>
            <a:spLocks noChangeArrowheads="1"/>
          </p:cNvSpPr>
          <p:nvPr/>
        </p:nvSpPr>
        <p:spPr bwMode="auto">
          <a:xfrm>
            <a:off x="3451225" y="3341688"/>
            <a:ext cx="936625" cy="125412"/>
          </a:xfrm>
          <a:prstGeom prst="roundRect">
            <a:avLst>
              <a:gd name="adj" fmla="val 50000"/>
            </a:avLst>
          </a:prstGeom>
          <a:noFill/>
          <a:ln w="9525">
            <a:solidFill>
              <a:srgbClr val="89FFFF"/>
            </a:solidFill>
            <a:round/>
            <a:headEnd/>
            <a:tailEnd/>
          </a:ln>
        </p:spPr>
        <p:txBody>
          <a:bodyPr wrap="none" anchor="ctr">
            <a:prstTxWarp prst="textNoShape">
              <a:avLst/>
            </a:prstTxWarp>
          </a:bodyPr>
          <a:lstStyle/>
          <a:p>
            <a:pPr algn="ctr"/>
            <a:r>
              <a:rPr lang="en-US" sz="800" b="1">
                <a:solidFill>
                  <a:srgbClr val="6C7D77"/>
                </a:solidFill>
                <a:ea typeface="Arial" charset="0"/>
                <a:cs typeface="Arial" charset="0"/>
              </a:rPr>
              <a:t>kinase inactive</a:t>
            </a:r>
          </a:p>
        </p:txBody>
      </p:sp>
      <p:sp>
        <p:nvSpPr>
          <p:cNvPr id="161811" name="AutoShape 90"/>
          <p:cNvSpPr>
            <a:spLocks noChangeArrowheads="1"/>
          </p:cNvSpPr>
          <p:nvPr/>
        </p:nvSpPr>
        <p:spPr bwMode="auto">
          <a:xfrm>
            <a:off x="4605338" y="461963"/>
            <a:ext cx="4394200" cy="3087687"/>
          </a:xfrm>
          <a:prstGeom prst="roundRect">
            <a:avLst>
              <a:gd name="adj" fmla="val 9532"/>
            </a:avLst>
          </a:prstGeom>
          <a:solidFill>
            <a:srgbClr val="EEEEEE"/>
          </a:solidFill>
          <a:ln w="3175">
            <a:solidFill>
              <a:srgbClr val="89FFFF"/>
            </a:solidFill>
            <a:round/>
            <a:headEnd/>
            <a:tailEnd/>
          </a:ln>
        </p:spPr>
        <p:txBody>
          <a:bodyPr wrap="none" anchor="ctr">
            <a:prstTxWarp prst="textNoShape">
              <a:avLst/>
            </a:prstTxWarp>
          </a:bodyPr>
          <a:lstStyle/>
          <a:p>
            <a:endParaRPr lang="en-US"/>
          </a:p>
        </p:txBody>
      </p:sp>
      <p:sp>
        <p:nvSpPr>
          <p:cNvPr id="161812" name="Oval 91"/>
          <p:cNvSpPr>
            <a:spLocks noChangeAspect="1" noChangeArrowheads="1"/>
          </p:cNvSpPr>
          <p:nvPr/>
        </p:nvSpPr>
        <p:spPr bwMode="auto">
          <a:xfrm>
            <a:off x="4657725" y="511175"/>
            <a:ext cx="374650" cy="369888"/>
          </a:xfrm>
          <a:prstGeom prst="ellipse">
            <a:avLst/>
          </a:prstGeom>
          <a:solidFill>
            <a:srgbClr val="6C7D77"/>
          </a:solidFill>
          <a:ln w="9525">
            <a:noFill/>
            <a:round/>
            <a:headEnd/>
            <a:tailEnd/>
          </a:ln>
        </p:spPr>
        <p:txBody>
          <a:bodyPr wrap="none" anchor="ctr">
            <a:prstTxWarp prst="textNoShape">
              <a:avLst/>
            </a:prstTxWarp>
          </a:bodyPr>
          <a:lstStyle/>
          <a:p>
            <a:pPr algn="ctr"/>
            <a:r>
              <a:rPr lang="en-US" b="1">
                <a:solidFill>
                  <a:srgbClr val="FFFF00"/>
                </a:solidFill>
                <a:ea typeface="Arial" charset="0"/>
                <a:cs typeface="Arial" charset="0"/>
              </a:rPr>
              <a:t>2</a:t>
            </a:r>
          </a:p>
        </p:txBody>
      </p:sp>
      <p:sp>
        <p:nvSpPr>
          <p:cNvPr id="161813" name="AutoShape 92"/>
          <p:cNvSpPr>
            <a:spLocks noChangeArrowheads="1"/>
          </p:cNvSpPr>
          <p:nvPr/>
        </p:nvSpPr>
        <p:spPr bwMode="auto">
          <a:xfrm>
            <a:off x="5097463" y="511175"/>
            <a:ext cx="2027237" cy="180975"/>
          </a:xfrm>
          <a:prstGeom prst="roundRect">
            <a:avLst>
              <a:gd name="adj" fmla="val 50000"/>
            </a:avLst>
          </a:prstGeom>
          <a:solidFill>
            <a:srgbClr val="6C7D77"/>
          </a:solidFill>
          <a:ln w="9525">
            <a:noFill/>
            <a:round/>
            <a:headEnd/>
            <a:tailEnd/>
          </a:ln>
        </p:spPr>
        <p:txBody>
          <a:bodyPr wrap="none" anchor="ctr">
            <a:prstTxWarp prst="textNoShape">
              <a:avLst/>
            </a:prstTxWarp>
          </a:bodyPr>
          <a:lstStyle/>
          <a:p>
            <a:pPr algn="ctr"/>
            <a:r>
              <a:rPr lang="en-US" sz="800" b="1">
                <a:solidFill>
                  <a:srgbClr val="FFFF00"/>
                </a:solidFill>
                <a:ea typeface="Arial" charset="0"/>
                <a:cs typeface="Arial" charset="0"/>
              </a:rPr>
              <a:t>predimer extended, symmetric, inactive</a:t>
            </a:r>
          </a:p>
        </p:txBody>
      </p:sp>
      <p:sp>
        <p:nvSpPr>
          <p:cNvPr id="161814" name="Oval 93"/>
          <p:cNvSpPr>
            <a:spLocks noChangeArrowheads="1"/>
          </p:cNvSpPr>
          <p:nvPr/>
        </p:nvSpPr>
        <p:spPr bwMode="auto">
          <a:xfrm>
            <a:off x="5427663" y="1050925"/>
            <a:ext cx="263525" cy="339725"/>
          </a:xfrm>
          <a:prstGeom prst="ellipse">
            <a:avLst/>
          </a:prstGeom>
          <a:gradFill rotWithShape="1">
            <a:gsLst>
              <a:gs pos="0">
                <a:srgbClr val="BEBA00"/>
              </a:gs>
              <a:gs pos="100000">
                <a:srgbClr val="FFFF66"/>
              </a:gs>
            </a:gsLst>
            <a:lin ang="0" scaled="1"/>
          </a:gradFill>
          <a:ln w="12700">
            <a:solidFill>
              <a:schemeClr val="tx1"/>
            </a:solidFill>
            <a:round/>
            <a:headEnd/>
            <a:tailEnd/>
          </a:ln>
        </p:spPr>
        <p:txBody>
          <a:bodyPr wrap="none" anchor="ctr">
            <a:prstTxWarp prst="textNoShape">
              <a:avLst/>
            </a:prstTxWarp>
          </a:bodyPr>
          <a:lstStyle/>
          <a:p>
            <a:pPr algn="ctr"/>
            <a:r>
              <a:rPr lang="en-US" sz="900" b="1">
                <a:solidFill>
                  <a:srgbClr val="990000"/>
                </a:solidFill>
                <a:ea typeface="Arial" charset="0"/>
                <a:cs typeface="Arial" charset="0"/>
              </a:rPr>
              <a:t>Nrg</a:t>
            </a:r>
          </a:p>
        </p:txBody>
      </p:sp>
      <p:grpSp>
        <p:nvGrpSpPr>
          <p:cNvPr id="10" name="Group 94"/>
          <p:cNvGrpSpPr>
            <a:grpSpLocks noChangeAspect="1"/>
          </p:cNvGrpSpPr>
          <p:nvPr/>
        </p:nvGrpSpPr>
        <p:grpSpPr bwMode="auto">
          <a:xfrm>
            <a:off x="6762750" y="2005013"/>
            <a:ext cx="141288" cy="703262"/>
            <a:chOff x="1356" y="1115"/>
            <a:chExt cx="99" cy="492"/>
          </a:xfrm>
        </p:grpSpPr>
        <p:sp>
          <p:nvSpPr>
            <p:cNvPr id="273228" name="Freeform 95"/>
            <p:cNvSpPr>
              <a:spLocks noChangeAspect="1"/>
            </p:cNvSpPr>
            <p:nvPr/>
          </p:nvSpPr>
          <p:spPr bwMode="auto">
            <a:xfrm flipH="1">
              <a:off x="1396" y="1398"/>
              <a:ext cx="47" cy="209"/>
            </a:xfrm>
            <a:custGeom>
              <a:avLst/>
              <a:gdLst>
                <a:gd name="T0" fmla="*/ 2 w 128"/>
                <a:gd name="T1" fmla="*/ 0 h 574"/>
                <a:gd name="T2" fmla="*/ 1 w 128"/>
                <a:gd name="T3" fmla="*/ 3 h 574"/>
                <a:gd name="T4" fmla="*/ 2 w 128"/>
                <a:gd name="T5" fmla="*/ 6 h 574"/>
                <a:gd name="T6" fmla="*/ 0 w 128"/>
                <a:gd name="T7" fmla="*/ 10 h 574"/>
                <a:gd name="T8" fmla="*/ 0 60000 65536"/>
                <a:gd name="T9" fmla="*/ 0 60000 65536"/>
                <a:gd name="T10" fmla="*/ 0 60000 65536"/>
                <a:gd name="T11" fmla="*/ 0 60000 65536"/>
                <a:gd name="T12" fmla="*/ 0 w 128"/>
                <a:gd name="T13" fmla="*/ 0 h 574"/>
                <a:gd name="T14" fmla="*/ 128 w 128"/>
                <a:gd name="T15" fmla="*/ 574 h 574"/>
              </a:gdLst>
              <a:ahLst/>
              <a:cxnLst>
                <a:cxn ang="T8">
                  <a:pos x="T0" y="T1"/>
                </a:cxn>
                <a:cxn ang="T9">
                  <a:pos x="T2" y="T3"/>
                </a:cxn>
                <a:cxn ang="T10">
                  <a:pos x="T4" y="T5"/>
                </a:cxn>
                <a:cxn ang="T11">
                  <a:pos x="T6" y="T7"/>
                </a:cxn>
              </a:cxnLst>
              <a:rect l="T12" t="T13" r="T14" b="T15"/>
              <a:pathLst>
                <a:path w="128" h="574">
                  <a:moveTo>
                    <a:pt x="104" y="0"/>
                  </a:moveTo>
                  <a:cubicBezTo>
                    <a:pt x="101" y="29"/>
                    <a:pt x="85" y="120"/>
                    <a:pt x="87" y="177"/>
                  </a:cubicBezTo>
                  <a:cubicBezTo>
                    <a:pt x="89" y="234"/>
                    <a:pt x="128" y="274"/>
                    <a:pt x="114" y="340"/>
                  </a:cubicBezTo>
                  <a:cubicBezTo>
                    <a:pt x="100" y="406"/>
                    <a:pt x="24" y="525"/>
                    <a:pt x="0" y="574"/>
                  </a:cubicBezTo>
                </a:path>
              </a:pathLst>
            </a:custGeom>
            <a:noFill/>
            <a:ln w="38100">
              <a:solidFill>
                <a:srgbClr val="6C2C00"/>
              </a:solidFill>
              <a:round/>
              <a:headEnd/>
              <a:tailEnd/>
            </a:ln>
          </p:spPr>
          <p:txBody>
            <a:bodyPr>
              <a:prstTxWarp prst="textNoShape">
                <a:avLst/>
              </a:prstTxWarp>
            </a:bodyPr>
            <a:lstStyle/>
            <a:p>
              <a:endParaRPr lang="en-US"/>
            </a:p>
          </p:txBody>
        </p:sp>
        <p:sp>
          <p:nvSpPr>
            <p:cNvPr id="273229" name="AutoShape 96"/>
            <p:cNvSpPr>
              <a:spLocks noChangeAspect="1" noChangeArrowheads="1"/>
            </p:cNvSpPr>
            <p:nvPr/>
          </p:nvSpPr>
          <p:spPr bwMode="auto">
            <a:xfrm>
              <a:off x="1356" y="1196"/>
              <a:ext cx="99" cy="224"/>
            </a:xfrm>
            <a:prstGeom prst="can">
              <a:avLst>
                <a:gd name="adj" fmla="val 16090"/>
              </a:avLst>
            </a:prstGeom>
            <a:gradFill rotWithShape="1">
              <a:gsLst>
                <a:gs pos="0">
                  <a:srgbClr val="D1C39F"/>
                </a:gs>
                <a:gs pos="17500">
                  <a:srgbClr val="F0EBD5"/>
                </a:gs>
                <a:gs pos="50000">
                  <a:srgbClr val="FFEFD1"/>
                </a:gs>
                <a:gs pos="82500">
                  <a:srgbClr val="F0EBD5"/>
                </a:gs>
                <a:gs pos="100000">
                  <a:srgbClr val="D1C39F"/>
                </a:gs>
              </a:gsLst>
              <a:lin ang="0" scaled="1"/>
            </a:gradFill>
            <a:ln w="12700">
              <a:solidFill>
                <a:schemeClr val="bg2"/>
              </a:solidFill>
              <a:round/>
              <a:headEnd/>
              <a:tailEnd/>
            </a:ln>
          </p:spPr>
          <p:txBody>
            <a:bodyPr wrap="none" rIns="100584" anchor="ctr" anchorCtr="1">
              <a:prstTxWarp prst="textNoShape">
                <a:avLst/>
              </a:prstTxWarp>
            </a:bodyPr>
            <a:lstStyle/>
            <a:p>
              <a:pPr algn="ctr">
                <a:spcBef>
                  <a:spcPct val="50000"/>
                </a:spcBef>
              </a:pPr>
              <a:r>
                <a:rPr lang="en-US" sz="800" b="1">
                  <a:solidFill>
                    <a:schemeClr val="bg2"/>
                  </a:solidFill>
                  <a:ea typeface="Arial" charset="0"/>
                  <a:cs typeface="Arial" charset="0"/>
                </a:rPr>
                <a:t>TM</a:t>
              </a:r>
            </a:p>
          </p:txBody>
        </p:sp>
        <p:sp>
          <p:nvSpPr>
            <p:cNvPr id="273230" name="Freeform 97"/>
            <p:cNvSpPr>
              <a:spLocks noChangeAspect="1"/>
            </p:cNvSpPr>
            <p:nvPr/>
          </p:nvSpPr>
          <p:spPr bwMode="auto">
            <a:xfrm>
              <a:off x="1405" y="1115"/>
              <a:ext cx="24" cy="91"/>
            </a:xfrm>
            <a:custGeom>
              <a:avLst/>
              <a:gdLst>
                <a:gd name="T0" fmla="*/ 0 w 1"/>
                <a:gd name="T1" fmla="*/ 0 h 152"/>
                <a:gd name="T2" fmla="*/ 0 w 1"/>
                <a:gd name="T3" fmla="*/ 19 h 152"/>
                <a:gd name="T4" fmla="*/ 0 60000 65536"/>
                <a:gd name="T5" fmla="*/ 0 60000 65536"/>
                <a:gd name="T6" fmla="*/ 0 w 1"/>
                <a:gd name="T7" fmla="*/ 0 h 152"/>
                <a:gd name="T8" fmla="*/ 1 w 1"/>
                <a:gd name="T9" fmla="*/ 152 h 152"/>
              </a:gdLst>
              <a:ahLst/>
              <a:cxnLst>
                <a:cxn ang="T4">
                  <a:pos x="T0" y="T1"/>
                </a:cxn>
                <a:cxn ang="T5">
                  <a:pos x="T2" y="T3"/>
                </a:cxn>
              </a:cxnLst>
              <a:rect l="T6" t="T7" r="T8" b="T9"/>
              <a:pathLst>
                <a:path w="1" h="152">
                  <a:moveTo>
                    <a:pt x="0" y="0"/>
                  </a:moveTo>
                  <a:cubicBezTo>
                    <a:pt x="0" y="63"/>
                    <a:pt x="0" y="127"/>
                    <a:pt x="0" y="152"/>
                  </a:cubicBezTo>
                </a:path>
              </a:pathLst>
            </a:custGeom>
            <a:noFill/>
            <a:ln w="38100">
              <a:solidFill>
                <a:srgbClr val="6C2C00"/>
              </a:solidFill>
              <a:round/>
              <a:headEnd/>
              <a:tailEnd/>
            </a:ln>
          </p:spPr>
          <p:txBody>
            <a:bodyPr rot="10800000" vert="eaVert" wrap="none" anchor="ctr">
              <a:prstTxWarp prst="textNoShape">
                <a:avLst/>
              </a:prstTxWarp>
            </a:bodyPr>
            <a:lstStyle/>
            <a:p>
              <a:endParaRPr lang="en-US"/>
            </a:p>
          </p:txBody>
        </p:sp>
      </p:grpSp>
      <p:grpSp>
        <p:nvGrpSpPr>
          <p:cNvPr id="11" name="Group 98"/>
          <p:cNvGrpSpPr>
            <a:grpSpLocks/>
          </p:cNvGrpSpPr>
          <p:nvPr/>
        </p:nvGrpSpPr>
        <p:grpSpPr bwMode="auto">
          <a:xfrm>
            <a:off x="6396038" y="838200"/>
            <a:ext cx="1163637" cy="1212850"/>
            <a:chOff x="2661" y="529"/>
            <a:chExt cx="733" cy="764"/>
          </a:xfrm>
        </p:grpSpPr>
        <p:sp>
          <p:nvSpPr>
            <p:cNvPr id="273202" name="Freeform 99"/>
            <p:cNvSpPr>
              <a:spLocks noChangeAspect="1"/>
            </p:cNvSpPr>
            <p:nvPr/>
          </p:nvSpPr>
          <p:spPr bwMode="auto">
            <a:xfrm flipH="1">
              <a:off x="2778" y="529"/>
              <a:ext cx="566" cy="764"/>
            </a:xfrm>
            <a:custGeom>
              <a:avLst/>
              <a:gdLst>
                <a:gd name="T0" fmla="*/ 0 w 2002"/>
                <a:gd name="T1" fmla="*/ 5 h 2703"/>
                <a:gd name="T2" fmla="*/ 1 w 2002"/>
                <a:gd name="T3" fmla="*/ 2 h 2703"/>
                <a:gd name="T4" fmla="*/ 4 w 2002"/>
                <a:gd name="T5" fmla="*/ 0 h 2703"/>
                <a:gd name="T6" fmla="*/ 5 w 2002"/>
                <a:gd name="T7" fmla="*/ 1 h 2703"/>
                <a:gd name="T8" fmla="*/ 7 w 2002"/>
                <a:gd name="T9" fmla="*/ 0 h 2703"/>
                <a:gd name="T10" fmla="*/ 7 w 2002"/>
                <a:gd name="T11" fmla="*/ 1 h 2703"/>
                <a:gd name="T12" fmla="*/ 9 w 2002"/>
                <a:gd name="T13" fmla="*/ 0 h 2703"/>
                <a:gd name="T14" fmla="*/ 10 w 2002"/>
                <a:gd name="T15" fmla="*/ 1 h 2703"/>
                <a:gd name="T16" fmla="*/ 10 w 2002"/>
                <a:gd name="T17" fmla="*/ 3 h 2703"/>
                <a:gd name="T18" fmla="*/ 13 w 2002"/>
                <a:gd name="T19" fmla="*/ 4 h 2703"/>
                <a:gd name="T20" fmla="*/ 10 w 2002"/>
                <a:gd name="T21" fmla="*/ 5 h 2703"/>
                <a:gd name="T22" fmla="*/ 10 w 2002"/>
                <a:gd name="T23" fmla="*/ 8 h 2703"/>
                <a:gd name="T24" fmla="*/ 8 w 2002"/>
                <a:gd name="T25" fmla="*/ 8 h 2703"/>
                <a:gd name="T26" fmla="*/ 8 w 2002"/>
                <a:gd name="T27" fmla="*/ 9 h 2703"/>
                <a:gd name="T28" fmla="*/ 7 w 2002"/>
                <a:gd name="T29" fmla="*/ 9 h 2703"/>
                <a:gd name="T30" fmla="*/ 6 w 2002"/>
                <a:gd name="T31" fmla="*/ 10 h 2703"/>
                <a:gd name="T32" fmla="*/ 5 w 2002"/>
                <a:gd name="T33" fmla="*/ 10 h 2703"/>
                <a:gd name="T34" fmla="*/ 5 w 2002"/>
                <a:gd name="T35" fmla="*/ 10 h 2703"/>
                <a:gd name="T36" fmla="*/ 6 w 2002"/>
                <a:gd name="T37" fmla="*/ 10 h 2703"/>
                <a:gd name="T38" fmla="*/ 9 w 2002"/>
                <a:gd name="T39" fmla="*/ 13 h 2703"/>
                <a:gd name="T40" fmla="*/ 10 w 2002"/>
                <a:gd name="T41" fmla="*/ 12 h 2703"/>
                <a:gd name="T42" fmla="*/ 10 w 2002"/>
                <a:gd name="T43" fmla="*/ 14 h 2703"/>
                <a:gd name="T44" fmla="*/ 10 w 2002"/>
                <a:gd name="T45" fmla="*/ 17 h 2703"/>
                <a:gd name="T46" fmla="*/ 8 w 2002"/>
                <a:gd name="T47" fmla="*/ 16 h 2703"/>
                <a:gd name="T48" fmla="*/ 4 w 2002"/>
                <a:gd name="T49" fmla="*/ 13 h 2703"/>
                <a:gd name="T50" fmla="*/ 4 w 2002"/>
                <a:gd name="T51" fmla="*/ 11 h 2703"/>
                <a:gd name="T52" fmla="*/ 3 w 2002"/>
                <a:gd name="T53" fmla="*/ 10 h 2703"/>
                <a:gd name="T54" fmla="*/ 1 w 2002"/>
                <a:gd name="T55" fmla="*/ 9 h 2703"/>
                <a:gd name="T56" fmla="*/ 2 w 2002"/>
                <a:gd name="T57" fmla="*/ 7 h 2703"/>
                <a:gd name="T58" fmla="*/ 5 w 2002"/>
                <a:gd name="T59" fmla="*/ 6 h 2703"/>
                <a:gd name="T60" fmla="*/ 7 w 2002"/>
                <a:gd name="T61" fmla="*/ 8 h 2703"/>
                <a:gd name="T62" fmla="*/ 7 w 2002"/>
                <a:gd name="T63" fmla="*/ 8 h 2703"/>
                <a:gd name="T64" fmla="*/ 7 w 2002"/>
                <a:gd name="T65" fmla="*/ 8 h 2703"/>
                <a:gd name="T66" fmla="*/ 7 w 2002"/>
                <a:gd name="T67" fmla="*/ 7 h 2703"/>
                <a:gd name="T68" fmla="*/ 7 w 2002"/>
                <a:gd name="T69" fmla="*/ 2 h 2703"/>
                <a:gd name="T70" fmla="*/ 7 w 2002"/>
                <a:gd name="T71" fmla="*/ 1 h 2703"/>
                <a:gd name="T72" fmla="*/ 6 w 2002"/>
                <a:gd name="T73" fmla="*/ 2 h 2703"/>
                <a:gd name="T74" fmla="*/ 6 w 2002"/>
                <a:gd name="T75" fmla="*/ 3 h 2703"/>
                <a:gd name="T76" fmla="*/ 3 w 2002"/>
                <a:gd name="T77" fmla="*/ 6 h 2703"/>
                <a:gd name="T78" fmla="*/ 0 w 2002"/>
                <a:gd name="T79" fmla="*/ 5 h 270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02"/>
                <a:gd name="T121" fmla="*/ 0 h 2703"/>
                <a:gd name="T122" fmla="*/ 2002 w 2002"/>
                <a:gd name="T123" fmla="*/ 2703 h 270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02" h="2703">
                  <a:moveTo>
                    <a:pt x="10" y="702"/>
                  </a:moveTo>
                  <a:cubicBezTo>
                    <a:pt x="0" y="550"/>
                    <a:pt x="121" y="464"/>
                    <a:pt x="242" y="313"/>
                  </a:cubicBezTo>
                  <a:cubicBezTo>
                    <a:pt x="363" y="162"/>
                    <a:pt x="484" y="81"/>
                    <a:pt x="586" y="65"/>
                  </a:cubicBezTo>
                  <a:cubicBezTo>
                    <a:pt x="688" y="49"/>
                    <a:pt x="778" y="40"/>
                    <a:pt x="844" y="106"/>
                  </a:cubicBezTo>
                  <a:cubicBezTo>
                    <a:pt x="910" y="172"/>
                    <a:pt x="942" y="66"/>
                    <a:pt x="1015" y="60"/>
                  </a:cubicBezTo>
                  <a:cubicBezTo>
                    <a:pt x="1088" y="54"/>
                    <a:pt x="1107" y="141"/>
                    <a:pt x="1142" y="91"/>
                  </a:cubicBezTo>
                  <a:cubicBezTo>
                    <a:pt x="1177" y="41"/>
                    <a:pt x="1223" y="0"/>
                    <a:pt x="1354" y="0"/>
                  </a:cubicBezTo>
                  <a:cubicBezTo>
                    <a:pt x="1485" y="0"/>
                    <a:pt x="1561" y="73"/>
                    <a:pt x="1576" y="177"/>
                  </a:cubicBezTo>
                  <a:cubicBezTo>
                    <a:pt x="1591" y="281"/>
                    <a:pt x="1591" y="419"/>
                    <a:pt x="1596" y="525"/>
                  </a:cubicBezTo>
                  <a:cubicBezTo>
                    <a:pt x="1601" y="631"/>
                    <a:pt x="2002" y="565"/>
                    <a:pt x="1996" y="646"/>
                  </a:cubicBezTo>
                  <a:cubicBezTo>
                    <a:pt x="1990" y="727"/>
                    <a:pt x="1606" y="652"/>
                    <a:pt x="1606" y="778"/>
                  </a:cubicBezTo>
                  <a:cubicBezTo>
                    <a:pt x="1606" y="904"/>
                    <a:pt x="1622" y="1126"/>
                    <a:pt x="1541" y="1197"/>
                  </a:cubicBezTo>
                  <a:cubicBezTo>
                    <a:pt x="1460" y="1268"/>
                    <a:pt x="1389" y="1263"/>
                    <a:pt x="1334" y="1258"/>
                  </a:cubicBezTo>
                  <a:cubicBezTo>
                    <a:pt x="1279" y="1253"/>
                    <a:pt x="1283" y="1338"/>
                    <a:pt x="1220" y="1360"/>
                  </a:cubicBezTo>
                  <a:cubicBezTo>
                    <a:pt x="1157" y="1382"/>
                    <a:pt x="1090" y="1364"/>
                    <a:pt x="1065" y="1408"/>
                  </a:cubicBezTo>
                  <a:cubicBezTo>
                    <a:pt x="1040" y="1452"/>
                    <a:pt x="1021" y="1469"/>
                    <a:pt x="951" y="1516"/>
                  </a:cubicBezTo>
                  <a:cubicBezTo>
                    <a:pt x="881" y="1563"/>
                    <a:pt x="748" y="1578"/>
                    <a:pt x="698" y="1588"/>
                  </a:cubicBezTo>
                  <a:cubicBezTo>
                    <a:pt x="648" y="1598"/>
                    <a:pt x="660" y="1648"/>
                    <a:pt x="714" y="1639"/>
                  </a:cubicBezTo>
                  <a:cubicBezTo>
                    <a:pt x="768" y="1630"/>
                    <a:pt x="867" y="1535"/>
                    <a:pt x="990" y="1627"/>
                  </a:cubicBezTo>
                  <a:cubicBezTo>
                    <a:pt x="1113" y="1719"/>
                    <a:pt x="1319" y="1926"/>
                    <a:pt x="1389" y="1990"/>
                  </a:cubicBezTo>
                  <a:cubicBezTo>
                    <a:pt x="1459" y="2054"/>
                    <a:pt x="1546" y="1889"/>
                    <a:pt x="1596" y="1940"/>
                  </a:cubicBezTo>
                  <a:cubicBezTo>
                    <a:pt x="1646" y="1991"/>
                    <a:pt x="1455" y="2061"/>
                    <a:pt x="1571" y="2172"/>
                  </a:cubicBezTo>
                  <a:cubicBezTo>
                    <a:pt x="1687" y="2283"/>
                    <a:pt x="1764" y="2471"/>
                    <a:pt x="1632" y="2587"/>
                  </a:cubicBezTo>
                  <a:cubicBezTo>
                    <a:pt x="1500" y="2703"/>
                    <a:pt x="1384" y="2652"/>
                    <a:pt x="1258" y="2571"/>
                  </a:cubicBezTo>
                  <a:cubicBezTo>
                    <a:pt x="1132" y="2490"/>
                    <a:pt x="753" y="2101"/>
                    <a:pt x="667" y="2000"/>
                  </a:cubicBezTo>
                  <a:cubicBezTo>
                    <a:pt x="581" y="1899"/>
                    <a:pt x="561" y="1839"/>
                    <a:pt x="596" y="1768"/>
                  </a:cubicBezTo>
                  <a:cubicBezTo>
                    <a:pt x="631" y="1697"/>
                    <a:pt x="575" y="1619"/>
                    <a:pt x="495" y="1629"/>
                  </a:cubicBezTo>
                  <a:cubicBezTo>
                    <a:pt x="415" y="1639"/>
                    <a:pt x="263" y="1632"/>
                    <a:pt x="192" y="1470"/>
                  </a:cubicBezTo>
                  <a:cubicBezTo>
                    <a:pt x="121" y="1308"/>
                    <a:pt x="162" y="1127"/>
                    <a:pt x="283" y="1056"/>
                  </a:cubicBezTo>
                  <a:cubicBezTo>
                    <a:pt x="404" y="985"/>
                    <a:pt x="705" y="919"/>
                    <a:pt x="843" y="929"/>
                  </a:cubicBezTo>
                  <a:cubicBezTo>
                    <a:pt x="981" y="939"/>
                    <a:pt x="1085" y="1083"/>
                    <a:pt x="1091" y="1197"/>
                  </a:cubicBezTo>
                  <a:cubicBezTo>
                    <a:pt x="1097" y="1311"/>
                    <a:pt x="1128" y="1268"/>
                    <a:pt x="1147" y="1258"/>
                  </a:cubicBezTo>
                  <a:cubicBezTo>
                    <a:pt x="1166" y="1248"/>
                    <a:pt x="1184" y="1232"/>
                    <a:pt x="1162" y="1207"/>
                  </a:cubicBezTo>
                  <a:cubicBezTo>
                    <a:pt x="1140" y="1182"/>
                    <a:pt x="1118" y="1190"/>
                    <a:pt x="1096" y="1076"/>
                  </a:cubicBezTo>
                  <a:cubicBezTo>
                    <a:pt x="1074" y="962"/>
                    <a:pt x="1078" y="367"/>
                    <a:pt x="1081" y="288"/>
                  </a:cubicBezTo>
                  <a:cubicBezTo>
                    <a:pt x="1084" y="209"/>
                    <a:pt x="1055" y="204"/>
                    <a:pt x="1030" y="207"/>
                  </a:cubicBezTo>
                  <a:cubicBezTo>
                    <a:pt x="1005" y="210"/>
                    <a:pt x="940" y="196"/>
                    <a:pt x="975" y="257"/>
                  </a:cubicBezTo>
                  <a:cubicBezTo>
                    <a:pt x="1010" y="318"/>
                    <a:pt x="1011" y="404"/>
                    <a:pt x="955" y="510"/>
                  </a:cubicBezTo>
                  <a:cubicBezTo>
                    <a:pt x="899" y="616"/>
                    <a:pt x="621" y="934"/>
                    <a:pt x="404" y="990"/>
                  </a:cubicBezTo>
                  <a:cubicBezTo>
                    <a:pt x="187" y="1046"/>
                    <a:pt x="20" y="854"/>
                    <a:pt x="10" y="702"/>
                  </a:cubicBezTo>
                  <a:close/>
                </a:path>
              </a:pathLst>
            </a:custGeom>
            <a:gradFill rotWithShape="1">
              <a:gsLst>
                <a:gs pos="0">
                  <a:srgbClr val="FFB547"/>
                </a:gs>
                <a:gs pos="100000">
                  <a:srgbClr val="FFB950"/>
                </a:gs>
              </a:gsLst>
              <a:path path="rect">
                <a:fillToRect l="50000" t="50000" r="50000" b="50000"/>
              </a:path>
            </a:gradFill>
            <a:ln w="3175">
              <a:solidFill>
                <a:srgbClr val="6C2C00"/>
              </a:solidFill>
              <a:round/>
              <a:headEnd/>
              <a:tailEnd/>
            </a:ln>
          </p:spPr>
          <p:txBody>
            <a:bodyPr wrap="none" anchor="ctr">
              <a:prstTxWarp prst="textNoShape">
                <a:avLst/>
              </a:prstTxWarp>
            </a:bodyPr>
            <a:lstStyle/>
            <a:p>
              <a:endParaRPr lang="en-US"/>
            </a:p>
          </p:txBody>
        </p:sp>
        <p:sp>
          <p:nvSpPr>
            <p:cNvPr id="273203" name="Oval 100"/>
            <p:cNvSpPr>
              <a:spLocks noChangeAspect="1" noChangeArrowheads="1"/>
            </p:cNvSpPr>
            <p:nvPr/>
          </p:nvSpPr>
          <p:spPr bwMode="auto">
            <a:xfrm flipH="1">
              <a:off x="2864" y="540"/>
              <a:ext cx="196" cy="335"/>
            </a:xfrm>
            <a:prstGeom prst="ellipse">
              <a:avLst/>
            </a:prstGeom>
            <a:gradFill rotWithShape="1">
              <a:gsLst>
                <a:gs pos="0">
                  <a:srgbClr val="FFF4E3"/>
                </a:gs>
                <a:gs pos="100000">
                  <a:srgbClr val="FFEBC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204" name="Oval 101"/>
            <p:cNvSpPr>
              <a:spLocks noChangeAspect="1" noChangeArrowheads="1"/>
            </p:cNvSpPr>
            <p:nvPr/>
          </p:nvSpPr>
          <p:spPr bwMode="auto">
            <a:xfrm rot="1104180" flipH="1">
              <a:off x="2941" y="529"/>
              <a:ext cx="88" cy="36"/>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205" name="Oval 102"/>
            <p:cNvSpPr>
              <a:spLocks noChangeAspect="1" noChangeArrowheads="1"/>
            </p:cNvSpPr>
            <p:nvPr/>
          </p:nvSpPr>
          <p:spPr bwMode="auto">
            <a:xfrm rot="1391729" flipH="1">
              <a:off x="2901" y="854"/>
              <a:ext cx="60" cy="27"/>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206" name="Oval 103"/>
            <p:cNvSpPr>
              <a:spLocks noChangeAspect="1" noChangeArrowheads="1"/>
            </p:cNvSpPr>
            <p:nvPr/>
          </p:nvSpPr>
          <p:spPr bwMode="auto">
            <a:xfrm flipH="1">
              <a:off x="2783" y="698"/>
              <a:ext cx="93" cy="25"/>
            </a:xfrm>
            <a:prstGeom prst="ellipse">
              <a:avLst/>
            </a:prstGeom>
            <a:gradFill rotWithShape="1">
              <a:gsLst>
                <a:gs pos="0">
                  <a:srgbClr val="FFF4E3"/>
                </a:gs>
                <a:gs pos="100000">
                  <a:srgbClr val="FFEBC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207" name="Oval 104"/>
            <p:cNvSpPr>
              <a:spLocks noChangeAspect="1" noChangeArrowheads="1"/>
            </p:cNvSpPr>
            <p:nvPr/>
          </p:nvSpPr>
          <p:spPr bwMode="auto">
            <a:xfrm rot="6466062" flipH="1">
              <a:off x="3054" y="737"/>
              <a:ext cx="172" cy="335"/>
            </a:xfrm>
            <a:prstGeom prst="ellipse">
              <a:avLst/>
            </a:prstGeom>
            <a:gradFill rotWithShape="1">
              <a:gsLst>
                <a:gs pos="0">
                  <a:srgbClr val="FFF4E3"/>
                </a:gs>
                <a:gs pos="100000">
                  <a:srgbClr val="FFEBC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208" name="Oval 105"/>
            <p:cNvSpPr>
              <a:spLocks noChangeAspect="1" noChangeArrowheads="1"/>
            </p:cNvSpPr>
            <p:nvPr/>
          </p:nvSpPr>
          <p:spPr bwMode="auto">
            <a:xfrm rot="2816801" flipH="1">
              <a:off x="2924" y="914"/>
              <a:ext cx="207" cy="415"/>
            </a:xfrm>
            <a:prstGeom prst="ellipse">
              <a:avLst/>
            </a:prstGeom>
            <a:gradFill rotWithShape="1">
              <a:gsLst>
                <a:gs pos="0">
                  <a:srgbClr val="FFF4E3"/>
                </a:gs>
                <a:gs pos="100000">
                  <a:srgbClr val="FFEBC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209" name="Oval 106"/>
            <p:cNvSpPr>
              <a:spLocks noChangeAspect="1" noChangeArrowheads="1"/>
            </p:cNvSpPr>
            <p:nvPr/>
          </p:nvSpPr>
          <p:spPr bwMode="auto">
            <a:xfrm flipH="1">
              <a:off x="2886" y="1246"/>
              <a:ext cx="88" cy="33"/>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210" name="Oval 107"/>
            <p:cNvSpPr>
              <a:spLocks noChangeAspect="1" noChangeArrowheads="1"/>
            </p:cNvSpPr>
            <p:nvPr/>
          </p:nvSpPr>
          <p:spPr bwMode="auto">
            <a:xfrm flipH="1">
              <a:off x="3059" y="975"/>
              <a:ext cx="77" cy="34"/>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211" name="Oval 108"/>
            <p:cNvSpPr>
              <a:spLocks noChangeAspect="1" noChangeArrowheads="1"/>
            </p:cNvSpPr>
            <p:nvPr/>
          </p:nvSpPr>
          <p:spPr bwMode="auto">
            <a:xfrm rot="21354863" flipH="1">
              <a:off x="3207" y="964"/>
              <a:ext cx="52" cy="24"/>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212" name="Oval 109"/>
            <p:cNvSpPr>
              <a:spLocks noChangeAspect="1" noChangeArrowheads="1"/>
            </p:cNvSpPr>
            <p:nvPr/>
          </p:nvSpPr>
          <p:spPr bwMode="auto">
            <a:xfrm rot="2279924" flipH="1">
              <a:off x="2968" y="886"/>
              <a:ext cx="57" cy="18"/>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213" name="Oval 110"/>
            <p:cNvSpPr>
              <a:spLocks noChangeAspect="1" noChangeArrowheads="1"/>
            </p:cNvSpPr>
            <p:nvPr/>
          </p:nvSpPr>
          <p:spPr bwMode="auto">
            <a:xfrm rot="971840" flipH="1">
              <a:off x="3073" y="947"/>
              <a:ext cx="58" cy="18"/>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214" name="Oval 111"/>
            <p:cNvSpPr>
              <a:spLocks noChangeAspect="1" noChangeArrowheads="1"/>
            </p:cNvSpPr>
            <p:nvPr/>
          </p:nvSpPr>
          <p:spPr bwMode="auto">
            <a:xfrm rot="20634442" flipH="1">
              <a:off x="3058" y="790"/>
              <a:ext cx="79" cy="33"/>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215" name="Text Box 112"/>
            <p:cNvSpPr txBox="1">
              <a:spLocks noChangeAspect="1" noChangeArrowheads="1"/>
            </p:cNvSpPr>
            <p:nvPr/>
          </p:nvSpPr>
          <p:spPr bwMode="auto">
            <a:xfrm flipH="1">
              <a:off x="2790" y="637"/>
              <a:ext cx="352" cy="14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DE6F00"/>
                  </a:solidFill>
                  <a:ea typeface="Arial" charset="0"/>
                  <a:cs typeface="Arial" charset="0"/>
                </a:rPr>
                <a:t>CR1</a:t>
              </a:r>
            </a:p>
          </p:txBody>
        </p:sp>
        <p:sp>
          <p:nvSpPr>
            <p:cNvPr id="273216" name="Text Box 113"/>
            <p:cNvSpPr txBox="1">
              <a:spLocks noChangeAspect="1" noChangeArrowheads="1"/>
            </p:cNvSpPr>
            <p:nvPr/>
          </p:nvSpPr>
          <p:spPr bwMode="auto">
            <a:xfrm flipH="1">
              <a:off x="2976" y="830"/>
              <a:ext cx="328" cy="15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1000" b="1">
                  <a:solidFill>
                    <a:srgbClr val="DE6F00"/>
                  </a:solidFill>
                  <a:ea typeface="Arial" charset="0"/>
                  <a:cs typeface="Arial" charset="0"/>
                </a:rPr>
                <a:t>L2</a:t>
              </a:r>
            </a:p>
          </p:txBody>
        </p:sp>
        <p:sp>
          <p:nvSpPr>
            <p:cNvPr id="273217" name="Text Box 114"/>
            <p:cNvSpPr txBox="1">
              <a:spLocks noChangeAspect="1" noChangeArrowheads="1"/>
            </p:cNvSpPr>
            <p:nvPr/>
          </p:nvSpPr>
          <p:spPr bwMode="auto">
            <a:xfrm flipH="1">
              <a:off x="2810" y="1065"/>
              <a:ext cx="400" cy="14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DE6F00"/>
                  </a:solidFill>
                  <a:ea typeface="Arial" charset="0"/>
                  <a:cs typeface="Arial" charset="0"/>
                </a:rPr>
                <a:t>CR2</a:t>
              </a:r>
            </a:p>
          </p:txBody>
        </p:sp>
        <p:sp>
          <p:nvSpPr>
            <p:cNvPr id="2163" name="Oval 115"/>
            <p:cNvSpPr>
              <a:spLocks noChangeAspect="1" noChangeArrowheads="1"/>
            </p:cNvSpPr>
            <p:nvPr/>
          </p:nvSpPr>
          <p:spPr bwMode="auto">
            <a:xfrm rot="921177" flipH="1">
              <a:off x="3160" y="806"/>
              <a:ext cx="137" cy="75"/>
            </a:xfrm>
            <a:prstGeom prst="ellipse">
              <a:avLst/>
            </a:prstGeom>
            <a:gradFill rotWithShape="1">
              <a:gsLst>
                <a:gs pos="0">
                  <a:srgbClr val="000082"/>
                </a:gs>
                <a:gs pos="30000">
                  <a:srgbClr val="66008F">
                    <a:alpha val="70000"/>
                  </a:srgbClr>
                </a:gs>
                <a:gs pos="64999">
                  <a:srgbClr val="BA0066">
                    <a:alpha val="35001"/>
                  </a:srgbClr>
                </a:gs>
                <a:gs pos="89999">
                  <a:srgbClr val="FF0000">
                    <a:alpha val="10001"/>
                  </a:srgbClr>
                </a:gs>
                <a:gs pos="100000">
                  <a:srgbClr val="FF8200">
                    <a:alpha val="0"/>
                  </a:srgbClr>
                </a:gs>
              </a:gsLst>
              <a:path path="shape">
                <a:fillToRect l="50000" t="50000" r="50000" b="50000"/>
              </a:path>
            </a:gradFill>
            <a:ln w="9525">
              <a:noFill/>
              <a:round/>
              <a:headEnd/>
              <a:tailEnd/>
            </a:ln>
            <a:effectLst/>
          </p:spPr>
          <p:txBody>
            <a:bodyPr wrap="none" anchor="ctr">
              <a:prstTxWarp prst="textNoShape">
                <a:avLst/>
              </a:prstTxWarp>
            </a:bodyPr>
            <a:lstStyle/>
            <a:p>
              <a:pPr>
                <a:defRPr/>
              </a:pPr>
              <a:endParaRPr lang="en-US">
                <a:ea typeface="+mn-ea"/>
                <a:cs typeface="+mn-cs"/>
              </a:endParaRPr>
            </a:p>
          </p:txBody>
        </p:sp>
        <p:sp>
          <p:nvSpPr>
            <p:cNvPr id="273221" name="Oval 116"/>
            <p:cNvSpPr>
              <a:spLocks noChangeAspect="1" noChangeArrowheads="1"/>
            </p:cNvSpPr>
            <p:nvPr/>
          </p:nvSpPr>
          <p:spPr bwMode="auto">
            <a:xfrm rot="8049584" flipH="1">
              <a:off x="3095" y="452"/>
              <a:ext cx="186" cy="413"/>
            </a:xfrm>
            <a:prstGeom prst="ellipse">
              <a:avLst/>
            </a:prstGeom>
            <a:gradFill rotWithShape="1">
              <a:gsLst>
                <a:gs pos="0">
                  <a:srgbClr val="FFF4E3"/>
                </a:gs>
                <a:gs pos="100000">
                  <a:srgbClr val="FFEBC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222" name="Oval 117"/>
            <p:cNvSpPr>
              <a:spLocks noChangeAspect="1" noChangeArrowheads="1"/>
            </p:cNvSpPr>
            <p:nvPr/>
          </p:nvSpPr>
          <p:spPr bwMode="auto">
            <a:xfrm rot="607679" flipH="1">
              <a:off x="3128" y="545"/>
              <a:ext cx="97" cy="32"/>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223" name="Text Box 118"/>
            <p:cNvSpPr txBox="1">
              <a:spLocks noChangeAspect="1" noChangeArrowheads="1"/>
            </p:cNvSpPr>
            <p:nvPr/>
          </p:nvSpPr>
          <p:spPr bwMode="auto">
            <a:xfrm flipH="1">
              <a:off x="3045" y="585"/>
              <a:ext cx="275" cy="15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1000" b="1">
                  <a:solidFill>
                    <a:srgbClr val="DE6F00"/>
                  </a:solidFill>
                  <a:ea typeface="Arial" charset="0"/>
                  <a:cs typeface="Arial" charset="0"/>
                </a:rPr>
                <a:t>L1</a:t>
              </a:r>
            </a:p>
          </p:txBody>
        </p:sp>
        <p:sp>
          <p:nvSpPr>
            <p:cNvPr id="273224" name="Text Box 119"/>
            <p:cNvSpPr txBox="1">
              <a:spLocks noChangeAspect="1" noChangeArrowheads="1"/>
            </p:cNvSpPr>
            <p:nvPr/>
          </p:nvSpPr>
          <p:spPr bwMode="auto">
            <a:xfrm flipH="1">
              <a:off x="2661" y="658"/>
              <a:ext cx="605" cy="120"/>
            </a:xfrm>
            <a:prstGeom prst="rect">
              <a:avLst/>
            </a:prstGeom>
            <a:noFill/>
            <a:ln w="19050">
              <a:noFill/>
              <a:miter lim="800000"/>
              <a:headEnd/>
              <a:tailEnd/>
            </a:ln>
          </p:spPr>
          <p:txBody>
            <a:bodyPr>
              <a:prstTxWarp prst="textNoShape">
                <a:avLst/>
              </a:prstTxWarp>
              <a:spAutoFit/>
            </a:bodyPr>
            <a:lstStyle/>
            <a:p>
              <a:pPr algn="ctr">
                <a:lnSpc>
                  <a:spcPct val="65000"/>
                </a:lnSpc>
                <a:spcBef>
                  <a:spcPct val="50000"/>
                </a:spcBef>
              </a:pPr>
              <a:endParaRPr lang="en-US" sz="1000" b="1">
                <a:solidFill>
                  <a:srgbClr val="2A2900"/>
                </a:solidFill>
                <a:latin typeface="Arial Narrow" charset="0"/>
                <a:ea typeface="Arial" charset="0"/>
                <a:cs typeface="Arial" charset="0"/>
              </a:endParaRPr>
            </a:p>
          </p:txBody>
        </p:sp>
        <p:sp>
          <p:nvSpPr>
            <p:cNvPr id="2168" name="Oval 120"/>
            <p:cNvSpPr>
              <a:spLocks noChangeAspect="1" noChangeArrowheads="1"/>
            </p:cNvSpPr>
            <p:nvPr/>
          </p:nvSpPr>
          <p:spPr bwMode="auto">
            <a:xfrm rot="938467" flipH="1">
              <a:off x="3168" y="738"/>
              <a:ext cx="141" cy="77"/>
            </a:xfrm>
            <a:prstGeom prst="ellipse">
              <a:avLst/>
            </a:prstGeom>
            <a:gradFill rotWithShape="1">
              <a:gsLst>
                <a:gs pos="0">
                  <a:srgbClr val="000082"/>
                </a:gs>
                <a:gs pos="30000">
                  <a:srgbClr val="66008F">
                    <a:alpha val="70000"/>
                  </a:srgbClr>
                </a:gs>
                <a:gs pos="64999">
                  <a:srgbClr val="BA0066">
                    <a:alpha val="35001"/>
                  </a:srgbClr>
                </a:gs>
                <a:gs pos="89999">
                  <a:srgbClr val="FF0000">
                    <a:alpha val="10001"/>
                  </a:srgbClr>
                </a:gs>
                <a:gs pos="100000">
                  <a:srgbClr val="FF8200">
                    <a:alpha val="0"/>
                  </a:srgbClr>
                </a:gs>
              </a:gsLst>
              <a:path path="shape">
                <a:fillToRect l="50000" t="50000" r="50000" b="50000"/>
              </a:path>
            </a:gradFill>
            <a:ln w="9525">
              <a:noFill/>
              <a:round/>
              <a:headEnd/>
              <a:tailEnd/>
            </a:ln>
            <a:effectLst/>
          </p:spPr>
          <p:txBody>
            <a:bodyPr wrap="none" anchor="ctr">
              <a:prstTxWarp prst="textNoShape">
                <a:avLst/>
              </a:prstTxWarp>
            </a:bodyPr>
            <a:lstStyle/>
            <a:p>
              <a:pPr algn="ctr">
                <a:defRPr/>
              </a:pPr>
              <a:endParaRPr lang="en-US" sz="1600">
                <a:ea typeface="Arial" charset="0"/>
                <a:cs typeface="Arial" charset="0"/>
              </a:endParaRPr>
            </a:p>
          </p:txBody>
        </p:sp>
      </p:grpSp>
      <p:grpSp>
        <p:nvGrpSpPr>
          <p:cNvPr id="12" name="Group 121"/>
          <p:cNvGrpSpPr>
            <a:grpSpLocks/>
          </p:cNvGrpSpPr>
          <p:nvPr/>
        </p:nvGrpSpPr>
        <p:grpSpPr bwMode="auto">
          <a:xfrm>
            <a:off x="6303963" y="2520950"/>
            <a:ext cx="889000" cy="801688"/>
            <a:chOff x="1034" y="1582"/>
            <a:chExt cx="560" cy="505"/>
          </a:xfrm>
        </p:grpSpPr>
        <p:sp>
          <p:nvSpPr>
            <p:cNvPr id="273190" name="Freeform 122"/>
            <p:cNvSpPr>
              <a:spLocks noChangeAspect="1"/>
            </p:cNvSpPr>
            <p:nvPr/>
          </p:nvSpPr>
          <p:spPr bwMode="auto">
            <a:xfrm flipH="1">
              <a:off x="1034" y="1582"/>
              <a:ext cx="410" cy="505"/>
            </a:xfrm>
            <a:custGeom>
              <a:avLst/>
              <a:gdLst>
                <a:gd name="T0" fmla="*/ 0 w 1124"/>
                <a:gd name="T1" fmla="*/ 14 h 1546"/>
                <a:gd name="T2" fmla="*/ 7 w 1124"/>
                <a:gd name="T3" fmla="*/ 17 h 1546"/>
                <a:gd name="T4" fmla="*/ 8 w 1124"/>
                <a:gd name="T5" fmla="*/ 11 h 1546"/>
                <a:gd name="T6" fmla="*/ 5 w 1124"/>
                <a:gd name="T7" fmla="*/ 5 h 1546"/>
                <a:gd name="T8" fmla="*/ 8 w 1124"/>
                <a:gd name="T9" fmla="*/ 1 h 1546"/>
                <a:gd name="T10" fmla="*/ 15 w 1124"/>
                <a:gd name="T11" fmla="*/ 1 h 1546"/>
                <a:gd name="T12" fmla="*/ 20 w 1124"/>
                <a:gd name="T13" fmla="*/ 6 h 1546"/>
                <a:gd name="T14" fmla="*/ 0 60000 65536"/>
                <a:gd name="T15" fmla="*/ 0 60000 65536"/>
                <a:gd name="T16" fmla="*/ 0 60000 65536"/>
                <a:gd name="T17" fmla="*/ 0 60000 65536"/>
                <a:gd name="T18" fmla="*/ 0 60000 65536"/>
                <a:gd name="T19" fmla="*/ 0 60000 65536"/>
                <a:gd name="T20" fmla="*/ 0 60000 65536"/>
                <a:gd name="T21" fmla="*/ 0 w 1124"/>
                <a:gd name="T22" fmla="*/ 0 h 1546"/>
                <a:gd name="T23" fmla="*/ 1124 w 1124"/>
                <a:gd name="T24" fmla="*/ 1546 h 154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4" h="1546">
                  <a:moveTo>
                    <a:pt x="0" y="1267"/>
                  </a:moveTo>
                  <a:cubicBezTo>
                    <a:pt x="48" y="1517"/>
                    <a:pt x="270" y="1546"/>
                    <a:pt x="401" y="1451"/>
                  </a:cubicBezTo>
                  <a:cubicBezTo>
                    <a:pt x="532" y="1356"/>
                    <a:pt x="496" y="1159"/>
                    <a:pt x="457" y="1004"/>
                  </a:cubicBezTo>
                  <a:cubicBezTo>
                    <a:pt x="418" y="849"/>
                    <a:pt x="336" y="634"/>
                    <a:pt x="270" y="466"/>
                  </a:cubicBezTo>
                  <a:cubicBezTo>
                    <a:pt x="204" y="298"/>
                    <a:pt x="315" y="120"/>
                    <a:pt x="462" y="60"/>
                  </a:cubicBezTo>
                  <a:cubicBezTo>
                    <a:pt x="609" y="0"/>
                    <a:pt x="761" y="40"/>
                    <a:pt x="861" y="101"/>
                  </a:cubicBezTo>
                  <a:cubicBezTo>
                    <a:pt x="961" y="162"/>
                    <a:pt x="1057" y="308"/>
                    <a:pt x="1124" y="485"/>
                  </a:cubicBezTo>
                </a:path>
              </a:pathLst>
            </a:custGeom>
            <a:noFill/>
            <a:ln w="57150">
              <a:solidFill>
                <a:srgbClr val="6C2C00"/>
              </a:solidFill>
              <a:round/>
              <a:headEnd/>
              <a:tailEnd/>
            </a:ln>
          </p:spPr>
          <p:txBody>
            <a:bodyPr>
              <a:prstTxWarp prst="textNoShape">
                <a:avLst/>
              </a:prstTxWarp>
            </a:bodyPr>
            <a:lstStyle/>
            <a:p>
              <a:endParaRPr lang="en-US"/>
            </a:p>
          </p:txBody>
        </p:sp>
        <p:grpSp>
          <p:nvGrpSpPr>
            <p:cNvPr id="13" name="Group 123"/>
            <p:cNvGrpSpPr>
              <a:grpSpLocks/>
            </p:cNvGrpSpPr>
            <p:nvPr/>
          </p:nvGrpSpPr>
          <p:grpSpPr bwMode="auto">
            <a:xfrm>
              <a:off x="1284" y="1663"/>
              <a:ext cx="310" cy="350"/>
              <a:chOff x="1374" y="1663"/>
              <a:chExt cx="310" cy="350"/>
            </a:xfrm>
          </p:grpSpPr>
          <p:grpSp>
            <p:nvGrpSpPr>
              <p:cNvPr id="14" name="Group 124"/>
              <p:cNvGrpSpPr>
                <a:grpSpLocks/>
              </p:cNvGrpSpPr>
              <p:nvPr/>
            </p:nvGrpSpPr>
            <p:grpSpPr bwMode="auto">
              <a:xfrm>
                <a:off x="1401" y="1663"/>
                <a:ext cx="254" cy="350"/>
                <a:chOff x="1862" y="1818"/>
                <a:chExt cx="254" cy="350"/>
              </a:xfrm>
            </p:grpSpPr>
            <p:sp>
              <p:nvSpPr>
                <p:cNvPr id="273194" name="Freeform 125"/>
                <p:cNvSpPr>
                  <a:spLocks noChangeAspect="1"/>
                </p:cNvSpPr>
                <p:nvPr/>
              </p:nvSpPr>
              <p:spPr bwMode="auto">
                <a:xfrm flipH="1">
                  <a:off x="1886" y="1837"/>
                  <a:ext cx="208" cy="329"/>
                </a:xfrm>
                <a:custGeom>
                  <a:avLst/>
                  <a:gdLst>
                    <a:gd name="T0" fmla="*/ 0 w 1366"/>
                    <a:gd name="T1" fmla="*/ 0 h 2162"/>
                    <a:gd name="T2" fmla="*/ 0 w 1366"/>
                    <a:gd name="T3" fmla="*/ 0 h 2162"/>
                    <a:gd name="T4" fmla="*/ 0 w 1366"/>
                    <a:gd name="T5" fmla="*/ 0 h 2162"/>
                    <a:gd name="T6" fmla="*/ 1 w 1366"/>
                    <a:gd name="T7" fmla="*/ 0 h 2162"/>
                    <a:gd name="T8" fmla="*/ 1 w 1366"/>
                    <a:gd name="T9" fmla="*/ 1 h 2162"/>
                    <a:gd name="T10" fmla="*/ 0 w 1366"/>
                    <a:gd name="T11" fmla="*/ 1 h 2162"/>
                    <a:gd name="T12" fmla="*/ 0 w 1366"/>
                    <a:gd name="T13" fmla="*/ 1 h 2162"/>
                    <a:gd name="T14" fmla="*/ 0 w 1366"/>
                    <a:gd name="T15" fmla="*/ 1 h 2162"/>
                    <a:gd name="T16" fmla="*/ 0 w 1366"/>
                    <a:gd name="T17" fmla="*/ 0 h 2162"/>
                    <a:gd name="T18" fmla="*/ 0 w 1366"/>
                    <a:gd name="T19" fmla="*/ 1 h 2162"/>
                    <a:gd name="T20" fmla="*/ 1 w 1366"/>
                    <a:gd name="T21" fmla="*/ 1 h 2162"/>
                    <a:gd name="T22" fmla="*/ 1 w 1366"/>
                    <a:gd name="T23" fmla="*/ 0 h 2162"/>
                    <a:gd name="T24" fmla="*/ 0 w 1366"/>
                    <a:gd name="T25" fmla="*/ 0 h 2162"/>
                    <a:gd name="T26" fmla="*/ 0 w 1366"/>
                    <a:gd name="T27" fmla="*/ 0 h 216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66"/>
                    <a:gd name="T43" fmla="*/ 0 h 2162"/>
                    <a:gd name="T44" fmla="*/ 1366 w 1366"/>
                    <a:gd name="T45" fmla="*/ 2162 h 216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66" h="2162">
                      <a:moveTo>
                        <a:pt x="292" y="839"/>
                      </a:moveTo>
                      <a:cubicBezTo>
                        <a:pt x="117" y="788"/>
                        <a:pt x="22" y="679"/>
                        <a:pt x="175" y="422"/>
                      </a:cubicBezTo>
                      <a:cubicBezTo>
                        <a:pt x="328" y="165"/>
                        <a:pt x="537" y="0"/>
                        <a:pt x="734" y="1"/>
                      </a:cubicBezTo>
                      <a:cubicBezTo>
                        <a:pt x="931" y="2"/>
                        <a:pt x="1129" y="187"/>
                        <a:pt x="1224" y="470"/>
                      </a:cubicBezTo>
                      <a:cubicBezTo>
                        <a:pt x="1319" y="753"/>
                        <a:pt x="1366" y="1428"/>
                        <a:pt x="1293" y="1703"/>
                      </a:cubicBezTo>
                      <a:cubicBezTo>
                        <a:pt x="1220" y="1978"/>
                        <a:pt x="962" y="2104"/>
                        <a:pt x="770" y="2133"/>
                      </a:cubicBezTo>
                      <a:cubicBezTo>
                        <a:pt x="578" y="2162"/>
                        <a:pt x="246" y="2049"/>
                        <a:pt x="137" y="1872"/>
                      </a:cubicBezTo>
                      <a:cubicBezTo>
                        <a:pt x="28" y="1695"/>
                        <a:pt x="0" y="1248"/>
                        <a:pt x="14" y="1124"/>
                      </a:cubicBezTo>
                      <a:cubicBezTo>
                        <a:pt x="28" y="1000"/>
                        <a:pt x="22" y="759"/>
                        <a:pt x="248" y="854"/>
                      </a:cubicBezTo>
                      <a:cubicBezTo>
                        <a:pt x="474" y="949"/>
                        <a:pt x="358" y="1044"/>
                        <a:pt x="445" y="1102"/>
                      </a:cubicBezTo>
                      <a:cubicBezTo>
                        <a:pt x="532" y="1160"/>
                        <a:pt x="948" y="1203"/>
                        <a:pt x="1021" y="1065"/>
                      </a:cubicBezTo>
                      <a:cubicBezTo>
                        <a:pt x="1094" y="927"/>
                        <a:pt x="1057" y="796"/>
                        <a:pt x="1006" y="737"/>
                      </a:cubicBezTo>
                      <a:cubicBezTo>
                        <a:pt x="955" y="678"/>
                        <a:pt x="792" y="656"/>
                        <a:pt x="649" y="664"/>
                      </a:cubicBezTo>
                      <a:cubicBezTo>
                        <a:pt x="506" y="672"/>
                        <a:pt x="467" y="890"/>
                        <a:pt x="292" y="839"/>
                      </a:cubicBezTo>
                      <a:close/>
                    </a:path>
                  </a:pathLst>
                </a:custGeom>
                <a:gradFill rotWithShape="1">
                  <a:gsLst>
                    <a:gs pos="0">
                      <a:srgbClr val="FFB547"/>
                    </a:gs>
                    <a:gs pos="100000">
                      <a:srgbClr val="FFB950"/>
                    </a:gs>
                  </a:gsLst>
                  <a:path path="rect">
                    <a:fillToRect l="50000" t="50000" r="50000" b="50000"/>
                  </a:path>
                </a:gradFill>
                <a:ln w="3175">
                  <a:solidFill>
                    <a:srgbClr val="6C2C00"/>
                  </a:solidFill>
                  <a:round/>
                  <a:headEnd/>
                  <a:tailEnd/>
                </a:ln>
              </p:spPr>
              <p:txBody>
                <a:bodyPr wrap="none" anchor="ctr">
                  <a:prstTxWarp prst="textNoShape">
                    <a:avLst/>
                  </a:prstTxWarp>
                </a:bodyPr>
                <a:lstStyle/>
                <a:p>
                  <a:endParaRPr lang="en-US"/>
                </a:p>
              </p:txBody>
            </p:sp>
            <p:sp>
              <p:nvSpPr>
                <p:cNvPr id="273195" name="Oval 126"/>
                <p:cNvSpPr>
                  <a:spLocks noChangeAspect="1" noChangeArrowheads="1"/>
                </p:cNvSpPr>
                <p:nvPr/>
              </p:nvSpPr>
              <p:spPr bwMode="auto">
                <a:xfrm rot="5400000" flipH="1">
                  <a:off x="1899" y="1967"/>
                  <a:ext cx="179" cy="224"/>
                </a:xfrm>
                <a:prstGeom prst="ellipse">
                  <a:avLst/>
                </a:prstGeom>
                <a:gradFill rotWithShape="1">
                  <a:gsLst>
                    <a:gs pos="0">
                      <a:srgbClr val="FFF4E3"/>
                    </a:gs>
                    <a:gs pos="100000">
                      <a:srgbClr val="FFEBC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196" name="Oval 127"/>
                <p:cNvSpPr>
                  <a:spLocks noChangeAspect="1" noChangeArrowheads="1"/>
                </p:cNvSpPr>
                <p:nvPr/>
              </p:nvSpPr>
              <p:spPr bwMode="auto">
                <a:xfrm flipH="1">
                  <a:off x="1902" y="1828"/>
                  <a:ext cx="169" cy="129"/>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197" name="Oval 128"/>
                <p:cNvSpPr>
                  <a:spLocks noChangeAspect="1" noChangeArrowheads="1"/>
                </p:cNvSpPr>
                <p:nvPr/>
              </p:nvSpPr>
              <p:spPr bwMode="auto">
                <a:xfrm rot="20616313" flipH="1">
                  <a:off x="2023" y="1960"/>
                  <a:ext cx="76" cy="53"/>
                </a:xfrm>
                <a:prstGeom prst="ellipse">
                  <a:avLst/>
                </a:prstGeom>
                <a:gradFill rotWithShape="1">
                  <a:gsLst>
                    <a:gs pos="0">
                      <a:srgbClr val="950000"/>
                    </a:gs>
                    <a:gs pos="100000">
                      <a:srgbClr val="FF0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198" name="Oval 129"/>
                <p:cNvSpPr>
                  <a:spLocks noChangeAspect="1" noChangeArrowheads="1"/>
                </p:cNvSpPr>
                <p:nvPr/>
              </p:nvSpPr>
              <p:spPr bwMode="auto">
                <a:xfrm rot="20616313" flipH="1">
                  <a:off x="2013" y="1920"/>
                  <a:ext cx="76" cy="53"/>
                </a:xfrm>
                <a:prstGeom prst="ellipse">
                  <a:avLst/>
                </a:prstGeom>
                <a:gradFill rotWithShape="1">
                  <a:gsLst>
                    <a:gs pos="0">
                      <a:srgbClr val="950000"/>
                    </a:gs>
                    <a:gs pos="100000">
                      <a:srgbClr val="FF00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199" name="Text Box 130"/>
                <p:cNvSpPr txBox="1">
                  <a:spLocks noChangeAspect="1" noChangeArrowheads="1"/>
                </p:cNvSpPr>
                <p:nvPr/>
              </p:nvSpPr>
              <p:spPr bwMode="auto">
                <a:xfrm flipH="1">
                  <a:off x="1862" y="1818"/>
                  <a:ext cx="254" cy="14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DDFD69"/>
                      </a:solidFill>
                      <a:ea typeface="Arial" charset="0"/>
                      <a:cs typeface="Arial" charset="0"/>
                    </a:rPr>
                    <a:t>N</a:t>
                  </a:r>
                </a:p>
              </p:txBody>
            </p:sp>
            <p:sp>
              <p:nvSpPr>
                <p:cNvPr id="273200" name="Oval 131"/>
                <p:cNvSpPr>
                  <a:spLocks noChangeAspect="1" noChangeArrowheads="1"/>
                </p:cNvSpPr>
                <p:nvPr/>
              </p:nvSpPr>
              <p:spPr bwMode="auto">
                <a:xfrm flipH="1">
                  <a:off x="1942" y="2134"/>
                  <a:ext cx="96" cy="29"/>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201" name="Oval 132"/>
                <p:cNvSpPr>
                  <a:spLocks noChangeAspect="1" noChangeArrowheads="1"/>
                </p:cNvSpPr>
                <p:nvPr/>
              </p:nvSpPr>
              <p:spPr bwMode="auto">
                <a:xfrm rot="19728902" flipH="1">
                  <a:off x="1925" y="1844"/>
                  <a:ext cx="57" cy="17"/>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grpSp>
          <p:sp>
            <p:nvSpPr>
              <p:cNvPr id="273193" name="Text Box 133"/>
              <p:cNvSpPr txBox="1">
                <a:spLocks noChangeAspect="1" noChangeArrowheads="1"/>
              </p:cNvSpPr>
              <p:nvPr/>
            </p:nvSpPr>
            <p:spPr bwMode="auto">
              <a:xfrm flipH="1">
                <a:off x="1374" y="1845"/>
                <a:ext cx="310" cy="15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1000" b="1">
                    <a:solidFill>
                      <a:srgbClr val="DE6F00"/>
                    </a:solidFill>
                    <a:ea typeface="Arial" charset="0"/>
                    <a:cs typeface="Arial" charset="0"/>
                  </a:rPr>
                  <a:t>C</a:t>
                </a:r>
              </a:p>
            </p:txBody>
          </p:sp>
        </p:grpSp>
      </p:grpSp>
      <p:sp>
        <p:nvSpPr>
          <p:cNvPr id="161818" name="Oval 134"/>
          <p:cNvSpPr>
            <a:spLocks noChangeArrowheads="1"/>
          </p:cNvSpPr>
          <p:nvPr/>
        </p:nvSpPr>
        <p:spPr bwMode="auto">
          <a:xfrm>
            <a:off x="8472488" y="3252788"/>
            <a:ext cx="415925" cy="203200"/>
          </a:xfrm>
          <a:prstGeom prst="ellipse">
            <a:avLst/>
          </a:prstGeom>
          <a:gradFill rotWithShape="1">
            <a:gsLst>
              <a:gs pos="0">
                <a:srgbClr val="FF3300"/>
              </a:gs>
              <a:gs pos="50000">
                <a:srgbClr val="DDDDDD"/>
              </a:gs>
              <a:gs pos="100000">
                <a:srgbClr val="FF3300"/>
              </a:gs>
            </a:gsLst>
            <a:lin ang="5400000" scaled="1"/>
          </a:gradFill>
          <a:ln w="12700">
            <a:solidFill>
              <a:srgbClr val="FF0000"/>
            </a:solidFill>
            <a:round/>
            <a:headEnd/>
            <a:tailEnd/>
          </a:ln>
        </p:spPr>
        <p:txBody>
          <a:bodyPr wrap="none" anchor="ctr">
            <a:prstTxWarp prst="textNoShape">
              <a:avLst/>
            </a:prstTxWarp>
          </a:bodyPr>
          <a:lstStyle/>
          <a:p>
            <a:pPr algn="ctr"/>
            <a:r>
              <a:rPr lang="en-US" sz="1000" b="1">
                <a:latin typeface="Arial Narrow" charset="0"/>
                <a:ea typeface="Arial" charset="0"/>
                <a:cs typeface="Arial" charset="0"/>
              </a:rPr>
              <a:t>HSP90</a:t>
            </a:r>
          </a:p>
        </p:txBody>
      </p:sp>
      <p:sp>
        <p:nvSpPr>
          <p:cNvPr id="161819" name="AutoShape 135"/>
          <p:cNvSpPr>
            <a:spLocks noChangeArrowheads="1"/>
          </p:cNvSpPr>
          <p:nvPr/>
        </p:nvSpPr>
        <p:spPr bwMode="auto">
          <a:xfrm>
            <a:off x="7254875" y="1803400"/>
            <a:ext cx="577850" cy="236538"/>
          </a:xfrm>
          <a:prstGeom prst="roundRect">
            <a:avLst>
              <a:gd name="adj" fmla="val 50000"/>
            </a:avLst>
          </a:prstGeom>
          <a:noFill/>
          <a:ln w="9525">
            <a:solidFill>
              <a:srgbClr val="89FFFF"/>
            </a:solidFill>
            <a:round/>
            <a:headEnd/>
            <a:tailEnd/>
          </a:ln>
        </p:spPr>
        <p:txBody>
          <a:bodyPr wrap="none" anchor="ctr">
            <a:prstTxWarp prst="textNoShape">
              <a:avLst/>
            </a:prstTxWarp>
          </a:bodyPr>
          <a:lstStyle/>
          <a:p>
            <a:pPr algn="ctr"/>
            <a:r>
              <a:rPr lang="en-US" sz="800" b="1">
                <a:solidFill>
                  <a:srgbClr val="6C7D77"/>
                </a:solidFill>
                <a:ea typeface="Arial" charset="0"/>
                <a:cs typeface="Arial" charset="0"/>
              </a:rPr>
              <a:t>extended,</a:t>
            </a:r>
            <a:br>
              <a:rPr lang="en-US" sz="800" b="1">
                <a:solidFill>
                  <a:srgbClr val="6C7D77"/>
                </a:solidFill>
                <a:ea typeface="Arial" charset="0"/>
                <a:cs typeface="Arial" charset="0"/>
              </a:rPr>
            </a:br>
            <a:r>
              <a:rPr lang="en-US" sz="800" b="1">
                <a:solidFill>
                  <a:srgbClr val="6C7D77"/>
                </a:solidFill>
                <a:ea typeface="Arial" charset="0"/>
                <a:cs typeface="Arial" charset="0"/>
              </a:rPr>
              <a:t>active</a:t>
            </a:r>
          </a:p>
        </p:txBody>
      </p:sp>
      <p:sp>
        <p:nvSpPr>
          <p:cNvPr id="161820" name="AutoShape 136"/>
          <p:cNvSpPr>
            <a:spLocks noChangeArrowheads="1"/>
          </p:cNvSpPr>
          <p:nvPr/>
        </p:nvSpPr>
        <p:spPr bwMode="auto">
          <a:xfrm>
            <a:off x="5695950" y="1803400"/>
            <a:ext cx="577850" cy="236538"/>
          </a:xfrm>
          <a:prstGeom prst="roundRect">
            <a:avLst>
              <a:gd name="adj" fmla="val 50000"/>
            </a:avLst>
          </a:prstGeom>
          <a:noFill/>
          <a:ln w="9525">
            <a:solidFill>
              <a:srgbClr val="89FFFF"/>
            </a:solidFill>
            <a:round/>
            <a:headEnd/>
            <a:tailEnd/>
          </a:ln>
        </p:spPr>
        <p:txBody>
          <a:bodyPr wrap="none" anchor="ctr">
            <a:prstTxWarp prst="textNoShape">
              <a:avLst/>
            </a:prstTxWarp>
          </a:bodyPr>
          <a:lstStyle/>
          <a:p>
            <a:pPr algn="ctr"/>
            <a:r>
              <a:rPr lang="en-US" sz="800" b="1">
                <a:solidFill>
                  <a:srgbClr val="6C7D77"/>
                </a:solidFill>
                <a:ea typeface="Arial" charset="0"/>
                <a:cs typeface="Arial" charset="0"/>
              </a:rPr>
              <a:t>extended,</a:t>
            </a:r>
            <a:br>
              <a:rPr lang="en-US" sz="800" b="1">
                <a:solidFill>
                  <a:srgbClr val="6C7D77"/>
                </a:solidFill>
                <a:ea typeface="Arial" charset="0"/>
                <a:cs typeface="Arial" charset="0"/>
              </a:rPr>
            </a:br>
            <a:r>
              <a:rPr lang="en-US" sz="800" b="1">
                <a:solidFill>
                  <a:srgbClr val="6C7D77"/>
                </a:solidFill>
                <a:ea typeface="Arial" charset="0"/>
                <a:cs typeface="Arial" charset="0"/>
              </a:rPr>
              <a:t>active</a:t>
            </a:r>
          </a:p>
        </p:txBody>
      </p:sp>
      <p:sp>
        <p:nvSpPr>
          <p:cNvPr id="161821" name="AutoShape 137"/>
          <p:cNvSpPr>
            <a:spLocks noChangeArrowheads="1"/>
          </p:cNvSpPr>
          <p:nvPr/>
        </p:nvSpPr>
        <p:spPr bwMode="auto">
          <a:xfrm>
            <a:off x="6302375" y="3373438"/>
            <a:ext cx="936625" cy="125412"/>
          </a:xfrm>
          <a:prstGeom prst="roundRect">
            <a:avLst>
              <a:gd name="adj" fmla="val 50000"/>
            </a:avLst>
          </a:prstGeom>
          <a:noFill/>
          <a:ln w="9525">
            <a:solidFill>
              <a:srgbClr val="89FFFF"/>
            </a:solidFill>
            <a:round/>
            <a:headEnd/>
            <a:tailEnd/>
          </a:ln>
        </p:spPr>
        <p:txBody>
          <a:bodyPr wrap="none" anchor="ctr">
            <a:prstTxWarp prst="textNoShape">
              <a:avLst/>
            </a:prstTxWarp>
          </a:bodyPr>
          <a:lstStyle/>
          <a:p>
            <a:pPr algn="ctr"/>
            <a:r>
              <a:rPr lang="en-US" sz="800" b="1">
                <a:solidFill>
                  <a:srgbClr val="6C7D77"/>
                </a:solidFill>
                <a:ea typeface="Arial" charset="0"/>
                <a:cs typeface="Arial" charset="0"/>
              </a:rPr>
              <a:t>kinase inactive</a:t>
            </a:r>
          </a:p>
        </p:txBody>
      </p:sp>
      <p:grpSp>
        <p:nvGrpSpPr>
          <p:cNvPr id="15" name="Group 138"/>
          <p:cNvGrpSpPr>
            <a:grpSpLocks/>
          </p:cNvGrpSpPr>
          <p:nvPr/>
        </p:nvGrpSpPr>
        <p:grpSpPr bwMode="auto">
          <a:xfrm>
            <a:off x="5970588" y="833438"/>
            <a:ext cx="968375" cy="1201737"/>
            <a:chOff x="2508" y="526"/>
            <a:chExt cx="610" cy="757"/>
          </a:xfrm>
        </p:grpSpPr>
        <p:sp>
          <p:nvSpPr>
            <p:cNvPr id="273170" name="Freeform 139"/>
            <p:cNvSpPr>
              <a:spLocks noChangeAspect="1"/>
            </p:cNvSpPr>
            <p:nvPr/>
          </p:nvSpPr>
          <p:spPr bwMode="auto">
            <a:xfrm>
              <a:off x="2549" y="526"/>
              <a:ext cx="552" cy="757"/>
            </a:xfrm>
            <a:custGeom>
              <a:avLst/>
              <a:gdLst>
                <a:gd name="T0" fmla="*/ 0 w 2002"/>
                <a:gd name="T1" fmla="*/ 3 h 2742"/>
                <a:gd name="T2" fmla="*/ 1 w 2002"/>
                <a:gd name="T3" fmla="*/ 1 h 2742"/>
                <a:gd name="T4" fmla="*/ 3 w 2002"/>
                <a:gd name="T5" fmla="*/ 0 h 2742"/>
                <a:gd name="T6" fmla="*/ 5 w 2002"/>
                <a:gd name="T7" fmla="*/ 1 h 2742"/>
                <a:gd name="T8" fmla="*/ 6 w 2002"/>
                <a:gd name="T9" fmla="*/ 1 h 2742"/>
                <a:gd name="T10" fmla="*/ 7 w 2002"/>
                <a:gd name="T11" fmla="*/ 1 h 2742"/>
                <a:gd name="T12" fmla="*/ 8 w 2002"/>
                <a:gd name="T13" fmla="*/ 0 h 2742"/>
                <a:gd name="T14" fmla="*/ 9 w 2002"/>
                <a:gd name="T15" fmla="*/ 1 h 2742"/>
                <a:gd name="T16" fmla="*/ 9 w 2002"/>
                <a:gd name="T17" fmla="*/ 3 h 2742"/>
                <a:gd name="T18" fmla="*/ 12 w 2002"/>
                <a:gd name="T19" fmla="*/ 4 h 2742"/>
                <a:gd name="T20" fmla="*/ 9 w 2002"/>
                <a:gd name="T21" fmla="*/ 5 h 2742"/>
                <a:gd name="T22" fmla="*/ 9 w 2002"/>
                <a:gd name="T23" fmla="*/ 7 h 2742"/>
                <a:gd name="T24" fmla="*/ 8 w 2002"/>
                <a:gd name="T25" fmla="*/ 7 h 2742"/>
                <a:gd name="T26" fmla="*/ 7 w 2002"/>
                <a:gd name="T27" fmla="*/ 8 h 2742"/>
                <a:gd name="T28" fmla="*/ 6 w 2002"/>
                <a:gd name="T29" fmla="*/ 8 h 2742"/>
                <a:gd name="T30" fmla="*/ 6 w 2002"/>
                <a:gd name="T31" fmla="*/ 9 h 2742"/>
                <a:gd name="T32" fmla="*/ 4 w 2002"/>
                <a:gd name="T33" fmla="*/ 9 h 2742"/>
                <a:gd name="T34" fmla="*/ 4 w 2002"/>
                <a:gd name="T35" fmla="*/ 10 h 2742"/>
                <a:gd name="T36" fmla="*/ 6 w 2002"/>
                <a:gd name="T37" fmla="*/ 10 h 2742"/>
                <a:gd name="T38" fmla="*/ 8 w 2002"/>
                <a:gd name="T39" fmla="*/ 12 h 2742"/>
                <a:gd name="T40" fmla="*/ 9 w 2002"/>
                <a:gd name="T41" fmla="*/ 12 h 2742"/>
                <a:gd name="T42" fmla="*/ 9 w 2002"/>
                <a:gd name="T43" fmla="*/ 13 h 2742"/>
                <a:gd name="T44" fmla="*/ 9 w 2002"/>
                <a:gd name="T45" fmla="*/ 15 h 2742"/>
                <a:gd name="T46" fmla="*/ 7 w 2002"/>
                <a:gd name="T47" fmla="*/ 15 h 2742"/>
                <a:gd name="T48" fmla="*/ 4 w 2002"/>
                <a:gd name="T49" fmla="*/ 12 h 2742"/>
                <a:gd name="T50" fmla="*/ 3 w 2002"/>
                <a:gd name="T51" fmla="*/ 10 h 2742"/>
                <a:gd name="T52" fmla="*/ 3 w 2002"/>
                <a:gd name="T53" fmla="*/ 10 h 2742"/>
                <a:gd name="T54" fmla="*/ 1 w 2002"/>
                <a:gd name="T55" fmla="*/ 9 h 2742"/>
                <a:gd name="T56" fmla="*/ 1 w 2002"/>
                <a:gd name="T57" fmla="*/ 7 h 2742"/>
                <a:gd name="T58" fmla="*/ 3 w 2002"/>
                <a:gd name="T59" fmla="*/ 7 h 2742"/>
                <a:gd name="T60" fmla="*/ 3 w 2002"/>
                <a:gd name="T61" fmla="*/ 6 h 2742"/>
                <a:gd name="T62" fmla="*/ 5 w 2002"/>
                <a:gd name="T63" fmla="*/ 6 h 2742"/>
                <a:gd name="T64" fmla="*/ 6 w 2002"/>
                <a:gd name="T65" fmla="*/ 7 h 2742"/>
                <a:gd name="T66" fmla="*/ 7 w 2002"/>
                <a:gd name="T67" fmla="*/ 7 h 2742"/>
                <a:gd name="T68" fmla="*/ 7 w 2002"/>
                <a:gd name="T69" fmla="*/ 7 h 2742"/>
                <a:gd name="T70" fmla="*/ 6 w 2002"/>
                <a:gd name="T71" fmla="*/ 6 h 2742"/>
                <a:gd name="T72" fmla="*/ 6 w 2002"/>
                <a:gd name="T73" fmla="*/ 2 h 2742"/>
                <a:gd name="T74" fmla="*/ 6 w 2002"/>
                <a:gd name="T75" fmla="*/ 1 h 2742"/>
                <a:gd name="T76" fmla="*/ 6 w 2002"/>
                <a:gd name="T77" fmla="*/ 2 h 2742"/>
                <a:gd name="T78" fmla="*/ 5 w 2002"/>
                <a:gd name="T79" fmla="*/ 4 h 2742"/>
                <a:gd name="T80" fmla="*/ 3 w 2002"/>
                <a:gd name="T81" fmla="*/ 4 h 2742"/>
                <a:gd name="T82" fmla="*/ 2 w 2002"/>
                <a:gd name="T83" fmla="*/ 3 h 2742"/>
                <a:gd name="T84" fmla="*/ 1 w 2002"/>
                <a:gd name="T85" fmla="*/ 4 h 2742"/>
                <a:gd name="T86" fmla="*/ 0 w 2002"/>
                <a:gd name="T87" fmla="*/ 3 h 27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02"/>
                <a:gd name="T133" fmla="*/ 0 h 2742"/>
                <a:gd name="T134" fmla="*/ 2002 w 2002"/>
                <a:gd name="T135" fmla="*/ 2742 h 27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02" h="2742">
                  <a:moveTo>
                    <a:pt x="25" y="544"/>
                  </a:moveTo>
                  <a:cubicBezTo>
                    <a:pt x="0" y="418"/>
                    <a:pt x="15" y="236"/>
                    <a:pt x="146" y="145"/>
                  </a:cubicBezTo>
                  <a:cubicBezTo>
                    <a:pt x="277" y="54"/>
                    <a:pt x="498" y="32"/>
                    <a:pt x="600" y="16"/>
                  </a:cubicBezTo>
                  <a:cubicBezTo>
                    <a:pt x="702" y="0"/>
                    <a:pt x="839" y="53"/>
                    <a:pt x="899" y="135"/>
                  </a:cubicBezTo>
                  <a:cubicBezTo>
                    <a:pt x="959" y="217"/>
                    <a:pt x="942" y="105"/>
                    <a:pt x="1015" y="99"/>
                  </a:cubicBezTo>
                  <a:cubicBezTo>
                    <a:pt x="1088" y="93"/>
                    <a:pt x="1107" y="180"/>
                    <a:pt x="1142" y="130"/>
                  </a:cubicBezTo>
                  <a:cubicBezTo>
                    <a:pt x="1177" y="80"/>
                    <a:pt x="1223" y="39"/>
                    <a:pt x="1354" y="39"/>
                  </a:cubicBezTo>
                  <a:cubicBezTo>
                    <a:pt x="1485" y="39"/>
                    <a:pt x="1561" y="112"/>
                    <a:pt x="1576" y="216"/>
                  </a:cubicBezTo>
                  <a:cubicBezTo>
                    <a:pt x="1591" y="320"/>
                    <a:pt x="1591" y="458"/>
                    <a:pt x="1596" y="564"/>
                  </a:cubicBezTo>
                  <a:cubicBezTo>
                    <a:pt x="1601" y="670"/>
                    <a:pt x="2002" y="604"/>
                    <a:pt x="1996" y="685"/>
                  </a:cubicBezTo>
                  <a:cubicBezTo>
                    <a:pt x="1990" y="766"/>
                    <a:pt x="1606" y="691"/>
                    <a:pt x="1606" y="817"/>
                  </a:cubicBezTo>
                  <a:cubicBezTo>
                    <a:pt x="1606" y="943"/>
                    <a:pt x="1622" y="1165"/>
                    <a:pt x="1541" y="1236"/>
                  </a:cubicBezTo>
                  <a:cubicBezTo>
                    <a:pt x="1460" y="1307"/>
                    <a:pt x="1389" y="1302"/>
                    <a:pt x="1334" y="1297"/>
                  </a:cubicBezTo>
                  <a:cubicBezTo>
                    <a:pt x="1279" y="1292"/>
                    <a:pt x="1283" y="1377"/>
                    <a:pt x="1220" y="1399"/>
                  </a:cubicBezTo>
                  <a:cubicBezTo>
                    <a:pt x="1157" y="1421"/>
                    <a:pt x="1090" y="1403"/>
                    <a:pt x="1065" y="1447"/>
                  </a:cubicBezTo>
                  <a:cubicBezTo>
                    <a:pt x="1040" y="1491"/>
                    <a:pt x="1021" y="1508"/>
                    <a:pt x="951" y="1555"/>
                  </a:cubicBezTo>
                  <a:cubicBezTo>
                    <a:pt x="881" y="1602"/>
                    <a:pt x="748" y="1617"/>
                    <a:pt x="698" y="1627"/>
                  </a:cubicBezTo>
                  <a:cubicBezTo>
                    <a:pt x="648" y="1637"/>
                    <a:pt x="660" y="1687"/>
                    <a:pt x="714" y="1678"/>
                  </a:cubicBezTo>
                  <a:cubicBezTo>
                    <a:pt x="768" y="1669"/>
                    <a:pt x="867" y="1574"/>
                    <a:pt x="990" y="1666"/>
                  </a:cubicBezTo>
                  <a:cubicBezTo>
                    <a:pt x="1113" y="1758"/>
                    <a:pt x="1319" y="1965"/>
                    <a:pt x="1389" y="2029"/>
                  </a:cubicBezTo>
                  <a:cubicBezTo>
                    <a:pt x="1459" y="2093"/>
                    <a:pt x="1546" y="1928"/>
                    <a:pt x="1596" y="1979"/>
                  </a:cubicBezTo>
                  <a:cubicBezTo>
                    <a:pt x="1646" y="2030"/>
                    <a:pt x="1455" y="2100"/>
                    <a:pt x="1571" y="2211"/>
                  </a:cubicBezTo>
                  <a:cubicBezTo>
                    <a:pt x="1687" y="2322"/>
                    <a:pt x="1764" y="2510"/>
                    <a:pt x="1632" y="2626"/>
                  </a:cubicBezTo>
                  <a:cubicBezTo>
                    <a:pt x="1500" y="2742"/>
                    <a:pt x="1384" y="2691"/>
                    <a:pt x="1258" y="2610"/>
                  </a:cubicBezTo>
                  <a:cubicBezTo>
                    <a:pt x="1132" y="2529"/>
                    <a:pt x="753" y="2140"/>
                    <a:pt x="667" y="2039"/>
                  </a:cubicBezTo>
                  <a:cubicBezTo>
                    <a:pt x="581" y="1938"/>
                    <a:pt x="561" y="1878"/>
                    <a:pt x="596" y="1807"/>
                  </a:cubicBezTo>
                  <a:cubicBezTo>
                    <a:pt x="631" y="1736"/>
                    <a:pt x="575" y="1658"/>
                    <a:pt x="495" y="1668"/>
                  </a:cubicBezTo>
                  <a:cubicBezTo>
                    <a:pt x="415" y="1678"/>
                    <a:pt x="303" y="1691"/>
                    <a:pt x="202" y="1524"/>
                  </a:cubicBezTo>
                  <a:cubicBezTo>
                    <a:pt x="101" y="1357"/>
                    <a:pt x="157" y="1123"/>
                    <a:pt x="212" y="1185"/>
                  </a:cubicBezTo>
                  <a:cubicBezTo>
                    <a:pt x="267" y="1247"/>
                    <a:pt x="380" y="1292"/>
                    <a:pt x="466" y="1247"/>
                  </a:cubicBezTo>
                  <a:cubicBezTo>
                    <a:pt x="552" y="1202"/>
                    <a:pt x="570" y="1057"/>
                    <a:pt x="559" y="1017"/>
                  </a:cubicBezTo>
                  <a:cubicBezTo>
                    <a:pt x="548" y="977"/>
                    <a:pt x="716" y="948"/>
                    <a:pt x="843" y="968"/>
                  </a:cubicBezTo>
                  <a:cubicBezTo>
                    <a:pt x="970" y="988"/>
                    <a:pt x="1085" y="1122"/>
                    <a:pt x="1091" y="1236"/>
                  </a:cubicBezTo>
                  <a:cubicBezTo>
                    <a:pt x="1097" y="1350"/>
                    <a:pt x="1128" y="1307"/>
                    <a:pt x="1147" y="1297"/>
                  </a:cubicBezTo>
                  <a:cubicBezTo>
                    <a:pt x="1166" y="1287"/>
                    <a:pt x="1184" y="1271"/>
                    <a:pt x="1162" y="1246"/>
                  </a:cubicBezTo>
                  <a:cubicBezTo>
                    <a:pt x="1140" y="1221"/>
                    <a:pt x="1118" y="1229"/>
                    <a:pt x="1096" y="1115"/>
                  </a:cubicBezTo>
                  <a:cubicBezTo>
                    <a:pt x="1074" y="1001"/>
                    <a:pt x="1078" y="406"/>
                    <a:pt x="1081" y="327"/>
                  </a:cubicBezTo>
                  <a:cubicBezTo>
                    <a:pt x="1084" y="248"/>
                    <a:pt x="1055" y="243"/>
                    <a:pt x="1030" y="246"/>
                  </a:cubicBezTo>
                  <a:cubicBezTo>
                    <a:pt x="1005" y="249"/>
                    <a:pt x="999" y="216"/>
                    <a:pt x="965" y="281"/>
                  </a:cubicBezTo>
                  <a:cubicBezTo>
                    <a:pt x="978" y="386"/>
                    <a:pt x="927" y="533"/>
                    <a:pt x="828" y="596"/>
                  </a:cubicBezTo>
                  <a:cubicBezTo>
                    <a:pt x="729" y="659"/>
                    <a:pt x="539" y="753"/>
                    <a:pt x="516" y="708"/>
                  </a:cubicBezTo>
                  <a:cubicBezTo>
                    <a:pt x="493" y="663"/>
                    <a:pt x="434" y="539"/>
                    <a:pt x="300" y="542"/>
                  </a:cubicBezTo>
                  <a:cubicBezTo>
                    <a:pt x="166" y="545"/>
                    <a:pt x="125" y="630"/>
                    <a:pt x="97" y="683"/>
                  </a:cubicBezTo>
                  <a:cubicBezTo>
                    <a:pt x="69" y="736"/>
                    <a:pt x="50" y="670"/>
                    <a:pt x="25" y="544"/>
                  </a:cubicBezTo>
                  <a:close/>
                </a:path>
              </a:pathLst>
            </a:custGeom>
            <a:solidFill>
              <a:srgbClr val="00CC99"/>
            </a:solidFill>
            <a:ln w="6350">
              <a:solidFill>
                <a:srgbClr val="008986"/>
              </a:solidFill>
              <a:round/>
              <a:headEnd/>
              <a:tailEnd/>
            </a:ln>
          </p:spPr>
          <p:txBody>
            <a:bodyPr wrap="none" anchor="ctr">
              <a:prstTxWarp prst="textNoShape">
                <a:avLst/>
              </a:prstTxWarp>
            </a:bodyPr>
            <a:lstStyle/>
            <a:p>
              <a:endParaRPr lang="en-US"/>
            </a:p>
          </p:txBody>
        </p:sp>
        <p:sp>
          <p:nvSpPr>
            <p:cNvPr id="273171" name="Oval 140"/>
            <p:cNvSpPr>
              <a:spLocks noChangeAspect="1" noChangeArrowheads="1"/>
            </p:cNvSpPr>
            <p:nvPr/>
          </p:nvSpPr>
          <p:spPr bwMode="auto">
            <a:xfrm>
              <a:off x="2826" y="547"/>
              <a:ext cx="191" cy="328"/>
            </a:xfrm>
            <a:prstGeom prst="ellipse">
              <a:avLst/>
            </a:prstGeom>
            <a:gradFill rotWithShape="1">
              <a:gsLst>
                <a:gs pos="0">
                  <a:srgbClr val="D6FFFE"/>
                </a:gs>
                <a:gs pos="100000">
                  <a:srgbClr val="B7FFF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172" name="Oval 141"/>
            <p:cNvSpPr>
              <a:spLocks noChangeAspect="1" noChangeArrowheads="1"/>
            </p:cNvSpPr>
            <p:nvPr/>
          </p:nvSpPr>
          <p:spPr bwMode="auto">
            <a:xfrm>
              <a:off x="2863" y="537"/>
              <a:ext cx="109" cy="45"/>
            </a:xfrm>
            <a:prstGeom prst="ellipse">
              <a:avLst/>
            </a:prstGeom>
            <a:gradFill rotWithShape="1">
              <a:gsLst>
                <a:gs pos="0">
                  <a:srgbClr val="004C4A"/>
                </a:gs>
                <a:gs pos="100000">
                  <a:srgbClr val="007774">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173" name="Oval 142"/>
            <p:cNvSpPr>
              <a:spLocks noChangeAspect="1" noChangeArrowheads="1"/>
            </p:cNvSpPr>
            <p:nvPr/>
          </p:nvSpPr>
          <p:spPr bwMode="auto">
            <a:xfrm rot="-892190">
              <a:off x="2907" y="858"/>
              <a:ext cx="72" cy="23"/>
            </a:xfrm>
            <a:prstGeom prst="ellipse">
              <a:avLst/>
            </a:prstGeom>
            <a:gradFill rotWithShape="1">
              <a:gsLst>
                <a:gs pos="0">
                  <a:srgbClr val="004C4A"/>
                </a:gs>
                <a:gs pos="100000">
                  <a:srgbClr val="007774">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174" name="Oval 143"/>
            <p:cNvSpPr>
              <a:spLocks noChangeAspect="1" noChangeArrowheads="1"/>
            </p:cNvSpPr>
            <p:nvPr/>
          </p:nvSpPr>
          <p:spPr bwMode="auto">
            <a:xfrm>
              <a:off x="3005" y="702"/>
              <a:ext cx="92" cy="25"/>
            </a:xfrm>
            <a:prstGeom prst="ellipse">
              <a:avLst/>
            </a:prstGeom>
            <a:gradFill rotWithShape="1">
              <a:gsLst>
                <a:gs pos="0">
                  <a:srgbClr val="D6FFFE"/>
                </a:gs>
                <a:gs pos="100000">
                  <a:srgbClr val="B7FFF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175" name="Oval 144"/>
            <p:cNvSpPr>
              <a:spLocks noChangeAspect="1" noChangeArrowheads="1"/>
            </p:cNvSpPr>
            <p:nvPr/>
          </p:nvSpPr>
          <p:spPr bwMode="auto">
            <a:xfrm rot="236922">
              <a:off x="2662" y="530"/>
              <a:ext cx="124" cy="47"/>
            </a:xfrm>
            <a:prstGeom prst="ellipse">
              <a:avLst/>
            </a:prstGeom>
            <a:gradFill rotWithShape="1">
              <a:gsLst>
                <a:gs pos="0">
                  <a:srgbClr val="004C4A"/>
                </a:gs>
                <a:gs pos="100000">
                  <a:srgbClr val="007774">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176" name="Oval 145"/>
            <p:cNvSpPr>
              <a:spLocks noChangeAspect="1" noChangeArrowheads="1"/>
            </p:cNvSpPr>
            <p:nvPr/>
          </p:nvSpPr>
          <p:spPr bwMode="auto">
            <a:xfrm rot="-6521748">
              <a:off x="2653" y="721"/>
              <a:ext cx="168" cy="374"/>
            </a:xfrm>
            <a:prstGeom prst="ellipse">
              <a:avLst/>
            </a:prstGeom>
            <a:gradFill rotWithShape="1">
              <a:gsLst>
                <a:gs pos="0">
                  <a:srgbClr val="D6FFFE"/>
                </a:gs>
                <a:gs pos="100000">
                  <a:srgbClr val="B7FFF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177" name="Oval 146"/>
            <p:cNvSpPr>
              <a:spLocks noChangeAspect="1" noChangeArrowheads="1"/>
            </p:cNvSpPr>
            <p:nvPr/>
          </p:nvSpPr>
          <p:spPr bwMode="auto">
            <a:xfrm rot="-2816801">
              <a:off x="2756" y="913"/>
              <a:ext cx="201" cy="406"/>
            </a:xfrm>
            <a:prstGeom prst="ellipse">
              <a:avLst/>
            </a:prstGeom>
            <a:gradFill rotWithShape="1">
              <a:gsLst>
                <a:gs pos="0">
                  <a:srgbClr val="D6FFFE"/>
                </a:gs>
                <a:gs pos="100000">
                  <a:srgbClr val="B7FFF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178" name="Oval 147"/>
            <p:cNvSpPr>
              <a:spLocks noChangeAspect="1" noChangeArrowheads="1"/>
            </p:cNvSpPr>
            <p:nvPr/>
          </p:nvSpPr>
          <p:spPr bwMode="auto">
            <a:xfrm>
              <a:off x="2909" y="1237"/>
              <a:ext cx="86" cy="33"/>
            </a:xfrm>
            <a:prstGeom prst="ellipse">
              <a:avLst/>
            </a:prstGeom>
            <a:gradFill rotWithShape="1">
              <a:gsLst>
                <a:gs pos="0">
                  <a:srgbClr val="004C4A"/>
                </a:gs>
                <a:gs pos="100000">
                  <a:srgbClr val="007774">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179" name="Oval 148"/>
            <p:cNvSpPr>
              <a:spLocks noChangeAspect="1" noChangeArrowheads="1"/>
            </p:cNvSpPr>
            <p:nvPr/>
          </p:nvSpPr>
          <p:spPr bwMode="auto">
            <a:xfrm>
              <a:off x="2752" y="973"/>
              <a:ext cx="75" cy="33"/>
            </a:xfrm>
            <a:prstGeom prst="ellipse">
              <a:avLst/>
            </a:prstGeom>
            <a:gradFill rotWithShape="1">
              <a:gsLst>
                <a:gs pos="0">
                  <a:srgbClr val="004C4A"/>
                </a:gs>
                <a:gs pos="100000">
                  <a:srgbClr val="007774">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180" name="Oval 149"/>
            <p:cNvSpPr>
              <a:spLocks noChangeAspect="1" noChangeArrowheads="1"/>
            </p:cNvSpPr>
            <p:nvPr/>
          </p:nvSpPr>
          <p:spPr bwMode="auto">
            <a:xfrm rot="-2279924">
              <a:off x="2860" y="886"/>
              <a:ext cx="55" cy="17"/>
            </a:xfrm>
            <a:prstGeom prst="ellipse">
              <a:avLst/>
            </a:prstGeom>
            <a:gradFill rotWithShape="1">
              <a:gsLst>
                <a:gs pos="0">
                  <a:srgbClr val="004C4A"/>
                </a:gs>
                <a:gs pos="100000">
                  <a:srgbClr val="007774">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181" name="Oval 150"/>
            <p:cNvSpPr>
              <a:spLocks noChangeAspect="1" noChangeArrowheads="1"/>
            </p:cNvSpPr>
            <p:nvPr/>
          </p:nvSpPr>
          <p:spPr bwMode="auto">
            <a:xfrm rot="-971840">
              <a:off x="2733" y="922"/>
              <a:ext cx="105" cy="41"/>
            </a:xfrm>
            <a:prstGeom prst="ellipse">
              <a:avLst/>
            </a:prstGeom>
            <a:gradFill rotWithShape="1">
              <a:gsLst>
                <a:gs pos="0">
                  <a:srgbClr val="004C4A"/>
                </a:gs>
                <a:gs pos="100000">
                  <a:srgbClr val="007774">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182" name="Oval 151"/>
            <p:cNvSpPr>
              <a:spLocks noChangeAspect="1" noChangeArrowheads="1"/>
            </p:cNvSpPr>
            <p:nvPr/>
          </p:nvSpPr>
          <p:spPr bwMode="auto">
            <a:xfrm rot="298185">
              <a:off x="2712" y="793"/>
              <a:ext cx="110" cy="38"/>
            </a:xfrm>
            <a:prstGeom prst="ellipse">
              <a:avLst/>
            </a:prstGeom>
            <a:gradFill rotWithShape="1">
              <a:gsLst>
                <a:gs pos="0">
                  <a:srgbClr val="004C4A"/>
                </a:gs>
                <a:gs pos="100000">
                  <a:srgbClr val="007774">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183" name="AutoShape 152"/>
            <p:cNvSpPr>
              <a:spLocks noChangeAspect="1" noChangeArrowheads="1"/>
            </p:cNvSpPr>
            <p:nvPr/>
          </p:nvSpPr>
          <p:spPr bwMode="auto">
            <a:xfrm rot="5400000">
              <a:off x="2584" y="613"/>
              <a:ext cx="95" cy="116"/>
            </a:xfrm>
            <a:prstGeom prst="moon">
              <a:avLst>
                <a:gd name="adj" fmla="val 54519"/>
              </a:avLst>
            </a:prstGeom>
            <a:gradFill rotWithShape="1">
              <a:gsLst>
                <a:gs pos="0">
                  <a:srgbClr val="007774">
                    <a:alpha val="0"/>
                  </a:srgbClr>
                </a:gs>
                <a:gs pos="100000">
                  <a:srgbClr val="004C4A"/>
                </a:gs>
              </a:gsLst>
              <a:lin ang="0" scaled="1"/>
            </a:gradFill>
            <a:ln w="9525">
              <a:noFill/>
              <a:miter lim="800000"/>
              <a:headEnd/>
              <a:tailEnd/>
            </a:ln>
          </p:spPr>
          <p:txBody>
            <a:bodyPr wrap="none" anchor="ctr">
              <a:prstTxWarp prst="textNoShape">
                <a:avLst/>
              </a:prstTxWarp>
            </a:bodyPr>
            <a:lstStyle/>
            <a:p>
              <a:endParaRPr lang="en-US"/>
            </a:p>
          </p:txBody>
        </p:sp>
        <p:sp>
          <p:nvSpPr>
            <p:cNvPr id="273184" name="AutoShape 153"/>
            <p:cNvSpPr>
              <a:spLocks noChangeAspect="1" noChangeArrowheads="1"/>
            </p:cNvSpPr>
            <p:nvPr/>
          </p:nvSpPr>
          <p:spPr bwMode="auto">
            <a:xfrm rot="-6918623">
              <a:off x="2626" y="816"/>
              <a:ext cx="97" cy="111"/>
            </a:xfrm>
            <a:prstGeom prst="moon">
              <a:avLst>
                <a:gd name="adj" fmla="val 49981"/>
              </a:avLst>
            </a:prstGeom>
            <a:gradFill rotWithShape="1">
              <a:gsLst>
                <a:gs pos="0">
                  <a:srgbClr val="007774">
                    <a:alpha val="0"/>
                  </a:srgbClr>
                </a:gs>
                <a:gs pos="100000">
                  <a:srgbClr val="004C4A"/>
                </a:gs>
              </a:gsLst>
              <a:lin ang="0" scaled="1"/>
            </a:gradFill>
            <a:ln w="9525">
              <a:noFill/>
              <a:miter lim="800000"/>
              <a:headEnd/>
              <a:tailEnd/>
            </a:ln>
          </p:spPr>
          <p:txBody>
            <a:bodyPr wrap="none" anchor="ctr">
              <a:prstTxWarp prst="textNoShape">
                <a:avLst/>
              </a:prstTxWarp>
            </a:bodyPr>
            <a:lstStyle/>
            <a:p>
              <a:endParaRPr lang="en-US"/>
            </a:p>
          </p:txBody>
        </p:sp>
        <p:sp>
          <p:nvSpPr>
            <p:cNvPr id="273185" name="Oval 154"/>
            <p:cNvSpPr>
              <a:spLocks noChangeAspect="1" noChangeArrowheads="1"/>
            </p:cNvSpPr>
            <p:nvPr/>
          </p:nvSpPr>
          <p:spPr bwMode="auto">
            <a:xfrm rot="-6002483">
              <a:off x="2604" y="430"/>
              <a:ext cx="160" cy="351"/>
            </a:xfrm>
            <a:prstGeom prst="ellipse">
              <a:avLst/>
            </a:prstGeom>
            <a:gradFill rotWithShape="1">
              <a:gsLst>
                <a:gs pos="0">
                  <a:srgbClr val="D6FFFE"/>
                </a:gs>
                <a:gs pos="100000">
                  <a:srgbClr val="B7FFF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186" name="Text Box 155"/>
            <p:cNvSpPr txBox="1">
              <a:spLocks noChangeAspect="1" noChangeArrowheads="1"/>
            </p:cNvSpPr>
            <p:nvPr/>
          </p:nvSpPr>
          <p:spPr bwMode="auto">
            <a:xfrm flipH="1">
              <a:off x="2738" y="644"/>
              <a:ext cx="380" cy="14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007774"/>
                  </a:solidFill>
                  <a:ea typeface="Arial" charset="0"/>
                  <a:cs typeface="Arial" charset="0"/>
                </a:rPr>
                <a:t>CR1</a:t>
              </a:r>
            </a:p>
          </p:txBody>
        </p:sp>
        <p:sp>
          <p:nvSpPr>
            <p:cNvPr id="273187" name="Text Box 156"/>
            <p:cNvSpPr txBox="1">
              <a:spLocks noChangeAspect="1" noChangeArrowheads="1"/>
            </p:cNvSpPr>
            <p:nvPr/>
          </p:nvSpPr>
          <p:spPr bwMode="auto">
            <a:xfrm flipH="1">
              <a:off x="2583" y="812"/>
              <a:ext cx="380" cy="14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007774"/>
                  </a:solidFill>
                  <a:ea typeface="Arial" charset="0"/>
                  <a:cs typeface="Arial" charset="0"/>
                </a:rPr>
                <a:t>L2</a:t>
              </a:r>
            </a:p>
          </p:txBody>
        </p:sp>
        <p:sp>
          <p:nvSpPr>
            <p:cNvPr id="273188" name="Text Box 157"/>
            <p:cNvSpPr txBox="1">
              <a:spLocks noChangeAspect="1" noChangeArrowheads="1"/>
            </p:cNvSpPr>
            <p:nvPr/>
          </p:nvSpPr>
          <p:spPr bwMode="auto">
            <a:xfrm flipH="1">
              <a:off x="2695" y="1064"/>
              <a:ext cx="379" cy="14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007774"/>
                  </a:solidFill>
                  <a:ea typeface="Arial" charset="0"/>
                  <a:cs typeface="Arial" charset="0"/>
                </a:rPr>
                <a:t>CR2</a:t>
              </a:r>
            </a:p>
          </p:txBody>
        </p:sp>
        <p:sp>
          <p:nvSpPr>
            <p:cNvPr id="273189" name="Text Box 158"/>
            <p:cNvSpPr txBox="1">
              <a:spLocks noChangeAspect="1" noChangeArrowheads="1"/>
            </p:cNvSpPr>
            <p:nvPr/>
          </p:nvSpPr>
          <p:spPr bwMode="auto">
            <a:xfrm flipH="1">
              <a:off x="2512" y="536"/>
              <a:ext cx="380" cy="14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007774"/>
                  </a:solidFill>
                  <a:ea typeface="Arial" charset="0"/>
                  <a:cs typeface="Arial" charset="0"/>
                </a:rPr>
                <a:t>L1</a:t>
              </a:r>
            </a:p>
          </p:txBody>
        </p:sp>
      </p:grpSp>
      <p:grpSp>
        <p:nvGrpSpPr>
          <p:cNvPr id="16" name="Group 159"/>
          <p:cNvGrpSpPr>
            <a:grpSpLocks noChangeAspect="1"/>
          </p:cNvGrpSpPr>
          <p:nvPr/>
        </p:nvGrpSpPr>
        <p:grpSpPr bwMode="auto">
          <a:xfrm>
            <a:off x="6610350" y="2008188"/>
            <a:ext cx="141288" cy="703262"/>
            <a:chOff x="541" y="1115"/>
            <a:chExt cx="99" cy="492"/>
          </a:xfrm>
        </p:grpSpPr>
        <p:sp>
          <p:nvSpPr>
            <p:cNvPr id="273167" name="Freeform 160"/>
            <p:cNvSpPr>
              <a:spLocks noChangeAspect="1"/>
            </p:cNvSpPr>
            <p:nvPr/>
          </p:nvSpPr>
          <p:spPr bwMode="auto">
            <a:xfrm>
              <a:off x="555" y="1398"/>
              <a:ext cx="47" cy="209"/>
            </a:xfrm>
            <a:custGeom>
              <a:avLst/>
              <a:gdLst>
                <a:gd name="T0" fmla="*/ 2 w 128"/>
                <a:gd name="T1" fmla="*/ 0 h 574"/>
                <a:gd name="T2" fmla="*/ 1 w 128"/>
                <a:gd name="T3" fmla="*/ 3 h 574"/>
                <a:gd name="T4" fmla="*/ 2 w 128"/>
                <a:gd name="T5" fmla="*/ 6 h 574"/>
                <a:gd name="T6" fmla="*/ 0 w 128"/>
                <a:gd name="T7" fmla="*/ 10 h 574"/>
                <a:gd name="T8" fmla="*/ 0 60000 65536"/>
                <a:gd name="T9" fmla="*/ 0 60000 65536"/>
                <a:gd name="T10" fmla="*/ 0 60000 65536"/>
                <a:gd name="T11" fmla="*/ 0 60000 65536"/>
                <a:gd name="T12" fmla="*/ 0 w 128"/>
                <a:gd name="T13" fmla="*/ 0 h 574"/>
                <a:gd name="T14" fmla="*/ 128 w 128"/>
                <a:gd name="T15" fmla="*/ 574 h 574"/>
              </a:gdLst>
              <a:ahLst/>
              <a:cxnLst>
                <a:cxn ang="T8">
                  <a:pos x="T0" y="T1"/>
                </a:cxn>
                <a:cxn ang="T9">
                  <a:pos x="T2" y="T3"/>
                </a:cxn>
                <a:cxn ang="T10">
                  <a:pos x="T4" y="T5"/>
                </a:cxn>
                <a:cxn ang="T11">
                  <a:pos x="T6" y="T7"/>
                </a:cxn>
              </a:cxnLst>
              <a:rect l="T12" t="T13" r="T14" b="T15"/>
              <a:pathLst>
                <a:path w="128" h="574">
                  <a:moveTo>
                    <a:pt x="104" y="0"/>
                  </a:moveTo>
                  <a:cubicBezTo>
                    <a:pt x="101" y="29"/>
                    <a:pt x="85" y="120"/>
                    <a:pt x="87" y="177"/>
                  </a:cubicBezTo>
                  <a:cubicBezTo>
                    <a:pt x="89" y="234"/>
                    <a:pt x="128" y="274"/>
                    <a:pt x="114" y="340"/>
                  </a:cubicBezTo>
                  <a:cubicBezTo>
                    <a:pt x="100" y="406"/>
                    <a:pt x="24" y="525"/>
                    <a:pt x="0" y="574"/>
                  </a:cubicBezTo>
                </a:path>
              </a:pathLst>
            </a:custGeom>
            <a:noFill/>
            <a:ln w="38100">
              <a:solidFill>
                <a:srgbClr val="008986"/>
              </a:solidFill>
              <a:round/>
              <a:headEnd/>
              <a:tailEnd/>
            </a:ln>
          </p:spPr>
          <p:txBody>
            <a:bodyPr>
              <a:prstTxWarp prst="textNoShape">
                <a:avLst/>
              </a:prstTxWarp>
            </a:bodyPr>
            <a:lstStyle/>
            <a:p>
              <a:endParaRPr lang="en-US"/>
            </a:p>
          </p:txBody>
        </p:sp>
        <p:sp>
          <p:nvSpPr>
            <p:cNvPr id="273168" name="AutoShape 161"/>
            <p:cNvSpPr>
              <a:spLocks noChangeAspect="1" noChangeArrowheads="1"/>
            </p:cNvSpPr>
            <p:nvPr/>
          </p:nvSpPr>
          <p:spPr bwMode="auto">
            <a:xfrm>
              <a:off x="541" y="1196"/>
              <a:ext cx="99" cy="224"/>
            </a:xfrm>
            <a:prstGeom prst="can">
              <a:avLst>
                <a:gd name="adj" fmla="val 16090"/>
              </a:avLst>
            </a:prstGeom>
            <a:gradFill rotWithShape="1">
              <a:gsLst>
                <a:gs pos="0">
                  <a:srgbClr val="D1C39F"/>
                </a:gs>
                <a:gs pos="17500">
                  <a:srgbClr val="F0EBD5"/>
                </a:gs>
                <a:gs pos="50000">
                  <a:srgbClr val="FFEFD1"/>
                </a:gs>
                <a:gs pos="82500">
                  <a:srgbClr val="F0EBD5"/>
                </a:gs>
                <a:gs pos="100000">
                  <a:srgbClr val="D1C39F"/>
                </a:gs>
              </a:gsLst>
              <a:lin ang="0" scaled="1"/>
            </a:gradFill>
            <a:ln w="12700">
              <a:solidFill>
                <a:schemeClr val="bg2"/>
              </a:solidFill>
              <a:round/>
              <a:headEnd/>
              <a:tailEnd/>
            </a:ln>
          </p:spPr>
          <p:txBody>
            <a:bodyPr wrap="none" rIns="100584" anchor="ctr" anchorCtr="1">
              <a:prstTxWarp prst="textNoShape">
                <a:avLst/>
              </a:prstTxWarp>
            </a:bodyPr>
            <a:lstStyle/>
            <a:p>
              <a:pPr algn="ctr">
                <a:spcBef>
                  <a:spcPct val="50000"/>
                </a:spcBef>
              </a:pPr>
              <a:r>
                <a:rPr lang="en-US" sz="800" b="1">
                  <a:solidFill>
                    <a:schemeClr val="bg2"/>
                  </a:solidFill>
                  <a:ea typeface="Arial" charset="0"/>
                  <a:cs typeface="Arial" charset="0"/>
                </a:rPr>
                <a:t>TM</a:t>
              </a:r>
            </a:p>
          </p:txBody>
        </p:sp>
        <p:sp>
          <p:nvSpPr>
            <p:cNvPr id="273169" name="Freeform 162"/>
            <p:cNvSpPr>
              <a:spLocks noChangeAspect="1"/>
            </p:cNvSpPr>
            <p:nvPr/>
          </p:nvSpPr>
          <p:spPr bwMode="auto">
            <a:xfrm>
              <a:off x="590" y="1115"/>
              <a:ext cx="24" cy="91"/>
            </a:xfrm>
            <a:custGeom>
              <a:avLst/>
              <a:gdLst>
                <a:gd name="T0" fmla="*/ 0 w 1"/>
                <a:gd name="T1" fmla="*/ 0 h 152"/>
                <a:gd name="T2" fmla="*/ 0 w 1"/>
                <a:gd name="T3" fmla="*/ 19 h 152"/>
                <a:gd name="T4" fmla="*/ 0 60000 65536"/>
                <a:gd name="T5" fmla="*/ 0 60000 65536"/>
                <a:gd name="T6" fmla="*/ 0 w 1"/>
                <a:gd name="T7" fmla="*/ 0 h 152"/>
                <a:gd name="T8" fmla="*/ 1 w 1"/>
                <a:gd name="T9" fmla="*/ 152 h 152"/>
              </a:gdLst>
              <a:ahLst/>
              <a:cxnLst>
                <a:cxn ang="T4">
                  <a:pos x="T0" y="T1"/>
                </a:cxn>
                <a:cxn ang="T5">
                  <a:pos x="T2" y="T3"/>
                </a:cxn>
              </a:cxnLst>
              <a:rect l="T6" t="T7" r="T8" b="T9"/>
              <a:pathLst>
                <a:path w="1" h="152">
                  <a:moveTo>
                    <a:pt x="0" y="0"/>
                  </a:moveTo>
                  <a:cubicBezTo>
                    <a:pt x="0" y="63"/>
                    <a:pt x="0" y="127"/>
                    <a:pt x="0" y="152"/>
                  </a:cubicBezTo>
                </a:path>
              </a:pathLst>
            </a:custGeom>
            <a:noFill/>
            <a:ln w="38100">
              <a:solidFill>
                <a:srgbClr val="008986"/>
              </a:solidFill>
              <a:round/>
              <a:headEnd/>
              <a:tailEnd/>
            </a:ln>
          </p:spPr>
          <p:txBody>
            <a:bodyPr rot="10800000" vert="eaVert" wrap="none" anchor="ctr">
              <a:prstTxWarp prst="textNoShape">
                <a:avLst/>
              </a:prstTxWarp>
            </a:bodyPr>
            <a:lstStyle/>
            <a:p>
              <a:endParaRPr lang="en-US"/>
            </a:p>
          </p:txBody>
        </p:sp>
      </p:grpSp>
      <p:grpSp>
        <p:nvGrpSpPr>
          <p:cNvPr id="17" name="Group 163"/>
          <p:cNvGrpSpPr>
            <a:grpSpLocks/>
          </p:cNvGrpSpPr>
          <p:nvPr/>
        </p:nvGrpSpPr>
        <p:grpSpPr bwMode="auto">
          <a:xfrm>
            <a:off x="6338888" y="2513013"/>
            <a:ext cx="882650" cy="801687"/>
            <a:chOff x="382" y="1581"/>
            <a:chExt cx="556" cy="505"/>
          </a:xfrm>
        </p:grpSpPr>
        <p:sp>
          <p:nvSpPr>
            <p:cNvPr id="273159" name="Freeform 164"/>
            <p:cNvSpPr>
              <a:spLocks noChangeAspect="1"/>
            </p:cNvSpPr>
            <p:nvPr/>
          </p:nvSpPr>
          <p:spPr bwMode="auto">
            <a:xfrm>
              <a:off x="528" y="1581"/>
              <a:ext cx="410" cy="505"/>
            </a:xfrm>
            <a:custGeom>
              <a:avLst/>
              <a:gdLst>
                <a:gd name="T0" fmla="*/ 0 w 1124"/>
                <a:gd name="T1" fmla="*/ 14 h 1546"/>
                <a:gd name="T2" fmla="*/ 7 w 1124"/>
                <a:gd name="T3" fmla="*/ 17 h 1546"/>
                <a:gd name="T4" fmla="*/ 8 w 1124"/>
                <a:gd name="T5" fmla="*/ 11 h 1546"/>
                <a:gd name="T6" fmla="*/ 5 w 1124"/>
                <a:gd name="T7" fmla="*/ 5 h 1546"/>
                <a:gd name="T8" fmla="*/ 8 w 1124"/>
                <a:gd name="T9" fmla="*/ 1 h 1546"/>
                <a:gd name="T10" fmla="*/ 15 w 1124"/>
                <a:gd name="T11" fmla="*/ 1 h 1546"/>
                <a:gd name="T12" fmla="*/ 20 w 1124"/>
                <a:gd name="T13" fmla="*/ 6 h 1546"/>
                <a:gd name="T14" fmla="*/ 0 60000 65536"/>
                <a:gd name="T15" fmla="*/ 0 60000 65536"/>
                <a:gd name="T16" fmla="*/ 0 60000 65536"/>
                <a:gd name="T17" fmla="*/ 0 60000 65536"/>
                <a:gd name="T18" fmla="*/ 0 60000 65536"/>
                <a:gd name="T19" fmla="*/ 0 60000 65536"/>
                <a:gd name="T20" fmla="*/ 0 60000 65536"/>
                <a:gd name="T21" fmla="*/ 0 w 1124"/>
                <a:gd name="T22" fmla="*/ 0 h 1546"/>
                <a:gd name="T23" fmla="*/ 1124 w 1124"/>
                <a:gd name="T24" fmla="*/ 1546 h 154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4" h="1546">
                  <a:moveTo>
                    <a:pt x="0" y="1267"/>
                  </a:moveTo>
                  <a:cubicBezTo>
                    <a:pt x="48" y="1517"/>
                    <a:pt x="270" y="1546"/>
                    <a:pt x="401" y="1451"/>
                  </a:cubicBezTo>
                  <a:cubicBezTo>
                    <a:pt x="532" y="1356"/>
                    <a:pt x="496" y="1159"/>
                    <a:pt x="457" y="1004"/>
                  </a:cubicBezTo>
                  <a:cubicBezTo>
                    <a:pt x="418" y="849"/>
                    <a:pt x="336" y="634"/>
                    <a:pt x="270" y="466"/>
                  </a:cubicBezTo>
                  <a:cubicBezTo>
                    <a:pt x="204" y="298"/>
                    <a:pt x="315" y="120"/>
                    <a:pt x="462" y="60"/>
                  </a:cubicBezTo>
                  <a:cubicBezTo>
                    <a:pt x="609" y="0"/>
                    <a:pt x="761" y="40"/>
                    <a:pt x="861" y="101"/>
                  </a:cubicBezTo>
                  <a:cubicBezTo>
                    <a:pt x="961" y="162"/>
                    <a:pt x="1057" y="308"/>
                    <a:pt x="1124" y="485"/>
                  </a:cubicBezTo>
                </a:path>
              </a:pathLst>
            </a:custGeom>
            <a:noFill/>
            <a:ln w="57150">
              <a:solidFill>
                <a:srgbClr val="008986"/>
              </a:solidFill>
              <a:round/>
              <a:headEnd/>
              <a:tailEnd/>
            </a:ln>
          </p:spPr>
          <p:txBody>
            <a:bodyPr>
              <a:prstTxWarp prst="textNoShape">
                <a:avLst/>
              </a:prstTxWarp>
            </a:bodyPr>
            <a:lstStyle/>
            <a:p>
              <a:endParaRPr lang="en-US"/>
            </a:p>
          </p:txBody>
        </p:sp>
        <p:sp>
          <p:nvSpPr>
            <p:cNvPr id="273160" name="Freeform 165"/>
            <p:cNvSpPr>
              <a:spLocks noChangeAspect="1"/>
            </p:cNvSpPr>
            <p:nvPr/>
          </p:nvSpPr>
          <p:spPr bwMode="auto">
            <a:xfrm>
              <a:off x="419" y="1676"/>
              <a:ext cx="218" cy="329"/>
            </a:xfrm>
            <a:custGeom>
              <a:avLst/>
              <a:gdLst>
                <a:gd name="T0" fmla="*/ 148 w 218"/>
                <a:gd name="T1" fmla="*/ 141 h 329"/>
                <a:gd name="T2" fmla="*/ 15 w 218"/>
                <a:gd name="T3" fmla="*/ 103 h 329"/>
                <a:gd name="T4" fmla="*/ 121 w 218"/>
                <a:gd name="T5" fmla="*/ 0 h 329"/>
                <a:gd name="T6" fmla="*/ 196 w 218"/>
                <a:gd name="T7" fmla="*/ 72 h 329"/>
                <a:gd name="T8" fmla="*/ 207 w 218"/>
                <a:gd name="T9" fmla="*/ 259 h 329"/>
                <a:gd name="T10" fmla="*/ 127 w 218"/>
                <a:gd name="T11" fmla="*/ 325 h 329"/>
                <a:gd name="T12" fmla="*/ 30 w 218"/>
                <a:gd name="T13" fmla="*/ 285 h 329"/>
                <a:gd name="T14" fmla="*/ 12 w 218"/>
                <a:gd name="T15" fmla="*/ 145 h 329"/>
                <a:gd name="T16" fmla="*/ 148 w 218"/>
                <a:gd name="T17" fmla="*/ 141 h 3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8"/>
                <a:gd name="T28" fmla="*/ 0 h 329"/>
                <a:gd name="T29" fmla="*/ 218 w 218"/>
                <a:gd name="T30" fmla="*/ 329 h 3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8" h="329">
                  <a:moveTo>
                    <a:pt x="148" y="141"/>
                  </a:moveTo>
                  <a:cubicBezTo>
                    <a:pt x="135" y="136"/>
                    <a:pt x="0" y="145"/>
                    <a:pt x="15" y="103"/>
                  </a:cubicBezTo>
                  <a:cubicBezTo>
                    <a:pt x="30" y="61"/>
                    <a:pt x="91" y="0"/>
                    <a:pt x="121" y="0"/>
                  </a:cubicBezTo>
                  <a:cubicBezTo>
                    <a:pt x="151" y="0"/>
                    <a:pt x="182" y="28"/>
                    <a:pt x="196" y="72"/>
                  </a:cubicBezTo>
                  <a:cubicBezTo>
                    <a:pt x="211" y="115"/>
                    <a:pt x="218" y="217"/>
                    <a:pt x="207" y="259"/>
                  </a:cubicBezTo>
                  <a:cubicBezTo>
                    <a:pt x="196" y="301"/>
                    <a:pt x="156" y="320"/>
                    <a:pt x="127" y="325"/>
                  </a:cubicBezTo>
                  <a:cubicBezTo>
                    <a:pt x="97" y="329"/>
                    <a:pt x="47" y="312"/>
                    <a:pt x="30" y="285"/>
                  </a:cubicBezTo>
                  <a:cubicBezTo>
                    <a:pt x="13" y="258"/>
                    <a:pt x="8" y="171"/>
                    <a:pt x="12" y="145"/>
                  </a:cubicBezTo>
                  <a:cubicBezTo>
                    <a:pt x="16" y="119"/>
                    <a:pt x="161" y="146"/>
                    <a:pt x="148" y="141"/>
                  </a:cubicBezTo>
                  <a:close/>
                </a:path>
              </a:pathLst>
            </a:custGeom>
            <a:solidFill>
              <a:srgbClr val="00CC99"/>
            </a:solidFill>
            <a:ln w="6350">
              <a:solidFill>
                <a:srgbClr val="008986"/>
              </a:solidFill>
              <a:round/>
              <a:headEnd/>
              <a:tailEnd/>
            </a:ln>
          </p:spPr>
          <p:txBody>
            <a:bodyPr wrap="none" anchor="ctr">
              <a:prstTxWarp prst="textNoShape">
                <a:avLst/>
              </a:prstTxWarp>
            </a:bodyPr>
            <a:lstStyle/>
            <a:p>
              <a:endParaRPr lang="en-US"/>
            </a:p>
          </p:txBody>
        </p:sp>
        <p:sp>
          <p:nvSpPr>
            <p:cNvPr id="273161" name="Oval 166"/>
            <p:cNvSpPr>
              <a:spLocks noChangeAspect="1" noChangeArrowheads="1"/>
            </p:cNvSpPr>
            <p:nvPr/>
          </p:nvSpPr>
          <p:spPr bwMode="auto">
            <a:xfrm rot="-5400000">
              <a:off x="444" y="1806"/>
              <a:ext cx="179" cy="223"/>
            </a:xfrm>
            <a:prstGeom prst="ellipse">
              <a:avLst/>
            </a:prstGeom>
            <a:gradFill rotWithShape="1">
              <a:gsLst>
                <a:gs pos="0">
                  <a:srgbClr val="D6FFFE"/>
                </a:gs>
                <a:gs pos="100000">
                  <a:srgbClr val="B7FFF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162" name="Oval 167"/>
            <p:cNvSpPr>
              <a:spLocks noChangeAspect="1" noChangeArrowheads="1"/>
            </p:cNvSpPr>
            <p:nvPr/>
          </p:nvSpPr>
          <p:spPr bwMode="auto">
            <a:xfrm>
              <a:off x="451" y="1667"/>
              <a:ext cx="169" cy="129"/>
            </a:xfrm>
            <a:prstGeom prst="ellipse">
              <a:avLst/>
            </a:prstGeom>
            <a:gradFill rotWithShape="1">
              <a:gsLst>
                <a:gs pos="0">
                  <a:srgbClr val="004C4A"/>
                </a:gs>
                <a:gs pos="100000">
                  <a:srgbClr val="007774">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163" name="Text Box 168"/>
            <p:cNvSpPr txBox="1">
              <a:spLocks noChangeAspect="1" noChangeArrowheads="1"/>
            </p:cNvSpPr>
            <p:nvPr/>
          </p:nvSpPr>
          <p:spPr bwMode="auto">
            <a:xfrm>
              <a:off x="408" y="1657"/>
              <a:ext cx="255" cy="14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DDFD69"/>
                  </a:solidFill>
                  <a:ea typeface="Arial" charset="0"/>
                  <a:cs typeface="Arial" charset="0"/>
                </a:rPr>
                <a:t>N</a:t>
              </a:r>
            </a:p>
          </p:txBody>
        </p:sp>
        <p:sp>
          <p:nvSpPr>
            <p:cNvPr id="273164" name="Oval 169"/>
            <p:cNvSpPr>
              <a:spLocks noChangeAspect="1" noChangeArrowheads="1"/>
            </p:cNvSpPr>
            <p:nvPr/>
          </p:nvSpPr>
          <p:spPr bwMode="auto">
            <a:xfrm>
              <a:off x="485" y="1973"/>
              <a:ext cx="95" cy="29"/>
            </a:xfrm>
            <a:prstGeom prst="ellipse">
              <a:avLst/>
            </a:prstGeom>
            <a:gradFill rotWithShape="1">
              <a:gsLst>
                <a:gs pos="0">
                  <a:srgbClr val="004C4A"/>
                </a:gs>
                <a:gs pos="100000">
                  <a:srgbClr val="007774">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165" name="Oval 170"/>
            <p:cNvSpPr>
              <a:spLocks noChangeAspect="1" noChangeArrowheads="1"/>
            </p:cNvSpPr>
            <p:nvPr/>
          </p:nvSpPr>
          <p:spPr bwMode="auto">
            <a:xfrm rot="1871098">
              <a:off x="540" y="1683"/>
              <a:ext cx="57" cy="17"/>
            </a:xfrm>
            <a:prstGeom prst="ellipse">
              <a:avLst/>
            </a:prstGeom>
            <a:gradFill rotWithShape="1">
              <a:gsLst>
                <a:gs pos="0">
                  <a:srgbClr val="004C4A"/>
                </a:gs>
                <a:gs pos="100000">
                  <a:srgbClr val="007774">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166" name="Text Box 171"/>
            <p:cNvSpPr txBox="1">
              <a:spLocks noChangeAspect="1" noChangeArrowheads="1"/>
            </p:cNvSpPr>
            <p:nvPr/>
          </p:nvSpPr>
          <p:spPr bwMode="auto">
            <a:xfrm>
              <a:off x="382" y="1842"/>
              <a:ext cx="309" cy="15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1000" b="1">
                  <a:solidFill>
                    <a:srgbClr val="007774"/>
                  </a:solidFill>
                  <a:ea typeface="Arial" charset="0"/>
                  <a:cs typeface="Arial" charset="0"/>
                </a:rPr>
                <a:t>C</a:t>
              </a:r>
            </a:p>
          </p:txBody>
        </p:sp>
      </p:grpSp>
      <p:grpSp>
        <p:nvGrpSpPr>
          <p:cNvPr id="18" name="Group 172"/>
          <p:cNvGrpSpPr>
            <a:grpSpLocks/>
          </p:cNvGrpSpPr>
          <p:nvPr/>
        </p:nvGrpSpPr>
        <p:grpSpPr bwMode="auto">
          <a:xfrm>
            <a:off x="139700" y="3616325"/>
            <a:ext cx="2903538" cy="3087688"/>
            <a:chOff x="3836" y="292"/>
            <a:chExt cx="1829" cy="1945"/>
          </a:xfrm>
        </p:grpSpPr>
        <p:sp>
          <p:nvSpPr>
            <p:cNvPr id="272836" name="AutoShape 173"/>
            <p:cNvSpPr>
              <a:spLocks noChangeArrowheads="1"/>
            </p:cNvSpPr>
            <p:nvPr/>
          </p:nvSpPr>
          <p:spPr bwMode="auto">
            <a:xfrm>
              <a:off x="3836" y="292"/>
              <a:ext cx="1829" cy="1945"/>
            </a:xfrm>
            <a:prstGeom prst="roundRect">
              <a:avLst>
                <a:gd name="adj" fmla="val 9532"/>
              </a:avLst>
            </a:prstGeom>
            <a:solidFill>
              <a:srgbClr val="EEEEEE"/>
            </a:solidFill>
            <a:ln w="3175">
              <a:solidFill>
                <a:srgbClr val="89FFFF"/>
              </a:solidFill>
              <a:round/>
              <a:headEnd/>
              <a:tailEnd/>
            </a:ln>
          </p:spPr>
          <p:txBody>
            <a:bodyPr wrap="none" anchor="ctr">
              <a:prstTxWarp prst="textNoShape">
                <a:avLst/>
              </a:prstTxWarp>
            </a:bodyPr>
            <a:lstStyle/>
            <a:p>
              <a:endParaRPr lang="en-US"/>
            </a:p>
          </p:txBody>
        </p:sp>
        <p:sp>
          <p:nvSpPr>
            <p:cNvPr id="272837" name="Oval 174"/>
            <p:cNvSpPr>
              <a:spLocks noChangeAspect="1" noChangeArrowheads="1"/>
            </p:cNvSpPr>
            <p:nvPr/>
          </p:nvSpPr>
          <p:spPr bwMode="auto">
            <a:xfrm>
              <a:off x="3872" y="323"/>
              <a:ext cx="236" cy="233"/>
            </a:xfrm>
            <a:prstGeom prst="ellipse">
              <a:avLst/>
            </a:prstGeom>
            <a:solidFill>
              <a:srgbClr val="6C7D77"/>
            </a:solidFill>
            <a:ln w="9525">
              <a:noFill/>
              <a:round/>
              <a:headEnd/>
              <a:tailEnd/>
            </a:ln>
          </p:spPr>
          <p:txBody>
            <a:bodyPr wrap="none" anchor="ctr">
              <a:prstTxWarp prst="textNoShape">
                <a:avLst/>
              </a:prstTxWarp>
            </a:bodyPr>
            <a:lstStyle/>
            <a:p>
              <a:pPr algn="ctr"/>
              <a:r>
                <a:rPr lang="en-US" b="1">
                  <a:solidFill>
                    <a:srgbClr val="FFFF00"/>
                  </a:solidFill>
                  <a:ea typeface="Arial" charset="0"/>
                  <a:cs typeface="Arial" charset="0"/>
                </a:rPr>
                <a:t>3</a:t>
              </a:r>
            </a:p>
          </p:txBody>
        </p:sp>
        <p:sp>
          <p:nvSpPr>
            <p:cNvPr id="272838" name="AutoShape 175"/>
            <p:cNvSpPr>
              <a:spLocks noChangeArrowheads="1"/>
            </p:cNvSpPr>
            <p:nvPr/>
          </p:nvSpPr>
          <p:spPr bwMode="auto">
            <a:xfrm>
              <a:off x="4149" y="323"/>
              <a:ext cx="989" cy="104"/>
            </a:xfrm>
            <a:prstGeom prst="roundRect">
              <a:avLst>
                <a:gd name="adj" fmla="val 50000"/>
              </a:avLst>
            </a:prstGeom>
            <a:solidFill>
              <a:srgbClr val="6C7D77"/>
            </a:solidFill>
            <a:ln w="9525">
              <a:noFill/>
              <a:round/>
              <a:headEnd/>
              <a:tailEnd/>
            </a:ln>
          </p:spPr>
          <p:txBody>
            <a:bodyPr wrap="none" anchor="ctr">
              <a:prstTxWarp prst="textNoShape">
                <a:avLst/>
              </a:prstTxWarp>
            </a:bodyPr>
            <a:lstStyle/>
            <a:p>
              <a:pPr algn="ctr"/>
              <a:r>
                <a:rPr lang="en-US" sz="800" b="1">
                  <a:solidFill>
                    <a:srgbClr val="FFFF00"/>
                  </a:solidFill>
                  <a:ea typeface="Arial" charset="0"/>
                  <a:cs typeface="Arial" charset="0"/>
                </a:rPr>
                <a:t>dimer extended, asymmetric </a:t>
              </a:r>
            </a:p>
          </p:txBody>
        </p:sp>
        <p:sp>
          <p:nvSpPr>
            <p:cNvPr id="272839" name="AutoShape 176"/>
            <p:cNvSpPr>
              <a:spLocks noChangeArrowheads="1"/>
            </p:cNvSpPr>
            <p:nvPr/>
          </p:nvSpPr>
          <p:spPr bwMode="auto">
            <a:xfrm>
              <a:off x="5007" y="2043"/>
              <a:ext cx="590" cy="79"/>
            </a:xfrm>
            <a:prstGeom prst="roundRect">
              <a:avLst>
                <a:gd name="adj" fmla="val 50000"/>
              </a:avLst>
            </a:prstGeom>
            <a:noFill/>
            <a:ln w="9525">
              <a:solidFill>
                <a:srgbClr val="6C2C00"/>
              </a:solidFill>
              <a:round/>
              <a:headEnd/>
              <a:tailEnd/>
            </a:ln>
          </p:spPr>
          <p:txBody>
            <a:bodyPr wrap="none" anchor="ctr">
              <a:prstTxWarp prst="textNoShape">
                <a:avLst/>
              </a:prstTxWarp>
            </a:bodyPr>
            <a:lstStyle/>
            <a:p>
              <a:pPr algn="ctr"/>
              <a:r>
                <a:rPr lang="en-US" sz="800" b="1">
                  <a:solidFill>
                    <a:srgbClr val="6C2C00"/>
                  </a:solidFill>
                  <a:ea typeface="Arial" charset="0"/>
                  <a:cs typeface="Arial" charset="0"/>
                </a:rPr>
                <a:t>activated kinase</a:t>
              </a:r>
            </a:p>
          </p:txBody>
        </p:sp>
        <p:sp>
          <p:nvSpPr>
            <p:cNvPr id="272840" name="AutoShape 177"/>
            <p:cNvSpPr>
              <a:spLocks noChangeArrowheads="1"/>
            </p:cNvSpPr>
            <p:nvPr/>
          </p:nvSpPr>
          <p:spPr bwMode="auto">
            <a:xfrm>
              <a:off x="3876" y="1787"/>
              <a:ext cx="590" cy="79"/>
            </a:xfrm>
            <a:prstGeom prst="roundRect">
              <a:avLst>
                <a:gd name="adj" fmla="val 50000"/>
              </a:avLst>
            </a:prstGeom>
            <a:noFill/>
            <a:ln w="9525">
              <a:solidFill>
                <a:srgbClr val="008986"/>
              </a:solidFill>
              <a:round/>
              <a:headEnd/>
              <a:tailEnd/>
            </a:ln>
          </p:spPr>
          <p:txBody>
            <a:bodyPr wrap="none" anchor="ctr">
              <a:prstTxWarp prst="textNoShape">
                <a:avLst/>
              </a:prstTxWarp>
            </a:bodyPr>
            <a:lstStyle/>
            <a:p>
              <a:pPr algn="ctr"/>
              <a:r>
                <a:rPr lang="en-US" sz="800" b="1">
                  <a:solidFill>
                    <a:srgbClr val="008986"/>
                  </a:solidFill>
                  <a:ea typeface="Arial" charset="0"/>
                  <a:cs typeface="Arial" charset="0"/>
                </a:rPr>
                <a:t>activating kinase</a:t>
              </a:r>
            </a:p>
          </p:txBody>
        </p:sp>
        <p:grpSp>
          <p:nvGrpSpPr>
            <p:cNvPr id="19" name="Group 178"/>
            <p:cNvGrpSpPr>
              <a:grpSpLocks noChangeAspect="1"/>
            </p:cNvGrpSpPr>
            <p:nvPr/>
          </p:nvGrpSpPr>
          <p:grpSpPr bwMode="auto">
            <a:xfrm>
              <a:off x="4698" y="1268"/>
              <a:ext cx="89" cy="443"/>
              <a:chOff x="541" y="1115"/>
              <a:chExt cx="99" cy="492"/>
            </a:xfrm>
          </p:grpSpPr>
          <p:sp>
            <p:nvSpPr>
              <p:cNvPr id="273156" name="Freeform 179"/>
              <p:cNvSpPr>
                <a:spLocks noChangeAspect="1"/>
              </p:cNvSpPr>
              <p:nvPr/>
            </p:nvSpPr>
            <p:spPr bwMode="auto">
              <a:xfrm>
                <a:off x="555" y="1398"/>
                <a:ext cx="47" cy="209"/>
              </a:xfrm>
              <a:custGeom>
                <a:avLst/>
                <a:gdLst>
                  <a:gd name="T0" fmla="*/ 2 w 128"/>
                  <a:gd name="T1" fmla="*/ 0 h 574"/>
                  <a:gd name="T2" fmla="*/ 1 w 128"/>
                  <a:gd name="T3" fmla="*/ 3 h 574"/>
                  <a:gd name="T4" fmla="*/ 2 w 128"/>
                  <a:gd name="T5" fmla="*/ 6 h 574"/>
                  <a:gd name="T6" fmla="*/ 0 w 128"/>
                  <a:gd name="T7" fmla="*/ 10 h 574"/>
                  <a:gd name="T8" fmla="*/ 0 60000 65536"/>
                  <a:gd name="T9" fmla="*/ 0 60000 65536"/>
                  <a:gd name="T10" fmla="*/ 0 60000 65536"/>
                  <a:gd name="T11" fmla="*/ 0 60000 65536"/>
                  <a:gd name="T12" fmla="*/ 0 w 128"/>
                  <a:gd name="T13" fmla="*/ 0 h 574"/>
                  <a:gd name="T14" fmla="*/ 128 w 128"/>
                  <a:gd name="T15" fmla="*/ 574 h 574"/>
                </a:gdLst>
                <a:ahLst/>
                <a:cxnLst>
                  <a:cxn ang="T8">
                    <a:pos x="T0" y="T1"/>
                  </a:cxn>
                  <a:cxn ang="T9">
                    <a:pos x="T2" y="T3"/>
                  </a:cxn>
                  <a:cxn ang="T10">
                    <a:pos x="T4" y="T5"/>
                  </a:cxn>
                  <a:cxn ang="T11">
                    <a:pos x="T6" y="T7"/>
                  </a:cxn>
                </a:cxnLst>
                <a:rect l="T12" t="T13" r="T14" b="T15"/>
                <a:pathLst>
                  <a:path w="128" h="574">
                    <a:moveTo>
                      <a:pt x="104" y="0"/>
                    </a:moveTo>
                    <a:cubicBezTo>
                      <a:pt x="101" y="29"/>
                      <a:pt x="85" y="120"/>
                      <a:pt x="87" y="177"/>
                    </a:cubicBezTo>
                    <a:cubicBezTo>
                      <a:pt x="89" y="234"/>
                      <a:pt x="128" y="274"/>
                      <a:pt x="114" y="340"/>
                    </a:cubicBezTo>
                    <a:cubicBezTo>
                      <a:pt x="100" y="406"/>
                      <a:pt x="24" y="525"/>
                      <a:pt x="0" y="574"/>
                    </a:cubicBezTo>
                  </a:path>
                </a:pathLst>
              </a:custGeom>
              <a:noFill/>
              <a:ln w="38100">
                <a:solidFill>
                  <a:srgbClr val="008986"/>
                </a:solidFill>
                <a:round/>
                <a:headEnd/>
                <a:tailEnd/>
              </a:ln>
            </p:spPr>
            <p:txBody>
              <a:bodyPr>
                <a:prstTxWarp prst="textNoShape">
                  <a:avLst/>
                </a:prstTxWarp>
              </a:bodyPr>
              <a:lstStyle/>
              <a:p>
                <a:endParaRPr lang="en-US"/>
              </a:p>
            </p:txBody>
          </p:sp>
          <p:sp>
            <p:nvSpPr>
              <p:cNvPr id="273157" name="AutoShape 180"/>
              <p:cNvSpPr>
                <a:spLocks noChangeAspect="1" noChangeArrowheads="1"/>
              </p:cNvSpPr>
              <p:nvPr/>
            </p:nvSpPr>
            <p:spPr bwMode="auto">
              <a:xfrm>
                <a:off x="541" y="1196"/>
                <a:ext cx="99" cy="224"/>
              </a:xfrm>
              <a:prstGeom prst="can">
                <a:avLst>
                  <a:gd name="adj" fmla="val 16090"/>
                </a:avLst>
              </a:prstGeom>
              <a:gradFill rotWithShape="1">
                <a:gsLst>
                  <a:gs pos="0">
                    <a:srgbClr val="D1C39F"/>
                  </a:gs>
                  <a:gs pos="17500">
                    <a:srgbClr val="F0EBD5"/>
                  </a:gs>
                  <a:gs pos="50000">
                    <a:srgbClr val="FFEFD1"/>
                  </a:gs>
                  <a:gs pos="82500">
                    <a:srgbClr val="F0EBD5"/>
                  </a:gs>
                  <a:gs pos="100000">
                    <a:srgbClr val="D1C39F"/>
                  </a:gs>
                </a:gsLst>
                <a:lin ang="0" scaled="1"/>
              </a:gradFill>
              <a:ln w="12700">
                <a:solidFill>
                  <a:schemeClr val="bg2"/>
                </a:solidFill>
                <a:round/>
                <a:headEnd/>
                <a:tailEnd/>
              </a:ln>
            </p:spPr>
            <p:txBody>
              <a:bodyPr wrap="none" rIns="100584" anchor="ctr" anchorCtr="1">
                <a:prstTxWarp prst="textNoShape">
                  <a:avLst/>
                </a:prstTxWarp>
              </a:bodyPr>
              <a:lstStyle/>
              <a:p>
                <a:pPr algn="ctr">
                  <a:spcBef>
                    <a:spcPct val="50000"/>
                  </a:spcBef>
                </a:pPr>
                <a:r>
                  <a:rPr lang="en-US" sz="800" b="1">
                    <a:solidFill>
                      <a:schemeClr val="bg2"/>
                    </a:solidFill>
                    <a:ea typeface="Arial" charset="0"/>
                    <a:cs typeface="Arial" charset="0"/>
                  </a:rPr>
                  <a:t>TM</a:t>
                </a:r>
              </a:p>
            </p:txBody>
          </p:sp>
          <p:sp>
            <p:nvSpPr>
              <p:cNvPr id="273158" name="Freeform 181"/>
              <p:cNvSpPr>
                <a:spLocks noChangeAspect="1"/>
              </p:cNvSpPr>
              <p:nvPr/>
            </p:nvSpPr>
            <p:spPr bwMode="auto">
              <a:xfrm>
                <a:off x="590" y="1115"/>
                <a:ext cx="24" cy="91"/>
              </a:xfrm>
              <a:custGeom>
                <a:avLst/>
                <a:gdLst>
                  <a:gd name="T0" fmla="*/ 0 w 1"/>
                  <a:gd name="T1" fmla="*/ 0 h 152"/>
                  <a:gd name="T2" fmla="*/ 0 w 1"/>
                  <a:gd name="T3" fmla="*/ 19 h 152"/>
                  <a:gd name="T4" fmla="*/ 0 60000 65536"/>
                  <a:gd name="T5" fmla="*/ 0 60000 65536"/>
                  <a:gd name="T6" fmla="*/ 0 w 1"/>
                  <a:gd name="T7" fmla="*/ 0 h 152"/>
                  <a:gd name="T8" fmla="*/ 1 w 1"/>
                  <a:gd name="T9" fmla="*/ 152 h 152"/>
                </a:gdLst>
                <a:ahLst/>
                <a:cxnLst>
                  <a:cxn ang="T4">
                    <a:pos x="T0" y="T1"/>
                  </a:cxn>
                  <a:cxn ang="T5">
                    <a:pos x="T2" y="T3"/>
                  </a:cxn>
                </a:cxnLst>
                <a:rect l="T6" t="T7" r="T8" b="T9"/>
                <a:pathLst>
                  <a:path w="1" h="152">
                    <a:moveTo>
                      <a:pt x="0" y="0"/>
                    </a:moveTo>
                    <a:cubicBezTo>
                      <a:pt x="0" y="63"/>
                      <a:pt x="0" y="127"/>
                      <a:pt x="0" y="152"/>
                    </a:cubicBezTo>
                  </a:path>
                </a:pathLst>
              </a:custGeom>
              <a:noFill/>
              <a:ln w="38100">
                <a:solidFill>
                  <a:srgbClr val="008986"/>
                </a:solidFill>
                <a:round/>
                <a:headEnd/>
                <a:tailEnd/>
              </a:ln>
            </p:spPr>
            <p:txBody>
              <a:bodyPr rot="10800000" vert="eaVert" wrap="none" anchor="ctr">
                <a:prstTxWarp prst="textNoShape">
                  <a:avLst/>
                </a:prstTxWarp>
              </a:bodyPr>
              <a:lstStyle/>
              <a:p>
                <a:endParaRPr lang="en-US"/>
              </a:p>
            </p:txBody>
          </p:sp>
        </p:grpSp>
        <p:grpSp>
          <p:nvGrpSpPr>
            <p:cNvPr id="20" name="Group 182"/>
            <p:cNvGrpSpPr>
              <a:grpSpLocks/>
            </p:cNvGrpSpPr>
            <p:nvPr/>
          </p:nvGrpSpPr>
          <p:grpSpPr bwMode="auto">
            <a:xfrm>
              <a:off x="4795" y="1265"/>
              <a:ext cx="206" cy="417"/>
              <a:chOff x="4795" y="1265"/>
              <a:chExt cx="206" cy="417"/>
            </a:xfrm>
          </p:grpSpPr>
          <p:sp>
            <p:nvSpPr>
              <p:cNvPr id="273153" name="Freeform 183"/>
              <p:cNvSpPr>
                <a:spLocks noChangeAspect="1"/>
              </p:cNvSpPr>
              <p:nvPr/>
            </p:nvSpPr>
            <p:spPr bwMode="auto">
              <a:xfrm>
                <a:off x="4836" y="1535"/>
                <a:ext cx="165" cy="147"/>
              </a:xfrm>
              <a:custGeom>
                <a:avLst/>
                <a:gdLst>
                  <a:gd name="T0" fmla="*/ 0 w 474"/>
                  <a:gd name="T1" fmla="*/ 0 h 443"/>
                  <a:gd name="T2" fmla="*/ 1 w 474"/>
                  <a:gd name="T3" fmla="*/ 3 h 443"/>
                  <a:gd name="T4" fmla="*/ 6 w 474"/>
                  <a:gd name="T5" fmla="*/ 3 h 443"/>
                  <a:gd name="T6" fmla="*/ 6 w 474"/>
                  <a:gd name="T7" fmla="*/ 5 h 443"/>
                  <a:gd name="T8" fmla="*/ 0 60000 65536"/>
                  <a:gd name="T9" fmla="*/ 0 60000 65536"/>
                  <a:gd name="T10" fmla="*/ 0 60000 65536"/>
                  <a:gd name="T11" fmla="*/ 0 60000 65536"/>
                  <a:gd name="T12" fmla="*/ 0 w 474"/>
                  <a:gd name="T13" fmla="*/ 0 h 443"/>
                  <a:gd name="T14" fmla="*/ 474 w 474"/>
                  <a:gd name="T15" fmla="*/ 443 h 443"/>
                </a:gdLst>
                <a:ahLst/>
                <a:cxnLst>
                  <a:cxn ang="T8">
                    <a:pos x="T0" y="T1"/>
                  </a:cxn>
                  <a:cxn ang="T9">
                    <a:pos x="T2" y="T3"/>
                  </a:cxn>
                  <a:cxn ang="T10">
                    <a:pos x="T4" y="T5"/>
                  </a:cxn>
                  <a:cxn ang="T11">
                    <a:pos x="T6" y="T7"/>
                  </a:cxn>
                </a:cxnLst>
                <a:rect l="T12" t="T13" r="T14" b="T15"/>
                <a:pathLst>
                  <a:path w="474" h="443">
                    <a:moveTo>
                      <a:pt x="4" y="0"/>
                    </a:moveTo>
                    <a:cubicBezTo>
                      <a:pt x="11" y="68"/>
                      <a:pt x="0" y="184"/>
                      <a:pt x="67" y="222"/>
                    </a:cubicBezTo>
                    <a:cubicBezTo>
                      <a:pt x="134" y="260"/>
                      <a:pt x="348" y="190"/>
                      <a:pt x="407" y="227"/>
                    </a:cubicBezTo>
                    <a:cubicBezTo>
                      <a:pt x="474" y="294"/>
                      <a:pt x="432" y="392"/>
                      <a:pt x="422" y="443"/>
                    </a:cubicBezTo>
                  </a:path>
                </a:pathLst>
              </a:custGeom>
              <a:noFill/>
              <a:ln w="38100">
                <a:solidFill>
                  <a:srgbClr val="6C2C00"/>
                </a:solidFill>
                <a:round/>
                <a:headEnd/>
                <a:tailEnd/>
              </a:ln>
            </p:spPr>
            <p:txBody>
              <a:bodyPr>
                <a:prstTxWarp prst="textNoShape">
                  <a:avLst/>
                </a:prstTxWarp>
              </a:bodyPr>
              <a:lstStyle/>
              <a:p>
                <a:endParaRPr lang="en-US"/>
              </a:p>
            </p:txBody>
          </p:sp>
          <p:sp>
            <p:nvSpPr>
              <p:cNvPr id="273154" name="AutoShape 184"/>
              <p:cNvSpPr>
                <a:spLocks noChangeAspect="1" noChangeArrowheads="1"/>
              </p:cNvSpPr>
              <p:nvPr/>
            </p:nvSpPr>
            <p:spPr bwMode="auto">
              <a:xfrm>
                <a:off x="4795" y="1338"/>
                <a:ext cx="89" cy="202"/>
              </a:xfrm>
              <a:prstGeom prst="can">
                <a:avLst>
                  <a:gd name="adj" fmla="val 16140"/>
                </a:avLst>
              </a:prstGeom>
              <a:gradFill rotWithShape="1">
                <a:gsLst>
                  <a:gs pos="0">
                    <a:srgbClr val="D1C39F"/>
                  </a:gs>
                  <a:gs pos="17500">
                    <a:srgbClr val="F0EBD5"/>
                  </a:gs>
                  <a:gs pos="50000">
                    <a:srgbClr val="FFEFD1"/>
                  </a:gs>
                  <a:gs pos="82500">
                    <a:srgbClr val="F0EBD5"/>
                  </a:gs>
                  <a:gs pos="100000">
                    <a:srgbClr val="D1C39F"/>
                  </a:gs>
                </a:gsLst>
                <a:lin ang="0" scaled="1"/>
              </a:gradFill>
              <a:ln w="12700">
                <a:solidFill>
                  <a:schemeClr val="bg2"/>
                </a:solidFill>
                <a:round/>
                <a:headEnd/>
                <a:tailEnd/>
              </a:ln>
            </p:spPr>
            <p:txBody>
              <a:bodyPr wrap="none" rIns="100584" anchor="ctr" anchorCtr="1">
                <a:prstTxWarp prst="textNoShape">
                  <a:avLst/>
                </a:prstTxWarp>
              </a:bodyPr>
              <a:lstStyle/>
              <a:p>
                <a:pPr algn="ctr">
                  <a:spcBef>
                    <a:spcPct val="50000"/>
                  </a:spcBef>
                </a:pPr>
                <a:r>
                  <a:rPr lang="en-US" sz="800" b="1">
                    <a:solidFill>
                      <a:schemeClr val="bg2"/>
                    </a:solidFill>
                    <a:ea typeface="Arial" charset="0"/>
                    <a:cs typeface="Arial" charset="0"/>
                  </a:rPr>
                  <a:t>TM</a:t>
                </a:r>
              </a:p>
            </p:txBody>
          </p:sp>
          <p:sp>
            <p:nvSpPr>
              <p:cNvPr id="273155" name="Freeform 185"/>
              <p:cNvSpPr>
                <a:spLocks noChangeAspect="1"/>
              </p:cNvSpPr>
              <p:nvPr/>
            </p:nvSpPr>
            <p:spPr bwMode="auto">
              <a:xfrm>
                <a:off x="4839" y="1265"/>
                <a:ext cx="22" cy="82"/>
              </a:xfrm>
              <a:custGeom>
                <a:avLst/>
                <a:gdLst>
                  <a:gd name="T0" fmla="*/ 0 w 1"/>
                  <a:gd name="T1" fmla="*/ 0 h 152"/>
                  <a:gd name="T2" fmla="*/ 0 w 1"/>
                  <a:gd name="T3" fmla="*/ 13 h 152"/>
                  <a:gd name="T4" fmla="*/ 0 60000 65536"/>
                  <a:gd name="T5" fmla="*/ 0 60000 65536"/>
                  <a:gd name="T6" fmla="*/ 0 w 1"/>
                  <a:gd name="T7" fmla="*/ 0 h 152"/>
                  <a:gd name="T8" fmla="*/ 1 w 1"/>
                  <a:gd name="T9" fmla="*/ 152 h 152"/>
                </a:gdLst>
                <a:ahLst/>
                <a:cxnLst>
                  <a:cxn ang="T4">
                    <a:pos x="T0" y="T1"/>
                  </a:cxn>
                  <a:cxn ang="T5">
                    <a:pos x="T2" y="T3"/>
                  </a:cxn>
                </a:cxnLst>
                <a:rect l="T6" t="T7" r="T8" b="T9"/>
                <a:pathLst>
                  <a:path w="1" h="152">
                    <a:moveTo>
                      <a:pt x="0" y="0"/>
                    </a:moveTo>
                    <a:cubicBezTo>
                      <a:pt x="0" y="63"/>
                      <a:pt x="0" y="127"/>
                      <a:pt x="0" y="152"/>
                    </a:cubicBezTo>
                  </a:path>
                </a:pathLst>
              </a:custGeom>
              <a:noFill/>
              <a:ln w="38100">
                <a:solidFill>
                  <a:srgbClr val="6C2C00"/>
                </a:solidFill>
                <a:round/>
                <a:headEnd/>
                <a:tailEnd/>
              </a:ln>
            </p:spPr>
            <p:txBody>
              <a:bodyPr rot="10800000" vert="eaVert" wrap="none" anchor="ctr">
                <a:prstTxWarp prst="textNoShape">
                  <a:avLst/>
                </a:prstTxWarp>
              </a:bodyPr>
              <a:lstStyle/>
              <a:p>
                <a:endParaRPr lang="en-US"/>
              </a:p>
            </p:txBody>
          </p:sp>
        </p:grpSp>
        <p:grpSp>
          <p:nvGrpSpPr>
            <p:cNvPr id="21" name="Group 186"/>
            <p:cNvGrpSpPr>
              <a:grpSpLocks/>
            </p:cNvGrpSpPr>
            <p:nvPr/>
          </p:nvGrpSpPr>
          <p:grpSpPr bwMode="auto">
            <a:xfrm>
              <a:off x="4527" y="1601"/>
              <a:ext cx="534" cy="502"/>
              <a:chOff x="4529" y="1607"/>
              <a:chExt cx="534" cy="502"/>
            </a:xfrm>
          </p:grpSpPr>
          <p:sp>
            <p:nvSpPr>
              <p:cNvPr id="273143" name="Freeform 187"/>
              <p:cNvSpPr>
                <a:spLocks noChangeAspect="1"/>
              </p:cNvSpPr>
              <p:nvPr/>
            </p:nvSpPr>
            <p:spPr bwMode="auto">
              <a:xfrm>
                <a:off x="4529" y="1607"/>
                <a:ext cx="282" cy="502"/>
              </a:xfrm>
              <a:custGeom>
                <a:avLst/>
                <a:gdLst>
                  <a:gd name="T0" fmla="*/ 242 w 282"/>
                  <a:gd name="T1" fmla="*/ 313 h 502"/>
                  <a:gd name="T2" fmla="*/ 102 w 282"/>
                  <a:gd name="T3" fmla="*/ 456 h 502"/>
                  <a:gd name="T4" fmla="*/ 221 w 282"/>
                  <a:gd name="T5" fmla="*/ 249 h 502"/>
                  <a:gd name="T6" fmla="*/ 215 w 282"/>
                  <a:gd name="T7" fmla="*/ 39 h 502"/>
                  <a:gd name="T8" fmla="*/ 12 w 282"/>
                  <a:gd name="T9" fmla="*/ 89 h 502"/>
                  <a:gd name="T10" fmla="*/ 0 60000 65536"/>
                  <a:gd name="T11" fmla="*/ 0 60000 65536"/>
                  <a:gd name="T12" fmla="*/ 0 60000 65536"/>
                  <a:gd name="T13" fmla="*/ 0 60000 65536"/>
                  <a:gd name="T14" fmla="*/ 0 60000 65536"/>
                  <a:gd name="T15" fmla="*/ 0 w 282"/>
                  <a:gd name="T16" fmla="*/ 0 h 502"/>
                  <a:gd name="T17" fmla="*/ 282 w 282"/>
                  <a:gd name="T18" fmla="*/ 502 h 502"/>
                </a:gdLst>
                <a:ahLst/>
                <a:cxnLst>
                  <a:cxn ang="T10">
                    <a:pos x="T0" y="T1"/>
                  </a:cxn>
                  <a:cxn ang="T11">
                    <a:pos x="T2" y="T3"/>
                  </a:cxn>
                  <a:cxn ang="T12">
                    <a:pos x="T4" y="T5"/>
                  </a:cxn>
                  <a:cxn ang="T13">
                    <a:pos x="T6" y="T7"/>
                  </a:cxn>
                  <a:cxn ang="T14">
                    <a:pos x="T8" y="T9"/>
                  </a:cxn>
                </a:cxnLst>
                <a:rect l="T15" t="T16" r="T17" b="T18"/>
                <a:pathLst>
                  <a:path w="282" h="502">
                    <a:moveTo>
                      <a:pt x="242" y="313"/>
                    </a:moveTo>
                    <a:cubicBezTo>
                      <a:pt x="199" y="379"/>
                      <a:pt x="205" y="502"/>
                      <a:pt x="102" y="456"/>
                    </a:cubicBezTo>
                    <a:cubicBezTo>
                      <a:pt x="0" y="410"/>
                      <a:pt x="191" y="295"/>
                      <a:pt x="221" y="249"/>
                    </a:cubicBezTo>
                    <a:cubicBezTo>
                      <a:pt x="252" y="204"/>
                      <a:pt x="282" y="78"/>
                      <a:pt x="215" y="39"/>
                    </a:cubicBezTo>
                    <a:cubicBezTo>
                      <a:pt x="148" y="0"/>
                      <a:pt x="51" y="54"/>
                      <a:pt x="12" y="89"/>
                    </a:cubicBezTo>
                  </a:path>
                </a:pathLst>
              </a:custGeom>
              <a:noFill/>
              <a:ln w="57150">
                <a:solidFill>
                  <a:srgbClr val="6C2C00"/>
                </a:solidFill>
                <a:round/>
                <a:headEnd/>
                <a:tailEnd/>
              </a:ln>
            </p:spPr>
            <p:txBody>
              <a:bodyPr>
                <a:prstTxWarp prst="textNoShape">
                  <a:avLst/>
                </a:prstTxWarp>
              </a:bodyPr>
              <a:lstStyle/>
              <a:p>
                <a:endParaRPr lang="en-US"/>
              </a:p>
            </p:txBody>
          </p:sp>
          <p:sp>
            <p:nvSpPr>
              <p:cNvPr id="273144" name="Freeform 188"/>
              <p:cNvSpPr>
                <a:spLocks noChangeAspect="1"/>
              </p:cNvSpPr>
              <p:nvPr/>
            </p:nvSpPr>
            <p:spPr bwMode="auto">
              <a:xfrm rot="3096028" flipH="1">
                <a:off x="4781" y="1637"/>
                <a:ext cx="215" cy="348"/>
              </a:xfrm>
              <a:custGeom>
                <a:avLst/>
                <a:gdLst>
                  <a:gd name="T0" fmla="*/ 0 w 1338"/>
                  <a:gd name="T1" fmla="*/ 0 h 2176"/>
                  <a:gd name="T2" fmla="*/ 0 w 1338"/>
                  <a:gd name="T3" fmla="*/ 0 h 2176"/>
                  <a:gd name="T4" fmla="*/ 0 w 1338"/>
                  <a:gd name="T5" fmla="*/ 0 h 2176"/>
                  <a:gd name="T6" fmla="*/ 1 w 1338"/>
                  <a:gd name="T7" fmla="*/ 0 h 2176"/>
                  <a:gd name="T8" fmla="*/ 1 w 1338"/>
                  <a:gd name="T9" fmla="*/ 1 h 2176"/>
                  <a:gd name="T10" fmla="*/ 0 w 1338"/>
                  <a:gd name="T11" fmla="*/ 1 h 2176"/>
                  <a:gd name="T12" fmla="*/ 0 w 1338"/>
                  <a:gd name="T13" fmla="*/ 1 h 2176"/>
                  <a:gd name="T14" fmla="*/ 0 w 1338"/>
                  <a:gd name="T15" fmla="*/ 1 h 2176"/>
                  <a:gd name="T16" fmla="*/ 0 w 1338"/>
                  <a:gd name="T17" fmla="*/ 1 h 2176"/>
                  <a:gd name="T18" fmla="*/ 0 w 1338"/>
                  <a:gd name="T19" fmla="*/ 1 h 2176"/>
                  <a:gd name="T20" fmla="*/ 1 w 1338"/>
                  <a:gd name="T21" fmla="*/ 1 h 2176"/>
                  <a:gd name="T22" fmla="*/ 1 w 1338"/>
                  <a:gd name="T23" fmla="*/ 0 h 2176"/>
                  <a:gd name="T24" fmla="*/ 0 w 1338"/>
                  <a:gd name="T25" fmla="*/ 0 h 2176"/>
                  <a:gd name="T26" fmla="*/ 0 w 1338"/>
                  <a:gd name="T27" fmla="*/ 0 h 2176"/>
                  <a:gd name="T28" fmla="*/ 0 w 1338"/>
                  <a:gd name="T29" fmla="*/ 0 h 217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38"/>
                  <a:gd name="T46" fmla="*/ 0 h 2176"/>
                  <a:gd name="T47" fmla="*/ 1338 w 1338"/>
                  <a:gd name="T48" fmla="*/ 2176 h 217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38" h="2176">
                    <a:moveTo>
                      <a:pt x="184" y="695"/>
                    </a:moveTo>
                    <a:cubicBezTo>
                      <a:pt x="75" y="644"/>
                      <a:pt x="24" y="534"/>
                      <a:pt x="133" y="374"/>
                    </a:cubicBezTo>
                    <a:cubicBezTo>
                      <a:pt x="242" y="214"/>
                      <a:pt x="414" y="0"/>
                      <a:pt x="665" y="2"/>
                    </a:cubicBezTo>
                    <a:cubicBezTo>
                      <a:pt x="916" y="4"/>
                      <a:pt x="1101" y="201"/>
                      <a:pt x="1196" y="484"/>
                    </a:cubicBezTo>
                    <a:cubicBezTo>
                      <a:pt x="1291" y="767"/>
                      <a:pt x="1338" y="1442"/>
                      <a:pt x="1265" y="1717"/>
                    </a:cubicBezTo>
                    <a:cubicBezTo>
                      <a:pt x="1192" y="1992"/>
                      <a:pt x="934" y="2118"/>
                      <a:pt x="742" y="2147"/>
                    </a:cubicBezTo>
                    <a:cubicBezTo>
                      <a:pt x="550" y="2176"/>
                      <a:pt x="218" y="2063"/>
                      <a:pt x="109" y="1886"/>
                    </a:cubicBezTo>
                    <a:cubicBezTo>
                      <a:pt x="0" y="1709"/>
                      <a:pt x="14" y="1441"/>
                      <a:pt x="33" y="1287"/>
                    </a:cubicBezTo>
                    <a:cubicBezTo>
                      <a:pt x="52" y="1133"/>
                      <a:pt x="97" y="1080"/>
                      <a:pt x="199" y="1109"/>
                    </a:cubicBezTo>
                    <a:cubicBezTo>
                      <a:pt x="301" y="1138"/>
                      <a:pt x="338" y="1219"/>
                      <a:pt x="433" y="1234"/>
                    </a:cubicBezTo>
                    <a:cubicBezTo>
                      <a:pt x="528" y="1249"/>
                      <a:pt x="863" y="1251"/>
                      <a:pt x="936" y="1192"/>
                    </a:cubicBezTo>
                    <a:cubicBezTo>
                      <a:pt x="1009" y="1133"/>
                      <a:pt x="1045" y="950"/>
                      <a:pt x="1008" y="819"/>
                    </a:cubicBezTo>
                    <a:cubicBezTo>
                      <a:pt x="971" y="688"/>
                      <a:pt x="911" y="651"/>
                      <a:pt x="818" y="615"/>
                    </a:cubicBezTo>
                    <a:cubicBezTo>
                      <a:pt x="725" y="579"/>
                      <a:pt x="535" y="581"/>
                      <a:pt x="439" y="608"/>
                    </a:cubicBezTo>
                    <a:cubicBezTo>
                      <a:pt x="343" y="635"/>
                      <a:pt x="293" y="746"/>
                      <a:pt x="184" y="695"/>
                    </a:cubicBezTo>
                    <a:close/>
                  </a:path>
                </a:pathLst>
              </a:custGeom>
              <a:gradFill rotWithShape="1">
                <a:gsLst>
                  <a:gs pos="0">
                    <a:srgbClr val="FFB547"/>
                  </a:gs>
                  <a:gs pos="100000">
                    <a:srgbClr val="FFB950"/>
                  </a:gs>
                </a:gsLst>
                <a:path path="rect">
                  <a:fillToRect l="50000" t="50000" r="50000" b="50000"/>
                </a:path>
              </a:gradFill>
              <a:ln w="3175">
                <a:solidFill>
                  <a:srgbClr val="6C2C00"/>
                </a:solidFill>
                <a:round/>
                <a:headEnd/>
                <a:tailEnd/>
              </a:ln>
            </p:spPr>
            <p:txBody>
              <a:bodyPr wrap="none" anchor="ctr">
                <a:prstTxWarp prst="textNoShape">
                  <a:avLst/>
                </a:prstTxWarp>
              </a:bodyPr>
              <a:lstStyle/>
              <a:p>
                <a:endParaRPr lang="en-US"/>
              </a:p>
            </p:txBody>
          </p:sp>
          <p:sp>
            <p:nvSpPr>
              <p:cNvPr id="273145" name="Oval 189"/>
              <p:cNvSpPr>
                <a:spLocks noChangeAspect="1" noChangeArrowheads="1"/>
              </p:cNvSpPr>
              <p:nvPr/>
            </p:nvSpPr>
            <p:spPr bwMode="auto">
              <a:xfrm rot="7109780" flipH="1">
                <a:off x="4965" y="1777"/>
                <a:ext cx="71" cy="66"/>
              </a:xfrm>
              <a:prstGeom prst="ellipse">
                <a:avLst/>
              </a:prstGeom>
              <a:gradFill rotWithShape="1">
                <a:gsLst>
                  <a:gs pos="0">
                    <a:srgbClr val="FFD495"/>
                  </a:gs>
                  <a:gs pos="100000">
                    <a:srgbClr val="FFB343">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146" name="Oval 190"/>
              <p:cNvSpPr>
                <a:spLocks noChangeAspect="1" noChangeArrowheads="1"/>
              </p:cNvSpPr>
              <p:nvPr/>
            </p:nvSpPr>
            <p:spPr bwMode="auto">
              <a:xfrm rot="3096028" flipH="1">
                <a:off x="4902" y="1670"/>
                <a:ext cx="163" cy="123"/>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147" name="Text Box 191"/>
              <p:cNvSpPr txBox="1">
                <a:spLocks noChangeAspect="1" noChangeArrowheads="1"/>
              </p:cNvSpPr>
              <p:nvPr/>
            </p:nvSpPr>
            <p:spPr bwMode="auto">
              <a:xfrm rot="3096028" flipH="1">
                <a:off x="4884" y="1658"/>
                <a:ext cx="204" cy="15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1000" b="1">
                    <a:solidFill>
                      <a:srgbClr val="DDFD69"/>
                    </a:solidFill>
                    <a:ea typeface="Arial" charset="0"/>
                    <a:cs typeface="Arial" charset="0"/>
                  </a:rPr>
                  <a:t>N</a:t>
                </a:r>
              </a:p>
            </p:txBody>
          </p:sp>
          <p:sp>
            <p:nvSpPr>
              <p:cNvPr id="273148" name="Oval 192"/>
              <p:cNvSpPr>
                <a:spLocks noChangeAspect="1" noChangeArrowheads="1"/>
              </p:cNvSpPr>
              <p:nvPr/>
            </p:nvSpPr>
            <p:spPr bwMode="auto">
              <a:xfrm rot="6694865" flipH="1">
                <a:off x="4878" y="1835"/>
                <a:ext cx="62" cy="98"/>
              </a:xfrm>
              <a:prstGeom prst="ellipse">
                <a:avLst/>
              </a:prstGeom>
              <a:gradFill rotWithShape="1">
                <a:gsLst>
                  <a:gs pos="0">
                    <a:srgbClr val="FFD495"/>
                  </a:gs>
                  <a:gs pos="100000">
                    <a:srgbClr val="FFB343">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149" name="Oval 193"/>
              <p:cNvSpPr>
                <a:spLocks noChangeAspect="1" noChangeArrowheads="1"/>
              </p:cNvSpPr>
              <p:nvPr/>
            </p:nvSpPr>
            <p:spPr bwMode="auto">
              <a:xfrm rot="1027016">
                <a:off x="4952" y="1679"/>
                <a:ext cx="60" cy="19"/>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150" name="Oval 194"/>
              <p:cNvSpPr>
                <a:spLocks noChangeAspect="1" noChangeArrowheads="1"/>
              </p:cNvSpPr>
              <p:nvPr/>
            </p:nvSpPr>
            <p:spPr bwMode="auto">
              <a:xfrm rot="8496028" flipH="1">
                <a:off x="4733" y="1749"/>
                <a:ext cx="187" cy="235"/>
              </a:xfrm>
              <a:prstGeom prst="ellipse">
                <a:avLst/>
              </a:prstGeom>
              <a:gradFill rotWithShape="1">
                <a:gsLst>
                  <a:gs pos="0">
                    <a:srgbClr val="FFF4E3"/>
                  </a:gs>
                  <a:gs pos="100000">
                    <a:srgbClr val="FFEBC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3151" name="Text Box 195"/>
              <p:cNvSpPr txBox="1">
                <a:spLocks noChangeAspect="1" noChangeArrowheads="1"/>
              </p:cNvSpPr>
              <p:nvPr/>
            </p:nvSpPr>
            <p:spPr bwMode="auto">
              <a:xfrm rot="3096028" flipH="1">
                <a:off x="4729" y="1777"/>
                <a:ext cx="175" cy="173"/>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1200" b="1">
                    <a:solidFill>
                      <a:srgbClr val="DE6F00"/>
                    </a:solidFill>
                    <a:ea typeface="Arial" charset="0"/>
                    <a:cs typeface="Arial" charset="0"/>
                  </a:rPr>
                  <a:t>C</a:t>
                </a:r>
              </a:p>
            </p:txBody>
          </p:sp>
          <p:sp>
            <p:nvSpPr>
              <p:cNvPr id="273152" name="Oval 196"/>
              <p:cNvSpPr>
                <a:spLocks noChangeAspect="1" noChangeArrowheads="1"/>
              </p:cNvSpPr>
              <p:nvPr/>
            </p:nvSpPr>
            <p:spPr bwMode="auto">
              <a:xfrm rot="2503298" flipH="1">
                <a:off x="4741" y="1907"/>
                <a:ext cx="68" cy="23"/>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grpSp>
        <p:grpSp>
          <p:nvGrpSpPr>
            <p:cNvPr id="22" name="Group 197"/>
            <p:cNvGrpSpPr>
              <a:grpSpLocks/>
            </p:cNvGrpSpPr>
            <p:nvPr/>
          </p:nvGrpSpPr>
          <p:grpSpPr bwMode="auto">
            <a:xfrm>
              <a:off x="3895" y="1364"/>
              <a:ext cx="1703" cy="156"/>
              <a:chOff x="151" y="1324"/>
              <a:chExt cx="1703" cy="156"/>
            </a:xfrm>
          </p:grpSpPr>
          <p:sp>
            <p:nvSpPr>
              <p:cNvPr id="272903" name="Line 198"/>
              <p:cNvSpPr>
                <a:spLocks noChangeAspect="1" noChangeShapeType="1"/>
              </p:cNvSpPr>
              <p:nvPr/>
            </p:nvSpPr>
            <p:spPr bwMode="auto">
              <a:xfrm>
                <a:off x="87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04" name="Line 199"/>
              <p:cNvSpPr>
                <a:spLocks noChangeAspect="1" noChangeShapeType="1"/>
              </p:cNvSpPr>
              <p:nvPr/>
            </p:nvSpPr>
            <p:spPr bwMode="auto">
              <a:xfrm flipH="1" flipV="1">
                <a:off x="843"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05" name="Line 200"/>
              <p:cNvSpPr>
                <a:spLocks noChangeAspect="1" noChangeShapeType="1"/>
              </p:cNvSpPr>
              <p:nvPr/>
            </p:nvSpPr>
            <p:spPr bwMode="auto">
              <a:xfrm flipV="1">
                <a:off x="842"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06" name="Oval 201"/>
              <p:cNvSpPr>
                <a:spLocks noChangeAspect="1" noChangeArrowheads="1"/>
              </p:cNvSpPr>
              <p:nvPr/>
            </p:nvSpPr>
            <p:spPr bwMode="auto">
              <a:xfrm>
                <a:off x="832"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907" name="Line 202"/>
              <p:cNvSpPr>
                <a:spLocks noChangeAspect="1" noChangeShapeType="1"/>
              </p:cNvSpPr>
              <p:nvPr/>
            </p:nvSpPr>
            <p:spPr bwMode="auto">
              <a:xfrm flipH="1" flipV="1">
                <a:off x="848"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08" name="Line 203"/>
              <p:cNvSpPr>
                <a:spLocks noChangeAspect="1" noChangeShapeType="1"/>
              </p:cNvSpPr>
              <p:nvPr/>
            </p:nvSpPr>
            <p:spPr bwMode="auto">
              <a:xfrm>
                <a:off x="870"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09" name="Line 204"/>
              <p:cNvSpPr>
                <a:spLocks noChangeAspect="1" noChangeShapeType="1"/>
              </p:cNvSpPr>
              <p:nvPr/>
            </p:nvSpPr>
            <p:spPr bwMode="auto">
              <a:xfrm flipH="1">
                <a:off x="868"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10" name="Oval 205"/>
              <p:cNvSpPr>
                <a:spLocks noChangeAspect="1" noChangeArrowheads="1"/>
              </p:cNvSpPr>
              <p:nvPr/>
            </p:nvSpPr>
            <p:spPr bwMode="auto">
              <a:xfrm flipH="1" flipV="1">
                <a:off x="832"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911" name="Line 206"/>
              <p:cNvSpPr>
                <a:spLocks noChangeAspect="1" noChangeShapeType="1"/>
              </p:cNvSpPr>
              <p:nvPr/>
            </p:nvSpPr>
            <p:spPr bwMode="auto">
              <a:xfrm>
                <a:off x="92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12" name="Line 207"/>
              <p:cNvSpPr>
                <a:spLocks noChangeAspect="1" noChangeShapeType="1"/>
              </p:cNvSpPr>
              <p:nvPr/>
            </p:nvSpPr>
            <p:spPr bwMode="auto">
              <a:xfrm flipH="1" flipV="1">
                <a:off x="90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13" name="Line 208"/>
              <p:cNvSpPr>
                <a:spLocks noChangeAspect="1" noChangeShapeType="1"/>
              </p:cNvSpPr>
              <p:nvPr/>
            </p:nvSpPr>
            <p:spPr bwMode="auto">
              <a:xfrm flipV="1">
                <a:off x="89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14" name="Oval 209"/>
              <p:cNvSpPr>
                <a:spLocks noChangeAspect="1" noChangeArrowheads="1"/>
              </p:cNvSpPr>
              <p:nvPr/>
            </p:nvSpPr>
            <p:spPr bwMode="auto">
              <a:xfrm>
                <a:off x="888" y="1324"/>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915" name="Line 210"/>
              <p:cNvSpPr>
                <a:spLocks noChangeAspect="1" noChangeShapeType="1"/>
              </p:cNvSpPr>
              <p:nvPr/>
            </p:nvSpPr>
            <p:spPr bwMode="auto">
              <a:xfrm flipH="1" flipV="1">
                <a:off x="904"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16" name="Line 211"/>
              <p:cNvSpPr>
                <a:spLocks noChangeAspect="1" noChangeShapeType="1"/>
              </p:cNvSpPr>
              <p:nvPr/>
            </p:nvSpPr>
            <p:spPr bwMode="auto">
              <a:xfrm>
                <a:off x="927"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17" name="Line 212"/>
              <p:cNvSpPr>
                <a:spLocks noChangeAspect="1" noChangeShapeType="1"/>
              </p:cNvSpPr>
              <p:nvPr/>
            </p:nvSpPr>
            <p:spPr bwMode="auto">
              <a:xfrm flipH="1">
                <a:off x="92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18" name="Oval 213"/>
              <p:cNvSpPr>
                <a:spLocks noChangeAspect="1" noChangeArrowheads="1"/>
              </p:cNvSpPr>
              <p:nvPr/>
            </p:nvSpPr>
            <p:spPr bwMode="auto">
              <a:xfrm flipH="1" flipV="1">
                <a:off x="888" y="1425"/>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919" name="Line 214"/>
              <p:cNvSpPr>
                <a:spLocks noChangeAspect="1" noChangeShapeType="1"/>
              </p:cNvSpPr>
              <p:nvPr/>
            </p:nvSpPr>
            <p:spPr bwMode="auto">
              <a:xfrm>
                <a:off x="104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20" name="Line 215"/>
              <p:cNvSpPr>
                <a:spLocks noChangeAspect="1" noChangeShapeType="1"/>
              </p:cNvSpPr>
              <p:nvPr/>
            </p:nvSpPr>
            <p:spPr bwMode="auto">
              <a:xfrm flipH="1" flipV="1">
                <a:off x="1013" y="1388"/>
                <a:ext cx="7"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21" name="Line 216"/>
              <p:cNvSpPr>
                <a:spLocks noChangeAspect="1" noChangeShapeType="1"/>
              </p:cNvSpPr>
              <p:nvPr/>
            </p:nvSpPr>
            <p:spPr bwMode="auto">
              <a:xfrm flipV="1">
                <a:off x="1012"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22" name="Oval 217"/>
              <p:cNvSpPr>
                <a:spLocks noChangeAspect="1" noChangeArrowheads="1"/>
              </p:cNvSpPr>
              <p:nvPr/>
            </p:nvSpPr>
            <p:spPr bwMode="auto">
              <a:xfrm>
                <a:off x="1002" y="1324"/>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923" name="Line 218"/>
              <p:cNvSpPr>
                <a:spLocks noChangeAspect="1" noChangeShapeType="1"/>
              </p:cNvSpPr>
              <p:nvPr/>
            </p:nvSpPr>
            <p:spPr bwMode="auto">
              <a:xfrm flipH="1" flipV="1">
                <a:off x="1018"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24" name="Line 219"/>
              <p:cNvSpPr>
                <a:spLocks noChangeAspect="1" noChangeShapeType="1"/>
              </p:cNvSpPr>
              <p:nvPr/>
            </p:nvSpPr>
            <p:spPr bwMode="auto">
              <a:xfrm>
                <a:off x="1040"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25" name="Line 220"/>
              <p:cNvSpPr>
                <a:spLocks noChangeAspect="1" noChangeShapeType="1"/>
              </p:cNvSpPr>
              <p:nvPr/>
            </p:nvSpPr>
            <p:spPr bwMode="auto">
              <a:xfrm flipH="1">
                <a:off x="1038" y="1416"/>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26" name="Oval 221"/>
              <p:cNvSpPr>
                <a:spLocks noChangeAspect="1" noChangeArrowheads="1"/>
              </p:cNvSpPr>
              <p:nvPr/>
            </p:nvSpPr>
            <p:spPr bwMode="auto">
              <a:xfrm flipH="1" flipV="1">
                <a:off x="1002" y="1425"/>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927" name="Line 222"/>
              <p:cNvSpPr>
                <a:spLocks noChangeAspect="1" noChangeShapeType="1"/>
              </p:cNvSpPr>
              <p:nvPr/>
            </p:nvSpPr>
            <p:spPr bwMode="auto">
              <a:xfrm>
                <a:off x="1155"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28" name="Line 223"/>
              <p:cNvSpPr>
                <a:spLocks noChangeAspect="1" noChangeShapeType="1"/>
              </p:cNvSpPr>
              <p:nvPr/>
            </p:nvSpPr>
            <p:spPr bwMode="auto">
              <a:xfrm flipH="1" flipV="1">
                <a:off x="1127"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29" name="Line 224"/>
              <p:cNvSpPr>
                <a:spLocks noChangeAspect="1" noChangeShapeType="1"/>
              </p:cNvSpPr>
              <p:nvPr/>
            </p:nvSpPr>
            <p:spPr bwMode="auto">
              <a:xfrm flipV="1">
                <a:off x="1126"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30" name="Oval 225"/>
              <p:cNvSpPr>
                <a:spLocks noChangeAspect="1" noChangeArrowheads="1"/>
              </p:cNvSpPr>
              <p:nvPr/>
            </p:nvSpPr>
            <p:spPr bwMode="auto">
              <a:xfrm>
                <a:off x="1116"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931" name="Line 226"/>
              <p:cNvSpPr>
                <a:spLocks noChangeAspect="1" noChangeShapeType="1"/>
              </p:cNvSpPr>
              <p:nvPr/>
            </p:nvSpPr>
            <p:spPr bwMode="auto">
              <a:xfrm flipH="1" flipV="1">
                <a:off x="1132"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32" name="Line 227"/>
              <p:cNvSpPr>
                <a:spLocks noChangeAspect="1" noChangeShapeType="1"/>
              </p:cNvSpPr>
              <p:nvPr/>
            </p:nvSpPr>
            <p:spPr bwMode="auto">
              <a:xfrm>
                <a:off x="1154"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33" name="Line 228"/>
              <p:cNvSpPr>
                <a:spLocks noChangeAspect="1" noChangeShapeType="1"/>
              </p:cNvSpPr>
              <p:nvPr/>
            </p:nvSpPr>
            <p:spPr bwMode="auto">
              <a:xfrm flipH="1">
                <a:off x="1153" y="1416"/>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34" name="Oval 229"/>
              <p:cNvSpPr>
                <a:spLocks noChangeAspect="1" noChangeArrowheads="1"/>
              </p:cNvSpPr>
              <p:nvPr/>
            </p:nvSpPr>
            <p:spPr bwMode="auto">
              <a:xfrm flipH="1" flipV="1">
                <a:off x="1116"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935" name="Line 230"/>
              <p:cNvSpPr>
                <a:spLocks noChangeAspect="1" noChangeShapeType="1"/>
              </p:cNvSpPr>
              <p:nvPr/>
            </p:nvSpPr>
            <p:spPr bwMode="auto">
              <a:xfrm>
                <a:off x="984"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36" name="Line 231"/>
              <p:cNvSpPr>
                <a:spLocks noChangeAspect="1" noChangeShapeType="1"/>
              </p:cNvSpPr>
              <p:nvPr/>
            </p:nvSpPr>
            <p:spPr bwMode="auto">
              <a:xfrm flipH="1" flipV="1">
                <a:off x="957"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37" name="Line 232"/>
              <p:cNvSpPr>
                <a:spLocks noChangeAspect="1" noChangeShapeType="1"/>
              </p:cNvSpPr>
              <p:nvPr/>
            </p:nvSpPr>
            <p:spPr bwMode="auto">
              <a:xfrm flipV="1">
                <a:off x="956"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38" name="Oval 233"/>
              <p:cNvSpPr>
                <a:spLocks noChangeAspect="1" noChangeArrowheads="1"/>
              </p:cNvSpPr>
              <p:nvPr/>
            </p:nvSpPr>
            <p:spPr bwMode="auto">
              <a:xfrm>
                <a:off x="945"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939" name="Line 234"/>
              <p:cNvSpPr>
                <a:spLocks noChangeAspect="1" noChangeShapeType="1"/>
              </p:cNvSpPr>
              <p:nvPr/>
            </p:nvSpPr>
            <p:spPr bwMode="auto">
              <a:xfrm flipH="1" flipV="1">
                <a:off x="961"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40" name="Line 235"/>
              <p:cNvSpPr>
                <a:spLocks noChangeAspect="1" noChangeShapeType="1"/>
              </p:cNvSpPr>
              <p:nvPr/>
            </p:nvSpPr>
            <p:spPr bwMode="auto">
              <a:xfrm>
                <a:off x="984"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41" name="Line 236"/>
              <p:cNvSpPr>
                <a:spLocks noChangeAspect="1" noChangeShapeType="1"/>
              </p:cNvSpPr>
              <p:nvPr/>
            </p:nvSpPr>
            <p:spPr bwMode="auto">
              <a:xfrm flipH="1">
                <a:off x="982"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42" name="Oval 237"/>
              <p:cNvSpPr>
                <a:spLocks noChangeAspect="1" noChangeArrowheads="1"/>
              </p:cNvSpPr>
              <p:nvPr/>
            </p:nvSpPr>
            <p:spPr bwMode="auto">
              <a:xfrm flipH="1" flipV="1">
                <a:off x="945"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943" name="Line 238"/>
              <p:cNvSpPr>
                <a:spLocks noChangeAspect="1" noChangeShapeType="1"/>
              </p:cNvSpPr>
              <p:nvPr/>
            </p:nvSpPr>
            <p:spPr bwMode="auto">
              <a:xfrm>
                <a:off x="109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44" name="Line 239"/>
              <p:cNvSpPr>
                <a:spLocks noChangeAspect="1" noChangeShapeType="1"/>
              </p:cNvSpPr>
              <p:nvPr/>
            </p:nvSpPr>
            <p:spPr bwMode="auto">
              <a:xfrm flipH="1" flipV="1">
                <a:off x="107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45" name="Line 240"/>
              <p:cNvSpPr>
                <a:spLocks noChangeAspect="1" noChangeShapeType="1"/>
              </p:cNvSpPr>
              <p:nvPr/>
            </p:nvSpPr>
            <p:spPr bwMode="auto">
              <a:xfrm flipV="1">
                <a:off x="1070" y="1377"/>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46" name="Oval 241"/>
              <p:cNvSpPr>
                <a:spLocks noChangeAspect="1" noChangeArrowheads="1"/>
              </p:cNvSpPr>
              <p:nvPr/>
            </p:nvSpPr>
            <p:spPr bwMode="auto">
              <a:xfrm>
                <a:off x="105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947" name="Line 242"/>
              <p:cNvSpPr>
                <a:spLocks noChangeAspect="1" noChangeShapeType="1"/>
              </p:cNvSpPr>
              <p:nvPr/>
            </p:nvSpPr>
            <p:spPr bwMode="auto">
              <a:xfrm flipH="1" flipV="1">
                <a:off x="1075"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48" name="Line 243"/>
              <p:cNvSpPr>
                <a:spLocks noChangeAspect="1" noChangeShapeType="1"/>
              </p:cNvSpPr>
              <p:nvPr/>
            </p:nvSpPr>
            <p:spPr bwMode="auto">
              <a:xfrm>
                <a:off x="1098"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49" name="Line 244"/>
              <p:cNvSpPr>
                <a:spLocks noChangeAspect="1" noChangeShapeType="1"/>
              </p:cNvSpPr>
              <p:nvPr/>
            </p:nvSpPr>
            <p:spPr bwMode="auto">
              <a:xfrm flipH="1">
                <a:off x="1096"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50" name="Oval 245"/>
              <p:cNvSpPr>
                <a:spLocks noChangeAspect="1" noChangeArrowheads="1"/>
              </p:cNvSpPr>
              <p:nvPr/>
            </p:nvSpPr>
            <p:spPr bwMode="auto">
              <a:xfrm flipH="1" flipV="1">
                <a:off x="105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951" name="Line 246"/>
              <p:cNvSpPr>
                <a:spLocks noChangeAspect="1" noChangeShapeType="1"/>
              </p:cNvSpPr>
              <p:nvPr/>
            </p:nvSpPr>
            <p:spPr bwMode="auto">
              <a:xfrm>
                <a:off x="121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52" name="Line 247"/>
              <p:cNvSpPr>
                <a:spLocks noChangeAspect="1" noChangeShapeType="1"/>
              </p:cNvSpPr>
              <p:nvPr/>
            </p:nvSpPr>
            <p:spPr bwMode="auto">
              <a:xfrm flipH="1" flipV="1">
                <a:off x="1183"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53" name="Line 248"/>
              <p:cNvSpPr>
                <a:spLocks noChangeAspect="1" noChangeShapeType="1"/>
              </p:cNvSpPr>
              <p:nvPr/>
            </p:nvSpPr>
            <p:spPr bwMode="auto">
              <a:xfrm flipV="1">
                <a:off x="1182" y="1377"/>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54" name="Oval 249"/>
              <p:cNvSpPr>
                <a:spLocks noChangeAspect="1" noChangeArrowheads="1"/>
              </p:cNvSpPr>
              <p:nvPr/>
            </p:nvSpPr>
            <p:spPr bwMode="auto">
              <a:xfrm>
                <a:off x="1173" y="1324"/>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955" name="Line 250"/>
              <p:cNvSpPr>
                <a:spLocks noChangeAspect="1" noChangeShapeType="1"/>
              </p:cNvSpPr>
              <p:nvPr/>
            </p:nvSpPr>
            <p:spPr bwMode="auto">
              <a:xfrm flipH="1" flipV="1">
                <a:off x="1188"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56" name="Line 251"/>
              <p:cNvSpPr>
                <a:spLocks noChangeAspect="1" noChangeShapeType="1"/>
              </p:cNvSpPr>
              <p:nvPr/>
            </p:nvSpPr>
            <p:spPr bwMode="auto">
              <a:xfrm>
                <a:off x="1210" y="1405"/>
                <a:ext cx="7"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57" name="Line 252"/>
              <p:cNvSpPr>
                <a:spLocks noChangeAspect="1" noChangeShapeType="1"/>
              </p:cNvSpPr>
              <p:nvPr/>
            </p:nvSpPr>
            <p:spPr bwMode="auto">
              <a:xfrm flipH="1">
                <a:off x="1209"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58" name="Oval 253"/>
              <p:cNvSpPr>
                <a:spLocks noChangeAspect="1" noChangeArrowheads="1"/>
              </p:cNvSpPr>
              <p:nvPr/>
            </p:nvSpPr>
            <p:spPr bwMode="auto">
              <a:xfrm flipH="1" flipV="1">
                <a:off x="1173" y="1425"/>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959" name="Line 254"/>
              <p:cNvSpPr>
                <a:spLocks noChangeAspect="1" noChangeShapeType="1"/>
              </p:cNvSpPr>
              <p:nvPr/>
            </p:nvSpPr>
            <p:spPr bwMode="auto">
              <a:xfrm>
                <a:off x="1326"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60" name="Line 255"/>
              <p:cNvSpPr>
                <a:spLocks noChangeAspect="1" noChangeShapeType="1"/>
              </p:cNvSpPr>
              <p:nvPr/>
            </p:nvSpPr>
            <p:spPr bwMode="auto">
              <a:xfrm flipH="1" flipV="1">
                <a:off x="1298"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61" name="Line 256"/>
              <p:cNvSpPr>
                <a:spLocks noChangeAspect="1" noChangeShapeType="1"/>
              </p:cNvSpPr>
              <p:nvPr/>
            </p:nvSpPr>
            <p:spPr bwMode="auto">
              <a:xfrm flipV="1">
                <a:off x="1297"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62" name="Oval 257"/>
              <p:cNvSpPr>
                <a:spLocks noChangeAspect="1" noChangeArrowheads="1"/>
              </p:cNvSpPr>
              <p:nvPr/>
            </p:nvSpPr>
            <p:spPr bwMode="auto">
              <a:xfrm>
                <a:off x="1286" y="1324"/>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963" name="Line 258"/>
              <p:cNvSpPr>
                <a:spLocks noChangeAspect="1" noChangeShapeType="1"/>
              </p:cNvSpPr>
              <p:nvPr/>
            </p:nvSpPr>
            <p:spPr bwMode="auto">
              <a:xfrm flipH="1" flipV="1">
                <a:off x="1302"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64" name="Line 259"/>
              <p:cNvSpPr>
                <a:spLocks noChangeAspect="1" noChangeShapeType="1"/>
              </p:cNvSpPr>
              <p:nvPr/>
            </p:nvSpPr>
            <p:spPr bwMode="auto">
              <a:xfrm>
                <a:off x="1325"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65" name="Line 260"/>
              <p:cNvSpPr>
                <a:spLocks noChangeAspect="1" noChangeShapeType="1"/>
              </p:cNvSpPr>
              <p:nvPr/>
            </p:nvSpPr>
            <p:spPr bwMode="auto">
              <a:xfrm flipH="1">
                <a:off x="1323"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66" name="Oval 261"/>
              <p:cNvSpPr>
                <a:spLocks noChangeAspect="1" noChangeArrowheads="1"/>
              </p:cNvSpPr>
              <p:nvPr/>
            </p:nvSpPr>
            <p:spPr bwMode="auto">
              <a:xfrm flipH="1" flipV="1">
                <a:off x="1286" y="1425"/>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967" name="Line 262"/>
              <p:cNvSpPr>
                <a:spLocks noChangeAspect="1" noChangeShapeType="1"/>
              </p:cNvSpPr>
              <p:nvPr/>
            </p:nvSpPr>
            <p:spPr bwMode="auto">
              <a:xfrm>
                <a:off x="126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68" name="Line 263"/>
              <p:cNvSpPr>
                <a:spLocks noChangeAspect="1" noChangeShapeType="1"/>
              </p:cNvSpPr>
              <p:nvPr/>
            </p:nvSpPr>
            <p:spPr bwMode="auto">
              <a:xfrm flipH="1" flipV="1">
                <a:off x="124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69" name="Line 264"/>
              <p:cNvSpPr>
                <a:spLocks noChangeAspect="1" noChangeShapeType="1"/>
              </p:cNvSpPr>
              <p:nvPr/>
            </p:nvSpPr>
            <p:spPr bwMode="auto">
              <a:xfrm flipV="1">
                <a:off x="123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70" name="Oval 265"/>
              <p:cNvSpPr>
                <a:spLocks noChangeAspect="1" noChangeArrowheads="1"/>
              </p:cNvSpPr>
              <p:nvPr/>
            </p:nvSpPr>
            <p:spPr bwMode="auto">
              <a:xfrm>
                <a:off x="122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971" name="Line 266"/>
              <p:cNvSpPr>
                <a:spLocks noChangeAspect="1" noChangeShapeType="1"/>
              </p:cNvSpPr>
              <p:nvPr/>
            </p:nvSpPr>
            <p:spPr bwMode="auto">
              <a:xfrm flipH="1" flipV="1">
                <a:off x="1245"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72" name="Line 267"/>
              <p:cNvSpPr>
                <a:spLocks noChangeAspect="1" noChangeShapeType="1"/>
              </p:cNvSpPr>
              <p:nvPr/>
            </p:nvSpPr>
            <p:spPr bwMode="auto">
              <a:xfrm>
                <a:off x="1267"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73" name="Line 268"/>
              <p:cNvSpPr>
                <a:spLocks noChangeAspect="1" noChangeShapeType="1"/>
              </p:cNvSpPr>
              <p:nvPr/>
            </p:nvSpPr>
            <p:spPr bwMode="auto">
              <a:xfrm flipH="1">
                <a:off x="126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74" name="Oval 269"/>
              <p:cNvSpPr>
                <a:spLocks noChangeAspect="1" noChangeArrowheads="1"/>
              </p:cNvSpPr>
              <p:nvPr/>
            </p:nvSpPr>
            <p:spPr bwMode="auto">
              <a:xfrm flipH="1" flipV="1">
                <a:off x="122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975" name="Line 270"/>
              <p:cNvSpPr>
                <a:spLocks noChangeAspect="1" noChangeShapeType="1"/>
              </p:cNvSpPr>
              <p:nvPr/>
            </p:nvSpPr>
            <p:spPr bwMode="auto">
              <a:xfrm>
                <a:off x="1382"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76" name="Line 271"/>
              <p:cNvSpPr>
                <a:spLocks noChangeAspect="1" noChangeShapeType="1"/>
              </p:cNvSpPr>
              <p:nvPr/>
            </p:nvSpPr>
            <p:spPr bwMode="auto">
              <a:xfrm flipH="1" flipV="1">
                <a:off x="1354"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77" name="Line 272"/>
              <p:cNvSpPr>
                <a:spLocks noChangeAspect="1" noChangeShapeType="1"/>
              </p:cNvSpPr>
              <p:nvPr/>
            </p:nvSpPr>
            <p:spPr bwMode="auto">
              <a:xfrm flipV="1">
                <a:off x="1353" y="1377"/>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78" name="Oval 273"/>
              <p:cNvSpPr>
                <a:spLocks noChangeAspect="1" noChangeArrowheads="1"/>
              </p:cNvSpPr>
              <p:nvPr/>
            </p:nvSpPr>
            <p:spPr bwMode="auto">
              <a:xfrm>
                <a:off x="1343"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979" name="Line 274"/>
              <p:cNvSpPr>
                <a:spLocks noChangeAspect="1" noChangeShapeType="1"/>
              </p:cNvSpPr>
              <p:nvPr/>
            </p:nvSpPr>
            <p:spPr bwMode="auto">
              <a:xfrm flipH="1" flipV="1">
                <a:off x="1359"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80" name="Line 275"/>
              <p:cNvSpPr>
                <a:spLocks noChangeAspect="1" noChangeShapeType="1"/>
              </p:cNvSpPr>
              <p:nvPr/>
            </p:nvSpPr>
            <p:spPr bwMode="auto">
              <a:xfrm>
                <a:off x="1381"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81" name="Line 276"/>
              <p:cNvSpPr>
                <a:spLocks noChangeAspect="1" noChangeShapeType="1"/>
              </p:cNvSpPr>
              <p:nvPr/>
            </p:nvSpPr>
            <p:spPr bwMode="auto">
              <a:xfrm flipH="1">
                <a:off x="1380"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82" name="Oval 277"/>
              <p:cNvSpPr>
                <a:spLocks noChangeAspect="1" noChangeArrowheads="1"/>
              </p:cNvSpPr>
              <p:nvPr/>
            </p:nvSpPr>
            <p:spPr bwMode="auto">
              <a:xfrm flipH="1" flipV="1">
                <a:off x="1343"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983" name="Line 278"/>
              <p:cNvSpPr>
                <a:spLocks noChangeAspect="1" noChangeShapeType="1"/>
              </p:cNvSpPr>
              <p:nvPr/>
            </p:nvSpPr>
            <p:spPr bwMode="auto">
              <a:xfrm>
                <a:off x="1439"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84" name="Line 279"/>
              <p:cNvSpPr>
                <a:spLocks noChangeAspect="1" noChangeShapeType="1"/>
              </p:cNvSpPr>
              <p:nvPr/>
            </p:nvSpPr>
            <p:spPr bwMode="auto">
              <a:xfrm flipH="1" flipV="1">
                <a:off x="1411"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85" name="Line 280"/>
              <p:cNvSpPr>
                <a:spLocks noChangeAspect="1" noChangeShapeType="1"/>
              </p:cNvSpPr>
              <p:nvPr/>
            </p:nvSpPr>
            <p:spPr bwMode="auto">
              <a:xfrm flipV="1">
                <a:off x="1410"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86" name="Oval 281"/>
              <p:cNvSpPr>
                <a:spLocks noChangeAspect="1" noChangeArrowheads="1"/>
              </p:cNvSpPr>
              <p:nvPr/>
            </p:nvSpPr>
            <p:spPr bwMode="auto">
              <a:xfrm>
                <a:off x="139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987" name="Line 282"/>
              <p:cNvSpPr>
                <a:spLocks noChangeAspect="1" noChangeShapeType="1"/>
              </p:cNvSpPr>
              <p:nvPr/>
            </p:nvSpPr>
            <p:spPr bwMode="auto">
              <a:xfrm flipH="1" flipV="1">
                <a:off x="1416"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88" name="Line 283"/>
              <p:cNvSpPr>
                <a:spLocks noChangeAspect="1" noChangeShapeType="1"/>
              </p:cNvSpPr>
              <p:nvPr/>
            </p:nvSpPr>
            <p:spPr bwMode="auto">
              <a:xfrm>
                <a:off x="1438"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89" name="Line 284"/>
              <p:cNvSpPr>
                <a:spLocks noChangeAspect="1" noChangeShapeType="1"/>
              </p:cNvSpPr>
              <p:nvPr/>
            </p:nvSpPr>
            <p:spPr bwMode="auto">
              <a:xfrm flipH="1">
                <a:off x="1436"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90" name="Oval 285"/>
              <p:cNvSpPr>
                <a:spLocks noChangeAspect="1" noChangeArrowheads="1"/>
              </p:cNvSpPr>
              <p:nvPr/>
            </p:nvSpPr>
            <p:spPr bwMode="auto">
              <a:xfrm flipH="1" flipV="1">
                <a:off x="139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991" name="Line 286"/>
              <p:cNvSpPr>
                <a:spLocks noChangeAspect="1" noChangeShapeType="1"/>
              </p:cNvSpPr>
              <p:nvPr/>
            </p:nvSpPr>
            <p:spPr bwMode="auto">
              <a:xfrm>
                <a:off x="1496"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92" name="Line 287"/>
              <p:cNvSpPr>
                <a:spLocks noChangeAspect="1" noChangeShapeType="1"/>
              </p:cNvSpPr>
              <p:nvPr/>
            </p:nvSpPr>
            <p:spPr bwMode="auto">
              <a:xfrm flipH="1" flipV="1">
                <a:off x="1468"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93" name="Line 288"/>
              <p:cNvSpPr>
                <a:spLocks noChangeAspect="1" noChangeShapeType="1"/>
              </p:cNvSpPr>
              <p:nvPr/>
            </p:nvSpPr>
            <p:spPr bwMode="auto">
              <a:xfrm flipV="1">
                <a:off x="1468" y="1377"/>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94" name="Oval 289"/>
              <p:cNvSpPr>
                <a:spLocks noChangeAspect="1" noChangeArrowheads="1"/>
              </p:cNvSpPr>
              <p:nvPr/>
            </p:nvSpPr>
            <p:spPr bwMode="auto">
              <a:xfrm>
                <a:off x="1457"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995" name="Line 290"/>
              <p:cNvSpPr>
                <a:spLocks noChangeAspect="1" noChangeShapeType="1"/>
              </p:cNvSpPr>
              <p:nvPr/>
            </p:nvSpPr>
            <p:spPr bwMode="auto">
              <a:xfrm flipH="1" flipV="1">
                <a:off x="1473"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96" name="Line 291"/>
              <p:cNvSpPr>
                <a:spLocks noChangeAspect="1" noChangeShapeType="1"/>
              </p:cNvSpPr>
              <p:nvPr/>
            </p:nvSpPr>
            <p:spPr bwMode="auto">
              <a:xfrm>
                <a:off x="1496"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97" name="Line 292"/>
              <p:cNvSpPr>
                <a:spLocks noChangeAspect="1" noChangeShapeType="1"/>
              </p:cNvSpPr>
              <p:nvPr/>
            </p:nvSpPr>
            <p:spPr bwMode="auto">
              <a:xfrm flipH="1">
                <a:off x="1494"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998" name="Oval 293"/>
              <p:cNvSpPr>
                <a:spLocks noChangeAspect="1" noChangeArrowheads="1"/>
              </p:cNvSpPr>
              <p:nvPr/>
            </p:nvSpPr>
            <p:spPr bwMode="auto">
              <a:xfrm flipH="1" flipV="1">
                <a:off x="1457"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999" name="Line 294"/>
              <p:cNvSpPr>
                <a:spLocks noChangeAspect="1" noChangeShapeType="1"/>
              </p:cNvSpPr>
              <p:nvPr/>
            </p:nvSpPr>
            <p:spPr bwMode="auto">
              <a:xfrm>
                <a:off x="155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00" name="Line 295"/>
              <p:cNvSpPr>
                <a:spLocks noChangeAspect="1" noChangeShapeType="1"/>
              </p:cNvSpPr>
              <p:nvPr/>
            </p:nvSpPr>
            <p:spPr bwMode="auto">
              <a:xfrm flipH="1" flipV="1">
                <a:off x="1524"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01" name="Line 296"/>
              <p:cNvSpPr>
                <a:spLocks noChangeAspect="1" noChangeShapeType="1"/>
              </p:cNvSpPr>
              <p:nvPr/>
            </p:nvSpPr>
            <p:spPr bwMode="auto">
              <a:xfrm flipV="1">
                <a:off x="1524" y="1377"/>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02" name="Oval 297"/>
              <p:cNvSpPr>
                <a:spLocks noChangeAspect="1" noChangeArrowheads="1"/>
              </p:cNvSpPr>
              <p:nvPr/>
            </p:nvSpPr>
            <p:spPr bwMode="auto">
              <a:xfrm>
                <a:off x="1513"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3003" name="Line 298"/>
              <p:cNvSpPr>
                <a:spLocks noChangeAspect="1" noChangeShapeType="1"/>
              </p:cNvSpPr>
              <p:nvPr/>
            </p:nvSpPr>
            <p:spPr bwMode="auto">
              <a:xfrm flipH="1" flipV="1">
                <a:off x="1529"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04" name="Line 299"/>
              <p:cNvSpPr>
                <a:spLocks noChangeAspect="1" noChangeShapeType="1"/>
              </p:cNvSpPr>
              <p:nvPr/>
            </p:nvSpPr>
            <p:spPr bwMode="auto">
              <a:xfrm>
                <a:off x="1551"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05" name="Line 300"/>
              <p:cNvSpPr>
                <a:spLocks noChangeAspect="1" noChangeShapeType="1"/>
              </p:cNvSpPr>
              <p:nvPr/>
            </p:nvSpPr>
            <p:spPr bwMode="auto">
              <a:xfrm flipH="1">
                <a:off x="1550"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06" name="Oval 301"/>
              <p:cNvSpPr>
                <a:spLocks noChangeAspect="1" noChangeArrowheads="1"/>
              </p:cNvSpPr>
              <p:nvPr/>
            </p:nvSpPr>
            <p:spPr bwMode="auto">
              <a:xfrm flipH="1" flipV="1">
                <a:off x="1513"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3007" name="Line 302"/>
              <p:cNvSpPr>
                <a:spLocks noChangeAspect="1" noChangeShapeType="1"/>
              </p:cNvSpPr>
              <p:nvPr/>
            </p:nvSpPr>
            <p:spPr bwMode="auto">
              <a:xfrm>
                <a:off x="160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08" name="Line 303"/>
              <p:cNvSpPr>
                <a:spLocks noChangeAspect="1" noChangeShapeType="1"/>
              </p:cNvSpPr>
              <p:nvPr/>
            </p:nvSpPr>
            <p:spPr bwMode="auto">
              <a:xfrm flipH="1" flipV="1">
                <a:off x="158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09" name="Line 304"/>
              <p:cNvSpPr>
                <a:spLocks noChangeAspect="1" noChangeShapeType="1"/>
              </p:cNvSpPr>
              <p:nvPr/>
            </p:nvSpPr>
            <p:spPr bwMode="auto">
              <a:xfrm flipV="1">
                <a:off x="157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10" name="Oval 305"/>
              <p:cNvSpPr>
                <a:spLocks noChangeAspect="1" noChangeArrowheads="1"/>
              </p:cNvSpPr>
              <p:nvPr/>
            </p:nvSpPr>
            <p:spPr bwMode="auto">
              <a:xfrm>
                <a:off x="156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3011" name="Line 306"/>
              <p:cNvSpPr>
                <a:spLocks noChangeAspect="1" noChangeShapeType="1"/>
              </p:cNvSpPr>
              <p:nvPr/>
            </p:nvSpPr>
            <p:spPr bwMode="auto">
              <a:xfrm flipH="1" flipV="1">
                <a:off x="1586"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12" name="Line 307"/>
              <p:cNvSpPr>
                <a:spLocks noChangeAspect="1" noChangeShapeType="1"/>
              </p:cNvSpPr>
              <p:nvPr/>
            </p:nvSpPr>
            <p:spPr bwMode="auto">
              <a:xfrm>
                <a:off x="1607" y="1405"/>
                <a:ext cx="7"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13" name="Line 308"/>
              <p:cNvSpPr>
                <a:spLocks noChangeAspect="1" noChangeShapeType="1"/>
              </p:cNvSpPr>
              <p:nvPr/>
            </p:nvSpPr>
            <p:spPr bwMode="auto">
              <a:xfrm flipH="1">
                <a:off x="1606"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14" name="Oval 309"/>
              <p:cNvSpPr>
                <a:spLocks noChangeAspect="1" noChangeArrowheads="1"/>
              </p:cNvSpPr>
              <p:nvPr/>
            </p:nvSpPr>
            <p:spPr bwMode="auto">
              <a:xfrm flipH="1" flipV="1">
                <a:off x="156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3015" name="Line 310"/>
              <p:cNvSpPr>
                <a:spLocks noChangeAspect="1" noChangeShapeType="1"/>
              </p:cNvSpPr>
              <p:nvPr/>
            </p:nvSpPr>
            <p:spPr bwMode="auto">
              <a:xfrm>
                <a:off x="1665"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16" name="Line 311"/>
              <p:cNvSpPr>
                <a:spLocks noChangeAspect="1" noChangeShapeType="1"/>
              </p:cNvSpPr>
              <p:nvPr/>
            </p:nvSpPr>
            <p:spPr bwMode="auto">
              <a:xfrm flipH="1" flipV="1">
                <a:off x="1637"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17" name="Line 312"/>
              <p:cNvSpPr>
                <a:spLocks noChangeAspect="1" noChangeShapeType="1"/>
              </p:cNvSpPr>
              <p:nvPr/>
            </p:nvSpPr>
            <p:spPr bwMode="auto">
              <a:xfrm flipV="1">
                <a:off x="1636"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18" name="Oval 313"/>
              <p:cNvSpPr>
                <a:spLocks noChangeAspect="1" noChangeArrowheads="1"/>
              </p:cNvSpPr>
              <p:nvPr/>
            </p:nvSpPr>
            <p:spPr bwMode="auto">
              <a:xfrm>
                <a:off x="1626"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3019" name="Line 314"/>
              <p:cNvSpPr>
                <a:spLocks noChangeAspect="1" noChangeShapeType="1"/>
              </p:cNvSpPr>
              <p:nvPr/>
            </p:nvSpPr>
            <p:spPr bwMode="auto">
              <a:xfrm flipH="1" flipV="1">
                <a:off x="1642"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20" name="Line 315"/>
              <p:cNvSpPr>
                <a:spLocks noChangeAspect="1" noChangeShapeType="1"/>
              </p:cNvSpPr>
              <p:nvPr/>
            </p:nvSpPr>
            <p:spPr bwMode="auto">
              <a:xfrm>
                <a:off x="1664"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21" name="Line 316"/>
              <p:cNvSpPr>
                <a:spLocks noChangeAspect="1" noChangeShapeType="1"/>
              </p:cNvSpPr>
              <p:nvPr/>
            </p:nvSpPr>
            <p:spPr bwMode="auto">
              <a:xfrm flipH="1">
                <a:off x="1663" y="1416"/>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22" name="Oval 317"/>
              <p:cNvSpPr>
                <a:spLocks noChangeAspect="1" noChangeArrowheads="1"/>
              </p:cNvSpPr>
              <p:nvPr/>
            </p:nvSpPr>
            <p:spPr bwMode="auto">
              <a:xfrm flipH="1" flipV="1">
                <a:off x="1626"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3023" name="Line 318"/>
              <p:cNvSpPr>
                <a:spLocks noChangeAspect="1" noChangeShapeType="1"/>
              </p:cNvSpPr>
              <p:nvPr/>
            </p:nvSpPr>
            <p:spPr bwMode="auto">
              <a:xfrm>
                <a:off x="190"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24" name="Line 319"/>
              <p:cNvSpPr>
                <a:spLocks noChangeAspect="1" noChangeShapeType="1"/>
              </p:cNvSpPr>
              <p:nvPr/>
            </p:nvSpPr>
            <p:spPr bwMode="auto">
              <a:xfrm flipH="1" flipV="1">
                <a:off x="162"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25" name="Line 320"/>
              <p:cNvSpPr>
                <a:spLocks noChangeAspect="1" noChangeShapeType="1"/>
              </p:cNvSpPr>
              <p:nvPr/>
            </p:nvSpPr>
            <p:spPr bwMode="auto">
              <a:xfrm flipV="1">
                <a:off x="162" y="1377"/>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26" name="Oval 321"/>
              <p:cNvSpPr>
                <a:spLocks noChangeAspect="1" noChangeArrowheads="1"/>
              </p:cNvSpPr>
              <p:nvPr/>
            </p:nvSpPr>
            <p:spPr bwMode="auto">
              <a:xfrm>
                <a:off x="151"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3027" name="Line 322"/>
              <p:cNvSpPr>
                <a:spLocks noChangeAspect="1" noChangeShapeType="1"/>
              </p:cNvSpPr>
              <p:nvPr/>
            </p:nvSpPr>
            <p:spPr bwMode="auto">
              <a:xfrm flipH="1" flipV="1">
                <a:off x="167"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28" name="Line 323"/>
              <p:cNvSpPr>
                <a:spLocks noChangeAspect="1" noChangeShapeType="1"/>
              </p:cNvSpPr>
              <p:nvPr/>
            </p:nvSpPr>
            <p:spPr bwMode="auto">
              <a:xfrm>
                <a:off x="190"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29" name="Line 324"/>
              <p:cNvSpPr>
                <a:spLocks noChangeAspect="1" noChangeShapeType="1"/>
              </p:cNvSpPr>
              <p:nvPr/>
            </p:nvSpPr>
            <p:spPr bwMode="auto">
              <a:xfrm flipH="1">
                <a:off x="188"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30" name="Oval 325"/>
              <p:cNvSpPr>
                <a:spLocks noChangeAspect="1" noChangeArrowheads="1"/>
              </p:cNvSpPr>
              <p:nvPr/>
            </p:nvSpPr>
            <p:spPr bwMode="auto">
              <a:xfrm flipH="1" flipV="1">
                <a:off x="151"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3031" name="Line 326"/>
              <p:cNvSpPr>
                <a:spLocks noChangeAspect="1" noChangeShapeType="1"/>
              </p:cNvSpPr>
              <p:nvPr/>
            </p:nvSpPr>
            <p:spPr bwMode="auto">
              <a:xfrm>
                <a:off x="246"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32" name="Line 327"/>
              <p:cNvSpPr>
                <a:spLocks noChangeAspect="1" noChangeShapeType="1"/>
              </p:cNvSpPr>
              <p:nvPr/>
            </p:nvSpPr>
            <p:spPr bwMode="auto">
              <a:xfrm flipH="1" flipV="1">
                <a:off x="219"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33" name="Line 328"/>
              <p:cNvSpPr>
                <a:spLocks noChangeAspect="1" noChangeShapeType="1"/>
              </p:cNvSpPr>
              <p:nvPr/>
            </p:nvSpPr>
            <p:spPr bwMode="auto">
              <a:xfrm flipV="1">
                <a:off x="218"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34" name="Oval 329"/>
              <p:cNvSpPr>
                <a:spLocks noChangeAspect="1" noChangeArrowheads="1"/>
              </p:cNvSpPr>
              <p:nvPr/>
            </p:nvSpPr>
            <p:spPr bwMode="auto">
              <a:xfrm>
                <a:off x="208"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3035" name="Line 330"/>
              <p:cNvSpPr>
                <a:spLocks noChangeAspect="1" noChangeShapeType="1"/>
              </p:cNvSpPr>
              <p:nvPr/>
            </p:nvSpPr>
            <p:spPr bwMode="auto">
              <a:xfrm flipH="1" flipV="1">
                <a:off x="224"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36" name="Line 331"/>
              <p:cNvSpPr>
                <a:spLocks noChangeAspect="1" noChangeShapeType="1"/>
              </p:cNvSpPr>
              <p:nvPr/>
            </p:nvSpPr>
            <p:spPr bwMode="auto">
              <a:xfrm>
                <a:off x="246"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37" name="Line 332"/>
              <p:cNvSpPr>
                <a:spLocks noChangeAspect="1" noChangeShapeType="1"/>
              </p:cNvSpPr>
              <p:nvPr/>
            </p:nvSpPr>
            <p:spPr bwMode="auto">
              <a:xfrm flipH="1">
                <a:off x="24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38" name="Oval 333"/>
              <p:cNvSpPr>
                <a:spLocks noChangeAspect="1" noChangeArrowheads="1"/>
              </p:cNvSpPr>
              <p:nvPr/>
            </p:nvSpPr>
            <p:spPr bwMode="auto">
              <a:xfrm flipH="1" flipV="1">
                <a:off x="208"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3039" name="Line 334"/>
              <p:cNvSpPr>
                <a:spLocks noChangeAspect="1" noChangeShapeType="1"/>
              </p:cNvSpPr>
              <p:nvPr/>
            </p:nvSpPr>
            <p:spPr bwMode="auto">
              <a:xfrm>
                <a:off x="360"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40" name="Line 335"/>
              <p:cNvSpPr>
                <a:spLocks noChangeAspect="1" noChangeShapeType="1"/>
              </p:cNvSpPr>
              <p:nvPr/>
            </p:nvSpPr>
            <p:spPr bwMode="auto">
              <a:xfrm flipH="1" flipV="1">
                <a:off x="332"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41" name="Line 336"/>
              <p:cNvSpPr>
                <a:spLocks noChangeAspect="1" noChangeShapeType="1"/>
              </p:cNvSpPr>
              <p:nvPr/>
            </p:nvSpPr>
            <p:spPr bwMode="auto">
              <a:xfrm flipV="1">
                <a:off x="331"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42" name="Oval 337"/>
              <p:cNvSpPr>
                <a:spLocks noChangeAspect="1" noChangeArrowheads="1"/>
              </p:cNvSpPr>
              <p:nvPr/>
            </p:nvSpPr>
            <p:spPr bwMode="auto">
              <a:xfrm>
                <a:off x="321"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3043" name="Line 338"/>
              <p:cNvSpPr>
                <a:spLocks noChangeAspect="1" noChangeShapeType="1"/>
              </p:cNvSpPr>
              <p:nvPr/>
            </p:nvSpPr>
            <p:spPr bwMode="auto">
              <a:xfrm flipH="1" flipV="1">
                <a:off x="336"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44" name="Line 339"/>
              <p:cNvSpPr>
                <a:spLocks noChangeAspect="1" noChangeShapeType="1"/>
              </p:cNvSpPr>
              <p:nvPr/>
            </p:nvSpPr>
            <p:spPr bwMode="auto">
              <a:xfrm>
                <a:off x="359"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45" name="Line 340"/>
              <p:cNvSpPr>
                <a:spLocks noChangeAspect="1" noChangeShapeType="1"/>
              </p:cNvSpPr>
              <p:nvPr/>
            </p:nvSpPr>
            <p:spPr bwMode="auto">
              <a:xfrm flipH="1">
                <a:off x="357"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46" name="Oval 341"/>
              <p:cNvSpPr>
                <a:spLocks noChangeAspect="1" noChangeArrowheads="1"/>
              </p:cNvSpPr>
              <p:nvPr/>
            </p:nvSpPr>
            <p:spPr bwMode="auto">
              <a:xfrm flipH="1" flipV="1">
                <a:off x="321"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3047" name="Line 342"/>
              <p:cNvSpPr>
                <a:spLocks noChangeAspect="1" noChangeShapeType="1"/>
              </p:cNvSpPr>
              <p:nvPr/>
            </p:nvSpPr>
            <p:spPr bwMode="auto">
              <a:xfrm>
                <a:off x="474"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48" name="Line 343"/>
              <p:cNvSpPr>
                <a:spLocks noChangeAspect="1" noChangeShapeType="1"/>
              </p:cNvSpPr>
              <p:nvPr/>
            </p:nvSpPr>
            <p:spPr bwMode="auto">
              <a:xfrm flipH="1" flipV="1">
                <a:off x="446"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49" name="Line 344"/>
              <p:cNvSpPr>
                <a:spLocks noChangeAspect="1" noChangeShapeType="1"/>
              </p:cNvSpPr>
              <p:nvPr/>
            </p:nvSpPr>
            <p:spPr bwMode="auto">
              <a:xfrm flipV="1">
                <a:off x="445"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50" name="Oval 345"/>
              <p:cNvSpPr>
                <a:spLocks noChangeAspect="1" noChangeArrowheads="1"/>
              </p:cNvSpPr>
              <p:nvPr/>
            </p:nvSpPr>
            <p:spPr bwMode="auto">
              <a:xfrm>
                <a:off x="435" y="1324"/>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3051" name="Line 346"/>
              <p:cNvSpPr>
                <a:spLocks noChangeAspect="1" noChangeShapeType="1"/>
              </p:cNvSpPr>
              <p:nvPr/>
            </p:nvSpPr>
            <p:spPr bwMode="auto">
              <a:xfrm flipH="1" flipV="1">
                <a:off x="451"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52" name="Line 347"/>
              <p:cNvSpPr>
                <a:spLocks noChangeAspect="1" noChangeShapeType="1"/>
              </p:cNvSpPr>
              <p:nvPr/>
            </p:nvSpPr>
            <p:spPr bwMode="auto">
              <a:xfrm>
                <a:off x="473"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53" name="Line 348"/>
              <p:cNvSpPr>
                <a:spLocks noChangeAspect="1" noChangeShapeType="1"/>
              </p:cNvSpPr>
              <p:nvPr/>
            </p:nvSpPr>
            <p:spPr bwMode="auto">
              <a:xfrm flipH="1">
                <a:off x="471" y="1416"/>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54" name="Oval 349"/>
              <p:cNvSpPr>
                <a:spLocks noChangeAspect="1" noChangeArrowheads="1"/>
              </p:cNvSpPr>
              <p:nvPr/>
            </p:nvSpPr>
            <p:spPr bwMode="auto">
              <a:xfrm flipH="1" flipV="1">
                <a:off x="435" y="1425"/>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3055" name="Line 350"/>
              <p:cNvSpPr>
                <a:spLocks noChangeAspect="1" noChangeShapeType="1"/>
              </p:cNvSpPr>
              <p:nvPr/>
            </p:nvSpPr>
            <p:spPr bwMode="auto">
              <a:xfrm>
                <a:off x="303"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56" name="Line 351"/>
              <p:cNvSpPr>
                <a:spLocks noChangeAspect="1" noChangeShapeType="1"/>
              </p:cNvSpPr>
              <p:nvPr/>
            </p:nvSpPr>
            <p:spPr bwMode="auto">
              <a:xfrm flipH="1" flipV="1">
                <a:off x="275"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57" name="Line 352"/>
              <p:cNvSpPr>
                <a:spLocks noChangeAspect="1" noChangeShapeType="1"/>
              </p:cNvSpPr>
              <p:nvPr/>
            </p:nvSpPr>
            <p:spPr bwMode="auto">
              <a:xfrm flipV="1">
                <a:off x="274"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58" name="Oval 353"/>
              <p:cNvSpPr>
                <a:spLocks noChangeAspect="1" noChangeArrowheads="1"/>
              </p:cNvSpPr>
              <p:nvPr/>
            </p:nvSpPr>
            <p:spPr bwMode="auto">
              <a:xfrm>
                <a:off x="264"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3059" name="Line 354"/>
              <p:cNvSpPr>
                <a:spLocks noChangeAspect="1" noChangeShapeType="1"/>
              </p:cNvSpPr>
              <p:nvPr/>
            </p:nvSpPr>
            <p:spPr bwMode="auto">
              <a:xfrm flipH="1" flipV="1">
                <a:off x="281"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60" name="Line 355"/>
              <p:cNvSpPr>
                <a:spLocks noChangeAspect="1" noChangeShapeType="1"/>
              </p:cNvSpPr>
              <p:nvPr/>
            </p:nvSpPr>
            <p:spPr bwMode="auto">
              <a:xfrm>
                <a:off x="302" y="1405"/>
                <a:ext cx="7"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61" name="Line 356"/>
              <p:cNvSpPr>
                <a:spLocks noChangeAspect="1" noChangeShapeType="1"/>
              </p:cNvSpPr>
              <p:nvPr/>
            </p:nvSpPr>
            <p:spPr bwMode="auto">
              <a:xfrm flipH="1">
                <a:off x="301"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62" name="Oval 357"/>
              <p:cNvSpPr>
                <a:spLocks noChangeAspect="1" noChangeArrowheads="1"/>
              </p:cNvSpPr>
              <p:nvPr/>
            </p:nvSpPr>
            <p:spPr bwMode="auto">
              <a:xfrm flipH="1" flipV="1">
                <a:off x="264"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3063" name="Line 358"/>
              <p:cNvSpPr>
                <a:spLocks noChangeAspect="1" noChangeShapeType="1"/>
              </p:cNvSpPr>
              <p:nvPr/>
            </p:nvSpPr>
            <p:spPr bwMode="auto">
              <a:xfrm>
                <a:off x="417"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64" name="Line 359"/>
              <p:cNvSpPr>
                <a:spLocks noChangeAspect="1" noChangeShapeType="1"/>
              </p:cNvSpPr>
              <p:nvPr/>
            </p:nvSpPr>
            <p:spPr bwMode="auto">
              <a:xfrm flipH="1" flipV="1">
                <a:off x="39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65" name="Line 360"/>
              <p:cNvSpPr>
                <a:spLocks noChangeAspect="1" noChangeShapeType="1"/>
              </p:cNvSpPr>
              <p:nvPr/>
            </p:nvSpPr>
            <p:spPr bwMode="auto">
              <a:xfrm flipV="1">
                <a:off x="38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66" name="Oval 361"/>
              <p:cNvSpPr>
                <a:spLocks noChangeAspect="1" noChangeArrowheads="1"/>
              </p:cNvSpPr>
              <p:nvPr/>
            </p:nvSpPr>
            <p:spPr bwMode="auto">
              <a:xfrm>
                <a:off x="378" y="1324"/>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3067" name="Line 362"/>
              <p:cNvSpPr>
                <a:spLocks noChangeAspect="1" noChangeShapeType="1"/>
              </p:cNvSpPr>
              <p:nvPr/>
            </p:nvSpPr>
            <p:spPr bwMode="auto">
              <a:xfrm flipH="1" flipV="1">
                <a:off x="394"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68" name="Line 363"/>
              <p:cNvSpPr>
                <a:spLocks noChangeAspect="1" noChangeShapeType="1"/>
              </p:cNvSpPr>
              <p:nvPr/>
            </p:nvSpPr>
            <p:spPr bwMode="auto">
              <a:xfrm>
                <a:off x="417"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69" name="Line 364"/>
              <p:cNvSpPr>
                <a:spLocks noChangeAspect="1" noChangeShapeType="1"/>
              </p:cNvSpPr>
              <p:nvPr/>
            </p:nvSpPr>
            <p:spPr bwMode="auto">
              <a:xfrm flipH="1">
                <a:off x="41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70" name="Oval 365"/>
              <p:cNvSpPr>
                <a:spLocks noChangeAspect="1" noChangeArrowheads="1"/>
              </p:cNvSpPr>
              <p:nvPr/>
            </p:nvSpPr>
            <p:spPr bwMode="auto">
              <a:xfrm flipH="1" flipV="1">
                <a:off x="378" y="1425"/>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3071" name="Line 366"/>
              <p:cNvSpPr>
                <a:spLocks noChangeAspect="1" noChangeShapeType="1"/>
              </p:cNvSpPr>
              <p:nvPr/>
            </p:nvSpPr>
            <p:spPr bwMode="auto">
              <a:xfrm>
                <a:off x="53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72" name="Line 367"/>
              <p:cNvSpPr>
                <a:spLocks noChangeAspect="1" noChangeShapeType="1"/>
              </p:cNvSpPr>
              <p:nvPr/>
            </p:nvSpPr>
            <p:spPr bwMode="auto">
              <a:xfrm flipH="1" flipV="1">
                <a:off x="503"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73" name="Line 368"/>
              <p:cNvSpPr>
                <a:spLocks noChangeAspect="1" noChangeShapeType="1"/>
              </p:cNvSpPr>
              <p:nvPr/>
            </p:nvSpPr>
            <p:spPr bwMode="auto">
              <a:xfrm flipV="1">
                <a:off x="502"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74" name="Oval 369"/>
              <p:cNvSpPr>
                <a:spLocks noChangeAspect="1" noChangeArrowheads="1"/>
              </p:cNvSpPr>
              <p:nvPr/>
            </p:nvSpPr>
            <p:spPr bwMode="auto">
              <a:xfrm>
                <a:off x="491"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3075" name="Line 370"/>
              <p:cNvSpPr>
                <a:spLocks noChangeAspect="1" noChangeShapeType="1"/>
              </p:cNvSpPr>
              <p:nvPr/>
            </p:nvSpPr>
            <p:spPr bwMode="auto">
              <a:xfrm flipH="1" flipV="1">
                <a:off x="507"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76" name="Line 371"/>
              <p:cNvSpPr>
                <a:spLocks noChangeAspect="1" noChangeShapeType="1"/>
              </p:cNvSpPr>
              <p:nvPr/>
            </p:nvSpPr>
            <p:spPr bwMode="auto">
              <a:xfrm>
                <a:off x="530"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77" name="Line 372"/>
              <p:cNvSpPr>
                <a:spLocks noChangeAspect="1" noChangeShapeType="1"/>
              </p:cNvSpPr>
              <p:nvPr/>
            </p:nvSpPr>
            <p:spPr bwMode="auto">
              <a:xfrm flipH="1">
                <a:off x="528"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78" name="Oval 373"/>
              <p:cNvSpPr>
                <a:spLocks noChangeAspect="1" noChangeArrowheads="1"/>
              </p:cNvSpPr>
              <p:nvPr/>
            </p:nvSpPr>
            <p:spPr bwMode="auto">
              <a:xfrm flipH="1" flipV="1">
                <a:off x="491"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3079" name="Line 374"/>
              <p:cNvSpPr>
                <a:spLocks noChangeAspect="1" noChangeShapeType="1"/>
              </p:cNvSpPr>
              <p:nvPr/>
            </p:nvSpPr>
            <p:spPr bwMode="auto">
              <a:xfrm>
                <a:off x="644"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80" name="Line 375"/>
              <p:cNvSpPr>
                <a:spLocks noChangeAspect="1" noChangeShapeType="1"/>
              </p:cNvSpPr>
              <p:nvPr/>
            </p:nvSpPr>
            <p:spPr bwMode="auto">
              <a:xfrm flipH="1" flipV="1">
                <a:off x="616"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81" name="Line 376"/>
              <p:cNvSpPr>
                <a:spLocks noChangeAspect="1" noChangeShapeType="1"/>
              </p:cNvSpPr>
              <p:nvPr/>
            </p:nvSpPr>
            <p:spPr bwMode="auto">
              <a:xfrm flipV="1">
                <a:off x="615" y="1377"/>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82" name="Oval 377"/>
              <p:cNvSpPr>
                <a:spLocks noChangeAspect="1" noChangeArrowheads="1"/>
              </p:cNvSpPr>
              <p:nvPr/>
            </p:nvSpPr>
            <p:spPr bwMode="auto">
              <a:xfrm>
                <a:off x="606" y="1324"/>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3083" name="Line 378"/>
              <p:cNvSpPr>
                <a:spLocks noChangeAspect="1" noChangeShapeType="1"/>
              </p:cNvSpPr>
              <p:nvPr/>
            </p:nvSpPr>
            <p:spPr bwMode="auto">
              <a:xfrm flipH="1" flipV="1">
                <a:off x="622"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84" name="Line 379"/>
              <p:cNvSpPr>
                <a:spLocks noChangeAspect="1" noChangeShapeType="1"/>
              </p:cNvSpPr>
              <p:nvPr/>
            </p:nvSpPr>
            <p:spPr bwMode="auto">
              <a:xfrm>
                <a:off x="643" y="1405"/>
                <a:ext cx="7"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85" name="Line 380"/>
              <p:cNvSpPr>
                <a:spLocks noChangeAspect="1" noChangeShapeType="1"/>
              </p:cNvSpPr>
              <p:nvPr/>
            </p:nvSpPr>
            <p:spPr bwMode="auto">
              <a:xfrm flipH="1">
                <a:off x="642" y="1416"/>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86" name="Oval 381"/>
              <p:cNvSpPr>
                <a:spLocks noChangeAspect="1" noChangeArrowheads="1"/>
              </p:cNvSpPr>
              <p:nvPr/>
            </p:nvSpPr>
            <p:spPr bwMode="auto">
              <a:xfrm flipH="1" flipV="1">
                <a:off x="606" y="1425"/>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3087" name="Line 382"/>
              <p:cNvSpPr>
                <a:spLocks noChangeAspect="1" noChangeShapeType="1"/>
              </p:cNvSpPr>
              <p:nvPr/>
            </p:nvSpPr>
            <p:spPr bwMode="auto">
              <a:xfrm>
                <a:off x="58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88" name="Line 383"/>
              <p:cNvSpPr>
                <a:spLocks noChangeAspect="1" noChangeShapeType="1"/>
              </p:cNvSpPr>
              <p:nvPr/>
            </p:nvSpPr>
            <p:spPr bwMode="auto">
              <a:xfrm flipH="1" flipV="1">
                <a:off x="560" y="1388"/>
                <a:ext cx="7"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89" name="Line 384"/>
              <p:cNvSpPr>
                <a:spLocks noChangeAspect="1" noChangeShapeType="1"/>
              </p:cNvSpPr>
              <p:nvPr/>
            </p:nvSpPr>
            <p:spPr bwMode="auto">
              <a:xfrm flipV="1">
                <a:off x="55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90" name="Oval 385"/>
              <p:cNvSpPr>
                <a:spLocks noChangeAspect="1" noChangeArrowheads="1"/>
              </p:cNvSpPr>
              <p:nvPr/>
            </p:nvSpPr>
            <p:spPr bwMode="auto">
              <a:xfrm>
                <a:off x="548"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3091" name="Line 386"/>
              <p:cNvSpPr>
                <a:spLocks noChangeAspect="1" noChangeShapeType="1"/>
              </p:cNvSpPr>
              <p:nvPr/>
            </p:nvSpPr>
            <p:spPr bwMode="auto">
              <a:xfrm flipH="1" flipV="1">
                <a:off x="564"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92" name="Line 387"/>
              <p:cNvSpPr>
                <a:spLocks noChangeAspect="1" noChangeShapeType="1"/>
              </p:cNvSpPr>
              <p:nvPr/>
            </p:nvSpPr>
            <p:spPr bwMode="auto">
              <a:xfrm>
                <a:off x="587"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93" name="Line 388"/>
              <p:cNvSpPr>
                <a:spLocks noChangeAspect="1" noChangeShapeType="1"/>
              </p:cNvSpPr>
              <p:nvPr/>
            </p:nvSpPr>
            <p:spPr bwMode="auto">
              <a:xfrm flipH="1">
                <a:off x="58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94" name="Oval 389"/>
              <p:cNvSpPr>
                <a:spLocks noChangeAspect="1" noChangeArrowheads="1"/>
              </p:cNvSpPr>
              <p:nvPr/>
            </p:nvSpPr>
            <p:spPr bwMode="auto">
              <a:xfrm flipH="1" flipV="1">
                <a:off x="548"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3095" name="Line 390"/>
              <p:cNvSpPr>
                <a:spLocks noChangeAspect="1" noChangeShapeType="1"/>
              </p:cNvSpPr>
              <p:nvPr/>
            </p:nvSpPr>
            <p:spPr bwMode="auto">
              <a:xfrm>
                <a:off x="70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96" name="Line 391"/>
              <p:cNvSpPr>
                <a:spLocks noChangeAspect="1" noChangeShapeType="1"/>
              </p:cNvSpPr>
              <p:nvPr/>
            </p:nvSpPr>
            <p:spPr bwMode="auto">
              <a:xfrm flipH="1" flipV="1">
                <a:off x="673"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97" name="Line 392"/>
              <p:cNvSpPr>
                <a:spLocks noChangeAspect="1" noChangeShapeType="1"/>
              </p:cNvSpPr>
              <p:nvPr/>
            </p:nvSpPr>
            <p:spPr bwMode="auto">
              <a:xfrm flipV="1">
                <a:off x="672"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098" name="Oval 393"/>
              <p:cNvSpPr>
                <a:spLocks noChangeAspect="1" noChangeArrowheads="1"/>
              </p:cNvSpPr>
              <p:nvPr/>
            </p:nvSpPr>
            <p:spPr bwMode="auto">
              <a:xfrm>
                <a:off x="662"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3099" name="Line 394"/>
              <p:cNvSpPr>
                <a:spLocks noChangeAspect="1" noChangeShapeType="1"/>
              </p:cNvSpPr>
              <p:nvPr/>
            </p:nvSpPr>
            <p:spPr bwMode="auto">
              <a:xfrm flipH="1" flipV="1">
                <a:off x="678"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100" name="Line 395"/>
              <p:cNvSpPr>
                <a:spLocks noChangeAspect="1" noChangeShapeType="1"/>
              </p:cNvSpPr>
              <p:nvPr/>
            </p:nvSpPr>
            <p:spPr bwMode="auto">
              <a:xfrm>
                <a:off x="700"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101" name="Line 396"/>
              <p:cNvSpPr>
                <a:spLocks noChangeAspect="1" noChangeShapeType="1"/>
              </p:cNvSpPr>
              <p:nvPr/>
            </p:nvSpPr>
            <p:spPr bwMode="auto">
              <a:xfrm flipH="1">
                <a:off x="699" y="1416"/>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102" name="Oval 397"/>
              <p:cNvSpPr>
                <a:spLocks noChangeAspect="1" noChangeArrowheads="1"/>
              </p:cNvSpPr>
              <p:nvPr/>
            </p:nvSpPr>
            <p:spPr bwMode="auto">
              <a:xfrm flipH="1" flipV="1">
                <a:off x="662"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3103" name="Line 398"/>
              <p:cNvSpPr>
                <a:spLocks noChangeAspect="1" noChangeShapeType="1"/>
              </p:cNvSpPr>
              <p:nvPr/>
            </p:nvSpPr>
            <p:spPr bwMode="auto">
              <a:xfrm>
                <a:off x="75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104" name="Line 399"/>
              <p:cNvSpPr>
                <a:spLocks noChangeAspect="1" noChangeShapeType="1"/>
              </p:cNvSpPr>
              <p:nvPr/>
            </p:nvSpPr>
            <p:spPr bwMode="auto">
              <a:xfrm flipH="1" flipV="1">
                <a:off x="73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105" name="Line 400"/>
              <p:cNvSpPr>
                <a:spLocks noChangeAspect="1" noChangeShapeType="1"/>
              </p:cNvSpPr>
              <p:nvPr/>
            </p:nvSpPr>
            <p:spPr bwMode="auto">
              <a:xfrm flipV="1">
                <a:off x="72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106" name="Oval 401"/>
              <p:cNvSpPr>
                <a:spLocks noChangeAspect="1" noChangeArrowheads="1"/>
              </p:cNvSpPr>
              <p:nvPr/>
            </p:nvSpPr>
            <p:spPr bwMode="auto">
              <a:xfrm>
                <a:off x="71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3107" name="Line 402"/>
              <p:cNvSpPr>
                <a:spLocks noChangeAspect="1" noChangeShapeType="1"/>
              </p:cNvSpPr>
              <p:nvPr/>
            </p:nvSpPr>
            <p:spPr bwMode="auto">
              <a:xfrm flipH="1" flipV="1">
                <a:off x="734"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108" name="Line 403"/>
              <p:cNvSpPr>
                <a:spLocks noChangeAspect="1" noChangeShapeType="1"/>
              </p:cNvSpPr>
              <p:nvPr/>
            </p:nvSpPr>
            <p:spPr bwMode="auto">
              <a:xfrm>
                <a:off x="757"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109" name="Line 404"/>
              <p:cNvSpPr>
                <a:spLocks noChangeAspect="1" noChangeShapeType="1"/>
              </p:cNvSpPr>
              <p:nvPr/>
            </p:nvSpPr>
            <p:spPr bwMode="auto">
              <a:xfrm flipH="1">
                <a:off x="75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110" name="Oval 405"/>
              <p:cNvSpPr>
                <a:spLocks noChangeAspect="1" noChangeArrowheads="1"/>
              </p:cNvSpPr>
              <p:nvPr/>
            </p:nvSpPr>
            <p:spPr bwMode="auto">
              <a:xfrm flipH="1" flipV="1">
                <a:off x="71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3111" name="Line 406"/>
              <p:cNvSpPr>
                <a:spLocks noChangeAspect="1" noChangeShapeType="1"/>
              </p:cNvSpPr>
              <p:nvPr/>
            </p:nvSpPr>
            <p:spPr bwMode="auto">
              <a:xfrm>
                <a:off x="815"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112" name="Line 407"/>
              <p:cNvSpPr>
                <a:spLocks noChangeAspect="1" noChangeShapeType="1"/>
              </p:cNvSpPr>
              <p:nvPr/>
            </p:nvSpPr>
            <p:spPr bwMode="auto">
              <a:xfrm flipH="1" flipV="1">
                <a:off x="787"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113" name="Line 408"/>
              <p:cNvSpPr>
                <a:spLocks noChangeAspect="1" noChangeShapeType="1"/>
              </p:cNvSpPr>
              <p:nvPr/>
            </p:nvSpPr>
            <p:spPr bwMode="auto">
              <a:xfrm flipV="1">
                <a:off x="786" y="1377"/>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114" name="Oval 409"/>
              <p:cNvSpPr>
                <a:spLocks noChangeAspect="1" noChangeArrowheads="1"/>
              </p:cNvSpPr>
              <p:nvPr/>
            </p:nvSpPr>
            <p:spPr bwMode="auto">
              <a:xfrm>
                <a:off x="777" y="1324"/>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3115" name="Line 410"/>
              <p:cNvSpPr>
                <a:spLocks noChangeAspect="1" noChangeShapeType="1"/>
              </p:cNvSpPr>
              <p:nvPr/>
            </p:nvSpPr>
            <p:spPr bwMode="auto">
              <a:xfrm flipH="1" flipV="1">
                <a:off x="792"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116" name="Line 411"/>
              <p:cNvSpPr>
                <a:spLocks noChangeAspect="1" noChangeShapeType="1"/>
              </p:cNvSpPr>
              <p:nvPr/>
            </p:nvSpPr>
            <p:spPr bwMode="auto">
              <a:xfrm>
                <a:off x="814"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117" name="Line 412"/>
              <p:cNvSpPr>
                <a:spLocks noChangeAspect="1" noChangeShapeType="1"/>
              </p:cNvSpPr>
              <p:nvPr/>
            </p:nvSpPr>
            <p:spPr bwMode="auto">
              <a:xfrm flipH="1">
                <a:off x="813"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118" name="Oval 413"/>
              <p:cNvSpPr>
                <a:spLocks noChangeAspect="1" noChangeArrowheads="1"/>
              </p:cNvSpPr>
              <p:nvPr/>
            </p:nvSpPr>
            <p:spPr bwMode="auto">
              <a:xfrm flipH="1" flipV="1">
                <a:off x="777" y="1425"/>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3119" name="Line 414"/>
              <p:cNvSpPr>
                <a:spLocks noChangeAspect="1" noChangeShapeType="1"/>
              </p:cNvSpPr>
              <p:nvPr/>
            </p:nvSpPr>
            <p:spPr bwMode="auto">
              <a:xfrm>
                <a:off x="1782"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120" name="Line 415"/>
              <p:cNvSpPr>
                <a:spLocks noChangeAspect="1" noChangeShapeType="1"/>
              </p:cNvSpPr>
              <p:nvPr/>
            </p:nvSpPr>
            <p:spPr bwMode="auto">
              <a:xfrm flipH="1" flipV="1">
                <a:off x="1754"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121" name="Line 416"/>
              <p:cNvSpPr>
                <a:spLocks noChangeAspect="1" noChangeShapeType="1"/>
              </p:cNvSpPr>
              <p:nvPr/>
            </p:nvSpPr>
            <p:spPr bwMode="auto">
              <a:xfrm flipV="1">
                <a:off x="1753"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122" name="Oval 417"/>
              <p:cNvSpPr>
                <a:spLocks noChangeAspect="1" noChangeArrowheads="1"/>
              </p:cNvSpPr>
              <p:nvPr/>
            </p:nvSpPr>
            <p:spPr bwMode="auto">
              <a:xfrm>
                <a:off x="1742" y="1324"/>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3123" name="Line 418"/>
              <p:cNvSpPr>
                <a:spLocks noChangeAspect="1" noChangeShapeType="1"/>
              </p:cNvSpPr>
              <p:nvPr/>
            </p:nvSpPr>
            <p:spPr bwMode="auto">
              <a:xfrm flipH="1" flipV="1">
                <a:off x="1758"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124" name="Line 419"/>
              <p:cNvSpPr>
                <a:spLocks noChangeAspect="1" noChangeShapeType="1"/>
              </p:cNvSpPr>
              <p:nvPr/>
            </p:nvSpPr>
            <p:spPr bwMode="auto">
              <a:xfrm>
                <a:off x="1781"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125" name="Line 420"/>
              <p:cNvSpPr>
                <a:spLocks noChangeAspect="1" noChangeShapeType="1"/>
              </p:cNvSpPr>
              <p:nvPr/>
            </p:nvSpPr>
            <p:spPr bwMode="auto">
              <a:xfrm flipH="1">
                <a:off x="1779"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126" name="Oval 421"/>
              <p:cNvSpPr>
                <a:spLocks noChangeAspect="1" noChangeArrowheads="1"/>
              </p:cNvSpPr>
              <p:nvPr/>
            </p:nvSpPr>
            <p:spPr bwMode="auto">
              <a:xfrm flipH="1" flipV="1">
                <a:off x="1742" y="1425"/>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3127" name="Line 422"/>
              <p:cNvSpPr>
                <a:spLocks noChangeAspect="1" noChangeShapeType="1"/>
              </p:cNvSpPr>
              <p:nvPr/>
            </p:nvSpPr>
            <p:spPr bwMode="auto">
              <a:xfrm>
                <a:off x="1724"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128" name="Line 423"/>
              <p:cNvSpPr>
                <a:spLocks noChangeAspect="1" noChangeShapeType="1"/>
              </p:cNvSpPr>
              <p:nvPr/>
            </p:nvSpPr>
            <p:spPr bwMode="auto">
              <a:xfrm flipH="1" flipV="1">
                <a:off x="1696"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129" name="Line 424"/>
              <p:cNvSpPr>
                <a:spLocks noChangeAspect="1" noChangeShapeType="1"/>
              </p:cNvSpPr>
              <p:nvPr/>
            </p:nvSpPr>
            <p:spPr bwMode="auto">
              <a:xfrm flipV="1">
                <a:off x="1695"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130" name="Oval 425"/>
              <p:cNvSpPr>
                <a:spLocks noChangeAspect="1" noChangeArrowheads="1"/>
              </p:cNvSpPr>
              <p:nvPr/>
            </p:nvSpPr>
            <p:spPr bwMode="auto">
              <a:xfrm>
                <a:off x="1685"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3131" name="Line 426"/>
              <p:cNvSpPr>
                <a:spLocks noChangeAspect="1" noChangeShapeType="1"/>
              </p:cNvSpPr>
              <p:nvPr/>
            </p:nvSpPr>
            <p:spPr bwMode="auto">
              <a:xfrm flipH="1" flipV="1">
                <a:off x="1701"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132" name="Line 427"/>
              <p:cNvSpPr>
                <a:spLocks noChangeAspect="1" noChangeShapeType="1"/>
              </p:cNvSpPr>
              <p:nvPr/>
            </p:nvSpPr>
            <p:spPr bwMode="auto">
              <a:xfrm>
                <a:off x="1723"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133" name="Line 428"/>
              <p:cNvSpPr>
                <a:spLocks noChangeAspect="1" noChangeShapeType="1"/>
              </p:cNvSpPr>
              <p:nvPr/>
            </p:nvSpPr>
            <p:spPr bwMode="auto">
              <a:xfrm flipH="1">
                <a:off x="1721"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134" name="Oval 429"/>
              <p:cNvSpPr>
                <a:spLocks noChangeAspect="1" noChangeArrowheads="1"/>
              </p:cNvSpPr>
              <p:nvPr/>
            </p:nvSpPr>
            <p:spPr bwMode="auto">
              <a:xfrm flipH="1" flipV="1">
                <a:off x="1685"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3135" name="Line 430"/>
              <p:cNvSpPr>
                <a:spLocks noChangeAspect="1" noChangeShapeType="1"/>
              </p:cNvSpPr>
              <p:nvPr/>
            </p:nvSpPr>
            <p:spPr bwMode="auto">
              <a:xfrm>
                <a:off x="183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136" name="Line 431"/>
              <p:cNvSpPr>
                <a:spLocks noChangeAspect="1" noChangeShapeType="1"/>
              </p:cNvSpPr>
              <p:nvPr/>
            </p:nvSpPr>
            <p:spPr bwMode="auto">
              <a:xfrm flipH="1" flipV="1">
                <a:off x="181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137" name="Line 432"/>
              <p:cNvSpPr>
                <a:spLocks noChangeAspect="1" noChangeShapeType="1"/>
              </p:cNvSpPr>
              <p:nvPr/>
            </p:nvSpPr>
            <p:spPr bwMode="auto">
              <a:xfrm flipV="1">
                <a:off x="1809" y="1377"/>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138" name="Oval 433"/>
              <p:cNvSpPr>
                <a:spLocks noChangeAspect="1" noChangeArrowheads="1"/>
              </p:cNvSpPr>
              <p:nvPr/>
            </p:nvSpPr>
            <p:spPr bwMode="auto">
              <a:xfrm>
                <a:off x="179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3139" name="Line 434"/>
              <p:cNvSpPr>
                <a:spLocks noChangeAspect="1" noChangeShapeType="1"/>
              </p:cNvSpPr>
              <p:nvPr/>
            </p:nvSpPr>
            <p:spPr bwMode="auto">
              <a:xfrm flipH="1" flipV="1">
                <a:off x="1815"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140" name="Line 435"/>
              <p:cNvSpPr>
                <a:spLocks noChangeAspect="1" noChangeShapeType="1"/>
              </p:cNvSpPr>
              <p:nvPr/>
            </p:nvSpPr>
            <p:spPr bwMode="auto">
              <a:xfrm>
                <a:off x="1837"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141" name="Line 436"/>
              <p:cNvSpPr>
                <a:spLocks noChangeAspect="1" noChangeShapeType="1"/>
              </p:cNvSpPr>
              <p:nvPr/>
            </p:nvSpPr>
            <p:spPr bwMode="auto">
              <a:xfrm flipH="1">
                <a:off x="1836"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3142" name="Oval 437"/>
              <p:cNvSpPr>
                <a:spLocks noChangeAspect="1" noChangeArrowheads="1"/>
              </p:cNvSpPr>
              <p:nvPr/>
            </p:nvSpPr>
            <p:spPr bwMode="auto">
              <a:xfrm flipH="1" flipV="1">
                <a:off x="179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grpSp>
        <p:grpSp>
          <p:nvGrpSpPr>
            <p:cNvPr id="23" name="Group 438"/>
            <p:cNvGrpSpPr>
              <a:grpSpLocks/>
            </p:cNvGrpSpPr>
            <p:nvPr/>
          </p:nvGrpSpPr>
          <p:grpSpPr bwMode="auto">
            <a:xfrm>
              <a:off x="4566" y="538"/>
              <a:ext cx="733" cy="764"/>
              <a:chOff x="2661" y="529"/>
              <a:chExt cx="733" cy="764"/>
            </a:xfrm>
          </p:grpSpPr>
          <p:sp>
            <p:nvSpPr>
              <p:cNvPr id="272877" name="Freeform 439"/>
              <p:cNvSpPr>
                <a:spLocks noChangeAspect="1"/>
              </p:cNvSpPr>
              <p:nvPr/>
            </p:nvSpPr>
            <p:spPr bwMode="auto">
              <a:xfrm flipH="1">
                <a:off x="2778" y="529"/>
                <a:ext cx="566" cy="764"/>
              </a:xfrm>
              <a:custGeom>
                <a:avLst/>
                <a:gdLst>
                  <a:gd name="T0" fmla="*/ 0 w 2002"/>
                  <a:gd name="T1" fmla="*/ 5 h 2703"/>
                  <a:gd name="T2" fmla="*/ 1 w 2002"/>
                  <a:gd name="T3" fmla="*/ 2 h 2703"/>
                  <a:gd name="T4" fmla="*/ 4 w 2002"/>
                  <a:gd name="T5" fmla="*/ 0 h 2703"/>
                  <a:gd name="T6" fmla="*/ 5 w 2002"/>
                  <a:gd name="T7" fmla="*/ 1 h 2703"/>
                  <a:gd name="T8" fmla="*/ 7 w 2002"/>
                  <a:gd name="T9" fmla="*/ 0 h 2703"/>
                  <a:gd name="T10" fmla="*/ 7 w 2002"/>
                  <a:gd name="T11" fmla="*/ 1 h 2703"/>
                  <a:gd name="T12" fmla="*/ 9 w 2002"/>
                  <a:gd name="T13" fmla="*/ 0 h 2703"/>
                  <a:gd name="T14" fmla="*/ 10 w 2002"/>
                  <a:gd name="T15" fmla="*/ 1 h 2703"/>
                  <a:gd name="T16" fmla="*/ 10 w 2002"/>
                  <a:gd name="T17" fmla="*/ 3 h 2703"/>
                  <a:gd name="T18" fmla="*/ 13 w 2002"/>
                  <a:gd name="T19" fmla="*/ 4 h 2703"/>
                  <a:gd name="T20" fmla="*/ 10 w 2002"/>
                  <a:gd name="T21" fmla="*/ 5 h 2703"/>
                  <a:gd name="T22" fmla="*/ 10 w 2002"/>
                  <a:gd name="T23" fmla="*/ 8 h 2703"/>
                  <a:gd name="T24" fmla="*/ 8 w 2002"/>
                  <a:gd name="T25" fmla="*/ 8 h 2703"/>
                  <a:gd name="T26" fmla="*/ 8 w 2002"/>
                  <a:gd name="T27" fmla="*/ 9 h 2703"/>
                  <a:gd name="T28" fmla="*/ 7 w 2002"/>
                  <a:gd name="T29" fmla="*/ 9 h 2703"/>
                  <a:gd name="T30" fmla="*/ 6 w 2002"/>
                  <a:gd name="T31" fmla="*/ 10 h 2703"/>
                  <a:gd name="T32" fmla="*/ 5 w 2002"/>
                  <a:gd name="T33" fmla="*/ 10 h 2703"/>
                  <a:gd name="T34" fmla="*/ 5 w 2002"/>
                  <a:gd name="T35" fmla="*/ 10 h 2703"/>
                  <a:gd name="T36" fmla="*/ 6 w 2002"/>
                  <a:gd name="T37" fmla="*/ 10 h 2703"/>
                  <a:gd name="T38" fmla="*/ 9 w 2002"/>
                  <a:gd name="T39" fmla="*/ 13 h 2703"/>
                  <a:gd name="T40" fmla="*/ 10 w 2002"/>
                  <a:gd name="T41" fmla="*/ 12 h 2703"/>
                  <a:gd name="T42" fmla="*/ 10 w 2002"/>
                  <a:gd name="T43" fmla="*/ 14 h 2703"/>
                  <a:gd name="T44" fmla="*/ 10 w 2002"/>
                  <a:gd name="T45" fmla="*/ 17 h 2703"/>
                  <a:gd name="T46" fmla="*/ 8 w 2002"/>
                  <a:gd name="T47" fmla="*/ 16 h 2703"/>
                  <a:gd name="T48" fmla="*/ 4 w 2002"/>
                  <a:gd name="T49" fmla="*/ 13 h 2703"/>
                  <a:gd name="T50" fmla="*/ 4 w 2002"/>
                  <a:gd name="T51" fmla="*/ 11 h 2703"/>
                  <a:gd name="T52" fmla="*/ 3 w 2002"/>
                  <a:gd name="T53" fmla="*/ 10 h 2703"/>
                  <a:gd name="T54" fmla="*/ 1 w 2002"/>
                  <a:gd name="T55" fmla="*/ 9 h 2703"/>
                  <a:gd name="T56" fmla="*/ 2 w 2002"/>
                  <a:gd name="T57" fmla="*/ 7 h 2703"/>
                  <a:gd name="T58" fmla="*/ 5 w 2002"/>
                  <a:gd name="T59" fmla="*/ 6 h 2703"/>
                  <a:gd name="T60" fmla="*/ 7 w 2002"/>
                  <a:gd name="T61" fmla="*/ 8 h 2703"/>
                  <a:gd name="T62" fmla="*/ 7 w 2002"/>
                  <a:gd name="T63" fmla="*/ 8 h 2703"/>
                  <a:gd name="T64" fmla="*/ 7 w 2002"/>
                  <a:gd name="T65" fmla="*/ 8 h 2703"/>
                  <a:gd name="T66" fmla="*/ 7 w 2002"/>
                  <a:gd name="T67" fmla="*/ 7 h 2703"/>
                  <a:gd name="T68" fmla="*/ 7 w 2002"/>
                  <a:gd name="T69" fmla="*/ 2 h 2703"/>
                  <a:gd name="T70" fmla="*/ 7 w 2002"/>
                  <a:gd name="T71" fmla="*/ 1 h 2703"/>
                  <a:gd name="T72" fmla="*/ 6 w 2002"/>
                  <a:gd name="T73" fmla="*/ 2 h 2703"/>
                  <a:gd name="T74" fmla="*/ 6 w 2002"/>
                  <a:gd name="T75" fmla="*/ 3 h 2703"/>
                  <a:gd name="T76" fmla="*/ 3 w 2002"/>
                  <a:gd name="T77" fmla="*/ 6 h 2703"/>
                  <a:gd name="T78" fmla="*/ 0 w 2002"/>
                  <a:gd name="T79" fmla="*/ 5 h 270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02"/>
                  <a:gd name="T121" fmla="*/ 0 h 2703"/>
                  <a:gd name="T122" fmla="*/ 2002 w 2002"/>
                  <a:gd name="T123" fmla="*/ 2703 h 270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02" h="2703">
                    <a:moveTo>
                      <a:pt x="10" y="702"/>
                    </a:moveTo>
                    <a:cubicBezTo>
                      <a:pt x="0" y="550"/>
                      <a:pt x="121" y="464"/>
                      <a:pt x="242" y="313"/>
                    </a:cubicBezTo>
                    <a:cubicBezTo>
                      <a:pt x="363" y="162"/>
                      <a:pt x="484" y="81"/>
                      <a:pt x="586" y="65"/>
                    </a:cubicBezTo>
                    <a:cubicBezTo>
                      <a:pt x="688" y="49"/>
                      <a:pt x="778" y="40"/>
                      <a:pt x="844" y="106"/>
                    </a:cubicBezTo>
                    <a:cubicBezTo>
                      <a:pt x="910" y="172"/>
                      <a:pt x="942" y="66"/>
                      <a:pt x="1015" y="60"/>
                    </a:cubicBezTo>
                    <a:cubicBezTo>
                      <a:pt x="1088" y="54"/>
                      <a:pt x="1107" y="141"/>
                      <a:pt x="1142" y="91"/>
                    </a:cubicBezTo>
                    <a:cubicBezTo>
                      <a:pt x="1177" y="41"/>
                      <a:pt x="1223" y="0"/>
                      <a:pt x="1354" y="0"/>
                    </a:cubicBezTo>
                    <a:cubicBezTo>
                      <a:pt x="1485" y="0"/>
                      <a:pt x="1561" y="73"/>
                      <a:pt x="1576" y="177"/>
                    </a:cubicBezTo>
                    <a:cubicBezTo>
                      <a:pt x="1591" y="281"/>
                      <a:pt x="1591" y="419"/>
                      <a:pt x="1596" y="525"/>
                    </a:cubicBezTo>
                    <a:cubicBezTo>
                      <a:pt x="1601" y="631"/>
                      <a:pt x="2002" y="565"/>
                      <a:pt x="1996" y="646"/>
                    </a:cubicBezTo>
                    <a:cubicBezTo>
                      <a:pt x="1990" y="727"/>
                      <a:pt x="1606" y="652"/>
                      <a:pt x="1606" y="778"/>
                    </a:cubicBezTo>
                    <a:cubicBezTo>
                      <a:pt x="1606" y="904"/>
                      <a:pt x="1622" y="1126"/>
                      <a:pt x="1541" y="1197"/>
                    </a:cubicBezTo>
                    <a:cubicBezTo>
                      <a:pt x="1460" y="1268"/>
                      <a:pt x="1389" y="1263"/>
                      <a:pt x="1334" y="1258"/>
                    </a:cubicBezTo>
                    <a:cubicBezTo>
                      <a:pt x="1279" y="1253"/>
                      <a:pt x="1283" y="1338"/>
                      <a:pt x="1220" y="1360"/>
                    </a:cubicBezTo>
                    <a:cubicBezTo>
                      <a:pt x="1157" y="1382"/>
                      <a:pt x="1090" y="1364"/>
                      <a:pt x="1065" y="1408"/>
                    </a:cubicBezTo>
                    <a:cubicBezTo>
                      <a:pt x="1040" y="1452"/>
                      <a:pt x="1021" y="1469"/>
                      <a:pt x="951" y="1516"/>
                    </a:cubicBezTo>
                    <a:cubicBezTo>
                      <a:pt x="881" y="1563"/>
                      <a:pt x="748" y="1578"/>
                      <a:pt x="698" y="1588"/>
                    </a:cubicBezTo>
                    <a:cubicBezTo>
                      <a:pt x="648" y="1598"/>
                      <a:pt x="660" y="1648"/>
                      <a:pt x="714" y="1639"/>
                    </a:cubicBezTo>
                    <a:cubicBezTo>
                      <a:pt x="768" y="1630"/>
                      <a:pt x="867" y="1535"/>
                      <a:pt x="990" y="1627"/>
                    </a:cubicBezTo>
                    <a:cubicBezTo>
                      <a:pt x="1113" y="1719"/>
                      <a:pt x="1319" y="1926"/>
                      <a:pt x="1389" y="1990"/>
                    </a:cubicBezTo>
                    <a:cubicBezTo>
                      <a:pt x="1459" y="2054"/>
                      <a:pt x="1546" y="1889"/>
                      <a:pt x="1596" y="1940"/>
                    </a:cubicBezTo>
                    <a:cubicBezTo>
                      <a:pt x="1646" y="1991"/>
                      <a:pt x="1455" y="2061"/>
                      <a:pt x="1571" y="2172"/>
                    </a:cubicBezTo>
                    <a:cubicBezTo>
                      <a:pt x="1687" y="2283"/>
                      <a:pt x="1764" y="2471"/>
                      <a:pt x="1632" y="2587"/>
                    </a:cubicBezTo>
                    <a:cubicBezTo>
                      <a:pt x="1500" y="2703"/>
                      <a:pt x="1384" y="2652"/>
                      <a:pt x="1258" y="2571"/>
                    </a:cubicBezTo>
                    <a:cubicBezTo>
                      <a:pt x="1132" y="2490"/>
                      <a:pt x="753" y="2101"/>
                      <a:pt x="667" y="2000"/>
                    </a:cubicBezTo>
                    <a:cubicBezTo>
                      <a:pt x="581" y="1899"/>
                      <a:pt x="561" y="1839"/>
                      <a:pt x="596" y="1768"/>
                    </a:cubicBezTo>
                    <a:cubicBezTo>
                      <a:pt x="631" y="1697"/>
                      <a:pt x="575" y="1619"/>
                      <a:pt x="495" y="1629"/>
                    </a:cubicBezTo>
                    <a:cubicBezTo>
                      <a:pt x="415" y="1639"/>
                      <a:pt x="263" y="1632"/>
                      <a:pt x="192" y="1470"/>
                    </a:cubicBezTo>
                    <a:cubicBezTo>
                      <a:pt x="121" y="1308"/>
                      <a:pt x="162" y="1127"/>
                      <a:pt x="283" y="1056"/>
                    </a:cubicBezTo>
                    <a:cubicBezTo>
                      <a:pt x="404" y="985"/>
                      <a:pt x="705" y="919"/>
                      <a:pt x="843" y="929"/>
                    </a:cubicBezTo>
                    <a:cubicBezTo>
                      <a:pt x="981" y="939"/>
                      <a:pt x="1085" y="1083"/>
                      <a:pt x="1091" y="1197"/>
                    </a:cubicBezTo>
                    <a:cubicBezTo>
                      <a:pt x="1097" y="1311"/>
                      <a:pt x="1128" y="1268"/>
                      <a:pt x="1147" y="1258"/>
                    </a:cubicBezTo>
                    <a:cubicBezTo>
                      <a:pt x="1166" y="1248"/>
                      <a:pt x="1184" y="1232"/>
                      <a:pt x="1162" y="1207"/>
                    </a:cubicBezTo>
                    <a:cubicBezTo>
                      <a:pt x="1140" y="1182"/>
                      <a:pt x="1118" y="1190"/>
                      <a:pt x="1096" y="1076"/>
                    </a:cubicBezTo>
                    <a:cubicBezTo>
                      <a:pt x="1074" y="962"/>
                      <a:pt x="1078" y="367"/>
                      <a:pt x="1081" y="288"/>
                    </a:cubicBezTo>
                    <a:cubicBezTo>
                      <a:pt x="1084" y="209"/>
                      <a:pt x="1055" y="204"/>
                      <a:pt x="1030" y="207"/>
                    </a:cubicBezTo>
                    <a:cubicBezTo>
                      <a:pt x="1005" y="210"/>
                      <a:pt x="940" y="196"/>
                      <a:pt x="975" y="257"/>
                    </a:cubicBezTo>
                    <a:cubicBezTo>
                      <a:pt x="1010" y="318"/>
                      <a:pt x="1011" y="404"/>
                      <a:pt x="955" y="510"/>
                    </a:cubicBezTo>
                    <a:cubicBezTo>
                      <a:pt x="899" y="616"/>
                      <a:pt x="621" y="934"/>
                      <a:pt x="404" y="990"/>
                    </a:cubicBezTo>
                    <a:cubicBezTo>
                      <a:pt x="187" y="1046"/>
                      <a:pt x="20" y="854"/>
                      <a:pt x="10" y="702"/>
                    </a:cubicBezTo>
                    <a:close/>
                  </a:path>
                </a:pathLst>
              </a:custGeom>
              <a:gradFill rotWithShape="1">
                <a:gsLst>
                  <a:gs pos="0">
                    <a:srgbClr val="FFB547"/>
                  </a:gs>
                  <a:gs pos="100000">
                    <a:srgbClr val="FFB950"/>
                  </a:gs>
                </a:gsLst>
                <a:path path="rect">
                  <a:fillToRect l="50000" t="50000" r="50000" b="50000"/>
                </a:path>
              </a:gradFill>
              <a:ln w="3175">
                <a:solidFill>
                  <a:srgbClr val="6C2C00"/>
                </a:solidFill>
                <a:round/>
                <a:headEnd/>
                <a:tailEnd/>
              </a:ln>
            </p:spPr>
            <p:txBody>
              <a:bodyPr wrap="none" anchor="ctr">
                <a:prstTxWarp prst="textNoShape">
                  <a:avLst/>
                </a:prstTxWarp>
              </a:bodyPr>
              <a:lstStyle/>
              <a:p>
                <a:endParaRPr lang="en-US"/>
              </a:p>
            </p:txBody>
          </p:sp>
          <p:sp>
            <p:nvSpPr>
              <p:cNvPr id="272878" name="Oval 440"/>
              <p:cNvSpPr>
                <a:spLocks noChangeAspect="1" noChangeArrowheads="1"/>
              </p:cNvSpPr>
              <p:nvPr/>
            </p:nvSpPr>
            <p:spPr bwMode="auto">
              <a:xfrm flipH="1">
                <a:off x="2864" y="540"/>
                <a:ext cx="196" cy="335"/>
              </a:xfrm>
              <a:prstGeom prst="ellipse">
                <a:avLst/>
              </a:prstGeom>
              <a:gradFill rotWithShape="1">
                <a:gsLst>
                  <a:gs pos="0">
                    <a:srgbClr val="FFF4E3"/>
                  </a:gs>
                  <a:gs pos="100000">
                    <a:srgbClr val="FFEBC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879" name="Oval 441"/>
              <p:cNvSpPr>
                <a:spLocks noChangeAspect="1" noChangeArrowheads="1"/>
              </p:cNvSpPr>
              <p:nvPr/>
            </p:nvSpPr>
            <p:spPr bwMode="auto">
              <a:xfrm rot="1104180" flipH="1">
                <a:off x="2941" y="529"/>
                <a:ext cx="88" cy="36"/>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880" name="Oval 442"/>
              <p:cNvSpPr>
                <a:spLocks noChangeAspect="1" noChangeArrowheads="1"/>
              </p:cNvSpPr>
              <p:nvPr/>
            </p:nvSpPr>
            <p:spPr bwMode="auto">
              <a:xfrm rot="1391729" flipH="1">
                <a:off x="2901" y="854"/>
                <a:ext cx="60" cy="27"/>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881" name="Oval 443"/>
              <p:cNvSpPr>
                <a:spLocks noChangeAspect="1" noChangeArrowheads="1"/>
              </p:cNvSpPr>
              <p:nvPr/>
            </p:nvSpPr>
            <p:spPr bwMode="auto">
              <a:xfrm flipH="1">
                <a:off x="2783" y="698"/>
                <a:ext cx="93" cy="25"/>
              </a:xfrm>
              <a:prstGeom prst="ellipse">
                <a:avLst/>
              </a:prstGeom>
              <a:gradFill rotWithShape="1">
                <a:gsLst>
                  <a:gs pos="0">
                    <a:srgbClr val="FFF4E3"/>
                  </a:gs>
                  <a:gs pos="100000">
                    <a:srgbClr val="FFEBC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882" name="Oval 444"/>
              <p:cNvSpPr>
                <a:spLocks noChangeAspect="1" noChangeArrowheads="1"/>
              </p:cNvSpPr>
              <p:nvPr/>
            </p:nvSpPr>
            <p:spPr bwMode="auto">
              <a:xfrm rot="6466062" flipH="1">
                <a:off x="3054" y="737"/>
                <a:ext cx="172" cy="335"/>
              </a:xfrm>
              <a:prstGeom prst="ellipse">
                <a:avLst/>
              </a:prstGeom>
              <a:gradFill rotWithShape="1">
                <a:gsLst>
                  <a:gs pos="0">
                    <a:srgbClr val="FFF4E3"/>
                  </a:gs>
                  <a:gs pos="100000">
                    <a:srgbClr val="FFEBC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883" name="Oval 445"/>
              <p:cNvSpPr>
                <a:spLocks noChangeAspect="1" noChangeArrowheads="1"/>
              </p:cNvSpPr>
              <p:nvPr/>
            </p:nvSpPr>
            <p:spPr bwMode="auto">
              <a:xfrm rot="2816801" flipH="1">
                <a:off x="2924" y="914"/>
                <a:ext cx="207" cy="415"/>
              </a:xfrm>
              <a:prstGeom prst="ellipse">
                <a:avLst/>
              </a:prstGeom>
              <a:gradFill rotWithShape="1">
                <a:gsLst>
                  <a:gs pos="0">
                    <a:srgbClr val="FFF4E3"/>
                  </a:gs>
                  <a:gs pos="100000">
                    <a:srgbClr val="FFEBC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884" name="Oval 446"/>
              <p:cNvSpPr>
                <a:spLocks noChangeAspect="1" noChangeArrowheads="1"/>
              </p:cNvSpPr>
              <p:nvPr/>
            </p:nvSpPr>
            <p:spPr bwMode="auto">
              <a:xfrm flipH="1">
                <a:off x="2886" y="1246"/>
                <a:ext cx="88" cy="33"/>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885" name="Oval 447"/>
              <p:cNvSpPr>
                <a:spLocks noChangeAspect="1" noChangeArrowheads="1"/>
              </p:cNvSpPr>
              <p:nvPr/>
            </p:nvSpPr>
            <p:spPr bwMode="auto">
              <a:xfrm flipH="1">
                <a:off x="3059" y="975"/>
                <a:ext cx="77" cy="34"/>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886" name="Oval 448"/>
              <p:cNvSpPr>
                <a:spLocks noChangeAspect="1" noChangeArrowheads="1"/>
              </p:cNvSpPr>
              <p:nvPr/>
            </p:nvSpPr>
            <p:spPr bwMode="auto">
              <a:xfrm rot="21354863" flipH="1">
                <a:off x="3207" y="964"/>
                <a:ext cx="52" cy="24"/>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887" name="Oval 449"/>
              <p:cNvSpPr>
                <a:spLocks noChangeAspect="1" noChangeArrowheads="1"/>
              </p:cNvSpPr>
              <p:nvPr/>
            </p:nvSpPr>
            <p:spPr bwMode="auto">
              <a:xfrm rot="2279924" flipH="1">
                <a:off x="2968" y="886"/>
                <a:ext cx="57" cy="18"/>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888" name="Oval 450"/>
              <p:cNvSpPr>
                <a:spLocks noChangeAspect="1" noChangeArrowheads="1"/>
              </p:cNvSpPr>
              <p:nvPr/>
            </p:nvSpPr>
            <p:spPr bwMode="auto">
              <a:xfrm rot="971840" flipH="1">
                <a:off x="3073" y="947"/>
                <a:ext cx="58" cy="18"/>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889" name="Oval 451"/>
              <p:cNvSpPr>
                <a:spLocks noChangeAspect="1" noChangeArrowheads="1"/>
              </p:cNvSpPr>
              <p:nvPr/>
            </p:nvSpPr>
            <p:spPr bwMode="auto">
              <a:xfrm rot="20634442" flipH="1">
                <a:off x="3058" y="790"/>
                <a:ext cx="79" cy="33"/>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890" name="Text Box 452"/>
              <p:cNvSpPr txBox="1">
                <a:spLocks noChangeAspect="1" noChangeArrowheads="1"/>
              </p:cNvSpPr>
              <p:nvPr/>
            </p:nvSpPr>
            <p:spPr bwMode="auto">
              <a:xfrm flipH="1">
                <a:off x="2790" y="637"/>
                <a:ext cx="352" cy="14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DE6F00"/>
                    </a:solidFill>
                    <a:ea typeface="Arial" charset="0"/>
                    <a:cs typeface="Arial" charset="0"/>
                  </a:rPr>
                  <a:t>CR1</a:t>
                </a:r>
              </a:p>
            </p:txBody>
          </p:sp>
          <p:sp>
            <p:nvSpPr>
              <p:cNvPr id="272891" name="Text Box 453"/>
              <p:cNvSpPr txBox="1">
                <a:spLocks noChangeAspect="1" noChangeArrowheads="1"/>
              </p:cNvSpPr>
              <p:nvPr/>
            </p:nvSpPr>
            <p:spPr bwMode="auto">
              <a:xfrm flipH="1">
                <a:off x="2976" y="830"/>
                <a:ext cx="328" cy="15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1000" b="1">
                    <a:solidFill>
                      <a:srgbClr val="DE6F00"/>
                    </a:solidFill>
                    <a:ea typeface="Arial" charset="0"/>
                    <a:cs typeface="Arial" charset="0"/>
                  </a:rPr>
                  <a:t>L2</a:t>
                </a:r>
              </a:p>
            </p:txBody>
          </p:sp>
          <p:sp>
            <p:nvSpPr>
              <p:cNvPr id="272892" name="Text Box 454"/>
              <p:cNvSpPr txBox="1">
                <a:spLocks noChangeAspect="1" noChangeArrowheads="1"/>
              </p:cNvSpPr>
              <p:nvPr/>
            </p:nvSpPr>
            <p:spPr bwMode="auto">
              <a:xfrm flipH="1">
                <a:off x="2810" y="1065"/>
                <a:ext cx="400" cy="14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DE6F00"/>
                    </a:solidFill>
                    <a:ea typeface="Arial" charset="0"/>
                    <a:cs typeface="Arial" charset="0"/>
                  </a:rPr>
                  <a:t>CR2</a:t>
                </a:r>
              </a:p>
            </p:txBody>
          </p:sp>
          <p:sp>
            <p:nvSpPr>
              <p:cNvPr id="2503" name="Oval 455"/>
              <p:cNvSpPr>
                <a:spLocks noChangeAspect="1" noChangeArrowheads="1"/>
              </p:cNvSpPr>
              <p:nvPr/>
            </p:nvSpPr>
            <p:spPr bwMode="auto">
              <a:xfrm rot="921177" flipH="1">
                <a:off x="3160" y="806"/>
                <a:ext cx="137" cy="75"/>
              </a:xfrm>
              <a:prstGeom prst="ellipse">
                <a:avLst/>
              </a:prstGeom>
              <a:gradFill rotWithShape="1">
                <a:gsLst>
                  <a:gs pos="0">
                    <a:srgbClr val="000082"/>
                  </a:gs>
                  <a:gs pos="30000">
                    <a:srgbClr val="66008F">
                      <a:alpha val="70000"/>
                    </a:srgbClr>
                  </a:gs>
                  <a:gs pos="64999">
                    <a:srgbClr val="BA0066">
                      <a:alpha val="35001"/>
                    </a:srgbClr>
                  </a:gs>
                  <a:gs pos="89999">
                    <a:srgbClr val="FF0000">
                      <a:alpha val="10001"/>
                    </a:srgbClr>
                  </a:gs>
                  <a:gs pos="100000">
                    <a:srgbClr val="FF8200">
                      <a:alpha val="0"/>
                    </a:srgbClr>
                  </a:gs>
                </a:gsLst>
                <a:path path="shape">
                  <a:fillToRect l="50000" t="50000" r="50000" b="50000"/>
                </a:path>
              </a:gradFill>
              <a:ln w="9525">
                <a:noFill/>
                <a:round/>
                <a:headEnd/>
                <a:tailEnd/>
              </a:ln>
              <a:effectLst/>
            </p:spPr>
            <p:txBody>
              <a:bodyPr wrap="none" anchor="ctr">
                <a:prstTxWarp prst="textNoShape">
                  <a:avLst/>
                </a:prstTxWarp>
              </a:bodyPr>
              <a:lstStyle/>
              <a:p>
                <a:pPr>
                  <a:defRPr/>
                </a:pPr>
                <a:endParaRPr lang="en-US">
                  <a:ea typeface="+mn-ea"/>
                  <a:cs typeface="+mn-cs"/>
                </a:endParaRPr>
              </a:p>
            </p:txBody>
          </p:sp>
          <p:sp>
            <p:nvSpPr>
              <p:cNvPr id="272896" name="Oval 456"/>
              <p:cNvSpPr>
                <a:spLocks noChangeAspect="1" noChangeArrowheads="1"/>
              </p:cNvSpPr>
              <p:nvPr/>
            </p:nvSpPr>
            <p:spPr bwMode="auto">
              <a:xfrm rot="8049584" flipH="1">
                <a:off x="3095" y="452"/>
                <a:ext cx="186" cy="413"/>
              </a:xfrm>
              <a:prstGeom prst="ellipse">
                <a:avLst/>
              </a:prstGeom>
              <a:gradFill rotWithShape="1">
                <a:gsLst>
                  <a:gs pos="0">
                    <a:srgbClr val="FFF4E3"/>
                  </a:gs>
                  <a:gs pos="100000">
                    <a:srgbClr val="FFEBC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897" name="Oval 457"/>
              <p:cNvSpPr>
                <a:spLocks noChangeAspect="1" noChangeArrowheads="1"/>
              </p:cNvSpPr>
              <p:nvPr/>
            </p:nvSpPr>
            <p:spPr bwMode="auto">
              <a:xfrm rot="607679" flipH="1">
                <a:off x="3128" y="545"/>
                <a:ext cx="97" cy="32"/>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898" name="Text Box 458"/>
              <p:cNvSpPr txBox="1">
                <a:spLocks noChangeAspect="1" noChangeArrowheads="1"/>
              </p:cNvSpPr>
              <p:nvPr/>
            </p:nvSpPr>
            <p:spPr bwMode="auto">
              <a:xfrm flipH="1">
                <a:off x="3045" y="585"/>
                <a:ext cx="275" cy="15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1000" b="1">
                    <a:solidFill>
                      <a:srgbClr val="DE6F00"/>
                    </a:solidFill>
                    <a:ea typeface="Arial" charset="0"/>
                    <a:cs typeface="Arial" charset="0"/>
                  </a:rPr>
                  <a:t>L1</a:t>
                </a:r>
              </a:p>
            </p:txBody>
          </p:sp>
          <p:sp>
            <p:nvSpPr>
              <p:cNvPr id="272899" name="Text Box 459"/>
              <p:cNvSpPr txBox="1">
                <a:spLocks noChangeAspect="1" noChangeArrowheads="1"/>
              </p:cNvSpPr>
              <p:nvPr/>
            </p:nvSpPr>
            <p:spPr bwMode="auto">
              <a:xfrm flipH="1">
                <a:off x="2661" y="658"/>
                <a:ext cx="605" cy="120"/>
              </a:xfrm>
              <a:prstGeom prst="rect">
                <a:avLst/>
              </a:prstGeom>
              <a:noFill/>
              <a:ln w="19050">
                <a:noFill/>
                <a:miter lim="800000"/>
                <a:headEnd/>
                <a:tailEnd/>
              </a:ln>
            </p:spPr>
            <p:txBody>
              <a:bodyPr>
                <a:prstTxWarp prst="textNoShape">
                  <a:avLst/>
                </a:prstTxWarp>
                <a:spAutoFit/>
              </a:bodyPr>
              <a:lstStyle/>
              <a:p>
                <a:pPr algn="ctr">
                  <a:lnSpc>
                    <a:spcPct val="65000"/>
                  </a:lnSpc>
                  <a:spcBef>
                    <a:spcPct val="50000"/>
                  </a:spcBef>
                </a:pPr>
                <a:endParaRPr lang="en-US" sz="1000" b="1">
                  <a:solidFill>
                    <a:srgbClr val="2A2900"/>
                  </a:solidFill>
                  <a:latin typeface="Arial Narrow" charset="0"/>
                  <a:ea typeface="Arial" charset="0"/>
                  <a:cs typeface="Arial" charset="0"/>
                </a:endParaRPr>
              </a:p>
            </p:txBody>
          </p:sp>
          <p:sp>
            <p:nvSpPr>
              <p:cNvPr id="2508" name="Oval 460"/>
              <p:cNvSpPr>
                <a:spLocks noChangeAspect="1" noChangeArrowheads="1"/>
              </p:cNvSpPr>
              <p:nvPr/>
            </p:nvSpPr>
            <p:spPr bwMode="auto">
              <a:xfrm rot="938467" flipH="1">
                <a:off x="3168" y="738"/>
                <a:ext cx="141" cy="77"/>
              </a:xfrm>
              <a:prstGeom prst="ellipse">
                <a:avLst/>
              </a:prstGeom>
              <a:gradFill rotWithShape="1">
                <a:gsLst>
                  <a:gs pos="0">
                    <a:srgbClr val="000082"/>
                  </a:gs>
                  <a:gs pos="30000">
                    <a:srgbClr val="66008F">
                      <a:alpha val="70000"/>
                    </a:srgbClr>
                  </a:gs>
                  <a:gs pos="64999">
                    <a:srgbClr val="BA0066">
                      <a:alpha val="35001"/>
                    </a:srgbClr>
                  </a:gs>
                  <a:gs pos="89999">
                    <a:srgbClr val="FF0000">
                      <a:alpha val="10001"/>
                    </a:srgbClr>
                  </a:gs>
                  <a:gs pos="100000">
                    <a:srgbClr val="FF8200">
                      <a:alpha val="0"/>
                    </a:srgbClr>
                  </a:gs>
                </a:gsLst>
                <a:path path="shape">
                  <a:fillToRect l="50000" t="50000" r="50000" b="50000"/>
                </a:path>
              </a:gradFill>
              <a:ln w="9525">
                <a:noFill/>
                <a:round/>
                <a:headEnd/>
                <a:tailEnd/>
              </a:ln>
              <a:effectLst/>
            </p:spPr>
            <p:txBody>
              <a:bodyPr wrap="none" anchor="ctr">
                <a:prstTxWarp prst="textNoShape">
                  <a:avLst/>
                </a:prstTxWarp>
              </a:bodyPr>
              <a:lstStyle/>
              <a:p>
                <a:pPr algn="ctr">
                  <a:defRPr/>
                </a:pPr>
                <a:endParaRPr lang="en-US" sz="1600">
                  <a:ea typeface="Arial" charset="0"/>
                  <a:cs typeface="Arial" charset="0"/>
                </a:endParaRPr>
              </a:p>
            </p:txBody>
          </p:sp>
        </p:grpSp>
        <p:grpSp>
          <p:nvGrpSpPr>
            <p:cNvPr id="24" name="Group 461"/>
            <p:cNvGrpSpPr>
              <a:grpSpLocks/>
            </p:cNvGrpSpPr>
            <p:nvPr/>
          </p:nvGrpSpPr>
          <p:grpSpPr bwMode="auto">
            <a:xfrm>
              <a:off x="4293" y="535"/>
              <a:ext cx="610" cy="757"/>
              <a:chOff x="2508" y="526"/>
              <a:chExt cx="610" cy="757"/>
            </a:xfrm>
          </p:grpSpPr>
          <p:sp>
            <p:nvSpPr>
              <p:cNvPr id="272857" name="Freeform 462"/>
              <p:cNvSpPr>
                <a:spLocks noChangeAspect="1"/>
              </p:cNvSpPr>
              <p:nvPr/>
            </p:nvSpPr>
            <p:spPr bwMode="auto">
              <a:xfrm>
                <a:off x="2549" y="526"/>
                <a:ext cx="552" cy="757"/>
              </a:xfrm>
              <a:custGeom>
                <a:avLst/>
                <a:gdLst>
                  <a:gd name="T0" fmla="*/ 0 w 2002"/>
                  <a:gd name="T1" fmla="*/ 3 h 2742"/>
                  <a:gd name="T2" fmla="*/ 1 w 2002"/>
                  <a:gd name="T3" fmla="*/ 1 h 2742"/>
                  <a:gd name="T4" fmla="*/ 3 w 2002"/>
                  <a:gd name="T5" fmla="*/ 0 h 2742"/>
                  <a:gd name="T6" fmla="*/ 5 w 2002"/>
                  <a:gd name="T7" fmla="*/ 1 h 2742"/>
                  <a:gd name="T8" fmla="*/ 6 w 2002"/>
                  <a:gd name="T9" fmla="*/ 1 h 2742"/>
                  <a:gd name="T10" fmla="*/ 7 w 2002"/>
                  <a:gd name="T11" fmla="*/ 1 h 2742"/>
                  <a:gd name="T12" fmla="*/ 8 w 2002"/>
                  <a:gd name="T13" fmla="*/ 0 h 2742"/>
                  <a:gd name="T14" fmla="*/ 9 w 2002"/>
                  <a:gd name="T15" fmla="*/ 1 h 2742"/>
                  <a:gd name="T16" fmla="*/ 9 w 2002"/>
                  <a:gd name="T17" fmla="*/ 3 h 2742"/>
                  <a:gd name="T18" fmla="*/ 12 w 2002"/>
                  <a:gd name="T19" fmla="*/ 4 h 2742"/>
                  <a:gd name="T20" fmla="*/ 9 w 2002"/>
                  <a:gd name="T21" fmla="*/ 5 h 2742"/>
                  <a:gd name="T22" fmla="*/ 9 w 2002"/>
                  <a:gd name="T23" fmla="*/ 7 h 2742"/>
                  <a:gd name="T24" fmla="*/ 8 w 2002"/>
                  <a:gd name="T25" fmla="*/ 7 h 2742"/>
                  <a:gd name="T26" fmla="*/ 7 w 2002"/>
                  <a:gd name="T27" fmla="*/ 8 h 2742"/>
                  <a:gd name="T28" fmla="*/ 6 w 2002"/>
                  <a:gd name="T29" fmla="*/ 8 h 2742"/>
                  <a:gd name="T30" fmla="*/ 6 w 2002"/>
                  <a:gd name="T31" fmla="*/ 9 h 2742"/>
                  <a:gd name="T32" fmla="*/ 4 w 2002"/>
                  <a:gd name="T33" fmla="*/ 9 h 2742"/>
                  <a:gd name="T34" fmla="*/ 4 w 2002"/>
                  <a:gd name="T35" fmla="*/ 10 h 2742"/>
                  <a:gd name="T36" fmla="*/ 6 w 2002"/>
                  <a:gd name="T37" fmla="*/ 10 h 2742"/>
                  <a:gd name="T38" fmla="*/ 8 w 2002"/>
                  <a:gd name="T39" fmla="*/ 12 h 2742"/>
                  <a:gd name="T40" fmla="*/ 9 w 2002"/>
                  <a:gd name="T41" fmla="*/ 12 h 2742"/>
                  <a:gd name="T42" fmla="*/ 9 w 2002"/>
                  <a:gd name="T43" fmla="*/ 13 h 2742"/>
                  <a:gd name="T44" fmla="*/ 9 w 2002"/>
                  <a:gd name="T45" fmla="*/ 15 h 2742"/>
                  <a:gd name="T46" fmla="*/ 7 w 2002"/>
                  <a:gd name="T47" fmla="*/ 15 h 2742"/>
                  <a:gd name="T48" fmla="*/ 4 w 2002"/>
                  <a:gd name="T49" fmla="*/ 12 h 2742"/>
                  <a:gd name="T50" fmla="*/ 3 w 2002"/>
                  <a:gd name="T51" fmla="*/ 10 h 2742"/>
                  <a:gd name="T52" fmla="*/ 3 w 2002"/>
                  <a:gd name="T53" fmla="*/ 10 h 2742"/>
                  <a:gd name="T54" fmla="*/ 1 w 2002"/>
                  <a:gd name="T55" fmla="*/ 9 h 2742"/>
                  <a:gd name="T56" fmla="*/ 1 w 2002"/>
                  <a:gd name="T57" fmla="*/ 7 h 2742"/>
                  <a:gd name="T58" fmla="*/ 3 w 2002"/>
                  <a:gd name="T59" fmla="*/ 7 h 2742"/>
                  <a:gd name="T60" fmla="*/ 3 w 2002"/>
                  <a:gd name="T61" fmla="*/ 6 h 2742"/>
                  <a:gd name="T62" fmla="*/ 5 w 2002"/>
                  <a:gd name="T63" fmla="*/ 6 h 2742"/>
                  <a:gd name="T64" fmla="*/ 6 w 2002"/>
                  <a:gd name="T65" fmla="*/ 7 h 2742"/>
                  <a:gd name="T66" fmla="*/ 7 w 2002"/>
                  <a:gd name="T67" fmla="*/ 7 h 2742"/>
                  <a:gd name="T68" fmla="*/ 7 w 2002"/>
                  <a:gd name="T69" fmla="*/ 7 h 2742"/>
                  <a:gd name="T70" fmla="*/ 6 w 2002"/>
                  <a:gd name="T71" fmla="*/ 6 h 2742"/>
                  <a:gd name="T72" fmla="*/ 6 w 2002"/>
                  <a:gd name="T73" fmla="*/ 2 h 2742"/>
                  <a:gd name="T74" fmla="*/ 6 w 2002"/>
                  <a:gd name="T75" fmla="*/ 1 h 2742"/>
                  <a:gd name="T76" fmla="*/ 6 w 2002"/>
                  <a:gd name="T77" fmla="*/ 2 h 2742"/>
                  <a:gd name="T78" fmla="*/ 5 w 2002"/>
                  <a:gd name="T79" fmla="*/ 4 h 2742"/>
                  <a:gd name="T80" fmla="*/ 3 w 2002"/>
                  <a:gd name="T81" fmla="*/ 4 h 2742"/>
                  <a:gd name="T82" fmla="*/ 2 w 2002"/>
                  <a:gd name="T83" fmla="*/ 3 h 2742"/>
                  <a:gd name="T84" fmla="*/ 1 w 2002"/>
                  <a:gd name="T85" fmla="*/ 4 h 2742"/>
                  <a:gd name="T86" fmla="*/ 0 w 2002"/>
                  <a:gd name="T87" fmla="*/ 3 h 27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02"/>
                  <a:gd name="T133" fmla="*/ 0 h 2742"/>
                  <a:gd name="T134" fmla="*/ 2002 w 2002"/>
                  <a:gd name="T135" fmla="*/ 2742 h 27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02" h="2742">
                    <a:moveTo>
                      <a:pt x="25" y="544"/>
                    </a:moveTo>
                    <a:cubicBezTo>
                      <a:pt x="0" y="418"/>
                      <a:pt x="15" y="236"/>
                      <a:pt x="146" y="145"/>
                    </a:cubicBezTo>
                    <a:cubicBezTo>
                      <a:pt x="277" y="54"/>
                      <a:pt x="498" y="32"/>
                      <a:pt x="600" y="16"/>
                    </a:cubicBezTo>
                    <a:cubicBezTo>
                      <a:pt x="702" y="0"/>
                      <a:pt x="839" y="53"/>
                      <a:pt x="899" y="135"/>
                    </a:cubicBezTo>
                    <a:cubicBezTo>
                      <a:pt x="959" y="217"/>
                      <a:pt x="942" y="105"/>
                      <a:pt x="1015" y="99"/>
                    </a:cubicBezTo>
                    <a:cubicBezTo>
                      <a:pt x="1088" y="93"/>
                      <a:pt x="1107" y="180"/>
                      <a:pt x="1142" y="130"/>
                    </a:cubicBezTo>
                    <a:cubicBezTo>
                      <a:pt x="1177" y="80"/>
                      <a:pt x="1223" y="39"/>
                      <a:pt x="1354" y="39"/>
                    </a:cubicBezTo>
                    <a:cubicBezTo>
                      <a:pt x="1485" y="39"/>
                      <a:pt x="1561" y="112"/>
                      <a:pt x="1576" y="216"/>
                    </a:cubicBezTo>
                    <a:cubicBezTo>
                      <a:pt x="1591" y="320"/>
                      <a:pt x="1591" y="458"/>
                      <a:pt x="1596" y="564"/>
                    </a:cubicBezTo>
                    <a:cubicBezTo>
                      <a:pt x="1601" y="670"/>
                      <a:pt x="2002" y="604"/>
                      <a:pt x="1996" y="685"/>
                    </a:cubicBezTo>
                    <a:cubicBezTo>
                      <a:pt x="1990" y="766"/>
                      <a:pt x="1606" y="691"/>
                      <a:pt x="1606" y="817"/>
                    </a:cubicBezTo>
                    <a:cubicBezTo>
                      <a:pt x="1606" y="943"/>
                      <a:pt x="1622" y="1165"/>
                      <a:pt x="1541" y="1236"/>
                    </a:cubicBezTo>
                    <a:cubicBezTo>
                      <a:pt x="1460" y="1307"/>
                      <a:pt x="1389" y="1302"/>
                      <a:pt x="1334" y="1297"/>
                    </a:cubicBezTo>
                    <a:cubicBezTo>
                      <a:pt x="1279" y="1292"/>
                      <a:pt x="1283" y="1377"/>
                      <a:pt x="1220" y="1399"/>
                    </a:cubicBezTo>
                    <a:cubicBezTo>
                      <a:pt x="1157" y="1421"/>
                      <a:pt x="1090" y="1403"/>
                      <a:pt x="1065" y="1447"/>
                    </a:cubicBezTo>
                    <a:cubicBezTo>
                      <a:pt x="1040" y="1491"/>
                      <a:pt x="1021" y="1508"/>
                      <a:pt x="951" y="1555"/>
                    </a:cubicBezTo>
                    <a:cubicBezTo>
                      <a:pt x="881" y="1602"/>
                      <a:pt x="748" y="1617"/>
                      <a:pt x="698" y="1627"/>
                    </a:cubicBezTo>
                    <a:cubicBezTo>
                      <a:pt x="648" y="1637"/>
                      <a:pt x="660" y="1687"/>
                      <a:pt x="714" y="1678"/>
                    </a:cubicBezTo>
                    <a:cubicBezTo>
                      <a:pt x="768" y="1669"/>
                      <a:pt x="867" y="1574"/>
                      <a:pt x="990" y="1666"/>
                    </a:cubicBezTo>
                    <a:cubicBezTo>
                      <a:pt x="1113" y="1758"/>
                      <a:pt x="1319" y="1965"/>
                      <a:pt x="1389" y="2029"/>
                    </a:cubicBezTo>
                    <a:cubicBezTo>
                      <a:pt x="1459" y="2093"/>
                      <a:pt x="1546" y="1928"/>
                      <a:pt x="1596" y="1979"/>
                    </a:cubicBezTo>
                    <a:cubicBezTo>
                      <a:pt x="1646" y="2030"/>
                      <a:pt x="1455" y="2100"/>
                      <a:pt x="1571" y="2211"/>
                    </a:cubicBezTo>
                    <a:cubicBezTo>
                      <a:pt x="1687" y="2322"/>
                      <a:pt x="1764" y="2510"/>
                      <a:pt x="1632" y="2626"/>
                    </a:cubicBezTo>
                    <a:cubicBezTo>
                      <a:pt x="1500" y="2742"/>
                      <a:pt x="1384" y="2691"/>
                      <a:pt x="1258" y="2610"/>
                    </a:cubicBezTo>
                    <a:cubicBezTo>
                      <a:pt x="1132" y="2529"/>
                      <a:pt x="753" y="2140"/>
                      <a:pt x="667" y="2039"/>
                    </a:cubicBezTo>
                    <a:cubicBezTo>
                      <a:pt x="581" y="1938"/>
                      <a:pt x="561" y="1878"/>
                      <a:pt x="596" y="1807"/>
                    </a:cubicBezTo>
                    <a:cubicBezTo>
                      <a:pt x="631" y="1736"/>
                      <a:pt x="575" y="1658"/>
                      <a:pt x="495" y="1668"/>
                    </a:cubicBezTo>
                    <a:cubicBezTo>
                      <a:pt x="415" y="1678"/>
                      <a:pt x="303" y="1691"/>
                      <a:pt x="202" y="1524"/>
                    </a:cubicBezTo>
                    <a:cubicBezTo>
                      <a:pt x="101" y="1357"/>
                      <a:pt x="157" y="1123"/>
                      <a:pt x="212" y="1185"/>
                    </a:cubicBezTo>
                    <a:cubicBezTo>
                      <a:pt x="267" y="1247"/>
                      <a:pt x="380" y="1292"/>
                      <a:pt x="466" y="1247"/>
                    </a:cubicBezTo>
                    <a:cubicBezTo>
                      <a:pt x="552" y="1202"/>
                      <a:pt x="570" y="1057"/>
                      <a:pt x="559" y="1017"/>
                    </a:cubicBezTo>
                    <a:cubicBezTo>
                      <a:pt x="548" y="977"/>
                      <a:pt x="716" y="948"/>
                      <a:pt x="843" y="968"/>
                    </a:cubicBezTo>
                    <a:cubicBezTo>
                      <a:pt x="970" y="988"/>
                      <a:pt x="1085" y="1122"/>
                      <a:pt x="1091" y="1236"/>
                    </a:cubicBezTo>
                    <a:cubicBezTo>
                      <a:pt x="1097" y="1350"/>
                      <a:pt x="1128" y="1307"/>
                      <a:pt x="1147" y="1297"/>
                    </a:cubicBezTo>
                    <a:cubicBezTo>
                      <a:pt x="1166" y="1287"/>
                      <a:pt x="1184" y="1271"/>
                      <a:pt x="1162" y="1246"/>
                    </a:cubicBezTo>
                    <a:cubicBezTo>
                      <a:pt x="1140" y="1221"/>
                      <a:pt x="1118" y="1229"/>
                      <a:pt x="1096" y="1115"/>
                    </a:cubicBezTo>
                    <a:cubicBezTo>
                      <a:pt x="1074" y="1001"/>
                      <a:pt x="1078" y="406"/>
                      <a:pt x="1081" y="327"/>
                    </a:cubicBezTo>
                    <a:cubicBezTo>
                      <a:pt x="1084" y="248"/>
                      <a:pt x="1055" y="243"/>
                      <a:pt x="1030" y="246"/>
                    </a:cubicBezTo>
                    <a:cubicBezTo>
                      <a:pt x="1005" y="249"/>
                      <a:pt x="999" y="216"/>
                      <a:pt x="965" y="281"/>
                    </a:cubicBezTo>
                    <a:cubicBezTo>
                      <a:pt x="978" y="386"/>
                      <a:pt x="927" y="533"/>
                      <a:pt x="828" y="596"/>
                    </a:cubicBezTo>
                    <a:cubicBezTo>
                      <a:pt x="729" y="659"/>
                      <a:pt x="539" y="753"/>
                      <a:pt x="516" y="708"/>
                    </a:cubicBezTo>
                    <a:cubicBezTo>
                      <a:pt x="493" y="663"/>
                      <a:pt x="434" y="539"/>
                      <a:pt x="300" y="542"/>
                    </a:cubicBezTo>
                    <a:cubicBezTo>
                      <a:pt x="166" y="545"/>
                      <a:pt x="125" y="630"/>
                      <a:pt x="97" y="683"/>
                    </a:cubicBezTo>
                    <a:cubicBezTo>
                      <a:pt x="69" y="736"/>
                      <a:pt x="50" y="670"/>
                      <a:pt x="25" y="544"/>
                    </a:cubicBezTo>
                    <a:close/>
                  </a:path>
                </a:pathLst>
              </a:custGeom>
              <a:solidFill>
                <a:srgbClr val="00CC99"/>
              </a:solidFill>
              <a:ln w="6350">
                <a:solidFill>
                  <a:srgbClr val="008986"/>
                </a:solidFill>
                <a:round/>
                <a:headEnd/>
                <a:tailEnd/>
              </a:ln>
            </p:spPr>
            <p:txBody>
              <a:bodyPr wrap="none" anchor="ctr">
                <a:prstTxWarp prst="textNoShape">
                  <a:avLst/>
                </a:prstTxWarp>
              </a:bodyPr>
              <a:lstStyle/>
              <a:p>
                <a:endParaRPr lang="en-US"/>
              </a:p>
            </p:txBody>
          </p:sp>
          <p:sp>
            <p:nvSpPr>
              <p:cNvPr id="272858" name="Oval 463"/>
              <p:cNvSpPr>
                <a:spLocks noChangeAspect="1" noChangeArrowheads="1"/>
              </p:cNvSpPr>
              <p:nvPr/>
            </p:nvSpPr>
            <p:spPr bwMode="auto">
              <a:xfrm>
                <a:off x="2826" y="547"/>
                <a:ext cx="191" cy="328"/>
              </a:xfrm>
              <a:prstGeom prst="ellipse">
                <a:avLst/>
              </a:prstGeom>
              <a:gradFill rotWithShape="1">
                <a:gsLst>
                  <a:gs pos="0">
                    <a:srgbClr val="D6FFFE"/>
                  </a:gs>
                  <a:gs pos="100000">
                    <a:srgbClr val="B7FFF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859" name="Oval 464"/>
              <p:cNvSpPr>
                <a:spLocks noChangeAspect="1" noChangeArrowheads="1"/>
              </p:cNvSpPr>
              <p:nvPr/>
            </p:nvSpPr>
            <p:spPr bwMode="auto">
              <a:xfrm>
                <a:off x="2863" y="537"/>
                <a:ext cx="109" cy="45"/>
              </a:xfrm>
              <a:prstGeom prst="ellipse">
                <a:avLst/>
              </a:prstGeom>
              <a:gradFill rotWithShape="1">
                <a:gsLst>
                  <a:gs pos="0">
                    <a:srgbClr val="004C4A"/>
                  </a:gs>
                  <a:gs pos="100000">
                    <a:srgbClr val="007774">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860" name="Oval 465"/>
              <p:cNvSpPr>
                <a:spLocks noChangeAspect="1" noChangeArrowheads="1"/>
              </p:cNvSpPr>
              <p:nvPr/>
            </p:nvSpPr>
            <p:spPr bwMode="auto">
              <a:xfrm rot="-892190">
                <a:off x="2907" y="858"/>
                <a:ext cx="72" cy="23"/>
              </a:xfrm>
              <a:prstGeom prst="ellipse">
                <a:avLst/>
              </a:prstGeom>
              <a:gradFill rotWithShape="1">
                <a:gsLst>
                  <a:gs pos="0">
                    <a:srgbClr val="004C4A"/>
                  </a:gs>
                  <a:gs pos="100000">
                    <a:srgbClr val="007774">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861" name="Oval 466"/>
              <p:cNvSpPr>
                <a:spLocks noChangeAspect="1" noChangeArrowheads="1"/>
              </p:cNvSpPr>
              <p:nvPr/>
            </p:nvSpPr>
            <p:spPr bwMode="auto">
              <a:xfrm>
                <a:off x="3005" y="702"/>
                <a:ext cx="92" cy="25"/>
              </a:xfrm>
              <a:prstGeom prst="ellipse">
                <a:avLst/>
              </a:prstGeom>
              <a:gradFill rotWithShape="1">
                <a:gsLst>
                  <a:gs pos="0">
                    <a:srgbClr val="D6FFFE"/>
                  </a:gs>
                  <a:gs pos="100000">
                    <a:srgbClr val="B7FFF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862" name="Oval 467"/>
              <p:cNvSpPr>
                <a:spLocks noChangeAspect="1" noChangeArrowheads="1"/>
              </p:cNvSpPr>
              <p:nvPr/>
            </p:nvSpPr>
            <p:spPr bwMode="auto">
              <a:xfrm rot="236922">
                <a:off x="2662" y="530"/>
                <a:ext cx="124" cy="47"/>
              </a:xfrm>
              <a:prstGeom prst="ellipse">
                <a:avLst/>
              </a:prstGeom>
              <a:gradFill rotWithShape="1">
                <a:gsLst>
                  <a:gs pos="0">
                    <a:srgbClr val="004C4A"/>
                  </a:gs>
                  <a:gs pos="100000">
                    <a:srgbClr val="007774">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863" name="Oval 468"/>
              <p:cNvSpPr>
                <a:spLocks noChangeAspect="1" noChangeArrowheads="1"/>
              </p:cNvSpPr>
              <p:nvPr/>
            </p:nvSpPr>
            <p:spPr bwMode="auto">
              <a:xfrm rot="-6521748">
                <a:off x="2653" y="721"/>
                <a:ext cx="168" cy="374"/>
              </a:xfrm>
              <a:prstGeom prst="ellipse">
                <a:avLst/>
              </a:prstGeom>
              <a:gradFill rotWithShape="1">
                <a:gsLst>
                  <a:gs pos="0">
                    <a:srgbClr val="D6FFFE"/>
                  </a:gs>
                  <a:gs pos="100000">
                    <a:srgbClr val="B7FFF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864" name="Oval 469"/>
              <p:cNvSpPr>
                <a:spLocks noChangeAspect="1" noChangeArrowheads="1"/>
              </p:cNvSpPr>
              <p:nvPr/>
            </p:nvSpPr>
            <p:spPr bwMode="auto">
              <a:xfrm rot="-2816801">
                <a:off x="2756" y="913"/>
                <a:ext cx="201" cy="406"/>
              </a:xfrm>
              <a:prstGeom prst="ellipse">
                <a:avLst/>
              </a:prstGeom>
              <a:gradFill rotWithShape="1">
                <a:gsLst>
                  <a:gs pos="0">
                    <a:srgbClr val="D6FFFE"/>
                  </a:gs>
                  <a:gs pos="100000">
                    <a:srgbClr val="B7FFF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865" name="Oval 470"/>
              <p:cNvSpPr>
                <a:spLocks noChangeAspect="1" noChangeArrowheads="1"/>
              </p:cNvSpPr>
              <p:nvPr/>
            </p:nvSpPr>
            <p:spPr bwMode="auto">
              <a:xfrm>
                <a:off x="2909" y="1237"/>
                <a:ext cx="86" cy="33"/>
              </a:xfrm>
              <a:prstGeom prst="ellipse">
                <a:avLst/>
              </a:prstGeom>
              <a:gradFill rotWithShape="1">
                <a:gsLst>
                  <a:gs pos="0">
                    <a:srgbClr val="004C4A"/>
                  </a:gs>
                  <a:gs pos="100000">
                    <a:srgbClr val="007774">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866" name="Oval 471"/>
              <p:cNvSpPr>
                <a:spLocks noChangeAspect="1" noChangeArrowheads="1"/>
              </p:cNvSpPr>
              <p:nvPr/>
            </p:nvSpPr>
            <p:spPr bwMode="auto">
              <a:xfrm>
                <a:off x="2752" y="973"/>
                <a:ext cx="75" cy="33"/>
              </a:xfrm>
              <a:prstGeom prst="ellipse">
                <a:avLst/>
              </a:prstGeom>
              <a:gradFill rotWithShape="1">
                <a:gsLst>
                  <a:gs pos="0">
                    <a:srgbClr val="004C4A"/>
                  </a:gs>
                  <a:gs pos="100000">
                    <a:srgbClr val="007774">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867" name="Oval 472"/>
              <p:cNvSpPr>
                <a:spLocks noChangeAspect="1" noChangeArrowheads="1"/>
              </p:cNvSpPr>
              <p:nvPr/>
            </p:nvSpPr>
            <p:spPr bwMode="auto">
              <a:xfrm rot="-2279924">
                <a:off x="2860" y="886"/>
                <a:ext cx="55" cy="17"/>
              </a:xfrm>
              <a:prstGeom prst="ellipse">
                <a:avLst/>
              </a:prstGeom>
              <a:gradFill rotWithShape="1">
                <a:gsLst>
                  <a:gs pos="0">
                    <a:srgbClr val="004C4A"/>
                  </a:gs>
                  <a:gs pos="100000">
                    <a:srgbClr val="007774">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868" name="Oval 473"/>
              <p:cNvSpPr>
                <a:spLocks noChangeAspect="1" noChangeArrowheads="1"/>
              </p:cNvSpPr>
              <p:nvPr/>
            </p:nvSpPr>
            <p:spPr bwMode="auto">
              <a:xfrm rot="-971840">
                <a:off x="2733" y="922"/>
                <a:ext cx="105" cy="41"/>
              </a:xfrm>
              <a:prstGeom prst="ellipse">
                <a:avLst/>
              </a:prstGeom>
              <a:gradFill rotWithShape="1">
                <a:gsLst>
                  <a:gs pos="0">
                    <a:srgbClr val="004C4A"/>
                  </a:gs>
                  <a:gs pos="100000">
                    <a:srgbClr val="007774">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869" name="Oval 474"/>
              <p:cNvSpPr>
                <a:spLocks noChangeAspect="1" noChangeArrowheads="1"/>
              </p:cNvSpPr>
              <p:nvPr/>
            </p:nvSpPr>
            <p:spPr bwMode="auto">
              <a:xfrm rot="298185">
                <a:off x="2712" y="793"/>
                <a:ext cx="110" cy="38"/>
              </a:xfrm>
              <a:prstGeom prst="ellipse">
                <a:avLst/>
              </a:prstGeom>
              <a:gradFill rotWithShape="1">
                <a:gsLst>
                  <a:gs pos="0">
                    <a:srgbClr val="004C4A"/>
                  </a:gs>
                  <a:gs pos="100000">
                    <a:srgbClr val="007774">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870" name="AutoShape 475"/>
              <p:cNvSpPr>
                <a:spLocks noChangeAspect="1" noChangeArrowheads="1"/>
              </p:cNvSpPr>
              <p:nvPr/>
            </p:nvSpPr>
            <p:spPr bwMode="auto">
              <a:xfrm rot="5400000">
                <a:off x="2584" y="613"/>
                <a:ext cx="95" cy="116"/>
              </a:xfrm>
              <a:prstGeom prst="moon">
                <a:avLst>
                  <a:gd name="adj" fmla="val 54519"/>
                </a:avLst>
              </a:prstGeom>
              <a:gradFill rotWithShape="1">
                <a:gsLst>
                  <a:gs pos="0">
                    <a:srgbClr val="007774">
                      <a:alpha val="0"/>
                    </a:srgbClr>
                  </a:gs>
                  <a:gs pos="100000">
                    <a:srgbClr val="004C4A"/>
                  </a:gs>
                </a:gsLst>
                <a:lin ang="0" scaled="1"/>
              </a:gradFill>
              <a:ln w="9525">
                <a:noFill/>
                <a:miter lim="800000"/>
                <a:headEnd/>
                <a:tailEnd/>
              </a:ln>
            </p:spPr>
            <p:txBody>
              <a:bodyPr wrap="none" anchor="ctr">
                <a:prstTxWarp prst="textNoShape">
                  <a:avLst/>
                </a:prstTxWarp>
              </a:bodyPr>
              <a:lstStyle/>
              <a:p>
                <a:endParaRPr lang="en-US"/>
              </a:p>
            </p:txBody>
          </p:sp>
          <p:sp>
            <p:nvSpPr>
              <p:cNvPr id="272871" name="AutoShape 476"/>
              <p:cNvSpPr>
                <a:spLocks noChangeAspect="1" noChangeArrowheads="1"/>
              </p:cNvSpPr>
              <p:nvPr/>
            </p:nvSpPr>
            <p:spPr bwMode="auto">
              <a:xfrm rot="-6918623">
                <a:off x="2626" y="816"/>
                <a:ext cx="97" cy="111"/>
              </a:xfrm>
              <a:prstGeom prst="moon">
                <a:avLst>
                  <a:gd name="adj" fmla="val 49981"/>
                </a:avLst>
              </a:prstGeom>
              <a:gradFill rotWithShape="1">
                <a:gsLst>
                  <a:gs pos="0">
                    <a:srgbClr val="007774">
                      <a:alpha val="0"/>
                    </a:srgbClr>
                  </a:gs>
                  <a:gs pos="100000">
                    <a:srgbClr val="004C4A"/>
                  </a:gs>
                </a:gsLst>
                <a:lin ang="0" scaled="1"/>
              </a:gradFill>
              <a:ln w="9525">
                <a:noFill/>
                <a:miter lim="800000"/>
                <a:headEnd/>
                <a:tailEnd/>
              </a:ln>
            </p:spPr>
            <p:txBody>
              <a:bodyPr wrap="none" anchor="ctr">
                <a:prstTxWarp prst="textNoShape">
                  <a:avLst/>
                </a:prstTxWarp>
              </a:bodyPr>
              <a:lstStyle/>
              <a:p>
                <a:endParaRPr lang="en-US"/>
              </a:p>
            </p:txBody>
          </p:sp>
          <p:sp>
            <p:nvSpPr>
              <p:cNvPr id="272872" name="Oval 477"/>
              <p:cNvSpPr>
                <a:spLocks noChangeAspect="1" noChangeArrowheads="1"/>
              </p:cNvSpPr>
              <p:nvPr/>
            </p:nvSpPr>
            <p:spPr bwMode="auto">
              <a:xfrm rot="-6002483">
                <a:off x="2604" y="430"/>
                <a:ext cx="160" cy="351"/>
              </a:xfrm>
              <a:prstGeom prst="ellipse">
                <a:avLst/>
              </a:prstGeom>
              <a:gradFill rotWithShape="1">
                <a:gsLst>
                  <a:gs pos="0">
                    <a:srgbClr val="D6FFFE"/>
                  </a:gs>
                  <a:gs pos="100000">
                    <a:srgbClr val="B7FFF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873" name="Text Box 478"/>
              <p:cNvSpPr txBox="1">
                <a:spLocks noChangeAspect="1" noChangeArrowheads="1"/>
              </p:cNvSpPr>
              <p:nvPr/>
            </p:nvSpPr>
            <p:spPr bwMode="auto">
              <a:xfrm flipH="1">
                <a:off x="2738" y="644"/>
                <a:ext cx="380" cy="14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007774"/>
                    </a:solidFill>
                    <a:ea typeface="Arial" charset="0"/>
                    <a:cs typeface="Arial" charset="0"/>
                  </a:rPr>
                  <a:t>CR1</a:t>
                </a:r>
              </a:p>
            </p:txBody>
          </p:sp>
          <p:sp>
            <p:nvSpPr>
              <p:cNvPr id="272874" name="Text Box 479"/>
              <p:cNvSpPr txBox="1">
                <a:spLocks noChangeAspect="1" noChangeArrowheads="1"/>
              </p:cNvSpPr>
              <p:nvPr/>
            </p:nvSpPr>
            <p:spPr bwMode="auto">
              <a:xfrm flipH="1">
                <a:off x="2583" y="812"/>
                <a:ext cx="380" cy="14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007774"/>
                    </a:solidFill>
                    <a:ea typeface="Arial" charset="0"/>
                    <a:cs typeface="Arial" charset="0"/>
                  </a:rPr>
                  <a:t>L2</a:t>
                </a:r>
              </a:p>
            </p:txBody>
          </p:sp>
          <p:sp>
            <p:nvSpPr>
              <p:cNvPr id="272875" name="Text Box 480"/>
              <p:cNvSpPr txBox="1">
                <a:spLocks noChangeAspect="1" noChangeArrowheads="1"/>
              </p:cNvSpPr>
              <p:nvPr/>
            </p:nvSpPr>
            <p:spPr bwMode="auto">
              <a:xfrm flipH="1">
                <a:off x="2695" y="1064"/>
                <a:ext cx="379" cy="14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007774"/>
                    </a:solidFill>
                    <a:ea typeface="Arial" charset="0"/>
                    <a:cs typeface="Arial" charset="0"/>
                  </a:rPr>
                  <a:t>CR2</a:t>
                </a:r>
              </a:p>
            </p:txBody>
          </p:sp>
          <p:sp>
            <p:nvSpPr>
              <p:cNvPr id="272876" name="Text Box 481"/>
              <p:cNvSpPr txBox="1">
                <a:spLocks noChangeAspect="1" noChangeArrowheads="1"/>
              </p:cNvSpPr>
              <p:nvPr/>
            </p:nvSpPr>
            <p:spPr bwMode="auto">
              <a:xfrm flipH="1">
                <a:off x="2512" y="536"/>
                <a:ext cx="380" cy="14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007774"/>
                    </a:solidFill>
                    <a:ea typeface="Arial" charset="0"/>
                    <a:cs typeface="Arial" charset="0"/>
                  </a:rPr>
                  <a:t>L1</a:t>
                </a:r>
              </a:p>
            </p:txBody>
          </p:sp>
        </p:grpSp>
        <p:sp>
          <p:nvSpPr>
            <p:cNvPr id="272847" name="Oval 482"/>
            <p:cNvSpPr>
              <a:spLocks noChangeArrowheads="1"/>
            </p:cNvSpPr>
            <p:nvPr/>
          </p:nvSpPr>
          <p:spPr bwMode="auto">
            <a:xfrm flipH="1">
              <a:off x="4341" y="679"/>
              <a:ext cx="166" cy="214"/>
            </a:xfrm>
            <a:prstGeom prst="ellipse">
              <a:avLst/>
            </a:prstGeom>
            <a:gradFill rotWithShape="1">
              <a:gsLst>
                <a:gs pos="0">
                  <a:srgbClr val="BEBA00"/>
                </a:gs>
                <a:gs pos="100000">
                  <a:srgbClr val="FFFF66"/>
                </a:gs>
              </a:gsLst>
              <a:lin ang="0" scaled="1"/>
            </a:gradFill>
            <a:ln w="12700">
              <a:solidFill>
                <a:schemeClr val="tx1"/>
              </a:solidFill>
              <a:round/>
              <a:headEnd/>
              <a:tailEnd/>
            </a:ln>
          </p:spPr>
          <p:txBody>
            <a:bodyPr wrap="none" anchor="ctr">
              <a:prstTxWarp prst="textNoShape">
                <a:avLst/>
              </a:prstTxWarp>
            </a:bodyPr>
            <a:lstStyle/>
            <a:p>
              <a:pPr algn="ctr"/>
              <a:r>
                <a:rPr lang="en-US" sz="900" b="1">
                  <a:solidFill>
                    <a:srgbClr val="990000"/>
                  </a:solidFill>
                  <a:ea typeface="Arial" charset="0"/>
                  <a:cs typeface="Arial" charset="0"/>
                </a:rPr>
                <a:t>Nrg</a:t>
              </a:r>
            </a:p>
          </p:txBody>
        </p:sp>
        <p:sp>
          <p:nvSpPr>
            <p:cNvPr id="272848" name="Freeform 483"/>
            <p:cNvSpPr>
              <a:spLocks noChangeAspect="1"/>
            </p:cNvSpPr>
            <p:nvPr/>
          </p:nvSpPr>
          <p:spPr bwMode="auto">
            <a:xfrm>
              <a:off x="4489" y="1542"/>
              <a:ext cx="704" cy="626"/>
            </a:xfrm>
            <a:custGeom>
              <a:avLst/>
              <a:gdLst>
                <a:gd name="T0" fmla="*/ 73 w 704"/>
                <a:gd name="T1" fmla="*/ 407 h 626"/>
                <a:gd name="T2" fmla="*/ 98 w 704"/>
                <a:gd name="T3" fmla="*/ 585 h 626"/>
                <a:gd name="T4" fmla="*/ 333 w 704"/>
                <a:gd name="T5" fmla="*/ 534 h 626"/>
                <a:gd name="T6" fmla="*/ 347 w 704"/>
                <a:gd name="T7" fmla="*/ 256 h 626"/>
                <a:gd name="T8" fmla="*/ 425 w 704"/>
                <a:gd name="T9" fmla="*/ 39 h 626"/>
                <a:gd name="T10" fmla="*/ 638 w 704"/>
                <a:gd name="T11" fmla="*/ 83 h 626"/>
                <a:gd name="T12" fmla="*/ 609 w 704"/>
                <a:gd name="T13" fmla="*/ 321 h 626"/>
                <a:gd name="T14" fmla="*/ 464 w 704"/>
                <a:gd name="T15" fmla="*/ 463 h 626"/>
                <a:gd name="T16" fmla="*/ 0 60000 65536"/>
                <a:gd name="T17" fmla="*/ 0 60000 65536"/>
                <a:gd name="T18" fmla="*/ 0 60000 65536"/>
                <a:gd name="T19" fmla="*/ 0 60000 65536"/>
                <a:gd name="T20" fmla="*/ 0 60000 65536"/>
                <a:gd name="T21" fmla="*/ 0 60000 65536"/>
                <a:gd name="T22" fmla="*/ 0 60000 65536"/>
                <a:gd name="T23" fmla="*/ 0 60000 65536"/>
                <a:gd name="T24" fmla="*/ 0 w 704"/>
                <a:gd name="T25" fmla="*/ 0 h 626"/>
                <a:gd name="T26" fmla="*/ 704 w 704"/>
                <a:gd name="T27" fmla="*/ 626 h 6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04" h="626">
                  <a:moveTo>
                    <a:pt x="73" y="407"/>
                  </a:moveTo>
                  <a:cubicBezTo>
                    <a:pt x="0" y="486"/>
                    <a:pt x="33" y="563"/>
                    <a:pt x="98" y="585"/>
                  </a:cubicBezTo>
                  <a:cubicBezTo>
                    <a:pt x="163" y="606"/>
                    <a:pt x="285" y="626"/>
                    <a:pt x="333" y="534"/>
                  </a:cubicBezTo>
                  <a:cubicBezTo>
                    <a:pt x="380" y="443"/>
                    <a:pt x="387" y="348"/>
                    <a:pt x="347" y="256"/>
                  </a:cubicBezTo>
                  <a:cubicBezTo>
                    <a:pt x="307" y="164"/>
                    <a:pt x="355" y="78"/>
                    <a:pt x="425" y="39"/>
                  </a:cubicBezTo>
                  <a:cubicBezTo>
                    <a:pt x="495" y="0"/>
                    <a:pt x="573" y="0"/>
                    <a:pt x="638" y="83"/>
                  </a:cubicBezTo>
                  <a:cubicBezTo>
                    <a:pt x="704" y="166"/>
                    <a:pt x="642" y="275"/>
                    <a:pt x="609" y="321"/>
                  </a:cubicBezTo>
                  <a:cubicBezTo>
                    <a:pt x="575" y="367"/>
                    <a:pt x="550" y="403"/>
                    <a:pt x="464" y="463"/>
                  </a:cubicBezTo>
                </a:path>
              </a:pathLst>
            </a:custGeom>
            <a:noFill/>
            <a:ln w="57150">
              <a:solidFill>
                <a:srgbClr val="008986"/>
              </a:solidFill>
              <a:round/>
              <a:headEnd/>
              <a:tailEnd/>
            </a:ln>
          </p:spPr>
          <p:txBody>
            <a:bodyPr>
              <a:prstTxWarp prst="textNoShape">
                <a:avLst/>
              </a:prstTxWarp>
            </a:bodyPr>
            <a:lstStyle/>
            <a:p>
              <a:endParaRPr lang="en-US"/>
            </a:p>
          </p:txBody>
        </p:sp>
        <p:grpSp>
          <p:nvGrpSpPr>
            <p:cNvPr id="25" name="Group 484"/>
            <p:cNvGrpSpPr>
              <a:grpSpLocks/>
            </p:cNvGrpSpPr>
            <p:nvPr/>
          </p:nvGrpSpPr>
          <p:grpSpPr bwMode="auto">
            <a:xfrm>
              <a:off x="4437" y="1638"/>
              <a:ext cx="381" cy="339"/>
              <a:chOff x="4437" y="1638"/>
              <a:chExt cx="381" cy="339"/>
            </a:xfrm>
          </p:grpSpPr>
          <p:sp>
            <p:nvSpPr>
              <p:cNvPr id="272850" name="Freeform 485"/>
              <p:cNvSpPr>
                <a:spLocks noChangeAspect="1"/>
              </p:cNvSpPr>
              <p:nvPr/>
            </p:nvSpPr>
            <p:spPr bwMode="auto">
              <a:xfrm rot="1764853">
                <a:off x="4515" y="1638"/>
                <a:ext cx="227" cy="339"/>
              </a:xfrm>
              <a:custGeom>
                <a:avLst/>
                <a:gdLst>
                  <a:gd name="T0" fmla="*/ 174 w 218"/>
                  <a:gd name="T1" fmla="*/ 159 h 329"/>
                  <a:gd name="T2" fmla="*/ 19 w 218"/>
                  <a:gd name="T3" fmla="*/ 115 h 329"/>
                  <a:gd name="T4" fmla="*/ 142 w 218"/>
                  <a:gd name="T5" fmla="*/ 0 h 329"/>
                  <a:gd name="T6" fmla="*/ 230 w 218"/>
                  <a:gd name="T7" fmla="*/ 80 h 329"/>
                  <a:gd name="T8" fmla="*/ 244 w 218"/>
                  <a:gd name="T9" fmla="*/ 292 h 329"/>
                  <a:gd name="T10" fmla="*/ 149 w 218"/>
                  <a:gd name="T11" fmla="*/ 366 h 329"/>
                  <a:gd name="T12" fmla="*/ 34 w 218"/>
                  <a:gd name="T13" fmla="*/ 321 h 329"/>
                  <a:gd name="T14" fmla="*/ 12 w 218"/>
                  <a:gd name="T15" fmla="*/ 164 h 329"/>
                  <a:gd name="T16" fmla="*/ 174 w 218"/>
                  <a:gd name="T17" fmla="*/ 159 h 3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8"/>
                  <a:gd name="T28" fmla="*/ 0 h 329"/>
                  <a:gd name="T29" fmla="*/ 218 w 218"/>
                  <a:gd name="T30" fmla="*/ 329 h 3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8" h="329">
                    <a:moveTo>
                      <a:pt x="148" y="141"/>
                    </a:moveTo>
                    <a:cubicBezTo>
                      <a:pt x="135" y="136"/>
                      <a:pt x="0" y="145"/>
                      <a:pt x="15" y="103"/>
                    </a:cubicBezTo>
                    <a:cubicBezTo>
                      <a:pt x="30" y="61"/>
                      <a:pt x="91" y="0"/>
                      <a:pt x="121" y="0"/>
                    </a:cubicBezTo>
                    <a:cubicBezTo>
                      <a:pt x="151" y="0"/>
                      <a:pt x="182" y="28"/>
                      <a:pt x="196" y="72"/>
                    </a:cubicBezTo>
                    <a:cubicBezTo>
                      <a:pt x="211" y="115"/>
                      <a:pt x="218" y="217"/>
                      <a:pt x="207" y="259"/>
                    </a:cubicBezTo>
                    <a:cubicBezTo>
                      <a:pt x="196" y="301"/>
                      <a:pt x="156" y="320"/>
                      <a:pt x="127" y="325"/>
                    </a:cubicBezTo>
                    <a:cubicBezTo>
                      <a:pt x="97" y="329"/>
                      <a:pt x="47" y="312"/>
                      <a:pt x="30" y="285"/>
                    </a:cubicBezTo>
                    <a:cubicBezTo>
                      <a:pt x="13" y="258"/>
                      <a:pt x="8" y="171"/>
                      <a:pt x="12" y="145"/>
                    </a:cubicBezTo>
                    <a:cubicBezTo>
                      <a:pt x="16" y="119"/>
                      <a:pt x="161" y="146"/>
                      <a:pt x="148" y="141"/>
                    </a:cubicBezTo>
                    <a:close/>
                  </a:path>
                </a:pathLst>
              </a:custGeom>
              <a:solidFill>
                <a:srgbClr val="00CC99"/>
              </a:solidFill>
              <a:ln w="6350">
                <a:solidFill>
                  <a:srgbClr val="008986"/>
                </a:solidFill>
                <a:round/>
                <a:headEnd/>
                <a:tailEnd/>
              </a:ln>
            </p:spPr>
            <p:txBody>
              <a:bodyPr wrap="none" anchor="ctr">
                <a:prstTxWarp prst="textNoShape">
                  <a:avLst/>
                </a:prstTxWarp>
              </a:bodyPr>
              <a:lstStyle/>
              <a:p>
                <a:endParaRPr lang="en-US"/>
              </a:p>
            </p:txBody>
          </p:sp>
          <p:sp>
            <p:nvSpPr>
              <p:cNvPr id="272851" name="Oval 486"/>
              <p:cNvSpPr>
                <a:spLocks noChangeAspect="1" noChangeArrowheads="1"/>
              </p:cNvSpPr>
              <p:nvPr/>
            </p:nvSpPr>
            <p:spPr bwMode="auto">
              <a:xfrm rot="-3635147">
                <a:off x="4501" y="1764"/>
                <a:ext cx="185" cy="232"/>
              </a:xfrm>
              <a:prstGeom prst="ellipse">
                <a:avLst/>
              </a:prstGeom>
              <a:gradFill rotWithShape="1">
                <a:gsLst>
                  <a:gs pos="0">
                    <a:srgbClr val="D6FFFE"/>
                  </a:gs>
                  <a:gs pos="100000">
                    <a:srgbClr val="B7FFF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852" name="Oval 487"/>
              <p:cNvSpPr>
                <a:spLocks noChangeAspect="1" noChangeArrowheads="1"/>
              </p:cNvSpPr>
              <p:nvPr/>
            </p:nvSpPr>
            <p:spPr bwMode="auto">
              <a:xfrm rot="1764853">
                <a:off x="4596" y="1660"/>
                <a:ext cx="176" cy="133"/>
              </a:xfrm>
              <a:prstGeom prst="ellipse">
                <a:avLst/>
              </a:prstGeom>
              <a:gradFill rotWithShape="1">
                <a:gsLst>
                  <a:gs pos="0">
                    <a:srgbClr val="004C4A"/>
                  </a:gs>
                  <a:gs pos="100000">
                    <a:srgbClr val="007774">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853" name="Text Box 488"/>
              <p:cNvSpPr txBox="1">
                <a:spLocks noChangeAspect="1" noChangeArrowheads="1"/>
              </p:cNvSpPr>
              <p:nvPr/>
            </p:nvSpPr>
            <p:spPr bwMode="auto">
              <a:xfrm rot="1764853">
                <a:off x="4552" y="1659"/>
                <a:ext cx="266" cy="14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DDFD69"/>
                    </a:solidFill>
                    <a:ea typeface="Arial" charset="0"/>
                    <a:cs typeface="Arial" charset="0"/>
                  </a:rPr>
                  <a:t>N</a:t>
                </a:r>
              </a:p>
            </p:txBody>
          </p:sp>
          <p:sp>
            <p:nvSpPr>
              <p:cNvPr id="272854" name="Oval 489"/>
              <p:cNvSpPr>
                <a:spLocks noChangeAspect="1" noChangeArrowheads="1"/>
              </p:cNvSpPr>
              <p:nvPr/>
            </p:nvSpPr>
            <p:spPr bwMode="auto">
              <a:xfrm rot="1764853">
                <a:off x="4508" y="1927"/>
                <a:ext cx="99" cy="30"/>
              </a:xfrm>
              <a:prstGeom prst="ellipse">
                <a:avLst/>
              </a:prstGeom>
              <a:gradFill rotWithShape="1">
                <a:gsLst>
                  <a:gs pos="0">
                    <a:srgbClr val="004C4A"/>
                  </a:gs>
                  <a:gs pos="100000">
                    <a:srgbClr val="007774">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855" name="Oval 490"/>
              <p:cNvSpPr>
                <a:spLocks noChangeAspect="1" noChangeArrowheads="1"/>
              </p:cNvSpPr>
              <p:nvPr/>
            </p:nvSpPr>
            <p:spPr bwMode="auto">
              <a:xfrm rot="2168859">
                <a:off x="4697" y="1671"/>
                <a:ext cx="59" cy="17"/>
              </a:xfrm>
              <a:prstGeom prst="ellipse">
                <a:avLst/>
              </a:prstGeom>
              <a:gradFill rotWithShape="1">
                <a:gsLst>
                  <a:gs pos="0">
                    <a:srgbClr val="004C4A"/>
                  </a:gs>
                  <a:gs pos="100000">
                    <a:srgbClr val="007774">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856" name="Text Box 491"/>
              <p:cNvSpPr txBox="1">
                <a:spLocks noChangeAspect="1" noChangeArrowheads="1"/>
              </p:cNvSpPr>
              <p:nvPr/>
            </p:nvSpPr>
            <p:spPr bwMode="auto">
              <a:xfrm rot="1764853">
                <a:off x="4437" y="1801"/>
                <a:ext cx="322" cy="15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1000" b="1">
                    <a:solidFill>
                      <a:srgbClr val="007774"/>
                    </a:solidFill>
                    <a:ea typeface="Arial" charset="0"/>
                    <a:cs typeface="Arial" charset="0"/>
                  </a:rPr>
                  <a:t>C</a:t>
                </a:r>
              </a:p>
            </p:txBody>
          </p:sp>
        </p:grpSp>
      </p:grpSp>
      <p:grpSp>
        <p:nvGrpSpPr>
          <p:cNvPr id="26" name="Group 492"/>
          <p:cNvGrpSpPr>
            <a:grpSpLocks/>
          </p:cNvGrpSpPr>
          <p:nvPr/>
        </p:nvGrpSpPr>
        <p:grpSpPr bwMode="auto">
          <a:xfrm>
            <a:off x="3116263" y="3616325"/>
            <a:ext cx="2903537" cy="3087688"/>
            <a:chOff x="1963" y="2278"/>
            <a:chExt cx="1829" cy="1945"/>
          </a:xfrm>
        </p:grpSpPr>
        <p:sp>
          <p:nvSpPr>
            <p:cNvPr id="272492" name="AutoShape 493"/>
            <p:cNvSpPr>
              <a:spLocks noChangeArrowheads="1"/>
            </p:cNvSpPr>
            <p:nvPr/>
          </p:nvSpPr>
          <p:spPr bwMode="auto">
            <a:xfrm>
              <a:off x="1963" y="2278"/>
              <a:ext cx="1829" cy="1945"/>
            </a:xfrm>
            <a:prstGeom prst="roundRect">
              <a:avLst>
                <a:gd name="adj" fmla="val 9532"/>
              </a:avLst>
            </a:prstGeom>
            <a:solidFill>
              <a:srgbClr val="EEEEEE"/>
            </a:solidFill>
            <a:ln w="3175">
              <a:solidFill>
                <a:srgbClr val="89FFFF"/>
              </a:solidFill>
              <a:round/>
              <a:headEnd/>
              <a:tailEnd/>
            </a:ln>
          </p:spPr>
          <p:txBody>
            <a:bodyPr wrap="none" anchor="ctr">
              <a:prstTxWarp prst="textNoShape">
                <a:avLst/>
              </a:prstTxWarp>
            </a:bodyPr>
            <a:lstStyle/>
            <a:p>
              <a:endParaRPr lang="en-US"/>
            </a:p>
          </p:txBody>
        </p:sp>
        <p:sp>
          <p:nvSpPr>
            <p:cNvPr id="272493" name="Oval 494"/>
            <p:cNvSpPr>
              <a:spLocks noChangeAspect="1" noChangeArrowheads="1"/>
            </p:cNvSpPr>
            <p:nvPr/>
          </p:nvSpPr>
          <p:spPr bwMode="auto">
            <a:xfrm rot="-8018965">
              <a:off x="2817" y="3461"/>
              <a:ext cx="582" cy="645"/>
            </a:xfrm>
            <a:prstGeom prst="ellipse">
              <a:avLst/>
            </a:prstGeom>
            <a:gradFill rotWithShape="1">
              <a:gsLst>
                <a:gs pos="0">
                  <a:srgbClr val="EAB86F"/>
                </a:gs>
                <a:gs pos="100000">
                  <a:srgbClr val="DA82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grpSp>
          <p:nvGrpSpPr>
            <p:cNvPr id="27" name="Group 495"/>
            <p:cNvGrpSpPr>
              <a:grpSpLocks/>
            </p:cNvGrpSpPr>
            <p:nvPr/>
          </p:nvGrpSpPr>
          <p:grpSpPr bwMode="auto">
            <a:xfrm>
              <a:off x="2915" y="3257"/>
              <a:ext cx="206" cy="417"/>
              <a:chOff x="4795" y="1265"/>
              <a:chExt cx="206" cy="417"/>
            </a:xfrm>
          </p:grpSpPr>
          <p:sp>
            <p:nvSpPr>
              <p:cNvPr id="272833" name="Freeform 496"/>
              <p:cNvSpPr>
                <a:spLocks noChangeAspect="1"/>
              </p:cNvSpPr>
              <p:nvPr/>
            </p:nvSpPr>
            <p:spPr bwMode="auto">
              <a:xfrm>
                <a:off x="4836" y="1535"/>
                <a:ext cx="165" cy="147"/>
              </a:xfrm>
              <a:custGeom>
                <a:avLst/>
                <a:gdLst>
                  <a:gd name="T0" fmla="*/ 0 w 474"/>
                  <a:gd name="T1" fmla="*/ 0 h 443"/>
                  <a:gd name="T2" fmla="*/ 1 w 474"/>
                  <a:gd name="T3" fmla="*/ 3 h 443"/>
                  <a:gd name="T4" fmla="*/ 6 w 474"/>
                  <a:gd name="T5" fmla="*/ 3 h 443"/>
                  <a:gd name="T6" fmla="*/ 6 w 474"/>
                  <a:gd name="T7" fmla="*/ 5 h 443"/>
                  <a:gd name="T8" fmla="*/ 0 60000 65536"/>
                  <a:gd name="T9" fmla="*/ 0 60000 65536"/>
                  <a:gd name="T10" fmla="*/ 0 60000 65536"/>
                  <a:gd name="T11" fmla="*/ 0 60000 65536"/>
                  <a:gd name="T12" fmla="*/ 0 w 474"/>
                  <a:gd name="T13" fmla="*/ 0 h 443"/>
                  <a:gd name="T14" fmla="*/ 474 w 474"/>
                  <a:gd name="T15" fmla="*/ 443 h 443"/>
                </a:gdLst>
                <a:ahLst/>
                <a:cxnLst>
                  <a:cxn ang="T8">
                    <a:pos x="T0" y="T1"/>
                  </a:cxn>
                  <a:cxn ang="T9">
                    <a:pos x="T2" y="T3"/>
                  </a:cxn>
                  <a:cxn ang="T10">
                    <a:pos x="T4" y="T5"/>
                  </a:cxn>
                  <a:cxn ang="T11">
                    <a:pos x="T6" y="T7"/>
                  </a:cxn>
                </a:cxnLst>
                <a:rect l="T12" t="T13" r="T14" b="T15"/>
                <a:pathLst>
                  <a:path w="474" h="443">
                    <a:moveTo>
                      <a:pt x="4" y="0"/>
                    </a:moveTo>
                    <a:cubicBezTo>
                      <a:pt x="11" y="68"/>
                      <a:pt x="0" y="184"/>
                      <a:pt x="67" y="222"/>
                    </a:cubicBezTo>
                    <a:cubicBezTo>
                      <a:pt x="134" y="260"/>
                      <a:pt x="348" y="190"/>
                      <a:pt x="407" y="227"/>
                    </a:cubicBezTo>
                    <a:cubicBezTo>
                      <a:pt x="474" y="294"/>
                      <a:pt x="432" y="392"/>
                      <a:pt x="422" y="443"/>
                    </a:cubicBezTo>
                  </a:path>
                </a:pathLst>
              </a:custGeom>
              <a:noFill/>
              <a:ln w="38100">
                <a:solidFill>
                  <a:srgbClr val="6C2C00"/>
                </a:solidFill>
                <a:round/>
                <a:headEnd/>
                <a:tailEnd/>
              </a:ln>
            </p:spPr>
            <p:txBody>
              <a:bodyPr>
                <a:prstTxWarp prst="textNoShape">
                  <a:avLst/>
                </a:prstTxWarp>
              </a:bodyPr>
              <a:lstStyle/>
              <a:p>
                <a:endParaRPr lang="en-US"/>
              </a:p>
            </p:txBody>
          </p:sp>
          <p:sp>
            <p:nvSpPr>
              <p:cNvPr id="272834" name="AutoShape 497"/>
              <p:cNvSpPr>
                <a:spLocks noChangeAspect="1" noChangeArrowheads="1"/>
              </p:cNvSpPr>
              <p:nvPr/>
            </p:nvSpPr>
            <p:spPr bwMode="auto">
              <a:xfrm>
                <a:off x="4795" y="1338"/>
                <a:ext cx="89" cy="202"/>
              </a:xfrm>
              <a:prstGeom prst="can">
                <a:avLst>
                  <a:gd name="adj" fmla="val 16140"/>
                </a:avLst>
              </a:prstGeom>
              <a:gradFill rotWithShape="1">
                <a:gsLst>
                  <a:gs pos="0">
                    <a:srgbClr val="D1C39F"/>
                  </a:gs>
                  <a:gs pos="17500">
                    <a:srgbClr val="F0EBD5"/>
                  </a:gs>
                  <a:gs pos="50000">
                    <a:srgbClr val="FFEFD1"/>
                  </a:gs>
                  <a:gs pos="82500">
                    <a:srgbClr val="F0EBD5"/>
                  </a:gs>
                  <a:gs pos="100000">
                    <a:srgbClr val="D1C39F"/>
                  </a:gs>
                </a:gsLst>
                <a:lin ang="0" scaled="1"/>
              </a:gradFill>
              <a:ln w="12700">
                <a:solidFill>
                  <a:schemeClr val="bg2"/>
                </a:solidFill>
                <a:round/>
                <a:headEnd/>
                <a:tailEnd/>
              </a:ln>
            </p:spPr>
            <p:txBody>
              <a:bodyPr wrap="none" rIns="100584" anchor="ctr" anchorCtr="1">
                <a:prstTxWarp prst="textNoShape">
                  <a:avLst/>
                </a:prstTxWarp>
              </a:bodyPr>
              <a:lstStyle/>
              <a:p>
                <a:pPr algn="ctr">
                  <a:spcBef>
                    <a:spcPct val="50000"/>
                  </a:spcBef>
                </a:pPr>
                <a:r>
                  <a:rPr lang="en-US" sz="800" b="1">
                    <a:solidFill>
                      <a:schemeClr val="bg2"/>
                    </a:solidFill>
                    <a:ea typeface="Arial" charset="0"/>
                    <a:cs typeface="Arial" charset="0"/>
                  </a:rPr>
                  <a:t>TM</a:t>
                </a:r>
              </a:p>
            </p:txBody>
          </p:sp>
          <p:sp>
            <p:nvSpPr>
              <p:cNvPr id="272835" name="Freeform 498"/>
              <p:cNvSpPr>
                <a:spLocks noChangeAspect="1"/>
              </p:cNvSpPr>
              <p:nvPr/>
            </p:nvSpPr>
            <p:spPr bwMode="auto">
              <a:xfrm>
                <a:off x="4839" y="1265"/>
                <a:ext cx="22" cy="82"/>
              </a:xfrm>
              <a:custGeom>
                <a:avLst/>
                <a:gdLst>
                  <a:gd name="T0" fmla="*/ 0 w 1"/>
                  <a:gd name="T1" fmla="*/ 0 h 152"/>
                  <a:gd name="T2" fmla="*/ 0 w 1"/>
                  <a:gd name="T3" fmla="*/ 13 h 152"/>
                  <a:gd name="T4" fmla="*/ 0 60000 65536"/>
                  <a:gd name="T5" fmla="*/ 0 60000 65536"/>
                  <a:gd name="T6" fmla="*/ 0 w 1"/>
                  <a:gd name="T7" fmla="*/ 0 h 152"/>
                  <a:gd name="T8" fmla="*/ 1 w 1"/>
                  <a:gd name="T9" fmla="*/ 152 h 152"/>
                </a:gdLst>
                <a:ahLst/>
                <a:cxnLst>
                  <a:cxn ang="T4">
                    <a:pos x="T0" y="T1"/>
                  </a:cxn>
                  <a:cxn ang="T5">
                    <a:pos x="T2" y="T3"/>
                  </a:cxn>
                </a:cxnLst>
                <a:rect l="T6" t="T7" r="T8" b="T9"/>
                <a:pathLst>
                  <a:path w="1" h="152">
                    <a:moveTo>
                      <a:pt x="0" y="0"/>
                    </a:moveTo>
                    <a:cubicBezTo>
                      <a:pt x="0" y="63"/>
                      <a:pt x="0" y="127"/>
                      <a:pt x="0" y="152"/>
                    </a:cubicBezTo>
                  </a:path>
                </a:pathLst>
              </a:custGeom>
              <a:noFill/>
              <a:ln w="38100">
                <a:solidFill>
                  <a:srgbClr val="6C2C00"/>
                </a:solidFill>
                <a:round/>
                <a:headEnd/>
                <a:tailEnd/>
              </a:ln>
            </p:spPr>
            <p:txBody>
              <a:bodyPr rot="10800000" vert="eaVert" wrap="none" anchor="ctr">
                <a:prstTxWarp prst="textNoShape">
                  <a:avLst/>
                </a:prstTxWarp>
              </a:bodyPr>
              <a:lstStyle/>
              <a:p>
                <a:endParaRPr lang="en-US"/>
              </a:p>
            </p:txBody>
          </p:sp>
        </p:grpSp>
        <p:sp>
          <p:nvSpPr>
            <p:cNvPr id="272495" name="Freeform 499"/>
            <p:cNvSpPr>
              <a:spLocks noChangeAspect="1"/>
            </p:cNvSpPr>
            <p:nvPr/>
          </p:nvSpPr>
          <p:spPr bwMode="auto">
            <a:xfrm>
              <a:off x="2649" y="3583"/>
              <a:ext cx="285" cy="518"/>
            </a:xfrm>
            <a:custGeom>
              <a:avLst/>
              <a:gdLst>
                <a:gd name="T0" fmla="*/ 242 w 285"/>
                <a:gd name="T1" fmla="*/ 329 h 518"/>
                <a:gd name="T2" fmla="*/ 102 w 285"/>
                <a:gd name="T3" fmla="*/ 472 h 518"/>
                <a:gd name="T4" fmla="*/ 221 w 285"/>
                <a:gd name="T5" fmla="*/ 265 h 518"/>
                <a:gd name="T6" fmla="*/ 218 w 285"/>
                <a:gd name="T7" fmla="*/ 39 h 518"/>
                <a:gd name="T8" fmla="*/ 12 w 285"/>
                <a:gd name="T9" fmla="*/ 105 h 518"/>
                <a:gd name="T10" fmla="*/ 0 60000 65536"/>
                <a:gd name="T11" fmla="*/ 0 60000 65536"/>
                <a:gd name="T12" fmla="*/ 0 60000 65536"/>
                <a:gd name="T13" fmla="*/ 0 60000 65536"/>
                <a:gd name="T14" fmla="*/ 0 60000 65536"/>
                <a:gd name="T15" fmla="*/ 0 w 285"/>
                <a:gd name="T16" fmla="*/ 0 h 518"/>
                <a:gd name="T17" fmla="*/ 285 w 285"/>
                <a:gd name="T18" fmla="*/ 518 h 518"/>
              </a:gdLst>
              <a:ahLst/>
              <a:cxnLst>
                <a:cxn ang="T10">
                  <a:pos x="T0" y="T1"/>
                </a:cxn>
                <a:cxn ang="T11">
                  <a:pos x="T2" y="T3"/>
                </a:cxn>
                <a:cxn ang="T12">
                  <a:pos x="T4" y="T5"/>
                </a:cxn>
                <a:cxn ang="T13">
                  <a:pos x="T6" y="T7"/>
                </a:cxn>
                <a:cxn ang="T14">
                  <a:pos x="T8" y="T9"/>
                </a:cxn>
              </a:cxnLst>
              <a:rect l="T15" t="T16" r="T17" b="T18"/>
              <a:pathLst>
                <a:path w="285" h="518">
                  <a:moveTo>
                    <a:pt x="242" y="329"/>
                  </a:moveTo>
                  <a:cubicBezTo>
                    <a:pt x="199" y="395"/>
                    <a:pt x="205" y="518"/>
                    <a:pt x="102" y="472"/>
                  </a:cubicBezTo>
                  <a:cubicBezTo>
                    <a:pt x="0" y="426"/>
                    <a:pt x="191" y="311"/>
                    <a:pt x="221" y="265"/>
                  </a:cubicBezTo>
                  <a:cubicBezTo>
                    <a:pt x="252" y="220"/>
                    <a:pt x="285" y="78"/>
                    <a:pt x="218" y="39"/>
                  </a:cubicBezTo>
                  <a:cubicBezTo>
                    <a:pt x="151" y="0"/>
                    <a:pt x="59" y="33"/>
                    <a:pt x="12" y="105"/>
                  </a:cubicBezTo>
                </a:path>
              </a:pathLst>
            </a:custGeom>
            <a:noFill/>
            <a:ln w="57150">
              <a:solidFill>
                <a:srgbClr val="6C2C00"/>
              </a:solidFill>
              <a:round/>
              <a:headEnd/>
              <a:tailEnd/>
            </a:ln>
          </p:spPr>
          <p:txBody>
            <a:bodyPr>
              <a:prstTxWarp prst="textNoShape">
                <a:avLst/>
              </a:prstTxWarp>
            </a:bodyPr>
            <a:lstStyle/>
            <a:p>
              <a:endParaRPr lang="en-US"/>
            </a:p>
          </p:txBody>
        </p:sp>
        <p:sp>
          <p:nvSpPr>
            <p:cNvPr id="272496" name="Oval 500"/>
            <p:cNvSpPr>
              <a:spLocks noChangeAspect="1" noChangeArrowheads="1"/>
            </p:cNvSpPr>
            <p:nvPr/>
          </p:nvSpPr>
          <p:spPr bwMode="auto">
            <a:xfrm>
              <a:off x="1992" y="2315"/>
              <a:ext cx="236" cy="233"/>
            </a:xfrm>
            <a:prstGeom prst="ellipse">
              <a:avLst/>
            </a:prstGeom>
            <a:solidFill>
              <a:srgbClr val="6C7D77"/>
            </a:solidFill>
            <a:ln w="9525">
              <a:noFill/>
              <a:round/>
              <a:headEnd/>
              <a:tailEnd/>
            </a:ln>
          </p:spPr>
          <p:txBody>
            <a:bodyPr wrap="none" anchor="ctr">
              <a:prstTxWarp prst="textNoShape">
                <a:avLst/>
              </a:prstTxWarp>
            </a:bodyPr>
            <a:lstStyle/>
            <a:p>
              <a:pPr algn="ctr"/>
              <a:r>
                <a:rPr lang="en-US" b="1">
                  <a:solidFill>
                    <a:srgbClr val="FFFF00"/>
                  </a:solidFill>
                  <a:ea typeface="Arial" charset="0"/>
                  <a:cs typeface="Arial" charset="0"/>
                </a:rPr>
                <a:t>4</a:t>
              </a:r>
            </a:p>
          </p:txBody>
        </p:sp>
        <p:sp>
          <p:nvSpPr>
            <p:cNvPr id="272497" name="AutoShape 501"/>
            <p:cNvSpPr>
              <a:spLocks noChangeArrowheads="1"/>
            </p:cNvSpPr>
            <p:nvPr/>
          </p:nvSpPr>
          <p:spPr bwMode="auto">
            <a:xfrm>
              <a:off x="2269" y="2315"/>
              <a:ext cx="1189" cy="104"/>
            </a:xfrm>
            <a:prstGeom prst="roundRect">
              <a:avLst>
                <a:gd name="adj" fmla="val 50000"/>
              </a:avLst>
            </a:prstGeom>
            <a:solidFill>
              <a:srgbClr val="6C7D77"/>
            </a:solidFill>
            <a:ln w="9525">
              <a:noFill/>
              <a:round/>
              <a:headEnd/>
              <a:tailEnd/>
            </a:ln>
          </p:spPr>
          <p:txBody>
            <a:bodyPr wrap="none" anchor="ctr">
              <a:prstTxWarp prst="textNoShape">
                <a:avLst/>
              </a:prstTxWarp>
            </a:bodyPr>
            <a:lstStyle/>
            <a:p>
              <a:pPr algn="ctr"/>
              <a:r>
                <a:rPr lang="en-US" sz="800" b="1">
                  <a:solidFill>
                    <a:srgbClr val="FFFF00"/>
                  </a:solidFill>
                  <a:ea typeface="Arial" charset="0"/>
                  <a:cs typeface="Arial" charset="0"/>
                </a:rPr>
                <a:t>dimer extended, asymmetric, active</a:t>
              </a:r>
            </a:p>
          </p:txBody>
        </p:sp>
        <p:grpSp>
          <p:nvGrpSpPr>
            <p:cNvPr id="28" name="Group 502"/>
            <p:cNvGrpSpPr>
              <a:grpSpLocks noChangeAspect="1"/>
            </p:cNvGrpSpPr>
            <p:nvPr/>
          </p:nvGrpSpPr>
          <p:grpSpPr bwMode="auto">
            <a:xfrm>
              <a:off x="2818" y="3260"/>
              <a:ext cx="89" cy="443"/>
              <a:chOff x="541" y="1115"/>
              <a:chExt cx="99" cy="492"/>
            </a:xfrm>
          </p:grpSpPr>
          <p:sp>
            <p:nvSpPr>
              <p:cNvPr id="272830" name="Freeform 503"/>
              <p:cNvSpPr>
                <a:spLocks noChangeAspect="1"/>
              </p:cNvSpPr>
              <p:nvPr/>
            </p:nvSpPr>
            <p:spPr bwMode="auto">
              <a:xfrm>
                <a:off x="555" y="1398"/>
                <a:ext cx="47" cy="209"/>
              </a:xfrm>
              <a:custGeom>
                <a:avLst/>
                <a:gdLst>
                  <a:gd name="T0" fmla="*/ 2 w 128"/>
                  <a:gd name="T1" fmla="*/ 0 h 574"/>
                  <a:gd name="T2" fmla="*/ 1 w 128"/>
                  <a:gd name="T3" fmla="*/ 3 h 574"/>
                  <a:gd name="T4" fmla="*/ 2 w 128"/>
                  <a:gd name="T5" fmla="*/ 6 h 574"/>
                  <a:gd name="T6" fmla="*/ 0 w 128"/>
                  <a:gd name="T7" fmla="*/ 10 h 574"/>
                  <a:gd name="T8" fmla="*/ 0 60000 65536"/>
                  <a:gd name="T9" fmla="*/ 0 60000 65536"/>
                  <a:gd name="T10" fmla="*/ 0 60000 65536"/>
                  <a:gd name="T11" fmla="*/ 0 60000 65536"/>
                  <a:gd name="T12" fmla="*/ 0 w 128"/>
                  <a:gd name="T13" fmla="*/ 0 h 574"/>
                  <a:gd name="T14" fmla="*/ 128 w 128"/>
                  <a:gd name="T15" fmla="*/ 574 h 574"/>
                </a:gdLst>
                <a:ahLst/>
                <a:cxnLst>
                  <a:cxn ang="T8">
                    <a:pos x="T0" y="T1"/>
                  </a:cxn>
                  <a:cxn ang="T9">
                    <a:pos x="T2" y="T3"/>
                  </a:cxn>
                  <a:cxn ang="T10">
                    <a:pos x="T4" y="T5"/>
                  </a:cxn>
                  <a:cxn ang="T11">
                    <a:pos x="T6" y="T7"/>
                  </a:cxn>
                </a:cxnLst>
                <a:rect l="T12" t="T13" r="T14" b="T15"/>
                <a:pathLst>
                  <a:path w="128" h="574">
                    <a:moveTo>
                      <a:pt x="104" y="0"/>
                    </a:moveTo>
                    <a:cubicBezTo>
                      <a:pt x="101" y="29"/>
                      <a:pt x="85" y="120"/>
                      <a:pt x="87" y="177"/>
                    </a:cubicBezTo>
                    <a:cubicBezTo>
                      <a:pt x="89" y="234"/>
                      <a:pt x="128" y="274"/>
                      <a:pt x="114" y="340"/>
                    </a:cubicBezTo>
                    <a:cubicBezTo>
                      <a:pt x="100" y="406"/>
                      <a:pt x="24" y="525"/>
                      <a:pt x="0" y="574"/>
                    </a:cubicBezTo>
                  </a:path>
                </a:pathLst>
              </a:custGeom>
              <a:noFill/>
              <a:ln w="38100">
                <a:solidFill>
                  <a:srgbClr val="008986"/>
                </a:solidFill>
                <a:round/>
                <a:headEnd/>
                <a:tailEnd/>
              </a:ln>
            </p:spPr>
            <p:txBody>
              <a:bodyPr>
                <a:prstTxWarp prst="textNoShape">
                  <a:avLst/>
                </a:prstTxWarp>
              </a:bodyPr>
              <a:lstStyle/>
              <a:p>
                <a:endParaRPr lang="en-US"/>
              </a:p>
            </p:txBody>
          </p:sp>
          <p:sp>
            <p:nvSpPr>
              <p:cNvPr id="272831" name="AutoShape 504"/>
              <p:cNvSpPr>
                <a:spLocks noChangeAspect="1" noChangeArrowheads="1"/>
              </p:cNvSpPr>
              <p:nvPr/>
            </p:nvSpPr>
            <p:spPr bwMode="auto">
              <a:xfrm>
                <a:off x="541" y="1196"/>
                <a:ext cx="99" cy="224"/>
              </a:xfrm>
              <a:prstGeom prst="can">
                <a:avLst>
                  <a:gd name="adj" fmla="val 16090"/>
                </a:avLst>
              </a:prstGeom>
              <a:gradFill rotWithShape="1">
                <a:gsLst>
                  <a:gs pos="0">
                    <a:srgbClr val="D1C39F"/>
                  </a:gs>
                  <a:gs pos="17500">
                    <a:srgbClr val="F0EBD5"/>
                  </a:gs>
                  <a:gs pos="50000">
                    <a:srgbClr val="FFEFD1"/>
                  </a:gs>
                  <a:gs pos="82500">
                    <a:srgbClr val="F0EBD5"/>
                  </a:gs>
                  <a:gs pos="100000">
                    <a:srgbClr val="D1C39F"/>
                  </a:gs>
                </a:gsLst>
                <a:lin ang="0" scaled="1"/>
              </a:gradFill>
              <a:ln w="12700">
                <a:solidFill>
                  <a:schemeClr val="bg2"/>
                </a:solidFill>
                <a:round/>
                <a:headEnd/>
                <a:tailEnd/>
              </a:ln>
            </p:spPr>
            <p:txBody>
              <a:bodyPr wrap="none" rIns="100584" anchor="ctr" anchorCtr="1">
                <a:prstTxWarp prst="textNoShape">
                  <a:avLst/>
                </a:prstTxWarp>
              </a:bodyPr>
              <a:lstStyle/>
              <a:p>
                <a:pPr algn="ctr">
                  <a:spcBef>
                    <a:spcPct val="50000"/>
                  </a:spcBef>
                </a:pPr>
                <a:r>
                  <a:rPr lang="en-US" sz="800" b="1">
                    <a:solidFill>
                      <a:schemeClr val="bg2"/>
                    </a:solidFill>
                    <a:ea typeface="Arial" charset="0"/>
                    <a:cs typeface="Arial" charset="0"/>
                  </a:rPr>
                  <a:t>TM</a:t>
                </a:r>
              </a:p>
            </p:txBody>
          </p:sp>
          <p:sp>
            <p:nvSpPr>
              <p:cNvPr id="272832" name="Freeform 505"/>
              <p:cNvSpPr>
                <a:spLocks noChangeAspect="1"/>
              </p:cNvSpPr>
              <p:nvPr/>
            </p:nvSpPr>
            <p:spPr bwMode="auto">
              <a:xfrm>
                <a:off x="590" y="1115"/>
                <a:ext cx="24" cy="91"/>
              </a:xfrm>
              <a:custGeom>
                <a:avLst/>
                <a:gdLst>
                  <a:gd name="T0" fmla="*/ 0 w 1"/>
                  <a:gd name="T1" fmla="*/ 0 h 152"/>
                  <a:gd name="T2" fmla="*/ 0 w 1"/>
                  <a:gd name="T3" fmla="*/ 19 h 152"/>
                  <a:gd name="T4" fmla="*/ 0 60000 65536"/>
                  <a:gd name="T5" fmla="*/ 0 60000 65536"/>
                  <a:gd name="T6" fmla="*/ 0 w 1"/>
                  <a:gd name="T7" fmla="*/ 0 h 152"/>
                  <a:gd name="T8" fmla="*/ 1 w 1"/>
                  <a:gd name="T9" fmla="*/ 152 h 152"/>
                </a:gdLst>
                <a:ahLst/>
                <a:cxnLst>
                  <a:cxn ang="T4">
                    <a:pos x="T0" y="T1"/>
                  </a:cxn>
                  <a:cxn ang="T5">
                    <a:pos x="T2" y="T3"/>
                  </a:cxn>
                </a:cxnLst>
                <a:rect l="T6" t="T7" r="T8" b="T9"/>
                <a:pathLst>
                  <a:path w="1" h="152">
                    <a:moveTo>
                      <a:pt x="0" y="0"/>
                    </a:moveTo>
                    <a:cubicBezTo>
                      <a:pt x="0" y="63"/>
                      <a:pt x="0" y="127"/>
                      <a:pt x="0" y="152"/>
                    </a:cubicBezTo>
                  </a:path>
                </a:pathLst>
              </a:custGeom>
              <a:noFill/>
              <a:ln w="38100">
                <a:solidFill>
                  <a:srgbClr val="008986"/>
                </a:solidFill>
                <a:round/>
                <a:headEnd/>
                <a:tailEnd/>
              </a:ln>
            </p:spPr>
            <p:txBody>
              <a:bodyPr rot="10800000" vert="eaVert" wrap="none" anchor="ctr">
                <a:prstTxWarp prst="textNoShape">
                  <a:avLst/>
                </a:prstTxWarp>
              </a:bodyPr>
              <a:lstStyle/>
              <a:p>
                <a:endParaRPr lang="en-US"/>
              </a:p>
            </p:txBody>
          </p:sp>
        </p:grpSp>
        <p:grpSp>
          <p:nvGrpSpPr>
            <p:cNvPr id="29" name="Group 506"/>
            <p:cNvGrpSpPr>
              <a:grpSpLocks/>
            </p:cNvGrpSpPr>
            <p:nvPr/>
          </p:nvGrpSpPr>
          <p:grpSpPr bwMode="auto">
            <a:xfrm>
              <a:off x="2015" y="3356"/>
              <a:ext cx="1703" cy="156"/>
              <a:chOff x="151" y="1324"/>
              <a:chExt cx="1703" cy="156"/>
            </a:xfrm>
          </p:grpSpPr>
          <p:sp>
            <p:nvSpPr>
              <p:cNvPr id="272590" name="Line 507"/>
              <p:cNvSpPr>
                <a:spLocks noChangeAspect="1" noChangeShapeType="1"/>
              </p:cNvSpPr>
              <p:nvPr/>
            </p:nvSpPr>
            <p:spPr bwMode="auto">
              <a:xfrm>
                <a:off x="87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591" name="Line 508"/>
              <p:cNvSpPr>
                <a:spLocks noChangeAspect="1" noChangeShapeType="1"/>
              </p:cNvSpPr>
              <p:nvPr/>
            </p:nvSpPr>
            <p:spPr bwMode="auto">
              <a:xfrm flipH="1" flipV="1">
                <a:off x="843"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592" name="Line 509"/>
              <p:cNvSpPr>
                <a:spLocks noChangeAspect="1" noChangeShapeType="1"/>
              </p:cNvSpPr>
              <p:nvPr/>
            </p:nvSpPr>
            <p:spPr bwMode="auto">
              <a:xfrm flipV="1">
                <a:off x="842"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593" name="Oval 510"/>
              <p:cNvSpPr>
                <a:spLocks noChangeAspect="1" noChangeArrowheads="1"/>
              </p:cNvSpPr>
              <p:nvPr/>
            </p:nvSpPr>
            <p:spPr bwMode="auto">
              <a:xfrm>
                <a:off x="832"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594" name="Line 511"/>
              <p:cNvSpPr>
                <a:spLocks noChangeAspect="1" noChangeShapeType="1"/>
              </p:cNvSpPr>
              <p:nvPr/>
            </p:nvSpPr>
            <p:spPr bwMode="auto">
              <a:xfrm flipH="1" flipV="1">
                <a:off x="848"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595" name="Line 512"/>
              <p:cNvSpPr>
                <a:spLocks noChangeAspect="1" noChangeShapeType="1"/>
              </p:cNvSpPr>
              <p:nvPr/>
            </p:nvSpPr>
            <p:spPr bwMode="auto">
              <a:xfrm>
                <a:off x="870"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596" name="Line 513"/>
              <p:cNvSpPr>
                <a:spLocks noChangeAspect="1" noChangeShapeType="1"/>
              </p:cNvSpPr>
              <p:nvPr/>
            </p:nvSpPr>
            <p:spPr bwMode="auto">
              <a:xfrm flipH="1">
                <a:off x="868"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597" name="Oval 514"/>
              <p:cNvSpPr>
                <a:spLocks noChangeAspect="1" noChangeArrowheads="1"/>
              </p:cNvSpPr>
              <p:nvPr/>
            </p:nvSpPr>
            <p:spPr bwMode="auto">
              <a:xfrm flipH="1" flipV="1">
                <a:off x="832"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598" name="Line 515"/>
              <p:cNvSpPr>
                <a:spLocks noChangeAspect="1" noChangeShapeType="1"/>
              </p:cNvSpPr>
              <p:nvPr/>
            </p:nvSpPr>
            <p:spPr bwMode="auto">
              <a:xfrm>
                <a:off x="92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599" name="Line 516"/>
              <p:cNvSpPr>
                <a:spLocks noChangeAspect="1" noChangeShapeType="1"/>
              </p:cNvSpPr>
              <p:nvPr/>
            </p:nvSpPr>
            <p:spPr bwMode="auto">
              <a:xfrm flipH="1" flipV="1">
                <a:off x="90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00" name="Line 517"/>
              <p:cNvSpPr>
                <a:spLocks noChangeAspect="1" noChangeShapeType="1"/>
              </p:cNvSpPr>
              <p:nvPr/>
            </p:nvSpPr>
            <p:spPr bwMode="auto">
              <a:xfrm flipV="1">
                <a:off x="89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01" name="Oval 518"/>
              <p:cNvSpPr>
                <a:spLocks noChangeAspect="1" noChangeArrowheads="1"/>
              </p:cNvSpPr>
              <p:nvPr/>
            </p:nvSpPr>
            <p:spPr bwMode="auto">
              <a:xfrm>
                <a:off x="888" y="1324"/>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602" name="Line 519"/>
              <p:cNvSpPr>
                <a:spLocks noChangeAspect="1" noChangeShapeType="1"/>
              </p:cNvSpPr>
              <p:nvPr/>
            </p:nvSpPr>
            <p:spPr bwMode="auto">
              <a:xfrm flipH="1" flipV="1">
                <a:off x="904"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03" name="Line 520"/>
              <p:cNvSpPr>
                <a:spLocks noChangeAspect="1" noChangeShapeType="1"/>
              </p:cNvSpPr>
              <p:nvPr/>
            </p:nvSpPr>
            <p:spPr bwMode="auto">
              <a:xfrm>
                <a:off x="927"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04" name="Line 521"/>
              <p:cNvSpPr>
                <a:spLocks noChangeAspect="1" noChangeShapeType="1"/>
              </p:cNvSpPr>
              <p:nvPr/>
            </p:nvSpPr>
            <p:spPr bwMode="auto">
              <a:xfrm flipH="1">
                <a:off x="92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05" name="Oval 522"/>
              <p:cNvSpPr>
                <a:spLocks noChangeAspect="1" noChangeArrowheads="1"/>
              </p:cNvSpPr>
              <p:nvPr/>
            </p:nvSpPr>
            <p:spPr bwMode="auto">
              <a:xfrm flipH="1" flipV="1">
                <a:off x="888" y="1425"/>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606" name="Line 523"/>
              <p:cNvSpPr>
                <a:spLocks noChangeAspect="1" noChangeShapeType="1"/>
              </p:cNvSpPr>
              <p:nvPr/>
            </p:nvSpPr>
            <p:spPr bwMode="auto">
              <a:xfrm>
                <a:off x="104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07" name="Line 524"/>
              <p:cNvSpPr>
                <a:spLocks noChangeAspect="1" noChangeShapeType="1"/>
              </p:cNvSpPr>
              <p:nvPr/>
            </p:nvSpPr>
            <p:spPr bwMode="auto">
              <a:xfrm flipH="1" flipV="1">
                <a:off x="1013" y="1388"/>
                <a:ext cx="7"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08" name="Line 525"/>
              <p:cNvSpPr>
                <a:spLocks noChangeAspect="1" noChangeShapeType="1"/>
              </p:cNvSpPr>
              <p:nvPr/>
            </p:nvSpPr>
            <p:spPr bwMode="auto">
              <a:xfrm flipV="1">
                <a:off x="1012"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09" name="Oval 526"/>
              <p:cNvSpPr>
                <a:spLocks noChangeAspect="1" noChangeArrowheads="1"/>
              </p:cNvSpPr>
              <p:nvPr/>
            </p:nvSpPr>
            <p:spPr bwMode="auto">
              <a:xfrm>
                <a:off x="1002" y="1324"/>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610" name="Line 527"/>
              <p:cNvSpPr>
                <a:spLocks noChangeAspect="1" noChangeShapeType="1"/>
              </p:cNvSpPr>
              <p:nvPr/>
            </p:nvSpPr>
            <p:spPr bwMode="auto">
              <a:xfrm flipH="1" flipV="1">
                <a:off x="1018"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11" name="Line 528"/>
              <p:cNvSpPr>
                <a:spLocks noChangeAspect="1" noChangeShapeType="1"/>
              </p:cNvSpPr>
              <p:nvPr/>
            </p:nvSpPr>
            <p:spPr bwMode="auto">
              <a:xfrm>
                <a:off x="1040"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12" name="Line 529"/>
              <p:cNvSpPr>
                <a:spLocks noChangeAspect="1" noChangeShapeType="1"/>
              </p:cNvSpPr>
              <p:nvPr/>
            </p:nvSpPr>
            <p:spPr bwMode="auto">
              <a:xfrm flipH="1">
                <a:off x="1038" y="1416"/>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13" name="Oval 530"/>
              <p:cNvSpPr>
                <a:spLocks noChangeAspect="1" noChangeArrowheads="1"/>
              </p:cNvSpPr>
              <p:nvPr/>
            </p:nvSpPr>
            <p:spPr bwMode="auto">
              <a:xfrm flipH="1" flipV="1">
                <a:off x="1002" y="1425"/>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614" name="Line 531"/>
              <p:cNvSpPr>
                <a:spLocks noChangeAspect="1" noChangeShapeType="1"/>
              </p:cNvSpPr>
              <p:nvPr/>
            </p:nvSpPr>
            <p:spPr bwMode="auto">
              <a:xfrm>
                <a:off x="1155"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15" name="Line 532"/>
              <p:cNvSpPr>
                <a:spLocks noChangeAspect="1" noChangeShapeType="1"/>
              </p:cNvSpPr>
              <p:nvPr/>
            </p:nvSpPr>
            <p:spPr bwMode="auto">
              <a:xfrm flipH="1" flipV="1">
                <a:off x="1127"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16" name="Line 533"/>
              <p:cNvSpPr>
                <a:spLocks noChangeAspect="1" noChangeShapeType="1"/>
              </p:cNvSpPr>
              <p:nvPr/>
            </p:nvSpPr>
            <p:spPr bwMode="auto">
              <a:xfrm flipV="1">
                <a:off x="1126"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17" name="Oval 534"/>
              <p:cNvSpPr>
                <a:spLocks noChangeAspect="1" noChangeArrowheads="1"/>
              </p:cNvSpPr>
              <p:nvPr/>
            </p:nvSpPr>
            <p:spPr bwMode="auto">
              <a:xfrm>
                <a:off x="1116"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618" name="Line 535"/>
              <p:cNvSpPr>
                <a:spLocks noChangeAspect="1" noChangeShapeType="1"/>
              </p:cNvSpPr>
              <p:nvPr/>
            </p:nvSpPr>
            <p:spPr bwMode="auto">
              <a:xfrm flipH="1" flipV="1">
                <a:off x="1132"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19" name="Line 536"/>
              <p:cNvSpPr>
                <a:spLocks noChangeAspect="1" noChangeShapeType="1"/>
              </p:cNvSpPr>
              <p:nvPr/>
            </p:nvSpPr>
            <p:spPr bwMode="auto">
              <a:xfrm>
                <a:off x="1154"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20" name="Line 537"/>
              <p:cNvSpPr>
                <a:spLocks noChangeAspect="1" noChangeShapeType="1"/>
              </p:cNvSpPr>
              <p:nvPr/>
            </p:nvSpPr>
            <p:spPr bwMode="auto">
              <a:xfrm flipH="1">
                <a:off x="1153" y="1416"/>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21" name="Oval 538"/>
              <p:cNvSpPr>
                <a:spLocks noChangeAspect="1" noChangeArrowheads="1"/>
              </p:cNvSpPr>
              <p:nvPr/>
            </p:nvSpPr>
            <p:spPr bwMode="auto">
              <a:xfrm flipH="1" flipV="1">
                <a:off x="1116"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622" name="Line 539"/>
              <p:cNvSpPr>
                <a:spLocks noChangeAspect="1" noChangeShapeType="1"/>
              </p:cNvSpPr>
              <p:nvPr/>
            </p:nvSpPr>
            <p:spPr bwMode="auto">
              <a:xfrm>
                <a:off x="984"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23" name="Line 540"/>
              <p:cNvSpPr>
                <a:spLocks noChangeAspect="1" noChangeShapeType="1"/>
              </p:cNvSpPr>
              <p:nvPr/>
            </p:nvSpPr>
            <p:spPr bwMode="auto">
              <a:xfrm flipH="1" flipV="1">
                <a:off x="957"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24" name="Line 541"/>
              <p:cNvSpPr>
                <a:spLocks noChangeAspect="1" noChangeShapeType="1"/>
              </p:cNvSpPr>
              <p:nvPr/>
            </p:nvSpPr>
            <p:spPr bwMode="auto">
              <a:xfrm flipV="1">
                <a:off x="956"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25" name="Oval 542"/>
              <p:cNvSpPr>
                <a:spLocks noChangeAspect="1" noChangeArrowheads="1"/>
              </p:cNvSpPr>
              <p:nvPr/>
            </p:nvSpPr>
            <p:spPr bwMode="auto">
              <a:xfrm>
                <a:off x="945"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626" name="Line 543"/>
              <p:cNvSpPr>
                <a:spLocks noChangeAspect="1" noChangeShapeType="1"/>
              </p:cNvSpPr>
              <p:nvPr/>
            </p:nvSpPr>
            <p:spPr bwMode="auto">
              <a:xfrm flipH="1" flipV="1">
                <a:off x="961"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27" name="Line 544"/>
              <p:cNvSpPr>
                <a:spLocks noChangeAspect="1" noChangeShapeType="1"/>
              </p:cNvSpPr>
              <p:nvPr/>
            </p:nvSpPr>
            <p:spPr bwMode="auto">
              <a:xfrm>
                <a:off x="984"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28" name="Line 545"/>
              <p:cNvSpPr>
                <a:spLocks noChangeAspect="1" noChangeShapeType="1"/>
              </p:cNvSpPr>
              <p:nvPr/>
            </p:nvSpPr>
            <p:spPr bwMode="auto">
              <a:xfrm flipH="1">
                <a:off x="982"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29" name="Oval 546"/>
              <p:cNvSpPr>
                <a:spLocks noChangeAspect="1" noChangeArrowheads="1"/>
              </p:cNvSpPr>
              <p:nvPr/>
            </p:nvSpPr>
            <p:spPr bwMode="auto">
              <a:xfrm flipH="1" flipV="1">
                <a:off x="945"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630" name="Line 547"/>
              <p:cNvSpPr>
                <a:spLocks noChangeAspect="1" noChangeShapeType="1"/>
              </p:cNvSpPr>
              <p:nvPr/>
            </p:nvSpPr>
            <p:spPr bwMode="auto">
              <a:xfrm>
                <a:off x="109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31" name="Line 548"/>
              <p:cNvSpPr>
                <a:spLocks noChangeAspect="1" noChangeShapeType="1"/>
              </p:cNvSpPr>
              <p:nvPr/>
            </p:nvSpPr>
            <p:spPr bwMode="auto">
              <a:xfrm flipH="1" flipV="1">
                <a:off x="107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32" name="Line 549"/>
              <p:cNvSpPr>
                <a:spLocks noChangeAspect="1" noChangeShapeType="1"/>
              </p:cNvSpPr>
              <p:nvPr/>
            </p:nvSpPr>
            <p:spPr bwMode="auto">
              <a:xfrm flipV="1">
                <a:off x="1070" y="1377"/>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33" name="Oval 550"/>
              <p:cNvSpPr>
                <a:spLocks noChangeAspect="1" noChangeArrowheads="1"/>
              </p:cNvSpPr>
              <p:nvPr/>
            </p:nvSpPr>
            <p:spPr bwMode="auto">
              <a:xfrm>
                <a:off x="105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634" name="Line 551"/>
              <p:cNvSpPr>
                <a:spLocks noChangeAspect="1" noChangeShapeType="1"/>
              </p:cNvSpPr>
              <p:nvPr/>
            </p:nvSpPr>
            <p:spPr bwMode="auto">
              <a:xfrm flipH="1" flipV="1">
                <a:off x="1075"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35" name="Line 552"/>
              <p:cNvSpPr>
                <a:spLocks noChangeAspect="1" noChangeShapeType="1"/>
              </p:cNvSpPr>
              <p:nvPr/>
            </p:nvSpPr>
            <p:spPr bwMode="auto">
              <a:xfrm>
                <a:off x="1098"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36" name="Line 553"/>
              <p:cNvSpPr>
                <a:spLocks noChangeAspect="1" noChangeShapeType="1"/>
              </p:cNvSpPr>
              <p:nvPr/>
            </p:nvSpPr>
            <p:spPr bwMode="auto">
              <a:xfrm flipH="1">
                <a:off x="1096"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37" name="Oval 554"/>
              <p:cNvSpPr>
                <a:spLocks noChangeAspect="1" noChangeArrowheads="1"/>
              </p:cNvSpPr>
              <p:nvPr/>
            </p:nvSpPr>
            <p:spPr bwMode="auto">
              <a:xfrm flipH="1" flipV="1">
                <a:off x="105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638" name="Line 555"/>
              <p:cNvSpPr>
                <a:spLocks noChangeAspect="1" noChangeShapeType="1"/>
              </p:cNvSpPr>
              <p:nvPr/>
            </p:nvSpPr>
            <p:spPr bwMode="auto">
              <a:xfrm>
                <a:off x="121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39" name="Line 556"/>
              <p:cNvSpPr>
                <a:spLocks noChangeAspect="1" noChangeShapeType="1"/>
              </p:cNvSpPr>
              <p:nvPr/>
            </p:nvSpPr>
            <p:spPr bwMode="auto">
              <a:xfrm flipH="1" flipV="1">
                <a:off x="1183"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40" name="Line 557"/>
              <p:cNvSpPr>
                <a:spLocks noChangeAspect="1" noChangeShapeType="1"/>
              </p:cNvSpPr>
              <p:nvPr/>
            </p:nvSpPr>
            <p:spPr bwMode="auto">
              <a:xfrm flipV="1">
                <a:off x="1182" y="1377"/>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41" name="Oval 558"/>
              <p:cNvSpPr>
                <a:spLocks noChangeAspect="1" noChangeArrowheads="1"/>
              </p:cNvSpPr>
              <p:nvPr/>
            </p:nvSpPr>
            <p:spPr bwMode="auto">
              <a:xfrm>
                <a:off x="1173" y="1324"/>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642" name="Line 559"/>
              <p:cNvSpPr>
                <a:spLocks noChangeAspect="1" noChangeShapeType="1"/>
              </p:cNvSpPr>
              <p:nvPr/>
            </p:nvSpPr>
            <p:spPr bwMode="auto">
              <a:xfrm flipH="1" flipV="1">
                <a:off x="1188"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43" name="Line 560"/>
              <p:cNvSpPr>
                <a:spLocks noChangeAspect="1" noChangeShapeType="1"/>
              </p:cNvSpPr>
              <p:nvPr/>
            </p:nvSpPr>
            <p:spPr bwMode="auto">
              <a:xfrm>
                <a:off x="1210" y="1405"/>
                <a:ext cx="7"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44" name="Line 561"/>
              <p:cNvSpPr>
                <a:spLocks noChangeAspect="1" noChangeShapeType="1"/>
              </p:cNvSpPr>
              <p:nvPr/>
            </p:nvSpPr>
            <p:spPr bwMode="auto">
              <a:xfrm flipH="1">
                <a:off x="1209"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45" name="Oval 562"/>
              <p:cNvSpPr>
                <a:spLocks noChangeAspect="1" noChangeArrowheads="1"/>
              </p:cNvSpPr>
              <p:nvPr/>
            </p:nvSpPr>
            <p:spPr bwMode="auto">
              <a:xfrm flipH="1" flipV="1">
                <a:off x="1173" y="1425"/>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646" name="Line 563"/>
              <p:cNvSpPr>
                <a:spLocks noChangeAspect="1" noChangeShapeType="1"/>
              </p:cNvSpPr>
              <p:nvPr/>
            </p:nvSpPr>
            <p:spPr bwMode="auto">
              <a:xfrm>
                <a:off x="1326"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47" name="Line 564"/>
              <p:cNvSpPr>
                <a:spLocks noChangeAspect="1" noChangeShapeType="1"/>
              </p:cNvSpPr>
              <p:nvPr/>
            </p:nvSpPr>
            <p:spPr bwMode="auto">
              <a:xfrm flipH="1" flipV="1">
                <a:off x="1298"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48" name="Line 565"/>
              <p:cNvSpPr>
                <a:spLocks noChangeAspect="1" noChangeShapeType="1"/>
              </p:cNvSpPr>
              <p:nvPr/>
            </p:nvSpPr>
            <p:spPr bwMode="auto">
              <a:xfrm flipV="1">
                <a:off x="1297"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49" name="Oval 566"/>
              <p:cNvSpPr>
                <a:spLocks noChangeAspect="1" noChangeArrowheads="1"/>
              </p:cNvSpPr>
              <p:nvPr/>
            </p:nvSpPr>
            <p:spPr bwMode="auto">
              <a:xfrm>
                <a:off x="1286" y="1324"/>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650" name="Line 567"/>
              <p:cNvSpPr>
                <a:spLocks noChangeAspect="1" noChangeShapeType="1"/>
              </p:cNvSpPr>
              <p:nvPr/>
            </p:nvSpPr>
            <p:spPr bwMode="auto">
              <a:xfrm flipH="1" flipV="1">
                <a:off x="1302"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51" name="Line 568"/>
              <p:cNvSpPr>
                <a:spLocks noChangeAspect="1" noChangeShapeType="1"/>
              </p:cNvSpPr>
              <p:nvPr/>
            </p:nvSpPr>
            <p:spPr bwMode="auto">
              <a:xfrm>
                <a:off x="1325"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52" name="Line 569"/>
              <p:cNvSpPr>
                <a:spLocks noChangeAspect="1" noChangeShapeType="1"/>
              </p:cNvSpPr>
              <p:nvPr/>
            </p:nvSpPr>
            <p:spPr bwMode="auto">
              <a:xfrm flipH="1">
                <a:off x="1323"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53" name="Oval 570"/>
              <p:cNvSpPr>
                <a:spLocks noChangeAspect="1" noChangeArrowheads="1"/>
              </p:cNvSpPr>
              <p:nvPr/>
            </p:nvSpPr>
            <p:spPr bwMode="auto">
              <a:xfrm flipH="1" flipV="1">
                <a:off x="1286" y="1425"/>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654" name="Line 571"/>
              <p:cNvSpPr>
                <a:spLocks noChangeAspect="1" noChangeShapeType="1"/>
              </p:cNvSpPr>
              <p:nvPr/>
            </p:nvSpPr>
            <p:spPr bwMode="auto">
              <a:xfrm>
                <a:off x="126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55" name="Line 572"/>
              <p:cNvSpPr>
                <a:spLocks noChangeAspect="1" noChangeShapeType="1"/>
              </p:cNvSpPr>
              <p:nvPr/>
            </p:nvSpPr>
            <p:spPr bwMode="auto">
              <a:xfrm flipH="1" flipV="1">
                <a:off x="124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56" name="Line 573"/>
              <p:cNvSpPr>
                <a:spLocks noChangeAspect="1" noChangeShapeType="1"/>
              </p:cNvSpPr>
              <p:nvPr/>
            </p:nvSpPr>
            <p:spPr bwMode="auto">
              <a:xfrm flipV="1">
                <a:off x="123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57" name="Oval 574"/>
              <p:cNvSpPr>
                <a:spLocks noChangeAspect="1" noChangeArrowheads="1"/>
              </p:cNvSpPr>
              <p:nvPr/>
            </p:nvSpPr>
            <p:spPr bwMode="auto">
              <a:xfrm>
                <a:off x="122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658" name="Line 575"/>
              <p:cNvSpPr>
                <a:spLocks noChangeAspect="1" noChangeShapeType="1"/>
              </p:cNvSpPr>
              <p:nvPr/>
            </p:nvSpPr>
            <p:spPr bwMode="auto">
              <a:xfrm flipH="1" flipV="1">
                <a:off x="1245"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59" name="Line 576"/>
              <p:cNvSpPr>
                <a:spLocks noChangeAspect="1" noChangeShapeType="1"/>
              </p:cNvSpPr>
              <p:nvPr/>
            </p:nvSpPr>
            <p:spPr bwMode="auto">
              <a:xfrm>
                <a:off x="1267"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60" name="Line 577"/>
              <p:cNvSpPr>
                <a:spLocks noChangeAspect="1" noChangeShapeType="1"/>
              </p:cNvSpPr>
              <p:nvPr/>
            </p:nvSpPr>
            <p:spPr bwMode="auto">
              <a:xfrm flipH="1">
                <a:off x="126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61" name="Oval 578"/>
              <p:cNvSpPr>
                <a:spLocks noChangeAspect="1" noChangeArrowheads="1"/>
              </p:cNvSpPr>
              <p:nvPr/>
            </p:nvSpPr>
            <p:spPr bwMode="auto">
              <a:xfrm flipH="1" flipV="1">
                <a:off x="122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662" name="Line 579"/>
              <p:cNvSpPr>
                <a:spLocks noChangeAspect="1" noChangeShapeType="1"/>
              </p:cNvSpPr>
              <p:nvPr/>
            </p:nvSpPr>
            <p:spPr bwMode="auto">
              <a:xfrm>
                <a:off x="1382"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63" name="Line 580"/>
              <p:cNvSpPr>
                <a:spLocks noChangeAspect="1" noChangeShapeType="1"/>
              </p:cNvSpPr>
              <p:nvPr/>
            </p:nvSpPr>
            <p:spPr bwMode="auto">
              <a:xfrm flipH="1" flipV="1">
                <a:off x="1354"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64" name="Line 581"/>
              <p:cNvSpPr>
                <a:spLocks noChangeAspect="1" noChangeShapeType="1"/>
              </p:cNvSpPr>
              <p:nvPr/>
            </p:nvSpPr>
            <p:spPr bwMode="auto">
              <a:xfrm flipV="1">
                <a:off x="1353" y="1377"/>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65" name="Oval 582"/>
              <p:cNvSpPr>
                <a:spLocks noChangeAspect="1" noChangeArrowheads="1"/>
              </p:cNvSpPr>
              <p:nvPr/>
            </p:nvSpPr>
            <p:spPr bwMode="auto">
              <a:xfrm>
                <a:off x="1343"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666" name="Line 583"/>
              <p:cNvSpPr>
                <a:spLocks noChangeAspect="1" noChangeShapeType="1"/>
              </p:cNvSpPr>
              <p:nvPr/>
            </p:nvSpPr>
            <p:spPr bwMode="auto">
              <a:xfrm flipH="1" flipV="1">
                <a:off x="1359"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67" name="Line 584"/>
              <p:cNvSpPr>
                <a:spLocks noChangeAspect="1" noChangeShapeType="1"/>
              </p:cNvSpPr>
              <p:nvPr/>
            </p:nvSpPr>
            <p:spPr bwMode="auto">
              <a:xfrm>
                <a:off x="1381"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68" name="Line 585"/>
              <p:cNvSpPr>
                <a:spLocks noChangeAspect="1" noChangeShapeType="1"/>
              </p:cNvSpPr>
              <p:nvPr/>
            </p:nvSpPr>
            <p:spPr bwMode="auto">
              <a:xfrm flipH="1">
                <a:off x="1380"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69" name="Oval 586"/>
              <p:cNvSpPr>
                <a:spLocks noChangeAspect="1" noChangeArrowheads="1"/>
              </p:cNvSpPr>
              <p:nvPr/>
            </p:nvSpPr>
            <p:spPr bwMode="auto">
              <a:xfrm flipH="1" flipV="1">
                <a:off x="1343"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670" name="Line 587"/>
              <p:cNvSpPr>
                <a:spLocks noChangeAspect="1" noChangeShapeType="1"/>
              </p:cNvSpPr>
              <p:nvPr/>
            </p:nvSpPr>
            <p:spPr bwMode="auto">
              <a:xfrm>
                <a:off x="1439"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71" name="Line 588"/>
              <p:cNvSpPr>
                <a:spLocks noChangeAspect="1" noChangeShapeType="1"/>
              </p:cNvSpPr>
              <p:nvPr/>
            </p:nvSpPr>
            <p:spPr bwMode="auto">
              <a:xfrm flipH="1" flipV="1">
                <a:off x="1411"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72" name="Line 589"/>
              <p:cNvSpPr>
                <a:spLocks noChangeAspect="1" noChangeShapeType="1"/>
              </p:cNvSpPr>
              <p:nvPr/>
            </p:nvSpPr>
            <p:spPr bwMode="auto">
              <a:xfrm flipV="1">
                <a:off x="1410"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73" name="Oval 590"/>
              <p:cNvSpPr>
                <a:spLocks noChangeAspect="1" noChangeArrowheads="1"/>
              </p:cNvSpPr>
              <p:nvPr/>
            </p:nvSpPr>
            <p:spPr bwMode="auto">
              <a:xfrm>
                <a:off x="139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674" name="Line 591"/>
              <p:cNvSpPr>
                <a:spLocks noChangeAspect="1" noChangeShapeType="1"/>
              </p:cNvSpPr>
              <p:nvPr/>
            </p:nvSpPr>
            <p:spPr bwMode="auto">
              <a:xfrm flipH="1" flipV="1">
                <a:off x="1416"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75" name="Line 592"/>
              <p:cNvSpPr>
                <a:spLocks noChangeAspect="1" noChangeShapeType="1"/>
              </p:cNvSpPr>
              <p:nvPr/>
            </p:nvSpPr>
            <p:spPr bwMode="auto">
              <a:xfrm>
                <a:off x="1438"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76" name="Line 593"/>
              <p:cNvSpPr>
                <a:spLocks noChangeAspect="1" noChangeShapeType="1"/>
              </p:cNvSpPr>
              <p:nvPr/>
            </p:nvSpPr>
            <p:spPr bwMode="auto">
              <a:xfrm flipH="1">
                <a:off x="1436"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77" name="Oval 594"/>
              <p:cNvSpPr>
                <a:spLocks noChangeAspect="1" noChangeArrowheads="1"/>
              </p:cNvSpPr>
              <p:nvPr/>
            </p:nvSpPr>
            <p:spPr bwMode="auto">
              <a:xfrm flipH="1" flipV="1">
                <a:off x="139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678" name="Line 595"/>
              <p:cNvSpPr>
                <a:spLocks noChangeAspect="1" noChangeShapeType="1"/>
              </p:cNvSpPr>
              <p:nvPr/>
            </p:nvSpPr>
            <p:spPr bwMode="auto">
              <a:xfrm>
                <a:off x="1496"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79" name="Line 596"/>
              <p:cNvSpPr>
                <a:spLocks noChangeAspect="1" noChangeShapeType="1"/>
              </p:cNvSpPr>
              <p:nvPr/>
            </p:nvSpPr>
            <p:spPr bwMode="auto">
              <a:xfrm flipH="1" flipV="1">
                <a:off x="1468"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80" name="Line 597"/>
              <p:cNvSpPr>
                <a:spLocks noChangeAspect="1" noChangeShapeType="1"/>
              </p:cNvSpPr>
              <p:nvPr/>
            </p:nvSpPr>
            <p:spPr bwMode="auto">
              <a:xfrm flipV="1">
                <a:off x="1468" y="1377"/>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81" name="Oval 598"/>
              <p:cNvSpPr>
                <a:spLocks noChangeAspect="1" noChangeArrowheads="1"/>
              </p:cNvSpPr>
              <p:nvPr/>
            </p:nvSpPr>
            <p:spPr bwMode="auto">
              <a:xfrm>
                <a:off x="1457"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682" name="Line 599"/>
              <p:cNvSpPr>
                <a:spLocks noChangeAspect="1" noChangeShapeType="1"/>
              </p:cNvSpPr>
              <p:nvPr/>
            </p:nvSpPr>
            <p:spPr bwMode="auto">
              <a:xfrm flipH="1" flipV="1">
                <a:off x="1473"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83" name="Line 600"/>
              <p:cNvSpPr>
                <a:spLocks noChangeAspect="1" noChangeShapeType="1"/>
              </p:cNvSpPr>
              <p:nvPr/>
            </p:nvSpPr>
            <p:spPr bwMode="auto">
              <a:xfrm>
                <a:off x="1496"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84" name="Line 601"/>
              <p:cNvSpPr>
                <a:spLocks noChangeAspect="1" noChangeShapeType="1"/>
              </p:cNvSpPr>
              <p:nvPr/>
            </p:nvSpPr>
            <p:spPr bwMode="auto">
              <a:xfrm flipH="1">
                <a:off x="1494"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85" name="Oval 602"/>
              <p:cNvSpPr>
                <a:spLocks noChangeAspect="1" noChangeArrowheads="1"/>
              </p:cNvSpPr>
              <p:nvPr/>
            </p:nvSpPr>
            <p:spPr bwMode="auto">
              <a:xfrm flipH="1" flipV="1">
                <a:off x="1457"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686" name="Line 603"/>
              <p:cNvSpPr>
                <a:spLocks noChangeAspect="1" noChangeShapeType="1"/>
              </p:cNvSpPr>
              <p:nvPr/>
            </p:nvSpPr>
            <p:spPr bwMode="auto">
              <a:xfrm>
                <a:off x="155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87" name="Line 604"/>
              <p:cNvSpPr>
                <a:spLocks noChangeAspect="1" noChangeShapeType="1"/>
              </p:cNvSpPr>
              <p:nvPr/>
            </p:nvSpPr>
            <p:spPr bwMode="auto">
              <a:xfrm flipH="1" flipV="1">
                <a:off x="1524"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88" name="Line 605"/>
              <p:cNvSpPr>
                <a:spLocks noChangeAspect="1" noChangeShapeType="1"/>
              </p:cNvSpPr>
              <p:nvPr/>
            </p:nvSpPr>
            <p:spPr bwMode="auto">
              <a:xfrm flipV="1">
                <a:off x="1524" y="1377"/>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89" name="Oval 606"/>
              <p:cNvSpPr>
                <a:spLocks noChangeAspect="1" noChangeArrowheads="1"/>
              </p:cNvSpPr>
              <p:nvPr/>
            </p:nvSpPr>
            <p:spPr bwMode="auto">
              <a:xfrm>
                <a:off x="1513"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690" name="Line 607"/>
              <p:cNvSpPr>
                <a:spLocks noChangeAspect="1" noChangeShapeType="1"/>
              </p:cNvSpPr>
              <p:nvPr/>
            </p:nvSpPr>
            <p:spPr bwMode="auto">
              <a:xfrm flipH="1" flipV="1">
                <a:off x="1529"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91" name="Line 608"/>
              <p:cNvSpPr>
                <a:spLocks noChangeAspect="1" noChangeShapeType="1"/>
              </p:cNvSpPr>
              <p:nvPr/>
            </p:nvSpPr>
            <p:spPr bwMode="auto">
              <a:xfrm>
                <a:off x="1551"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92" name="Line 609"/>
              <p:cNvSpPr>
                <a:spLocks noChangeAspect="1" noChangeShapeType="1"/>
              </p:cNvSpPr>
              <p:nvPr/>
            </p:nvSpPr>
            <p:spPr bwMode="auto">
              <a:xfrm flipH="1">
                <a:off x="1550"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93" name="Oval 610"/>
              <p:cNvSpPr>
                <a:spLocks noChangeAspect="1" noChangeArrowheads="1"/>
              </p:cNvSpPr>
              <p:nvPr/>
            </p:nvSpPr>
            <p:spPr bwMode="auto">
              <a:xfrm flipH="1" flipV="1">
                <a:off x="1513"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694" name="Line 611"/>
              <p:cNvSpPr>
                <a:spLocks noChangeAspect="1" noChangeShapeType="1"/>
              </p:cNvSpPr>
              <p:nvPr/>
            </p:nvSpPr>
            <p:spPr bwMode="auto">
              <a:xfrm>
                <a:off x="160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95" name="Line 612"/>
              <p:cNvSpPr>
                <a:spLocks noChangeAspect="1" noChangeShapeType="1"/>
              </p:cNvSpPr>
              <p:nvPr/>
            </p:nvSpPr>
            <p:spPr bwMode="auto">
              <a:xfrm flipH="1" flipV="1">
                <a:off x="158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96" name="Line 613"/>
              <p:cNvSpPr>
                <a:spLocks noChangeAspect="1" noChangeShapeType="1"/>
              </p:cNvSpPr>
              <p:nvPr/>
            </p:nvSpPr>
            <p:spPr bwMode="auto">
              <a:xfrm flipV="1">
                <a:off x="157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97" name="Oval 614"/>
              <p:cNvSpPr>
                <a:spLocks noChangeAspect="1" noChangeArrowheads="1"/>
              </p:cNvSpPr>
              <p:nvPr/>
            </p:nvSpPr>
            <p:spPr bwMode="auto">
              <a:xfrm>
                <a:off x="156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698" name="Line 615"/>
              <p:cNvSpPr>
                <a:spLocks noChangeAspect="1" noChangeShapeType="1"/>
              </p:cNvSpPr>
              <p:nvPr/>
            </p:nvSpPr>
            <p:spPr bwMode="auto">
              <a:xfrm flipH="1" flipV="1">
                <a:off x="1586"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699" name="Line 616"/>
              <p:cNvSpPr>
                <a:spLocks noChangeAspect="1" noChangeShapeType="1"/>
              </p:cNvSpPr>
              <p:nvPr/>
            </p:nvSpPr>
            <p:spPr bwMode="auto">
              <a:xfrm>
                <a:off x="1607" y="1405"/>
                <a:ext cx="7"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00" name="Line 617"/>
              <p:cNvSpPr>
                <a:spLocks noChangeAspect="1" noChangeShapeType="1"/>
              </p:cNvSpPr>
              <p:nvPr/>
            </p:nvSpPr>
            <p:spPr bwMode="auto">
              <a:xfrm flipH="1">
                <a:off x="1606"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01" name="Oval 618"/>
              <p:cNvSpPr>
                <a:spLocks noChangeAspect="1" noChangeArrowheads="1"/>
              </p:cNvSpPr>
              <p:nvPr/>
            </p:nvSpPr>
            <p:spPr bwMode="auto">
              <a:xfrm flipH="1" flipV="1">
                <a:off x="156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702" name="Line 619"/>
              <p:cNvSpPr>
                <a:spLocks noChangeAspect="1" noChangeShapeType="1"/>
              </p:cNvSpPr>
              <p:nvPr/>
            </p:nvSpPr>
            <p:spPr bwMode="auto">
              <a:xfrm>
                <a:off x="1665"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03" name="Line 620"/>
              <p:cNvSpPr>
                <a:spLocks noChangeAspect="1" noChangeShapeType="1"/>
              </p:cNvSpPr>
              <p:nvPr/>
            </p:nvSpPr>
            <p:spPr bwMode="auto">
              <a:xfrm flipH="1" flipV="1">
                <a:off x="1637"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04" name="Line 621"/>
              <p:cNvSpPr>
                <a:spLocks noChangeAspect="1" noChangeShapeType="1"/>
              </p:cNvSpPr>
              <p:nvPr/>
            </p:nvSpPr>
            <p:spPr bwMode="auto">
              <a:xfrm flipV="1">
                <a:off x="1636"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05" name="Oval 622"/>
              <p:cNvSpPr>
                <a:spLocks noChangeAspect="1" noChangeArrowheads="1"/>
              </p:cNvSpPr>
              <p:nvPr/>
            </p:nvSpPr>
            <p:spPr bwMode="auto">
              <a:xfrm>
                <a:off x="1626"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706" name="Line 623"/>
              <p:cNvSpPr>
                <a:spLocks noChangeAspect="1" noChangeShapeType="1"/>
              </p:cNvSpPr>
              <p:nvPr/>
            </p:nvSpPr>
            <p:spPr bwMode="auto">
              <a:xfrm flipH="1" flipV="1">
                <a:off x="1642"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07" name="Line 624"/>
              <p:cNvSpPr>
                <a:spLocks noChangeAspect="1" noChangeShapeType="1"/>
              </p:cNvSpPr>
              <p:nvPr/>
            </p:nvSpPr>
            <p:spPr bwMode="auto">
              <a:xfrm>
                <a:off x="1664"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08" name="Line 625"/>
              <p:cNvSpPr>
                <a:spLocks noChangeAspect="1" noChangeShapeType="1"/>
              </p:cNvSpPr>
              <p:nvPr/>
            </p:nvSpPr>
            <p:spPr bwMode="auto">
              <a:xfrm flipH="1">
                <a:off x="1663" y="1416"/>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09" name="Oval 626"/>
              <p:cNvSpPr>
                <a:spLocks noChangeAspect="1" noChangeArrowheads="1"/>
              </p:cNvSpPr>
              <p:nvPr/>
            </p:nvSpPr>
            <p:spPr bwMode="auto">
              <a:xfrm flipH="1" flipV="1">
                <a:off x="1626"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710" name="Line 627"/>
              <p:cNvSpPr>
                <a:spLocks noChangeAspect="1" noChangeShapeType="1"/>
              </p:cNvSpPr>
              <p:nvPr/>
            </p:nvSpPr>
            <p:spPr bwMode="auto">
              <a:xfrm>
                <a:off x="190"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11" name="Line 628"/>
              <p:cNvSpPr>
                <a:spLocks noChangeAspect="1" noChangeShapeType="1"/>
              </p:cNvSpPr>
              <p:nvPr/>
            </p:nvSpPr>
            <p:spPr bwMode="auto">
              <a:xfrm flipH="1" flipV="1">
                <a:off x="162"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12" name="Line 629"/>
              <p:cNvSpPr>
                <a:spLocks noChangeAspect="1" noChangeShapeType="1"/>
              </p:cNvSpPr>
              <p:nvPr/>
            </p:nvSpPr>
            <p:spPr bwMode="auto">
              <a:xfrm flipV="1">
                <a:off x="162" y="1377"/>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13" name="Oval 630"/>
              <p:cNvSpPr>
                <a:spLocks noChangeAspect="1" noChangeArrowheads="1"/>
              </p:cNvSpPr>
              <p:nvPr/>
            </p:nvSpPr>
            <p:spPr bwMode="auto">
              <a:xfrm>
                <a:off x="151"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714" name="Line 631"/>
              <p:cNvSpPr>
                <a:spLocks noChangeAspect="1" noChangeShapeType="1"/>
              </p:cNvSpPr>
              <p:nvPr/>
            </p:nvSpPr>
            <p:spPr bwMode="auto">
              <a:xfrm flipH="1" flipV="1">
                <a:off x="167"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15" name="Line 632"/>
              <p:cNvSpPr>
                <a:spLocks noChangeAspect="1" noChangeShapeType="1"/>
              </p:cNvSpPr>
              <p:nvPr/>
            </p:nvSpPr>
            <p:spPr bwMode="auto">
              <a:xfrm>
                <a:off x="190"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16" name="Line 633"/>
              <p:cNvSpPr>
                <a:spLocks noChangeAspect="1" noChangeShapeType="1"/>
              </p:cNvSpPr>
              <p:nvPr/>
            </p:nvSpPr>
            <p:spPr bwMode="auto">
              <a:xfrm flipH="1">
                <a:off x="188"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17" name="Oval 634"/>
              <p:cNvSpPr>
                <a:spLocks noChangeAspect="1" noChangeArrowheads="1"/>
              </p:cNvSpPr>
              <p:nvPr/>
            </p:nvSpPr>
            <p:spPr bwMode="auto">
              <a:xfrm flipH="1" flipV="1">
                <a:off x="151"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718" name="Line 635"/>
              <p:cNvSpPr>
                <a:spLocks noChangeAspect="1" noChangeShapeType="1"/>
              </p:cNvSpPr>
              <p:nvPr/>
            </p:nvSpPr>
            <p:spPr bwMode="auto">
              <a:xfrm>
                <a:off x="246"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19" name="Line 636"/>
              <p:cNvSpPr>
                <a:spLocks noChangeAspect="1" noChangeShapeType="1"/>
              </p:cNvSpPr>
              <p:nvPr/>
            </p:nvSpPr>
            <p:spPr bwMode="auto">
              <a:xfrm flipH="1" flipV="1">
                <a:off x="219"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20" name="Line 637"/>
              <p:cNvSpPr>
                <a:spLocks noChangeAspect="1" noChangeShapeType="1"/>
              </p:cNvSpPr>
              <p:nvPr/>
            </p:nvSpPr>
            <p:spPr bwMode="auto">
              <a:xfrm flipV="1">
                <a:off x="218"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21" name="Oval 638"/>
              <p:cNvSpPr>
                <a:spLocks noChangeAspect="1" noChangeArrowheads="1"/>
              </p:cNvSpPr>
              <p:nvPr/>
            </p:nvSpPr>
            <p:spPr bwMode="auto">
              <a:xfrm>
                <a:off x="208"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722" name="Line 639"/>
              <p:cNvSpPr>
                <a:spLocks noChangeAspect="1" noChangeShapeType="1"/>
              </p:cNvSpPr>
              <p:nvPr/>
            </p:nvSpPr>
            <p:spPr bwMode="auto">
              <a:xfrm flipH="1" flipV="1">
                <a:off x="224"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23" name="Line 640"/>
              <p:cNvSpPr>
                <a:spLocks noChangeAspect="1" noChangeShapeType="1"/>
              </p:cNvSpPr>
              <p:nvPr/>
            </p:nvSpPr>
            <p:spPr bwMode="auto">
              <a:xfrm>
                <a:off x="246"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24" name="Line 641"/>
              <p:cNvSpPr>
                <a:spLocks noChangeAspect="1" noChangeShapeType="1"/>
              </p:cNvSpPr>
              <p:nvPr/>
            </p:nvSpPr>
            <p:spPr bwMode="auto">
              <a:xfrm flipH="1">
                <a:off x="24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25" name="Oval 642"/>
              <p:cNvSpPr>
                <a:spLocks noChangeAspect="1" noChangeArrowheads="1"/>
              </p:cNvSpPr>
              <p:nvPr/>
            </p:nvSpPr>
            <p:spPr bwMode="auto">
              <a:xfrm flipH="1" flipV="1">
                <a:off x="208"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726" name="Line 643"/>
              <p:cNvSpPr>
                <a:spLocks noChangeAspect="1" noChangeShapeType="1"/>
              </p:cNvSpPr>
              <p:nvPr/>
            </p:nvSpPr>
            <p:spPr bwMode="auto">
              <a:xfrm>
                <a:off x="360"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27" name="Line 644"/>
              <p:cNvSpPr>
                <a:spLocks noChangeAspect="1" noChangeShapeType="1"/>
              </p:cNvSpPr>
              <p:nvPr/>
            </p:nvSpPr>
            <p:spPr bwMode="auto">
              <a:xfrm flipH="1" flipV="1">
                <a:off x="332"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28" name="Line 645"/>
              <p:cNvSpPr>
                <a:spLocks noChangeAspect="1" noChangeShapeType="1"/>
              </p:cNvSpPr>
              <p:nvPr/>
            </p:nvSpPr>
            <p:spPr bwMode="auto">
              <a:xfrm flipV="1">
                <a:off x="331"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29" name="Oval 646"/>
              <p:cNvSpPr>
                <a:spLocks noChangeAspect="1" noChangeArrowheads="1"/>
              </p:cNvSpPr>
              <p:nvPr/>
            </p:nvSpPr>
            <p:spPr bwMode="auto">
              <a:xfrm>
                <a:off x="321"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730" name="Line 647"/>
              <p:cNvSpPr>
                <a:spLocks noChangeAspect="1" noChangeShapeType="1"/>
              </p:cNvSpPr>
              <p:nvPr/>
            </p:nvSpPr>
            <p:spPr bwMode="auto">
              <a:xfrm flipH="1" flipV="1">
                <a:off x="336"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31" name="Line 648"/>
              <p:cNvSpPr>
                <a:spLocks noChangeAspect="1" noChangeShapeType="1"/>
              </p:cNvSpPr>
              <p:nvPr/>
            </p:nvSpPr>
            <p:spPr bwMode="auto">
              <a:xfrm>
                <a:off x="359"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32" name="Line 649"/>
              <p:cNvSpPr>
                <a:spLocks noChangeAspect="1" noChangeShapeType="1"/>
              </p:cNvSpPr>
              <p:nvPr/>
            </p:nvSpPr>
            <p:spPr bwMode="auto">
              <a:xfrm flipH="1">
                <a:off x="357"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33" name="Oval 650"/>
              <p:cNvSpPr>
                <a:spLocks noChangeAspect="1" noChangeArrowheads="1"/>
              </p:cNvSpPr>
              <p:nvPr/>
            </p:nvSpPr>
            <p:spPr bwMode="auto">
              <a:xfrm flipH="1" flipV="1">
                <a:off x="321"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734" name="Line 651"/>
              <p:cNvSpPr>
                <a:spLocks noChangeAspect="1" noChangeShapeType="1"/>
              </p:cNvSpPr>
              <p:nvPr/>
            </p:nvSpPr>
            <p:spPr bwMode="auto">
              <a:xfrm>
                <a:off x="474"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35" name="Line 652"/>
              <p:cNvSpPr>
                <a:spLocks noChangeAspect="1" noChangeShapeType="1"/>
              </p:cNvSpPr>
              <p:nvPr/>
            </p:nvSpPr>
            <p:spPr bwMode="auto">
              <a:xfrm flipH="1" flipV="1">
                <a:off x="446"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36" name="Line 653"/>
              <p:cNvSpPr>
                <a:spLocks noChangeAspect="1" noChangeShapeType="1"/>
              </p:cNvSpPr>
              <p:nvPr/>
            </p:nvSpPr>
            <p:spPr bwMode="auto">
              <a:xfrm flipV="1">
                <a:off x="445"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37" name="Oval 654"/>
              <p:cNvSpPr>
                <a:spLocks noChangeAspect="1" noChangeArrowheads="1"/>
              </p:cNvSpPr>
              <p:nvPr/>
            </p:nvSpPr>
            <p:spPr bwMode="auto">
              <a:xfrm>
                <a:off x="435" y="1324"/>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738" name="Line 655"/>
              <p:cNvSpPr>
                <a:spLocks noChangeAspect="1" noChangeShapeType="1"/>
              </p:cNvSpPr>
              <p:nvPr/>
            </p:nvSpPr>
            <p:spPr bwMode="auto">
              <a:xfrm flipH="1" flipV="1">
                <a:off x="451"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39" name="Line 656"/>
              <p:cNvSpPr>
                <a:spLocks noChangeAspect="1" noChangeShapeType="1"/>
              </p:cNvSpPr>
              <p:nvPr/>
            </p:nvSpPr>
            <p:spPr bwMode="auto">
              <a:xfrm>
                <a:off x="473"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40" name="Line 657"/>
              <p:cNvSpPr>
                <a:spLocks noChangeAspect="1" noChangeShapeType="1"/>
              </p:cNvSpPr>
              <p:nvPr/>
            </p:nvSpPr>
            <p:spPr bwMode="auto">
              <a:xfrm flipH="1">
                <a:off x="471" y="1416"/>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41" name="Oval 658"/>
              <p:cNvSpPr>
                <a:spLocks noChangeAspect="1" noChangeArrowheads="1"/>
              </p:cNvSpPr>
              <p:nvPr/>
            </p:nvSpPr>
            <p:spPr bwMode="auto">
              <a:xfrm flipH="1" flipV="1">
                <a:off x="435" y="1425"/>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742" name="Line 659"/>
              <p:cNvSpPr>
                <a:spLocks noChangeAspect="1" noChangeShapeType="1"/>
              </p:cNvSpPr>
              <p:nvPr/>
            </p:nvSpPr>
            <p:spPr bwMode="auto">
              <a:xfrm>
                <a:off x="303"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43" name="Line 660"/>
              <p:cNvSpPr>
                <a:spLocks noChangeAspect="1" noChangeShapeType="1"/>
              </p:cNvSpPr>
              <p:nvPr/>
            </p:nvSpPr>
            <p:spPr bwMode="auto">
              <a:xfrm flipH="1" flipV="1">
                <a:off x="275"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44" name="Line 661"/>
              <p:cNvSpPr>
                <a:spLocks noChangeAspect="1" noChangeShapeType="1"/>
              </p:cNvSpPr>
              <p:nvPr/>
            </p:nvSpPr>
            <p:spPr bwMode="auto">
              <a:xfrm flipV="1">
                <a:off x="274"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45" name="Oval 662"/>
              <p:cNvSpPr>
                <a:spLocks noChangeAspect="1" noChangeArrowheads="1"/>
              </p:cNvSpPr>
              <p:nvPr/>
            </p:nvSpPr>
            <p:spPr bwMode="auto">
              <a:xfrm>
                <a:off x="264"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746" name="Line 663"/>
              <p:cNvSpPr>
                <a:spLocks noChangeAspect="1" noChangeShapeType="1"/>
              </p:cNvSpPr>
              <p:nvPr/>
            </p:nvSpPr>
            <p:spPr bwMode="auto">
              <a:xfrm flipH="1" flipV="1">
                <a:off x="281"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47" name="Line 664"/>
              <p:cNvSpPr>
                <a:spLocks noChangeAspect="1" noChangeShapeType="1"/>
              </p:cNvSpPr>
              <p:nvPr/>
            </p:nvSpPr>
            <p:spPr bwMode="auto">
              <a:xfrm>
                <a:off x="302" y="1405"/>
                <a:ext cx="7"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48" name="Line 665"/>
              <p:cNvSpPr>
                <a:spLocks noChangeAspect="1" noChangeShapeType="1"/>
              </p:cNvSpPr>
              <p:nvPr/>
            </p:nvSpPr>
            <p:spPr bwMode="auto">
              <a:xfrm flipH="1">
                <a:off x="301"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49" name="Oval 666"/>
              <p:cNvSpPr>
                <a:spLocks noChangeAspect="1" noChangeArrowheads="1"/>
              </p:cNvSpPr>
              <p:nvPr/>
            </p:nvSpPr>
            <p:spPr bwMode="auto">
              <a:xfrm flipH="1" flipV="1">
                <a:off x="264"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750" name="Line 667"/>
              <p:cNvSpPr>
                <a:spLocks noChangeAspect="1" noChangeShapeType="1"/>
              </p:cNvSpPr>
              <p:nvPr/>
            </p:nvSpPr>
            <p:spPr bwMode="auto">
              <a:xfrm>
                <a:off x="417"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51" name="Line 668"/>
              <p:cNvSpPr>
                <a:spLocks noChangeAspect="1" noChangeShapeType="1"/>
              </p:cNvSpPr>
              <p:nvPr/>
            </p:nvSpPr>
            <p:spPr bwMode="auto">
              <a:xfrm flipH="1" flipV="1">
                <a:off x="39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52" name="Line 669"/>
              <p:cNvSpPr>
                <a:spLocks noChangeAspect="1" noChangeShapeType="1"/>
              </p:cNvSpPr>
              <p:nvPr/>
            </p:nvSpPr>
            <p:spPr bwMode="auto">
              <a:xfrm flipV="1">
                <a:off x="38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53" name="Oval 670"/>
              <p:cNvSpPr>
                <a:spLocks noChangeAspect="1" noChangeArrowheads="1"/>
              </p:cNvSpPr>
              <p:nvPr/>
            </p:nvSpPr>
            <p:spPr bwMode="auto">
              <a:xfrm>
                <a:off x="378" y="1324"/>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754" name="Line 671"/>
              <p:cNvSpPr>
                <a:spLocks noChangeAspect="1" noChangeShapeType="1"/>
              </p:cNvSpPr>
              <p:nvPr/>
            </p:nvSpPr>
            <p:spPr bwMode="auto">
              <a:xfrm flipH="1" flipV="1">
                <a:off x="394"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55" name="Line 672"/>
              <p:cNvSpPr>
                <a:spLocks noChangeAspect="1" noChangeShapeType="1"/>
              </p:cNvSpPr>
              <p:nvPr/>
            </p:nvSpPr>
            <p:spPr bwMode="auto">
              <a:xfrm>
                <a:off x="417"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56" name="Line 673"/>
              <p:cNvSpPr>
                <a:spLocks noChangeAspect="1" noChangeShapeType="1"/>
              </p:cNvSpPr>
              <p:nvPr/>
            </p:nvSpPr>
            <p:spPr bwMode="auto">
              <a:xfrm flipH="1">
                <a:off x="41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57" name="Oval 674"/>
              <p:cNvSpPr>
                <a:spLocks noChangeAspect="1" noChangeArrowheads="1"/>
              </p:cNvSpPr>
              <p:nvPr/>
            </p:nvSpPr>
            <p:spPr bwMode="auto">
              <a:xfrm flipH="1" flipV="1">
                <a:off x="378" y="1425"/>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758" name="Line 675"/>
              <p:cNvSpPr>
                <a:spLocks noChangeAspect="1" noChangeShapeType="1"/>
              </p:cNvSpPr>
              <p:nvPr/>
            </p:nvSpPr>
            <p:spPr bwMode="auto">
              <a:xfrm>
                <a:off x="53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59" name="Line 676"/>
              <p:cNvSpPr>
                <a:spLocks noChangeAspect="1" noChangeShapeType="1"/>
              </p:cNvSpPr>
              <p:nvPr/>
            </p:nvSpPr>
            <p:spPr bwMode="auto">
              <a:xfrm flipH="1" flipV="1">
                <a:off x="503"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60" name="Line 677"/>
              <p:cNvSpPr>
                <a:spLocks noChangeAspect="1" noChangeShapeType="1"/>
              </p:cNvSpPr>
              <p:nvPr/>
            </p:nvSpPr>
            <p:spPr bwMode="auto">
              <a:xfrm flipV="1">
                <a:off x="502"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61" name="Oval 678"/>
              <p:cNvSpPr>
                <a:spLocks noChangeAspect="1" noChangeArrowheads="1"/>
              </p:cNvSpPr>
              <p:nvPr/>
            </p:nvSpPr>
            <p:spPr bwMode="auto">
              <a:xfrm>
                <a:off x="491"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762" name="Line 679"/>
              <p:cNvSpPr>
                <a:spLocks noChangeAspect="1" noChangeShapeType="1"/>
              </p:cNvSpPr>
              <p:nvPr/>
            </p:nvSpPr>
            <p:spPr bwMode="auto">
              <a:xfrm flipH="1" flipV="1">
                <a:off x="507"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63" name="Line 680"/>
              <p:cNvSpPr>
                <a:spLocks noChangeAspect="1" noChangeShapeType="1"/>
              </p:cNvSpPr>
              <p:nvPr/>
            </p:nvSpPr>
            <p:spPr bwMode="auto">
              <a:xfrm>
                <a:off x="530"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64" name="Line 681"/>
              <p:cNvSpPr>
                <a:spLocks noChangeAspect="1" noChangeShapeType="1"/>
              </p:cNvSpPr>
              <p:nvPr/>
            </p:nvSpPr>
            <p:spPr bwMode="auto">
              <a:xfrm flipH="1">
                <a:off x="528"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65" name="Oval 682"/>
              <p:cNvSpPr>
                <a:spLocks noChangeAspect="1" noChangeArrowheads="1"/>
              </p:cNvSpPr>
              <p:nvPr/>
            </p:nvSpPr>
            <p:spPr bwMode="auto">
              <a:xfrm flipH="1" flipV="1">
                <a:off x="491"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766" name="Line 683"/>
              <p:cNvSpPr>
                <a:spLocks noChangeAspect="1" noChangeShapeType="1"/>
              </p:cNvSpPr>
              <p:nvPr/>
            </p:nvSpPr>
            <p:spPr bwMode="auto">
              <a:xfrm>
                <a:off x="644"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67" name="Line 684"/>
              <p:cNvSpPr>
                <a:spLocks noChangeAspect="1" noChangeShapeType="1"/>
              </p:cNvSpPr>
              <p:nvPr/>
            </p:nvSpPr>
            <p:spPr bwMode="auto">
              <a:xfrm flipH="1" flipV="1">
                <a:off x="616"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68" name="Line 685"/>
              <p:cNvSpPr>
                <a:spLocks noChangeAspect="1" noChangeShapeType="1"/>
              </p:cNvSpPr>
              <p:nvPr/>
            </p:nvSpPr>
            <p:spPr bwMode="auto">
              <a:xfrm flipV="1">
                <a:off x="615" y="1377"/>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69" name="Oval 686"/>
              <p:cNvSpPr>
                <a:spLocks noChangeAspect="1" noChangeArrowheads="1"/>
              </p:cNvSpPr>
              <p:nvPr/>
            </p:nvSpPr>
            <p:spPr bwMode="auto">
              <a:xfrm>
                <a:off x="606" y="1324"/>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770" name="Line 687"/>
              <p:cNvSpPr>
                <a:spLocks noChangeAspect="1" noChangeShapeType="1"/>
              </p:cNvSpPr>
              <p:nvPr/>
            </p:nvSpPr>
            <p:spPr bwMode="auto">
              <a:xfrm flipH="1" flipV="1">
                <a:off x="622"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71" name="Line 688"/>
              <p:cNvSpPr>
                <a:spLocks noChangeAspect="1" noChangeShapeType="1"/>
              </p:cNvSpPr>
              <p:nvPr/>
            </p:nvSpPr>
            <p:spPr bwMode="auto">
              <a:xfrm>
                <a:off x="643" y="1405"/>
                <a:ext cx="7"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72" name="Line 689"/>
              <p:cNvSpPr>
                <a:spLocks noChangeAspect="1" noChangeShapeType="1"/>
              </p:cNvSpPr>
              <p:nvPr/>
            </p:nvSpPr>
            <p:spPr bwMode="auto">
              <a:xfrm flipH="1">
                <a:off x="642" y="1416"/>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73" name="Oval 690"/>
              <p:cNvSpPr>
                <a:spLocks noChangeAspect="1" noChangeArrowheads="1"/>
              </p:cNvSpPr>
              <p:nvPr/>
            </p:nvSpPr>
            <p:spPr bwMode="auto">
              <a:xfrm flipH="1" flipV="1">
                <a:off x="606" y="1425"/>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774" name="Line 691"/>
              <p:cNvSpPr>
                <a:spLocks noChangeAspect="1" noChangeShapeType="1"/>
              </p:cNvSpPr>
              <p:nvPr/>
            </p:nvSpPr>
            <p:spPr bwMode="auto">
              <a:xfrm>
                <a:off x="58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75" name="Line 692"/>
              <p:cNvSpPr>
                <a:spLocks noChangeAspect="1" noChangeShapeType="1"/>
              </p:cNvSpPr>
              <p:nvPr/>
            </p:nvSpPr>
            <p:spPr bwMode="auto">
              <a:xfrm flipH="1" flipV="1">
                <a:off x="560" y="1388"/>
                <a:ext cx="7"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76" name="Line 693"/>
              <p:cNvSpPr>
                <a:spLocks noChangeAspect="1" noChangeShapeType="1"/>
              </p:cNvSpPr>
              <p:nvPr/>
            </p:nvSpPr>
            <p:spPr bwMode="auto">
              <a:xfrm flipV="1">
                <a:off x="55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77" name="Oval 694"/>
              <p:cNvSpPr>
                <a:spLocks noChangeAspect="1" noChangeArrowheads="1"/>
              </p:cNvSpPr>
              <p:nvPr/>
            </p:nvSpPr>
            <p:spPr bwMode="auto">
              <a:xfrm>
                <a:off x="548"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778" name="Line 695"/>
              <p:cNvSpPr>
                <a:spLocks noChangeAspect="1" noChangeShapeType="1"/>
              </p:cNvSpPr>
              <p:nvPr/>
            </p:nvSpPr>
            <p:spPr bwMode="auto">
              <a:xfrm flipH="1" flipV="1">
                <a:off x="564"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79" name="Line 696"/>
              <p:cNvSpPr>
                <a:spLocks noChangeAspect="1" noChangeShapeType="1"/>
              </p:cNvSpPr>
              <p:nvPr/>
            </p:nvSpPr>
            <p:spPr bwMode="auto">
              <a:xfrm>
                <a:off x="587"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80" name="Line 697"/>
              <p:cNvSpPr>
                <a:spLocks noChangeAspect="1" noChangeShapeType="1"/>
              </p:cNvSpPr>
              <p:nvPr/>
            </p:nvSpPr>
            <p:spPr bwMode="auto">
              <a:xfrm flipH="1">
                <a:off x="58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81" name="Oval 698"/>
              <p:cNvSpPr>
                <a:spLocks noChangeAspect="1" noChangeArrowheads="1"/>
              </p:cNvSpPr>
              <p:nvPr/>
            </p:nvSpPr>
            <p:spPr bwMode="auto">
              <a:xfrm flipH="1" flipV="1">
                <a:off x="548"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782" name="Line 699"/>
              <p:cNvSpPr>
                <a:spLocks noChangeAspect="1" noChangeShapeType="1"/>
              </p:cNvSpPr>
              <p:nvPr/>
            </p:nvSpPr>
            <p:spPr bwMode="auto">
              <a:xfrm>
                <a:off x="70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83" name="Line 700"/>
              <p:cNvSpPr>
                <a:spLocks noChangeAspect="1" noChangeShapeType="1"/>
              </p:cNvSpPr>
              <p:nvPr/>
            </p:nvSpPr>
            <p:spPr bwMode="auto">
              <a:xfrm flipH="1" flipV="1">
                <a:off x="673"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84" name="Line 701"/>
              <p:cNvSpPr>
                <a:spLocks noChangeAspect="1" noChangeShapeType="1"/>
              </p:cNvSpPr>
              <p:nvPr/>
            </p:nvSpPr>
            <p:spPr bwMode="auto">
              <a:xfrm flipV="1">
                <a:off x="672"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85" name="Oval 702"/>
              <p:cNvSpPr>
                <a:spLocks noChangeAspect="1" noChangeArrowheads="1"/>
              </p:cNvSpPr>
              <p:nvPr/>
            </p:nvSpPr>
            <p:spPr bwMode="auto">
              <a:xfrm>
                <a:off x="662"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786" name="Line 703"/>
              <p:cNvSpPr>
                <a:spLocks noChangeAspect="1" noChangeShapeType="1"/>
              </p:cNvSpPr>
              <p:nvPr/>
            </p:nvSpPr>
            <p:spPr bwMode="auto">
              <a:xfrm flipH="1" flipV="1">
                <a:off x="678"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87" name="Line 704"/>
              <p:cNvSpPr>
                <a:spLocks noChangeAspect="1" noChangeShapeType="1"/>
              </p:cNvSpPr>
              <p:nvPr/>
            </p:nvSpPr>
            <p:spPr bwMode="auto">
              <a:xfrm>
                <a:off x="700"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88" name="Line 705"/>
              <p:cNvSpPr>
                <a:spLocks noChangeAspect="1" noChangeShapeType="1"/>
              </p:cNvSpPr>
              <p:nvPr/>
            </p:nvSpPr>
            <p:spPr bwMode="auto">
              <a:xfrm flipH="1">
                <a:off x="699" y="1416"/>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89" name="Oval 706"/>
              <p:cNvSpPr>
                <a:spLocks noChangeAspect="1" noChangeArrowheads="1"/>
              </p:cNvSpPr>
              <p:nvPr/>
            </p:nvSpPr>
            <p:spPr bwMode="auto">
              <a:xfrm flipH="1" flipV="1">
                <a:off x="662"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790" name="Line 707"/>
              <p:cNvSpPr>
                <a:spLocks noChangeAspect="1" noChangeShapeType="1"/>
              </p:cNvSpPr>
              <p:nvPr/>
            </p:nvSpPr>
            <p:spPr bwMode="auto">
              <a:xfrm>
                <a:off x="75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91" name="Line 708"/>
              <p:cNvSpPr>
                <a:spLocks noChangeAspect="1" noChangeShapeType="1"/>
              </p:cNvSpPr>
              <p:nvPr/>
            </p:nvSpPr>
            <p:spPr bwMode="auto">
              <a:xfrm flipH="1" flipV="1">
                <a:off x="73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92" name="Line 709"/>
              <p:cNvSpPr>
                <a:spLocks noChangeAspect="1" noChangeShapeType="1"/>
              </p:cNvSpPr>
              <p:nvPr/>
            </p:nvSpPr>
            <p:spPr bwMode="auto">
              <a:xfrm flipV="1">
                <a:off x="72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93" name="Oval 710"/>
              <p:cNvSpPr>
                <a:spLocks noChangeAspect="1" noChangeArrowheads="1"/>
              </p:cNvSpPr>
              <p:nvPr/>
            </p:nvSpPr>
            <p:spPr bwMode="auto">
              <a:xfrm>
                <a:off x="71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794" name="Line 711"/>
              <p:cNvSpPr>
                <a:spLocks noChangeAspect="1" noChangeShapeType="1"/>
              </p:cNvSpPr>
              <p:nvPr/>
            </p:nvSpPr>
            <p:spPr bwMode="auto">
              <a:xfrm flipH="1" flipV="1">
                <a:off x="734"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95" name="Line 712"/>
              <p:cNvSpPr>
                <a:spLocks noChangeAspect="1" noChangeShapeType="1"/>
              </p:cNvSpPr>
              <p:nvPr/>
            </p:nvSpPr>
            <p:spPr bwMode="auto">
              <a:xfrm>
                <a:off x="757"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96" name="Line 713"/>
              <p:cNvSpPr>
                <a:spLocks noChangeAspect="1" noChangeShapeType="1"/>
              </p:cNvSpPr>
              <p:nvPr/>
            </p:nvSpPr>
            <p:spPr bwMode="auto">
              <a:xfrm flipH="1">
                <a:off x="75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97" name="Oval 714"/>
              <p:cNvSpPr>
                <a:spLocks noChangeAspect="1" noChangeArrowheads="1"/>
              </p:cNvSpPr>
              <p:nvPr/>
            </p:nvSpPr>
            <p:spPr bwMode="auto">
              <a:xfrm flipH="1" flipV="1">
                <a:off x="71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798" name="Line 715"/>
              <p:cNvSpPr>
                <a:spLocks noChangeAspect="1" noChangeShapeType="1"/>
              </p:cNvSpPr>
              <p:nvPr/>
            </p:nvSpPr>
            <p:spPr bwMode="auto">
              <a:xfrm>
                <a:off x="815"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799" name="Line 716"/>
              <p:cNvSpPr>
                <a:spLocks noChangeAspect="1" noChangeShapeType="1"/>
              </p:cNvSpPr>
              <p:nvPr/>
            </p:nvSpPr>
            <p:spPr bwMode="auto">
              <a:xfrm flipH="1" flipV="1">
                <a:off x="787"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800" name="Line 717"/>
              <p:cNvSpPr>
                <a:spLocks noChangeAspect="1" noChangeShapeType="1"/>
              </p:cNvSpPr>
              <p:nvPr/>
            </p:nvSpPr>
            <p:spPr bwMode="auto">
              <a:xfrm flipV="1">
                <a:off x="786" y="1377"/>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801" name="Oval 718"/>
              <p:cNvSpPr>
                <a:spLocks noChangeAspect="1" noChangeArrowheads="1"/>
              </p:cNvSpPr>
              <p:nvPr/>
            </p:nvSpPr>
            <p:spPr bwMode="auto">
              <a:xfrm>
                <a:off x="777" y="1324"/>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802" name="Line 719"/>
              <p:cNvSpPr>
                <a:spLocks noChangeAspect="1" noChangeShapeType="1"/>
              </p:cNvSpPr>
              <p:nvPr/>
            </p:nvSpPr>
            <p:spPr bwMode="auto">
              <a:xfrm flipH="1" flipV="1">
                <a:off x="792"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803" name="Line 720"/>
              <p:cNvSpPr>
                <a:spLocks noChangeAspect="1" noChangeShapeType="1"/>
              </p:cNvSpPr>
              <p:nvPr/>
            </p:nvSpPr>
            <p:spPr bwMode="auto">
              <a:xfrm>
                <a:off x="814"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804" name="Line 721"/>
              <p:cNvSpPr>
                <a:spLocks noChangeAspect="1" noChangeShapeType="1"/>
              </p:cNvSpPr>
              <p:nvPr/>
            </p:nvSpPr>
            <p:spPr bwMode="auto">
              <a:xfrm flipH="1">
                <a:off x="813"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805" name="Oval 722"/>
              <p:cNvSpPr>
                <a:spLocks noChangeAspect="1" noChangeArrowheads="1"/>
              </p:cNvSpPr>
              <p:nvPr/>
            </p:nvSpPr>
            <p:spPr bwMode="auto">
              <a:xfrm flipH="1" flipV="1">
                <a:off x="777" y="1425"/>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806" name="Line 723"/>
              <p:cNvSpPr>
                <a:spLocks noChangeAspect="1" noChangeShapeType="1"/>
              </p:cNvSpPr>
              <p:nvPr/>
            </p:nvSpPr>
            <p:spPr bwMode="auto">
              <a:xfrm>
                <a:off x="1782"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807" name="Line 724"/>
              <p:cNvSpPr>
                <a:spLocks noChangeAspect="1" noChangeShapeType="1"/>
              </p:cNvSpPr>
              <p:nvPr/>
            </p:nvSpPr>
            <p:spPr bwMode="auto">
              <a:xfrm flipH="1" flipV="1">
                <a:off x="1754"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808" name="Line 725"/>
              <p:cNvSpPr>
                <a:spLocks noChangeAspect="1" noChangeShapeType="1"/>
              </p:cNvSpPr>
              <p:nvPr/>
            </p:nvSpPr>
            <p:spPr bwMode="auto">
              <a:xfrm flipV="1">
                <a:off x="1753"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809" name="Oval 726"/>
              <p:cNvSpPr>
                <a:spLocks noChangeAspect="1" noChangeArrowheads="1"/>
              </p:cNvSpPr>
              <p:nvPr/>
            </p:nvSpPr>
            <p:spPr bwMode="auto">
              <a:xfrm>
                <a:off x="1742" y="1324"/>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810" name="Line 727"/>
              <p:cNvSpPr>
                <a:spLocks noChangeAspect="1" noChangeShapeType="1"/>
              </p:cNvSpPr>
              <p:nvPr/>
            </p:nvSpPr>
            <p:spPr bwMode="auto">
              <a:xfrm flipH="1" flipV="1">
                <a:off x="1758"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811" name="Line 728"/>
              <p:cNvSpPr>
                <a:spLocks noChangeAspect="1" noChangeShapeType="1"/>
              </p:cNvSpPr>
              <p:nvPr/>
            </p:nvSpPr>
            <p:spPr bwMode="auto">
              <a:xfrm>
                <a:off x="1781"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812" name="Line 729"/>
              <p:cNvSpPr>
                <a:spLocks noChangeAspect="1" noChangeShapeType="1"/>
              </p:cNvSpPr>
              <p:nvPr/>
            </p:nvSpPr>
            <p:spPr bwMode="auto">
              <a:xfrm flipH="1">
                <a:off x="1779"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813" name="Oval 730"/>
              <p:cNvSpPr>
                <a:spLocks noChangeAspect="1" noChangeArrowheads="1"/>
              </p:cNvSpPr>
              <p:nvPr/>
            </p:nvSpPr>
            <p:spPr bwMode="auto">
              <a:xfrm flipH="1" flipV="1">
                <a:off x="1742" y="1425"/>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814" name="Line 731"/>
              <p:cNvSpPr>
                <a:spLocks noChangeAspect="1" noChangeShapeType="1"/>
              </p:cNvSpPr>
              <p:nvPr/>
            </p:nvSpPr>
            <p:spPr bwMode="auto">
              <a:xfrm>
                <a:off x="1724"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815" name="Line 732"/>
              <p:cNvSpPr>
                <a:spLocks noChangeAspect="1" noChangeShapeType="1"/>
              </p:cNvSpPr>
              <p:nvPr/>
            </p:nvSpPr>
            <p:spPr bwMode="auto">
              <a:xfrm flipH="1" flipV="1">
                <a:off x="1696"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816" name="Line 733"/>
              <p:cNvSpPr>
                <a:spLocks noChangeAspect="1" noChangeShapeType="1"/>
              </p:cNvSpPr>
              <p:nvPr/>
            </p:nvSpPr>
            <p:spPr bwMode="auto">
              <a:xfrm flipV="1">
                <a:off x="1695"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817" name="Oval 734"/>
              <p:cNvSpPr>
                <a:spLocks noChangeAspect="1" noChangeArrowheads="1"/>
              </p:cNvSpPr>
              <p:nvPr/>
            </p:nvSpPr>
            <p:spPr bwMode="auto">
              <a:xfrm>
                <a:off x="1685"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818" name="Line 735"/>
              <p:cNvSpPr>
                <a:spLocks noChangeAspect="1" noChangeShapeType="1"/>
              </p:cNvSpPr>
              <p:nvPr/>
            </p:nvSpPr>
            <p:spPr bwMode="auto">
              <a:xfrm flipH="1" flipV="1">
                <a:off x="1701"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819" name="Line 736"/>
              <p:cNvSpPr>
                <a:spLocks noChangeAspect="1" noChangeShapeType="1"/>
              </p:cNvSpPr>
              <p:nvPr/>
            </p:nvSpPr>
            <p:spPr bwMode="auto">
              <a:xfrm>
                <a:off x="1723"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820" name="Line 737"/>
              <p:cNvSpPr>
                <a:spLocks noChangeAspect="1" noChangeShapeType="1"/>
              </p:cNvSpPr>
              <p:nvPr/>
            </p:nvSpPr>
            <p:spPr bwMode="auto">
              <a:xfrm flipH="1">
                <a:off x="1721"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821" name="Oval 738"/>
              <p:cNvSpPr>
                <a:spLocks noChangeAspect="1" noChangeArrowheads="1"/>
              </p:cNvSpPr>
              <p:nvPr/>
            </p:nvSpPr>
            <p:spPr bwMode="auto">
              <a:xfrm flipH="1" flipV="1">
                <a:off x="1685"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822" name="Line 739"/>
              <p:cNvSpPr>
                <a:spLocks noChangeAspect="1" noChangeShapeType="1"/>
              </p:cNvSpPr>
              <p:nvPr/>
            </p:nvSpPr>
            <p:spPr bwMode="auto">
              <a:xfrm>
                <a:off x="183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823" name="Line 740"/>
              <p:cNvSpPr>
                <a:spLocks noChangeAspect="1" noChangeShapeType="1"/>
              </p:cNvSpPr>
              <p:nvPr/>
            </p:nvSpPr>
            <p:spPr bwMode="auto">
              <a:xfrm flipH="1" flipV="1">
                <a:off x="181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824" name="Line 741"/>
              <p:cNvSpPr>
                <a:spLocks noChangeAspect="1" noChangeShapeType="1"/>
              </p:cNvSpPr>
              <p:nvPr/>
            </p:nvSpPr>
            <p:spPr bwMode="auto">
              <a:xfrm flipV="1">
                <a:off x="1809" y="1377"/>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825" name="Oval 742"/>
              <p:cNvSpPr>
                <a:spLocks noChangeAspect="1" noChangeArrowheads="1"/>
              </p:cNvSpPr>
              <p:nvPr/>
            </p:nvSpPr>
            <p:spPr bwMode="auto">
              <a:xfrm>
                <a:off x="179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826" name="Line 743"/>
              <p:cNvSpPr>
                <a:spLocks noChangeAspect="1" noChangeShapeType="1"/>
              </p:cNvSpPr>
              <p:nvPr/>
            </p:nvSpPr>
            <p:spPr bwMode="auto">
              <a:xfrm flipH="1" flipV="1">
                <a:off x="1815"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827" name="Line 744"/>
              <p:cNvSpPr>
                <a:spLocks noChangeAspect="1" noChangeShapeType="1"/>
              </p:cNvSpPr>
              <p:nvPr/>
            </p:nvSpPr>
            <p:spPr bwMode="auto">
              <a:xfrm>
                <a:off x="1837"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828" name="Line 745"/>
              <p:cNvSpPr>
                <a:spLocks noChangeAspect="1" noChangeShapeType="1"/>
              </p:cNvSpPr>
              <p:nvPr/>
            </p:nvSpPr>
            <p:spPr bwMode="auto">
              <a:xfrm flipH="1">
                <a:off x="1836"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829" name="Oval 746"/>
              <p:cNvSpPr>
                <a:spLocks noChangeAspect="1" noChangeArrowheads="1"/>
              </p:cNvSpPr>
              <p:nvPr/>
            </p:nvSpPr>
            <p:spPr bwMode="auto">
              <a:xfrm flipH="1" flipV="1">
                <a:off x="179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grpSp>
        <p:sp>
          <p:nvSpPr>
            <p:cNvPr id="272500" name="AutoShape 747"/>
            <p:cNvSpPr>
              <a:spLocks noChangeArrowheads="1"/>
            </p:cNvSpPr>
            <p:nvPr/>
          </p:nvSpPr>
          <p:spPr bwMode="auto">
            <a:xfrm>
              <a:off x="2002" y="3759"/>
              <a:ext cx="590" cy="79"/>
            </a:xfrm>
            <a:prstGeom prst="roundRect">
              <a:avLst>
                <a:gd name="adj" fmla="val 50000"/>
              </a:avLst>
            </a:prstGeom>
            <a:noFill/>
            <a:ln w="9525">
              <a:solidFill>
                <a:srgbClr val="008986"/>
              </a:solidFill>
              <a:round/>
              <a:headEnd/>
              <a:tailEnd/>
            </a:ln>
          </p:spPr>
          <p:txBody>
            <a:bodyPr wrap="none" anchor="ctr">
              <a:prstTxWarp prst="textNoShape">
                <a:avLst/>
              </a:prstTxWarp>
            </a:bodyPr>
            <a:lstStyle/>
            <a:p>
              <a:pPr algn="ctr"/>
              <a:r>
                <a:rPr lang="en-US" sz="800" b="1">
                  <a:solidFill>
                    <a:srgbClr val="008986"/>
                  </a:solidFill>
                  <a:ea typeface="Arial" charset="0"/>
                  <a:cs typeface="Arial" charset="0"/>
                </a:rPr>
                <a:t>receptor kinase</a:t>
              </a:r>
            </a:p>
          </p:txBody>
        </p:sp>
        <p:sp>
          <p:nvSpPr>
            <p:cNvPr id="272501" name="AutoShape 748"/>
            <p:cNvSpPr>
              <a:spLocks noChangeArrowheads="1"/>
            </p:cNvSpPr>
            <p:nvPr/>
          </p:nvSpPr>
          <p:spPr bwMode="auto">
            <a:xfrm>
              <a:off x="3071" y="4098"/>
              <a:ext cx="590" cy="79"/>
            </a:xfrm>
            <a:prstGeom prst="roundRect">
              <a:avLst>
                <a:gd name="adj" fmla="val 50000"/>
              </a:avLst>
            </a:prstGeom>
            <a:noFill/>
            <a:ln w="9525">
              <a:solidFill>
                <a:srgbClr val="6C2C00"/>
              </a:solidFill>
              <a:round/>
              <a:headEnd/>
              <a:tailEnd/>
            </a:ln>
          </p:spPr>
          <p:txBody>
            <a:bodyPr wrap="none" anchor="ctr">
              <a:prstTxWarp prst="textNoShape">
                <a:avLst/>
              </a:prstTxWarp>
            </a:bodyPr>
            <a:lstStyle/>
            <a:p>
              <a:pPr algn="ctr"/>
              <a:r>
                <a:rPr lang="en-US" sz="800" b="1">
                  <a:solidFill>
                    <a:srgbClr val="6C2C00"/>
                  </a:solidFill>
                  <a:ea typeface="Arial" charset="0"/>
                  <a:cs typeface="Arial" charset="0"/>
                </a:rPr>
                <a:t>donor kinase</a:t>
              </a:r>
            </a:p>
          </p:txBody>
        </p:sp>
        <p:grpSp>
          <p:nvGrpSpPr>
            <p:cNvPr id="30" name="Group 749"/>
            <p:cNvGrpSpPr>
              <a:grpSpLocks/>
            </p:cNvGrpSpPr>
            <p:nvPr/>
          </p:nvGrpSpPr>
          <p:grpSpPr bwMode="auto">
            <a:xfrm>
              <a:off x="2689" y="2533"/>
              <a:ext cx="733" cy="764"/>
              <a:chOff x="2661" y="529"/>
              <a:chExt cx="733" cy="764"/>
            </a:xfrm>
          </p:grpSpPr>
          <p:sp>
            <p:nvSpPr>
              <p:cNvPr id="272564" name="Freeform 750"/>
              <p:cNvSpPr>
                <a:spLocks noChangeAspect="1"/>
              </p:cNvSpPr>
              <p:nvPr/>
            </p:nvSpPr>
            <p:spPr bwMode="auto">
              <a:xfrm flipH="1">
                <a:off x="2778" y="529"/>
                <a:ext cx="566" cy="764"/>
              </a:xfrm>
              <a:custGeom>
                <a:avLst/>
                <a:gdLst>
                  <a:gd name="T0" fmla="*/ 0 w 2002"/>
                  <a:gd name="T1" fmla="*/ 5 h 2703"/>
                  <a:gd name="T2" fmla="*/ 1 w 2002"/>
                  <a:gd name="T3" fmla="*/ 2 h 2703"/>
                  <a:gd name="T4" fmla="*/ 4 w 2002"/>
                  <a:gd name="T5" fmla="*/ 0 h 2703"/>
                  <a:gd name="T6" fmla="*/ 5 w 2002"/>
                  <a:gd name="T7" fmla="*/ 1 h 2703"/>
                  <a:gd name="T8" fmla="*/ 7 w 2002"/>
                  <a:gd name="T9" fmla="*/ 0 h 2703"/>
                  <a:gd name="T10" fmla="*/ 7 w 2002"/>
                  <a:gd name="T11" fmla="*/ 1 h 2703"/>
                  <a:gd name="T12" fmla="*/ 9 w 2002"/>
                  <a:gd name="T13" fmla="*/ 0 h 2703"/>
                  <a:gd name="T14" fmla="*/ 10 w 2002"/>
                  <a:gd name="T15" fmla="*/ 1 h 2703"/>
                  <a:gd name="T16" fmla="*/ 10 w 2002"/>
                  <a:gd name="T17" fmla="*/ 3 h 2703"/>
                  <a:gd name="T18" fmla="*/ 13 w 2002"/>
                  <a:gd name="T19" fmla="*/ 4 h 2703"/>
                  <a:gd name="T20" fmla="*/ 10 w 2002"/>
                  <a:gd name="T21" fmla="*/ 5 h 2703"/>
                  <a:gd name="T22" fmla="*/ 10 w 2002"/>
                  <a:gd name="T23" fmla="*/ 8 h 2703"/>
                  <a:gd name="T24" fmla="*/ 8 w 2002"/>
                  <a:gd name="T25" fmla="*/ 8 h 2703"/>
                  <a:gd name="T26" fmla="*/ 8 w 2002"/>
                  <a:gd name="T27" fmla="*/ 9 h 2703"/>
                  <a:gd name="T28" fmla="*/ 7 w 2002"/>
                  <a:gd name="T29" fmla="*/ 9 h 2703"/>
                  <a:gd name="T30" fmla="*/ 6 w 2002"/>
                  <a:gd name="T31" fmla="*/ 10 h 2703"/>
                  <a:gd name="T32" fmla="*/ 5 w 2002"/>
                  <a:gd name="T33" fmla="*/ 10 h 2703"/>
                  <a:gd name="T34" fmla="*/ 5 w 2002"/>
                  <a:gd name="T35" fmla="*/ 10 h 2703"/>
                  <a:gd name="T36" fmla="*/ 6 w 2002"/>
                  <a:gd name="T37" fmla="*/ 10 h 2703"/>
                  <a:gd name="T38" fmla="*/ 9 w 2002"/>
                  <a:gd name="T39" fmla="*/ 13 h 2703"/>
                  <a:gd name="T40" fmla="*/ 10 w 2002"/>
                  <a:gd name="T41" fmla="*/ 12 h 2703"/>
                  <a:gd name="T42" fmla="*/ 10 w 2002"/>
                  <a:gd name="T43" fmla="*/ 14 h 2703"/>
                  <a:gd name="T44" fmla="*/ 10 w 2002"/>
                  <a:gd name="T45" fmla="*/ 17 h 2703"/>
                  <a:gd name="T46" fmla="*/ 8 w 2002"/>
                  <a:gd name="T47" fmla="*/ 16 h 2703"/>
                  <a:gd name="T48" fmla="*/ 4 w 2002"/>
                  <a:gd name="T49" fmla="*/ 13 h 2703"/>
                  <a:gd name="T50" fmla="*/ 4 w 2002"/>
                  <a:gd name="T51" fmla="*/ 11 h 2703"/>
                  <a:gd name="T52" fmla="*/ 3 w 2002"/>
                  <a:gd name="T53" fmla="*/ 10 h 2703"/>
                  <a:gd name="T54" fmla="*/ 1 w 2002"/>
                  <a:gd name="T55" fmla="*/ 9 h 2703"/>
                  <a:gd name="T56" fmla="*/ 2 w 2002"/>
                  <a:gd name="T57" fmla="*/ 7 h 2703"/>
                  <a:gd name="T58" fmla="*/ 5 w 2002"/>
                  <a:gd name="T59" fmla="*/ 6 h 2703"/>
                  <a:gd name="T60" fmla="*/ 7 w 2002"/>
                  <a:gd name="T61" fmla="*/ 8 h 2703"/>
                  <a:gd name="T62" fmla="*/ 7 w 2002"/>
                  <a:gd name="T63" fmla="*/ 8 h 2703"/>
                  <a:gd name="T64" fmla="*/ 7 w 2002"/>
                  <a:gd name="T65" fmla="*/ 8 h 2703"/>
                  <a:gd name="T66" fmla="*/ 7 w 2002"/>
                  <a:gd name="T67" fmla="*/ 7 h 2703"/>
                  <a:gd name="T68" fmla="*/ 7 w 2002"/>
                  <a:gd name="T69" fmla="*/ 2 h 2703"/>
                  <a:gd name="T70" fmla="*/ 7 w 2002"/>
                  <a:gd name="T71" fmla="*/ 1 h 2703"/>
                  <a:gd name="T72" fmla="*/ 6 w 2002"/>
                  <a:gd name="T73" fmla="*/ 2 h 2703"/>
                  <a:gd name="T74" fmla="*/ 6 w 2002"/>
                  <a:gd name="T75" fmla="*/ 3 h 2703"/>
                  <a:gd name="T76" fmla="*/ 3 w 2002"/>
                  <a:gd name="T77" fmla="*/ 6 h 2703"/>
                  <a:gd name="T78" fmla="*/ 0 w 2002"/>
                  <a:gd name="T79" fmla="*/ 5 h 270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02"/>
                  <a:gd name="T121" fmla="*/ 0 h 2703"/>
                  <a:gd name="T122" fmla="*/ 2002 w 2002"/>
                  <a:gd name="T123" fmla="*/ 2703 h 270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02" h="2703">
                    <a:moveTo>
                      <a:pt x="10" y="702"/>
                    </a:moveTo>
                    <a:cubicBezTo>
                      <a:pt x="0" y="550"/>
                      <a:pt x="121" y="464"/>
                      <a:pt x="242" y="313"/>
                    </a:cubicBezTo>
                    <a:cubicBezTo>
                      <a:pt x="363" y="162"/>
                      <a:pt x="484" y="81"/>
                      <a:pt x="586" y="65"/>
                    </a:cubicBezTo>
                    <a:cubicBezTo>
                      <a:pt x="688" y="49"/>
                      <a:pt x="778" y="40"/>
                      <a:pt x="844" y="106"/>
                    </a:cubicBezTo>
                    <a:cubicBezTo>
                      <a:pt x="910" y="172"/>
                      <a:pt x="942" y="66"/>
                      <a:pt x="1015" y="60"/>
                    </a:cubicBezTo>
                    <a:cubicBezTo>
                      <a:pt x="1088" y="54"/>
                      <a:pt x="1107" y="141"/>
                      <a:pt x="1142" y="91"/>
                    </a:cubicBezTo>
                    <a:cubicBezTo>
                      <a:pt x="1177" y="41"/>
                      <a:pt x="1223" y="0"/>
                      <a:pt x="1354" y="0"/>
                    </a:cubicBezTo>
                    <a:cubicBezTo>
                      <a:pt x="1485" y="0"/>
                      <a:pt x="1561" y="73"/>
                      <a:pt x="1576" y="177"/>
                    </a:cubicBezTo>
                    <a:cubicBezTo>
                      <a:pt x="1591" y="281"/>
                      <a:pt x="1591" y="419"/>
                      <a:pt x="1596" y="525"/>
                    </a:cubicBezTo>
                    <a:cubicBezTo>
                      <a:pt x="1601" y="631"/>
                      <a:pt x="2002" y="565"/>
                      <a:pt x="1996" y="646"/>
                    </a:cubicBezTo>
                    <a:cubicBezTo>
                      <a:pt x="1990" y="727"/>
                      <a:pt x="1606" y="652"/>
                      <a:pt x="1606" y="778"/>
                    </a:cubicBezTo>
                    <a:cubicBezTo>
                      <a:pt x="1606" y="904"/>
                      <a:pt x="1622" y="1126"/>
                      <a:pt x="1541" y="1197"/>
                    </a:cubicBezTo>
                    <a:cubicBezTo>
                      <a:pt x="1460" y="1268"/>
                      <a:pt x="1389" y="1263"/>
                      <a:pt x="1334" y="1258"/>
                    </a:cubicBezTo>
                    <a:cubicBezTo>
                      <a:pt x="1279" y="1253"/>
                      <a:pt x="1283" y="1338"/>
                      <a:pt x="1220" y="1360"/>
                    </a:cubicBezTo>
                    <a:cubicBezTo>
                      <a:pt x="1157" y="1382"/>
                      <a:pt x="1090" y="1364"/>
                      <a:pt x="1065" y="1408"/>
                    </a:cubicBezTo>
                    <a:cubicBezTo>
                      <a:pt x="1040" y="1452"/>
                      <a:pt x="1021" y="1469"/>
                      <a:pt x="951" y="1516"/>
                    </a:cubicBezTo>
                    <a:cubicBezTo>
                      <a:pt x="881" y="1563"/>
                      <a:pt x="748" y="1578"/>
                      <a:pt x="698" y="1588"/>
                    </a:cubicBezTo>
                    <a:cubicBezTo>
                      <a:pt x="648" y="1598"/>
                      <a:pt x="660" y="1648"/>
                      <a:pt x="714" y="1639"/>
                    </a:cubicBezTo>
                    <a:cubicBezTo>
                      <a:pt x="768" y="1630"/>
                      <a:pt x="867" y="1535"/>
                      <a:pt x="990" y="1627"/>
                    </a:cubicBezTo>
                    <a:cubicBezTo>
                      <a:pt x="1113" y="1719"/>
                      <a:pt x="1319" y="1926"/>
                      <a:pt x="1389" y="1990"/>
                    </a:cubicBezTo>
                    <a:cubicBezTo>
                      <a:pt x="1459" y="2054"/>
                      <a:pt x="1546" y="1889"/>
                      <a:pt x="1596" y="1940"/>
                    </a:cubicBezTo>
                    <a:cubicBezTo>
                      <a:pt x="1646" y="1991"/>
                      <a:pt x="1455" y="2061"/>
                      <a:pt x="1571" y="2172"/>
                    </a:cubicBezTo>
                    <a:cubicBezTo>
                      <a:pt x="1687" y="2283"/>
                      <a:pt x="1764" y="2471"/>
                      <a:pt x="1632" y="2587"/>
                    </a:cubicBezTo>
                    <a:cubicBezTo>
                      <a:pt x="1500" y="2703"/>
                      <a:pt x="1384" y="2652"/>
                      <a:pt x="1258" y="2571"/>
                    </a:cubicBezTo>
                    <a:cubicBezTo>
                      <a:pt x="1132" y="2490"/>
                      <a:pt x="753" y="2101"/>
                      <a:pt x="667" y="2000"/>
                    </a:cubicBezTo>
                    <a:cubicBezTo>
                      <a:pt x="581" y="1899"/>
                      <a:pt x="561" y="1839"/>
                      <a:pt x="596" y="1768"/>
                    </a:cubicBezTo>
                    <a:cubicBezTo>
                      <a:pt x="631" y="1697"/>
                      <a:pt x="575" y="1619"/>
                      <a:pt x="495" y="1629"/>
                    </a:cubicBezTo>
                    <a:cubicBezTo>
                      <a:pt x="415" y="1639"/>
                      <a:pt x="263" y="1632"/>
                      <a:pt x="192" y="1470"/>
                    </a:cubicBezTo>
                    <a:cubicBezTo>
                      <a:pt x="121" y="1308"/>
                      <a:pt x="162" y="1127"/>
                      <a:pt x="283" y="1056"/>
                    </a:cubicBezTo>
                    <a:cubicBezTo>
                      <a:pt x="404" y="985"/>
                      <a:pt x="705" y="919"/>
                      <a:pt x="843" y="929"/>
                    </a:cubicBezTo>
                    <a:cubicBezTo>
                      <a:pt x="981" y="939"/>
                      <a:pt x="1085" y="1083"/>
                      <a:pt x="1091" y="1197"/>
                    </a:cubicBezTo>
                    <a:cubicBezTo>
                      <a:pt x="1097" y="1311"/>
                      <a:pt x="1128" y="1268"/>
                      <a:pt x="1147" y="1258"/>
                    </a:cubicBezTo>
                    <a:cubicBezTo>
                      <a:pt x="1166" y="1248"/>
                      <a:pt x="1184" y="1232"/>
                      <a:pt x="1162" y="1207"/>
                    </a:cubicBezTo>
                    <a:cubicBezTo>
                      <a:pt x="1140" y="1182"/>
                      <a:pt x="1118" y="1190"/>
                      <a:pt x="1096" y="1076"/>
                    </a:cubicBezTo>
                    <a:cubicBezTo>
                      <a:pt x="1074" y="962"/>
                      <a:pt x="1078" y="367"/>
                      <a:pt x="1081" y="288"/>
                    </a:cubicBezTo>
                    <a:cubicBezTo>
                      <a:pt x="1084" y="209"/>
                      <a:pt x="1055" y="204"/>
                      <a:pt x="1030" y="207"/>
                    </a:cubicBezTo>
                    <a:cubicBezTo>
                      <a:pt x="1005" y="210"/>
                      <a:pt x="940" y="196"/>
                      <a:pt x="975" y="257"/>
                    </a:cubicBezTo>
                    <a:cubicBezTo>
                      <a:pt x="1010" y="318"/>
                      <a:pt x="1011" y="404"/>
                      <a:pt x="955" y="510"/>
                    </a:cubicBezTo>
                    <a:cubicBezTo>
                      <a:pt x="899" y="616"/>
                      <a:pt x="621" y="934"/>
                      <a:pt x="404" y="990"/>
                    </a:cubicBezTo>
                    <a:cubicBezTo>
                      <a:pt x="187" y="1046"/>
                      <a:pt x="20" y="854"/>
                      <a:pt x="10" y="702"/>
                    </a:cubicBezTo>
                    <a:close/>
                  </a:path>
                </a:pathLst>
              </a:custGeom>
              <a:gradFill rotWithShape="1">
                <a:gsLst>
                  <a:gs pos="0">
                    <a:srgbClr val="FFB547"/>
                  </a:gs>
                  <a:gs pos="100000">
                    <a:srgbClr val="FFB950"/>
                  </a:gs>
                </a:gsLst>
                <a:path path="rect">
                  <a:fillToRect l="50000" t="50000" r="50000" b="50000"/>
                </a:path>
              </a:gradFill>
              <a:ln w="3175">
                <a:solidFill>
                  <a:srgbClr val="6C2C00"/>
                </a:solidFill>
                <a:round/>
                <a:headEnd/>
                <a:tailEnd/>
              </a:ln>
            </p:spPr>
            <p:txBody>
              <a:bodyPr wrap="none" anchor="ctr">
                <a:prstTxWarp prst="textNoShape">
                  <a:avLst/>
                </a:prstTxWarp>
              </a:bodyPr>
              <a:lstStyle/>
              <a:p>
                <a:endParaRPr lang="en-US"/>
              </a:p>
            </p:txBody>
          </p:sp>
          <p:sp>
            <p:nvSpPr>
              <p:cNvPr id="272565" name="Oval 751"/>
              <p:cNvSpPr>
                <a:spLocks noChangeAspect="1" noChangeArrowheads="1"/>
              </p:cNvSpPr>
              <p:nvPr/>
            </p:nvSpPr>
            <p:spPr bwMode="auto">
              <a:xfrm flipH="1">
                <a:off x="2864" y="540"/>
                <a:ext cx="196" cy="335"/>
              </a:xfrm>
              <a:prstGeom prst="ellipse">
                <a:avLst/>
              </a:prstGeom>
              <a:gradFill rotWithShape="1">
                <a:gsLst>
                  <a:gs pos="0">
                    <a:srgbClr val="FFF4E3"/>
                  </a:gs>
                  <a:gs pos="100000">
                    <a:srgbClr val="FFEBC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566" name="Oval 752"/>
              <p:cNvSpPr>
                <a:spLocks noChangeAspect="1" noChangeArrowheads="1"/>
              </p:cNvSpPr>
              <p:nvPr/>
            </p:nvSpPr>
            <p:spPr bwMode="auto">
              <a:xfrm rot="1104180" flipH="1">
                <a:off x="2941" y="529"/>
                <a:ext cx="88" cy="36"/>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567" name="Oval 753"/>
              <p:cNvSpPr>
                <a:spLocks noChangeAspect="1" noChangeArrowheads="1"/>
              </p:cNvSpPr>
              <p:nvPr/>
            </p:nvSpPr>
            <p:spPr bwMode="auto">
              <a:xfrm rot="1391729" flipH="1">
                <a:off x="2901" y="854"/>
                <a:ext cx="60" cy="27"/>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568" name="Oval 754"/>
              <p:cNvSpPr>
                <a:spLocks noChangeAspect="1" noChangeArrowheads="1"/>
              </p:cNvSpPr>
              <p:nvPr/>
            </p:nvSpPr>
            <p:spPr bwMode="auto">
              <a:xfrm flipH="1">
                <a:off x="2783" y="698"/>
                <a:ext cx="93" cy="25"/>
              </a:xfrm>
              <a:prstGeom prst="ellipse">
                <a:avLst/>
              </a:prstGeom>
              <a:gradFill rotWithShape="1">
                <a:gsLst>
                  <a:gs pos="0">
                    <a:srgbClr val="FFF4E3"/>
                  </a:gs>
                  <a:gs pos="100000">
                    <a:srgbClr val="FFEBC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569" name="Oval 755"/>
              <p:cNvSpPr>
                <a:spLocks noChangeAspect="1" noChangeArrowheads="1"/>
              </p:cNvSpPr>
              <p:nvPr/>
            </p:nvSpPr>
            <p:spPr bwMode="auto">
              <a:xfrm rot="6466062" flipH="1">
                <a:off x="3054" y="737"/>
                <a:ext cx="172" cy="335"/>
              </a:xfrm>
              <a:prstGeom prst="ellipse">
                <a:avLst/>
              </a:prstGeom>
              <a:gradFill rotWithShape="1">
                <a:gsLst>
                  <a:gs pos="0">
                    <a:srgbClr val="FFF4E3"/>
                  </a:gs>
                  <a:gs pos="100000">
                    <a:srgbClr val="FFEBC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570" name="Oval 756"/>
              <p:cNvSpPr>
                <a:spLocks noChangeAspect="1" noChangeArrowheads="1"/>
              </p:cNvSpPr>
              <p:nvPr/>
            </p:nvSpPr>
            <p:spPr bwMode="auto">
              <a:xfrm rot="2816801" flipH="1">
                <a:off x="2924" y="914"/>
                <a:ext cx="207" cy="415"/>
              </a:xfrm>
              <a:prstGeom prst="ellipse">
                <a:avLst/>
              </a:prstGeom>
              <a:gradFill rotWithShape="1">
                <a:gsLst>
                  <a:gs pos="0">
                    <a:srgbClr val="FFF4E3"/>
                  </a:gs>
                  <a:gs pos="100000">
                    <a:srgbClr val="FFEBC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571" name="Oval 757"/>
              <p:cNvSpPr>
                <a:spLocks noChangeAspect="1" noChangeArrowheads="1"/>
              </p:cNvSpPr>
              <p:nvPr/>
            </p:nvSpPr>
            <p:spPr bwMode="auto">
              <a:xfrm flipH="1">
                <a:off x="2886" y="1246"/>
                <a:ext cx="88" cy="33"/>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572" name="Oval 758"/>
              <p:cNvSpPr>
                <a:spLocks noChangeAspect="1" noChangeArrowheads="1"/>
              </p:cNvSpPr>
              <p:nvPr/>
            </p:nvSpPr>
            <p:spPr bwMode="auto">
              <a:xfrm flipH="1">
                <a:off x="3059" y="975"/>
                <a:ext cx="77" cy="34"/>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573" name="Oval 759"/>
              <p:cNvSpPr>
                <a:spLocks noChangeAspect="1" noChangeArrowheads="1"/>
              </p:cNvSpPr>
              <p:nvPr/>
            </p:nvSpPr>
            <p:spPr bwMode="auto">
              <a:xfrm rot="21354863" flipH="1">
                <a:off x="3207" y="964"/>
                <a:ext cx="52" cy="24"/>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574" name="Oval 760"/>
              <p:cNvSpPr>
                <a:spLocks noChangeAspect="1" noChangeArrowheads="1"/>
              </p:cNvSpPr>
              <p:nvPr/>
            </p:nvSpPr>
            <p:spPr bwMode="auto">
              <a:xfrm rot="2279924" flipH="1">
                <a:off x="2968" y="886"/>
                <a:ext cx="57" cy="18"/>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575" name="Oval 761"/>
              <p:cNvSpPr>
                <a:spLocks noChangeAspect="1" noChangeArrowheads="1"/>
              </p:cNvSpPr>
              <p:nvPr/>
            </p:nvSpPr>
            <p:spPr bwMode="auto">
              <a:xfrm rot="971840" flipH="1">
                <a:off x="3073" y="947"/>
                <a:ext cx="58" cy="18"/>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576" name="Oval 762"/>
              <p:cNvSpPr>
                <a:spLocks noChangeAspect="1" noChangeArrowheads="1"/>
              </p:cNvSpPr>
              <p:nvPr/>
            </p:nvSpPr>
            <p:spPr bwMode="auto">
              <a:xfrm rot="20634442" flipH="1">
                <a:off x="3058" y="790"/>
                <a:ext cx="79" cy="33"/>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577" name="Text Box 763"/>
              <p:cNvSpPr txBox="1">
                <a:spLocks noChangeAspect="1" noChangeArrowheads="1"/>
              </p:cNvSpPr>
              <p:nvPr/>
            </p:nvSpPr>
            <p:spPr bwMode="auto">
              <a:xfrm flipH="1">
                <a:off x="2790" y="637"/>
                <a:ext cx="352" cy="14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DE6F00"/>
                    </a:solidFill>
                    <a:ea typeface="Arial" charset="0"/>
                    <a:cs typeface="Arial" charset="0"/>
                  </a:rPr>
                  <a:t>CR1</a:t>
                </a:r>
              </a:p>
            </p:txBody>
          </p:sp>
          <p:sp>
            <p:nvSpPr>
              <p:cNvPr id="272578" name="Text Box 764"/>
              <p:cNvSpPr txBox="1">
                <a:spLocks noChangeAspect="1" noChangeArrowheads="1"/>
              </p:cNvSpPr>
              <p:nvPr/>
            </p:nvSpPr>
            <p:spPr bwMode="auto">
              <a:xfrm flipH="1">
                <a:off x="2976" y="830"/>
                <a:ext cx="328" cy="15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1000" b="1">
                    <a:solidFill>
                      <a:srgbClr val="DE6F00"/>
                    </a:solidFill>
                    <a:ea typeface="Arial" charset="0"/>
                    <a:cs typeface="Arial" charset="0"/>
                  </a:rPr>
                  <a:t>L2</a:t>
                </a:r>
              </a:p>
            </p:txBody>
          </p:sp>
          <p:sp>
            <p:nvSpPr>
              <p:cNvPr id="272579" name="Text Box 765"/>
              <p:cNvSpPr txBox="1">
                <a:spLocks noChangeAspect="1" noChangeArrowheads="1"/>
              </p:cNvSpPr>
              <p:nvPr/>
            </p:nvSpPr>
            <p:spPr bwMode="auto">
              <a:xfrm flipH="1">
                <a:off x="2810" y="1065"/>
                <a:ext cx="400" cy="14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DE6F00"/>
                    </a:solidFill>
                    <a:ea typeface="Arial" charset="0"/>
                    <a:cs typeface="Arial" charset="0"/>
                  </a:rPr>
                  <a:t>CR2</a:t>
                </a:r>
              </a:p>
            </p:txBody>
          </p:sp>
          <p:sp>
            <p:nvSpPr>
              <p:cNvPr id="2814" name="Oval 766"/>
              <p:cNvSpPr>
                <a:spLocks noChangeAspect="1" noChangeArrowheads="1"/>
              </p:cNvSpPr>
              <p:nvPr/>
            </p:nvSpPr>
            <p:spPr bwMode="auto">
              <a:xfrm rot="921177" flipH="1">
                <a:off x="3160" y="806"/>
                <a:ext cx="137" cy="75"/>
              </a:xfrm>
              <a:prstGeom prst="ellipse">
                <a:avLst/>
              </a:prstGeom>
              <a:gradFill rotWithShape="1">
                <a:gsLst>
                  <a:gs pos="0">
                    <a:srgbClr val="000082"/>
                  </a:gs>
                  <a:gs pos="30000">
                    <a:srgbClr val="66008F">
                      <a:alpha val="70000"/>
                    </a:srgbClr>
                  </a:gs>
                  <a:gs pos="64999">
                    <a:srgbClr val="BA0066">
                      <a:alpha val="35001"/>
                    </a:srgbClr>
                  </a:gs>
                  <a:gs pos="89999">
                    <a:srgbClr val="FF0000">
                      <a:alpha val="10001"/>
                    </a:srgbClr>
                  </a:gs>
                  <a:gs pos="100000">
                    <a:srgbClr val="FF8200">
                      <a:alpha val="0"/>
                    </a:srgbClr>
                  </a:gs>
                </a:gsLst>
                <a:path path="shape">
                  <a:fillToRect l="50000" t="50000" r="50000" b="50000"/>
                </a:path>
              </a:gradFill>
              <a:ln w="9525">
                <a:noFill/>
                <a:round/>
                <a:headEnd/>
                <a:tailEnd/>
              </a:ln>
              <a:effectLst/>
            </p:spPr>
            <p:txBody>
              <a:bodyPr wrap="none" anchor="ctr">
                <a:prstTxWarp prst="textNoShape">
                  <a:avLst/>
                </a:prstTxWarp>
              </a:bodyPr>
              <a:lstStyle/>
              <a:p>
                <a:pPr>
                  <a:defRPr/>
                </a:pPr>
                <a:endParaRPr lang="en-US">
                  <a:ea typeface="+mn-ea"/>
                  <a:cs typeface="+mn-cs"/>
                </a:endParaRPr>
              </a:p>
            </p:txBody>
          </p:sp>
          <p:sp>
            <p:nvSpPr>
              <p:cNvPr id="272583" name="Oval 767"/>
              <p:cNvSpPr>
                <a:spLocks noChangeAspect="1" noChangeArrowheads="1"/>
              </p:cNvSpPr>
              <p:nvPr/>
            </p:nvSpPr>
            <p:spPr bwMode="auto">
              <a:xfrm rot="8049584" flipH="1">
                <a:off x="3095" y="452"/>
                <a:ext cx="186" cy="413"/>
              </a:xfrm>
              <a:prstGeom prst="ellipse">
                <a:avLst/>
              </a:prstGeom>
              <a:gradFill rotWithShape="1">
                <a:gsLst>
                  <a:gs pos="0">
                    <a:srgbClr val="FFF4E3"/>
                  </a:gs>
                  <a:gs pos="100000">
                    <a:srgbClr val="FFEBC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584" name="Oval 768"/>
              <p:cNvSpPr>
                <a:spLocks noChangeAspect="1" noChangeArrowheads="1"/>
              </p:cNvSpPr>
              <p:nvPr/>
            </p:nvSpPr>
            <p:spPr bwMode="auto">
              <a:xfrm rot="607679" flipH="1">
                <a:off x="3128" y="545"/>
                <a:ext cx="97" cy="32"/>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585" name="Text Box 769"/>
              <p:cNvSpPr txBox="1">
                <a:spLocks noChangeAspect="1" noChangeArrowheads="1"/>
              </p:cNvSpPr>
              <p:nvPr/>
            </p:nvSpPr>
            <p:spPr bwMode="auto">
              <a:xfrm flipH="1">
                <a:off x="3045" y="585"/>
                <a:ext cx="275" cy="15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1000" b="1">
                    <a:solidFill>
                      <a:srgbClr val="DE6F00"/>
                    </a:solidFill>
                    <a:ea typeface="Arial" charset="0"/>
                    <a:cs typeface="Arial" charset="0"/>
                  </a:rPr>
                  <a:t>L1</a:t>
                </a:r>
              </a:p>
            </p:txBody>
          </p:sp>
          <p:sp>
            <p:nvSpPr>
              <p:cNvPr id="272586" name="Text Box 770"/>
              <p:cNvSpPr txBox="1">
                <a:spLocks noChangeAspect="1" noChangeArrowheads="1"/>
              </p:cNvSpPr>
              <p:nvPr/>
            </p:nvSpPr>
            <p:spPr bwMode="auto">
              <a:xfrm flipH="1">
                <a:off x="2661" y="658"/>
                <a:ext cx="605" cy="120"/>
              </a:xfrm>
              <a:prstGeom prst="rect">
                <a:avLst/>
              </a:prstGeom>
              <a:noFill/>
              <a:ln w="19050">
                <a:noFill/>
                <a:miter lim="800000"/>
                <a:headEnd/>
                <a:tailEnd/>
              </a:ln>
            </p:spPr>
            <p:txBody>
              <a:bodyPr>
                <a:prstTxWarp prst="textNoShape">
                  <a:avLst/>
                </a:prstTxWarp>
                <a:spAutoFit/>
              </a:bodyPr>
              <a:lstStyle/>
              <a:p>
                <a:pPr algn="ctr">
                  <a:lnSpc>
                    <a:spcPct val="65000"/>
                  </a:lnSpc>
                  <a:spcBef>
                    <a:spcPct val="50000"/>
                  </a:spcBef>
                </a:pPr>
                <a:endParaRPr lang="en-US" sz="1000" b="1">
                  <a:solidFill>
                    <a:srgbClr val="2A2900"/>
                  </a:solidFill>
                  <a:latin typeface="Arial Narrow" charset="0"/>
                  <a:ea typeface="Arial" charset="0"/>
                  <a:cs typeface="Arial" charset="0"/>
                </a:endParaRPr>
              </a:p>
            </p:txBody>
          </p:sp>
          <p:sp>
            <p:nvSpPr>
              <p:cNvPr id="2819" name="Oval 771"/>
              <p:cNvSpPr>
                <a:spLocks noChangeAspect="1" noChangeArrowheads="1"/>
              </p:cNvSpPr>
              <p:nvPr/>
            </p:nvSpPr>
            <p:spPr bwMode="auto">
              <a:xfrm rot="938467" flipH="1">
                <a:off x="3168" y="738"/>
                <a:ext cx="141" cy="77"/>
              </a:xfrm>
              <a:prstGeom prst="ellipse">
                <a:avLst/>
              </a:prstGeom>
              <a:gradFill rotWithShape="1">
                <a:gsLst>
                  <a:gs pos="0">
                    <a:srgbClr val="000082"/>
                  </a:gs>
                  <a:gs pos="30000">
                    <a:srgbClr val="66008F">
                      <a:alpha val="70000"/>
                    </a:srgbClr>
                  </a:gs>
                  <a:gs pos="64999">
                    <a:srgbClr val="BA0066">
                      <a:alpha val="35001"/>
                    </a:srgbClr>
                  </a:gs>
                  <a:gs pos="89999">
                    <a:srgbClr val="FF0000">
                      <a:alpha val="10001"/>
                    </a:srgbClr>
                  </a:gs>
                  <a:gs pos="100000">
                    <a:srgbClr val="FF8200">
                      <a:alpha val="0"/>
                    </a:srgbClr>
                  </a:gs>
                </a:gsLst>
                <a:path path="shape">
                  <a:fillToRect l="50000" t="50000" r="50000" b="50000"/>
                </a:path>
              </a:gradFill>
              <a:ln w="9525">
                <a:noFill/>
                <a:round/>
                <a:headEnd/>
                <a:tailEnd/>
              </a:ln>
              <a:effectLst/>
            </p:spPr>
            <p:txBody>
              <a:bodyPr wrap="none" anchor="ctr">
                <a:prstTxWarp prst="textNoShape">
                  <a:avLst/>
                </a:prstTxWarp>
              </a:bodyPr>
              <a:lstStyle/>
              <a:p>
                <a:pPr algn="ctr">
                  <a:defRPr/>
                </a:pPr>
                <a:endParaRPr lang="en-US" sz="1600">
                  <a:ea typeface="Arial" charset="0"/>
                  <a:cs typeface="Arial" charset="0"/>
                </a:endParaRPr>
              </a:p>
            </p:txBody>
          </p:sp>
        </p:grpSp>
        <p:grpSp>
          <p:nvGrpSpPr>
            <p:cNvPr id="31" name="Group 772"/>
            <p:cNvGrpSpPr>
              <a:grpSpLocks/>
            </p:cNvGrpSpPr>
            <p:nvPr/>
          </p:nvGrpSpPr>
          <p:grpSpPr bwMode="auto">
            <a:xfrm>
              <a:off x="2416" y="2530"/>
              <a:ext cx="610" cy="757"/>
              <a:chOff x="2508" y="526"/>
              <a:chExt cx="610" cy="757"/>
            </a:xfrm>
          </p:grpSpPr>
          <p:sp>
            <p:nvSpPr>
              <p:cNvPr id="272544" name="Freeform 773"/>
              <p:cNvSpPr>
                <a:spLocks noChangeAspect="1"/>
              </p:cNvSpPr>
              <p:nvPr/>
            </p:nvSpPr>
            <p:spPr bwMode="auto">
              <a:xfrm>
                <a:off x="2549" y="526"/>
                <a:ext cx="552" cy="757"/>
              </a:xfrm>
              <a:custGeom>
                <a:avLst/>
                <a:gdLst>
                  <a:gd name="T0" fmla="*/ 0 w 2002"/>
                  <a:gd name="T1" fmla="*/ 3 h 2742"/>
                  <a:gd name="T2" fmla="*/ 1 w 2002"/>
                  <a:gd name="T3" fmla="*/ 1 h 2742"/>
                  <a:gd name="T4" fmla="*/ 3 w 2002"/>
                  <a:gd name="T5" fmla="*/ 0 h 2742"/>
                  <a:gd name="T6" fmla="*/ 5 w 2002"/>
                  <a:gd name="T7" fmla="*/ 1 h 2742"/>
                  <a:gd name="T8" fmla="*/ 6 w 2002"/>
                  <a:gd name="T9" fmla="*/ 1 h 2742"/>
                  <a:gd name="T10" fmla="*/ 7 w 2002"/>
                  <a:gd name="T11" fmla="*/ 1 h 2742"/>
                  <a:gd name="T12" fmla="*/ 8 w 2002"/>
                  <a:gd name="T13" fmla="*/ 0 h 2742"/>
                  <a:gd name="T14" fmla="*/ 9 w 2002"/>
                  <a:gd name="T15" fmla="*/ 1 h 2742"/>
                  <a:gd name="T16" fmla="*/ 9 w 2002"/>
                  <a:gd name="T17" fmla="*/ 3 h 2742"/>
                  <a:gd name="T18" fmla="*/ 12 w 2002"/>
                  <a:gd name="T19" fmla="*/ 4 h 2742"/>
                  <a:gd name="T20" fmla="*/ 9 w 2002"/>
                  <a:gd name="T21" fmla="*/ 5 h 2742"/>
                  <a:gd name="T22" fmla="*/ 9 w 2002"/>
                  <a:gd name="T23" fmla="*/ 7 h 2742"/>
                  <a:gd name="T24" fmla="*/ 8 w 2002"/>
                  <a:gd name="T25" fmla="*/ 7 h 2742"/>
                  <a:gd name="T26" fmla="*/ 7 w 2002"/>
                  <a:gd name="T27" fmla="*/ 8 h 2742"/>
                  <a:gd name="T28" fmla="*/ 6 w 2002"/>
                  <a:gd name="T29" fmla="*/ 8 h 2742"/>
                  <a:gd name="T30" fmla="*/ 6 w 2002"/>
                  <a:gd name="T31" fmla="*/ 9 h 2742"/>
                  <a:gd name="T32" fmla="*/ 4 w 2002"/>
                  <a:gd name="T33" fmla="*/ 9 h 2742"/>
                  <a:gd name="T34" fmla="*/ 4 w 2002"/>
                  <a:gd name="T35" fmla="*/ 10 h 2742"/>
                  <a:gd name="T36" fmla="*/ 6 w 2002"/>
                  <a:gd name="T37" fmla="*/ 10 h 2742"/>
                  <a:gd name="T38" fmla="*/ 8 w 2002"/>
                  <a:gd name="T39" fmla="*/ 12 h 2742"/>
                  <a:gd name="T40" fmla="*/ 9 w 2002"/>
                  <a:gd name="T41" fmla="*/ 12 h 2742"/>
                  <a:gd name="T42" fmla="*/ 9 w 2002"/>
                  <a:gd name="T43" fmla="*/ 13 h 2742"/>
                  <a:gd name="T44" fmla="*/ 9 w 2002"/>
                  <a:gd name="T45" fmla="*/ 15 h 2742"/>
                  <a:gd name="T46" fmla="*/ 7 w 2002"/>
                  <a:gd name="T47" fmla="*/ 15 h 2742"/>
                  <a:gd name="T48" fmla="*/ 4 w 2002"/>
                  <a:gd name="T49" fmla="*/ 12 h 2742"/>
                  <a:gd name="T50" fmla="*/ 3 w 2002"/>
                  <a:gd name="T51" fmla="*/ 10 h 2742"/>
                  <a:gd name="T52" fmla="*/ 3 w 2002"/>
                  <a:gd name="T53" fmla="*/ 10 h 2742"/>
                  <a:gd name="T54" fmla="*/ 1 w 2002"/>
                  <a:gd name="T55" fmla="*/ 9 h 2742"/>
                  <a:gd name="T56" fmla="*/ 1 w 2002"/>
                  <a:gd name="T57" fmla="*/ 7 h 2742"/>
                  <a:gd name="T58" fmla="*/ 3 w 2002"/>
                  <a:gd name="T59" fmla="*/ 7 h 2742"/>
                  <a:gd name="T60" fmla="*/ 3 w 2002"/>
                  <a:gd name="T61" fmla="*/ 6 h 2742"/>
                  <a:gd name="T62" fmla="*/ 5 w 2002"/>
                  <a:gd name="T63" fmla="*/ 6 h 2742"/>
                  <a:gd name="T64" fmla="*/ 6 w 2002"/>
                  <a:gd name="T65" fmla="*/ 7 h 2742"/>
                  <a:gd name="T66" fmla="*/ 7 w 2002"/>
                  <a:gd name="T67" fmla="*/ 7 h 2742"/>
                  <a:gd name="T68" fmla="*/ 7 w 2002"/>
                  <a:gd name="T69" fmla="*/ 7 h 2742"/>
                  <a:gd name="T70" fmla="*/ 6 w 2002"/>
                  <a:gd name="T71" fmla="*/ 6 h 2742"/>
                  <a:gd name="T72" fmla="*/ 6 w 2002"/>
                  <a:gd name="T73" fmla="*/ 2 h 2742"/>
                  <a:gd name="T74" fmla="*/ 6 w 2002"/>
                  <a:gd name="T75" fmla="*/ 1 h 2742"/>
                  <a:gd name="T76" fmla="*/ 6 w 2002"/>
                  <a:gd name="T77" fmla="*/ 2 h 2742"/>
                  <a:gd name="T78" fmla="*/ 5 w 2002"/>
                  <a:gd name="T79" fmla="*/ 4 h 2742"/>
                  <a:gd name="T80" fmla="*/ 3 w 2002"/>
                  <a:gd name="T81" fmla="*/ 4 h 2742"/>
                  <a:gd name="T82" fmla="*/ 2 w 2002"/>
                  <a:gd name="T83" fmla="*/ 3 h 2742"/>
                  <a:gd name="T84" fmla="*/ 1 w 2002"/>
                  <a:gd name="T85" fmla="*/ 4 h 2742"/>
                  <a:gd name="T86" fmla="*/ 0 w 2002"/>
                  <a:gd name="T87" fmla="*/ 3 h 27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02"/>
                  <a:gd name="T133" fmla="*/ 0 h 2742"/>
                  <a:gd name="T134" fmla="*/ 2002 w 2002"/>
                  <a:gd name="T135" fmla="*/ 2742 h 27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02" h="2742">
                    <a:moveTo>
                      <a:pt x="25" y="544"/>
                    </a:moveTo>
                    <a:cubicBezTo>
                      <a:pt x="0" y="418"/>
                      <a:pt x="15" y="236"/>
                      <a:pt x="146" y="145"/>
                    </a:cubicBezTo>
                    <a:cubicBezTo>
                      <a:pt x="277" y="54"/>
                      <a:pt x="498" y="32"/>
                      <a:pt x="600" y="16"/>
                    </a:cubicBezTo>
                    <a:cubicBezTo>
                      <a:pt x="702" y="0"/>
                      <a:pt x="839" y="53"/>
                      <a:pt x="899" y="135"/>
                    </a:cubicBezTo>
                    <a:cubicBezTo>
                      <a:pt x="959" y="217"/>
                      <a:pt x="942" y="105"/>
                      <a:pt x="1015" y="99"/>
                    </a:cubicBezTo>
                    <a:cubicBezTo>
                      <a:pt x="1088" y="93"/>
                      <a:pt x="1107" y="180"/>
                      <a:pt x="1142" y="130"/>
                    </a:cubicBezTo>
                    <a:cubicBezTo>
                      <a:pt x="1177" y="80"/>
                      <a:pt x="1223" y="39"/>
                      <a:pt x="1354" y="39"/>
                    </a:cubicBezTo>
                    <a:cubicBezTo>
                      <a:pt x="1485" y="39"/>
                      <a:pt x="1561" y="112"/>
                      <a:pt x="1576" y="216"/>
                    </a:cubicBezTo>
                    <a:cubicBezTo>
                      <a:pt x="1591" y="320"/>
                      <a:pt x="1591" y="458"/>
                      <a:pt x="1596" y="564"/>
                    </a:cubicBezTo>
                    <a:cubicBezTo>
                      <a:pt x="1601" y="670"/>
                      <a:pt x="2002" y="604"/>
                      <a:pt x="1996" y="685"/>
                    </a:cubicBezTo>
                    <a:cubicBezTo>
                      <a:pt x="1990" y="766"/>
                      <a:pt x="1606" y="691"/>
                      <a:pt x="1606" y="817"/>
                    </a:cubicBezTo>
                    <a:cubicBezTo>
                      <a:pt x="1606" y="943"/>
                      <a:pt x="1622" y="1165"/>
                      <a:pt x="1541" y="1236"/>
                    </a:cubicBezTo>
                    <a:cubicBezTo>
                      <a:pt x="1460" y="1307"/>
                      <a:pt x="1389" y="1302"/>
                      <a:pt x="1334" y="1297"/>
                    </a:cubicBezTo>
                    <a:cubicBezTo>
                      <a:pt x="1279" y="1292"/>
                      <a:pt x="1283" y="1377"/>
                      <a:pt x="1220" y="1399"/>
                    </a:cubicBezTo>
                    <a:cubicBezTo>
                      <a:pt x="1157" y="1421"/>
                      <a:pt x="1090" y="1403"/>
                      <a:pt x="1065" y="1447"/>
                    </a:cubicBezTo>
                    <a:cubicBezTo>
                      <a:pt x="1040" y="1491"/>
                      <a:pt x="1021" y="1508"/>
                      <a:pt x="951" y="1555"/>
                    </a:cubicBezTo>
                    <a:cubicBezTo>
                      <a:pt x="881" y="1602"/>
                      <a:pt x="748" y="1617"/>
                      <a:pt x="698" y="1627"/>
                    </a:cubicBezTo>
                    <a:cubicBezTo>
                      <a:pt x="648" y="1637"/>
                      <a:pt x="660" y="1687"/>
                      <a:pt x="714" y="1678"/>
                    </a:cubicBezTo>
                    <a:cubicBezTo>
                      <a:pt x="768" y="1669"/>
                      <a:pt x="867" y="1574"/>
                      <a:pt x="990" y="1666"/>
                    </a:cubicBezTo>
                    <a:cubicBezTo>
                      <a:pt x="1113" y="1758"/>
                      <a:pt x="1319" y="1965"/>
                      <a:pt x="1389" y="2029"/>
                    </a:cubicBezTo>
                    <a:cubicBezTo>
                      <a:pt x="1459" y="2093"/>
                      <a:pt x="1546" y="1928"/>
                      <a:pt x="1596" y="1979"/>
                    </a:cubicBezTo>
                    <a:cubicBezTo>
                      <a:pt x="1646" y="2030"/>
                      <a:pt x="1455" y="2100"/>
                      <a:pt x="1571" y="2211"/>
                    </a:cubicBezTo>
                    <a:cubicBezTo>
                      <a:pt x="1687" y="2322"/>
                      <a:pt x="1764" y="2510"/>
                      <a:pt x="1632" y="2626"/>
                    </a:cubicBezTo>
                    <a:cubicBezTo>
                      <a:pt x="1500" y="2742"/>
                      <a:pt x="1384" y="2691"/>
                      <a:pt x="1258" y="2610"/>
                    </a:cubicBezTo>
                    <a:cubicBezTo>
                      <a:pt x="1132" y="2529"/>
                      <a:pt x="753" y="2140"/>
                      <a:pt x="667" y="2039"/>
                    </a:cubicBezTo>
                    <a:cubicBezTo>
                      <a:pt x="581" y="1938"/>
                      <a:pt x="561" y="1878"/>
                      <a:pt x="596" y="1807"/>
                    </a:cubicBezTo>
                    <a:cubicBezTo>
                      <a:pt x="631" y="1736"/>
                      <a:pt x="575" y="1658"/>
                      <a:pt x="495" y="1668"/>
                    </a:cubicBezTo>
                    <a:cubicBezTo>
                      <a:pt x="415" y="1678"/>
                      <a:pt x="303" y="1691"/>
                      <a:pt x="202" y="1524"/>
                    </a:cubicBezTo>
                    <a:cubicBezTo>
                      <a:pt x="101" y="1357"/>
                      <a:pt x="157" y="1123"/>
                      <a:pt x="212" y="1185"/>
                    </a:cubicBezTo>
                    <a:cubicBezTo>
                      <a:pt x="267" y="1247"/>
                      <a:pt x="380" y="1292"/>
                      <a:pt x="466" y="1247"/>
                    </a:cubicBezTo>
                    <a:cubicBezTo>
                      <a:pt x="552" y="1202"/>
                      <a:pt x="570" y="1057"/>
                      <a:pt x="559" y="1017"/>
                    </a:cubicBezTo>
                    <a:cubicBezTo>
                      <a:pt x="548" y="977"/>
                      <a:pt x="716" y="948"/>
                      <a:pt x="843" y="968"/>
                    </a:cubicBezTo>
                    <a:cubicBezTo>
                      <a:pt x="970" y="988"/>
                      <a:pt x="1085" y="1122"/>
                      <a:pt x="1091" y="1236"/>
                    </a:cubicBezTo>
                    <a:cubicBezTo>
                      <a:pt x="1097" y="1350"/>
                      <a:pt x="1128" y="1307"/>
                      <a:pt x="1147" y="1297"/>
                    </a:cubicBezTo>
                    <a:cubicBezTo>
                      <a:pt x="1166" y="1287"/>
                      <a:pt x="1184" y="1271"/>
                      <a:pt x="1162" y="1246"/>
                    </a:cubicBezTo>
                    <a:cubicBezTo>
                      <a:pt x="1140" y="1221"/>
                      <a:pt x="1118" y="1229"/>
                      <a:pt x="1096" y="1115"/>
                    </a:cubicBezTo>
                    <a:cubicBezTo>
                      <a:pt x="1074" y="1001"/>
                      <a:pt x="1078" y="406"/>
                      <a:pt x="1081" y="327"/>
                    </a:cubicBezTo>
                    <a:cubicBezTo>
                      <a:pt x="1084" y="248"/>
                      <a:pt x="1055" y="243"/>
                      <a:pt x="1030" y="246"/>
                    </a:cubicBezTo>
                    <a:cubicBezTo>
                      <a:pt x="1005" y="249"/>
                      <a:pt x="999" y="216"/>
                      <a:pt x="965" y="281"/>
                    </a:cubicBezTo>
                    <a:cubicBezTo>
                      <a:pt x="978" y="386"/>
                      <a:pt x="927" y="533"/>
                      <a:pt x="828" y="596"/>
                    </a:cubicBezTo>
                    <a:cubicBezTo>
                      <a:pt x="729" y="659"/>
                      <a:pt x="539" y="753"/>
                      <a:pt x="516" y="708"/>
                    </a:cubicBezTo>
                    <a:cubicBezTo>
                      <a:pt x="493" y="663"/>
                      <a:pt x="434" y="539"/>
                      <a:pt x="300" y="542"/>
                    </a:cubicBezTo>
                    <a:cubicBezTo>
                      <a:pt x="166" y="545"/>
                      <a:pt x="125" y="630"/>
                      <a:pt x="97" y="683"/>
                    </a:cubicBezTo>
                    <a:cubicBezTo>
                      <a:pt x="69" y="736"/>
                      <a:pt x="50" y="670"/>
                      <a:pt x="25" y="544"/>
                    </a:cubicBezTo>
                    <a:close/>
                  </a:path>
                </a:pathLst>
              </a:custGeom>
              <a:solidFill>
                <a:srgbClr val="00CC99"/>
              </a:solidFill>
              <a:ln w="6350">
                <a:solidFill>
                  <a:srgbClr val="008986"/>
                </a:solidFill>
                <a:round/>
                <a:headEnd/>
                <a:tailEnd/>
              </a:ln>
            </p:spPr>
            <p:txBody>
              <a:bodyPr wrap="none" anchor="ctr">
                <a:prstTxWarp prst="textNoShape">
                  <a:avLst/>
                </a:prstTxWarp>
              </a:bodyPr>
              <a:lstStyle/>
              <a:p>
                <a:endParaRPr lang="en-US"/>
              </a:p>
            </p:txBody>
          </p:sp>
          <p:sp>
            <p:nvSpPr>
              <p:cNvPr id="272545" name="Oval 774"/>
              <p:cNvSpPr>
                <a:spLocks noChangeAspect="1" noChangeArrowheads="1"/>
              </p:cNvSpPr>
              <p:nvPr/>
            </p:nvSpPr>
            <p:spPr bwMode="auto">
              <a:xfrm>
                <a:off x="2826" y="547"/>
                <a:ext cx="191" cy="328"/>
              </a:xfrm>
              <a:prstGeom prst="ellipse">
                <a:avLst/>
              </a:prstGeom>
              <a:gradFill rotWithShape="1">
                <a:gsLst>
                  <a:gs pos="0">
                    <a:srgbClr val="D6FFFE"/>
                  </a:gs>
                  <a:gs pos="100000">
                    <a:srgbClr val="B7FFF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546" name="Oval 775"/>
              <p:cNvSpPr>
                <a:spLocks noChangeAspect="1" noChangeArrowheads="1"/>
              </p:cNvSpPr>
              <p:nvPr/>
            </p:nvSpPr>
            <p:spPr bwMode="auto">
              <a:xfrm>
                <a:off x="2863" y="537"/>
                <a:ext cx="109" cy="45"/>
              </a:xfrm>
              <a:prstGeom prst="ellipse">
                <a:avLst/>
              </a:prstGeom>
              <a:gradFill rotWithShape="1">
                <a:gsLst>
                  <a:gs pos="0">
                    <a:srgbClr val="004C4A"/>
                  </a:gs>
                  <a:gs pos="100000">
                    <a:srgbClr val="007774">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547" name="Oval 776"/>
              <p:cNvSpPr>
                <a:spLocks noChangeAspect="1" noChangeArrowheads="1"/>
              </p:cNvSpPr>
              <p:nvPr/>
            </p:nvSpPr>
            <p:spPr bwMode="auto">
              <a:xfrm rot="-892190">
                <a:off x="2907" y="858"/>
                <a:ext cx="72" cy="23"/>
              </a:xfrm>
              <a:prstGeom prst="ellipse">
                <a:avLst/>
              </a:prstGeom>
              <a:gradFill rotWithShape="1">
                <a:gsLst>
                  <a:gs pos="0">
                    <a:srgbClr val="004C4A"/>
                  </a:gs>
                  <a:gs pos="100000">
                    <a:srgbClr val="007774">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548" name="Oval 777"/>
              <p:cNvSpPr>
                <a:spLocks noChangeAspect="1" noChangeArrowheads="1"/>
              </p:cNvSpPr>
              <p:nvPr/>
            </p:nvSpPr>
            <p:spPr bwMode="auto">
              <a:xfrm>
                <a:off x="3005" y="702"/>
                <a:ext cx="92" cy="25"/>
              </a:xfrm>
              <a:prstGeom prst="ellipse">
                <a:avLst/>
              </a:prstGeom>
              <a:gradFill rotWithShape="1">
                <a:gsLst>
                  <a:gs pos="0">
                    <a:srgbClr val="D6FFFE"/>
                  </a:gs>
                  <a:gs pos="100000">
                    <a:srgbClr val="B7FFF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549" name="Oval 778"/>
              <p:cNvSpPr>
                <a:spLocks noChangeAspect="1" noChangeArrowheads="1"/>
              </p:cNvSpPr>
              <p:nvPr/>
            </p:nvSpPr>
            <p:spPr bwMode="auto">
              <a:xfrm rot="236922">
                <a:off x="2662" y="530"/>
                <a:ext cx="124" cy="47"/>
              </a:xfrm>
              <a:prstGeom prst="ellipse">
                <a:avLst/>
              </a:prstGeom>
              <a:gradFill rotWithShape="1">
                <a:gsLst>
                  <a:gs pos="0">
                    <a:srgbClr val="004C4A"/>
                  </a:gs>
                  <a:gs pos="100000">
                    <a:srgbClr val="007774">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550" name="Oval 779"/>
              <p:cNvSpPr>
                <a:spLocks noChangeAspect="1" noChangeArrowheads="1"/>
              </p:cNvSpPr>
              <p:nvPr/>
            </p:nvSpPr>
            <p:spPr bwMode="auto">
              <a:xfrm rot="-6521748">
                <a:off x="2653" y="721"/>
                <a:ext cx="168" cy="374"/>
              </a:xfrm>
              <a:prstGeom prst="ellipse">
                <a:avLst/>
              </a:prstGeom>
              <a:gradFill rotWithShape="1">
                <a:gsLst>
                  <a:gs pos="0">
                    <a:srgbClr val="D6FFFE"/>
                  </a:gs>
                  <a:gs pos="100000">
                    <a:srgbClr val="B7FFF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551" name="Oval 780"/>
              <p:cNvSpPr>
                <a:spLocks noChangeAspect="1" noChangeArrowheads="1"/>
              </p:cNvSpPr>
              <p:nvPr/>
            </p:nvSpPr>
            <p:spPr bwMode="auto">
              <a:xfrm rot="-2816801">
                <a:off x="2756" y="913"/>
                <a:ext cx="201" cy="406"/>
              </a:xfrm>
              <a:prstGeom prst="ellipse">
                <a:avLst/>
              </a:prstGeom>
              <a:gradFill rotWithShape="1">
                <a:gsLst>
                  <a:gs pos="0">
                    <a:srgbClr val="D6FFFE"/>
                  </a:gs>
                  <a:gs pos="100000">
                    <a:srgbClr val="B7FFF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552" name="Oval 781"/>
              <p:cNvSpPr>
                <a:spLocks noChangeAspect="1" noChangeArrowheads="1"/>
              </p:cNvSpPr>
              <p:nvPr/>
            </p:nvSpPr>
            <p:spPr bwMode="auto">
              <a:xfrm>
                <a:off x="2909" y="1237"/>
                <a:ext cx="86" cy="33"/>
              </a:xfrm>
              <a:prstGeom prst="ellipse">
                <a:avLst/>
              </a:prstGeom>
              <a:gradFill rotWithShape="1">
                <a:gsLst>
                  <a:gs pos="0">
                    <a:srgbClr val="004C4A"/>
                  </a:gs>
                  <a:gs pos="100000">
                    <a:srgbClr val="007774">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553" name="Oval 782"/>
              <p:cNvSpPr>
                <a:spLocks noChangeAspect="1" noChangeArrowheads="1"/>
              </p:cNvSpPr>
              <p:nvPr/>
            </p:nvSpPr>
            <p:spPr bwMode="auto">
              <a:xfrm>
                <a:off x="2752" y="973"/>
                <a:ext cx="75" cy="33"/>
              </a:xfrm>
              <a:prstGeom prst="ellipse">
                <a:avLst/>
              </a:prstGeom>
              <a:gradFill rotWithShape="1">
                <a:gsLst>
                  <a:gs pos="0">
                    <a:srgbClr val="004C4A"/>
                  </a:gs>
                  <a:gs pos="100000">
                    <a:srgbClr val="007774">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554" name="Oval 783"/>
              <p:cNvSpPr>
                <a:spLocks noChangeAspect="1" noChangeArrowheads="1"/>
              </p:cNvSpPr>
              <p:nvPr/>
            </p:nvSpPr>
            <p:spPr bwMode="auto">
              <a:xfrm rot="-2279924">
                <a:off x="2860" y="886"/>
                <a:ext cx="55" cy="17"/>
              </a:xfrm>
              <a:prstGeom prst="ellipse">
                <a:avLst/>
              </a:prstGeom>
              <a:gradFill rotWithShape="1">
                <a:gsLst>
                  <a:gs pos="0">
                    <a:srgbClr val="004C4A"/>
                  </a:gs>
                  <a:gs pos="100000">
                    <a:srgbClr val="007774">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555" name="Oval 784"/>
              <p:cNvSpPr>
                <a:spLocks noChangeAspect="1" noChangeArrowheads="1"/>
              </p:cNvSpPr>
              <p:nvPr/>
            </p:nvSpPr>
            <p:spPr bwMode="auto">
              <a:xfrm rot="-971840">
                <a:off x="2733" y="922"/>
                <a:ext cx="105" cy="41"/>
              </a:xfrm>
              <a:prstGeom prst="ellipse">
                <a:avLst/>
              </a:prstGeom>
              <a:gradFill rotWithShape="1">
                <a:gsLst>
                  <a:gs pos="0">
                    <a:srgbClr val="004C4A"/>
                  </a:gs>
                  <a:gs pos="100000">
                    <a:srgbClr val="007774">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556" name="Oval 785"/>
              <p:cNvSpPr>
                <a:spLocks noChangeAspect="1" noChangeArrowheads="1"/>
              </p:cNvSpPr>
              <p:nvPr/>
            </p:nvSpPr>
            <p:spPr bwMode="auto">
              <a:xfrm rot="298185">
                <a:off x="2712" y="793"/>
                <a:ext cx="110" cy="38"/>
              </a:xfrm>
              <a:prstGeom prst="ellipse">
                <a:avLst/>
              </a:prstGeom>
              <a:gradFill rotWithShape="1">
                <a:gsLst>
                  <a:gs pos="0">
                    <a:srgbClr val="004C4A"/>
                  </a:gs>
                  <a:gs pos="100000">
                    <a:srgbClr val="007774">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557" name="AutoShape 786"/>
              <p:cNvSpPr>
                <a:spLocks noChangeAspect="1" noChangeArrowheads="1"/>
              </p:cNvSpPr>
              <p:nvPr/>
            </p:nvSpPr>
            <p:spPr bwMode="auto">
              <a:xfrm rot="5400000">
                <a:off x="2584" y="613"/>
                <a:ext cx="95" cy="116"/>
              </a:xfrm>
              <a:prstGeom prst="moon">
                <a:avLst>
                  <a:gd name="adj" fmla="val 54519"/>
                </a:avLst>
              </a:prstGeom>
              <a:gradFill rotWithShape="1">
                <a:gsLst>
                  <a:gs pos="0">
                    <a:srgbClr val="007774">
                      <a:alpha val="0"/>
                    </a:srgbClr>
                  </a:gs>
                  <a:gs pos="100000">
                    <a:srgbClr val="004C4A"/>
                  </a:gs>
                </a:gsLst>
                <a:lin ang="0" scaled="1"/>
              </a:gradFill>
              <a:ln w="9525">
                <a:noFill/>
                <a:miter lim="800000"/>
                <a:headEnd/>
                <a:tailEnd/>
              </a:ln>
            </p:spPr>
            <p:txBody>
              <a:bodyPr wrap="none" anchor="ctr">
                <a:prstTxWarp prst="textNoShape">
                  <a:avLst/>
                </a:prstTxWarp>
              </a:bodyPr>
              <a:lstStyle/>
              <a:p>
                <a:endParaRPr lang="en-US"/>
              </a:p>
            </p:txBody>
          </p:sp>
          <p:sp>
            <p:nvSpPr>
              <p:cNvPr id="272558" name="AutoShape 787"/>
              <p:cNvSpPr>
                <a:spLocks noChangeAspect="1" noChangeArrowheads="1"/>
              </p:cNvSpPr>
              <p:nvPr/>
            </p:nvSpPr>
            <p:spPr bwMode="auto">
              <a:xfrm rot="-6918623">
                <a:off x="2626" y="816"/>
                <a:ext cx="97" cy="111"/>
              </a:xfrm>
              <a:prstGeom prst="moon">
                <a:avLst>
                  <a:gd name="adj" fmla="val 49981"/>
                </a:avLst>
              </a:prstGeom>
              <a:gradFill rotWithShape="1">
                <a:gsLst>
                  <a:gs pos="0">
                    <a:srgbClr val="007774">
                      <a:alpha val="0"/>
                    </a:srgbClr>
                  </a:gs>
                  <a:gs pos="100000">
                    <a:srgbClr val="004C4A"/>
                  </a:gs>
                </a:gsLst>
                <a:lin ang="0" scaled="1"/>
              </a:gradFill>
              <a:ln w="9525">
                <a:noFill/>
                <a:miter lim="800000"/>
                <a:headEnd/>
                <a:tailEnd/>
              </a:ln>
            </p:spPr>
            <p:txBody>
              <a:bodyPr wrap="none" anchor="ctr">
                <a:prstTxWarp prst="textNoShape">
                  <a:avLst/>
                </a:prstTxWarp>
              </a:bodyPr>
              <a:lstStyle/>
              <a:p>
                <a:endParaRPr lang="en-US"/>
              </a:p>
            </p:txBody>
          </p:sp>
          <p:sp>
            <p:nvSpPr>
              <p:cNvPr id="272559" name="Oval 788"/>
              <p:cNvSpPr>
                <a:spLocks noChangeAspect="1" noChangeArrowheads="1"/>
              </p:cNvSpPr>
              <p:nvPr/>
            </p:nvSpPr>
            <p:spPr bwMode="auto">
              <a:xfrm rot="-6002483">
                <a:off x="2604" y="430"/>
                <a:ext cx="160" cy="351"/>
              </a:xfrm>
              <a:prstGeom prst="ellipse">
                <a:avLst/>
              </a:prstGeom>
              <a:gradFill rotWithShape="1">
                <a:gsLst>
                  <a:gs pos="0">
                    <a:srgbClr val="D6FFFE"/>
                  </a:gs>
                  <a:gs pos="100000">
                    <a:srgbClr val="B7FFF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560" name="Text Box 789"/>
              <p:cNvSpPr txBox="1">
                <a:spLocks noChangeAspect="1" noChangeArrowheads="1"/>
              </p:cNvSpPr>
              <p:nvPr/>
            </p:nvSpPr>
            <p:spPr bwMode="auto">
              <a:xfrm flipH="1">
                <a:off x="2738" y="644"/>
                <a:ext cx="380" cy="14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007774"/>
                    </a:solidFill>
                    <a:ea typeface="Arial" charset="0"/>
                    <a:cs typeface="Arial" charset="0"/>
                  </a:rPr>
                  <a:t>CR1</a:t>
                </a:r>
              </a:p>
            </p:txBody>
          </p:sp>
          <p:sp>
            <p:nvSpPr>
              <p:cNvPr id="272561" name="Text Box 790"/>
              <p:cNvSpPr txBox="1">
                <a:spLocks noChangeAspect="1" noChangeArrowheads="1"/>
              </p:cNvSpPr>
              <p:nvPr/>
            </p:nvSpPr>
            <p:spPr bwMode="auto">
              <a:xfrm flipH="1">
                <a:off x="2583" y="812"/>
                <a:ext cx="380" cy="14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007774"/>
                    </a:solidFill>
                    <a:ea typeface="Arial" charset="0"/>
                    <a:cs typeface="Arial" charset="0"/>
                  </a:rPr>
                  <a:t>L2</a:t>
                </a:r>
              </a:p>
            </p:txBody>
          </p:sp>
          <p:sp>
            <p:nvSpPr>
              <p:cNvPr id="272562" name="Text Box 791"/>
              <p:cNvSpPr txBox="1">
                <a:spLocks noChangeAspect="1" noChangeArrowheads="1"/>
              </p:cNvSpPr>
              <p:nvPr/>
            </p:nvSpPr>
            <p:spPr bwMode="auto">
              <a:xfrm flipH="1">
                <a:off x="2695" y="1064"/>
                <a:ext cx="379" cy="14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007774"/>
                    </a:solidFill>
                    <a:ea typeface="Arial" charset="0"/>
                    <a:cs typeface="Arial" charset="0"/>
                  </a:rPr>
                  <a:t>CR2</a:t>
                </a:r>
              </a:p>
            </p:txBody>
          </p:sp>
          <p:sp>
            <p:nvSpPr>
              <p:cNvPr id="272563" name="Text Box 792"/>
              <p:cNvSpPr txBox="1">
                <a:spLocks noChangeAspect="1" noChangeArrowheads="1"/>
              </p:cNvSpPr>
              <p:nvPr/>
            </p:nvSpPr>
            <p:spPr bwMode="auto">
              <a:xfrm flipH="1">
                <a:off x="2512" y="536"/>
                <a:ext cx="380" cy="14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007774"/>
                    </a:solidFill>
                    <a:ea typeface="Arial" charset="0"/>
                    <a:cs typeface="Arial" charset="0"/>
                  </a:rPr>
                  <a:t>L1</a:t>
                </a:r>
              </a:p>
            </p:txBody>
          </p:sp>
        </p:grpSp>
        <p:sp>
          <p:nvSpPr>
            <p:cNvPr id="272504" name="Oval 793"/>
            <p:cNvSpPr>
              <a:spLocks noChangeArrowheads="1"/>
            </p:cNvSpPr>
            <p:nvPr/>
          </p:nvSpPr>
          <p:spPr bwMode="auto">
            <a:xfrm>
              <a:off x="2459" y="2683"/>
              <a:ext cx="166" cy="214"/>
            </a:xfrm>
            <a:prstGeom prst="ellipse">
              <a:avLst/>
            </a:prstGeom>
            <a:gradFill rotWithShape="1">
              <a:gsLst>
                <a:gs pos="0">
                  <a:srgbClr val="BEBA00"/>
                </a:gs>
                <a:gs pos="100000">
                  <a:srgbClr val="FFFF66"/>
                </a:gs>
              </a:gsLst>
              <a:lin ang="0" scaled="1"/>
            </a:gradFill>
            <a:ln w="12700">
              <a:solidFill>
                <a:schemeClr val="tx1"/>
              </a:solidFill>
              <a:round/>
              <a:headEnd/>
              <a:tailEnd/>
            </a:ln>
          </p:spPr>
          <p:txBody>
            <a:bodyPr wrap="none" anchor="ctr">
              <a:prstTxWarp prst="textNoShape">
                <a:avLst/>
              </a:prstTxWarp>
            </a:bodyPr>
            <a:lstStyle/>
            <a:p>
              <a:pPr algn="ctr"/>
              <a:r>
                <a:rPr lang="en-US" sz="900" b="1">
                  <a:solidFill>
                    <a:srgbClr val="990000"/>
                  </a:solidFill>
                  <a:ea typeface="Arial" charset="0"/>
                  <a:cs typeface="Arial" charset="0"/>
                </a:rPr>
                <a:t>Nrg</a:t>
              </a:r>
            </a:p>
          </p:txBody>
        </p:sp>
        <p:grpSp>
          <p:nvGrpSpPr>
            <p:cNvPr id="273304" name="Group 794"/>
            <p:cNvGrpSpPr>
              <a:grpSpLocks/>
            </p:cNvGrpSpPr>
            <p:nvPr/>
          </p:nvGrpSpPr>
          <p:grpSpPr bwMode="auto">
            <a:xfrm>
              <a:off x="2835" y="3626"/>
              <a:ext cx="348" cy="351"/>
              <a:chOff x="1787" y="3599"/>
              <a:chExt cx="348" cy="351"/>
            </a:xfrm>
          </p:grpSpPr>
          <p:sp>
            <p:nvSpPr>
              <p:cNvPr id="272535" name="Freeform 795"/>
              <p:cNvSpPr>
                <a:spLocks noChangeAspect="1"/>
              </p:cNvSpPr>
              <p:nvPr/>
            </p:nvSpPr>
            <p:spPr bwMode="auto">
              <a:xfrm rot="3096028" flipH="1">
                <a:off x="1853" y="3603"/>
                <a:ext cx="215" cy="348"/>
              </a:xfrm>
              <a:custGeom>
                <a:avLst/>
                <a:gdLst>
                  <a:gd name="T0" fmla="*/ 0 w 1338"/>
                  <a:gd name="T1" fmla="*/ 0 h 2176"/>
                  <a:gd name="T2" fmla="*/ 0 w 1338"/>
                  <a:gd name="T3" fmla="*/ 0 h 2176"/>
                  <a:gd name="T4" fmla="*/ 0 w 1338"/>
                  <a:gd name="T5" fmla="*/ 0 h 2176"/>
                  <a:gd name="T6" fmla="*/ 1 w 1338"/>
                  <a:gd name="T7" fmla="*/ 0 h 2176"/>
                  <a:gd name="T8" fmla="*/ 1 w 1338"/>
                  <a:gd name="T9" fmla="*/ 1 h 2176"/>
                  <a:gd name="T10" fmla="*/ 0 w 1338"/>
                  <a:gd name="T11" fmla="*/ 1 h 2176"/>
                  <a:gd name="T12" fmla="*/ 0 w 1338"/>
                  <a:gd name="T13" fmla="*/ 1 h 2176"/>
                  <a:gd name="T14" fmla="*/ 0 w 1338"/>
                  <a:gd name="T15" fmla="*/ 1 h 2176"/>
                  <a:gd name="T16" fmla="*/ 0 w 1338"/>
                  <a:gd name="T17" fmla="*/ 1 h 2176"/>
                  <a:gd name="T18" fmla="*/ 0 w 1338"/>
                  <a:gd name="T19" fmla="*/ 1 h 2176"/>
                  <a:gd name="T20" fmla="*/ 1 w 1338"/>
                  <a:gd name="T21" fmla="*/ 1 h 2176"/>
                  <a:gd name="T22" fmla="*/ 1 w 1338"/>
                  <a:gd name="T23" fmla="*/ 0 h 2176"/>
                  <a:gd name="T24" fmla="*/ 0 w 1338"/>
                  <a:gd name="T25" fmla="*/ 0 h 2176"/>
                  <a:gd name="T26" fmla="*/ 0 w 1338"/>
                  <a:gd name="T27" fmla="*/ 0 h 2176"/>
                  <a:gd name="T28" fmla="*/ 0 w 1338"/>
                  <a:gd name="T29" fmla="*/ 0 h 217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38"/>
                  <a:gd name="T46" fmla="*/ 0 h 2176"/>
                  <a:gd name="T47" fmla="*/ 1338 w 1338"/>
                  <a:gd name="T48" fmla="*/ 2176 h 217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38" h="2176">
                    <a:moveTo>
                      <a:pt x="184" y="695"/>
                    </a:moveTo>
                    <a:cubicBezTo>
                      <a:pt x="75" y="644"/>
                      <a:pt x="24" y="534"/>
                      <a:pt x="133" y="374"/>
                    </a:cubicBezTo>
                    <a:cubicBezTo>
                      <a:pt x="242" y="214"/>
                      <a:pt x="414" y="0"/>
                      <a:pt x="665" y="2"/>
                    </a:cubicBezTo>
                    <a:cubicBezTo>
                      <a:pt x="916" y="4"/>
                      <a:pt x="1101" y="201"/>
                      <a:pt x="1196" y="484"/>
                    </a:cubicBezTo>
                    <a:cubicBezTo>
                      <a:pt x="1291" y="767"/>
                      <a:pt x="1338" y="1442"/>
                      <a:pt x="1265" y="1717"/>
                    </a:cubicBezTo>
                    <a:cubicBezTo>
                      <a:pt x="1192" y="1992"/>
                      <a:pt x="934" y="2118"/>
                      <a:pt x="742" y="2147"/>
                    </a:cubicBezTo>
                    <a:cubicBezTo>
                      <a:pt x="550" y="2176"/>
                      <a:pt x="218" y="2063"/>
                      <a:pt x="109" y="1886"/>
                    </a:cubicBezTo>
                    <a:cubicBezTo>
                      <a:pt x="0" y="1709"/>
                      <a:pt x="14" y="1441"/>
                      <a:pt x="33" y="1287"/>
                    </a:cubicBezTo>
                    <a:cubicBezTo>
                      <a:pt x="52" y="1133"/>
                      <a:pt x="97" y="1080"/>
                      <a:pt x="199" y="1109"/>
                    </a:cubicBezTo>
                    <a:cubicBezTo>
                      <a:pt x="301" y="1138"/>
                      <a:pt x="338" y="1219"/>
                      <a:pt x="433" y="1234"/>
                    </a:cubicBezTo>
                    <a:cubicBezTo>
                      <a:pt x="528" y="1249"/>
                      <a:pt x="863" y="1251"/>
                      <a:pt x="936" y="1192"/>
                    </a:cubicBezTo>
                    <a:cubicBezTo>
                      <a:pt x="1009" y="1133"/>
                      <a:pt x="1045" y="950"/>
                      <a:pt x="1008" y="819"/>
                    </a:cubicBezTo>
                    <a:cubicBezTo>
                      <a:pt x="971" y="688"/>
                      <a:pt x="911" y="651"/>
                      <a:pt x="818" y="615"/>
                    </a:cubicBezTo>
                    <a:cubicBezTo>
                      <a:pt x="725" y="579"/>
                      <a:pt x="535" y="581"/>
                      <a:pt x="439" y="608"/>
                    </a:cubicBezTo>
                    <a:cubicBezTo>
                      <a:pt x="343" y="635"/>
                      <a:pt x="293" y="746"/>
                      <a:pt x="184" y="695"/>
                    </a:cubicBezTo>
                    <a:close/>
                  </a:path>
                </a:pathLst>
              </a:custGeom>
              <a:gradFill rotWithShape="1">
                <a:gsLst>
                  <a:gs pos="0">
                    <a:srgbClr val="FFB547"/>
                  </a:gs>
                  <a:gs pos="100000">
                    <a:srgbClr val="FFB950"/>
                  </a:gs>
                </a:gsLst>
                <a:path path="rect">
                  <a:fillToRect l="50000" t="50000" r="50000" b="50000"/>
                </a:path>
              </a:gradFill>
              <a:ln w="3175">
                <a:solidFill>
                  <a:srgbClr val="6C2C00"/>
                </a:solidFill>
                <a:round/>
                <a:headEnd/>
                <a:tailEnd/>
              </a:ln>
            </p:spPr>
            <p:txBody>
              <a:bodyPr wrap="none" anchor="ctr">
                <a:prstTxWarp prst="textNoShape">
                  <a:avLst/>
                </a:prstTxWarp>
              </a:bodyPr>
              <a:lstStyle/>
              <a:p>
                <a:endParaRPr lang="en-US"/>
              </a:p>
            </p:txBody>
          </p:sp>
          <p:sp>
            <p:nvSpPr>
              <p:cNvPr id="272536" name="Oval 796"/>
              <p:cNvSpPr>
                <a:spLocks noChangeAspect="1" noChangeArrowheads="1"/>
              </p:cNvSpPr>
              <p:nvPr/>
            </p:nvSpPr>
            <p:spPr bwMode="auto">
              <a:xfrm rot="7109780" flipH="1">
                <a:off x="2037" y="3743"/>
                <a:ext cx="71" cy="66"/>
              </a:xfrm>
              <a:prstGeom prst="ellipse">
                <a:avLst/>
              </a:prstGeom>
              <a:gradFill rotWithShape="1">
                <a:gsLst>
                  <a:gs pos="0">
                    <a:srgbClr val="FFD495"/>
                  </a:gs>
                  <a:gs pos="100000">
                    <a:srgbClr val="FFB343">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537" name="Oval 797"/>
              <p:cNvSpPr>
                <a:spLocks noChangeAspect="1" noChangeArrowheads="1"/>
              </p:cNvSpPr>
              <p:nvPr/>
            </p:nvSpPr>
            <p:spPr bwMode="auto">
              <a:xfrm rot="3096028" flipH="1">
                <a:off x="1974" y="3636"/>
                <a:ext cx="163" cy="123"/>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538" name="Text Box 798"/>
              <p:cNvSpPr txBox="1">
                <a:spLocks noChangeAspect="1" noChangeArrowheads="1"/>
              </p:cNvSpPr>
              <p:nvPr/>
            </p:nvSpPr>
            <p:spPr bwMode="auto">
              <a:xfrm rot="3096028" flipH="1">
                <a:off x="1956" y="3624"/>
                <a:ext cx="204" cy="15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1000" b="1">
                    <a:solidFill>
                      <a:srgbClr val="DDFD69"/>
                    </a:solidFill>
                    <a:ea typeface="Arial" charset="0"/>
                    <a:cs typeface="Arial" charset="0"/>
                  </a:rPr>
                  <a:t>N</a:t>
                </a:r>
              </a:p>
            </p:txBody>
          </p:sp>
          <p:sp>
            <p:nvSpPr>
              <p:cNvPr id="272539" name="Oval 799"/>
              <p:cNvSpPr>
                <a:spLocks noChangeAspect="1" noChangeArrowheads="1"/>
              </p:cNvSpPr>
              <p:nvPr/>
            </p:nvSpPr>
            <p:spPr bwMode="auto">
              <a:xfrm rot="6694865" flipH="1">
                <a:off x="1950" y="3801"/>
                <a:ext cx="62" cy="98"/>
              </a:xfrm>
              <a:prstGeom prst="ellipse">
                <a:avLst/>
              </a:prstGeom>
              <a:gradFill rotWithShape="1">
                <a:gsLst>
                  <a:gs pos="0">
                    <a:srgbClr val="FFD495"/>
                  </a:gs>
                  <a:gs pos="100000">
                    <a:srgbClr val="FFB343">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540" name="Oval 800"/>
              <p:cNvSpPr>
                <a:spLocks noChangeAspect="1" noChangeArrowheads="1"/>
              </p:cNvSpPr>
              <p:nvPr/>
            </p:nvSpPr>
            <p:spPr bwMode="auto">
              <a:xfrm rot="1027016">
                <a:off x="2024" y="3645"/>
                <a:ext cx="60" cy="19"/>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541" name="Oval 801"/>
              <p:cNvSpPr>
                <a:spLocks noChangeAspect="1" noChangeArrowheads="1"/>
              </p:cNvSpPr>
              <p:nvPr/>
            </p:nvSpPr>
            <p:spPr bwMode="auto">
              <a:xfrm rot="8496028" flipH="1">
                <a:off x="1805" y="3715"/>
                <a:ext cx="187" cy="235"/>
              </a:xfrm>
              <a:prstGeom prst="ellipse">
                <a:avLst/>
              </a:prstGeom>
              <a:gradFill rotWithShape="1">
                <a:gsLst>
                  <a:gs pos="0">
                    <a:srgbClr val="FFF4E3"/>
                  </a:gs>
                  <a:gs pos="100000">
                    <a:srgbClr val="FFEBC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542" name="Text Box 802"/>
              <p:cNvSpPr txBox="1">
                <a:spLocks noChangeAspect="1" noChangeArrowheads="1"/>
              </p:cNvSpPr>
              <p:nvPr/>
            </p:nvSpPr>
            <p:spPr bwMode="auto">
              <a:xfrm rot="3096028" flipH="1">
                <a:off x="1801" y="3743"/>
                <a:ext cx="175" cy="173"/>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1200" b="1">
                    <a:solidFill>
                      <a:srgbClr val="DE6F00"/>
                    </a:solidFill>
                    <a:ea typeface="Arial" charset="0"/>
                    <a:cs typeface="Arial" charset="0"/>
                  </a:rPr>
                  <a:t>C</a:t>
                </a:r>
              </a:p>
            </p:txBody>
          </p:sp>
          <p:sp>
            <p:nvSpPr>
              <p:cNvPr id="272543" name="Oval 803"/>
              <p:cNvSpPr>
                <a:spLocks noChangeAspect="1" noChangeArrowheads="1"/>
              </p:cNvSpPr>
              <p:nvPr/>
            </p:nvSpPr>
            <p:spPr bwMode="auto">
              <a:xfrm rot="2503298" flipH="1">
                <a:off x="1813" y="3873"/>
                <a:ext cx="68" cy="23"/>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grpSp>
        <p:grpSp>
          <p:nvGrpSpPr>
            <p:cNvPr id="273305" name="Group 804"/>
            <p:cNvGrpSpPr>
              <a:grpSpLocks/>
            </p:cNvGrpSpPr>
            <p:nvPr/>
          </p:nvGrpSpPr>
          <p:grpSpPr bwMode="auto">
            <a:xfrm>
              <a:off x="2565" y="3540"/>
              <a:ext cx="750" cy="626"/>
              <a:chOff x="690" y="3548"/>
              <a:chExt cx="750" cy="626"/>
            </a:xfrm>
          </p:grpSpPr>
          <p:sp>
            <p:nvSpPr>
              <p:cNvPr id="272526" name="Freeform 805"/>
              <p:cNvSpPr>
                <a:spLocks noChangeAspect="1"/>
              </p:cNvSpPr>
              <p:nvPr/>
            </p:nvSpPr>
            <p:spPr bwMode="auto">
              <a:xfrm>
                <a:off x="736" y="3548"/>
                <a:ext cx="704" cy="626"/>
              </a:xfrm>
              <a:custGeom>
                <a:avLst/>
                <a:gdLst>
                  <a:gd name="T0" fmla="*/ 73 w 704"/>
                  <a:gd name="T1" fmla="*/ 407 h 626"/>
                  <a:gd name="T2" fmla="*/ 98 w 704"/>
                  <a:gd name="T3" fmla="*/ 585 h 626"/>
                  <a:gd name="T4" fmla="*/ 333 w 704"/>
                  <a:gd name="T5" fmla="*/ 534 h 626"/>
                  <a:gd name="T6" fmla="*/ 347 w 704"/>
                  <a:gd name="T7" fmla="*/ 256 h 626"/>
                  <a:gd name="T8" fmla="*/ 425 w 704"/>
                  <a:gd name="T9" fmla="*/ 39 h 626"/>
                  <a:gd name="T10" fmla="*/ 638 w 704"/>
                  <a:gd name="T11" fmla="*/ 83 h 626"/>
                  <a:gd name="T12" fmla="*/ 609 w 704"/>
                  <a:gd name="T13" fmla="*/ 321 h 626"/>
                  <a:gd name="T14" fmla="*/ 464 w 704"/>
                  <a:gd name="T15" fmla="*/ 463 h 626"/>
                  <a:gd name="T16" fmla="*/ 0 60000 65536"/>
                  <a:gd name="T17" fmla="*/ 0 60000 65536"/>
                  <a:gd name="T18" fmla="*/ 0 60000 65536"/>
                  <a:gd name="T19" fmla="*/ 0 60000 65536"/>
                  <a:gd name="T20" fmla="*/ 0 60000 65536"/>
                  <a:gd name="T21" fmla="*/ 0 60000 65536"/>
                  <a:gd name="T22" fmla="*/ 0 60000 65536"/>
                  <a:gd name="T23" fmla="*/ 0 60000 65536"/>
                  <a:gd name="T24" fmla="*/ 0 w 704"/>
                  <a:gd name="T25" fmla="*/ 0 h 626"/>
                  <a:gd name="T26" fmla="*/ 704 w 704"/>
                  <a:gd name="T27" fmla="*/ 626 h 6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04" h="626">
                    <a:moveTo>
                      <a:pt x="73" y="407"/>
                    </a:moveTo>
                    <a:cubicBezTo>
                      <a:pt x="0" y="486"/>
                      <a:pt x="33" y="563"/>
                      <a:pt x="98" y="585"/>
                    </a:cubicBezTo>
                    <a:cubicBezTo>
                      <a:pt x="163" y="606"/>
                      <a:pt x="285" y="626"/>
                      <a:pt x="333" y="534"/>
                    </a:cubicBezTo>
                    <a:cubicBezTo>
                      <a:pt x="380" y="443"/>
                      <a:pt x="387" y="348"/>
                      <a:pt x="347" y="256"/>
                    </a:cubicBezTo>
                    <a:cubicBezTo>
                      <a:pt x="307" y="164"/>
                      <a:pt x="355" y="78"/>
                      <a:pt x="425" y="39"/>
                    </a:cubicBezTo>
                    <a:cubicBezTo>
                      <a:pt x="495" y="0"/>
                      <a:pt x="573" y="0"/>
                      <a:pt x="638" y="83"/>
                    </a:cubicBezTo>
                    <a:cubicBezTo>
                      <a:pt x="704" y="166"/>
                      <a:pt x="642" y="275"/>
                      <a:pt x="609" y="321"/>
                    </a:cubicBezTo>
                    <a:cubicBezTo>
                      <a:pt x="575" y="367"/>
                      <a:pt x="550" y="403"/>
                      <a:pt x="464" y="463"/>
                    </a:cubicBezTo>
                  </a:path>
                </a:pathLst>
              </a:custGeom>
              <a:noFill/>
              <a:ln w="57150">
                <a:solidFill>
                  <a:srgbClr val="008986"/>
                </a:solidFill>
                <a:round/>
                <a:headEnd/>
                <a:tailEnd/>
              </a:ln>
            </p:spPr>
            <p:txBody>
              <a:bodyPr>
                <a:prstTxWarp prst="textNoShape">
                  <a:avLst/>
                </a:prstTxWarp>
              </a:bodyPr>
              <a:lstStyle/>
              <a:p>
                <a:endParaRPr lang="en-US"/>
              </a:p>
            </p:txBody>
          </p:sp>
          <p:grpSp>
            <p:nvGrpSpPr>
              <p:cNvPr id="273306" name="Group 806"/>
              <p:cNvGrpSpPr>
                <a:grpSpLocks/>
              </p:cNvGrpSpPr>
              <p:nvPr/>
            </p:nvGrpSpPr>
            <p:grpSpPr bwMode="auto">
              <a:xfrm>
                <a:off x="690" y="3647"/>
                <a:ext cx="381" cy="339"/>
                <a:chOff x="4437" y="1638"/>
                <a:chExt cx="381" cy="339"/>
              </a:xfrm>
            </p:grpSpPr>
            <p:sp>
              <p:nvSpPr>
                <p:cNvPr id="272528" name="Freeform 807"/>
                <p:cNvSpPr>
                  <a:spLocks noChangeAspect="1"/>
                </p:cNvSpPr>
                <p:nvPr/>
              </p:nvSpPr>
              <p:spPr bwMode="auto">
                <a:xfrm rot="1764853">
                  <a:off x="4515" y="1638"/>
                  <a:ext cx="227" cy="339"/>
                </a:xfrm>
                <a:custGeom>
                  <a:avLst/>
                  <a:gdLst>
                    <a:gd name="T0" fmla="*/ 174 w 218"/>
                    <a:gd name="T1" fmla="*/ 159 h 329"/>
                    <a:gd name="T2" fmla="*/ 19 w 218"/>
                    <a:gd name="T3" fmla="*/ 115 h 329"/>
                    <a:gd name="T4" fmla="*/ 142 w 218"/>
                    <a:gd name="T5" fmla="*/ 0 h 329"/>
                    <a:gd name="T6" fmla="*/ 230 w 218"/>
                    <a:gd name="T7" fmla="*/ 80 h 329"/>
                    <a:gd name="T8" fmla="*/ 244 w 218"/>
                    <a:gd name="T9" fmla="*/ 292 h 329"/>
                    <a:gd name="T10" fmla="*/ 149 w 218"/>
                    <a:gd name="T11" fmla="*/ 366 h 329"/>
                    <a:gd name="T12" fmla="*/ 34 w 218"/>
                    <a:gd name="T13" fmla="*/ 321 h 329"/>
                    <a:gd name="T14" fmla="*/ 12 w 218"/>
                    <a:gd name="T15" fmla="*/ 164 h 329"/>
                    <a:gd name="T16" fmla="*/ 174 w 218"/>
                    <a:gd name="T17" fmla="*/ 159 h 3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8"/>
                    <a:gd name="T28" fmla="*/ 0 h 329"/>
                    <a:gd name="T29" fmla="*/ 218 w 218"/>
                    <a:gd name="T30" fmla="*/ 329 h 3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8" h="329">
                      <a:moveTo>
                        <a:pt x="148" y="141"/>
                      </a:moveTo>
                      <a:cubicBezTo>
                        <a:pt x="135" y="136"/>
                        <a:pt x="0" y="145"/>
                        <a:pt x="15" y="103"/>
                      </a:cubicBezTo>
                      <a:cubicBezTo>
                        <a:pt x="30" y="61"/>
                        <a:pt x="91" y="0"/>
                        <a:pt x="121" y="0"/>
                      </a:cubicBezTo>
                      <a:cubicBezTo>
                        <a:pt x="151" y="0"/>
                        <a:pt x="182" y="28"/>
                        <a:pt x="196" y="72"/>
                      </a:cubicBezTo>
                      <a:cubicBezTo>
                        <a:pt x="211" y="115"/>
                        <a:pt x="218" y="217"/>
                        <a:pt x="207" y="259"/>
                      </a:cubicBezTo>
                      <a:cubicBezTo>
                        <a:pt x="196" y="301"/>
                        <a:pt x="156" y="320"/>
                        <a:pt x="127" y="325"/>
                      </a:cubicBezTo>
                      <a:cubicBezTo>
                        <a:pt x="97" y="329"/>
                        <a:pt x="47" y="312"/>
                        <a:pt x="30" y="285"/>
                      </a:cubicBezTo>
                      <a:cubicBezTo>
                        <a:pt x="13" y="258"/>
                        <a:pt x="8" y="171"/>
                        <a:pt x="12" y="145"/>
                      </a:cubicBezTo>
                      <a:cubicBezTo>
                        <a:pt x="16" y="119"/>
                        <a:pt x="161" y="146"/>
                        <a:pt x="148" y="141"/>
                      </a:cubicBezTo>
                      <a:close/>
                    </a:path>
                  </a:pathLst>
                </a:custGeom>
                <a:solidFill>
                  <a:srgbClr val="00CC99"/>
                </a:solidFill>
                <a:ln w="6350">
                  <a:solidFill>
                    <a:srgbClr val="008986"/>
                  </a:solidFill>
                  <a:round/>
                  <a:headEnd/>
                  <a:tailEnd/>
                </a:ln>
              </p:spPr>
              <p:txBody>
                <a:bodyPr wrap="none" anchor="ctr">
                  <a:prstTxWarp prst="textNoShape">
                    <a:avLst/>
                  </a:prstTxWarp>
                </a:bodyPr>
                <a:lstStyle/>
                <a:p>
                  <a:endParaRPr lang="en-US"/>
                </a:p>
              </p:txBody>
            </p:sp>
            <p:sp>
              <p:nvSpPr>
                <p:cNvPr id="272529" name="Oval 808"/>
                <p:cNvSpPr>
                  <a:spLocks noChangeAspect="1" noChangeArrowheads="1"/>
                </p:cNvSpPr>
                <p:nvPr/>
              </p:nvSpPr>
              <p:spPr bwMode="auto">
                <a:xfrm rot="-3635147">
                  <a:off x="4501" y="1764"/>
                  <a:ext cx="185" cy="232"/>
                </a:xfrm>
                <a:prstGeom prst="ellipse">
                  <a:avLst/>
                </a:prstGeom>
                <a:gradFill rotWithShape="1">
                  <a:gsLst>
                    <a:gs pos="0">
                      <a:srgbClr val="D6FFFE"/>
                    </a:gs>
                    <a:gs pos="100000">
                      <a:srgbClr val="B7FFF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530" name="Oval 809"/>
                <p:cNvSpPr>
                  <a:spLocks noChangeAspect="1" noChangeArrowheads="1"/>
                </p:cNvSpPr>
                <p:nvPr/>
              </p:nvSpPr>
              <p:spPr bwMode="auto">
                <a:xfrm rot="1764853">
                  <a:off x="4596" y="1660"/>
                  <a:ext cx="176" cy="133"/>
                </a:xfrm>
                <a:prstGeom prst="ellipse">
                  <a:avLst/>
                </a:prstGeom>
                <a:gradFill rotWithShape="1">
                  <a:gsLst>
                    <a:gs pos="0">
                      <a:srgbClr val="004C4A"/>
                    </a:gs>
                    <a:gs pos="100000">
                      <a:srgbClr val="007774">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531" name="Text Box 810"/>
                <p:cNvSpPr txBox="1">
                  <a:spLocks noChangeAspect="1" noChangeArrowheads="1"/>
                </p:cNvSpPr>
                <p:nvPr/>
              </p:nvSpPr>
              <p:spPr bwMode="auto">
                <a:xfrm rot="1764853">
                  <a:off x="4552" y="1659"/>
                  <a:ext cx="266" cy="14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DDFD69"/>
                      </a:solidFill>
                      <a:ea typeface="Arial" charset="0"/>
                      <a:cs typeface="Arial" charset="0"/>
                    </a:rPr>
                    <a:t>N</a:t>
                  </a:r>
                </a:p>
              </p:txBody>
            </p:sp>
            <p:sp>
              <p:nvSpPr>
                <p:cNvPr id="272532" name="Oval 811"/>
                <p:cNvSpPr>
                  <a:spLocks noChangeAspect="1" noChangeArrowheads="1"/>
                </p:cNvSpPr>
                <p:nvPr/>
              </p:nvSpPr>
              <p:spPr bwMode="auto">
                <a:xfrm rot="1764853">
                  <a:off x="4508" y="1927"/>
                  <a:ext cx="99" cy="30"/>
                </a:xfrm>
                <a:prstGeom prst="ellipse">
                  <a:avLst/>
                </a:prstGeom>
                <a:gradFill rotWithShape="1">
                  <a:gsLst>
                    <a:gs pos="0">
                      <a:srgbClr val="004C4A"/>
                    </a:gs>
                    <a:gs pos="100000">
                      <a:srgbClr val="007774">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533" name="Oval 812"/>
                <p:cNvSpPr>
                  <a:spLocks noChangeAspect="1" noChangeArrowheads="1"/>
                </p:cNvSpPr>
                <p:nvPr/>
              </p:nvSpPr>
              <p:spPr bwMode="auto">
                <a:xfrm rot="2168859">
                  <a:off x="4697" y="1671"/>
                  <a:ext cx="59" cy="17"/>
                </a:xfrm>
                <a:prstGeom prst="ellipse">
                  <a:avLst/>
                </a:prstGeom>
                <a:gradFill rotWithShape="1">
                  <a:gsLst>
                    <a:gs pos="0">
                      <a:srgbClr val="004C4A"/>
                    </a:gs>
                    <a:gs pos="100000">
                      <a:srgbClr val="007774">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534" name="Text Box 813"/>
                <p:cNvSpPr txBox="1">
                  <a:spLocks noChangeAspect="1" noChangeArrowheads="1"/>
                </p:cNvSpPr>
                <p:nvPr/>
              </p:nvSpPr>
              <p:spPr bwMode="auto">
                <a:xfrm rot="1764853">
                  <a:off x="4437" y="1801"/>
                  <a:ext cx="322" cy="15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1000" b="1">
                      <a:solidFill>
                        <a:srgbClr val="007774"/>
                      </a:solidFill>
                      <a:ea typeface="Arial" charset="0"/>
                      <a:cs typeface="Arial" charset="0"/>
                    </a:rPr>
                    <a:t>C</a:t>
                  </a:r>
                </a:p>
              </p:txBody>
            </p:sp>
          </p:grpSp>
        </p:grpSp>
        <p:sp>
          <p:nvSpPr>
            <p:cNvPr id="272507" name="Oval 814"/>
            <p:cNvSpPr>
              <a:spLocks noChangeArrowheads="1"/>
            </p:cNvSpPr>
            <p:nvPr/>
          </p:nvSpPr>
          <p:spPr bwMode="auto">
            <a:xfrm flipH="1">
              <a:off x="3032" y="3514"/>
              <a:ext cx="163" cy="101"/>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700" b="1">
                  <a:solidFill>
                    <a:srgbClr val="FFFF00"/>
                  </a:solidFill>
                  <a:ea typeface="Arial" charset="0"/>
                  <a:cs typeface="Arial" charset="0"/>
                </a:rPr>
                <a:t>Y</a:t>
              </a:r>
              <a:r>
                <a:rPr lang="en-US" sz="700" b="1">
                  <a:solidFill>
                    <a:srgbClr val="4D0808"/>
                  </a:solidFill>
                  <a:ea typeface="Arial" charset="0"/>
                  <a:cs typeface="Arial" charset="0"/>
                </a:rPr>
                <a:t>?</a:t>
              </a:r>
            </a:p>
          </p:txBody>
        </p:sp>
        <p:sp>
          <p:nvSpPr>
            <p:cNvPr id="272508" name="Oval 815"/>
            <p:cNvSpPr>
              <a:spLocks noChangeArrowheads="1"/>
            </p:cNvSpPr>
            <p:nvPr/>
          </p:nvSpPr>
          <p:spPr bwMode="auto">
            <a:xfrm flipH="1">
              <a:off x="3193" y="3525"/>
              <a:ext cx="184" cy="104"/>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700" b="1">
                  <a:solidFill>
                    <a:srgbClr val="FFFF00"/>
                  </a:solidFill>
                  <a:ea typeface="Arial" charset="0"/>
                  <a:cs typeface="Arial" charset="0"/>
                </a:rPr>
                <a:t>Y</a:t>
              </a:r>
              <a:r>
                <a:rPr lang="en-US" sz="700" b="1">
                  <a:solidFill>
                    <a:srgbClr val="4D0808"/>
                  </a:solidFill>
                  <a:ea typeface="Arial" charset="0"/>
                  <a:cs typeface="Arial" charset="0"/>
                </a:rPr>
                <a:t>?</a:t>
              </a:r>
            </a:p>
          </p:txBody>
        </p:sp>
        <p:sp>
          <p:nvSpPr>
            <p:cNvPr id="272509" name="Oval 816"/>
            <p:cNvSpPr>
              <a:spLocks noChangeArrowheads="1"/>
            </p:cNvSpPr>
            <p:nvPr/>
          </p:nvSpPr>
          <p:spPr bwMode="auto">
            <a:xfrm flipH="1">
              <a:off x="3257" y="3626"/>
              <a:ext cx="183" cy="101"/>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700" b="1">
                  <a:solidFill>
                    <a:srgbClr val="FFFF00"/>
                  </a:solidFill>
                  <a:ea typeface="Arial" charset="0"/>
                  <a:cs typeface="Arial" charset="0"/>
                </a:rPr>
                <a:t>Y</a:t>
              </a:r>
              <a:r>
                <a:rPr lang="en-US" sz="700" b="1">
                  <a:solidFill>
                    <a:srgbClr val="4D0808"/>
                  </a:solidFill>
                  <a:ea typeface="Arial" charset="0"/>
                  <a:cs typeface="Arial" charset="0"/>
                </a:rPr>
                <a:t>?</a:t>
              </a:r>
            </a:p>
          </p:txBody>
        </p:sp>
        <p:sp>
          <p:nvSpPr>
            <p:cNvPr id="272510" name="Oval 817"/>
            <p:cNvSpPr>
              <a:spLocks noChangeArrowheads="1"/>
            </p:cNvSpPr>
            <p:nvPr/>
          </p:nvSpPr>
          <p:spPr bwMode="auto">
            <a:xfrm flipH="1">
              <a:off x="3187" y="3834"/>
              <a:ext cx="183" cy="107"/>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700" b="1">
                  <a:solidFill>
                    <a:srgbClr val="FFFF00"/>
                  </a:solidFill>
                  <a:ea typeface="Arial" charset="0"/>
                  <a:cs typeface="Arial" charset="0"/>
                </a:rPr>
                <a:t>Y</a:t>
              </a:r>
              <a:r>
                <a:rPr lang="en-US" sz="700" b="1">
                  <a:solidFill>
                    <a:srgbClr val="4D0808"/>
                  </a:solidFill>
                  <a:ea typeface="Arial" charset="0"/>
                  <a:cs typeface="Arial" charset="0"/>
                </a:rPr>
                <a:t>1289</a:t>
              </a:r>
            </a:p>
          </p:txBody>
        </p:sp>
        <p:sp>
          <p:nvSpPr>
            <p:cNvPr id="272511" name="Oval 818"/>
            <p:cNvSpPr>
              <a:spLocks noChangeArrowheads="1"/>
            </p:cNvSpPr>
            <p:nvPr/>
          </p:nvSpPr>
          <p:spPr bwMode="auto">
            <a:xfrm flipH="1">
              <a:off x="3248" y="3731"/>
              <a:ext cx="185" cy="102"/>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700" b="1">
                  <a:solidFill>
                    <a:srgbClr val="FFFF00"/>
                  </a:solidFill>
                  <a:ea typeface="Arial" charset="0"/>
                  <a:cs typeface="Arial" charset="0"/>
                </a:rPr>
                <a:t>Y</a:t>
              </a:r>
              <a:r>
                <a:rPr lang="en-US" sz="700" b="1">
                  <a:solidFill>
                    <a:srgbClr val="4D0808"/>
                  </a:solidFill>
                  <a:ea typeface="Arial" charset="0"/>
                  <a:cs typeface="Arial" charset="0"/>
                </a:rPr>
                <a:t>?</a:t>
              </a:r>
            </a:p>
          </p:txBody>
        </p:sp>
        <p:sp>
          <p:nvSpPr>
            <p:cNvPr id="272512" name="Oval 819"/>
            <p:cNvSpPr>
              <a:spLocks noChangeArrowheads="1"/>
            </p:cNvSpPr>
            <p:nvPr/>
          </p:nvSpPr>
          <p:spPr bwMode="auto">
            <a:xfrm flipH="1">
              <a:off x="3091" y="3932"/>
              <a:ext cx="183" cy="103"/>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700" b="1">
                  <a:solidFill>
                    <a:srgbClr val="FFFF00"/>
                  </a:solidFill>
                  <a:ea typeface="Arial" charset="0"/>
                  <a:cs typeface="Arial" charset="0"/>
                </a:rPr>
                <a:t>Y</a:t>
              </a:r>
              <a:r>
                <a:rPr lang="en-US" sz="700" b="1">
                  <a:solidFill>
                    <a:srgbClr val="4D0808"/>
                  </a:solidFill>
                  <a:ea typeface="Arial" charset="0"/>
                  <a:cs typeface="Arial" charset="0"/>
                </a:rPr>
                <a:t>1328</a:t>
              </a:r>
            </a:p>
          </p:txBody>
        </p:sp>
        <p:grpSp>
          <p:nvGrpSpPr>
            <p:cNvPr id="273307" name="Group 820"/>
            <p:cNvGrpSpPr>
              <a:grpSpLocks/>
            </p:cNvGrpSpPr>
            <p:nvPr/>
          </p:nvGrpSpPr>
          <p:grpSpPr bwMode="auto">
            <a:xfrm>
              <a:off x="2882" y="3618"/>
              <a:ext cx="370" cy="333"/>
              <a:chOff x="1007" y="3626"/>
              <a:chExt cx="370" cy="333"/>
            </a:xfrm>
          </p:grpSpPr>
          <p:sp>
            <p:nvSpPr>
              <p:cNvPr id="272517" name="Freeform 821"/>
              <p:cNvSpPr>
                <a:spLocks/>
              </p:cNvSpPr>
              <p:nvPr/>
            </p:nvSpPr>
            <p:spPr bwMode="auto">
              <a:xfrm>
                <a:off x="1007" y="3807"/>
                <a:ext cx="150" cy="51"/>
              </a:xfrm>
              <a:custGeom>
                <a:avLst/>
                <a:gdLst>
                  <a:gd name="T0" fmla="*/ 150 w 150"/>
                  <a:gd name="T1" fmla="*/ 0 h 51"/>
                  <a:gd name="T2" fmla="*/ 102 w 150"/>
                  <a:gd name="T3" fmla="*/ 47 h 51"/>
                  <a:gd name="T4" fmla="*/ 0 w 150"/>
                  <a:gd name="T5" fmla="*/ 26 h 51"/>
                  <a:gd name="T6" fmla="*/ 0 60000 65536"/>
                  <a:gd name="T7" fmla="*/ 0 60000 65536"/>
                  <a:gd name="T8" fmla="*/ 0 60000 65536"/>
                  <a:gd name="T9" fmla="*/ 0 w 150"/>
                  <a:gd name="T10" fmla="*/ 0 h 51"/>
                  <a:gd name="T11" fmla="*/ 150 w 150"/>
                  <a:gd name="T12" fmla="*/ 51 h 51"/>
                </a:gdLst>
                <a:ahLst/>
                <a:cxnLst>
                  <a:cxn ang="T6">
                    <a:pos x="T0" y="T1"/>
                  </a:cxn>
                  <a:cxn ang="T7">
                    <a:pos x="T2" y="T3"/>
                  </a:cxn>
                  <a:cxn ang="T8">
                    <a:pos x="T4" y="T5"/>
                  </a:cxn>
                </a:cxnLst>
                <a:rect l="T9" t="T10" r="T11" b="T12"/>
                <a:pathLst>
                  <a:path w="150" h="51">
                    <a:moveTo>
                      <a:pt x="150" y="0"/>
                    </a:moveTo>
                    <a:cubicBezTo>
                      <a:pt x="145" y="7"/>
                      <a:pt x="127" y="43"/>
                      <a:pt x="102" y="47"/>
                    </a:cubicBezTo>
                    <a:cubicBezTo>
                      <a:pt x="77" y="51"/>
                      <a:pt x="31" y="36"/>
                      <a:pt x="0" y="26"/>
                    </a:cubicBezTo>
                  </a:path>
                </a:pathLst>
              </a:custGeom>
              <a:noFill/>
              <a:ln w="12700">
                <a:solidFill>
                  <a:srgbClr val="CC3300"/>
                </a:solidFill>
                <a:prstDash val="sysDot"/>
                <a:round/>
                <a:headEnd/>
                <a:tailEnd type="triangle" w="med" len="med"/>
              </a:ln>
            </p:spPr>
            <p:txBody>
              <a:bodyPr rot="10800000" vert="eaVert" wrap="none" anchor="ctr">
                <a:prstTxWarp prst="textNoShape">
                  <a:avLst/>
                </a:prstTxWarp>
              </a:bodyPr>
              <a:lstStyle/>
              <a:p>
                <a:endParaRPr lang="en-US"/>
              </a:p>
            </p:txBody>
          </p:sp>
          <p:sp>
            <p:nvSpPr>
              <p:cNvPr id="272518" name="Freeform 822"/>
              <p:cNvSpPr>
                <a:spLocks/>
              </p:cNvSpPr>
              <p:nvPr/>
            </p:nvSpPr>
            <p:spPr bwMode="auto">
              <a:xfrm>
                <a:off x="1016" y="3754"/>
                <a:ext cx="136" cy="52"/>
              </a:xfrm>
              <a:custGeom>
                <a:avLst/>
                <a:gdLst>
                  <a:gd name="T0" fmla="*/ 136 w 136"/>
                  <a:gd name="T1" fmla="*/ 52 h 52"/>
                  <a:gd name="T2" fmla="*/ 97 w 136"/>
                  <a:gd name="T3" fmla="*/ 19 h 52"/>
                  <a:gd name="T4" fmla="*/ 0 w 136"/>
                  <a:gd name="T5" fmla="*/ 2 h 52"/>
                  <a:gd name="T6" fmla="*/ 0 60000 65536"/>
                  <a:gd name="T7" fmla="*/ 0 60000 65536"/>
                  <a:gd name="T8" fmla="*/ 0 60000 65536"/>
                  <a:gd name="T9" fmla="*/ 0 w 136"/>
                  <a:gd name="T10" fmla="*/ 0 h 52"/>
                  <a:gd name="T11" fmla="*/ 136 w 136"/>
                  <a:gd name="T12" fmla="*/ 52 h 52"/>
                </a:gdLst>
                <a:ahLst/>
                <a:cxnLst>
                  <a:cxn ang="T6">
                    <a:pos x="T0" y="T1"/>
                  </a:cxn>
                  <a:cxn ang="T7">
                    <a:pos x="T2" y="T3"/>
                  </a:cxn>
                  <a:cxn ang="T8">
                    <a:pos x="T4" y="T5"/>
                  </a:cxn>
                </a:cxnLst>
                <a:rect l="T9" t="T10" r="T11" b="T12"/>
                <a:pathLst>
                  <a:path w="136" h="52">
                    <a:moveTo>
                      <a:pt x="136" y="52"/>
                    </a:moveTo>
                    <a:cubicBezTo>
                      <a:pt x="135" y="43"/>
                      <a:pt x="118" y="27"/>
                      <a:pt x="97" y="19"/>
                    </a:cubicBezTo>
                    <a:cubicBezTo>
                      <a:pt x="76" y="11"/>
                      <a:pt x="34" y="0"/>
                      <a:pt x="0" y="2"/>
                    </a:cubicBezTo>
                  </a:path>
                </a:pathLst>
              </a:custGeom>
              <a:noFill/>
              <a:ln w="12700">
                <a:solidFill>
                  <a:srgbClr val="CC3300"/>
                </a:solidFill>
                <a:prstDash val="sysDot"/>
                <a:round/>
                <a:headEnd/>
                <a:tailEnd type="triangle" w="med" len="med"/>
              </a:ln>
            </p:spPr>
            <p:txBody>
              <a:bodyPr rot="10800000" vert="eaVert" wrap="none" anchor="ctr">
                <a:prstTxWarp prst="textNoShape">
                  <a:avLst/>
                </a:prstTxWarp>
              </a:bodyPr>
              <a:lstStyle/>
              <a:p>
                <a:endParaRPr lang="en-US"/>
              </a:p>
            </p:txBody>
          </p:sp>
          <p:sp>
            <p:nvSpPr>
              <p:cNvPr id="272519" name="Freeform 823"/>
              <p:cNvSpPr>
                <a:spLocks/>
              </p:cNvSpPr>
              <p:nvPr/>
            </p:nvSpPr>
            <p:spPr bwMode="auto">
              <a:xfrm>
                <a:off x="1019" y="3690"/>
                <a:ext cx="139" cy="108"/>
              </a:xfrm>
              <a:custGeom>
                <a:avLst/>
                <a:gdLst>
                  <a:gd name="T0" fmla="*/ 139 w 139"/>
                  <a:gd name="T1" fmla="*/ 108 h 108"/>
                  <a:gd name="T2" fmla="*/ 109 w 139"/>
                  <a:gd name="T3" fmla="*/ 32 h 108"/>
                  <a:gd name="T4" fmla="*/ 0 w 139"/>
                  <a:gd name="T5" fmla="*/ 0 h 108"/>
                  <a:gd name="T6" fmla="*/ 0 60000 65536"/>
                  <a:gd name="T7" fmla="*/ 0 60000 65536"/>
                  <a:gd name="T8" fmla="*/ 0 60000 65536"/>
                  <a:gd name="T9" fmla="*/ 0 w 139"/>
                  <a:gd name="T10" fmla="*/ 0 h 108"/>
                  <a:gd name="T11" fmla="*/ 139 w 139"/>
                  <a:gd name="T12" fmla="*/ 108 h 108"/>
                </a:gdLst>
                <a:ahLst/>
                <a:cxnLst>
                  <a:cxn ang="T6">
                    <a:pos x="T0" y="T1"/>
                  </a:cxn>
                  <a:cxn ang="T7">
                    <a:pos x="T2" y="T3"/>
                  </a:cxn>
                  <a:cxn ang="T8">
                    <a:pos x="T4" y="T5"/>
                  </a:cxn>
                </a:cxnLst>
                <a:rect l="T9" t="T10" r="T11" b="T12"/>
                <a:pathLst>
                  <a:path w="139" h="108">
                    <a:moveTo>
                      <a:pt x="139" y="108"/>
                    </a:moveTo>
                    <a:cubicBezTo>
                      <a:pt x="137" y="100"/>
                      <a:pt x="128" y="46"/>
                      <a:pt x="109" y="32"/>
                    </a:cubicBezTo>
                    <a:cubicBezTo>
                      <a:pt x="90" y="18"/>
                      <a:pt x="42" y="2"/>
                      <a:pt x="0" y="0"/>
                    </a:cubicBezTo>
                  </a:path>
                </a:pathLst>
              </a:custGeom>
              <a:noFill/>
              <a:ln w="12700">
                <a:solidFill>
                  <a:srgbClr val="CC3300"/>
                </a:solidFill>
                <a:prstDash val="sysDot"/>
                <a:round/>
                <a:headEnd/>
                <a:tailEnd type="triangle" w="med" len="med"/>
              </a:ln>
            </p:spPr>
            <p:txBody>
              <a:bodyPr rot="10800000" vert="eaVert" wrap="none" anchor="ctr">
                <a:prstTxWarp prst="textNoShape">
                  <a:avLst/>
                </a:prstTxWarp>
              </a:bodyPr>
              <a:lstStyle/>
              <a:p>
                <a:endParaRPr lang="en-US"/>
              </a:p>
            </p:txBody>
          </p:sp>
          <p:sp>
            <p:nvSpPr>
              <p:cNvPr id="272520" name="Freeform 824"/>
              <p:cNvSpPr>
                <a:spLocks/>
              </p:cNvSpPr>
              <p:nvPr/>
            </p:nvSpPr>
            <p:spPr bwMode="auto">
              <a:xfrm>
                <a:off x="1164" y="3626"/>
                <a:ext cx="132" cy="181"/>
              </a:xfrm>
              <a:custGeom>
                <a:avLst/>
                <a:gdLst>
                  <a:gd name="T0" fmla="*/ 0 w 132"/>
                  <a:gd name="T1" fmla="*/ 174 h 181"/>
                  <a:gd name="T2" fmla="*/ 113 w 132"/>
                  <a:gd name="T3" fmla="*/ 129 h 181"/>
                  <a:gd name="T4" fmla="*/ 111 w 132"/>
                  <a:gd name="T5" fmla="*/ 0 h 181"/>
                  <a:gd name="T6" fmla="*/ 0 60000 65536"/>
                  <a:gd name="T7" fmla="*/ 0 60000 65536"/>
                  <a:gd name="T8" fmla="*/ 0 60000 65536"/>
                  <a:gd name="T9" fmla="*/ 0 w 132"/>
                  <a:gd name="T10" fmla="*/ 0 h 181"/>
                  <a:gd name="T11" fmla="*/ 132 w 132"/>
                  <a:gd name="T12" fmla="*/ 181 h 181"/>
                </a:gdLst>
                <a:ahLst/>
                <a:cxnLst>
                  <a:cxn ang="T6">
                    <a:pos x="T0" y="T1"/>
                  </a:cxn>
                  <a:cxn ang="T7">
                    <a:pos x="T2" y="T3"/>
                  </a:cxn>
                  <a:cxn ang="T8">
                    <a:pos x="T4" y="T5"/>
                  </a:cxn>
                </a:cxnLst>
                <a:rect l="T9" t="T10" r="T11" b="T12"/>
                <a:pathLst>
                  <a:path w="132" h="181">
                    <a:moveTo>
                      <a:pt x="0" y="174"/>
                    </a:moveTo>
                    <a:cubicBezTo>
                      <a:pt x="16" y="181"/>
                      <a:pt x="94" y="161"/>
                      <a:pt x="113" y="129"/>
                    </a:cubicBezTo>
                    <a:cubicBezTo>
                      <a:pt x="132" y="97"/>
                      <a:pt x="132" y="44"/>
                      <a:pt x="111" y="0"/>
                    </a:cubicBezTo>
                  </a:path>
                </a:pathLst>
              </a:custGeom>
              <a:noFill/>
              <a:ln w="12700">
                <a:solidFill>
                  <a:srgbClr val="CC3300"/>
                </a:solidFill>
                <a:prstDash val="sysDot"/>
                <a:round/>
                <a:headEnd/>
                <a:tailEnd type="triangle" w="med" len="med"/>
              </a:ln>
            </p:spPr>
            <p:txBody>
              <a:bodyPr rot="10800000" vert="eaVert" wrap="none" anchor="ctr">
                <a:prstTxWarp prst="textNoShape">
                  <a:avLst/>
                </a:prstTxWarp>
              </a:bodyPr>
              <a:lstStyle/>
              <a:p>
                <a:endParaRPr lang="en-US"/>
              </a:p>
            </p:txBody>
          </p:sp>
          <p:sp>
            <p:nvSpPr>
              <p:cNvPr id="272521" name="Freeform 825"/>
              <p:cNvSpPr>
                <a:spLocks/>
              </p:cNvSpPr>
              <p:nvPr/>
            </p:nvSpPr>
            <p:spPr bwMode="auto">
              <a:xfrm>
                <a:off x="1166" y="3633"/>
                <a:ext cx="178" cy="177"/>
              </a:xfrm>
              <a:custGeom>
                <a:avLst/>
                <a:gdLst>
                  <a:gd name="T0" fmla="*/ 0 w 178"/>
                  <a:gd name="T1" fmla="*/ 170 h 177"/>
                  <a:gd name="T2" fmla="*/ 141 w 178"/>
                  <a:gd name="T3" fmla="*/ 125 h 177"/>
                  <a:gd name="T4" fmla="*/ 178 w 178"/>
                  <a:gd name="T5" fmla="*/ 0 h 177"/>
                  <a:gd name="T6" fmla="*/ 0 60000 65536"/>
                  <a:gd name="T7" fmla="*/ 0 60000 65536"/>
                  <a:gd name="T8" fmla="*/ 0 60000 65536"/>
                  <a:gd name="T9" fmla="*/ 0 w 178"/>
                  <a:gd name="T10" fmla="*/ 0 h 177"/>
                  <a:gd name="T11" fmla="*/ 178 w 178"/>
                  <a:gd name="T12" fmla="*/ 177 h 177"/>
                </a:gdLst>
                <a:ahLst/>
                <a:cxnLst>
                  <a:cxn ang="T6">
                    <a:pos x="T0" y="T1"/>
                  </a:cxn>
                  <a:cxn ang="T7">
                    <a:pos x="T2" y="T3"/>
                  </a:cxn>
                  <a:cxn ang="T8">
                    <a:pos x="T4" y="T5"/>
                  </a:cxn>
                </a:cxnLst>
                <a:rect l="T9" t="T10" r="T11" b="T12"/>
                <a:pathLst>
                  <a:path w="178" h="177">
                    <a:moveTo>
                      <a:pt x="0" y="170"/>
                    </a:moveTo>
                    <a:cubicBezTo>
                      <a:pt x="16" y="177"/>
                      <a:pt x="110" y="176"/>
                      <a:pt x="141" y="125"/>
                    </a:cubicBezTo>
                    <a:cubicBezTo>
                      <a:pt x="172" y="74"/>
                      <a:pt x="163" y="60"/>
                      <a:pt x="178" y="0"/>
                    </a:cubicBezTo>
                  </a:path>
                </a:pathLst>
              </a:custGeom>
              <a:noFill/>
              <a:ln w="12700">
                <a:solidFill>
                  <a:srgbClr val="CC3300"/>
                </a:solidFill>
                <a:prstDash val="sysDot"/>
                <a:round/>
                <a:headEnd/>
                <a:tailEnd type="triangle" w="med" len="med"/>
              </a:ln>
            </p:spPr>
            <p:txBody>
              <a:bodyPr rot="10800000" vert="eaVert" wrap="none" anchor="ctr">
                <a:prstTxWarp prst="textNoShape">
                  <a:avLst/>
                </a:prstTxWarp>
              </a:bodyPr>
              <a:lstStyle/>
              <a:p>
                <a:endParaRPr lang="en-US"/>
              </a:p>
            </p:txBody>
          </p:sp>
          <p:sp>
            <p:nvSpPr>
              <p:cNvPr id="272522" name="Freeform 826"/>
              <p:cNvSpPr>
                <a:spLocks/>
              </p:cNvSpPr>
              <p:nvPr/>
            </p:nvSpPr>
            <p:spPr bwMode="auto">
              <a:xfrm>
                <a:off x="1163" y="3710"/>
                <a:ext cx="214" cy="118"/>
              </a:xfrm>
              <a:custGeom>
                <a:avLst/>
                <a:gdLst>
                  <a:gd name="T0" fmla="*/ 0 w 214"/>
                  <a:gd name="T1" fmla="*/ 95 h 118"/>
                  <a:gd name="T2" fmla="*/ 118 w 214"/>
                  <a:gd name="T3" fmla="*/ 103 h 118"/>
                  <a:gd name="T4" fmla="*/ 214 w 214"/>
                  <a:gd name="T5" fmla="*/ 0 h 118"/>
                  <a:gd name="T6" fmla="*/ 0 60000 65536"/>
                  <a:gd name="T7" fmla="*/ 0 60000 65536"/>
                  <a:gd name="T8" fmla="*/ 0 60000 65536"/>
                  <a:gd name="T9" fmla="*/ 0 w 214"/>
                  <a:gd name="T10" fmla="*/ 0 h 118"/>
                  <a:gd name="T11" fmla="*/ 214 w 214"/>
                  <a:gd name="T12" fmla="*/ 118 h 118"/>
                </a:gdLst>
                <a:ahLst/>
                <a:cxnLst>
                  <a:cxn ang="T6">
                    <a:pos x="T0" y="T1"/>
                  </a:cxn>
                  <a:cxn ang="T7">
                    <a:pos x="T2" y="T3"/>
                  </a:cxn>
                  <a:cxn ang="T8">
                    <a:pos x="T4" y="T5"/>
                  </a:cxn>
                </a:cxnLst>
                <a:rect l="T9" t="T10" r="T11" b="T12"/>
                <a:pathLst>
                  <a:path w="214" h="118">
                    <a:moveTo>
                      <a:pt x="0" y="95"/>
                    </a:moveTo>
                    <a:cubicBezTo>
                      <a:pt x="15" y="104"/>
                      <a:pt x="88" y="118"/>
                      <a:pt x="118" y="103"/>
                    </a:cubicBezTo>
                    <a:cubicBezTo>
                      <a:pt x="148" y="88"/>
                      <a:pt x="169" y="52"/>
                      <a:pt x="214" y="0"/>
                    </a:cubicBezTo>
                  </a:path>
                </a:pathLst>
              </a:custGeom>
              <a:noFill/>
              <a:ln w="12700">
                <a:solidFill>
                  <a:srgbClr val="CC3300"/>
                </a:solidFill>
                <a:prstDash val="sysDot"/>
                <a:round/>
                <a:headEnd/>
                <a:tailEnd type="triangle" w="med" len="med"/>
              </a:ln>
            </p:spPr>
            <p:txBody>
              <a:bodyPr rot="10800000" vert="eaVert" wrap="none" anchor="ctr">
                <a:prstTxWarp prst="textNoShape">
                  <a:avLst/>
                </a:prstTxWarp>
              </a:bodyPr>
              <a:lstStyle/>
              <a:p>
                <a:endParaRPr lang="en-US"/>
              </a:p>
            </p:txBody>
          </p:sp>
          <p:sp>
            <p:nvSpPr>
              <p:cNvPr id="272523" name="Freeform 827"/>
              <p:cNvSpPr>
                <a:spLocks/>
              </p:cNvSpPr>
              <p:nvPr/>
            </p:nvSpPr>
            <p:spPr bwMode="auto">
              <a:xfrm>
                <a:off x="1157" y="3804"/>
                <a:ext cx="202" cy="47"/>
              </a:xfrm>
              <a:custGeom>
                <a:avLst/>
                <a:gdLst>
                  <a:gd name="T0" fmla="*/ 0 w 202"/>
                  <a:gd name="T1" fmla="*/ 0 h 47"/>
                  <a:gd name="T2" fmla="*/ 103 w 202"/>
                  <a:gd name="T3" fmla="*/ 45 h 47"/>
                  <a:gd name="T4" fmla="*/ 202 w 202"/>
                  <a:gd name="T5" fmla="*/ 0 h 47"/>
                  <a:gd name="T6" fmla="*/ 0 60000 65536"/>
                  <a:gd name="T7" fmla="*/ 0 60000 65536"/>
                  <a:gd name="T8" fmla="*/ 0 60000 65536"/>
                  <a:gd name="T9" fmla="*/ 0 w 202"/>
                  <a:gd name="T10" fmla="*/ 0 h 47"/>
                  <a:gd name="T11" fmla="*/ 202 w 202"/>
                  <a:gd name="T12" fmla="*/ 47 h 47"/>
                </a:gdLst>
                <a:ahLst/>
                <a:cxnLst>
                  <a:cxn ang="T6">
                    <a:pos x="T0" y="T1"/>
                  </a:cxn>
                  <a:cxn ang="T7">
                    <a:pos x="T2" y="T3"/>
                  </a:cxn>
                  <a:cxn ang="T8">
                    <a:pos x="T4" y="T5"/>
                  </a:cxn>
                </a:cxnLst>
                <a:rect l="T9" t="T10" r="T11" b="T12"/>
                <a:pathLst>
                  <a:path w="202" h="47">
                    <a:moveTo>
                      <a:pt x="0" y="0"/>
                    </a:moveTo>
                    <a:cubicBezTo>
                      <a:pt x="13" y="12"/>
                      <a:pt x="75" y="47"/>
                      <a:pt x="103" y="45"/>
                    </a:cubicBezTo>
                    <a:cubicBezTo>
                      <a:pt x="131" y="43"/>
                      <a:pt x="151" y="33"/>
                      <a:pt x="202" y="0"/>
                    </a:cubicBezTo>
                  </a:path>
                </a:pathLst>
              </a:custGeom>
              <a:noFill/>
              <a:ln w="12700">
                <a:solidFill>
                  <a:srgbClr val="CC3300"/>
                </a:solidFill>
                <a:prstDash val="sysDot"/>
                <a:round/>
                <a:headEnd/>
                <a:tailEnd type="triangle" w="med" len="med"/>
              </a:ln>
            </p:spPr>
            <p:txBody>
              <a:bodyPr rot="10800000" vert="eaVert" wrap="none" anchor="ctr">
                <a:prstTxWarp prst="textNoShape">
                  <a:avLst/>
                </a:prstTxWarp>
              </a:bodyPr>
              <a:lstStyle/>
              <a:p>
                <a:endParaRPr lang="en-US"/>
              </a:p>
            </p:txBody>
          </p:sp>
          <p:sp>
            <p:nvSpPr>
              <p:cNvPr id="272524" name="Freeform 828"/>
              <p:cNvSpPr>
                <a:spLocks/>
              </p:cNvSpPr>
              <p:nvPr/>
            </p:nvSpPr>
            <p:spPr bwMode="auto">
              <a:xfrm>
                <a:off x="1160" y="3807"/>
                <a:ext cx="142" cy="81"/>
              </a:xfrm>
              <a:custGeom>
                <a:avLst/>
                <a:gdLst>
                  <a:gd name="T0" fmla="*/ 0 w 142"/>
                  <a:gd name="T1" fmla="*/ 0 h 81"/>
                  <a:gd name="T2" fmla="*/ 48 w 142"/>
                  <a:gd name="T3" fmla="*/ 62 h 81"/>
                  <a:gd name="T4" fmla="*/ 142 w 142"/>
                  <a:gd name="T5" fmla="*/ 81 h 81"/>
                  <a:gd name="T6" fmla="*/ 0 60000 65536"/>
                  <a:gd name="T7" fmla="*/ 0 60000 65536"/>
                  <a:gd name="T8" fmla="*/ 0 60000 65536"/>
                  <a:gd name="T9" fmla="*/ 0 w 142"/>
                  <a:gd name="T10" fmla="*/ 0 h 81"/>
                  <a:gd name="T11" fmla="*/ 142 w 142"/>
                  <a:gd name="T12" fmla="*/ 81 h 81"/>
                </a:gdLst>
                <a:ahLst/>
                <a:cxnLst>
                  <a:cxn ang="T6">
                    <a:pos x="T0" y="T1"/>
                  </a:cxn>
                  <a:cxn ang="T7">
                    <a:pos x="T2" y="T3"/>
                  </a:cxn>
                  <a:cxn ang="T8">
                    <a:pos x="T4" y="T5"/>
                  </a:cxn>
                </a:cxnLst>
                <a:rect l="T9" t="T10" r="T11" b="T12"/>
                <a:pathLst>
                  <a:path w="142" h="81">
                    <a:moveTo>
                      <a:pt x="0" y="0"/>
                    </a:moveTo>
                    <a:cubicBezTo>
                      <a:pt x="8" y="10"/>
                      <a:pt x="24" y="49"/>
                      <a:pt x="48" y="62"/>
                    </a:cubicBezTo>
                    <a:cubicBezTo>
                      <a:pt x="72" y="75"/>
                      <a:pt x="123" y="77"/>
                      <a:pt x="142" y="81"/>
                    </a:cubicBezTo>
                  </a:path>
                </a:pathLst>
              </a:custGeom>
              <a:noFill/>
              <a:ln w="12700">
                <a:solidFill>
                  <a:srgbClr val="CC3300"/>
                </a:solidFill>
                <a:prstDash val="sysDot"/>
                <a:round/>
                <a:headEnd/>
                <a:tailEnd type="triangle" w="med" len="med"/>
              </a:ln>
            </p:spPr>
            <p:txBody>
              <a:bodyPr rot="10800000" vert="eaVert" wrap="none" anchor="ctr">
                <a:prstTxWarp prst="textNoShape">
                  <a:avLst/>
                </a:prstTxWarp>
              </a:bodyPr>
              <a:lstStyle/>
              <a:p>
                <a:endParaRPr lang="en-US"/>
              </a:p>
            </p:txBody>
          </p:sp>
          <p:sp>
            <p:nvSpPr>
              <p:cNvPr id="272525" name="Freeform 829"/>
              <p:cNvSpPr>
                <a:spLocks/>
              </p:cNvSpPr>
              <p:nvPr/>
            </p:nvSpPr>
            <p:spPr bwMode="auto">
              <a:xfrm>
                <a:off x="1160" y="3812"/>
                <a:ext cx="66" cy="147"/>
              </a:xfrm>
              <a:custGeom>
                <a:avLst/>
                <a:gdLst>
                  <a:gd name="T0" fmla="*/ 0 w 66"/>
                  <a:gd name="T1" fmla="*/ 0 h 147"/>
                  <a:gd name="T2" fmla="*/ 15 w 66"/>
                  <a:gd name="T3" fmla="*/ 72 h 147"/>
                  <a:gd name="T4" fmla="*/ 66 w 66"/>
                  <a:gd name="T5" fmla="*/ 147 h 147"/>
                  <a:gd name="T6" fmla="*/ 0 60000 65536"/>
                  <a:gd name="T7" fmla="*/ 0 60000 65536"/>
                  <a:gd name="T8" fmla="*/ 0 60000 65536"/>
                  <a:gd name="T9" fmla="*/ 0 w 66"/>
                  <a:gd name="T10" fmla="*/ 0 h 147"/>
                  <a:gd name="T11" fmla="*/ 66 w 66"/>
                  <a:gd name="T12" fmla="*/ 147 h 147"/>
                </a:gdLst>
                <a:ahLst/>
                <a:cxnLst>
                  <a:cxn ang="T6">
                    <a:pos x="T0" y="T1"/>
                  </a:cxn>
                  <a:cxn ang="T7">
                    <a:pos x="T2" y="T3"/>
                  </a:cxn>
                  <a:cxn ang="T8">
                    <a:pos x="T4" y="T5"/>
                  </a:cxn>
                </a:cxnLst>
                <a:rect l="T9" t="T10" r="T11" b="T12"/>
                <a:pathLst>
                  <a:path w="66" h="147">
                    <a:moveTo>
                      <a:pt x="0" y="0"/>
                    </a:moveTo>
                    <a:cubicBezTo>
                      <a:pt x="3" y="12"/>
                      <a:pt x="4" y="48"/>
                      <a:pt x="15" y="72"/>
                    </a:cubicBezTo>
                    <a:cubicBezTo>
                      <a:pt x="26" y="96"/>
                      <a:pt x="56" y="132"/>
                      <a:pt x="66" y="147"/>
                    </a:cubicBezTo>
                  </a:path>
                </a:pathLst>
              </a:custGeom>
              <a:noFill/>
              <a:ln w="12700">
                <a:solidFill>
                  <a:srgbClr val="CC3300"/>
                </a:solidFill>
                <a:prstDash val="sysDot"/>
                <a:round/>
                <a:headEnd/>
                <a:tailEnd type="triangle" w="med" len="med"/>
              </a:ln>
            </p:spPr>
            <p:txBody>
              <a:bodyPr rot="10800000" vert="eaVert" wrap="none" anchor="ctr">
                <a:prstTxWarp prst="textNoShape">
                  <a:avLst/>
                </a:prstTxWarp>
              </a:bodyPr>
              <a:lstStyle/>
              <a:p>
                <a:endParaRPr lang="en-US"/>
              </a:p>
            </p:txBody>
          </p:sp>
        </p:grpSp>
        <p:sp>
          <p:nvSpPr>
            <p:cNvPr id="272514" name="Oval 830"/>
            <p:cNvSpPr>
              <a:spLocks noChangeArrowheads="1"/>
            </p:cNvSpPr>
            <p:nvPr/>
          </p:nvSpPr>
          <p:spPr bwMode="auto">
            <a:xfrm>
              <a:off x="2726" y="3635"/>
              <a:ext cx="167" cy="101"/>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700" b="1">
                  <a:solidFill>
                    <a:srgbClr val="FFFF00"/>
                  </a:solidFill>
                  <a:ea typeface="Arial" charset="0"/>
                  <a:cs typeface="Arial" charset="0"/>
                </a:rPr>
                <a:t>Y</a:t>
              </a:r>
              <a:r>
                <a:rPr lang="en-US" sz="700" b="1">
                  <a:solidFill>
                    <a:srgbClr val="4D0808"/>
                  </a:solidFill>
                  <a:ea typeface="Arial" charset="0"/>
                  <a:cs typeface="Arial" charset="0"/>
                </a:rPr>
                <a:t>?</a:t>
              </a:r>
            </a:p>
          </p:txBody>
        </p:sp>
        <p:sp>
          <p:nvSpPr>
            <p:cNvPr id="272515" name="Oval 831"/>
            <p:cNvSpPr>
              <a:spLocks noChangeArrowheads="1"/>
            </p:cNvSpPr>
            <p:nvPr/>
          </p:nvSpPr>
          <p:spPr bwMode="auto">
            <a:xfrm>
              <a:off x="2720" y="3704"/>
              <a:ext cx="167" cy="101"/>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700" b="1">
                  <a:solidFill>
                    <a:srgbClr val="FFFF00"/>
                  </a:solidFill>
                  <a:ea typeface="Arial" charset="0"/>
                  <a:cs typeface="Arial" charset="0"/>
                </a:rPr>
                <a:t>Y</a:t>
              </a:r>
              <a:r>
                <a:rPr lang="en-US" sz="700" b="1">
                  <a:solidFill>
                    <a:srgbClr val="4D0808"/>
                  </a:solidFill>
                  <a:ea typeface="Arial" charset="0"/>
                  <a:cs typeface="Arial" charset="0"/>
                </a:rPr>
                <a:t>?</a:t>
              </a:r>
            </a:p>
          </p:txBody>
        </p:sp>
        <p:sp>
          <p:nvSpPr>
            <p:cNvPr id="272516" name="Oval 832"/>
            <p:cNvSpPr>
              <a:spLocks noChangeArrowheads="1"/>
            </p:cNvSpPr>
            <p:nvPr/>
          </p:nvSpPr>
          <p:spPr bwMode="auto">
            <a:xfrm>
              <a:off x="2714" y="3767"/>
              <a:ext cx="167" cy="101"/>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700" b="1">
                  <a:solidFill>
                    <a:srgbClr val="FFFF00"/>
                  </a:solidFill>
                  <a:ea typeface="Arial" charset="0"/>
                  <a:cs typeface="Arial" charset="0"/>
                </a:rPr>
                <a:t>Y</a:t>
              </a:r>
              <a:r>
                <a:rPr lang="en-US" sz="700" b="1">
                  <a:solidFill>
                    <a:srgbClr val="4D0808"/>
                  </a:solidFill>
                  <a:ea typeface="Arial" charset="0"/>
                  <a:cs typeface="Arial" charset="0"/>
                </a:rPr>
                <a:t>?</a:t>
              </a:r>
            </a:p>
          </p:txBody>
        </p:sp>
      </p:grpSp>
      <p:sp>
        <p:nvSpPr>
          <p:cNvPr id="161827" name="AutoShape 833"/>
          <p:cNvSpPr>
            <a:spLocks noChangeArrowheads="1"/>
          </p:cNvSpPr>
          <p:nvPr/>
        </p:nvSpPr>
        <p:spPr bwMode="auto">
          <a:xfrm flipH="1">
            <a:off x="6089650" y="3616325"/>
            <a:ext cx="2903538" cy="3087688"/>
          </a:xfrm>
          <a:prstGeom prst="roundRect">
            <a:avLst>
              <a:gd name="adj" fmla="val 9532"/>
            </a:avLst>
          </a:prstGeom>
          <a:solidFill>
            <a:srgbClr val="EEEEEE"/>
          </a:solidFill>
          <a:ln w="3175">
            <a:solidFill>
              <a:srgbClr val="89FFFF"/>
            </a:solidFill>
            <a:round/>
            <a:headEnd/>
            <a:tailEnd/>
          </a:ln>
        </p:spPr>
        <p:txBody>
          <a:bodyPr wrap="none" anchor="ctr">
            <a:prstTxWarp prst="textNoShape">
              <a:avLst/>
            </a:prstTxWarp>
          </a:bodyPr>
          <a:lstStyle/>
          <a:p>
            <a:endParaRPr lang="en-US"/>
          </a:p>
        </p:txBody>
      </p:sp>
      <p:sp>
        <p:nvSpPr>
          <p:cNvPr id="161828" name="Oval 834"/>
          <p:cNvSpPr>
            <a:spLocks noChangeArrowheads="1"/>
          </p:cNvSpPr>
          <p:nvPr/>
        </p:nvSpPr>
        <p:spPr bwMode="auto">
          <a:xfrm>
            <a:off x="7308850" y="5819775"/>
            <a:ext cx="265113" cy="160338"/>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700" b="1">
                <a:solidFill>
                  <a:srgbClr val="FFFF00"/>
                </a:solidFill>
                <a:ea typeface="Arial" charset="0"/>
                <a:cs typeface="Arial" charset="0"/>
              </a:rPr>
              <a:t>Y</a:t>
            </a:r>
            <a:r>
              <a:rPr lang="en-US" sz="700" b="1">
                <a:solidFill>
                  <a:srgbClr val="4D0808"/>
                </a:solidFill>
                <a:ea typeface="Arial" charset="0"/>
                <a:cs typeface="Arial" charset="0"/>
              </a:rPr>
              <a:t>?</a:t>
            </a:r>
          </a:p>
        </p:txBody>
      </p:sp>
      <p:sp>
        <p:nvSpPr>
          <p:cNvPr id="161829" name="Oval 835"/>
          <p:cNvSpPr>
            <a:spLocks noChangeArrowheads="1"/>
          </p:cNvSpPr>
          <p:nvPr/>
        </p:nvSpPr>
        <p:spPr bwMode="auto">
          <a:xfrm>
            <a:off x="7342188" y="5868988"/>
            <a:ext cx="265112" cy="160337"/>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700" b="1">
                <a:solidFill>
                  <a:srgbClr val="FFFF00"/>
                </a:solidFill>
                <a:ea typeface="Arial" charset="0"/>
                <a:cs typeface="Arial" charset="0"/>
              </a:rPr>
              <a:t>Y</a:t>
            </a:r>
            <a:r>
              <a:rPr lang="en-US" sz="700" b="1">
                <a:solidFill>
                  <a:srgbClr val="4D0808"/>
                </a:solidFill>
                <a:ea typeface="Arial" charset="0"/>
                <a:cs typeface="Arial" charset="0"/>
              </a:rPr>
              <a:t>?</a:t>
            </a:r>
          </a:p>
        </p:txBody>
      </p:sp>
      <p:sp>
        <p:nvSpPr>
          <p:cNvPr id="161830" name="Oval 836"/>
          <p:cNvSpPr>
            <a:spLocks noChangeArrowheads="1"/>
          </p:cNvSpPr>
          <p:nvPr/>
        </p:nvSpPr>
        <p:spPr bwMode="auto">
          <a:xfrm>
            <a:off x="7351713" y="5943600"/>
            <a:ext cx="265112" cy="160338"/>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700" b="1">
                <a:solidFill>
                  <a:srgbClr val="FFFF00"/>
                </a:solidFill>
                <a:ea typeface="Arial" charset="0"/>
                <a:cs typeface="Arial" charset="0"/>
              </a:rPr>
              <a:t>Y</a:t>
            </a:r>
            <a:r>
              <a:rPr lang="en-US" sz="700" b="1">
                <a:solidFill>
                  <a:srgbClr val="4D0808"/>
                </a:solidFill>
                <a:ea typeface="Arial" charset="0"/>
                <a:cs typeface="Arial" charset="0"/>
              </a:rPr>
              <a:t>?</a:t>
            </a:r>
          </a:p>
        </p:txBody>
      </p:sp>
      <p:grpSp>
        <p:nvGrpSpPr>
          <p:cNvPr id="273308" name="Group 837"/>
          <p:cNvGrpSpPr>
            <a:grpSpLocks noChangeAspect="1"/>
          </p:cNvGrpSpPr>
          <p:nvPr/>
        </p:nvGrpSpPr>
        <p:grpSpPr bwMode="auto">
          <a:xfrm>
            <a:off x="7480300" y="5183188"/>
            <a:ext cx="141288" cy="703262"/>
            <a:chOff x="541" y="1115"/>
            <a:chExt cx="99" cy="492"/>
          </a:xfrm>
        </p:grpSpPr>
        <p:sp>
          <p:nvSpPr>
            <p:cNvPr id="272489" name="Freeform 838"/>
            <p:cNvSpPr>
              <a:spLocks noChangeAspect="1"/>
            </p:cNvSpPr>
            <p:nvPr/>
          </p:nvSpPr>
          <p:spPr bwMode="auto">
            <a:xfrm>
              <a:off x="555" y="1398"/>
              <a:ext cx="47" cy="209"/>
            </a:xfrm>
            <a:custGeom>
              <a:avLst/>
              <a:gdLst>
                <a:gd name="T0" fmla="*/ 2 w 128"/>
                <a:gd name="T1" fmla="*/ 0 h 574"/>
                <a:gd name="T2" fmla="*/ 1 w 128"/>
                <a:gd name="T3" fmla="*/ 3 h 574"/>
                <a:gd name="T4" fmla="*/ 2 w 128"/>
                <a:gd name="T5" fmla="*/ 6 h 574"/>
                <a:gd name="T6" fmla="*/ 0 w 128"/>
                <a:gd name="T7" fmla="*/ 10 h 574"/>
                <a:gd name="T8" fmla="*/ 0 60000 65536"/>
                <a:gd name="T9" fmla="*/ 0 60000 65536"/>
                <a:gd name="T10" fmla="*/ 0 60000 65536"/>
                <a:gd name="T11" fmla="*/ 0 60000 65536"/>
                <a:gd name="T12" fmla="*/ 0 w 128"/>
                <a:gd name="T13" fmla="*/ 0 h 574"/>
                <a:gd name="T14" fmla="*/ 128 w 128"/>
                <a:gd name="T15" fmla="*/ 574 h 574"/>
              </a:gdLst>
              <a:ahLst/>
              <a:cxnLst>
                <a:cxn ang="T8">
                  <a:pos x="T0" y="T1"/>
                </a:cxn>
                <a:cxn ang="T9">
                  <a:pos x="T2" y="T3"/>
                </a:cxn>
                <a:cxn ang="T10">
                  <a:pos x="T4" y="T5"/>
                </a:cxn>
                <a:cxn ang="T11">
                  <a:pos x="T6" y="T7"/>
                </a:cxn>
              </a:cxnLst>
              <a:rect l="T12" t="T13" r="T14" b="T15"/>
              <a:pathLst>
                <a:path w="128" h="574">
                  <a:moveTo>
                    <a:pt x="104" y="0"/>
                  </a:moveTo>
                  <a:cubicBezTo>
                    <a:pt x="101" y="29"/>
                    <a:pt x="85" y="120"/>
                    <a:pt x="87" y="177"/>
                  </a:cubicBezTo>
                  <a:cubicBezTo>
                    <a:pt x="89" y="234"/>
                    <a:pt x="128" y="274"/>
                    <a:pt x="114" y="340"/>
                  </a:cubicBezTo>
                  <a:cubicBezTo>
                    <a:pt x="100" y="406"/>
                    <a:pt x="24" y="525"/>
                    <a:pt x="0" y="574"/>
                  </a:cubicBezTo>
                </a:path>
              </a:pathLst>
            </a:custGeom>
            <a:noFill/>
            <a:ln w="38100">
              <a:solidFill>
                <a:srgbClr val="008986"/>
              </a:solidFill>
              <a:round/>
              <a:headEnd/>
              <a:tailEnd/>
            </a:ln>
          </p:spPr>
          <p:txBody>
            <a:bodyPr>
              <a:prstTxWarp prst="textNoShape">
                <a:avLst/>
              </a:prstTxWarp>
            </a:bodyPr>
            <a:lstStyle/>
            <a:p>
              <a:endParaRPr lang="en-US"/>
            </a:p>
          </p:txBody>
        </p:sp>
        <p:sp>
          <p:nvSpPr>
            <p:cNvPr id="272490" name="AutoShape 839"/>
            <p:cNvSpPr>
              <a:spLocks noChangeAspect="1" noChangeArrowheads="1"/>
            </p:cNvSpPr>
            <p:nvPr/>
          </p:nvSpPr>
          <p:spPr bwMode="auto">
            <a:xfrm>
              <a:off x="541" y="1196"/>
              <a:ext cx="99" cy="224"/>
            </a:xfrm>
            <a:prstGeom prst="can">
              <a:avLst>
                <a:gd name="adj" fmla="val 16090"/>
              </a:avLst>
            </a:prstGeom>
            <a:gradFill rotWithShape="1">
              <a:gsLst>
                <a:gs pos="0">
                  <a:srgbClr val="D1C39F"/>
                </a:gs>
                <a:gs pos="17500">
                  <a:srgbClr val="F0EBD5"/>
                </a:gs>
                <a:gs pos="50000">
                  <a:srgbClr val="FFEFD1"/>
                </a:gs>
                <a:gs pos="82500">
                  <a:srgbClr val="F0EBD5"/>
                </a:gs>
                <a:gs pos="100000">
                  <a:srgbClr val="D1C39F"/>
                </a:gs>
              </a:gsLst>
              <a:lin ang="0" scaled="1"/>
            </a:gradFill>
            <a:ln w="12700">
              <a:solidFill>
                <a:schemeClr val="bg2"/>
              </a:solidFill>
              <a:round/>
              <a:headEnd/>
              <a:tailEnd/>
            </a:ln>
          </p:spPr>
          <p:txBody>
            <a:bodyPr wrap="none" rIns="100584" anchor="ctr" anchorCtr="1">
              <a:prstTxWarp prst="textNoShape">
                <a:avLst/>
              </a:prstTxWarp>
            </a:bodyPr>
            <a:lstStyle/>
            <a:p>
              <a:pPr algn="ctr">
                <a:spcBef>
                  <a:spcPct val="50000"/>
                </a:spcBef>
              </a:pPr>
              <a:r>
                <a:rPr lang="en-US" sz="800" b="1">
                  <a:solidFill>
                    <a:schemeClr val="bg2"/>
                  </a:solidFill>
                  <a:ea typeface="Arial" charset="0"/>
                  <a:cs typeface="Arial" charset="0"/>
                </a:rPr>
                <a:t>TM</a:t>
              </a:r>
            </a:p>
          </p:txBody>
        </p:sp>
        <p:sp>
          <p:nvSpPr>
            <p:cNvPr id="272491" name="Freeform 840"/>
            <p:cNvSpPr>
              <a:spLocks noChangeAspect="1"/>
            </p:cNvSpPr>
            <p:nvPr/>
          </p:nvSpPr>
          <p:spPr bwMode="auto">
            <a:xfrm>
              <a:off x="590" y="1115"/>
              <a:ext cx="24" cy="91"/>
            </a:xfrm>
            <a:custGeom>
              <a:avLst/>
              <a:gdLst>
                <a:gd name="T0" fmla="*/ 0 w 1"/>
                <a:gd name="T1" fmla="*/ 0 h 152"/>
                <a:gd name="T2" fmla="*/ 0 w 1"/>
                <a:gd name="T3" fmla="*/ 19 h 152"/>
                <a:gd name="T4" fmla="*/ 0 60000 65536"/>
                <a:gd name="T5" fmla="*/ 0 60000 65536"/>
                <a:gd name="T6" fmla="*/ 0 w 1"/>
                <a:gd name="T7" fmla="*/ 0 h 152"/>
                <a:gd name="T8" fmla="*/ 1 w 1"/>
                <a:gd name="T9" fmla="*/ 152 h 152"/>
              </a:gdLst>
              <a:ahLst/>
              <a:cxnLst>
                <a:cxn ang="T4">
                  <a:pos x="T0" y="T1"/>
                </a:cxn>
                <a:cxn ang="T5">
                  <a:pos x="T2" y="T3"/>
                </a:cxn>
              </a:cxnLst>
              <a:rect l="T6" t="T7" r="T8" b="T9"/>
              <a:pathLst>
                <a:path w="1" h="152">
                  <a:moveTo>
                    <a:pt x="0" y="0"/>
                  </a:moveTo>
                  <a:cubicBezTo>
                    <a:pt x="0" y="63"/>
                    <a:pt x="0" y="127"/>
                    <a:pt x="0" y="152"/>
                  </a:cubicBezTo>
                </a:path>
              </a:pathLst>
            </a:custGeom>
            <a:noFill/>
            <a:ln w="38100">
              <a:solidFill>
                <a:srgbClr val="008986"/>
              </a:solidFill>
              <a:round/>
              <a:headEnd/>
              <a:tailEnd/>
            </a:ln>
          </p:spPr>
          <p:txBody>
            <a:bodyPr rot="10800000" vert="eaVert" wrap="none" anchor="ctr">
              <a:prstTxWarp prst="textNoShape">
                <a:avLst/>
              </a:prstTxWarp>
            </a:bodyPr>
            <a:lstStyle/>
            <a:p>
              <a:endParaRPr lang="en-US"/>
            </a:p>
          </p:txBody>
        </p:sp>
      </p:grpSp>
      <p:grpSp>
        <p:nvGrpSpPr>
          <p:cNvPr id="273309" name="Group 841"/>
          <p:cNvGrpSpPr>
            <a:grpSpLocks/>
          </p:cNvGrpSpPr>
          <p:nvPr/>
        </p:nvGrpSpPr>
        <p:grpSpPr bwMode="auto">
          <a:xfrm>
            <a:off x="7078663" y="5627688"/>
            <a:ext cx="1190625" cy="993775"/>
            <a:chOff x="690" y="3548"/>
            <a:chExt cx="750" cy="626"/>
          </a:xfrm>
        </p:grpSpPr>
        <p:sp>
          <p:nvSpPr>
            <p:cNvPr id="272480" name="Freeform 842"/>
            <p:cNvSpPr>
              <a:spLocks noChangeAspect="1"/>
            </p:cNvSpPr>
            <p:nvPr/>
          </p:nvSpPr>
          <p:spPr bwMode="auto">
            <a:xfrm>
              <a:off x="736" y="3548"/>
              <a:ext cx="704" cy="626"/>
            </a:xfrm>
            <a:custGeom>
              <a:avLst/>
              <a:gdLst>
                <a:gd name="T0" fmla="*/ 73 w 704"/>
                <a:gd name="T1" fmla="*/ 407 h 626"/>
                <a:gd name="T2" fmla="*/ 98 w 704"/>
                <a:gd name="T3" fmla="*/ 585 h 626"/>
                <a:gd name="T4" fmla="*/ 333 w 704"/>
                <a:gd name="T5" fmla="*/ 534 h 626"/>
                <a:gd name="T6" fmla="*/ 347 w 704"/>
                <a:gd name="T7" fmla="*/ 256 h 626"/>
                <a:gd name="T8" fmla="*/ 425 w 704"/>
                <a:gd name="T9" fmla="*/ 39 h 626"/>
                <a:gd name="T10" fmla="*/ 638 w 704"/>
                <a:gd name="T11" fmla="*/ 83 h 626"/>
                <a:gd name="T12" fmla="*/ 609 w 704"/>
                <a:gd name="T13" fmla="*/ 321 h 626"/>
                <a:gd name="T14" fmla="*/ 464 w 704"/>
                <a:gd name="T15" fmla="*/ 463 h 626"/>
                <a:gd name="T16" fmla="*/ 0 60000 65536"/>
                <a:gd name="T17" fmla="*/ 0 60000 65536"/>
                <a:gd name="T18" fmla="*/ 0 60000 65536"/>
                <a:gd name="T19" fmla="*/ 0 60000 65536"/>
                <a:gd name="T20" fmla="*/ 0 60000 65536"/>
                <a:gd name="T21" fmla="*/ 0 60000 65536"/>
                <a:gd name="T22" fmla="*/ 0 60000 65536"/>
                <a:gd name="T23" fmla="*/ 0 60000 65536"/>
                <a:gd name="T24" fmla="*/ 0 w 704"/>
                <a:gd name="T25" fmla="*/ 0 h 626"/>
                <a:gd name="T26" fmla="*/ 704 w 704"/>
                <a:gd name="T27" fmla="*/ 626 h 6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04" h="626">
                  <a:moveTo>
                    <a:pt x="73" y="407"/>
                  </a:moveTo>
                  <a:cubicBezTo>
                    <a:pt x="0" y="486"/>
                    <a:pt x="33" y="563"/>
                    <a:pt x="98" y="585"/>
                  </a:cubicBezTo>
                  <a:cubicBezTo>
                    <a:pt x="163" y="606"/>
                    <a:pt x="285" y="626"/>
                    <a:pt x="333" y="534"/>
                  </a:cubicBezTo>
                  <a:cubicBezTo>
                    <a:pt x="380" y="443"/>
                    <a:pt x="387" y="348"/>
                    <a:pt x="347" y="256"/>
                  </a:cubicBezTo>
                  <a:cubicBezTo>
                    <a:pt x="307" y="164"/>
                    <a:pt x="355" y="78"/>
                    <a:pt x="425" y="39"/>
                  </a:cubicBezTo>
                  <a:cubicBezTo>
                    <a:pt x="495" y="0"/>
                    <a:pt x="573" y="0"/>
                    <a:pt x="638" y="83"/>
                  </a:cubicBezTo>
                  <a:cubicBezTo>
                    <a:pt x="704" y="166"/>
                    <a:pt x="642" y="275"/>
                    <a:pt x="609" y="321"/>
                  </a:cubicBezTo>
                  <a:cubicBezTo>
                    <a:pt x="575" y="367"/>
                    <a:pt x="550" y="403"/>
                    <a:pt x="464" y="463"/>
                  </a:cubicBezTo>
                </a:path>
              </a:pathLst>
            </a:custGeom>
            <a:noFill/>
            <a:ln w="57150">
              <a:solidFill>
                <a:srgbClr val="008986"/>
              </a:solidFill>
              <a:round/>
              <a:headEnd/>
              <a:tailEnd/>
            </a:ln>
          </p:spPr>
          <p:txBody>
            <a:bodyPr>
              <a:prstTxWarp prst="textNoShape">
                <a:avLst/>
              </a:prstTxWarp>
            </a:bodyPr>
            <a:lstStyle/>
            <a:p>
              <a:endParaRPr lang="en-US"/>
            </a:p>
          </p:txBody>
        </p:sp>
        <p:grpSp>
          <p:nvGrpSpPr>
            <p:cNvPr id="273310" name="Group 843"/>
            <p:cNvGrpSpPr>
              <a:grpSpLocks/>
            </p:cNvGrpSpPr>
            <p:nvPr/>
          </p:nvGrpSpPr>
          <p:grpSpPr bwMode="auto">
            <a:xfrm>
              <a:off x="690" y="3647"/>
              <a:ext cx="381" cy="339"/>
              <a:chOff x="4437" y="1638"/>
              <a:chExt cx="381" cy="339"/>
            </a:xfrm>
          </p:grpSpPr>
          <p:sp>
            <p:nvSpPr>
              <p:cNvPr id="272482" name="Freeform 844"/>
              <p:cNvSpPr>
                <a:spLocks noChangeAspect="1"/>
              </p:cNvSpPr>
              <p:nvPr/>
            </p:nvSpPr>
            <p:spPr bwMode="auto">
              <a:xfrm rot="1764853">
                <a:off x="4515" y="1638"/>
                <a:ext cx="227" cy="339"/>
              </a:xfrm>
              <a:custGeom>
                <a:avLst/>
                <a:gdLst>
                  <a:gd name="T0" fmla="*/ 174 w 218"/>
                  <a:gd name="T1" fmla="*/ 159 h 329"/>
                  <a:gd name="T2" fmla="*/ 19 w 218"/>
                  <a:gd name="T3" fmla="*/ 115 h 329"/>
                  <a:gd name="T4" fmla="*/ 142 w 218"/>
                  <a:gd name="T5" fmla="*/ 0 h 329"/>
                  <a:gd name="T6" fmla="*/ 230 w 218"/>
                  <a:gd name="T7" fmla="*/ 80 h 329"/>
                  <a:gd name="T8" fmla="*/ 244 w 218"/>
                  <a:gd name="T9" fmla="*/ 292 h 329"/>
                  <a:gd name="T10" fmla="*/ 149 w 218"/>
                  <a:gd name="T11" fmla="*/ 366 h 329"/>
                  <a:gd name="T12" fmla="*/ 34 w 218"/>
                  <a:gd name="T13" fmla="*/ 321 h 329"/>
                  <a:gd name="T14" fmla="*/ 12 w 218"/>
                  <a:gd name="T15" fmla="*/ 164 h 329"/>
                  <a:gd name="T16" fmla="*/ 174 w 218"/>
                  <a:gd name="T17" fmla="*/ 159 h 3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8"/>
                  <a:gd name="T28" fmla="*/ 0 h 329"/>
                  <a:gd name="T29" fmla="*/ 218 w 218"/>
                  <a:gd name="T30" fmla="*/ 329 h 3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8" h="329">
                    <a:moveTo>
                      <a:pt x="148" y="141"/>
                    </a:moveTo>
                    <a:cubicBezTo>
                      <a:pt x="135" y="136"/>
                      <a:pt x="0" y="145"/>
                      <a:pt x="15" y="103"/>
                    </a:cubicBezTo>
                    <a:cubicBezTo>
                      <a:pt x="30" y="61"/>
                      <a:pt x="91" y="0"/>
                      <a:pt x="121" y="0"/>
                    </a:cubicBezTo>
                    <a:cubicBezTo>
                      <a:pt x="151" y="0"/>
                      <a:pt x="182" y="28"/>
                      <a:pt x="196" y="72"/>
                    </a:cubicBezTo>
                    <a:cubicBezTo>
                      <a:pt x="211" y="115"/>
                      <a:pt x="218" y="217"/>
                      <a:pt x="207" y="259"/>
                    </a:cubicBezTo>
                    <a:cubicBezTo>
                      <a:pt x="196" y="301"/>
                      <a:pt x="156" y="320"/>
                      <a:pt x="127" y="325"/>
                    </a:cubicBezTo>
                    <a:cubicBezTo>
                      <a:pt x="97" y="329"/>
                      <a:pt x="47" y="312"/>
                      <a:pt x="30" y="285"/>
                    </a:cubicBezTo>
                    <a:cubicBezTo>
                      <a:pt x="13" y="258"/>
                      <a:pt x="8" y="171"/>
                      <a:pt x="12" y="145"/>
                    </a:cubicBezTo>
                    <a:cubicBezTo>
                      <a:pt x="16" y="119"/>
                      <a:pt x="161" y="146"/>
                      <a:pt x="148" y="141"/>
                    </a:cubicBezTo>
                    <a:close/>
                  </a:path>
                </a:pathLst>
              </a:custGeom>
              <a:solidFill>
                <a:srgbClr val="00CC99"/>
              </a:solidFill>
              <a:ln w="6350">
                <a:solidFill>
                  <a:srgbClr val="008986"/>
                </a:solidFill>
                <a:round/>
                <a:headEnd/>
                <a:tailEnd/>
              </a:ln>
            </p:spPr>
            <p:txBody>
              <a:bodyPr wrap="none" anchor="ctr">
                <a:prstTxWarp prst="textNoShape">
                  <a:avLst/>
                </a:prstTxWarp>
              </a:bodyPr>
              <a:lstStyle/>
              <a:p>
                <a:endParaRPr lang="en-US"/>
              </a:p>
            </p:txBody>
          </p:sp>
          <p:sp>
            <p:nvSpPr>
              <p:cNvPr id="272483" name="Oval 845"/>
              <p:cNvSpPr>
                <a:spLocks noChangeAspect="1" noChangeArrowheads="1"/>
              </p:cNvSpPr>
              <p:nvPr/>
            </p:nvSpPr>
            <p:spPr bwMode="auto">
              <a:xfrm rot="-3635147">
                <a:off x="4501" y="1764"/>
                <a:ext cx="185" cy="232"/>
              </a:xfrm>
              <a:prstGeom prst="ellipse">
                <a:avLst/>
              </a:prstGeom>
              <a:gradFill rotWithShape="1">
                <a:gsLst>
                  <a:gs pos="0">
                    <a:srgbClr val="D6FFFE"/>
                  </a:gs>
                  <a:gs pos="100000">
                    <a:srgbClr val="B7FFF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484" name="Oval 846"/>
              <p:cNvSpPr>
                <a:spLocks noChangeAspect="1" noChangeArrowheads="1"/>
              </p:cNvSpPr>
              <p:nvPr/>
            </p:nvSpPr>
            <p:spPr bwMode="auto">
              <a:xfrm rot="1764853">
                <a:off x="4596" y="1660"/>
                <a:ext cx="176" cy="133"/>
              </a:xfrm>
              <a:prstGeom prst="ellipse">
                <a:avLst/>
              </a:prstGeom>
              <a:gradFill rotWithShape="1">
                <a:gsLst>
                  <a:gs pos="0">
                    <a:srgbClr val="004C4A"/>
                  </a:gs>
                  <a:gs pos="100000">
                    <a:srgbClr val="007774">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485" name="Text Box 847"/>
              <p:cNvSpPr txBox="1">
                <a:spLocks noChangeAspect="1" noChangeArrowheads="1"/>
              </p:cNvSpPr>
              <p:nvPr/>
            </p:nvSpPr>
            <p:spPr bwMode="auto">
              <a:xfrm rot="1764853">
                <a:off x="4552" y="1659"/>
                <a:ext cx="266" cy="14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DDFD69"/>
                    </a:solidFill>
                    <a:ea typeface="Arial" charset="0"/>
                    <a:cs typeface="Arial" charset="0"/>
                  </a:rPr>
                  <a:t>N</a:t>
                </a:r>
              </a:p>
            </p:txBody>
          </p:sp>
          <p:sp>
            <p:nvSpPr>
              <p:cNvPr id="272486" name="Oval 848"/>
              <p:cNvSpPr>
                <a:spLocks noChangeAspect="1" noChangeArrowheads="1"/>
              </p:cNvSpPr>
              <p:nvPr/>
            </p:nvSpPr>
            <p:spPr bwMode="auto">
              <a:xfrm rot="1764853">
                <a:off x="4508" y="1927"/>
                <a:ext cx="99" cy="30"/>
              </a:xfrm>
              <a:prstGeom prst="ellipse">
                <a:avLst/>
              </a:prstGeom>
              <a:gradFill rotWithShape="1">
                <a:gsLst>
                  <a:gs pos="0">
                    <a:srgbClr val="004C4A"/>
                  </a:gs>
                  <a:gs pos="100000">
                    <a:srgbClr val="007774">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487" name="Oval 849"/>
              <p:cNvSpPr>
                <a:spLocks noChangeAspect="1" noChangeArrowheads="1"/>
              </p:cNvSpPr>
              <p:nvPr/>
            </p:nvSpPr>
            <p:spPr bwMode="auto">
              <a:xfrm rot="2168859">
                <a:off x="4697" y="1671"/>
                <a:ext cx="59" cy="17"/>
              </a:xfrm>
              <a:prstGeom prst="ellipse">
                <a:avLst/>
              </a:prstGeom>
              <a:gradFill rotWithShape="1">
                <a:gsLst>
                  <a:gs pos="0">
                    <a:srgbClr val="004C4A"/>
                  </a:gs>
                  <a:gs pos="100000">
                    <a:srgbClr val="007774">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272488" name="Text Box 850"/>
              <p:cNvSpPr txBox="1">
                <a:spLocks noChangeAspect="1" noChangeArrowheads="1"/>
              </p:cNvSpPr>
              <p:nvPr/>
            </p:nvSpPr>
            <p:spPr bwMode="auto">
              <a:xfrm rot="1764853">
                <a:off x="4437" y="1801"/>
                <a:ext cx="322" cy="15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1000" b="1">
                    <a:solidFill>
                      <a:srgbClr val="007774"/>
                    </a:solidFill>
                    <a:ea typeface="Arial" charset="0"/>
                    <a:cs typeface="Arial" charset="0"/>
                  </a:rPr>
                  <a:t>C</a:t>
                </a:r>
              </a:p>
            </p:txBody>
          </p:sp>
        </p:grpSp>
      </p:grpSp>
      <p:sp>
        <p:nvSpPr>
          <p:cNvPr id="161833" name="Oval 851"/>
          <p:cNvSpPr>
            <a:spLocks noChangeArrowheads="1"/>
          </p:cNvSpPr>
          <p:nvPr/>
        </p:nvSpPr>
        <p:spPr bwMode="auto">
          <a:xfrm flipH="1">
            <a:off x="7832725" y="5545138"/>
            <a:ext cx="258763" cy="160337"/>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700" b="1">
                <a:solidFill>
                  <a:srgbClr val="FFFF00"/>
                </a:solidFill>
                <a:ea typeface="Arial" charset="0"/>
                <a:cs typeface="Arial" charset="0"/>
              </a:rPr>
              <a:t>Y</a:t>
            </a:r>
            <a:r>
              <a:rPr lang="en-US" sz="700" b="1">
                <a:solidFill>
                  <a:srgbClr val="4D0808"/>
                </a:solidFill>
                <a:ea typeface="Arial" charset="0"/>
                <a:cs typeface="Arial" charset="0"/>
              </a:rPr>
              <a:t>?</a:t>
            </a:r>
          </a:p>
        </p:txBody>
      </p:sp>
      <p:sp>
        <p:nvSpPr>
          <p:cNvPr id="161834" name="Oval 852"/>
          <p:cNvSpPr>
            <a:spLocks noChangeArrowheads="1"/>
          </p:cNvSpPr>
          <p:nvPr/>
        </p:nvSpPr>
        <p:spPr bwMode="auto">
          <a:xfrm flipH="1">
            <a:off x="8075613" y="5603875"/>
            <a:ext cx="292100" cy="165100"/>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700" b="1">
                <a:solidFill>
                  <a:srgbClr val="FFFF00"/>
                </a:solidFill>
                <a:ea typeface="Arial" charset="0"/>
                <a:cs typeface="Arial" charset="0"/>
              </a:rPr>
              <a:t>Y</a:t>
            </a:r>
            <a:r>
              <a:rPr lang="en-US" sz="700" b="1">
                <a:solidFill>
                  <a:srgbClr val="4D0808"/>
                </a:solidFill>
                <a:ea typeface="Arial" charset="0"/>
                <a:cs typeface="Arial" charset="0"/>
              </a:rPr>
              <a:t>?</a:t>
            </a:r>
          </a:p>
        </p:txBody>
      </p:sp>
      <p:sp>
        <p:nvSpPr>
          <p:cNvPr id="161835" name="Oval 853"/>
          <p:cNvSpPr>
            <a:spLocks noChangeArrowheads="1"/>
          </p:cNvSpPr>
          <p:nvPr/>
        </p:nvSpPr>
        <p:spPr bwMode="auto">
          <a:xfrm flipH="1">
            <a:off x="8177213" y="5764213"/>
            <a:ext cx="290512" cy="160337"/>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700" b="1">
                <a:solidFill>
                  <a:srgbClr val="FFFF00"/>
                </a:solidFill>
                <a:ea typeface="Arial" charset="0"/>
                <a:cs typeface="Arial" charset="0"/>
              </a:rPr>
              <a:t>Y</a:t>
            </a:r>
            <a:r>
              <a:rPr lang="en-US" sz="700" b="1">
                <a:solidFill>
                  <a:srgbClr val="4D0808"/>
                </a:solidFill>
                <a:ea typeface="Arial" charset="0"/>
                <a:cs typeface="Arial" charset="0"/>
              </a:rPr>
              <a:t>?</a:t>
            </a:r>
          </a:p>
        </p:txBody>
      </p:sp>
      <p:sp>
        <p:nvSpPr>
          <p:cNvPr id="161836" name="Oval 854"/>
          <p:cNvSpPr>
            <a:spLocks noChangeArrowheads="1"/>
          </p:cNvSpPr>
          <p:nvPr/>
        </p:nvSpPr>
        <p:spPr bwMode="auto">
          <a:xfrm flipH="1">
            <a:off x="7918450" y="6245225"/>
            <a:ext cx="290513" cy="169863"/>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700" b="1">
                <a:solidFill>
                  <a:srgbClr val="FFFF00"/>
                </a:solidFill>
                <a:ea typeface="Arial" charset="0"/>
                <a:cs typeface="Arial" charset="0"/>
              </a:rPr>
              <a:t>Y</a:t>
            </a:r>
            <a:r>
              <a:rPr lang="en-US" sz="700" b="1">
                <a:solidFill>
                  <a:srgbClr val="4D0808"/>
                </a:solidFill>
                <a:ea typeface="Arial" charset="0"/>
                <a:cs typeface="Arial" charset="0"/>
              </a:rPr>
              <a:t>1328</a:t>
            </a:r>
          </a:p>
        </p:txBody>
      </p:sp>
      <p:sp>
        <p:nvSpPr>
          <p:cNvPr id="161837" name="Oval 855"/>
          <p:cNvSpPr>
            <a:spLocks noChangeArrowheads="1"/>
          </p:cNvSpPr>
          <p:nvPr/>
        </p:nvSpPr>
        <p:spPr bwMode="auto">
          <a:xfrm flipH="1">
            <a:off x="8162925" y="5930900"/>
            <a:ext cx="293688" cy="1619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700" b="1">
                <a:solidFill>
                  <a:srgbClr val="FFFF00"/>
                </a:solidFill>
                <a:ea typeface="Arial" charset="0"/>
                <a:cs typeface="Arial" charset="0"/>
              </a:rPr>
              <a:t>Y</a:t>
            </a:r>
            <a:r>
              <a:rPr lang="en-US" sz="700" b="1">
                <a:solidFill>
                  <a:srgbClr val="4D0808"/>
                </a:solidFill>
                <a:ea typeface="Arial" charset="0"/>
                <a:cs typeface="Arial" charset="0"/>
              </a:rPr>
              <a:t>?</a:t>
            </a:r>
          </a:p>
        </p:txBody>
      </p:sp>
      <p:sp>
        <p:nvSpPr>
          <p:cNvPr id="161838" name="Oval 856"/>
          <p:cNvSpPr>
            <a:spLocks noChangeArrowheads="1"/>
          </p:cNvSpPr>
          <p:nvPr/>
        </p:nvSpPr>
        <p:spPr bwMode="auto">
          <a:xfrm flipH="1">
            <a:off x="8062913" y="6102350"/>
            <a:ext cx="290512" cy="163513"/>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noFill/>
            <a:round/>
            <a:headEnd/>
            <a:tailEnd/>
          </a:ln>
        </p:spPr>
        <p:txBody>
          <a:bodyPr wrap="none" anchor="ctr">
            <a:prstTxWarp prst="textNoShape">
              <a:avLst/>
            </a:prstTxWarp>
          </a:bodyPr>
          <a:lstStyle/>
          <a:p>
            <a:pPr algn="ctr"/>
            <a:r>
              <a:rPr lang="en-US" sz="700" b="1">
                <a:solidFill>
                  <a:srgbClr val="FFFF00"/>
                </a:solidFill>
                <a:ea typeface="Arial" charset="0"/>
                <a:cs typeface="Arial" charset="0"/>
              </a:rPr>
              <a:t>Y</a:t>
            </a:r>
            <a:r>
              <a:rPr lang="en-US" sz="700" b="1">
                <a:solidFill>
                  <a:srgbClr val="4D0808"/>
                </a:solidFill>
                <a:ea typeface="Arial" charset="0"/>
                <a:cs typeface="Arial" charset="0"/>
              </a:rPr>
              <a:t>1289</a:t>
            </a:r>
          </a:p>
        </p:txBody>
      </p:sp>
      <p:sp>
        <p:nvSpPr>
          <p:cNvPr id="161839" name="Oval 857"/>
          <p:cNvSpPr>
            <a:spLocks noChangeAspect="1" noChangeArrowheads="1"/>
          </p:cNvSpPr>
          <p:nvPr/>
        </p:nvSpPr>
        <p:spPr bwMode="auto">
          <a:xfrm>
            <a:off x="6159500" y="3676650"/>
            <a:ext cx="374650" cy="369888"/>
          </a:xfrm>
          <a:prstGeom prst="ellipse">
            <a:avLst/>
          </a:prstGeom>
          <a:solidFill>
            <a:srgbClr val="6C7D77"/>
          </a:solidFill>
          <a:ln w="9525">
            <a:noFill/>
            <a:round/>
            <a:headEnd/>
            <a:tailEnd/>
          </a:ln>
        </p:spPr>
        <p:txBody>
          <a:bodyPr wrap="none" anchor="ctr">
            <a:prstTxWarp prst="textNoShape">
              <a:avLst/>
            </a:prstTxWarp>
          </a:bodyPr>
          <a:lstStyle/>
          <a:p>
            <a:pPr algn="ctr"/>
            <a:r>
              <a:rPr lang="en-US" b="1">
                <a:solidFill>
                  <a:srgbClr val="FFFF00"/>
                </a:solidFill>
                <a:ea typeface="Arial" charset="0"/>
                <a:cs typeface="Arial" charset="0"/>
              </a:rPr>
              <a:t>5</a:t>
            </a:r>
          </a:p>
        </p:txBody>
      </p:sp>
      <p:sp>
        <p:nvSpPr>
          <p:cNvPr id="161840" name="AutoShape 858"/>
          <p:cNvSpPr>
            <a:spLocks noChangeArrowheads="1"/>
          </p:cNvSpPr>
          <p:nvPr/>
        </p:nvSpPr>
        <p:spPr bwMode="auto">
          <a:xfrm>
            <a:off x="6599238" y="3676650"/>
            <a:ext cx="2011362" cy="165100"/>
          </a:xfrm>
          <a:prstGeom prst="roundRect">
            <a:avLst>
              <a:gd name="adj" fmla="val 50000"/>
            </a:avLst>
          </a:prstGeom>
          <a:solidFill>
            <a:srgbClr val="6C7D77"/>
          </a:solidFill>
          <a:ln w="9525">
            <a:noFill/>
            <a:round/>
            <a:headEnd/>
            <a:tailEnd/>
          </a:ln>
        </p:spPr>
        <p:txBody>
          <a:bodyPr wrap="none" anchor="ctr">
            <a:prstTxWarp prst="textNoShape">
              <a:avLst/>
            </a:prstTxWarp>
          </a:bodyPr>
          <a:lstStyle/>
          <a:p>
            <a:pPr algn="ctr"/>
            <a:r>
              <a:rPr lang="en-US" sz="800" b="1">
                <a:solidFill>
                  <a:srgbClr val="FFFF00"/>
                </a:solidFill>
                <a:ea typeface="Arial" charset="0"/>
                <a:cs typeface="Arial" charset="0"/>
              </a:rPr>
              <a:t>dimer extended, asymmetric, active</a:t>
            </a:r>
          </a:p>
        </p:txBody>
      </p:sp>
      <p:sp>
        <p:nvSpPr>
          <p:cNvPr id="161841" name="Oval 859"/>
          <p:cNvSpPr>
            <a:spLocks noChangeArrowheads="1"/>
          </p:cNvSpPr>
          <p:nvPr/>
        </p:nvSpPr>
        <p:spPr bwMode="auto">
          <a:xfrm>
            <a:off x="6915150" y="4240213"/>
            <a:ext cx="263525" cy="339725"/>
          </a:xfrm>
          <a:prstGeom prst="ellipse">
            <a:avLst/>
          </a:prstGeom>
          <a:gradFill rotWithShape="1">
            <a:gsLst>
              <a:gs pos="0">
                <a:srgbClr val="BEBA00"/>
              </a:gs>
              <a:gs pos="100000">
                <a:srgbClr val="FFFF66"/>
              </a:gs>
            </a:gsLst>
            <a:lin ang="0" scaled="1"/>
          </a:gradFill>
          <a:ln w="12700">
            <a:solidFill>
              <a:schemeClr val="tx1"/>
            </a:solidFill>
            <a:round/>
            <a:headEnd/>
            <a:tailEnd/>
          </a:ln>
        </p:spPr>
        <p:txBody>
          <a:bodyPr wrap="none" anchor="ctr">
            <a:prstTxWarp prst="textNoShape">
              <a:avLst/>
            </a:prstTxWarp>
          </a:bodyPr>
          <a:lstStyle/>
          <a:p>
            <a:pPr algn="ctr"/>
            <a:r>
              <a:rPr lang="en-US" sz="900" b="1">
                <a:solidFill>
                  <a:srgbClr val="990000"/>
                </a:solidFill>
                <a:ea typeface="Arial" charset="0"/>
                <a:cs typeface="Arial" charset="0"/>
              </a:rPr>
              <a:t>Nrg</a:t>
            </a:r>
          </a:p>
        </p:txBody>
      </p:sp>
      <p:grpSp>
        <p:nvGrpSpPr>
          <p:cNvPr id="273311" name="Group 860"/>
          <p:cNvGrpSpPr>
            <a:grpSpLocks/>
          </p:cNvGrpSpPr>
          <p:nvPr/>
        </p:nvGrpSpPr>
        <p:grpSpPr bwMode="auto">
          <a:xfrm>
            <a:off x="7634288" y="5178425"/>
            <a:ext cx="327025" cy="661988"/>
            <a:chOff x="4795" y="1265"/>
            <a:chExt cx="206" cy="417"/>
          </a:xfrm>
        </p:grpSpPr>
        <p:sp>
          <p:nvSpPr>
            <p:cNvPr id="272477" name="Freeform 861"/>
            <p:cNvSpPr>
              <a:spLocks noChangeAspect="1"/>
            </p:cNvSpPr>
            <p:nvPr/>
          </p:nvSpPr>
          <p:spPr bwMode="auto">
            <a:xfrm>
              <a:off x="4836" y="1535"/>
              <a:ext cx="165" cy="147"/>
            </a:xfrm>
            <a:custGeom>
              <a:avLst/>
              <a:gdLst>
                <a:gd name="T0" fmla="*/ 0 w 474"/>
                <a:gd name="T1" fmla="*/ 0 h 443"/>
                <a:gd name="T2" fmla="*/ 1 w 474"/>
                <a:gd name="T3" fmla="*/ 3 h 443"/>
                <a:gd name="T4" fmla="*/ 6 w 474"/>
                <a:gd name="T5" fmla="*/ 3 h 443"/>
                <a:gd name="T6" fmla="*/ 6 w 474"/>
                <a:gd name="T7" fmla="*/ 5 h 443"/>
                <a:gd name="T8" fmla="*/ 0 60000 65536"/>
                <a:gd name="T9" fmla="*/ 0 60000 65536"/>
                <a:gd name="T10" fmla="*/ 0 60000 65536"/>
                <a:gd name="T11" fmla="*/ 0 60000 65536"/>
                <a:gd name="T12" fmla="*/ 0 w 474"/>
                <a:gd name="T13" fmla="*/ 0 h 443"/>
                <a:gd name="T14" fmla="*/ 474 w 474"/>
                <a:gd name="T15" fmla="*/ 443 h 443"/>
              </a:gdLst>
              <a:ahLst/>
              <a:cxnLst>
                <a:cxn ang="T8">
                  <a:pos x="T0" y="T1"/>
                </a:cxn>
                <a:cxn ang="T9">
                  <a:pos x="T2" y="T3"/>
                </a:cxn>
                <a:cxn ang="T10">
                  <a:pos x="T4" y="T5"/>
                </a:cxn>
                <a:cxn ang="T11">
                  <a:pos x="T6" y="T7"/>
                </a:cxn>
              </a:cxnLst>
              <a:rect l="T12" t="T13" r="T14" b="T15"/>
              <a:pathLst>
                <a:path w="474" h="443">
                  <a:moveTo>
                    <a:pt x="4" y="0"/>
                  </a:moveTo>
                  <a:cubicBezTo>
                    <a:pt x="11" y="68"/>
                    <a:pt x="0" y="184"/>
                    <a:pt x="67" y="222"/>
                  </a:cubicBezTo>
                  <a:cubicBezTo>
                    <a:pt x="134" y="260"/>
                    <a:pt x="348" y="190"/>
                    <a:pt x="407" y="227"/>
                  </a:cubicBezTo>
                  <a:cubicBezTo>
                    <a:pt x="474" y="294"/>
                    <a:pt x="432" y="392"/>
                    <a:pt x="422" y="443"/>
                  </a:cubicBezTo>
                </a:path>
              </a:pathLst>
            </a:custGeom>
            <a:noFill/>
            <a:ln w="38100">
              <a:solidFill>
                <a:srgbClr val="6C2C00"/>
              </a:solidFill>
              <a:round/>
              <a:headEnd/>
              <a:tailEnd/>
            </a:ln>
          </p:spPr>
          <p:txBody>
            <a:bodyPr>
              <a:prstTxWarp prst="textNoShape">
                <a:avLst/>
              </a:prstTxWarp>
            </a:bodyPr>
            <a:lstStyle/>
            <a:p>
              <a:endParaRPr lang="en-US"/>
            </a:p>
          </p:txBody>
        </p:sp>
        <p:sp>
          <p:nvSpPr>
            <p:cNvPr id="272478" name="AutoShape 862"/>
            <p:cNvSpPr>
              <a:spLocks noChangeAspect="1" noChangeArrowheads="1"/>
            </p:cNvSpPr>
            <p:nvPr/>
          </p:nvSpPr>
          <p:spPr bwMode="auto">
            <a:xfrm>
              <a:off x="4795" y="1338"/>
              <a:ext cx="89" cy="202"/>
            </a:xfrm>
            <a:prstGeom prst="can">
              <a:avLst>
                <a:gd name="adj" fmla="val 16140"/>
              </a:avLst>
            </a:prstGeom>
            <a:gradFill rotWithShape="1">
              <a:gsLst>
                <a:gs pos="0">
                  <a:srgbClr val="D1C39F"/>
                </a:gs>
                <a:gs pos="17500">
                  <a:srgbClr val="F0EBD5"/>
                </a:gs>
                <a:gs pos="50000">
                  <a:srgbClr val="FFEFD1"/>
                </a:gs>
                <a:gs pos="82500">
                  <a:srgbClr val="F0EBD5"/>
                </a:gs>
                <a:gs pos="100000">
                  <a:srgbClr val="D1C39F"/>
                </a:gs>
              </a:gsLst>
              <a:lin ang="0" scaled="1"/>
            </a:gradFill>
            <a:ln w="12700">
              <a:solidFill>
                <a:schemeClr val="bg2"/>
              </a:solidFill>
              <a:round/>
              <a:headEnd/>
              <a:tailEnd/>
            </a:ln>
          </p:spPr>
          <p:txBody>
            <a:bodyPr wrap="none" rIns="100584" anchor="ctr" anchorCtr="1">
              <a:prstTxWarp prst="textNoShape">
                <a:avLst/>
              </a:prstTxWarp>
            </a:bodyPr>
            <a:lstStyle/>
            <a:p>
              <a:pPr algn="ctr">
                <a:spcBef>
                  <a:spcPct val="50000"/>
                </a:spcBef>
              </a:pPr>
              <a:r>
                <a:rPr lang="en-US" sz="800" b="1">
                  <a:solidFill>
                    <a:schemeClr val="bg2"/>
                  </a:solidFill>
                  <a:ea typeface="Arial" charset="0"/>
                  <a:cs typeface="Arial" charset="0"/>
                </a:rPr>
                <a:t>TM</a:t>
              </a:r>
            </a:p>
          </p:txBody>
        </p:sp>
        <p:sp>
          <p:nvSpPr>
            <p:cNvPr id="272479" name="Freeform 863"/>
            <p:cNvSpPr>
              <a:spLocks noChangeAspect="1"/>
            </p:cNvSpPr>
            <p:nvPr/>
          </p:nvSpPr>
          <p:spPr bwMode="auto">
            <a:xfrm>
              <a:off x="4839" y="1265"/>
              <a:ext cx="22" cy="82"/>
            </a:xfrm>
            <a:custGeom>
              <a:avLst/>
              <a:gdLst>
                <a:gd name="T0" fmla="*/ 0 w 1"/>
                <a:gd name="T1" fmla="*/ 0 h 152"/>
                <a:gd name="T2" fmla="*/ 0 w 1"/>
                <a:gd name="T3" fmla="*/ 13 h 152"/>
                <a:gd name="T4" fmla="*/ 0 60000 65536"/>
                <a:gd name="T5" fmla="*/ 0 60000 65536"/>
                <a:gd name="T6" fmla="*/ 0 w 1"/>
                <a:gd name="T7" fmla="*/ 0 h 152"/>
                <a:gd name="T8" fmla="*/ 1 w 1"/>
                <a:gd name="T9" fmla="*/ 152 h 152"/>
              </a:gdLst>
              <a:ahLst/>
              <a:cxnLst>
                <a:cxn ang="T4">
                  <a:pos x="T0" y="T1"/>
                </a:cxn>
                <a:cxn ang="T5">
                  <a:pos x="T2" y="T3"/>
                </a:cxn>
              </a:cxnLst>
              <a:rect l="T6" t="T7" r="T8" b="T9"/>
              <a:pathLst>
                <a:path w="1" h="152">
                  <a:moveTo>
                    <a:pt x="0" y="0"/>
                  </a:moveTo>
                  <a:cubicBezTo>
                    <a:pt x="0" y="63"/>
                    <a:pt x="0" y="127"/>
                    <a:pt x="0" y="152"/>
                  </a:cubicBezTo>
                </a:path>
              </a:pathLst>
            </a:custGeom>
            <a:noFill/>
            <a:ln w="38100">
              <a:solidFill>
                <a:srgbClr val="6C2C00"/>
              </a:solidFill>
              <a:round/>
              <a:headEnd/>
              <a:tailEnd/>
            </a:ln>
          </p:spPr>
          <p:txBody>
            <a:bodyPr rot="10800000" vert="eaVert" wrap="none" anchor="ctr">
              <a:prstTxWarp prst="textNoShape">
                <a:avLst/>
              </a:prstTxWarp>
            </a:bodyPr>
            <a:lstStyle/>
            <a:p>
              <a:endParaRPr lang="en-US"/>
            </a:p>
          </p:txBody>
        </p:sp>
      </p:grpSp>
      <p:grpSp>
        <p:nvGrpSpPr>
          <p:cNvPr id="5952" name="Group 864"/>
          <p:cNvGrpSpPr>
            <a:grpSpLocks/>
          </p:cNvGrpSpPr>
          <p:nvPr/>
        </p:nvGrpSpPr>
        <p:grpSpPr bwMode="auto">
          <a:xfrm>
            <a:off x="6196013" y="5329238"/>
            <a:ext cx="2703512" cy="247650"/>
            <a:chOff x="151" y="1324"/>
            <a:chExt cx="1703" cy="156"/>
          </a:xfrm>
        </p:grpSpPr>
        <p:sp>
          <p:nvSpPr>
            <p:cNvPr id="162669" name="Line 865"/>
            <p:cNvSpPr>
              <a:spLocks noChangeAspect="1" noChangeShapeType="1"/>
            </p:cNvSpPr>
            <p:nvPr/>
          </p:nvSpPr>
          <p:spPr bwMode="auto">
            <a:xfrm>
              <a:off x="87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70" name="Line 866"/>
            <p:cNvSpPr>
              <a:spLocks noChangeAspect="1" noChangeShapeType="1"/>
            </p:cNvSpPr>
            <p:nvPr/>
          </p:nvSpPr>
          <p:spPr bwMode="auto">
            <a:xfrm flipH="1" flipV="1">
              <a:off x="843"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71" name="Line 867"/>
            <p:cNvSpPr>
              <a:spLocks noChangeAspect="1" noChangeShapeType="1"/>
            </p:cNvSpPr>
            <p:nvPr/>
          </p:nvSpPr>
          <p:spPr bwMode="auto">
            <a:xfrm flipV="1">
              <a:off x="842"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72" name="Oval 868"/>
            <p:cNvSpPr>
              <a:spLocks noChangeAspect="1" noChangeArrowheads="1"/>
            </p:cNvSpPr>
            <p:nvPr/>
          </p:nvSpPr>
          <p:spPr bwMode="auto">
            <a:xfrm>
              <a:off x="832"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673" name="Line 869"/>
            <p:cNvSpPr>
              <a:spLocks noChangeAspect="1" noChangeShapeType="1"/>
            </p:cNvSpPr>
            <p:nvPr/>
          </p:nvSpPr>
          <p:spPr bwMode="auto">
            <a:xfrm flipH="1" flipV="1">
              <a:off x="848"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74" name="Line 870"/>
            <p:cNvSpPr>
              <a:spLocks noChangeAspect="1" noChangeShapeType="1"/>
            </p:cNvSpPr>
            <p:nvPr/>
          </p:nvSpPr>
          <p:spPr bwMode="auto">
            <a:xfrm>
              <a:off x="870"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75" name="Line 871"/>
            <p:cNvSpPr>
              <a:spLocks noChangeAspect="1" noChangeShapeType="1"/>
            </p:cNvSpPr>
            <p:nvPr/>
          </p:nvSpPr>
          <p:spPr bwMode="auto">
            <a:xfrm flipH="1">
              <a:off x="868"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76" name="Oval 872"/>
            <p:cNvSpPr>
              <a:spLocks noChangeAspect="1" noChangeArrowheads="1"/>
            </p:cNvSpPr>
            <p:nvPr/>
          </p:nvSpPr>
          <p:spPr bwMode="auto">
            <a:xfrm flipH="1" flipV="1">
              <a:off x="832"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677" name="Line 873"/>
            <p:cNvSpPr>
              <a:spLocks noChangeAspect="1" noChangeShapeType="1"/>
            </p:cNvSpPr>
            <p:nvPr/>
          </p:nvSpPr>
          <p:spPr bwMode="auto">
            <a:xfrm>
              <a:off x="92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78" name="Line 874"/>
            <p:cNvSpPr>
              <a:spLocks noChangeAspect="1" noChangeShapeType="1"/>
            </p:cNvSpPr>
            <p:nvPr/>
          </p:nvSpPr>
          <p:spPr bwMode="auto">
            <a:xfrm flipH="1" flipV="1">
              <a:off x="90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79" name="Line 875"/>
            <p:cNvSpPr>
              <a:spLocks noChangeAspect="1" noChangeShapeType="1"/>
            </p:cNvSpPr>
            <p:nvPr/>
          </p:nvSpPr>
          <p:spPr bwMode="auto">
            <a:xfrm flipV="1">
              <a:off x="89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80" name="Oval 876"/>
            <p:cNvSpPr>
              <a:spLocks noChangeAspect="1" noChangeArrowheads="1"/>
            </p:cNvSpPr>
            <p:nvPr/>
          </p:nvSpPr>
          <p:spPr bwMode="auto">
            <a:xfrm>
              <a:off x="888" y="1324"/>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681" name="Line 877"/>
            <p:cNvSpPr>
              <a:spLocks noChangeAspect="1" noChangeShapeType="1"/>
            </p:cNvSpPr>
            <p:nvPr/>
          </p:nvSpPr>
          <p:spPr bwMode="auto">
            <a:xfrm flipH="1" flipV="1">
              <a:off x="904"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82" name="Line 878"/>
            <p:cNvSpPr>
              <a:spLocks noChangeAspect="1" noChangeShapeType="1"/>
            </p:cNvSpPr>
            <p:nvPr/>
          </p:nvSpPr>
          <p:spPr bwMode="auto">
            <a:xfrm>
              <a:off x="927"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83" name="Line 879"/>
            <p:cNvSpPr>
              <a:spLocks noChangeAspect="1" noChangeShapeType="1"/>
            </p:cNvSpPr>
            <p:nvPr/>
          </p:nvSpPr>
          <p:spPr bwMode="auto">
            <a:xfrm flipH="1">
              <a:off x="92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84" name="Oval 880"/>
            <p:cNvSpPr>
              <a:spLocks noChangeAspect="1" noChangeArrowheads="1"/>
            </p:cNvSpPr>
            <p:nvPr/>
          </p:nvSpPr>
          <p:spPr bwMode="auto">
            <a:xfrm flipH="1" flipV="1">
              <a:off x="888" y="1425"/>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685" name="Line 881"/>
            <p:cNvSpPr>
              <a:spLocks noChangeAspect="1" noChangeShapeType="1"/>
            </p:cNvSpPr>
            <p:nvPr/>
          </p:nvSpPr>
          <p:spPr bwMode="auto">
            <a:xfrm>
              <a:off x="104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86" name="Line 882"/>
            <p:cNvSpPr>
              <a:spLocks noChangeAspect="1" noChangeShapeType="1"/>
            </p:cNvSpPr>
            <p:nvPr/>
          </p:nvSpPr>
          <p:spPr bwMode="auto">
            <a:xfrm flipH="1" flipV="1">
              <a:off x="1013" y="1388"/>
              <a:ext cx="7"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87" name="Line 883"/>
            <p:cNvSpPr>
              <a:spLocks noChangeAspect="1" noChangeShapeType="1"/>
            </p:cNvSpPr>
            <p:nvPr/>
          </p:nvSpPr>
          <p:spPr bwMode="auto">
            <a:xfrm flipV="1">
              <a:off x="1012"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88" name="Oval 884"/>
            <p:cNvSpPr>
              <a:spLocks noChangeAspect="1" noChangeArrowheads="1"/>
            </p:cNvSpPr>
            <p:nvPr/>
          </p:nvSpPr>
          <p:spPr bwMode="auto">
            <a:xfrm>
              <a:off x="1002" y="1324"/>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689" name="Line 885"/>
            <p:cNvSpPr>
              <a:spLocks noChangeAspect="1" noChangeShapeType="1"/>
            </p:cNvSpPr>
            <p:nvPr/>
          </p:nvSpPr>
          <p:spPr bwMode="auto">
            <a:xfrm flipH="1" flipV="1">
              <a:off x="1018"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90" name="Line 886"/>
            <p:cNvSpPr>
              <a:spLocks noChangeAspect="1" noChangeShapeType="1"/>
            </p:cNvSpPr>
            <p:nvPr/>
          </p:nvSpPr>
          <p:spPr bwMode="auto">
            <a:xfrm>
              <a:off x="1040"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91" name="Line 887"/>
            <p:cNvSpPr>
              <a:spLocks noChangeAspect="1" noChangeShapeType="1"/>
            </p:cNvSpPr>
            <p:nvPr/>
          </p:nvSpPr>
          <p:spPr bwMode="auto">
            <a:xfrm flipH="1">
              <a:off x="1038" y="1416"/>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92" name="Oval 888"/>
            <p:cNvSpPr>
              <a:spLocks noChangeAspect="1" noChangeArrowheads="1"/>
            </p:cNvSpPr>
            <p:nvPr/>
          </p:nvSpPr>
          <p:spPr bwMode="auto">
            <a:xfrm flipH="1" flipV="1">
              <a:off x="1002" y="1425"/>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693" name="Line 889"/>
            <p:cNvSpPr>
              <a:spLocks noChangeAspect="1" noChangeShapeType="1"/>
            </p:cNvSpPr>
            <p:nvPr/>
          </p:nvSpPr>
          <p:spPr bwMode="auto">
            <a:xfrm>
              <a:off x="1155"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94" name="Line 890"/>
            <p:cNvSpPr>
              <a:spLocks noChangeAspect="1" noChangeShapeType="1"/>
            </p:cNvSpPr>
            <p:nvPr/>
          </p:nvSpPr>
          <p:spPr bwMode="auto">
            <a:xfrm flipH="1" flipV="1">
              <a:off x="1127"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95" name="Line 891"/>
            <p:cNvSpPr>
              <a:spLocks noChangeAspect="1" noChangeShapeType="1"/>
            </p:cNvSpPr>
            <p:nvPr/>
          </p:nvSpPr>
          <p:spPr bwMode="auto">
            <a:xfrm flipV="1">
              <a:off x="1126"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96" name="Oval 892"/>
            <p:cNvSpPr>
              <a:spLocks noChangeAspect="1" noChangeArrowheads="1"/>
            </p:cNvSpPr>
            <p:nvPr/>
          </p:nvSpPr>
          <p:spPr bwMode="auto">
            <a:xfrm>
              <a:off x="1116"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697" name="Line 893"/>
            <p:cNvSpPr>
              <a:spLocks noChangeAspect="1" noChangeShapeType="1"/>
            </p:cNvSpPr>
            <p:nvPr/>
          </p:nvSpPr>
          <p:spPr bwMode="auto">
            <a:xfrm flipH="1" flipV="1">
              <a:off x="1132"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98" name="Line 894"/>
            <p:cNvSpPr>
              <a:spLocks noChangeAspect="1" noChangeShapeType="1"/>
            </p:cNvSpPr>
            <p:nvPr/>
          </p:nvSpPr>
          <p:spPr bwMode="auto">
            <a:xfrm>
              <a:off x="1154"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99" name="Line 895"/>
            <p:cNvSpPr>
              <a:spLocks noChangeAspect="1" noChangeShapeType="1"/>
            </p:cNvSpPr>
            <p:nvPr/>
          </p:nvSpPr>
          <p:spPr bwMode="auto">
            <a:xfrm flipH="1">
              <a:off x="1153" y="1416"/>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00" name="Oval 896"/>
            <p:cNvSpPr>
              <a:spLocks noChangeAspect="1" noChangeArrowheads="1"/>
            </p:cNvSpPr>
            <p:nvPr/>
          </p:nvSpPr>
          <p:spPr bwMode="auto">
            <a:xfrm flipH="1" flipV="1">
              <a:off x="1116"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701" name="Line 897"/>
            <p:cNvSpPr>
              <a:spLocks noChangeAspect="1" noChangeShapeType="1"/>
            </p:cNvSpPr>
            <p:nvPr/>
          </p:nvSpPr>
          <p:spPr bwMode="auto">
            <a:xfrm>
              <a:off x="984"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02" name="Line 898"/>
            <p:cNvSpPr>
              <a:spLocks noChangeAspect="1" noChangeShapeType="1"/>
            </p:cNvSpPr>
            <p:nvPr/>
          </p:nvSpPr>
          <p:spPr bwMode="auto">
            <a:xfrm flipH="1" flipV="1">
              <a:off x="957"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03" name="Line 899"/>
            <p:cNvSpPr>
              <a:spLocks noChangeAspect="1" noChangeShapeType="1"/>
            </p:cNvSpPr>
            <p:nvPr/>
          </p:nvSpPr>
          <p:spPr bwMode="auto">
            <a:xfrm flipV="1">
              <a:off x="956"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04" name="Oval 900"/>
            <p:cNvSpPr>
              <a:spLocks noChangeAspect="1" noChangeArrowheads="1"/>
            </p:cNvSpPr>
            <p:nvPr/>
          </p:nvSpPr>
          <p:spPr bwMode="auto">
            <a:xfrm>
              <a:off x="945"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705" name="Line 901"/>
            <p:cNvSpPr>
              <a:spLocks noChangeAspect="1" noChangeShapeType="1"/>
            </p:cNvSpPr>
            <p:nvPr/>
          </p:nvSpPr>
          <p:spPr bwMode="auto">
            <a:xfrm flipH="1" flipV="1">
              <a:off x="961"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06" name="Line 902"/>
            <p:cNvSpPr>
              <a:spLocks noChangeAspect="1" noChangeShapeType="1"/>
            </p:cNvSpPr>
            <p:nvPr/>
          </p:nvSpPr>
          <p:spPr bwMode="auto">
            <a:xfrm>
              <a:off x="984"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07" name="Line 903"/>
            <p:cNvSpPr>
              <a:spLocks noChangeAspect="1" noChangeShapeType="1"/>
            </p:cNvSpPr>
            <p:nvPr/>
          </p:nvSpPr>
          <p:spPr bwMode="auto">
            <a:xfrm flipH="1">
              <a:off x="982"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08" name="Oval 904"/>
            <p:cNvSpPr>
              <a:spLocks noChangeAspect="1" noChangeArrowheads="1"/>
            </p:cNvSpPr>
            <p:nvPr/>
          </p:nvSpPr>
          <p:spPr bwMode="auto">
            <a:xfrm flipH="1" flipV="1">
              <a:off x="945"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709" name="Line 905"/>
            <p:cNvSpPr>
              <a:spLocks noChangeAspect="1" noChangeShapeType="1"/>
            </p:cNvSpPr>
            <p:nvPr/>
          </p:nvSpPr>
          <p:spPr bwMode="auto">
            <a:xfrm>
              <a:off x="109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10" name="Line 906"/>
            <p:cNvSpPr>
              <a:spLocks noChangeAspect="1" noChangeShapeType="1"/>
            </p:cNvSpPr>
            <p:nvPr/>
          </p:nvSpPr>
          <p:spPr bwMode="auto">
            <a:xfrm flipH="1" flipV="1">
              <a:off x="107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11" name="Line 907"/>
            <p:cNvSpPr>
              <a:spLocks noChangeAspect="1" noChangeShapeType="1"/>
            </p:cNvSpPr>
            <p:nvPr/>
          </p:nvSpPr>
          <p:spPr bwMode="auto">
            <a:xfrm flipV="1">
              <a:off x="1070" y="1377"/>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12" name="Oval 908"/>
            <p:cNvSpPr>
              <a:spLocks noChangeAspect="1" noChangeArrowheads="1"/>
            </p:cNvSpPr>
            <p:nvPr/>
          </p:nvSpPr>
          <p:spPr bwMode="auto">
            <a:xfrm>
              <a:off x="105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713" name="Line 909"/>
            <p:cNvSpPr>
              <a:spLocks noChangeAspect="1" noChangeShapeType="1"/>
            </p:cNvSpPr>
            <p:nvPr/>
          </p:nvSpPr>
          <p:spPr bwMode="auto">
            <a:xfrm flipH="1" flipV="1">
              <a:off x="1075"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14" name="Line 910"/>
            <p:cNvSpPr>
              <a:spLocks noChangeAspect="1" noChangeShapeType="1"/>
            </p:cNvSpPr>
            <p:nvPr/>
          </p:nvSpPr>
          <p:spPr bwMode="auto">
            <a:xfrm>
              <a:off x="1098"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15" name="Line 911"/>
            <p:cNvSpPr>
              <a:spLocks noChangeAspect="1" noChangeShapeType="1"/>
            </p:cNvSpPr>
            <p:nvPr/>
          </p:nvSpPr>
          <p:spPr bwMode="auto">
            <a:xfrm flipH="1">
              <a:off x="1096"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16" name="Oval 912"/>
            <p:cNvSpPr>
              <a:spLocks noChangeAspect="1" noChangeArrowheads="1"/>
            </p:cNvSpPr>
            <p:nvPr/>
          </p:nvSpPr>
          <p:spPr bwMode="auto">
            <a:xfrm flipH="1" flipV="1">
              <a:off x="105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717" name="Line 913"/>
            <p:cNvSpPr>
              <a:spLocks noChangeAspect="1" noChangeShapeType="1"/>
            </p:cNvSpPr>
            <p:nvPr/>
          </p:nvSpPr>
          <p:spPr bwMode="auto">
            <a:xfrm>
              <a:off x="121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18" name="Line 914"/>
            <p:cNvSpPr>
              <a:spLocks noChangeAspect="1" noChangeShapeType="1"/>
            </p:cNvSpPr>
            <p:nvPr/>
          </p:nvSpPr>
          <p:spPr bwMode="auto">
            <a:xfrm flipH="1" flipV="1">
              <a:off x="1183"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19" name="Line 915"/>
            <p:cNvSpPr>
              <a:spLocks noChangeAspect="1" noChangeShapeType="1"/>
            </p:cNvSpPr>
            <p:nvPr/>
          </p:nvSpPr>
          <p:spPr bwMode="auto">
            <a:xfrm flipV="1">
              <a:off x="1182" y="1377"/>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20" name="Oval 916"/>
            <p:cNvSpPr>
              <a:spLocks noChangeAspect="1" noChangeArrowheads="1"/>
            </p:cNvSpPr>
            <p:nvPr/>
          </p:nvSpPr>
          <p:spPr bwMode="auto">
            <a:xfrm>
              <a:off x="1173" y="1324"/>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721" name="Line 917"/>
            <p:cNvSpPr>
              <a:spLocks noChangeAspect="1" noChangeShapeType="1"/>
            </p:cNvSpPr>
            <p:nvPr/>
          </p:nvSpPr>
          <p:spPr bwMode="auto">
            <a:xfrm flipH="1" flipV="1">
              <a:off x="1188"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22" name="Line 918"/>
            <p:cNvSpPr>
              <a:spLocks noChangeAspect="1" noChangeShapeType="1"/>
            </p:cNvSpPr>
            <p:nvPr/>
          </p:nvSpPr>
          <p:spPr bwMode="auto">
            <a:xfrm>
              <a:off x="1210" y="1405"/>
              <a:ext cx="7"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23" name="Line 919"/>
            <p:cNvSpPr>
              <a:spLocks noChangeAspect="1" noChangeShapeType="1"/>
            </p:cNvSpPr>
            <p:nvPr/>
          </p:nvSpPr>
          <p:spPr bwMode="auto">
            <a:xfrm flipH="1">
              <a:off x="1209"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24" name="Oval 920"/>
            <p:cNvSpPr>
              <a:spLocks noChangeAspect="1" noChangeArrowheads="1"/>
            </p:cNvSpPr>
            <p:nvPr/>
          </p:nvSpPr>
          <p:spPr bwMode="auto">
            <a:xfrm flipH="1" flipV="1">
              <a:off x="1173" y="1425"/>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725" name="Line 921"/>
            <p:cNvSpPr>
              <a:spLocks noChangeAspect="1" noChangeShapeType="1"/>
            </p:cNvSpPr>
            <p:nvPr/>
          </p:nvSpPr>
          <p:spPr bwMode="auto">
            <a:xfrm>
              <a:off x="1326"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26" name="Line 922"/>
            <p:cNvSpPr>
              <a:spLocks noChangeAspect="1" noChangeShapeType="1"/>
            </p:cNvSpPr>
            <p:nvPr/>
          </p:nvSpPr>
          <p:spPr bwMode="auto">
            <a:xfrm flipH="1" flipV="1">
              <a:off x="1298"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27" name="Line 923"/>
            <p:cNvSpPr>
              <a:spLocks noChangeAspect="1" noChangeShapeType="1"/>
            </p:cNvSpPr>
            <p:nvPr/>
          </p:nvSpPr>
          <p:spPr bwMode="auto">
            <a:xfrm flipV="1">
              <a:off x="1297"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28" name="Oval 924"/>
            <p:cNvSpPr>
              <a:spLocks noChangeAspect="1" noChangeArrowheads="1"/>
            </p:cNvSpPr>
            <p:nvPr/>
          </p:nvSpPr>
          <p:spPr bwMode="auto">
            <a:xfrm>
              <a:off x="1286" y="1324"/>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729" name="Line 925"/>
            <p:cNvSpPr>
              <a:spLocks noChangeAspect="1" noChangeShapeType="1"/>
            </p:cNvSpPr>
            <p:nvPr/>
          </p:nvSpPr>
          <p:spPr bwMode="auto">
            <a:xfrm flipH="1" flipV="1">
              <a:off x="1302"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30" name="Line 926"/>
            <p:cNvSpPr>
              <a:spLocks noChangeAspect="1" noChangeShapeType="1"/>
            </p:cNvSpPr>
            <p:nvPr/>
          </p:nvSpPr>
          <p:spPr bwMode="auto">
            <a:xfrm>
              <a:off x="1325"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31" name="Line 927"/>
            <p:cNvSpPr>
              <a:spLocks noChangeAspect="1" noChangeShapeType="1"/>
            </p:cNvSpPr>
            <p:nvPr/>
          </p:nvSpPr>
          <p:spPr bwMode="auto">
            <a:xfrm flipH="1">
              <a:off x="1323"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32" name="Oval 928"/>
            <p:cNvSpPr>
              <a:spLocks noChangeAspect="1" noChangeArrowheads="1"/>
            </p:cNvSpPr>
            <p:nvPr/>
          </p:nvSpPr>
          <p:spPr bwMode="auto">
            <a:xfrm flipH="1" flipV="1">
              <a:off x="1286" y="1425"/>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733" name="Line 929"/>
            <p:cNvSpPr>
              <a:spLocks noChangeAspect="1" noChangeShapeType="1"/>
            </p:cNvSpPr>
            <p:nvPr/>
          </p:nvSpPr>
          <p:spPr bwMode="auto">
            <a:xfrm>
              <a:off x="126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34" name="Line 930"/>
            <p:cNvSpPr>
              <a:spLocks noChangeAspect="1" noChangeShapeType="1"/>
            </p:cNvSpPr>
            <p:nvPr/>
          </p:nvSpPr>
          <p:spPr bwMode="auto">
            <a:xfrm flipH="1" flipV="1">
              <a:off x="124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35" name="Line 931"/>
            <p:cNvSpPr>
              <a:spLocks noChangeAspect="1" noChangeShapeType="1"/>
            </p:cNvSpPr>
            <p:nvPr/>
          </p:nvSpPr>
          <p:spPr bwMode="auto">
            <a:xfrm flipV="1">
              <a:off x="123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36" name="Oval 932"/>
            <p:cNvSpPr>
              <a:spLocks noChangeAspect="1" noChangeArrowheads="1"/>
            </p:cNvSpPr>
            <p:nvPr/>
          </p:nvSpPr>
          <p:spPr bwMode="auto">
            <a:xfrm>
              <a:off x="122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737" name="Line 933"/>
            <p:cNvSpPr>
              <a:spLocks noChangeAspect="1" noChangeShapeType="1"/>
            </p:cNvSpPr>
            <p:nvPr/>
          </p:nvSpPr>
          <p:spPr bwMode="auto">
            <a:xfrm flipH="1" flipV="1">
              <a:off x="1245"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38" name="Line 934"/>
            <p:cNvSpPr>
              <a:spLocks noChangeAspect="1" noChangeShapeType="1"/>
            </p:cNvSpPr>
            <p:nvPr/>
          </p:nvSpPr>
          <p:spPr bwMode="auto">
            <a:xfrm>
              <a:off x="1267"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39" name="Line 935"/>
            <p:cNvSpPr>
              <a:spLocks noChangeAspect="1" noChangeShapeType="1"/>
            </p:cNvSpPr>
            <p:nvPr/>
          </p:nvSpPr>
          <p:spPr bwMode="auto">
            <a:xfrm flipH="1">
              <a:off x="126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40" name="Oval 936"/>
            <p:cNvSpPr>
              <a:spLocks noChangeAspect="1" noChangeArrowheads="1"/>
            </p:cNvSpPr>
            <p:nvPr/>
          </p:nvSpPr>
          <p:spPr bwMode="auto">
            <a:xfrm flipH="1" flipV="1">
              <a:off x="122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741" name="Line 937"/>
            <p:cNvSpPr>
              <a:spLocks noChangeAspect="1" noChangeShapeType="1"/>
            </p:cNvSpPr>
            <p:nvPr/>
          </p:nvSpPr>
          <p:spPr bwMode="auto">
            <a:xfrm>
              <a:off x="1382"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42" name="Line 938"/>
            <p:cNvSpPr>
              <a:spLocks noChangeAspect="1" noChangeShapeType="1"/>
            </p:cNvSpPr>
            <p:nvPr/>
          </p:nvSpPr>
          <p:spPr bwMode="auto">
            <a:xfrm flipH="1" flipV="1">
              <a:off x="1354"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43" name="Line 939"/>
            <p:cNvSpPr>
              <a:spLocks noChangeAspect="1" noChangeShapeType="1"/>
            </p:cNvSpPr>
            <p:nvPr/>
          </p:nvSpPr>
          <p:spPr bwMode="auto">
            <a:xfrm flipV="1">
              <a:off x="1353" y="1377"/>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44" name="Oval 940"/>
            <p:cNvSpPr>
              <a:spLocks noChangeAspect="1" noChangeArrowheads="1"/>
            </p:cNvSpPr>
            <p:nvPr/>
          </p:nvSpPr>
          <p:spPr bwMode="auto">
            <a:xfrm>
              <a:off x="1343"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745" name="Line 941"/>
            <p:cNvSpPr>
              <a:spLocks noChangeAspect="1" noChangeShapeType="1"/>
            </p:cNvSpPr>
            <p:nvPr/>
          </p:nvSpPr>
          <p:spPr bwMode="auto">
            <a:xfrm flipH="1" flipV="1">
              <a:off x="1359"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46" name="Line 942"/>
            <p:cNvSpPr>
              <a:spLocks noChangeAspect="1" noChangeShapeType="1"/>
            </p:cNvSpPr>
            <p:nvPr/>
          </p:nvSpPr>
          <p:spPr bwMode="auto">
            <a:xfrm>
              <a:off x="1381"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47" name="Line 943"/>
            <p:cNvSpPr>
              <a:spLocks noChangeAspect="1" noChangeShapeType="1"/>
            </p:cNvSpPr>
            <p:nvPr/>
          </p:nvSpPr>
          <p:spPr bwMode="auto">
            <a:xfrm flipH="1">
              <a:off x="1380"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48" name="Oval 944"/>
            <p:cNvSpPr>
              <a:spLocks noChangeAspect="1" noChangeArrowheads="1"/>
            </p:cNvSpPr>
            <p:nvPr/>
          </p:nvSpPr>
          <p:spPr bwMode="auto">
            <a:xfrm flipH="1" flipV="1">
              <a:off x="1343"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749" name="Line 945"/>
            <p:cNvSpPr>
              <a:spLocks noChangeAspect="1" noChangeShapeType="1"/>
            </p:cNvSpPr>
            <p:nvPr/>
          </p:nvSpPr>
          <p:spPr bwMode="auto">
            <a:xfrm>
              <a:off x="1439"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50" name="Line 946"/>
            <p:cNvSpPr>
              <a:spLocks noChangeAspect="1" noChangeShapeType="1"/>
            </p:cNvSpPr>
            <p:nvPr/>
          </p:nvSpPr>
          <p:spPr bwMode="auto">
            <a:xfrm flipH="1" flipV="1">
              <a:off x="1411"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51" name="Line 947"/>
            <p:cNvSpPr>
              <a:spLocks noChangeAspect="1" noChangeShapeType="1"/>
            </p:cNvSpPr>
            <p:nvPr/>
          </p:nvSpPr>
          <p:spPr bwMode="auto">
            <a:xfrm flipV="1">
              <a:off x="1410"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52" name="Oval 948"/>
            <p:cNvSpPr>
              <a:spLocks noChangeAspect="1" noChangeArrowheads="1"/>
            </p:cNvSpPr>
            <p:nvPr/>
          </p:nvSpPr>
          <p:spPr bwMode="auto">
            <a:xfrm>
              <a:off x="139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753" name="Line 949"/>
            <p:cNvSpPr>
              <a:spLocks noChangeAspect="1" noChangeShapeType="1"/>
            </p:cNvSpPr>
            <p:nvPr/>
          </p:nvSpPr>
          <p:spPr bwMode="auto">
            <a:xfrm flipH="1" flipV="1">
              <a:off x="1416"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54" name="Line 950"/>
            <p:cNvSpPr>
              <a:spLocks noChangeAspect="1" noChangeShapeType="1"/>
            </p:cNvSpPr>
            <p:nvPr/>
          </p:nvSpPr>
          <p:spPr bwMode="auto">
            <a:xfrm>
              <a:off x="1438"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55" name="Line 951"/>
            <p:cNvSpPr>
              <a:spLocks noChangeAspect="1" noChangeShapeType="1"/>
            </p:cNvSpPr>
            <p:nvPr/>
          </p:nvSpPr>
          <p:spPr bwMode="auto">
            <a:xfrm flipH="1">
              <a:off x="1436"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56" name="Oval 952"/>
            <p:cNvSpPr>
              <a:spLocks noChangeAspect="1" noChangeArrowheads="1"/>
            </p:cNvSpPr>
            <p:nvPr/>
          </p:nvSpPr>
          <p:spPr bwMode="auto">
            <a:xfrm flipH="1" flipV="1">
              <a:off x="139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757" name="Line 953"/>
            <p:cNvSpPr>
              <a:spLocks noChangeAspect="1" noChangeShapeType="1"/>
            </p:cNvSpPr>
            <p:nvPr/>
          </p:nvSpPr>
          <p:spPr bwMode="auto">
            <a:xfrm>
              <a:off x="1496"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58" name="Line 954"/>
            <p:cNvSpPr>
              <a:spLocks noChangeAspect="1" noChangeShapeType="1"/>
            </p:cNvSpPr>
            <p:nvPr/>
          </p:nvSpPr>
          <p:spPr bwMode="auto">
            <a:xfrm flipH="1" flipV="1">
              <a:off x="1468"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59" name="Line 955"/>
            <p:cNvSpPr>
              <a:spLocks noChangeAspect="1" noChangeShapeType="1"/>
            </p:cNvSpPr>
            <p:nvPr/>
          </p:nvSpPr>
          <p:spPr bwMode="auto">
            <a:xfrm flipV="1">
              <a:off x="1468" y="1377"/>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60" name="Oval 956"/>
            <p:cNvSpPr>
              <a:spLocks noChangeAspect="1" noChangeArrowheads="1"/>
            </p:cNvSpPr>
            <p:nvPr/>
          </p:nvSpPr>
          <p:spPr bwMode="auto">
            <a:xfrm>
              <a:off x="1457"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761" name="Line 957"/>
            <p:cNvSpPr>
              <a:spLocks noChangeAspect="1" noChangeShapeType="1"/>
            </p:cNvSpPr>
            <p:nvPr/>
          </p:nvSpPr>
          <p:spPr bwMode="auto">
            <a:xfrm flipH="1" flipV="1">
              <a:off x="1473"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62" name="Line 958"/>
            <p:cNvSpPr>
              <a:spLocks noChangeAspect="1" noChangeShapeType="1"/>
            </p:cNvSpPr>
            <p:nvPr/>
          </p:nvSpPr>
          <p:spPr bwMode="auto">
            <a:xfrm>
              <a:off x="1496"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63" name="Line 959"/>
            <p:cNvSpPr>
              <a:spLocks noChangeAspect="1" noChangeShapeType="1"/>
            </p:cNvSpPr>
            <p:nvPr/>
          </p:nvSpPr>
          <p:spPr bwMode="auto">
            <a:xfrm flipH="1">
              <a:off x="1494"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64" name="Oval 960"/>
            <p:cNvSpPr>
              <a:spLocks noChangeAspect="1" noChangeArrowheads="1"/>
            </p:cNvSpPr>
            <p:nvPr/>
          </p:nvSpPr>
          <p:spPr bwMode="auto">
            <a:xfrm flipH="1" flipV="1">
              <a:off x="1457"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765" name="Line 961"/>
            <p:cNvSpPr>
              <a:spLocks noChangeAspect="1" noChangeShapeType="1"/>
            </p:cNvSpPr>
            <p:nvPr/>
          </p:nvSpPr>
          <p:spPr bwMode="auto">
            <a:xfrm>
              <a:off x="155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66" name="Line 962"/>
            <p:cNvSpPr>
              <a:spLocks noChangeAspect="1" noChangeShapeType="1"/>
            </p:cNvSpPr>
            <p:nvPr/>
          </p:nvSpPr>
          <p:spPr bwMode="auto">
            <a:xfrm flipH="1" flipV="1">
              <a:off x="1524"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67" name="Line 963"/>
            <p:cNvSpPr>
              <a:spLocks noChangeAspect="1" noChangeShapeType="1"/>
            </p:cNvSpPr>
            <p:nvPr/>
          </p:nvSpPr>
          <p:spPr bwMode="auto">
            <a:xfrm flipV="1">
              <a:off x="1524" y="1377"/>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68" name="Oval 964"/>
            <p:cNvSpPr>
              <a:spLocks noChangeAspect="1" noChangeArrowheads="1"/>
            </p:cNvSpPr>
            <p:nvPr/>
          </p:nvSpPr>
          <p:spPr bwMode="auto">
            <a:xfrm>
              <a:off x="1513"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769" name="Line 965"/>
            <p:cNvSpPr>
              <a:spLocks noChangeAspect="1" noChangeShapeType="1"/>
            </p:cNvSpPr>
            <p:nvPr/>
          </p:nvSpPr>
          <p:spPr bwMode="auto">
            <a:xfrm flipH="1" flipV="1">
              <a:off x="1529"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70" name="Line 966"/>
            <p:cNvSpPr>
              <a:spLocks noChangeAspect="1" noChangeShapeType="1"/>
            </p:cNvSpPr>
            <p:nvPr/>
          </p:nvSpPr>
          <p:spPr bwMode="auto">
            <a:xfrm>
              <a:off x="1551"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71" name="Line 967"/>
            <p:cNvSpPr>
              <a:spLocks noChangeAspect="1" noChangeShapeType="1"/>
            </p:cNvSpPr>
            <p:nvPr/>
          </p:nvSpPr>
          <p:spPr bwMode="auto">
            <a:xfrm flipH="1">
              <a:off x="1550"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72" name="Oval 968"/>
            <p:cNvSpPr>
              <a:spLocks noChangeAspect="1" noChangeArrowheads="1"/>
            </p:cNvSpPr>
            <p:nvPr/>
          </p:nvSpPr>
          <p:spPr bwMode="auto">
            <a:xfrm flipH="1" flipV="1">
              <a:off x="1513"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773" name="Line 969"/>
            <p:cNvSpPr>
              <a:spLocks noChangeAspect="1" noChangeShapeType="1"/>
            </p:cNvSpPr>
            <p:nvPr/>
          </p:nvSpPr>
          <p:spPr bwMode="auto">
            <a:xfrm>
              <a:off x="160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74" name="Line 970"/>
            <p:cNvSpPr>
              <a:spLocks noChangeAspect="1" noChangeShapeType="1"/>
            </p:cNvSpPr>
            <p:nvPr/>
          </p:nvSpPr>
          <p:spPr bwMode="auto">
            <a:xfrm flipH="1" flipV="1">
              <a:off x="158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75" name="Line 971"/>
            <p:cNvSpPr>
              <a:spLocks noChangeAspect="1" noChangeShapeType="1"/>
            </p:cNvSpPr>
            <p:nvPr/>
          </p:nvSpPr>
          <p:spPr bwMode="auto">
            <a:xfrm flipV="1">
              <a:off x="157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76" name="Oval 972"/>
            <p:cNvSpPr>
              <a:spLocks noChangeAspect="1" noChangeArrowheads="1"/>
            </p:cNvSpPr>
            <p:nvPr/>
          </p:nvSpPr>
          <p:spPr bwMode="auto">
            <a:xfrm>
              <a:off x="156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777" name="Line 973"/>
            <p:cNvSpPr>
              <a:spLocks noChangeAspect="1" noChangeShapeType="1"/>
            </p:cNvSpPr>
            <p:nvPr/>
          </p:nvSpPr>
          <p:spPr bwMode="auto">
            <a:xfrm flipH="1" flipV="1">
              <a:off x="1586"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78" name="Line 974"/>
            <p:cNvSpPr>
              <a:spLocks noChangeAspect="1" noChangeShapeType="1"/>
            </p:cNvSpPr>
            <p:nvPr/>
          </p:nvSpPr>
          <p:spPr bwMode="auto">
            <a:xfrm>
              <a:off x="1607" y="1405"/>
              <a:ext cx="7"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79" name="Line 975"/>
            <p:cNvSpPr>
              <a:spLocks noChangeAspect="1" noChangeShapeType="1"/>
            </p:cNvSpPr>
            <p:nvPr/>
          </p:nvSpPr>
          <p:spPr bwMode="auto">
            <a:xfrm flipH="1">
              <a:off x="1606"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80" name="Oval 976"/>
            <p:cNvSpPr>
              <a:spLocks noChangeAspect="1" noChangeArrowheads="1"/>
            </p:cNvSpPr>
            <p:nvPr/>
          </p:nvSpPr>
          <p:spPr bwMode="auto">
            <a:xfrm flipH="1" flipV="1">
              <a:off x="156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781" name="Line 977"/>
            <p:cNvSpPr>
              <a:spLocks noChangeAspect="1" noChangeShapeType="1"/>
            </p:cNvSpPr>
            <p:nvPr/>
          </p:nvSpPr>
          <p:spPr bwMode="auto">
            <a:xfrm>
              <a:off x="1665"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82" name="Line 978"/>
            <p:cNvSpPr>
              <a:spLocks noChangeAspect="1" noChangeShapeType="1"/>
            </p:cNvSpPr>
            <p:nvPr/>
          </p:nvSpPr>
          <p:spPr bwMode="auto">
            <a:xfrm flipH="1" flipV="1">
              <a:off x="1637"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83" name="Line 979"/>
            <p:cNvSpPr>
              <a:spLocks noChangeAspect="1" noChangeShapeType="1"/>
            </p:cNvSpPr>
            <p:nvPr/>
          </p:nvSpPr>
          <p:spPr bwMode="auto">
            <a:xfrm flipV="1">
              <a:off x="1636"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84" name="Oval 980"/>
            <p:cNvSpPr>
              <a:spLocks noChangeAspect="1" noChangeArrowheads="1"/>
            </p:cNvSpPr>
            <p:nvPr/>
          </p:nvSpPr>
          <p:spPr bwMode="auto">
            <a:xfrm>
              <a:off x="1626"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785" name="Line 981"/>
            <p:cNvSpPr>
              <a:spLocks noChangeAspect="1" noChangeShapeType="1"/>
            </p:cNvSpPr>
            <p:nvPr/>
          </p:nvSpPr>
          <p:spPr bwMode="auto">
            <a:xfrm flipH="1" flipV="1">
              <a:off x="1642"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86" name="Line 982"/>
            <p:cNvSpPr>
              <a:spLocks noChangeAspect="1" noChangeShapeType="1"/>
            </p:cNvSpPr>
            <p:nvPr/>
          </p:nvSpPr>
          <p:spPr bwMode="auto">
            <a:xfrm>
              <a:off x="1664"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87" name="Line 983"/>
            <p:cNvSpPr>
              <a:spLocks noChangeAspect="1" noChangeShapeType="1"/>
            </p:cNvSpPr>
            <p:nvPr/>
          </p:nvSpPr>
          <p:spPr bwMode="auto">
            <a:xfrm flipH="1">
              <a:off x="1663" y="1416"/>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88" name="Oval 984"/>
            <p:cNvSpPr>
              <a:spLocks noChangeAspect="1" noChangeArrowheads="1"/>
            </p:cNvSpPr>
            <p:nvPr/>
          </p:nvSpPr>
          <p:spPr bwMode="auto">
            <a:xfrm flipH="1" flipV="1">
              <a:off x="1626"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789" name="Line 985"/>
            <p:cNvSpPr>
              <a:spLocks noChangeAspect="1" noChangeShapeType="1"/>
            </p:cNvSpPr>
            <p:nvPr/>
          </p:nvSpPr>
          <p:spPr bwMode="auto">
            <a:xfrm>
              <a:off x="190"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90" name="Line 986"/>
            <p:cNvSpPr>
              <a:spLocks noChangeAspect="1" noChangeShapeType="1"/>
            </p:cNvSpPr>
            <p:nvPr/>
          </p:nvSpPr>
          <p:spPr bwMode="auto">
            <a:xfrm flipH="1" flipV="1">
              <a:off x="162"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91" name="Line 987"/>
            <p:cNvSpPr>
              <a:spLocks noChangeAspect="1" noChangeShapeType="1"/>
            </p:cNvSpPr>
            <p:nvPr/>
          </p:nvSpPr>
          <p:spPr bwMode="auto">
            <a:xfrm flipV="1">
              <a:off x="162" y="1377"/>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92" name="Oval 988"/>
            <p:cNvSpPr>
              <a:spLocks noChangeAspect="1" noChangeArrowheads="1"/>
            </p:cNvSpPr>
            <p:nvPr/>
          </p:nvSpPr>
          <p:spPr bwMode="auto">
            <a:xfrm>
              <a:off x="151"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793" name="Line 989"/>
            <p:cNvSpPr>
              <a:spLocks noChangeAspect="1" noChangeShapeType="1"/>
            </p:cNvSpPr>
            <p:nvPr/>
          </p:nvSpPr>
          <p:spPr bwMode="auto">
            <a:xfrm flipH="1" flipV="1">
              <a:off x="167"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94" name="Line 990"/>
            <p:cNvSpPr>
              <a:spLocks noChangeAspect="1" noChangeShapeType="1"/>
            </p:cNvSpPr>
            <p:nvPr/>
          </p:nvSpPr>
          <p:spPr bwMode="auto">
            <a:xfrm>
              <a:off x="190"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95" name="Line 991"/>
            <p:cNvSpPr>
              <a:spLocks noChangeAspect="1" noChangeShapeType="1"/>
            </p:cNvSpPr>
            <p:nvPr/>
          </p:nvSpPr>
          <p:spPr bwMode="auto">
            <a:xfrm flipH="1">
              <a:off x="188"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96" name="Oval 992"/>
            <p:cNvSpPr>
              <a:spLocks noChangeAspect="1" noChangeArrowheads="1"/>
            </p:cNvSpPr>
            <p:nvPr/>
          </p:nvSpPr>
          <p:spPr bwMode="auto">
            <a:xfrm flipH="1" flipV="1">
              <a:off x="151"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797" name="Line 993"/>
            <p:cNvSpPr>
              <a:spLocks noChangeAspect="1" noChangeShapeType="1"/>
            </p:cNvSpPr>
            <p:nvPr/>
          </p:nvSpPr>
          <p:spPr bwMode="auto">
            <a:xfrm>
              <a:off x="246"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98" name="Line 994"/>
            <p:cNvSpPr>
              <a:spLocks noChangeAspect="1" noChangeShapeType="1"/>
            </p:cNvSpPr>
            <p:nvPr/>
          </p:nvSpPr>
          <p:spPr bwMode="auto">
            <a:xfrm flipH="1" flipV="1">
              <a:off x="219"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799" name="Line 995"/>
            <p:cNvSpPr>
              <a:spLocks noChangeAspect="1" noChangeShapeType="1"/>
            </p:cNvSpPr>
            <p:nvPr/>
          </p:nvSpPr>
          <p:spPr bwMode="auto">
            <a:xfrm flipV="1">
              <a:off x="218"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800" name="Oval 996"/>
            <p:cNvSpPr>
              <a:spLocks noChangeAspect="1" noChangeArrowheads="1"/>
            </p:cNvSpPr>
            <p:nvPr/>
          </p:nvSpPr>
          <p:spPr bwMode="auto">
            <a:xfrm>
              <a:off x="208"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801" name="Line 997"/>
            <p:cNvSpPr>
              <a:spLocks noChangeAspect="1" noChangeShapeType="1"/>
            </p:cNvSpPr>
            <p:nvPr/>
          </p:nvSpPr>
          <p:spPr bwMode="auto">
            <a:xfrm flipH="1" flipV="1">
              <a:off x="224"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802" name="Line 998"/>
            <p:cNvSpPr>
              <a:spLocks noChangeAspect="1" noChangeShapeType="1"/>
            </p:cNvSpPr>
            <p:nvPr/>
          </p:nvSpPr>
          <p:spPr bwMode="auto">
            <a:xfrm>
              <a:off x="246"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803" name="Line 999"/>
            <p:cNvSpPr>
              <a:spLocks noChangeAspect="1" noChangeShapeType="1"/>
            </p:cNvSpPr>
            <p:nvPr/>
          </p:nvSpPr>
          <p:spPr bwMode="auto">
            <a:xfrm flipH="1">
              <a:off x="24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804" name="Oval 1000"/>
            <p:cNvSpPr>
              <a:spLocks noChangeAspect="1" noChangeArrowheads="1"/>
            </p:cNvSpPr>
            <p:nvPr/>
          </p:nvSpPr>
          <p:spPr bwMode="auto">
            <a:xfrm flipH="1" flipV="1">
              <a:off x="208"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805" name="Line 1001"/>
            <p:cNvSpPr>
              <a:spLocks noChangeAspect="1" noChangeShapeType="1"/>
            </p:cNvSpPr>
            <p:nvPr/>
          </p:nvSpPr>
          <p:spPr bwMode="auto">
            <a:xfrm>
              <a:off x="360"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806" name="Line 1002"/>
            <p:cNvSpPr>
              <a:spLocks noChangeAspect="1" noChangeShapeType="1"/>
            </p:cNvSpPr>
            <p:nvPr/>
          </p:nvSpPr>
          <p:spPr bwMode="auto">
            <a:xfrm flipH="1" flipV="1">
              <a:off x="332"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807" name="Line 1003"/>
            <p:cNvSpPr>
              <a:spLocks noChangeAspect="1" noChangeShapeType="1"/>
            </p:cNvSpPr>
            <p:nvPr/>
          </p:nvSpPr>
          <p:spPr bwMode="auto">
            <a:xfrm flipV="1">
              <a:off x="331"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808" name="Oval 1004"/>
            <p:cNvSpPr>
              <a:spLocks noChangeAspect="1" noChangeArrowheads="1"/>
            </p:cNvSpPr>
            <p:nvPr/>
          </p:nvSpPr>
          <p:spPr bwMode="auto">
            <a:xfrm>
              <a:off x="321"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809" name="Line 1005"/>
            <p:cNvSpPr>
              <a:spLocks noChangeAspect="1" noChangeShapeType="1"/>
            </p:cNvSpPr>
            <p:nvPr/>
          </p:nvSpPr>
          <p:spPr bwMode="auto">
            <a:xfrm flipH="1" flipV="1">
              <a:off x="336"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810" name="Line 1006"/>
            <p:cNvSpPr>
              <a:spLocks noChangeAspect="1" noChangeShapeType="1"/>
            </p:cNvSpPr>
            <p:nvPr/>
          </p:nvSpPr>
          <p:spPr bwMode="auto">
            <a:xfrm>
              <a:off x="359"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811" name="Line 1007"/>
            <p:cNvSpPr>
              <a:spLocks noChangeAspect="1" noChangeShapeType="1"/>
            </p:cNvSpPr>
            <p:nvPr/>
          </p:nvSpPr>
          <p:spPr bwMode="auto">
            <a:xfrm flipH="1">
              <a:off x="357"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812" name="Oval 1008"/>
            <p:cNvSpPr>
              <a:spLocks noChangeAspect="1" noChangeArrowheads="1"/>
            </p:cNvSpPr>
            <p:nvPr/>
          </p:nvSpPr>
          <p:spPr bwMode="auto">
            <a:xfrm flipH="1" flipV="1">
              <a:off x="321"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813" name="Line 1009"/>
            <p:cNvSpPr>
              <a:spLocks noChangeAspect="1" noChangeShapeType="1"/>
            </p:cNvSpPr>
            <p:nvPr/>
          </p:nvSpPr>
          <p:spPr bwMode="auto">
            <a:xfrm>
              <a:off x="474"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814" name="Line 1010"/>
            <p:cNvSpPr>
              <a:spLocks noChangeAspect="1" noChangeShapeType="1"/>
            </p:cNvSpPr>
            <p:nvPr/>
          </p:nvSpPr>
          <p:spPr bwMode="auto">
            <a:xfrm flipH="1" flipV="1">
              <a:off x="446"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815" name="Line 1011"/>
            <p:cNvSpPr>
              <a:spLocks noChangeAspect="1" noChangeShapeType="1"/>
            </p:cNvSpPr>
            <p:nvPr/>
          </p:nvSpPr>
          <p:spPr bwMode="auto">
            <a:xfrm flipV="1">
              <a:off x="445"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384" name="Oval 1012"/>
            <p:cNvSpPr>
              <a:spLocks noChangeAspect="1" noChangeArrowheads="1"/>
            </p:cNvSpPr>
            <p:nvPr/>
          </p:nvSpPr>
          <p:spPr bwMode="auto">
            <a:xfrm>
              <a:off x="435" y="1324"/>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385" name="Line 1013"/>
            <p:cNvSpPr>
              <a:spLocks noChangeAspect="1" noChangeShapeType="1"/>
            </p:cNvSpPr>
            <p:nvPr/>
          </p:nvSpPr>
          <p:spPr bwMode="auto">
            <a:xfrm flipH="1" flipV="1">
              <a:off x="451"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386" name="Line 1014"/>
            <p:cNvSpPr>
              <a:spLocks noChangeAspect="1" noChangeShapeType="1"/>
            </p:cNvSpPr>
            <p:nvPr/>
          </p:nvSpPr>
          <p:spPr bwMode="auto">
            <a:xfrm>
              <a:off x="473"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387" name="Line 1015"/>
            <p:cNvSpPr>
              <a:spLocks noChangeAspect="1" noChangeShapeType="1"/>
            </p:cNvSpPr>
            <p:nvPr/>
          </p:nvSpPr>
          <p:spPr bwMode="auto">
            <a:xfrm flipH="1">
              <a:off x="471" y="1416"/>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388" name="Oval 1016"/>
            <p:cNvSpPr>
              <a:spLocks noChangeAspect="1" noChangeArrowheads="1"/>
            </p:cNvSpPr>
            <p:nvPr/>
          </p:nvSpPr>
          <p:spPr bwMode="auto">
            <a:xfrm flipH="1" flipV="1">
              <a:off x="435" y="1425"/>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389" name="Line 1017"/>
            <p:cNvSpPr>
              <a:spLocks noChangeAspect="1" noChangeShapeType="1"/>
            </p:cNvSpPr>
            <p:nvPr/>
          </p:nvSpPr>
          <p:spPr bwMode="auto">
            <a:xfrm>
              <a:off x="303"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390" name="Line 1018"/>
            <p:cNvSpPr>
              <a:spLocks noChangeAspect="1" noChangeShapeType="1"/>
            </p:cNvSpPr>
            <p:nvPr/>
          </p:nvSpPr>
          <p:spPr bwMode="auto">
            <a:xfrm flipH="1" flipV="1">
              <a:off x="275"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391" name="Line 1019"/>
            <p:cNvSpPr>
              <a:spLocks noChangeAspect="1" noChangeShapeType="1"/>
            </p:cNvSpPr>
            <p:nvPr/>
          </p:nvSpPr>
          <p:spPr bwMode="auto">
            <a:xfrm flipV="1">
              <a:off x="274"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392" name="Oval 1020"/>
            <p:cNvSpPr>
              <a:spLocks noChangeAspect="1" noChangeArrowheads="1"/>
            </p:cNvSpPr>
            <p:nvPr/>
          </p:nvSpPr>
          <p:spPr bwMode="auto">
            <a:xfrm>
              <a:off x="264"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393" name="Line 1021"/>
            <p:cNvSpPr>
              <a:spLocks noChangeAspect="1" noChangeShapeType="1"/>
            </p:cNvSpPr>
            <p:nvPr/>
          </p:nvSpPr>
          <p:spPr bwMode="auto">
            <a:xfrm flipH="1" flipV="1">
              <a:off x="281"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394" name="Line 1022"/>
            <p:cNvSpPr>
              <a:spLocks noChangeAspect="1" noChangeShapeType="1"/>
            </p:cNvSpPr>
            <p:nvPr/>
          </p:nvSpPr>
          <p:spPr bwMode="auto">
            <a:xfrm>
              <a:off x="302" y="1405"/>
              <a:ext cx="7"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395" name="Line 1023"/>
            <p:cNvSpPr>
              <a:spLocks noChangeAspect="1" noChangeShapeType="1"/>
            </p:cNvSpPr>
            <p:nvPr/>
          </p:nvSpPr>
          <p:spPr bwMode="auto">
            <a:xfrm flipH="1">
              <a:off x="301"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396" name="Oval 1024"/>
            <p:cNvSpPr>
              <a:spLocks noChangeAspect="1" noChangeArrowheads="1"/>
            </p:cNvSpPr>
            <p:nvPr/>
          </p:nvSpPr>
          <p:spPr bwMode="auto">
            <a:xfrm flipH="1" flipV="1">
              <a:off x="264"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397" name="Line 1025"/>
            <p:cNvSpPr>
              <a:spLocks noChangeAspect="1" noChangeShapeType="1"/>
            </p:cNvSpPr>
            <p:nvPr/>
          </p:nvSpPr>
          <p:spPr bwMode="auto">
            <a:xfrm>
              <a:off x="417"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398" name="Line 1026"/>
            <p:cNvSpPr>
              <a:spLocks noChangeAspect="1" noChangeShapeType="1"/>
            </p:cNvSpPr>
            <p:nvPr/>
          </p:nvSpPr>
          <p:spPr bwMode="auto">
            <a:xfrm flipH="1" flipV="1">
              <a:off x="39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399" name="Line 1027"/>
            <p:cNvSpPr>
              <a:spLocks noChangeAspect="1" noChangeShapeType="1"/>
            </p:cNvSpPr>
            <p:nvPr/>
          </p:nvSpPr>
          <p:spPr bwMode="auto">
            <a:xfrm flipV="1">
              <a:off x="38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400" name="Oval 1028"/>
            <p:cNvSpPr>
              <a:spLocks noChangeAspect="1" noChangeArrowheads="1"/>
            </p:cNvSpPr>
            <p:nvPr/>
          </p:nvSpPr>
          <p:spPr bwMode="auto">
            <a:xfrm>
              <a:off x="378" y="1324"/>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401" name="Line 1029"/>
            <p:cNvSpPr>
              <a:spLocks noChangeAspect="1" noChangeShapeType="1"/>
            </p:cNvSpPr>
            <p:nvPr/>
          </p:nvSpPr>
          <p:spPr bwMode="auto">
            <a:xfrm flipH="1" flipV="1">
              <a:off x="394"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402" name="Line 1030"/>
            <p:cNvSpPr>
              <a:spLocks noChangeAspect="1" noChangeShapeType="1"/>
            </p:cNvSpPr>
            <p:nvPr/>
          </p:nvSpPr>
          <p:spPr bwMode="auto">
            <a:xfrm>
              <a:off x="417"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403" name="Line 1031"/>
            <p:cNvSpPr>
              <a:spLocks noChangeAspect="1" noChangeShapeType="1"/>
            </p:cNvSpPr>
            <p:nvPr/>
          </p:nvSpPr>
          <p:spPr bwMode="auto">
            <a:xfrm flipH="1">
              <a:off x="41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404" name="Oval 1032"/>
            <p:cNvSpPr>
              <a:spLocks noChangeAspect="1" noChangeArrowheads="1"/>
            </p:cNvSpPr>
            <p:nvPr/>
          </p:nvSpPr>
          <p:spPr bwMode="auto">
            <a:xfrm flipH="1" flipV="1">
              <a:off x="378" y="1425"/>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405" name="Line 1033"/>
            <p:cNvSpPr>
              <a:spLocks noChangeAspect="1" noChangeShapeType="1"/>
            </p:cNvSpPr>
            <p:nvPr/>
          </p:nvSpPr>
          <p:spPr bwMode="auto">
            <a:xfrm>
              <a:off x="53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406" name="Line 1034"/>
            <p:cNvSpPr>
              <a:spLocks noChangeAspect="1" noChangeShapeType="1"/>
            </p:cNvSpPr>
            <p:nvPr/>
          </p:nvSpPr>
          <p:spPr bwMode="auto">
            <a:xfrm flipH="1" flipV="1">
              <a:off x="503"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407" name="Line 1035"/>
            <p:cNvSpPr>
              <a:spLocks noChangeAspect="1" noChangeShapeType="1"/>
            </p:cNvSpPr>
            <p:nvPr/>
          </p:nvSpPr>
          <p:spPr bwMode="auto">
            <a:xfrm flipV="1">
              <a:off x="502"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408" name="Oval 1036"/>
            <p:cNvSpPr>
              <a:spLocks noChangeAspect="1" noChangeArrowheads="1"/>
            </p:cNvSpPr>
            <p:nvPr/>
          </p:nvSpPr>
          <p:spPr bwMode="auto">
            <a:xfrm>
              <a:off x="491"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409" name="Line 1037"/>
            <p:cNvSpPr>
              <a:spLocks noChangeAspect="1" noChangeShapeType="1"/>
            </p:cNvSpPr>
            <p:nvPr/>
          </p:nvSpPr>
          <p:spPr bwMode="auto">
            <a:xfrm flipH="1" flipV="1">
              <a:off x="507"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410" name="Line 1038"/>
            <p:cNvSpPr>
              <a:spLocks noChangeAspect="1" noChangeShapeType="1"/>
            </p:cNvSpPr>
            <p:nvPr/>
          </p:nvSpPr>
          <p:spPr bwMode="auto">
            <a:xfrm>
              <a:off x="530"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411" name="Line 1039"/>
            <p:cNvSpPr>
              <a:spLocks noChangeAspect="1" noChangeShapeType="1"/>
            </p:cNvSpPr>
            <p:nvPr/>
          </p:nvSpPr>
          <p:spPr bwMode="auto">
            <a:xfrm flipH="1">
              <a:off x="528"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412" name="Oval 1040"/>
            <p:cNvSpPr>
              <a:spLocks noChangeAspect="1" noChangeArrowheads="1"/>
            </p:cNvSpPr>
            <p:nvPr/>
          </p:nvSpPr>
          <p:spPr bwMode="auto">
            <a:xfrm flipH="1" flipV="1">
              <a:off x="491"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413" name="Line 1041"/>
            <p:cNvSpPr>
              <a:spLocks noChangeAspect="1" noChangeShapeType="1"/>
            </p:cNvSpPr>
            <p:nvPr/>
          </p:nvSpPr>
          <p:spPr bwMode="auto">
            <a:xfrm>
              <a:off x="644"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414" name="Line 1042"/>
            <p:cNvSpPr>
              <a:spLocks noChangeAspect="1" noChangeShapeType="1"/>
            </p:cNvSpPr>
            <p:nvPr/>
          </p:nvSpPr>
          <p:spPr bwMode="auto">
            <a:xfrm flipH="1" flipV="1">
              <a:off x="616"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415" name="Line 1043"/>
            <p:cNvSpPr>
              <a:spLocks noChangeAspect="1" noChangeShapeType="1"/>
            </p:cNvSpPr>
            <p:nvPr/>
          </p:nvSpPr>
          <p:spPr bwMode="auto">
            <a:xfrm flipV="1">
              <a:off x="615" y="1377"/>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416" name="Oval 1044"/>
            <p:cNvSpPr>
              <a:spLocks noChangeAspect="1" noChangeArrowheads="1"/>
            </p:cNvSpPr>
            <p:nvPr/>
          </p:nvSpPr>
          <p:spPr bwMode="auto">
            <a:xfrm>
              <a:off x="606" y="1324"/>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417" name="Line 1045"/>
            <p:cNvSpPr>
              <a:spLocks noChangeAspect="1" noChangeShapeType="1"/>
            </p:cNvSpPr>
            <p:nvPr/>
          </p:nvSpPr>
          <p:spPr bwMode="auto">
            <a:xfrm flipH="1" flipV="1">
              <a:off x="622"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418" name="Line 1046"/>
            <p:cNvSpPr>
              <a:spLocks noChangeAspect="1" noChangeShapeType="1"/>
            </p:cNvSpPr>
            <p:nvPr/>
          </p:nvSpPr>
          <p:spPr bwMode="auto">
            <a:xfrm>
              <a:off x="643" y="1405"/>
              <a:ext cx="7"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419" name="Line 1047"/>
            <p:cNvSpPr>
              <a:spLocks noChangeAspect="1" noChangeShapeType="1"/>
            </p:cNvSpPr>
            <p:nvPr/>
          </p:nvSpPr>
          <p:spPr bwMode="auto">
            <a:xfrm flipH="1">
              <a:off x="642" y="1416"/>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420" name="Oval 1048"/>
            <p:cNvSpPr>
              <a:spLocks noChangeAspect="1" noChangeArrowheads="1"/>
            </p:cNvSpPr>
            <p:nvPr/>
          </p:nvSpPr>
          <p:spPr bwMode="auto">
            <a:xfrm flipH="1" flipV="1">
              <a:off x="606" y="1425"/>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421" name="Line 1049"/>
            <p:cNvSpPr>
              <a:spLocks noChangeAspect="1" noChangeShapeType="1"/>
            </p:cNvSpPr>
            <p:nvPr/>
          </p:nvSpPr>
          <p:spPr bwMode="auto">
            <a:xfrm>
              <a:off x="58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422" name="Line 1050"/>
            <p:cNvSpPr>
              <a:spLocks noChangeAspect="1" noChangeShapeType="1"/>
            </p:cNvSpPr>
            <p:nvPr/>
          </p:nvSpPr>
          <p:spPr bwMode="auto">
            <a:xfrm flipH="1" flipV="1">
              <a:off x="560" y="1388"/>
              <a:ext cx="7"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423" name="Line 1051"/>
            <p:cNvSpPr>
              <a:spLocks noChangeAspect="1" noChangeShapeType="1"/>
            </p:cNvSpPr>
            <p:nvPr/>
          </p:nvSpPr>
          <p:spPr bwMode="auto">
            <a:xfrm flipV="1">
              <a:off x="55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424" name="Oval 1052"/>
            <p:cNvSpPr>
              <a:spLocks noChangeAspect="1" noChangeArrowheads="1"/>
            </p:cNvSpPr>
            <p:nvPr/>
          </p:nvSpPr>
          <p:spPr bwMode="auto">
            <a:xfrm>
              <a:off x="548"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425" name="Line 1053"/>
            <p:cNvSpPr>
              <a:spLocks noChangeAspect="1" noChangeShapeType="1"/>
            </p:cNvSpPr>
            <p:nvPr/>
          </p:nvSpPr>
          <p:spPr bwMode="auto">
            <a:xfrm flipH="1" flipV="1">
              <a:off x="564"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426" name="Line 1054"/>
            <p:cNvSpPr>
              <a:spLocks noChangeAspect="1" noChangeShapeType="1"/>
            </p:cNvSpPr>
            <p:nvPr/>
          </p:nvSpPr>
          <p:spPr bwMode="auto">
            <a:xfrm>
              <a:off x="587"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427" name="Line 1055"/>
            <p:cNvSpPr>
              <a:spLocks noChangeAspect="1" noChangeShapeType="1"/>
            </p:cNvSpPr>
            <p:nvPr/>
          </p:nvSpPr>
          <p:spPr bwMode="auto">
            <a:xfrm flipH="1">
              <a:off x="58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428" name="Oval 1056"/>
            <p:cNvSpPr>
              <a:spLocks noChangeAspect="1" noChangeArrowheads="1"/>
            </p:cNvSpPr>
            <p:nvPr/>
          </p:nvSpPr>
          <p:spPr bwMode="auto">
            <a:xfrm flipH="1" flipV="1">
              <a:off x="548"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429" name="Line 1057"/>
            <p:cNvSpPr>
              <a:spLocks noChangeAspect="1" noChangeShapeType="1"/>
            </p:cNvSpPr>
            <p:nvPr/>
          </p:nvSpPr>
          <p:spPr bwMode="auto">
            <a:xfrm>
              <a:off x="70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430" name="Line 1058"/>
            <p:cNvSpPr>
              <a:spLocks noChangeAspect="1" noChangeShapeType="1"/>
            </p:cNvSpPr>
            <p:nvPr/>
          </p:nvSpPr>
          <p:spPr bwMode="auto">
            <a:xfrm flipH="1" flipV="1">
              <a:off x="673"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431" name="Line 1059"/>
            <p:cNvSpPr>
              <a:spLocks noChangeAspect="1" noChangeShapeType="1"/>
            </p:cNvSpPr>
            <p:nvPr/>
          </p:nvSpPr>
          <p:spPr bwMode="auto">
            <a:xfrm flipV="1">
              <a:off x="672"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432" name="Oval 1060"/>
            <p:cNvSpPr>
              <a:spLocks noChangeAspect="1" noChangeArrowheads="1"/>
            </p:cNvSpPr>
            <p:nvPr/>
          </p:nvSpPr>
          <p:spPr bwMode="auto">
            <a:xfrm>
              <a:off x="662"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433" name="Line 1061"/>
            <p:cNvSpPr>
              <a:spLocks noChangeAspect="1" noChangeShapeType="1"/>
            </p:cNvSpPr>
            <p:nvPr/>
          </p:nvSpPr>
          <p:spPr bwMode="auto">
            <a:xfrm flipH="1" flipV="1">
              <a:off x="678"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434" name="Line 1062"/>
            <p:cNvSpPr>
              <a:spLocks noChangeAspect="1" noChangeShapeType="1"/>
            </p:cNvSpPr>
            <p:nvPr/>
          </p:nvSpPr>
          <p:spPr bwMode="auto">
            <a:xfrm>
              <a:off x="700"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435" name="Line 1063"/>
            <p:cNvSpPr>
              <a:spLocks noChangeAspect="1" noChangeShapeType="1"/>
            </p:cNvSpPr>
            <p:nvPr/>
          </p:nvSpPr>
          <p:spPr bwMode="auto">
            <a:xfrm flipH="1">
              <a:off x="699" y="1416"/>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436" name="Oval 1064"/>
            <p:cNvSpPr>
              <a:spLocks noChangeAspect="1" noChangeArrowheads="1"/>
            </p:cNvSpPr>
            <p:nvPr/>
          </p:nvSpPr>
          <p:spPr bwMode="auto">
            <a:xfrm flipH="1" flipV="1">
              <a:off x="662"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437" name="Line 1065"/>
            <p:cNvSpPr>
              <a:spLocks noChangeAspect="1" noChangeShapeType="1"/>
            </p:cNvSpPr>
            <p:nvPr/>
          </p:nvSpPr>
          <p:spPr bwMode="auto">
            <a:xfrm>
              <a:off x="75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438" name="Line 1066"/>
            <p:cNvSpPr>
              <a:spLocks noChangeAspect="1" noChangeShapeType="1"/>
            </p:cNvSpPr>
            <p:nvPr/>
          </p:nvSpPr>
          <p:spPr bwMode="auto">
            <a:xfrm flipH="1" flipV="1">
              <a:off x="73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439" name="Line 1067"/>
            <p:cNvSpPr>
              <a:spLocks noChangeAspect="1" noChangeShapeType="1"/>
            </p:cNvSpPr>
            <p:nvPr/>
          </p:nvSpPr>
          <p:spPr bwMode="auto">
            <a:xfrm flipV="1">
              <a:off x="72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440" name="Oval 1068"/>
            <p:cNvSpPr>
              <a:spLocks noChangeAspect="1" noChangeArrowheads="1"/>
            </p:cNvSpPr>
            <p:nvPr/>
          </p:nvSpPr>
          <p:spPr bwMode="auto">
            <a:xfrm>
              <a:off x="71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441" name="Line 1069"/>
            <p:cNvSpPr>
              <a:spLocks noChangeAspect="1" noChangeShapeType="1"/>
            </p:cNvSpPr>
            <p:nvPr/>
          </p:nvSpPr>
          <p:spPr bwMode="auto">
            <a:xfrm flipH="1" flipV="1">
              <a:off x="734"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442" name="Line 1070"/>
            <p:cNvSpPr>
              <a:spLocks noChangeAspect="1" noChangeShapeType="1"/>
            </p:cNvSpPr>
            <p:nvPr/>
          </p:nvSpPr>
          <p:spPr bwMode="auto">
            <a:xfrm>
              <a:off x="757"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443" name="Line 1071"/>
            <p:cNvSpPr>
              <a:spLocks noChangeAspect="1" noChangeShapeType="1"/>
            </p:cNvSpPr>
            <p:nvPr/>
          </p:nvSpPr>
          <p:spPr bwMode="auto">
            <a:xfrm flipH="1">
              <a:off x="75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444" name="Oval 1072"/>
            <p:cNvSpPr>
              <a:spLocks noChangeAspect="1" noChangeArrowheads="1"/>
            </p:cNvSpPr>
            <p:nvPr/>
          </p:nvSpPr>
          <p:spPr bwMode="auto">
            <a:xfrm flipH="1" flipV="1">
              <a:off x="71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445" name="Line 1073"/>
            <p:cNvSpPr>
              <a:spLocks noChangeAspect="1" noChangeShapeType="1"/>
            </p:cNvSpPr>
            <p:nvPr/>
          </p:nvSpPr>
          <p:spPr bwMode="auto">
            <a:xfrm>
              <a:off x="815"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446" name="Line 1074"/>
            <p:cNvSpPr>
              <a:spLocks noChangeAspect="1" noChangeShapeType="1"/>
            </p:cNvSpPr>
            <p:nvPr/>
          </p:nvSpPr>
          <p:spPr bwMode="auto">
            <a:xfrm flipH="1" flipV="1">
              <a:off x="787"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447" name="Line 1075"/>
            <p:cNvSpPr>
              <a:spLocks noChangeAspect="1" noChangeShapeType="1"/>
            </p:cNvSpPr>
            <p:nvPr/>
          </p:nvSpPr>
          <p:spPr bwMode="auto">
            <a:xfrm flipV="1">
              <a:off x="786" y="1377"/>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448" name="Oval 1076"/>
            <p:cNvSpPr>
              <a:spLocks noChangeAspect="1" noChangeArrowheads="1"/>
            </p:cNvSpPr>
            <p:nvPr/>
          </p:nvSpPr>
          <p:spPr bwMode="auto">
            <a:xfrm>
              <a:off x="777" y="1324"/>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449" name="Line 1077"/>
            <p:cNvSpPr>
              <a:spLocks noChangeAspect="1" noChangeShapeType="1"/>
            </p:cNvSpPr>
            <p:nvPr/>
          </p:nvSpPr>
          <p:spPr bwMode="auto">
            <a:xfrm flipH="1" flipV="1">
              <a:off x="792"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450" name="Line 1078"/>
            <p:cNvSpPr>
              <a:spLocks noChangeAspect="1" noChangeShapeType="1"/>
            </p:cNvSpPr>
            <p:nvPr/>
          </p:nvSpPr>
          <p:spPr bwMode="auto">
            <a:xfrm>
              <a:off x="814"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451" name="Line 1079"/>
            <p:cNvSpPr>
              <a:spLocks noChangeAspect="1" noChangeShapeType="1"/>
            </p:cNvSpPr>
            <p:nvPr/>
          </p:nvSpPr>
          <p:spPr bwMode="auto">
            <a:xfrm flipH="1">
              <a:off x="813"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452" name="Oval 1080"/>
            <p:cNvSpPr>
              <a:spLocks noChangeAspect="1" noChangeArrowheads="1"/>
            </p:cNvSpPr>
            <p:nvPr/>
          </p:nvSpPr>
          <p:spPr bwMode="auto">
            <a:xfrm flipH="1" flipV="1">
              <a:off x="777" y="1425"/>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453" name="Line 1081"/>
            <p:cNvSpPr>
              <a:spLocks noChangeAspect="1" noChangeShapeType="1"/>
            </p:cNvSpPr>
            <p:nvPr/>
          </p:nvSpPr>
          <p:spPr bwMode="auto">
            <a:xfrm>
              <a:off x="1782"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454" name="Line 1082"/>
            <p:cNvSpPr>
              <a:spLocks noChangeAspect="1" noChangeShapeType="1"/>
            </p:cNvSpPr>
            <p:nvPr/>
          </p:nvSpPr>
          <p:spPr bwMode="auto">
            <a:xfrm flipH="1" flipV="1">
              <a:off x="1754"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455" name="Line 1083"/>
            <p:cNvSpPr>
              <a:spLocks noChangeAspect="1" noChangeShapeType="1"/>
            </p:cNvSpPr>
            <p:nvPr/>
          </p:nvSpPr>
          <p:spPr bwMode="auto">
            <a:xfrm flipV="1">
              <a:off x="1753"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456" name="Oval 1084"/>
            <p:cNvSpPr>
              <a:spLocks noChangeAspect="1" noChangeArrowheads="1"/>
            </p:cNvSpPr>
            <p:nvPr/>
          </p:nvSpPr>
          <p:spPr bwMode="auto">
            <a:xfrm>
              <a:off x="1742" y="1324"/>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457" name="Line 1085"/>
            <p:cNvSpPr>
              <a:spLocks noChangeAspect="1" noChangeShapeType="1"/>
            </p:cNvSpPr>
            <p:nvPr/>
          </p:nvSpPr>
          <p:spPr bwMode="auto">
            <a:xfrm flipH="1" flipV="1">
              <a:off x="1758"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458" name="Line 1086"/>
            <p:cNvSpPr>
              <a:spLocks noChangeAspect="1" noChangeShapeType="1"/>
            </p:cNvSpPr>
            <p:nvPr/>
          </p:nvSpPr>
          <p:spPr bwMode="auto">
            <a:xfrm>
              <a:off x="1781"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459" name="Line 1087"/>
            <p:cNvSpPr>
              <a:spLocks noChangeAspect="1" noChangeShapeType="1"/>
            </p:cNvSpPr>
            <p:nvPr/>
          </p:nvSpPr>
          <p:spPr bwMode="auto">
            <a:xfrm flipH="1">
              <a:off x="1779"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460" name="Oval 1088"/>
            <p:cNvSpPr>
              <a:spLocks noChangeAspect="1" noChangeArrowheads="1"/>
            </p:cNvSpPr>
            <p:nvPr/>
          </p:nvSpPr>
          <p:spPr bwMode="auto">
            <a:xfrm flipH="1" flipV="1">
              <a:off x="1742" y="1425"/>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461" name="Line 1089"/>
            <p:cNvSpPr>
              <a:spLocks noChangeAspect="1" noChangeShapeType="1"/>
            </p:cNvSpPr>
            <p:nvPr/>
          </p:nvSpPr>
          <p:spPr bwMode="auto">
            <a:xfrm>
              <a:off x="1724"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462" name="Line 1090"/>
            <p:cNvSpPr>
              <a:spLocks noChangeAspect="1" noChangeShapeType="1"/>
            </p:cNvSpPr>
            <p:nvPr/>
          </p:nvSpPr>
          <p:spPr bwMode="auto">
            <a:xfrm flipH="1" flipV="1">
              <a:off x="1696"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463" name="Line 1091"/>
            <p:cNvSpPr>
              <a:spLocks noChangeAspect="1" noChangeShapeType="1"/>
            </p:cNvSpPr>
            <p:nvPr/>
          </p:nvSpPr>
          <p:spPr bwMode="auto">
            <a:xfrm flipV="1">
              <a:off x="1695"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464" name="Oval 1092"/>
            <p:cNvSpPr>
              <a:spLocks noChangeAspect="1" noChangeArrowheads="1"/>
            </p:cNvSpPr>
            <p:nvPr/>
          </p:nvSpPr>
          <p:spPr bwMode="auto">
            <a:xfrm>
              <a:off x="1685"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465" name="Line 1093"/>
            <p:cNvSpPr>
              <a:spLocks noChangeAspect="1" noChangeShapeType="1"/>
            </p:cNvSpPr>
            <p:nvPr/>
          </p:nvSpPr>
          <p:spPr bwMode="auto">
            <a:xfrm flipH="1" flipV="1">
              <a:off x="1701"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466" name="Line 1094"/>
            <p:cNvSpPr>
              <a:spLocks noChangeAspect="1" noChangeShapeType="1"/>
            </p:cNvSpPr>
            <p:nvPr/>
          </p:nvSpPr>
          <p:spPr bwMode="auto">
            <a:xfrm>
              <a:off x="1723"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467" name="Line 1095"/>
            <p:cNvSpPr>
              <a:spLocks noChangeAspect="1" noChangeShapeType="1"/>
            </p:cNvSpPr>
            <p:nvPr/>
          </p:nvSpPr>
          <p:spPr bwMode="auto">
            <a:xfrm flipH="1">
              <a:off x="1721"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468" name="Oval 1096"/>
            <p:cNvSpPr>
              <a:spLocks noChangeAspect="1" noChangeArrowheads="1"/>
            </p:cNvSpPr>
            <p:nvPr/>
          </p:nvSpPr>
          <p:spPr bwMode="auto">
            <a:xfrm flipH="1" flipV="1">
              <a:off x="1685"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469" name="Line 1097"/>
            <p:cNvSpPr>
              <a:spLocks noChangeAspect="1" noChangeShapeType="1"/>
            </p:cNvSpPr>
            <p:nvPr/>
          </p:nvSpPr>
          <p:spPr bwMode="auto">
            <a:xfrm>
              <a:off x="183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470" name="Line 1098"/>
            <p:cNvSpPr>
              <a:spLocks noChangeAspect="1" noChangeShapeType="1"/>
            </p:cNvSpPr>
            <p:nvPr/>
          </p:nvSpPr>
          <p:spPr bwMode="auto">
            <a:xfrm flipH="1" flipV="1">
              <a:off x="181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471" name="Line 1099"/>
            <p:cNvSpPr>
              <a:spLocks noChangeAspect="1" noChangeShapeType="1"/>
            </p:cNvSpPr>
            <p:nvPr/>
          </p:nvSpPr>
          <p:spPr bwMode="auto">
            <a:xfrm flipV="1">
              <a:off x="1809" y="1377"/>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472" name="Oval 1100"/>
            <p:cNvSpPr>
              <a:spLocks noChangeAspect="1" noChangeArrowheads="1"/>
            </p:cNvSpPr>
            <p:nvPr/>
          </p:nvSpPr>
          <p:spPr bwMode="auto">
            <a:xfrm>
              <a:off x="179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2473" name="Line 1101"/>
            <p:cNvSpPr>
              <a:spLocks noChangeAspect="1" noChangeShapeType="1"/>
            </p:cNvSpPr>
            <p:nvPr/>
          </p:nvSpPr>
          <p:spPr bwMode="auto">
            <a:xfrm flipH="1" flipV="1">
              <a:off x="1815"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474" name="Line 1102"/>
            <p:cNvSpPr>
              <a:spLocks noChangeAspect="1" noChangeShapeType="1"/>
            </p:cNvSpPr>
            <p:nvPr/>
          </p:nvSpPr>
          <p:spPr bwMode="auto">
            <a:xfrm>
              <a:off x="1837"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475" name="Line 1103"/>
            <p:cNvSpPr>
              <a:spLocks noChangeAspect="1" noChangeShapeType="1"/>
            </p:cNvSpPr>
            <p:nvPr/>
          </p:nvSpPr>
          <p:spPr bwMode="auto">
            <a:xfrm flipH="1">
              <a:off x="1836"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272476" name="Oval 1104"/>
            <p:cNvSpPr>
              <a:spLocks noChangeAspect="1" noChangeArrowheads="1"/>
            </p:cNvSpPr>
            <p:nvPr/>
          </p:nvSpPr>
          <p:spPr bwMode="auto">
            <a:xfrm flipH="1" flipV="1">
              <a:off x="179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grpSp>
      <p:sp>
        <p:nvSpPr>
          <p:cNvPr id="161844" name="AutoShape 1105"/>
          <p:cNvSpPr>
            <a:spLocks noChangeArrowheads="1"/>
          </p:cNvSpPr>
          <p:nvPr/>
        </p:nvSpPr>
        <p:spPr bwMode="auto">
          <a:xfrm>
            <a:off x="7808913" y="6488113"/>
            <a:ext cx="1068387" cy="131762"/>
          </a:xfrm>
          <a:prstGeom prst="roundRect">
            <a:avLst>
              <a:gd name="adj" fmla="val 50000"/>
            </a:avLst>
          </a:prstGeom>
          <a:noFill/>
          <a:ln w="9525">
            <a:solidFill>
              <a:srgbClr val="6C2C00"/>
            </a:solidFill>
            <a:round/>
            <a:headEnd/>
            <a:tailEnd/>
          </a:ln>
        </p:spPr>
        <p:txBody>
          <a:bodyPr wrap="none" anchor="ctr">
            <a:prstTxWarp prst="textNoShape">
              <a:avLst/>
            </a:prstTxWarp>
          </a:bodyPr>
          <a:lstStyle/>
          <a:p>
            <a:pPr algn="ctr"/>
            <a:r>
              <a:rPr lang="en-US" sz="800" b="1">
                <a:solidFill>
                  <a:srgbClr val="6C2C00"/>
                </a:solidFill>
                <a:ea typeface="Arial" charset="0"/>
                <a:cs typeface="Arial" charset="0"/>
              </a:rPr>
              <a:t>auto-phosphorylation</a:t>
            </a:r>
          </a:p>
        </p:txBody>
      </p:sp>
      <p:grpSp>
        <p:nvGrpSpPr>
          <p:cNvPr id="5953" name="Group 1106"/>
          <p:cNvGrpSpPr>
            <a:grpSpLocks/>
          </p:cNvGrpSpPr>
          <p:nvPr/>
        </p:nvGrpSpPr>
        <p:grpSpPr bwMode="auto">
          <a:xfrm>
            <a:off x="246063" y="2163763"/>
            <a:ext cx="4143375" cy="247650"/>
            <a:chOff x="155" y="1363"/>
            <a:chExt cx="2610" cy="156"/>
          </a:xfrm>
        </p:grpSpPr>
        <p:grpSp>
          <p:nvGrpSpPr>
            <p:cNvPr id="5954" name="Group 1107"/>
            <p:cNvGrpSpPr>
              <a:grpSpLocks/>
            </p:cNvGrpSpPr>
            <p:nvPr/>
          </p:nvGrpSpPr>
          <p:grpSpPr bwMode="auto">
            <a:xfrm>
              <a:off x="155" y="1363"/>
              <a:ext cx="1703" cy="156"/>
              <a:chOff x="151" y="1324"/>
              <a:chExt cx="1703" cy="156"/>
            </a:xfrm>
          </p:grpSpPr>
          <p:sp>
            <p:nvSpPr>
              <p:cNvPr id="162429" name="Line 1108"/>
              <p:cNvSpPr>
                <a:spLocks noChangeAspect="1" noChangeShapeType="1"/>
              </p:cNvSpPr>
              <p:nvPr/>
            </p:nvSpPr>
            <p:spPr bwMode="auto">
              <a:xfrm>
                <a:off x="87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30" name="Line 1109"/>
              <p:cNvSpPr>
                <a:spLocks noChangeAspect="1" noChangeShapeType="1"/>
              </p:cNvSpPr>
              <p:nvPr/>
            </p:nvSpPr>
            <p:spPr bwMode="auto">
              <a:xfrm flipH="1" flipV="1">
                <a:off x="843"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31" name="Line 1110"/>
              <p:cNvSpPr>
                <a:spLocks noChangeAspect="1" noChangeShapeType="1"/>
              </p:cNvSpPr>
              <p:nvPr/>
            </p:nvSpPr>
            <p:spPr bwMode="auto">
              <a:xfrm flipV="1">
                <a:off x="842"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32" name="Oval 1111"/>
              <p:cNvSpPr>
                <a:spLocks noChangeAspect="1" noChangeArrowheads="1"/>
              </p:cNvSpPr>
              <p:nvPr/>
            </p:nvSpPr>
            <p:spPr bwMode="auto">
              <a:xfrm>
                <a:off x="832"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433" name="Line 1112"/>
              <p:cNvSpPr>
                <a:spLocks noChangeAspect="1" noChangeShapeType="1"/>
              </p:cNvSpPr>
              <p:nvPr/>
            </p:nvSpPr>
            <p:spPr bwMode="auto">
              <a:xfrm flipH="1" flipV="1">
                <a:off x="848"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34" name="Line 1113"/>
              <p:cNvSpPr>
                <a:spLocks noChangeAspect="1" noChangeShapeType="1"/>
              </p:cNvSpPr>
              <p:nvPr/>
            </p:nvSpPr>
            <p:spPr bwMode="auto">
              <a:xfrm>
                <a:off x="870"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35" name="Line 1114"/>
              <p:cNvSpPr>
                <a:spLocks noChangeAspect="1" noChangeShapeType="1"/>
              </p:cNvSpPr>
              <p:nvPr/>
            </p:nvSpPr>
            <p:spPr bwMode="auto">
              <a:xfrm flipH="1">
                <a:off x="868"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36" name="Oval 1115"/>
              <p:cNvSpPr>
                <a:spLocks noChangeAspect="1" noChangeArrowheads="1"/>
              </p:cNvSpPr>
              <p:nvPr/>
            </p:nvSpPr>
            <p:spPr bwMode="auto">
              <a:xfrm flipH="1" flipV="1">
                <a:off x="832"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437" name="Line 1116"/>
              <p:cNvSpPr>
                <a:spLocks noChangeAspect="1" noChangeShapeType="1"/>
              </p:cNvSpPr>
              <p:nvPr/>
            </p:nvSpPr>
            <p:spPr bwMode="auto">
              <a:xfrm>
                <a:off x="92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38" name="Line 1117"/>
              <p:cNvSpPr>
                <a:spLocks noChangeAspect="1" noChangeShapeType="1"/>
              </p:cNvSpPr>
              <p:nvPr/>
            </p:nvSpPr>
            <p:spPr bwMode="auto">
              <a:xfrm flipH="1" flipV="1">
                <a:off x="90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39" name="Line 1118"/>
              <p:cNvSpPr>
                <a:spLocks noChangeAspect="1" noChangeShapeType="1"/>
              </p:cNvSpPr>
              <p:nvPr/>
            </p:nvSpPr>
            <p:spPr bwMode="auto">
              <a:xfrm flipV="1">
                <a:off x="89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40" name="Oval 1119"/>
              <p:cNvSpPr>
                <a:spLocks noChangeAspect="1" noChangeArrowheads="1"/>
              </p:cNvSpPr>
              <p:nvPr/>
            </p:nvSpPr>
            <p:spPr bwMode="auto">
              <a:xfrm>
                <a:off x="888" y="1324"/>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441" name="Line 1120"/>
              <p:cNvSpPr>
                <a:spLocks noChangeAspect="1" noChangeShapeType="1"/>
              </p:cNvSpPr>
              <p:nvPr/>
            </p:nvSpPr>
            <p:spPr bwMode="auto">
              <a:xfrm flipH="1" flipV="1">
                <a:off x="904"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42" name="Line 1121"/>
              <p:cNvSpPr>
                <a:spLocks noChangeAspect="1" noChangeShapeType="1"/>
              </p:cNvSpPr>
              <p:nvPr/>
            </p:nvSpPr>
            <p:spPr bwMode="auto">
              <a:xfrm>
                <a:off x="927"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43" name="Line 1122"/>
              <p:cNvSpPr>
                <a:spLocks noChangeAspect="1" noChangeShapeType="1"/>
              </p:cNvSpPr>
              <p:nvPr/>
            </p:nvSpPr>
            <p:spPr bwMode="auto">
              <a:xfrm flipH="1">
                <a:off x="92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44" name="Oval 1123"/>
              <p:cNvSpPr>
                <a:spLocks noChangeAspect="1" noChangeArrowheads="1"/>
              </p:cNvSpPr>
              <p:nvPr/>
            </p:nvSpPr>
            <p:spPr bwMode="auto">
              <a:xfrm flipH="1" flipV="1">
                <a:off x="888" y="1425"/>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445" name="Line 1124"/>
              <p:cNvSpPr>
                <a:spLocks noChangeAspect="1" noChangeShapeType="1"/>
              </p:cNvSpPr>
              <p:nvPr/>
            </p:nvSpPr>
            <p:spPr bwMode="auto">
              <a:xfrm>
                <a:off x="104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46" name="Line 1125"/>
              <p:cNvSpPr>
                <a:spLocks noChangeAspect="1" noChangeShapeType="1"/>
              </p:cNvSpPr>
              <p:nvPr/>
            </p:nvSpPr>
            <p:spPr bwMode="auto">
              <a:xfrm flipH="1" flipV="1">
                <a:off x="1013" y="1388"/>
                <a:ext cx="7"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47" name="Line 1126"/>
              <p:cNvSpPr>
                <a:spLocks noChangeAspect="1" noChangeShapeType="1"/>
              </p:cNvSpPr>
              <p:nvPr/>
            </p:nvSpPr>
            <p:spPr bwMode="auto">
              <a:xfrm flipV="1">
                <a:off x="1012"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48" name="Oval 1127"/>
              <p:cNvSpPr>
                <a:spLocks noChangeAspect="1" noChangeArrowheads="1"/>
              </p:cNvSpPr>
              <p:nvPr/>
            </p:nvSpPr>
            <p:spPr bwMode="auto">
              <a:xfrm>
                <a:off x="1002" y="1324"/>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449" name="Line 1128"/>
              <p:cNvSpPr>
                <a:spLocks noChangeAspect="1" noChangeShapeType="1"/>
              </p:cNvSpPr>
              <p:nvPr/>
            </p:nvSpPr>
            <p:spPr bwMode="auto">
              <a:xfrm flipH="1" flipV="1">
                <a:off x="1018"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50" name="Line 1129"/>
              <p:cNvSpPr>
                <a:spLocks noChangeAspect="1" noChangeShapeType="1"/>
              </p:cNvSpPr>
              <p:nvPr/>
            </p:nvSpPr>
            <p:spPr bwMode="auto">
              <a:xfrm>
                <a:off x="1040"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51" name="Line 1130"/>
              <p:cNvSpPr>
                <a:spLocks noChangeAspect="1" noChangeShapeType="1"/>
              </p:cNvSpPr>
              <p:nvPr/>
            </p:nvSpPr>
            <p:spPr bwMode="auto">
              <a:xfrm flipH="1">
                <a:off x="1038" y="1416"/>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52" name="Oval 1131"/>
              <p:cNvSpPr>
                <a:spLocks noChangeAspect="1" noChangeArrowheads="1"/>
              </p:cNvSpPr>
              <p:nvPr/>
            </p:nvSpPr>
            <p:spPr bwMode="auto">
              <a:xfrm flipH="1" flipV="1">
                <a:off x="1002" y="1425"/>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453" name="Line 1132"/>
              <p:cNvSpPr>
                <a:spLocks noChangeAspect="1" noChangeShapeType="1"/>
              </p:cNvSpPr>
              <p:nvPr/>
            </p:nvSpPr>
            <p:spPr bwMode="auto">
              <a:xfrm>
                <a:off x="1155"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54" name="Line 1133"/>
              <p:cNvSpPr>
                <a:spLocks noChangeAspect="1" noChangeShapeType="1"/>
              </p:cNvSpPr>
              <p:nvPr/>
            </p:nvSpPr>
            <p:spPr bwMode="auto">
              <a:xfrm flipH="1" flipV="1">
                <a:off x="1127"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55" name="Line 1134"/>
              <p:cNvSpPr>
                <a:spLocks noChangeAspect="1" noChangeShapeType="1"/>
              </p:cNvSpPr>
              <p:nvPr/>
            </p:nvSpPr>
            <p:spPr bwMode="auto">
              <a:xfrm flipV="1">
                <a:off x="1126"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56" name="Oval 1135"/>
              <p:cNvSpPr>
                <a:spLocks noChangeAspect="1" noChangeArrowheads="1"/>
              </p:cNvSpPr>
              <p:nvPr/>
            </p:nvSpPr>
            <p:spPr bwMode="auto">
              <a:xfrm>
                <a:off x="1116"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457" name="Line 1136"/>
              <p:cNvSpPr>
                <a:spLocks noChangeAspect="1" noChangeShapeType="1"/>
              </p:cNvSpPr>
              <p:nvPr/>
            </p:nvSpPr>
            <p:spPr bwMode="auto">
              <a:xfrm flipH="1" flipV="1">
                <a:off x="1132"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58" name="Line 1137"/>
              <p:cNvSpPr>
                <a:spLocks noChangeAspect="1" noChangeShapeType="1"/>
              </p:cNvSpPr>
              <p:nvPr/>
            </p:nvSpPr>
            <p:spPr bwMode="auto">
              <a:xfrm>
                <a:off x="1154"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59" name="Line 1138"/>
              <p:cNvSpPr>
                <a:spLocks noChangeAspect="1" noChangeShapeType="1"/>
              </p:cNvSpPr>
              <p:nvPr/>
            </p:nvSpPr>
            <p:spPr bwMode="auto">
              <a:xfrm flipH="1">
                <a:off x="1153" y="1416"/>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60" name="Oval 1139"/>
              <p:cNvSpPr>
                <a:spLocks noChangeAspect="1" noChangeArrowheads="1"/>
              </p:cNvSpPr>
              <p:nvPr/>
            </p:nvSpPr>
            <p:spPr bwMode="auto">
              <a:xfrm flipH="1" flipV="1">
                <a:off x="1116"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461" name="Line 1140"/>
              <p:cNvSpPr>
                <a:spLocks noChangeAspect="1" noChangeShapeType="1"/>
              </p:cNvSpPr>
              <p:nvPr/>
            </p:nvSpPr>
            <p:spPr bwMode="auto">
              <a:xfrm>
                <a:off x="984"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62" name="Line 1141"/>
              <p:cNvSpPr>
                <a:spLocks noChangeAspect="1" noChangeShapeType="1"/>
              </p:cNvSpPr>
              <p:nvPr/>
            </p:nvSpPr>
            <p:spPr bwMode="auto">
              <a:xfrm flipH="1" flipV="1">
                <a:off x="957"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63" name="Line 1142"/>
              <p:cNvSpPr>
                <a:spLocks noChangeAspect="1" noChangeShapeType="1"/>
              </p:cNvSpPr>
              <p:nvPr/>
            </p:nvSpPr>
            <p:spPr bwMode="auto">
              <a:xfrm flipV="1">
                <a:off x="956"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64" name="Oval 1143"/>
              <p:cNvSpPr>
                <a:spLocks noChangeAspect="1" noChangeArrowheads="1"/>
              </p:cNvSpPr>
              <p:nvPr/>
            </p:nvSpPr>
            <p:spPr bwMode="auto">
              <a:xfrm>
                <a:off x="945"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465" name="Line 1144"/>
              <p:cNvSpPr>
                <a:spLocks noChangeAspect="1" noChangeShapeType="1"/>
              </p:cNvSpPr>
              <p:nvPr/>
            </p:nvSpPr>
            <p:spPr bwMode="auto">
              <a:xfrm flipH="1" flipV="1">
                <a:off x="961"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66" name="Line 1145"/>
              <p:cNvSpPr>
                <a:spLocks noChangeAspect="1" noChangeShapeType="1"/>
              </p:cNvSpPr>
              <p:nvPr/>
            </p:nvSpPr>
            <p:spPr bwMode="auto">
              <a:xfrm>
                <a:off x="984"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67" name="Line 1146"/>
              <p:cNvSpPr>
                <a:spLocks noChangeAspect="1" noChangeShapeType="1"/>
              </p:cNvSpPr>
              <p:nvPr/>
            </p:nvSpPr>
            <p:spPr bwMode="auto">
              <a:xfrm flipH="1">
                <a:off x="982"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68" name="Oval 1147"/>
              <p:cNvSpPr>
                <a:spLocks noChangeAspect="1" noChangeArrowheads="1"/>
              </p:cNvSpPr>
              <p:nvPr/>
            </p:nvSpPr>
            <p:spPr bwMode="auto">
              <a:xfrm flipH="1" flipV="1">
                <a:off x="945"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469" name="Line 1148"/>
              <p:cNvSpPr>
                <a:spLocks noChangeAspect="1" noChangeShapeType="1"/>
              </p:cNvSpPr>
              <p:nvPr/>
            </p:nvSpPr>
            <p:spPr bwMode="auto">
              <a:xfrm>
                <a:off x="109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70" name="Line 1149"/>
              <p:cNvSpPr>
                <a:spLocks noChangeAspect="1" noChangeShapeType="1"/>
              </p:cNvSpPr>
              <p:nvPr/>
            </p:nvSpPr>
            <p:spPr bwMode="auto">
              <a:xfrm flipH="1" flipV="1">
                <a:off x="107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71" name="Line 1150"/>
              <p:cNvSpPr>
                <a:spLocks noChangeAspect="1" noChangeShapeType="1"/>
              </p:cNvSpPr>
              <p:nvPr/>
            </p:nvSpPr>
            <p:spPr bwMode="auto">
              <a:xfrm flipV="1">
                <a:off x="1070" y="1377"/>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72" name="Oval 1151"/>
              <p:cNvSpPr>
                <a:spLocks noChangeAspect="1" noChangeArrowheads="1"/>
              </p:cNvSpPr>
              <p:nvPr/>
            </p:nvSpPr>
            <p:spPr bwMode="auto">
              <a:xfrm>
                <a:off x="105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473" name="Line 1152"/>
              <p:cNvSpPr>
                <a:spLocks noChangeAspect="1" noChangeShapeType="1"/>
              </p:cNvSpPr>
              <p:nvPr/>
            </p:nvSpPr>
            <p:spPr bwMode="auto">
              <a:xfrm flipH="1" flipV="1">
                <a:off x="1075"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74" name="Line 1153"/>
              <p:cNvSpPr>
                <a:spLocks noChangeAspect="1" noChangeShapeType="1"/>
              </p:cNvSpPr>
              <p:nvPr/>
            </p:nvSpPr>
            <p:spPr bwMode="auto">
              <a:xfrm>
                <a:off x="1098"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75" name="Line 1154"/>
              <p:cNvSpPr>
                <a:spLocks noChangeAspect="1" noChangeShapeType="1"/>
              </p:cNvSpPr>
              <p:nvPr/>
            </p:nvSpPr>
            <p:spPr bwMode="auto">
              <a:xfrm flipH="1">
                <a:off x="1096"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76" name="Oval 1155"/>
              <p:cNvSpPr>
                <a:spLocks noChangeAspect="1" noChangeArrowheads="1"/>
              </p:cNvSpPr>
              <p:nvPr/>
            </p:nvSpPr>
            <p:spPr bwMode="auto">
              <a:xfrm flipH="1" flipV="1">
                <a:off x="105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477" name="Line 1156"/>
              <p:cNvSpPr>
                <a:spLocks noChangeAspect="1" noChangeShapeType="1"/>
              </p:cNvSpPr>
              <p:nvPr/>
            </p:nvSpPr>
            <p:spPr bwMode="auto">
              <a:xfrm>
                <a:off x="121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78" name="Line 1157"/>
              <p:cNvSpPr>
                <a:spLocks noChangeAspect="1" noChangeShapeType="1"/>
              </p:cNvSpPr>
              <p:nvPr/>
            </p:nvSpPr>
            <p:spPr bwMode="auto">
              <a:xfrm flipH="1" flipV="1">
                <a:off x="1183"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79" name="Line 1158"/>
              <p:cNvSpPr>
                <a:spLocks noChangeAspect="1" noChangeShapeType="1"/>
              </p:cNvSpPr>
              <p:nvPr/>
            </p:nvSpPr>
            <p:spPr bwMode="auto">
              <a:xfrm flipV="1">
                <a:off x="1182" y="1377"/>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80" name="Oval 1159"/>
              <p:cNvSpPr>
                <a:spLocks noChangeAspect="1" noChangeArrowheads="1"/>
              </p:cNvSpPr>
              <p:nvPr/>
            </p:nvSpPr>
            <p:spPr bwMode="auto">
              <a:xfrm>
                <a:off x="1173" y="1324"/>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481" name="Line 1160"/>
              <p:cNvSpPr>
                <a:spLocks noChangeAspect="1" noChangeShapeType="1"/>
              </p:cNvSpPr>
              <p:nvPr/>
            </p:nvSpPr>
            <p:spPr bwMode="auto">
              <a:xfrm flipH="1" flipV="1">
                <a:off x="1188"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82" name="Line 1161"/>
              <p:cNvSpPr>
                <a:spLocks noChangeAspect="1" noChangeShapeType="1"/>
              </p:cNvSpPr>
              <p:nvPr/>
            </p:nvSpPr>
            <p:spPr bwMode="auto">
              <a:xfrm>
                <a:off x="1210" y="1405"/>
                <a:ext cx="7"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83" name="Line 1162"/>
              <p:cNvSpPr>
                <a:spLocks noChangeAspect="1" noChangeShapeType="1"/>
              </p:cNvSpPr>
              <p:nvPr/>
            </p:nvSpPr>
            <p:spPr bwMode="auto">
              <a:xfrm flipH="1">
                <a:off x="1209"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84" name="Oval 1163"/>
              <p:cNvSpPr>
                <a:spLocks noChangeAspect="1" noChangeArrowheads="1"/>
              </p:cNvSpPr>
              <p:nvPr/>
            </p:nvSpPr>
            <p:spPr bwMode="auto">
              <a:xfrm flipH="1" flipV="1">
                <a:off x="1173" y="1425"/>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485" name="Line 1164"/>
              <p:cNvSpPr>
                <a:spLocks noChangeAspect="1" noChangeShapeType="1"/>
              </p:cNvSpPr>
              <p:nvPr/>
            </p:nvSpPr>
            <p:spPr bwMode="auto">
              <a:xfrm>
                <a:off x="1326"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86" name="Line 1165"/>
              <p:cNvSpPr>
                <a:spLocks noChangeAspect="1" noChangeShapeType="1"/>
              </p:cNvSpPr>
              <p:nvPr/>
            </p:nvSpPr>
            <p:spPr bwMode="auto">
              <a:xfrm flipH="1" flipV="1">
                <a:off x="1298"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87" name="Line 1166"/>
              <p:cNvSpPr>
                <a:spLocks noChangeAspect="1" noChangeShapeType="1"/>
              </p:cNvSpPr>
              <p:nvPr/>
            </p:nvSpPr>
            <p:spPr bwMode="auto">
              <a:xfrm flipV="1">
                <a:off x="1297"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88" name="Oval 1167"/>
              <p:cNvSpPr>
                <a:spLocks noChangeAspect="1" noChangeArrowheads="1"/>
              </p:cNvSpPr>
              <p:nvPr/>
            </p:nvSpPr>
            <p:spPr bwMode="auto">
              <a:xfrm>
                <a:off x="1286" y="1324"/>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489" name="Line 1168"/>
              <p:cNvSpPr>
                <a:spLocks noChangeAspect="1" noChangeShapeType="1"/>
              </p:cNvSpPr>
              <p:nvPr/>
            </p:nvSpPr>
            <p:spPr bwMode="auto">
              <a:xfrm flipH="1" flipV="1">
                <a:off x="1302"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90" name="Line 1169"/>
              <p:cNvSpPr>
                <a:spLocks noChangeAspect="1" noChangeShapeType="1"/>
              </p:cNvSpPr>
              <p:nvPr/>
            </p:nvSpPr>
            <p:spPr bwMode="auto">
              <a:xfrm>
                <a:off x="1325"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91" name="Line 1170"/>
              <p:cNvSpPr>
                <a:spLocks noChangeAspect="1" noChangeShapeType="1"/>
              </p:cNvSpPr>
              <p:nvPr/>
            </p:nvSpPr>
            <p:spPr bwMode="auto">
              <a:xfrm flipH="1">
                <a:off x="1323"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92" name="Oval 1171"/>
              <p:cNvSpPr>
                <a:spLocks noChangeAspect="1" noChangeArrowheads="1"/>
              </p:cNvSpPr>
              <p:nvPr/>
            </p:nvSpPr>
            <p:spPr bwMode="auto">
              <a:xfrm flipH="1" flipV="1">
                <a:off x="1286" y="1425"/>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493" name="Line 1172"/>
              <p:cNvSpPr>
                <a:spLocks noChangeAspect="1" noChangeShapeType="1"/>
              </p:cNvSpPr>
              <p:nvPr/>
            </p:nvSpPr>
            <p:spPr bwMode="auto">
              <a:xfrm>
                <a:off x="126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94" name="Line 1173"/>
              <p:cNvSpPr>
                <a:spLocks noChangeAspect="1" noChangeShapeType="1"/>
              </p:cNvSpPr>
              <p:nvPr/>
            </p:nvSpPr>
            <p:spPr bwMode="auto">
              <a:xfrm flipH="1" flipV="1">
                <a:off x="124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95" name="Line 1174"/>
              <p:cNvSpPr>
                <a:spLocks noChangeAspect="1" noChangeShapeType="1"/>
              </p:cNvSpPr>
              <p:nvPr/>
            </p:nvSpPr>
            <p:spPr bwMode="auto">
              <a:xfrm flipV="1">
                <a:off x="123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96" name="Oval 1175"/>
              <p:cNvSpPr>
                <a:spLocks noChangeAspect="1" noChangeArrowheads="1"/>
              </p:cNvSpPr>
              <p:nvPr/>
            </p:nvSpPr>
            <p:spPr bwMode="auto">
              <a:xfrm>
                <a:off x="122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497" name="Line 1176"/>
              <p:cNvSpPr>
                <a:spLocks noChangeAspect="1" noChangeShapeType="1"/>
              </p:cNvSpPr>
              <p:nvPr/>
            </p:nvSpPr>
            <p:spPr bwMode="auto">
              <a:xfrm flipH="1" flipV="1">
                <a:off x="1245"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98" name="Line 1177"/>
              <p:cNvSpPr>
                <a:spLocks noChangeAspect="1" noChangeShapeType="1"/>
              </p:cNvSpPr>
              <p:nvPr/>
            </p:nvSpPr>
            <p:spPr bwMode="auto">
              <a:xfrm>
                <a:off x="1267"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99" name="Line 1178"/>
              <p:cNvSpPr>
                <a:spLocks noChangeAspect="1" noChangeShapeType="1"/>
              </p:cNvSpPr>
              <p:nvPr/>
            </p:nvSpPr>
            <p:spPr bwMode="auto">
              <a:xfrm flipH="1">
                <a:off x="126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00" name="Oval 1179"/>
              <p:cNvSpPr>
                <a:spLocks noChangeAspect="1" noChangeArrowheads="1"/>
              </p:cNvSpPr>
              <p:nvPr/>
            </p:nvSpPr>
            <p:spPr bwMode="auto">
              <a:xfrm flipH="1" flipV="1">
                <a:off x="122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501" name="Line 1180"/>
              <p:cNvSpPr>
                <a:spLocks noChangeAspect="1" noChangeShapeType="1"/>
              </p:cNvSpPr>
              <p:nvPr/>
            </p:nvSpPr>
            <p:spPr bwMode="auto">
              <a:xfrm>
                <a:off x="1382"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02" name="Line 1181"/>
              <p:cNvSpPr>
                <a:spLocks noChangeAspect="1" noChangeShapeType="1"/>
              </p:cNvSpPr>
              <p:nvPr/>
            </p:nvSpPr>
            <p:spPr bwMode="auto">
              <a:xfrm flipH="1" flipV="1">
                <a:off x="1354"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03" name="Line 1182"/>
              <p:cNvSpPr>
                <a:spLocks noChangeAspect="1" noChangeShapeType="1"/>
              </p:cNvSpPr>
              <p:nvPr/>
            </p:nvSpPr>
            <p:spPr bwMode="auto">
              <a:xfrm flipV="1">
                <a:off x="1353" y="1377"/>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04" name="Oval 1183"/>
              <p:cNvSpPr>
                <a:spLocks noChangeAspect="1" noChangeArrowheads="1"/>
              </p:cNvSpPr>
              <p:nvPr/>
            </p:nvSpPr>
            <p:spPr bwMode="auto">
              <a:xfrm>
                <a:off x="1343"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505" name="Line 1184"/>
              <p:cNvSpPr>
                <a:spLocks noChangeAspect="1" noChangeShapeType="1"/>
              </p:cNvSpPr>
              <p:nvPr/>
            </p:nvSpPr>
            <p:spPr bwMode="auto">
              <a:xfrm flipH="1" flipV="1">
                <a:off x="1359"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06" name="Line 1185"/>
              <p:cNvSpPr>
                <a:spLocks noChangeAspect="1" noChangeShapeType="1"/>
              </p:cNvSpPr>
              <p:nvPr/>
            </p:nvSpPr>
            <p:spPr bwMode="auto">
              <a:xfrm>
                <a:off x="1381"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07" name="Line 1186"/>
              <p:cNvSpPr>
                <a:spLocks noChangeAspect="1" noChangeShapeType="1"/>
              </p:cNvSpPr>
              <p:nvPr/>
            </p:nvSpPr>
            <p:spPr bwMode="auto">
              <a:xfrm flipH="1">
                <a:off x="1380"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08" name="Oval 1187"/>
              <p:cNvSpPr>
                <a:spLocks noChangeAspect="1" noChangeArrowheads="1"/>
              </p:cNvSpPr>
              <p:nvPr/>
            </p:nvSpPr>
            <p:spPr bwMode="auto">
              <a:xfrm flipH="1" flipV="1">
                <a:off x="1343"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509" name="Line 1188"/>
              <p:cNvSpPr>
                <a:spLocks noChangeAspect="1" noChangeShapeType="1"/>
              </p:cNvSpPr>
              <p:nvPr/>
            </p:nvSpPr>
            <p:spPr bwMode="auto">
              <a:xfrm>
                <a:off x="1439"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10" name="Line 1189"/>
              <p:cNvSpPr>
                <a:spLocks noChangeAspect="1" noChangeShapeType="1"/>
              </p:cNvSpPr>
              <p:nvPr/>
            </p:nvSpPr>
            <p:spPr bwMode="auto">
              <a:xfrm flipH="1" flipV="1">
                <a:off x="1411"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11" name="Line 1190"/>
              <p:cNvSpPr>
                <a:spLocks noChangeAspect="1" noChangeShapeType="1"/>
              </p:cNvSpPr>
              <p:nvPr/>
            </p:nvSpPr>
            <p:spPr bwMode="auto">
              <a:xfrm flipV="1">
                <a:off x="1410"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12" name="Oval 1191"/>
              <p:cNvSpPr>
                <a:spLocks noChangeAspect="1" noChangeArrowheads="1"/>
              </p:cNvSpPr>
              <p:nvPr/>
            </p:nvSpPr>
            <p:spPr bwMode="auto">
              <a:xfrm>
                <a:off x="139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513" name="Line 1192"/>
              <p:cNvSpPr>
                <a:spLocks noChangeAspect="1" noChangeShapeType="1"/>
              </p:cNvSpPr>
              <p:nvPr/>
            </p:nvSpPr>
            <p:spPr bwMode="auto">
              <a:xfrm flipH="1" flipV="1">
                <a:off x="1416"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14" name="Line 1193"/>
              <p:cNvSpPr>
                <a:spLocks noChangeAspect="1" noChangeShapeType="1"/>
              </p:cNvSpPr>
              <p:nvPr/>
            </p:nvSpPr>
            <p:spPr bwMode="auto">
              <a:xfrm>
                <a:off x="1438"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15" name="Line 1194"/>
              <p:cNvSpPr>
                <a:spLocks noChangeAspect="1" noChangeShapeType="1"/>
              </p:cNvSpPr>
              <p:nvPr/>
            </p:nvSpPr>
            <p:spPr bwMode="auto">
              <a:xfrm flipH="1">
                <a:off x="1436"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16" name="Oval 1195"/>
              <p:cNvSpPr>
                <a:spLocks noChangeAspect="1" noChangeArrowheads="1"/>
              </p:cNvSpPr>
              <p:nvPr/>
            </p:nvSpPr>
            <p:spPr bwMode="auto">
              <a:xfrm flipH="1" flipV="1">
                <a:off x="139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517" name="Line 1196"/>
              <p:cNvSpPr>
                <a:spLocks noChangeAspect="1" noChangeShapeType="1"/>
              </p:cNvSpPr>
              <p:nvPr/>
            </p:nvSpPr>
            <p:spPr bwMode="auto">
              <a:xfrm>
                <a:off x="1496"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18" name="Line 1197"/>
              <p:cNvSpPr>
                <a:spLocks noChangeAspect="1" noChangeShapeType="1"/>
              </p:cNvSpPr>
              <p:nvPr/>
            </p:nvSpPr>
            <p:spPr bwMode="auto">
              <a:xfrm flipH="1" flipV="1">
                <a:off x="1468"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19" name="Line 1198"/>
              <p:cNvSpPr>
                <a:spLocks noChangeAspect="1" noChangeShapeType="1"/>
              </p:cNvSpPr>
              <p:nvPr/>
            </p:nvSpPr>
            <p:spPr bwMode="auto">
              <a:xfrm flipV="1">
                <a:off x="1468" y="1377"/>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20" name="Oval 1199"/>
              <p:cNvSpPr>
                <a:spLocks noChangeAspect="1" noChangeArrowheads="1"/>
              </p:cNvSpPr>
              <p:nvPr/>
            </p:nvSpPr>
            <p:spPr bwMode="auto">
              <a:xfrm>
                <a:off x="1457"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521" name="Line 1200"/>
              <p:cNvSpPr>
                <a:spLocks noChangeAspect="1" noChangeShapeType="1"/>
              </p:cNvSpPr>
              <p:nvPr/>
            </p:nvSpPr>
            <p:spPr bwMode="auto">
              <a:xfrm flipH="1" flipV="1">
                <a:off x="1473"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22" name="Line 1201"/>
              <p:cNvSpPr>
                <a:spLocks noChangeAspect="1" noChangeShapeType="1"/>
              </p:cNvSpPr>
              <p:nvPr/>
            </p:nvSpPr>
            <p:spPr bwMode="auto">
              <a:xfrm>
                <a:off x="1496"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23" name="Line 1202"/>
              <p:cNvSpPr>
                <a:spLocks noChangeAspect="1" noChangeShapeType="1"/>
              </p:cNvSpPr>
              <p:nvPr/>
            </p:nvSpPr>
            <p:spPr bwMode="auto">
              <a:xfrm flipH="1">
                <a:off x="1494"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24" name="Oval 1203"/>
              <p:cNvSpPr>
                <a:spLocks noChangeAspect="1" noChangeArrowheads="1"/>
              </p:cNvSpPr>
              <p:nvPr/>
            </p:nvSpPr>
            <p:spPr bwMode="auto">
              <a:xfrm flipH="1" flipV="1">
                <a:off x="1457"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525" name="Line 1204"/>
              <p:cNvSpPr>
                <a:spLocks noChangeAspect="1" noChangeShapeType="1"/>
              </p:cNvSpPr>
              <p:nvPr/>
            </p:nvSpPr>
            <p:spPr bwMode="auto">
              <a:xfrm>
                <a:off x="155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26" name="Line 1205"/>
              <p:cNvSpPr>
                <a:spLocks noChangeAspect="1" noChangeShapeType="1"/>
              </p:cNvSpPr>
              <p:nvPr/>
            </p:nvSpPr>
            <p:spPr bwMode="auto">
              <a:xfrm flipH="1" flipV="1">
                <a:off x="1524"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27" name="Line 1206"/>
              <p:cNvSpPr>
                <a:spLocks noChangeAspect="1" noChangeShapeType="1"/>
              </p:cNvSpPr>
              <p:nvPr/>
            </p:nvSpPr>
            <p:spPr bwMode="auto">
              <a:xfrm flipV="1">
                <a:off x="1524" y="1377"/>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28" name="Oval 1207"/>
              <p:cNvSpPr>
                <a:spLocks noChangeAspect="1" noChangeArrowheads="1"/>
              </p:cNvSpPr>
              <p:nvPr/>
            </p:nvSpPr>
            <p:spPr bwMode="auto">
              <a:xfrm>
                <a:off x="1513"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529" name="Line 1208"/>
              <p:cNvSpPr>
                <a:spLocks noChangeAspect="1" noChangeShapeType="1"/>
              </p:cNvSpPr>
              <p:nvPr/>
            </p:nvSpPr>
            <p:spPr bwMode="auto">
              <a:xfrm flipH="1" flipV="1">
                <a:off x="1529"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30" name="Line 1209"/>
              <p:cNvSpPr>
                <a:spLocks noChangeAspect="1" noChangeShapeType="1"/>
              </p:cNvSpPr>
              <p:nvPr/>
            </p:nvSpPr>
            <p:spPr bwMode="auto">
              <a:xfrm>
                <a:off x="1551"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31" name="Line 1210"/>
              <p:cNvSpPr>
                <a:spLocks noChangeAspect="1" noChangeShapeType="1"/>
              </p:cNvSpPr>
              <p:nvPr/>
            </p:nvSpPr>
            <p:spPr bwMode="auto">
              <a:xfrm flipH="1">
                <a:off x="1550"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32" name="Oval 1211"/>
              <p:cNvSpPr>
                <a:spLocks noChangeAspect="1" noChangeArrowheads="1"/>
              </p:cNvSpPr>
              <p:nvPr/>
            </p:nvSpPr>
            <p:spPr bwMode="auto">
              <a:xfrm flipH="1" flipV="1">
                <a:off x="1513"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533" name="Line 1212"/>
              <p:cNvSpPr>
                <a:spLocks noChangeAspect="1" noChangeShapeType="1"/>
              </p:cNvSpPr>
              <p:nvPr/>
            </p:nvSpPr>
            <p:spPr bwMode="auto">
              <a:xfrm>
                <a:off x="160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34" name="Line 1213"/>
              <p:cNvSpPr>
                <a:spLocks noChangeAspect="1" noChangeShapeType="1"/>
              </p:cNvSpPr>
              <p:nvPr/>
            </p:nvSpPr>
            <p:spPr bwMode="auto">
              <a:xfrm flipH="1" flipV="1">
                <a:off x="158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35" name="Line 1214"/>
              <p:cNvSpPr>
                <a:spLocks noChangeAspect="1" noChangeShapeType="1"/>
              </p:cNvSpPr>
              <p:nvPr/>
            </p:nvSpPr>
            <p:spPr bwMode="auto">
              <a:xfrm flipV="1">
                <a:off x="157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36" name="Oval 1215"/>
              <p:cNvSpPr>
                <a:spLocks noChangeAspect="1" noChangeArrowheads="1"/>
              </p:cNvSpPr>
              <p:nvPr/>
            </p:nvSpPr>
            <p:spPr bwMode="auto">
              <a:xfrm>
                <a:off x="156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537" name="Line 1216"/>
              <p:cNvSpPr>
                <a:spLocks noChangeAspect="1" noChangeShapeType="1"/>
              </p:cNvSpPr>
              <p:nvPr/>
            </p:nvSpPr>
            <p:spPr bwMode="auto">
              <a:xfrm flipH="1" flipV="1">
                <a:off x="1586"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38" name="Line 1217"/>
              <p:cNvSpPr>
                <a:spLocks noChangeAspect="1" noChangeShapeType="1"/>
              </p:cNvSpPr>
              <p:nvPr/>
            </p:nvSpPr>
            <p:spPr bwMode="auto">
              <a:xfrm>
                <a:off x="1607" y="1405"/>
                <a:ext cx="7"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39" name="Line 1218"/>
              <p:cNvSpPr>
                <a:spLocks noChangeAspect="1" noChangeShapeType="1"/>
              </p:cNvSpPr>
              <p:nvPr/>
            </p:nvSpPr>
            <p:spPr bwMode="auto">
              <a:xfrm flipH="1">
                <a:off x="1606"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40" name="Oval 1219"/>
              <p:cNvSpPr>
                <a:spLocks noChangeAspect="1" noChangeArrowheads="1"/>
              </p:cNvSpPr>
              <p:nvPr/>
            </p:nvSpPr>
            <p:spPr bwMode="auto">
              <a:xfrm flipH="1" flipV="1">
                <a:off x="156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541" name="Line 1220"/>
              <p:cNvSpPr>
                <a:spLocks noChangeAspect="1" noChangeShapeType="1"/>
              </p:cNvSpPr>
              <p:nvPr/>
            </p:nvSpPr>
            <p:spPr bwMode="auto">
              <a:xfrm>
                <a:off x="1665"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42" name="Line 1221"/>
              <p:cNvSpPr>
                <a:spLocks noChangeAspect="1" noChangeShapeType="1"/>
              </p:cNvSpPr>
              <p:nvPr/>
            </p:nvSpPr>
            <p:spPr bwMode="auto">
              <a:xfrm flipH="1" flipV="1">
                <a:off x="1637"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43" name="Line 1222"/>
              <p:cNvSpPr>
                <a:spLocks noChangeAspect="1" noChangeShapeType="1"/>
              </p:cNvSpPr>
              <p:nvPr/>
            </p:nvSpPr>
            <p:spPr bwMode="auto">
              <a:xfrm flipV="1">
                <a:off x="1636"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44" name="Oval 1223"/>
              <p:cNvSpPr>
                <a:spLocks noChangeAspect="1" noChangeArrowheads="1"/>
              </p:cNvSpPr>
              <p:nvPr/>
            </p:nvSpPr>
            <p:spPr bwMode="auto">
              <a:xfrm>
                <a:off x="1626"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545" name="Line 1224"/>
              <p:cNvSpPr>
                <a:spLocks noChangeAspect="1" noChangeShapeType="1"/>
              </p:cNvSpPr>
              <p:nvPr/>
            </p:nvSpPr>
            <p:spPr bwMode="auto">
              <a:xfrm flipH="1" flipV="1">
                <a:off x="1642"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46" name="Line 1225"/>
              <p:cNvSpPr>
                <a:spLocks noChangeAspect="1" noChangeShapeType="1"/>
              </p:cNvSpPr>
              <p:nvPr/>
            </p:nvSpPr>
            <p:spPr bwMode="auto">
              <a:xfrm>
                <a:off x="1664"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47" name="Line 1226"/>
              <p:cNvSpPr>
                <a:spLocks noChangeAspect="1" noChangeShapeType="1"/>
              </p:cNvSpPr>
              <p:nvPr/>
            </p:nvSpPr>
            <p:spPr bwMode="auto">
              <a:xfrm flipH="1">
                <a:off x="1663" y="1416"/>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48" name="Oval 1227"/>
              <p:cNvSpPr>
                <a:spLocks noChangeAspect="1" noChangeArrowheads="1"/>
              </p:cNvSpPr>
              <p:nvPr/>
            </p:nvSpPr>
            <p:spPr bwMode="auto">
              <a:xfrm flipH="1" flipV="1">
                <a:off x="1626"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549" name="Line 1228"/>
              <p:cNvSpPr>
                <a:spLocks noChangeAspect="1" noChangeShapeType="1"/>
              </p:cNvSpPr>
              <p:nvPr/>
            </p:nvSpPr>
            <p:spPr bwMode="auto">
              <a:xfrm>
                <a:off x="190"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50" name="Line 1229"/>
              <p:cNvSpPr>
                <a:spLocks noChangeAspect="1" noChangeShapeType="1"/>
              </p:cNvSpPr>
              <p:nvPr/>
            </p:nvSpPr>
            <p:spPr bwMode="auto">
              <a:xfrm flipH="1" flipV="1">
                <a:off x="162"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51" name="Line 1230"/>
              <p:cNvSpPr>
                <a:spLocks noChangeAspect="1" noChangeShapeType="1"/>
              </p:cNvSpPr>
              <p:nvPr/>
            </p:nvSpPr>
            <p:spPr bwMode="auto">
              <a:xfrm flipV="1">
                <a:off x="162" y="1377"/>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52" name="Oval 1231"/>
              <p:cNvSpPr>
                <a:spLocks noChangeAspect="1" noChangeArrowheads="1"/>
              </p:cNvSpPr>
              <p:nvPr/>
            </p:nvSpPr>
            <p:spPr bwMode="auto">
              <a:xfrm>
                <a:off x="151"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553" name="Line 1232"/>
              <p:cNvSpPr>
                <a:spLocks noChangeAspect="1" noChangeShapeType="1"/>
              </p:cNvSpPr>
              <p:nvPr/>
            </p:nvSpPr>
            <p:spPr bwMode="auto">
              <a:xfrm flipH="1" flipV="1">
                <a:off x="167"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54" name="Line 1233"/>
              <p:cNvSpPr>
                <a:spLocks noChangeAspect="1" noChangeShapeType="1"/>
              </p:cNvSpPr>
              <p:nvPr/>
            </p:nvSpPr>
            <p:spPr bwMode="auto">
              <a:xfrm>
                <a:off x="190"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55" name="Line 1234"/>
              <p:cNvSpPr>
                <a:spLocks noChangeAspect="1" noChangeShapeType="1"/>
              </p:cNvSpPr>
              <p:nvPr/>
            </p:nvSpPr>
            <p:spPr bwMode="auto">
              <a:xfrm flipH="1">
                <a:off x="188"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56" name="Oval 1235"/>
              <p:cNvSpPr>
                <a:spLocks noChangeAspect="1" noChangeArrowheads="1"/>
              </p:cNvSpPr>
              <p:nvPr/>
            </p:nvSpPr>
            <p:spPr bwMode="auto">
              <a:xfrm flipH="1" flipV="1">
                <a:off x="151"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557" name="Line 1236"/>
              <p:cNvSpPr>
                <a:spLocks noChangeAspect="1" noChangeShapeType="1"/>
              </p:cNvSpPr>
              <p:nvPr/>
            </p:nvSpPr>
            <p:spPr bwMode="auto">
              <a:xfrm>
                <a:off x="246"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58" name="Line 1237"/>
              <p:cNvSpPr>
                <a:spLocks noChangeAspect="1" noChangeShapeType="1"/>
              </p:cNvSpPr>
              <p:nvPr/>
            </p:nvSpPr>
            <p:spPr bwMode="auto">
              <a:xfrm flipH="1" flipV="1">
                <a:off x="219"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59" name="Line 1238"/>
              <p:cNvSpPr>
                <a:spLocks noChangeAspect="1" noChangeShapeType="1"/>
              </p:cNvSpPr>
              <p:nvPr/>
            </p:nvSpPr>
            <p:spPr bwMode="auto">
              <a:xfrm flipV="1">
                <a:off x="218"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60" name="Oval 1239"/>
              <p:cNvSpPr>
                <a:spLocks noChangeAspect="1" noChangeArrowheads="1"/>
              </p:cNvSpPr>
              <p:nvPr/>
            </p:nvSpPr>
            <p:spPr bwMode="auto">
              <a:xfrm>
                <a:off x="208"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561" name="Line 1240"/>
              <p:cNvSpPr>
                <a:spLocks noChangeAspect="1" noChangeShapeType="1"/>
              </p:cNvSpPr>
              <p:nvPr/>
            </p:nvSpPr>
            <p:spPr bwMode="auto">
              <a:xfrm flipH="1" flipV="1">
                <a:off x="224"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62" name="Line 1241"/>
              <p:cNvSpPr>
                <a:spLocks noChangeAspect="1" noChangeShapeType="1"/>
              </p:cNvSpPr>
              <p:nvPr/>
            </p:nvSpPr>
            <p:spPr bwMode="auto">
              <a:xfrm>
                <a:off x="246"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63" name="Line 1242"/>
              <p:cNvSpPr>
                <a:spLocks noChangeAspect="1" noChangeShapeType="1"/>
              </p:cNvSpPr>
              <p:nvPr/>
            </p:nvSpPr>
            <p:spPr bwMode="auto">
              <a:xfrm flipH="1">
                <a:off x="24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64" name="Oval 1243"/>
              <p:cNvSpPr>
                <a:spLocks noChangeAspect="1" noChangeArrowheads="1"/>
              </p:cNvSpPr>
              <p:nvPr/>
            </p:nvSpPr>
            <p:spPr bwMode="auto">
              <a:xfrm flipH="1" flipV="1">
                <a:off x="208"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565" name="Line 1244"/>
              <p:cNvSpPr>
                <a:spLocks noChangeAspect="1" noChangeShapeType="1"/>
              </p:cNvSpPr>
              <p:nvPr/>
            </p:nvSpPr>
            <p:spPr bwMode="auto">
              <a:xfrm>
                <a:off x="360"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66" name="Line 1245"/>
              <p:cNvSpPr>
                <a:spLocks noChangeAspect="1" noChangeShapeType="1"/>
              </p:cNvSpPr>
              <p:nvPr/>
            </p:nvSpPr>
            <p:spPr bwMode="auto">
              <a:xfrm flipH="1" flipV="1">
                <a:off x="332"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67" name="Line 1246"/>
              <p:cNvSpPr>
                <a:spLocks noChangeAspect="1" noChangeShapeType="1"/>
              </p:cNvSpPr>
              <p:nvPr/>
            </p:nvSpPr>
            <p:spPr bwMode="auto">
              <a:xfrm flipV="1">
                <a:off x="331"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68" name="Oval 1247"/>
              <p:cNvSpPr>
                <a:spLocks noChangeAspect="1" noChangeArrowheads="1"/>
              </p:cNvSpPr>
              <p:nvPr/>
            </p:nvSpPr>
            <p:spPr bwMode="auto">
              <a:xfrm>
                <a:off x="321"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569" name="Line 1248"/>
              <p:cNvSpPr>
                <a:spLocks noChangeAspect="1" noChangeShapeType="1"/>
              </p:cNvSpPr>
              <p:nvPr/>
            </p:nvSpPr>
            <p:spPr bwMode="auto">
              <a:xfrm flipH="1" flipV="1">
                <a:off x="336"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70" name="Line 1249"/>
              <p:cNvSpPr>
                <a:spLocks noChangeAspect="1" noChangeShapeType="1"/>
              </p:cNvSpPr>
              <p:nvPr/>
            </p:nvSpPr>
            <p:spPr bwMode="auto">
              <a:xfrm>
                <a:off x="359"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71" name="Line 1250"/>
              <p:cNvSpPr>
                <a:spLocks noChangeAspect="1" noChangeShapeType="1"/>
              </p:cNvSpPr>
              <p:nvPr/>
            </p:nvSpPr>
            <p:spPr bwMode="auto">
              <a:xfrm flipH="1">
                <a:off x="357"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72" name="Oval 1251"/>
              <p:cNvSpPr>
                <a:spLocks noChangeAspect="1" noChangeArrowheads="1"/>
              </p:cNvSpPr>
              <p:nvPr/>
            </p:nvSpPr>
            <p:spPr bwMode="auto">
              <a:xfrm flipH="1" flipV="1">
                <a:off x="321"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573" name="Line 1252"/>
              <p:cNvSpPr>
                <a:spLocks noChangeAspect="1" noChangeShapeType="1"/>
              </p:cNvSpPr>
              <p:nvPr/>
            </p:nvSpPr>
            <p:spPr bwMode="auto">
              <a:xfrm>
                <a:off x="474"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74" name="Line 1253"/>
              <p:cNvSpPr>
                <a:spLocks noChangeAspect="1" noChangeShapeType="1"/>
              </p:cNvSpPr>
              <p:nvPr/>
            </p:nvSpPr>
            <p:spPr bwMode="auto">
              <a:xfrm flipH="1" flipV="1">
                <a:off x="446"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75" name="Line 1254"/>
              <p:cNvSpPr>
                <a:spLocks noChangeAspect="1" noChangeShapeType="1"/>
              </p:cNvSpPr>
              <p:nvPr/>
            </p:nvSpPr>
            <p:spPr bwMode="auto">
              <a:xfrm flipV="1">
                <a:off x="445"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76" name="Oval 1255"/>
              <p:cNvSpPr>
                <a:spLocks noChangeAspect="1" noChangeArrowheads="1"/>
              </p:cNvSpPr>
              <p:nvPr/>
            </p:nvSpPr>
            <p:spPr bwMode="auto">
              <a:xfrm>
                <a:off x="435" y="1324"/>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577" name="Line 1256"/>
              <p:cNvSpPr>
                <a:spLocks noChangeAspect="1" noChangeShapeType="1"/>
              </p:cNvSpPr>
              <p:nvPr/>
            </p:nvSpPr>
            <p:spPr bwMode="auto">
              <a:xfrm flipH="1" flipV="1">
                <a:off x="451"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78" name="Line 1257"/>
              <p:cNvSpPr>
                <a:spLocks noChangeAspect="1" noChangeShapeType="1"/>
              </p:cNvSpPr>
              <p:nvPr/>
            </p:nvSpPr>
            <p:spPr bwMode="auto">
              <a:xfrm>
                <a:off x="473"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79" name="Line 1258"/>
              <p:cNvSpPr>
                <a:spLocks noChangeAspect="1" noChangeShapeType="1"/>
              </p:cNvSpPr>
              <p:nvPr/>
            </p:nvSpPr>
            <p:spPr bwMode="auto">
              <a:xfrm flipH="1">
                <a:off x="471" y="1416"/>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80" name="Oval 1259"/>
              <p:cNvSpPr>
                <a:spLocks noChangeAspect="1" noChangeArrowheads="1"/>
              </p:cNvSpPr>
              <p:nvPr/>
            </p:nvSpPr>
            <p:spPr bwMode="auto">
              <a:xfrm flipH="1" flipV="1">
                <a:off x="435" y="1425"/>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581" name="Line 1260"/>
              <p:cNvSpPr>
                <a:spLocks noChangeAspect="1" noChangeShapeType="1"/>
              </p:cNvSpPr>
              <p:nvPr/>
            </p:nvSpPr>
            <p:spPr bwMode="auto">
              <a:xfrm>
                <a:off x="303"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82" name="Line 1261"/>
              <p:cNvSpPr>
                <a:spLocks noChangeAspect="1" noChangeShapeType="1"/>
              </p:cNvSpPr>
              <p:nvPr/>
            </p:nvSpPr>
            <p:spPr bwMode="auto">
              <a:xfrm flipH="1" flipV="1">
                <a:off x="275"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83" name="Line 1262"/>
              <p:cNvSpPr>
                <a:spLocks noChangeAspect="1" noChangeShapeType="1"/>
              </p:cNvSpPr>
              <p:nvPr/>
            </p:nvSpPr>
            <p:spPr bwMode="auto">
              <a:xfrm flipV="1">
                <a:off x="274"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84" name="Oval 1263"/>
              <p:cNvSpPr>
                <a:spLocks noChangeAspect="1" noChangeArrowheads="1"/>
              </p:cNvSpPr>
              <p:nvPr/>
            </p:nvSpPr>
            <p:spPr bwMode="auto">
              <a:xfrm>
                <a:off x="264"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585" name="Line 1264"/>
              <p:cNvSpPr>
                <a:spLocks noChangeAspect="1" noChangeShapeType="1"/>
              </p:cNvSpPr>
              <p:nvPr/>
            </p:nvSpPr>
            <p:spPr bwMode="auto">
              <a:xfrm flipH="1" flipV="1">
                <a:off x="281"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86" name="Line 1265"/>
              <p:cNvSpPr>
                <a:spLocks noChangeAspect="1" noChangeShapeType="1"/>
              </p:cNvSpPr>
              <p:nvPr/>
            </p:nvSpPr>
            <p:spPr bwMode="auto">
              <a:xfrm>
                <a:off x="302" y="1405"/>
                <a:ext cx="7"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87" name="Line 1266"/>
              <p:cNvSpPr>
                <a:spLocks noChangeAspect="1" noChangeShapeType="1"/>
              </p:cNvSpPr>
              <p:nvPr/>
            </p:nvSpPr>
            <p:spPr bwMode="auto">
              <a:xfrm flipH="1">
                <a:off x="301"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88" name="Oval 1267"/>
              <p:cNvSpPr>
                <a:spLocks noChangeAspect="1" noChangeArrowheads="1"/>
              </p:cNvSpPr>
              <p:nvPr/>
            </p:nvSpPr>
            <p:spPr bwMode="auto">
              <a:xfrm flipH="1" flipV="1">
                <a:off x="264"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589" name="Line 1268"/>
              <p:cNvSpPr>
                <a:spLocks noChangeAspect="1" noChangeShapeType="1"/>
              </p:cNvSpPr>
              <p:nvPr/>
            </p:nvSpPr>
            <p:spPr bwMode="auto">
              <a:xfrm>
                <a:off x="417"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90" name="Line 1269"/>
              <p:cNvSpPr>
                <a:spLocks noChangeAspect="1" noChangeShapeType="1"/>
              </p:cNvSpPr>
              <p:nvPr/>
            </p:nvSpPr>
            <p:spPr bwMode="auto">
              <a:xfrm flipH="1" flipV="1">
                <a:off x="39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91" name="Line 1270"/>
              <p:cNvSpPr>
                <a:spLocks noChangeAspect="1" noChangeShapeType="1"/>
              </p:cNvSpPr>
              <p:nvPr/>
            </p:nvSpPr>
            <p:spPr bwMode="auto">
              <a:xfrm flipV="1">
                <a:off x="38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92" name="Oval 1271"/>
              <p:cNvSpPr>
                <a:spLocks noChangeAspect="1" noChangeArrowheads="1"/>
              </p:cNvSpPr>
              <p:nvPr/>
            </p:nvSpPr>
            <p:spPr bwMode="auto">
              <a:xfrm>
                <a:off x="378" y="1324"/>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593" name="Line 1272"/>
              <p:cNvSpPr>
                <a:spLocks noChangeAspect="1" noChangeShapeType="1"/>
              </p:cNvSpPr>
              <p:nvPr/>
            </p:nvSpPr>
            <p:spPr bwMode="auto">
              <a:xfrm flipH="1" flipV="1">
                <a:off x="394"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94" name="Line 1273"/>
              <p:cNvSpPr>
                <a:spLocks noChangeAspect="1" noChangeShapeType="1"/>
              </p:cNvSpPr>
              <p:nvPr/>
            </p:nvSpPr>
            <p:spPr bwMode="auto">
              <a:xfrm>
                <a:off x="417"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95" name="Line 1274"/>
              <p:cNvSpPr>
                <a:spLocks noChangeAspect="1" noChangeShapeType="1"/>
              </p:cNvSpPr>
              <p:nvPr/>
            </p:nvSpPr>
            <p:spPr bwMode="auto">
              <a:xfrm flipH="1">
                <a:off x="41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96" name="Oval 1275"/>
              <p:cNvSpPr>
                <a:spLocks noChangeAspect="1" noChangeArrowheads="1"/>
              </p:cNvSpPr>
              <p:nvPr/>
            </p:nvSpPr>
            <p:spPr bwMode="auto">
              <a:xfrm flipH="1" flipV="1">
                <a:off x="378" y="1425"/>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597" name="Line 1276"/>
              <p:cNvSpPr>
                <a:spLocks noChangeAspect="1" noChangeShapeType="1"/>
              </p:cNvSpPr>
              <p:nvPr/>
            </p:nvSpPr>
            <p:spPr bwMode="auto">
              <a:xfrm>
                <a:off x="53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98" name="Line 1277"/>
              <p:cNvSpPr>
                <a:spLocks noChangeAspect="1" noChangeShapeType="1"/>
              </p:cNvSpPr>
              <p:nvPr/>
            </p:nvSpPr>
            <p:spPr bwMode="auto">
              <a:xfrm flipH="1" flipV="1">
                <a:off x="503"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599" name="Line 1278"/>
              <p:cNvSpPr>
                <a:spLocks noChangeAspect="1" noChangeShapeType="1"/>
              </p:cNvSpPr>
              <p:nvPr/>
            </p:nvSpPr>
            <p:spPr bwMode="auto">
              <a:xfrm flipV="1">
                <a:off x="502"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00" name="Oval 1279"/>
              <p:cNvSpPr>
                <a:spLocks noChangeAspect="1" noChangeArrowheads="1"/>
              </p:cNvSpPr>
              <p:nvPr/>
            </p:nvSpPr>
            <p:spPr bwMode="auto">
              <a:xfrm>
                <a:off x="491"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601" name="Line 1280"/>
              <p:cNvSpPr>
                <a:spLocks noChangeAspect="1" noChangeShapeType="1"/>
              </p:cNvSpPr>
              <p:nvPr/>
            </p:nvSpPr>
            <p:spPr bwMode="auto">
              <a:xfrm flipH="1" flipV="1">
                <a:off x="507"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02" name="Line 1281"/>
              <p:cNvSpPr>
                <a:spLocks noChangeAspect="1" noChangeShapeType="1"/>
              </p:cNvSpPr>
              <p:nvPr/>
            </p:nvSpPr>
            <p:spPr bwMode="auto">
              <a:xfrm>
                <a:off x="530"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03" name="Line 1282"/>
              <p:cNvSpPr>
                <a:spLocks noChangeAspect="1" noChangeShapeType="1"/>
              </p:cNvSpPr>
              <p:nvPr/>
            </p:nvSpPr>
            <p:spPr bwMode="auto">
              <a:xfrm flipH="1">
                <a:off x="528"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04" name="Oval 1283"/>
              <p:cNvSpPr>
                <a:spLocks noChangeAspect="1" noChangeArrowheads="1"/>
              </p:cNvSpPr>
              <p:nvPr/>
            </p:nvSpPr>
            <p:spPr bwMode="auto">
              <a:xfrm flipH="1" flipV="1">
                <a:off x="491"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605" name="Line 1284"/>
              <p:cNvSpPr>
                <a:spLocks noChangeAspect="1" noChangeShapeType="1"/>
              </p:cNvSpPr>
              <p:nvPr/>
            </p:nvSpPr>
            <p:spPr bwMode="auto">
              <a:xfrm>
                <a:off x="644"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06" name="Line 1285"/>
              <p:cNvSpPr>
                <a:spLocks noChangeAspect="1" noChangeShapeType="1"/>
              </p:cNvSpPr>
              <p:nvPr/>
            </p:nvSpPr>
            <p:spPr bwMode="auto">
              <a:xfrm flipH="1" flipV="1">
                <a:off x="616"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07" name="Line 1286"/>
              <p:cNvSpPr>
                <a:spLocks noChangeAspect="1" noChangeShapeType="1"/>
              </p:cNvSpPr>
              <p:nvPr/>
            </p:nvSpPr>
            <p:spPr bwMode="auto">
              <a:xfrm flipV="1">
                <a:off x="615" y="1377"/>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08" name="Oval 1287"/>
              <p:cNvSpPr>
                <a:spLocks noChangeAspect="1" noChangeArrowheads="1"/>
              </p:cNvSpPr>
              <p:nvPr/>
            </p:nvSpPr>
            <p:spPr bwMode="auto">
              <a:xfrm>
                <a:off x="606" y="1324"/>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609" name="Line 1288"/>
              <p:cNvSpPr>
                <a:spLocks noChangeAspect="1" noChangeShapeType="1"/>
              </p:cNvSpPr>
              <p:nvPr/>
            </p:nvSpPr>
            <p:spPr bwMode="auto">
              <a:xfrm flipH="1" flipV="1">
                <a:off x="622"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10" name="Line 1289"/>
              <p:cNvSpPr>
                <a:spLocks noChangeAspect="1" noChangeShapeType="1"/>
              </p:cNvSpPr>
              <p:nvPr/>
            </p:nvSpPr>
            <p:spPr bwMode="auto">
              <a:xfrm>
                <a:off x="643" y="1405"/>
                <a:ext cx="7"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11" name="Line 1290"/>
              <p:cNvSpPr>
                <a:spLocks noChangeAspect="1" noChangeShapeType="1"/>
              </p:cNvSpPr>
              <p:nvPr/>
            </p:nvSpPr>
            <p:spPr bwMode="auto">
              <a:xfrm flipH="1">
                <a:off x="642" y="1416"/>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12" name="Oval 1291"/>
              <p:cNvSpPr>
                <a:spLocks noChangeAspect="1" noChangeArrowheads="1"/>
              </p:cNvSpPr>
              <p:nvPr/>
            </p:nvSpPr>
            <p:spPr bwMode="auto">
              <a:xfrm flipH="1" flipV="1">
                <a:off x="606" y="1425"/>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613" name="Line 1292"/>
              <p:cNvSpPr>
                <a:spLocks noChangeAspect="1" noChangeShapeType="1"/>
              </p:cNvSpPr>
              <p:nvPr/>
            </p:nvSpPr>
            <p:spPr bwMode="auto">
              <a:xfrm>
                <a:off x="58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14" name="Line 1293"/>
              <p:cNvSpPr>
                <a:spLocks noChangeAspect="1" noChangeShapeType="1"/>
              </p:cNvSpPr>
              <p:nvPr/>
            </p:nvSpPr>
            <p:spPr bwMode="auto">
              <a:xfrm flipH="1" flipV="1">
                <a:off x="560" y="1388"/>
                <a:ext cx="7"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15" name="Line 1294"/>
              <p:cNvSpPr>
                <a:spLocks noChangeAspect="1" noChangeShapeType="1"/>
              </p:cNvSpPr>
              <p:nvPr/>
            </p:nvSpPr>
            <p:spPr bwMode="auto">
              <a:xfrm flipV="1">
                <a:off x="55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16" name="Oval 1295"/>
              <p:cNvSpPr>
                <a:spLocks noChangeAspect="1" noChangeArrowheads="1"/>
              </p:cNvSpPr>
              <p:nvPr/>
            </p:nvSpPr>
            <p:spPr bwMode="auto">
              <a:xfrm>
                <a:off x="548"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617" name="Line 1296"/>
              <p:cNvSpPr>
                <a:spLocks noChangeAspect="1" noChangeShapeType="1"/>
              </p:cNvSpPr>
              <p:nvPr/>
            </p:nvSpPr>
            <p:spPr bwMode="auto">
              <a:xfrm flipH="1" flipV="1">
                <a:off x="564"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18" name="Line 1297"/>
              <p:cNvSpPr>
                <a:spLocks noChangeAspect="1" noChangeShapeType="1"/>
              </p:cNvSpPr>
              <p:nvPr/>
            </p:nvSpPr>
            <p:spPr bwMode="auto">
              <a:xfrm>
                <a:off x="587"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19" name="Line 1298"/>
              <p:cNvSpPr>
                <a:spLocks noChangeAspect="1" noChangeShapeType="1"/>
              </p:cNvSpPr>
              <p:nvPr/>
            </p:nvSpPr>
            <p:spPr bwMode="auto">
              <a:xfrm flipH="1">
                <a:off x="58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20" name="Oval 1299"/>
              <p:cNvSpPr>
                <a:spLocks noChangeAspect="1" noChangeArrowheads="1"/>
              </p:cNvSpPr>
              <p:nvPr/>
            </p:nvSpPr>
            <p:spPr bwMode="auto">
              <a:xfrm flipH="1" flipV="1">
                <a:off x="548"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621" name="Line 1300"/>
              <p:cNvSpPr>
                <a:spLocks noChangeAspect="1" noChangeShapeType="1"/>
              </p:cNvSpPr>
              <p:nvPr/>
            </p:nvSpPr>
            <p:spPr bwMode="auto">
              <a:xfrm>
                <a:off x="70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22" name="Line 1301"/>
              <p:cNvSpPr>
                <a:spLocks noChangeAspect="1" noChangeShapeType="1"/>
              </p:cNvSpPr>
              <p:nvPr/>
            </p:nvSpPr>
            <p:spPr bwMode="auto">
              <a:xfrm flipH="1" flipV="1">
                <a:off x="673"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23" name="Line 1302"/>
              <p:cNvSpPr>
                <a:spLocks noChangeAspect="1" noChangeShapeType="1"/>
              </p:cNvSpPr>
              <p:nvPr/>
            </p:nvSpPr>
            <p:spPr bwMode="auto">
              <a:xfrm flipV="1">
                <a:off x="672"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24" name="Oval 1303"/>
              <p:cNvSpPr>
                <a:spLocks noChangeAspect="1" noChangeArrowheads="1"/>
              </p:cNvSpPr>
              <p:nvPr/>
            </p:nvSpPr>
            <p:spPr bwMode="auto">
              <a:xfrm>
                <a:off x="662"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625" name="Line 1304"/>
              <p:cNvSpPr>
                <a:spLocks noChangeAspect="1" noChangeShapeType="1"/>
              </p:cNvSpPr>
              <p:nvPr/>
            </p:nvSpPr>
            <p:spPr bwMode="auto">
              <a:xfrm flipH="1" flipV="1">
                <a:off x="678"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26" name="Line 1305"/>
              <p:cNvSpPr>
                <a:spLocks noChangeAspect="1" noChangeShapeType="1"/>
              </p:cNvSpPr>
              <p:nvPr/>
            </p:nvSpPr>
            <p:spPr bwMode="auto">
              <a:xfrm>
                <a:off x="700"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27" name="Line 1306"/>
              <p:cNvSpPr>
                <a:spLocks noChangeAspect="1" noChangeShapeType="1"/>
              </p:cNvSpPr>
              <p:nvPr/>
            </p:nvSpPr>
            <p:spPr bwMode="auto">
              <a:xfrm flipH="1">
                <a:off x="699" y="1416"/>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28" name="Oval 1307"/>
              <p:cNvSpPr>
                <a:spLocks noChangeAspect="1" noChangeArrowheads="1"/>
              </p:cNvSpPr>
              <p:nvPr/>
            </p:nvSpPr>
            <p:spPr bwMode="auto">
              <a:xfrm flipH="1" flipV="1">
                <a:off x="662"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629" name="Line 1308"/>
              <p:cNvSpPr>
                <a:spLocks noChangeAspect="1" noChangeShapeType="1"/>
              </p:cNvSpPr>
              <p:nvPr/>
            </p:nvSpPr>
            <p:spPr bwMode="auto">
              <a:xfrm>
                <a:off x="75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30" name="Line 1309"/>
              <p:cNvSpPr>
                <a:spLocks noChangeAspect="1" noChangeShapeType="1"/>
              </p:cNvSpPr>
              <p:nvPr/>
            </p:nvSpPr>
            <p:spPr bwMode="auto">
              <a:xfrm flipH="1" flipV="1">
                <a:off x="73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31" name="Line 1310"/>
              <p:cNvSpPr>
                <a:spLocks noChangeAspect="1" noChangeShapeType="1"/>
              </p:cNvSpPr>
              <p:nvPr/>
            </p:nvSpPr>
            <p:spPr bwMode="auto">
              <a:xfrm flipV="1">
                <a:off x="72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32" name="Oval 1311"/>
              <p:cNvSpPr>
                <a:spLocks noChangeAspect="1" noChangeArrowheads="1"/>
              </p:cNvSpPr>
              <p:nvPr/>
            </p:nvSpPr>
            <p:spPr bwMode="auto">
              <a:xfrm>
                <a:off x="71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633" name="Line 1312"/>
              <p:cNvSpPr>
                <a:spLocks noChangeAspect="1" noChangeShapeType="1"/>
              </p:cNvSpPr>
              <p:nvPr/>
            </p:nvSpPr>
            <p:spPr bwMode="auto">
              <a:xfrm flipH="1" flipV="1">
                <a:off x="734"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34" name="Line 1313"/>
              <p:cNvSpPr>
                <a:spLocks noChangeAspect="1" noChangeShapeType="1"/>
              </p:cNvSpPr>
              <p:nvPr/>
            </p:nvSpPr>
            <p:spPr bwMode="auto">
              <a:xfrm>
                <a:off x="757"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35" name="Line 1314"/>
              <p:cNvSpPr>
                <a:spLocks noChangeAspect="1" noChangeShapeType="1"/>
              </p:cNvSpPr>
              <p:nvPr/>
            </p:nvSpPr>
            <p:spPr bwMode="auto">
              <a:xfrm flipH="1">
                <a:off x="75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36" name="Oval 1315"/>
              <p:cNvSpPr>
                <a:spLocks noChangeAspect="1" noChangeArrowheads="1"/>
              </p:cNvSpPr>
              <p:nvPr/>
            </p:nvSpPr>
            <p:spPr bwMode="auto">
              <a:xfrm flipH="1" flipV="1">
                <a:off x="71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637" name="Line 1316"/>
              <p:cNvSpPr>
                <a:spLocks noChangeAspect="1" noChangeShapeType="1"/>
              </p:cNvSpPr>
              <p:nvPr/>
            </p:nvSpPr>
            <p:spPr bwMode="auto">
              <a:xfrm>
                <a:off x="815"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38" name="Line 1317"/>
              <p:cNvSpPr>
                <a:spLocks noChangeAspect="1" noChangeShapeType="1"/>
              </p:cNvSpPr>
              <p:nvPr/>
            </p:nvSpPr>
            <p:spPr bwMode="auto">
              <a:xfrm flipH="1" flipV="1">
                <a:off x="787"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39" name="Line 1318"/>
              <p:cNvSpPr>
                <a:spLocks noChangeAspect="1" noChangeShapeType="1"/>
              </p:cNvSpPr>
              <p:nvPr/>
            </p:nvSpPr>
            <p:spPr bwMode="auto">
              <a:xfrm flipV="1">
                <a:off x="786" y="1377"/>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40" name="Oval 1319"/>
              <p:cNvSpPr>
                <a:spLocks noChangeAspect="1" noChangeArrowheads="1"/>
              </p:cNvSpPr>
              <p:nvPr/>
            </p:nvSpPr>
            <p:spPr bwMode="auto">
              <a:xfrm>
                <a:off x="777" y="1324"/>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641" name="Line 1320"/>
              <p:cNvSpPr>
                <a:spLocks noChangeAspect="1" noChangeShapeType="1"/>
              </p:cNvSpPr>
              <p:nvPr/>
            </p:nvSpPr>
            <p:spPr bwMode="auto">
              <a:xfrm flipH="1" flipV="1">
                <a:off x="792"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42" name="Line 1321"/>
              <p:cNvSpPr>
                <a:spLocks noChangeAspect="1" noChangeShapeType="1"/>
              </p:cNvSpPr>
              <p:nvPr/>
            </p:nvSpPr>
            <p:spPr bwMode="auto">
              <a:xfrm>
                <a:off x="814"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43" name="Line 1322"/>
              <p:cNvSpPr>
                <a:spLocks noChangeAspect="1" noChangeShapeType="1"/>
              </p:cNvSpPr>
              <p:nvPr/>
            </p:nvSpPr>
            <p:spPr bwMode="auto">
              <a:xfrm flipH="1">
                <a:off x="813"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44" name="Oval 1323"/>
              <p:cNvSpPr>
                <a:spLocks noChangeAspect="1" noChangeArrowheads="1"/>
              </p:cNvSpPr>
              <p:nvPr/>
            </p:nvSpPr>
            <p:spPr bwMode="auto">
              <a:xfrm flipH="1" flipV="1">
                <a:off x="777" y="1425"/>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645" name="Line 1324"/>
              <p:cNvSpPr>
                <a:spLocks noChangeAspect="1" noChangeShapeType="1"/>
              </p:cNvSpPr>
              <p:nvPr/>
            </p:nvSpPr>
            <p:spPr bwMode="auto">
              <a:xfrm>
                <a:off x="1782"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46" name="Line 1325"/>
              <p:cNvSpPr>
                <a:spLocks noChangeAspect="1" noChangeShapeType="1"/>
              </p:cNvSpPr>
              <p:nvPr/>
            </p:nvSpPr>
            <p:spPr bwMode="auto">
              <a:xfrm flipH="1" flipV="1">
                <a:off x="1754"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47" name="Line 1326"/>
              <p:cNvSpPr>
                <a:spLocks noChangeAspect="1" noChangeShapeType="1"/>
              </p:cNvSpPr>
              <p:nvPr/>
            </p:nvSpPr>
            <p:spPr bwMode="auto">
              <a:xfrm flipV="1">
                <a:off x="1753"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48" name="Oval 1327"/>
              <p:cNvSpPr>
                <a:spLocks noChangeAspect="1" noChangeArrowheads="1"/>
              </p:cNvSpPr>
              <p:nvPr/>
            </p:nvSpPr>
            <p:spPr bwMode="auto">
              <a:xfrm>
                <a:off x="1742" y="1324"/>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649" name="Line 1328"/>
              <p:cNvSpPr>
                <a:spLocks noChangeAspect="1" noChangeShapeType="1"/>
              </p:cNvSpPr>
              <p:nvPr/>
            </p:nvSpPr>
            <p:spPr bwMode="auto">
              <a:xfrm flipH="1" flipV="1">
                <a:off x="1758"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50" name="Line 1329"/>
              <p:cNvSpPr>
                <a:spLocks noChangeAspect="1" noChangeShapeType="1"/>
              </p:cNvSpPr>
              <p:nvPr/>
            </p:nvSpPr>
            <p:spPr bwMode="auto">
              <a:xfrm>
                <a:off x="1781"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51" name="Line 1330"/>
              <p:cNvSpPr>
                <a:spLocks noChangeAspect="1" noChangeShapeType="1"/>
              </p:cNvSpPr>
              <p:nvPr/>
            </p:nvSpPr>
            <p:spPr bwMode="auto">
              <a:xfrm flipH="1">
                <a:off x="1779"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52" name="Oval 1331"/>
              <p:cNvSpPr>
                <a:spLocks noChangeAspect="1" noChangeArrowheads="1"/>
              </p:cNvSpPr>
              <p:nvPr/>
            </p:nvSpPr>
            <p:spPr bwMode="auto">
              <a:xfrm flipH="1" flipV="1">
                <a:off x="1742" y="1425"/>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653" name="Line 1332"/>
              <p:cNvSpPr>
                <a:spLocks noChangeAspect="1" noChangeShapeType="1"/>
              </p:cNvSpPr>
              <p:nvPr/>
            </p:nvSpPr>
            <p:spPr bwMode="auto">
              <a:xfrm>
                <a:off x="1724"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54" name="Line 1333"/>
              <p:cNvSpPr>
                <a:spLocks noChangeAspect="1" noChangeShapeType="1"/>
              </p:cNvSpPr>
              <p:nvPr/>
            </p:nvSpPr>
            <p:spPr bwMode="auto">
              <a:xfrm flipH="1" flipV="1">
                <a:off x="1696"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55" name="Line 1334"/>
              <p:cNvSpPr>
                <a:spLocks noChangeAspect="1" noChangeShapeType="1"/>
              </p:cNvSpPr>
              <p:nvPr/>
            </p:nvSpPr>
            <p:spPr bwMode="auto">
              <a:xfrm flipV="1">
                <a:off x="1695"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56" name="Oval 1335"/>
              <p:cNvSpPr>
                <a:spLocks noChangeAspect="1" noChangeArrowheads="1"/>
              </p:cNvSpPr>
              <p:nvPr/>
            </p:nvSpPr>
            <p:spPr bwMode="auto">
              <a:xfrm>
                <a:off x="1685"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657" name="Line 1336"/>
              <p:cNvSpPr>
                <a:spLocks noChangeAspect="1" noChangeShapeType="1"/>
              </p:cNvSpPr>
              <p:nvPr/>
            </p:nvSpPr>
            <p:spPr bwMode="auto">
              <a:xfrm flipH="1" flipV="1">
                <a:off x="1701"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58" name="Line 1337"/>
              <p:cNvSpPr>
                <a:spLocks noChangeAspect="1" noChangeShapeType="1"/>
              </p:cNvSpPr>
              <p:nvPr/>
            </p:nvSpPr>
            <p:spPr bwMode="auto">
              <a:xfrm>
                <a:off x="1723"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59" name="Line 1338"/>
              <p:cNvSpPr>
                <a:spLocks noChangeAspect="1" noChangeShapeType="1"/>
              </p:cNvSpPr>
              <p:nvPr/>
            </p:nvSpPr>
            <p:spPr bwMode="auto">
              <a:xfrm flipH="1">
                <a:off x="1721"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60" name="Oval 1339"/>
              <p:cNvSpPr>
                <a:spLocks noChangeAspect="1" noChangeArrowheads="1"/>
              </p:cNvSpPr>
              <p:nvPr/>
            </p:nvSpPr>
            <p:spPr bwMode="auto">
              <a:xfrm flipH="1" flipV="1">
                <a:off x="1685"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661" name="Line 1340"/>
              <p:cNvSpPr>
                <a:spLocks noChangeAspect="1" noChangeShapeType="1"/>
              </p:cNvSpPr>
              <p:nvPr/>
            </p:nvSpPr>
            <p:spPr bwMode="auto">
              <a:xfrm>
                <a:off x="183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62" name="Line 1341"/>
              <p:cNvSpPr>
                <a:spLocks noChangeAspect="1" noChangeShapeType="1"/>
              </p:cNvSpPr>
              <p:nvPr/>
            </p:nvSpPr>
            <p:spPr bwMode="auto">
              <a:xfrm flipH="1" flipV="1">
                <a:off x="181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63" name="Line 1342"/>
              <p:cNvSpPr>
                <a:spLocks noChangeAspect="1" noChangeShapeType="1"/>
              </p:cNvSpPr>
              <p:nvPr/>
            </p:nvSpPr>
            <p:spPr bwMode="auto">
              <a:xfrm flipV="1">
                <a:off x="1809" y="1377"/>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64" name="Oval 1343"/>
              <p:cNvSpPr>
                <a:spLocks noChangeAspect="1" noChangeArrowheads="1"/>
              </p:cNvSpPr>
              <p:nvPr/>
            </p:nvSpPr>
            <p:spPr bwMode="auto">
              <a:xfrm>
                <a:off x="179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665" name="Line 1344"/>
              <p:cNvSpPr>
                <a:spLocks noChangeAspect="1" noChangeShapeType="1"/>
              </p:cNvSpPr>
              <p:nvPr/>
            </p:nvSpPr>
            <p:spPr bwMode="auto">
              <a:xfrm flipH="1" flipV="1">
                <a:off x="1815"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66" name="Line 1345"/>
              <p:cNvSpPr>
                <a:spLocks noChangeAspect="1" noChangeShapeType="1"/>
              </p:cNvSpPr>
              <p:nvPr/>
            </p:nvSpPr>
            <p:spPr bwMode="auto">
              <a:xfrm>
                <a:off x="1837"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67" name="Line 1346"/>
              <p:cNvSpPr>
                <a:spLocks noChangeAspect="1" noChangeShapeType="1"/>
              </p:cNvSpPr>
              <p:nvPr/>
            </p:nvSpPr>
            <p:spPr bwMode="auto">
              <a:xfrm flipH="1">
                <a:off x="1836"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668" name="Oval 1347"/>
              <p:cNvSpPr>
                <a:spLocks noChangeAspect="1" noChangeArrowheads="1"/>
              </p:cNvSpPr>
              <p:nvPr/>
            </p:nvSpPr>
            <p:spPr bwMode="auto">
              <a:xfrm flipH="1" flipV="1">
                <a:off x="179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grpSp>
        <p:grpSp>
          <p:nvGrpSpPr>
            <p:cNvPr id="5955" name="Group 1348"/>
            <p:cNvGrpSpPr>
              <a:grpSpLocks/>
            </p:cNvGrpSpPr>
            <p:nvPr/>
          </p:nvGrpSpPr>
          <p:grpSpPr bwMode="auto">
            <a:xfrm>
              <a:off x="1860" y="1363"/>
              <a:ext cx="905" cy="156"/>
              <a:chOff x="1860" y="1363"/>
              <a:chExt cx="905" cy="156"/>
            </a:xfrm>
          </p:grpSpPr>
          <p:sp>
            <p:nvSpPr>
              <p:cNvPr id="162301" name="Line 1349"/>
              <p:cNvSpPr>
                <a:spLocks noChangeAspect="1" noChangeShapeType="1"/>
              </p:cNvSpPr>
              <p:nvPr/>
            </p:nvSpPr>
            <p:spPr bwMode="auto">
              <a:xfrm>
                <a:off x="2580" y="1414"/>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02" name="Line 1350"/>
              <p:cNvSpPr>
                <a:spLocks noChangeAspect="1" noChangeShapeType="1"/>
              </p:cNvSpPr>
              <p:nvPr/>
            </p:nvSpPr>
            <p:spPr bwMode="auto">
              <a:xfrm flipH="1" flipV="1">
                <a:off x="2552" y="1427"/>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03" name="Line 1351"/>
              <p:cNvSpPr>
                <a:spLocks noChangeAspect="1" noChangeShapeType="1"/>
              </p:cNvSpPr>
              <p:nvPr/>
            </p:nvSpPr>
            <p:spPr bwMode="auto">
              <a:xfrm flipV="1">
                <a:off x="2551"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04" name="Oval 1352"/>
              <p:cNvSpPr>
                <a:spLocks noChangeAspect="1" noChangeArrowheads="1"/>
              </p:cNvSpPr>
              <p:nvPr/>
            </p:nvSpPr>
            <p:spPr bwMode="auto">
              <a:xfrm>
                <a:off x="2541" y="1363"/>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305" name="Line 1353"/>
              <p:cNvSpPr>
                <a:spLocks noChangeAspect="1" noChangeShapeType="1"/>
              </p:cNvSpPr>
              <p:nvPr/>
            </p:nvSpPr>
            <p:spPr bwMode="auto">
              <a:xfrm flipH="1" flipV="1">
                <a:off x="2557" y="1441"/>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06" name="Line 1354"/>
              <p:cNvSpPr>
                <a:spLocks noChangeAspect="1" noChangeShapeType="1"/>
              </p:cNvSpPr>
              <p:nvPr/>
            </p:nvSpPr>
            <p:spPr bwMode="auto">
              <a:xfrm>
                <a:off x="2579" y="1444"/>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07" name="Line 1355"/>
              <p:cNvSpPr>
                <a:spLocks noChangeAspect="1" noChangeShapeType="1"/>
              </p:cNvSpPr>
              <p:nvPr/>
            </p:nvSpPr>
            <p:spPr bwMode="auto">
              <a:xfrm flipH="1">
                <a:off x="2577" y="1455"/>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08" name="Oval 1356"/>
              <p:cNvSpPr>
                <a:spLocks noChangeAspect="1" noChangeArrowheads="1"/>
              </p:cNvSpPr>
              <p:nvPr/>
            </p:nvSpPr>
            <p:spPr bwMode="auto">
              <a:xfrm flipH="1" flipV="1">
                <a:off x="2541" y="146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309" name="Line 1357"/>
              <p:cNvSpPr>
                <a:spLocks noChangeAspect="1" noChangeShapeType="1"/>
              </p:cNvSpPr>
              <p:nvPr/>
            </p:nvSpPr>
            <p:spPr bwMode="auto">
              <a:xfrm>
                <a:off x="2637" y="1414"/>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10" name="Line 1358"/>
              <p:cNvSpPr>
                <a:spLocks noChangeAspect="1" noChangeShapeType="1"/>
              </p:cNvSpPr>
              <p:nvPr/>
            </p:nvSpPr>
            <p:spPr bwMode="auto">
              <a:xfrm flipH="1" flipV="1">
                <a:off x="2609" y="1427"/>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11" name="Line 1359"/>
              <p:cNvSpPr>
                <a:spLocks noChangeAspect="1" noChangeShapeType="1"/>
              </p:cNvSpPr>
              <p:nvPr/>
            </p:nvSpPr>
            <p:spPr bwMode="auto">
              <a:xfrm flipV="1">
                <a:off x="2608"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12" name="Oval 1360"/>
              <p:cNvSpPr>
                <a:spLocks noChangeAspect="1" noChangeArrowheads="1"/>
              </p:cNvSpPr>
              <p:nvPr/>
            </p:nvSpPr>
            <p:spPr bwMode="auto">
              <a:xfrm>
                <a:off x="2597" y="1363"/>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313" name="Line 1361"/>
              <p:cNvSpPr>
                <a:spLocks noChangeAspect="1" noChangeShapeType="1"/>
              </p:cNvSpPr>
              <p:nvPr/>
            </p:nvSpPr>
            <p:spPr bwMode="auto">
              <a:xfrm flipH="1" flipV="1">
                <a:off x="2613" y="1441"/>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14" name="Line 1362"/>
              <p:cNvSpPr>
                <a:spLocks noChangeAspect="1" noChangeShapeType="1"/>
              </p:cNvSpPr>
              <p:nvPr/>
            </p:nvSpPr>
            <p:spPr bwMode="auto">
              <a:xfrm>
                <a:off x="2636" y="1444"/>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15" name="Line 1363"/>
              <p:cNvSpPr>
                <a:spLocks noChangeAspect="1" noChangeShapeType="1"/>
              </p:cNvSpPr>
              <p:nvPr/>
            </p:nvSpPr>
            <p:spPr bwMode="auto">
              <a:xfrm flipH="1">
                <a:off x="2634" y="1455"/>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16" name="Oval 1364"/>
              <p:cNvSpPr>
                <a:spLocks noChangeAspect="1" noChangeArrowheads="1"/>
              </p:cNvSpPr>
              <p:nvPr/>
            </p:nvSpPr>
            <p:spPr bwMode="auto">
              <a:xfrm flipH="1" flipV="1">
                <a:off x="2597" y="1464"/>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317" name="Line 1365"/>
              <p:cNvSpPr>
                <a:spLocks noChangeAspect="1" noChangeShapeType="1"/>
              </p:cNvSpPr>
              <p:nvPr/>
            </p:nvSpPr>
            <p:spPr bwMode="auto">
              <a:xfrm>
                <a:off x="2750" y="1414"/>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18" name="Line 1366"/>
              <p:cNvSpPr>
                <a:spLocks noChangeAspect="1" noChangeShapeType="1"/>
              </p:cNvSpPr>
              <p:nvPr/>
            </p:nvSpPr>
            <p:spPr bwMode="auto">
              <a:xfrm flipH="1" flipV="1">
                <a:off x="2722" y="1427"/>
                <a:ext cx="7"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19" name="Line 1367"/>
              <p:cNvSpPr>
                <a:spLocks noChangeAspect="1" noChangeShapeType="1"/>
              </p:cNvSpPr>
              <p:nvPr/>
            </p:nvSpPr>
            <p:spPr bwMode="auto">
              <a:xfrm flipV="1">
                <a:off x="2721"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20" name="Oval 1368"/>
              <p:cNvSpPr>
                <a:spLocks noChangeAspect="1" noChangeArrowheads="1"/>
              </p:cNvSpPr>
              <p:nvPr/>
            </p:nvSpPr>
            <p:spPr bwMode="auto">
              <a:xfrm>
                <a:off x="2711" y="1363"/>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321" name="Line 1369"/>
              <p:cNvSpPr>
                <a:spLocks noChangeAspect="1" noChangeShapeType="1"/>
              </p:cNvSpPr>
              <p:nvPr/>
            </p:nvSpPr>
            <p:spPr bwMode="auto">
              <a:xfrm flipH="1" flipV="1">
                <a:off x="2727" y="1441"/>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22" name="Line 1370"/>
              <p:cNvSpPr>
                <a:spLocks noChangeAspect="1" noChangeShapeType="1"/>
              </p:cNvSpPr>
              <p:nvPr/>
            </p:nvSpPr>
            <p:spPr bwMode="auto">
              <a:xfrm>
                <a:off x="2749" y="1444"/>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23" name="Line 1371"/>
              <p:cNvSpPr>
                <a:spLocks noChangeAspect="1" noChangeShapeType="1"/>
              </p:cNvSpPr>
              <p:nvPr/>
            </p:nvSpPr>
            <p:spPr bwMode="auto">
              <a:xfrm flipH="1">
                <a:off x="2747" y="1455"/>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24" name="Oval 1372"/>
              <p:cNvSpPr>
                <a:spLocks noChangeAspect="1" noChangeArrowheads="1"/>
              </p:cNvSpPr>
              <p:nvPr/>
            </p:nvSpPr>
            <p:spPr bwMode="auto">
              <a:xfrm flipH="1" flipV="1">
                <a:off x="2711" y="1464"/>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325" name="Line 1373"/>
              <p:cNvSpPr>
                <a:spLocks noChangeAspect="1" noChangeShapeType="1"/>
              </p:cNvSpPr>
              <p:nvPr/>
            </p:nvSpPr>
            <p:spPr bwMode="auto">
              <a:xfrm>
                <a:off x="2693" y="1414"/>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26" name="Line 1374"/>
              <p:cNvSpPr>
                <a:spLocks noChangeAspect="1" noChangeShapeType="1"/>
              </p:cNvSpPr>
              <p:nvPr/>
            </p:nvSpPr>
            <p:spPr bwMode="auto">
              <a:xfrm flipH="1" flipV="1">
                <a:off x="2666" y="1427"/>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27" name="Line 1375"/>
              <p:cNvSpPr>
                <a:spLocks noChangeAspect="1" noChangeShapeType="1"/>
              </p:cNvSpPr>
              <p:nvPr/>
            </p:nvSpPr>
            <p:spPr bwMode="auto">
              <a:xfrm flipV="1">
                <a:off x="266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28" name="Oval 1376"/>
              <p:cNvSpPr>
                <a:spLocks noChangeAspect="1" noChangeArrowheads="1"/>
              </p:cNvSpPr>
              <p:nvPr/>
            </p:nvSpPr>
            <p:spPr bwMode="auto">
              <a:xfrm>
                <a:off x="2654" y="1363"/>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329" name="Line 1377"/>
              <p:cNvSpPr>
                <a:spLocks noChangeAspect="1" noChangeShapeType="1"/>
              </p:cNvSpPr>
              <p:nvPr/>
            </p:nvSpPr>
            <p:spPr bwMode="auto">
              <a:xfrm flipH="1" flipV="1">
                <a:off x="2670" y="1441"/>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30" name="Line 1378"/>
              <p:cNvSpPr>
                <a:spLocks noChangeAspect="1" noChangeShapeType="1"/>
              </p:cNvSpPr>
              <p:nvPr/>
            </p:nvSpPr>
            <p:spPr bwMode="auto">
              <a:xfrm>
                <a:off x="2693" y="1444"/>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31" name="Line 1379"/>
              <p:cNvSpPr>
                <a:spLocks noChangeAspect="1" noChangeShapeType="1"/>
              </p:cNvSpPr>
              <p:nvPr/>
            </p:nvSpPr>
            <p:spPr bwMode="auto">
              <a:xfrm flipH="1">
                <a:off x="2691" y="1455"/>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32" name="Oval 1380"/>
              <p:cNvSpPr>
                <a:spLocks noChangeAspect="1" noChangeArrowheads="1"/>
              </p:cNvSpPr>
              <p:nvPr/>
            </p:nvSpPr>
            <p:spPr bwMode="auto">
              <a:xfrm flipH="1" flipV="1">
                <a:off x="2654" y="146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333" name="Line 1381"/>
              <p:cNvSpPr>
                <a:spLocks noChangeAspect="1" noChangeShapeType="1"/>
              </p:cNvSpPr>
              <p:nvPr/>
            </p:nvSpPr>
            <p:spPr bwMode="auto">
              <a:xfrm>
                <a:off x="1899" y="1414"/>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34" name="Line 1382"/>
              <p:cNvSpPr>
                <a:spLocks noChangeAspect="1" noChangeShapeType="1"/>
              </p:cNvSpPr>
              <p:nvPr/>
            </p:nvSpPr>
            <p:spPr bwMode="auto">
              <a:xfrm flipH="1" flipV="1">
                <a:off x="1871" y="1427"/>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35" name="Line 1383"/>
              <p:cNvSpPr>
                <a:spLocks noChangeAspect="1" noChangeShapeType="1"/>
              </p:cNvSpPr>
              <p:nvPr/>
            </p:nvSpPr>
            <p:spPr bwMode="auto">
              <a:xfrm flipV="1">
                <a:off x="1871" y="1416"/>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36" name="Oval 1384"/>
              <p:cNvSpPr>
                <a:spLocks noChangeAspect="1" noChangeArrowheads="1"/>
              </p:cNvSpPr>
              <p:nvPr/>
            </p:nvSpPr>
            <p:spPr bwMode="auto">
              <a:xfrm>
                <a:off x="1860" y="1363"/>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337" name="Line 1385"/>
              <p:cNvSpPr>
                <a:spLocks noChangeAspect="1" noChangeShapeType="1"/>
              </p:cNvSpPr>
              <p:nvPr/>
            </p:nvSpPr>
            <p:spPr bwMode="auto">
              <a:xfrm flipH="1" flipV="1">
                <a:off x="1876" y="1441"/>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38" name="Line 1386"/>
              <p:cNvSpPr>
                <a:spLocks noChangeAspect="1" noChangeShapeType="1"/>
              </p:cNvSpPr>
              <p:nvPr/>
            </p:nvSpPr>
            <p:spPr bwMode="auto">
              <a:xfrm>
                <a:off x="1899" y="1444"/>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39" name="Line 1387"/>
              <p:cNvSpPr>
                <a:spLocks noChangeAspect="1" noChangeShapeType="1"/>
              </p:cNvSpPr>
              <p:nvPr/>
            </p:nvSpPr>
            <p:spPr bwMode="auto">
              <a:xfrm flipH="1">
                <a:off x="1897" y="1455"/>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40" name="Oval 1388"/>
              <p:cNvSpPr>
                <a:spLocks noChangeAspect="1" noChangeArrowheads="1"/>
              </p:cNvSpPr>
              <p:nvPr/>
            </p:nvSpPr>
            <p:spPr bwMode="auto">
              <a:xfrm flipH="1" flipV="1">
                <a:off x="1860" y="146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341" name="Line 1389"/>
              <p:cNvSpPr>
                <a:spLocks noChangeAspect="1" noChangeShapeType="1"/>
              </p:cNvSpPr>
              <p:nvPr/>
            </p:nvSpPr>
            <p:spPr bwMode="auto">
              <a:xfrm>
                <a:off x="1955" y="1414"/>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42" name="Line 1390"/>
              <p:cNvSpPr>
                <a:spLocks noChangeAspect="1" noChangeShapeType="1"/>
              </p:cNvSpPr>
              <p:nvPr/>
            </p:nvSpPr>
            <p:spPr bwMode="auto">
              <a:xfrm flipH="1" flipV="1">
                <a:off x="1928" y="1427"/>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43" name="Line 1391"/>
              <p:cNvSpPr>
                <a:spLocks noChangeAspect="1" noChangeShapeType="1"/>
              </p:cNvSpPr>
              <p:nvPr/>
            </p:nvSpPr>
            <p:spPr bwMode="auto">
              <a:xfrm flipV="1">
                <a:off x="1927"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44" name="Oval 1392"/>
              <p:cNvSpPr>
                <a:spLocks noChangeAspect="1" noChangeArrowheads="1"/>
              </p:cNvSpPr>
              <p:nvPr/>
            </p:nvSpPr>
            <p:spPr bwMode="auto">
              <a:xfrm>
                <a:off x="1917" y="1363"/>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345" name="Line 1393"/>
              <p:cNvSpPr>
                <a:spLocks noChangeAspect="1" noChangeShapeType="1"/>
              </p:cNvSpPr>
              <p:nvPr/>
            </p:nvSpPr>
            <p:spPr bwMode="auto">
              <a:xfrm flipH="1" flipV="1">
                <a:off x="1933" y="1441"/>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46" name="Line 1394"/>
              <p:cNvSpPr>
                <a:spLocks noChangeAspect="1" noChangeShapeType="1"/>
              </p:cNvSpPr>
              <p:nvPr/>
            </p:nvSpPr>
            <p:spPr bwMode="auto">
              <a:xfrm>
                <a:off x="1955" y="1444"/>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47" name="Line 1395"/>
              <p:cNvSpPr>
                <a:spLocks noChangeAspect="1" noChangeShapeType="1"/>
              </p:cNvSpPr>
              <p:nvPr/>
            </p:nvSpPr>
            <p:spPr bwMode="auto">
              <a:xfrm flipH="1">
                <a:off x="1954" y="1455"/>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48" name="Oval 1396"/>
              <p:cNvSpPr>
                <a:spLocks noChangeAspect="1" noChangeArrowheads="1"/>
              </p:cNvSpPr>
              <p:nvPr/>
            </p:nvSpPr>
            <p:spPr bwMode="auto">
              <a:xfrm flipH="1" flipV="1">
                <a:off x="1917" y="146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349" name="Line 1397"/>
              <p:cNvSpPr>
                <a:spLocks noChangeAspect="1" noChangeShapeType="1"/>
              </p:cNvSpPr>
              <p:nvPr/>
            </p:nvSpPr>
            <p:spPr bwMode="auto">
              <a:xfrm>
                <a:off x="2069" y="1414"/>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50" name="Line 1398"/>
              <p:cNvSpPr>
                <a:spLocks noChangeAspect="1" noChangeShapeType="1"/>
              </p:cNvSpPr>
              <p:nvPr/>
            </p:nvSpPr>
            <p:spPr bwMode="auto">
              <a:xfrm flipH="1" flipV="1">
                <a:off x="2041" y="1427"/>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51" name="Line 1399"/>
              <p:cNvSpPr>
                <a:spLocks noChangeAspect="1" noChangeShapeType="1"/>
              </p:cNvSpPr>
              <p:nvPr/>
            </p:nvSpPr>
            <p:spPr bwMode="auto">
              <a:xfrm flipV="1">
                <a:off x="2040"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52" name="Oval 1400"/>
              <p:cNvSpPr>
                <a:spLocks noChangeAspect="1" noChangeArrowheads="1"/>
              </p:cNvSpPr>
              <p:nvPr/>
            </p:nvSpPr>
            <p:spPr bwMode="auto">
              <a:xfrm>
                <a:off x="2030" y="1363"/>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353" name="Line 1401"/>
              <p:cNvSpPr>
                <a:spLocks noChangeAspect="1" noChangeShapeType="1"/>
              </p:cNvSpPr>
              <p:nvPr/>
            </p:nvSpPr>
            <p:spPr bwMode="auto">
              <a:xfrm flipH="1" flipV="1">
                <a:off x="2045" y="1441"/>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54" name="Line 1402"/>
              <p:cNvSpPr>
                <a:spLocks noChangeAspect="1" noChangeShapeType="1"/>
              </p:cNvSpPr>
              <p:nvPr/>
            </p:nvSpPr>
            <p:spPr bwMode="auto">
              <a:xfrm>
                <a:off x="2068" y="1444"/>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55" name="Line 1403"/>
              <p:cNvSpPr>
                <a:spLocks noChangeAspect="1" noChangeShapeType="1"/>
              </p:cNvSpPr>
              <p:nvPr/>
            </p:nvSpPr>
            <p:spPr bwMode="auto">
              <a:xfrm flipH="1">
                <a:off x="2066" y="1455"/>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56" name="Oval 1404"/>
              <p:cNvSpPr>
                <a:spLocks noChangeAspect="1" noChangeArrowheads="1"/>
              </p:cNvSpPr>
              <p:nvPr/>
            </p:nvSpPr>
            <p:spPr bwMode="auto">
              <a:xfrm flipH="1" flipV="1">
                <a:off x="2030" y="146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357" name="Line 1405"/>
              <p:cNvSpPr>
                <a:spLocks noChangeAspect="1" noChangeShapeType="1"/>
              </p:cNvSpPr>
              <p:nvPr/>
            </p:nvSpPr>
            <p:spPr bwMode="auto">
              <a:xfrm>
                <a:off x="2183" y="1414"/>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58" name="Line 1406"/>
              <p:cNvSpPr>
                <a:spLocks noChangeAspect="1" noChangeShapeType="1"/>
              </p:cNvSpPr>
              <p:nvPr/>
            </p:nvSpPr>
            <p:spPr bwMode="auto">
              <a:xfrm flipH="1" flipV="1">
                <a:off x="2155" y="1427"/>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59" name="Line 1407"/>
              <p:cNvSpPr>
                <a:spLocks noChangeAspect="1" noChangeShapeType="1"/>
              </p:cNvSpPr>
              <p:nvPr/>
            </p:nvSpPr>
            <p:spPr bwMode="auto">
              <a:xfrm flipV="1">
                <a:off x="2154"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60" name="Oval 1408"/>
              <p:cNvSpPr>
                <a:spLocks noChangeAspect="1" noChangeArrowheads="1"/>
              </p:cNvSpPr>
              <p:nvPr/>
            </p:nvSpPr>
            <p:spPr bwMode="auto">
              <a:xfrm>
                <a:off x="2144" y="1363"/>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361" name="Line 1409"/>
              <p:cNvSpPr>
                <a:spLocks noChangeAspect="1" noChangeShapeType="1"/>
              </p:cNvSpPr>
              <p:nvPr/>
            </p:nvSpPr>
            <p:spPr bwMode="auto">
              <a:xfrm flipH="1" flipV="1">
                <a:off x="2160" y="1441"/>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62" name="Line 1410"/>
              <p:cNvSpPr>
                <a:spLocks noChangeAspect="1" noChangeShapeType="1"/>
              </p:cNvSpPr>
              <p:nvPr/>
            </p:nvSpPr>
            <p:spPr bwMode="auto">
              <a:xfrm>
                <a:off x="2182" y="1444"/>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63" name="Line 1411"/>
              <p:cNvSpPr>
                <a:spLocks noChangeAspect="1" noChangeShapeType="1"/>
              </p:cNvSpPr>
              <p:nvPr/>
            </p:nvSpPr>
            <p:spPr bwMode="auto">
              <a:xfrm flipH="1">
                <a:off x="2180" y="1455"/>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64" name="Oval 1412"/>
              <p:cNvSpPr>
                <a:spLocks noChangeAspect="1" noChangeArrowheads="1"/>
              </p:cNvSpPr>
              <p:nvPr/>
            </p:nvSpPr>
            <p:spPr bwMode="auto">
              <a:xfrm flipH="1" flipV="1">
                <a:off x="2144" y="1464"/>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365" name="Line 1413"/>
              <p:cNvSpPr>
                <a:spLocks noChangeAspect="1" noChangeShapeType="1"/>
              </p:cNvSpPr>
              <p:nvPr/>
            </p:nvSpPr>
            <p:spPr bwMode="auto">
              <a:xfrm>
                <a:off x="2012" y="1414"/>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66" name="Line 1414"/>
              <p:cNvSpPr>
                <a:spLocks noChangeAspect="1" noChangeShapeType="1"/>
              </p:cNvSpPr>
              <p:nvPr/>
            </p:nvSpPr>
            <p:spPr bwMode="auto">
              <a:xfrm flipH="1" flipV="1">
                <a:off x="1984" y="1427"/>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67" name="Line 1415"/>
              <p:cNvSpPr>
                <a:spLocks noChangeAspect="1" noChangeShapeType="1"/>
              </p:cNvSpPr>
              <p:nvPr/>
            </p:nvSpPr>
            <p:spPr bwMode="auto">
              <a:xfrm flipV="1">
                <a:off x="1983"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68" name="Oval 1416"/>
              <p:cNvSpPr>
                <a:spLocks noChangeAspect="1" noChangeArrowheads="1"/>
              </p:cNvSpPr>
              <p:nvPr/>
            </p:nvSpPr>
            <p:spPr bwMode="auto">
              <a:xfrm>
                <a:off x="1973" y="1363"/>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369" name="Line 1417"/>
              <p:cNvSpPr>
                <a:spLocks noChangeAspect="1" noChangeShapeType="1"/>
              </p:cNvSpPr>
              <p:nvPr/>
            </p:nvSpPr>
            <p:spPr bwMode="auto">
              <a:xfrm flipH="1" flipV="1">
                <a:off x="1990" y="1441"/>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70" name="Line 1418"/>
              <p:cNvSpPr>
                <a:spLocks noChangeAspect="1" noChangeShapeType="1"/>
              </p:cNvSpPr>
              <p:nvPr/>
            </p:nvSpPr>
            <p:spPr bwMode="auto">
              <a:xfrm>
                <a:off x="2011" y="1444"/>
                <a:ext cx="7"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71" name="Line 1419"/>
              <p:cNvSpPr>
                <a:spLocks noChangeAspect="1" noChangeShapeType="1"/>
              </p:cNvSpPr>
              <p:nvPr/>
            </p:nvSpPr>
            <p:spPr bwMode="auto">
              <a:xfrm flipH="1">
                <a:off x="2010" y="1455"/>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72" name="Oval 1420"/>
              <p:cNvSpPr>
                <a:spLocks noChangeAspect="1" noChangeArrowheads="1"/>
              </p:cNvSpPr>
              <p:nvPr/>
            </p:nvSpPr>
            <p:spPr bwMode="auto">
              <a:xfrm flipH="1" flipV="1">
                <a:off x="1973" y="146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373" name="Line 1421"/>
              <p:cNvSpPr>
                <a:spLocks noChangeAspect="1" noChangeShapeType="1"/>
              </p:cNvSpPr>
              <p:nvPr/>
            </p:nvSpPr>
            <p:spPr bwMode="auto">
              <a:xfrm>
                <a:off x="2126" y="1414"/>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74" name="Line 1422"/>
              <p:cNvSpPr>
                <a:spLocks noChangeAspect="1" noChangeShapeType="1"/>
              </p:cNvSpPr>
              <p:nvPr/>
            </p:nvSpPr>
            <p:spPr bwMode="auto">
              <a:xfrm flipH="1" flipV="1">
                <a:off x="2099" y="1427"/>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75" name="Line 1423"/>
              <p:cNvSpPr>
                <a:spLocks noChangeAspect="1" noChangeShapeType="1"/>
              </p:cNvSpPr>
              <p:nvPr/>
            </p:nvSpPr>
            <p:spPr bwMode="auto">
              <a:xfrm flipV="1">
                <a:off x="2098"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76" name="Oval 1424"/>
              <p:cNvSpPr>
                <a:spLocks noChangeAspect="1" noChangeArrowheads="1"/>
              </p:cNvSpPr>
              <p:nvPr/>
            </p:nvSpPr>
            <p:spPr bwMode="auto">
              <a:xfrm>
                <a:off x="2087" y="1363"/>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377" name="Line 1425"/>
              <p:cNvSpPr>
                <a:spLocks noChangeAspect="1" noChangeShapeType="1"/>
              </p:cNvSpPr>
              <p:nvPr/>
            </p:nvSpPr>
            <p:spPr bwMode="auto">
              <a:xfrm flipH="1" flipV="1">
                <a:off x="2103" y="1441"/>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78" name="Line 1426"/>
              <p:cNvSpPr>
                <a:spLocks noChangeAspect="1" noChangeShapeType="1"/>
              </p:cNvSpPr>
              <p:nvPr/>
            </p:nvSpPr>
            <p:spPr bwMode="auto">
              <a:xfrm>
                <a:off x="2126" y="1444"/>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79" name="Line 1427"/>
              <p:cNvSpPr>
                <a:spLocks noChangeAspect="1" noChangeShapeType="1"/>
              </p:cNvSpPr>
              <p:nvPr/>
            </p:nvSpPr>
            <p:spPr bwMode="auto">
              <a:xfrm flipH="1">
                <a:off x="2124" y="1455"/>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80" name="Oval 1428"/>
              <p:cNvSpPr>
                <a:spLocks noChangeAspect="1" noChangeArrowheads="1"/>
              </p:cNvSpPr>
              <p:nvPr/>
            </p:nvSpPr>
            <p:spPr bwMode="auto">
              <a:xfrm flipH="1" flipV="1">
                <a:off x="2087" y="1464"/>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381" name="Line 1429"/>
              <p:cNvSpPr>
                <a:spLocks noChangeAspect="1" noChangeShapeType="1"/>
              </p:cNvSpPr>
              <p:nvPr/>
            </p:nvSpPr>
            <p:spPr bwMode="auto">
              <a:xfrm>
                <a:off x="2240" y="1414"/>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82" name="Line 1430"/>
              <p:cNvSpPr>
                <a:spLocks noChangeAspect="1" noChangeShapeType="1"/>
              </p:cNvSpPr>
              <p:nvPr/>
            </p:nvSpPr>
            <p:spPr bwMode="auto">
              <a:xfrm flipH="1" flipV="1">
                <a:off x="2212" y="1427"/>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83" name="Line 1431"/>
              <p:cNvSpPr>
                <a:spLocks noChangeAspect="1" noChangeShapeType="1"/>
              </p:cNvSpPr>
              <p:nvPr/>
            </p:nvSpPr>
            <p:spPr bwMode="auto">
              <a:xfrm flipV="1">
                <a:off x="2211"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84" name="Oval 1432"/>
              <p:cNvSpPr>
                <a:spLocks noChangeAspect="1" noChangeArrowheads="1"/>
              </p:cNvSpPr>
              <p:nvPr/>
            </p:nvSpPr>
            <p:spPr bwMode="auto">
              <a:xfrm>
                <a:off x="2200" y="1363"/>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385" name="Line 1433"/>
              <p:cNvSpPr>
                <a:spLocks noChangeAspect="1" noChangeShapeType="1"/>
              </p:cNvSpPr>
              <p:nvPr/>
            </p:nvSpPr>
            <p:spPr bwMode="auto">
              <a:xfrm flipH="1" flipV="1">
                <a:off x="2216" y="1441"/>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86" name="Line 1434"/>
              <p:cNvSpPr>
                <a:spLocks noChangeAspect="1" noChangeShapeType="1"/>
              </p:cNvSpPr>
              <p:nvPr/>
            </p:nvSpPr>
            <p:spPr bwMode="auto">
              <a:xfrm>
                <a:off x="2239" y="1444"/>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87" name="Line 1435"/>
              <p:cNvSpPr>
                <a:spLocks noChangeAspect="1" noChangeShapeType="1"/>
              </p:cNvSpPr>
              <p:nvPr/>
            </p:nvSpPr>
            <p:spPr bwMode="auto">
              <a:xfrm flipH="1">
                <a:off x="2237" y="1455"/>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88" name="Oval 1436"/>
              <p:cNvSpPr>
                <a:spLocks noChangeAspect="1" noChangeArrowheads="1"/>
              </p:cNvSpPr>
              <p:nvPr/>
            </p:nvSpPr>
            <p:spPr bwMode="auto">
              <a:xfrm flipH="1" flipV="1">
                <a:off x="2200" y="146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389" name="Line 1437"/>
              <p:cNvSpPr>
                <a:spLocks noChangeAspect="1" noChangeShapeType="1"/>
              </p:cNvSpPr>
              <p:nvPr/>
            </p:nvSpPr>
            <p:spPr bwMode="auto">
              <a:xfrm>
                <a:off x="2353" y="1414"/>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90" name="Line 1438"/>
              <p:cNvSpPr>
                <a:spLocks noChangeAspect="1" noChangeShapeType="1"/>
              </p:cNvSpPr>
              <p:nvPr/>
            </p:nvSpPr>
            <p:spPr bwMode="auto">
              <a:xfrm flipH="1" flipV="1">
                <a:off x="2325" y="1427"/>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91" name="Line 1439"/>
              <p:cNvSpPr>
                <a:spLocks noChangeAspect="1" noChangeShapeType="1"/>
              </p:cNvSpPr>
              <p:nvPr/>
            </p:nvSpPr>
            <p:spPr bwMode="auto">
              <a:xfrm flipV="1">
                <a:off x="2324" y="1416"/>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92" name="Oval 1440"/>
              <p:cNvSpPr>
                <a:spLocks noChangeAspect="1" noChangeArrowheads="1"/>
              </p:cNvSpPr>
              <p:nvPr/>
            </p:nvSpPr>
            <p:spPr bwMode="auto">
              <a:xfrm>
                <a:off x="2315" y="1363"/>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393" name="Line 1441"/>
              <p:cNvSpPr>
                <a:spLocks noChangeAspect="1" noChangeShapeType="1"/>
              </p:cNvSpPr>
              <p:nvPr/>
            </p:nvSpPr>
            <p:spPr bwMode="auto">
              <a:xfrm flipH="1" flipV="1">
                <a:off x="2331" y="1441"/>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94" name="Line 1442"/>
              <p:cNvSpPr>
                <a:spLocks noChangeAspect="1" noChangeShapeType="1"/>
              </p:cNvSpPr>
              <p:nvPr/>
            </p:nvSpPr>
            <p:spPr bwMode="auto">
              <a:xfrm>
                <a:off x="2352" y="1444"/>
                <a:ext cx="7"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95" name="Line 1443"/>
              <p:cNvSpPr>
                <a:spLocks noChangeAspect="1" noChangeShapeType="1"/>
              </p:cNvSpPr>
              <p:nvPr/>
            </p:nvSpPr>
            <p:spPr bwMode="auto">
              <a:xfrm flipH="1">
                <a:off x="2351" y="1455"/>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96" name="Oval 1444"/>
              <p:cNvSpPr>
                <a:spLocks noChangeAspect="1" noChangeArrowheads="1"/>
              </p:cNvSpPr>
              <p:nvPr/>
            </p:nvSpPr>
            <p:spPr bwMode="auto">
              <a:xfrm flipH="1" flipV="1">
                <a:off x="2315" y="1464"/>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397" name="Line 1445"/>
              <p:cNvSpPr>
                <a:spLocks noChangeAspect="1" noChangeShapeType="1"/>
              </p:cNvSpPr>
              <p:nvPr/>
            </p:nvSpPr>
            <p:spPr bwMode="auto">
              <a:xfrm>
                <a:off x="2297" y="1414"/>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98" name="Line 1446"/>
              <p:cNvSpPr>
                <a:spLocks noChangeAspect="1" noChangeShapeType="1"/>
              </p:cNvSpPr>
              <p:nvPr/>
            </p:nvSpPr>
            <p:spPr bwMode="auto">
              <a:xfrm flipH="1" flipV="1">
                <a:off x="2269" y="1427"/>
                <a:ext cx="7"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399" name="Line 1447"/>
              <p:cNvSpPr>
                <a:spLocks noChangeAspect="1" noChangeShapeType="1"/>
              </p:cNvSpPr>
              <p:nvPr/>
            </p:nvSpPr>
            <p:spPr bwMode="auto">
              <a:xfrm flipV="1">
                <a:off x="2268"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00" name="Oval 1448"/>
              <p:cNvSpPr>
                <a:spLocks noChangeAspect="1" noChangeArrowheads="1"/>
              </p:cNvSpPr>
              <p:nvPr/>
            </p:nvSpPr>
            <p:spPr bwMode="auto">
              <a:xfrm>
                <a:off x="2257" y="1363"/>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401" name="Line 1449"/>
              <p:cNvSpPr>
                <a:spLocks noChangeAspect="1" noChangeShapeType="1"/>
              </p:cNvSpPr>
              <p:nvPr/>
            </p:nvSpPr>
            <p:spPr bwMode="auto">
              <a:xfrm flipH="1" flipV="1">
                <a:off x="2273" y="1441"/>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02" name="Line 1450"/>
              <p:cNvSpPr>
                <a:spLocks noChangeAspect="1" noChangeShapeType="1"/>
              </p:cNvSpPr>
              <p:nvPr/>
            </p:nvSpPr>
            <p:spPr bwMode="auto">
              <a:xfrm>
                <a:off x="2296" y="1444"/>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03" name="Line 1451"/>
              <p:cNvSpPr>
                <a:spLocks noChangeAspect="1" noChangeShapeType="1"/>
              </p:cNvSpPr>
              <p:nvPr/>
            </p:nvSpPr>
            <p:spPr bwMode="auto">
              <a:xfrm flipH="1">
                <a:off x="2294" y="1455"/>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04" name="Oval 1452"/>
              <p:cNvSpPr>
                <a:spLocks noChangeAspect="1" noChangeArrowheads="1"/>
              </p:cNvSpPr>
              <p:nvPr/>
            </p:nvSpPr>
            <p:spPr bwMode="auto">
              <a:xfrm flipH="1" flipV="1">
                <a:off x="2257" y="146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405" name="Line 1453"/>
              <p:cNvSpPr>
                <a:spLocks noChangeAspect="1" noChangeShapeType="1"/>
              </p:cNvSpPr>
              <p:nvPr/>
            </p:nvSpPr>
            <p:spPr bwMode="auto">
              <a:xfrm>
                <a:off x="2410" y="1414"/>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06" name="Line 1454"/>
              <p:cNvSpPr>
                <a:spLocks noChangeAspect="1" noChangeShapeType="1"/>
              </p:cNvSpPr>
              <p:nvPr/>
            </p:nvSpPr>
            <p:spPr bwMode="auto">
              <a:xfrm flipH="1" flipV="1">
                <a:off x="2382" y="1427"/>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07" name="Line 1455"/>
              <p:cNvSpPr>
                <a:spLocks noChangeAspect="1" noChangeShapeType="1"/>
              </p:cNvSpPr>
              <p:nvPr/>
            </p:nvSpPr>
            <p:spPr bwMode="auto">
              <a:xfrm flipV="1">
                <a:off x="2381"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08" name="Oval 1456"/>
              <p:cNvSpPr>
                <a:spLocks noChangeAspect="1" noChangeArrowheads="1"/>
              </p:cNvSpPr>
              <p:nvPr/>
            </p:nvSpPr>
            <p:spPr bwMode="auto">
              <a:xfrm>
                <a:off x="2371" y="1363"/>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409" name="Line 1457"/>
              <p:cNvSpPr>
                <a:spLocks noChangeAspect="1" noChangeShapeType="1"/>
              </p:cNvSpPr>
              <p:nvPr/>
            </p:nvSpPr>
            <p:spPr bwMode="auto">
              <a:xfrm flipH="1" flipV="1">
                <a:off x="2387" y="1441"/>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10" name="Line 1458"/>
              <p:cNvSpPr>
                <a:spLocks noChangeAspect="1" noChangeShapeType="1"/>
              </p:cNvSpPr>
              <p:nvPr/>
            </p:nvSpPr>
            <p:spPr bwMode="auto">
              <a:xfrm>
                <a:off x="2409" y="1444"/>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11" name="Line 1459"/>
              <p:cNvSpPr>
                <a:spLocks noChangeAspect="1" noChangeShapeType="1"/>
              </p:cNvSpPr>
              <p:nvPr/>
            </p:nvSpPr>
            <p:spPr bwMode="auto">
              <a:xfrm flipH="1">
                <a:off x="2408" y="1455"/>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12" name="Oval 1460"/>
              <p:cNvSpPr>
                <a:spLocks noChangeAspect="1" noChangeArrowheads="1"/>
              </p:cNvSpPr>
              <p:nvPr/>
            </p:nvSpPr>
            <p:spPr bwMode="auto">
              <a:xfrm flipH="1" flipV="1">
                <a:off x="2371" y="146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413" name="Line 1461"/>
              <p:cNvSpPr>
                <a:spLocks noChangeAspect="1" noChangeShapeType="1"/>
              </p:cNvSpPr>
              <p:nvPr/>
            </p:nvSpPr>
            <p:spPr bwMode="auto">
              <a:xfrm>
                <a:off x="2467" y="1414"/>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14" name="Line 1462"/>
              <p:cNvSpPr>
                <a:spLocks noChangeAspect="1" noChangeShapeType="1"/>
              </p:cNvSpPr>
              <p:nvPr/>
            </p:nvSpPr>
            <p:spPr bwMode="auto">
              <a:xfrm flipH="1" flipV="1">
                <a:off x="2439" y="1427"/>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15" name="Line 1463"/>
              <p:cNvSpPr>
                <a:spLocks noChangeAspect="1" noChangeShapeType="1"/>
              </p:cNvSpPr>
              <p:nvPr/>
            </p:nvSpPr>
            <p:spPr bwMode="auto">
              <a:xfrm flipV="1">
                <a:off x="2438"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16" name="Oval 1464"/>
              <p:cNvSpPr>
                <a:spLocks noChangeAspect="1" noChangeArrowheads="1"/>
              </p:cNvSpPr>
              <p:nvPr/>
            </p:nvSpPr>
            <p:spPr bwMode="auto">
              <a:xfrm>
                <a:off x="2428" y="1363"/>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417" name="Line 1465"/>
              <p:cNvSpPr>
                <a:spLocks noChangeAspect="1" noChangeShapeType="1"/>
              </p:cNvSpPr>
              <p:nvPr/>
            </p:nvSpPr>
            <p:spPr bwMode="auto">
              <a:xfrm flipH="1" flipV="1">
                <a:off x="2443" y="1441"/>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18" name="Line 1466"/>
              <p:cNvSpPr>
                <a:spLocks noChangeAspect="1" noChangeShapeType="1"/>
              </p:cNvSpPr>
              <p:nvPr/>
            </p:nvSpPr>
            <p:spPr bwMode="auto">
              <a:xfrm>
                <a:off x="2466" y="1444"/>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19" name="Line 1467"/>
              <p:cNvSpPr>
                <a:spLocks noChangeAspect="1" noChangeShapeType="1"/>
              </p:cNvSpPr>
              <p:nvPr/>
            </p:nvSpPr>
            <p:spPr bwMode="auto">
              <a:xfrm flipH="1">
                <a:off x="2464" y="1455"/>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20" name="Oval 1468"/>
              <p:cNvSpPr>
                <a:spLocks noChangeAspect="1" noChangeArrowheads="1"/>
              </p:cNvSpPr>
              <p:nvPr/>
            </p:nvSpPr>
            <p:spPr bwMode="auto">
              <a:xfrm flipH="1" flipV="1">
                <a:off x="2428" y="146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421" name="Line 1469"/>
              <p:cNvSpPr>
                <a:spLocks noChangeAspect="1" noChangeShapeType="1"/>
              </p:cNvSpPr>
              <p:nvPr/>
            </p:nvSpPr>
            <p:spPr bwMode="auto">
              <a:xfrm>
                <a:off x="2524" y="1414"/>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22" name="Line 1470"/>
              <p:cNvSpPr>
                <a:spLocks noChangeAspect="1" noChangeShapeType="1"/>
              </p:cNvSpPr>
              <p:nvPr/>
            </p:nvSpPr>
            <p:spPr bwMode="auto">
              <a:xfrm flipH="1" flipV="1">
                <a:off x="2496" y="1427"/>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23" name="Line 1471"/>
              <p:cNvSpPr>
                <a:spLocks noChangeAspect="1" noChangeShapeType="1"/>
              </p:cNvSpPr>
              <p:nvPr/>
            </p:nvSpPr>
            <p:spPr bwMode="auto">
              <a:xfrm flipV="1">
                <a:off x="2495" y="1416"/>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24" name="Oval 1472"/>
              <p:cNvSpPr>
                <a:spLocks noChangeAspect="1" noChangeArrowheads="1"/>
              </p:cNvSpPr>
              <p:nvPr/>
            </p:nvSpPr>
            <p:spPr bwMode="auto">
              <a:xfrm>
                <a:off x="2486" y="1363"/>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425" name="Line 1473"/>
              <p:cNvSpPr>
                <a:spLocks noChangeAspect="1" noChangeShapeType="1"/>
              </p:cNvSpPr>
              <p:nvPr/>
            </p:nvSpPr>
            <p:spPr bwMode="auto">
              <a:xfrm flipH="1" flipV="1">
                <a:off x="2501" y="1441"/>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26" name="Line 1474"/>
              <p:cNvSpPr>
                <a:spLocks noChangeAspect="1" noChangeShapeType="1"/>
              </p:cNvSpPr>
              <p:nvPr/>
            </p:nvSpPr>
            <p:spPr bwMode="auto">
              <a:xfrm>
                <a:off x="2523" y="1444"/>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27" name="Line 1475"/>
              <p:cNvSpPr>
                <a:spLocks noChangeAspect="1" noChangeShapeType="1"/>
              </p:cNvSpPr>
              <p:nvPr/>
            </p:nvSpPr>
            <p:spPr bwMode="auto">
              <a:xfrm flipH="1">
                <a:off x="2522" y="1455"/>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428" name="Oval 1476"/>
              <p:cNvSpPr>
                <a:spLocks noChangeAspect="1" noChangeArrowheads="1"/>
              </p:cNvSpPr>
              <p:nvPr/>
            </p:nvSpPr>
            <p:spPr bwMode="auto">
              <a:xfrm flipH="1" flipV="1">
                <a:off x="2486" y="1464"/>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grpSp>
      </p:grpSp>
      <p:grpSp>
        <p:nvGrpSpPr>
          <p:cNvPr id="5956" name="Group 1477"/>
          <p:cNvGrpSpPr>
            <a:grpSpLocks/>
          </p:cNvGrpSpPr>
          <p:nvPr/>
        </p:nvGrpSpPr>
        <p:grpSpPr bwMode="auto">
          <a:xfrm>
            <a:off x="4716463" y="2163763"/>
            <a:ext cx="4149725" cy="247650"/>
            <a:chOff x="2996" y="1363"/>
            <a:chExt cx="2614" cy="156"/>
          </a:xfrm>
        </p:grpSpPr>
        <p:grpSp>
          <p:nvGrpSpPr>
            <p:cNvPr id="5957" name="Group 1478"/>
            <p:cNvGrpSpPr>
              <a:grpSpLocks/>
            </p:cNvGrpSpPr>
            <p:nvPr/>
          </p:nvGrpSpPr>
          <p:grpSpPr bwMode="auto">
            <a:xfrm>
              <a:off x="3907" y="1363"/>
              <a:ext cx="1703" cy="156"/>
              <a:chOff x="151" y="1324"/>
              <a:chExt cx="1703" cy="156"/>
            </a:xfrm>
          </p:grpSpPr>
          <p:sp>
            <p:nvSpPr>
              <p:cNvPr id="162059" name="Line 1479"/>
              <p:cNvSpPr>
                <a:spLocks noChangeAspect="1" noChangeShapeType="1"/>
              </p:cNvSpPr>
              <p:nvPr/>
            </p:nvSpPr>
            <p:spPr bwMode="auto">
              <a:xfrm>
                <a:off x="87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60" name="Line 1480"/>
              <p:cNvSpPr>
                <a:spLocks noChangeAspect="1" noChangeShapeType="1"/>
              </p:cNvSpPr>
              <p:nvPr/>
            </p:nvSpPr>
            <p:spPr bwMode="auto">
              <a:xfrm flipH="1" flipV="1">
                <a:off x="843"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61" name="Line 1481"/>
              <p:cNvSpPr>
                <a:spLocks noChangeAspect="1" noChangeShapeType="1"/>
              </p:cNvSpPr>
              <p:nvPr/>
            </p:nvSpPr>
            <p:spPr bwMode="auto">
              <a:xfrm flipV="1">
                <a:off x="842"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62" name="Oval 1482"/>
              <p:cNvSpPr>
                <a:spLocks noChangeAspect="1" noChangeArrowheads="1"/>
              </p:cNvSpPr>
              <p:nvPr/>
            </p:nvSpPr>
            <p:spPr bwMode="auto">
              <a:xfrm>
                <a:off x="832"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063" name="Line 1483"/>
              <p:cNvSpPr>
                <a:spLocks noChangeAspect="1" noChangeShapeType="1"/>
              </p:cNvSpPr>
              <p:nvPr/>
            </p:nvSpPr>
            <p:spPr bwMode="auto">
              <a:xfrm flipH="1" flipV="1">
                <a:off x="848"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64" name="Line 1484"/>
              <p:cNvSpPr>
                <a:spLocks noChangeAspect="1" noChangeShapeType="1"/>
              </p:cNvSpPr>
              <p:nvPr/>
            </p:nvSpPr>
            <p:spPr bwMode="auto">
              <a:xfrm>
                <a:off x="870"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65" name="Line 1485"/>
              <p:cNvSpPr>
                <a:spLocks noChangeAspect="1" noChangeShapeType="1"/>
              </p:cNvSpPr>
              <p:nvPr/>
            </p:nvSpPr>
            <p:spPr bwMode="auto">
              <a:xfrm flipH="1">
                <a:off x="868"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66" name="Oval 1486"/>
              <p:cNvSpPr>
                <a:spLocks noChangeAspect="1" noChangeArrowheads="1"/>
              </p:cNvSpPr>
              <p:nvPr/>
            </p:nvSpPr>
            <p:spPr bwMode="auto">
              <a:xfrm flipH="1" flipV="1">
                <a:off x="832"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067" name="Line 1487"/>
              <p:cNvSpPr>
                <a:spLocks noChangeAspect="1" noChangeShapeType="1"/>
              </p:cNvSpPr>
              <p:nvPr/>
            </p:nvSpPr>
            <p:spPr bwMode="auto">
              <a:xfrm>
                <a:off x="92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68" name="Line 1488"/>
              <p:cNvSpPr>
                <a:spLocks noChangeAspect="1" noChangeShapeType="1"/>
              </p:cNvSpPr>
              <p:nvPr/>
            </p:nvSpPr>
            <p:spPr bwMode="auto">
              <a:xfrm flipH="1" flipV="1">
                <a:off x="90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69" name="Line 1489"/>
              <p:cNvSpPr>
                <a:spLocks noChangeAspect="1" noChangeShapeType="1"/>
              </p:cNvSpPr>
              <p:nvPr/>
            </p:nvSpPr>
            <p:spPr bwMode="auto">
              <a:xfrm flipV="1">
                <a:off x="89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70" name="Oval 1490"/>
              <p:cNvSpPr>
                <a:spLocks noChangeAspect="1" noChangeArrowheads="1"/>
              </p:cNvSpPr>
              <p:nvPr/>
            </p:nvSpPr>
            <p:spPr bwMode="auto">
              <a:xfrm>
                <a:off x="888" y="1324"/>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071" name="Line 1491"/>
              <p:cNvSpPr>
                <a:spLocks noChangeAspect="1" noChangeShapeType="1"/>
              </p:cNvSpPr>
              <p:nvPr/>
            </p:nvSpPr>
            <p:spPr bwMode="auto">
              <a:xfrm flipH="1" flipV="1">
                <a:off x="904"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72" name="Line 1492"/>
              <p:cNvSpPr>
                <a:spLocks noChangeAspect="1" noChangeShapeType="1"/>
              </p:cNvSpPr>
              <p:nvPr/>
            </p:nvSpPr>
            <p:spPr bwMode="auto">
              <a:xfrm>
                <a:off x="927"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73" name="Line 1493"/>
              <p:cNvSpPr>
                <a:spLocks noChangeAspect="1" noChangeShapeType="1"/>
              </p:cNvSpPr>
              <p:nvPr/>
            </p:nvSpPr>
            <p:spPr bwMode="auto">
              <a:xfrm flipH="1">
                <a:off x="92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74" name="Oval 1494"/>
              <p:cNvSpPr>
                <a:spLocks noChangeAspect="1" noChangeArrowheads="1"/>
              </p:cNvSpPr>
              <p:nvPr/>
            </p:nvSpPr>
            <p:spPr bwMode="auto">
              <a:xfrm flipH="1" flipV="1">
                <a:off x="888" y="1425"/>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075" name="Line 1495"/>
              <p:cNvSpPr>
                <a:spLocks noChangeAspect="1" noChangeShapeType="1"/>
              </p:cNvSpPr>
              <p:nvPr/>
            </p:nvSpPr>
            <p:spPr bwMode="auto">
              <a:xfrm>
                <a:off x="104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76" name="Line 1496"/>
              <p:cNvSpPr>
                <a:spLocks noChangeAspect="1" noChangeShapeType="1"/>
              </p:cNvSpPr>
              <p:nvPr/>
            </p:nvSpPr>
            <p:spPr bwMode="auto">
              <a:xfrm flipH="1" flipV="1">
                <a:off x="1013" y="1388"/>
                <a:ext cx="7"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77" name="Line 1497"/>
              <p:cNvSpPr>
                <a:spLocks noChangeAspect="1" noChangeShapeType="1"/>
              </p:cNvSpPr>
              <p:nvPr/>
            </p:nvSpPr>
            <p:spPr bwMode="auto">
              <a:xfrm flipV="1">
                <a:off x="1012"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78" name="Oval 1498"/>
              <p:cNvSpPr>
                <a:spLocks noChangeAspect="1" noChangeArrowheads="1"/>
              </p:cNvSpPr>
              <p:nvPr/>
            </p:nvSpPr>
            <p:spPr bwMode="auto">
              <a:xfrm>
                <a:off x="1002" y="1324"/>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079" name="Line 1499"/>
              <p:cNvSpPr>
                <a:spLocks noChangeAspect="1" noChangeShapeType="1"/>
              </p:cNvSpPr>
              <p:nvPr/>
            </p:nvSpPr>
            <p:spPr bwMode="auto">
              <a:xfrm flipH="1" flipV="1">
                <a:off x="1018"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80" name="Line 1500"/>
              <p:cNvSpPr>
                <a:spLocks noChangeAspect="1" noChangeShapeType="1"/>
              </p:cNvSpPr>
              <p:nvPr/>
            </p:nvSpPr>
            <p:spPr bwMode="auto">
              <a:xfrm>
                <a:off x="1040"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81" name="Line 1501"/>
              <p:cNvSpPr>
                <a:spLocks noChangeAspect="1" noChangeShapeType="1"/>
              </p:cNvSpPr>
              <p:nvPr/>
            </p:nvSpPr>
            <p:spPr bwMode="auto">
              <a:xfrm flipH="1">
                <a:off x="1038" y="1416"/>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82" name="Oval 1502"/>
              <p:cNvSpPr>
                <a:spLocks noChangeAspect="1" noChangeArrowheads="1"/>
              </p:cNvSpPr>
              <p:nvPr/>
            </p:nvSpPr>
            <p:spPr bwMode="auto">
              <a:xfrm flipH="1" flipV="1">
                <a:off x="1002" y="1425"/>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083" name="Line 1503"/>
              <p:cNvSpPr>
                <a:spLocks noChangeAspect="1" noChangeShapeType="1"/>
              </p:cNvSpPr>
              <p:nvPr/>
            </p:nvSpPr>
            <p:spPr bwMode="auto">
              <a:xfrm>
                <a:off x="1155"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84" name="Line 1504"/>
              <p:cNvSpPr>
                <a:spLocks noChangeAspect="1" noChangeShapeType="1"/>
              </p:cNvSpPr>
              <p:nvPr/>
            </p:nvSpPr>
            <p:spPr bwMode="auto">
              <a:xfrm flipH="1" flipV="1">
                <a:off x="1127"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85" name="Line 1505"/>
              <p:cNvSpPr>
                <a:spLocks noChangeAspect="1" noChangeShapeType="1"/>
              </p:cNvSpPr>
              <p:nvPr/>
            </p:nvSpPr>
            <p:spPr bwMode="auto">
              <a:xfrm flipV="1">
                <a:off x="1126"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86" name="Oval 1506"/>
              <p:cNvSpPr>
                <a:spLocks noChangeAspect="1" noChangeArrowheads="1"/>
              </p:cNvSpPr>
              <p:nvPr/>
            </p:nvSpPr>
            <p:spPr bwMode="auto">
              <a:xfrm>
                <a:off x="1116"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087" name="Line 1507"/>
              <p:cNvSpPr>
                <a:spLocks noChangeAspect="1" noChangeShapeType="1"/>
              </p:cNvSpPr>
              <p:nvPr/>
            </p:nvSpPr>
            <p:spPr bwMode="auto">
              <a:xfrm flipH="1" flipV="1">
                <a:off x="1132"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88" name="Line 1508"/>
              <p:cNvSpPr>
                <a:spLocks noChangeAspect="1" noChangeShapeType="1"/>
              </p:cNvSpPr>
              <p:nvPr/>
            </p:nvSpPr>
            <p:spPr bwMode="auto">
              <a:xfrm>
                <a:off x="1154"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89" name="Line 1509"/>
              <p:cNvSpPr>
                <a:spLocks noChangeAspect="1" noChangeShapeType="1"/>
              </p:cNvSpPr>
              <p:nvPr/>
            </p:nvSpPr>
            <p:spPr bwMode="auto">
              <a:xfrm flipH="1">
                <a:off x="1153" y="1416"/>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90" name="Oval 1510"/>
              <p:cNvSpPr>
                <a:spLocks noChangeAspect="1" noChangeArrowheads="1"/>
              </p:cNvSpPr>
              <p:nvPr/>
            </p:nvSpPr>
            <p:spPr bwMode="auto">
              <a:xfrm flipH="1" flipV="1">
                <a:off x="1116"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091" name="Line 1511"/>
              <p:cNvSpPr>
                <a:spLocks noChangeAspect="1" noChangeShapeType="1"/>
              </p:cNvSpPr>
              <p:nvPr/>
            </p:nvSpPr>
            <p:spPr bwMode="auto">
              <a:xfrm>
                <a:off x="984"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92" name="Line 1512"/>
              <p:cNvSpPr>
                <a:spLocks noChangeAspect="1" noChangeShapeType="1"/>
              </p:cNvSpPr>
              <p:nvPr/>
            </p:nvSpPr>
            <p:spPr bwMode="auto">
              <a:xfrm flipH="1" flipV="1">
                <a:off x="957"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93" name="Line 1513"/>
              <p:cNvSpPr>
                <a:spLocks noChangeAspect="1" noChangeShapeType="1"/>
              </p:cNvSpPr>
              <p:nvPr/>
            </p:nvSpPr>
            <p:spPr bwMode="auto">
              <a:xfrm flipV="1">
                <a:off x="956"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94" name="Oval 1514"/>
              <p:cNvSpPr>
                <a:spLocks noChangeAspect="1" noChangeArrowheads="1"/>
              </p:cNvSpPr>
              <p:nvPr/>
            </p:nvSpPr>
            <p:spPr bwMode="auto">
              <a:xfrm>
                <a:off x="945"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095" name="Line 1515"/>
              <p:cNvSpPr>
                <a:spLocks noChangeAspect="1" noChangeShapeType="1"/>
              </p:cNvSpPr>
              <p:nvPr/>
            </p:nvSpPr>
            <p:spPr bwMode="auto">
              <a:xfrm flipH="1" flipV="1">
                <a:off x="961"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96" name="Line 1516"/>
              <p:cNvSpPr>
                <a:spLocks noChangeAspect="1" noChangeShapeType="1"/>
              </p:cNvSpPr>
              <p:nvPr/>
            </p:nvSpPr>
            <p:spPr bwMode="auto">
              <a:xfrm>
                <a:off x="984"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97" name="Line 1517"/>
              <p:cNvSpPr>
                <a:spLocks noChangeAspect="1" noChangeShapeType="1"/>
              </p:cNvSpPr>
              <p:nvPr/>
            </p:nvSpPr>
            <p:spPr bwMode="auto">
              <a:xfrm flipH="1">
                <a:off x="982"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98" name="Oval 1518"/>
              <p:cNvSpPr>
                <a:spLocks noChangeAspect="1" noChangeArrowheads="1"/>
              </p:cNvSpPr>
              <p:nvPr/>
            </p:nvSpPr>
            <p:spPr bwMode="auto">
              <a:xfrm flipH="1" flipV="1">
                <a:off x="945"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099" name="Line 1519"/>
              <p:cNvSpPr>
                <a:spLocks noChangeAspect="1" noChangeShapeType="1"/>
              </p:cNvSpPr>
              <p:nvPr/>
            </p:nvSpPr>
            <p:spPr bwMode="auto">
              <a:xfrm>
                <a:off x="109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00" name="Line 1520"/>
              <p:cNvSpPr>
                <a:spLocks noChangeAspect="1" noChangeShapeType="1"/>
              </p:cNvSpPr>
              <p:nvPr/>
            </p:nvSpPr>
            <p:spPr bwMode="auto">
              <a:xfrm flipH="1" flipV="1">
                <a:off x="107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01" name="Line 1521"/>
              <p:cNvSpPr>
                <a:spLocks noChangeAspect="1" noChangeShapeType="1"/>
              </p:cNvSpPr>
              <p:nvPr/>
            </p:nvSpPr>
            <p:spPr bwMode="auto">
              <a:xfrm flipV="1">
                <a:off x="1070" y="1377"/>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02" name="Oval 1522"/>
              <p:cNvSpPr>
                <a:spLocks noChangeAspect="1" noChangeArrowheads="1"/>
              </p:cNvSpPr>
              <p:nvPr/>
            </p:nvSpPr>
            <p:spPr bwMode="auto">
              <a:xfrm>
                <a:off x="105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103" name="Line 1523"/>
              <p:cNvSpPr>
                <a:spLocks noChangeAspect="1" noChangeShapeType="1"/>
              </p:cNvSpPr>
              <p:nvPr/>
            </p:nvSpPr>
            <p:spPr bwMode="auto">
              <a:xfrm flipH="1" flipV="1">
                <a:off x="1075"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04" name="Line 1524"/>
              <p:cNvSpPr>
                <a:spLocks noChangeAspect="1" noChangeShapeType="1"/>
              </p:cNvSpPr>
              <p:nvPr/>
            </p:nvSpPr>
            <p:spPr bwMode="auto">
              <a:xfrm>
                <a:off x="1098"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05" name="Line 1525"/>
              <p:cNvSpPr>
                <a:spLocks noChangeAspect="1" noChangeShapeType="1"/>
              </p:cNvSpPr>
              <p:nvPr/>
            </p:nvSpPr>
            <p:spPr bwMode="auto">
              <a:xfrm flipH="1">
                <a:off x="1096"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06" name="Oval 1526"/>
              <p:cNvSpPr>
                <a:spLocks noChangeAspect="1" noChangeArrowheads="1"/>
              </p:cNvSpPr>
              <p:nvPr/>
            </p:nvSpPr>
            <p:spPr bwMode="auto">
              <a:xfrm flipH="1" flipV="1">
                <a:off x="105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107" name="Line 1527"/>
              <p:cNvSpPr>
                <a:spLocks noChangeAspect="1" noChangeShapeType="1"/>
              </p:cNvSpPr>
              <p:nvPr/>
            </p:nvSpPr>
            <p:spPr bwMode="auto">
              <a:xfrm>
                <a:off x="121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08" name="Line 1528"/>
              <p:cNvSpPr>
                <a:spLocks noChangeAspect="1" noChangeShapeType="1"/>
              </p:cNvSpPr>
              <p:nvPr/>
            </p:nvSpPr>
            <p:spPr bwMode="auto">
              <a:xfrm flipH="1" flipV="1">
                <a:off x="1183"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09" name="Line 1529"/>
              <p:cNvSpPr>
                <a:spLocks noChangeAspect="1" noChangeShapeType="1"/>
              </p:cNvSpPr>
              <p:nvPr/>
            </p:nvSpPr>
            <p:spPr bwMode="auto">
              <a:xfrm flipV="1">
                <a:off x="1182" y="1377"/>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10" name="Oval 1530"/>
              <p:cNvSpPr>
                <a:spLocks noChangeAspect="1" noChangeArrowheads="1"/>
              </p:cNvSpPr>
              <p:nvPr/>
            </p:nvSpPr>
            <p:spPr bwMode="auto">
              <a:xfrm>
                <a:off x="1173" y="1324"/>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111" name="Line 1531"/>
              <p:cNvSpPr>
                <a:spLocks noChangeAspect="1" noChangeShapeType="1"/>
              </p:cNvSpPr>
              <p:nvPr/>
            </p:nvSpPr>
            <p:spPr bwMode="auto">
              <a:xfrm flipH="1" flipV="1">
                <a:off x="1188"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12" name="Line 1532"/>
              <p:cNvSpPr>
                <a:spLocks noChangeAspect="1" noChangeShapeType="1"/>
              </p:cNvSpPr>
              <p:nvPr/>
            </p:nvSpPr>
            <p:spPr bwMode="auto">
              <a:xfrm>
                <a:off x="1210" y="1405"/>
                <a:ext cx="7"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13" name="Line 1533"/>
              <p:cNvSpPr>
                <a:spLocks noChangeAspect="1" noChangeShapeType="1"/>
              </p:cNvSpPr>
              <p:nvPr/>
            </p:nvSpPr>
            <p:spPr bwMode="auto">
              <a:xfrm flipH="1">
                <a:off x="1209"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14" name="Oval 1534"/>
              <p:cNvSpPr>
                <a:spLocks noChangeAspect="1" noChangeArrowheads="1"/>
              </p:cNvSpPr>
              <p:nvPr/>
            </p:nvSpPr>
            <p:spPr bwMode="auto">
              <a:xfrm flipH="1" flipV="1">
                <a:off x="1173" y="1425"/>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115" name="Line 1535"/>
              <p:cNvSpPr>
                <a:spLocks noChangeAspect="1" noChangeShapeType="1"/>
              </p:cNvSpPr>
              <p:nvPr/>
            </p:nvSpPr>
            <p:spPr bwMode="auto">
              <a:xfrm>
                <a:off x="1326"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16" name="Line 1536"/>
              <p:cNvSpPr>
                <a:spLocks noChangeAspect="1" noChangeShapeType="1"/>
              </p:cNvSpPr>
              <p:nvPr/>
            </p:nvSpPr>
            <p:spPr bwMode="auto">
              <a:xfrm flipH="1" flipV="1">
                <a:off x="1298"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17" name="Line 1537"/>
              <p:cNvSpPr>
                <a:spLocks noChangeAspect="1" noChangeShapeType="1"/>
              </p:cNvSpPr>
              <p:nvPr/>
            </p:nvSpPr>
            <p:spPr bwMode="auto">
              <a:xfrm flipV="1">
                <a:off x="1297"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18" name="Oval 1538"/>
              <p:cNvSpPr>
                <a:spLocks noChangeAspect="1" noChangeArrowheads="1"/>
              </p:cNvSpPr>
              <p:nvPr/>
            </p:nvSpPr>
            <p:spPr bwMode="auto">
              <a:xfrm>
                <a:off x="1286" y="1324"/>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119" name="Line 1539"/>
              <p:cNvSpPr>
                <a:spLocks noChangeAspect="1" noChangeShapeType="1"/>
              </p:cNvSpPr>
              <p:nvPr/>
            </p:nvSpPr>
            <p:spPr bwMode="auto">
              <a:xfrm flipH="1" flipV="1">
                <a:off x="1302"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20" name="Line 1540"/>
              <p:cNvSpPr>
                <a:spLocks noChangeAspect="1" noChangeShapeType="1"/>
              </p:cNvSpPr>
              <p:nvPr/>
            </p:nvSpPr>
            <p:spPr bwMode="auto">
              <a:xfrm>
                <a:off x="1325"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21" name="Line 1541"/>
              <p:cNvSpPr>
                <a:spLocks noChangeAspect="1" noChangeShapeType="1"/>
              </p:cNvSpPr>
              <p:nvPr/>
            </p:nvSpPr>
            <p:spPr bwMode="auto">
              <a:xfrm flipH="1">
                <a:off x="1323"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22" name="Oval 1542"/>
              <p:cNvSpPr>
                <a:spLocks noChangeAspect="1" noChangeArrowheads="1"/>
              </p:cNvSpPr>
              <p:nvPr/>
            </p:nvSpPr>
            <p:spPr bwMode="auto">
              <a:xfrm flipH="1" flipV="1">
                <a:off x="1286" y="1425"/>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123" name="Line 1543"/>
              <p:cNvSpPr>
                <a:spLocks noChangeAspect="1" noChangeShapeType="1"/>
              </p:cNvSpPr>
              <p:nvPr/>
            </p:nvSpPr>
            <p:spPr bwMode="auto">
              <a:xfrm>
                <a:off x="126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24" name="Line 1544"/>
              <p:cNvSpPr>
                <a:spLocks noChangeAspect="1" noChangeShapeType="1"/>
              </p:cNvSpPr>
              <p:nvPr/>
            </p:nvSpPr>
            <p:spPr bwMode="auto">
              <a:xfrm flipH="1" flipV="1">
                <a:off x="124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25" name="Line 1545"/>
              <p:cNvSpPr>
                <a:spLocks noChangeAspect="1" noChangeShapeType="1"/>
              </p:cNvSpPr>
              <p:nvPr/>
            </p:nvSpPr>
            <p:spPr bwMode="auto">
              <a:xfrm flipV="1">
                <a:off x="123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26" name="Oval 1546"/>
              <p:cNvSpPr>
                <a:spLocks noChangeAspect="1" noChangeArrowheads="1"/>
              </p:cNvSpPr>
              <p:nvPr/>
            </p:nvSpPr>
            <p:spPr bwMode="auto">
              <a:xfrm>
                <a:off x="122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127" name="Line 1547"/>
              <p:cNvSpPr>
                <a:spLocks noChangeAspect="1" noChangeShapeType="1"/>
              </p:cNvSpPr>
              <p:nvPr/>
            </p:nvSpPr>
            <p:spPr bwMode="auto">
              <a:xfrm flipH="1" flipV="1">
                <a:off x="1245"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28" name="Line 1548"/>
              <p:cNvSpPr>
                <a:spLocks noChangeAspect="1" noChangeShapeType="1"/>
              </p:cNvSpPr>
              <p:nvPr/>
            </p:nvSpPr>
            <p:spPr bwMode="auto">
              <a:xfrm>
                <a:off x="1267"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29" name="Line 1549"/>
              <p:cNvSpPr>
                <a:spLocks noChangeAspect="1" noChangeShapeType="1"/>
              </p:cNvSpPr>
              <p:nvPr/>
            </p:nvSpPr>
            <p:spPr bwMode="auto">
              <a:xfrm flipH="1">
                <a:off x="126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30" name="Oval 1550"/>
              <p:cNvSpPr>
                <a:spLocks noChangeAspect="1" noChangeArrowheads="1"/>
              </p:cNvSpPr>
              <p:nvPr/>
            </p:nvSpPr>
            <p:spPr bwMode="auto">
              <a:xfrm flipH="1" flipV="1">
                <a:off x="122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131" name="Line 1551"/>
              <p:cNvSpPr>
                <a:spLocks noChangeAspect="1" noChangeShapeType="1"/>
              </p:cNvSpPr>
              <p:nvPr/>
            </p:nvSpPr>
            <p:spPr bwMode="auto">
              <a:xfrm>
                <a:off x="1382"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32" name="Line 1552"/>
              <p:cNvSpPr>
                <a:spLocks noChangeAspect="1" noChangeShapeType="1"/>
              </p:cNvSpPr>
              <p:nvPr/>
            </p:nvSpPr>
            <p:spPr bwMode="auto">
              <a:xfrm flipH="1" flipV="1">
                <a:off x="1354"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33" name="Line 1553"/>
              <p:cNvSpPr>
                <a:spLocks noChangeAspect="1" noChangeShapeType="1"/>
              </p:cNvSpPr>
              <p:nvPr/>
            </p:nvSpPr>
            <p:spPr bwMode="auto">
              <a:xfrm flipV="1">
                <a:off x="1353" y="1377"/>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34" name="Oval 1554"/>
              <p:cNvSpPr>
                <a:spLocks noChangeAspect="1" noChangeArrowheads="1"/>
              </p:cNvSpPr>
              <p:nvPr/>
            </p:nvSpPr>
            <p:spPr bwMode="auto">
              <a:xfrm>
                <a:off x="1343"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135" name="Line 1555"/>
              <p:cNvSpPr>
                <a:spLocks noChangeAspect="1" noChangeShapeType="1"/>
              </p:cNvSpPr>
              <p:nvPr/>
            </p:nvSpPr>
            <p:spPr bwMode="auto">
              <a:xfrm flipH="1" flipV="1">
                <a:off x="1359"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36" name="Line 1556"/>
              <p:cNvSpPr>
                <a:spLocks noChangeAspect="1" noChangeShapeType="1"/>
              </p:cNvSpPr>
              <p:nvPr/>
            </p:nvSpPr>
            <p:spPr bwMode="auto">
              <a:xfrm>
                <a:off x="1381"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37" name="Line 1557"/>
              <p:cNvSpPr>
                <a:spLocks noChangeAspect="1" noChangeShapeType="1"/>
              </p:cNvSpPr>
              <p:nvPr/>
            </p:nvSpPr>
            <p:spPr bwMode="auto">
              <a:xfrm flipH="1">
                <a:off x="1380"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38" name="Oval 1558"/>
              <p:cNvSpPr>
                <a:spLocks noChangeAspect="1" noChangeArrowheads="1"/>
              </p:cNvSpPr>
              <p:nvPr/>
            </p:nvSpPr>
            <p:spPr bwMode="auto">
              <a:xfrm flipH="1" flipV="1">
                <a:off x="1343"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139" name="Line 1559"/>
              <p:cNvSpPr>
                <a:spLocks noChangeAspect="1" noChangeShapeType="1"/>
              </p:cNvSpPr>
              <p:nvPr/>
            </p:nvSpPr>
            <p:spPr bwMode="auto">
              <a:xfrm>
                <a:off x="1439"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40" name="Line 1560"/>
              <p:cNvSpPr>
                <a:spLocks noChangeAspect="1" noChangeShapeType="1"/>
              </p:cNvSpPr>
              <p:nvPr/>
            </p:nvSpPr>
            <p:spPr bwMode="auto">
              <a:xfrm flipH="1" flipV="1">
                <a:off x="1411"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41" name="Line 1561"/>
              <p:cNvSpPr>
                <a:spLocks noChangeAspect="1" noChangeShapeType="1"/>
              </p:cNvSpPr>
              <p:nvPr/>
            </p:nvSpPr>
            <p:spPr bwMode="auto">
              <a:xfrm flipV="1">
                <a:off x="1410"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42" name="Oval 1562"/>
              <p:cNvSpPr>
                <a:spLocks noChangeAspect="1" noChangeArrowheads="1"/>
              </p:cNvSpPr>
              <p:nvPr/>
            </p:nvSpPr>
            <p:spPr bwMode="auto">
              <a:xfrm>
                <a:off x="139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143" name="Line 1563"/>
              <p:cNvSpPr>
                <a:spLocks noChangeAspect="1" noChangeShapeType="1"/>
              </p:cNvSpPr>
              <p:nvPr/>
            </p:nvSpPr>
            <p:spPr bwMode="auto">
              <a:xfrm flipH="1" flipV="1">
                <a:off x="1416"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44" name="Line 1564"/>
              <p:cNvSpPr>
                <a:spLocks noChangeAspect="1" noChangeShapeType="1"/>
              </p:cNvSpPr>
              <p:nvPr/>
            </p:nvSpPr>
            <p:spPr bwMode="auto">
              <a:xfrm>
                <a:off x="1438"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45" name="Line 1565"/>
              <p:cNvSpPr>
                <a:spLocks noChangeAspect="1" noChangeShapeType="1"/>
              </p:cNvSpPr>
              <p:nvPr/>
            </p:nvSpPr>
            <p:spPr bwMode="auto">
              <a:xfrm flipH="1">
                <a:off x="1436"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46" name="Oval 1566"/>
              <p:cNvSpPr>
                <a:spLocks noChangeAspect="1" noChangeArrowheads="1"/>
              </p:cNvSpPr>
              <p:nvPr/>
            </p:nvSpPr>
            <p:spPr bwMode="auto">
              <a:xfrm flipH="1" flipV="1">
                <a:off x="139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147" name="Line 1567"/>
              <p:cNvSpPr>
                <a:spLocks noChangeAspect="1" noChangeShapeType="1"/>
              </p:cNvSpPr>
              <p:nvPr/>
            </p:nvSpPr>
            <p:spPr bwMode="auto">
              <a:xfrm>
                <a:off x="1496"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48" name="Line 1568"/>
              <p:cNvSpPr>
                <a:spLocks noChangeAspect="1" noChangeShapeType="1"/>
              </p:cNvSpPr>
              <p:nvPr/>
            </p:nvSpPr>
            <p:spPr bwMode="auto">
              <a:xfrm flipH="1" flipV="1">
                <a:off x="1468"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49" name="Line 1569"/>
              <p:cNvSpPr>
                <a:spLocks noChangeAspect="1" noChangeShapeType="1"/>
              </p:cNvSpPr>
              <p:nvPr/>
            </p:nvSpPr>
            <p:spPr bwMode="auto">
              <a:xfrm flipV="1">
                <a:off x="1468" y="1377"/>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50" name="Oval 1570"/>
              <p:cNvSpPr>
                <a:spLocks noChangeAspect="1" noChangeArrowheads="1"/>
              </p:cNvSpPr>
              <p:nvPr/>
            </p:nvSpPr>
            <p:spPr bwMode="auto">
              <a:xfrm>
                <a:off x="1457"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151" name="Line 1571"/>
              <p:cNvSpPr>
                <a:spLocks noChangeAspect="1" noChangeShapeType="1"/>
              </p:cNvSpPr>
              <p:nvPr/>
            </p:nvSpPr>
            <p:spPr bwMode="auto">
              <a:xfrm flipH="1" flipV="1">
                <a:off x="1473"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52" name="Line 1572"/>
              <p:cNvSpPr>
                <a:spLocks noChangeAspect="1" noChangeShapeType="1"/>
              </p:cNvSpPr>
              <p:nvPr/>
            </p:nvSpPr>
            <p:spPr bwMode="auto">
              <a:xfrm>
                <a:off x="1496"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53" name="Line 1573"/>
              <p:cNvSpPr>
                <a:spLocks noChangeAspect="1" noChangeShapeType="1"/>
              </p:cNvSpPr>
              <p:nvPr/>
            </p:nvSpPr>
            <p:spPr bwMode="auto">
              <a:xfrm flipH="1">
                <a:off x="1494"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54" name="Oval 1574"/>
              <p:cNvSpPr>
                <a:spLocks noChangeAspect="1" noChangeArrowheads="1"/>
              </p:cNvSpPr>
              <p:nvPr/>
            </p:nvSpPr>
            <p:spPr bwMode="auto">
              <a:xfrm flipH="1" flipV="1">
                <a:off x="1457"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155" name="Line 1575"/>
              <p:cNvSpPr>
                <a:spLocks noChangeAspect="1" noChangeShapeType="1"/>
              </p:cNvSpPr>
              <p:nvPr/>
            </p:nvSpPr>
            <p:spPr bwMode="auto">
              <a:xfrm>
                <a:off x="155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56" name="Line 1576"/>
              <p:cNvSpPr>
                <a:spLocks noChangeAspect="1" noChangeShapeType="1"/>
              </p:cNvSpPr>
              <p:nvPr/>
            </p:nvSpPr>
            <p:spPr bwMode="auto">
              <a:xfrm flipH="1" flipV="1">
                <a:off x="1524"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57" name="Line 1577"/>
              <p:cNvSpPr>
                <a:spLocks noChangeAspect="1" noChangeShapeType="1"/>
              </p:cNvSpPr>
              <p:nvPr/>
            </p:nvSpPr>
            <p:spPr bwMode="auto">
              <a:xfrm flipV="1">
                <a:off x="1524" y="1377"/>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58" name="Oval 1578"/>
              <p:cNvSpPr>
                <a:spLocks noChangeAspect="1" noChangeArrowheads="1"/>
              </p:cNvSpPr>
              <p:nvPr/>
            </p:nvSpPr>
            <p:spPr bwMode="auto">
              <a:xfrm>
                <a:off x="1513"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159" name="Line 1579"/>
              <p:cNvSpPr>
                <a:spLocks noChangeAspect="1" noChangeShapeType="1"/>
              </p:cNvSpPr>
              <p:nvPr/>
            </p:nvSpPr>
            <p:spPr bwMode="auto">
              <a:xfrm flipH="1" flipV="1">
                <a:off x="1529"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60" name="Line 1580"/>
              <p:cNvSpPr>
                <a:spLocks noChangeAspect="1" noChangeShapeType="1"/>
              </p:cNvSpPr>
              <p:nvPr/>
            </p:nvSpPr>
            <p:spPr bwMode="auto">
              <a:xfrm>
                <a:off x="1551"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61" name="Line 1581"/>
              <p:cNvSpPr>
                <a:spLocks noChangeAspect="1" noChangeShapeType="1"/>
              </p:cNvSpPr>
              <p:nvPr/>
            </p:nvSpPr>
            <p:spPr bwMode="auto">
              <a:xfrm flipH="1">
                <a:off x="1550"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62" name="Oval 1582"/>
              <p:cNvSpPr>
                <a:spLocks noChangeAspect="1" noChangeArrowheads="1"/>
              </p:cNvSpPr>
              <p:nvPr/>
            </p:nvSpPr>
            <p:spPr bwMode="auto">
              <a:xfrm flipH="1" flipV="1">
                <a:off x="1513"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163" name="Line 1583"/>
              <p:cNvSpPr>
                <a:spLocks noChangeAspect="1" noChangeShapeType="1"/>
              </p:cNvSpPr>
              <p:nvPr/>
            </p:nvSpPr>
            <p:spPr bwMode="auto">
              <a:xfrm>
                <a:off x="160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64" name="Line 1584"/>
              <p:cNvSpPr>
                <a:spLocks noChangeAspect="1" noChangeShapeType="1"/>
              </p:cNvSpPr>
              <p:nvPr/>
            </p:nvSpPr>
            <p:spPr bwMode="auto">
              <a:xfrm flipH="1" flipV="1">
                <a:off x="158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65" name="Line 1585"/>
              <p:cNvSpPr>
                <a:spLocks noChangeAspect="1" noChangeShapeType="1"/>
              </p:cNvSpPr>
              <p:nvPr/>
            </p:nvSpPr>
            <p:spPr bwMode="auto">
              <a:xfrm flipV="1">
                <a:off x="157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66" name="Oval 1586"/>
              <p:cNvSpPr>
                <a:spLocks noChangeAspect="1" noChangeArrowheads="1"/>
              </p:cNvSpPr>
              <p:nvPr/>
            </p:nvSpPr>
            <p:spPr bwMode="auto">
              <a:xfrm>
                <a:off x="156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167" name="Line 1587"/>
              <p:cNvSpPr>
                <a:spLocks noChangeAspect="1" noChangeShapeType="1"/>
              </p:cNvSpPr>
              <p:nvPr/>
            </p:nvSpPr>
            <p:spPr bwMode="auto">
              <a:xfrm flipH="1" flipV="1">
                <a:off x="1586"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68" name="Line 1588"/>
              <p:cNvSpPr>
                <a:spLocks noChangeAspect="1" noChangeShapeType="1"/>
              </p:cNvSpPr>
              <p:nvPr/>
            </p:nvSpPr>
            <p:spPr bwMode="auto">
              <a:xfrm>
                <a:off x="1607" y="1405"/>
                <a:ext cx="7"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69" name="Line 1589"/>
              <p:cNvSpPr>
                <a:spLocks noChangeAspect="1" noChangeShapeType="1"/>
              </p:cNvSpPr>
              <p:nvPr/>
            </p:nvSpPr>
            <p:spPr bwMode="auto">
              <a:xfrm flipH="1">
                <a:off x="1606"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70" name="Oval 1590"/>
              <p:cNvSpPr>
                <a:spLocks noChangeAspect="1" noChangeArrowheads="1"/>
              </p:cNvSpPr>
              <p:nvPr/>
            </p:nvSpPr>
            <p:spPr bwMode="auto">
              <a:xfrm flipH="1" flipV="1">
                <a:off x="156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171" name="Line 1591"/>
              <p:cNvSpPr>
                <a:spLocks noChangeAspect="1" noChangeShapeType="1"/>
              </p:cNvSpPr>
              <p:nvPr/>
            </p:nvSpPr>
            <p:spPr bwMode="auto">
              <a:xfrm>
                <a:off x="1665"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72" name="Line 1592"/>
              <p:cNvSpPr>
                <a:spLocks noChangeAspect="1" noChangeShapeType="1"/>
              </p:cNvSpPr>
              <p:nvPr/>
            </p:nvSpPr>
            <p:spPr bwMode="auto">
              <a:xfrm flipH="1" flipV="1">
                <a:off x="1637"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73" name="Line 1593"/>
              <p:cNvSpPr>
                <a:spLocks noChangeAspect="1" noChangeShapeType="1"/>
              </p:cNvSpPr>
              <p:nvPr/>
            </p:nvSpPr>
            <p:spPr bwMode="auto">
              <a:xfrm flipV="1">
                <a:off x="1636"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74" name="Oval 1594"/>
              <p:cNvSpPr>
                <a:spLocks noChangeAspect="1" noChangeArrowheads="1"/>
              </p:cNvSpPr>
              <p:nvPr/>
            </p:nvSpPr>
            <p:spPr bwMode="auto">
              <a:xfrm>
                <a:off x="1626"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175" name="Line 1595"/>
              <p:cNvSpPr>
                <a:spLocks noChangeAspect="1" noChangeShapeType="1"/>
              </p:cNvSpPr>
              <p:nvPr/>
            </p:nvSpPr>
            <p:spPr bwMode="auto">
              <a:xfrm flipH="1" flipV="1">
                <a:off x="1642"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76" name="Line 1596"/>
              <p:cNvSpPr>
                <a:spLocks noChangeAspect="1" noChangeShapeType="1"/>
              </p:cNvSpPr>
              <p:nvPr/>
            </p:nvSpPr>
            <p:spPr bwMode="auto">
              <a:xfrm>
                <a:off x="1664"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77" name="Line 1597"/>
              <p:cNvSpPr>
                <a:spLocks noChangeAspect="1" noChangeShapeType="1"/>
              </p:cNvSpPr>
              <p:nvPr/>
            </p:nvSpPr>
            <p:spPr bwMode="auto">
              <a:xfrm flipH="1">
                <a:off x="1663" y="1416"/>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78" name="Oval 1598"/>
              <p:cNvSpPr>
                <a:spLocks noChangeAspect="1" noChangeArrowheads="1"/>
              </p:cNvSpPr>
              <p:nvPr/>
            </p:nvSpPr>
            <p:spPr bwMode="auto">
              <a:xfrm flipH="1" flipV="1">
                <a:off x="1626"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179" name="Line 1599"/>
              <p:cNvSpPr>
                <a:spLocks noChangeAspect="1" noChangeShapeType="1"/>
              </p:cNvSpPr>
              <p:nvPr/>
            </p:nvSpPr>
            <p:spPr bwMode="auto">
              <a:xfrm>
                <a:off x="190"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80" name="Line 1600"/>
              <p:cNvSpPr>
                <a:spLocks noChangeAspect="1" noChangeShapeType="1"/>
              </p:cNvSpPr>
              <p:nvPr/>
            </p:nvSpPr>
            <p:spPr bwMode="auto">
              <a:xfrm flipH="1" flipV="1">
                <a:off x="162"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81" name="Line 1601"/>
              <p:cNvSpPr>
                <a:spLocks noChangeAspect="1" noChangeShapeType="1"/>
              </p:cNvSpPr>
              <p:nvPr/>
            </p:nvSpPr>
            <p:spPr bwMode="auto">
              <a:xfrm flipV="1">
                <a:off x="162" y="1377"/>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82" name="Oval 1602"/>
              <p:cNvSpPr>
                <a:spLocks noChangeAspect="1" noChangeArrowheads="1"/>
              </p:cNvSpPr>
              <p:nvPr/>
            </p:nvSpPr>
            <p:spPr bwMode="auto">
              <a:xfrm>
                <a:off x="151"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183" name="Line 1603"/>
              <p:cNvSpPr>
                <a:spLocks noChangeAspect="1" noChangeShapeType="1"/>
              </p:cNvSpPr>
              <p:nvPr/>
            </p:nvSpPr>
            <p:spPr bwMode="auto">
              <a:xfrm flipH="1" flipV="1">
                <a:off x="167"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84" name="Line 1604"/>
              <p:cNvSpPr>
                <a:spLocks noChangeAspect="1" noChangeShapeType="1"/>
              </p:cNvSpPr>
              <p:nvPr/>
            </p:nvSpPr>
            <p:spPr bwMode="auto">
              <a:xfrm>
                <a:off x="190"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85" name="Line 1605"/>
              <p:cNvSpPr>
                <a:spLocks noChangeAspect="1" noChangeShapeType="1"/>
              </p:cNvSpPr>
              <p:nvPr/>
            </p:nvSpPr>
            <p:spPr bwMode="auto">
              <a:xfrm flipH="1">
                <a:off x="188"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86" name="Oval 1606"/>
              <p:cNvSpPr>
                <a:spLocks noChangeAspect="1" noChangeArrowheads="1"/>
              </p:cNvSpPr>
              <p:nvPr/>
            </p:nvSpPr>
            <p:spPr bwMode="auto">
              <a:xfrm flipH="1" flipV="1">
                <a:off x="151"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187" name="Line 1607"/>
              <p:cNvSpPr>
                <a:spLocks noChangeAspect="1" noChangeShapeType="1"/>
              </p:cNvSpPr>
              <p:nvPr/>
            </p:nvSpPr>
            <p:spPr bwMode="auto">
              <a:xfrm>
                <a:off x="246"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88" name="Line 1608"/>
              <p:cNvSpPr>
                <a:spLocks noChangeAspect="1" noChangeShapeType="1"/>
              </p:cNvSpPr>
              <p:nvPr/>
            </p:nvSpPr>
            <p:spPr bwMode="auto">
              <a:xfrm flipH="1" flipV="1">
                <a:off x="219"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89" name="Line 1609"/>
              <p:cNvSpPr>
                <a:spLocks noChangeAspect="1" noChangeShapeType="1"/>
              </p:cNvSpPr>
              <p:nvPr/>
            </p:nvSpPr>
            <p:spPr bwMode="auto">
              <a:xfrm flipV="1">
                <a:off x="218"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90" name="Oval 1610"/>
              <p:cNvSpPr>
                <a:spLocks noChangeAspect="1" noChangeArrowheads="1"/>
              </p:cNvSpPr>
              <p:nvPr/>
            </p:nvSpPr>
            <p:spPr bwMode="auto">
              <a:xfrm>
                <a:off x="208"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191" name="Line 1611"/>
              <p:cNvSpPr>
                <a:spLocks noChangeAspect="1" noChangeShapeType="1"/>
              </p:cNvSpPr>
              <p:nvPr/>
            </p:nvSpPr>
            <p:spPr bwMode="auto">
              <a:xfrm flipH="1" flipV="1">
                <a:off x="224"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92" name="Line 1612"/>
              <p:cNvSpPr>
                <a:spLocks noChangeAspect="1" noChangeShapeType="1"/>
              </p:cNvSpPr>
              <p:nvPr/>
            </p:nvSpPr>
            <p:spPr bwMode="auto">
              <a:xfrm>
                <a:off x="246"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93" name="Line 1613"/>
              <p:cNvSpPr>
                <a:spLocks noChangeAspect="1" noChangeShapeType="1"/>
              </p:cNvSpPr>
              <p:nvPr/>
            </p:nvSpPr>
            <p:spPr bwMode="auto">
              <a:xfrm flipH="1">
                <a:off x="24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94" name="Oval 1614"/>
              <p:cNvSpPr>
                <a:spLocks noChangeAspect="1" noChangeArrowheads="1"/>
              </p:cNvSpPr>
              <p:nvPr/>
            </p:nvSpPr>
            <p:spPr bwMode="auto">
              <a:xfrm flipH="1" flipV="1">
                <a:off x="208"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195" name="Line 1615"/>
              <p:cNvSpPr>
                <a:spLocks noChangeAspect="1" noChangeShapeType="1"/>
              </p:cNvSpPr>
              <p:nvPr/>
            </p:nvSpPr>
            <p:spPr bwMode="auto">
              <a:xfrm>
                <a:off x="360"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96" name="Line 1616"/>
              <p:cNvSpPr>
                <a:spLocks noChangeAspect="1" noChangeShapeType="1"/>
              </p:cNvSpPr>
              <p:nvPr/>
            </p:nvSpPr>
            <p:spPr bwMode="auto">
              <a:xfrm flipH="1" flipV="1">
                <a:off x="332"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97" name="Line 1617"/>
              <p:cNvSpPr>
                <a:spLocks noChangeAspect="1" noChangeShapeType="1"/>
              </p:cNvSpPr>
              <p:nvPr/>
            </p:nvSpPr>
            <p:spPr bwMode="auto">
              <a:xfrm flipV="1">
                <a:off x="331"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198" name="Oval 1618"/>
              <p:cNvSpPr>
                <a:spLocks noChangeAspect="1" noChangeArrowheads="1"/>
              </p:cNvSpPr>
              <p:nvPr/>
            </p:nvSpPr>
            <p:spPr bwMode="auto">
              <a:xfrm>
                <a:off x="321"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199" name="Line 1619"/>
              <p:cNvSpPr>
                <a:spLocks noChangeAspect="1" noChangeShapeType="1"/>
              </p:cNvSpPr>
              <p:nvPr/>
            </p:nvSpPr>
            <p:spPr bwMode="auto">
              <a:xfrm flipH="1" flipV="1">
                <a:off x="336"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00" name="Line 1620"/>
              <p:cNvSpPr>
                <a:spLocks noChangeAspect="1" noChangeShapeType="1"/>
              </p:cNvSpPr>
              <p:nvPr/>
            </p:nvSpPr>
            <p:spPr bwMode="auto">
              <a:xfrm>
                <a:off x="359"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01" name="Line 1621"/>
              <p:cNvSpPr>
                <a:spLocks noChangeAspect="1" noChangeShapeType="1"/>
              </p:cNvSpPr>
              <p:nvPr/>
            </p:nvSpPr>
            <p:spPr bwMode="auto">
              <a:xfrm flipH="1">
                <a:off x="357"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02" name="Oval 1622"/>
              <p:cNvSpPr>
                <a:spLocks noChangeAspect="1" noChangeArrowheads="1"/>
              </p:cNvSpPr>
              <p:nvPr/>
            </p:nvSpPr>
            <p:spPr bwMode="auto">
              <a:xfrm flipH="1" flipV="1">
                <a:off x="321"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203" name="Line 1623"/>
              <p:cNvSpPr>
                <a:spLocks noChangeAspect="1" noChangeShapeType="1"/>
              </p:cNvSpPr>
              <p:nvPr/>
            </p:nvSpPr>
            <p:spPr bwMode="auto">
              <a:xfrm>
                <a:off x="474"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04" name="Line 1624"/>
              <p:cNvSpPr>
                <a:spLocks noChangeAspect="1" noChangeShapeType="1"/>
              </p:cNvSpPr>
              <p:nvPr/>
            </p:nvSpPr>
            <p:spPr bwMode="auto">
              <a:xfrm flipH="1" flipV="1">
                <a:off x="446"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05" name="Line 1625"/>
              <p:cNvSpPr>
                <a:spLocks noChangeAspect="1" noChangeShapeType="1"/>
              </p:cNvSpPr>
              <p:nvPr/>
            </p:nvSpPr>
            <p:spPr bwMode="auto">
              <a:xfrm flipV="1">
                <a:off x="445"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06" name="Oval 1626"/>
              <p:cNvSpPr>
                <a:spLocks noChangeAspect="1" noChangeArrowheads="1"/>
              </p:cNvSpPr>
              <p:nvPr/>
            </p:nvSpPr>
            <p:spPr bwMode="auto">
              <a:xfrm>
                <a:off x="435" y="1324"/>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207" name="Line 1627"/>
              <p:cNvSpPr>
                <a:spLocks noChangeAspect="1" noChangeShapeType="1"/>
              </p:cNvSpPr>
              <p:nvPr/>
            </p:nvSpPr>
            <p:spPr bwMode="auto">
              <a:xfrm flipH="1" flipV="1">
                <a:off x="451"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08" name="Line 1628"/>
              <p:cNvSpPr>
                <a:spLocks noChangeAspect="1" noChangeShapeType="1"/>
              </p:cNvSpPr>
              <p:nvPr/>
            </p:nvSpPr>
            <p:spPr bwMode="auto">
              <a:xfrm>
                <a:off x="473"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09" name="Line 1629"/>
              <p:cNvSpPr>
                <a:spLocks noChangeAspect="1" noChangeShapeType="1"/>
              </p:cNvSpPr>
              <p:nvPr/>
            </p:nvSpPr>
            <p:spPr bwMode="auto">
              <a:xfrm flipH="1">
                <a:off x="471" y="1416"/>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10" name="Oval 1630"/>
              <p:cNvSpPr>
                <a:spLocks noChangeAspect="1" noChangeArrowheads="1"/>
              </p:cNvSpPr>
              <p:nvPr/>
            </p:nvSpPr>
            <p:spPr bwMode="auto">
              <a:xfrm flipH="1" flipV="1">
                <a:off x="435" y="1425"/>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211" name="Line 1631"/>
              <p:cNvSpPr>
                <a:spLocks noChangeAspect="1" noChangeShapeType="1"/>
              </p:cNvSpPr>
              <p:nvPr/>
            </p:nvSpPr>
            <p:spPr bwMode="auto">
              <a:xfrm>
                <a:off x="303"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12" name="Line 1632"/>
              <p:cNvSpPr>
                <a:spLocks noChangeAspect="1" noChangeShapeType="1"/>
              </p:cNvSpPr>
              <p:nvPr/>
            </p:nvSpPr>
            <p:spPr bwMode="auto">
              <a:xfrm flipH="1" flipV="1">
                <a:off x="275"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13" name="Line 1633"/>
              <p:cNvSpPr>
                <a:spLocks noChangeAspect="1" noChangeShapeType="1"/>
              </p:cNvSpPr>
              <p:nvPr/>
            </p:nvSpPr>
            <p:spPr bwMode="auto">
              <a:xfrm flipV="1">
                <a:off x="274"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14" name="Oval 1634"/>
              <p:cNvSpPr>
                <a:spLocks noChangeAspect="1" noChangeArrowheads="1"/>
              </p:cNvSpPr>
              <p:nvPr/>
            </p:nvSpPr>
            <p:spPr bwMode="auto">
              <a:xfrm>
                <a:off x="264"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215" name="Line 1635"/>
              <p:cNvSpPr>
                <a:spLocks noChangeAspect="1" noChangeShapeType="1"/>
              </p:cNvSpPr>
              <p:nvPr/>
            </p:nvSpPr>
            <p:spPr bwMode="auto">
              <a:xfrm flipH="1" flipV="1">
                <a:off x="281"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16" name="Line 1636"/>
              <p:cNvSpPr>
                <a:spLocks noChangeAspect="1" noChangeShapeType="1"/>
              </p:cNvSpPr>
              <p:nvPr/>
            </p:nvSpPr>
            <p:spPr bwMode="auto">
              <a:xfrm>
                <a:off x="302" y="1405"/>
                <a:ext cx="7"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17" name="Line 1637"/>
              <p:cNvSpPr>
                <a:spLocks noChangeAspect="1" noChangeShapeType="1"/>
              </p:cNvSpPr>
              <p:nvPr/>
            </p:nvSpPr>
            <p:spPr bwMode="auto">
              <a:xfrm flipH="1">
                <a:off x="301"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18" name="Oval 1638"/>
              <p:cNvSpPr>
                <a:spLocks noChangeAspect="1" noChangeArrowheads="1"/>
              </p:cNvSpPr>
              <p:nvPr/>
            </p:nvSpPr>
            <p:spPr bwMode="auto">
              <a:xfrm flipH="1" flipV="1">
                <a:off x="264"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219" name="Line 1639"/>
              <p:cNvSpPr>
                <a:spLocks noChangeAspect="1" noChangeShapeType="1"/>
              </p:cNvSpPr>
              <p:nvPr/>
            </p:nvSpPr>
            <p:spPr bwMode="auto">
              <a:xfrm>
                <a:off x="417"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20" name="Line 1640"/>
              <p:cNvSpPr>
                <a:spLocks noChangeAspect="1" noChangeShapeType="1"/>
              </p:cNvSpPr>
              <p:nvPr/>
            </p:nvSpPr>
            <p:spPr bwMode="auto">
              <a:xfrm flipH="1" flipV="1">
                <a:off x="39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21" name="Line 1641"/>
              <p:cNvSpPr>
                <a:spLocks noChangeAspect="1" noChangeShapeType="1"/>
              </p:cNvSpPr>
              <p:nvPr/>
            </p:nvSpPr>
            <p:spPr bwMode="auto">
              <a:xfrm flipV="1">
                <a:off x="38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22" name="Oval 1642"/>
              <p:cNvSpPr>
                <a:spLocks noChangeAspect="1" noChangeArrowheads="1"/>
              </p:cNvSpPr>
              <p:nvPr/>
            </p:nvSpPr>
            <p:spPr bwMode="auto">
              <a:xfrm>
                <a:off x="378" y="1324"/>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223" name="Line 1643"/>
              <p:cNvSpPr>
                <a:spLocks noChangeAspect="1" noChangeShapeType="1"/>
              </p:cNvSpPr>
              <p:nvPr/>
            </p:nvSpPr>
            <p:spPr bwMode="auto">
              <a:xfrm flipH="1" flipV="1">
                <a:off x="394"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24" name="Line 1644"/>
              <p:cNvSpPr>
                <a:spLocks noChangeAspect="1" noChangeShapeType="1"/>
              </p:cNvSpPr>
              <p:nvPr/>
            </p:nvSpPr>
            <p:spPr bwMode="auto">
              <a:xfrm>
                <a:off x="417"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25" name="Line 1645"/>
              <p:cNvSpPr>
                <a:spLocks noChangeAspect="1" noChangeShapeType="1"/>
              </p:cNvSpPr>
              <p:nvPr/>
            </p:nvSpPr>
            <p:spPr bwMode="auto">
              <a:xfrm flipH="1">
                <a:off x="41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26" name="Oval 1646"/>
              <p:cNvSpPr>
                <a:spLocks noChangeAspect="1" noChangeArrowheads="1"/>
              </p:cNvSpPr>
              <p:nvPr/>
            </p:nvSpPr>
            <p:spPr bwMode="auto">
              <a:xfrm flipH="1" flipV="1">
                <a:off x="378" y="1425"/>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227" name="Line 1647"/>
              <p:cNvSpPr>
                <a:spLocks noChangeAspect="1" noChangeShapeType="1"/>
              </p:cNvSpPr>
              <p:nvPr/>
            </p:nvSpPr>
            <p:spPr bwMode="auto">
              <a:xfrm>
                <a:off x="53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28" name="Line 1648"/>
              <p:cNvSpPr>
                <a:spLocks noChangeAspect="1" noChangeShapeType="1"/>
              </p:cNvSpPr>
              <p:nvPr/>
            </p:nvSpPr>
            <p:spPr bwMode="auto">
              <a:xfrm flipH="1" flipV="1">
                <a:off x="503"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29" name="Line 1649"/>
              <p:cNvSpPr>
                <a:spLocks noChangeAspect="1" noChangeShapeType="1"/>
              </p:cNvSpPr>
              <p:nvPr/>
            </p:nvSpPr>
            <p:spPr bwMode="auto">
              <a:xfrm flipV="1">
                <a:off x="502"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30" name="Oval 1650"/>
              <p:cNvSpPr>
                <a:spLocks noChangeAspect="1" noChangeArrowheads="1"/>
              </p:cNvSpPr>
              <p:nvPr/>
            </p:nvSpPr>
            <p:spPr bwMode="auto">
              <a:xfrm>
                <a:off x="491"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231" name="Line 1651"/>
              <p:cNvSpPr>
                <a:spLocks noChangeAspect="1" noChangeShapeType="1"/>
              </p:cNvSpPr>
              <p:nvPr/>
            </p:nvSpPr>
            <p:spPr bwMode="auto">
              <a:xfrm flipH="1" flipV="1">
                <a:off x="507"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32" name="Line 1652"/>
              <p:cNvSpPr>
                <a:spLocks noChangeAspect="1" noChangeShapeType="1"/>
              </p:cNvSpPr>
              <p:nvPr/>
            </p:nvSpPr>
            <p:spPr bwMode="auto">
              <a:xfrm>
                <a:off x="530"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33" name="Line 1653"/>
              <p:cNvSpPr>
                <a:spLocks noChangeAspect="1" noChangeShapeType="1"/>
              </p:cNvSpPr>
              <p:nvPr/>
            </p:nvSpPr>
            <p:spPr bwMode="auto">
              <a:xfrm flipH="1">
                <a:off x="528"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34" name="Oval 1654"/>
              <p:cNvSpPr>
                <a:spLocks noChangeAspect="1" noChangeArrowheads="1"/>
              </p:cNvSpPr>
              <p:nvPr/>
            </p:nvSpPr>
            <p:spPr bwMode="auto">
              <a:xfrm flipH="1" flipV="1">
                <a:off x="491"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235" name="Line 1655"/>
              <p:cNvSpPr>
                <a:spLocks noChangeAspect="1" noChangeShapeType="1"/>
              </p:cNvSpPr>
              <p:nvPr/>
            </p:nvSpPr>
            <p:spPr bwMode="auto">
              <a:xfrm>
                <a:off x="644"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36" name="Line 1656"/>
              <p:cNvSpPr>
                <a:spLocks noChangeAspect="1" noChangeShapeType="1"/>
              </p:cNvSpPr>
              <p:nvPr/>
            </p:nvSpPr>
            <p:spPr bwMode="auto">
              <a:xfrm flipH="1" flipV="1">
                <a:off x="616"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37" name="Line 1657"/>
              <p:cNvSpPr>
                <a:spLocks noChangeAspect="1" noChangeShapeType="1"/>
              </p:cNvSpPr>
              <p:nvPr/>
            </p:nvSpPr>
            <p:spPr bwMode="auto">
              <a:xfrm flipV="1">
                <a:off x="615" y="1377"/>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38" name="Oval 1658"/>
              <p:cNvSpPr>
                <a:spLocks noChangeAspect="1" noChangeArrowheads="1"/>
              </p:cNvSpPr>
              <p:nvPr/>
            </p:nvSpPr>
            <p:spPr bwMode="auto">
              <a:xfrm>
                <a:off x="606" y="1324"/>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239" name="Line 1659"/>
              <p:cNvSpPr>
                <a:spLocks noChangeAspect="1" noChangeShapeType="1"/>
              </p:cNvSpPr>
              <p:nvPr/>
            </p:nvSpPr>
            <p:spPr bwMode="auto">
              <a:xfrm flipH="1" flipV="1">
                <a:off x="622"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40" name="Line 1660"/>
              <p:cNvSpPr>
                <a:spLocks noChangeAspect="1" noChangeShapeType="1"/>
              </p:cNvSpPr>
              <p:nvPr/>
            </p:nvSpPr>
            <p:spPr bwMode="auto">
              <a:xfrm>
                <a:off x="643" y="1405"/>
                <a:ext cx="7"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41" name="Line 1661"/>
              <p:cNvSpPr>
                <a:spLocks noChangeAspect="1" noChangeShapeType="1"/>
              </p:cNvSpPr>
              <p:nvPr/>
            </p:nvSpPr>
            <p:spPr bwMode="auto">
              <a:xfrm flipH="1">
                <a:off x="642" y="1416"/>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42" name="Oval 1662"/>
              <p:cNvSpPr>
                <a:spLocks noChangeAspect="1" noChangeArrowheads="1"/>
              </p:cNvSpPr>
              <p:nvPr/>
            </p:nvSpPr>
            <p:spPr bwMode="auto">
              <a:xfrm flipH="1" flipV="1">
                <a:off x="606" y="1425"/>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243" name="Line 1663"/>
              <p:cNvSpPr>
                <a:spLocks noChangeAspect="1" noChangeShapeType="1"/>
              </p:cNvSpPr>
              <p:nvPr/>
            </p:nvSpPr>
            <p:spPr bwMode="auto">
              <a:xfrm>
                <a:off x="58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44" name="Line 1664"/>
              <p:cNvSpPr>
                <a:spLocks noChangeAspect="1" noChangeShapeType="1"/>
              </p:cNvSpPr>
              <p:nvPr/>
            </p:nvSpPr>
            <p:spPr bwMode="auto">
              <a:xfrm flipH="1" flipV="1">
                <a:off x="560" y="1388"/>
                <a:ext cx="7"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45" name="Line 1665"/>
              <p:cNvSpPr>
                <a:spLocks noChangeAspect="1" noChangeShapeType="1"/>
              </p:cNvSpPr>
              <p:nvPr/>
            </p:nvSpPr>
            <p:spPr bwMode="auto">
              <a:xfrm flipV="1">
                <a:off x="55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46" name="Oval 1666"/>
              <p:cNvSpPr>
                <a:spLocks noChangeAspect="1" noChangeArrowheads="1"/>
              </p:cNvSpPr>
              <p:nvPr/>
            </p:nvSpPr>
            <p:spPr bwMode="auto">
              <a:xfrm>
                <a:off x="548"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247" name="Line 1667"/>
              <p:cNvSpPr>
                <a:spLocks noChangeAspect="1" noChangeShapeType="1"/>
              </p:cNvSpPr>
              <p:nvPr/>
            </p:nvSpPr>
            <p:spPr bwMode="auto">
              <a:xfrm flipH="1" flipV="1">
                <a:off x="564"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48" name="Line 1668"/>
              <p:cNvSpPr>
                <a:spLocks noChangeAspect="1" noChangeShapeType="1"/>
              </p:cNvSpPr>
              <p:nvPr/>
            </p:nvSpPr>
            <p:spPr bwMode="auto">
              <a:xfrm>
                <a:off x="587"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49" name="Line 1669"/>
              <p:cNvSpPr>
                <a:spLocks noChangeAspect="1" noChangeShapeType="1"/>
              </p:cNvSpPr>
              <p:nvPr/>
            </p:nvSpPr>
            <p:spPr bwMode="auto">
              <a:xfrm flipH="1">
                <a:off x="58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50" name="Oval 1670"/>
              <p:cNvSpPr>
                <a:spLocks noChangeAspect="1" noChangeArrowheads="1"/>
              </p:cNvSpPr>
              <p:nvPr/>
            </p:nvSpPr>
            <p:spPr bwMode="auto">
              <a:xfrm flipH="1" flipV="1">
                <a:off x="548"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251" name="Line 1671"/>
              <p:cNvSpPr>
                <a:spLocks noChangeAspect="1" noChangeShapeType="1"/>
              </p:cNvSpPr>
              <p:nvPr/>
            </p:nvSpPr>
            <p:spPr bwMode="auto">
              <a:xfrm>
                <a:off x="701"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52" name="Line 1672"/>
              <p:cNvSpPr>
                <a:spLocks noChangeAspect="1" noChangeShapeType="1"/>
              </p:cNvSpPr>
              <p:nvPr/>
            </p:nvSpPr>
            <p:spPr bwMode="auto">
              <a:xfrm flipH="1" flipV="1">
                <a:off x="673"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53" name="Line 1673"/>
              <p:cNvSpPr>
                <a:spLocks noChangeAspect="1" noChangeShapeType="1"/>
              </p:cNvSpPr>
              <p:nvPr/>
            </p:nvSpPr>
            <p:spPr bwMode="auto">
              <a:xfrm flipV="1">
                <a:off x="672"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54" name="Oval 1674"/>
              <p:cNvSpPr>
                <a:spLocks noChangeAspect="1" noChangeArrowheads="1"/>
              </p:cNvSpPr>
              <p:nvPr/>
            </p:nvSpPr>
            <p:spPr bwMode="auto">
              <a:xfrm>
                <a:off x="662"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255" name="Line 1675"/>
              <p:cNvSpPr>
                <a:spLocks noChangeAspect="1" noChangeShapeType="1"/>
              </p:cNvSpPr>
              <p:nvPr/>
            </p:nvSpPr>
            <p:spPr bwMode="auto">
              <a:xfrm flipH="1" flipV="1">
                <a:off x="678"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56" name="Line 1676"/>
              <p:cNvSpPr>
                <a:spLocks noChangeAspect="1" noChangeShapeType="1"/>
              </p:cNvSpPr>
              <p:nvPr/>
            </p:nvSpPr>
            <p:spPr bwMode="auto">
              <a:xfrm>
                <a:off x="700"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57" name="Line 1677"/>
              <p:cNvSpPr>
                <a:spLocks noChangeAspect="1" noChangeShapeType="1"/>
              </p:cNvSpPr>
              <p:nvPr/>
            </p:nvSpPr>
            <p:spPr bwMode="auto">
              <a:xfrm flipH="1">
                <a:off x="699" y="1416"/>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58" name="Oval 1678"/>
              <p:cNvSpPr>
                <a:spLocks noChangeAspect="1" noChangeArrowheads="1"/>
              </p:cNvSpPr>
              <p:nvPr/>
            </p:nvSpPr>
            <p:spPr bwMode="auto">
              <a:xfrm flipH="1" flipV="1">
                <a:off x="662"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259" name="Line 1679"/>
              <p:cNvSpPr>
                <a:spLocks noChangeAspect="1" noChangeShapeType="1"/>
              </p:cNvSpPr>
              <p:nvPr/>
            </p:nvSpPr>
            <p:spPr bwMode="auto">
              <a:xfrm>
                <a:off x="75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60" name="Line 1680"/>
              <p:cNvSpPr>
                <a:spLocks noChangeAspect="1" noChangeShapeType="1"/>
              </p:cNvSpPr>
              <p:nvPr/>
            </p:nvSpPr>
            <p:spPr bwMode="auto">
              <a:xfrm flipH="1" flipV="1">
                <a:off x="73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61" name="Line 1681"/>
              <p:cNvSpPr>
                <a:spLocks noChangeAspect="1" noChangeShapeType="1"/>
              </p:cNvSpPr>
              <p:nvPr/>
            </p:nvSpPr>
            <p:spPr bwMode="auto">
              <a:xfrm flipV="1">
                <a:off x="729"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62" name="Oval 1682"/>
              <p:cNvSpPr>
                <a:spLocks noChangeAspect="1" noChangeArrowheads="1"/>
              </p:cNvSpPr>
              <p:nvPr/>
            </p:nvSpPr>
            <p:spPr bwMode="auto">
              <a:xfrm>
                <a:off x="71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263" name="Line 1683"/>
              <p:cNvSpPr>
                <a:spLocks noChangeAspect="1" noChangeShapeType="1"/>
              </p:cNvSpPr>
              <p:nvPr/>
            </p:nvSpPr>
            <p:spPr bwMode="auto">
              <a:xfrm flipH="1" flipV="1">
                <a:off x="734"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64" name="Line 1684"/>
              <p:cNvSpPr>
                <a:spLocks noChangeAspect="1" noChangeShapeType="1"/>
              </p:cNvSpPr>
              <p:nvPr/>
            </p:nvSpPr>
            <p:spPr bwMode="auto">
              <a:xfrm>
                <a:off x="757"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65" name="Line 1685"/>
              <p:cNvSpPr>
                <a:spLocks noChangeAspect="1" noChangeShapeType="1"/>
              </p:cNvSpPr>
              <p:nvPr/>
            </p:nvSpPr>
            <p:spPr bwMode="auto">
              <a:xfrm flipH="1">
                <a:off x="755"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66" name="Oval 1686"/>
              <p:cNvSpPr>
                <a:spLocks noChangeAspect="1" noChangeArrowheads="1"/>
              </p:cNvSpPr>
              <p:nvPr/>
            </p:nvSpPr>
            <p:spPr bwMode="auto">
              <a:xfrm flipH="1" flipV="1">
                <a:off x="71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267" name="Line 1687"/>
              <p:cNvSpPr>
                <a:spLocks noChangeAspect="1" noChangeShapeType="1"/>
              </p:cNvSpPr>
              <p:nvPr/>
            </p:nvSpPr>
            <p:spPr bwMode="auto">
              <a:xfrm>
                <a:off x="815"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68" name="Line 1688"/>
              <p:cNvSpPr>
                <a:spLocks noChangeAspect="1" noChangeShapeType="1"/>
              </p:cNvSpPr>
              <p:nvPr/>
            </p:nvSpPr>
            <p:spPr bwMode="auto">
              <a:xfrm flipH="1" flipV="1">
                <a:off x="787"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69" name="Line 1689"/>
              <p:cNvSpPr>
                <a:spLocks noChangeAspect="1" noChangeShapeType="1"/>
              </p:cNvSpPr>
              <p:nvPr/>
            </p:nvSpPr>
            <p:spPr bwMode="auto">
              <a:xfrm flipV="1">
                <a:off x="786" y="1377"/>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70" name="Oval 1690"/>
              <p:cNvSpPr>
                <a:spLocks noChangeAspect="1" noChangeArrowheads="1"/>
              </p:cNvSpPr>
              <p:nvPr/>
            </p:nvSpPr>
            <p:spPr bwMode="auto">
              <a:xfrm>
                <a:off x="777" y="1324"/>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271" name="Line 1691"/>
              <p:cNvSpPr>
                <a:spLocks noChangeAspect="1" noChangeShapeType="1"/>
              </p:cNvSpPr>
              <p:nvPr/>
            </p:nvSpPr>
            <p:spPr bwMode="auto">
              <a:xfrm flipH="1" flipV="1">
                <a:off x="792"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72" name="Line 1692"/>
              <p:cNvSpPr>
                <a:spLocks noChangeAspect="1" noChangeShapeType="1"/>
              </p:cNvSpPr>
              <p:nvPr/>
            </p:nvSpPr>
            <p:spPr bwMode="auto">
              <a:xfrm>
                <a:off x="814"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73" name="Line 1693"/>
              <p:cNvSpPr>
                <a:spLocks noChangeAspect="1" noChangeShapeType="1"/>
              </p:cNvSpPr>
              <p:nvPr/>
            </p:nvSpPr>
            <p:spPr bwMode="auto">
              <a:xfrm flipH="1">
                <a:off x="813"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74" name="Oval 1694"/>
              <p:cNvSpPr>
                <a:spLocks noChangeAspect="1" noChangeArrowheads="1"/>
              </p:cNvSpPr>
              <p:nvPr/>
            </p:nvSpPr>
            <p:spPr bwMode="auto">
              <a:xfrm flipH="1" flipV="1">
                <a:off x="777" y="1425"/>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275" name="Line 1695"/>
              <p:cNvSpPr>
                <a:spLocks noChangeAspect="1" noChangeShapeType="1"/>
              </p:cNvSpPr>
              <p:nvPr/>
            </p:nvSpPr>
            <p:spPr bwMode="auto">
              <a:xfrm>
                <a:off x="1782"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76" name="Line 1696"/>
              <p:cNvSpPr>
                <a:spLocks noChangeAspect="1" noChangeShapeType="1"/>
              </p:cNvSpPr>
              <p:nvPr/>
            </p:nvSpPr>
            <p:spPr bwMode="auto">
              <a:xfrm flipH="1" flipV="1">
                <a:off x="1754"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77" name="Line 1697"/>
              <p:cNvSpPr>
                <a:spLocks noChangeAspect="1" noChangeShapeType="1"/>
              </p:cNvSpPr>
              <p:nvPr/>
            </p:nvSpPr>
            <p:spPr bwMode="auto">
              <a:xfrm flipV="1">
                <a:off x="1753"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78" name="Oval 1698"/>
              <p:cNvSpPr>
                <a:spLocks noChangeAspect="1" noChangeArrowheads="1"/>
              </p:cNvSpPr>
              <p:nvPr/>
            </p:nvSpPr>
            <p:spPr bwMode="auto">
              <a:xfrm>
                <a:off x="1742" y="1324"/>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279" name="Line 1699"/>
              <p:cNvSpPr>
                <a:spLocks noChangeAspect="1" noChangeShapeType="1"/>
              </p:cNvSpPr>
              <p:nvPr/>
            </p:nvSpPr>
            <p:spPr bwMode="auto">
              <a:xfrm flipH="1" flipV="1">
                <a:off x="1758"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80" name="Line 1700"/>
              <p:cNvSpPr>
                <a:spLocks noChangeAspect="1" noChangeShapeType="1"/>
              </p:cNvSpPr>
              <p:nvPr/>
            </p:nvSpPr>
            <p:spPr bwMode="auto">
              <a:xfrm>
                <a:off x="1781"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81" name="Line 1701"/>
              <p:cNvSpPr>
                <a:spLocks noChangeAspect="1" noChangeShapeType="1"/>
              </p:cNvSpPr>
              <p:nvPr/>
            </p:nvSpPr>
            <p:spPr bwMode="auto">
              <a:xfrm flipH="1">
                <a:off x="1779"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82" name="Oval 1702"/>
              <p:cNvSpPr>
                <a:spLocks noChangeAspect="1" noChangeArrowheads="1"/>
              </p:cNvSpPr>
              <p:nvPr/>
            </p:nvSpPr>
            <p:spPr bwMode="auto">
              <a:xfrm flipH="1" flipV="1">
                <a:off x="1742" y="1425"/>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283" name="Line 1703"/>
              <p:cNvSpPr>
                <a:spLocks noChangeAspect="1" noChangeShapeType="1"/>
              </p:cNvSpPr>
              <p:nvPr/>
            </p:nvSpPr>
            <p:spPr bwMode="auto">
              <a:xfrm>
                <a:off x="1724"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84" name="Line 1704"/>
              <p:cNvSpPr>
                <a:spLocks noChangeAspect="1" noChangeShapeType="1"/>
              </p:cNvSpPr>
              <p:nvPr/>
            </p:nvSpPr>
            <p:spPr bwMode="auto">
              <a:xfrm flipH="1" flipV="1">
                <a:off x="1696"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85" name="Line 1705"/>
              <p:cNvSpPr>
                <a:spLocks noChangeAspect="1" noChangeShapeType="1"/>
              </p:cNvSpPr>
              <p:nvPr/>
            </p:nvSpPr>
            <p:spPr bwMode="auto">
              <a:xfrm flipV="1">
                <a:off x="1695" y="1377"/>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86" name="Oval 1706"/>
              <p:cNvSpPr>
                <a:spLocks noChangeAspect="1" noChangeArrowheads="1"/>
              </p:cNvSpPr>
              <p:nvPr/>
            </p:nvSpPr>
            <p:spPr bwMode="auto">
              <a:xfrm>
                <a:off x="1685"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287" name="Line 1707"/>
              <p:cNvSpPr>
                <a:spLocks noChangeAspect="1" noChangeShapeType="1"/>
              </p:cNvSpPr>
              <p:nvPr/>
            </p:nvSpPr>
            <p:spPr bwMode="auto">
              <a:xfrm flipH="1" flipV="1">
                <a:off x="1701"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88" name="Line 1708"/>
              <p:cNvSpPr>
                <a:spLocks noChangeAspect="1" noChangeShapeType="1"/>
              </p:cNvSpPr>
              <p:nvPr/>
            </p:nvSpPr>
            <p:spPr bwMode="auto">
              <a:xfrm>
                <a:off x="1723" y="1405"/>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89" name="Line 1709"/>
              <p:cNvSpPr>
                <a:spLocks noChangeAspect="1" noChangeShapeType="1"/>
              </p:cNvSpPr>
              <p:nvPr/>
            </p:nvSpPr>
            <p:spPr bwMode="auto">
              <a:xfrm flipH="1">
                <a:off x="1721"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90" name="Oval 1710"/>
              <p:cNvSpPr>
                <a:spLocks noChangeAspect="1" noChangeArrowheads="1"/>
              </p:cNvSpPr>
              <p:nvPr/>
            </p:nvSpPr>
            <p:spPr bwMode="auto">
              <a:xfrm flipH="1" flipV="1">
                <a:off x="1685"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291" name="Line 1711"/>
              <p:cNvSpPr>
                <a:spLocks noChangeAspect="1" noChangeShapeType="1"/>
              </p:cNvSpPr>
              <p:nvPr/>
            </p:nvSpPr>
            <p:spPr bwMode="auto">
              <a:xfrm>
                <a:off x="1838" y="1375"/>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92" name="Line 1712"/>
              <p:cNvSpPr>
                <a:spLocks noChangeAspect="1" noChangeShapeType="1"/>
              </p:cNvSpPr>
              <p:nvPr/>
            </p:nvSpPr>
            <p:spPr bwMode="auto">
              <a:xfrm flipH="1" flipV="1">
                <a:off x="1810" y="1388"/>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93" name="Line 1713"/>
              <p:cNvSpPr>
                <a:spLocks noChangeAspect="1" noChangeShapeType="1"/>
              </p:cNvSpPr>
              <p:nvPr/>
            </p:nvSpPr>
            <p:spPr bwMode="auto">
              <a:xfrm flipV="1">
                <a:off x="1809" y="1377"/>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94" name="Oval 1714"/>
              <p:cNvSpPr>
                <a:spLocks noChangeAspect="1" noChangeArrowheads="1"/>
              </p:cNvSpPr>
              <p:nvPr/>
            </p:nvSpPr>
            <p:spPr bwMode="auto">
              <a:xfrm>
                <a:off x="1799" y="132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295" name="Line 1715"/>
              <p:cNvSpPr>
                <a:spLocks noChangeAspect="1" noChangeShapeType="1"/>
              </p:cNvSpPr>
              <p:nvPr/>
            </p:nvSpPr>
            <p:spPr bwMode="auto">
              <a:xfrm flipH="1" flipV="1">
                <a:off x="1815" y="1402"/>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96" name="Line 1716"/>
              <p:cNvSpPr>
                <a:spLocks noChangeAspect="1" noChangeShapeType="1"/>
              </p:cNvSpPr>
              <p:nvPr/>
            </p:nvSpPr>
            <p:spPr bwMode="auto">
              <a:xfrm>
                <a:off x="1837" y="1405"/>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97" name="Line 1717"/>
              <p:cNvSpPr>
                <a:spLocks noChangeAspect="1" noChangeShapeType="1"/>
              </p:cNvSpPr>
              <p:nvPr/>
            </p:nvSpPr>
            <p:spPr bwMode="auto">
              <a:xfrm flipH="1">
                <a:off x="1836"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298" name="Oval 1718"/>
              <p:cNvSpPr>
                <a:spLocks noChangeAspect="1" noChangeArrowheads="1"/>
              </p:cNvSpPr>
              <p:nvPr/>
            </p:nvSpPr>
            <p:spPr bwMode="auto">
              <a:xfrm flipH="1" flipV="1">
                <a:off x="1799" y="1425"/>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grpSp>
        <p:grpSp>
          <p:nvGrpSpPr>
            <p:cNvPr id="5958" name="Group 1719"/>
            <p:cNvGrpSpPr>
              <a:grpSpLocks/>
            </p:cNvGrpSpPr>
            <p:nvPr/>
          </p:nvGrpSpPr>
          <p:grpSpPr bwMode="auto">
            <a:xfrm>
              <a:off x="2996" y="1363"/>
              <a:ext cx="909" cy="156"/>
              <a:chOff x="2996" y="1363"/>
              <a:chExt cx="909" cy="156"/>
            </a:xfrm>
          </p:grpSpPr>
          <p:sp>
            <p:nvSpPr>
              <p:cNvPr id="161931" name="Line 1720"/>
              <p:cNvSpPr>
                <a:spLocks noChangeAspect="1" noChangeShapeType="1"/>
              </p:cNvSpPr>
              <p:nvPr/>
            </p:nvSpPr>
            <p:spPr bwMode="auto">
              <a:xfrm>
                <a:off x="3206" y="1414"/>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1932" name="Line 1721"/>
              <p:cNvSpPr>
                <a:spLocks noChangeAspect="1" noChangeShapeType="1"/>
              </p:cNvSpPr>
              <p:nvPr/>
            </p:nvSpPr>
            <p:spPr bwMode="auto">
              <a:xfrm flipH="1" flipV="1">
                <a:off x="3178" y="1427"/>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1933" name="Line 1722"/>
              <p:cNvSpPr>
                <a:spLocks noChangeAspect="1" noChangeShapeType="1"/>
              </p:cNvSpPr>
              <p:nvPr/>
            </p:nvSpPr>
            <p:spPr bwMode="auto">
              <a:xfrm flipV="1">
                <a:off x="3177"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1934" name="Oval 1723"/>
              <p:cNvSpPr>
                <a:spLocks noChangeAspect="1" noChangeArrowheads="1"/>
              </p:cNvSpPr>
              <p:nvPr/>
            </p:nvSpPr>
            <p:spPr bwMode="auto">
              <a:xfrm>
                <a:off x="3167" y="1363"/>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1935" name="Line 1724"/>
              <p:cNvSpPr>
                <a:spLocks noChangeAspect="1" noChangeShapeType="1"/>
              </p:cNvSpPr>
              <p:nvPr/>
            </p:nvSpPr>
            <p:spPr bwMode="auto">
              <a:xfrm flipH="1" flipV="1">
                <a:off x="3183" y="1441"/>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1936" name="Line 1725"/>
              <p:cNvSpPr>
                <a:spLocks noChangeAspect="1" noChangeShapeType="1"/>
              </p:cNvSpPr>
              <p:nvPr/>
            </p:nvSpPr>
            <p:spPr bwMode="auto">
              <a:xfrm>
                <a:off x="3205" y="1444"/>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1937" name="Line 1726"/>
              <p:cNvSpPr>
                <a:spLocks noChangeAspect="1" noChangeShapeType="1"/>
              </p:cNvSpPr>
              <p:nvPr/>
            </p:nvSpPr>
            <p:spPr bwMode="auto">
              <a:xfrm flipH="1">
                <a:off x="3204" y="1455"/>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1938" name="Oval 1727"/>
              <p:cNvSpPr>
                <a:spLocks noChangeAspect="1" noChangeArrowheads="1"/>
              </p:cNvSpPr>
              <p:nvPr/>
            </p:nvSpPr>
            <p:spPr bwMode="auto">
              <a:xfrm flipH="1" flipV="1">
                <a:off x="3167" y="146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1939" name="Line 1728"/>
              <p:cNvSpPr>
                <a:spLocks noChangeAspect="1" noChangeShapeType="1"/>
              </p:cNvSpPr>
              <p:nvPr/>
            </p:nvSpPr>
            <p:spPr bwMode="auto">
              <a:xfrm>
                <a:off x="3149" y="1414"/>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1940" name="Line 1729"/>
              <p:cNvSpPr>
                <a:spLocks noChangeAspect="1" noChangeShapeType="1"/>
              </p:cNvSpPr>
              <p:nvPr/>
            </p:nvSpPr>
            <p:spPr bwMode="auto">
              <a:xfrm flipH="1" flipV="1">
                <a:off x="3121" y="1427"/>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1941" name="Line 1730"/>
              <p:cNvSpPr>
                <a:spLocks noChangeAspect="1" noChangeShapeType="1"/>
              </p:cNvSpPr>
              <p:nvPr/>
            </p:nvSpPr>
            <p:spPr bwMode="auto">
              <a:xfrm flipV="1">
                <a:off x="3121" y="1416"/>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1942" name="Oval 1731"/>
              <p:cNvSpPr>
                <a:spLocks noChangeAspect="1" noChangeArrowheads="1"/>
              </p:cNvSpPr>
              <p:nvPr/>
            </p:nvSpPr>
            <p:spPr bwMode="auto">
              <a:xfrm>
                <a:off x="3110" y="1363"/>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1943" name="Line 1732"/>
              <p:cNvSpPr>
                <a:spLocks noChangeAspect="1" noChangeShapeType="1"/>
              </p:cNvSpPr>
              <p:nvPr/>
            </p:nvSpPr>
            <p:spPr bwMode="auto">
              <a:xfrm flipH="1" flipV="1">
                <a:off x="3126" y="1441"/>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1944" name="Line 1733"/>
              <p:cNvSpPr>
                <a:spLocks noChangeAspect="1" noChangeShapeType="1"/>
              </p:cNvSpPr>
              <p:nvPr/>
            </p:nvSpPr>
            <p:spPr bwMode="auto">
              <a:xfrm>
                <a:off x="3149" y="1444"/>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1945" name="Line 1734"/>
              <p:cNvSpPr>
                <a:spLocks noChangeAspect="1" noChangeShapeType="1"/>
              </p:cNvSpPr>
              <p:nvPr/>
            </p:nvSpPr>
            <p:spPr bwMode="auto">
              <a:xfrm flipH="1">
                <a:off x="3147" y="1455"/>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1946" name="Oval 1735"/>
              <p:cNvSpPr>
                <a:spLocks noChangeAspect="1" noChangeArrowheads="1"/>
              </p:cNvSpPr>
              <p:nvPr/>
            </p:nvSpPr>
            <p:spPr bwMode="auto">
              <a:xfrm flipH="1" flipV="1">
                <a:off x="3110" y="146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1947" name="Line 1736"/>
              <p:cNvSpPr>
                <a:spLocks noChangeAspect="1" noChangeShapeType="1"/>
              </p:cNvSpPr>
              <p:nvPr/>
            </p:nvSpPr>
            <p:spPr bwMode="auto">
              <a:xfrm>
                <a:off x="3262" y="1414"/>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1948" name="Line 1737"/>
              <p:cNvSpPr>
                <a:spLocks noChangeAspect="1" noChangeShapeType="1"/>
              </p:cNvSpPr>
              <p:nvPr/>
            </p:nvSpPr>
            <p:spPr bwMode="auto">
              <a:xfrm flipH="1" flipV="1">
                <a:off x="3234" y="1427"/>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1949" name="Line 1738"/>
              <p:cNvSpPr>
                <a:spLocks noChangeAspect="1" noChangeShapeType="1"/>
              </p:cNvSpPr>
              <p:nvPr/>
            </p:nvSpPr>
            <p:spPr bwMode="auto">
              <a:xfrm flipV="1">
                <a:off x="3233" y="1416"/>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1950" name="Oval 1739"/>
              <p:cNvSpPr>
                <a:spLocks noChangeAspect="1" noChangeArrowheads="1"/>
              </p:cNvSpPr>
              <p:nvPr/>
            </p:nvSpPr>
            <p:spPr bwMode="auto">
              <a:xfrm>
                <a:off x="3224" y="1363"/>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1951" name="Line 1740"/>
              <p:cNvSpPr>
                <a:spLocks noChangeAspect="1" noChangeShapeType="1"/>
              </p:cNvSpPr>
              <p:nvPr/>
            </p:nvSpPr>
            <p:spPr bwMode="auto">
              <a:xfrm flipH="1" flipV="1">
                <a:off x="3239" y="1441"/>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1952" name="Line 1741"/>
              <p:cNvSpPr>
                <a:spLocks noChangeAspect="1" noChangeShapeType="1"/>
              </p:cNvSpPr>
              <p:nvPr/>
            </p:nvSpPr>
            <p:spPr bwMode="auto">
              <a:xfrm>
                <a:off x="3261" y="1444"/>
                <a:ext cx="7"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1953" name="Line 1742"/>
              <p:cNvSpPr>
                <a:spLocks noChangeAspect="1" noChangeShapeType="1"/>
              </p:cNvSpPr>
              <p:nvPr/>
            </p:nvSpPr>
            <p:spPr bwMode="auto">
              <a:xfrm flipH="1">
                <a:off x="3260" y="1455"/>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1954" name="Oval 1743"/>
              <p:cNvSpPr>
                <a:spLocks noChangeAspect="1" noChangeArrowheads="1"/>
              </p:cNvSpPr>
              <p:nvPr/>
            </p:nvSpPr>
            <p:spPr bwMode="auto">
              <a:xfrm flipH="1" flipV="1">
                <a:off x="3224" y="1464"/>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1955" name="Line 1744"/>
              <p:cNvSpPr>
                <a:spLocks noChangeAspect="1" noChangeShapeType="1"/>
              </p:cNvSpPr>
              <p:nvPr/>
            </p:nvSpPr>
            <p:spPr bwMode="auto">
              <a:xfrm>
                <a:off x="3377" y="1414"/>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1956" name="Line 1745"/>
              <p:cNvSpPr>
                <a:spLocks noChangeAspect="1" noChangeShapeType="1"/>
              </p:cNvSpPr>
              <p:nvPr/>
            </p:nvSpPr>
            <p:spPr bwMode="auto">
              <a:xfrm flipH="1" flipV="1">
                <a:off x="3349" y="1427"/>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1957" name="Line 1746"/>
              <p:cNvSpPr>
                <a:spLocks noChangeAspect="1" noChangeShapeType="1"/>
              </p:cNvSpPr>
              <p:nvPr/>
            </p:nvSpPr>
            <p:spPr bwMode="auto">
              <a:xfrm flipV="1">
                <a:off x="3348"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1958" name="Oval 1747"/>
              <p:cNvSpPr>
                <a:spLocks noChangeAspect="1" noChangeArrowheads="1"/>
              </p:cNvSpPr>
              <p:nvPr/>
            </p:nvSpPr>
            <p:spPr bwMode="auto">
              <a:xfrm>
                <a:off x="3337" y="1363"/>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1959" name="Line 1748"/>
              <p:cNvSpPr>
                <a:spLocks noChangeAspect="1" noChangeShapeType="1"/>
              </p:cNvSpPr>
              <p:nvPr/>
            </p:nvSpPr>
            <p:spPr bwMode="auto">
              <a:xfrm flipH="1" flipV="1">
                <a:off x="3353" y="1441"/>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1960" name="Line 1749"/>
              <p:cNvSpPr>
                <a:spLocks noChangeAspect="1" noChangeShapeType="1"/>
              </p:cNvSpPr>
              <p:nvPr/>
            </p:nvSpPr>
            <p:spPr bwMode="auto">
              <a:xfrm>
                <a:off x="3376" y="1444"/>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1961" name="Line 1750"/>
              <p:cNvSpPr>
                <a:spLocks noChangeAspect="1" noChangeShapeType="1"/>
              </p:cNvSpPr>
              <p:nvPr/>
            </p:nvSpPr>
            <p:spPr bwMode="auto">
              <a:xfrm flipH="1">
                <a:off x="3374" y="1455"/>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1962" name="Oval 1751"/>
              <p:cNvSpPr>
                <a:spLocks noChangeAspect="1" noChangeArrowheads="1"/>
              </p:cNvSpPr>
              <p:nvPr/>
            </p:nvSpPr>
            <p:spPr bwMode="auto">
              <a:xfrm flipH="1" flipV="1">
                <a:off x="3337" y="1464"/>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1963" name="Line 1752"/>
              <p:cNvSpPr>
                <a:spLocks noChangeAspect="1" noChangeShapeType="1"/>
              </p:cNvSpPr>
              <p:nvPr/>
            </p:nvSpPr>
            <p:spPr bwMode="auto">
              <a:xfrm>
                <a:off x="3319" y="1414"/>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1964" name="Line 1753"/>
              <p:cNvSpPr>
                <a:spLocks noChangeAspect="1" noChangeShapeType="1"/>
              </p:cNvSpPr>
              <p:nvPr/>
            </p:nvSpPr>
            <p:spPr bwMode="auto">
              <a:xfrm flipH="1" flipV="1">
                <a:off x="3291" y="1427"/>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1965" name="Line 1754"/>
              <p:cNvSpPr>
                <a:spLocks noChangeAspect="1" noChangeShapeType="1"/>
              </p:cNvSpPr>
              <p:nvPr/>
            </p:nvSpPr>
            <p:spPr bwMode="auto">
              <a:xfrm flipV="1">
                <a:off x="3290"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1966" name="Oval 1755"/>
              <p:cNvSpPr>
                <a:spLocks noChangeAspect="1" noChangeArrowheads="1"/>
              </p:cNvSpPr>
              <p:nvPr/>
            </p:nvSpPr>
            <p:spPr bwMode="auto">
              <a:xfrm>
                <a:off x="3280" y="1363"/>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1967" name="Line 1756"/>
              <p:cNvSpPr>
                <a:spLocks noChangeAspect="1" noChangeShapeType="1"/>
              </p:cNvSpPr>
              <p:nvPr/>
            </p:nvSpPr>
            <p:spPr bwMode="auto">
              <a:xfrm flipH="1" flipV="1">
                <a:off x="3296" y="1441"/>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1968" name="Line 1757"/>
              <p:cNvSpPr>
                <a:spLocks noChangeAspect="1" noChangeShapeType="1"/>
              </p:cNvSpPr>
              <p:nvPr/>
            </p:nvSpPr>
            <p:spPr bwMode="auto">
              <a:xfrm>
                <a:off x="3318" y="1444"/>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1969" name="Line 1758"/>
              <p:cNvSpPr>
                <a:spLocks noChangeAspect="1" noChangeShapeType="1"/>
              </p:cNvSpPr>
              <p:nvPr/>
            </p:nvSpPr>
            <p:spPr bwMode="auto">
              <a:xfrm flipH="1">
                <a:off x="3316" y="1455"/>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1970" name="Oval 1759"/>
              <p:cNvSpPr>
                <a:spLocks noChangeAspect="1" noChangeArrowheads="1"/>
              </p:cNvSpPr>
              <p:nvPr/>
            </p:nvSpPr>
            <p:spPr bwMode="auto">
              <a:xfrm flipH="1" flipV="1">
                <a:off x="3280" y="146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1971" name="Line 1760"/>
              <p:cNvSpPr>
                <a:spLocks noChangeAspect="1" noChangeShapeType="1"/>
              </p:cNvSpPr>
              <p:nvPr/>
            </p:nvSpPr>
            <p:spPr bwMode="auto">
              <a:xfrm>
                <a:off x="3433" y="1414"/>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1972" name="Line 1761"/>
              <p:cNvSpPr>
                <a:spLocks noChangeAspect="1" noChangeShapeType="1"/>
              </p:cNvSpPr>
              <p:nvPr/>
            </p:nvSpPr>
            <p:spPr bwMode="auto">
              <a:xfrm flipH="1" flipV="1">
                <a:off x="3405" y="1427"/>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1973" name="Line 1762"/>
              <p:cNvSpPr>
                <a:spLocks noChangeAspect="1" noChangeShapeType="1"/>
              </p:cNvSpPr>
              <p:nvPr/>
            </p:nvSpPr>
            <p:spPr bwMode="auto">
              <a:xfrm flipV="1">
                <a:off x="3404" y="1416"/>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1974" name="Oval 1763"/>
              <p:cNvSpPr>
                <a:spLocks noChangeAspect="1" noChangeArrowheads="1"/>
              </p:cNvSpPr>
              <p:nvPr/>
            </p:nvSpPr>
            <p:spPr bwMode="auto">
              <a:xfrm>
                <a:off x="3394" y="1363"/>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1975" name="Line 1764"/>
              <p:cNvSpPr>
                <a:spLocks noChangeAspect="1" noChangeShapeType="1"/>
              </p:cNvSpPr>
              <p:nvPr/>
            </p:nvSpPr>
            <p:spPr bwMode="auto">
              <a:xfrm flipH="1" flipV="1">
                <a:off x="3410" y="1441"/>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1976" name="Line 1765"/>
              <p:cNvSpPr>
                <a:spLocks noChangeAspect="1" noChangeShapeType="1"/>
              </p:cNvSpPr>
              <p:nvPr/>
            </p:nvSpPr>
            <p:spPr bwMode="auto">
              <a:xfrm>
                <a:off x="3432" y="1444"/>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1977" name="Line 1766"/>
              <p:cNvSpPr>
                <a:spLocks noChangeAspect="1" noChangeShapeType="1"/>
              </p:cNvSpPr>
              <p:nvPr/>
            </p:nvSpPr>
            <p:spPr bwMode="auto">
              <a:xfrm flipH="1">
                <a:off x="3431" y="1455"/>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1978" name="Oval 1767"/>
              <p:cNvSpPr>
                <a:spLocks noChangeAspect="1" noChangeArrowheads="1"/>
              </p:cNvSpPr>
              <p:nvPr/>
            </p:nvSpPr>
            <p:spPr bwMode="auto">
              <a:xfrm flipH="1" flipV="1">
                <a:off x="3394" y="146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1979" name="Line 1768"/>
              <p:cNvSpPr>
                <a:spLocks noChangeAspect="1" noChangeShapeType="1"/>
              </p:cNvSpPr>
              <p:nvPr/>
            </p:nvSpPr>
            <p:spPr bwMode="auto">
              <a:xfrm>
                <a:off x="3490" y="1414"/>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1980" name="Line 1769"/>
              <p:cNvSpPr>
                <a:spLocks noChangeAspect="1" noChangeShapeType="1"/>
              </p:cNvSpPr>
              <p:nvPr/>
            </p:nvSpPr>
            <p:spPr bwMode="auto">
              <a:xfrm flipH="1" flipV="1">
                <a:off x="3462" y="1427"/>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1981" name="Line 1770"/>
              <p:cNvSpPr>
                <a:spLocks noChangeAspect="1" noChangeShapeType="1"/>
              </p:cNvSpPr>
              <p:nvPr/>
            </p:nvSpPr>
            <p:spPr bwMode="auto">
              <a:xfrm flipV="1">
                <a:off x="3461"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1982" name="Oval 1771"/>
              <p:cNvSpPr>
                <a:spLocks noChangeAspect="1" noChangeArrowheads="1"/>
              </p:cNvSpPr>
              <p:nvPr/>
            </p:nvSpPr>
            <p:spPr bwMode="auto">
              <a:xfrm>
                <a:off x="3450" y="1363"/>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1983" name="Line 1772"/>
              <p:cNvSpPr>
                <a:spLocks noChangeAspect="1" noChangeShapeType="1"/>
              </p:cNvSpPr>
              <p:nvPr/>
            </p:nvSpPr>
            <p:spPr bwMode="auto">
              <a:xfrm flipH="1" flipV="1">
                <a:off x="3467" y="1441"/>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1984" name="Line 1773"/>
              <p:cNvSpPr>
                <a:spLocks noChangeAspect="1" noChangeShapeType="1"/>
              </p:cNvSpPr>
              <p:nvPr/>
            </p:nvSpPr>
            <p:spPr bwMode="auto">
              <a:xfrm>
                <a:off x="3489" y="1444"/>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1985" name="Line 1774"/>
              <p:cNvSpPr>
                <a:spLocks noChangeAspect="1" noChangeShapeType="1"/>
              </p:cNvSpPr>
              <p:nvPr/>
            </p:nvSpPr>
            <p:spPr bwMode="auto">
              <a:xfrm flipH="1">
                <a:off x="3487" y="1455"/>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1986" name="Oval 1775"/>
              <p:cNvSpPr>
                <a:spLocks noChangeAspect="1" noChangeArrowheads="1"/>
              </p:cNvSpPr>
              <p:nvPr/>
            </p:nvSpPr>
            <p:spPr bwMode="auto">
              <a:xfrm flipH="1" flipV="1">
                <a:off x="3450" y="146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1987" name="Line 1776"/>
              <p:cNvSpPr>
                <a:spLocks noChangeAspect="1" noChangeShapeType="1"/>
              </p:cNvSpPr>
              <p:nvPr/>
            </p:nvSpPr>
            <p:spPr bwMode="auto">
              <a:xfrm>
                <a:off x="3547" y="1414"/>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1988" name="Line 1777"/>
              <p:cNvSpPr>
                <a:spLocks noChangeAspect="1" noChangeShapeType="1"/>
              </p:cNvSpPr>
              <p:nvPr/>
            </p:nvSpPr>
            <p:spPr bwMode="auto">
              <a:xfrm flipH="1" flipV="1">
                <a:off x="3519" y="1427"/>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1989" name="Line 1778"/>
              <p:cNvSpPr>
                <a:spLocks noChangeAspect="1" noChangeShapeType="1"/>
              </p:cNvSpPr>
              <p:nvPr/>
            </p:nvSpPr>
            <p:spPr bwMode="auto">
              <a:xfrm flipV="1">
                <a:off x="3519" y="1416"/>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1990" name="Oval 1779"/>
              <p:cNvSpPr>
                <a:spLocks noChangeAspect="1" noChangeArrowheads="1"/>
              </p:cNvSpPr>
              <p:nvPr/>
            </p:nvSpPr>
            <p:spPr bwMode="auto">
              <a:xfrm>
                <a:off x="3508" y="1363"/>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1991" name="Line 1780"/>
              <p:cNvSpPr>
                <a:spLocks noChangeAspect="1" noChangeShapeType="1"/>
              </p:cNvSpPr>
              <p:nvPr/>
            </p:nvSpPr>
            <p:spPr bwMode="auto">
              <a:xfrm flipH="1" flipV="1">
                <a:off x="3524" y="1441"/>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1992" name="Line 1781"/>
              <p:cNvSpPr>
                <a:spLocks noChangeAspect="1" noChangeShapeType="1"/>
              </p:cNvSpPr>
              <p:nvPr/>
            </p:nvSpPr>
            <p:spPr bwMode="auto">
              <a:xfrm>
                <a:off x="3547" y="1444"/>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1993" name="Line 1782"/>
              <p:cNvSpPr>
                <a:spLocks noChangeAspect="1" noChangeShapeType="1"/>
              </p:cNvSpPr>
              <p:nvPr/>
            </p:nvSpPr>
            <p:spPr bwMode="auto">
              <a:xfrm flipH="1">
                <a:off x="3545" y="1455"/>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1994" name="Oval 1783"/>
              <p:cNvSpPr>
                <a:spLocks noChangeAspect="1" noChangeArrowheads="1"/>
              </p:cNvSpPr>
              <p:nvPr/>
            </p:nvSpPr>
            <p:spPr bwMode="auto">
              <a:xfrm flipH="1" flipV="1">
                <a:off x="3508" y="146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1995" name="Line 1784"/>
              <p:cNvSpPr>
                <a:spLocks noChangeAspect="1" noChangeShapeType="1"/>
              </p:cNvSpPr>
              <p:nvPr/>
            </p:nvSpPr>
            <p:spPr bwMode="auto">
              <a:xfrm>
                <a:off x="3602" y="1414"/>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1996" name="Line 1785"/>
              <p:cNvSpPr>
                <a:spLocks noChangeAspect="1" noChangeShapeType="1"/>
              </p:cNvSpPr>
              <p:nvPr/>
            </p:nvSpPr>
            <p:spPr bwMode="auto">
              <a:xfrm flipH="1" flipV="1">
                <a:off x="3575" y="1427"/>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1997" name="Line 1786"/>
              <p:cNvSpPr>
                <a:spLocks noChangeAspect="1" noChangeShapeType="1"/>
              </p:cNvSpPr>
              <p:nvPr/>
            </p:nvSpPr>
            <p:spPr bwMode="auto">
              <a:xfrm flipV="1">
                <a:off x="3575" y="1416"/>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1998" name="Oval 1787"/>
              <p:cNvSpPr>
                <a:spLocks noChangeAspect="1" noChangeArrowheads="1"/>
              </p:cNvSpPr>
              <p:nvPr/>
            </p:nvSpPr>
            <p:spPr bwMode="auto">
              <a:xfrm>
                <a:off x="3564" y="1363"/>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1999" name="Line 1788"/>
              <p:cNvSpPr>
                <a:spLocks noChangeAspect="1" noChangeShapeType="1"/>
              </p:cNvSpPr>
              <p:nvPr/>
            </p:nvSpPr>
            <p:spPr bwMode="auto">
              <a:xfrm flipH="1" flipV="1">
                <a:off x="3580" y="1441"/>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00" name="Line 1789"/>
              <p:cNvSpPr>
                <a:spLocks noChangeAspect="1" noChangeShapeType="1"/>
              </p:cNvSpPr>
              <p:nvPr/>
            </p:nvSpPr>
            <p:spPr bwMode="auto">
              <a:xfrm>
                <a:off x="3602" y="1444"/>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01" name="Line 1790"/>
              <p:cNvSpPr>
                <a:spLocks noChangeAspect="1" noChangeShapeType="1"/>
              </p:cNvSpPr>
              <p:nvPr/>
            </p:nvSpPr>
            <p:spPr bwMode="auto">
              <a:xfrm flipH="1">
                <a:off x="3601" y="1455"/>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02" name="Oval 1791"/>
              <p:cNvSpPr>
                <a:spLocks noChangeAspect="1" noChangeArrowheads="1"/>
              </p:cNvSpPr>
              <p:nvPr/>
            </p:nvSpPr>
            <p:spPr bwMode="auto">
              <a:xfrm flipH="1" flipV="1">
                <a:off x="3564" y="146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003" name="Line 1792"/>
              <p:cNvSpPr>
                <a:spLocks noChangeAspect="1" noChangeShapeType="1"/>
              </p:cNvSpPr>
              <p:nvPr/>
            </p:nvSpPr>
            <p:spPr bwMode="auto">
              <a:xfrm>
                <a:off x="3659" y="1414"/>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04" name="Line 1793"/>
              <p:cNvSpPr>
                <a:spLocks noChangeAspect="1" noChangeShapeType="1"/>
              </p:cNvSpPr>
              <p:nvPr/>
            </p:nvSpPr>
            <p:spPr bwMode="auto">
              <a:xfrm flipH="1" flipV="1">
                <a:off x="3631" y="1427"/>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05" name="Line 1794"/>
              <p:cNvSpPr>
                <a:spLocks noChangeAspect="1" noChangeShapeType="1"/>
              </p:cNvSpPr>
              <p:nvPr/>
            </p:nvSpPr>
            <p:spPr bwMode="auto">
              <a:xfrm flipV="1">
                <a:off x="3630"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06" name="Oval 1795"/>
              <p:cNvSpPr>
                <a:spLocks noChangeAspect="1" noChangeArrowheads="1"/>
              </p:cNvSpPr>
              <p:nvPr/>
            </p:nvSpPr>
            <p:spPr bwMode="auto">
              <a:xfrm>
                <a:off x="3620" y="1363"/>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007" name="Line 1796"/>
              <p:cNvSpPr>
                <a:spLocks noChangeAspect="1" noChangeShapeType="1"/>
              </p:cNvSpPr>
              <p:nvPr/>
            </p:nvSpPr>
            <p:spPr bwMode="auto">
              <a:xfrm flipH="1" flipV="1">
                <a:off x="3637" y="1441"/>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08" name="Line 1797"/>
              <p:cNvSpPr>
                <a:spLocks noChangeAspect="1" noChangeShapeType="1"/>
              </p:cNvSpPr>
              <p:nvPr/>
            </p:nvSpPr>
            <p:spPr bwMode="auto">
              <a:xfrm>
                <a:off x="3658" y="1444"/>
                <a:ext cx="7"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09" name="Line 1798"/>
              <p:cNvSpPr>
                <a:spLocks noChangeAspect="1" noChangeShapeType="1"/>
              </p:cNvSpPr>
              <p:nvPr/>
            </p:nvSpPr>
            <p:spPr bwMode="auto">
              <a:xfrm flipH="1">
                <a:off x="3657" y="1455"/>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10" name="Oval 1799"/>
              <p:cNvSpPr>
                <a:spLocks noChangeAspect="1" noChangeArrowheads="1"/>
              </p:cNvSpPr>
              <p:nvPr/>
            </p:nvSpPr>
            <p:spPr bwMode="auto">
              <a:xfrm flipH="1" flipV="1">
                <a:off x="3620" y="146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011" name="Line 1800"/>
              <p:cNvSpPr>
                <a:spLocks noChangeAspect="1" noChangeShapeType="1"/>
              </p:cNvSpPr>
              <p:nvPr/>
            </p:nvSpPr>
            <p:spPr bwMode="auto">
              <a:xfrm>
                <a:off x="3716" y="1414"/>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12" name="Line 1801"/>
              <p:cNvSpPr>
                <a:spLocks noChangeAspect="1" noChangeShapeType="1"/>
              </p:cNvSpPr>
              <p:nvPr/>
            </p:nvSpPr>
            <p:spPr bwMode="auto">
              <a:xfrm flipH="1" flipV="1">
                <a:off x="3688" y="1427"/>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13" name="Line 1802"/>
              <p:cNvSpPr>
                <a:spLocks noChangeAspect="1" noChangeShapeType="1"/>
              </p:cNvSpPr>
              <p:nvPr/>
            </p:nvSpPr>
            <p:spPr bwMode="auto">
              <a:xfrm flipV="1">
                <a:off x="3687"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14" name="Oval 1803"/>
              <p:cNvSpPr>
                <a:spLocks noChangeAspect="1" noChangeArrowheads="1"/>
              </p:cNvSpPr>
              <p:nvPr/>
            </p:nvSpPr>
            <p:spPr bwMode="auto">
              <a:xfrm>
                <a:off x="3677" y="1363"/>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015" name="Line 1804"/>
              <p:cNvSpPr>
                <a:spLocks noChangeAspect="1" noChangeShapeType="1"/>
              </p:cNvSpPr>
              <p:nvPr/>
            </p:nvSpPr>
            <p:spPr bwMode="auto">
              <a:xfrm flipH="1" flipV="1">
                <a:off x="3693" y="1441"/>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16" name="Line 1805"/>
              <p:cNvSpPr>
                <a:spLocks noChangeAspect="1" noChangeShapeType="1"/>
              </p:cNvSpPr>
              <p:nvPr/>
            </p:nvSpPr>
            <p:spPr bwMode="auto">
              <a:xfrm>
                <a:off x="3715" y="1444"/>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17" name="Line 1806"/>
              <p:cNvSpPr>
                <a:spLocks noChangeAspect="1" noChangeShapeType="1"/>
              </p:cNvSpPr>
              <p:nvPr/>
            </p:nvSpPr>
            <p:spPr bwMode="auto">
              <a:xfrm flipH="1">
                <a:off x="3714" y="1455"/>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18" name="Oval 1807"/>
              <p:cNvSpPr>
                <a:spLocks noChangeAspect="1" noChangeArrowheads="1"/>
              </p:cNvSpPr>
              <p:nvPr/>
            </p:nvSpPr>
            <p:spPr bwMode="auto">
              <a:xfrm flipH="1" flipV="1">
                <a:off x="3677" y="146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019" name="Line 1808"/>
              <p:cNvSpPr>
                <a:spLocks noChangeAspect="1" noChangeShapeType="1"/>
              </p:cNvSpPr>
              <p:nvPr/>
            </p:nvSpPr>
            <p:spPr bwMode="auto">
              <a:xfrm>
                <a:off x="3833" y="1414"/>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20" name="Line 1809"/>
              <p:cNvSpPr>
                <a:spLocks noChangeAspect="1" noChangeShapeType="1"/>
              </p:cNvSpPr>
              <p:nvPr/>
            </p:nvSpPr>
            <p:spPr bwMode="auto">
              <a:xfrm flipH="1" flipV="1">
                <a:off x="3805" y="1427"/>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21" name="Line 1810"/>
              <p:cNvSpPr>
                <a:spLocks noChangeAspect="1" noChangeShapeType="1"/>
              </p:cNvSpPr>
              <p:nvPr/>
            </p:nvSpPr>
            <p:spPr bwMode="auto">
              <a:xfrm flipV="1">
                <a:off x="3804"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22" name="Oval 1811"/>
              <p:cNvSpPr>
                <a:spLocks noChangeAspect="1" noChangeArrowheads="1"/>
              </p:cNvSpPr>
              <p:nvPr/>
            </p:nvSpPr>
            <p:spPr bwMode="auto">
              <a:xfrm>
                <a:off x="3793" y="1363"/>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023" name="Line 1812"/>
              <p:cNvSpPr>
                <a:spLocks noChangeAspect="1" noChangeShapeType="1"/>
              </p:cNvSpPr>
              <p:nvPr/>
            </p:nvSpPr>
            <p:spPr bwMode="auto">
              <a:xfrm flipH="1" flipV="1">
                <a:off x="3809" y="1441"/>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24" name="Line 1813"/>
              <p:cNvSpPr>
                <a:spLocks noChangeAspect="1" noChangeShapeType="1"/>
              </p:cNvSpPr>
              <p:nvPr/>
            </p:nvSpPr>
            <p:spPr bwMode="auto">
              <a:xfrm>
                <a:off x="3832" y="1444"/>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25" name="Line 1814"/>
              <p:cNvSpPr>
                <a:spLocks noChangeAspect="1" noChangeShapeType="1"/>
              </p:cNvSpPr>
              <p:nvPr/>
            </p:nvSpPr>
            <p:spPr bwMode="auto">
              <a:xfrm flipH="1">
                <a:off x="3830" y="1455"/>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26" name="Oval 1815"/>
              <p:cNvSpPr>
                <a:spLocks noChangeAspect="1" noChangeArrowheads="1"/>
              </p:cNvSpPr>
              <p:nvPr/>
            </p:nvSpPr>
            <p:spPr bwMode="auto">
              <a:xfrm flipH="1" flipV="1">
                <a:off x="3793" y="1464"/>
                <a:ext cx="56"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027" name="Line 1816"/>
              <p:cNvSpPr>
                <a:spLocks noChangeAspect="1" noChangeShapeType="1"/>
              </p:cNvSpPr>
              <p:nvPr/>
            </p:nvSpPr>
            <p:spPr bwMode="auto">
              <a:xfrm>
                <a:off x="3775" y="1414"/>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28" name="Line 1817"/>
              <p:cNvSpPr>
                <a:spLocks noChangeAspect="1" noChangeShapeType="1"/>
              </p:cNvSpPr>
              <p:nvPr/>
            </p:nvSpPr>
            <p:spPr bwMode="auto">
              <a:xfrm flipH="1" flipV="1">
                <a:off x="3747" y="1427"/>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29" name="Line 1818"/>
              <p:cNvSpPr>
                <a:spLocks noChangeAspect="1" noChangeShapeType="1"/>
              </p:cNvSpPr>
              <p:nvPr/>
            </p:nvSpPr>
            <p:spPr bwMode="auto">
              <a:xfrm flipV="1">
                <a:off x="3746"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30" name="Oval 1819"/>
              <p:cNvSpPr>
                <a:spLocks noChangeAspect="1" noChangeArrowheads="1"/>
              </p:cNvSpPr>
              <p:nvPr/>
            </p:nvSpPr>
            <p:spPr bwMode="auto">
              <a:xfrm>
                <a:off x="3736" y="1363"/>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031" name="Line 1820"/>
              <p:cNvSpPr>
                <a:spLocks noChangeAspect="1" noChangeShapeType="1"/>
              </p:cNvSpPr>
              <p:nvPr/>
            </p:nvSpPr>
            <p:spPr bwMode="auto">
              <a:xfrm flipH="1" flipV="1">
                <a:off x="3752" y="1441"/>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32" name="Line 1821"/>
              <p:cNvSpPr>
                <a:spLocks noChangeAspect="1" noChangeShapeType="1"/>
              </p:cNvSpPr>
              <p:nvPr/>
            </p:nvSpPr>
            <p:spPr bwMode="auto">
              <a:xfrm>
                <a:off x="3774" y="1444"/>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33" name="Line 1822"/>
              <p:cNvSpPr>
                <a:spLocks noChangeAspect="1" noChangeShapeType="1"/>
              </p:cNvSpPr>
              <p:nvPr/>
            </p:nvSpPr>
            <p:spPr bwMode="auto">
              <a:xfrm flipH="1">
                <a:off x="3772" y="1455"/>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34" name="Oval 1823"/>
              <p:cNvSpPr>
                <a:spLocks noChangeAspect="1" noChangeArrowheads="1"/>
              </p:cNvSpPr>
              <p:nvPr/>
            </p:nvSpPr>
            <p:spPr bwMode="auto">
              <a:xfrm flipH="1" flipV="1">
                <a:off x="3736" y="146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035" name="Line 1824"/>
              <p:cNvSpPr>
                <a:spLocks noChangeAspect="1" noChangeShapeType="1"/>
              </p:cNvSpPr>
              <p:nvPr/>
            </p:nvSpPr>
            <p:spPr bwMode="auto">
              <a:xfrm>
                <a:off x="3889" y="1414"/>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36" name="Line 1825"/>
              <p:cNvSpPr>
                <a:spLocks noChangeAspect="1" noChangeShapeType="1"/>
              </p:cNvSpPr>
              <p:nvPr/>
            </p:nvSpPr>
            <p:spPr bwMode="auto">
              <a:xfrm flipH="1" flipV="1">
                <a:off x="3861" y="1427"/>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37" name="Line 1826"/>
              <p:cNvSpPr>
                <a:spLocks noChangeAspect="1" noChangeShapeType="1"/>
              </p:cNvSpPr>
              <p:nvPr/>
            </p:nvSpPr>
            <p:spPr bwMode="auto">
              <a:xfrm flipV="1">
                <a:off x="3860" y="1416"/>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38" name="Oval 1827"/>
              <p:cNvSpPr>
                <a:spLocks noChangeAspect="1" noChangeArrowheads="1"/>
              </p:cNvSpPr>
              <p:nvPr/>
            </p:nvSpPr>
            <p:spPr bwMode="auto">
              <a:xfrm>
                <a:off x="3850" y="1363"/>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039" name="Line 1828"/>
              <p:cNvSpPr>
                <a:spLocks noChangeAspect="1" noChangeShapeType="1"/>
              </p:cNvSpPr>
              <p:nvPr/>
            </p:nvSpPr>
            <p:spPr bwMode="auto">
              <a:xfrm flipH="1" flipV="1">
                <a:off x="3866" y="1441"/>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40" name="Line 1829"/>
              <p:cNvSpPr>
                <a:spLocks noChangeAspect="1" noChangeShapeType="1"/>
              </p:cNvSpPr>
              <p:nvPr/>
            </p:nvSpPr>
            <p:spPr bwMode="auto">
              <a:xfrm>
                <a:off x="3888" y="1444"/>
                <a:ext cx="6"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41" name="Line 1830"/>
              <p:cNvSpPr>
                <a:spLocks noChangeAspect="1" noChangeShapeType="1"/>
              </p:cNvSpPr>
              <p:nvPr/>
            </p:nvSpPr>
            <p:spPr bwMode="auto">
              <a:xfrm flipH="1">
                <a:off x="3887" y="1455"/>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42" name="Oval 1831"/>
              <p:cNvSpPr>
                <a:spLocks noChangeAspect="1" noChangeArrowheads="1"/>
              </p:cNvSpPr>
              <p:nvPr/>
            </p:nvSpPr>
            <p:spPr bwMode="auto">
              <a:xfrm flipH="1" flipV="1">
                <a:off x="3850" y="146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043" name="Line 1832"/>
              <p:cNvSpPr>
                <a:spLocks noChangeAspect="1" noChangeShapeType="1"/>
              </p:cNvSpPr>
              <p:nvPr/>
            </p:nvSpPr>
            <p:spPr bwMode="auto">
              <a:xfrm>
                <a:off x="3034" y="1414"/>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44" name="Line 1833"/>
              <p:cNvSpPr>
                <a:spLocks noChangeAspect="1" noChangeShapeType="1"/>
              </p:cNvSpPr>
              <p:nvPr/>
            </p:nvSpPr>
            <p:spPr bwMode="auto">
              <a:xfrm flipH="1" flipV="1">
                <a:off x="3006" y="1427"/>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45" name="Line 1834"/>
              <p:cNvSpPr>
                <a:spLocks noChangeAspect="1" noChangeShapeType="1"/>
              </p:cNvSpPr>
              <p:nvPr/>
            </p:nvSpPr>
            <p:spPr bwMode="auto">
              <a:xfrm flipV="1">
                <a:off x="3005" y="1416"/>
                <a:ext cx="9"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46" name="Oval 1835"/>
              <p:cNvSpPr>
                <a:spLocks noChangeAspect="1" noChangeArrowheads="1"/>
              </p:cNvSpPr>
              <p:nvPr/>
            </p:nvSpPr>
            <p:spPr bwMode="auto">
              <a:xfrm>
                <a:off x="2996" y="1363"/>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047" name="Line 1836"/>
              <p:cNvSpPr>
                <a:spLocks noChangeAspect="1" noChangeShapeType="1"/>
              </p:cNvSpPr>
              <p:nvPr/>
            </p:nvSpPr>
            <p:spPr bwMode="auto">
              <a:xfrm flipH="1" flipV="1">
                <a:off x="3011" y="1441"/>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48" name="Line 1837"/>
              <p:cNvSpPr>
                <a:spLocks noChangeAspect="1" noChangeShapeType="1"/>
              </p:cNvSpPr>
              <p:nvPr/>
            </p:nvSpPr>
            <p:spPr bwMode="auto">
              <a:xfrm>
                <a:off x="3033" y="1444"/>
                <a:ext cx="7"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49" name="Line 1838"/>
              <p:cNvSpPr>
                <a:spLocks noChangeAspect="1" noChangeShapeType="1"/>
              </p:cNvSpPr>
              <p:nvPr/>
            </p:nvSpPr>
            <p:spPr bwMode="auto">
              <a:xfrm flipH="1">
                <a:off x="3032" y="1455"/>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50" name="Oval 1839"/>
              <p:cNvSpPr>
                <a:spLocks noChangeAspect="1" noChangeArrowheads="1"/>
              </p:cNvSpPr>
              <p:nvPr/>
            </p:nvSpPr>
            <p:spPr bwMode="auto">
              <a:xfrm flipH="1" flipV="1">
                <a:off x="2996" y="1464"/>
                <a:ext cx="54"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051" name="Line 1840"/>
              <p:cNvSpPr>
                <a:spLocks noChangeAspect="1" noChangeShapeType="1"/>
              </p:cNvSpPr>
              <p:nvPr/>
            </p:nvSpPr>
            <p:spPr bwMode="auto">
              <a:xfrm>
                <a:off x="3091" y="1414"/>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52" name="Line 1841"/>
              <p:cNvSpPr>
                <a:spLocks noChangeAspect="1" noChangeShapeType="1"/>
              </p:cNvSpPr>
              <p:nvPr/>
            </p:nvSpPr>
            <p:spPr bwMode="auto">
              <a:xfrm flipH="1" flipV="1">
                <a:off x="3063" y="1427"/>
                <a:ext cx="8" cy="12"/>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53" name="Line 1842"/>
              <p:cNvSpPr>
                <a:spLocks noChangeAspect="1" noChangeShapeType="1"/>
              </p:cNvSpPr>
              <p:nvPr/>
            </p:nvSpPr>
            <p:spPr bwMode="auto">
              <a:xfrm flipV="1">
                <a:off x="3062" y="1416"/>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54" name="Oval 1843"/>
              <p:cNvSpPr>
                <a:spLocks noChangeAspect="1" noChangeArrowheads="1"/>
              </p:cNvSpPr>
              <p:nvPr/>
            </p:nvSpPr>
            <p:spPr bwMode="auto">
              <a:xfrm>
                <a:off x="3052" y="1363"/>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2055" name="Line 1844"/>
              <p:cNvSpPr>
                <a:spLocks noChangeAspect="1" noChangeShapeType="1"/>
              </p:cNvSpPr>
              <p:nvPr/>
            </p:nvSpPr>
            <p:spPr bwMode="auto">
              <a:xfrm flipH="1" flipV="1">
                <a:off x="3068" y="1441"/>
                <a:ext cx="0" cy="27"/>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56" name="Line 1845"/>
              <p:cNvSpPr>
                <a:spLocks noChangeAspect="1" noChangeShapeType="1"/>
              </p:cNvSpPr>
              <p:nvPr/>
            </p:nvSpPr>
            <p:spPr bwMode="auto">
              <a:xfrm>
                <a:off x="3090" y="1444"/>
                <a:ext cx="5" cy="9"/>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57" name="Line 1846"/>
              <p:cNvSpPr>
                <a:spLocks noChangeAspect="1" noChangeShapeType="1"/>
              </p:cNvSpPr>
              <p:nvPr/>
            </p:nvSpPr>
            <p:spPr bwMode="auto">
              <a:xfrm flipH="1">
                <a:off x="3088" y="1455"/>
                <a:ext cx="8"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2058" name="Oval 1847"/>
              <p:cNvSpPr>
                <a:spLocks noChangeAspect="1" noChangeArrowheads="1"/>
              </p:cNvSpPr>
              <p:nvPr/>
            </p:nvSpPr>
            <p:spPr bwMode="auto">
              <a:xfrm flipH="1" flipV="1">
                <a:off x="3052" y="1464"/>
                <a:ext cx="55" cy="55"/>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grpSp>
      </p:grpSp>
      <p:sp>
        <p:nvSpPr>
          <p:cNvPr id="161847" name="Oval 1848"/>
          <p:cNvSpPr>
            <a:spLocks noChangeArrowheads="1"/>
          </p:cNvSpPr>
          <p:nvPr/>
        </p:nvSpPr>
        <p:spPr bwMode="auto">
          <a:xfrm>
            <a:off x="4987925" y="261938"/>
            <a:ext cx="320675" cy="182563"/>
          </a:xfrm>
          <a:prstGeom prst="ellipse">
            <a:avLst/>
          </a:prstGeom>
          <a:gradFill rotWithShape="1">
            <a:gsLst>
              <a:gs pos="0">
                <a:srgbClr val="FFF200"/>
              </a:gs>
              <a:gs pos="100000">
                <a:srgbClr val="006600"/>
              </a:gs>
            </a:gsLst>
            <a:path path="shape">
              <a:fillToRect l="50000" t="50000" r="50000" b="50000"/>
            </a:path>
          </a:gradFill>
          <a:ln w="9525">
            <a:solidFill>
              <a:srgbClr val="006600"/>
            </a:solidFill>
            <a:round/>
            <a:headEnd/>
            <a:tailEnd/>
          </a:ln>
        </p:spPr>
        <p:txBody>
          <a:bodyPr wrap="none" anchor="ctr">
            <a:prstTxWarp prst="textNoShape">
              <a:avLst/>
            </a:prstTxWarp>
          </a:bodyPr>
          <a:lstStyle/>
          <a:p>
            <a:pPr algn="ctr"/>
            <a:r>
              <a:rPr lang="en-US" sz="700" b="1">
                <a:solidFill>
                  <a:schemeClr val="bg1"/>
                </a:solidFill>
                <a:ea typeface="Arial" charset="0"/>
                <a:cs typeface="Arial" charset="0"/>
              </a:rPr>
              <a:t>Y1248</a:t>
            </a:r>
          </a:p>
        </p:txBody>
      </p:sp>
      <p:sp>
        <p:nvSpPr>
          <p:cNvPr id="161848" name="Text Box 1849"/>
          <p:cNvSpPr txBox="1">
            <a:spLocks noChangeArrowheads="1"/>
          </p:cNvSpPr>
          <p:nvPr/>
        </p:nvSpPr>
        <p:spPr bwMode="auto">
          <a:xfrm>
            <a:off x="3790950" y="246063"/>
            <a:ext cx="1223412" cy="215444"/>
          </a:xfrm>
          <a:prstGeom prst="rect">
            <a:avLst/>
          </a:prstGeom>
          <a:noFill/>
          <a:ln w="9525">
            <a:noFill/>
            <a:prstDash val="sysDot"/>
            <a:miter lim="800000"/>
            <a:headEnd/>
            <a:tailEnd/>
          </a:ln>
        </p:spPr>
        <p:txBody>
          <a:bodyPr wrap="none">
            <a:prstTxWarp prst="textNoShape">
              <a:avLst/>
            </a:prstTxWarp>
            <a:spAutoFit/>
          </a:bodyPr>
          <a:lstStyle/>
          <a:p>
            <a:r>
              <a:rPr lang="en-US" sz="800" b="1">
                <a:solidFill>
                  <a:schemeClr val="bg1"/>
                </a:solidFill>
                <a:ea typeface="Arial" charset="0"/>
                <a:cs typeface="Arial" charset="0"/>
              </a:rPr>
              <a:t>Autophosphorylation</a:t>
            </a:r>
          </a:p>
        </p:txBody>
      </p:sp>
      <p:grpSp>
        <p:nvGrpSpPr>
          <p:cNvPr id="5959" name="Group 1850"/>
          <p:cNvGrpSpPr>
            <a:grpSpLocks/>
          </p:cNvGrpSpPr>
          <p:nvPr/>
        </p:nvGrpSpPr>
        <p:grpSpPr bwMode="auto">
          <a:xfrm flipH="1">
            <a:off x="6838950" y="4011613"/>
            <a:ext cx="968375" cy="1201737"/>
            <a:chOff x="4693" y="2527"/>
            <a:chExt cx="610" cy="757"/>
          </a:xfrm>
        </p:grpSpPr>
        <p:sp>
          <p:nvSpPr>
            <p:cNvPr id="161909" name="Freeform 1851"/>
            <p:cNvSpPr>
              <a:spLocks noChangeAspect="1"/>
            </p:cNvSpPr>
            <p:nvPr/>
          </p:nvSpPr>
          <p:spPr bwMode="auto">
            <a:xfrm flipH="1">
              <a:off x="4710" y="2527"/>
              <a:ext cx="552" cy="757"/>
            </a:xfrm>
            <a:custGeom>
              <a:avLst/>
              <a:gdLst>
                <a:gd name="T0" fmla="*/ 0 w 2002"/>
                <a:gd name="T1" fmla="*/ 3 h 2742"/>
                <a:gd name="T2" fmla="*/ 1 w 2002"/>
                <a:gd name="T3" fmla="*/ 1 h 2742"/>
                <a:gd name="T4" fmla="*/ 3 w 2002"/>
                <a:gd name="T5" fmla="*/ 0 h 2742"/>
                <a:gd name="T6" fmla="*/ 5 w 2002"/>
                <a:gd name="T7" fmla="*/ 1 h 2742"/>
                <a:gd name="T8" fmla="*/ 6 w 2002"/>
                <a:gd name="T9" fmla="*/ 1 h 2742"/>
                <a:gd name="T10" fmla="*/ 7 w 2002"/>
                <a:gd name="T11" fmla="*/ 1 h 2742"/>
                <a:gd name="T12" fmla="*/ 8 w 2002"/>
                <a:gd name="T13" fmla="*/ 0 h 2742"/>
                <a:gd name="T14" fmla="*/ 9 w 2002"/>
                <a:gd name="T15" fmla="*/ 1 h 2742"/>
                <a:gd name="T16" fmla="*/ 9 w 2002"/>
                <a:gd name="T17" fmla="*/ 3 h 2742"/>
                <a:gd name="T18" fmla="*/ 12 w 2002"/>
                <a:gd name="T19" fmla="*/ 4 h 2742"/>
                <a:gd name="T20" fmla="*/ 9 w 2002"/>
                <a:gd name="T21" fmla="*/ 5 h 2742"/>
                <a:gd name="T22" fmla="*/ 9 w 2002"/>
                <a:gd name="T23" fmla="*/ 7 h 2742"/>
                <a:gd name="T24" fmla="*/ 8 w 2002"/>
                <a:gd name="T25" fmla="*/ 7 h 2742"/>
                <a:gd name="T26" fmla="*/ 7 w 2002"/>
                <a:gd name="T27" fmla="*/ 8 h 2742"/>
                <a:gd name="T28" fmla="*/ 6 w 2002"/>
                <a:gd name="T29" fmla="*/ 8 h 2742"/>
                <a:gd name="T30" fmla="*/ 6 w 2002"/>
                <a:gd name="T31" fmla="*/ 9 h 2742"/>
                <a:gd name="T32" fmla="*/ 4 w 2002"/>
                <a:gd name="T33" fmla="*/ 9 h 2742"/>
                <a:gd name="T34" fmla="*/ 4 w 2002"/>
                <a:gd name="T35" fmla="*/ 10 h 2742"/>
                <a:gd name="T36" fmla="*/ 6 w 2002"/>
                <a:gd name="T37" fmla="*/ 10 h 2742"/>
                <a:gd name="T38" fmla="*/ 8 w 2002"/>
                <a:gd name="T39" fmla="*/ 12 h 2742"/>
                <a:gd name="T40" fmla="*/ 9 w 2002"/>
                <a:gd name="T41" fmla="*/ 12 h 2742"/>
                <a:gd name="T42" fmla="*/ 9 w 2002"/>
                <a:gd name="T43" fmla="*/ 13 h 2742"/>
                <a:gd name="T44" fmla="*/ 9 w 2002"/>
                <a:gd name="T45" fmla="*/ 15 h 2742"/>
                <a:gd name="T46" fmla="*/ 7 w 2002"/>
                <a:gd name="T47" fmla="*/ 15 h 2742"/>
                <a:gd name="T48" fmla="*/ 4 w 2002"/>
                <a:gd name="T49" fmla="*/ 12 h 2742"/>
                <a:gd name="T50" fmla="*/ 3 w 2002"/>
                <a:gd name="T51" fmla="*/ 10 h 2742"/>
                <a:gd name="T52" fmla="*/ 3 w 2002"/>
                <a:gd name="T53" fmla="*/ 10 h 2742"/>
                <a:gd name="T54" fmla="*/ 1 w 2002"/>
                <a:gd name="T55" fmla="*/ 9 h 2742"/>
                <a:gd name="T56" fmla="*/ 1 w 2002"/>
                <a:gd name="T57" fmla="*/ 7 h 2742"/>
                <a:gd name="T58" fmla="*/ 3 w 2002"/>
                <a:gd name="T59" fmla="*/ 7 h 2742"/>
                <a:gd name="T60" fmla="*/ 3 w 2002"/>
                <a:gd name="T61" fmla="*/ 6 h 2742"/>
                <a:gd name="T62" fmla="*/ 5 w 2002"/>
                <a:gd name="T63" fmla="*/ 6 h 2742"/>
                <a:gd name="T64" fmla="*/ 6 w 2002"/>
                <a:gd name="T65" fmla="*/ 7 h 2742"/>
                <a:gd name="T66" fmla="*/ 7 w 2002"/>
                <a:gd name="T67" fmla="*/ 7 h 2742"/>
                <a:gd name="T68" fmla="*/ 7 w 2002"/>
                <a:gd name="T69" fmla="*/ 7 h 2742"/>
                <a:gd name="T70" fmla="*/ 6 w 2002"/>
                <a:gd name="T71" fmla="*/ 6 h 2742"/>
                <a:gd name="T72" fmla="*/ 6 w 2002"/>
                <a:gd name="T73" fmla="*/ 2 h 2742"/>
                <a:gd name="T74" fmla="*/ 6 w 2002"/>
                <a:gd name="T75" fmla="*/ 1 h 2742"/>
                <a:gd name="T76" fmla="*/ 6 w 2002"/>
                <a:gd name="T77" fmla="*/ 2 h 2742"/>
                <a:gd name="T78" fmla="*/ 5 w 2002"/>
                <a:gd name="T79" fmla="*/ 4 h 2742"/>
                <a:gd name="T80" fmla="*/ 3 w 2002"/>
                <a:gd name="T81" fmla="*/ 4 h 2742"/>
                <a:gd name="T82" fmla="*/ 2 w 2002"/>
                <a:gd name="T83" fmla="*/ 3 h 2742"/>
                <a:gd name="T84" fmla="*/ 1 w 2002"/>
                <a:gd name="T85" fmla="*/ 4 h 2742"/>
                <a:gd name="T86" fmla="*/ 0 w 2002"/>
                <a:gd name="T87" fmla="*/ 3 h 27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02"/>
                <a:gd name="T133" fmla="*/ 0 h 2742"/>
                <a:gd name="T134" fmla="*/ 2002 w 2002"/>
                <a:gd name="T135" fmla="*/ 2742 h 27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02" h="2742">
                  <a:moveTo>
                    <a:pt x="25" y="544"/>
                  </a:moveTo>
                  <a:cubicBezTo>
                    <a:pt x="0" y="418"/>
                    <a:pt x="15" y="236"/>
                    <a:pt x="146" y="145"/>
                  </a:cubicBezTo>
                  <a:cubicBezTo>
                    <a:pt x="277" y="54"/>
                    <a:pt x="498" y="32"/>
                    <a:pt x="600" y="16"/>
                  </a:cubicBezTo>
                  <a:cubicBezTo>
                    <a:pt x="702" y="0"/>
                    <a:pt x="839" y="53"/>
                    <a:pt x="899" y="135"/>
                  </a:cubicBezTo>
                  <a:cubicBezTo>
                    <a:pt x="959" y="217"/>
                    <a:pt x="942" y="105"/>
                    <a:pt x="1015" y="99"/>
                  </a:cubicBezTo>
                  <a:cubicBezTo>
                    <a:pt x="1088" y="93"/>
                    <a:pt x="1107" y="180"/>
                    <a:pt x="1142" y="130"/>
                  </a:cubicBezTo>
                  <a:cubicBezTo>
                    <a:pt x="1177" y="80"/>
                    <a:pt x="1223" y="39"/>
                    <a:pt x="1354" y="39"/>
                  </a:cubicBezTo>
                  <a:cubicBezTo>
                    <a:pt x="1485" y="39"/>
                    <a:pt x="1561" y="112"/>
                    <a:pt x="1576" y="216"/>
                  </a:cubicBezTo>
                  <a:cubicBezTo>
                    <a:pt x="1591" y="320"/>
                    <a:pt x="1591" y="458"/>
                    <a:pt x="1596" y="564"/>
                  </a:cubicBezTo>
                  <a:cubicBezTo>
                    <a:pt x="1601" y="670"/>
                    <a:pt x="2002" y="604"/>
                    <a:pt x="1996" y="685"/>
                  </a:cubicBezTo>
                  <a:cubicBezTo>
                    <a:pt x="1990" y="766"/>
                    <a:pt x="1606" y="691"/>
                    <a:pt x="1606" y="817"/>
                  </a:cubicBezTo>
                  <a:cubicBezTo>
                    <a:pt x="1606" y="943"/>
                    <a:pt x="1622" y="1165"/>
                    <a:pt x="1541" y="1236"/>
                  </a:cubicBezTo>
                  <a:cubicBezTo>
                    <a:pt x="1460" y="1307"/>
                    <a:pt x="1389" y="1302"/>
                    <a:pt x="1334" y="1297"/>
                  </a:cubicBezTo>
                  <a:cubicBezTo>
                    <a:pt x="1279" y="1292"/>
                    <a:pt x="1283" y="1377"/>
                    <a:pt x="1220" y="1399"/>
                  </a:cubicBezTo>
                  <a:cubicBezTo>
                    <a:pt x="1157" y="1421"/>
                    <a:pt x="1090" y="1403"/>
                    <a:pt x="1065" y="1447"/>
                  </a:cubicBezTo>
                  <a:cubicBezTo>
                    <a:pt x="1040" y="1491"/>
                    <a:pt x="1021" y="1508"/>
                    <a:pt x="951" y="1555"/>
                  </a:cubicBezTo>
                  <a:cubicBezTo>
                    <a:pt x="881" y="1602"/>
                    <a:pt x="748" y="1617"/>
                    <a:pt x="698" y="1627"/>
                  </a:cubicBezTo>
                  <a:cubicBezTo>
                    <a:pt x="648" y="1637"/>
                    <a:pt x="660" y="1687"/>
                    <a:pt x="714" y="1678"/>
                  </a:cubicBezTo>
                  <a:cubicBezTo>
                    <a:pt x="768" y="1669"/>
                    <a:pt x="867" y="1574"/>
                    <a:pt x="990" y="1666"/>
                  </a:cubicBezTo>
                  <a:cubicBezTo>
                    <a:pt x="1113" y="1758"/>
                    <a:pt x="1319" y="1965"/>
                    <a:pt x="1389" y="2029"/>
                  </a:cubicBezTo>
                  <a:cubicBezTo>
                    <a:pt x="1459" y="2093"/>
                    <a:pt x="1546" y="1928"/>
                    <a:pt x="1596" y="1979"/>
                  </a:cubicBezTo>
                  <a:cubicBezTo>
                    <a:pt x="1646" y="2030"/>
                    <a:pt x="1455" y="2100"/>
                    <a:pt x="1571" y="2211"/>
                  </a:cubicBezTo>
                  <a:cubicBezTo>
                    <a:pt x="1687" y="2322"/>
                    <a:pt x="1764" y="2510"/>
                    <a:pt x="1632" y="2626"/>
                  </a:cubicBezTo>
                  <a:cubicBezTo>
                    <a:pt x="1500" y="2742"/>
                    <a:pt x="1384" y="2691"/>
                    <a:pt x="1258" y="2610"/>
                  </a:cubicBezTo>
                  <a:cubicBezTo>
                    <a:pt x="1132" y="2529"/>
                    <a:pt x="753" y="2140"/>
                    <a:pt x="667" y="2039"/>
                  </a:cubicBezTo>
                  <a:cubicBezTo>
                    <a:pt x="581" y="1938"/>
                    <a:pt x="561" y="1878"/>
                    <a:pt x="596" y="1807"/>
                  </a:cubicBezTo>
                  <a:cubicBezTo>
                    <a:pt x="631" y="1736"/>
                    <a:pt x="575" y="1658"/>
                    <a:pt x="495" y="1668"/>
                  </a:cubicBezTo>
                  <a:cubicBezTo>
                    <a:pt x="415" y="1678"/>
                    <a:pt x="303" y="1691"/>
                    <a:pt x="202" y="1524"/>
                  </a:cubicBezTo>
                  <a:cubicBezTo>
                    <a:pt x="101" y="1357"/>
                    <a:pt x="157" y="1123"/>
                    <a:pt x="212" y="1185"/>
                  </a:cubicBezTo>
                  <a:cubicBezTo>
                    <a:pt x="267" y="1247"/>
                    <a:pt x="380" y="1292"/>
                    <a:pt x="466" y="1247"/>
                  </a:cubicBezTo>
                  <a:cubicBezTo>
                    <a:pt x="552" y="1202"/>
                    <a:pt x="570" y="1057"/>
                    <a:pt x="559" y="1017"/>
                  </a:cubicBezTo>
                  <a:cubicBezTo>
                    <a:pt x="548" y="977"/>
                    <a:pt x="716" y="948"/>
                    <a:pt x="843" y="968"/>
                  </a:cubicBezTo>
                  <a:cubicBezTo>
                    <a:pt x="970" y="988"/>
                    <a:pt x="1085" y="1122"/>
                    <a:pt x="1091" y="1236"/>
                  </a:cubicBezTo>
                  <a:cubicBezTo>
                    <a:pt x="1097" y="1350"/>
                    <a:pt x="1128" y="1307"/>
                    <a:pt x="1147" y="1297"/>
                  </a:cubicBezTo>
                  <a:cubicBezTo>
                    <a:pt x="1166" y="1287"/>
                    <a:pt x="1184" y="1271"/>
                    <a:pt x="1162" y="1246"/>
                  </a:cubicBezTo>
                  <a:cubicBezTo>
                    <a:pt x="1140" y="1221"/>
                    <a:pt x="1118" y="1229"/>
                    <a:pt x="1096" y="1115"/>
                  </a:cubicBezTo>
                  <a:cubicBezTo>
                    <a:pt x="1074" y="1001"/>
                    <a:pt x="1078" y="406"/>
                    <a:pt x="1081" y="327"/>
                  </a:cubicBezTo>
                  <a:cubicBezTo>
                    <a:pt x="1084" y="248"/>
                    <a:pt x="1055" y="243"/>
                    <a:pt x="1030" y="246"/>
                  </a:cubicBezTo>
                  <a:cubicBezTo>
                    <a:pt x="1005" y="249"/>
                    <a:pt x="999" y="216"/>
                    <a:pt x="965" y="281"/>
                  </a:cubicBezTo>
                  <a:cubicBezTo>
                    <a:pt x="978" y="386"/>
                    <a:pt x="927" y="533"/>
                    <a:pt x="828" y="596"/>
                  </a:cubicBezTo>
                  <a:cubicBezTo>
                    <a:pt x="729" y="659"/>
                    <a:pt x="539" y="753"/>
                    <a:pt x="516" y="708"/>
                  </a:cubicBezTo>
                  <a:cubicBezTo>
                    <a:pt x="493" y="663"/>
                    <a:pt x="434" y="539"/>
                    <a:pt x="300" y="542"/>
                  </a:cubicBezTo>
                  <a:cubicBezTo>
                    <a:pt x="166" y="545"/>
                    <a:pt x="125" y="630"/>
                    <a:pt x="97" y="683"/>
                  </a:cubicBezTo>
                  <a:cubicBezTo>
                    <a:pt x="69" y="736"/>
                    <a:pt x="50" y="670"/>
                    <a:pt x="25" y="544"/>
                  </a:cubicBezTo>
                  <a:close/>
                </a:path>
              </a:pathLst>
            </a:custGeom>
            <a:solidFill>
              <a:srgbClr val="00CC99"/>
            </a:solidFill>
            <a:ln w="6350">
              <a:solidFill>
                <a:srgbClr val="008986"/>
              </a:solidFill>
              <a:round/>
              <a:headEnd/>
              <a:tailEnd/>
            </a:ln>
          </p:spPr>
          <p:txBody>
            <a:bodyPr wrap="none" anchor="ctr">
              <a:prstTxWarp prst="textNoShape">
                <a:avLst/>
              </a:prstTxWarp>
            </a:bodyPr>
            <a:lstStyle/>
            <a:p>
              <a:endParaRPr lang="en-US"/>
            </a:p>
          </p:txBody>
        </p:sp>
        <p:sp>
          <p:nvSpPr>
            <p:cNvPr id="161910" name="Oval 1852"/>
            <p:cNvSpPr>
              <a:spLocks noChangeAspect="1" noChangeArrowheads="1"/>
            </p:cNvSpPr>
            <p:nvPr/>
          </p:nvSpPr>
          <p:spPr bwMode="auto">
            <a:xfrm flipH="1">
              <a:off x="4794" y="2548"/>
              <a:ext cx="191" cy="328"/>
            </a:xfrm>
            <a:prstGeom prst="ellipse">
              <a:avLst/>
            </a:prstGeom>
            <a:gradFill rotWithShape="1">
              <a:gsLst>
                <a:gs pos="0">
                  <a:srgbClr val="D6FFFE"/>
                </a:gs>
                <a:gs pos="100000">
                  <a:srgbClr val="B7FFF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161911" name="Oval 1853"/>
            <p:cNvSpPr>
              <a:spLocks noChangeAspect="1" noChangeArrowheads="1"/>
            </p:cNvSpPr>
            <p:nvPr/>
          </p:nvSpPr>
          <p:spPr bwMode="auto">
            <a:xfrm flipH="1">
              <a:off x="4839" y="2538"/>
              <a:ext cx="109" cy="45"/>
            </a:xfrm>
            <a:prstGeom prst="ellipse">
              <a:avLst/>
            </a:prstGeom>
            <a:gradFill rotWithShape="1">
              <a:gsLst>
                <a:gs pos="0">
                  <a:srgbClr val="004C4A"/>
                </a:gs>
                <a:gs pos="100000">
                  <a:srgbClr val="007774">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161912" name="Oval 1854"/>
            <p:cNvSpPr>
              <a:spLocks noChangeAspect="1" noChangeArrowheads="1"/>
            </p:cNvSpPr>
            <p:nvPr/>
          </p:nvSpPr>
          <p:spPr bwMode="auto">
            <a:xfrm rot="892190" flipH="1">
              <a:off x="4832" y="2859"/>
              <a:ext cx="72" cy="23"/>
            </a:xfrm>
            <a:prstGeom prst="ellipse">
              <a:avLst/>
            </a:prstGeom>
            <a:gradFill rotWithShape="1">
              <a:gsLst>
                <a:gs pos="0">
                  <a:srgbClr val="004C4A"/>
                </a:gs>
                <a:gs pos="100000">
                  <a:srgbClr val="007774">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161913" name="Oval 1855"/>
            <p:cNvSpPr>
              <a:spLocks noChangeAspect="1" noChangeArrowheads="1"/>
            </p:cNvSpPr>
            <p:nvPr/>
          </p:nvSpPr>
          <p:spPr bwMode="auto">
            <a:xfrm flipH="1">
              <a:off x="4714" y="2703"/>
              <a:ext cx="92" cy="25"/>
            </a:xfrm>
            <a:prstGeom prst="ellipse">
              <a:avLst/>
            </a:prstGeom>
            <a:gradFill rotWithShape="1">
              <a:gsLst>
                <a:gs pos="0">
                  <a:srgbClr val="D6FFFE"/>
                </a:gs>
                <a:gs pos="100000">
                  <a:srgbClr val="B7FFF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161914" name="Oval 1856"/>
            <p:cNvSpPr>
              <a:spLocks noChangeAspect="1" noChangeArrowheads="1"/>
            </p:cNvSpPr>
            <p:nvPr/>
          </p:nvSpPr>
          <p:spPr bwMode="auto">
            <a:xfrm rot="21363078" flipH="1">
              <a:off x="5025" y="2531"/>
              <a:ext cx="124" cy="47"/>
            </a:xfrm>
            <a:prstGeom prst="ellipse">
              <a:avLst/>
            </a:prstGeom>
            <a:gradFill rotWithShape="1">
              <a:gsLst>
                <a:gs pos="0">
                  <a:srgbClr val="004C4A"/>
                </a:gs>
                <a:gs pos="100000">
                  <a:srgbClr val="007774">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161915" name="Oval 1857"/>
            <p:cNvSpPr>
              <a:spLocks noChangeAspect="1" noChangeArrowheads="1"/>
            </p:cNvSpPr>
            <p:nvPr/>
          </p:nvSpPr>
          <p:spPr bwMode="auto">
            <a:xfrm rot="6521748" flipH="1">
              <a:off x="4990" y="2722"/>
              <a:ext cx="168" cy="374"/>
            </a:xfrm>
            <a:prstGeom prst="ellipse">
              <a:avLst/>
            </a:prstGeom>
            <a:gradFill rotWithShape="1">
              <a:gsLst>
                <a:gs pos="0">
                  <a:srgbClr val="D6FFFE"/>
                </a:gs>
                <a:gs pos="100000">
                  <a:srgbClr val="B7FFF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161916" name="Oval 1858"/>
            <p:cNvSpPr>
              <a:spLocks noChangeAspect="1" noChangeArrowheads="1"/>
            </p:cNvSpPr>
            <p:nvPr/>
          </p:nvSpPr>
          <p:spPr bwMode="auto">
            <a:xfrm rot="2816801" flipH="1">
              <a:off x="4853" y="2914"/>
              <a:ext cx="201" cy="406"/>
            </a:xfrm>
            <a:prstGeom prst="ellipse">
              <a:avLst/>
            </a:prstGeom>
            <a:gradFill rotWithShape="1">
              <a:gsLst>
                <a:gs pos="0">
                  <a:srgbClr val="D6FFFE"/>
                </a:gs>
                <a:gs pos="100000">
                  <a:srgbClr val="B7FFF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161917" name="Oval 1859"/>
            <p:cNvSpPr>
              <a:spLocks noChangeAspect="1" noChangeArrowheads="1"/>
            </p:cNvSpPr>
            <p:nvPr/>
          </p:nvSpPr>
          <p:spPr bwMode="auto">
            <a:xfrm flipH="1">
              <a:off x="4816" y="3238"/>
              <a:ext cx="86" cy="33"/>
            </a:xfrm>
            <a:prstGeom prst="ellipse">
              <a:avLst/>
            </a:prstGeom>
            <a:gradFill rotWithShape="1">
              <a:gsLst>
                <a:gs pos="0">
                  <a:srgbClr val="004C4A"/>
                </a:gs>
                <a:gs pos="100000">
                  <a:srgbClr val="007774">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161918" name="Oval 1860"/>
            <p:cNvSpPr>
              <a:spLocks noChangeAspect="1" noChangeArrowheads="1"/>
            </p:cNvSpPr>
            <p:nvPr/>
          </p:nvSpPr>
          <p:spPr bwMode="auto">
            <a:xfrm flipH="1">
              <a:off x="4984" y="2974"/>
              <a:ext cx="75" cy="33"/>
            </a:xfrm>
            <a:prstGeom prst="ellipse">
              <a:avLst/>
            </a:prstGeom>
            <a:gradFill rotWithShape="1">
              <a:gsLst>
                <a:gs pos="0">
                  <a:srgbClr val="004C4A"/>
                </a:gs>
                <a:gs pos="100000">
                  <a:srgbClr val="007774">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161919" name="Oval 1861"/>
            <p:cNvSpPr>
              <a:spLocks noChangeAspect="1" noChangeArrowheads="1"/>
            </p:cNvSpPr>
            <p:nvPr/>
          </p:nvSpPr>
          <p:spPr bwMode="auto">
            <a:xfrm rot="2279924" flipH="1">
              <a:off x="4896" y="2887"/>
              <a:ext cx="55" cy="17"/>
            </a:xfrm>
            <a:prstGeom prst="ellipse">
              <a:avLst/>
            </a:prstGeom>
            <a:gradFill rotWithShape="1">
              <a:gsLst>
                <a:gs pos="0">
                  <a:srgbClr val="004C4A"/>
                </a:gs>
                <a:gs pos="100000">
                  <a:srgbClr val="007774">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161920" name="Oval 1862"/>
            <p:cNvSpPr>
              <a:spLocks noChangeAspect="1" noChangeArrowheads="1"/>
            </p:cNvSpPr>
            <p:nvPr/>
          </p:nvSpPr>
          <p:spPr bwMode="auto">
            <a:xfrm rot="971840" flipH="1">
              <a:off x="4973" y="2923"/>
              <a:ext cx="105" cy="41"/>
            </a:xfrm>
            <a:prstGeom prst="ellipse">
              <a:avLst/>
            </a:prstGeom>
            <a:gradFill rotWithShape="1">
              <a:gsLst>
                <a:gs pos="0">
                  <a:srgbClr val="004C4A"/>
                </a:gs>
                <a:gs pos="100000">
                  <a:srgbClr val="007774">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161921" name="Oval 1863"/>
            <p:cNvSpPr>
              <a:spLocks noChangeAspect="1" noChangeArrowheads="1"/>
            </p:cNvSpPr>
            <p:nvPr/>
          </p:nvSpPr>
          <p:spPr bwMode="auto">
            <a:xfrm rot="21301815" flipH="1">
              <a:off x="4989" y="2794"/>
              <a:ext cx="110" cy="38"/>
            </a:xfrm>
            <a:prstGeom prst="ellipse">
              <a:avLst/>
            </a:prstGeom>
            <a:gradFill rotWithShape="1">
              <a:gsLst>
                <a:gs pos="0">
                  <a:srgbClr val="004C4A"/>
                </a:gs>
                <a:gs pos="100000">
                  <a:srgbClr val="007774">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5960" name="AutoShape 1864"/>
            <p:cNvSpPr>
              <a:spLocks noChangeAspect="1" noChangeArrowheads="1"/>
            </p:cNvSpPr>
            <p:nvPr/>
          </p:nvSpPr>
          <p:spPr bwMode="auto">
            <a:xfrm rot="16200000" flipH="1">
              <a:off x="5132" y="2614"/>
              <a:ext cx="95" cy="116"/>
            </a:xfrm>
            <a:prstGeom prst="moon">
              <a:avLst>
                <a:gd name="adj" fmla="val 54519"/>
              </a:avLst>
            </a:prstGeom>
            <a:gradFill rotWithShape="1">
              <a:gsLst>
                <a:gs pos="0">
                  <a:schemeClr val="folHlink">
                    <a:alpha val="0"/>
                  </a:schemeClr>
                </a:gs>
                <a:gs pos="100000">
                  <a:schemeClr val="folHlink">
                    <a:gamma/>
                    <a:shade val="44314"/>
                    <a:invGamma/>
                  </a:schemeClr>
                </a:gs>
              </a:gsLst>
              <a:lin ang="0" scaled="1"/>
            </a:gradFill>
            <a:ln w="9525">
              <a:noFill/>
              <a:miter lim="800000"/>
              <a:headEnd/>
              <a:tailEnd/>
            </a:ln>
            <a:effectLst/>
          </p:spPr>
          <p:txBody>
            <a:bodyPr wrap="none" anchor="ctr">
              <a:prstTxWarp prst="textNoShape">
                <a:avLst/>
              </a:prstTxWarp>
            </a:bodyPr>
            <a:lstStyle/>
            <a:p>
              <a:pPr>
                <a:defRPr/>
              </a:pPr>
              <a:endParaRPr lang="en-US">
                <a:ea typeface="+mn-ea"/>
                <a:cs typeface="+mn-cs"/>
              </a:endParaRPr>
            </a:p>
          </p:txBody>
        </p:sp>
        <p:sp>
          <p:nvSpPr>
            <p:cNvPr id="5961" name="AutoShape 1865"/>
            <p:cNvSpPr>
              <a:spLocks noChangeAspect="1" noChangeArrowheads="1"/>
            </p:cNvSpPr>
            <p:nvPr/>
          </p:nvSpPr>
          <p:spPr bwMode="auto">
            <a:xfrm rot="6918623" flipH="1">
              <a:off x="5088" y="2817"/>
              <a:ext cx="97" cy="111"/>
            </a:xfrm>
            <a:prstGeom prst="moon">
              <a:avLst>
                <a:gd name="adj" fmla="val 49981"/>
              </a:avLst>
            </a:prstGeom>
            <a:gradFill rotWithShape="1">
              <a:gsLst>
                <a:gs pos="0">
                  <a:schemeClr val="folHlink">
                    <a:alpha val="0"/>
                  </a:schemeClr>
                </a:gs>
                <a:gs pos="100000">
                  <a:schemeClr val="folHlink">
                    <a:gamma/>
                    <a:shade val="44314"/>
                    <a:invGamma/>
                  </a:schemeClr>
                </a:gs>
              </a:gsLst>
              <a:lin ang="0" scaled="1"/>
            </a:gradFill>
            <a:ln w="9525">
              <a:noFill/>
              <a:miter lim="800000"/>
              <a:headEnd/>
              <a:tailEnd/>
            </a:ln>
            <a:effectLst/>
          </p:spPr>
          <p:txBody>
            <a:bodyPr wrap="none" anchor="ctr">
              <a:prstTxWarp prst="textNoShape">
                <a:avLst/>
              </a:prstTxWarp>
            </a:bodyPr>
            <a:lstStyle/>
            <a:p>
              <a:pPr>
                <a:defRPr/>
              </a:pPr>
              <a:endParaRPr lang="en-US">
                <a:ea typeface="+mn-ea"/>
                <a:cs typeface="+mn-cs"/>
              </a:endParaRPr>
            </a:p>
          </p:txBody>
        </p:sp>
        <p:sp>
          <p:nvSpPr>
            <p:cNvPr id="161924" name="Oval 1866"/>
            <p:cNvSpPr>
              <a:spLocks noChangeAspect="1" noChangeArrowheads="1"/>
            </p:cNvSpPr>
            <p:nvPr/>
          </p:nvSpPr>
          <p:spPr bwMode="auto">
            <a:xfrm rot="6002483" flipH="1">
              <a:off x="5048" y="2431"/>
              <a:ext cx="160" cy="351"/>
            </a:xfrm>
            <a:prstGeom prst="ellipse">
              <a:avLst/>
            </a:prstGeom>
            <a:gradFill rotWithShape="1">
              <a:gsLst>
                <a:gs pos="0">
                  <a:srgbClr val="D6FFFE"/>
                </a:gs>
                <a:gs pos="100000">
                  <a:srgbClr val="B7FFF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161925" name="Text Box 1867"/>
            <p:cNvSpPr txBox="1">
              <a:spLocks noChangeAspect="1" noChangeArrowheads="1"/>
            </p:cNvSpPr>
            <p:nvPr/>
          </p:nvSpPr>
          <p:spPr bwMode="auto">
            <a:xfrm>
              <a:off x="4693" y="2645"/>
              <a:ext cx="380" cy="14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5E5C00"/>
                  </a:solidFill>
                  <a:ea typeface="Arial" charset="0"/>
                  <a:cs typeface="Arial" charset="0"/>
                </a:rPr>
                <a:t>CR1</a:t>
              </a:r>
            </a:p>
          </p:txBody>
        </p:sp>
        <p:sp>
          <p:nvSpPr>
            <p:cNvPr id="161926" name="Text Box 1868"/>
            <p:cNvSpPr txBox="1">
              <a:spLocks noChangeAspect="1" noChangeArrowheads="1"/>
            </p:cNvSpPr>
            <p:nvPr/>
          </p:nvSpPr>
          <p:spPr bwMode="auto">
            <a:xfrm>
              <a:off x="4848" y="2813"/>
              <a:ext cx="380" cy="144"/>
            </a:xfrm>
            <a:prstGeom prst="rect">
              <a:avLst/>
            </a:prstGeom>
            <a:noFill/>
            <a:ln w="9525">
              <a:noFill/>
              <a:miter lim="800000"/>
              <a:headEnd/>
              <a:tailEnd/>
            </a:ln>
          </p:spPr>
          <p:txBody>
            <a:bodyPr wrap="none" anchor="ctr">
              <a:prstTxWarp prst="textNoShape">
                <a:avLst/>
              </a:prstTxWarp>
            </a:bodyPr>
            <a:lstStyle/>
            <a:p>
              <a:pPr algn="ctr">
                <a:spcBef>
                  <a:spcPct val="50000"/>
                </a:spcBef>
              </a:pPr>
              <a:r>
                <a:rPr lang="en-US" sz="900" b="1">
                  <a:solidFill>
                    <a:srgbClr val="5E5C00"/>
                  </a:solidFill>
                  <a:ea typeface="Arial" charset="0"/>
                  <a:cs typeface="Arial" charset="0"/>
                </a:rPr>
                <a:t>L2</a:t>
              </a:r>
            </a:p>
          </p:txBody>
        </p:sp>
        <p:sp>
          <p:nvSpPr>
            <p:cNvPr id="161927" name="Text Box 1869"/>
            <p:cNvSpPr txBox="1">
              <a:spLocks noChangeAspect="1" noChangeArrowheads="1"/>
            </p:cNvSpPr>
            <p:nvPr/>
          </p:nvSpPr>
          <p:spPr bwMode="auto">
            <a:xfrm>
              <a:off x="4737" y="3065"/>
              <a:ext cx="379" cy="14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5E5C00"/>
                  </a:solidFill>
                  <a:ea typeface="Arial" charset="0"/>
                  <a:cs typeface="Arial" charset="0"/>
                </a:rPr>
                <a:t>CR2</a:t>
              </a:r>
            </a:p>
          </p:txBody>
        </p:sp>
        <p:sp>
          <p:nvSpPr>
            <p:cNvPr id="161928" name="Text Box 1870"/>
            <p:cNvSpPr txBox="1">
              <a:spLocks noChangeAspect="1" noChangeArrowheads="1"/>
            </p:cNvSpPr>
            <p:nvPr/>
          </p:nvSpPr>
          <p:spPr bwMode="auto">
            <a:xfrm>
              <a:off x="4919" y="2537"/>
              <a:ext cx="380" cy="14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5E5C00"/>
                  </a:solidFill>
                  <a:ea typeface="Arial" charset="0"/>
                  <a:cs typeface="Arial" charset="0"/>
                </a:rPr>
                <a:t>L1</a:t>
              </a:r>
            </a:p>
          </p:txBody>
        </p:sp>
      </p:grpSp>
      <p:grpSp>
        <p:nvGrpSpPr>
          <p:cNvPr id="5962" name="Group 1871"/>
          <p:cNvGrpSpPr>
            <a:grpSpLocks/>
          </p:cNvGrpSpPr>
          <p:nvPr/>
        </p:nvGrpSpPr>
        <p:grpSpPr bwMode="auto">
          <a:xfrm>
            <a:off x="7278688" y="4006850"/>
            <a:ext cx="1163637" cy="1212850"/>
            <a:chOff x="2661" y="529"/>
            <a:chExt cx="733" cy="764"/>
          </a:xfrm>
        </p:grpSpPr>
        <p:sp>
          <p:nvSpPr>
            <p:cNvPr id="161883" name="Freeform 1872"/>
            <p:cNvSpPr>
              <a:spLocks noChangeAspect="1"/>
            </p:cNvSpPr>
            <p:nvPr/>
          </p:nvSpPr>
          <p:spPr bwMode="auto">
            <a:xfrm flipH="1">
              <a:off x="2778" y="529"/>
              <a:ext cx="566" cy="764"/>
            </a:xfrm>
            <a:custGeom>
              <a:avLst/>
              <a:gdLst>
                <a:gd name="T0" fmla="*/ 0 w 2002"/>
                <a:gd name="T1" fmla="*/ 5 h 2703"/>
                <a:gd name="T2" fmla="*/ 1 w 2002"/>
                <a:gd name="T3" fmla="*/ 2 h 2703"/>
                <a:gd name="T4" fmla="*/ 4 w 2002"/>
                <a:gd name="T5" fmla="*/ 0 h 2703"/>
                <a:gd name="T6" fmla="*/ 5 w 2002"/>
                <a:gd name="T7" fmla="*/ 1 h 2703"/>
                <a:gd name="T8" fmla="*/ 7 w 2002"/>
                <a:gd name="T9" fmla="*/ 0 h 2703"/>
                <a:gd name="T10" fmla="*/ 7 w 2002"/>
                <a:gd name="T11" fmla="*/ 1 h 2703"/>
                <a:gd name="T12" fmla="*/ 9 w 2002"/>
                <a:gd name="T13" fmla="*/ 0 h 2703"/>
                <a:gd name="T14" fmla="*/ 10 w 2002"/>
                <a:gd name="T15" fmla="*/ 1 h 2703"/>
                <a:gd name="T16" fmla="*/ 10 w 2002"/>
                <a:gd name="T17" fmla="*/ 3 h 2703"/>
                <a:gd name="T18" fmla="*/ 13 w 2002"/>
                <a:gd name="T19" fmla="*/ 4 h 2703"/>
                <a:gd name="T20" fmla="*/ 10 w 2002"/>
                <a:gd name="T21" fmla="*/ 5 h 2703"/>
                <a:gd name="T22" fmla="*/ 10 w 2002"/>
                <a:gd name="T23" fmla="*/ 8 h 2703"/>
                <a:gd name="T24" fmla="*/ 8 w 2002"/>
                <a:gd name="T25" fmla="*/ 8 h 2703"/>
                <a:gd name="T26" fmla="*/ 8 w 2002"/>
                <a:gd name="T27" fmla="*/ 9 h 2703"/>
                <a:gd name="T28" fmla="*/ 7 w 2002"/>
                <a:gd name="T29" fmla="*/ 9 h 2703"/>
                <a:gd name="T30" fmla="*/ 6 w 2002"/>
                <a:gd name="T31" fmla="*/ 10 h 2703"/>
                <a:gd name="T32" fmla="*/ 5 w 2002"/>
                <a:gd name="T33" fmla="*/ 10 h 2703"/>
                <a:gd name="T34" fmla="*/ 5 w 2002"/>
                <a:gd name="T35" fmla="*/ 10 h 2703"/>
                <a:gd name="T36" fmla="*/ 6 w 2002"/>
                <a:gd name="T37" fmla="*/ 10 h 2703"/>
                <a:gd name="T38" fmla="*/ 9 w 2002"/>
                <a:gd name="T39" fmla="*/ 13 h 2703"/>
                <a:gd name="T40" fmla="*/ 10 w 2002"/>
                <a:gd name="T41" fmla="*/ 12 h 2703"/>
                <a:gd name="T42" fmla="*/ 10 w 2002"/>
                <a:gd name="T43" fmla="*/ 14 h 2703"/>
                <a:gd name="T44" fmla="*/ 10 w 2002"/>
                <a:gd name="T45" fmla="*/ 17 h 2703"/>
                <a:gd name="T46" fmla="*/ 8 w 2002"/>
                <a:gd name="T47" fmla="*/ 16 h 2703"/>
                <a:gd name="T48" fmla="*/ 4 w 2002"/>
                <a:gd name="T49" fmla="*/ 13 h 2703"/>
                <a:gd name="T50" fmla="*/ 4 w 2002"/>
                <a:gd name="T51" fmla="*/ 11 h 2703"/>
                <a:gd name="T52" fmla="*/ 3 w 2002"/>
                <a:gd name="T53" fmla="*/ 10 h 2703"/>
                <a:gd name="T54" fmla="*/ 1 w 2002"/>
                <a:gd name="T55" fmla="*/ 9 h 2703"/>
                <a:gd name="T56" fmla="*/ 2 w 2002"/>
                <a:gd name="T57" fmla="*/ 7 h 2703"/>
                <a:gd name="T58" fmla="*/ 5 w 2002"/>
                <a:gd name="T59" fmla="*/ 6 h 2703"/>
                <a:gd name="T60" fmla="*/ 7 w 2002"/>
                <a:gd name="T61" fmla="*/ 8 h 2703"/>
                <a:gd name="T62" fmla="*/ 7 w 2002"/>
                <a:gd name="T63" fmla="*/ 8 h 2703"/>
                <a:gd name="T64" fmla="*/ 7 w 2002"/>
                <a:gd name="T65" fmla="*/ 8 h 2703"/>
                <a:gd name="T66" fmla="*/ 7 w 2002"/>
                <a:gd name="T67" fmla="*/ 7 h 2703"/>
                <a:gd name="T68" fmla="*/ 7 w 2002"/>
                <a:gd name="T69" fmla="*/ 2 h 2703"/>
                <a:gd name="T70" fmla="*/ 7 w 2002"/>
                <a:gd name="T71" fmla="*/ 1 h 2703"/>
                <a:gd name="T72" fmla="*/ 6 w 2002"/>
                <a:gd name="T73" fmla="*/ 2 h 2703"/>
                <a:gd name="T74" fmla="*/ 6 w 2002"/>
                <a:gd name="T75" fmla="*/ 3 h 2703"/>
                <a:gd name="T76" fmla="*/ 3 w 2002"/>
                <a:gd name="T77" fmla="*/ 6 h 2703"/>
                <a:gd name="T78" fmla="*/ 0 w 2002"/>
                <a:gd name="T79" fmla="*/ 5 h 270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02"/>
                <a:gd name="T121" fmla="*/ 0 h 2703"/>
                <a:gd name="T122" fmla="*/ 2002 w 2002"/>
                <a:gd name="T123" fmla="*/ 2703 h 270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02" h="2703">
                  <a:moveTo>
                    <a:pt x="10" y="702"/>
                  </a:moveTo>
                  <a:cubicBezTo>
                    <a:pt x="0" y="550"/>
                    <a:pt x="121" y="464"/>
                    <a:pt x="242" y="313"/>
                  </a:cubicBezTo>
                  <a:cubicBezTo>
                    <a:pt x="363" y="162"/>
                    <a:pt x="484" y="81"/>
                    <a:pt x="586" y="65"/>
                  </a:cubicBezTo>
                  <a:cubicBezTo>
                    <a:pt x="688" y="49"/>
                    <a:pt x="778" y="40"/>
                    <a:pt x="844" y="106"/>
                  </a:cubicBezTo>
                  <a:cubicBezTo>
                    <a:pt x="910" y="172"/>
                    <a:pt x="942" y="66"/>
                    <a:pt x="1015" y="60"/>
                  </a:cubicBezTo>
                  <a:cubicBezTo>
                    <a:pt x="1088" y="54"/>
                    <a:pt x="1107" y="141"/>
                    <a:pt x="1142" y="91"/>
                  </a:cubicBezTo>
                  <a:cubicBezTo>
                    <a:pt x="1177" y="41"/>
                    <a:pt x="1223" y="0"/>
                    <a:pt x="1354" y="0"/>
                  </a:cubicBezTo>
                  <a:cubicBezTo>
                    <a:pt x="1485" y="0"/>
                    <a:pt x="1561" y="73"/>
                    <a:pt x="1576" y="177"/>
                  </a:cubicBezTo>
                  <a:cubicBezTo>
                    <a:pt x="1591" y="281"/>
                    <a:pt x="1591" y="419"/>
                    <a:pt x="1596" y="525"/>
                  </a:cubicBezTo>
                  <a:cubicBezTo>
                    <a:pt x="1601" y="631"/>
                    <a:pt x="2002" y="565"/>
                    <a:pt x="1996" y="646"/>
                  </a:cubicBezTo>
                  <a:cubicBezTo>
                    <a:pt x="1990" y="727"/>
                    <a:pt x="1606" y="652"/>
                    <a:pt x="1606" y="778"/>
                  </a:cubicBezTo>
                  <a:cubicBezTo>
                    <a:pt x="1606" y="904"/>
                    <a:pt x="1622" y="1126"/>
                    <a:pt x="1541" y="1197"/>
                  </a:cubicBezTo>
                  <a:cubicBezTo>
                    <a:pt x="1460" y="1268"/>
                    <a:pt x="1389" y="1263"/>
                    <a:pt x="1334" y="1258"/>
                  </a:cubicBezTo>
                  <a:cubicBezTo>
                    <a:pt x="1279" y="1253"/>
                    <a:pt x="1283" y="1338"/>
                    <a:pt x="1220" y="1360"/>
                  </a:cubicBezTo>
                  <a:cubicBezTo>
                    <a:pt x="1157" y="1382"/>
                    <a:pt x="1090" y="1364"/>
                    <a:pt x="1065" y="1408"/>
                  </a:cubicBezTo>
                  <a:cubicBezTo>
                    <a:pt x="1040" y="1452"/>
                    <a:pt x="1021" y="1469"/>
                    <a:pt x="951" y="1516"/>
                  </a:cubicBezTo>
                  <a:cubicBezTo>
                    <a:pt x="881" y="1563"/>
                    <a:pt x="748" y="1578"/>
                    <a:pt x="698" y="1588"/>
                  </a:cubicBezTo>
                  <a:cubicBezTo>
                    <a:pt x="648" y="1598"/>
                    <a:pt x="660" y="1648"/>
                    <a:pt x="714" y="1639"/>
                  </a:cubicBezTo>
                  <a:cubicBezTo>
                    <a:pt x="768" y="1630"/>
                    <a:pt x="867" y="1535"/>
                    <a:pt x="990" y="1627"/>
                  </a:cubicBezTo>
                  <a:cubicBezTo>
                    <a:pt x="1113" y="1719"/>
                    <a:pt x="1319" y="1926"/>
                    <a:pt x="1389" y="1990"/>
                  </a:cubicBezTo>
                  <a:cubicBezTo>
                    <a:pt x="1459" y="2054"/>
                    <a:pt x="1546" y="1889"/>
                    <a:pt x="1596" y="1940"/>
                  </a:cubicBezTo>
                  <a:cubicBezTo>
                    <a:pt x="1646" y="1991"/>
                    <a:pt x="1455" y="2061"/>
                    <a:pt x="1571" y="2172"/>
                  </a:cubicBezTo>
                  <a:cubicBezTo>
                    <a:pt x="1687" y="2283"/>
                    <a:pt x="1764" y="2471"/>
                    <a:pt x="1632" y="2587"/>
                  </a:cubicBezTo>
                  <a:cubicBezTo>
                    <a:pt x="1500" y="2703"/>
                    <a:pt x="1384" y="2652"/>
                    <a:pt x="1258" y="2571"/>
                  </a:cubicBezTo>
                  <a:cubicBezTo>
                    <a:pt x="1132" y="2490"/>
                    <a:pt x="753" y="2101"/>
                    <a:pt x="667" y="2000"/>
                  </a:cubicBezTo>
                  <a:cubicBezTo>
                    <a:pt x="581" y="1899"/>
                    <a:pt x="561" y="1839"/>
                    <a:pt x="596" y="1768"/>
                  </a:cubicBezTo>
                  <a:cubicBezTo>
                    <a:pt x="631" y="1697"/>
                    <a:pt x="575" y="1619"/>
                    <a:pt x="495" y="1629"/>
                  </a:cubicBezTo>
                  <a:cubicBezTo>
                    <a:pt x="415" y="1639"/>
                    <a:pt x="263" y="1632"/>
                    <a:pt x="192" y="1470"/>
                  </a:cubicBezTo>
                  <a:cubicBezTo>
                    <a:pt x="121" y="1308"/>
                    <a:pt x="162" y="1127"/>
                    <a:pt x="283" y="1056"/>
                  </a:cubicBezTo>
                  <a:cubicBezTo>
                    <a:pt x="404" y="985"/>
                    <a:pt x="705" y="919"/>
                    <a:pt x="843" y="929"/>
                  </a:cubicBezTo>
                  <a:cubicBezTo>
                    <a:pt x="981" y="939"/>
                    <a:pt x="1085" y="1083"/>
                    <a:pt x="1091" y="1197"/>
                  </a:cubicBezTo>
                  <a:cubicBezTo>
                    <a:pt x="1097" y="1311"/>
                    <a:pt x="1128" y="1268"/>
                    <a:pt x="1147" y="1258"/>
                  </a:cubicBezTo>
                  <a:cubicBezTo>
                    <a:pt x="1166" y="1248"/>
                    <a:pt x="1184" y="1232"/>
                    <a:pt x="1162" y="1207"/>
                  </a:cubicBezTo>
                  <a:cubicBezTo>
                    <a:pt x="1140" y="1182"/>
                    <a:pt x="1118" y="1190"/>
                    <a:pt x="1096" y="1076"/>
                  </a:cubicBezTo>
                  <a:cubicBezTo>
                    <a:pt x="1074" y="962"/>
                    <a:pt x="1078" y="367"/>
                    <a:pt x="1081" y="288"/>
                  </a:cubicBezTo>
                  <a:cubicBezTo>
                    <a:pt x="1084" y="209"/>
                    <a:pt x="1055" y="204"/>
                    <a:pt x="1030" y="207"/>
                  </a:cubicBezTo>
                  <a:cubicBezTo>
                    <a:pt x="1005" y="210"/>
                    <a:pt x="940" y="196"/>
                    <a:pt x="975" y="257"/>
                  </a:cubicBezTo>
                  <a:cubicBezTo>
                    <a:pt x="1010" y="318"/>
                    <a:pt x="1011" y="404"/>
                    <a:pt x="955" y="510"/>
                  </a:cubicBezTo>
                  <a:cubicBezTo>
                    <a:pt x="899" y="616"/>
                    <a:pt x="621" y="934"/>
                    <a:pt x="404" y="990"/>
                  </a:cubicBezTo>
                  <a:cubicBezTo>
                    <a:pt x="187" y="1046"/>
                    <a:pt x="20" y="854"/>
                    <a:pt x="10" y="702"/>
                  </a:cubicBezTo>
                  <a:close/>
                </a:path>
              </a:pathLst>
            </a:custGeom>
            <a:gradFill rotWithShape="1">
              <a:gsLst>
                <a:gs pos="0">
                  <a:srgbClr val="FFB547"/>
                </a:gs>
                <a:gs pos="100000">
                  <a:srgbClr val="FFB950"/>
                </a:gs>
              </a:gsLst>
              <a:path path="rect">
                <a:fillToRect l="50000" t="50000" r="50000" b="50000"/>
              </a:path>
            </a:gradFill>
            <a:ln w="3175">
              <a:solidFill>
                <a:srgbClr val="6C2C00"/>
              </a:solidFill>
              <a:round/>
              <a:headEnd/>
              <a:tailEnd/>
            </a:ln>
          </p:spPr>
          <p:txBody>
            <a:bodyPr wrap="none" anchor="ctr">
              <a:prstTxWarp prst="textNoShape">
                <a:avLst/>
              </a:prstTxWarp>
            </a:bodyPr>
            <a:lstStyle/>
            <a:p>
              <a:endParaRPr lang="en-US"/>
            </a:p>
          </p:txBody>
        </p:sp>
        <p:sp>
          <p:nvSpPr>
            <p:cNvPr id="161884" name="Oval 1873"/>
            <p:cNvSpPr>
              <a:spLocks noChangeAspect="1" noChangeArrowheads="1"/>
            </p:cNvSpPr>
            <p:nvPr/>
          </p:nvSpPr>
          <p:spPr bwMode="auto">
            <a:xfrm flipH="1">
              <a:off x="2864" y="540"/>
              <a:ext cx="196" cy="335"/>
            </a:xfrm>
            <a:prstGeom prst="ellipse">
              <a:avLst/>
            </a:prstGeom>
            <a:gradFill rotWithShape="1">
              <a:gsLst>
                <a:gs pos="0">
                  <a:srgbClr val="FFF4E3"/>
                </a:gs>
                <a:gs pos="100000">
                  <a:srgbClr val="FFEBC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161885" name="Oval 1874"/>
            <p:cNvSpPr>
              <a:spLocks noChangeAspect="1" noChangeArrowheads="1"/>
            </p:cNvSpPr>
            <p:nvPr/>
          </p:nvSpPr>
          <p:spPr bwMode="auto">
            <a:xfrm rot="1104180" flipH="1">
              <a:off x="2941" y="529"/>
              <a:ext cx="88" cy="36"/>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161886" name="Oval 1875"/>
            <p:cNvSpPr>
              <a:spLocks noChangeAspect="1" noChangeArrowheads="1"/>
            </p:cNvSpPr>
            <p:nvPr/>
          </p:nvSpPr>
          <p:spPr bwMode="auto">
            <a:xfrm rot="1391729" flipH="1">
              <a:off x="2901" y="854"/>
              <a:ext cx="60" cy="27"/>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161887" name="Oval 1876"/>
            <p:cNvSpPr>
              <a:spLocks noChangeAspect="1" noChangeArrowheads="1"/>
            </p:cNvSpPr>
            <p:nvPr/>
          </p:nvSpPr>
          <p:spPr bwMode="auto">
            <a:xfrm flipH="1">
              <a:off x="2783" y="698"/>
              <a:ext cx="93" cy="25"/>
            </a:xfrm>
            <a:prstGeom prst="ellipse">
              <a:avLst/>
            </a:prstGeom>
            <a:gradFill rotWithShape="1">
              <a:gsLst>
                <a:gs pos="0">
                  <a:srgbClr val="FFF4E3"/>
                </a:gs>
                <a:gs pos="100000">
                  <a:srgbClr val="FFEBC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161888" name="Oval 1877"/>
            <p:cNvSpPr>
              <a:spLocks noChangeAspect="1" noChangeArrowheads="1"/>
            </p:cNvSpPr>
            <p:nvPr/>
          </p:nvSpPr>
          <p:spPr bwMode="auto">
            <a:xfrm rot="6466062" flipH="1">
              <a:off x="3054" y="737"/>
              <a:ext cx="172" cy="335"/>
            </a:xfrm>
            <a:prstGeom prst="ellipse">
              <a:avLst/>
            </a:prstGeom>
            <a:gradFill rotWithShape="1">
              <a:gsLst>
                <a:gs pos="0">
                  <a:srgbClr val="FFF4E3"/>
                </a:gs>
                <a:gs pos="100000">
                  <a:srgbClr val="FFEBC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161889" name="Oval 1878"/>
            <p:cNvSpPr>
              <a:spLocks noChangeAspect="1" noChangeArrowheads="1"/>
            </p:cNvSpPr>
            <p:nvPr/>
          </p:nvSpPr>
          <p:spPr bwMode="auto">
            <a:xfrm rot="2816801" flipH="1">
              <a:off x="2924" y="914"/>
              <a:ext cx="207" cy="415"/>
            </a:xfrm>
            <a:prstGeom prst="ellipse">
              <a:avLst/>
            </a:prstGeom>
            <a:gradFill rotWithShape="1">
              <a:gsLst>
                <a:gs pos="0">
                  <a:srgbClr val="FFF4E3"/>
                </a:gs>
                <a:gs pos="100000">
                  <a:srgbClr val="FFEBC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161890" name="Oval 1879"/>
            <p:cNvSpPr>
              <a:spLocks noChangeAspect="1" noChangeArrowheads="1"/>
            </p:cNvSpPr>
            <p:nvPr/>
          </p:nvSpPr>
          <p:spPr bwMode="auto">
            <a:xfrm flipH="1">
              <a:off x="2886" y="1246"/>
              <a:ext cx="88" cy="33"/>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161891" name="Oval 1880"/>
            <p:cNvSpPr>
              <a:spLocks noChangeAspect="1" noChangeArrowheads="1"/>
            </p:cNvSpPr>
            <p:nvPr/>
          </p:nvSpPr>
          <p:spPr bwMode="auto">
            <a:xfrm flipH="1">
              <a:off x="3059" y="975"/>
              <a:ext cx="77" cy="34"/>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161892" name="Oval 1881"/>
            <p:cNvSpPr>
              <a:spLocks noChangeAspect="1" noChangeArrowheads="1"/>
            </p:cNvSpPr>
            <p:nvPr/>
          </p:nvSpPr>
          <p:spPr bwMode="auto">
            <a:xfrm rot="21354863" flipH="1">
              <a:off x="3207" y="964"/>
              <a:ext cx="52" cy="24"/>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161893" name="Oval 1882"/>
            <p:cNvSpPr>
              <a:spLocks noChangeAspect="1" noChangeArrowheads="1"/>
            </p:cNvSpPr>
            <p:nvPr/>
          </p:nvSpPr>
          <p:spPr bwMode="auto">
            <a:xfrm rot="2279924" flipH="1">
              <a:off x="2968" y="886"/>
              <a:ext cx="57" cy="18"/>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161894" name="Oval 1883"/>
            <p:cNvSpPr>
              <a:spLocks noChangeAspect="1" noChangeArrowheads="1"/>
            </p:cNvSpPr>
            <p:nvPr/>
          </p:nvSpPr>
          <p:spPr bwMode="auto">
            <a:xfrm rot="971840" flipH="1">
              <a:off x="3073" y="947"/>
              <a:ext cx="58" cy="18"/>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161895" name="Oval 1884"/>
            <p:cNvSpPr>
              <a:spLocks noChangeAspect="1" noChangeArrowheads="1"/>
            </p:cNvSpPr>
            <p:nvPr/>
          </p:nvSpPr>
          <p:spPr bwMode="auto">
            <a:xfrm rot="20634442" flipH="1">
              <a:off x="3058" y="790"/>
              <a:ext cx="79" cy="33"/>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161896" name="Text Box 1885"/>
            <p:cNvSpPr txBox="1">
              <a:spLocks noChangeAspect="1" noChangeArrowheads="1"/>
            </p:cNvSpPr>
            <p:nvPr/>
          </p:nvSpPr>
          <p:spPr bwMode="auto">
            <a:xfrm flipH="1">
              <a:off x="2790" y="637"/>
              <a:ext cx="352" cy="14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DE6F00"/>
                  </a:solidFill>
                  <a:ea typeface="Arial" charset="0"/>
                  <a:cs typeface="Arial" charset="0"/>
                </a:rPr>
                <a:t>CR1</a:t>
              </a:r>
            </a:p>
          </p:txBody>
        </p:sp>
        <p:sp>
          <p:nvSpPr>
            <p:cNvPr id="161897" name="Text Box 1886"/>
            <p:cNvSpPr txBox="1">
              <a:spLocks noChangeAspect="1" noChangeArrowheads="1"/>
            </p:cNvSpPr>
            <p:nvPr/>
          </p:nvSpPr>
          <p:spPr bwMode="auto">
            <a:xfrm flipH="1">
              <a:off x="2976" y="830"/>
              <a:ext cx="328" cy="15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1000" b="1">
                  <a:solidFill>
                    <a:srgbClr val="DE6F00"/>
                  </a:solidFill>
                  <a:ea typeface="Arial" charset="0"/>
                  <a:cs typeface="Arial" charset="0"/>
                </a:rPr>
                <a:t>L2</a:t>
              </a:r>
            </a:p>
          </p:txBody>
        </p:sp>
        <p:sp>
          <p:nvSpPr>
            <p:cNvPr id="161898" name="Text Box 1887"/>
            <p:cNvSpPr txBox="1">
              <a:spLocks noChangeAspect="1" noChangeArrowheads="1"/>
            </p:cNvSpPr>
            <p:nvPr/>
          </p:nvSpPr>
          <p:spPr bwMode="auto">
            <a:xfrm flipH="1">
              <a:off x="2810" y="1065"/>
              <a:ext cx="400" cy="14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900" b="1">
                  <a:solidFill>
                    <a:srgbClr val="DE6F00"/>
                  </a:solidFill>
                  <a:ea typeface="Arial" charset="0"/>
                  <a:cs typeface="Arial" charset="0"/>
                </a:rPr>
                <a:t>CR2</a:t>
              </a:r>
            </a:p>
          </p:txBody>
        </p:sp>
        <p:sp>
          <p:nvSpPr>
            <p:cNvPr id="5984" name="Oval 1888"/>
            <p:cNvSpPr>
              <a:spLocks noChangeAspect="1" noChangeArrowheads="1"/>
            </p:cNvSpPr>
            <p:nvPr/>
          </p:nvSpPr>
          <p:spPr bwMode="auto">
            <a:xfrm rot="921177" flipH="1">
              <a:off x="3160" y="806"/>
              <a:ext cx="137" cy="75"/>
            </a:xfrm>
            <a:prstGeom prst="ellipse">
              <a:avLst/>
            </a:prstGeom>
            <a:gradFill rotWithShape="1">
              <a:gsLst>
                <a:gs pos="0">
                  <a:srgbClr val="000082"/>
                </a:gs>
                <a:gs pos="30000">
                  <a:srgbClr val="66008F">
                    <a:alpha val="70000"/>
                  </a:srgbClr>
                </a:gs>
                <a:gs pos="64999">
                  <a:srgbClr val="BA0066">
                    <a:alpha val="35001"/>
                  </a:srgbClr>
                </a:gs>
                <a:gs pos="89999">
                  <a:srgbClr val="FF0000">
                    <a:alpha val="10001"/>
                  </a:srgbClr>
                </a:gs>
                <a:gs pos="100000">
                  <a:srgbClr val="FF8200">
                    <a:alpha val="0"/>
                  </a:srgbClr>
                </a:gs>
              </a:gsLst>
              <a:path path="shape">
                <a:fillToRect l="50000" t="50000" r="50000" b="50000"/>
              </a:path>
            </a:gradFill>
            <a:ln w="9525">
              <a:noFill/>
              <a:round/>
              <a:headEnd/>
              <a:tailEnd/>
            </a:ln>
            <a:effectLst/>
          </p:spPr>
          <p:txBody>
            <a:bodyPr wrap="none" anchor="ctr">
              <a:prstTxWarp prst="textNoShape">
                <a:avLst/>
              </a:prstTxWarp>
            </a:bodyPr>
            <a:lstStyle/>
            <a:p>
              <a:pPr>
                <a:defRPr/>
              </a:pPr>
              <a:endParaRPr lang="en-US">
                <a:ea typeface="+mn-ea"/>
                <a:cs typeface="+mn-cs"/>
              </a:endParaRPr>
            </a:p>
          </p:txBody>
        </p:sp>
        <p:sp>
          <p:nvSpPr>
            <p:cNvPr id="161902" name="Oval 1889"/>
            <p:cNvSpPr>
              <a:spLocks noChangeAspect="1" noChangeArrowheads="1"/>
            </p:cNvSpPr>
            <p:nvPr/>
          </p:nvSpPr>
          <p:spPr bwMode="auto">
            <a:xfrm rot="8049584" flipH="1">
              <a:off x="3095" y="452"/>
              <a:ext cx="186" cy="413"/>
            </a:xfrm>
            <a:prstGeom prst="ellipse">
              <a:avLst/>
            </a:prstGeom>
            <a:gradFill rotWithShape="1">
              <a:gsLst>
                <a:gs pos="0">
                  <a:srgbClr val="FFF4E3"/>
                </a:gs>
                <a:gs pos="100000">
                  <a:srgbClr val="FFEBC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161903" name="Oval 1890"/>
            <p:cNvSpPr>
              <a:spLocks noChangeAspect="1" noChangeArrowheads="1"/>
            </p:cNvSpPr>
            <p:nvPr/>
          </p:nvSpPr>
          <p:spPr bwMode="auto">
            <a:xfrm rot="607679" flipH="1">
              <a:off x="3128" y="545"/>
              <a:ext cx="97" cy="32"/>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161904" name="Text Box 1891"/>
            <p:cNvSpPr txBox="1">
              <a:spLocks noChangeAspect="1" noChangeArrowheads="1"/>
            </p:cNvSpPr>
            <p:nvPr/>
          </p:nvSpPr>
          <p:spPr bwMode="auto">
            <a:xfrm flipH="1">
              <a:off x="3045" y="585"/>
              <a:ext cx="275" cy="15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1000" b="1">
                  <a:solidFill>
                    <a:srgbClr val="DE6F00"/>
                  </a:solidFill>
                  <a:ea typeface="Arial" charset="0"/>
                  <a:cs typeface="Arial" charset="0"/>
                </a:rPr>
                <a:t>L1</a:t>
              </a:r>
            </a:p>
          </p:txBody>
        </p:sp>
        <p:sp>
          <p:nvSpPr>
            <p:cNvPr id="161905" name="Text Box 1892"/>
            <p:cNvSpPr txBox="1">
              <a:spLocks noChangeAspect="1" noChangeArrowheads="1"/>
            </p:cNvSpPr>
            <p:nvPr/>
          </p:nvSpPr>
          <p:spPr bwMode="auto">
            <a:xfrm flipH="1">
              <a:off x="2661" y="658"/>
              <a:ext cx="605" cy="120"/>
            </a:xfrm>
            <a:prstGeom prst="rect">
              <a:avLst/>
            </a:prstGeom>
            <a:noFill/>
            <a:ln w="19050">
              <a:noFill/>
              <a:miter lim="800000"/>
              <a:headEnd/>
              <a:tailEnd/>
            </a:ln>
          </p:spPr>
          <p:txBody>
            <a:bodyPr>
              <a:prstTxWarp prst="textNoShape">
                <a:avLst/>
              </a:prstTxWarp>
              <a:spAutoFit/>
            </a:bodyPr>
            <a:lstStyle/>
            <a:p>
              <a:pPr algn="ctr">
                <a:lnSpc>
                  <a:spcPct val="65000"/>
                </a:lnSpc>
                <a:spcBef>
                  <a:spcPct val="50000"/>
                </a:spcBef>
              </a:pPr>
              <a:endParaRPr lang="en-US" sz="1000" b="1">
                <a:solidFill>
                  <a:srgbClr val="2A2900"/>
                </a:solidFill>
                <a:latin typeface="Arial Narrow" charset="0"/>
                <a:ea typeface="Arial" charset="0"/>
                <a:cs typeface="Arial" charset="0"/>
              </a:endParaRPr>
            </a:p>
          </p:txBody>
        </p:sp>
        <p:sp>
          <p:nvSpPr>
            <p:cNvPr id="5989" name="Oval 1893"/>
            <p:cNvSpPr>
              <a:spLocks noChangeAspect="1" noChangeArrowheads="1"/>
            </p:cNvSpPr>
            <p:nvPr/>
          </p:nvSpPr>
          <p:spPr bwMode="auto">
            <a:xfrm rot="938467" flipH="1">
              <a:off x="3168" y="738"/>
              <a:ext cx="141" cy="77"/>
            </a:xfrm>
            <a:prstGeom prst="ellipse">
              <a:avLst/>
            </a:prstGeom>
            <a:gradFill rotWithShape="1">
              <a:gsLst>
                <a:gs pos="0">
                  <a:srgbClr val="000082"/>
                </a:gs>
                <a:gs pos="30000">
                  <a:srgbClr val="66008F">
                    <a:alpha val="70000"/>
                  </a:srgbClr>
                </a:gs>
                <a:gs pos="64999">
                  <a:srgbClr val="BA0066">
                    <a:alpha val="35001"/>
                  </a:srgbClr>
                </a:gs>
                <a:gs pos="89999">
                  <a:srgbClr val="FF0000">
                    <a:alpha val="10001"/>
                  </a:srgbClr>
                </a:gs>
                <a:gs pos="100000">
                  <a:srgbClr val="FF8200">
                    <a:alpha val="0"/>
                  </a:srgbClr>
                </a:gs>
              </a:gsLst>
              <a:path path="shape">
                <a:fillToRect l="50000" t="50000" r="50000" b="50000"/>
              </a:path>
            </a:gradFill>
            <a:ln w="9525">
              <a:noFill/>
              <a:round/>
              <a:headEnd/>
              <a:tailEnd/>
            </a:ln>
            <a:effectLst/>
          </p:spPr>
          <p:txBody>
            <a:bodyPr wrap="none" anchor="ctr">
              <a:prstTxWarp prst="textNoShape">
                <a:avLst/>
              </a:prstTxWarp>
            </a:bodyPr>
            <a:lstStyle/>
            <a:p>
              <a:pPr algn="ctr">
                <a:defRPr/>
              </a:pPr>
              <a:endParaRPr lang="en-US" sz="1600">
                <a:ea typeface="Arial" charset="0"/>
                <a:cs typeface="Arial" charset="0"/>
              </a:endParaRPr>
            </a:p>
          </p:txBody>
        </p:sp>
      </p:grpSp>
      <p:sp>
        <p:nvSpPr>
          <p:cNvPr id="161851" name="Oval 1894"/>
          <p:cNvSpPr>
            <a:spLocks noChangeAspect="1" noChangeArrowheads="1"/>
          </p:cNvSpPr>
          <p:nvPr/>
        </p:nvSpPr>
        <p:spPr bwMode="auto">
          <a:xfrm rot="-8835330">
            <a:off x="7426325" y="5541733"/>
            <a:ext cx="923925" cy="1023937"/>
          </a:xfrm>
          <a:prstGeom prst="ellipse">
            <a:avLst/>
          </a:prstGeom>
          <a:gradFill rotWithShape="1">
            <a:gsLst>
              <a:gs pos="0">
                <a:srgbClr val="EAB86F"/>
              </a:gs>
              <a:gs pos="100000">
                <a:srgbClr val="DA82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grpSp>
        <p:nvGrpSpPr>
          <p:cNvPr id="5963" name="Group 1895"/>
          <p:cNvGrpSpPr>
            <a:grpSpLocks/>
          </p:cNvGrpSpPr>
          <p:nvPr/>
        </p:nvGrpSpPr>
        <p:grpSpPr bwMode="auto">
          <a:xfrm>
            <a:off x="7212013" y="5692775"/>
            <a:ext cx="838200" cy="822325"/>
            <a:chOff x="4543" y="3588"/>
            <a:chExt cx="528" cy="518"/>
          </a:xfrm>
        </p:grpSpPr>
        <p:sp>
          <p:nvSpPr>
            <p:cNvPr id="161872" name="Freeform 1896"/>
            <p:cNvSpPr>
              <a:spLocks noChangeAspect="1"/>
            </p:cNvSpPr>
            <p:nvPr/>
          </p:nvSpPr>
          <p:spPr bwMode="auto">
            <a:xfrm>
              <a:off x="4543" y="3588"/>
              <a:ext cx="285" cy="518"/>
            </a:xfrm>
            <a:custGeom>
              <a:avLst/>
              <a:gdLst>
                <a:gd name="T0" fmla="*/ 242 w 285"/>
                <a:gd name="T1" fmla="*/ 329 h 518"/>
                <a:gd name="T2" fmla="*/ 102 w 285"/>
                <a:gd name="T3" fmla="*/ 472 h 518"/>
                <a:gd name="T4" fmla="*/ 221 w 285"/>
                <a:gd name="T5" fmla="*/ 265 h 518"/>
                <a:gd name="T6" fmla="*/ 218 w 285"/>
                <a:gd name="T7" fmla="*/ 39 h 518"/>
                <a:gd name="T8" fmla="*/ 12 w 285"/>
                <a:gd name="T9" fmla="*/ 105 h 518"/>
                <a:gd name="T10" fmla="*/ 0 60000 65536"/>
                <a:gd name="T11" fmla="*/ 0 60000 65536"/>
                <a:gd name="T12" fmla="*/ 0 60000 65536"/>
                <a:gd name="T13" fmla="*/ 0 60000 65536"/>
                <a:gd name="T14" fmla="*/ 0 60000 65536"/>
                <a:gd name="T15" fmla="*/ 0 w 285"/>
                <a:gd name="T16" fmla="*/ 0 h 518"/>
                <a:gd name="T17" fmla="*/ 285 w 285"/>
                <a:gd name="T18" fmla="*/ 518 h 518"/>
              </a:gdLst>
              <a:ahLst/>
              <a:cxnLst>
                <a:cxn ang="T10">
                  <a:pos x="T0" y="T1"/>
                </a:cxn>
                <a:cxn ang="T11">
                  <a:pos x="T2" y="T3"/>
                </a:cxn>
                <a:cxn ang="T12">
                  <a:pos x="T4" y="T5"/>
                </a:cxn>
                <a:cxn ang="T13">
                  <a:pos x="T6" y="T7"/>
                </a:cxn>
                <a:cxn ang="T14">
                  <a:pos x="T8" y="T9"/>
                </a:cxn>
              </a:cxnLst>
              <a:rect l="T15" t="T16" r="T17" b="T18"/>
              <a:pathLst>
                <a:path w="285" h="518">
                  <a:moveTo>
                    <a:pt x="242" y="329"/>
                  </a:moveTo>
                  <a:cubicBezTo>
                    <a:pt x="199" y="395"/>
                    <a:pt x="205" y="518"/>
                    <a:pt x="102" y="472"/>
                  </a:cubicBezTo>
                  <a:cubicBezTo>
                    <a:pt x="0" y="426"/>
                    <a:pt x="191" y="311"/>
                    <a:pt x="221" y="265"/>
                  </a:cubicBezTo>
                  <a:cubicBezTo>
                    <a:pt x="252" y="220"/>
                    <a:pt x="285" y="78"/>
                    <a:pt x="218" y="39"/>
                  </a:cubicBezTo>
                  <a:cubicBezTo>
                    <a:pt x="151" y="0"/>
                    <a:pt x="59" y="33"/>
                    <a:pt x="12" y="105"/>
                  </a:cubicBezTo>
                </a:path>
              </a:pathLst>
            </a:custGeom>
            <a:noFill/>
            <a:ln w="57150">
              <a:solidFill>
                <a:srgbClr val="6C2C00"/>
              </a:solidFill>
              <a:round/>
              <a:headEnd/>
              <a:tailEnd/>
            </a:ln>
          </p:spPr>
          <p:txBody>
            <a:bodyPr>
              <a:prstTxWarp prst="textNoShape">
                <a:avLst/>
              </a:prstTxWarp>
            </a:bodyPr>
            <a:lstStyle/>
            <a:p>
              <a:endParaRPr lang="en-US"/>
            </a:p>
          </p:txBody>
        </p:sp>
        <p:grpSp>
          <p:nvGrpSpPr>
            <p:cNvPr id="5964" name="Group 1897"/>
            <p:cNvGrpSpPr>
              <a:grpSpLocks/>
            </p:cNvGrpSpPr>
            <p:nvPr/>
          </p:nvGrpSpPr>
          <p:grpSpPr bwMode="auto">
            <a:xfrm>
              <a:off x="4723" y="3631"/>
              <a:ext cx="348" cy="351"/>
              <a:chOff x="1787" y="3599"/>
              <a:chExt cx="348" cy="351"/>
            </a:xfrm>
          </p:grpSpPr>
          <p:sp>
            <p:nvSpPr>
              <p:cNvPr id="161874" name="Freeform 1898"/>
              <p:cNvSpPr>
                <a:spLocks noChangeAspect="1"/>
              </p:cNvSpPr>
              <p:nvPr/>
            </p:nvSpPr>
            <p:spPr bwMode="auto">
              <a:xfrm rot="3096028" flipH="1">
                <a:off x="1853" y="3603"/>
                <a:ext cx="215" cy="348"/>
              </a:xfrm>
              <a:custGeom>
                <a:avLst/>
                <a:gdLst>
                  <a:gd name="T0" fmla="*/ 0 w 1338"/>
                  <a:gd name="T1" fmla="*/ 0 h 2176"/>
                  <a:gd name="T2" fmla="*/ 0 w 1338"/>
                  <a:gd name="T3" fmla="*/ 0 h 2176"/>
                  <a:gd name="T4" fmla="*/ 0 w 1338"/>
                  <a:gd name="T5" fmla="*/ 0 h 2176"/>
                  <a:gd name="T6" fmla="*/ 1 w 1338"/>
                  <a:gd name="T7" fmla="*/ 0 h 2176"/>
                  <a:gd name="T8" fmla="*/ 1 w 1338"/>
                  <a:gd name="T9" fmla="*/ 1 h 2176"/>
                  <a:gd name="T10" fmla="*/ 0 w 1338"/>
                  <a:gd name="T11" fmla="*/ 1 h 2176"/>
                  <a:gd name="T12" fmla="*/ 0 w 1338"/>
                  <a:gd name="T13" fmla="*/ 1 h 2176"/>
                  <a:gd name="T14" fmla="*/ 0 w 1338"/>
                  <a:gd name="T15" fmla="*/ 1 h 2176"/>
                  <a:gd name="T16" fmla="*/ 0 w 1338"/>
                  <a:gd name="T17" fmla="*/ 1 h 2176"/>
                  <a:gd name="T18" fmla="*/ 0 w 1338"/>
                  <a:gd name="T19" fmla="*/ 1 h 2176"/>
                  <a:gd name="T20" fmla="*/ 1 w 1338"/>
                  <a:gd name="T21" fmla="*/ 1 h 2176"/>
                  <a:gd name="T22" fmla="*/ 1 w 1338"/>
                  <a:gd name="T23" fmla="*/ 0 h 2176"/>
                  <a:gd name="T24" fmla="*/ 0 w 1338"/>
                  <a:gd name="T25" fmla="*/ 0 h 2176"/>
                  <a:gd name="T26" fmla="*/ 0 w 1338"/>
                  <a:gd name="T27" fmla="*/ 0 h 2176"/>
                  <a:gd name="T28" fmla="*/ 0 w 1338"/>
                  <a:gd name="T29" fmla="*/ 0 h 217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38"/>
                  <a:gd name="T46" fmla="*/ 0 h 2176"/>
                  <a:gd name="T47" fmla="*/ 1338 w 1338"/>
                  <a:gd name="T48" fmla="*/ 2176 h 217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38" h="2176">
                    <a:moveTo>
                      <a:pt x="184" y="695"/>
                    </a:moveTo>
                    <a:cubicBezTo>
                      <a:pt x="75" y="644"/>
                      <a:pt x="24" y="534"/>
                      <a:pt x="133" y="374"/>
                    </a:cubicBezTo>
                    <a:cubicBezTo>
                      <a:pt x="242" y="214"/>
                      <a:pt x="414" y="0"/>
                      <a:pt x="665" y="2"/>
                    </a:cubicBezTo>
                    <a:cubicBezTo>
                      <a:pt x="916" y="4"/>
                      <a:pt x="1101" y="201"/>
                      <a:pt x="1196" y="484"/>
                    </a:cubicBezTo>
                    <a:cubicBezTo>
                      <a:pt x="1291" y="767"/>
                      <a:pt x="1338" y="1442"/>
                      <a:pt x="1265" y="1717"/>
                    </a:cubicBezTo>
                    <a:cubicBezTo>
                      <a:pt x="1192" y="1992"/>
                      <a:pt x="934" y="2118"/>
                      <a:pt x="742" y="2147"/>
                    </a:cubicBezTo>
                    <a:cubicBezTo>
                      <a:pt x="550" y="2176"/>
                      <a:pt x="218" y="2063"/>
                      <a:pt x="109" y="1886"/>
                    </a:cubicBezTo>
                    <a:cubicBezTo>
                      <a:pt x="0" y="1709"/>
                      <a:pt x="14" y="1441"/>
                      <a:pt x="33" y="1287"/>
                    </a:cubicBezTo>
                    <a:cubicBezTo>
                      <a:pt x="52" y="1133"/>
                      <a:pt x="97" y="1080"/>
                      <a:pt x="199" y="1109"/>
                    </a:cubicBezTo>
                    <a:cubicBezTo>
                      <a:pt x="301" y="1138"/>
                      <a:pt x="338" y="1219"/>
                      <a:pt x="433" y="1234"/>
                    </a:cubicBezTo>
                    <a:cubicBezTo>
                      <a:pt x="528" y="1249"/>
                      <a:pt x="863" y="1251"/>
                      <a:pt x="936" y="1192"/>
                    </a:cubicBezTo>
                    <a:cubicBezTo>
                      <a:pt x="1009" y="1133"/>
                      <a:pt x="1045" y="950"/>
                      <a:pt x="1008" y="819"/>
                    </a:cubicBezTo>
                    <a:cubicBezTo>
                      <a:pt x="971" y="688"/>
                      <a:pt x="911" y="651"/>
                      <a:pt x="818" y="615"/>
                    </a:cubicBezTo>
                    <a:cubicBezTo>
                      <a:pt x="725" y="579"/>
                      <a:pt x="535" y="581"/>
                      <a:pt x="439" y="608"/>
                    </a:cubicBezTo>
                    <a:cubicBezTo>
                      <a:pt x="343" y="635"/>
                      <a:pt x="293" y="746"/>
                      <a:pt x="184" y="695"/>
                    </a:cubicBezTo>
                    <a:close/>
                  </a:path>
                </a:pathLst>
              </a:custGeom>
              <a:gradFill rotWithShape="1">
                <a:gsLst>
                  <a:gs pos="0">
                    <a:srgbClr val="FFB547"/>
                  </a:gs>
                  <a:gs pos="100000">
                    <a:srgbClr val="FFB950"/>
                  </a:gs>
                </a:gsLst>
                <a:path path="rect">
                  <a:fillToRect l="50000" t="50000" r="50000" b="50000"/>
                </a:path>
              </a:gradFill>
              <a:ln w="3175">
                <a:solidFill>
                  <a:srgbClr val="6C2C00"/>
                </a:solidFill>
                <a:round/>
                <a:headEnd/>
                <a:tailEnd/>
              </a:ln>
            </p:spPr>
            <p:txBody>
              <a:bodyPr wrap="none" anchor="ctr">
                <a:prstTxWarp prst="textNoShape">
                  <a:avLst/>
                </a:prstTxWarp>
              </a:bodyPr>
              <a:lstStyle/>
              <a:p>
                <a:endParaRPr lang="en-US"/>
              </a:p>
            </p:txBody>
          </p:sp>
          <p:sp>
            <p:nvSpPr>
              <p:cNvPr id="161875" name="Oval 1899"/>
              <p:cNvSpPr>
                <a:spLocks noChangeAspect="1" noChangeArrowheads="1"/>
              </p:cNvSpPr>
              <p:nvPr/>
            </p:nvSpPr>
            <p:spPr bwMode="auto">
              <a:xfrm rot="7109780" flipH="1">
                <a:off x="2037" y="3743"/>
                <a:ext cx="71" cy="66"/>
              </a:xfrm>
              <a:prstGeom prst="ellipse">
                <a:avLst/>
              </a:prstGeom>
              <a:gradFill rotWithShape="1">
                <a:gsLst>
                  <a:gs pos="0">
                    <a:srgbClr val="FFD495"/>
                  </a:gs>
                  <a:gs pos="100000">
                    <a:srgbClr val="FFB343">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161876" name="Oval 1900"/>
              <p:cNvSpPr>
                <a:spLocks noChangeAspect="1" noChangeArrowheads="1"/>
              </p:cNvSpPr>
              <p:nvPr/>
            </p:nvSpPr>
            <p:spPr bwMode="auto">
              <a:xfrm rot="3096028" flipH="1">
                <a:off x="1974" y="3636"/>
                <a:ext cx="163" cy="123"/>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161877" name="Text Box 1901"/>
              <p:cNvSpPr txBox="1">
                <a:spLocks noChangeAspect="1" noChangeArrowheads="1"/>
              </p:cNvSpPr>
              <p:nvPr/>
            </p:nvSpPr>
            <p:spPr bwMode="auto">
              <a:xfrm rot="3096028" flipH="1">
                <a:off x="1956" y="3624"/>
                <a:ext cx="204" cy="154"/>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1000" b="1">
                    <a:solidFill>
                      <a:srgbClr val="DDFD69"/>
                    </a:solidFill>
                    <a:ea typeface="Arial" charset="0"/>
                    <a:cs typeface="Arial" charset="0"/>
                  </a:rPr>
                  <a:t>N</a:t>
                </a:r>
              </a:p>
            </p:txBody>
          </p:sp>
          <p:sp>
            <p:nvSpPr>
              <p:cNvPr id="161878" name="Oval 1902"/>
              <p:cNvSpPr>
                <a:spLocks noChangeAspect="1" noChangeArrowheads="1"/>
              </p:cNvSpPr>
              <p:nvPr/>
            </p:nvSpPr>
            <p:spPr bwMode="auto">
              <a:xfrm rot="6694865" flipH="1">
                <a:off x="1950" y="3801"/>
                <a:ext cx="62" cy="98"/>
              </a:xfrm>
              <a:prstGeom prst="ellipse">
                <a:avLst/>
              </a:prstGeom>
              <a:gradFill rotWithShape="1">
                <a:gsLst>
                  <a:gs pos="0">
                    <a:srgbClr val="FFD495"/>
                  </a:gs>
                  <a:gs pos="100000">
                    <a:srgbClr val="FFB343">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161879" name="Oval 1903"/>
              <p:cNvSpPr>
                <a:spLocks noChangeAspect="1" noChangeArrowheads="1"/>
              </p:cNvSpPr>
              <p:nvPr/>
            </p:nvSpPr>
            <p:spPr bwMode="auto">
              <a:xfrm rot="1027016">
                <a:off x="2024" y="3645"/>
                <a:ext cx="60" cy="19"/>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161880" name="Oval 1904"/>
              <p:cNvSpPr>
                <a:spLocks noChangeAspect="1" noChangeArrowheads="1"/>
              </p:cNvSpPr>
              <p:nvPr/>
            </p:nvSpPr>
            <p:spPr bwMode="auto">
              <a:xfrm rot="8496028" flipH="1">
                <a:off x="1805" y="3715"/>
                <a:ext cx="187" cy="235"/>
              </a:xfrm>
              <a:prstGeom prst="ellipse">
                <a:avLst/>
              </a:prstGeom>
              <a:gradFill rotWithShape="1">
                <a:gsLst>
                  <a:gs pos="0">
                    <a:srgbClr val="FFF4E3"/>
                  </a:gs>
                  <a:gs pos="100000">
                    <a:srgbClr val="FFEBC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161881" name="Text Box 1905"/>
              <p:cNvSpPr txBox="1">
                <a:spLocks noChangeAspect="1" noChangeArrowheads="1"/>
              </p:cNvSpPr>
              <p:nvPr/>
            </p:nvSpPr>
            <p:spPr bwMode="auto">
              <a:xfrm rot="3096028" flipH="1">
                <a:off x="1801" y="3743"/>
                <a:ext cx="175" cy="173"/>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1200" b="1">
                    <a:solidFill>
                      <a:srgbClr val="DE6F00"/>
                    </a:solidFill>
                    <a:ea typeface="Arial" charset="0"/>
                    <a:cs typeface="Arial" charset="0"/>
                  </a:rPr>
                  <a:t>C</a:t>
                </a:r>
              </a:p>
            </p:txBody>
          </p:sp>
          <p:sp>
            <p:nvSpPr>
              <p:cNvPr id="161882" name="Oval 1906"/>
              <p:cNvSpPr>
                <a:spLocks noChangeAspect="1" noChangeArrowheads="1"/>
              </p:cNvSpPr>
              <p:nvPr/>
            </p:nvSpPr>
            <p:spPr bwMode="auto">
              <a:xfrm rot="2503298" flipH="1">
                <a:off x="1813" y="3873"/>
                <a:ext cx="68" cy="23"/>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grpSp>
      </p:grpSp>
      <p:sp>
        <p:nvSpPr>
          <p:cNvPr id="161853" name="Oval 1907"/>
          <p:cNvSpPr>
            <a:spLocks noChangeArrowheads="1"/>
          </p:cNvSpPr>
          <p:nvPr/>
        </p:nvSpPr>
        <p:spPr bwMode="auto">
          <a:xfrm flipH="1">
            <a:off x="7258050" y="6070600"/>
            <a:ext cx="285750" cy="168275"/>
          </a:xfrm>
          <a:prstGeom prst="ellipse">
            <a:avLst/>
          </a:prstGeom>
          <a:gradFill rotWithShape="1">
            <a:gsLst>
              <a:gs pos="0">
                <a:srgbClr val="FFF200"/>
              </a:gs>
              <a:gs pos="100000">
                <a:srgbClr val="006600"/>
              </a:gs>
            </a:gsLst>
            <a:path path="shape">
              <a:fillToRect l="50000" t="50000" r="50000" b="50000"/>
            </a:path>
          </a:gradFill>
          <a:ln w="9525">
            <a:solidFill>
              <a:srgbClr val="006600"/>
            </a:solidFill>
            <a:round/>
            <a:headEnd/>
            <a:tailEnd/>
          </a:ln>
        </p:spPr>
        <p:txBody>
          <a:bodyPr wrap="none" anchor="ctr">
            <a:prstTxWarp prst="textNoShape">
              <a:avLst/>
            </a:prstTxWarp>
          </a:bodyPr>
          <a:lstStyle/>
          <a:p>
            <a:pPr algn="ctr"/>
            <a:r>
              <a:rPr lang="en-US" sz="700" b="1">
                <a:solidFill>
                  <a:srgbClr val="4D0808"/>
                </a:solidFill>
                <a:ea typeface="Arial" charset="0"/>
                <a:cs typeface="Arial" charset="0"/>
              </a:rPr>
              <a:t>Y1023</a:t>
            </a:r>
          </a:p>
        </p:txBody>
      </p:sp>
      <p:sp>
        <p:nvSpPr>
          <p:cNvPr id="161854" name="Oval 1908"/>
          <p:cNvSpPr>
            <a:spLocks noChangeArrowheads="1"/>
          </p:cNvSpPr>
          <p:nvPr/>
        </p:nvSpPr>
        <p:spPr bwMode="auto">
          <a:xfrm flipH="1">
            <a:off x="7108825" y="6216650"/>
            <a:ext cx="292100" cy="165100"/>
          </a:xfrm>
          <a:prstGeom prst="ellipse">
            <a:avLst/>
          </a:prstGeom>
          <a:gradFill rotWithShape="1">
            <a:gsLst>
              <a:gs pos="0">
                <a:srgbClr val="FFF200"/>
              </a:gs>
              <a:gs pos="100000">
                <a:srgbClr val="006600"/>
              </a:gs>
            </a:gsLst>
            <a:path path="shape">
              <a:fillToRect l="50000" t="50000" r="50000" b="50000"/>
            </a:path>
          </a:gradFill>
          <a:ln w="9525">
            <a:solidFill>
              <a:srgbClr val="006600"/>
            </a:solidFill>
            <a:round/>
            <a:headEnd/>
            <a:tailEnd/>
          </a:ln>
        </p:spPr>
        <p:txBody>
          <a:bodyPr wrap="none" anchor="ctr">
            <a:prstTxWarp prst="textNoShape">
              <a:avLst/>
            </a:prstTxWarp>
          </a:bodyPr>
          <a:lstStyle/>
          <a:p>
            <a:pPr algn="ctr"/>
            <a:r>
              <a:rPr lang="en-US" sz="700" b="1">
                <a:solidFill>
                  <a:srgbClr val="4D0808"/>
                </a:solidFill>
                <a:ea typeface="Arial" charset="0"/>
                <a:cs typeface="Arial" charset="0"/>
              </a:rPr>
              <a:t>Y?</a:t>
            </a:r>
          </a:p>
        </p:txBody>
      </p:sp>
      <p:sp>
        <p:nvSpPr>
          <p:cNvPr id="161855" name="Oval 1909"/>
          <p:cNvSpPr>
            <a:spLocks noChangeArrowheads="1"/>
          </p:cNvSpPr>
          <p:nvPr/>
        </p:nvSpPr>
        <p:spPr bwMode="auto">
          <a:xfrm flipH="1">
            <a:off x="7626350" y="5902325"/>
            <a:ext cx="292100" cy="165100"/>
          </a:xfrm>
          <a:prstGeom prst="ellipse">
            <a:avLst/>
          </a:prstGeom>
          <a:gradFill rotWithShape="1">
            <a:gsLst>
              <a:gs pos="0">
                <a:srgbClr val="FFF200"/>
              </a:gs>
              <a:gs pos="100000">
                <a:srgbClr val="006600"/>
              </a:gs>
            </a:gsLst>
            <a:path path="shape">
              <a:fillToRect l="50000" t="50000" r="50000" b="50000"/>
            </a:path>
          </a:gradFill>
          <a:ln w="9525">
            <a:solidFill>
              <a:srgbClr val="006600"/>
            </a:solidFill>
            <a:round/>
            <a:headEnd/>
            <a:tailEnd/>
          </a:ln>
        </p:spPr>
        <p:txBody>
          <a:bodyPr wrap="none" anchor="ctr">
            <a:prstTxWarp prst="textNoShape">
              <a:avLst/>
            </a:prstTxWarp>
          </a:bodyPr>
          <a:lstStyle/>
          <a:p>
            <a:pPr algn="ctr"/>
            <a:r>
              <a:rPr lang="en-US" sz="700" b="1">
                <a:solidFill>
                  <a:srgbClr val="4D0808"/>
                </a:solidFill>
                <a:ea typeface="Arial" charset="0"/>
                <a:cs typeface="Arial" charset="0"/>
              </a:rPr>
              <a:t>Y?</a:t>
            </a:r>
          </a:p>
        </p:txBody>
      </p:sp>
      <p:sp>
        <p:nvSpPr>
          <p:cNvPr id="161856" name="Oval 1910"/>
          <p:cNvSpPr>
            <a:spLocks noChangeArrowheads="1"/>
          </p:cNvSpPr>
          <p:nvPr/>
        </p:nvSpPr>
        <p:spPr bwMode="auto">
          <a:xfrm flipH="1">
            <a:off x="7478713" y="5811838"/>
            <a:ext cx="293687" cy="161925"/>
          </a:xfrm>
          <a:prstGeom prst="ellipse">
            <a:avLst/>
          </a:prstGeom>
          <a:gradFill rotWithShape="1">
            <a:gsLst>
              <a:gs pos="0">
                <a:srgbClr val="FFF200"/>
              </a:gs>
              <a:gs pos="100000">
                <a:srgbClr val="006600"/>
              </a:gs>
            </a:gsLst>
            <a:path path="shape">
              <a:fillToRect l="50000" t="50000" r="50000" b="50000"/>
            </a:path>
          </a:gradFill>
          <a:ln w="9525">
            <a:solidFill>
              <a:srgbClr val="006600"/>
            </a:solidFill>
            <a:round/>
            <a:headEnd/>
            <a:tailEnd/>
          </a:ln>
        </p:spPr>
        <p:txBody>
          <a:bodyPr wrap="none" anchor="ctr">
            <a:prstTxWarp prst="textNoShape">
              <a:avLst/>
            </a:prstTxWarp>
          </a:bodyPr>
          <a:lstStyle/>
          <a:p>
            <a:pPr algn="ctr"/>
            <a:r>
              <a:rPr lang="en-US" sz="700" b="1">
                <a:solidFill>
                  <a:srgbClr val="4D0808"/>
                </a:solidFill>
                <a:ea typeface="Arial" charset="0"/>
                <a:cs typeface="Arial" charset="0"/>
              </a:rPr>
              <a:t>Y1139</a:t>
            </a:r>
          </a:p>
        </p:txBody>
      </p:sp>
      <p:sp>
        <p:nvSpPr>
          <p:cNvPr id="161857" name="Oval 1911"/>
          <p:cNvSpPr>
            <a:spLocks noChangeArrowheads="1"/>
          </p:cNvSpPr>
          <p:nvPr/>
        </p:nvSpPr>
        <p:spPr bwMode="auto">
          <a:xfrm>
            <a:off x="7761288" y="5826125"/>
            <a:ext cx="265112" cy="160338"/>
          </a:xfrm>
          <a:prstGeom prst="ellipse">
            <a:avLst/>
          </a:prstGeom>
          <a:gradFill rotWithShape="1">
            <a:gsLst>
              <a:gs pos="0">
                <a:srgbClr val="FFF200"/>
              </a:gs>
              <a:gs pos="100000">
                <a:srgbClr val="006600"/>
              </a:gs>
            </a:gsLst>
            <a:path path="shape">
              <a:fillToRect l="50000" t="50000" r="50000" b="50000"/>
            </a:path>
          </a:gradFill>
          <a:ln w="9525">
            <a:solidFill>
              <a:srgbClr val="006600"/>
            </a:solidFill>
            <a:round/>
            <a:headEnd/>
            <a:tailEnd/>
          </a:ln>
        </p:spPr>
        <p:txBody>
          <a:bodyPr wrap="none" anchor="ctr">
            <a:prstTxWarp prst="textNoShape">
              <a:avLst/>
            </a:prstTxWarp>
          </a:bodyPr>
          <a:lstStyle/>
          <a:p>
            <a:pPr algn="ctr"/>
            <a:r>
              <a:rPr lang="en-US" sz="700" b="1">
                <a:solidFill>
                  <a:srgbClr val="4D0808"/>
                </a:solidFill>
                <a:ea typeface="Arial" charset="0"/>
                <a:cs typeface="Arial" charset="0"/>
              </a:rPr>
              <a:t>Y877</a:t>
            </a:r>
          </a:p>
        </p:txBody>
      </p:sp>
      <p:sp>
        <p:nvSpPr>
          <p:cNvPr id="161858" name="Oval 1912"/>
          <p:cNvSpPr>
            <a:spLocks noChangeArrowheads="1"/>
          </p:cNvSpPr>
          <p:nvPr/>
        </p:nvSpPr>
        <p:spPr bwMode="auto">
          <a:xfrm flipH="1">
            <a:off x="7448550" y="5707063"/>
            <a:ext cx="290513" cy="160337"/>
          </a:xfrm>
          <a:prstGeom prst="ellipse">
            <a:avLst/>
          </a:prstGeom>
          <a:gradFill rotWithShape="1">
            <a:gsLst>
              <a:gs pos="0">
                <a:srgbClr val="FFF200"/>
              </a:gs>
              <a:gs pos="100000">
                <a:srgbClr val="006600"/>
              </a:gs>
            </a:gsLst>
            <a:path path="shape">
              <a:fillToRect l="50000" t="50000" r="50000" b="50000"/>
            </a:path>
          </a:gradFill>
          <a:ln w="9525">
            <a:solidFill>
              <a:srgbClr val="006600"/>
            </a:solidFill>
            <a:round/>
            <a:headEnd/>
            <a:tailEnd/>
          </a:ln>
        </p:spPr>
        <p:txBody>
          <a:bodyPr wrap="none" anchor="ctr">
            <a:prstTxWarp prst="textNoShape">
              <a:avLst/>
            </a:prstTxWarp>
          </a:bodyPr>
          <a:lstStyle/>
          <a:p>
            <a:pPr algn="ctr"/>
            <a:r>
              <a:rPr lang="en-US" sz="700" b="1">
                <a:solidFill>
                  <a:srgbClr val="4D0808"/>
                </a:solidFill>
                <a:ea typeface="Arial" charset="0"/>
                <a:cs typeface="Arial" charset="0"/>
              </a:rPr>
              <a:t>Y?</a:t>
            </a:r>
          </a:p>
        </p:txBody>
      </p:sp>
      <p:sp>
        <p:nvSpPr>
          <p:cNvPr id="161859" name="Oval 1913"/>
          <p:cNvSpPr>
            <a:spLocks noChangeArrowheads="1"/>
          </p:cNvSpPr>
          <p:nvPr/>
        </p:nvSpPr>
        <p:spPr bwMode="auto">
          <a:xfrm flipH="1">
            <a:off x="7327900" y="5622925"/>
            <a:ext cx="295275" cy="169863"/>
          </a:xfrm>
          <a:prstGeom prst="ellipse">
            <a:avLst/>
          </a:prstGeom>
          <a:gradFill rotWithShape="1">
            <a:gsLst>
              <a:gs pos="0">
                <a:srgbClr val="FFF200"/>
              </a:gs>
              <a:gs pos="100000">
                <a:srgbClr val="006600"/>
              </a:gs>
            </a:gsLst>
            <a:path path="shape">
              <a:fillToRect l="50000" t="50000" r="50000" b="50000"/>
            </a:path>
          </a:gradFill>
          <a:ln w="9525">
            <a:solidFill>
              <a:srgbClr val="006600"/>
            </a:solidFill>
            <a:round/>
            <a:headEnd/>
            <a:tailEnd/>
          </a:ln>
        </p:spPr>
        <p:txBody>
          <a:bodyPr wrap="none" anchor="ctr">
            <a:prstTxWarp prst="textNoShape">
              <a:avLst/>
            </a:prstTxWarp>
          </a:bodyPr>
          <a:lstStyle/>
          <a:p>
            <a:pPr algn="ctr"/>
            <a:r>
              <a:rPr lang="en-US" sz="700" b="1">
                <a:solidFill>
                  <a:srgbClr val="4D0808"/>
                </a:solidFill>
                <a:ea typeface="Arial" charset="0"/>
                <a:cs typeface="Arial" charset="0"/>
              </a:rPr>
              <a:t>Y1221</a:t>
            </a:r>
          </a:p>
        </p:txBody>
      </p:sp>
      <p:sp>
        <p:nvSpPr>
          <p:cNvPr id="161860" name="Oval 1914"/>
          <p:cNvSpPr>
            <a:spLocks noChangeArrowheads="1"/>
          </p:cNvSpPr>
          <p:nvPr/>
        </p:nvSpPr>
        <p:spPr bwMode="auto">
          <a:xfrm flipH="1">
            <a:off x="7204075" y="5613400"/>
            <a:ext cx="295275" cy="169863"/>
          </a:xfrm>
          <a:prstGeom prst="ellipse">
            <a:avLst/>
          </a:prstGeom>
          <a:gradFill rotWithShape="1">
            <a:gsLst>
              <a:gs pos="0">
                <a:srgbClr val="FFF200"/>
              </a:gs>
              <a:gs pos="100000">
                <a:srgbClr val="006600"/>
              </a:gs>
            </a:gsLst>
            <a:path path="shape">
              <a:fillToRect l="50000" t="50000" r="50000" b="50000"/>
            </a:path>
          </a:gradFill>
          <a:ln w="9525">
            <a:solidFill>
              <a:srgbClr val="006600"/>
            </a:solidFill>
            <a:round/>
            <a:headEnd/>
            <a:tailEnd/>
          </a:ln>
        </p:spPr>
        <p:txBody>
          <a:bodyPr wrap="none" anchor="ctr">
            <a:prstTxWarp prst="textNoShape">
              <a:avLst/>
            </a:prstTxWarp>
          </a:bodyPr>
          <a:lstStyle/>
          <a:p>
            <a:pPr algn="ctr"/>
            <a:r>
              <a:rPr lang="en-US" sz="700" b="1">
                <a:solidFill>
                  <a:srgbClr val="4D0808"/>
                </a:solidFill>
                <a:ea typeface="Arial" charset="0"/>
                <a:cs typeface="Arial" charset="0"/>
              </a:rPr>
              <a:t>Y1222</a:t>
            </a:r>
          </a:p>
        </p:txBody>
      </p:sp>
      <p:sp>
        <p:nvSpPr>
          <p:cNvPr id="161861" name="Oval 1915"/>
          <p:cNvSpPr>
            <a:spLocks noChangeArrowheads="1"/>
          </p:cNvSpPr>
          <p:nvPr/>
        </p:nvSpPr>
        <p:spPr bwMode="auto">
          <a:xfrm flipH="1">
            <a:off x="7050088" y="5681663"/>
            <a:ext cx="293687" cy="166687"/>
          </a:xfrm>
          <a:prstGeom prst="ellipse">
            <a:avLst/>
          </a:prstGeom>
          <a:gradFill rotWithShape="1">
            <a:gsLst>
              <a:gs pos="0">
                <a:srgbClr val="FFF200"/>
              </a:gs>
              <a:gs pos="100000">
                <a:srgbClr val="006600"/>
              </a:gs>
            </a:gsLst>
            <a:path path="shape">
              <a:fillToRect l="50000" t="50000" r="50000" b="50000"/>
            </a:path>
          </a:gradFill>
          <a:ln w="9525">
            <a:solidFill>
              <a:srgbClr val="006600"/>
            </a:solidFill>
            <a:round/>
            <a:headEnd/>
            <a:tailEnd/>
          </a:ln>
        </p:spPr>
        <p:txBody>
          <a:bodyPr wrap="none" anchor="ctr">
            <a:prstTxWarp prst="textNoShape">
              <a:avLst/>
            </a:prstTxWarp>
          </a:bodyPr>
          <a:lstStyle/>
          <a:p>
            <a:pPr algn="ctr"/>
            <a:r>
              <a:rPr lang="en-US" sz="700" b="1">
                <a:solidFill>
                  <a:srgbClr val="4D0808"/>
                </a:solidFill>
                <a:ea typeface="Arial" charset="0"/>
                <a:cs typeface="Arial" charset="0"/>
              </a:rPr>
              <a:t>Y1248</a:t>
            </a:r>
          </a:p>
        </p:txBody>
      </p:sp>
      <p:sp>
        <p:nvSpPr>
          <p:cNvPr id="161862" name="Freeform 1916"/>
          <p:cNvSpPr>
            <a:spLocks/>
          </p:cNvSpPr>
          <p:nvPr/>
        </p:nvSpPr>
        <p:spPr bwMode="auto">
          <a:xfrm>
            <a:off x="7623175" y="5868988"/>
            <a:ext cx="195263" cy="220662"/>
          </a:xfrm>
          <a:custGeom>
            <a:avLst/>
            <a:gdLst>
              <a:gd name="T0" fmla="*/ 2147483647 w 296"/>
              <a:gd name="T1" fmla="*/ 2147483647 h 201"/>
              <a:gd name="T2" fmla="*/ 2147483647 w 296"/>
              <a:gd name="T3" fmla="*/ 2147483647 h 201"/>
              <a:gd name="T4" fmla="*/ 0 w 296"/>
              <a:gd name="T5" fmla="*/ 0 h 201"/>
              <a:gd name="T6" fmla="*/ 0 60000 65536"/>
              <a:gd name="T7" fmla="*/ 0 60000 65536"/>
              <a:gd name="T8" fmla="*/ 0 60000 65536"/>
              <a:gd name="T9" fmla="*/ 0 w 296"/>
              <a:gd name="T10" fmla="*/ 0 h 201"/>
              <a:gd name="T11" fmla="*/ 296 w 296"/>
              <a:gd name="T12" fmla="*/ 201 h 201"/>
            </a:gdLst>
            <a:ahLst/>
            <a:cxnLst>
              <a:cxn ang="T6">
                <a:pos x="T0" y="T1"/>
              </a:cxn>
              <a:cxn ang="T7">
                <a:pos x="T2" y="T3"/>
              </a:cxn>
              <a:cxn ang="T8">
                <a:pos x="T4" y="T5"/>
              </a:cxn>
            </a:cxnLst>
            <a:rect l="T9" t="T10" r="T11" b="T12"/>
            <a:pathLst>
              <a:path w="296" h="201">
                <a:moveTo>
                  <a:pt x="296" y="201"/>
                </a:moveTo>
                <a:cubicBezTo>
                  <a:pt x="219" y="195"/>
                  <a:pt x="96" y="163"/>
                  <a:pt x="56" y="136"/>
                </a:cubicBezTo>
                <a:cubicBezTo>
                  <a:pt x="16" y="109"/>
                  <a:pt x="23" y="72"/>
                  <a:pt x="0" y="0"/>
                </a:cubicBezTo>
              </a:path>
            </a:pathLst>
          </a:custGeom>
          <a:noFill/>
          <a:ln w="12700">
            <a:solidFill>
              <a:srgbClr val="CC3300"/>
            </a:solidFill>
            <a:prstDash val="sysDot"/>
            <a:round/>
            <a:headEnd/>
            <a:tailEnd type="triangle" w="med" len="med"/>
          </a:ln>
        </p:spPr>
        <p:txBody>
          <a:bodyPr rot="10800000" vert="eaVert" wrap="none" anchor="ctr">
            <a:prstTxWarp prst="textNoShape">
              <a:avLst/>
            </a:prstTxWarp>
          </a:bodyPr>
          <a:lstStyle/>
          <a:p>
            <a:endParaRPr lang="en-US"/>
          </a:p>
        </p:txBody>
      </p:sp>
      <p:grpSp>
        <p:nvGrpSpPr>
          <p:cNvPr id="5965" name="Group 1917"/>
          <p:cNvGrpSpPr>
            <a:grpSpLocks/>
          </p:cNvGrpSpPr>
          <p:nvPr/>
        </p:nvGrpSpPr>
        <p:grpSpPr bwMode="auto">
          <a:xfrm>
            <a:off x="7259638" y="5788025"/>
            <a:ext cx="779462" cy="519113"/>
            <a:chOff x="4573" y="3646"/>
            <a:chExt cx="491" cy="327"/>
          </a:xfrm>
        </p:grpSpPr>
        <p:sp>
          <p:nvSpPr>
            <p:cNvPr id="161864" name="Freeform 1918"/>
            <p:cNvSpPr>
              <a:spLocks/>
            </p:cNvSpPr>
            <p:nvPr/>
          </p:nvSpPr>
          <p:spPr bwMode="auto">
            <a:xfrm>
              <a:off x="4945" y="3764"/>
              <a:ext cx="119" cy="129"/>
            </a:xfrm>
            <a:custGeom>
              <a:avLst/>
              <a:gdLst>
                <a:gd name="T0" fmla="*/ 0 w 119"/>
                <a:gd name="T1" fmla="*/ 84 h 129"/>
                <a:gd name="T2" fmla="*/ 81 w 119"/>
                <a:gd name="T3" fmla="*/ 114 h 129"/>
                <a:gd name="T4" fmla="*/ 89 w 119"/>
                <a:gd name="T5" fmla="*/ 0 h 129"/>
                <a:gd name="T6" fmla="*/ 0 60000 65536"/>
                <a:gd name="T7" fmla="*/ 0 60000 65536"/>
                <a:gd name="T8" fmla="*/ 0 60000 65536"/>
                <a:gd name="T9" fmla="*/ 0 w 119"/>
                <a:gd name="T10" fmla="*/ 0 h 129"/>
                <a:gd name="T11" fmla="*/ 119 w 119"/>
                <a:gd name="T12" fmla="*/ 129 h 129"/>
              </a:gdLst>
              <a:ahLst/>
              <a:cxnLst>
                <a:cxn ang="T6">
                  <a:pos x="T0" y="T1"/>
                </a:cxn>
                <a:cxn ang="T7">
                  <a:pos x="T2" y="T3"/>
                </a:cxn>
                <a:cxn ang="T8">
                  <a:pos x="T4" y="T5"/>
                </a:cxn>
              </a:cxnLst>
              <a:rect l="T9" t="T10" r="T11" b="T12"/>
              <a:pathLst>
                <a:path w="119" h="129">
                  <a:moveTo>
                    <a:pt x="0" y="84"/>
                  </a:moveTo>
                  <a:cubicBezTo>
                    <a:pt x="23" y="107"/>
                    <a:pt x="61" y="129"/>
                    <a:pt x="81" y="114"/>
                  </a:cubicBezTo>
                  <a:cubicBezTo>
                    <a:pt x="101" y="98"/>
                    <a:pt x="119" y="24"/>
                    <a:pt x="89" y="0"/>
                  </a:cubicBezTo>
                </a:path>
              </a:pathLst>
            </a:custGeom>
            <a:noFill/>
            <a:ln w="12700">
              <a:solidFill>
                <a:srgbClr val="CC3300"/>
              </a:solidFill>
              <a:prstDash val="sysDot"/>
              <a:round/>
              <a:headEnd/>
              <a:tailEnd type="triangle" w="med" len="med"/>
            </a:ln>
          </p:spPr>
          <p:txBody>
            <a:bodyPr rot="10800000" vert="eaVert" wrap="none" anchor="ctr">
              <a:prstTxWarp prst="textNoShape">
                <a:avLst/>
              </a:prstTxWarp>
            </a:bodyPr>
            <a:lstStyle/>
            <a:p>
              <a:endParaRPr lang="en-US"/>
            </a:p>
          </p:txBody>
        </p:sp>
        <p:sp>
          <p:nvSpPr>
            <p:cNvPr id="161865" name="Freeform 1919"/>
            <p:cNvSpPr>
              <a:spLocks/>
            </p:cNvSpPr>
            <p:nvPr/>
          </p:nvSpPr>
          <p:spPr bwMode="auto">
            <a:xfrm rot="10800000" flipH="1">
              <a:off x="4758" y="3847"/>
              <a:ext cx="184" cy="37"/>
            </a:xfrm>
            <a:custGeom>
              <a:avLst/>
              <a:gdLst>
                <a:gd name="T0" fmla="*/ 456 w 136"/>
                <a:gd name="T1" fmla="*/ 14 h 52"/>
                <a:gd name="T2" fmla="*/ 323 w 136"/>
                <a:gd name="T3" fmla="*/ 5 h 52"/>
                <a:gd name="T4" fmla="*/ 0 w 136"/>
                <a:gd name="T5" fmla="*/ 1 h 52"/>
                <a:gd name="T6" fmla="*/ 0 60000 65536"/>
                <a:gd name="T7" fmla="*/ 0 60000 65536"/>
                <a:gd name="T8" fmla="*/ 0 60000 65536"/>
                <a:gd name="T9" fmla="*/ 0 w 136"/>
                <a:gd name="T10" fmla="*/ 0 h 52"/>
                <a:gd name="T11" fmla="*/ 136 w 136"/>
                <a:gd name="T12" fmla="*/ 52 h 52"/>
              </a:gdLst>
              <a:ahLst/>
              <a:cxnLst>
                <a:cxn ang="T6">
                  <a:pos x="T0" y="T1"/>
                </a:cxn>
                <a:cxn ang="T7">
                  <a:pos x="T2" y="T3"/>
                </a:cxn>
                <a:cxn ang="T8">
                  <a:pos x="T4" y="T5"/>
                </a:cxn>
              </a:cxnLst>
              <a:rect l="T9" t="T10" r="T11" b="T12"/>
              <a:pathLst>
                <a:path w="136" h="52">
                  <a:moveTo>
                    <a:pt x="136" y="52"/>
                  </a:moveTo>
                  <a:cubicBezTo>
                    <a:pt x="135" y="43"/>
                    <a:pt x="118" y="27"/>
                    <a:pt x="97" y="19"/>
                  </a:cubicBezTo>
                  <a:cubicBezTo>
                    <a:pt x="76" y="11"/>
                    <a:pt x="34" y="0"/>
                    <a:pt x="0" y="2"/>
                  </a:cubicBezTo>
                </a:path>
              </a:pathLst>
            </a:custGeom>
            <a:noFill/>
            <a:ln w="12700">
              <a:solidFill>
                <a:srgbClr val="CC3300"/>
              </a:solidFill>
              <a:prstDash val="sysDot"/>
              <a:round/>
              <a:headEnd/>
              <a:tailEnd type="triangle" w="med" len="med"/>
            </a:ln>
          </p:spPr>
          <p:txBody>
            <a:bodyPr rot="10800000" vert="eaVert" wrap="none" anchor="ctr">
              <a:prstTxWarp prst="textNoShape">
                <a:avLst/>
              </a:prstTxWarp>
            </a:bodyPr>
            <a:lstStyle/>
            <a:p>
              <a:endParaRPr lang="en-US"/>
            </a:p>
          </p:txBody>
        </p:sp>
        <p:sp>
          <p:nvSpPr>
            <p:cNvPr id="161866" name="Freeform 1920"/>
            <p:cNvSpPr>
              <a:spLocks/>
            </p:cNvSpPr>
            <p:nvPr/>
          </p:nvSpPr>
          <p:spPr bwMode="auto">
            <a:xfrm rot="10800000" flipH="1">
              <a:off x="4669" y="3844"/>
              <a:ext cx="274" cy="129"/>
            </a:xfrm>
            <a:custGeom>
              <a:avLst/>
              <a:gdLst>
                <a:gd name="T0" fmla="*/ 2097 w 139"/>
                <a:gd name="T1" fmla="*/ 220 h 108"/>
                <a:gd name="T2" fmla="*/ 1648 w 139"/>
                <a:gd name="T3" fmla="*/ 65 h 108"/>
                <a:gd name="T4" fmla="*/ 0 w 139"/>
                <a:gd name="T5" fmla="*/ 0 h 108"/>
                <a:gd name="T6" fmla="*/ 0 60000 65536"/>
                <a:gd name="T7" fmla="*/ 0 60000 65536"/>
                <a:gd name="T8" fmla="*/ 0 60000 65536"/>
                <a:gd name="T9" fmla="*/ 0 w 139"/>
                <a:gd name="T10" fmla="*/ 0 h 108"/>
                <a:gd name="T11" fmla="*/ 139 w 139"/>
                <a:gd name="T12" fmla="*/ 108 h 108"/>
              </a:gdLst>
              <a:ahLst/>
              <a:cxnLst>
                <a:cxn ang="T6">
                  <a:pos x="T0" y="T1"/>
                </a:cxn>
                <a:cxn ang="T7">
                  <a:pos x="T2" y="T3"/>
                </a:cxn>
                <a:cxn ang="T8">
                  <a:pos x="T4" y="T5"/>
                </a:cxn>
              </a:cxnLst>
              <a:rect l="T9" t="T10" r="T11" b="T12"/>
              <a:pathLst>
                <a:path w="139" h="108">
                  <a:moveTo>
                    <a:pt x="139" y="108"/>
                  </a:moveTo>
                  <a:cubicBezTo>
                    <a:pt x="137" y="100"/>
                    <a:pt x="128" y="46"/>
                    <a:pt x="109" y="32"/>
                  </a:cubicBezTo>
                  <a:cubicBezTo>
                    <a:pt x="90" y="18"/>
                    <a:pt x="42" y="2"/>
                    <a:pt x="0" y="0"/>
                  </a:cubicBezTo>
                </a:path>
              </a:pathLst>
            </a:custGeom>
            <a:noFill/>
            <a:ln w="12700">
              <a:solidFill>
                <a:srgbClr val="CC3300"/>
              </a:solidFill>
              <a:prstDash val="sysDot"/>
              <a:round/>
              <a:headEnd/>
              <a:tailEnd type="triangle" w="med" len="med"/>
            </a:ln>
          </p:spPr>
          <p:txBody>
            <a:bodyPr rot="10800000" vert="eaVert" wrap="none" anchor="ctr">
              <a:prstTxWarp prst="textNoShape">
                <a:avLst/>
              </a:prstTxWarp>
            </a:bodyPr>
            <a:lstStyle/>
            <a:p>
              <a:endParaRPr lang="en-US"/>
            </a:p>
          </p:txBody>
        </p:sp>
        <p:sp>
          <p:nvSpPr>
            <p:cNvPr id="161867" name="Freeform 1921"/>
            <p:cNvSpPr>
              <a:spLocks/>
            </p:cNvSpPr>
            <p:nvPr/>
          </p:nvSpPr>
          <p:spPr bwMode="auto">
            <a:xfrm>
              <a:off x="4573" y="3688"/>
              <a:ext cx="371" cy="169"/>
            </a:xfrm>
            <a:custGeom>
              <a:avLst/>
              <a:gdLst>
                <a:gd name="T0" fmla="*/ 371 w 371"/>
                <a:gd name="T1" fmla="*/ 160 h 169"/>
                <a:gd name="T2" fmla="*/ 134 w 371"/>
                <a:gd name="T3" fmla="*/ 130 h 169"/>
                <a:gd name="T4" fmla="*/ 0 w 371"/>
                <a:gd name="T5" fmla="*/ 0 h 169"/>
                <a:gd name="T6" fmla="*/ 0 60000 65536"/>
                <a:gd name="T7" fmla="*/ 0 60000 65536"/>
                <a:gd name="T8" fmla="*/ 0 60000 65536"/>
                <a:gd name="T9" fmla="*/ 0 w 371"/>
                <a:gd name="T10" fmla="*/ 0 h 169"/>
                <a:gd name="T11" fmla="*/ 371 w 371"/>
                <a:gd name="T12" fmla="*/ 169 h 169"/>
              </a:gdLst>
              <a:ahLst/>
              <a:cxnLst>
                <a:cxn ang="T6">
                  <a:pos x="T0" y="T1"/>
                </a:cxn>
                <a:cxn ang="T7">
                  <a:pos x="T2" y="T3"/>
                </a:cxn>
                <a:cxn ang="T8">
                  <a:pos x="T4" y="T5"/>
                </a:cxn>
              </a:cxnLst>
              <a:rect l="T9" t="T10" r="T11" b="T12"/>
              <a:pathLst>
                <a:path w="371" h="169">
                  <a:moveTo>
                    <a:pt x="371" y="160"/>
                  </a:moveTo>
                  <a:cubicBezTo>
                    <a:pt x="257" y="169"/>
                    <a:pt x="204" y="159"/>
                    <a:pt x="134" y="130"/>
                  </a:cubicBezTo>
                  <a:cubicBezTo>
                    <a:pt x="64" y="100"/>
                    <a:pt x="59" y="94"/>
                    <a:pt x="0" y="0"/>
                  </a:cubicBezTo>
                </a:path>
              </a:pathLst>
            </a:custGeom>
            <a:noFill/>
            <a:ln w="12700">
              <a:solidFill>
                <a:srgbClr val="CC3300"/>
              </a:solidFill>
              <a:prstDash val="sysDot"/>
              <a:round/>
              <a:headEnd/>
              <a:tailEnd type="triangle" w="med" len="med"/>
            </a:ln>
          </p:spPr>
          <p:txBody>
            <a:bodyPr rot="10800000" vert="eaVert" wrap="none" anchor="ctr">
              <a:prstTxWarp prst="textNoShape">
                <a:avLst/>
              </a:prstTxWarp>
            </a:bodyPr>
            <a:lstStyle/>
            <a:p>
              <a:endParaRPr lang="en-US"/>
            </a:p>
          </p:txBody>
        </p:sp>
        <p:sp>
          <p:nvSpPr>
            <p:cNvPr id="161868" name="Freeform 1922"/>
            <p:cNvSpPr>
              <a:spLocks/>
            </p:cNvSpPr>
            <p:nvPr/>
          </p:nvSpPr>
          <p:spPr bwMode="auto">
            <a:xfrm>
              <a:off x="4945" y="3804"/>
              <a:ext cx="72" cy="73"/>
            </a:xfrm>
            <a:custGeom>
              <a:avLst/>
              <a:gdLst>
                <a:gd name="T0" fmla="*/ 0 w 72"/>
                <a:gd name="T1" fmla="*/ 43 h 73"/>
                <a:gd name="T2" fmla="*/ 69 w 72"/>
                <a:gd name="T3" fmla="*/ 48 h 73"/>
                <a:gd name="T4" fmla="*/ 35 w 72"/>
                <a:gd name="T5" fmla="*/ 0 h 73"/>
                <a:gd name="T6" fmla="*/ 0 60000 65536"/>
                <a:gd name="T7" fmla="*/ 0 60000 65536"/>
                <a:gd name="T8" fmla="*/ 0 60000 65536"/>
                <a:gd name="T9" fmla="*/ 0 w 72"/>
                <a:gd name="T10" fmla="*/ 0 h 73"/>
                <a:gd name="T11" fmla="*/ 72 w 72"/>
                <a:gd name="T12" fmla="*/ 73 h 73"/>
              </a:gdLst>
              <a:ahLst/>
              <a:cxnLst>
                <a:cxn ang="T6">
                  <a:pos x="T0" y="T1"/>
                </a:cxn>
                <a:cxn ang="T7">
                  <a:pos x="T2" y="T3"/>
                </a:cxn>
                <a:cxn ang="T8">
                  <a:pos x="T4" y="T5"/>
                </a:cxn>
              </a:cxnLst>
              <a:rect l="T9" t="T10" r="T11" b="T12"/>
              <a:pathLst>
                <a:path w="72" h="73">
                  <a:moveTo>
                    <a:pt x="0" y="43"/>
                  </a:moveTo>
                  <a:cubicBezTo>
                    <a:pt x="35" y="50"/>
                    <a:pt x="66" y="73"/>
                    <a:pt x="69" y="48"/>
                  </a:cubicBezTo>
                  <a:cubicBezTo>
                    <a:pt x="72" y="23"/>
                    <a:pt x="58" y="27"/>
                    <a:pt x="35" y="0"/>
                  </a:cubicBezTo>
                </a:path>
              </a:pathLst>
            </a:custGeom>
            <a:noFill/>
            <a:ln w="12700">
              <a:solidFill>
                <a:srgbClr val="CC3300"/>
              </a:solidFill>
              <a:prstDash val="sysDot"/>
              <a:round/>
              <a:headEnd/>
              <a:tailEnd type="triangle" w="med" len="med"/>
            </a:ln>
          </p:spPr>
          <p:txBody>
            <a:bodyPr rot="10800000" vert="eaVert" wrap="none" anchor="ctr">
              <a:prstTxWarp prst="textNoShape">
                <a:avLst/>
              </a:prstTxWarp>
            </a:bodyPr>
            <a:lstStyle/>
            <a:p>
              <a:endParaRPr lang="en-US"/>
            </a:p>
          </p:txBody>
        </p:sp>
        <p:sp>
          <p:nvSpPr>
            <p:cNvPr id="161869" name="Freeform 1923"/>
            <p:cNvSpPr>
              <a:spLocks/>
            </p:cNvSpPr>
            <p:nvPr/>
          </p:nvSpPr>
          <p:spPr bwMode="auto">
            <a:xfrm>
              <a:off x="4645" y="3646"/>
              <a:ext cx="296" cy="201"/>
            </a:xfrm>
            <a:custGeom>
              <a:avLst/>
              <a:gdLst>
                <a:gd name="T0" fmla="*/ 296 w 296"/>
                <a:gd name="T1" fmla="*/ 201 h 201"/>
                <a:gd name="T2" fmla="*/ 56 w 296"/>
                <a:gd name="T3" fmla="*/ 136 h 201"/>
                <a:gd name="T4" fmla="*/ 0 w 296"/>
                <a:gd name="T5" fmla="*/ 0 h 201"/>
                <a:gd name="T6" fmla="*/ 0 60000 65536"/>
                <a:gd name="T7" fmla="*/ 0 60000 65536"/>
                <a:gd name="T8" fmla="*/ 0 60000 65536"/>
                <a:gd name="T9" fmla="*/ 0 w 296"/>
                <a:gd name="T10" fmla="*/ 0 h 201"/>
                <a:gd name="T11" fmla="*/ 296 w 296"/>
                <a:gd name="T12" fmla="*/ 201 h 201"/>
              </a:gdLst>
              <a:ahLst/>
              <a:cxnLst>
                <a:cxn ang="T6">
                  <a:pos x="T0" y="T1"/>
                </a:cxn>
                <a:cxn ang="T7">
                  <a:pos x="T2" y="T3"/>
                </a:cxn>
                <a:cxn ang="T8">
                  <a:pos x="T4" y="T5"/>
                </a:cxn>
              </a:cxnLst>
              <a:rect l="T9" t="T10" r="T11" b="T12"/>
              <a:pathLst>
                <a:path w="296" h="201">
                  <a:moveTo>
                    <a:pt x="296" y="201"/>
                  </a:moveTo>
                  <a:cubicBezTo>
                    <a:pt x="219" y="195"/>
                    <a:pt x="96" y="163"/>
                    <a:pt x="56" y="136"/>
                  </a:cubicBezTo>
                  <a:cubicBezTo>
                    <a:pt x="16" y="109"/>
                    <a:pt x="23" y="72"/>
                    <a:pt x="0" y="0"/>
                  </a:cubicBezTo>
                </a:path>
              </a:pathLst>
            </a:custGeom>
            <a:noFill/>
            <a:ln w="12700">
              <a:solidFill>
                <a:srgbClr val="CC3300"/>
              </a:solidFill>
              <a:prstDash val="sysDot"/>
              <a:round/>
              <a:headEnd/>
              <a:tailEnd type="triangle" w="med" len="med"/>
            </a:ln>
          </p:spPr>
          <p:txBody>
            <a:bodyPr rot="10800000" vert="eaVert" wrap="none" anchor="ctr">
              <a:prstTxWarp prst="textNoShape">
                <a:avLst/>
              </a:prstTxWarp>
            </a:bodyPr>
            <a:lstStyle/>
            <a:p>
              <a:endParaRPr lang="en-US"/>
            </a:p>
          </p:txBody>
        </p:sp>
        <p:sp>
          <p:nvSpPr>
            <p:cNvPr id="161870" name="Freeform 1924"/>
            <p:cNvSpPr>
              <a:spLocks/>
            </p:cNvSpPr>
            <p:nvPr/>
          </p:nvSpPr>
          <p:spPr bwMode="auto">
            <a:xfrm>
              <a:off x="4717" y="3648"/>
              <a:ext cx="226" cy="196"/>
            </a:xfrm>
            <a:custGeom>
              <a:avLst/>
              <a:gdLst>
                <a:gd name="T0" fmla="*/ 101 w 296"/>
                <a:gd name="T1" fmla="*/ 181 h 201"/>
                <a:gd name="T2" fmla="*/ 19 w 296"/>
                <a:gd name="T3" fmla="*/ 124 h 201"/>
                <a:gd name="T4" fmla="*/ 0 w 296"/>
                <a:gd name="T5" fmla="*/ 0 h 201"/>
                <a:gd name="T6" fmla="*/ 0 60000 65536"/>
                <a:gd name="T7" fmla="*/ 0 60000 65536"/>
                <a:gd name="T8" fmla="*/ 0 60000 65536"/>
                <a:gd name="T9" fmla="*/ 0 w 296"/>
                <a:gd name="T10" fmla="*/ 0 h 201"/>
                <a:gd name="T11" fmla="*/ 296 w 296"/>
                <a:gd name="T12" fmla="*/ 201 h 201"/>
              </a:gdLst>
              <a:ahLst/>
              <a:cxnLst>
                <a:cxn ang="T6">
                  <a:pos x="T0" y="T1"/>
                </a:cxn>
                <a:cxn ang="T7">
                  <a:pos x="T2" y="T3"/>
                </a:cxn>
                <a:cxn ang="T8">
                  <a:pos x="T4" y="T5"/>
                </a:cxn>
              </a:cxnLst>
              <a:rect l="T9" t="T10" r="T11" b="T12"/>
              <a:pathLst>
                <a:path w="296" h="201">
                  <a:moveTo>
                    <a:pt x="296" y="201"/>
                  </a:moveTo>
                  <a:cubicBezTo>
                    <a:pt x="219" y="195"/>
                    <a:pt x="96" y="163"/>
                    <a:pt x="56" y="136"/>
                  </a:cubicBezTo>
                  <a:cubicBezTo>
                    <a:pt x="16" y="109"/>
                    <a:pt x="23" y="72"/>
                    <a:pt x="0" y="0"/>
                  </a:cubicBezTo>
                </a:path>
              </a:pathLst>
            </a:custGeom>
            <a:noFill/>
            <a:ln w="12700">
              <a:solidFill>
                <a:srgbClr val="CC3300"/>
              </a:solidFill>
              <a:prstDash val="sysDot"/>
              <a:round/>
              <a:headEnd/>
              <a:tailEnd type="triangle" w="med" len="med"/>
            </a:ln>
          </p:spPr>
          <p:txBody>
            <a:bodyPr rot="10800000" vert="eaVert" wrap="none" anchor="ctr">
              <a:prstTxWarp prst="textNoShape">
                <a:avLst/>
              </a:prstTxWarp>
            </a:bodyPr>
            <a:lstStyle/>
            <a:p>
              <a:endParaRPr lang="en-US"/>
            </a:p>
          </p:txBody>
        </p:sp>
        <p:sp>
          <p:nvSpPr>
            <p:cNvPr id="161871" name="Freeform 1925"/>
            <p:cNvSpPr>
              <a:spLocks/>
            </p:cNvSpPr>
            <p:nvPr/>
          </p:nvSpPr>
          <p:spPr bwMode="auto">
            <a:xfrm>
              <a:off x="4856" y="3762"/>
              <a:ext cx="81" cy="81"/>
            </a:xfrm>
            <a:custGeom>
              <a:avLst/>
              <a:gdLst>
                <a:gd name="T0" fmla="*/ 81 w 81"/>
                <a:gd name="T1" fmla="*/ 81 h 81"/>
                <a:gd name="T2" fmla="*/ 56 w 81"/>
                <a:gd name="T3" fmla="*/ 46 h 81"/>
                <a:gd name="T4" fmla="*/ 0 w 81"/>
                <a:gd name="T5" fmla="*/ 0 h 81"/>
                <a:gd name="T6" fmla="*/ 0 60000 65536"/>
                <a:gd name="T7" fmla="*/ 0 60000 65536"/>
                <a:gd name="T8" fmla="*/ 0 60000 65536"/>
                <a:gd name="T9" fmla="*/ 0 w 81"/>
                <a:gd name="T10" fmla="*/ 0 h 81"/>
                <a:gd name="T11" fmla="*/ 81 w 81"/>
                <a:gd name="T12" fmla="*/ 81 h 81"/>
              </a:gdLst>
              <a:ahLst/>
              <a:cxnLst>
                <a:cxn ang="T6">
                  <a:pos x="T0" y="T1"/>
                </a:cxn>
                <a:cxn ang="T7">
                  <a:pos x="T2" y="T3"/>
                </a:cxn>
                <a:cxn ang="T8">
                  <a:pos x="T4" y="T5"/>
                </a:cxn>
              </a:cxnLst>
              <a:rect l="T9" t="T10" r="T11" b="T12"/>
              <a:pathLst>
                <a:path w="81" h="81">
                  <a:moveTo>
                    <a:pt x="81" y="81"/>
                  </a:moveTo>
                  <a:cubicBezTo>
                    <a:pt x="76" y="62"/>
                    <a:pt x="76" y="60"/>
                    <a:pt x="56" y="46"/>
                  </a:cubicBezTo>
                  <a:cubicBezTo>
                    <a:pt x="36" y="32"/>
                    <a:pt x="24" y="26"/>
                    <a:pt x="0" y="0"/>
                  </a:cubicBezTo>
                </a:path>
              </a:pathLst>
            </a:custGeom>
            <a:noFill/>
            <a:ln w="12700">
              <a:solidFill>
                <a:srgbClr val="CC3300"/>
              </a:solidFill>
              <a:prstDash val="sysDot"/>
              <a:round/>
              <a:headEnd/>
              <a:tailEnd type="triangle" w="med" len="med"/>
            </a:ln>
          </p:spPr>
          <p:txBody>
            <a:bodyPr rot="10800000" vert="eaVert" wrap="none" anchor="ctr">
              <a:prstTxWarp prst="textNoShape">
                <a:avLst/>
              </a:prstTxWarp>
            </a:bodyPr>
            <a:lstStyle/>
            <a:p>
              <a:endParaRPr lang="en-US"/>
            </a:p>
          </p:txBody>
        </p:sp>
      </p:grpSp>
    </p:spTree>
  </p:cSld>
  <p:clrMapOvr>
    <a:masterClrMapping/>
  </p:clrMapOvr>
  <p:timing>
    <p:tnLst>
      <p:par>
        <p:cTn xmlns:p14="http://schemas.microsoft.com/office/powerpoint/2010/mai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63842" name="Oval 5"/>
          <p:cNvSpPr>
            <a:spLocks noChangeArrowheads="1"/>
          </p:cNvSpPr>
          <p:nvPr/>
        </p:nvSpPr>
        <p:spPr bwMode="auto">
          <a:xfrm>
            <a:off x="5270500" y="1190625"/>
            <a:ext cx="903288" cy="928688"/>
          </a:xfrm>
          <a:prstGeom prst="ellipse">
            <a:avLst/>
          </a:prstGeom>
          <a:gradFill rotWithShape="1">
            <a:gsLst>
              <a:gs pos="0">
                <a:srgbClr val="EA3800"/>
              </a:gs>
              <a:gs pos="100000">
                <a:srgbClr val="F9C6B6">
                  <a:alpha val="0"/>
                </a:srgbClr>
              </a:gs>
            </a:gsLst>
            <a:path path="shape">
              <a:fillToRect l="50000" t="50000" r="50000" b="50000"/>
            </a:path>
          </a:gradFill>
          <a:ln w="19050">
            <a:noFill/>
            <a:round/>
            <a:headEnd/>
            <a:tailEnd/>
          </a:ln>
        </p:spPr>
        <p:txBody>
          <a:bodyPr wrap="none" anchor="ctr">
            <a:prstTxWarp prst="textNoShape">
              <a:avLst/>
            </a:prstTxWarp>
          </a:bodyPr>
          <a:lstStyle/>
          <a:p>
            <a:endParaRPr lang="en-US"/>
          </a:p>
        </p:txBody>
      </p:sp>
      <p:sp>
        <p:nvSpPr>
          <p:cNvPr id="2054" name="Oval 6"/>
          <p:cNvSpPr>
            <a:spLocks noChangeArrowheads="1"/>
          </p:cNvSpPr>
          <p:nvPr/>
        </p:nvSpPr>
        <p:spPr bwMode="auto">
          <a:xfrm>
            <a:off x="3497263" y="1336675"/>
            <a:ext cx="838200" cy="766763"/>
          </a:xfrm>
          <a:prstGeom prst="ellipse">
            <a:avLst/>
          </a:prstGeom>
          <a:gradFill rotWithShape="1">
            <a:gsLst>
              <a:gs pos="0">
                <a:schemeClr val="folHlink"/>
              </a:gs>
              <a:gs pos="100000">
                <a:schemeClr val="folHlink">
                  <a:gamma/>
                  <a:tint val="28627"/>
                  <a:invGamma/>
                  <a:alpha val="0"/>
                </a:schemeClr>
              </a:gs>
            </a:gsLst>
            <a:path path="shape">
              <a:fillToRect l="50000" t="50000" r="50000" b="50000"/>
            </a:path>
          </a:gradFill>
          <a:ln w="19050">
            <a:noFill/>
            <a:round/>
            <a:headEnd/>
            <a:tailEnd/>
          </a:ln>
          <a:effectLst/>
        </p:spPr>
        <p:txBody>
          <a:bodyPr wrap="none" anchor="ctr">
            <a:prstTxWarp prst="textNoShape">
              <a:avLst/>
            </a:prstTxWarp>
          </a:bodyPr>
          <a:lstStyle/>
          <a:p>
            <a:pPr>
              <a:defRPr/>
            </a:pPr>
            <a:endParaRPr lang="en-US">
              <a:ea typeface="+mn-ea"/>
              <a:cs typeface="+mn-cs"/>
            </a:endParaRPr>
          </a:p>
        </p:txBody>
      </p:sp>
      <p:grpSp>
        <p:nvGrpSpPr>
          <p:cNvPr id="2" name="Group 8"/>
          <p:cNvGrpSpPr>
            <a:grpSpLocks/>
          </p:cNvGrpSpPr>
          <p:nvPr/>
        </p:nvGrpSpPr>
        <p:grpSpPr bwMode="auto">
          <a:xfrm>
            <a:off x="652463" y="2846388"/>
            <a:ext cx="7569200" cy="109537"/>
            <a:chOff x="504" y="1933"/>
            <a:chExt cx="4768" cy="69"/>
          </a:xfrm>
        </p:grpSpPr>
        <p:sp>
          <p:nvSpPr>
            <p:cNvPr id="164798" name="Oval 9"/>
            <p:cNvSpPr>
              <a:spLocks noChangeAspect="1" noChangeArrowheads="1"/>
            </p:cNvSpPr>
            <p:nvPr/>
          </p:nvSpPr>
          <p:spPr bwMode="auto">
            <a:xfrm>
              <a:off x="1358"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99" name="Oval 10"/>
            <p:cNvSpPr>
              <a:spLocks noChangeAspect="1" noChangeArrowheads="1"/>
            </p:cNvSpPr>
            <p:nvPr/>
          </p:nvSpPr>
          <p:spPr bwMode="auto">
            <a:xfrm>
              <a:off x="1429"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800" name="Oval 11"/>
            <p:cNvSpPr>
              <a:spLocks noChangeAspect="1" noChangeArrowheads="1"/>
            </p:cNvSpPr>
            <p:nvPr/>
          </p:nvSpPr>
          <p:spPr bwMode="auto">
            <a:xfrm>
              <a:off x="1571"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801" name="Oval 12"/>
            <p:cNvSpPr>
              <a:spLocks noChangeAspect="1" noChangeArrowheads="1"/>
            </p:cNvSpPr>
            <p:nvPr/>
          </p:nvSpPr>
          <p:spPr bwMode="auto">
            <a:xfrm>
              <a:off x="1714"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802" name="Oval 13"/>
            <p:cNvSpPr>
              <a:spLocks noChangeAspect="1" noChangeArrowheads="1"/>
            </p:cNvSpPr>
            <p:nvPr/>
          </p:nvSpPr>
          <p:spPr bwMode="auto">
            <a:xfrm>
              <a:off x="1500"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803" name="Oval 14"/>
            <p:cNvSpPr>
              <a:spLocks noChangeAspect="1" noChangeArrowheads="1"/>
            </p:cNvSpPr>
            <p:nvPr/>
          </p:nvSpPr>
          <p:spPr bwMode="auto">
            <a:xfrm>
              <a:off x="1643"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804" name="Oval 15"/>
            <p:cNvSpPr>
              <a:spLocks noChangeAspect="1" noChangeArrowheads="1"/>
            </p:cNvSpPr>
            <p:nvPr/>
          </p:nvSpPr>
          <p:spPr bwMode="auto">
            <a:xfrm>
              <a:off x="1785"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805" name="Oval 16"/>
            <p:cNvSpPr>
              <a:spLocks noChangeAspect="1" noChangeArrowheads="1"/>
            </p:cNvSpPr>
            <p:nvPr/>
          </p:nvSpPr>
          <p:spPr bwMode="auto">
            <a:xfrm>
              <a:off x="1928"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806" name="Oval 17"/>
            <p:cNvSpPr>
              <a:spLocks noChangeAspect="1" noChangeArrowheads="1"/>
            </p:cNvSpPr>
            <p:nvPr/>
          </p:nvSpPr>
          <p:spPr bwMode="auto">
            <a:xfrm>
              <a:off x="1856"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807" name="Oval 18"/>
            <p:cNvSpPr>
              <a:spLocks noChangeAspect="1" noChangeArrowheads="1"/>
            </p:cNvSpPr>
            <p:nvPr/>
          </p:nvSpPr>
          <p:spPr bwMode="auto">
            <a:xfrm>
              <a:off x="1999"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808" name="Oval 19"/>
            <p:cNvSpPr>
              <a:spLocks noChangeAspect="1" noChangeArrowheads="1"/>
            </p:cNvSpPr>
            <p:nvPr/>
          </p:nvSpPr>
          <p:spPr bwMode="auto">
            <a:xfrm>
              <a:off x="2070"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809" name="Oval 20"/>
            <p:cNvSpPr>
              <a:spLocks noChangeAspect="1" noChangeArrowheads="1"/>
            </p:cNvSpPr>
            <p:nvPr/>
          </p:nvSpPr>
          <p:spPr bwMode="auto">
            <a:xfrm>
              <a:off x="2142"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810" name="Oval 21"/>
            <p:cNvSpPr>
              <a:spLocks noChangeAspect="1" noChangeArrowheads="1"/>
            </p:cNvSpPr>
            <p:nvPr/>
          </p:nvSpPr>
          <p:spPr bwMode="auto">
            <a:xfrm>
              <a:off x="2212"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811" name="Oval 22"/>
            <p:cNvSpPr>
              <a:spLocks noChangeAspect="1" noChangeArrowheads="1"/>
            </p:cNvSpPr>
            <p:nvPr/>
          </p:nvSpPr>
          <p:spPr bwMode="auto">
            <a:xfrm>
              <a:off x="2283"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812" name="Oval 23"/>
            <p:cNvSpPr>
              <a:spLocks noChangeAspect="1" noChangeArrowheads="1"/>
            </p:cNvSpPr>
            <p:nvPr/>
          </p:nvSpPr>
          <p:spPr bwMode="auto">
            <a:xfrm>
              <a:off x="2425"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813" name="Oval 24"/>
            <p:cNvSpPr>
              <a:spLocks noChangeAspect="1" noChangeArrowheads="1"/>
            </p:cNvSpPr>
            <p:nvPr/>
          </p:nvSpPr>
          <p:spPr bwMode="auto">
            <a:xfrm>
              <a:off x="2568"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814" name="Oval 25"/>
            <p:cNvSpPr>
              <a:spLocks noChangeAspect="1" noChangeArrowheads="1"/>
            </p:cNvSpPr>
            <p:nvPr/>
          </p:nvSpPr>
          <p:spPr bwMode="auto">
            <a:xfrm>
              <a:off x="2354"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815" name="Oval 26"/>
            <p:cNvSpPr>
              <a:spLocks noChangeAspect="1" noChangeArrowheads="1"/>
            </p:cNvSpPr>
            <p:nvPr/>
          </p:nvSpPr>
          <p:spPr bwMode="auto">
            <a:xfrm>
              <a:off x="2497"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816" name="Oval 27"/>
            <p:cNvSpPr>
              <a:spLocks noChangeAspect="1" noChangeArrowheads="1"/>
            </p:cNvSpPr>
            <p:nvPr/>
          </p:nvSpPr>
          <p:spPr bwMode="auto">
            <a:xfrm>
              <a:off x="2639"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817" name="Oval 28"/>
            <p:cNvSpPr>
              <a:spLocks noChangeAspect="1" noChangeArrowheads="1"/>
            </p:cNvSpPr>
            <p:nvPr/>
          </p:nvSpPr>
          <p:spPr bwMode="auto">
            <a:xfrm>
              <a:off x="2782"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818" name="Oval 29"/>
            <p:cNvSpPr>
              <a:spLocks noChangeAspect="1" noChangeArrowheads="1"/>
            </p:cNvSpPr>
            <p:nvPr/>
          </p:nvSpPr>
          <p:spPr bwMode="auto">
            <a:xfrm>
              <a:off x="2710"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819" name="Oval 30"/>
            <p:cNvSpPr>
              <a:spLocks noChangeAspect="1" noChangeArrowheads="1"/>
            </p:cNvSpPr>
            <p:nvPr/>
          </p:nvSpPr>
          <p:spPr bwMode="auto">
            <a:xfrm>
              <a:off x="2853"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820" name="Oval 31"/>
            <p:cNvSpPr>
              <a:spLocks noChangeAspect="1" noChangeArrowheads="1"/>
            </p:cNvSpPr>
            <p:nvPr/>
          </p:nvSpPr>
          <p:spPr bwMode="auto">
            <a:xfrm>
              <a:off x="2924"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821" name="Oval 32"/>
            <p:cNvSpPr>
              <a:spLocks noChangeAspect="1" noChangeArrowheads="1"/>
            </p:cNvSpPr>
            <p:nvPr/>
          </p:nvSpPr>
          <p:spPr bwMode="auto">
            <a:xfrm>
              <a:off x="2996"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822" name="Oval 33"/>
            <p:cNvSpPr>
              <a:spLocks noChangeAspect="1" noChangeArrowheads="1"/>
            </p:cNvSpPr>
            <p:nvPr/>
          </p:nvSpPr>
          <p:spPr bwMode="auto">
            <a:xfrm>
              <a:off x="3067"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823" name="Oval 34"/>
            <p:cNvSpPr>
              <a:spLocks noChangeAspect="1" noChangeArrowheads="1"/>
            </p:cNvSpPr>
            <p:nvPr/>
          </p:nvSpPr>
          <p:spPr bwMode="auto">
            <a:xfrm>
              <a:off x="3138"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824" name="Oval 35"/>
            <p:cNvSpPr>
              <a:spLocks noChangeAspect="1" noChangeArrowheads="1"/>
            </p:cNvSpPr>
            <p:nvPr/>
          </p:nvSpPr>
          <p:spPr bwMode="auto">
            <a:xfrm>
              <a:off x="3280"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825" name="Oval 36"/>
            <p:cNvSpPr>
              <a:spLocks noChangeAspect="1" noChangeArrowheads="1"/>
            </p:cNvSpPr>
            <p:nvPr/>
          </p:nvSpPr>
          <p:spPr bwMode="auto">
            <a:xfrm>
              <a:off x="3423"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826" name="Oval 37"/>
            <p:cNvSpPr>
              <a:spLocks noChangeAspect="1" noChangeArrowheads="1"/>
            </p:cNvSpPr>
            <p:nvPr/>
          </p:nvSpPr>
          <p:spPr bwMode="auto">
            <a:xfrm>
              <a:off x="3209"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827" name="Oval 38"/>
            <p:cNvSpPr>
              <a:spLocks noChangeAspect="1" noChangeArrowheads="1"/>
            </p:cNvSpPr>
            <p:nvPr/>
          </p:nvSpPr>
          <p:spPr bwMode="auto">
            <a:xfrm>
              <a:off x="3352"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828" name="Oval 39"/>
            <p:cNvSpPr>
              <a:spLocks noChangeAspect="1" noChangeArrowheads="1"/>
            </p:cNvSpPr>
            <p:nvPr/>
          </p:nvSpPr>
          <p:spPr bwMode="auto">
            <a:xfrm>
              <a:off x="3494"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829" name="Oval 40"/>
            <p:cNvSpPr>
              <a:spLocks noChangeAspect="1" noChangeArrowheads="1"/>
            </p:cNvSpPr>
            <p:nvPr/>
          </p:nvSpPr>
          <p:spPr bwMode="auto">
            <a:xfrm>
              <a:off x="3637"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830" name="Oval 41"/>
            <p:cNvSpPr>
              <a:spLocks noChangeAspect="1" noChangeArrowheads="1"/>
            </p:cNvSpPr>
            <p:nvPr/>
          </p:nvSpPr>
          <p:spPr bwMode="auto">
            <a:xfrm>
              <a:off x="3565"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831" name="Oval 42"/>
            <p:cNvSpPr>
              <a:spLocks noChangeAspect="1" noChangeArrowheads="1"/>
            </p:cNvSpPr>
            <p:nvPr/>
          </p:nvSpPr>
          <p:spPr bwMode="auto">
            <a:xfrm>
              <a:off x="3708"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832" name="Oval 43"/>
            <p:cNvSpPr>
              <a:spLocks noChangeAspect="1" noChangeArrowheads="1"/>
            </p:cNvSpPr>
            <p:nvPr/>
          </p:nvSpPr>
          <p:spPr bwMode="auto">
            <a:xfrm>
              <a:off x="3779"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833" name="Oval 44"/>
            <p:cNvSpPr>
              <a:spLocks noChangeAspect="1" noChangeArrowheads="1"/>
            </p:cNvSpPr>
            <p:nvPr/>
          </p:nvSpPr>
          <p:spPr bwMode="auto">
            <a:xfrm>
              <a:off x="3851"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834" name="Oval 45"/>
            <p:cNvSpPr>
              <a:spLocks noChangeAspect="1" noChangeArrowheads="1"/>
            </p:cNvSpPr>
            <p:nvPr/>
          </p:nvSpPr>
          <p:spPr bwMode="auto">
            <a:xfrm flipH="1">
              <a:off x="4705"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835" name="Oval 46"/>
            <p:cNvSpPr>
              <a:spLocks noChangeAspect="1" noChangeArrowheads="1"/>
            </p:cNvSpPr>
            <p:nvPr/>
          </p:nvSpPr>
          <p:spPr bwMode="auto">
            <a:xfrm flipH="1">
              <a:off x="4634"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836" name="Oval 47"/>
            <p:cNvSpPr>
              <a:spLocks noChangeAspect="1" noChangeArrowheads="1"/>
            </p:cNvSpPr>
            <p:nvPr/>
          </p:nvSpPr>
          <p:spPr bwMode="auto">
            <a:xfrm flipH="1">
              <a:off x="4492"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837" name="Oval 48"/>
            <p:cNvSpPr>
              <a:spLocks noChangeAspect="1" noChangeArrowheads="1"/>
            </p:cNvSpPr>
            <p:nvPr/>
          </p:nvSpPr>
          <p:spPr bwMode="auto">
            <a:xfrm flipH="1">
              <a:off x="4349"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838" name="Oval 49"/>
            <p:cNvSpPr>
              <a:spLocks noChangeAspect="1" noChangeArrowheads="1"/>
            </p:cNvSpPr>
            <p:nvPr/>
          </p:nvSpPr>
          <p:spPr bwMode="auto">
            <a:xfrm flipH="1">
              <a:off x="4563"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839" name="Oval 50"/>
            <p:cNvSpPr>
              <a:spLocks noChangeAspect="1" noChangeArrowheads="1"/>
            </p:cNvSpPr>
            <p:nvPr/>
          </p:nvSpPr>
          <p:spPr bwMode="auto">
            <a:xfrm flipH="1">
              <a:off x="4420"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840" name="Oval 51"/>
            <p:cNvSpPr>
              <a:spLocks noChangeAspect="1" noChangeArrowheads="1"/>
            </p:cNvSpPr>
            <p:nvPr/>
          </p:nvSpPr>
          <p:spPr bwMode="auto">
            <a:xfrm flipH="1">
              <a:off x="4278"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841" name="Oval 52"/>
            <p:cNvSpPr>
              <a:spLocks noChangeAspect="1" noChangeArrowheads="1"/>
            </p:cNvSpPr>
            <p:nvPr/>
          </p:nvSpPr>
          <p:spPr bwMode="auto">
            <a:xfrm flipH="1">
              <a:off x="4135"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842" name="Oval 53"/>
            <p:cNvSpPr>
              <a:spLocks noChangeAspect="1" noChangeArrowheads="1"/>
            </p:cNvSpPr>
            <p:nvPr/>
          </p:nvSpPr>
          <p:spPr bwMode="auto">
            <a:xfrm flipH="1">
              <a:off x="4207"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843" name="Oval 54"/>
            <p:cNvSpPr>
              <a:spLocks noChangeAspect="1" noChangeArrowheads="1"/>
            </p:cNvSpPr>
            <p:nvPr/>
          </p:nvSpPr>
          <p:spPr bwMode="auto">
            <a:xfrm flipH="1">
              <a:off x="4064"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844" name="Oval 55"/>
            <p:cNvSpPr>
              <a:spLocks noChangeAspect="1" noChangeArrowheads="1"/>
            </p:cNvSpPr>
            <p:nvPr/>
          </p:nvSpPr>
          <p:spPr bwMode="auto">
            <a:xfrm flipH="1">
              <a:off x="3993"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845" name="Oval 56"/>
            <p:cNvSpPr>
              <a:spLocks noChangeAspect="1" noChangeArrowheads="1"/>
            </p:cNvSpPr>
            <p:nvPr/>
          </p:nvSpPr>
          <p:spPr bwMode="auto">
            <a:xfrm flipH="1">
              <a:off x="3921"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846" name="Oval 57"/>
            <p:cNvSpPr>
              <a:spLocks noChangeAspect="1" noChangeArrowheads="1"/>
            </p:cNvSpPr>
            <p:nvPr/>
          </p:nvSpPr>
          <p:spPr bwMode="auto">
            <a:xfrm>
              <a:off x="504"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847" name="Oval 58"/>
            <p:cNvSpPr>
              <a:spLocks noChangeAspect="1" noChangeArrowheads="1"/>
            </p:cNvSpPr>
            <p:nvPr/>
          </p:nvSpPr>
          <p:spPr bwMode="auto">
            <a:xfrm>
              <a:off x="575"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848" name="Oval 59"/>
            <p:cNvSpPr>
              <a:spLocks noChangeAspect="1" noChangeArrowheads="1"/>
            </p:cNvSpPr>
            <p:nvPr/>
          </p:nvSpPr>
          <p:spPr bwMode="auto">
            <a:xfrm>
              <a:off x="717"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849" name="Oval 60"/>
            <p:cNvSpPr>
              <a:spLocks noChangeAspect="1" noChangeArrowheads="1"/>
            </p:cNvSpPr>
            <p:nvPr/>
          </p:nvSpPr>
          <p:spPr bwMode="auto">
            <a:xfrm>
              <a:off x="860"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850" name="Oval 61"/>
            <p:cNvSpPr>
              <a:spLocks noChangeAspect="1" noChangeArrowheads="1"/>
            </p:cNvSpPr>
            <p:nvPr/>
          </p:nvSpPr>
          <p:spPr bwMode="auto">
            <a:xfrm>
              <a:off x="646"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851" name="Oval 62"/>
            <p:cNvSpPr>
              <a:spLocks noChangeAspect="1" noChangeArrowheads="1"/>
            </p:cNvSpPr>
            <p:nvPr/>
          </p:nvSpPr>
          <p:spPr bwMode="auto">
            <a:xfrm>
              <a:off x="789"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852" name="Oval 63"/>
            <p:cNvSpPr>
              <a:spLocks noChangeAspect="1" noChangeArrowheads="1"/>
            </p:cNvSpPr>
            <p:nvPr/>
          </p:nvSpPr>
          <p:spPr bwMode="auto">
            <a:xfrm>
              <a:off x="931"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853" name="Oval 64"/>
            <p:cNvSpPr>
              <a:spLocks noChangeAspect="1" noChangeArrowheads="1"/>
            </p:cNvSpPr>
            <p:nvPr/>
          </p:nvSpPr>
          <p:spPr bwMode="auto">
            <a:xfrm>
              <a:off x="1074"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854" name="Oval 65"/>
            <p:cNvSpPr>
              <a:spLocks noChangeAspect="1" noChangeArrowheads="1"/>
            </p:cNvSpPr>
            <p:nvPr/>
          </p:nvSpPr>
          <p:spPr bwMode="auto">
            <a:xfrm>
              <a:off x="1002"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855" name="Oval 66"/>
            <p:cNvSpPr>
              <a:spLocks noChangeAspect="1" noChangeArrowheads="1"/>
            </p:cNvSpPr>
            <p:nvPr/>
          </p:nvSpPr>
          <p:spPr bwMode="auto">
            <a:xfrm>
              <a:off x="1145"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856" name="Oval 67"/>
            <p:cNvSpPr>
              <a:spLocks noChangeAspect="1" noChangeArrowheads="1"/>
            </p:cNvSpPr>
            <p:nvPr/>
          </p:nvSpPr>
          <p:spPr bwMode="auto">
            <a:xfrm>
              <a:off x="1216"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857" name="Oval 68"/>
            <p:cNvSpPr>
              <a:spLocks noChangeAspect="1" noChangeArrowheads="1"/>
            </p:cNvSpPr>
            <p:nvPr/>
          </p:nvSpPr>
          <p:spPr bwMode="auto">
            <a:xfrm>
              <a:off x="1288"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858" name="Oval 69"/>
            <p:cNvSpPr>
              <a:spLocks noChangeAspect="1" noChangeArrowheads="1"/>
            </p:cNvSpPr>
            <p:nvPr/>
          </p:nvSpPr>
          <p:spPr bwMode="auto">
            <a:xfrm>
              <a:off x="4776"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859" name="Oval 70"/>
            <p:cNvSpPr>
              <a:spLocks noChangeAspect="1" noChangeArrowheads="1"/>
            </p:cNvSpPr>
            <p:nvPr/>
          </p:nvSpPr>
          <p:spPr bwMode="auto">
            <a:xfrm>
              <a:off x="4847"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860" name="Oval 71"/>
            <p:cNvSpPr>
              <a:spLocks noChangeAspect="1" noChangeArrowheads="1"/>
            </p:cNvSpPr>
            <p:nvPr/>
          </p:nvSpPr>
          <p:spPr bwMode="auto">
            <a:xfrm>
              <a:off x="4989"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861" name="Oval 72"/>
            <p:cNvSpPr>
              <a:spLocks noChangeAspect="1" noChangeArrowheads="1"/>
            </p:cNvSpPr>
            <p:nvPr/>
          </p:nvSpPr>
          <p:spPr bwMode="auto">
            <a:xfrm>
              <a:off x="5132"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862" name="Oval 73"/>
            <p:cNvSpPr>
              <a:spLocks noChangeAspect="1" noChangeArrowheads="1"/>
            </p:cNvSpPr>
            <p:nvPr/>
          </p:nvSpPr>
          <p:spPr bwMode="auto">
            <a:xfrm>
              <a:off x="4918"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863" name="Oval 74"/>
            <p:cNvSpPr>
              <a:spLocks noChangeAspect="1" noChangeArrowheads="1"/>
            </p:cNvSpPr>
            <p:nvPr/>
          </p:nvSpPr>
          <p:spPr bwMode="auto">
            <a:xfrm>
              <a:off x="5061"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273408" name="Oval 75"/>
            <p:cNvSpPr>
              <a:spLocks noChangeAspect="1" noChangeArrowheads="1"/>
            </p:cNvSpPr>
            <p:nvPr/>
          </p:nvSpPr>
          <p:spPr bwMode="auto">
            <a:xfrm>
              <a:off x="5203" y="1933"/>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grpSp>
      <p:grpSp>
        <p:nvGrpSpPr>
          <p:cNvPr id="3" name="Group 76"/>
          <p:cNvGrpSpPr>
            <a:grpSpLocks/>
          </p:cNvGrpSpPr>
          <p:nvPr/>
        </p:nvGrpSpPr>
        <p:grpSpPr bwMode="auto">
          <a:xfrm>
            <a:off x="596900" y="2876550"/>
            <a:ext cx="7681913" cy="109538"/>
            <a:chOff x="391" y="1820"/>
            <a:chExt cx="4839" cy="69"/>
          </a:xfrm>
        </p:grpSpPr>
        <p:sp>
          <p:nvSpPr>
            <p:cNvPr id="164730" name="Oval 77"/>
            <p:cNvSpPr>
              <a:spLocks noChangeAspect="1" noChangeArrowheads="1"/>
            </p:cNvSpPr>
            <p:nvPr/>
          </p:nvSpPr>
          <p:spPr bwMode="auto">
            <a:xfrm>
              <a:off x="1245"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31" name="Oval 78"/>
            <p:cNvSpPr>
              <a:spLocks noChangeAspect="1" noChangeArrowheads="1"/>
            </p:cNvSpPr>
            <p:nvPr/>
          </p:nvSpPr>
          <p:spPr bwMode="auto">
            <a:xfrm>
              <a:off x="1316"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32" name="Oval 79"/>
            <p:cNvSpPr>
              <a:spLocks noChangeAspect="1" noChangeArrowheads="1"/>
            </p:cNvSpPr>
            <p:nvPr/>
          </p:nvSpPr>
          <p:spPr bwMode="auto">
            <a:xfrm>
              <a:off x="1458"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33" name="Oval 80"/>
            <p:cNvSpPr>
              <a:spLocks noChangeAspect="1" noChangeArrowheads="1"/>
            </p:cNvSpPr>
            <p:nvPr/>
          </p:nvSpPr>
          <p:spPr bwMode="auto">
            <a:xfrm>
              <a:off x="1601"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34" name="Oval 81"/>
            <p:cNvSpPr>
              <a:spLocks noChangeAspect="1" noChangeArrowheads="1"/>
            </p:cNvSpPr>
            <p:nvPr/>
          </p:nvSpPr>
          <p:spPr bwMode="auto">
            <a:xfrm>
              <a:off x="1387"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35" name="Oval 82"/>
            <p:cNvSpPr>
              <a:spLocks noChangeAspect="1" noChangeArrowheads="1"/>
            </p:cNvSpPr>
            <p:nvPr/>
          </p:nvSpPr>
          <p:spPr bwMode="auto">
            <a:xfrm>
              <a:off x="1530"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36" name="Oval 83"/>
            <p:cNvSpPr>
              <a:spLocks noChangeAspect="1" noChangeArrowheads="1"/>
            </p:cNvSpPr>
            <p:nvPr/>
          </p:nvSpPr>
          <p:spPr bwMode="auto">
            <a:xfrm>
              <a:off x="1672"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37" name="Oval 84"/>
            <p:cNvSpPr>
              <a:spLocks noChangeAspect="1" noChangeArrowheads="1"/>
            </p:cNvSpPr>
            <p:nvPr/>
          </p:nvSpPr>
          <p:spPr bwMode="auto">
            <a:xfrm>
              <a:off x="1815"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38" name="Oval 85"/>
            <p:cNvSpPr>
              <a:spLocks noChangeAspect="1" noChangeArrowheads="1"/>
            </p:cNvSpPr>
            <p:nvPr/>
          </p:nvSpPr>
          <p:spPr bwMode="auto">
            <a:xfrm>
              <a:off x="1743"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39" name="Oval 86"/>
            <p:cNvSpPr>
              <a:spLocks noChangeAspect="1" noChangeArrowheads="1"/>
            </p:cNvSpPr>
            <p:nvPr/>
          </p:nvSpPr>
          <p:spPr bwMode="auto">
            <a:xfrm>
              <a:off x="1886"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40" name="Oval 87"/>
            <p:cNvSpPr>
              <a:spLocks noChangeAspect="1" noChangeArrowheads="1"/>
            </p:cNvSpPr>
            <p:nvPr/>
          </p:nvSpPr>
          <p:spPr bwMode="auto">
            <a:xfrm>
              <a:off x="1957"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41" name="Oval 88"/>
            <p:cNvSpPr>
              <a:spLocks noChangeAspect="1" noChangeArrowheads="1"/>
            </p:cNvSpPr>
            <p:nvPr/>
          </p:nvSpPr>
          <p:spPr bwMode="auto">
            <a:xfrm>
              <a:off x="2029"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42" name="Oval 89"/>
            <p:cNvSpPr>
              <a:spLocks noChangeAspect="1" noChangeArrowheads="1"/>
            </p:cNvSpPr>
            <p:nvPr/>
          </p:nvSpPr>
          <p:spPr bwMode="auto">
            <a:xfrm>
              <a:off x="2099"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43" name="Oval 90"/>
            <p:cNvSpPr>
              <a:spLocks noChangeAspect="1" noChangeArrowheads="1"/>
            </p:cNvSpPr>
            <p:nvPr/>
          </p:nvSpPr>
          <p:spPr bwMode="auto">
            <a:xfrm>
              <a:off x="2170"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44" name="Oval 91"/>
            <p:cNvSpPr>
              <a:spLocks noChangeAspect="1" noChangeArrowheads="1"/>
            </p:cNvSpPr>
            <p:nvPr/>
          </p:nvSpPr>
          <p:spPr bwMode="auto">
            <a:xfrm>
              <a:off x="2312"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45" name="Oval 92"/>
            <p:cNvSpPr>
              <a:spLocks noChangeAspect="1" noChangeArrowheads="1"/>
            </p:cNvSpPr>
            <p:nvPr/>
          </p:nvSpPr>
          <p:spPr bwMode="auto">
            <a:xfrm>
              <a:off x="2455"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46" name="Oval 93"/>
            <p:cNvSpPr>
              <a:spLocks noChangeAspect="1" noChangeArrowheads="1"/>
            </p:cNvSpPr>
            <p:nvPr/>
          </p:nvSpPr>
          <p:spPr bwMode="auto">
            <a:xfrm>
              <a:off x="2241"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47" name="Oval 94"/>
            <p:cNvSpPr>
              <a:spLocks noChangeAspect="1" noChangeArrowheads="1"/>
            </p:cNvSpPr>
            <p:nvPr/>
          </p:nvSpPr>
          <p:spPr bwMode="auto">
            <a:xfrm>
              <a:off x="2384"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48" name="Oval 95"/>
            <p:cNvSpPr>
              <a:spLocks noChangeAspect="1" noChangeArrowheads="1"/>
            </p:cNvSpPr>
            <p:nvPr/>
          </p:nvSpPr>
          <p:spPr bwMode="auto">
            <a:xfrm>
              <a:off x="2526"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49" name="Oval 96"/>
            <p:cNvSpPr>
              <a:spLocks noChangeAspect="1" noChangeArrowheads="1"/>
            </p:cNvSpPr>
            <p:nvPr/>
          </p:nvSpPr>
          <p:spPr bwMode="auto">
            <a:xfrm>
              <a:off x="2669"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50" name="Oval 97"/>
            <p:cNvSpPr>
              <a:spLocks noChangeAspect="1" noChangeArrowheads="1"/>
            </p:cNvSpPr>
            <p:nvPr/>
          </p:nvSpPr>
          <p:spPr bwMode="auto">
            <a:xfrm>
              <a:off x="2597"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51" name="Oval 98"/>
            <p:cNvSpPr>
              <a:spLocks noChangeAspect="1" noChangeArrowheads="1"/>
            </p:cNvSpPr>
            <p:nvPr/>
          </p:nvSpPr>
          <p:spPr bwMode="auto">
            <a:xfrm>
              <a:off x="2740"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52" name="Oval 99"/>
            <p:cNvSpPr>
              <a:spLocks noChangeAspect="1" noChangeArrowheads="1"/>
            </p:cNvSpPr>
            <p:nvPr/>
          </p:nvSpPr>
          <p:spPr bwMode="auto">
            <a:xfrm>
              <a:off x="2811"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53" name="Oval 100"/>
            <p:cNvSpPr>
              <a:spLocks noChangeAspect="1" noChangeArrowheads="1"/>
            </p:cNvSpPr>
            <p:nvPr/>
          </p:nvSpPr>
          <p:spPr bwMode="auto">
            <a:xfrm>
              <a:off x="2883"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54" name="Oval 101"/>
            <p:cNvSpPr>
              <a:spLocks noChangeAspect="1" noChangeArrowheads="1"/>
            </p:cNvSpPr>
            <p:nvPr/>
          </p:nvSpPr>
          <p:spPr bwMode="auto">
            <a:xfrm>
              <a:off x="2954"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55" name="Oval 102"/>
            <p:cNvSpPr>
              <a:spLocks noChangeAspect="1" noChangeArrowheads="1"/>
            </p:cNvSpPr>
            <p:nvPr/>
          </p:nvSpPr>
          <p:spPr bwMode="auto">
            <a:xfrm>
              <a:off x="3025"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56" name="Oval 103"/>
            <p:cNvSpPr>
              <a:spLocks noChangeAspect="1" noChangeArrowheads="1"/>
            </p:cNvSpPr>
            <p:nvPr/>
          </p:nvSpPr>
          <p:spPr bwMode="auto">
            <a:xfrm>
              <a:off x="3167"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57" name="Oval 104"/>
            <p:cNvSpPr>
              <a:spLocks noChangeAspect="1" noChangeArrowheads="1"/>
            </p:cNvSpPr>
            <p:nvPr/>
          </p:nvSpPr>
          <p:spPr bwMode="auto">
            <a:xfrm>
              <a:off x="3310"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58" name="Oval 105"/>
            <p:cNvSpPr>
              <a:spLocks noChangeAspect="1" noChangeArrowheads="1"/>
            </p:cNvSpPr>
            <p:nvPr/>
          </p:nvSpPr>
          <p:spPr bwMode="auto">
            <a:xfrm>
              <a:off x="3096"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59" name="Oval 106"/>
            <p:cNvSpPr>
              <a:spLocks noChangeAspect="1" noChangeArrowheads="1"/>
            </p:cNvSpPr>
            <p:nvPr/>
          </p:nvSpPr>
          <p:spPr bwMode="auto">
            <a:xfrm>
              <a:off x="3239"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60" name="Oval 107"/>
            <p:cNvSpPr>
              <a:spLocks noChangeAspect="1" noChangeArrowheads="1"/>
            </p:cNvSpPr>
            <p:nvPr/>
          </p:nvSpPr>
          <p:spPr bwMode="auto">
            <a:xfrm>
              <a:off x="3381"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61" name="Oval 108"/>
            <p:cNvSpPr>
              <a:spLocks noChangeAspect="1" noChangeArrowheads="1"/>
            </p:cNvSpPr>
            <p:nvPr/>
          </p:nvSpPr>
          <p:spPr bwMode="auto">
            <a:xfrm>
              <a:off x="3524"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62" name="Oval 109"/>
            <p:cNvSpPr>
              <a:spLocks noChangeAspect="1" noChangeArrowheads="1"/>
            </p:cNvSpPr>
            <p:nvPr/>
          </p:nvSpPr>
          <p:spPr bwMode="auto">
            <a:xfrm>
              <a:off x="3452"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63" name="Oval 110"/>
            <p:cNvSpPr>
              <a:spLocks noChangeAspect="1" noChangeArrowheads="1"/>
            </p:cNvSpPr>
            <p:nvPr/>
          </p:nvSpPr>
          <p:spPr bwMode="auto">
            <a:xfrm>
              <a:off x="3595"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64" name="Oval 111"/>
            <p:cNvSpPr>
              <a:spLocks noChangeAspect="1" noChangeArrowheads="1"/>
            </p:cNvSpPr>
            <p:nvPr/>
          </p:nvSpPr>
          <p:spPr bwMode="auto">
            <a:xfrm>
              <a:off x="3666"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65" name="Oval 112"/>
            <p:cNvSpPr>
              <a:spLocks noChangeAspect="1" noChangeArrowheads="1"/>
            </p:cNvSpPr>
            <p:nvPr/>
          </p:nvSpPr>
          <p:spPr bwMode="auto">
            <a:xfrm>
              <a:off x="3738"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66" name="Oval 113"/>
            <p:cNvSpPr>
              <a:spLocks noChangeAspect="1" noChangeArrowheads="1"/>
            </p:cNvSpPr>
            <p:nvPr/>
          </p:nvSpPr>
          <p:spPr bwMode="auto">
            <a:xfrm flipH="1">
              <a:off x="4592"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67" name="Oval 114"/>
            <p:cNvSpPr>
              <a:spLocks noChangeAspect="1" noChangeArrowheads="1"/>
            </p:cNvSpPr>
            <p:nvPr/>
          </p:nvSpPr>
          <p:spPr bwMode="auto">
            <a:xfrm flipH="1">
              <a:off x="4521"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68" name="Oval 115"/>
            <p:cNvSpPr>
              <a:spLocks noChangeAspect="1" noChangeArrowheads="1"/>
            </p:cNvSpPr>
            <p:nvPr/>
          </p:nvSpPr>
          <p:spPr bwMode="auto">
            <a:xfrm flipH="1">
              <a:off x="4379"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69" name="Oval 116"/>
            <p:cNvSpPr>
              <a:spLocks noChangeAspect="1" noChangeArrowheads="1"/>
            </p:cNvSpPr>
            <p:nvPr/>
          </p:nvSpPr>
          <p:spPr bwMode="auto">
            <a:xfrm flipH="1">
              <a:off x="4236"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70" name="Oval 117"/>
            <p:cNvSpPr>
              <a:spLocks noChangeAspect="1" noChangeArrowheads="1"/>
            </p:cNvSpPr>
            <p:nvPr/>
          </p:nvSpPr>
          <p:spPr bwMode="auto">
            <a:xfrm flipH="1">
              <a:off x="4450"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71" name="Oval 118"/>
            <p:cNvSpPr>
              <a:spLocks noChangeAspect="1" noChangeArrowheads="1"/>
            </p:cNvSpPr>
            <p:nvPr/>
          </p:nvSpPr>
          <p:spPr bwMode="auto">
            <a:xfrm flipH="1">
              <a:off x="4307"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72" name="Oval 119"/>
            <p:cNvSpPr>
              <a:spLocks noChangeAspect="1" noChangeArrowheads="1"/>
            </p:cNvSpPr>
            <p:nvPr/>
          </p:nvSpPr>
          <p:spPr bwMode="auto">
            <a:xfrm flipH="1">
              <a:off x="4165"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73" name="Oval 120"/>
            <p:cNvSpPr>
              <a:spLocks noChangeAspect="1" noChangeArrowheads="1"/>
            </p:cNvSpPr>
            <p:nvPr/>
          </p:nvSpPr>
          <p:spPr bwMode="auto">
            <a:xfrm flipH="1">
              <a:off x="4022"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74" name="Oval 121"/>
            <p:cNvSpPr>
              <a:spLocks noChangeAspect="1" noChangeArrowheads="1"/>
            </p:cNvSpPr>
            <p:nvPr/>
          </p:nvSpPr>
          <p:spPr bwMode="auto">
            <a:xfrm flipH="1">
              <a:off x="4094"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75" name="Oval 122"/>
            <p:cNvSpPr>
              <a:spLocks noChangeAspect="1" noChangeArrowheads="1"/>
            </p:cNvSpPr>
            <p:nvPr/>
          </p:nvSpPr>
          <p:spPr bwMode="auto">
            <a:xfrm flipH="1">
              <a:off x="3951"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76" name="Oval 123"/>
            <p:cNvSpPr>
              <a:spLocks noChangeAspect="1" noChangeArrowheads="1"/>
            </p:cNvSpPr>
            <p:nvPr/>
          </p:nvSpPr>
          <p:spPr bwMode="auto">
            <a:xfrm flipH="1">
              <a:off x="3880"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77" name="Oval 124"/>
            <p:cNvSpPr>
              <a:spLocks noChangeAspect="1" noChangeArrowheads="1"/>
            </p:cNvSpPr>
            <p:nvPr/>
          </p:nvSpPr>
          <p:spPr bwMode="auto">
            <a:xfrm flipH="1">
              <a:off x="3808"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78" name="Oval 125"/>
            <p:cNvSpPr>
              <a:spLocks noChangeAspect="1" noChangeArrowheads="1"/>
            </p:cNvSpPr>
            <p:nvPr/>
          </p:nvSpPr>
          <p:spPr bwMode="auto">
            <a:xfrm>
              <a:off x="391"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79" name="Oval 126"/>
            <p:cNvSpPr>
              <a:spLocks noChangeAspect="1" noChangeArrowheads="1"/>
            </p:cNvSpPr>
            <p:nvPr/>
          </p:nvSpPr>
          <p:spPr bwMode="auto">
            <a:xfrm>
              <a:off x="462"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80" name="Oval 127"/>
            <p:cNvSpPr>
              <a:spLocks noChangeAspect="1" noChangeArrowheads="1"/>
            </p:cNvSpPr>
            <p:nvPr/>
          </p:nvSpPr>
          <p:spPr bwMode="auto">
            <a:xfrm>
              <a:off x="604"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81" name="Oval 128"/>
            <p:cNvSpPr>
              <a:spLocks noChangeAspect="1" noChangeArrowheads="1"/>
            </p:cNvSpPr>
            <p:nvPr/>
          </p:nvSpPr>
          <p:spPr bwMode="auto">
            <a:xfrm>
              <a:off x="747"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82" name="Oval 129"/>
            <p:cNvSpPr>
              <a:spLocks noChangeAspect="1" noChangeArrowheads="1"/>
            </p:cNvSpPr>
            <p:nvPr/>
          </p:nvSpPr>
          <p:spPr bwMode="auto">
            <a:xfrm>
              <a:off x="533"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83" name="Oval 130"/>
            <p:cNvSpPr>
              <a:spLocks noChangeAspect="1" noChangeArrowheads="1"/>
            </p:cNvSpPr>
            <p:nvPr/>
          </p:nvSpPr>
          <p:spPr bwMode="auto">
            <a:xfrm>
              <a:off x="676"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84" name="Oval 131"/>
            <p:cNvSpPr>
              <a:spLocks noChangeAspect="1" noChangeArrowheads="1"/>
            </p:cNvSpPr>
            <p:nvPr/>
          </p:nvSpPr>
          <p:spPr bwMode="auto">
            <a:xfrm>
              <a:off x="818"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85" name="Oval 132"/>
            <p:cNvSpPr>
              <a:spLocks noChangeAspect="1" noChangeArrowheads="1"/>
            </p:cNvSpPr>
            <p:nvPr/>
          </p:nvSpPr>
          <p:spPr bwMode="auto">
            <a:xfrm>
              <a:off x="961"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86" name="Oval 133"/>
            <p:cNvSpPr>
              <a:spLocks noChangeAspect="1" noChangeArrowheads="1"/>
            </p:cNvSpPr>
            <p:nvPr/>
          </p:nvSpPr>
          <p:spPr bwMode="auto">
            <a:xfrm>
              <a:off x="889"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87" name="Oval 134"/>
            <p:cNvSpPr>
              <a:spLocks noChangeAspect="1" noChangeArrowheads="1"/>
            </p:cNvSpPr>
            <p:nvPr/>
          </p:nvSpPr>
          <p:spPr bwMode="auto">
            <a:xfrm>
              <a:off x="1032"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88" name="Oval 135"/>
            <p:cNvSpPr>
              <a:spLocks noChangeAspect="1" noChangeArrowheads="1"/>
            </p:cNvSpPr>
            <p:nvPr/>
          </p:nvSpPr>
          <p:spPr bwMode="auto">
            <a:xfrm>
              <a:off x="1103"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89" name="Oval 136"/>
            <p:cNvSpPr>
              <a:spLocks noChangeAspect="1" noChangeArrowheads="1"/>
            </p:cNvSpPr>
            <p:nvPr/>
          </p:nvSpPr>
          <p:spPr bwMode="auto">
            <a:xfrm>
              <a:off x="1175"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90" name="Oval 137"/>
            <p:cNvSpPr>
              <a:spLocks noChangeAspect="1" noChangeArrowheads="1"/>
            </p:cNvSpPr>
            <p:nvPr/>
          </p:nvSpPr>
          <p:spPr bwMode="auto">
            <a:xfrm>
              <a:off x="4663"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91" name="Oval 138"/>
            <p:cNvSpPr>
              <a:spLocks noChangeAspect="1" noChangeArrowheads="1"/>
            </p:cNvSpPr>
            <p:nvPr/>
          </p:nvSpPr>
          <p:spPr bwMode="auto">
            <a:xfrm>
              <a:off x="4734"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92" name="Oval 139"/>
            <p:cNvSpPr>
              <a:spLocks noChangeAspect="1" noChangeArrowheads="1"/>
            </p:cNvSpPr>
            <p:nvPr/>
          </p:nvSpPr>
          <p:spPr bwMode="auto">
            <a:xfrm>
              <a:off x="4876"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93" name="Oval 140"/>
            <p:cNvSpPr>
              <a:spLocks noChangeAspect="1" noChangeArrowheads="1"/>
            </p:cNvSpPr>
            <p:nvPr/>
          </p:nvSpPr>
          <p:spPr bwMode="auto">
            <a:xfrm>
              <a:off x="5019"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94" name="Oval 141"/>
            <p:cNvSpPr>
              <a:spLocks noChangeAspect="1" noChangeArrowheads="1"/>
            </p:cNvSpPr>
            <p:nvPr/>
          </p:nvSpPr>
          <p:spPr bwMode="auto">
            <a:xfrm>
              <a:off x="4805"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95" name="Oval 142"/>
            <p:cNvSpPr>
              <a:spLocks noChangeAspect="1" noChangeArrowheads="1"/>
            </p:cNvSpPr>
            <p:nvPr/>
          </p:nvSpPr>
          <p:spPr bwMode="auto">
            <a:xfrm>
              <a:off x="4948"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96" name="Oval 143"/>
            <p:cNvSpPr>
              <a:spLocks noChangeAspect="1" noChangeArrowheads="1"/>
            </p:cNvSpPr>
            <p:nvPr/>
          </p:nvSpPr>
          <p:spPr bwMode="auto">
            <a:xfrm>
              <a:off x="5090"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97" name="Oval 144"/>
            <p:cNvSpPr>
              <a:spLocks noChangeAspect="1" noChangeArrowheads="1"/>
            </p:cNvSpPr>
            <p:nvPr/>
          </p:nvSpPr>
          <p:spPr bwMode="auto">
            <a:xfrm>
              <a:off x="5161" y="182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grpSp>
      <p:grpSp>
        <p:nvGrpSpPr>
          <p:cNvPr id="4" name="Group 145"/>
          <p:cNvGrpSpPr>
            <a:grpSpLocks/>
          </p:cNvGrpSpPr>
          <p:nvPr/>
        </p:nvGrpSpPr>
        <p:grpSpPr bwMode="auto">
          <a:xfrm>
            <a:off x="542925" y="2908300"/>
            <a:ext cx="7796213" cy="109538"/>
            <a:chOff x="393" y="1954"/>
            <a:chExt cx="4911" cy="69"/>
          </a:xfrm>
        </p:grpSpPr>
        <p:sp>
          <p:nvSpPr>
            <p:cNvPr id="164661" name="Oval 146"/>
            <p:cNvSpPr>
              <a:spLocks noChangeAspect="1" noChangeArrowheads="1"/>
            </p:cNvSpPr>
            <p:nvPr/>
          </p:nvSpPr>
          <p:spPr bwMode="auto">
            <a:xfrm>
              <a:off x="1247"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62" name="Oval 147"/>
            <p:cNvSpPr>
              <a:spLocks noChangeAspect="1" noChangeArrowheads="1"/>
            </p:cNvSpPr>
            <p:nvPr/>
          </p:nvSpPr>
          <p:spPr bwMode="auto">
            <a:xfrm>
              <a:off x="1318"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63" name="Oval 148"/>
            <p:cNvSpPr>
              <a:spLocks noChangeAspect="1" noChangeArrowheads="1"/>
            </p:cNvSpPr>
            <p:nvPr/>
          </p:nvSpPr>
          <p:spPr bwMode="auto">
            <a:xfrm>
              <a:off x="1460"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64" name="Oval 149"/>
            <p:cNvSpPr>
              <a:spLocks noChangeAspect="1" noChangeArrowheads="1"/>
            </p:cNvSpPr>
            <p:nvPr/>
          </p:nvSpPr>
          <p:spPr bwMode="auto">
            <a:xfrm>
              <a:off x="1603"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65" name="Oval 150"/>
            <p:cNvSpPr>
              <a:spLocks noChangeAspect="1" noChangeArrowheads="1"/>
            </p:cNvSpPr>
            <p:nvPr/>
          </p:nvSpPr>
          <p:spPr bwMode="auto">
            <a:xfrm>
              <a:off x="1389"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66" name="Oval 151"/>
            <p:cNvSpPr>
              <a:spLocks noChangeAspect="1" noChangeArrowheads="1"/>
            </p:cNvSpPr>
            <p:nvPr/>
          </p:nvSpPr>
          <p:spPr bwMode="auto">
            <a:xfrm>
              <a:off x="1532"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67" name="Oval 152"/>
            <p:cNvSpPr>
              <a:spLocks noChangeAspect="1" noChangeArrowheads="1"/>
            </p:cNvSpPr>
            <p:nvPr/>
          </p:nvSpPr>
          <p:spPr bwMode="auto">
            <a:xfrm>
              <a:off x="1674"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68" name="Oval 153"/>
            <p:cNvSpPr>
              <a:spLocks noChangeAspect="1" noChangeArrowheads="1"/>
            </p:cNvSpPr>
            <p:nvPr/>
          </p:nvSpPr>
          <p:spPr bwMode="auto">
            <a:xfrm>
              <a:off x="1817"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69" name="Oval 154"/>
            <p:cNvSpPr>
              <a:spLocks noChangeAspect="1" noChangeArrowheads="1"/>
            </p:cNvSpPr>
            <p:nvPr/>
          </p:nvSpPr>
          <p:spPr bwMode="auto">
            <a:xfrm>
              <a:off x="1745"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70" name="Oval 155"/>
            <p:cNvSpPr>
              <a:spLocks noChangeAspect="1" noChangeArrowheads="1"/>
            </p:cNvSpPr>
            <p:nvPr/>
          </p:nvSpPr>
          <p:spPr bwMode="auto">
            <a:xfrm>
              <a:off x="1888"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71" name="Oval 156"/>
            <p:cNvSpPr>
              <a:spLocks noChangeAspect="1" noChangeArrowheads="1"/>
            </p:cNvSpPr>
            <p:nvPr/>
          </p:nvSpPr>
          <p:spPr bwMode="auto">
            <a:xfrm>
              <a:off x="1959"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72" name="Oval 157"/>
            <p:cNvSpPr>
              <a:spLocks noChangeAspect="1" noChangeArrowheads="1"/>
            </p:cNvSpPr>
            <p:nvPr/>
          </p:nvSpPr>
          <p:spPr bwMode="auto">
            <a:xfrm>
              <a:off x="2031"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73" name="Oval 158"/>
            <p:cNvSpPr>
              <a:spLocks noChangeAspect="1" noChangeArrowheads="1"/>
            </p:cNvSpPr>
            <p:nvPr/>
          </p:nvSpPr>
          <p:spPr bwMode="auto">
            <a:xfrm>
              <a:off x="2101"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74" name="Oval 159"/>
            <p:cNvSpPr>
              <a:spLocks noChangeAspect="1" noChangeArrowheads="1"/>
            </p:cNvSpPr>
            <p:nvPr/>
          </p:nvSpPr>
          <p:spPr bwMode="auto">
            <a:xfrm>
              <a:off x="2172"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75" name="Oval 160"/>
            <p:cNvSpPr>
              <a:spLocks noChangeAspect="1" noChangeArrowheads="1"/>
            </p:cNvSpPr>
            <p:nvPr/>
          </p:nvSpPr>
          <p:spPr bwMode="auto">
            <a:xfrm>
              <a:off x="2314"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76" name="Oval 161"/>
            <p:cNvSpPr>
              <a:spLocks noChangeAspect="1" noChangeArrowheads="1"/>
            </p:cNvSpPr>
            <p:nvPr/>
          </p:nvSpPr>
          <p:spPr bwMode="auto">
            <a:xfrm>
              <a:off x="2457"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77" name="Oval 162"/>
            <p:cNvSpPr>
              <a:spLocks noChangeAspect="1" noChangeArrowheads="1"/>
            </p:cNvSpPr>
            <p:nvPr/>
          </p:nvSpPr>
          <p:spPr bwMode="auto">
            <a:xfrm>
              <a:off x="2243"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78" name="Oval 163"/>
            <p:cNvSpPr>
              <a:spLocks noChangeAspect="1" noChangeArrowheads="1"/>
            </p:cNvSpPr>
            <p:nvPr/>
          </p:nvSpPr>
          <p:spPr bwMode="auto">
            <a:xfrm>
              <a:off x="2386"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79" name="Oval 164"/>
            <p:cNvSpPr>
              <a:spLocks noChangeAspect="1" noChangeArrowheads="1"/>
            </p:cNvSpPr>
            <p:nvPr/>
          </p:nvSpPr>
          <p:spPr bwMode="auto">
            <a:xfrm>
              <a:off x="2528"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80" name="Oval 165"/>
            <p:cNvSpPr>
              <a:spLocks noChangeAspect="1" noChangeArrowheads="1"/>
            </p:cNvSpPr>
            <p:nvPr/>
          </p:nvSpPr>
          <p:spPr bwMode="auto">
            <a:xfrm>
              <a:off x="2671"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81" name="Oval 166"/>
            <p:cNvSpPr>
              <a:spLocks noChangeAspect="1" noChangeArrowheads="1"/>
            </p:cNvSpPr>
            <p:nvPr/>
          </p:nvSpPr>
          <p:spPr bwMode="auto">
            <a:xfrm>
              <a:off x="2599"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82" name="Oval 167"/>
            <p:cNvSpPr>
              <a:spLocks noChangeAspect="1" noChangeArrowheads="1"/>
            </p:cNvSpPr>
            <p:nvPr/>
          </p:nvSpPr>
          <p:spPr bwMode="auto">
            <a:xfrm>
              <a:off x="2742"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83" name="Oval 168"/>
            <p:cNvSpPr>
              <a:spLocks noChangeAspect="1" noChangeArrowheads="1"/>
            </p:cNvSpPr>
            <p:nvPr/>
          </p:nvSpPr>
          <p:spPr bwMode="auto">
            <a:xfrm>
              <a:off x="2813"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84" name="Oval 169"/>
            <p:cNvSpPr>
              <a:spLocks noChangeAspect="1" noChangeArrowheads="1"/>
            </p:cNvSpPr>
            <p:nvPr/>
          </p:nvSpPr>
          <p:spPr bwMode="auto">
            <a:xfrm>
              <a:off x="2885"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85" name="Oval 170"/>
            <p:cNvSpPr>
              <a:spLocks noChangeAspect="1" noChangeArrowheads="1"/>
            </p:cNvSpPr>
            <p:nvPr/>
          </p:nvSpPr>
          <p:spPr bwMode="auto">
            <a:xfrm>
              <a:off x="2956"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86" name="Oval 171"/>
            <p:cNvSpPr>
              <a:spLocks noChangeAspect="1" noChangeArrowheads="1"/>
            </p:cNvSpPr>
            <p:nvPr/>
          </p:nvSpPr>
          <p:spPr bwMode="auto">
            <a:xfrm>
              <a:off x="3027"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87" name="Oval 172"/>
            <p:cNvSpPr>
              <a:spLocks noChangeAspect="1" noChangeArrowheads="1"/>
            </p:cNvSpPr>
            <p:nvPr/>
          </p:nvSpPr>
          <p:spPr bwMode="auto">
            <a:xfrm>
              <a:off x="3169"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88" name="Oval 173"/>
            <p:cNvSpPr>
              <a:spLocks noChangeAspect="1" noChangeArrowheads="1"/>
            </p:cNvSpPr>
            <p:nvPr/>
          </p:nvSpPr>
          <p:spPr bwMode="auto">
            <a:xfrm>
              <a:off x="3312"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89" name="Oval 174"/>
            <p:cNvSpPr>
              <a:spLocks noChangeAspect="1" noChangeArrowheads="1"/>
            </p:cNvSpPr>
            <p:nvPr/>
          </p:nvSpPr>
          <p:spPr bwMode="auto">
            <a:xfrm>
              <a:off x="3098"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90" name="Oval 175"/>
            <p:cNvSpPr>
              <a:spLocks noChangeAspect="1" noChangeArrowheads="1"/>
            </p:cNvSpPr>
            <p:nvPr/>
          </p:nvSpPr>
          <p:spPr bwMode="auto">
            <a:xfrm>
              <a:off x="3241"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91" name="Oval 176"/>
            <p:cNvSpPr>
              <a:spLocks noChangeAspect="1" noChangeArrowheads="1"/>
            </p:cNvSpPr>
            <p:nvPr/>
          </p:nvSpPr>
          <p:spPr bwMode="auto">
            <a:xfrm>
              <a:off x="3383"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92" name="Oval 177"/>
            <p:cNvSpPr>
              <a:spLocks noChangeAspect="1" noChangeArrowheads="1"/>
            </p:cNvSpPr>
            <p:nvPr/>
          </p:nvSpPr>
          <p:spPr bwMode="auto">
            <a:xfrm>
              <a:off x="3526"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93" name="Oval 178"/>
            <p:cNvSpPr>
              <a:spLocks noChangeAspect="1" noChangeArrowheads="1"/>
            </p:cNvSpPr>
            <p:nvPr/>
          </p:nvSpPr>
          <p:spPr bwMode="auto">
            <a:xfrm>
              <a:off x="3454"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94" name="Oval 179"/>
            <p:cNvSpPr>
              <a:spLocks noChangeAspect="1" noChangeArrowheads="1"/>
            </p:cNvSpPr>
            <p:nvPr/>
          </p:nvSpPr>
          <p:spPr bwMode="auto">
            <a:xfrm>
              <a:off x="3597"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95" name="Oval 180"/>
            <p:cNvSpPr>
              <a:spLocks noChangeAspect="1" noChangeArrowheads="1"/>
            </p:cNvSpPr>
            <p:nvPr/>
          </p:nvSpPr>
          <p:spPr bwMode="auto">
            <a:xfrm>
              <a:off x="3668"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96" name="Oval 181"/>
            <p:cNvSpPr>
              <a:spLocks noChangeAspect="1" noChangeArrowheads="1"/>
            </p:cNvSpPr>
            <p:nvPr/>
          </p:nvSpPr>
          <p:spPr bwMode="auto">
            <a:xfrm>
              <a:off x="3740"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97" name="Oval 182"/>
            <p:cNvSpPr>
              <a:spLocks noChangeAspect="1" noChangeArrowheads="1"/>
            </p:cNvSpPr>
            <p:nvPr/>
          </p:nvSpPr>
          <p:spPr bwMode="auto">
            <a:xfrm flipH="1">
              <a:off x="4594"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98" name="Oval 183"/>
            <p:cNvSpPr>
              <a:spLocks noChangeAspect="1" noChangeArrowheads="1"/>
            </p:cNvSpPr>
            <p:nvPr/>
          </p:nvSpPr>
          <p:spPr bwMode="auto">
            <a:xfrm flipH="1">
              <a:off x="4523"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99" name="Oval 184"/>
            <p:cNvSpPr>
              <a:spLocks noChangeAspect="1" noChangeArrowheads="1"/>
            </p:cNvSpPr>
            <p:nvPr/>
          </p:nvSpPr>
          <p:spPr bwMode="auto">
            <a:xfrm flipH="1">
              <a:off x="4381"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00" name="Oval 185"/>
            <p:cNvSpPr>
              <a:spLocks noChangeAspect="1" noChangeArrowheads="1"/>
            </p:cNvSpPr>
            <p:nvPr/>
          </p:nvSpPr>
          <p:spPr bwMode="auto">
            <a:xfrm flipH="1">
              <a:off x="4238"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01" name="Oval 186"/>
            <p:cNvSpPr>
              <a:spLocks noChangeAspect="1" noChangeArrowheads="1"/>
            </p:cNvSpPr>
            <p:nvPr/>
          </p:nvSpPr>
          <p:spPr bwMode="auto">
            <a:xfrm flipH="1">
              <a:off x="4452"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02" name="Oval 187"/>
            <p:cNvSpPr>
              <a:spLocks noChangeAspect="1" noChangeArrowheads="1"/>
            </p:cNvSpPr>
            <p:nvPr/>
          </p:nvSpPr>
          <p:spPr bwMode="auto">
            <a:xfrm flipH="1">
              <a:off x="4309"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03" name="Oval 188"/>
            <p:cNvSpPr>
              <a:spLocks noChangeAspect="1" noChangeArrowheads="1"/>
            </p:cNvSpPr>
            <p:nvPr/>
          </p:nvSpPr>
          <p:spPr bwMode="auto">
            <a:xfrm flipH="1">
              <a:off x="4167"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04" name="Oval 189"/>
            <p:cNvSpPr>
              <a:spLocks noChangeAspect="1" noChangeArrowheads="1"/>
            </p:cNvSpPr>
            <p:nvPr/>
          </p:nvSpPr>
          <p:spPr bwMode="auto">
            <a:xfrm flipH="1">
              <a:off x="4024"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05" name="Oval 190"/>
            <p:cNvSpPr>
              <a:spLocks noChangeAspect="1" noChangeArrowheads="1"/>
            </p:cNvSpPr>
            <p:nvPr/>
          </p:nvSpPr>
          <p:spPr bwMode="auto">
            <a:xfrm flipH="1">
              <a:off x="4096"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06" name="Oval 191"/>
            <p:cNvSpPr>
              <a:spLocks noChangeAspect="1" noChangeArrowheads="1"/>
            </p:cNvSpPr>
            <p:nvPr/>
          </p:nvSpPr>
          <p:spPr bwMode="auto">
            <a:xfrm flipH="1">
              <a:off x="3953"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07" name="Oval 192"/>
            <p:cNvSpPr>
              <a:spLocks noChangeAspect="1" noChangeArrowheads="1"/>
            </p:cNvSpPr>
            <p:nvPr/>
          </p:nvSpPr>
          <p:spPr bwMode="auto">
            <a:xfrm flipH="1">
              <a:off x="3882"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08" name="Oval 193"/>
            <p:cNvSpPr>
              <a:spLocks noChangeAspect="1" noChangeArrowheads="1"/>
            </p:cNvSpPr>
            <p:nvPr/>
          </p:nvSpPr>
          <p:spPr bwMode="auto">
            <a:xfrm flipH="1">
              <a:off x="3810"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09" name="Oval 194"/>
            <p:cNvSpPr>
              <a:spLocks noChangeAspect="1" noChangeArrowheads="1"/>
            </p:cNvSpPr>
            <p:nvPr/>
          </p:nvSpPr>
          <p:spPr bwMode="auto">
            <a:xfrm>
              <a:off x="393"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10" name="Oval 195"/>
            <p:cNvSpPr>
              <a:spLocks noChangeAspect="1" noChangeArrowheads="1"/>
            </p:cNvSpPr>
            <p:nvPr/>
          </p:nvSpPr>
          <p:spPr bwMode="auto">
            <a:xfrm>
              <a:off x="464"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11" name="Oval 196"/>
            <p:cNvSpPr>
              <a:spLocks noChangeAspect="1" noChangeArrowheads="1"/>
            </p:cNvSpPr>
            <p:nvPr/>
          </p:nvSpPr>
          <p:spPr bwMode="auto">
            <a:xfrm>
              <a:off x="606"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12" name="Oval 197"/>
            <p:cNvSpPr>
              <a:spLocks noChangeAspect="1" noChangeArrowheads="1"/>
            </p:cNvSpPr>
            <p:nvPr/>
          </p:nvSpPr>
          <p:spPr bwMode="auto">
            <a:xfrm>
              <a:off x="749"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13" name="Oval 198"/>
            <p:cNvSpPr>
              <a:spLocks noChangeAspect="1" noChangeArrowheads="1"/>
            </p:cNvSpPr>
            <p:nvPr/>
          </p:nvSpPr>
          <p:spPr bwMode="auto">
            <a:xfrm>
              <a:off x="535"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14" name="Oval 199"/>
            <p:cNvSpPr>
              <a:spLocks noChangeAspect="1" noChangeArrowheads="1"/>
            </p:cNvSpPr>
            <p:nvPr/>
          </p:nvSpPr>
          <p:spPr bwMode="auto">
            <a:xfrm>
              <a:off x="678"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15" name="Oval 200"/>
            <p:cNvSpPr>
              <a:spLocks noChangeAspect="1" noChangeArrowheads="1"/>
            </p:cNvSpPr>
            <p:nvPr/>
          </p:nvSpPr>
          <p:spPr bwMode="auto">
            <a:xfrm>
              <a:off x="820"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16" name="Oval 201"/>
            <p:cNvSpPr>
              <a:spLocks noChangeAspect="1" noChangeArrowheads="1"/>
            </p:cNvSpPr>
            <p:nvPr/>
          </p:nvSpPr>
          <p:spPr bwMode="auto">
            <a:xfrm>
              <a:off x="963"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17" name="Oval 202"/>
            <p:cNvSpPr>
              <a:spLocks noChangeAspect="1" noChangeArrowheads="1"/>
            </p:cNvSpPr>
            <p:nvPr/>
          </p:nvSpPr>
          <p:spPr bwMode="auto">
            <a:xfrm>
              <a:off x="891"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18" name="Oval 203"/>
            <p:cNvSpPr>
              <a:spLocks noChangeAspect="1" noChangeArrowheads="1"/>
            </p:cNvSpPr>
            <p:nvPr/>
          </p:nvSpPr>
          <p:spPr bwMode="auto">
            <a:xfrm>
              <a:off x="1034"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19" name="Oval 204"/>
            <p:cNvSpPr>
              <a:spLocks noChangeAspect="1" noChangeArrowheads="1"/>
            </p:cNvSpPr>
            <p:nvPr/>
          </p:nvSpPr>
          <p:spPr bwMode="auto">
            <a:xfrm>
              <a:off x="1105"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20" name="Oval 205"/>
            <p:cNvSpPr>
              <a:spLocks noChangeAspect="1" noChangeArrowheads="1"/>
            </p:cNvSpPr>
            <p:nvPr/>
          </p:nvSpPr>
          <p:spPr bwMode="auto">
            <a:xfrm>
              <a:off x="1177"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21" name="Oval 206"/>
            <p:cNvSpPr>
              <a:spLocks noChangeAspect="1" noChangeArrowheads="1"/>
            </p:cNvSpPr>
            <p:nvPr/>
          </p:nvSpPr>
          <p:spPr bwMode="auto">
            <a:xfrm>
              <a:off x="4665"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22" name="Oval 207"/>
            <p:cNvSpPr>
              <a:spLocks noChangeAspect="1" noChangeArrowheads="1"/>
            </p:cNvSpPr>
            <p:nvPr/>
          </p:nvSpPr>
          <p:spPr bwMode="auto">
            <a:xfrm>
              <a:off x="4736"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23" name="Oval 208"/>
            <p:cNvSpPr>
              <a:spLocks noChangeAspect="1" noChangeArrowheads="1"/>
            </p:cNvSpPr>
            <p:nvPr/>
          </p:nvSpPr>
          <p:spPr bwMode="auto">
            <a:xfrm>
              <a:off x="4878"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24" name="Oval 209"/>
            <p:cNvSpPr>
              <a:spLocks noChangeAspect="1" noChangeArrowheads="1"/>
            </p:cNvSpPr>
            <p:nvPr/>
          </p:nvSpPr>
          <p:spPr bwMode="auto">
            <a:xfrm>
              <a:off x="5021"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25" name="Oval 210"/>
            <p:cNvSpPr>
              <a:spLocks noChangeAspect="1" noChangeArrowheads="1"/>
            </p:cNvSpPr>
            <p:nvPr/>
          </p:nvSpPr>
          <p:spPr bwMode="auto">
            <a:xfrm>
              <a:off x="4807"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26" name="Oval 211"/>
            <p:cNvSpPr>
              <a:spLocks noChangeAspect="1" noChangeArrowheads="1"/>
            </p:cNvSpPr>
            <p:nvPr/>
          </p:nvSpPr>
          <p:spPr bwMode="auto">
            <a:xfrm>
              <a:off x="4950"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27" name="Oval 212"/>
            <p:cNvSpPr>
              <a:spLocks noChangeAspect="1" noChangeArrowheads="1"/>
            </p:cNvSpPr>
            <p:nvPr/>
          </p:nvSpPr>
          <p:spPr bwMode="auto">
            <a:xfrm>
              <a:off x="5092"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28" name="Oval 213"/>
            <p:cNvSpPr>
              <a:spLocks noChangeAspect="1" noChangeArrowheads="1"/>
            </p:cNvSpPr>
            <p:nvPr/>
          </p:nvSpPr>
          <p:spPr bwMode="auto">
            <a:xfrm>
              <a:off x="5235"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729" name="Oval 214"/>
            <p:cNvSpPr>
              <a:spLocks noChangeAspect="1" noChangeArrowheads="1"/>
            </p:cNvSpPr>
            <p:nvPr/>
          </p:nvSpPr>
          <p:spPr bwMode="auto">
            <a:xfrm>
              <a:off x="5163" y="1954"/>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grpSp>
      <p:sp>
        <p:nvSpPr>
          <p:cNvPr id="163847" name="Text Box 215"/>
          <p:cNvSpPr txBox="1">
            <a:spLocks noChangeArrowheads="1"/>
          </p:cNvSpPr>
          <p:nvPr/>
        </p:nvSpPr>
        <p:spPr bwMode="auto">
          <a:xfrm>
            <a:off x="4106863" y="461963"/>
            <a:ext cx="1562100" cy="492443"/>
          </a:xfrm>
          <a:prstGeom prst="rect">
            <a:avLst/>
          </a:prstGeom>
          <a:noFill/>
          <a:ln w="9525">
            <a:noFill/>
            <a:miter lim="800000"/>
            <a:headEnd/>
            <a:tailEnd/>
          </a:ln>
        </p:spPr>
        <p:txBody>
          <a:bodyPr>
            <a:prstTxWarp prst="textNoShape">
              <a:avLst/>
            </a:prstTxWarp>
            <a:spAutoFit/>
          </a:bodyPr>
          <a:lstStyle/>
          <a:p>
            <a:pPr algn="ctr"/>
            <a:r>
              <a:rPr lang="en-US" sz="1400" b="1" dirty="0">
                <a:solidFill>
                  <a:schemeClr val="bg1"/>
                </a:solidFill>
                <a:ea typeface="Arial" charset="0"/>
                <a:cs typeface="Arial" charset="0"/>
              </a:rPr>
              <a:t>Her2/Her3</a:t>
            </a:r>
            <a:br>
              <a:rPr lang="en-US" sz="1400" b="1" dirty="0">
                <a:solidFill>
                  <a:schemeClr val="bg1"/>
                </a:solidFill>
                <a:ea typeface="Arial" charset="0"/>
                <a:cs typeface="Arial" charset="0"/>
              </a:rPr>
            </a:br>
            <a:r>
              <a:rPr lang="en-US" sz="1200" b="1" dirty="0">
                <a:solidFill>
                  <a:schemeClr val="bg1"/>
                </a:solidFill>
                <a:ea typeface="Arial" charset="0"/>
                <a:cs typeface="Arial" charset="0"/>
              </a:rPr>
              <a:t>Active </a:t>
            </a:r>
            <a:r>
              <a:rPr lang="en-US" sz="1200" b="1" dirty="0" err="1">
                <a:solidFill>
                  <a:schemeClr val="bg1"/>
                </a:solidFill>
                <a:ea typeface="Arial" charset="0"/>
                <a:cs typeface="Arial" charset="0"/>
              </a:rPr>
              <a:t>heterodimer</a:t>
            </a:r>
            <a:endParaRPr lang="en-US" sz="1200" b="1" dirty="0">
              <a:solidFill>
                <a:schemeClr val="bg1"/>
              </a:solidFill>
              <a:ea typeface="Arial" charset="0"/>
              <a:cs typeface="Arial" charset="0"/>
            </a:endParaRPr>
          </a:p>
        </p:txBody>
      </p:sp>
      <p:grpSp>
        <p:nvGrpSpPr>
          <p:cNvPr id="5" name="Group 219"/>
          <p:cNvGrpSpPr>
            <a:grpSpLocks/>
          </p:cNvGrpSpPr>
          <p:nvPr/>
        </p:nvGrpSpPr>
        <p:grpSpPr bwMode="auto">
          <a:xfrm>
            <a:off x="2870200" y="2914650"/>
            <a:ext cx="1970088" cy="2005013"/>
            <a:chOff x="3088" y="1736"/>
            <a:chExt cx="1241" cy="1263"/>
          </a:xfrm>
        </p:grpSpPr>
        <p:sp>
          <p:nvSpPr>
            <p:cNvPr id="164652" name="Freeform 220"/>
            <p:cNvSpPr>
              <a:spLocks/>
            </p:cNvSpPr>
            <p:nvPr/>
          </p:nvSpPr>
          <p:spPr bwMode="auto">
            <a:xfrm>
              <a:off x="3593" y="2556"/>
              <a:ext cx="124" cy="329"/>
            </a:xfrm>
            <a:custGeom>
              <a:avLst/>
              <a:gdLst>
                <a:gd name="T0" fmla="*/ 56 w 162"/>
                <a:gd name="T1" fmla="*/ 0 h 329"/>
                <a:gd name="T2" fmla="*/ 2 w 162"/>
                <a:gd name="T3" fmla="*/ 121 h 329"/>
                <a:gd name="T4" fmla="*/ 44 w 162"/>
                <a:gd name="T5" fmla="*/ 249 h 329"/>
                <a:gd name="T6" fmla="*/ 8 w 162"/>
                <a:gd name="T7" fmla="*/ 329 h 329"/>
                <a:gd name="T8" fmla="*/ 0 60000 65536"/>
                <a:gd name="T9" fmla="*/ 0 60000 65536"/>
                <a:gd name="T10" fmla="*/ 0 60000 65536"/>
                <a:gd name="T11" fmla="*/ 0 60000 65536"/>
                <a:gd name="T12" fmla="*/ 0 w 162"/>
                <a:gd name="T13" fmla="*/ 0 h 329"/>
                <a:gd name="T14" fmla="*/ 162 w 162"/>
                <a:gd name="T15" fmla="*/ 329 h 329"/>
              </a:gdLst>
              <a:ahLst/>
              <a:cxnLst>
                <a:cxn ang="T8">
                  <a:pos x="T0" y="T1"/>
                </a:cxn>
                <a:cxn ang="T9">
                  <a:pos x="T2" y="T3"/>
                </a:cxn>
                <a:cxn ang="T10">
                  <a:pos x="T4" y="T5"/>
                </a:cxn>
                <a:cxn ang="T11">
                  <a:pos x="T6" y="T7"/>
                </a:cxn>
              </a:cxnLst>
              <a:rect l="T12" t="T13" r="T14" b="T15"/>
              <a:pathLst>
                <a:path w="162" h="329">
                  <a:moveTo>
                    <a:pt x="162" y="0"/>
                  </a:moveTo>
                  <a:cubicBezTo>
                    <a:pt x="135" y="20"/>
                    <a:pt x="0" y="53"/>
                    <a:pt x="3" y="121"/>
                  </a:cubicBezTo>
                  <a:cubicBezTo>
                    <a:pt x="6" y="189"/>
                    <a:pt x="116" y="172"/>
                    <a:pt x="128" y="249"/>
                  </a:cubicBezTo>
                  <a:cubicBezTo>
                    <a:pt x="140" y="326"/>
                    <a:pt x="44" y="312"/>
                    <a:pt x="22" y="329"/>
                  </a:cubicBezTo>
                </a:path>
              </a:pathLst>
            </a:custGeom>
            <a:noFill/>
            <a:ln w="76200">
              <a:solidFill>
                <a:srgbClr val="6C2C00"/>
              </a:solidFill>
              <a:round/>
              <a:headEnd/>
              <a:tailEnd/>
            </a:ln>
          </p:spPr>
          <p:txBody>
            <a:bodyPr wrap="none" anchor="ctr">
              <a:prstTxWarp prst="textNoShape">
                <a:avLst/>
              </a:prstTxWarp>
            </a:bodyPr>
            <a:lstStyle/>
            <a:p>
              <a:endParaRPr lang="en-US"/>
            </a:p>
          </p:txBody>
        </p:sp>
        <p:sp>
          <p:nvSpPr>
            <p:cNvPr id="164653" name="Freeform 221"/>
            <p:cNvSpPr>
              <a:spLocks/>
            </p:cNvSpPr>
            <p:nvPr/>
          </p:nvSpPr>
          <p:spPr bwMode="auto">
            <a:xfrm>
              <a:off x="3829" y="2006"/>
              <a:ext cx="427" cy="248"/>
            </a:xfrm>
            <a:custGeom>
              <a:avLst/>
              <a:gdLst>
                <a:gd name="T0" fmla="*/ 403 w 427"/>
                <a:gd name="T1" fmla="*/ 111 h 248"/>
                <a:gd name="T2" fmla="*/ 365 w 427"/>
                <a:gd name="T3" fmla="*/ 172 h 248"/>
                <a:gd name="T4" fmla="*/ 29 w 427"/>
                <a:gd name="T5" fmla="*/ 124 h 248"/>
                <a:gd name="T6" fmla="*/ 77 w 427"/>
                <a:gd name="T7" fmla="*/ 235 h 248"/>
                <a:gd name="T8" fmla="*/ 0 60000 65536"/>
                <a:gd name="T9" fmla="*/ 0 60000 65536"/>
                <a:gd name="T10" fmla="*/ 0 60000 65536"/>
                <a:gd name="T11" fmla="*/ 0 60000 65536"/>
                <a:gd name="T12" fmla="*/ 0 w 427"/>
                <a:gd name="T13" fmla="*/ 0 h 248"/>
                <a:gd name="T14" fmla="*/ 427 w 427"/>
                <a:gd name="T15" fmla="*/ 248 h 248"/>
              </a:gdLst>
              <a:ahLst/>
              <a:cxnLst>
                <a:cxn ang="T8">
                  <a:pos x="T0" y="T1"/>
                </a:cxn>
                <a:cxn ang="T9">
                  <a:pos x="T2" y="T3"/>
                </a:cxn>
                <a:cxn ang="T10">
                  <a:pos x="T4" y="T5"/>
                </a:cxn>
                <a:cxn ang="T11">
                  <a:pos x="T6" y="T7"/>
                </a:cxn>
              </a:cxnLst>
              <a:rect l="T12" t="T13" r="T14" b="T15"/>
              <a:pathLst>
                <a:path w="427" h="248">
                  <a:moveTo>
                    <a:pt x="403" y="111"/>
                  </a:moveTo>
                  <a:cubicBezTo>
                    <a:pt x="397" y="121"/>
                    <a:pt x="427" y="170"/>
                    <a:pt x="365" y="172"/>
                  </a:cubicBezTo>
                  <a:cubicBezTo>
                    <a:pt x="303" y="174"/>
                    <a:pt x="58" y="0"/>
                    <a:pt x="29" y="124"/>
                  </a:cubicBezTo>
                  <a:cubicBezTo>
                    <a:pt x="0" y="248"/>
                    <a:pt x="67" y="212"/>
                    <a:pt x="77" y="235"/>
                  </a:cubicBezTo>
                </a:path>
              </a:pathLst>
            </a:custGeom>
            <a:noFill/>
            <a:ln w="76200">
              <a:solidFill>
                <a:srgbClr val="6C2C00"/>
              </a:solidFill>
              <a:round/>
              <a:headEnd/>
              <a:tailEnd/>
            </a:ln>
          </p:spPr>
          <p:txBody>
            <a:bodyPr rot="10800000" vert="eaVert" wrap="none" anchor="ctr">
              <a:prstTxWarp prst="textNoShape">
                <a:avLst/>
              </a:prstTxWarp>
            </a:bodyPr>
            <a:lstStyle/>
            <a:p>
              <a:endParaRPr lang="en-US"/>
            </a:p>
          </p:txBody>
        </p:sp>
        <p:sp>
          <p:nvSpPr>
            <p:cNvPr id="164654" name="Freeform 222"/>
            <p:cNvSpPr>
              <a:spLocks/>
            </p:cNvSpPr>
            <p:nvPr/>
          </p:nvSpPr>
          <p:spPr bwMode="auto">
            <a:xfrm>
              <a:off x="4061" y="2376"/>
              <a:ext cx="96" cy="185"/>
            </a:xfrm>
            <a:custGeom>
              <a:avLst/>
              <a:gdLst>
                <a:gd name="T0" fmla="*/ 34 w 96"/>
                <a:gd name="T1" fmla="*/ 0 h 185"/>
                <a:gd name="T2" fmla="*/ 93 w 96"/>
                <a:gd name="T3" fmla="*/ 82 h 185"/>
                <a:gd name="T4" fmla="*/ 38 w 96"/>
                <a:gd name="T5" fmla="*/ 169 h 185"/>
                <a:gd name="T6" fmla="*/ 0 w 96"/>
                <a:gd name="T7" fmla="*/ 178 h 185"/>
                <a:gd name="T8" fmla="*/ 0 60000 65536"/>
                <a:gd name="T9" fmla="*/ 0 60000 65536"/>
                <a:gd name="T10" fmla="*/ 0 60000 65536"/>
                <a:gd name="T11" fmla="*/ 0 60000 65536"/>
                <a:gd name="T12" fmla="*/ 0 w 96"/>
                <a:gd name="T13" fmla="*/ 0 h 185"/>
                <a:gd name="T14" fmla="*/ 96 w 96"/>
                <a:gd name="T15" fmla="*/ 185 h 185"/>
              </a:gdLst>
              <a:ahLst/>
              <a:cxnLst>
                <a:cxn ang="T8">
                  <a:pos x="T0" y="T1"/>
                </a:cxn>
                <a:cxn ang="T9">
                  <a:pos x="T2" y="T3"/>
                </a:cxn>
                <a:cxn ang="T10">
                  <a:pos x="T4" y="T5"/>
                </a:cxn>
                <a:cxn ang="T11">
                  <a:pos x="T6" y="T7"/>
                </a:cxn>
              </a:cxnLst>
              <a:rect l="T12" t="T13" r="T14" b="T15"/>
              <a:pathLst>
                <a:path w="96" h="185">
                  <a:moveTo>
                    <a:pt x="34" y="0"/>
                  </a:moveTo>
                  <a:cubicBezTo>
                    <a:pt x="44" y="14"/>
                    <a:pt x="92" y="54"/>
                    <a:pt x="93" y="82"/>
                  </a:cubicBezTo>
                  <a:cubicBezTo>
                    <a:pt x="96" y="106"/>
                    <a:pt x="53" y="153"/>
                    <a:pt x="38" y="169"/>
                  </a:cubicBezTo>
                  <a:cubicBezTo>
                    <a:pt x="23" y="185"/>
                    <a:pt x="8" y="176"/>
                    <a:pt x="0" y="178"/>
                  </a:cubicBezTo>
                </a:path>
              </a:pathLst>
            </a:custGeom>
            <a:noFill/>
            <a:ln w="76200">
              <a:solidFill>
                <a:srgbClr val="6C2C00"/>
              </a:solidFill>
              <a:round/>
              <a:headEnd/>
              <a:tailEnd/>
            </a:ln>
          </p:spPr>
          <p:txBody>
            <a:bodyPr wrap="none" anchor="ctr">
              <a:prstTxWarp prst="textNoShape">
                <a:avLst/>
              </a:prstTxWarp>
            </a:bodyPr>
            <a:lstStyle/>
            <a:p>
              <a:endParaRPr lang="en-US"/>
            </a:p>
          </p:txBody>
        </p:sp>
        <p:sp>
          <p:nvSpPr>
            <p:cNvPr id="164655" name="Oval 223"/>
            <p:cNvSpPr>
              <a:spLocks noChangeAspect="1" noChangeArrowheads="1"/>
            </p:cNvSpPr>
            <p:nvPr/>
          </p:nvSpPr>
          <p:spPr bwMode="auto">
            <a:xfrm rot="1920323" flipH="1">
              <a:off x="3840" y="2195"/>
              <a:ext cx="311" cy="220"/>
            </a:xfrm>
            <a:prstGeom prst="ellipse">
              <a:avLst/>
            </a:prstGeom>
            <a:gradFill rotWithShape="1">
              <a:gsLst>
                <a:gs pos="0">
                  <a:srgbClr val="766544"/>
                </a:gs>
                <a:gs pos="50000">
                  <a:srgbClr val="FFDB93"/>
                </a:gs>
                <a:gs pos="100000">
                  <a:srgbClr val="766544"/>
                </a:gs>
              </a:gsLst>
              <a:lin ang="5400000" scaled="1"/>
            </a:gradFill>
            <a:ln w="3175">
              <a:solidFill>
                <a:srgbClr val="6C2C00"/>
              </a:solidFill>
              <a:round/>
              <a:headEnd/>
              <a:tailEnd/>
            </a:ln>
          </p:spPr>
          <p:txBody>
            <a:bodyPr wrap="none" anchor="ctr">
              <a:prstTxWarp prst="textNoShape">
                <a:avLst/>
              </a:prstTxWarp>
            </a:bodyPr>
            <a:lstStyle/>
            <a:p>
              <a:pPr algn="ctr"/>
              <a:r>
                <a:rPr lang="en-US" sz="1000" b="1">
                  <a:solidFill>
                    <a:srgbClr val="990000"/>
                  </a:solidFill>
                  <a:ea typeface="Arial" charset="0"/>
                  <a:cs typeface="Arial" charset="0"/>
                </a:rPr>
                <a:t>N-Lobe</a:t>
              </a:r>
            </a:p>
          </p:txBody>
        </p:sp>
        <p:sp>
          <p:nvSpPr>
            <p:cNvPr id="164656" name="AutoShape 224"/>
            <p:cNvSpPr>
              <a:spLocks noChangeArrowheads="1"/>
            </p:cNvSpPr>
            <p:nvPr/>
          </p:nvSpPr>
          <p:spPr bwMode="auto">
            <a:xfrm flipH="1">
              <a:off x="3690" y="2433"/>
              <a:ext cx="403" cy="246"/>
            </a:xfrm>
            <a:prstGeom prst="roundRect">
              <a:avLst>
                <a:gd name="adj" fmla="val 16667"/>
              </a:avLst>
            </a:prstGeom>
            <a:gradFill rotWithShape="1">
              <a:gsLst>
                <a:gs pos="0">
                  <a:srgbClr val="766544"/>
                </a:gs>
                <a:gs pos="50000">
                  <a:srgbClr val="FFDB93"/>
                </a:gs>
                <a:gs pos="100000">
                  <a:srgbClr val="766544"/>
                </a:gs>
              </a:gsLst>
              <a:lin ang="5400000" scaled="1"/>
            </a:gradFill>
            <a:ln w="3175">
              <a:solidFill>
                <a:srgbClr val="6C2C00"/>
              </a:solidFill>
              <a:round/>
              <a:headEnd/>
              <a:tailEnd/>
            </a:ln>
          </p:spPr>
          <p:txBody>
            <a:bodyPr wrap="none" anchor="ctr">
              <a:prstTxWarp prst="textNoShape">
                <a:avLst/>
              </a:prstTxWarp>
            </a:bodyPr>
            <a:lstStyle/>
            <a:p>
              <a:pPr algn="ctr"/>
              <a:r>
                <a:rPr lang="en-US" sz="1200" b="1">
                  <a:solidFill>
                    <a:srgbClr val="990000"/>
                  </a:solidFill>
                  <a:ea typeface="Arial" charset="0"/>
                  <a:cs typeface="Arial" charset="0"/>
                </a:rPr>
                <a:t>C-Lobe</a:t>
              </a:r>
            </a:p>
          </p:txBody>
        </p:sp>
        <p:sp>
          <p:nvSpPr>
            <p:cNvPr id="164657" name="AutoShape 225"/>
            <p:cNvSpPr>
              <a:spLocks noChangeArrowheads="1"/>
            </p:cNvSpPr>
            <p:nvPr/>
          </p:nvSpPr>
          <p:spPr bwMode="auto">
            <a:xfrm>
              <a:off x="4178" y="1736"/>
              <a:ext cx="146" cy="413"/>
            </a:xfrm>
            <a:prstGeom prst="can">
              <a:avLst>
                <a:gd name="adj" fmla="val 13777"/>
              </a:avLst>
            </a:prstGeom>
            <a:gradFill rotWithShape="1">
              <a:gsLst>
                <a:gs pos="0">
                  <a:srgbClr val="767663"/>
                </a:gs>
                <a:gs pos="50000">
                  <a:srgbClr val="FFFFD6"/>
                </a:gs>
                <a:gs pos="100000">
                  <a:srgbClr val="767663"/>
                </a:gs>
              </a:gsLst>
              <a:lin ang="0" scaled="1"/>
            </a:gradFill>
            <a:ln w="3175">
              <a:solidFill>
                <a:srgbClr val="333300"/>
              </a:solidFill>
              <a:round/>
              <a:headEnd/>
              <a:tailEnd/>
            </a:ln>
          </p:spPr>
          <p:txBody>
            <a:bodyPr wrap="none" anchor="ctr">
              <a:prstTxWarp prst="textNoShape">
                <a:avLst/>
              </a:prstTxWarp>
            </a:bodyPr>
            <a:lstStyle/>
            <a:p>
              <a:pPr algn="ctr"/>
              <a:endParaRPr lang="en-US" sz="1000" b="1">
                <a:solidFill>
                  <a:srgbClr val="990000"/>
                </a:solidFill>
                <a:ea typeface="Arial" charset="0"/>
                <a:cs typeface="Arial" charset="0"/>
              </a:endParaRPr>
            </a:p>
          </p:txBody>
        </p:sp>
        <p:sp>
          <p:nvSpPr>
            <p:cNvPr id="164658" name="AutoShape 226"/>
            <p:cNvSpPr>
              <a:spLocks noChangeAspect="1" noChangeArrowheads="1"/>
            </p:cNvSpPr>
            <p:nvPr/>
          </p:nvSpPr>
          <p:spPr bwMode="auto">
            <a:xfrm>
              <a:off x="4172" y="1988"/>
              <a:ext cx="157" cy="102"/>
            </a:xfrm>
            <a:prstGeom prst="roundRect">
              <a:avLst>
                <a:gd name="adj" fmla="val 16667"/>
              </a:avLst>
            </a:prstGeom>
            <a:gradFill rotWithShape="1">
              <a:gsLst>
                <a:gs pos="0">
                  <a:srgbClr val="000082"/>
                </a:gs>
                <a:gs pos="14999">
                  <a:srgbClr val="66008F"/>
                </a:gs>
                <a:gs pos="32500">
                  <a:srgbClr val="BA0066"/>
                </a:gs>
                <a:gs pos="45000">
                  <a:srgbClr val="FF0000"/>
                </a:gs>
                <a:gs pos="50000">
                  <a:srgbClr val="FF8200"/>
                </a:gs>
                <a:gs pos="55000">
                  <a:srgbClr val="FF0000"/>
                </a:gs>
                <a:gs pos="67500">
                  <a:srgbClr val="BA0066"/>
                </a:gs>
                <a:gs pos="85001">
                  <a:srgbClr val="66008F"/>
                </a:gs>
                <a:gs pos="100000">
                  <a:srgbClr val="000082"/>
                </a:gs>
              </a:gsLst>
              <a:lin ang="0" scaled="1"/>
            </a:gradFill>
            <a:ln w="9525">
              <a:solidFill>
                <a:schemeClr val="tx1"/>
              </a:solidFill>
              <a:round/>
              <a:headEnd/>
              <a:tailEnd/>
            </a:ln>
          </p:spPr>
          <p:txBody>
            <a:bodyPr wrap="none" anchor="ctr">
              <a:prstTxWarp prst="textNoShape">
                <a:avLst/>
              </a:prstTxWarp>
            </a:bodyPr>
            <a:lstStyle/>
            <a:p>
              <a:pPr algn="ctr"/>
              <a:r>
                <a:rPr lang="en-US" sz="800" b="1">
                  <a:solidFill>
                    <a:srgbClr val="FFFF00"/>
                  </a:solidFill>
                  <a:ea typeface="Arial" charset="0"/>
                  <a:cs typeface="Arial" charset="0"/>
                  <a:sym typeface="Symbol" charset="2"/>
                </a:rPr>
                <a:t>JM</a:t>
              </a:r>
            </a:p>
          </p:txBody>
        </p:sp>
        <p:sp>
          <p:nvSpPr>
            <p:cNvPr id="164659" name="AutoShape 227"/>
            <p:cNvSpPr>
              <a:spLocks noChangeArrowheads="1"/>
            </p:cNvSpPr>
            <p:nvPr/>
          </p:nvSpPr>
          <p:spPr bwMode="auto">
            <a:xfrm rot="-5772228">
              <a:off x="3311" y="2623"/>
              <a:ext cx="164" cy="587"/>
            </a:xfrm>
            <a:prstGeom prst="can">
              <a:avLst>
                <a:gd name="adj" fmla="val 21724"/>
              </a:avLst>
            </a:prstGeom>
            <a:gradFill rotWithShape="1">
              <a:gsLst>
                <a:gs pos="0">
                  <a:srgbClr val="766544"/>
                </a:gs>
                <a:gs pos="50000">
                  <a:srgbClr val="FFDB93"/>
                </a:gs>
                <a:gs pos="100000">
                  <a:srgbClr val="766544"/>
                </a:gs>
              </a:gsLst>
              <a:lin ang="0" scaled="1"/>
            </a:gradFill>
            <a:ln w="3175">
              <a:solidFill>
                <a:srgbClr val="D66B00"/>
              </a:solidFill>
              <a:round/>
              <a:headEnd/>
              <a:tailEnd/>
            </a:ln>
          </p:spPr>
          <p:txBody>
            <a:bodyPr wrap="none" anchor="ctr">
              <a:prstTxWarp prst="textNoShape">
                <a:avLst/>
              </a:prstTxWarp>
            </a:bodyPr>
            <a:lstStyle/>
            <a:p>
              <a:pPr algn="ctr"/>
              <a:endParaRPr lang="en-US" sz="1200" b="1">
                <a:solidFill>
                  <a:srgbClr val="D66B00"/>
                </a:solidFill>
                <a:ea typeface="Arial" charset="0"/>
                <a:cs typeface="Arial" charset="0"/>
              </a:endParaRPr>
            </a:p>
            <a:p>
              <a:pPr algn="ctr"/>
              <a:endParaRPr lang="en-US" sz="1200" b="1">
                <a:solidFill>
                  <a:srgbClr val="D66B00"/>
                </a:solidFill>
                <a:ea typeface="Arial" charset="0"/>
                <a:cs typeface="Arial" charset="0"/>
              </a:endParaRPr>
            </a:p>
          </p:txBody>
        </p:sp>
        <p:sp>
          <p:nvSpPr>
            <p:cNvPr id="164660" name="Text Box 228"/>
            <p:cNvSpPr txBox="1">
              <a:spLocks noChangeArrowheads="1"/>
            </p:cNvSpPr>
            <p:nvPr/>
          </p:nvSpPr>
          <p:spPr bwMode="auto">
            <a:xfrm rot="-360000">
              <a:off x="3088" y="2824"/>
              <a:ext cx="622" cy="173"/>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1200" b="1">
                  <a:solidFill>
                    <a:srgbClr val="7E3F00"/>
                  </a:solidFill>
                  <a:ea typeface="Arial" charset="0"/>
                  <a:cs typeface="Arial" charset="0"/>
                </a:rPr>
                <a:t>C-terminus</a:t>
              </a:r>
            </a:p>
          </p:txBody>
        </p:sp>
      </p:grpSp>
      <p:sp>
        <p:nvSpPr>
          <p:cNvPr id="163849" name="AutoShape 230"/>
          <p:cNvSpPr>
            <a:spLocks/>
          </p:cNvSpPr>
          <p:nvPr/>
        </p:nvSpPr>
        <p:spPr bwMode="auto">
          <a:xfrm rot="5400000">
            <a:off x="4789487" y="3224213"/>
            <a:ext cx="188913" cy="3944938"/>
          </a:xfrm>
          <a:prstGeom prst="rightBracket">
            <a:avLst>
              <a:gd name="adj" fmla="val 174019"/>
            </a:avLst>
          </a:prstGeom>
          <a:noFill/>
          <a:ln w="19050">
            <a:solidFill>
              <a:srgbClr val="009900"/>
            </a:solidFill>
            <a:round/>
            <a:headEnd/>
            <a:tailEnd/>
          </a:ln>
        </p:spPr>
        <p:txBody>
          <a:bodyPr wrap="none" anchor="ctr">
            <a:prstTxWarp prst="textNoShape">
              <a:avLst/>
            </a:prstTxWarp>
          </a:bodyPr>
          <a:lstStyle/>
          <a:p>
            <a:endParaRPr lang="en-US"/>
          </a:p>
        </p:txBody>
      </p:sp>
      <p:sp>
        <p:nvSpPr>
          <p:cNvPr id="163850" name="AutoShape 232"/>
          <p:cNvSpPr>
            <a:spLocks noChangeArrowheads="1"/>
          </p:cNvSpPr>
          <p:nvPr/>
        </p:nvSpPr>
        <p:spPr bwMode="auto">
          <a:xfrm>
            <a:off x="4818063" y="5451475"/>
            <a:ext cx="369887" cy="712788"/>
          </a:xfrm>
          <a:prstGeom prst="downArrow">
            <a:avLst>
              <a:gd name="adj1" fmla="val 50000"/>
              <a:gd name="adj2" fmla="val 48176"/>
            </a:avLst>
          </a:prstGeom>
          <a:solidFill>
            <a:srgbClr val="FF0000"/>
          </a:solidFill>
          <a:ln w="19050">
            <a:solidFill>
              <a:srgbClr val="006600"/>
            </a:solidFill>
            <a:miter lim="800000"/>
            <a:headEnd/>
            <a:tailEnd/>
          </a:ln>
        </p:spPr>
        <p:txBody>
          <a:bodyPr wrap="none" anchor="ctr">
            <a:prstTxWarp prst="textNoShape">
              <a:avLst/>
            </a:prstTxWarp>
          </a:bodyPr>
          <a:lstStyle/>
          <a:p>
            <a:endParaRPr lang="en-US"/>
          </a:p>
        </p:txBody>
      </p:sp>
      <p:grpSp>
        <p:nvGrpSpPr>
          <p:cNvPr id="6" name="Group 236"/>
          <p:cNvGrpSpPr>
            <a:grpSpLocks/>
          </p:cNvGrpSpPr>
          <p:nvPr/>
        </p:nvGrpSpPr>
        <p:grpSpPr bwMode="auto">
          <a:xfrm>
            <a:off x="4822825" y="2908300"/>
            <a:ext cx="2035175" cy="1995488"/>
            <a:chOff x="4309" y="1732"/>
            <a:chExt cx="1282" cy="1257"/>
          </a:xfrm>
        </p:grpSpPr>
        <p:sp>
          <p:nvSpPr>
            <p:cNvPr id="164643" name="Freeform 237"/>
            <p:cNvSpPr>
              <a:spLocks/>
            </p:cNvSpPr>
            <p:nvPr/>
          </p:nvSpPr>
          <p:spPr bwMode="auto">
            <a:xfrm flipH="1">
              <a:off x="4921" y="2552"/>
              <a:ext cx="124" cy="329"/>
            </a:xfrm>
            <a:custGeom>
              <a:avLst/>
              <a:gdLst>
                <a:gd name="T0" fmla="*/ 56 w 162"/>
                <a:gd name="T1" fmla="*/ 0 h 329"/>
                <a:gd name="T2" fmla="*/ 2 w 162"/>
                <a:gd name="T3" fmla="*/ 121 h 329"/>
                <a:gd name="T4" fmla="*/ 44 w 162"/>
                <a:gd name="T5" fmla="*/ 249 h 329"/>
                <a:gd name="T6" fmla="*/ 8 w 162"/>
                <a:gd name="T7" fmla="*/ 329 h 329"/>
                <a:gd name="T8" fmla="*/ 0 60000 65536"/>
                <a:gd name="T9" fmla="*/ 0 60000 65536"/>
                <a:gd name="T10" fmla="*/ 0 60000 65536"/>
                <a:gd name="T11" fmla="*/ 0 60000 65536"/>
                <a:gd name="T12" fmla="*/ 0 w 162"/>
                <a:gd name="T13" fmla="*/ 0 h 329"/>
                <a:gd name="T14" fmla="*/ 162 w 162"/>
                <a:gd name="T15" fmla="*/ 329 h 329"/>
              </a:gdLst>
              <a:ahLst/>
              <a:cxnLst>
                <a:cxn ang="T8">
                  <a:pos x="T0" y="T1"/>
                </a:cxn>
                <a:cxn ang="T9">
                  <a:pos x="T2" y="T3"/>
                </a:cxn>
                <a:cxn ang="T10">
                  <a:pos x="T4" y="T5"/>
                </a:cxn>
                <a:cxn ang="T11">
                  <a:pos x="T6" y="T7"/>
                </a:cxn>
              </a:cxnLst>
              <a:rect l="T12" t="T13" r="T14" b="T15"/>
              <a:pathLst>
                <a:path w="162" h="329">
                  <a:moveTo>
                    <a:pt x="162" y="0"/>
                  </a:moveTo>
                  <a:cubicBezTo>
                    <a:pt x="135" y="20"/>
                    <a:pt x="0" y="53"/>
                    <a:pt x="3" y="121"/>
                  </a:cubicBezTo>
                  <a:cubicBezTo>
                    <a:pt x="6" y="189"/>
                    <a:pt x="116" y="172"/>
                    <a:pt x="128" y="249"/>
                  </a:cubicBezTo>
                  <a:cubicBezTo>
                    <a:pt x="140" y="326"/>
                    <a:pt x="44" y="312"/>
                    <a:pt x="22" y="329"/>
                  </a:cubicBezTo>
                </a:path>
              </a:pathLst>
            </a:custGeom>
            <a:noFill/>
            <a:ln w="76200">
              <a:solidFill>
                <a:srgbClr val="007774"/>
              </a:solidFill>
              <a:round/>
              <a:headEnd/>
              <a:tailEnd/>
            </a:ln>
          </p:spPr>
          <p:txBody>
            <a:bodyPr wrap="none" anchor="ctr">
              <a:prstTxWarp prst="textNoShape">
                <a:avLst/>
              </a:prstTxWarp>
            </a:bodyPr>
            <a:lstStyle/>
            <a:p>
              <a:endParaRPr lang="en-US"/>
            </a:p>
          </p:txBody>
        </p:sp>
        <p:sp>
          <p:nvSpPr>
            <p:cNvPr id="164644" name="Freeform 238"/>
            <p:cNvSpPr>
              <a:spLocks/>
            </p:cNvSpPr>
            <p:nvPr/>
          </p:nvSpPr>
          <p:spPr bwMode="auto">
            <a:xfrm flipH="1">
              <a:off x="4382" y="2002"/>
              <a:ext cx="427" cy="248"/>
            </a:xfrm>
            <a:custGeom>
              <a:avLst/>
              <a:gdLst>
                <a:gd name="T0" fmla="*/ 403 w 427"/>
                <a:gd name="T1" fmla="*/ 111 h 248"/>
                <a:gd name="T2" fmla="*/ 365 w 427"/>
                <a:gd name="T3" fmla="*/ 172 h 248"/>
                <a:gd name="T4" fmla="*/ 29 w 427"/>
                <a:gd name="T5" fmla="*/ 124 h 248"/>
                <a:gd name="T6" fmla="*/ 77 w 427"/>
                <a:gd name="T7" fmla="*/ 235 h 248"/>
                <a:gd name="T8" fmla="*/ 0 60000 65536"/>
                <a:gd name="T9" fmla="*/ 0 60000 65536"/>
                <a:gd name="T10" fmla="*/ 0 60000 65536"/>
                <a:gd name="T11" fmla="*/ 0 60000 65536"/>
                <a:gd name="T12" fmla="*/ 0 w 427"/>
                <a:gd name="T13" fmla="*/ 0 h 248"/>
                <a:gd name="T14" fmla="*/ 427 w 427"/>
                <a:gd name="T15" fmla="*/ 248 h 248"/>
              </a:gdLst>
              <a:ahLst/>
              <a:cxnLst>
                <a:cxn ang="T8">
                  <a:pos x="T0" y="T1"/>
                </a:cxn>
                <a:cxn ang="T9">
                  <a:pos x="T2" y="T3"/>
                </a:cxn>
                <a:cxn ang="T10">
                  <a:pos x="T4" y="T5"/>
                </a:cxn>
                <a:cxn ang="T11">
                  <a:pos x="T6" y="T7"/>
                </a:cxn>
              </a:cxnLst>
              <a:rect l="T12" t="T13" r="T14" b="T15"/>
              <a:pathLst>
                <a:path w="427" h="248">
                  <a:moveTo>
                    <a:pt x="403" y="111"/>
                  </a:moveTo>
                  <a:cubicBezTo>
                    <a:pt x="397" y="121"/>
                    <a:pt x="427" y="170"/>
                    <a:pt x="365" y="172"/>
                  </a:cubicBezTo>
                  <a:cubicBezTo>
                    <a:pt x="303" y="174"/>
                    <a:pt x="58" y="0"/>
                    <a:pt x="29" y="124"/>
                  </a:cubicBezTo>
                  <a:cubicBezTo>
                    <a:pt x="0" y="248"/>
                    <a:pt x="67" y="212"/>
                    <a:pt x="77" y="235"/>
                  </a:cubicBezTo>
                </a:path>
              </a:pathLst>
            </a:custGeom>
            <a:noFill/>
            <a:ln w="76200">
              <a:solidFill>
                <a:srgbClr val="007774"/>
              </a:solidFill>
              <a:round/>
              <a:headEnd/>
              <a:tailEnd/>
            </a:ln>
          </p:spPr>
          <p:txBody>
            <a:bodyPr rot="10800000" vert="eaVert" wrap="none" anchor="ctr">
              <a:prstTxWarp prst="textNoShape">
                <a:avLst/>
              </a:prstTxWarp>
            </a:bodyPr>
            <a:lstStyle/>
            <a:p>
              <a:endParaRPr lang="en-US"/>
            </a:p>
          </p:txBody>
        </p:sp>
        <p:sp>
          <p:nvSpPr>
            <p:cNvPr id="164645" name="Freeform 239"/>
            <p:cNvSpPr>
              <a:spLocks/>
            </p:cNvSpPr>
            <p:nvPr/>
          </p:nvSpPr>
          <p:spPr bwMode="auto">
            <a:xfrm flipH="1">
              <a:off x="4481" y="2372"/>
              <a:ext cx="96" cy="185"/>
            </a:xfrm>
            <a:custGeom>
              <a:avLst/>
              <a:gdLst>
                <a:gd name="T0" fmla="*/ 34 w 96"/>
                <a:gd name="T1" fmla="*/ 0 h 185"/>
                <a:gd name="T2" fmla="*/ 93 w 96"/>
                <a:gd name="T3" fmla="*/ 82 h 185"/>
                <a:gd name="T4" fmla="*/ 38 w 96"/>
                <a:gd name="T5" fmla="*/ 169 h 185"/>
                <a:gd name="T6" fmla="*/ 0 w 96"/>
                <a:gd name="T7" fmla="*/ 178 h 185"/>
                <a:gd name="T8" fmla="*/ 0 60000 65536"/>
                <a:gd name="T9" fmla="*/ 0 60000 65536"/>
                <a:gd name="T10" fmla="*/ 0 60000 65536"/>
                <a:gd name="T11" fmla="*/ 0 60000 65536"/>
                <a:gd name="T12" fmla="*/ 0 w 96"/>
                <a:gd name="T13" fmla="*/ 0 h 185"/>
                <a:gd name="T14" fmla="*/ 96 w 96"/>
                <a:gd name="T15" fmla="*/ 185 h 185"/>
              </a:gdLst>
              <a:ahLst/>
              <a:cxnLst>
                <a:cxn ang="T8">
                  <a:pos x="T0" y="T1"/>
                </a:cxn>
                <a:cxn ang="T9">
                  <a:pos x="T2" y="T3"/>
                </a:cxn>
                <a:cxn ang="T10">
                  <a:pos x="T4" y="T5"/>
                </a:cxn>
                <a:cxn ang="T11">
                  <a:pos x="T6" y="T7"/>
                </a:cxn>
              </a:cxnLst>
              <a:rect l="T12" t="T13" r="T14" b="T15"/>
              <a:pathLst>
                <a:path w="96" h="185">
                  <a:moveTo>
                    <a:pt x="34" y="0"/>
                  </a:moveTo>
                  <a:cubicBezTo>
                    <a:pt x="44" y="14"/>
                    <a:pt x="92" y="54"/>
                    <a:pt x="93" y="82"/>
                  </a:cubicBezTo>
                  <a:cubicBezTo>
                    <a:pt x="96" y="106"/>
                    <a:pt x="53" y="153"/>
                    <a:pt x="38" y="169"/>
                  </a:cubicBezTo>
                  <a:cubicBezTo>
                    <a:pt x="23" y="185"/>
                    <a:pt x="8" y="176"/>
                    <a:pt x="0" y="178"/>
                  </a:cubicBezTo>
                </a:path>
              </a:pathLst>
            </a:custGeom>
            <a:noFill/>
            <a:ln w="76200">
              <a:solidFill>
                <a:srgbClr val="007774"/>
              </a:solidFill>
              <a:round/>
              <a:headEnd/>
              <a:tailEnd/>
            </a:ln>
          </p:spPr>
          <p:txBody>
            <a:bodyPr wrap="none" anchor="ctr">
              <a:prstTxWarp prst="textNoShape">
                <a:avLst/>
              </a:prstTxWarp>
            </a:bodyPr>
            <a:lstStyle/>
            <a:p>
              <a:endParaRPr lang="en-US"/>
            </a:p>
          </p:txBody>
        </p:sp>
        <p:sp>
          <p:nvSpPr>
            <p:cNvPr id="164646" name="Oval 240"/>
            <p:cNvSpPr>
              <a:spLocks noChangeAspect="1" noChangeArrowheads="1"/>
            </p:cNvSpPr>
            <p:nvPr/>
          </p:nvSpPr>
          <p:spPr bwMode="auto">
            <a:xfrm rot="-1920323">
              <a:off x="4487" y="2191"/>
              <a:ext cx="311" cy="220"/>
            </a:xfrm>
            <a:prstGeom prst="ellipse">
              <a:avLst/>
            </a:prstGeom>
            <a:gradFill rotWithShape="1">
              <a:gsLst>
                <a:gs pos="0">
                  <a:srgbClr val="5E7676"/>
                </a:gs>
                <a:gs pos="50000">
                  <a:srgbClr val="CCFFFF"/>
                </a:gs>
                <a:gs pos="100000">
                  <a:srgbClr val="5E7676"/>
                </a:gs>
              </a:gsLst>
              <a:lin ang="5400000" scaled="1"/>
            </a:gradFill>
            <a:ln w="3175">
              <a:solidFill>
                <a:srgbClr val="007774"/>
              </a:solidFill>
              <a:round/>
              <a:headEnd/>
              <a:tailEnd/>
            </a:ln>
          </p:spPr>
          <p:txBody>
            <a:bodyPr wrap="none" anchor="ctr">
              <a:prstTxWarp prst="textNoShape">
                <a:avLst/>
              </a:prstTxWarp>
            </a:bodyPr>
            <a:lstStyle/>
            <a:p>
              <a:pPr algn="ctr"/>
              <a:r>
                <a:rPr lang="en-US" sz="1000" b="1">
                  <a:solidFill>
                    <a:srgbClr val="990000"/>
                  </a:solidFill>
                  <a:ea typeface="Arial" charset="0"/>
                  <a:cs typeface="Arial" charset="0"/>
                </a:rPr>
                <a:t>N-Lobe</a:t>
              </a:r>
            </a:p>
          </p:txBody>
        </p:sp>
        <p:sp>
          <p:nvSpPr>
            <p:cNvPr id="164647" name="AutoShape 241"/>
            <p:cNvSpPr>
              <a:spLocks noChangeArrowheads="1"/>
            </p:cNvSpPr>
            <p:nvPr/>
          </p:nvSpPr>
          <p:spPr bwMode="auto">
            <a:xfrm>
              <a:off x="4545" y="2429"/>
              <a:ext cx="403" cy="246"/>
            </a:xfrm>
            <a:prstGeom prst="roundRect">
              <a:avLst>
                <a:gd name="adj" fmla="val 16667"/>
              </a:avLst>
            </a:prstGeom>
            <a:gradFill rotWithShape="1">
              <a:gsLst>
                <a:gs pos="0">
                  <a:srgbClr val="5E7676"/>
                </a:gs>
                <a:gs pos="50000">
                  <a:srgbClr val="CCFFFF"/>
                </a:gs>
                <a:gs pos="100000">
                  <a:srgbClr val="5E7676"/>
                </a:gs>
              </a:gsLst>
              <a:lin ang="5400000" scaled="1"/>
            </a:gradFill>
            <a:ln w="3175">
              <a:solidFill>
                <a:srgbClr val="007774"/>
              </a:solidFill>
              <a:round/>
              <a:headEnd/>
              <a:tailEnd/>
            </a:ln>
          </p:spPr>
          <p:txBody>
            <a:bodyPr wrap="none" anchor="ctr">
              <a:prstTxWarp prst="textNoShape">
                <a:avLst/>
              </a:prstTxWarp>
            </a:bodyPr>
            <a:lstStyle/>
            <a:p>
              <a:pPr algn="ctr"/>
              <a:r>
                <a:rPr lang="en-US" sz="1200" b="1">
                  <a:solidFill>
                    <a:srgbClr val="990000"/>
                  </a:solidFill>
                  <a:ea typeface="Arial" charset="0"/>
                  <a:cs typeface="Arial" charset="0"/>
                </a:rPr>
                <a:t>C-Lobe</a:t>
              </a:r>
            </a:p>
          </p:txBody>
        </p:sp>
        <p:sp>
          <p:nvSpPr>
            <p:cNvPr id="164648" name="AutoShape 242"/>
            <p:cNvSpPr>
              <a:spLocks noChangeArrowheads="1"/>
            </p:cNvSpPr>
            <p:nvPr/>
          </p:nvSpPr>
          <p:spPr bwMode="auto">
            <a:xfrm flipH="1">
              <a:off x="4314" y="1732"/>
              <a:ext cx="146" cy="413"/>
            </a:xfrm>
            <a:prstGeom prst="can">
              <a:avLst>
                <a:gd name="adj" fmla="val 13777"/>
              </a:avLst>
            </a:prstGeom>
            <a:gradFill rotWithShape="1">
              <a:gsLst>
                <a:gs pos="0">
                  <a:srgbClr val="767663"/>
                </a:gs>
                <a:gs pos="50000">
                  <a:srgbClr val="FFFFD6"/>
                </a:gs>
                <a:gs pos="100000">
                  <a:srgbClr val="767663"/>
                </a:gs>
              </a:gsLst>
              <a:lin ang="0" scaled="1"/>
            </a:gradFill>
            <a:ln w="3175">
              <a:solidFill>
                <a:srgbClr val="333300"/>
              </a:solidFill>
              <a:round/>
              <a:headEnd/>
              <a:tailEnd/>
            </a:ln>
          </p:spPr>
          <p:txBody>
            <a:bodyPr wrap="none" anchor="ctr">
              <a:prstTxWarp prst="textNoShape">
                <a:avLst/>
              </a:prstTxWarp>
            </a:bodyPr>
            <a:lstStyle/>
            <a:p>
              <a:pPr algn="ctr"/>
              <a:endParaRPr lang="en-US" sz="1000" b="1">
                <a:solidFill>
                  <a:srgbClr val="990000"/>
                </a:solidFill>
                <a:ea typeface="Arial" charset="0"/>
                <a:cs typeface="Arial" charset="0"/>
              </a:endParaRPr>
            </a:p>
          </p:txBody>
        </p:sp>
        <p:sp>
          <p:nvSpPr>
            <p:cNvPr id="164649" name="AutoShape 243"/>
            <p:cNvSpPr>
              <a:spLocks noChangeAspect="1" noChangeArrowheads="1"/>
            </p:cNvSpPr>
            <p:nvPr/>
          </p:nvSpPr>
          <p:spPr bwMode="auto">
            <a:xfrm flipH="1">
              <a:off x="4309" y="1984"/>
              <a:ext cx="157" cy="102"/>
            </a:xfrm>
            <a:prstGeom prst="roundRect">
              <a:avLst>
                <a:gd name="adj" fmla="val 16667"/>
              </a:avLst>
            </a:prstGeom>
            <a:gradFill rotWithShape="1">
              <a:gsLst>
                <a:gs pos="0">
                  <a:srgbClr val="000082"/>
                </a:gs>
                <a:gs pos="14999">
                  <a:srgbClr val="66008F"/>
                </a:gs>
                <a:gs pos="32500">
                  <a:srgbClr val="BA0066"/>
                </a:gs>
                <a:gs pos="45000">
                  <a:srgbClr val="FF0000"/>
                </a:gs>
                <a:gs pos="50000">
                  <a:srgbClr val="FF8200"/>
                </a:gs>
                <a:gs pos="55000">
                  <a:srgbClr val="FF0000"/>
                </a:gs>
                <a:gs pos="67500">
                  <a:srgbClr val="BA0066"/>
                </a:gs>
                <a:gs pos="85001">
                  <a:srgbClr val="66008F"/>
                </a:gs>
                <a:gs pos="100000">
                  <a:srgbClr val="000082"/>
                </a:gs>
              </a:gsLst>
              <a:lin ang="0" scaled="1"/>
            </a:gradFill>
            <a:ln w="9525">
              <a:solidFill>
                <a:schemeClr val="tx1"/>
              </a:solidFill>
              <a:round/>
              <a:headEnd/>
              <a:tailEnd/>
            </a:ln>
          </p:spPr>
          <p:txBody>
            <a:bodyPr wrap="none" anchor="ctr">
              <a:prstTxWarp prst="textNoShape">
                <a:avLst/>
              </a:prstTxWarp>
            </a:bodyPr>
            <a:lstStyle/>
            <a:p>
              <a:pPr algn="ctr"/>
              <a:r>
                <a:rPr lang="en-US" sz="800" b="1">
                  <a:solidFill>
                    <a:srgbClr val="FFFF00"/>
                  </a:solidFill>
                  <a:ea typeface="Arial" charset="0"/>
                  <a:cs typeface="Arial" charset="0"/>
                  <a:sym typeface="Symbol" charset="2"/>
                </a:rPr>
                <a:t>JM</a:t>
              </a:r>
            </a:p>
          </p:txBody>
        </p:sp>
        <p:sp>
          <p:nvSpPr>
            <p:cNvPr id="164650" name="AutoShape 244"/>
            <p:cNvSpPr>
              <a:spLocks noChangeArrowheads="1"/>
            </p:cNvSpPr>
            <p:nvPr/>
          </p:nvSpPr>
          <p:spPr bwMode="auto">
            <a:xfrm rot="5772228" flipH="1">
              <a:off x="5216" y="2613"/>
              <a:ext cx="164" cy="587"/>
            </a:xfrm>
            <a:prstGeom prst="can">
              <a:avLst>
                <a:gd name="adj" fmla="val 21724"/>
              </a:avLst>
            </a:prstGeom>
            <a:gradFill rotWithShape="1">
              <a:gsLst>
                <a:gs pos="0">
                  <a:srgbClr val="5E7676"/>
                </a:gs>
                <a:gs pos="50000">
                  <a:srgbClr val="CCFFFF"/>
                </a:gs>
                <a:gs pos="100000">
                  <a:srgbClr val="5E7676"/>
                </a:gs>
              </a:gsLst>
              <a:lin ang="0" scaled="1"/>
            </a:gradFill>
            <a:ln w="3175">
              <a:solidFill>
                <a:schemeClr val="accent2"/>
              </a:solidFill>
              <a:round/>
              <a:headEnd/>
              <a:tailEnd/>
            </a:ln>
          </p:spPr>
          <p:txBody>
            <a:bodyPr wrap="none" anchor="ctr">
              <a:prstTxWarp prst="textNoShape">
                <a:avLst/>
              </a:prstTxWarp>
            </a:bodyPr>
            <a:lstStyle/>
            <a:p>
              <a:pPr algn="ctr"/>
              <a:endParaRPr lang="en-US" sz="1000" b="1">
                <a:solidFill>
                  <a:srgbClr val="990000"/>
                </a:solidFill>
                <a:ea typeface="Arial" charset="0"/>
                <a:cs typeface="Arial" charset="0"/>
              </a:endParaRPr>
            </a:p>
            <a:p>
              <a:pPr algn="ctr"/>
              <a:endParaRPr lang="en-US" sz="1000" b="1">
                <a:solidFill>
                  <a:srgbClr val="990000"/>
                </a:solidFill>
                <a:ea typeface="Arial" charset="0"/>
                <a:cs typeface="Arial" charset="0"/>
              </a:endParaRPr>
            </a:p>
          </p:txBody>
        </p:sp>
        <p:sp>
          <p:nvSpPr>
            <p:cNvPr id="164651" name="Text Box 245"/>
            <p:cNvSpPr txBox="1">
              <a:spLocks noChangeArrowheads="1"/>
            </p:cNvSpPr>
            <p:nvPr/>
          </p:nvSpPr>
          <p:spPr bwMode="auto">
            <a:xfrm rot="360000" flipH="1">
              <a:off x="4962" y="2811"/>
              <a:ext cx="622" cy="173"/>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1200" b="1">
                  <a:solidFill>
                    <a:srgbClr val="003635"/>
                  </a:solidFill>
                  <a:ea typeface="Arial" charset="0"/>
                  <a:cs typeface="Arial" charset="0"/>
                </a:rPr>
                <a:t>C-terminus</a:t>
              </a:r>
            </a:p>
          </p:txBody>
        </p:sp>
      </p:grpSp>
      <p:grpSp>
        <p:nvGrpSpPr>
          <p:cNvPr id="7" name="Group 318"/>
          <p:cNvGrpSpPr>
            <a:grpSpLocks/>
          </p:cNvGrpSpPr>
          <p:nvPr/>
        </p:nvGrpSpPr>
        <p:grpSpPr bwMode="auto">
          <a:xfrm>
            <a:off x="488950" y="2943225"/>
            <a:ext cx="7908925" cy="109538"/>
            <a:chOff x="323" y="2030"/>
            <a:chExt cx="4982" cy="69"/>
          </a:xfrm>
        </p:grpSpPr>
        <p:sp>
          <p:nvSpPr>
            <p:cNvPr id="164573" name="Oval 319"/>
            <p:cNvSpPr>
              <a:spLocks noChangeAspect="1" noChangeArrowheads="1"/>
            </p:cNvSpPr>
            <p:nvPr/>
          </p:nvSpPr>
          <p:spPr bwMode="auto">
            <a:xfrm>
              <a:off x="1177"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74" name="Oval 320"/>
            <p:cNvSpPr>
              <a:spLocks noChangeAspect="1" noChangeArrowheads="1"/>
            </p:cNvSpPr>
            <p:nvPr/>
          </p:nvSpPr>
          <p:spPr bwMode="auto">
            <a:xfrm>
              <a:off x="1248"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75" name="Oval 321"/>
            <p:cNvSpPr>
              <a:spLocks noChangeAspect="1" noChangeArrowheads="1"/>
            </p:cNvSpPr>
            <p:nvPr/>
          </p:nvSpPr>
          <p:spPr bwMode="auto">
            <a:xfrm>
              <a:off x="1390"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76" name="Oval 322"/>
            <p:cNvSpPr>
              <a:spLocks noChangeAspect="1" noChangeArrowheads="1"/>
            </p:cNvSpPr>
            <p:nvPr/>
          </p:nvSpPr>
          <p:spPr bwMode="auto">
            <a:xfrm>
              <a:off x="1533"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77" name="Oval 323"/>
            <p:cNvSpPr>
              <a:spLocks noChangeAspect="1" noChangeArrowheads="1"/>
            </p:cNvSpPr>
            <p:nvPr/>
          </p:nvSpPr>
          <p:spPr bwMode="auto">
            <a:xfrm>
              <a:off x="1319"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78" name="Oval 324"/>
            <p:cNvSpPr>
              <a:spLocks noChangeAspect="1" noChangeArrowheads="1"/>
            </p:cNvSpPr>
            <p:nvPr/>
          </p:nvSpPr>
          <p:spPr bwMode="auto">
            <a:xfrm>
              <a:off x="1462"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79" name="Oval 325"/>
            <p:cNvSpPr>
              <a:spLocks noChangeAspect="1" noChangeArrowheads="1"/>
            </p:cNvSpPr>
            <p:nvPr/>
          </p:nvSpPr>
          <p:spPr bwMode="auto">
            <a:xfrm>
              <a:off x="1604"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80" name="Oval 326"/>
            <p:cNvSpPr>
              <a:spLocks noChangeAspect="1" noChangeArrowheads="1"/>
            </p:cNvSpPr>
            <p:nvPr/>
          </p:nvSpPr>
          <p:spPr bwMode="auto">
            <a:xfrm>
              <a:off x="1747"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81" name="Oval 327"/>
            <p:cNvSpPr>
              <a:spLocks noChangeAspect="1" noChangeArrowheads="1"/>
            </p:cNvSpPr>
            <p:nvPr/>
          </p:nvSpPr>
          <p:spPr bwMode="auto">
            <a:xfrm>
              <a:off x="1675"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82" name="Oval 328"/>
            <p:cNvSpPr>
              <a:spLocks noChangeAspect="1" noChangeArrowheads="1"/>
            </p:cNvSpPr>
            <p:nvPr/>
          </p:nvSpPr>
          <p:spPr bwMode="auto">
            <a:xfrm>
              <a:off x="1818"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83" name="Oval 329"/>
            <p:cNvSpPr>
              <a:spLocks noChangeAspect="1" noChangeArrowheads="1"/>
            </p:cNvSpPr>
            <p:nvPr/>
          </p:nvSpPr>
          <p:spPr bwMode="auto">
            <a:xfrm>
              <a:off x="1889"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84" name="Oval 330"/>
            <p:cNvSpPr>
              <a:spLocks noChangeAspect="1" noChangeArrowheads="1"/>
            </p:cNvSpPr>
            <p:nvPr/>
          </p:nvSpPr>
          <p:spPr bwMode="auto">
            <a:xfrm>
              <a:off x="1961"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85" name="Oval 331"/>
            <p:cNvSpPr>
              <a:spLocks noChangeAspect="1" noChangeArrowheads="1"/>
            </p:cNvSpPr>
            <p:nvPr/>
          </p:nvSpPr>
          <p:spPr bwMode="auto">
            <a:xfrm>
              <a:off x="2031"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86" name="Oval 332"/>
            <p:cNvSpPr>
              <a:spLocks noChangeAspect="1" noChangeArrowheads="1"/>
            </p:cNvSpPr>
            <p:nvPr/>
          </p:nvSpPr>
          <p:spPr bwMode="auto">
            <a:xfrm>
              <a:off x="2102"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87" name="Oval 333"/>
            <p:cNvSpPr>
              <a:spLocks noChangeAspect="1" noChangeArrowheads="1"/>
            </p:cNvSpPr>
            <p:nvPr/>
          </p:nvSpPr>
          <p:spPr bwMode="auto">
            <a:xfrm>
              <a:off x="2244"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88" name="Oval 334"/>
            <p:cNvSpPr>
              <a:spLocks noChangeAspect="1" noChangeArrowheads="1"/>
            </p:cNvSpPr>
            <p:nvPr/>
          </p:nvSpPr>
          <p:spPr bwMode="auto">
            <a:xfrm>
              <a:off x="2387"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89" name="Oval 335"/>
            <p:cNvSpPr>
              <a:spLocks noChangeAspect="1" noChangeArrowheads="1"/>
            </p:cNvSpPr>
            <p:nvPr/>
          </p:nvSpPr>
          <p:spPr bwMode="auto">
            <a:xfrm>
              <a:off x="2173"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90" name="Oval 336"/>
            <p:cNvSpPr>
              <a:spLocks noChangeAspect="1" noChangeArrowheads="1"/>
            </p:cNvSpPr>
            <p:nvPr/>
          </p:nvSpPr>
          <p:spPr bwMode="auto">
            <a:xfrm>
              <a:off x="2316"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91" name="Oval 337"/>
            <p:cNvSpPr>
              <a:spLocks noChangeAspect="1" noChangeArrowheads="1"/>
            </p:cNvSpPr>
            <p:nvPr/>
          </p:nvSpPr>
          <p:spPr bwMode="auto">
            <a:xfrm>
              <a:off x="2458"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92" name="Oval 338"/>
            <p:cNvSpPr>
              <a:spLocks noChangeAspect="1" noChangeArrowheads="1"/>
            </p:cNvSpPr>
            <p:nvPr/>
          </p:nvSpPr>
          <p:spPr bwMode="auto">
            <a:xfrm>
              <a:off x="2601"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93" name="Oval 339"/>
            <p:cNvSpPr>
              <a:spLocks noChangeAspect="1" noChangeArrowheads="1"/>
            </p:cNvSpPr>
            <p:nvPr/>
          </p:nvSpPr>
          <p:spPr bwMode="auto">
            <a:xfrm>
              <a:off x="2529"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94" name="Oval 340"/>
            <p:cNvSpPr>
              <a:spLocks noChangeAspect="1" noChangeArrowheads="1"/>
            </p:cNvSpPr>
            <p:nvPr/>
          </p:nvSpPr>
          <p:spPr bwMode="auto">
            <a:xfrm>
              <a:off x="2672"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95" name="Oval 341"/>
            <p:cNvSpPr>
              <a:spLocks noChangeAspect="1" noChangeArrowheads="1"/>
            </p:cNvSpPr>
            <p:nvPr/>
          </p:nvSpPr>
          <p:spPr bwMode="auto">
            <a:xfrm>
              <a:off x="2743"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96" name="Oval 342"/>
            <p:cNvSpPr>
              <a:spLocks noChangeAspect="1" noChangeArrowheads="1"/>
            </p:cNvSpPr>
            <p:nvPr/>
          </p:nvSpPr>
          <p:spPr bwMode="auto">
            <a:xfrm>
              <a:off x="2815"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97" name="Oval 343"/>
            <p:cNvSpPr>
              <a:spLocks noChangeAspect="1" noChangeArrowheads="1"/>
            </p:cNvSpPr>
            <p:nvPr/>
          </p:nvSpPr>
          <p:spPr bwMode="auto">
            <a:xfrm>
              <a:off x="2886"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98" name="Oval 344"/>
            <p:cNvSpPr>
              <a:spLocks noChangeAspect="1" noChangeArrowheads="1"/>
            </p:cNvSpPr>
            <p:nvPr/>
          </p:nvSpPr>
          <p:spPr bwMode="auto">
            <a:xfrm>
              <a:off x="2957"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99" name="Oval 345"/>
            <p:cNvSpPr>
              <a:spLocks noChangeAspect="1" noChangeArrowheads="1"/>
            </p:cNvSpPr>
            <p:nvPr/>
          </p:nvSpPr>
          <p:spPr bwMode="auto">
            <a:xfrm>
              <a:off x="3099"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00" name="Oval 346"/>
            <p:cNvSpPr>
              <a:spLocks noChangeAspect="1" noChangeArrowheads="1"/>
            </p:cNvSpPr>
            <p:nvPr/>
          </p:nvSpPr>
          <p:spPr bwMode="auto">
            <a:xfrm>
              <a:off x="3242"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01" name="Oval 347"/>
            <p:cNvSpPr>
              <a:spLocks noChangeAspect="1" noChangeArrowheads="1"/>
            </p:cNvSpPr>
            <p:nvPr/>
          </p:nvSpPr>
          <p:spPr bwMode="auto">
            <a:xfrm>
              <a:off x="3028"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02" name="Oval 348"/>
            <p:cNvSpPr>
              <a:spLocks noChangeAspect="1" noChangeArrowheads="1"/>
            </p:cNvSpPr>
            <p:nvPr/>
          </p:nvSpPr>
          <p:spPr bwMode="auto">
            <a:xfrm>
              <a:off x="3171"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03" name="Oval 349"/>
            <p:cNvSpPr>
              <a:spLocks noChangeAspect="1" noChangeArrowheads="1"/>
            </p:cNvSpPr>
            <p:nvPr/>
          </p:nvSpPr>
          <p:spPr bwMode="auto">
            <a:xfrm>
              <a:off x="3313"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04" name="Oval 350"/>
            <p:cNvSpPr>
              <a:spLocks noChangeAspect="1" noChangeArrowheads="1"/>
            </p:cNvSpPr>
            <p:nvPr/>
          </p:nvSpPr>
          <p:spPr bwMode="auto">
            <a:xfrm>
              <a:off x="3456"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05" name="Oval 351"/>
            <p:cNvSpPr>
              <a:spLocks noChangeAspect="1" noChangeArrowheads="1"/>
            </p:cNvSpPr>
            <p:nvPr/>
          </p:nvSpPr>
          <p:spPr bwMode="auto">
            <a:xfrm>
              <a:off x="3384"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06" name="Oval 352"/>
            <p:cNvSpPr>
              <a:spLocks noChangeAspect="1" noChangeArrowheads="1"/>
            </p:cNvSpPr>
            <p:nvPr/>
          </p:nvSpPr>
          <p:spPr bwMode="auto">
            <a:xfrm>
              <a:off x="3527"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07" name="Oval 353"/>
            <p:cNvSpPr>
              <a:spLocks noChangeAspect="1" noChangeArrowheads="1"/>
            </p:cNvSpPr>
            <p:nvPr/>
          </p:nvSpPr>
          <p:spPr bwMode="auto">
            <a:xfrm>
              <a:off x="3598"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08" name="Oval 354"/>
            <p:cNvSpPr>
              <a:spLocks noChangeAspect="1" noChangeArrowheads="1"/>
            </p:cNvSpPr>
            <p:nvPr/>
          </p:nvSpPr>
          <p:spPr bwMode="auto">
            <a:xfrm>
              <a:off x="3670"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09" name="Oval 355"/>
            <p:cNvSpPr>
              <a:spLocks noChangeAspect="1" noChangeArrowheads="1"/>
            </p:cNvSpPr>
            <p:nvPr/>
          </p:nvSpPr>
          <p:spPr bwMode="auto">
            <a:xfrm flipH="1">
              <a:off x="4524"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10" name="Oval 356"/>
            <p:cNvSpPr>
              <a:spLocks noChangeAspect="1" noChangeArrowheads="1"/>
            </p:cNvSpPr>
            <p:nvPr/>
          </p:nvSpPr>
          <p:spPr bwMode="auto">
            <a:xfrm flipH="1">
              <a:off x="4453"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11" name="Oval 357"/>
            <p:cNvSpPr>
              <a:spLocks noChangeAspect="1" noChangeArrowheads="1"/>
            </p:cNvSpPr>
            <p:nvPr/>
          </p:nvSpPr>
          <p:spPr bwMode="auto">
            <a:xfrm flipH="1">
              <a:off x="4311"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12" name="Oval 358"/>
            <p:cNvSpPr>
              <a:spLocks noChangeAspect="1" noChangeArrowheads="1"/>
            </p:cNvSpPr>
            <p:nvPr/>
          </p:nvSpPr>
          <p:spPr bwMode="auto">
            <a:xfrm flipH="1">
              <a:off x="4168"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13" name="Oval 359"/>
            <p:cNvSpPr>
              <a:spLocks noChangeAspect="1" noChangeArrowheads="1"/>
            </p:cNvSpPr>
            <p:nvPr/>
          </p:nvSpPr>
          <p:spPr bwMode="auto">
            <a:xfrm flipH="1">
              <a:off x="4382"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14" name="Oval 360"/>
            <p:cNvSpPr>
              <a:spLocks noChangeAspect="1" noChangeArrowheads="1"/>
            </p:cNvSpPr>
            <p:nvPr/>
          </p:nvSpPr>
          <p:spPr bwMode="auto">
            <a:xfrm flipH="1">
              <a:off x="4239"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15" name="Oval 361"/>
            <p:cNvSpPr>
              <a:spLocks noChangeAspect="1" noChangeArrowheads="1"/>
            </p:cNvSpPr>
            <p:nvPr/>
          </p:nvSpPr>
          <p:spPr bwMode="auto">
            <a:xfrm flipH="1">
              <a:off x="4097"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16" name="Oval 362"/>
            <p:cNvSpPr>
              <a:spLocks noChangeAspect="1" noChangeArrowheads="1"/>
            </p:cNvSpPr>
            <p:nvPr/>
          </p:nvSpPr>
          <p:spPr bwMode="auto">
            <a:xfrm flipH="1">
              <a:off x="3954"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17" name="Oval 363"/>
            <p:cNvSpPr>
              <a:spLocks noChangeAspect="1" noChangeArrowheads="1"/>
            </p:cNvSpPr>
            <p:nvPr/>
          </p:nvSpPr>
          <p:spPr bwMode="auto">
            <a:xfrm flipH="1">
              <a:off x="4026"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18" name="Oval 364"/>
            <p:cNvSpPr>
              <a:spLocks noChangeAspect="1" noChangeArrowheads="1"/>
            </p:cNvSpPr>
            <p:nvPr/>
          </p:nvSpPr>
          <p:spPr bwMode="auto">
            <a:xfrm flipH="1">
              <a:off x="3883"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19" name="Oval 365"/>
            <p:cNvSpPr>
              <a:spLocks noChangeAspect="1" noChangeArrowheads="1"/>
            </p:cNvSpPr>
            <p:nvPr/>
          </p:nvSpPr>
          <p:spPr bwMode="auto">
            <a:xfrm flipH="1">
              <a:off x="3812"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20" name="Oval 366"/>
            <p:cNvSpPr>
              <a:spLocks noChangeAspect="1" noChangeArrowheads="1"/>
            </p:cNvSpPr>
            <p:nvPr/>
          </p:nvSpPr>
          <p:spPr bwMode="auto">
            <a:xfrm flipH="1">
              <a:off x="3740"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21" name="Oval 367"/>
            <p:cNvSpPr>
              <a:spLocks noChangeAspect="1" noChangeArrowheads="1"/>
            </p:cNvSpPr>
            <p:nvPr/>
          </p:nvSpPr>
          <p:spPr bwMode="auto">
            <a:xfrm>
              <a:off x="323"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22" name="Oval 368"/>
            <p:cNvSpPr>
              <a:spLocks noChangeAspect="1" noChangeArrowheads="1"/>
            </p:cNvSpPr>
            <p:nvPr/>
          </p:nvSpPr>
          <p:spPr bwMode="auto">
            <a:xfrm>
              <a:off x="394"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23" name="Oval 369"/>
            <p:cNvSpPr>
              <a:spLocks noChangeAspect="1" noChangeArrowheads="1"/>
            </p:cNvSpPr>
            <p:nvPr/>
          </p:nvSpPr>
          <p:spPr bwMode="auto">
            <a:xfrm>
              <a:off x="536"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24" name="Oval 370"/>
            <p:cNvSpPr>
              <a:spLocks noChangeAspect="1" noChangeArrowheads="1"/>
            </p:cNvSpPr>
            <p:nvPr/>
          </p:nvSpPr>
          <p:spPr bwMode="auto">
            <a:xfrm>
              <a:off x="679"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25" name="Oval 371"/>
            <p:cNvSpPr>
              <a:spLocks noChangeAspect="1" noChangeArrowheads="1"/>
            </p:cNvSpPr>
            <p:nvPr/>
          </p:nvSpPr>
          <p:spPr bwMode="auto">
            <a:xfrm>
              <a:off x="465"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26" name="Oval 372"/>
            <p:cNvSpPr>
              <a:spLocks noChangeAspect="1" noChangeArrowheads="1"/>
            </p:cNvSpPr>
            <p:nvPr/>
          </p:nvSpPr>
          <p:spPr bwMode="auto">
            <a:xfrm>
              <a:off x="608"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27" name="Oval 373"/>
            <p:cNvSpPr>
              <a:spLocks noChangeAspect="1" noChangeArrowheads="1"/>
            </p:cNvSpPr>
            <p:nvPr/>
          </p:nvSpPr>
          <p:spPr bwMode="auto">
            <a:xfrm>
              <a:off x="750"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28" name="Oval 374"/>
            <p:cNvSpPr>
              <a:spLocks noChangeAspect="1" noChangeArrowheads="1"/>
            </p:cNvSpPr>
            <p:nvPr/>
          </p:nvSpPr>
          <p:spPr bwMode="auto">
            <a:xfrm>
              <a:off x="893"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29" name="Oval 375"/>
            <p:cNvSpPr>
              <a:spLocks noChangeAspect="1" noChangeArrowheads="1"/>
            </p:cNvSpPr>
            <p:nvPr/>
          </p:nvSpPr>
          <p:spPr bwMode="auto">
            <a:xfrm>
              <a:off x="821"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30" name="Oval 376"/>
            <p:cNvSpPr>
              <a:spLocks noChangeAspect="1" noChangeArrowheads="1"/>
            </p:cNvSpPr>
            <p:nvPr/>
          </p:nvSpPr>
          <p:spPr bwMode="auto">
            <a:xfrm>
              <a:off x="964"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31" name="Oval 377"/>
            <p:cNvSpPr>
              <a:spLocks noChangeAspect="1" noChangeArrowheads="1"/>
            </p:cNvSpPr>
            <p:nvPr/>
          </p:nvSpPr>
          <p:spPr bwMode="auto">
            <a:xfrm>
              <a:off x="1035"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32" name="Oval 378"/>
            <p:cNvSpPr>
              <a:spLocks noChangeAspect="1" noChangeArrowheads="1"/>
            </p:cNvSpPr>
            <p:nvPr/>
          </p:nvSpPr>
          <p:spPr bwMode="auto">
            <a:xfrm>
              <a:off x="1107"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33" name="Oval 379"/>
            <p:cNvSpPr>
              <a:spLocks noChangeAspect="1" noChangeArrowheads="1"/>
            </p:cNvSpPr>
            <p:nvPr/>
          </p:nvSpPr>
          <p:spPr bwMode="auto">
            <a:xfrm>
              <a:off x="4595"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34" name="Oval 380"/>
            <p:cNvSpPr>
              <a:spLocks noChangeAspect="1" noChangeArrowheads="1"/>
            </p:cNvSpPr>
            <p:nvPr/>
          </p:nvSpPr>
          <p:spPr bwMode="auto">
            <a:xfrm>
              <a:off x="4666"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35" name="Oval 381"/>
            <p:cNvSpPr>
              <a:spLocks noChangeAspect="1" noChangeArrowheads="1"/>
            </p:cNvSpPr>
            <p:nvPr/>
          </p:nvSpPr>
          <p:spPr bwMode="auto">
            <a:xfrm>
              <a:off x="4808"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36" name="Oval 382"/>
            <p:cNvSpPr>
              <a:spLocks noChangeAspect="1" noChangeArrowheads="1"/>
            </p:cNvSpPr>
            <p:nvPr/>
          </p:nvSpPr>
          <p:spPr bwMode="auto">
            <a:xfrm>
              <a:off x="4951"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37" name="Oval 383"/>
            <p:cNvSpPr>
              <a:spLocks noChangeAspect="1" noChangeArrowheads="1"/>
            </p:cNvSpPr>
            <p:nvPr/>
          </p:nvSpPr>
          <p:spPr bwMode="auto">
            <a:xfrm>
              <a:off x="4737"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38" name="Oval 384"/>
            <p:cNvSpPr>
              <a:spLocks noChangeAspect="1" noChangeArrowheads="1"/>
            </p:cNvSpPr>
            <p:nvPr/>
          </p:nvSpPr>
          <p:spPr bwMode="auto">
            <a:xfrm>
              <a:off x="4880"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39" name="Oval 385"/>
            <p:cNvSpPr>
              <a:spLocks noChangeAspect="1" noChangeArrowheads="1"/>
            </p:cNvSpPr>
            <p:nvPr/>
          </p:nvSpPr>
          <p:spPr bwMode="auto">
            <a:xfrm>
              <a:off x="5022"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40" name="Oval 386"/>
            <p:cNvSpPr>
              <a:spLocks noChangeAspect="1" noChangeArrowheads="1"/>
            </p:cNvSpPr>
            <p:nvPr/>
          </p:nvSpPr>
          <p:spPr bwMode="auto">
            <a:xfrm>
              <a:off x="5165"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41" name="Oval 387"/>
            <p:cNvSpPr>
              <a:spLocks noChangeAspect="1" noChangeArrowheads="1"/>
            </p:cNvSpPr>
            <p:nvPr/>
          </p:nvSpPr>
          <p:spPr bwMode="auto">
            <a:xfrm>
              <a:off x="5093"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642" name="Oval 388"/>
            <p:cNvSpPr>
              <a:spLocks noChangeAspect="1" noChangeArrowheads="1"/>
            </p:cNvSpPr>
            <p:nvPr/>
          </p:nvSpPr>
          <p:spPr bwMode="auto">
            <a:xfrm>
              <a:off x="5236" y="203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grpSp>
      <p:grpSp>
        <p:nvGrpSpPr>
          <p:cNvPr id="8" name="Group 389"/>
          <p:cNvGrpSpPr>
            <a:grpSpLocks/>
          </p:cNvGrpSpPr>
          <p:nvPr/>
        </p:nvGrpSpPr>
        <p:grpSpPr bwMode="auto">
          <a:xfrm>
            <a:off x="431800" y="2981325"/>
            <a:ext cx="8021638" cy="109538"/>
            <a:chOff x="293" y="2060"/>
            <a:chExt cx="5053" cy="69"/>
          </a:xfrm>
        </p:grpSpPr>
        <p:sp>
          <p:nvSpPr>
            <p:cNvPr id="164502" name="Oval 390"/>
            <p:cNvSpPr>
              <a:spLocks noChangeAspect="1" noChangeArrowheads="1"/>
            </p:cNvSpPr>
            <p:nvPr/>
          </p:nvSpPr>
          <p:spPr bwMode="auto">
            <a:xfrm>
              <a:off x="1147"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03" name="Oval 391"/>
            <p:cNvSpPr>
              <a:spLocks noChangeAspect="1" noChangeArrowheads="1"/>
            </p:cNvSpPr>
            <p:nvPr/>
          </p:nvSpPr>
          <p:spPr bwMode="auto">
            <a:xfrm>
              <a:off x="1218"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04" name="Oval 392"/>
            <p:cNvSpPr>
              <a:spLocks noChangeAspect="1" noChangeArrowheads="1"/>
            </p:cNvSpPr>
            <p:nvPr/>
          </p:nvSpPr>
          <p:spPr bwMode="auto">
            <a:xfrm>
              <a:off x="1360"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05" name="Oval 393"/>
            <p:cNvSpPr>
              <a:spLocks noChangeAspect="1" noChangeArrowheads="1"/>
            </p:cNvSpPr>
            <p:nvPr/>
          </p:nvSpPr>
          <p:spPr bwMode="auto">
            <a:xfrm>
              <a:off x="1503"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06" name="Oval 394"/>
            <p:cNvSpPr>
              <a:spLocks noChangeAspect="1" noChangeArrowheads="1"/>
            </p:cNvSpPr>
            <p:nvPr/>
          </p:nvSpPr>
          <p:spPr bwMode="auto">
            <a:xfrm>
              <a:off x="1289"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07" name="Oval 395"/>
            <p:cNvSpPr>
              <a:spLocks noChangeAspect="1" noChangeArrowheads="1"/>
            </p:cNvSpPr>
            <p:nvPr/>
          </p:nvSpPr>
          <p:spPr bwMode="auto">
            <a:xfrm>
              <a:off x="1432"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08" name="Oval 396"/>
            <p:cNvSpPr>
              <a:spLocks noChangeAspect="1" noChangeArrowheads="1"/>
            </p:cNvSpPr>
            <p:nvPr/>
          </p:nvSpPr>
          <p:spPr bwMode="auto">
            <a:xfrm>
              <a:off x="1574"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09" name="Oval 397"/>
            <p:cNvSpPr>
              <a:spLocks noChangeAspect="1" noChangeArrowheads="1"/>
            </p:cNvSpPr>
            <p:nvPr/>
          </p:nvSpPr>
          <p:spPr bwMode="auto">
            <a:xfrm>
              <a:off x="1717"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10" name="Oval 398"/>
            <p:cNvSpPr>
              <a:spLocks noChangeAspect="1" noChangeArrowheads="1"/>
            </p:cNvSpPr>
            <p:nvPr/>
          </p:nvSpPr>
          <p:spPr bwMode="auto">
            <a:xfrm>
              <a:off x="1645"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11" name="Oval 399"/>
            <p:cNvSpPr>
              <a:spLocks noChangeAspect="1" noChangeArrowheads="1"/>
            </p:cNvSpPr>
            <p:nvPr/>
          </p:nvSpPr>
          <p:spPr bwMode="auto">
            <a:xfrm>
              <a:off x="1788"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12" name="Oval 400"/>
            <p:cNvSpPr>
              <a:spLocks noChangeAspect="1" noChangeArrowheads="1"/>
            </p:cNvSpPr>
            <p:nvPr/>
          </p:nvSpPr>
          <p:spPr bwMode="auto">
            <a:xfrm>
              <a:off x="1859"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13" name="Oval 401"/>
            <p:cNvSpPr>
              <a:spLocks noChangeAspect="1" noChangeArrowheads="1"/>
            </p:cNvSpPr>
            <p:nvPr/>
          </p:nvSpPr>
          <p:spPr bwMode="auto">
            <a:xfrm>
              <a:off x="1931"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14" name="Oval 402"/>
            <p:cNvSpPr>
              <a:spLocks noChangeAspect="1" noChangeArrowheads="1"/>
            </p:cNvSpPr>
            <p:nvPr/>
          </p:nvSpPr>
          <p:spPr bwMode="auto">
            <a:xfrm>
              <a:off x="2001"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15" name="Oval 403"/>
            <p:cNvSpPr>
              <a:spLocks noChangeAspect="1" noChangeArrowheads="1"/>
            </p:cNvSpPr>
            <p:nvPr/>
          </p:nvSpPr>
          <p:spPr bwMode="auto">
            <a:xfrm>
              <a:off x="2072"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16" name="Oval 404"/>
            <p:cNvSpPr>
              <a:spLocks noChangeAspect="1" noChangeArrowheads="1"/>
            </p:cNvSpPr>
            <p:nvPr/>
          </p:nvSpPr>
          <p:spPr bwMode="auto">
            <a:xfrm>
              <a:off x="2214"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17" name="Oval 405"/>
            <p:cNvSpPr>
              <a:spLocks noChangeAspect="1" noChangeArrowheads="1"/>
            </p:cNvSpPr>
            <p:nvPr/>
          </p:nvSpPr>
          <p:spPr bwMode="auto">
            <a:xfrm>
              <a:off x="2357"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18" name="Oval 406"/>
            <p:cNvSpPr>
              <a:spLocks noChangeAspect="1" noChangeArrowheads="1"/>
            </p:cNvSpPr>
            <p:nvPr/>
          </p:nvSpPr>
          <p:spPr bwMode="auto">
            <a:xfrm>
              <a:off x="2143"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19" name="Oval 407"/>
            <p:cNvSpPr>
              <a:spLocks noChangeAspect="1" noChangeArrowheads="1"/>
            </p:cNvSpPr>
            <p:nvPr/>
          </p:nvSpPr>
          <p:spPr bwMode="auto">
            <a:xfrm>
              <a:off x="2286"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20" name="Oval 408"/>
            <p:cNvSpPr>
              <a:spLocks noChangeAspect="1" noChangeArrowheads="1"/>
            </p:cNvSpPr>
            <p:nvPr/>
          </p:nvSpPr>
          <p:spPr bwMode="auto">
            <a:xfrm>
              <a:off x="2428"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21" name="Oval 409"/>
            <p:cNvSpPr>
              <a:spLocks noChangeAspect="1" noChangeArrowheads="1"/>
            </p:cNvSpPr>
            <p:nvPr/>
          </p:nvSpPr>
          <p:spPr bwMode="auto">
            <a:xfrm>
              <a:off x="2571"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22" name="Oval 410"/>
            <p:cNvSpPr>
              <a:spLocks noChangeAspect="1" noChangeArrowheads="1"/>
            </p:cNvSpPr>
            <p:nvPr/>
          </p:nvSpPr>
          <p:spPr bwMode="auto">
            <a:xfrm>
              <a:off x="2499"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23" name="Oval 411"/>
            <p:cNvSpPr>
              <a:spLocks noChangeAspect="1" noChangeArrowheads="1"/>
            </p:cNvSpPr>
            <p:nvPr/>
          </p:nvSpPr>
          <p:spPr bwMode="auto">
            <a:xfrm>
              <a:off x="2642"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24" name="Oval 412"/>
            <p:cNvSpPr>
              <a:spLocks noChangeAspect="1" noChangeArrowheads="1"/>
            </p:cNvSpPr>
            <p:nvPr/>
          </p:nvSpPr>
          <p:spPr bwMode="auto">
            <a:xfrm>
              <a:off x="2713"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25" name="Oval 413"/>
            <p:cNvSpPr>
              <a:spLocks noChangeAspect="1" noChangeArrowheads="1"/>
            </p:cNvSpPr>
            <p:nvPr/>
          </p:nvSpPr>
          <p:spPr bwMode="auto">
            <a:xfrm>
              <a:off x="2785"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26" name="Oval 414"/>
            <p:cNvSpPr>
              <a:spLocks noChangeAspect="1" noChangeArrowheads="1"/>
            </p:cNvSpPr>
            <p:nvPr/>
          </p:nvSpPr>
          <p:spPr bwMode="auto">
            <a:xfrm>
              <a:off x="2856"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27" name="Oval 415"/>
            <p:cNvSpPr>
              <a:spLocks noChangeAspect="1" noChangeArrowheads="1"/>
            </p:cNvSpPr>
            <p:nvPr/>
          </p:nvSpPr>
          <p:spPr bwMode="auto">
            <a:xfrm>
              <a:off x="2927"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28" name="Oval 416"/>
            <p:cNvSpPr>
              <a:spLocks noChangeAspect="1" noChangeArrowheads="1"/>
            </p:cNvSpPr>
            <p:nvPr/>
          </p:nvSpPr>
          <p:spPr bwMode="auto">
            <a:xfrm>
              <a:off x="3069"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29" name="Oval 417"/>
            <p:cNvSpPr>
              <a:spLocks noChangeAspect="1" noChangeArrowheads="1"/>
            </p:cNvSpPr>
            <p:nvPr/>
          </p:nvSpPr>
          <p:spPr bwMode="auto">
            <a:xfrm>
              <a:off x="3212"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30" name="Oval 418"/>
            <p:cNvSpPr>
              <a:spLocks noChangeAspect="1" noChangeArrowheads="1"/>
            </p:cNvSpPr>
            <p:nvPr/>
          </p:nvSpPr>
          <p:spPr bwMode="auto">
            <a:xfrm>
              <a:off x="2998"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31" name="Oval 419"/>
            <p:cNvSpPr>
              <a:spLocks noChangeAspect="1" noChangeArrowheads="1"/>
            </p:cNvSpPr>
            <p:nvPr/>
          </p:nvSpPr>
          <p:spPr bwMode="auto">
            <a:xfrm>
              <a:off x="3141"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32" name="Oval 420"/>
            <p:cNvSpPr>
              <a:spLocks noChangeAspect="1" noChangeArrowheads="1"/>
            </p:cNvSpPr>
            <p:nvPr/>
          </p:nvSpPr>
          <p:spPr bwMode="auto">
            <a:xfrm>
              <a:off x="3283"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33" name="Oval 421"/>
            <p:cNvSpPr>
              <a:spLocks noChangeAspect="1" noChangeArrowheads="1"/>
            </p:cNvSpPr>
            <p:nvPr/>
          </p:nvSpPr>
          <p:spPr bwMode="auto">
            <a:xfrm>
              <a:off x="3426"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34" name="Oval 422"/>
            <p:cNvSpPr>
              <a:spLocks noChangeAspect="1" noChangeArrowheads="1"/>
            </p:cNvSpPr>
            <p:nvPr/>
          </p:nvSpPr>
          <p:spPr bwMode="auto">
            <a:xfrm>
              <a:off x="3354"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35" name="Oval 423"/>
            <p:cNvSpPr>
              <a:spLocks noChangeAspect="1" noChangeArrowheads="1"/>
            </p:cNvSpPr>
            <p:nvPr/>
          </p:nvSpPr>
          <p:spPr bwMode="auto">
            <a:xfrm>
              <a:off x="3497"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36" name="Oval 424"/>
            <p:cNvSpPr>
              <a:spLocks noChangeAspect="1" noChangeArrowheads="1"/>
            </p:cNvSpPr>
            <p:nvPr/>
          </p:nvSpPr>
          <p:spPr bwMode="auto">
            <a:xfrm>
              <a:off x="3568"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37" name="Oval 425"/>
            <p:cNvSpPr>
              <a:spLocks noChangeAspect="1" noChangeArrowheads="1"/>
            </p:cNvSpPr>
            <p:nvPr/>
          </p:nvSpPr>
          <p:spPr bwMode="auto">
            <a:xfrm>
              <a:off x="3640"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38" name="Oval 426"/>
            <p:cNvSpPr>
              <a:spLocks noChangeAspect="1" noChangeArrowheads="1"/>
            </p:cNvSpPr>
            <p:nvPr/>
          </p:nvSpPr>
          <p:spPr bwMode="auto">
            <a:xfrm flipH="1">
              <a:off x="4494"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39" name="Oval 427"/>
            <p:cNvSpPr>
              <a:spLocks noChangeAspect="1" noChangeArrowheads="1"/>
            </p:cNvSpPr>
            <p:nvPr/>
          </p:nvSpPr>
          <p:spPr bwMode="auto">
            <a:xfrm flipH="1">
              <a:off x="4423"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40" name="Oval 428"/>
            <p:cNvSpPr>
              <a:spLocks noChangeAspect="1" noChangeArrowheads="1"/>
            </p:cNvSpPr>
            <p:nvPr/>
          </p:nvSpPr>
          <p:spPr bwMode="auto">
            <a:xfrm flipH="1">
              <a:off x="4281"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41" name="Oval 429"/>
            <p:cNvSpPr>
              <a:spLocks noChangeAspect="1" noChangeArrowheads="1"/>
            </p:cNvSpPr>
            <p:nvPr/>
          </p:nvSpPr>
          <p:spPr bwMode="auto">
            <a:xfrm flipH="1">
              <a:off x="4138"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42" name="Oval 430"/>
            <p:cNvSpPr>
              <a:spLocks noChangeAspect="1" noChangeArrowheads="1"/>
            </p:cNvSpPr>
            <p:nvPr/>
          </p:nvSpPr>
          <p:spPr bwMode="auto">
            <a:xfrm flipH="1">
              <a:off x="4352"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43" name="Oval 431"/>
            <p:cNvSpPr>
              <a:spLocks noChangeAspect="1" noChangeArrowheads="1"/>
            </p:cNvSpPr>
            <p:nvPr/>
          </p:nvSpPr>
          <p:spPr bwMode="auto">
            <a:xfrm flipH="1">
              <a:off x="4209"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44" name="Oval 432"/>
            <p:cNvSpPr>
              <a:spLocks noChangeAspect="1" noChangeArrowheads="1"/>
            </p:cNvSpPr>
            <p:nvPr/>
          </p:nvSpPr>
          <p:spPr bwMode="auto">
            <a:xfrm flipH="1">
              <a:off x="4067"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45" name="Oval 433"/>
            <p:cNvSpPr>
              <a:spLocks noChangeAspect="1" noChangeArrowheads="1"/>
            </p:cNvSpPr>
            <p:nvPr/>
          </p:nvSpPr>
          <p:spPr bwMode="auto">
            <a:xfrm flipH="1">
              <a:off x="3924"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46" name="Oval 434"/>
            <p:cNvSpPr>
              <a:spLocks noChangeAspect="1" noChangeArrowheads="1"/>
            </p:cNvSpPr>
            <p:nvPr/>
          </p:nvSpPr>
          <p:spPr bwMode="auto">
            <a:xfrm flipH="1">
              <a:off x="3996"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47" name="Oval 435"/>
            <p:cNvSpPr>
              <a:spLocks noChangeAspect="1" noChangeArrowheads="1"/>
            </p:cNvSpPr>
            <p:nvPr/>
          </p:nvSpPr>
          <p:spPr bwMode="auto">
            <a:xfrm flipH="1">
              <a:off x="3853"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48" name="Oval 436"/>
            <p:cNvSpPr>
              <a:spLocks noChangeAspect="1" noChangeArrowheads="1"/>
            </p:cNvSpPr>
            <p:nvPr/>
          </p:nvSpPr>
          <p:spPr bwMode="auto">
            <a:xfrm flipH="1">
              <a:off x="3782"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49" name="Oval 437"/>
            <p:cNvSpPr>
              <a:spLocks noChangeAspect="1" noChangeArrowheads="1"/>
            </p:cNvSpPr>
            <p:nvPr/>
          </p:nvSpPr>
          <p:spPr bwMode="auto">
            <a:xfrm flipH="1">
              <a:off x="3710"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50" name="Oval 438"/>
            <p:cNvSpPr>
              <a:spLocks noChangeAspect="1" noChangeArrowheads="1"/>
            </p:cNvSpPr>
            <p:nvPr/>
          </p:nvSpPr>
          <p:spPr bwMode="auto">
            <a:xfrm>
              <a:off x="293"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51" name="Oval 439"/>
            <p:cNvSpPr>
              <a:spLocks noChangeAspect="1" noChangeArrowheads="1"/>
            </p:cNvSpPr>
            <p:nvPr/>
          </p:nvSpPr>
          <p:spPr bwMode="auto">
            <a:xfrm>
              <a:off x="364"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52" name="Oval 440"/>
            <p:cNvSpPr>
              <a:spLocks noChangeAspect="1" noChangeArrowheads="1"/>
            </p:cNvSpPr>
            <p:nvPr/>
          </p:nvSpPr>
          <p:spPr bwMode="auto">
            <a:xfrm>
              <a:off x="506"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53" name="Oval 441"/>
            <p:cNvSpPr>
              <a:spLocks noChangeAspect="1" noChangeArrowheads="1"/>
            </p:cNvSpPr>
            <p:nvPr/>
          </p:nvSpPr>
          <p:spPr bwMode="auto">
            <a:xfrm>
              <a:off x="649"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54" name="Oval 442"/>
            <p:cNvSpPr>
              <a:spLocks noChangeAspect="1" noChangeArrowheads="1"/>
            </p:cNvSpPr>
            <p:nvPr/>
          </p:nvSpPr>
          <p:spPr bwMode="auto">
            <a:xfrm>
              <a:off x="435"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55" name="Oval 443"/>
            <p:cNvSpPr>
              <a:spLocks noChangeAspect="1" noChangeArrowheads="1"/>
            </p:cNvSpPr>
            <p:nvPr/>
          </p:nvSpPr>
          <p:spPr bwMode="auto">
            <a:xfrm>
              <a:off x="578"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56" name="Oval 444"/>
            <p:cNvSpPr>
              <a:spLocks noChangeAspect="1" noChangeArrowheads="1"/>
            </p:cNvSpPr>
            <p:nvPr/>
          </p:nvSpPr>
          <p:spPr bwMode="auto">
            <a:xfrm>
              <a:off x="720"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57" name="Oval 445"/>
            <p:cNvSpPr>
              <a:spLocks noChangeAspect="1" noChangeArrowheads="1"/>
            </p:cNvSpPr>
            <p:nvPr/>
          </p:nvSpPr>
          <p:spPr bwMode="auto">
            <a:xfrm>
              <a:off x="863"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58" name="Oval 446"/>
            <p:cNvSpPr>
              <a:spLocks noChangeAspect="1" noChangeArrowheads="1"/>
            </p:cNvSpPr>
            <p:nvPr/>
          </p:nvSpPr>
          <p:spPr bwMode="auto">
            <a:xfrm>
              <a:off x="791"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59" name="Oval 447"/>
            <p:cNvSpPr>
              <a:spLocks noChangeAspect="1" noChangeArrowheads="1"/>
            </p:cNvSpPr>
            <p:nvPr/>
          </p:nvSpPr>
          <p:spPr bwMode="auto">
            <a:xfrm>
              <a:off x="934"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60" name="Oval 448"/>
            <p:cNvSpPr>
              <a:spLocks noChangeAspect="1" noChangeArrowheads="1"/>
            </p:cNvSpPr>
            <p:nvPr/>
          </p:nvSpPr>
          <p:spPr bwMode="auto">
            <a:xfrm>
              <a:off x="1005"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61" name="Oval 449"/>
            <p:cNvSpPr>
              <a:spLocks noChangeAspect="1" noChangeArrowheads="1"/>
            </p:cNvSpPr>
            <p:nvPr/>
          </p:nvSpPr>
          <p:spPr bwMode="auto">
            <a:xfrm>
              <a:off x="1077"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62" name="Oval 450"/>
            <p:cNvSpPr>
              <a:spLocks noChangeAspect="1" noChangeArrowheads="1"/>
            </p:cNvSpPr>
            <p:nvPr/>
          </p:nvSpPr>
          <p:spPr bwMode="auto">
            <a:xfrm>
              <a:off x="4565"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63" name="Oval 451"/>
            <p:cNvSpPr>
              <a:spLocks noChangeAspect="1" noChangeArrowheads="1"/>
            </p:cNvSpPr>
            <p:nvPr/>
          </p:nvSpPr>
          <p:spPr bwMode="auto">
            <a:xfrm>
              <a:off x="4636"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64" name="Oval 452"/>
            <p:cNvSpPr>
              <a:spLocks noChangeAspect="1" noChangeArrowheads="1"/>
            </p:cNvSpPr>
            <p:nvPr/>
          </p:nvSpPr>
          <p:spPr bwMode="auto">
            <a:xfrm>
              <a:off x="4778"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65" name="Oval 453"/>
            <p:cNvSpPr>
              <a:spLocks noChangeAspect="1" noChangeArrowheads="1"/>
            </p:cNvSpPr>
            <p:nvPr/>
          </p:nvSpPr>
          <p:spPr bwMode="auto">
            <a:xfrm>
              <a:off x="4921"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66" name="Oval 454"/>
            <p:cNvSpPr>
              <a:spLocks noChangeAspect="1" noChangeArrowheads="1"/>
            </p:cNvSpPr>
            <p:nvPr/>
          </p:nvSpPr>
          <p:spPr bwMode="auto">
            <a:xfrm>
              <a:off x="4707"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67" name="Oval 455"/>
            <p:cNvSpPr>
              <a:spLocks noChangeAspect="1" noChangeArrowheads="1"/>
            </p:cNvSpPr>
            <p:nvPr/>
          </p:nvSpPr>
          <p:spPr bwMode="auto">
            <a:xfrm>
              <a:off x="4850"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68" name="Oval 456"/>
            <p:cNvSpPr>
              <a:spLocks noChangeAspect="1" noChangeArrowheads="1"/>
            </p:cNvSpPr>
            <p:nvPr/>
          </p:nvSpPr>
          <p:spPr bwMode="auto">
            <a:xfrm>
              <a:off x="4992"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69" name="Oval 457"/>
            <p:cNvSpPr>
              <a:spLocks noChangeAspect="1" noChangeArrowheads="1"/>
            </p:cNvSpPr>
            <p:nvPr/>
          </p:nvSpPr>
          <p:spPr bwMode="auto">
            <a:xfrm>
              <a:off x="5135"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70" name="Oval 458"/>
            <p:cNvSpPr>
              <a:spLocks noChangeAspect="1" noChangeArrowheads="1"/>
            </p:cNvSpPr>
            <p:nvPr/>
          </p:nvSpPr>
          <p:spPr bwMode="auto">
            <a:xfrm>
              <a:off x="5063"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71" name="Oval 459"/>
            <p:cNvSpPr>
              <a:spLocks noChangeAspect="1" noChangeArrowheads="1"/>
            </p:cNvSpPr>
            <p:nvPr/>
          </p:nvSpPr>
          <p:spPr bwMode="auto">
            <a:xfrm>
              <a:off x="5206"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572" name="Oval 460"/>
            <p:cNvSpPr>
              <a:spLocks noChangeAspect="1" noChangeArrowheads="1"/>
            </p:cNvSpPr>
            <p:nvPr/>
          </p:nvSpPr>
          <p:spPr bwMode="auto">
            <a:xfrm>
              <a:off x="5277" y="2060"/>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grpSp>
      <p:grpSp>
        <p:nvGrpSpPr>
          <p:cNvPr id="9" name="Group 461"/>
          <p:cNvGrpSpPr>
            <a:grpSpLocks/>
          </p:cNvGrpSpPr>
          <p:nvPr/>
        </p:nvGrpSpPr>
        <p:grpSpPr bwMode="auto">
          <a:xfrm>
            <a:off x="368300" y="3032125"/>
            <a:ext cx="8135938" cy="309563"/>
            <a:chOff x="253" y="2026"/>
            <a:chExt cx="5125" cy="195"/>
          </a:xfrm>
        </p:grpSpPr>
        <p:sp>
          <p:nvSpPr>
            <p:cNvPr id="163926" name="Line 462"/>
            <p:cNvSpPr>
              <a:spLocks noChangeAspect="1" noChangeShapeType="1"/>
            </p:cNvSpPr>
            <p:nvPr/>
          </p:nvSpPr>
          <p:spPr bwMode="auto">
            <a:xfrm>
              <a:off x="1156"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3927" name="Line 463"/>
            <p:cNvSpPr>
              <a:spLocks noChangeAspect="1" noChangeShapeType="1"/>
            </p:cNvSpPr>
            <p:nvPr/>
          </p:nvSpPr>
          <p:spPr bwMode="auto">
            <a:xfrm flipH="1" flipV="1">
              <a:off x="1121"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3928" name="Line 464"/>
            <p:cNvSpPr>
              <a:spLocks noChangeAspect="1" noChangeShapeType="1"/>
            </p:cNvSpPr>
            <p:nvPr/>
          </p:nvSpPr>
          <p:spPr bwMode="auto">
            <a:xfrm flipV="1">
              <a:off x="1120"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3929" name="Oval 465"/>
            <p:cNvSpPr>
              <a:spLocks noChangeAspect="1" noChangeArrowheads="1"/>
            </p:cNvSpPr>
            <p:nvPr/>
          </p:nvSpPr>
          <p:spPr bwMode="auto">
            <a:xfrm>
              <a:off x="1107"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3930" name="Line 466"/>
            <p:cNvSpPr>
              <a:spLocks noChangeAspect="1" noChangeShapeType="1"/>
            </p:cNvSpPr>
            <p:nvPr/>
          </p:nvSpPr>
          <p:spPr bwMode="auto">
            <a:xfrm flipH="1" flipV="1">
              <a:off x="1127"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3931" name="Line 467"/>
            <p:cNvSpPr>
              <a:spLocks noChangeAspect="1" noChangeShapeType="1"/>
            </p:cNvSpPr>
            <p:nvPr/>
          </p:nvSpPr>
          <p:spPr bwMode="auto">
            <a:xfrm>
              <a:off x="1155"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3932" name="Line 468"/>
            <p:cNvSpPr>
              <a:spLocks noChangeAspect="1" noChangeShapeType="1"/>
            </p:cNvSpPr>
            <p:nvPr/>
          </p:nvSpPr>
          <p:spPr bwMode="auto">
            <a:xfrm flipH="1">
              <a:off x="1153"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3933" name="Oval 469"/>
            <p:cNvSpPr>
              <a:spLocks noChangeAspect="1" noChangeArrowheads="1"/>
            </p:cNvSpPr>
            <p:nvPr/>
          </p:nvSpPr>
          <p:spPr bwMode="auto">
            <a:xfrm flipH="1" flipV="1">
              <a:off x="1107"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3934" name="Line 470"/>
            <p:cNvSpPr>
              <a:spLocks noChangeAspect="1" noChangeShapeType="1"/>
            </p:cNvSpPr>
            <p:nvPr/>
          </p:nvSpPr>
          <p:spPr bwMode="auto">
            <a:xfrm>
              <a:off x="1227"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3935" name="Line 471"/>
            <p:cNvSpPr>
              <a:spLocks noChangeAspect="1" noChangeShapeType="1"/>
            </p:cNvSpPr>
            <p:nvPr/>
          </p:nvSpPr>
          <p:spPr bwMode="auto">
            <a:xfrm flipH="1" flipV="1">
              <a:off x="1192"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3936" name="Line 472"/>
            <p:cNvSpPr>
              <a:spLocks noChangeAspect="1" noChangeShapeType="1"/>
            </p:cNvSpPr>
            <p:nvPr/>
          </p:nvSpPr>
          <p:spPr bwMode="auto">
            <a:xfrm flipV="1">
              <a:off x="1191"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3937" name="Oval 473"/>
            <p:cNvSpPr>
              <a:spLocks noChangeAspect="1" noChangeArrowheads="1"/>
            </p:cNvSpPr>
            <p:nvPr/>
          </p:nvSpPr>
          <p:spPr bwMode="auto">
            <a:xfrm>
              <a:off x="1178"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3938" name="Line 474"/>
            <p:cNvSpPr>
              <a:spLocks noChangeAspect="1" noChangeShapeType="1"/>
            </p:cNvSpPr>
            <p:nvPr/>
          </p:nvSpPr>
          <p:spPr bwMode="auto">
            <a:xfrm flipH="1" flipV="1">
              <a:off x="1198"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3939" name="Line 475"/>
            <p:cNvSpPr>
              <a:spLocks noChangeAspect="1" noChangeShapeType="1"/>
            </p:cNvSpPr>
            <p:nvPr/>
          </p:nvSpPr>
          <p:spPr bwMode="auto">
            <a:xfrm>
              <a:off x="1226"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3940" name="Line 476"/>
            <p:cNvSpPr>
              <a:spLocks noChangeAspect="1" noChangeShapeType="1"/>
            </p:cNvSpPr>
            <p:nvPr/>
          </p:nvSpPr>
          <p:spPr bwMode="auto">
            <a:xfrm flipH="1">
              <a:off x="1224"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3941" name="Oval 477"/>
            <p:cNvSpPr>
              <a:spLocks noChangeAspect="1" noChangeArrowheads="1"/>
            </p:cNvSpPr>
            <p:nvPr/>
          </p:nvSpPr>
          <p:spPr bwMode="auto">
            <a:xfrm flipH="1" flipV="1">
              <a:off x="1178"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3942" name="Line 478"/>
            <p:cNvSpPr>
              <a:spLocks noChangeAspect="1" noChangeShapeType="1"/>
            </p:cNvSpPr>
            <p:nvPr/>
          </p:nvSpPr>
          <p:spPr bwMode="auto">
            <a:xfrm>
              <a:off x="1369"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3943" name="Line 479"/>
            <p:cNvSpPr>
              <a:spLocks noChangeAspect="1" noChangeShapeType="1"/>
            </p:cNvSpPr>
            <p:nvPr/>
          </p:nvSpPr>
          <p:spPr bwMode="auto">
            <a:xfrm flipH="1" flipV="1">
              <a:off x="1334"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3944" name="Line 480"/>
            <p:cNvSpPr>
              <a:spLocks noChangeAspect="1" noChangeShapeType="1"/>
            </p:cNvSpPr>
            <p:nvPr/>
          </p:nvSpPr>
          <p:spPr bwMode="auto">
            <a:xfrm flipV="1">
              <a:off x="1333"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3945" name="Oval 481"/>
            <p:cNvSpPr>
              <a:spLocks noChangeAspect="1" noChangeArrowheads="1"/>
            </p:cNvSpPr>
            <p:nvPr/>
          </p:nvSpPr>
          <p:spPr bwMode="auto">
            <a:xfrm>
              <a:off x="1320"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3946" name="Line 482"/>
            <p:cNvSpPr>
              <a:spLocks noChangeAspect="1" noChangeShapeType="1"/>
            </p:cNvSpPr>
            <p:nvPr/>
          </p:nvSpPr>
          <p:spPr bwMode="auto">
            <a:xfrm flipH="1" flipV="1">
              <a:off x="1340"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3947" name="Line 483"/>
            <p:cNvSpPr>
              <a:spLocks noChangeAspect="1" noChangeShapeType="1"/>
            </p:cNvSpPr>
            <p:nvPr/>
          </p:nvSpPr>
          <p:spPr bwMode="auto">
            <a:xfrm>
              <a:off x="1368"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3948" name="Line 484"/>
            <p:cNvSpPr>
              <a:spLocks noChangeAspect="1" noChangeShapeType="1"/>
            </p:cNvSpPr>
            <p:nvPr/>
          </p:nvSpPr>
          <p:spPr bwMode="auto">
            <a:xfrm flipH="1">
              <a:off x="1366"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3949" name="Oval 485"/>
            <p:cNvSpPr>
              <a:spLocks noChangeAspect="1" noChangeArrowheads="1"/>
            </p:cNvSpPr>
            <p:nvPr/>
          </p:nvSpPr>
          <p:spPr bwMode="auto">
            <a:xfrm flipH="1" flipV="1">
              <a:off x="1320"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3950" name="Line 486"/>
            <p:cNvSpPr>
              <a:spLocks noChangeAspect="1" noChangeShapeType="1"/>
            </p:cNvSpPr>
            <p:nvPr/>
          </p:nvSpPr>
          <p:spPr bwMode="auto">
            <a:xfrm>
              <a:off x="1512"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3951" name="Line 487"/>
            <p:cNvSpPr>
              <a:spLocks noChangeAspect="1" noChangeShapeType="1"/>
            </p:cNvSpPr>
            <p:nvPr/>
          </p:nvSpPr>
          <p:spPr bwMode="auto">
            <a:xfrm flipH="1" flipV="1">
              <a:off x="1477"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3952" name="Line 488"/>
            <p:cNvSpPr>
              <a:spLocks noChangeAspect="1" noChangeShapeType="1"/>
            </p:cNvSpPr>
            <p:nvPr/>
          </p:nvSpPr>
          <p:spPr bwMode="auto">
            <a:xfrm flipV="1">
              <a:off x="1476"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3953" name="Oval 489"/>
            <p:cNvSpPr>
              <a:spLocks noChangeAspect="1" noChangeArrowheads="1"/>
            </p:cNvSpPr>
            <p:nvPr/>
          </p:nvSpPr>
          <p:spPr bwMode="auto">
            <a:xfrm>
              <a:off x="1463"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3954" name="Line 490"/>
            <p:cNvSpPr>
              <a:spLocks noChangeAspect="1" noChangeShapeType="1"/>
            </p:cNvSpPr>
            <p:nvPr/>
          </p:nvSpPr>
          <p:spPr bwMode="auto">
            <a:xfrm flipH="1" flipV="1">
              <a:off x="1483"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3955" name="Line 491"/>
            <p:cNvSpPr>
              <a:spLocks noChangeAspect="1" noChangeShapeType="1"/>
            </p:cNvSpPr>
            <p:nvPr/>
          </p:nvSpPr>
          <p:spPr bwMode="auto">
            <a:xfrm>
              <a:off x="1511"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3956" name="Line 492"/>
            <p:cNvSpPr>
              <a:spLocks noChangeAspect="1" noChangeShapeType="1"/>
            </p:cNvSpPr>
            <p:nvPr/>
          </p:nvSpPr>
          <p:spPr bwMode="auto">
            <a:xfrm flipH="1">
              <a:off x="1509"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3957" name="Oval 493"/>
            <p:cNvSpPr>
              <a:spLocks noChangeAspect="1" noChangeArrowheads="1"/>
            </p:cNvSpPr>
            <p:nvPr/>
          </p:nvSpPr>
          <p:spPr bwMode="auto">
            <a:xfrm flipH="1" flipV="1">
              <a:off x="1463"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3958" name="Line 494"/>
            <p:cNvSpPr>
              <a:spLocks noChangeAspect="1" noChangeShapeType="1"/>
            </p:cNvSpPr>
            <p:nvPr/>
          </p:nvSpPr>
          <p:spPr bwMode="auto">
            <a:xfrm>
              <a:off x="1298"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3959" name="Line 495"/>
            <p:cNvSpPr>
              <a:spLocks noChangeAspect="1" noChangeShapeType="1"/>
            </p:cNvSpPr>
            <p:nvPr/>
          </p:nvSpPr>
          <p:spPr bwMode="auto">
            <a:xfrm flipH="1" flipV="1">
              <a:off x="1263"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3960" name="Line 496"/>
            <p:cNvSpPr>
              <a:spLocks noChangeAspect="1" noChangeShapeType="1"/>
            </p:cNvSpPr>
            <p:nvPr/>
          </p:nvSpPr>
          <p:spPr bwMode="auto">
            <a:xfrm flipV="1">
              <a:off x="1262"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3961" name="Oval 497"/>
            <p:cNvSpPr>
              <a:spLocks noChangeAspect="1" noChangeArrowheads="1"/>
            </p:cNvSpPr>
            <p:nvPr/>
          </p:nvSpPr>
          <p:spPr bwMode="auto">
            <a:xfrm>
              <a:off x="1249"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3962" name="Line 498"/>
            <p:cNvSpPr>
              <a:spLocks noChangeAspect="1" noChangeShapeType="1"/>
            </p:cNvSpPr>
            <p:nvPr/>
          </p:nvSpPr>
          <p:spPr bwMode="auto">
            <a:xfrm flipH="1" flipV="1">
              <a:off x="1269"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3963" name="Line 499"/>
            <p:cNvSpPr>
              <a:spLocks noChangeAspect="1" noChangeShapeType="1"/>
            </p:cNvSpPr>
            <p:nvPr/>
          </p:nvSpPr>
          <p:spPr bwMode="auto">
            <a:xfrm>
              <a:off x="1297"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3964" name="Line 500"/>
            <p:cNvSpPr>
              <a:spLocks noChangeAspect="1" noChangeShapeType="1"/>
            </p:cNvSpPr>
            <p:nvPr/>
          </p:nvSpPr>
          <p:spPr bwMode="auto">
            <a:xfrm flipH="1">
              <a:off x="1295"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3965" name="Oval 501"/>
            <p:cNvSpPr>
              <a:spLocks noChangeAspect="1" noChangeArrowheads="1"/>
            </p:cNvSpPr>
            <p:nvPr/>
          </p:nvSpPr>
          <p:spPr bwMode="auto">
            <a:xfrm flipH="1" flipV="1">
              <a:off x="1249"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3966" name="Line 502"/>
            <p:cNvSpPr>
              <a:spLocks noChangeAspect="1" noChangeShapeType="1"/>
            </p:cNvSpPr>
            <p:nvPr/>
          </p:nvSpPr>
          <p:spPr bwMode="auto">
            <a:xfrm>
              <a:off x="1441"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3967" name="Line 503"/>
            <p:cNvSpPr>
              <a:spLocks noChangeAspect="1" noChangeShapeType="1"/>
            </p:cNvSpPr>
            <p:nvPr/>
          </p:nvSpPr>
          <p:spPr bwMode="auto">
            <a:xfrm flipH="1" flipV="1">
              <a:off x="1406"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3968" name="Line 504"/>
            <p:cNvSpPr>
              <a:spLocks noChangeAspect="1" noChangeShapeType="1"/>
            </p:cNvSpPr>
            <p:nvPr/>
          </p:nvSpPr>
          <p:spPr bwMode="auto">
            <a:xfrm flipV="1">
              <a:off x="1405"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3969" name="Oval 505"/>
            <p:cNvSpPr>
              <a:spLocks noChangeAspect="1" noChangeArrowheads="1"/>
            </p:cNvSpPr>
            <p:nvPr/>
          </p:nvSpPr>
          <p:spPr bwMode="auto">
            <a:xfrm>
              <a:off x="1392"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3970" name="Line 506"/>
            <p:cNvSpPr>
              <a:spLocks noChangeAspect="1" noChangeShapeType="1"/>
            </p:cNvSpPr>
            <p:nvPr/>
          </p:nvSpPr>
          <p:spPr bwMode="auto">
            <a:xfrm flipH="1" flipV="1">
              <a:off x="1412"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3971" name="Line 507"/>
            <p:cNvSpPr>
              <a:spLocks noChangeAspect="1" noChangeShapeType="1"/>
            </p:cNvSpPr>
            <p:nvPr/>
          </p:nvSpPr>
          <p:spPr bwMode="auto">
            <a:xfrm>
              <a:off x="1440"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3972" name="Line 508"/>
            <p:cNvSpPr>
              <a:spLocks noChangeAspect="1" noChangeShapeType="1"/>
            </p:cNvSpPr>
            <p:nvPr/>
          </p:nvSpPr>
          <p:spPr bwMode="auto">
            <a:xfrm flipH="1">
              <a:off x="1438"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3973" name="Oval 509"/>
            <p:cNvSpPr>
              <a:spLocks noChangeAspect="1" noChangeArrowheads="1"/>
            </p:cNvSpPr>
            <p:nvPr/>
          </p:nvSpPr>
          <p:spPr bwMode="auto">
            <a:xfrm flipH="1" flipV="1">
              <a:off x="1392"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3974" name="Line 510"/>
            <p:cNvSpPr>
              <a:spLocks noChangeAspect="1" noChangeShapeType="1"/>
            </p:cNvSpPr>
            <p:nvPr/>
          </p:nvSpPr>
          <p:spPr bwMode="auto">
            <a:xfrm>
              <a:off x="1583"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3975" name="Line 511"/>
            <p:cNvSpPr>
              <a:spLocks noChangeAspect="1" noChangeShapeType="1"/>
            </p:cNvSpPr>
            <p:nvPr/>
          </p:nvSpPr>
          <p:spPr bwMode="auto">
            <a:xfrm flipH="1" flipV="1">
              <a:off x="1548"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3976" name="Line 512"/>
            <p:cNvSpPr>
              <a:spLocks noChangeAspect="1" noChangeShapeType="1"/>
            </p:cNvSpPr>
            <p:nvPr/>
          </p:nvSpPr>
          <p:spPr bwMode="auto">
            <a:xfrm flipV="1">
              <a:off x="1547"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3977" name="Oval 513"/>
            <p:cNvSpPr>
              <a:spLocks noChangeAspect="1" noChangeArrowheads="1"/>
            </p:cNvSpPr>
            <p:nvPr/>
          </p:nvSpPr>
          <p:spPr bwMode="auto">
            <a:xfrm>
              <a:off x="1534"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3978" name="Line 514"/>
            <p:cNvSpPr>
              <a:spLocks noChangeAspect="1" noChangeShapeType="1"/>
            </p:cNvSpPr>
            <p:nvPr/>
          </p:nvSpPr>
          <p:spPr bwMode="auto">
            <a:xfrm flipH="1" flipV="1">
              <a:off x="1554"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3979" name="Line 515"/>
            <p:cNvSpPr>
              <a:spLocks noChangeAspect="1" noChangeShapeType="1"/>
            </p:cNvSpPr>
            <p:nvPr/>
          </p:nvSpPr>
          <p:spPr bwMode="auto">
            <a:xfrm>
              <a:off x="1582"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3980" name="Line 516"/>
            <p:cNvSpPr>
              <a:spLocks noChangeAspect="1" noChangeShapeType="1"/>
            </p:cNvSpPr>
            <p:nvPr/>
          </p:nvSpPr>
          <p:spPr bwMode="auto">
            <a:xfrm flipH="1">
              <a:off x="1580"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3981" name="Oval 517"/>
            <p:cNvSpPr>
              <a:spLocks noChangeAspect="1" noChangeArrowheads="1"/>
            </p:cNvSpPr>
            <p:nvPr/>
          </p:nvSpPr>
          <p:spPr bwMode="auto">
            <a:xfrm flipH="1" flipV="1">
              <a:off x="1534"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3982" name="Line 518"/>
            <p:cNvSpPr>
              <a:spLocks noChangeAspect="1" noChangeShapeType="1"/>
            </p:cNvSpPr>
            <p:nvPr/>
          </p:nvSpPr>
          <p:spPr bwMode="auto">
            <a:xfrm>
              <a:off x="1726"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3983" name="Line 519"/>
            <p:cNvSpPr>
              <a:spLocks noChangeAspect="1" noChangeShapeType="1"/>
            </p:cNvSpPr>
            <p:nvPr/>
          </p:nvSpPr>
          <p:spPr bwMode="auto">
            <a:xfrm flipH="1" flipV="1">
              <a:off x="1691"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3984" name="Line 520"/>
            <p:cNvSpPr>
              <a:spLocks noChangeAspect="1" noChangeShapeType="1"/>
            </p:cNvSpPr>
            <p:nvPr/>
          </p:nvSpPr>
          <p:spPr bwMode="auto">
            <a:xfrm flipV="1">
              <a:off x="1690"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3985" name="Oval 521"/>
            <p:cNvSpPr>
              <a:spLocks noChangeAspect="1" noChangeArrowheads="1"/>
            </p:cNvSpPr>
            <p:nvPr/>
          </p:nvSpPr>
          <p:spPr bwMode="auto">
            <a:xfrm>
              <a:off x="1677"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3986" name="Line 522"/>
            <p:cNvSpPr>
              <a:spLocks noChangeAspect="1" noChangeShapeType="1"/>
            </p:cNvSpPr>
            <p:nvPr/>
          </p:nvSpPr>
          <p:spPr bwMode="auto">
            <a:xfrm flipH="1" flipV="1">
              <a:off x="1697"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3987" name="Line 523"/>
            <p:cNvSpPr>
              <a:spLocks noChangeAspect="1" noChangeShapeType="1"/>
            </p:cNvSpPr>
            <p:nvPr/>
          </p:nvSpPr>
          <p:spPr bwMode="auto">
            <a:xfrm>
              <a:off x="1725"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3988" name="Line 524"/>
            <p:cNvSpPr>
              <a:spLocks noChangeAspect="1" noChangeShapeType="1"/>
            </p:cNvSpPr>
            <p:nvPr/>
          </p:nvSpPr>
          <p:spPr bwMode="auto">
            <a:xfrm flipH="1">
              <a:off x="1723"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3989" name="Oval 525"/>
            <p:cNvSpPr>
              <a:spLocks noChangeAspect="1" noChangeArrowheads="1"/>
            </p:cNvSpPr>
            <p:nvPr/>
          </p:nvSpPr>
          <p:spPr bwMode="auto">
            <a:xfrm flipH="1" flipV="1">
              <a:off x="1677"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3990" name="Line 526"/>
            <p:cNvSpPr>
              <a:spLocks noChangeAspect="1" noChangeShapeType="1"/>
            </p:cNvSpPr>
            <p:nvPr/>
          </p:nvSpPr>
          <p:spPr bwMode="auto">
            <a:xfrm>
              <a:off x="1654"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3991" name="Line 527"/>
            <p:cNvSpPr>
              <a:spLocks noChangeAspect="1" noChangeShapeType="1"/>
            </p:cNvSpPr>
            <p:nvPr/>
          </p:nvSpPr>
          <p:spPr bwMode="auto">
            <a:xfrm flipH="1" flipV="1">
              <a:off x="1619"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3992" name="Line 528"/>
            <p:cNvSpPr>
              <a:spLocks noChangeAspect="1" noChangeShapeType="1"/>
            </p:cNvSpPr>
            <p:nvPr/>
          </p:nvSpPr>
          <p:spPr bwMode="auto">
            <a:xfrm flipV="1">
              <a:off x="1618"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3993" name="Oval 529"/>
            <p:cNvSpPr>
              <a:spLocks noChangeAspect="1" noChangeArrowheads="1"/>
            </p:cNvSpPr>
            <p:nvPr/>
          </p:nvSpPr>
          <p:spPr bwMode="auto">
            <a:xfrm>
              <a:off x="1605"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3994" name="Line 530"/>
            <p:cNvSpPr>
              <a:spLocks noChangeAspect="1" noChangeShapeType="1"/>
            </p:cNvSpPr>
            <p:nvPr/>
          </p:nvSpPr>
          <p:spPr bwMode="auto">
            <a:xfrm flipH="1" flipV="1">
              <a:off x="1625"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3995" name="Line 531"/>
            <p:cNvSpPr>
              <a:spLocks noChangeAspect="1" noChangeShapeType="1"/>
            </p:cNvSpPr>
            <p:nvPr/>
          </p:nvSpPr>
          <p:spPr bwMode="auto">
            <a:xfrm>
              <a:off x="1653"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3996" name="Line 532"/>
            <p:cNvSpPr>
              <a:spLocks noChangeAspect="1" noChangeShapeType="1"/>
            </p:cNvSpPr>
            <p:nvPr/>
          </p:nvSpPr>
          <p:spPr bwMode="auto">
            <a:xfrm flipH="1">
              <a:off x="1651"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3997" name="Oval 533"/>
            <p:cNvSpPr>
              <a:spLocks noChangeAspect="1" noChangeArrowheads="1"/>
            </p:cNvSpPr>
            <p:nvPr/>
          </p:nvSpPr>
          <p:spPr bwMode="auto">
            <a:xfrm flipH="1" flipV="1">
              <a:off x="1605"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3998" name="Line 534"/>
            <p:cNvSpPr>
              <a:spLocks noChangeAspect="1" noChangeShapeType="1"/>
            </p:cNvSpPr>
            <p:nvPr/>
          </p:nvSpPr>
          <p:spPr bwMode="auto">
            <a:xfrm>
              <a:off x="1797"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3999" name="Line 535"/>
            <p:cNvSpPr>
              <a:spLocks noChangeAspect="1" noChangeShapeType="1"/>
            </p:cNvSpPr>
            <p:nvPr/>
          </p:nvSpPr>
          <p:spPr bwMode="auto">
            <a:xfrm flipH="1" flipV="1">
              <a:off x="1762"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00" name="Line 536"/>
            <p:cNvSpPr>
              <a:spLocks noChangeAspect="1" noChangeShapeType="1"/>
            </p:cNvSpPr>
            <p:nvPr/>
          </p:nvSpPr>
          <p:spPr bwMode="auto">
            <a:xfrm flipV="1">
              <a:off x="1761"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01" name="Oval 537"/>
            <p:cNvSpPr>
              <a:spLocks noChangeAspect="1" noChangeArrowheads="1"/>
            </p:cNvSpPr>
            <p:nvPr/>
          </p:nvSpPr>
          <p:spPr bwMode="auto">
            <a:xfrm>
              <a:off x="1748"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002" name="Line 538"/>
            <p:cNvSpPr>
              <a:spLocks noChangeAspect="1" noChangeShapeType="1"/>
            </p:cNvSpPr>
            <p:nvPr/>
          </p:nvSpPr>
          <p:spPr bwMode="auto">
            <a:xfrm flipH="1" flipV="1">
              <a:off x="1768"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03" name="Line 539"/>
            <p:cNvSpPr>
              <a:spLocks noChangeAspect="1" noChangeShapeType="1"/>
            </p:cNvSpPr>
            <p:nvPr/>
          </p:nvSpPr>
          <p:spPr bwMode="auto">
            <a:xfrm>
              <a:off x="1796"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04" name="Line 540"/>
            <p:cNvSpPr>
              <a:spLocks noChangeAspect="1" noChangeShapeType="1"/>
            </p:cNvSpPr>
            <p:nvPr/>
          </p:nvSpPr>
          <p:spPr bwMode="auto">
            <a:xfrm flipH="1">
              <a:off x="1794"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05" name="Oval 541"/>
            <p:cNvSpPr>
              <a:spLocks noChangeAspect="1" noChangeArrowheads="1"/>
            </p:cNvSpPr>
            <p:nvPr/>
          </p:nvSpPr>
          <p:spPr bwMode="auto">
            <a:xfrm flipH="1" flipV="1">
              <a:off x="1748"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006" name="Line 542"/>
            <p:cNvSpPr>
              <a:spLocks noChangeAspect="1" noChangeShapeType="1"/>
            </p:cNvSpPr>
            <p:nvPr/>
          </p:nvSpPr>
          <p:spPr bwMode="auto">
            <a:xfrm>
              <a:off x="1868"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07" name="Line 543"/>
            <p:cNvSpPr>
              <a:spLocks noChangeAspect="1" noChangeShapeType="1"/>
            </p:cNvSpPr>
            <p:nvPr/>
          </p:nvSpPr>
          <p:spPr bwMode="auto">
            <a:xfrm flipH="1" flipV="1">
              <a:off x="1833"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08" name="Line 544"/>
            <p:cNvSpPr>
              <a:spLocks noChangeAspect="1" noChangeShapeType="1"/>
            </p:cNvSpPr>
            <p:nvPr/>
          </p:nvSpPr>
          <p:spPr bwMode="auto">
            <a:xfrm flipV="1">
              <a:off x="1832"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09" name="Oval 545"/>
            <p:cNvSpPr>
              <a:spLocks noChangeAspect="1" noChangeArrowheads="1"/>
            </p:cNvSpPr>
            <p:nvPr/>
          </p:nvSpPr>
          <p:spPr bwMode="auto">
            <a:xfrm>
              <a:off x="1819"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010" name="Line 546"/>
            <p:cNvSpPr>
              <a:spLocks noChangeAspect="1" noChangeShapeType="1"/>
            </p:cNvSpPr>
            <p:nvPr/>
          </p:nvSpPr>
          <p:spPr bwMode="auto">
            <a:xfrm flipH="1" flipV="1">
              <a:off x="1839"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11" name="Line 547"/>
            <p:cNvSpPr>
              <a:spLocks noChangeAspect="1" noChangeShapeType="1"/>
            </p:cNvSpPr>
            <p:nvPr/>
          </p:nvSpPr>
          <p:spPr bwMode="auto">
            <a:xfrm>
              <a:off x="1867"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12" name="Line 548"/>
            <p:cNvSpPr>
              <a:spLocks noChangeAspect="1" noChangeShapeType="1"/>
            </p:cNvSpPr>
            <p:nvPr/>
          </p:nvSpPr>
          <p:spPr bwMode="auto">
            <a:xfrm flipH="1">
              <a:off x="1865"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13" name="Oval 549"/>
            <p:cNvSpPr>
              <a:spLocks noChangeAspect="1" noChangeArrowheads="1"/>
            </p:cNvSpPr>
            <p:nvPr/>
          </p:nvSpPr>
          <p:spPr bwMode="auto">
            <a:xfrm flipH="1" flipV="1">
              <a:off x="1819"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014" name="Line 550"/>
            <p:cNvSpPr>
              <a:spLocks noChangeAspect="1" noChangeShapeType="1"/>
            </p:cNvSpPr>
            <p:nvPr/>
          </p:nvSpPr>
          <p:spPr bwMode="auto">
            <a:xfrm>
              <a:off x="1940"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15" name="Line 551"/>
            <p:cNvSpPr>
              <a:spLocks noChangeAspect="1" noChangeShapeType="1"/>
            </p:cNvSpPr>
            <p:nvPr/>
          </p:nvSpPr>
          <p:spPr bwMode="auto">
            <a:xfrm flipH="1" flipV="1">
              <a:off x="1905"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16" name="Line 552"/>
            <p:cNvSpPr>
              <a:spLocks noChangeAspect="1" noChangeShapeType="1"/>
            </p:cNvSpPr>
            <p:nvPr/>
          </p:nvSpPr>
          <p:spPr bwMode="auto">
            <a:xfrm flipV="1">
              <a:off x="1904"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17" name="Oval 553"/>
            <p:cNvSpPr>
              <a:spLocks noChangeAspect="1" noChangeArrowheads="1"/>
            </p:cNvSpPr>
            <p:nvPr/>
          </p:nvSpPr>
          <p:spPr bwMode="auto">
            <a:xfrm>
              <a:off x="1891"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018" name="Line 554"/>
            <p:cNvSpPr>
              <a:spLocks noChangeAspect="1" noChangeShapeType="1"/>
            </p:cNvSpPr>
            <p:nvPr/>
          </p:nvSpPr>
          <p:spPr bwMode="auto">
            <a:xfrm flipH="1" flipV="1">
              <a:off x="1911"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19" name="Line 555"/>
            <p:cNvSpPr>
              <a:spLocks noChangeAspect="1" noChangeShapeType="1"/>
            </p:cNvSpPr>
            <p:nvPr/>
          </p:nvSpPr>
          <p:spPr bwMode="auto">
            <a:xfrm>
              <a:off x="1939"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20" name="Line 556"/>
            <p:cNvSpPr>
              <a:spLocks noChangeAspect="1" noChangeShapeType="1"/>
            </p:cNvSpPr>
            <p:nvPr/>
          </p:nvSpPr>
          <p:spPr bwMode="auto">
            <a:xfrm flipH="1">
              <a:off x="1937"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21" name="Oval 557"/>
            <p:cNvSpPr>
              <a:spLocks noChangeAspect="1" noChangeArrowheads="1"/>
            </p:cNvSpPr>
            <p:nvPr/>
          </p:nvSpPr>
          <p:spPr bwMode="auto">
            <a:xfrm flipH="1" flipV="1">
              <a:off x="1891"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022" name="Line 558"/>
            <p:cNvSpPr>
              <a:spLocks noChangeAspect="1" noChangeShapeType="1"/>
            </p:cNvSpPr>
            <p:nvPr/>
          </p:nvSpPr>
          <p:spPr bwMode="auto">
            <a:xfrm>
              <a:off x="2010"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23" name="Line 559"/>
            <p:cNvSpPr>
              <a:spLocks noChangeAspect="1" noChangeShapeType="1"/>
            </p:cNvSpPr>
            <p:nvPr/>
          </p:nvSpPr>
          <p:spPr bwMode="auto">
            <a:xfrm flipH="1" flipV="1">
              <a:off x="1975"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24" name="Line 560"/>
            <p:cNvSpPr>
              <a:spLocks noChangeAspect="1" noChangeShapeType="1"/>
            </p:cNvSpPr>
            <p:nvPr/>
          </p:nvSpPr>
          <p:spPr bwMode="auto">
            <a:xfrm flipV="1">
              <a:off x="1974"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25" name="Oval 561"/>
            <p:cNvSpPr>
              <a:spLocks noChangeAspect="1" noChangeArrowheads="1"/>
            </p:cNvSpPr>
            <p:nvPr/>
          </p:nvSpPr>
          <p:spPr bwMode="auto">
            <a:xfrm>
              <a:off x="1961"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026" name="Line 562"/>
            <p:cNvSpPr>
              <a:spLocks noChangeAspect="1" noChangeShapeType="1"/>
            </p:cNvSpPr>
            <p:nvPr/>
          </p:nvSpPr>
          <p:spPr bwMode="auto">
            <a:xfrm flipH="1" flipV="1">
              <a:off x="1981"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27" name="Line 563"/>
            <p:cNvSpPr>
              <a:spLocks noChangeAspect="1" noChangeShapeType="1"/>
            </p:cNvSpPr>
            <p:nvPr/>
          </p:nvSpPr>
          <p:spPr bwMode="auto">
            <a:xfrm>
              <a:off x="2009"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28" name="Line 564"/>
            <p:cNvSpPr>
              <a:spLocks noChangeAspect="1" noChangeShapeType="1"/>
            </p:cNvSpPr>
            <p:nvPr/>
          </p:nvSpPr>
          <p:spPr bwMode="auto">
            <a:xfrm flipH="1">
              <a:off x="2007"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29" name="Oval 565"/>
            <p:cNvSpPr>
              <a:spLocks noChangeAspect="1" noChangeArrowheads="1"/>
            </p:cNvSpPr>
            <p:nvPr/>
          </p:nvSpPr>
          <p:spPr bwMode="auto">
            <a:xfrm flipH="1" flipV="1">
              <a:off x="1961"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030" name="Line 566"/>
            <p:cNvSpPr>
              <a:spLocks noChangeAspect="1" noChangeShapeType="1"/>
            </p:cNvSpPr>
            <p:nvPr/>
          </p:nvSpPr>
          <p:spPr bwMode="auto">
            <a:xfrm>
              <a:off x="2081"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31" name="Line 567"/>
            <p:cNvSpPr>
              <a:spLocks noChangeAspect="1" noChangeShapeType="1"/>
            </p:cNvSpPr>
            <p:nvPr/>
          </p:nvSpPr>
          <p:spPr bwMode="auto">
            <a:xfrm flipH="1" flipV="1">
              <a:off x="2046"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32" name="Line 568"/>
            <p:cNvSpPr>
              <a:spLocks noChangeAspect="1" noChangeShapeType="1"/>
            </p:cNvSpPr>
            <p:nvPr/>
          </p:nvSpPr>
          <p:spPr bwMode="auto">
            <a:xfrm flipV="1">
              <a:off x="2045"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33" name="Oval 569"/>
            <p:cNvSpPr>
              <a:spLocks noChangeAspect="1" noChangeArrowheads="1"/>
            </p:cNvSpPr>
            <p:nvPr/>
          </p:nvSpPr>
          <p:spPr bwMode="auto">
            <a:xfrm>
              <a:off x="2032"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034" name="Line 570"/>
            <p:cNvSpPr>
              <a:spLocks noChangeAspect="1" noChangeShapeType="1"/>
            </p:cNvSpPr>
            <p:nvPr/>
          </p:nvSpPr>
          <p:spPr bwMode="auto">
            <a:xfrm flipH="1" flipV="1">
              <a:off x="2052"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35" name="Line 571"/>
            <p:cNvSpPr>
              <a:spLocks noChangeAspect="1" noChangeShapeType="1"/>
            </p:cNvSpPr>
            <p:nvPr/>
          </p:nvSpPr>
          <p:spPr bwMode="auto">
            <a:xfrm>
              <a:off x="2080"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36" name="Line 572"/>
            <p:cNvSpPr>
              <a:spLocks noChangeAspect="1" noChangeShapeType="1"/>
            </p:cNvSpPr>
            <p:nvPr/>
          </p:nvSpPr>
          <p:spPr bwMode="auto">
            <a:xfrm flipH="1">
              <a:off x="2078"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37" name="Oval 573"/>
            <p:cNvSpPr>
              <a:spLocks noChangeAspect="1" noChangeArrowheads="1"/>
            </p:cNvSpPr>
            <p:nvPr/>
          </p:nvSpPr>
          <p:spPr bwMode="auto">
            <a:xfrm flipH="1" flipV="1">
              <a:off x="2032"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038" name="Line 574"/>
            <p:cNvSpPr>
              <a:spLocks noChangeAspect="1" noChangeShapeType="1"/>
            </p:cNvSpPr>
            <p:nvPr/>
          </p:nvSpPr>
          <p:spPr bwMode="auto">
            <a:xfrm>
              <a:off x="2223"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39" name="Line 575"/>
            <p:cNvSpPr>
              <a:spLocks noChangeAspect="1" noChangeShapeType="1"/>
            </p:cNvSpPr>
            <p:nvPr/>
          </p:nvSpPr>
          <p:spPr bwMode="auto">
            <a:xfrm flipH="1" flipV="1">
              <a:off x="2188"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40" name="Line 576"/>
            <p:cNvSpPr>
              <a:spLocks noChangeAspect="1" noChangeShapeType="1"/>
            </p:cNvSpPr>
            <p:nvPr/>
          </p:nvSpPr>
          <p:spPr bwMode="auto">
            <a:xfrm flipV="1">
              <a:off x="2187"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41" name="Oval 577"/>
            <p:cNvSpPr>
              <a:spLocks noChangeAspect="1" noChangeArrowheads="1"/>
            </p:cNvSpPr>
            <p:nvPr/>
          </p:nvSpPr>
          <p:spPr bwMode="auto">
            <a:xfrm>
              <a:off x="2174"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042" name="Line 578"/>
            <p:cNvSpPr>
              <a:spLocks noChangeAspect="1" noChangeShapeType="1"/>
            </p:cNvSpPr>
            <p:nvPr/>
          </p:nvSpPr>
          <p:spPr bwMode="auto">
            <a:xfrm flipH="1" flipV="1">
              <a:off x="2194"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43" name="Line 579"/>
            <p:cNvSpPr>
              <a:spLocks noChangeAspect="1" noChangeShapeType="1"/>
            </p:cNvSpPr>
            <p:nvPr/>
          </p:nvSpPr>
          <p:spPr bwMode="auto">
            <a:xfrm>
              <a:off x="2222"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44" name="Line 580"/>
            <p:cNvSpPr>
              <a:spLocks noChangeAspect="1" noChangeShapeType="1"/>
            </p:cNvSpPr>
            <p:nvPr/>
          </p:nvSpPr>
          <p:spPr bwMode="auto">
            <a:xfrm flipH="1">
              <a:off x="2220"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45" name="Oval 581"/>
            <p:cNvSpPr>
              <a:spLocks noChangeAspect="1" noChangeArrowheads="1"/>
            </p:cNvSpPr>
            <p:nvPr/>
          </p:nvSpPr>
          <p:spPr bwMode="auto">
            <a:xfrm flipH="1" flipV="1">
              <a:off x="2174"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046" name="Line 582"/>
            <p:cNvSpPr>
              <a:spLocks noChangeAspect="1" noChangeShapeType="1"/>
            </p:cNvSpPr>
            <p:nvPr/>
          </p:nvSpPr>
          <p:spPr bwMode="auto">
            <a:xfrm>
              <a:off x="2366"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47" name="Line 583"/>
            <p:cNvSpPr>
              <a:spLocks noChangeAspect="1" noChangeShapeType="1"/>
            </p:cNvSpPr>
            <p:nvPr/>
          </p:nvSpPr>
          <p:spPr bwMode="auto">
            <a:xfrm flipH="1" flipV="1">
              <a:off x="2331"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48" name="Line 584"/>
            <p:cNvSpPr>
              <a:spLocks noChangeAspect="1" noChangeShapeType="1"/>
            </p:cNvSpPr>
            <p:nvPr/>
          </p:nvSpPr>
          <p:spPr bwMode="auto">
            <a:xfrm flipV="1">
              <a:off x="2330"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49" name="Oval 585"/>
            <p:cNvSpPr>
              <a:spLocks noChangeAspect="1" noChangeArrowheads="1"/>
            </p:cNvSpPr>
            <p:nvPr/>
          </p:nvSpPr>
          <p:spPr bwMode="auto">
            <a:xfrm>
              <a:off x="2317"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050" name="Line 586"/>
            <p:cNvSpPr>
              <a:spLocks noChangeAspect="1" noChangeShapeType="1"/>
            </p:cNvSpPr>
            <p:nvPr/>
          </p:nvSpPr>
          <p:spPr bwMode="auto">
            <a:xfrm flipH="1" flipV="1">
              <a:off x="2337"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51" name="Line 587"/>
            <p:cNvSpPr>
              <a:spLocks noChangeAspect="1" noChangeShapeType="1"/>
            </p:cNvSpPr>
            <p:nvPr/>
          </p:nvSpPr>
          <p:spPr bwMode="auto">
            <a:xfrm>
              <a:off x="2365"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52" name="Line 588"/>
            <p:cNvSpPr>
              <a:spLocks noChangeAspect="1" noChangeShapeType="1"/>
            </p:cNvSpPr>
            <p:nvPr/>
          </p:nvSpPr>
          <p:spPr bwMode="auto">
            <a:xfrm flipH="1">
              <a:off x="2363"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53" name="Oval 589"/>
            <p:cNvSpPr>
              <a:spLocks noChangeAspect="1" noChangeArrowheads="1"/>
            </p:cNvSpPr>
            <p:nvPr/>
          </p:nvSpPr>
          <p:spPr bwMode="auto">
            <a:xfrm flipH="1" flipV="1">
              <a:off x="2317"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054" name="Line 590"/>
            <p:cNvSpPr>
              <a:spLocks noChangeAspect="1" noChangeShapeType="1"/>
            </p:cNvSpPr>
            <p:nvPr/>
          </p:nvSpPr>
          <p:spPr bwMode="auto">
            <a:xfrm>
              <a:off x="2152"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55" name="Line 591"/>
            <p:cNvSpPr>
              <a:spLocks noChangeAspect="1" noChangeShapeType="1"/>
            </p:cNvSpPr>
            <p:nvPr/>
          </p:nvSpPr>
          <p:spPr bwMode="auto">
            <a:xfrm flipH="1" flipV="1">
              <a:off x="2117"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56" name="Line 592"/>
            <p:cNvSpPr>
              <a:spLocks noChangeAspect="1" noChangeShapeType="1"/>
            </p:cNvSpPr>
            <p:nvPr/>
          </p:nvSpPr>
          <p:spPr bwMode="auto">
            <a:xfrm flipV="1">
              <a:off x="2116"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57" name="Oval 593"/>
            <p:cNvSpPr>
              <a:spLocks noChangeAspect="1" noChangeArrowheads="1"/>
            </p:cNvSpPr>
            <p:nvPr/>
          </p:nvSpPr>
          <p:spPr bwMode="auto">
            <a:xfrm>
              <a:off x="2103"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058" name="Line 594"/>
            <p:cNvSpPr>
              <a:spLocks noChangeAspect="1" noChangeShapeType="1"/>
            </p:cNvSpPr>
            <p:nvPr/>
          </p:nvSpPr>
          <p:spPr bwMode="auto">
            <a:xfrm flipH="1" flipV="1">
              <a:off x="2123"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59" name="Line 595"/>
            <p:cNvSpPr>
              <a:spLocks noChangeAspect="1" noChangeShapeType="1"/>
            </p:cNvSpPr>
            <p:nvPr/>
          </p:nvSpPr>
          <p:spPr bwMode="auto">
            <a:xfrm>
              <a:off x="2151"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60" name="Line 596"/>
            <p:cNvSpPr>
              <a:spLocks noChangeAspect="1" noChangeShapeType="1"/>
            </p:cNvSpPr>
            <p:nvPr/>
          </p:nvSpPr>
          <p:spPr bwMode="auto">
            <a:xfrm flipH="1">
              <a:off x="2149"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61" name="Oval 597"/>
            <p:cNvSpPr>
              <a:spLocks noChangeAspect="1" noChangeArrowheads="1"/>
            </p:cNvSpPr>
            <p:nvPr/>
          </p:nvSpPr>
          <p:spPr bwMode="auto">
            <a:xfrm flipH="1" flipV="1">
              <a:off x="2103"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062" name="Line 598"/>
            <p:cNvSpPr>
              <a:spLocks noChangeAspect="1" noChangeShapeType="1"/>
            </p:cNvSpPr>
            <p:nvPr/>
          </p:nvSpPr>
          <p:spPr bwMode="auto">
            <a:xfrm>
              <a:off x="2295"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63" name="Line 599"/>
            <p:cNvSpPr>
              <a:spLocks noChangeAspect="1" noChangeShapeType="1"/>
            </p:cNvSpPr>
            <p:nvPr/>
          </p:nvSpPr>
          <p:spPr bwMode="auto">
            <a:xfrm flipH="1" flipV="1">
              <a:off x="2260"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64" name="Line 600"/>
            <p:cNvSpPr>
              <a:spLocks noChangeAspect="1" noChangeShapeType="1"/>
            </p:cNvSpPr>
            <p:nvPr/>
          </p:nvSpPr>
          <p:spPr bwMode="auto">
            <a:xfrm flipV="1">
              <a:off x="2259"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65" name="Oval 601"/>
            <p:cNvSpPr>
              <a:spLocks noChangeAspect="1" noChangeArrowheads="1"/>
            </p:cNvSpPr>
            <p:nvPr/>
          </p:nvSpPr>
          <p:spPr bwMode="auto">
            <a:xfrm>
              <a:off x="2246"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066" name="Line 602"/>
            <p:cNvSpPr>
              <a:spLocks noChangeAspect="1" noChangeShapeType="1"/>
            </p:cNvSpPr>
            <p:nvPr/>
          </p:nvSpPr>
          <p:spPr bwMode="auto">
            <a:xfrm flipH="1" flipV="1">
              <a:off x="2266"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67" name="Line 603"/>
            <p:cNvSpPr>
              <a:spLocks noChangeAspect="1" noChangeShapeType="1"/>
            </p:cNvSpPr>
            <p:nvPr/>
          </p:nvSpPr>
          <p:spPr bwMode="auto">
            <a:xfrm>
              <a:off x="2294"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68" name="Line 604"/>
            <p:cNvSpPr>
              <a:spLocks noChangeAspect="1" noChangeShapeType="1"/>
            </p:cNvSpPr>
            <p:nvPr/>
          </p:nvSpPr>
          <p:spPr bwMode="auto">
            <a:xfrm flipH="1">
              <a:off x="2292"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69" name="Oval 605"/>
            <p:cNvSpPr>
              <a:spLocks noChangeAspect="1" noChangeArrowheads="1"/>
            </p:cNvSpPr>
            <p:nvPr/>
          </p:nvSpPr>
          <p:spPr bwMode="auto">
            <a:xfrm flipH="1" flipV="1">
              <a:off x="2246"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070" name="Line 606"/>
            <p:cNvSpPr>
              <a:spLocks noChangeAspect="1" noChangeShapeType="1"/>
            </p:cNvSpPr>
            <p:nvPr/>
          </p:nvSpPr>
          <p:spPr bwMode="auto">
            <a:xfrm>
              <a:off x="2437"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71" name="Line 607"/>
            <p:cNvSpPr>
              <a:spLocks noChangeAspect="1" noChangeShapeType="1"/>
            </p:cNvSpPr>
            <p:nvPr/>
          </p:nvSpPr>
          <p:spPr bwMode="auto">
            <a:xfrm flipH="1" flipV="1">
              <a:off x="2402"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72" name="Line 608"/>
            <p:cNvSpPr>
              <a:spLocks noChangeAspect="1" noChangeShapeType="1"/>
            </p:cNvSpPr>
            <p:nvPr/>
          </p:nvSpPr>
          <p:spPr bwMode="auto">
            <a:xfrm flipV="1">
              <a:off x="2401"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73" name="Oval 609"/>
            <p:cNvSpPr>
              <a:spLocks noChangeAspect="1" noChangeArrowheads="1"/>
            </p:cNvSpPr>
            <p:nvPr/>
          </p:nvSpPr>
          <p:spPr bwMode="auto">
            <a:xfrm>
              <a:off x="2388"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074" name="Line 610"/>
            <p:cNvSpPr>
              <a:spLocks noChangeAspect="1" noChangeShapeType="1"/>
            </p:cNvSpPr>
            <p:nvPr/>
          </p:nvSpPr>
          <p:spPr bwMode="auto">
            <a:xfrm flipH="1" flipV="1">
              <a:off x="2408"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75" name="Line 611"/>
            <p:cNvSpPr>
              <a:spLocks noChangeAspect="1" noChangeShapeType="1"/>
            </p:cNvSpPr>
            <p:nvPr/>
          </p:nvSpPr>
          <p:spPr bwMode="auto">
            <a:xfrm>
              <a:off x="2436"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76" name="Line 612"/>
            <p:cNvSpPr>
              <a:spLocks noChangeAspect="1" noChangeShapeType="1"/>
            </p:cNvSpPr>
            <p:nvPr/>
          </p:nvSpPr>
          <p:spPr bwMode="auto">
            <a:xfrm flipH="1">
              <a:off x="2434"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77" name="Oval 613"/>
            <p:cNvSpPr>
              <a:spLocks noChangeAspect="1" noChangeArrowheads="1"/>
            </p:cNvSpPr>
            <p:nvPr/>
          </p:nvSpPr>
          <p:spPr bwMode="auto">
            <a:xfrm flipH="1" flipV="1">
              <a:off x="2388"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078" name="Line 614"/>
            <p:cNvSpPr>
              <a:spLocks noChangeAspect="1" noChangeShapeType="1"/>
            </p:cNvSpPr>
            <p:nvPr/>
          </p:nvSpPr>
          <p:spPr bwMode="auto">
            <a:xfrm>
              <a:off x="2580"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79" name="Line 615"/>
            <p:cNvSpPr>
              <a:spLocks noChangeAspect="1" noChangeShapeType="1"/>
            </p:cNvSpPr>
            <p:nvPr/>
          </p:nvSpPr>
          <p:spPr bwMode="auto">
            <a:xfrm flipH="1" flipV="1">
              <a:off x="2545"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80" name="Line 616"/>
            <p:cNvSpPr>
              <a:spLocks noChangeAspect="1" noChangeShapeType="1"/>
            </p:cNvSpPr>
            <p:nvPr/>
          </p:nvSpPr>
          <p:spPr bwMode="auto">
            <a:xfrm flipV="1">
              <a:off x="2544"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81" name="Oval 617"/>
            <p:cNvSpPr>
              <a:spLocks noChangeAspect="1" noChangeArrowheads="1"/>
            </p:cNvSpPr>
            <p:nvPr/>
          </p:nvSpPr>
          <p:spPr bwMode="auto">
            <a:xfrm>
              <a:off x="2531"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082" name="Line 618"/>
            <p:cNvSpPr>
              <a:spLocks noChangeAspect="1" noChangeShapeType="1"/>
            </p:cNvSpPr>
            <p:nvPr/>
          </p:nvSpPr>
          <p:spPr bwMode="auto">
            <a:xfrm flipH="1" flipV="1">
              <a:off x="2551"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83" name="Line 619"/>
            <p:cNvSpPr>
              <a:spLocks noChangeAspect="1" noChangeShapeType="1"/>
            </p:cNvSpPr>
            <p:nvPr/>
          </p:nvSpPr>
          <p:spPr bwMode="auto">
            <a:xfrm>
              <a:off x="2579"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84" name="Line 620"/>
            <p:cNvSpPr>
              <a:spLocks noChangeAspect="1" noChangeShapeType="1"/>
            </p:cNvSpPr>
            <p:nvPr/>
          </p:nvSpPr>
          <p:spPr bwMode="auto">
            <a:xfrm flipH="1">
              <a:off x="2577"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85" name="Oval 621"/>
            <p:cNvSpPr>
              <a:spLocks noChangeAspect="1" noChangeArrowheads="1"/>
            </p:cNvSpPr>
            <p:nvPr/>
          </p:nvSpPr>
          <p:spPr bwMode="auto">
            <a:xfrm flipH="1" flipV="1">
              <a:off x="2531"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086" name="Line 622"/>
            <p:cNvSpPr>
              <a:spLocks noChangeAspect="1" noChangeShapeType="1"/>
            </p:cNvSpPr>
            <p:nvPr/>
          </p:nvSpPr>
          <p:spPr bwMode="auto">
            <a:xfrm>
              <a:off x="2508"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87" name="Line 623"/>
            <p:cNvSpPr>
              <a:spLocks noChangeAspect="1" noChangeShapeType="1"/>
            </p:cNvSpPr>
            <p:nvPr/>
          </p:nvSpPr>
          <p:spPr bwMode="auto">
            <a:xfrm flipH="1" flipV="1">
              <a:off x="2473"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88" name="Line 624"/>
            <p:cNvSpPr>
              <a:spLocks noChangeAspect="1" noChangeShapeType="1"/>
            </p:cNvSpPr>
            <p:nvPr/>
          </p:nvSpPr>
          <p:spPr bwMode="auto">
            <a:xfrm flipV="1">
              <a:off x="2472"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89" name="Oval 625"/>
            <p:cNvSpPr>
              <a:spLocks noChangeAspect="1" noChangeArrowheads="1"/>
            </p:cNvSpPr>
            <p:nvPr/>
          </p:nvSpPr>
          <p:spPr bwMode="auto">
            <a:xfrm>
              <a:off x="2459"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090" name="Line 626"/>
            <p:cNvSpPr>
              <a:spLocks noChangeAspect="1" noChangeShapeType="1"/>
            </p:cNvSpPr>
            <p:nvPr/>
          </p:nvSpPr>
          <p:spPr bwMode="auto">
            <a:xfrm flipH="1" flipV="1">
              <a:off x="2479"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91" name="Line 627"/>
            <p:cNvSpPr>
              <a:spLocks noChangeAspect="1" noChangeShapeType="1"/>
            </p:cNvSpPr>
            <p:nvPr/>
          </p:nvSpPr>
          <p:spPr bwMode="auto">
            <a:xfrm>
              <a:off x="2507"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92" name="Line 628"/>
            <p:cNvSpPr>
              <a:spLocks noChangeAspect="1" noChangeShapeType="1"/>
            </p:cNvSpPr>
            <p:nvPr/>
          </p:nvSpPr>
          <p:spPr bwMode="auto">
            <a:xfrm flipH="1">
              <a:off x="2505"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93" name="Oval 629"/>
            <p:cNvSpPr>
              <a:spLocks noChangeAspect="1" noChangeArrowheads="1"/>
            </p:cNvSpPr>
            <p:nvPr/>
          </p:nvSpPr>
          <p:spPr bwMode="auto">
            <a:xfrm flipH="1" flipV="1">
              <a:off x="2459"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094" name="Line 630"/>
            <p:cNvSpPr>
              <a:spLocks noChangeAspect="1" noChangeShapeType="1"/>
            </p:cNvSpPr>
            <p:nvPr/>
          </p:nvSpPr>
          <p:spPr bwMode="auto">
            <a:xfrm>
              <a:off x="2651"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95" name="Line 631"/>
            <p:cNvSpPr>
              <a:spLocks noChangeAspect="1" noChangeShapeType="1"/>
            </p:cNvSpPr>
            <p:nvPr/>
          </p:nvSpPr>
          <p:spPr bwMode="auto">
            <a:xfrm flipH="1" flipV="1">
              <a:off x="2616"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96" name="Line 632"/>
            <p:cNvSpPr>
              <a:spLocks noChangeAspect="1" noChangeShapeType="1"/>
            </p:cNvSpPr>
            <p:nvPr/>
          </p:nvSpPr>
          <p:spPr bwMode="auto">
            <a:xfrm flipV="1">
              <a:off x="2615"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97" name="Oval 633"/>
            <p:cNvSpPr>
              <a:spLocks noChangeAspect="1" noChangeArrowheads="1"/>
            </p:cNvSpPr>
            <p:nvPr/>
          </p:nvSpPr>
          <p:spPr bwMode="auto">
            <a:xfrm>
              <a:off x="2602"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098" name="Line 634"/>
            <p:cNvSpPr>
              <a:spLocks noChangeAspect="1" noChangeShapeType="1"/>
            </p:cNvSpPr>
            <p:nvPr/>
          </p:nvSpPr>
          <p:spPr bwMode="auto">
            <a:xfrm flipH="1" flipV="1">
              <a:off x="2622"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099" name="Line 635"/>
            <p:cNvSpPr>
              <a:spLocks noChangeAspect="1" noChangeShapeType="1"/>
            </p:cNvSpPr>
            <p:nvPr/>
          </p:nvSpPr>
          <p:spPr bwMode="auto">
            <a:xfrm>
              <a:off x="2650"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00" name="Line 636"/>
            <p:cNvSpPr>
              <a:spLocks noChangeAspect="1" noChangeShapeType="1"/>
            </p:cNvSpPr>
            <p:nvPr/>
          </p:nvSpPr>
          <p:spPr bwMode="auto">
            <a:xfrm flipH="1">
              <a:off x="2648"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01" name="Oval 637"/>
            <p:cNvSpPr>
              <a:spLocks noChangeAspect="1" noChangeArrowheads="1"/>
            </p:cNvSpPr>
            <p:nvPr/>
          </p:nvSpPr>
          <p:spPr bwMode="auto">
            <a:xfrm flipH="1" flipV="1">
              <a:off x="2602"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102" name="Line 638"/>
            <p:cNvSpPr>
              <a:spLocks noChangeAspect="1" noChangeShapeType="1"/>
            </p:cNvSpPr>
            <p:nvPr/>
          </p:nvSpPr>
          <p:spPr bwMode="auto">
            <a:xfrm>
              <a:off x="2722"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03" name="Line 639"/>
            <p:cNvSpPr>
              <a:spLocks noChangeAspect="1" noChangeShapeType="1"/>
            </p:cNvSpPr>
            <p:nvPr/>
          </p:nvSpPr>
          <p:spPr bwMode="auto">
            <a:xfrm flipH="1" flipV="1">
              <a:off x="2687"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04" name="Line 640"/>
            <p:cNvSpPr>
              <a:spLocks noChangeAspect="1" noChangeShapeType="1"/>
            </p:cNvSpPr>
            <p:nvPr/>
          </p:nvSpPr>
          <p:spPr bwMode="auto">
            <a:xfrm flipV="1">
              <a:off x="2686"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05" name="Oval 641"/>
            <p:cNvSpPr>
              <a:spLocks noChangeAspect="1" noChangeArrowheads="1"/>
            </p:cNvSpPr>
            <p:nvPr/>
          </p:nvSpPr>
          <p:spPr bwMode="auto">
            <a:xfrm>
              <a:off x="2673"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106" name="Line 642"/>
            <p:cNvSpPr>
              <a:spLocks noChangeAspect="1" noChangeShapeType="1"/>
            </p:cNvSpPr>
            <p:nvPr/>
          </p:nvSpPr>
          <p:spPr bwMode="auto">
            <a:xfrm flipH="1" flipV="1">
              <a:off x="2693"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07" name="Line 643"/>
            <p:cNvSpPr>
              <a:spLocks noChangeAspect="1" noChangeShapeType="1"/>
            </p:cNvSpPr>
            <p:nvPr/>
          </p:nvSpPr>
          <p:spPr bwMode="auto">
            <a:xfrm>
              <a:off x="2721"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08" name="Line 644"/>
            <p:cNvSpPr>
              <a:spLocks noChangeAspect="1" noChangeShapeType="1"/>
            </p:cNvSpPr>
            <p:nvPr/>
          </p:nvSpPr>
          <p:spPr bwMode="auto">
            <a:xfrm flipH="1">
              <a:off x="2719"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09" name="Oval 645"/>
            <p:cNvSpPr>
              <a:spLocks noChangeAspect="1" noChangeArrowheads="1"/>
            </p:cNvSpPr>
            <p:nvPr/>
          </p:nvSpPr>
          <p:spPr bwMode="auto">
            <a:xfrm flipH="1" flipV="1">
              <a:off x="2673"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110" name="Line 646"/>
            <p:cNvSpPr>
              <a:spLocks noChangeAspect="1" noChangeShapeType="1"/>
            </p:cNvSpPr>
            <p:nvPr/>
          </p:nvSpPr>
          <p:spPr bwMode="auto">
            <a:xfrm>
              <a:off x="2794"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11" name="Line 647"/>
            <p:cNvSpPr>
              <a:spLocks noChangeAspect="1" noChangeShapeType="1"/>
            </p:cNvSpPr>
            <p:nvPr/>
          </p:nvSpPr>
          <p:spPr bwMode="auto">
            <a:xfrm flipH="1" flipV="1">
              <a:off x="2759"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12" name="Line 648"/>
            <p:cNvSpPr>
              <a:spLocks noChangeAspect="1" noChangeShapeType="1"/>
            </p:cNvSpPr>
            <p:nvPr/>
          </p:nvSpPr>
          <p:spPr bwMode="auto">
            <a:xfrm flipV="1">
              <a:off x="2758"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13" name="Oval 649"/>
            <p:cNvSpPr>
              <a:spLocks noChangeAspect="1" noChangeArrowheads="1"/>
            </p:cNvSpPr>
            <p:nvPr/>
          </p:nvSpPr>
          <p:spPr bwMode="auto">
            <a:xfrm>
              <a:off x="2745"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114" name="Line 650"/>
            <p:cNvSpPr>
              <a:spLocks noChangeAspect="1" noChangeShapeType="1"/>
            </p:cNvSpPr>
            <p:nvPr/>
          </p:nvSpPr>
          <p:spPr bwMode="auto">
            <a:xfrm flipH="1" flipV="1">
              <a:off x="2765"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15" name="Line 651"/>
            <p:cNvSpPr>
              <a:spLocks noChangeAspect="1" noChangeShapeType="1"/>
            </p:cNvSpPr>
            <p:nvPr/>
          </p:nvSpPr>
          <p:spPr bwMode="auto">
            <a:xfrm>
              <a:off x="2793"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16" name="Line 652"/>
            <p:cNvSpPr>
              <a:spLocks noChangeAspect="1" noChangeShapeType="1"/>
            </p:cNvSpPr>
            <p:nvPr/>
          </p:nvSpPr>
          <p:spPr bwMode="auto">
            <a:xfrm flipH="1">
              <a:off x="2791"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17" name="Oval 653"/>
            <p:cNvSpPr>
              <a:spLocks noChangeAspect="1" noChangeArrowheads="1"/>
            </p:cNvSpPr>
            <p:nvPr/>
          </p:nvSpPr>
          <p:spPr bwMode="auto">
            <a:xfrm flipH="1" flipV="1">
              <a:off x="2745"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118" name="Line 654"/>
            <p:cNvSpPr>
              <a:spLocks noChangeAspect="1" noChangeShapeType="1"/>
            </p:cNvSpPr>
            <p:nvPr/>
          </p:nvSpPr>
          <p:spPr bwMode="auto">
            <a:xfrm>
              <a:off x="2865"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19" name="Line 655"/>
            <p:cNvSpPr>
              <a:spLocks noChangeAspect="1" noChangeShapeType="1"/>
            </p:cNvSpPr>
            <p:nvPr/>
          </p:nvSpPr>
          <p:spPr bwMode="auto">
            <a:xfrm flipH="1" flipV="1">
              <a:off x="2830"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20" name="Line 656"/>
            <p:cNvSpPr>
              <a:spLocks noChangeAspect="1" noChangeShapeType="1"/>
            </p:cNvSpPr>
            <p:nvPr/>
          </p:nvSpPr>
          <p:spPr bwMode="auto">
            <a:xfrm flipV="1">
              <a:off x="2829"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21" name="Oval 657"/>
            <p:cNvSpPr>
              <a:spLocks noChangeAspect="1" noChangeArrowheads="1"/>
            </p:cNvSpPr>
            <p:nvPr/>
          </p:nvSpPr>
          <p:spPr bwMode="auto">
            <a:xfrm>
              <a:off x="2816"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122" name="Line 658"/>
            <p:cNvSpPr>
              <a:spLocks noChangeAspect="1" noChangeShapeType="1"/>
            </p:cNvSpPr>
            <p:nvPr/>
          </p:nvSpPr>
          <p:spPr bwMode="auto">
            <a:xfrm flipH="1" flipV="1">
              <a:off x="2836"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23" name="Line 659"/>
            <p:cNvSpPr>
              <a:spLocks noChangeAspect="1" noChangeShapeType="1"/>
            </p:cNvSpPr>
            <p:nvPr/>
          </p:nvSpPr>
          <p:spPr bwMode="auto">
            <a:xfrm>
              <a:off x="2864"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24" name="Line 660"/>
            <p:cNvSpPr>
              <a:spLocks noChangeAspect="1" noChangeShapeType="1"/>
            </p:cNvSpPr>
            <p:nvPr/>
          </p:nvSpPr>
          <p:spPr bwMode="auto">
            <a:xfrm flipH="1">
              <a:off x="2862"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25" name="Oval 661"/>
            <p:cNvSpPr>
              <a:spLocks noChangeAspect="1" noChangeArrowheads="1"/>
            </p:cNvSpPr>
            <p:nvPr/>
          </p:nvSpPr>
          <p:spPr bwMode="auto">
            <a:xfrm flipH="1" flipV="1">
              <a:off x="2816"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126" name="Line 662"/>
            <p:cNvSpPr>
              <a:spLocks noChangeAspect="1" noChangeShapeType="1"/>
            </p:cNvSpPr>
            <p:nvPr/>
          </p:nvSpPr>
          <p:spPr bwMode="auto">
            <a:xfrm>
              <a:off x="2936"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27" name="Line 663"/>
            <p:cNvSpPr>
              <a:spLocks noChangeAspect="1" noChangeShapeType="1"/>
            </p:cNvSpPr>
            <p:nvPr/>
          </p:nvSpPr>
          <p:spPr bwMode="auto">
            <a:xfrm flipH="1" flipV="1">
              <a:off x="2901"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28" name="Line 664"/>
            <p:cNvSpPr>
              <a:spLocks noChangeAspect="1" noChangeShapeType="1"/>
            </p:cNvSpPr>
            <p:nvPr/>
          </p:nvSpPr>
          <p:spPr bwMode="auto">
            <a:xfrm flipV="1">
              <a:off x="2900"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29" name="Oval 665"/>
            <p:cNvSpPr>
              <a:spLocks noChangeAspect="1" noChangeArrowheads="1"/>
            </p:cNvSpPr>
            <p:nvPr/>
          </p:nvSpPr>
          <p:spPr bwMode="auto">
            <a:xfrm>
              <a:off x="2887"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130" name="Line 666"/>
            <p:cNvSpPr>
              <a:spLocks noChangeAspect="1" noChangeShapeType="1"/>
            </p:cNvSpPr>
            <p:nvPr/>
          </p:nvSpPr>
          <p:spPr bwMode="auto">
            <a:xfrm flipH="1" flipV="1">
              <a:off x="2907"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31" name="Line 667"/>
            <p:cNvSpPr>
              <a:spLocks noChangeAspect="1" noChangeShapeType="1"/>
            </p:cNvSpPr>
            <p:nvPr/>
          </p:nvSpPr>
          <p:spPr bwMode="auto">
            <a:xfrm>
              <a:off x="2935"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32" name="Line 668"/>
            <p:cNvSpPr>
              <a:spLocks noChangeAspect="1" noChangeShapeType="1"/>
            </p:cNvSpPr>
            <p:nvPr/>
          </p:nvSpPr>
          <p:spPr bwMode="auto">
            <a:xfrm flipH="1">
              <a:off x="2933"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33" name="Oval 669"/>
            <p:cNvSpPr>
              <a:spLocks noChangeAspect="1" noChangeArrowheads="1"/>
            </p:cNvSpPr>
            <p:nvPr/>
          </p:nvSpPr>
          <p:spPr bwMode="auto">
            <a:xfrm flipH="1" flipV="1">
              <a:off x="2887"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134" name="Line 670"/>
            <p:cNvSpPr>
              <a:spLocks noChangeAspect="1" noChangeShapeType="1"/>
            </p:cNvSpPr>
            <p:nvPr/>
          </p:nvSpPr>
          <p:spPr bwMode="auto">
            <a:xfrm>
              <a:off x="3078"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35" name="Line 671"/>
            <p:cNvSpPr>
              <a:spLocks noChangeAspect="1" noChangeShapeType="1"/>
            </p:cNvSpPr>
            <p:nvPr/>
          </p:nvSpPr>
          <p:spPr bwMode="auto">
            <a:xfrm flipH="1" flipV="1">
              <a:off x="3043"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36" name="Line 672"/>
            <p:cNvSpPr>
              <a:spLocks noChangeAspect="1" noChangeShapeType="1"/>
            </p:cNvSpPr>
            <p:nvPr/>
          </p:nvSpPr>
          <p:spPr bwMode="auto">
            <a:xfrm flipV="1">
              <a:off x="3042"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37" name="Oval 673"/>
            <p:cNvSpPr>
              <a:spLocks noChangeAspect="1" noChangeArrowheads="1"/>
            </p:cNvSpPr>
            <p:nvPr/>
          </p:nvSpPr>
          <p:spPr bwMode="auto">
            <a:xfrm>
              <a:off x="3029"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138" name="Line 674"/>
            <p:cNvSpPr>
              <a:spLocks noChangeAspect="1" noChangeShapeType="1"/>
            </p:cNvSpPr>
            <p:nvPr/>
          </p:nvSpPr>
          <p:spPr bwMode="auto">
            <a:xfrm flipH="1" flipV="1">
              <a:off x="3049"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39" name="Line 675"/>
            <p:cNvSpPr>
              <a:spLocks noChangeAspect="1" noChangeShapeType="1"/>
            </p:cNvSpPr>
            <p:nvPr/>
          </p:nvSpPr>
          <p:spPr bwMode="auto">
            <a:xfrm>
              <a:off x="3077"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40" name="Line 676"/>
            <p:cNvSpPr>
              <a:spLocks noChangeAspect="1" noChangeShapeType="1"/>
            </p:cNvSpPr>
            <p:nvPr/>
          </p:nvSpPr>
          <p:spPr bwMode="auto">
            <a:xfrm flipH="1">
              <a:off x="3075"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41" name="Oval 677"/>
            <p:cNvSpPr>
              <a:spLocks noChangeAspect="1" noChangeArrowheads="1"/>
            </p:cNvSpPr>
            <p:nvPr/>
          </p:nvSpPr>
          <p:spPr bwMode="auto">
            <a:xfrm flipH="1" flipV="1">
              <a:off x="3029"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142" name="Line 678"/>
            <p:cNvSpPr>
              <a:spLocks noChangeAspect="1" noChangeShapeType="1"/>
            </p:cNvSpPr>
            <p:nvPr/>
          </p:nvSpPr>
          <p:spPr bwMode="auto">
            <a:xfrm>
              <a:off x="3221"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43" name="Line 679"/>
            <p:cNvSpPr>
              <a:spLocks noChangeAspect="1" noChangeShapeType="1"/>
            </p:cNvSpPr>
            <p:nvPr/>
          </p:nvSpPr>
          <p:spPr bwMode="auto">
            <a:xfrm flipH="1" flipV="1">
              <a:off x="3186"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44" name="Line 680"/>
            <p:cNvSpPr>
              <a:spLocks noChangeAspect="1" noChangeShapeType="1"/>
            </p:cNvSpPr>
            <p:nvPr/>
          </p:nvSpPr>
          <p:spPr bwMode="auto">
            <a:xfrm flipV="1">
              <a:off x="3185"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45" name="Oval 681"/>
            <p:cNvSpPr>
              <a:spLocks noChangeAspect="1" noChangeArrowheads="1"/>
            </p:cNvSpPr>
            <p:nvPr/>
          </p:nvSpPr>
          <p:spPr bwMode="auto">
            <a:xfrm>
              <a:off x="3172"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146" name="Line 682"/>
            <p:cNvSpPr>
              <a:spLocks noChangeAspect="1" noChangeShapeType="1"/>
            </p:cNvSpPr>
            <p:nvPr/>
          </p:nvSpPr>
          <p:spPr bwMode="auto">
            <a:xfrm flipH="1" flipV="1">
              <a:off x="3192"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47" name="Line 683"/>
            <p:cNvSpPr>
              <a:spLocks noChangeAspect="1" noChangeShapeType="1"/>
            </p:cNvSpPr>
            <p:nvPr/>
          </p:nvSpPr>
          <p:spPr bwMode="auto">
            <a:xfrm>
              <a:off x="3220"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48" name="Line 684"/>
            <p:cNvSpPr>
              <a:spLocks noChangeAspect="1" noChangeShapeType="1"/>
            </p:cNvSpPr>
            <p:nvPr/>
          </p:nvSpPr>
          <p:spPr bwMode="auto">
            <a:xfrm flipH="1">
              <a:off x="3218"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49" name="Oval 685"/>
            <p:cNvSpPr>
              <a:spLocks noChangeAspect="1" noChangeArrowheads="1"/>
            </p:cNvSpPr>
            <p:nvPr/>
          </p:nvSpPr>
          <p:spPr bwMode="auto">
            <a:xfrm flipH="1" flipV="1">
              <a:off x="3172"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150" name="Line 686"/>
            <p:cNvSpPr>
              <a:spLocks noChangeAspect="1" noChangeShapeType="1"/>
            </p:cNvSpPr>
            <p:nvPr/>
          </p:nvSpPr>
          <p:spPr bwMode="auto">
            <a:xfrm>
              <a:off x="3007"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51" name="Line 687"/>
            <p:cNvSpPr>
              <a:spLocks noChangeAspect="1" noChangeShapeType="1"/>
            </p:cNvSpPr>
            <p:nvPr/>
          </p:nvSpPr>
          <p:spPr bwMode="auto">
            <a:xfrm flipH="1" flipV="1">
              <a:off x="2972"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52" name="Line 688"/>
            <p:cNvSpPr>
              <a:spLocks noChangeAspect="1" noChangeShapeType="1"/>
            </p:cNvSpPr>
            <p:nvPr/>
          </p:nvSpPr>
          <p:spPr bwMode="auto">
            <a:xfrm flipV="1">
              <a:off x="2971"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53" name="Oval 689"/>
            <p:cNvSpPr>
              <a:spLocks noChangeAspect="1" noChangeArrowheads="1"/>
            </p:cNvSpPr>
            <p:nvPr/>
          </p:nvSpPr>
          <p:spPr bwMode="auto">
            <a:xfrm>
              <a:off x="2958"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154" name="Line 690"/>
            <p:cNvSpPr>
              <a:spLocks noChangeAspect="1" noChangeShapeType="1"/>
            </p:cNvSpPr>
            <p:nvPr/>
          </p:nvSpPr>
          <p:spPr bwMode="auto">
            <a:xfrm flipH="1" flipV="1">
              <a:off x="2978"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55" name="Line 691"/>
            <p:cNvSpPr>
              <a:spLocks noChangeAspect="1" noChangeShapeType="1"/>
            </p:cNvSpPr>
            <p:nvPr/>
          </p:nvSpPr>
          <p:spPr bwMode="auto">
            <a:xfrm>
              <a:off x="3006"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56" name="Line 692"/>
            <p:cNvSpPr>
              <a:spLocks noChangeAspect="1" noChangeShapeType="1"/>
            </p:cNvSpPr>
            <p:nvPr/>
          </p:nvSpPr>
          <p:spPr bwMode="auto">
            <a:xfrm flipH="1">
              <a:off x="3004"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57" name="Oval 693"/>
            <p:cNvSpPr>
              <a:spLocks noChangeAspect="1" noChangeArrowheads="1"/>
            </p:cNvSpPr>
            <p:nvPr/>
          </p:nvSpPr>
          <p:spPr bwMode="auto">
            <a:xfrm flipH="1" flipV="1">
              <a:off x="2958"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158" name="Line 694"/>
            <p:cNvSpPr>
              <a:spLocks noChangeAspect="1" noChangeShapeType="1"/>
            </p:cNvSpPr>
            <p:nvPr/>
          </p:nvSpPr>
          <p:spPr bwMode="auto">
            <a:xfrm>
              <a:off x="3150"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59" name="Line 695"/>
            <p:cNvSpPr>
              <a:spLocks noChangeAspect="1" noChangeShapeType="1"/>
            </p:cNvSpPr>
            <p:nvPr/>
          </p:nvSpPr>
          <p:spPr bwMode="auto">
            <a:xfrm flipH="1" flipV="1">
              <a:off x="3115"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60" name="Line 696"/>
            <p:cNvSpPr>
              <a:spLocks noChangeAspect="1" noChangeShapeType="1"/>
            </p:cNvSpPr>
            <p:nvPr/>
          </p:nvSpPr>
          <p:spPr bwMode="auto">
            <a:xfrm flipV="1">
              <a:off x="3114"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61" name="Oval 697"/>
            <p:cNvSpPr>
              <a:spLocks noChangeAspect="1" noChangeArrowheads="1"/>
            </p:cNvSpPr>
            <p:nvPr/>
          </p:nvSpPr>
          <p:spPr bwMode="auto">
            <a:xfrm>
              <a:off x="3101"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162" name="Line 698"/>
            <p:cNvSpPr>
              <a:spLocks noChangeAspect="1" noChangeShapeType="1"/>
            </p:cNvSpPr>
            <p:nvPr/>
          </p:nvSpPr>
          <p:spPr bwMode="auto">
            <a:xfrm flipH="1" flipV="1">
              <a:off x="3121"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63" name="Line 699"/>
            <p:cNvSpPr>
              <a:spLocks noChangeAspect="1" noChangeShapeType="1"/>
            </p:cNvSpPr>
            <p:nvPr/>
          </p:nvSpPr>
          <p:spPr bwMode="auto">
            <a:xfrm>
              <a:off x="3149"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64" name="Line 700"/>
            <p:cNvSpPr>
              <a:spLocks noChangeAspect="1" noChangeShapeType="1"/>
            </p:cNvSpPr>
            <p:nvPr/>
          </p:nvSpPr>
          <p:spPr bwMode="auto">
            <a:xfrm flipH="1">
              <a:off x="3147"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65" name="Oval 701"/>
            <p:cNvSpPr>
              <a:spLocks noChangeAspect="1" noChangeArrowheads="1"/>
            </p:cNvSpPr>
            <p:nvPr/>
          </p:nvSpPr>
          <p:spPr bwMode="auto">
            <a:xfrm flipH="1" flipV="1">
              <a:off x="3101"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166" name="Line 702"/>
            <p:cNvSpPr>
              <a:spLocks noChangeAspect="1" noChangeShapeType="1"/>
            </p:cNvSpPr>
            <p:nvPr/>
          </p:nvSpPr>
          <p:spPr bwMode="auto">
            <a:xfrm>
              <a:off x="3292"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67" name="Line 703"/>
            <p:cNvSpPr>
              <a:spLocks noChangeAspect="1" noChangeShapeType="1"/>
            </p:cNvSpPr>
            <p:nvPr/>
          </p:nvSpPr>
          <p:spPr bwMode="auto">
            <a:xfrm flipH="1" flipV="1">
              <a:off x="3257"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68" name="Line 704"/>
            <p:cNvSpPr>
              <a:spLocks noChangeAspect="1" noChangeShapeType="1"/>
            </p:cNvSpPr>
            <p:nvPr/>
          </p:nvSpPr>
          <p:spPr bwMode="auto">
            <a:xfrm flipV="1">
              <a:off x="3256"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69" name="Oval 705"/>
            <p:cNvSpPr>
              <a:spLocks noChangeAspect="1" noChangeArrowheads="1"/>
            </p:cNvSpPr>
            <p:nvPr/>
          </p:nvSpPr>
          <p:spPr bwMode="auto">
            <a:xfrm>
              <a:off x="3243"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170" name="Line 706"/>
            <p:cNvSpPr>
              <a:spLocks noChangeAspect="1" noChangeShapeType="1"/>
            </p:cNvSpPr>
            <p:nvPr/>
          </p:nvSpPr>
          <p:spPr bwMode="auto">
            <a:xfrm flipH="1" flipV="1">
              <a:off x="3263"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71" name="Line 707"/>
            <p:cNvSpPr>
              <a:spLocks noChangeAspect="1" noChangeShapeType="1"/>
            </p:cNvSpPr>
            <p:nvPr/>
          </p:nvSpPr>
          <p:spPr bwMode="auto">
            <a:xfrm>
              <a:off x="3291"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72" name="Line 708"/>
            <p:cNvSpPr>
              <a:spLocks noChangeAspect="1" noChangeShapeType="1"/>
            </p:cNvSpPr>
            <p:nvPr/>
          </p:nvSpPr>
          <p:spPr bwMode="auto">
            <a:xfrm flipH="1">
              <a:off x="3289"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73" name="Oval 709"/>
            <p:cNvSpPr>
              <a:spLocks noChangeAspect="1" noChangeArrowheads="1"/>
            </p:cNvSpPr>
            <p:nvPr/>
          </p:nvSpPr>
          <p:spPr bwMode="auto">
            <a:xfrm flipH="1" flipV="1">
              <a:off x="3243"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174" name="Line 710"/>
            <p:cNvSpPr>
              <a:spLocks noChangeAspect="1" noChangeShapeType="1"/>
            </p:cNvSpPr>
            <p:nvPr/>
          </p:nvSpPr>
          <p:spPr bwMode="auto">
            <a:xfrm>
              <a:off x="3435"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75" name="Line 711"/>
            <p:cNvSpPr>
              <a:spLocks noChangeAspect="1" noChangeShapeType="1"/>
            </p:cNvSpPr>
            <p:nvPr/>
          </p:nvSpPr>
          <p:spPr bwMode="auto">
            <a:xfrm flipH="1" flipV="1">
              <a:off x="3400"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76" name="Line 712"/>
            <p:cNvSpPr>
              <a:spLocks noChangeAspect="1" noChangeShapeType="1"/>
            </p:cNvSpPr>
            <p:nvPr/>
          </p:nvSpPr>
          <p:spPr bwMode="auto">
            <a:xfrm flipV="1">
              <a:off x="3399"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77" name="Oval 713"/>
            <p:cNvSpPr>
              <a:spLocks noChangeAspect="1" noChangeArrowheads="1"/>
            </p:cNvSpPr>
            <p:nvPr/>
          </p:nvSpPr>
          <p:spPr bwMode="auto">
            <a:xfrm>
              <a:off x="3386"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178" name="Line 714"/>
            <p:cNvSpPr>
              <a:spLocks noChangeAspect="1" noChangeShapeType="1"/>
            </p:cNvSpPr>
            <p:nvPr/>
          </p:nvSpPr>
          <p:spPr bwMode="auto">
            <a:xfrm flipH="1" flipV="1">
              <a:off x="3406"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79" name="Line 715"/>
            <p:cNvSpPr>
              <a:spLocks noChangeAspect="1" noChangeShapeType="1"/>
            </p:cNvSpPr>
            <p:nvPr/>
          </p:nvSpPr>
          <p:spPr bwMode="auto">
            <a:xfrm>
              <a:off x="3434"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80" name="Line 716"/>
            <p:cNvSpPr>
              <a:spLocks noChangeAspect="1" noChangeShapeType="1"/>
            </p:cNvSpPr>
            <p:nvPr/>
          </p:nvSpPr>
          <p:spPr bwMode="auto">
            <a:xfrm flipH="1">
              <a:off x="3432"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81" name="Oval 717"/>
            <p:cNvSpPr>
              <a:spLocks noChangeAspect="1" noChangeArrowheads="1"/>
            </p:cNvSpPr>
            <p:nvPr/>
          </p:nvSpPr>
          <p:spPr bwMode="auto">
            <a:xfrm flipH="1" flipV="1">
              <a:off x="3386"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182" name="Line 718"/>
            <p:cNvSpPr>
              <a:spLocks noChangeAspect="1" noChangeShapeType="1"/>
            </p:cNvSpPr>
            <p:nvPr/>
          </p:nvSpPr>
          <p:spPr bwMode="auto">
            <a:xfrm>
              <a:off x="3363"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83" name="Line 719"/>
            <p:cNvSpPr>
              <a:spLocks noChangeAspect="1" noChangeShapeType="1"/>
            </p:cNvSpPr>
            <p:nvPr/>
          </p:nvSpPr>
          <p:spPr bwMode="auto">
            <a:xfrm flipH="1" flipV="1">
              <a:off x="3328"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84" name="Line 720"/>
            <p:cNvSpPr>
              <a:spLocks noChangeAspect="1" noChangeShapeType="1"/>
            </p:cNvSpPr>
            <p:nvPr/>
          </p:nvSpPr>
          <p:spPr bwMode="auto">
            <a:xfrm flipV="1">
              <a:off x="3327"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85" name="Oval 721"/>
            <p:cNvSpPr>
              <a:spLocks noChangeAspect="1" noChangeArrowheads="1"/>
            </p:cNvSpPr>
            <p:nvPr/>
          </p:nvSpPr>
          <p:spPr bwMode="auto">
            <a:xfrm>
              <a:off x="3314"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186" name="Line 722"/>
            <p:cNvSpPr>
              <a:spLocks noChangeAspect="1" noChangeShapeType="1"/>
            </p:cNvSpPr>
            <p:nvPr/>
          </p:nvSpPr>
          <p:spPr bwMode="auto">
            <a:xfrm flipH="1" flipV="1">
              <a:off x="3334"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87" name="Line 723"/>
            <p:cNvSpPr>
              <a:spLocks noChangeAspect="1" noChangeShapeType="1"/>
            </p:cNvSpPr>
            <p:nvPr/>
          </p:nvSpPr>
          <p:spPr bwMode="auto">
            <a:xfrm>
              <a:off x="3362"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88" name="Line 724"/>
            <p:cNvSpPr>
              <a:spLocks noChangeAspect="1" noChangeShapeType="1"/>
            </p:cNvSpPr>
            <p:nvPr/>
          </p:nvSpPr>
          <p:spPr bwMode="auto">
            <a:xfrm flipH="1">
              <a:off x="3360"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89" name="Oval 725"/>
            <p:cNvSpPr>
              <a:spLocks noChangeAspect="1" noChangeArrowheads="1"/>
            </p:cNvSpPr>
            <p:nvPr/>
          </p:nvSpPr>
          <p:spPr bwMode="auto">
            <a:xfrm flipH="1" flipV="1">
              <a:off x="3314"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190" name="Line 726"/>
            <p:cNvSpPr>
              <a:spLocks noChangeAspect="1" noChangeShapeType="1"/>
            </p:cNvSpPr>
            <p:nvPr/>
          </p:nvSpPr>
          <p:spPr bwMode="auto">
            <a:xfrm>
              <a:off x="3506"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91" name="Line 727"/>
            <p:cNvSpPr>
              <a:spLocks noChangeAspect="1" noChangeShapeType="1"/>
            </p:cNvSpPr>
            <p:nvPr/>
          </p:nvSpPr>
          <p:spPr bwMode="auto">
            <a:xfrm flipH="1" flipV="1">
              <a:off x="3471"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92" name="Line 728"/>
            <p:cNvSpPr>
              <a:spLocks noChangeAspect="1" noChangeShapeType="1"/>
            </p:cNvSpPr>
            <p:nvPr/>
          </p:nvSpPr>
          <p:spPr bwMode="auto">
            <a:xfrm flipV="1">
              <a:off x="3470"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93" name="Oval 729"/>
            <p:cNvSpPr>
              <a:spLocks noChangeAspect="1" noChangeArrowheads="1"/>
            </p:cNvSpPr>
            <p:nvPr/>
          </p:nvSpPr>
          <p:spPr bwMode="auto">
            <a:xfrm>
              <a:off x="3457"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194" name="Line 730"/>
            <p:cNvSpPr>
              <a:spLocks noChangeAspect="1" noChangeShapeType="1"/>
            </p:cNvSpPr>
            <p:nvPr/>
          </p:nvSpPr>
          <p:spPr bwMode="auto">
            <a:xfrm flipH="1" flipV="1">
              <a:off x="3477"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95" name="Line 731"/>
            <p:cNvSpPr>
              <a:spLocks noChangeAspect="1" noChangeShapeType="1"/>
            </p:cNvSpPr>
            <p:nvPr/>
          </p:nvSpPr>
          <p:spPr bwMode="auto">
            <a:xfrm>
              <a:off x="3505"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96" name="Line 732"/>
            <p:cNvSpPr>
              <a:spLocks noChangeAspect="1" noChangeShapeType="1"/>
            </p:cNvSpPr>
            <p:nvPr/>
          </p:nvSpPr>
          <p:spPr bwMode="auto">
            <a:xfrm flipH="1">
              <a:off x="3503"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97" name="Oval 733"/>
            <p:cNvSpPr>
              <a:spLocks noChangeAspect="1" noChangeArrowheads="1"/>
            </p:cNvSpPr>
            <p:nvPr/>
          </p:nvSpPr>
          <p:spPr bwMode="auto">
            <a:xfrm flipH="1" flipV="1">
              <a:off x="3457"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198" name="Line 734"/>
            <p:cNvSpPr>
              <a:spLocks noChangeAspect="1" noChangeShapeType="1"/>
            </p:cNvSpPr>
            <p:nvPr/>
          </p:nvSpPr>
          <p:spPr bwMode="auto">
            <a:xfrm>
              <a:off x="3577"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199" name="Line 735"/>
            <p:cNvSpPr>
              <a:spLocks noChangeAspect="1" noChangeShapeType="1"/>
            </p:cNvSpPr>
            <p:nvPr/>
          </p:nvSpPr>
          <p:spPr bwMode="auto">
            <a:xfrm flipH="1" flipV="1">
              <a:off x="3542"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00" name="Line 736"/>
            <p:cNvSpPr>
              <a:spLocks noChangeAspect="1" noChangeShapeType="1"/>
            </p:cNvSpPr>
            <p:nvPr/>
          </p:nvSpPr>
          <p:spPr bwMode="auto">
            <a:xfrm flipV="1">
              <a:off x="3541"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01" name="Oval 737"/>
            <p:cNvSpPr>
              <a:spLocks noChangeAspect="1" noChangeArrowheads="1"/>
            </p:cNvSpPr>
            <p:nvPr/>
          </p:nvSpPr>
          <p:spPr bwMode="auto">
            <a:xfrm>
              <a:off x="3528"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202" name="Line 738"/>
            <p:cNvSpPr>
              <a:spLocks noChangeAspect="1" noChangeShapeType="1"/>
            </p:cNvSpPr>
            <p:nvPr/>
          </p:nvSpPr>
          <p:spPr bwMode="auto">
            <a:xfrm flipH="1" flipV="1">
              <a:off x="3548"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03" name="Line 739"/>
            <p:cNvSpPr>
              <a:spLocks noChangeAspect="1" noChangeShapeType="1"/>
            </p:cNvSpPr>
            <p:nvPr/>
          </p:nvSpPr>
          <p:spPr bwMode="auto">
            <a:xfrm>
              <a:off x="3576"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04" name="Line 740"/>
            <p:cNvSpPr>
              <a:spLocks noChangeAspect="1" noChangeShapeType="1"/>
            </p:cNvSpPr>
            <p:nvPr/>
          </p:nvSpPr>
          <p:spPr bwMode="auto">
            <a:xfrm flipH="1">
              <a:off x="3574"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05" name="Oval 741"/>
            <p:cNvSpPr>
              <a:spLocks noChangeAspect="1" noChangeArrowheads="1"/>
            </p:cNvSpPr>
            <p:nvPr/>
          </p:nvSpPr>
          <p:spPr bwMode="auto">
            <a:xfrm flipH="1" flipV="1">
              <a:off x="3528"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206" name="Line 742"/>
            <p:cNvSpPr>
              <a:spLocks noChangeAspect="1" noChangeShapeType="1"/>
            </p:cNvSpPr>
            <p:nvPr/>
          </p:nvSpPr>
          <p:spPr bwMode="auto">
            <a:xfrm>
              <a:off x="3649"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07" name="Line 743"/>
            <p:cNvSpPr>
              <a:spLocks noChangeAspect="1" noChangeShapeType="1"/>
            </p:cNvSpPr>
            <p:nvPr/>
          </p:nvSpPr>
          <p:spPr bwMode="auto">
            <a:xfrm flipH="1" flipV="1">
              <a:off x="3614"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08" name="Line 744"/>
            <p:cNvSpPr>
              <a:spLocks noChangeAspect="1" noChangeShapeType="1"/>
            </p:cNvSpPr>
            <p:nvPr/>
          </p:nvSpPr>
          <p:spPr bwMode="auto">
            <a:xfrm flipV="1">
              <a:off x="3613"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09" name="Oval 745"/>
            <p:cNvSpPr>
              <a:spLocks noChangeAspect="1" noChangeArrowheads="1"/>
            </p:cNvSpPr>
            <p:nvPr/>
          </p:nvSpPr>
          <p:spPr bwMode="auto">
            <a:xfrm>
              <a:off x="3600"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210" name="Line 746"/>
            <p:cNvSpPr>
              <a:spLocks noChangeAspect="1" noChangeShapeType="1"/>
            </p:cNvSpPr>
            <p:nvPr/>
          </p:nvSpPr>
          <p:spPr bwMode="auto">
            <a:xfrm flipH="1" flipV="1">
              <a:off x="3620"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11" name="Line 747"/>
            <p:cNvSpPr>
              <a:spLocks noChangeAspect="1" noChangeShapeType="1"/>
            </p:cNvSpPr>
            <p:nvPr/>
          </p:nvSpPr>
          <p:spPr bwMode="auto">
            <a:xfrm>
              <a:off x="3648"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12" name="Line 748"/>
            <p:cNvSpPr>
              <a:spLocks noChangeAspect="1" noChangeShapeType="1"/>
            </p:cNvSpPr>
            <p:nvPr/>
          </p:nvSpPr>
          <p:spPr bwMode="auto">
            <a:xfrm flipH="1">
              <a:off x="3646"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13" name="Oval 749"/>
            <p:cNvSpPr>
              <a:spLocks noChangeAspect="1" noChangeArrowheads="1"/>
            </p:cNvSpPr>
            <p:nvPr/>
          </p:nvSpPr>
          <p:spPr bwMode="auto">
            <a:xfrm flipH="1" flipV="1">
              <a:off x="3600"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214" name="Line 750"/>
            <p:cNvSpPr>
              <a:spLocks noChangeAspect="1" noChangeShapeType="1"/>
            </p:cNvSpPr>
            <p:nvPr/>
          </p:nvSpPr>
          <p:spPr bwMode="auto">
            <a:xfrm flipH="1">
              <a:off x="4474"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15" name="Line 751"/>
            <p:cNvSpPr>
              <a:spLocks noChangeAspect="1" noChangeShapeType="1"/>
            </p:cNvSpPr>
            <p:nvPr/>
          </p:nvSpPr>
          <p:spPr bwMode="auto">
            <a:xfrm flipV="1">
              <a:off x="4499"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16" name="Line 752"/>
            <p:cNvSpPr>
              <a:spLocks noChangeAspect="1" noChangeShapeType="1"/>
            </p:cNvSpPr>
            <p:nvPr/>
          </p:nvSpPr>
          <p:spPr bwMode="auto">
            <a:xfrm flipH="1" flipV="1">
              <a:off x="4500"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17" name="Oval 753"/>
            <p:cNvSpPr>
              <a:spLocks noChangeAspect="1" noChangeArrowheads="1"/>
            </p:cNvSpPr>
            <p:nvPr/>
          </p:nvSpPr>
          <p:spPr bwMode="auto">
            <a:xfrm flipH="1">
              <a:off x="4454"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218" name="Line 754"/>
            <p:cNvSpPr>
              <a:spLocks noChangeAspect="1" noChangeShapeType="1"/>
            </p:cNvSpPr>
            <p:nvPr/>
          </p:nvSpPr>
          <p:spPr bwMode="auto">
            <a:xfrm flipV="1">
              <a:off x="4503"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19" name="Line 755"/>
            <p:cNvSpPr>
              <a:spLocks noChangeAspect="1" noChangeShapeType="1"/>
            </p:cNvSpPr>
            <p:nvPr/>
          </p:nvSpPr>
          <p:spPr bwMode="auto">
            <a:xfrm flipH="1">
              <a:off x="4468"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20" name="Line 756"/>
            <p:cNvSpPr>
              <a:spLocks noChangeAspect="1" noChangeShapeType="1"/>
            </p:cNvSpPr>
            <p:nvPr/>
          </p:nvSpPr>
          <p:spPr bwMode="auto">
            <a:xfrm>
              <a:off x="4467"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21" name="Oval 757"/>
            <p:cNvSpPr>
              <a:spLocks noChangeAspect="1" noChangeArrowheads="1"/>
            </p:cNvSpPr>
            <p:nvPr/>
          </p:nvSpPr>
          <p:spPr bwMode="auto">
            <a:xfrm flipV="1">
              <a:off x="4454"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222" name="Line 758"/>
            <p:cNvSpPr>
              <a:spLocks noChangeAspect="1" noChangeShapeType="1"/>
            </p:cNvSpPr>
            <p:nvPr/>
          </p:nvSpPr>
          <p:spPr bwMode="auto">
            <a:xfrm flipH="1">
              <a:off x="4403"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23" name="Line 759"/>
            <p:cNvSpPr>
              <a:spLocks noChangeAspect="1" noChangeShapeType="1"/>
            </p:cNvSpPr>
            <p:nvPr/>
          </p:nvSpPr>
          <p:spPr bwMode="auto">
            <a:xfrm flipV="1">
              <a:off x="4428"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24" name="Line 760"/>
            <p:cNvSpPr>
              <a:spLocks noChangeAspect="1" noChangeShapeType="1"/>
            </p:cNvSpPr>
            <p:nvPr/>
          </p:nvSpPr>
          <p:spPr bwMode="auto">
            <a:xfrm flipH="1" flipV="1">
              <a:off x="4429"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25" name="Oval 761"/>
            <p:cNvSpPr>
              <a:spLocks noChangeAspect="1" noChangeArrowheads="1"/>
            </p:cNvSpPr>
            <p:nvPr/>
          </p:nvSpPr>
          <p:spPr bwMode="auto">
            <a:xfrm flipH="1">
              <a:off x="4383"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226" name="Line 762"/>
            <p:cNvSpPr>
              <a:spLocks noChangeAspect="1" noChangeShapeType="1"/>
            </p:cNvSpPr>
            <p:nvPr/>
          </p:nvSpPr>
          <p:spPr bwMode="auto">
            <a:xfrm flipV="1">
              <a:off x="4432"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27" name="Line 763"/>
            <p:cNvSpPr>
              <a:spLocks noChangeAspect="1" noChangeShapeType="1"/>
            </p:cNvSpPr>
            <p:nvPr/>
          </p:nvSpPr>
          <p:spPr bwMode="auto">
            <a:xfrm flipH="1">
              <a:off x="4397"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28" name="Line 764"/>
            <p:cNvSpPr>
              <a:spLocks noChangeAspect="1" noChangeShapeType="1"/>
            </p:cNvSpPr>
            <p:nvPr/>
          </p:nvSpPr>
          <p:spPr bwMode="auto">
            <a:xfrm>
              <a:off x="4396"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29" name="Oval 765"/>
            <p:cNvSpPr>
              <a:spLocks noChangeAspect="1" noChangeArrowheads="1"/>
            </p:cNvSpPr>
            <p:nvPr/>
          </p:nvSpPr>
          <p:spPr bwMode="auto">
            <a:xfrm flipV="1">
              <a:off x="4383"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230" name="Line 766"/>
            <p:cNvSpPr>
              <a:spLocks noChangeAspect="1" noChangeShapeType="1"/>
            </p:cNvSpPr>
            <p:nvPr/>
          </p:nvSpPr>
          <p:spPr bwMode="auto">
            <a:xfrm flipH="1">
              <a:off x="4261"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31" name="Line 767"/>
            <p:cNvSpPr>
              <a:spLocks noChangeAspect="1" noChangeShapeType="1"/>
            </p:cNvSpPr>
            <p:nvPr/>
          </p:nvSpPr>
          <p:spPr bwMode="auto">
            <a:xfrm flipV="1">
              <a:off x="4286"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32" name="Line 768"/>
            <p:cNvSpPr>
              <a:spLocks noChangeAspect="1" noChangeShapeType="1"/>
            </p:cNvSpPr>
            <p:nvPr/>
          </p:nvSpPr>
          <p:spPr bwMode="auto">
            <a:xfrm flipH="1" flipV="1">
              <a:off x="4287"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33" name="Oval 769"/>
            <p:cNvSpPr>
              <a:spLocks noChangeAspect="1" noChangeArrowheads="1"/>
            </p:cNvSpPr>
            <p:nvPr/>
          </p:nvSpPr>
          <p:spPr bwMode="auto">
            <a:xfrm flipH="1">
              <a:off x="4241"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234" name="Line 770"/>
            <p:cNvSpPr>
              <a:spLocks noChangeAspect="1" noChangeShapeType="1"/>
            </p:cNvSpPr>
            <p:nvPr/>
          </p:nvSpPr>
          <p:spPr bwMode="auto">
            <a:xfrm flipV="1">
              <a:off x="4290"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35" name="Line 771"/>
            <p:cNvSpPr>
              <a:spLocks noChangeAspect="1" noChangeShapeType="1"/>
            </p:cNvSpPr>
            <p:nvPr/>
          </p:nvSpPr>
          <p:spPr bwMode="auto">
            <a:xfrm flipH="1">
              <a:off x="4255"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36" name="Line 772"/>
            <p:cNvSpPr>
              <a:spLocks noChangeAspect="1" noChangeShapeType="1"/>
            </p:cNvSpPr>
            <p:nvPr/>
          </p:nvSpPr>
          <p:spPr bwMode="auto">
            <a:xfrm>
              <a:off x="4254"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37" name="Oval 773"/>
            <p:cNvSpPr>
              <a:spLocks noChangeAspect="1" noChangeArrowheads="1"/>
            </p:cNvSpPr>
            <p:nvPr/>
          </p:nvSpPr>
          <p:spPr bwMode="auto">
            <a:xfrm flipV="1">
              <a:off x="4241"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238" name="Line 774"/>
            <p:cNvSpPr>
              <a:spLocks noChangeAspect="1" noChangeShapeType="1"/>
            </p:cNvSpPr>
            <p:nvPr/>
          </p:nvSpPr>
          <p:spPr bwMode="auto">
            <a:xfrm flipH="1">
              <a:off x="4118"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39" name="Line 775"/>
            <p:cNvSpPr>
              <a:spLocks noChangeAspect="1" noChangeShapeType="1"/>
            </p:cNvSpPr>
            <p:nvPr/>
          </p:nvSpPr>
          <p:spPr bwMode="auto">
            <a:xfrm flipV="1">
              <a:off x="4143"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40" name="Line 776"/>
            <p:cNvSpPr>
              <a:spLocks noChangeAspect="1" noChangeShapeType="1"/>
            </p:cNvSpPr>
            <p:nvPr/>
          </p:nvSpPr>
          <p:spPr bwMode="auto">
            <a:xfrm flipH="1" flipV="1">
              <a:off x="4144"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41" name="Oval 777"/>
            <p:cNvSpPr>
              <a:spLocks noChangeAspect="1" noChangeArrowheads="1"/>
            </p:cNvSpPr>
            <p:nvPr/>
          </p:nvSpPr>
          <p:spPr bwMode="auto">
            <a:xfrm flipH="1">
              <a:off x="4098"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242" name="Line 778"/>
            <p:cNvSpPr>
              <a:spLocks noChangeAspect="1" noChangeShapeType="1"/>
            </p:cNvSpPr>
            <p:nvPr/>
          </p:nvSpPr>
          <p:spPr bwMode="auto">
            <a:xfrm flipV="1">
              <a:off x="4147"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43" name="Line 779"/>
            <p:cNvSpPr>
              <a:spLocks noChangeAspect="1" noChangeShapeType="1"/>
            </p:cNvSpPr>
            <p:nvPr/>
          </p:nvSpPr>
          <p:spPr bwMode="auto">
            <a:xfrm flipH="1">
              <a:off x="4112"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44" name="Line 780"/>
            <p:cNvSpPr>
              <a:spLocks noChangeAspect="1" noChangeShapeType="1"/>
            </p:cNvSpPr>
            <p:nvPr/>
          </p:nvSpPr>
          <p:spPr bwMode="auto">
            <a:xfrm>
              <a:off x="4111"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45" name="Oval 781"/>
            <p:cNvSpPr>
              <a:spLocks noChangeAspect="1" noChangeArrowheads="1"/>
            </p:cNvSpPr>
            <p:nvPr/>
          </p:nvSpPr>
          <p:spPr bwMode="auto">
            <a:xfrm flipV="1">
              <a:off x="4098"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246" name="Line 782"/>
            <p:cNvSpPr>
              <a:spLocks noChangeAspect="1" noChangeShapeType="1"/>
            </p:cNvSpPr>
            <p:nvPr/>
          </p:nvSpPr>
          <p:spPr bwMode="auto">
            <a:xfrm flipH="1">
              <a:off x="4332"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47" name="Line 783"/>
            <p:cNvSpPr>
              <a:spLocks noChangeAspect="1" noChangeShapeType="1"/>
            </p:cNvSpPr>
            <p:nvPr/>
          </p:nvSpPr>
          <p:spPr bwMode="auto">
            <a:xfrm flipV="1">
              <a:off x="4357"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48" name="Line 784"/>
            <p:cNvSpPr>
              <a:spLocks noChangeAspect="1" noChangeShapeType="1"/>
            </p:cNvSpPr>
            <p:nvPr/>
          </p:nvSpPr>
          <p:spPr bwMode="auto">
            <a:xfrm flipH="1" flipV="1">
              <a:off x="4358"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49" name="Oval 785"/>
            <p:cNvSpPr>
              <a:spLocks noChangeAspect="1" noChangeArrowheads="1"/>
            </p:cNvSpPr>
            <p:nvPr/>
          </p:nvSpPr>
          <p:spPr bwMode="auto">
            <a:xfrm flipH="1">
              <a:off x="4312"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250" name="Line 786"/>
            <p:cNvSpPr>
              <a:spLocks noChangeAspect="1" noChangeShapeType="1"/>
            </p:cNvSpPr>
            <p:nvPr/>
          </p:nvSpPr>
          <p:spPr bwMode="auto">
            <a:xfrm flipV="1">
              <a:off x="4361"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51" name="Line 787"/>
            <p:cNvSpPr>
              <a:spLocks noChangeAspect="1" noChangeShapeType="1"/>
            </p:cNvSpPr>
            <p:nvPr/>
          </p:nvSpPr>
          <p:spPr bwMode="auto">
            <a:xfrm flipH="1">
              <a:off x="4326"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52" name="Line 788"/>
            <p:cNvSpPr>
              <a:spLocks noChangeAspect="1" noChangeShapeType="1"/>
            </p:cNvSpPr>
            <p:nvPr/>
          </p:nvSpPr>
          <p:spPr bwMode="auto">
            <a:xfrm>
              <a:off x="4325"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53" name="Oval 789"/>
            <p:cNvSpPr>
              <a:spLocks noChangeAspect="1" noChangeArrowheads="1"/>
            </p:cNvSpPr>
            <p:nvPr/>
          </p:nvSpPr>
          <p:spPr bwMode="auto">
            <a:xfrm flipV="1">
              <a:off x="4312"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254" name="Line 790"/>
            <p:cNvSpPr>
              <a:spLocks noChangeAspect="1" noChangeShapeType="1"/>
            </p:cNvSpPr>
            <p:nvPr/>
          </p:nvSpPr>
          <p:spPr bwMode="auto">
            <a:xfrm flipH="1">
              <a:off x="4189"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55" name="Line 791"/>
            <p:cNvSpPr>
              <a:spLocks noChangeAspect="1" noChangeShapeType="1"/>
            </p:cNvSpPr>
            <p:nvPr/>
          </p:nvSpPr>
          <p:spPr bwMode="auto">
            <a:xfrm flipV="1">
              <a:off x="4214"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56" name="Line 792"/>
            <p:cNvSpPr>
              <a:spLocks noChangeAspect="1" noChangeShapeType="1"/>
            </p:cNvSpPr>
            <p:nvPr/>
          </p:nvSpPr>
          <p:spPr bwMode="auto">
            <a:xfrm flipH="1" flipV="1">
              <a:off x="4215"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57" name="Oval 793"/>
            <p:cNvSpPr>
              <a:spLocks noChangeAspect="1" noChangeArrowheads="1"/>
            </p:cNvSpPr>
            <p:nvPr/>
          </p:nvSpPr>
          <p:spPr bwMode="auto">
            <a:xfrm flipH="1">
              <a:off x="4169"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258" name="Line 794"/>
            <p:cNvSpPr>
              <a:spLocks noChangeAspect="1" noChangeShapeType="1"/>
            </p:cNvSpPr>
            <p:nvPr/>
          </p:nvSpPr>
          <p:spPr bwMode="auto">
            <a:xfrm flipV="1">
              <a:off x="4218"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59" name="Line 795"/>
            <p:cNvSpPr>
              <a:spLocks noChangeAspect="1" noChangeShapeType="1"/>
            </p:cNvSpPr>
            <p:nvPr/>
          </p:nvSpPr>
          <p:spPr bwMode="auto">
            <a:xfrm flipH="1">
              <a:off x="4183"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60" name="Line 796"/>
            <p:cNvSpPr>
              <a:spLocks noChangeAspect="1" noChangeShapeType="1"/>
            </p:cNvSpPr>
            <p:nvPr/>
          </p:nvSpPr>
          <p:spPr bwMode="auto">
            <a:xfrm>
              <a:off x="4182"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61" name="Oval 797"/>
            <p:cNvSpPr>
              <a:spLocks noChangeAspect="1" noChangeArrowheads="1"/>
            </p:cNvSpPr>
            <p:nvPr/>
          </p:nvSpPr>
          <p:spPr bwMode="auto">
            <a:xfrm flipV="1">
              <a:off x="4169"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262" name="Line 798"/>
            <p:cNvSpPr>
              <a:spLocks noChangeAspect="1" noChangeShapeType="1"/>
            </p:cNvSpPr>
            <p:nvPr/>
          </p:nvSpPr>
          <p:spPr bwMode="auto">
            <a:xfrm flipH="1">
              <a:off x="4047"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63" name="Line 799"/>
            <p:cNvSpPr>
              <a:spLocks noChangeAspect="1" noChangeShapeType="1"/>
            </p:cNvSpPr>
            <p:nvPr/>
          </p:nvSpPr>
          <p:spPr bwMode="auto">
            <a:xfrm flipV="1">
              <a:off x="4072"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64" name="Line 800"/>
            <p:cNvSpPr>
              <a:spLocks noChangeAspect="1" noChangeShapeType="1"/>
            </p:cNvSpPr>
            <p:nvPr/>
          </p:nvSpPr>
          <p:spPr bwMode="auto">
            <a:xfrm flipH="1" flipV="1">
              <a:off x="4073"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65" name="Oval 801"/>
            <p:cNvSpPr>
              <a:spLocks noChangeAspect="1" noChangeArrowheads="1"/>
            </p:cNvSpPr>
            <p:nvPr/>
          </p:nvSpPr>
          <p:spPr bwMode="auto">
            <a:xfrm flipH="1">
              <a:off x="4027"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266" name="Line 802"/>
            <p:cNvSpPr>
              <a:spLocks noChangeAspect="1" noChangeShapeType="1"/>
            </p:cNvSpPr>
            <p:nvPr/>
          </p:nvSpPr>
          <p:spPr bwMode="auto">
            <a:xfrm flipV="1">
              <a:off x="4076"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67" name="Line 803"/>
            <p:cNvSpPr>
              <a:spLocks noChangeAspect="1" noChangeShapeType="1"/>
            </p:cNvSpPr>
            <p:nvPr/>
          </p:nvSpPr>
          <p:spPr bwMode="auto">
            <a:xfrm flipH="1">
              <a:off x="4041"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68" name="Line 804"/>
            <p:cNvSpPr>
              <a:spLocks noChangeAspect="1" noChangeShapeType="1"/>
            </p:cNvSpPr>
            <p:nvPr/>
          </p:nvSpPr>
          <p:spPr bwMode="auto">
            <a:xfrm>
              <a:off x="4040"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69" name="Oval 805"/>
            <p:cNvSpPr>
              <a:spLocks noChangeAspect="1" noChangeArrowheads="1"/>
            </p:cNvSpPr>
            <p:nvPr/>
          </p:nvSpPr>
          <p:spPr bwMode="auto">
            <a:xfrm flipV="1">
              <a:off x="4027"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270" name="Line 806"/>
            <p:cNvSpPr>
              <a:spLocks noChangeAspect="1" noChangeShapeType="1"/>
            </p:cNvSpPr>
            <p:nvPr/>
          </p:nvSpPr>
          <p:spPr bwMode="auto">
            <a:xfrm flipH="1">
              <a:off x="3904"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71" name="Line 807"/>
            <p:cNvSpPr>
              <a:spLocks noChangeAspect="1" noChangeShapeType="1"/>
            </p:cNvSpPr>
            <p:nvPr/>
          </p:nvSpPr>
          <p:spPr bwMode="auto">
            <a:xfrm flipV="1">
              <a:off x="3929"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72" name="Line 808"/>
            <p:cNvSpPr>
              <a:spLocks noChangeAspect="1" noChangeShapeType="1"/>
            </p:cNvSpPr>
            <p:nvPr/>
          </p:nvSpPr>
          <p:spPr bwMode="auto">
            <a:xfrm flipH="1" flipV="1">
              <a:off x="3930"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73" name="Oval 809"/>
            <p:cNvSpPr>
              <a:spLocks noChangeAspect="1" noChangeArrowheads="1"/>
            </p:cNvSpPr>
            <p:nvPr/>
          </p:nvSpPr>
          <p:spPr bwMode="auto">
            <a:xfrm flipH="1">
              <a:off x="3884"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274" name="Line 810"/>
            <p:cNvSpPr>
              <a:spLocks noChangeAspect="1" noChangeShapeType="1"/>
            </p:cNvSpPr>
            <p:nvPr/>
          </p:nvSpPr>
          <p:spPr bwMode="auto">
            <a:xfrm flipV="1">
              <a:off x="3933"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75" name="Line 811"/>
            <p:cNvSpPr>
              <a:spLocks noChangeAspect="1" noChangeShapeType="1"/>
            </p:cNvSpPr>
            <p:nvPr/>
          </p:nvSpPr>
          <p:spPr bwMode="auto">
            <a:xfrm flipH="1">
              <a:off x="3898"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76" name="Line 812"/>
            <p:cNvSpPr>
              <a:spLocks noChangeAspect="1" noChangeShapeType="1"/>
            </p:cNvSpPr>
            <p:nvPr/>
          </p:nvSpPr>
          <p:spPr bwMode="auto">
            <a:xfrm>
              <a:off x="3897"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77" name="Oval 813"/>
            <p:cNvSpPr>
              <a:spLocks noChangeAspect="1" noChangeArrowheads="1"/>
            </p:cNvSpPr>
            <p:nvPr/>
          </p:nvSpPr>
          <p:spPr bwMode="auto">
            <a:xfrm flipV="1">
              <a:off x="3884"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278" name="Line 814"/>
            <p:cNvSpPr>
              <a:spLocks noChangeAspect="1" noChangeShapeType="1"/>
            </p:cNvSpPr>
            <p:nvPr/>
          </p:nvSpPr>
          <p:spPr bwMode="auto">
            <a:xfrm flipH="1">
              <a:off x="3976"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79" name="Line 815"/>
            <p:cNvSpPr>
              <a:spLocks noChangeAspect="1" noChangeShapeType="1"/>
            </p:cNvSpPr>
            <p:nvPr/>
          </p:nvSpPr>
          <p:spPr bwMode="auto">
            <a:xfrm flipV="1">
              <a:off x="4001"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80" name="Line 816"/>
            <p:cNvSpPr>
              <a:spLocks noChangeAspect="1" noChangeShapeType="1"/>
            </p:cNvSpPr>
            <p:nvPr/>
          </p:nvSpPr>
          <p:spPr bwMode="auto">
            <a:xfrm flipH="1" flipV="1">
              <a:off x="4002"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81" name="Oval 817"/>
            <p:cNvSpPr>
              <a:spLocks noChangeAspect="1" noChangeArrowheads="1"/>
            </p:cNvSpPr>
            <p:nvPr/>
          </p:nvSpPr>
          <p:spPr bwMode="auto">
            <a:xfrm flipH="1">
              <a:off x="3956"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282" name="Line 818"/>
            <p:cNvSpPr>
              <a:spLocks noChangeAspect="1" noChangeShapeType="1"/>
            </p:cNvSpPr>
            <p:nvPr/>
          </p:nvSpPr>
          <p:spPr bwMode="auto">
            <a:xfrm flipV="1">
              <a:off x="4005"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83" name="Line 819"/>
            <p:cNvSpPr>
              <a:spLocks noChangeAspect="1" noChangeShapeType="1"/>
            </p:cNvSpPr>
            <p:nvPr/>
          </p:nvSpPr>
          <p:spPr bwMode="auto">
            <a:xfrm flipH="1">
              <a:off x="3970"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84" name="Line 820"/>
            <p:cNvSpPr>
              <a:spLocks noChangeAspect="1" noChangeShapeType="1"/>
            </p:cNvSpPr>
            <p:nvPr/>
          </p:nvSpPr>
          <p:spPr bwMode="auto">
            <a:xfrm>
              <a:off x="3969"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85" name="Oval 821"/>
            <p:cNvSpPr>
              <a:spLocks noChangeAspect="1" noChangeArrowheads="1"/>
            </p:cNvSpPr>
            <p:nvPr/>
          </p:nvSpPr>
          <p:spPr bwMode="auto">
            <a:xfrm flipV="1">
              <a:off x="3956"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286" name="Line 822"/>
            <p:cNvSpPr>
              <a:spLocks noChangeAspect="1" noChangeShapeType="1"/>
            </p:cNvSpPr>
            <p:nvPr/>
          </p:nvSpPr>
          <p:spPr bwMode="auto">
            <a:xfrm flipH="1">
              <a:off x="3833"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87" name="Line 823"/>
            <p:cNvSpPr>
              <a:spLocks noChangeAspect="1" noChangeShapeType="1"/>
            </p:cNvSpPr>
            <p:nvPr/>
          </p:nvSpPr>
          <p:spPr bwMode="auto">
            <a:xfrm flipV="1">
              <a:off x="3858"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88" name="Line 824"/>
            <p:cNvSpPr>
              <a:spLocks noChangeAspect="1" noChangeShapeType="1"/>
            </p:cNvSpPr>
            <p:nvPr/>
          </p:nvSpPr>
          <p:spPr bwMode="auto">
            <a:xfrm flipH="1" flipV="1">
              <a:off x="3859"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89" name="Oval 825"/>
            <p:cNvSpPr>
              <a:spLocks noChangeAspect="1" noChangeArrowheads="1"/>
            </p:cNvSpPr>
            <p:nvPr/>
          </p:nvSpPr>
          <p:spPr bwMode="auto">
            <a:xfrm flipH="1">
              <a:off x="3813"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290" name="Line 826"/>
            <p:cNvSpPr>
              <a:spLocks noChangeAspect="1" noChangeShapeType="1"/>
            </p:cNvSpPr>
            <p:nvPr/>
          </p:nvSpPr>
          <p:spPr bwMode="auto">
            <a:xfrm flipV="1">
              <a:off x="3862"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91" name="Line 827"/>
            <p:cNvSpPr>
              <a:spLocks noChangeAspect="1" noChangeShapeType="1"/>
            </p:cNvSpPr>
            <p:nvPr/>
          </p:nvSpPr>
          <p:spPr bwMode="auto">
            <a:xfrm flipH="1">
              <a:off x="3827"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92" name="Line 828"/>
            <p:cNvSpPr>
              <a:spLocks noChangeAspect="1" noChangeShapeType="1"/>
            </p:cNvSpPr>
            <p:nvPr/>
          </p:nvSpPr>
          <p:spPr bwMode="auto">
            <a:xfrm>
              <a:off x="3826"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93" name="Oval 829"/>
            <p:cNvSpPr>
              <a:spLocks noChangeAspect="1" noChangeArrowheads="1"/>
            </p:cNvSpPr>
            <p:nvPr/>
          </p:nvSpPr>
          <p:spPr bwMode="auto">
            <a:xfrm flipV="1">
              <a:off x="3813"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294" name="Line 830"/>
            <p:cNvSpPr>
              <a:spLocks noChangeAspect="1" noChangeShapeType="1"/>
            </p:cNvSpPr>
            <p:nvPr/>
          </p:nvSpPr>
          <p:spPr bwMode="auto">
            <a:xfrm flipH="1">
              <a:off x="3762"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95" name="Line 831"/>
            <p:cNvSpPr>
              <a:spLocks noChangeAspect="1" noChangeShapeType="1"/>
            </p:cNvSpPr>
            <p:nvPr/>
          </p:nvSpPr>
          <p:spPr bwMode="auto">
            <a:xfrm flipV="1">
              <a:off x="3787"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96" name="Line 832"/>
            <p:cNvSpPr>
              <a:spLocks noChangeAspect="1" noChangeShapeType="1"/>
            </p:cNvSpPr>
            <p:nvPr/>
          </p:nvSpPr>
          <p:spPr bwMode="auto">
            <a:xfrm flipH="1" flipV="1">
              <a:off x="3788"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97" name="Oval 833"/>
            <p:cNvSpPr>
              <a:spLocks noChangeAspect="1" noChangeArrowheads="1"/>
            </p:cNvSpPr>
            <p:nvPr/>
          </p:nvSpPr>
          <p:spPr bwMode="auto">
            <a:xfrm flipH="1">
              <a:off x="3742"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298" name="Line 834"/>
            <p:cNvSpPr>
              <a:spLocks noChangeAspect="1" noChangeShapeType="1"/>
            </p:cNvSpPr>
            <p:nvPr/>
          </p:nvSpPr>
          <p:spPr bwMode="auto">
            <a:xfrm flipV="1">
              <a:off x="3791"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299" name="Line 835"/>
            <p:cNvSpPr>
              <a:spLocks noChangeAspect="1" noChangeShapeType="1"/>
            </p:cNvSpPr>
            <p:nvPr/>
          </p:nvSpPr>
          <p:spPr bwMode="auto">
            <a:xfrm flipH="1">
              <a:off x="3756"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00" name="Line 836"/>
            <p:cNvSpPr>
              <a:spLocks noChangeAspect="1" noChangeShapeType="1"/>
            </p:cNvSpPr>
            <p:nvPr/>
          </p:nvSpPr>
          <p:spPr bwMode="auto">
            <a:xfrm>
              <a:off x="3755"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01" name="Oval 837"/>
            <p:cNvSpPr>
              <a:spLocks noChangeAspect="1" noChangeArrowheads="1"/>
            </p:cNvSpPr>
            <p:nvPr/>
          </p:nvSpPr>
          <p:spPr bwMode="auto">
            <a:xfrm flipV="1">
              <a:off x="3742"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302" name="Line 838"/>
            <p:cNvSpPr>
              <a:spLocks noChangeAspect="1" noChangeShapeType="1"/>
            </p:cNvSpPr>
            <p:nvPr/>
          </p:nvSpPr>
          <p:spPr bwMode="auto">
            <a:xfrm flipH="1">
              <a:off x="3690"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03" name="Line 839"/>
            <p:cNvSpPr>
              <a:spLocks noChangeAspect="1" noChangeShapeType="1"/>
            </p:cNvSpPr>
            <p:nvPr/>
          </p:nvSpPr>
          <p:spPr bwMode="auto">
            <a:xfrm flipV="1">
              <a:off x="3715"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04" name="Line 840"/>
            <p:cNvSpPr>
              <a:spLocks noChangeAspect="1" noChangeShapeType="1"/>
            </p:cNvSpPr>
            <p:nvPr/>
          </p:nvSpPr>
          <p:spPr bwMode="auto">
            <a:xfrm flipH="1" flipV="1">
              <a:off x="3716"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05" name="Oval 841"/>
            <p:cNvSpPr>
              <a:spLocks noChangeAspect="1" noChangeArrowheads="1"/>
            </p:cNvSpPr>
            <p:nvPr/>
          </p:nvSpPr>
          <p:spPr bwMode="auto">
            <a:xfrm flipH="1">
              <a:off x="3670"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306" name="Line 842"/>
            <p:cNvSpPr>
              <a:spLocks noChangeAspect="1" noChangeShapeType="1"/>
            </p:cNvSpPr>
            <p:nvPr/>
          </p:nvSpPr>
          <p:spPr bwMode="auto">
            <a:xfrm flipV="1">
              <a:off x="3719"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07" name="Line 843"/>
            <p:cNvSpPr>
              <a:spLocks noChangeAspect="1" noChangeShapeType="1"/>
            </p:cNvSpPr>
            <p:nvPr/>
          </p:nvSpPr>
          <p:spPr bwMode="auto">
            <a:xfrm flipH="1">
              <a:off x="3684"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08" name="Line 844"/>
            <p:cNvSpPr>
              <a:spLocks noChangeAspect="1" noChangeShapeType="1"/>
            </p:cNvSpPr>
            <p:nvPr/>
          </p:nvSpPr>
          <p:spPr bwMode="auto">
            <a:xfrm>
              <a:off x="3683"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09" name="Oval 845"/>
            <p:cNvSpPr>
              <a:spLocks noChangeAspect="1" noChangeArrowheads="1"/>
            </p:cNvSpPr>
            <p:nvPr/>
          </p:nvSpPr>
          <p:spPr bwMode="auto">
            <a:xfrm flipV="1">
              <a:off x="3670"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310" name="Line 846"/>
            <p:cNvSpPr>
              <a:spLocks noChangeAspect="1" noChangeShapeType="1"/>
            </p:cNvSpPr>
            <p:nvPr/>
          </p:nvSpPr>
          <p:spPr bwMode="auto">
            <a:xfrm>
              <a:off x="302"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11" name="Line 847"/>
            <p:cNvSpPr>
              <a:spLocks noChangeAspect="1" noChangeShapeType="1"/>
            </p:cNvSpPr>
            <p:nvPr/>
          </p:nvSpPr>
          <p:spPr bwMode="auto">
            <a:xfrm flipH="1" flipV="1">
              <a:off x="267"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12" name="Line 848"/>
            <p:cNvSpPr>
              <a:spLocks noChangeAspect="1" noChangeShapeType="1"/>
            </p:cNvSpPr>
            <p:nvPr/>
          </p:nvSpPr>
          <p:spPr bwMode="auto">
            <a:xfrm flipV="1">
              <a:off x="266"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13" name="Oval 849"/>
            <p:cNvSpPr>
              <a:spLocks noChangeAspect="1" noChangeArrowheads="1"/>
            </p:cNvSpPr>
            <p:nvPr/>
          </p:nvSpPr>
          <p:spPr bwMode="auto">
            <a:xfrm>
              <a:off x="253"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314" name="Line 850"/>
            <p:cNvSpPr>
              <a:spLocks noChangeAspect="1" noChangeShapeType="1"/>
            </p:cNvSpPr>
            <p:nvPr/>
          </p:nvSpPr>
          <p:spPr bwMode="auto">
            <a:xfrm flipH="1" flipV="1">
              <a:off x="273"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15" name="Line 851"/>
            <p:cNvSpPr>
              <a:spLocks noChangeAspect="1" noChangeShapeType="1"/>
            </p:cNvSpPr>
            <p:nvPr/>
          </p:nvSpPr>
          <p:spPr bwMode="auto">
            <a:xfrm>
              <a:off x="301"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16" name="Line 852"/>
            <p:cNvSpPr>
              <a:spLocks noChangeAspect="1" noChangeShapeType="1"/>
            </p:cNvSpPr>
            <p:nvPr/>
          </p:nvSpPr>
          <p:spPr bwMode="auto">
            <a:xfrm flipH="1">
              <a:off x="299"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17" name="Oval 853"/>
            <p:cNvSpPr>
              <a:spLocks noChangeAspect="1" noChangeArrowheads="1"/>
            </p:cNvSpPr>
            <p:nvPr/>
          </p:nvSpPr>
          <p:spPr bwMode="auto">
            <a:xfrm flipH="1" flipV="1">
              <a:off x="253"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318" name="Line 854"/>
            <p:cNvSpPr>
              <a:spLocks noChangeAspect="1" noChangeShapeType="1"/>
            </p:cNvSpPr>
            <p:nvPr/>
          </p:nvSpPr>
          <p:spPr bwMode="auto">
            <a:xfrm>
              <a:off x="373"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19" name="Line 855"/>
            <p:cNvSpPr>
              <a:spLocks noChangeAspect="1" noChangeShapeType="1"/>
            </p:cNvSpPr>
            <p:nvPr/>
          </p:nvSpPr>
          <p:spPr bwMode="auto">
            <a:xfrm flipH="1" flipV="1">
              <a:off x="338"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20" name="Line 856"/>
            <p:cNvSpPr>
              <a:spLocks noChangeAspect="1" noChangeShapeType="1"/>
            </p:cNvSpPr>
            <p:nvPr/>
          </p:nvSpPr>
          <p:spPr bwMode="auto">
            <a:xfrm flipV="1">
              <a:off x="337"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21" name="Oval 857"/>
            <p:cNvSpPr>
              <a:spLocks noChangeAspect="1" noChangeArrowheads="1"/>
            </p:cNvSpPr>
            <p:nvPr/>
          </p:nvSpPr>
          <p:spPr bwMode="auto">
            <a:xfrm>
              <a:off x="324"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322" name="Line 858"/>
            <p:cNvSpPr>
              <a:spLocks noChangeAspect="1" noChangeShapeType="1"/>
            </p:cNvSpPr>
            <p:nvPr/>
          </p:nvSpPr>
          <p:spPr bwMode="auto">
            <a:xfrm flipH="1" flipV="1">
              <a:off x="344"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23" name="Line 859"/>
            <p:cNvSpPr>
              <a:spLocks noChangeAspect="1" noChangeShapeType="1"/>
            </p:cNvSpPr>
            <p:nvPr/>
          </p:nvSpPr>
          <p:spPr bwMode="auto">
            <a:xfrm>
              <a:off x="372"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24" name="Line 860"/>
            <p:cNvSpPr>
              <a:spLocks noChangeAspect="1" noChangeShapeType="1"/>
            </p:cNvSpPr>
            <p:nvPr/>
          </p:nvSpPr>
          <p:spPr bwMode="auto">
            <a:xfrm flipH="1">
              <a:off x="370"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25" name="Oval 861"/>
            <p:cNvSpPr>
              <a:spLocks noChangeAspect="1" noChangeArrowheads="1"/>
            </p:cNvSpPr>
            <p:nvPr/>
          </p:nvSpPr>
          <p:spPr bwMode="auto">
            <a:xfrm flipH="1" flipV="1">
              <a:off x="324"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326" name="Line 862"/>
            <p:cNvSpPr>
              <a:spLocks noChangeAspect="1" noChangeShapeType="1"/>
            </p:cNvSpPr>
            <p:nvPr/>
          </p:nvSpPr>
          <p:spPr bwMode="auto">
            <a:xfrm>
              <a:off x="515"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27" name="Line 863"/>
            <p:cNvSpPr>
              <a:spLocks noChangeAspect="1" noChangeShapeType="1"/>
            </p:cNvSpPr>
            <p:nvPr/>
          </p:nvSpPr>
          <p:spPr bwMode="auto">
            <a:xfrm flipH="1" flipV="1">
              <a:off x="480"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28" name="Line 864"/>
            <p:cNvSpPr>
              <a:spLocks noChangeAspect="1" noChangeShapeType="1"/>
            </p:cNvSpPr>
            <p:nvPr/>
          </p:nvSpPr>
          <p:spPr bwMode="auto">
            <a:xfrm flipV="1">
              <a:off x="479"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29" name="Oval 865"/>
            <p:cNvSpPr>
              <a:spLocks noChangeAspect="1" noChangeArrowheads="1"/>
            </p:cNvSpPr>
            <p:nvPr/>
          </p:nvSpPr>
          <p:spPr bwMode="auto">
            <a:xfrm>
              <a:off x="466"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330" name="Line 866"/>
            <p:cNvSpPr>
              <a:spLocks noChangeAspect="1" noChangeShapeType="1"/>
            </p:cNvSpPr>
            <p:nvPr/>
          </p:nvSpPr>
          <p:spPr bwMode="auto">
            <a:xfrm flipH="1" flipV="1">
              <a:off x="486"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31" name="Line 867"/>
            <p:cNvSpPr>
              <a:spLocks noChangeAspect="1" noChangeShapeType="1"/>
            </p:cNvSpPr>
            <p:nvPr/>
          </p:nvSpPr>
          <p:spPr bwMode="auto">
            <a:xfrm>
              <a:off x="514"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32" name="Line 868"/>
            <p:cNvSpPr>
              <a:spLocks noChangeAspect="1" noChangeShapeType="1"/>
            </p:cNvSpPr>
            <p:nvPr/>
          </p:nvSpPr>
          <p:spPr bwMode="auto">
            <a:xfrm flipH="1">
              <a:off x="512"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33" name="Oval 869"/>
            <p:cNvSpPr>
              <a:spLocks noChangeAspect="1" noChangeArrowheads="1"/>
            </p:cNvSpPr>
            <p:nvPr/>
          </p:nvSpPr>
          <p:spPr bwMode="auto">
            <a:xfrm flipH="1" flipV="1">
              <a:off x="466"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334" name="Line 870"/>
            <p:cNvSpPr>
              <a:spLocks noChangeAspect="1" noChangeShapeType="1"/>
            </p:cNvSpPr>
            <p:nvPr/>
          </p:nvSpPr>
          <p:spPr bwMode="auto">
            <a:xfrm>
              <a:off x="658"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35" name="Line 871"/>
            <p:cNvSpPr>
              <a:spLocks noChangeAspect="1" noChangeShapeType="1"/>
            </p:cNvSpPr>
            <p:nvPr/>
          </p:nvSpPr>
          <p:spPr bwMode="auto">
            <a:xfrm flipH="1" flipV="1">
              <a:off x="623"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36" name="Line 872"/>
            <p:cNvSpPr>
              <a:spLocks noChangeAspect="1" noChangeShapeType="1"/>
            </p:cNvSpPr>
            <p:nvPr/>
          </p:nvSpPr>
          <p:spPr bwMode="auto">
            <a:xfrm flipV="1">
              <a:off x="622"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37" name="Oval 873"/>
            <p:cNvSpPr>
              <a:spLocks noChangeAspect="1" noChangeArrowheads="1"/>
            </p:cNvSpPr>
            <p:nvPr/>
          </p:nvSpPr>
          <p:spPr bwMode="auto">
            <a:xfrm>
              <a:off x="609"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338" name="Line 874"/>
            <p:cNvSpPr>
              <a:spLocks noChangeAspect="1" noChangeShapeType="1"/>
            </p:cNvSpPr>
            <p:nvPr/>
          </p:nvSpPr>
          <p:spPr bwMode="auto">
            <a:xfrm flipH="1" flipV="1">
              <a:off x="629"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39" name="Line 875"/>
            <p:cNvSpPr>
              <a:spLocks noChangeAspect="1" noChangeShapeType="1"/>
            </p:cNvSpPr>
            <p:nvPr/>
          </p:nvSpPr>
          <p:spPr bwMode="auto">
            <a:xfrm>
              <a:off x="657"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40" name="Line 876"/>
            <p:cNvSpPr>
              <a:spLocks noChangeAspect="1" noChangeShapeType="1"/>
            </p:cNvSpPr>
            <p:nvPr/>
          </p:nvSpPr>
          <p:spPr bwMode="auto">
            <a:xfrm flipH="1">
              <a:off x="655"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41" name="Oval 877"/>
            <p:cNvSpPr>
              <a:spLocks noChangeAspect="1" noChangeArrowheads="1"/>
            </p:cNvSpPr>
            <p:nvPr/>
          </p:nvSpPr>
          <p:spPr bwMode="auto">
            <a:xfrm flipH="1" flipV="1">
              <a:off x="609"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342" name="Line 878"/>
            <p:cNvSpPr>
              <a:spLocks noChangeAspect="1" noChangeShapeType="1"/>
            </p:cNvSpPr>
            <p:nvPr/>
          </p:nvSpPr>
          <p:spPr bwMode="auto">
            <a:xfrm>
              <a:off x="444"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43" name="Line 879"/>
            <p:cNvSpPr>
              <a:spLocks noChangeAspect="1" noChangeShapeType="1"/>
            </p:cNvSpPr>
            <p:nvPr/>
          </p:nvSpPr>
          <p:spPr bwMode="auto">
            <a:xfrm flipH="1" flipV="1">
              <a:off x="409"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44" name="Line 880"/>
            <p:cNvSpPr>
              <a:spLocks noChangeAspect="1" noChangeShapeType="1"/>
            </p:cNvSpPr>
            <p:nvPr/>
          </p:nvSpPr>
          <p:spPr bwMode="auto">
            <a:xfrm flipV="1">
              <a:off x="408"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45" name="Oval 881"/>
            <p:cNvSpPr>
              <a:spLocks noChangeAspect="1" noChangeArrowheads="1"/>
            </p:cNvSpPr>
            <p:nvPr/>
          </p:nvSpPr>
          <p:spPr bwMode="auto">
            <a:xfrm>
              <a:off x="395"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346" name="Line 882"/>
            <p:cNvSpPr>
              <a:spLocks noChangeAspect="1" noChangeShapeType="1"/>
            </p:cNvSpPr>
            <p:nvPr/>
          </p:nvSpPr>
          <p:spPr bwMode="auto">
            <a:xfrm flipH="1" flipV="1">
              <a:off x="415"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47" name="Line 883"/>
            <p:cNvSpPr>
              <a:spLocks noChangeAspect="1" noChangeShapeType="1"/>
            </p:cNvSpPr>
            <p:nvPr/>
          </p:nvSpPr>
          <p:spPr bwMode="auto">
            <a:xfrm>
              <a:off x="443"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48" name="Line 884"/>
            <p:cNvSpPr>
              <a:spLocks noChangeAspect="1" noChangeShapeType="1"/>
            </p:cNvSpPr>
            <p:nvPr/>
          </p:nvSpPr>
          <p:spPr bwMode="auto">
            <a:xfrm flipH="1">
              <a:off x="441"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49" name="Oval 885"/>
            <p:cNvSpPr>
              <a:spLocks noChangeAspect="1" noChangeArrowheads="1"/>
            </p:cNvSpPr>
            <p:nvPr/>
          </p:nvSpPr>
          <p:spPr bwMode="auto">
            <a:xfrm flipH="1" flipV="1">
              <a:off x="395"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350" name="Line 886"/>
            <p:cNvSpPr>
              <a:spLocks noChangeAspect="1" noChangeShapeType="1"/>
            </p:cNvSpPr>
            <p:nvPr/>
          </p:nvSpPr>
          <p:spPr bwMode="auto">
            <a:xfrm>
              <a:off x="587"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51" name="Line 887"/>
            <p:cNvSpPr>
              <a:spLocks noChangeAspect="1" noChangeShapeType="1"/>
            </p:cNvSpPr>
            <p:nvPr/>
          </p:nvSpPr>
          <p:spPr bwMode="auto">
            <a:xfrm flipH="1" flipV="1">
              <a:off x="552"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52" name="Line 888"/>
            <p:cNvSpPr>
              <a:spLocks noChangeAspect="1" noChangeShapeType="1"/>
            </p:cNvSpPr>
            <p:nvPr/>
          </p:nvSpPr>
          <p:spPr bwMode="auto">
            <a:xfrm flipV="1">
              <a:off x="551"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53" name="Oval 889"/>
            <p:cNvSpPr>
              <a:spLocks noChangeAspect="1" noChangeArrowheads="1"/>
            </p:cNvSpPr>
            <p:nvPr/>
          </p:nvSpPr>
          <p:spPr bwMode="auto">
            <a:xfrm>
              <a:off x="538"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354" name="Line 890"/>
            <p:cNvSpPr>
              <a:spLocks noChangeAspect="1" noChangeShapeType="1"/>
            </p:cNvSpPr>
            <p:nvPr/>
          </p:nvSpPr>
          <p:spPr bwMode="auto">
            <a:xfrm flipH="1" flipV="1">
              <a:off x="558"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55" name="Line 891"/>
            <p:cNvSpPr>
              <a:spLocks noChangeAspect="1" noChangeShapeType="1"/>
            </p:cNvSpPr>
            <p:nvPr/>
          </p:nvSpPr>
          <p:spPr bwMode="auto">
            <a:xfrm>
              <a:off x="586"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56" name="Line 892"/>
            <p:cNvSpPr>
              <a:spLocks noChangeAspect="1" noChangeShapeType="1"/>
            </p:cNvSpPr>
            <p:nvPr/>
          </p:nvSpPr>
          <p:spPr bwMode="auto">
            <a:xfrm flipH="1">
              <a:off x="584"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57" name="Oval 893"/>
            <p:cNvSpPr>
              <a:spLocks noChangeAspect="1" noChangeArrowheads="1"/>
            </p:cNvSpPr>
            <p:nvPr/>
          </p:nvSpPr>
          <p:spPr bwMode="auto">
            <a:xfrm flipH="1" flipV="1">
              <a:off x="538"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358" name="Line 894"/>
            <p:cNvSpPr>
              <a:spLocks noChangeAspect="1" noChangeShapeType="1"/>
            </p:cNvSpPr>
            <p:nvPr/>
          </p:nvSpPr>
          <p:spPr bwMode="auto">
            <a:xfrm>
              <a:off x="729"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59" name="Line 895"/>
            <p:cNvSpPr>
              <a:spLocks noChangeAspect="1" noChangeShapeType="1"/>
            </p:cNvSpPr>
            <p:nvPr/>
          </p:nvSpPr>
          <p:spPr bwMode="auto">
            <a:xfrm flipH="1" flipV="1">
              <a:off x="694"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60" name="Line 896"/>
            <p:cNvSpPr>
              <a:spLocks noChangeAspect="1" noChangeShapeType="1"/>
            </p:cNvSpPr>
            <p:nvPr/>
          </p:nvSpPr>
          <p:spPr bwMode="auto">
            <a:xfrm flipV="1">
              <a:off x="693"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61" name="Oval 897"/>
            <p:cNvSpPr>
              <a:spLocks noChangeAspect="1" noChangeArrowheads="1"/>
            </p:cNvSpPr>
            <p:nvPr/>
          </p:nvSpPr>
          <p:spPr bwMode="auto">
            <a:xfrm>
              <a:off x="680"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362" name="Line 898"/>
            <p:cNvSpPr>
              <a:spLocks noChangeAspect="1" noChangeShapeType="1"/>
            </p:cNvSpPr>
            <p:nvPr/>
          </p:nvSpPr>
          <p:spPr bwMode="auto">
            <a:xfrm flipH="1" flipV="1">
              <a:off x="700"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63" name="Line 899"/>
            <p:cNvSpPr>
              <a:spLocks noChangeAspect="1" noChangeShapeType="1"/>
            </p:cNvSpPr>
            <p:nvPr/>
          </p:nvSpPr>
          <p:spPr bwMode="auto">
            <a:xfrm>
              <a:off x="728"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64" name="Line 900"/>
            <p:cNvSpPr>
              <a:spLocks noChangeAspect="1" noChangeShapeType="1"/>
            </p:cNvSpPr>
            <p:nvPr/>
          </p:nvSpPr>
          <p:spPr bwMode="auto">
            <a:xfrm flipH="1">
              <a:off x="726"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65" name="Oval 901"/>
            <p:cNvSpPr>
              <a:spLocks noChangeAspect="1" noChangeArrowheads="1"/>
            </p:cNvSpPr>
            <p:nvPr/>
          </p:nvSpPr>
          <p:spPr bwMode="auto">
            <a:xfrm flipH="1" flipV="1">
              <a:off x="680"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366" name="Line 902"/>
            <p:cNvSpPr>
              <a:spLocks noChangeAspect="1" noChangeShapeType="1"/>
            </p:cNvSpPr>
            <p:nvPr/>
          </p:nvSpPr>
          <p:spPr bwMode="auto">
            <a:xfrm>
              <a:off x="872"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67" name="Line 903"/>
            <p:cNvSpPr>
              <a:spLocks noChangeAspect="1" noChangeShapeType="1"/>
            </p:cNvSpPr>
            <p:nvPr/>
          </p:nvSpPr>
          <p:spPr bwMode="auto">
            <a:xfrm flipH="1" flipV="1">
              <a:off x="837"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68" name="Line 904"/>
            <p:cNvSpPr>
              <a:spLocks noChangeAspect="1" noChangeShapeType="1"/>
            </p:cNvSpPr>
            <p:nvPr/>
          </p:nvSpPr>
          <p:spPr bwMode="auto">
            <a:xfrm flipV="1">
              <a:off x="836"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69" name="Oval 905"/>
            <p:cNvSpPr>
              <a:spLocks noChangeAspect="1" noChangeArrowheads="1"/>
            </p:cNvSpPr>
            <p:nvPr/>
          </p:nvSpPr>
          <p:spPr bwMode="auto">
            <a:xfrm>
              <a:off x="823"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370" name="Line 906"/>
            <p:cNvSpPr>
              <a:spLocks noChangeAspect="1" noChangeShapeType="1"/>
            </p:cNvSpPr>
            <p:nvPr/>
          </p:nvSpPr>
          <p:spPr bwMode="auto">
            <a:xfrm flipH="1" flipV="1">
              <a:off x="843"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71" name="Line 907"/>
            <p:cNvSpPr>
              <a:spLocks noChangeAspect="1" noChangeShapeType="1"/>
            </p:cNvSpPr>
            <p:nvPr/>
          </p:nvSpPr>
          <p:spPr bwMode="auto">
            <a:xfrm>
              <a:off x="871"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72" name="Line 908"/>
            <p:cNvSpPr>
              <a:spLocks noChangeAspect="1" noChangeShapeType="1"/>
            </p:cNvSpPr>
            <p:nvPr/>
          </p:nvSpPr>
          <p:spPr bwMode="auto">
            <a:xfrm flipH="1">
              <a:off x="869"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73" name="Oval 909"/>
            <p:cNvSpPr>
              <a:spLocks noChangeAspect="1" noChangeArrowheads="1"/>
            </p:cNvSpPr>
            <p:nvPr/>
          </p:nvSpPr>
          <p:spPr bwMode="auto">
            <a:xfrm flipH="1" flipV="1">
              <a:off x="823"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374" name="Line 910"/>
            <p:cNvSpPr>
              <a:spLocks noChangeAspect="1" noChangeShapeType="1"/>
            </p:cNvSpPr>
            <p:nvPr/>
          </p:nvSpPr>
          <p:spPr bwMode="auto">
            <a:xfrm>
              <a:off x="800"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75" name="Line 911"/>
            <p:cNvSpPr>
              <a:spLocks noChangeAspect="1" noChangeShapeType="1"/>
            </p:cNvSpPr>
            <p:nvPr/>
          </p:nvSpPr>
          <p:spPr bwMode="auto">
            <a:xfrm flipH="1" flipV="1">
              <a:off x="765"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76" name="Line 912"/>
            <p:cNvSpPr>
              <a:spLocks noChangeAspect="1" noChangeShapeType="1"/>
            </p:cNvSpPr>
            <p:nvPr/>
          </p:nvSpPr>
          <p:spPr bwMode="auto">
            <a:xfrm flipV="1">
              <a:off x="764"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77" name="Oval 913"/>
            <p:cNvSpPr>
              <a:spLocks noChangeAspect="1" noChangeArrowheads="1"/>
            </p:cNvSpPr>
            <p:nvPr/>
          </p:nvSpPr>
          <p:spPr bwMode="auto">
            <a:xfrm>
              <a:off x="751"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378" name="Line 914"/>
            <p:cNvSpPr>
              <a:spLocks noChangeAspect="1" noChangeShapeType="1"/>
            </p:cNvSpPr>
            <p:nvPr/>
          </p:nvSpPr>
          <p:spPr bwMode="auto">
            <a:xfrm flipH="1" flipV="1">
              <a:off x="771"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79" name="Line 915"/>
            <p:cNvSpPr>
              <a:spLocks noChangeAspect="1" noChangeShapeType="1"/>
            </p:cNvSpPr>
            <p:nvPr/>
          </p:nvSpPr>
          <p:spPr bwMode="auto">
            <a:xfrm>
              <a:off x="799"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80" name="Line 916"/>
            <p:cNvSpPr>
              <a:spLocks noChangeAspect="1" noChangeShapeType="1"/>
            </p:cNvSpPr>
            <p:nvPr/>
          </p:nvSpPr>
          <p:spPr bwMode="auto">
            <a:xfrm flipH="1">
              <a:off x="797"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81" name="Oval 917"/>
            <p:cNvSpPr>
              <a:spLocks noChangeAspect="1" noChangeArrowheads="1"/>
            </p:cNvSpPr>
            <p:nvPr/>
          </p:nvSpPr>
          <p:spPr bwMode="auto">
            <a:xfrm flipH="1" flipV="1">
              <a:off x="751"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382" name="Line 918"/>
            <p:cNvSpPr>
              <a:spLocks noChangeAspect="1" noChangeShapeType="1"/>
            </p:cNvSpPr>
            <p:nvPr/>
          </p:nvSpPr>
          <p:spPr bwMode="auto">
            <a:xfrm>
              <a:off x="943"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83" name="Line 919"/>
            <p:cNvSpPr>
              <a:spLocks noChangeAspect="1" noChangeShapeType="1"/>
            </p:cNvSpPr>
            <p:nvPr/>
          </p:nvSpPr>
          <p:spPr bwMode="auto">
            <a:xfrm flipH="1" flipV="1">
              <a:off x="908"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84" name="Line 920"/>
            <p:cNvSpPr>
              <a:spLocks noChangeAspect="1" noChangeShapeType="1"/>
            </p:cNvSpPr>
            <p:nvPr/>
          </p:nvSpPr>
          <p:spPr bwMode="auto">
            <a:xfrm flipV="1">
              <a:off x="907"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85" name="Oval 921"/>
            <p:cNvSpPr>
              <a:spLocks noChangeAspect="1" noChangeArrowheads="1"/>
            </p:cNvSpPr>
            <p:nvPr/>
          </p:nvSpPr>
          <p:spPr bwMode="auto">
            <a:xfrm>
              <a:off x="894"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386" name="Line 922"/>
            <p:cNvSpPr>
              <a:spLocks noChangeAspect="1" noChangeShapeType="1"/>
            </p:cNvSpPr>
            <p:nvPr/>
          </p:nvSpPr>
          <p:spPr bwMode="auto">
            <a:xfrm flipH="1" flipV="1">
              <a:off x="914"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87" name="Line 923"/>
            <p:cNvSpPr>
              <a:spLocks noChangeAspect="1" noChangeShapeType="1"/>
            </p:cNvSpPr>
            <p:nvPr/>
          </p:nvSpPr>
          <p:spPr bwMode="auto">
            <a:xfrm>
              <a:off x="942"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88" name="Line 924"/>
            <p:cNvSpPr>
              <a:spLocks noChangeAspect="1" noChangeShapeType="1"/>
            </p:cNvSpPr>
            <p:nvPr/>
          </p:nvSpPr>
          <p:spPr bwMode="auto">
            <a:xfrm flipH="1">
              <a:off x="940"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89" name="Oval 925"/>
            <p:cNvSpPr>
              <a:spLocks noChangeAspect="1" noChangeArrowheads="1"/>
            </p:cNvSpPr>
            <p:nvPr/>
          </p:nvSpPr>
          <p:spPr bwMode="auto">
            <a:xfrm flipH="1" flipV="1">
              <a:off x="894"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390" name="Line 926"/>
            <p:cNvSpPr>
              <a:spLocks noChangeAspect="1" noChangeShapeType="1"/>
            </p:cNvSpPr>
            <p:nvPr/>
          </p:nvSpPr>
          <p:spPr bwMode="auto">
            <a:xfrm>
              <a:off x="1014"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91" name="Line 927"/>
            <p:cNvSpPr>
              <a:spLocks noChangeAspect="1" noChangeShapeType="1"/>
            </p:cNvSpPr>
            <p:nvPr/>
          </p:nvSpPr>
          <p:spPr bwMode="auto">
            <a:xfrm flipH="1" flipV="1">
              <a:off x="979"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92" name="Line 928"/>
            <p:cNvSpPr>
              <a:spLocks noChangeAspect="1" noChangeShapeType="1"/>
            </p:cNvSpPr>
            <p:nvPr/>
          </p:nvSpPr>
          <p:spPr bwMode="auto">
            <a:xfrm flipV="1">
              <a:off x="978"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93" name="Oval 929"/>
            <p:cNvSpPr>
              <a:spLocks noChangeAspect="1" noChangeArrowheads="1"/>
            </p:cNvSpPr>
            <p:nvPr/>
          </p:nvSpPr>
          <p:spPr bwMode="auto">
            <a:xfrm>
              <a:off x="965"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394" name="Line 930"/>
            <p:cNvSpPr>
              <a:spLocks noChangeAspect="1" noChangeShapeType="1"/>
            </p:cNvSpPr>
            <p:nvPr/>
          </p:nvSpPr>
          <p:spPr bwMode="auto">
            <a:xfrm flipH="1" flipV="1">
              <a:off x="985"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95" name="Line 931"/>
            <p:cNvSpPr>
              <a:spLocks noChangeAspect="1" noChangeShapeType="1"/>
            </p:cNvSpPr>
            <p:nvPr/>
          </p:nvSpPr>
          <p:spPr bwMode="auto">
            <a:xfrm>
              <a:off x="1013"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96" name="Line 932"/>
            <p:cNvSpPr>
              <a:spLocks noChangeAspect="1" noChangeShapeType="1"/>
            </p:cNvSpPr>
            <p:nvPr/>
          </p:nvSpPr>
          <p:spPr bwMode="auto">
            <a:xfrm flipH="1">
              <a:off x="1011"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97" name="Oval 933"/>
            <p:cNvSpPr>
              <a:spLocks noChangeAspect="1" noChangeArrowheads="1"/>
            </p:cNvSpPr>
            <p:nvPr/>
          </p:nvSpPr>
          <p:spPr bwMode="auto">
            <a:xfrm flipH="1" flipV="1">
              <a:off x="965"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398" name="Line 934"/>
            <p:cNvSpPr>
              <a:spLocks noChangeAspect="1" noChangeShapeType="1"/>
            </p:cNvSpPr>
            <p:nvPr/>
          </p:nvSpPr>
          <p:spPr bwMode="auto">
            <a:xfrm>
              <a:off x="1086"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399" name="Line 935"/>
            <p:cNvSpPr>
              <a:spLocks noChangeAspect="1" noChangeShapeType="1"/>
            </p:cNvSpPr>
            <p:nvPr/>
          </p:nvSpPr>
          <p:spPr bwMode="auto">
            <a:xfrm flipH="1" flipV="1">
              <a:off x="1051"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00" name="Line 936"/>
            <p:cNvSpPr>
              <a:spLocks noChangeAspect="1" noChangeShapeType="1"/>
            </p:cNvSpPr>
            <p:nvPr/>
          </p:nvSpPr>
          <p:spPr bwMode="auto">
            <a:xfrm flipV="1">
              <a:off x="1050"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01" name="Oval 937"/>
            <p:cNvSpPr>
              <a:spLocks noChangeAspect="1" noChangeArrowheads="1"/>
            </p:cNvSpPr>
            <p:nvPr/>
          </p:nvSpPr>
          <p:spPr bwMode="auto">
            <a:xfrm>
              <a:off x="1037"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402" name="Line 938"/>
            <p:cNvSpPr>
              <a:spLocks noChangeAspect="1" noChangeShapeType="1"/>
            </p:cNvSpPr>
            <p:nvPr/>
          </p:nvSpPr>
          <p:spPr bwMode="auto">
            <a:xfrm flipH="1" flipV="1">
              <a:off x="1057"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03" name="Line 939"/>
            <p:cNvSpPr>
              <a:spLocks noChangeAspect="1" noChangeShapeType="1"/>
            </p:cNvSpPr>
            <p:nvPr/>
          </p:nvSpPr>
          <p:spPr bwMode="auto">
            <a:xfrm>
              <a:off x="1085"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04" name="Line 940"/>
            <p:cNvSpPr>
              <a:spLocks noChangeAspect="1" noChangeShapeType="1"/>
            </p:cNvSpPr>
            <p:nvPr/>
          </p:nvSpPr>
          <p:spPr bwMode="auto">
            <a:xfrm flipH="1">
              <a:off x="1083"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05" name="Oval 941"/>
            <p:cNvSpPr>
              <a:spLocks noChangeAspect="1" noChangeArrowheads="1"/>
            </p:cNvSpPr>
            <p:nvPr/>
          </p:nvSpPr>
          <p:spPr bwMode="auto">
            <a:xfrm flipH="1" flipV="1">
              <a:off x="1037"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406" name="Line 942"/>
            <p:cNvSpPr>
              <a:spLocks noChangeAspect="1" noChangeShapeType="1"/>
            </p:cNvSpPr>
            <p:nvPr/>
          </p:nvSpPr>
          <p:spPr bwMode="auto">
            <a:xfrm>
              <a:off x="4574"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07" name="Line 943"/>
            <p:cNvSpPr>
              <a:spLocks noChangeAspect="1" noChangeShapeType="1"/>
            </p:cNvSpPr>
            <p:nvPr/>
          </p:nvSpPr>
          <p:spPr bwMode="auto">
            <a:xfrm flipH="1" flipV="1">
              <a:off x="4539"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08" name="Line 944"/>
            <p:cNvSpPr>
              <a:spLocks noChangeAspect="1" noChangeShapeType="1"/>
            </p:cNvSpPr>
            <p:nvPr/>
          </p:nvSpPr>
          <p:spPr bwMode="auto">
            <a:xfrm flipV="1">
              <a:off x="4538"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09" name="Oval 945"/>
            <p:cNvSpPr>
              <a:spLocks noChangeAspect="1" noChangeArrowheads="1"/>
            </p:cNvSpPr>
            <p:nvPr/>
          </p:nvSpPr>
          <p:spPr bwMode="auto">
            <a:xfrm>
              <a:off x="4525"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410" name="Line 946"/>
            <p:cNvSpPr>
              <a:spLocks noChangeAspect="1" noChangeShapeType="1"/>
            </p:cNvSpPr>
            <p:nvPr/>
          </p:nvSpPr>
          <p:spPr bwMode="auto">
            <a:xfrm flipH="1" flipV="1">
              <a:off x="4545"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11" name="Line 947"/>
            <p:cNvSpPr>
              <a:spLocks noChangeAspect="1" noChangeShapeType="1"/>
            </p:cNvSpPr>
            <p:nvPr/>
          </p:nvSpPr>
          <p:spPr bwMode="auto">
            <a:xfrm>
              <a:off x="4573"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12" name="Line 948"/>
            <p:cNvSpPr>
              <a:spLocks noChangeAspect="1" noChangeShapeType="1"/>
            </p:cNvSpPr>
            <p:nvPr/>
          </p:nvSpPr>
          <p:spPr bwMode="auto">
            <a:xfrm flipH="1">
              <a:off x="4571"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13" name="Oval 949"/>
            <p:cNvSpPr>
              <a:spLocks noChangeAspect="1" noChangeArrowheads="1"/>
            </p:cNvSpPr>
            <p:nvPr/>
          </p:nvSpPr>
          <p:spPr bwMode="auto">
            <a:xfrm flipH="1" flipV="1">
              <a:off x="4525"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414" name="Line 950"/>
            <p:cNvSpPr>
              <a:spLocks noChangeAspect="1" noChangeShapeType="1"/>
            </p:cNvSpPr>
            <p:nvPr/>
          </p:nvSpPr>
          <p:spPr bwMode="auto">
            <a:xfrm>
              <a:off x="4645"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15" name="Line 951"/>
            <p:cNvSpPr>
              <a:spLocks noChangeAspect="1" noChangeShapeType="1"/>
            </p:cNvSpPr>
            <p:nvPr/>
          </p:nvSpPr>
          <p:spPr bwMode="auto">
            <a:xfrm flipH="1" flipV="1">
              <a:off x="4610"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16" name="Line 952"/>
            <p:cNvSpPr>
              <a:spLocks noChangeAspect="1" noChangeShapeType="1"/>
            </p:cNvSpPr>
            <p:nvPr/>
          </p:nvSpPr>
          <p:spPr bwMode="auto">
            <a:xfrm flipV="1">
              <a:off x="4609"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17" name="Oval 953"/>
            <p:cNvSpPr>
              <a:spLocks noChangeAspect="1" noChangeArrowheads="1"/>
            </p:cNvSpPr>
            <p:nvPr/>
          </p:nvSpPr>
          <p:spPr bwMode="auto">
            <a:xfrm>
              <a:off x="4596"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418" name="Line 954"/>
            <p:cNvSpPr>
              <a:spLocks noChangeAspect="1" noChangeShapeType="1"/>
            </p:cNvSpPr>
            <p:nvPr/>
          </p:nvSpPr>
          <p:spPr bwMode="auto">
            <a:xfrm flipH="1" flipV="1">
              <a:off x="4616"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19" name="Line 955"/>
            <p:cNvSpPr>
              <a:spLocks noChangeAspect="1" noChangeShapeType="1"/>
            </p:cNvSpPr>
            <p:nvPr/>
          </p:nvSpPr>
          <p:spPr bwMode="auto">
            <a:xfrm>
              <a:off x="4644"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20" name="Line 956"/>
            <p:cNvSpPr>
              <a:spLocks noChangeAspect="1" noChangeShapeType="1"/>
            </p:cNvSpPr>
            <p:nvPr/>
          </p:nvSpPr>
          <p:spPr bwMode="auto">
            <a:xfrm flipH="1">
              <a:off x="4642"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21" name="Oval 957"/>
            <p:cNvSpPr>
              <a:spLocks noChangeAspect="1" noChangeArrowheads="1"/>
            </p:cNvSpPr>
            <p:nvPr/>
          </p:nvSpPr>
          <p:spPr bwMode="auto">
            <a:xfrm flipH="1" flipV="1">
              <a:off x="4596"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422" name="Line 958"/>
            <p:cNvSpPr>
              <a:spLocks noChangeAspect="1" noChangeShapeType="1"/>
            </p:cNvSpPr>
            <p:nvPr/>
          </p:nvSpPr>
          <p:spPr bwMode="auto">
            <a:xfrm>
              <a:off x="4787"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23" name="Line 959"/>
            <p:cNvSpPr>
              <a:spLocks noChangeAspect="1" noChangeShapeType="1"/>
            </p:cNvSpPr>
            <p:nvPr/>
          </p:nvSpPr>
          <p:spPr bwMode="auto">
            <a:xfrm flipH="1" flipV="1">
              <a:off x="4752"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24" name="Line 960"/>
            <p:cNvSpPr>
              <a:spLocks noChangeAspect="1" noChangeShapeType="1"/>
            </p:cNvSpPr>
            <p:nvPr/>
          </p:nvSpPr>
          <p:spPr bwMode="auto">
            <a:xfrm flipV="1">
              <a:off x="4751"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25" name="Oval 961"/>
            <p:cNvSpPr>
              <a:spLocks noChangeAspect="1" noChangeArrowheads="1"/>
            </p:cNvSpPr>
            <p:nvPr/>
          </p:nvSpPr>
          <p:spPr bwMode="auto">
            <a:xfrm>
              <a:off x="4738"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426" name="Line 962"/>
            <p:cNvSpPr>
              <a:spLocks noChangeAspect="1" noChangeShapeType="1"/>
            </p:cNvSpPr>
            <p:nvPr/>
          </p:nvSpPr>
          <p:spPr bwMode="auto">
            <a:xfrm flipH="1" flipV="1">
              <a:off x="4758"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27" name="Line 963"/>
            <p:cNvSpPr>
              <a:spLocks noChangeAspect="1" noChangeShapeType="1"/>
            </p:cNvSpPr>
            <p:nvPr/>
          </p:nvSpPr>
          <p:spPr bwMode="auto">
            <a:xfrm>
              <a:off x="4786"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28" name="Line 964"/>
            <p:cNvSpPr>
              <a:spLocks noChangeAspect="1" noChangeShapeType="1"/>
            </p:cNvSpPr>
            <p:nvPr/>
          </p:nvSpPr>
          <p:spPr bwMode="auto">
            <a:xfrm flipH="1">
              <a:off x="4784"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29" name="Oval 965"/>
            <p:cNvSpPr>
              <a:spLocks noChangeAspect="1" noChangeArrowheads="1"/>
            </p:cNvSpPr>
            <p:nvPr/>
          </p:nvSpPr>
          <p:spPr bwMode="auto">
            <a:xfrm flipH="1" flipV="1">
              <a:off x="4738"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430" name="Line 966"/>
            <p:cNvSpPr>
              <a:spLocks noChangeAspect="1" noChangeShapeType="1"/>
            </p:cNvSpPr>
            <p:nvPr/>
          </p:nvSpPr>
          <p:spPr bwMode="auto">
            <a:xfrm>
              <a:off x="4930"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31" name="Line 967"/>
            <p:cNvSpPr>
              <a:spLocks noChangeAspect="1" noChangeShapeType="1"/>
            </p:cNvSpPr>
            <p:nvPr/>
          </p:nvSpPr>
          <p:spPr bwMode="auto">
            <a:xfrm flipH="1" flipV="1">
              <a:off x="4895"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32" name="Line 968"/>
            <p:cNvSpPr>
              <a:spLocks noChangeAspect="1" noChangeShapeType="1"/>
            </p:cNvSpPr>
            <p:nvPr/>
          </p:nvSpPr>
          <p:spPr bwMode="auto">
            <a:xfrm flipV="1">
              <a:off x="4894"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33" name="Oval 969"/>
            <p:cNvSpPr>
              <a:spLocks noChangeAspect="1" noChangeArrowheads="1"/>
            </p:cNvSpPr>
            <p:nvPr/>
          </p:nvSpPr>
          <p:spPr bwMode="auto">
            <a:xfrm>
              <a:off x="4881"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434" name="Line 970"/>
            <p:cNvSpPr>
              <a:spLocks noChangeAspect="1" noChangeShapeType="1"/>
            </p:cNvSpPr>
            <p:nvPr/>
          </p:nvSpPr>
          <p:spPr bwMode="auto">
            <a:xfrm flipH="1" flipV="1">
              <a:off x="4901"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35" name="Line 971"/>
            <p:cNvSpPr>
              <a:spLocks noChangeAspect="1" noChangeShapeType="1"/>
            </p:cNvSpPr>
            <p:nvPr/>
          </p:nvSpPr>
          <p:spPr bwMode="auto">
            <a:xfrm>
              <a:off x="4929"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36" name="Line 972"/>
            <p:cNvSpPr>
              <a:spLocks noChangeAspect="1" noChangeShapeType="1"/>
            </p:cNvSpPr>
            <p:nvPr/>
          </p:nvSpPr>
          <p:spPr bwMode="auto">
            <a:xfrm flipH="1">
              <a:off x="4927"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37" name="Oval 973"/>
            <p:cNvSpPr>
              <a:spLocks noChangeAspect="1" noChangeArrowheads="1"/>
            </p:cNvSpPr>
            <p:nvPr/>
          </p:nvSpPr>
          <p:spPr bwMode="auto">
            <a:xfrm flipH="1" flipV="1">
              <a:off x="4881"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438" name="Line 974"/>
            <p:cNvSpPr>
              <a:spLocks noChangeAspect="1" noChangeShapeType="1"/>
            </p:cNvSpPr>
            <p:nvPr/>
          </p:nvSpPr>
          <p:spPr bwMode="auto">
            <a:xfrm>
              <a:off x="4716"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39" name="Line 975"/>
            <p:cNvSpPr>
              <a:spLocks noChangeAspect="1" noChangeShapeType="1"/>
            </p:cNvSpPr>
            <p:nvPr/>
          </p:nvSpPr>
          <p:spPr bwMode="auto">
            <a:xfrm flipH="1" flipV="1">
              <a:off x="4681"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40" name="Line 976"/>
            <p:cNvSpPr>
              <a:spLocks noChangeAspect="1" noChangeShapeType="1"/>
            </p:cNvSpPr>
            <p:nvPr/>
          </p:nvSpPr>
          <p:spPr bwMode="auto">
            <a:xfrm flipV="1">
              <a:off x="4680"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41" name="Oval 977"/>
            <p:cNvSpPr>
              <a:spLocks noChangeAspect="1" noChangeArrowheads="1"/>
            </p:cNvSpPr>
            <p:nvPr/>
          </p:nvSpPr>
          <p:spPr bwMode="auto">
            <a:xfrm>
              <a:off x="4667"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442" name="Line 978"/>
            <p:cNvSpPr>
              <a:spLocks noChangeAspect="1" noChangeShapeType="1"/>
            </p:cNvSpPr>
            <p:nvPr/>
          </p:nvSpPr>
          <p:spPr bwMode="auto">
            <a:xfrm flipH="1" flipV="1">
              <a:off x="4687"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43" name="Line 979"/>
            <p:cNvSpPr>
              <a:spLocks noChangeAspect="1" noChangeShapeType="1"/>
            </p:cNvSpPr>
            <p:nvPr/>
          </p:nvSpPr>
          <p:spPr bwMode="auto">
            <a:xfrm>
              <a:off x="4715"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44" name="Line 980"/>
            <p:cNvSpPr>
              <a:spLocks noChangeAspect="1" noChangeShapeType="1"/>
            </p:cNvSpPr>
            <p:nvPr/>
          </p:nvSpPr>
          <p:spPr bwMode="auto">
            <a:xfrm flipH="1">
              <a:off x="4713"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45" name="Oval 981"/>
            <p:cNvSpPr>
              <a:spLocks noChangeAspect="1" noChangeArrowheads="1"/>
            </p:cNvSpPr>
            <p:nvPr/>
          </p:nvSpPr>
          <p:spPr bwMode="auto">
            <a:xfrm flipH="1" flipV="1">
              <a:off x="4667"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446" name="Line 982"/>
            <p:cNvSpPr>
              <a:spLocks noChangeAspect="1" noChangeShapeType="1"/>
            </p:cNvSpPr>
            <p:nvPr/>
          </p:nvSpPr>
          <p:spPr bwMode="auto">
            <a:xfrm>
              <a:off x="4859"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47" name="Line 983"/>
            <p:cNvSpPr>
              <a:spLocks noChangeAspect="1" noChangeShapeType="1"/>
            </p:cNvSpPr>
            <p:nvPr/>
          </p:nvSpPr>
          <p:spPr bwMode="auto">
            <a:xfrm flipH="1" flipV="1">
              <a:off x="4824"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48" name="Line 984"/>
            <p:cNvSpPr>
              <a:spLocks noChangeAspect="1" noChangeShapeType="1"/>
            </p:cNvSpPr>
            <p:nvPr/>
          </p:nvSpPr>
          <p:spPr bwMode="auto">
            <a:xfrm flipV="1">
              <a:off x="4823"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49" name="Oval 985"/>
            <p:cNvSpPr>
              <a:spLocks noChangeAspect="1" noChangeArrowheads="1"/>
            </p:cNvSpPr>
            <p:nvPr/>
          </p:nvSpPr>
          <p:spPr bwMode="auto">
            <a:xfrm>
              <a:off x="4810"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450" name="Line 986"/>
            <p:cNvSpPr>
              <a:spLocks noChangeAspect="1" noChangeShapeType="1"/>
            </p:cNvSpPr>
            <p:nvPr/>
          </p:nvSpPr>
          <p:spPr bwMode="auto">
            <a:xfrm flipH="1" flipV="1">
              <a:off x="4830"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51" name="Line 987"/>
            <p:cNvSpPr>
              <a:spLocks noChangeAspect="1" noChangeShapeType="1"/>
            </p:cNvSpPr>
            <p:nvPr/>
          </p:nvSpPr>
          <p:spPr bwMode="auto">
            <a:xfrm>
              <a:off x="4858"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52" name="Line 988"/>
            <p:cNvSpPr>
              <a:spLocks noChangeAspect="1" noChangeShapeType="1"/>
            </p:cNvSpPr>
            <p:nvPr/>
          </p:nvSpPr>
          <p:spPr bwMode="auto">
            <a:xfrm flipH="1">
              <a:off x="4856"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53" name="Oval 989"/>
            <p:cNvSpPr>
              <a:spLocks noChangeAspect="1" noChangeArrowheads="1"/>
            </p:cNvSpPr>
            <p:nvPr/>
          </p:nvSpPr>
          <p:spPr bwMode="auto">
            <a:xfrm flipH="1" flipV="1">
              <a:off x="4810"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454" name="Line 990"/>
            <p:cNvSpPr>
              <a:spLocks noChangeAspect="1" noChangeShapeType="1"/>
            </p:cNvSpPr>
            <p:nvPr/>
          </p:nvSpPr>
          <p:spPr bwMode="auto">
            <a:xfrm>
              <a:off x="5001"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55" name="Line 991"/>
            <p:cNvSpPr>
              <a:spLocks noChangeAspect="1" noChangeShapeType="1"/>
            </p:cNvSpPr>
            <p:nvPr/>
          </p:nvSpPr>
          <p:spPr bwMode="auto">
            <a:xfrm flipH="1" flipV="1">
              <a:off x="4966"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56" name="Line 992"/>
            <p:cNvSpPr>
              <a:spLocks noChangeAspect="1" noChangeShapeType="1"/>
            </p:cNvSpPr>
            <p:nvPr/>
          </p:nvSpPr>
          <p:spPr bwMode="auto">
            <a:xfrm flipV="1">
              <a:off x="4965"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57" name="Oval 993"/>
            <p:cNvSpPr>
              <a:spLocks noChangeAspect="1" noChangeArrowheads="1"/>
            </p:cNvSpPr>
            <p:nvPr/>
          </p:nvSpPr>
          <p:spPr bwMode="auto">
            <a:xfrm>
              <a:off x="4952"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458" name="Line 994"/>
            <p:cNvSpPr>
              <a:spLocks noChangeAspect="1" noChangeShapeType="1"/>
            </p:cNvSpPr>
            <p:nvPr/>
          </p:nvSpPr>
          <p:spPr bwMode="auto">
            <a:xfrm flipH="1" flipV="1">
              <a:off x="4972"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59" name="Line 995"/>
            <p:cNvSpPr>
              <a:spLocks noChangeAspect="1" noChangeShapeType="1"/>
            </p:cNvSpPr>
            <p:nvPr/>
          </p:nvSpPr>
          <p:spPr bwMode="auto">
            <a:xfrm>
              <a:off x="5000"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60" name="Line 996"/>
            <p:cNvSpPr>
              <a:spLocks noChangeAspect="1" noChangeShapeType="1"/>
            </p:cNvSpPr>
            <p:nvPr/>
          </p:nvSpPr>
          <p:spPr bwMode="auto">
            <a:xfrm flipH="1">
              <a:off x="4998"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61" name="Oval 997"/>
            <p:cNvSpPr>
              <a:spLocks noChangeAspect="1" noChangeArrowheads="1"/>
            </p:cNvSpPr>
            <p:nvPr/>
          </p:nvSpPr>
          <p:spPr bwMode="auto">
            <a:xfrm flipH="1" flipV="1">
              <a:off x="4952"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462" name="Line 998"/>
            <p:cNvSpPr>
              <a:spLocks noChangeAspect="1" noChangeShapeType="1"/>
            </p:cNvSpPr>
            <p:nvPr/>
          </p:nvSpPr>
          <p:spPr bwMode="auto">
            <a:xfrm>
              <a:off x="5144"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63" name="Line 999"/>
            <p:cNvSpPr>
              <a:spLocks noChangeAspect="1" noChangeShapeType="1"/>
            </p:cNvSpPr>
            <p:nvPr/>
          </p:nvSpPr>
          <p:spPr bwMode="auto">
            <a:xfrm flipH="1" flipV="1">
              <a:off x="5109"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64" name="Line 1000"/>
            <p:cNvSpPr>
              <a:spLocks noChangeAspect="1" noChangeShapeType="1"/>
            </p:cNvSpPr>
            <p:nvPr/>
          </p:nvSpPr>
          <p:spPr bwMode="auto">
            <a:xfrm flipV="1">
              <a:off x="5108"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65" name="Oval 1001"/>
            <p:cNvSpPr>
              <a:spLocks noChangeAspect="1" noChangeArrowheads="1"/>
            </p:cNvSpPr>
            <p:nvPr/>
          </p:nvSpPr>
          <p:spPr bwMode="auto">
            <a:xfrm>
              <a:off x="5095"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466" name="Line 1002"/>
            <p:cNvSpPr>
              <a:spLocks noChangeAspect="1" noChangeShapeType="1"/>
            </p:cNvSpPr>
            <p:nvPr/>
          </p:nvSpPr>
          <p:spPr bwMode="auto">
            <a:xfrm flipH="1" flipV="1">
              <a:off x="5115"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67" name="Line 1003"/>
            <p:cNvSpPr>
              <a:spLocks noChangeAspect="1" noChangeShapeType="1"/>
            </p:cNvSpPr>
            <p:nvPr/>
          </p:nvSpPr>
          <p:spPr bwMode="auto">
            <a:xfrm>
              <a:off x="5143"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68" name="Line 1004"/>
            <p:cNvSpPr>
              <a:spLocks noChangeAspect="1" noChangeShapeType="1"/>
            </p:cNvSpPr>
            <p:nvPr/>
          </p:nvSpPr>
          <p:spPr bwMode="auto">
            <a:xfrm flipH="1">
              <a:off x="5141"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69" name="Oval 1005"/>
            <p:cNvSpPr>
              <a:spLocks noChangeAspect="1" noChangeArrowheads="1"/>
            </p:cNvSpPr>
            <p:nvPr/>
          </p:nvSpPr>
          <p:spPr bwMode="auto">
            <a:xfrm flipH="1" flipV="1">
              <a:off x="5095"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470" name="Line 1006"/>
            <p:cNvSpPr>
              <a:spLocks noChangeAspect="1" noChangeShapeType="1"/>
            </p:cNvSpPr>
            <p:nvPr/>
          </p:nvSpPr>
          <p:spPr bwMode="auto">
            <a:xfrm>
              <a:off x="5072"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71" name="Line 1007"/>
            <p:cNvSpPr>
              <a:spLocks noChangeAspect="1" noChangeShapeType="1"/>
            </p:cNvSpPr>
            <p:nvPr/>
          </p:nvSpPr>
          <p:spPr bwMode="auto">
            <a:xfrm flipH="1" flipV="1">
              <a:off x="5037"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72" name="Line 1008"/>
            <p:cNvSpPr>
              <a:spLocks noChangeAspect="1" noChangeShapeType="1"/>
            </p:cNvSpPr>
            <p:nvPr/>
          </p:nvSpPr>
          <p:spPr bwMode="auto">
            <a:xfrm flipV="1">
              <a:off x="5036"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73" name="Oval 1009"/>
            <p:cNvSpPr>
              <a:spLocks noChangeAspect="1" noChangeArrowheads="1"/>
            </p:cNvSpPr>
            <p:nvPr/>
          </p:nvSpPr>
          <p:spPr bwMode="auto">
            <a:xfrm>
              <a:off x="5023"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474" name="Line 1010"/>
            <p:cNvSpPr>
              <a:spLocks noChangeAspect="1" noChangeShapeType="1"/>
            </p:cNvSpPr>
            <p:nvPr/>
          </p:nvSpPr>
          <p:spPr bwMode="auto">
            <a:xfrm flipH="1" flipV="1">
              <a:off x="5043"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75" name="Line 1011"/>
            <p:cNvSpPr>
              <a:spLocks noChangeAspect="1" noChangeShapeType="1"/>
            </p:cNvSpPr>
            <p:nvPr/>
          </p:nvSpPr>
          <p:spPr bwMode="auto">
            <a:xfrm>
              <a:off x="5071"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76" name="Line 1012"/>
            <p:cNvSpPr>
              <a:spLocks noChangeAspect="1" noChangeShapeType="1"/>
            </p:cNvSpPr>
            <p:nvPr/>
          </p:nvSpPr>
          <p:spPr bwMode="auto">
            <a:xfrm flipH="1">
              <a:off x="5069"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77" name="Oval 1013"/>
            <p:cNvSpPr>
              <a:spLocks noChangeAspect="1" noChangeArrowheads="1"/>
            </p:cNvSpPr>
            <p:nvPr/>
          </p:nvSpPr>
          <p:spPr bwMode="auto">
            <a:xfrm flipH="1" flipV="1">
              <a:off x="5023"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478" name="Line 1014"/>
            <p:cNvSpPr>
              <a:spLocks noChangeAspect="1" noChangeShapeType="1"/>
            </p:cNvSpPr>
            <p:nvPr/>
          </p:nvSpPr>
          <p:spPr bwMode="auto">
            <a:xfrm>
              <a:off x="5215"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79" name="Line 1015"/>
            <p:cNvSpPr>
              <a:spLocks noChangeAspect="1" noChangeShapeType="1"/>
            </p:cNvSpPr>
            <p:nvPr/>
          </p:nvSpPr>
          <p:spPr bwMode="auto">
            <a:xfrm flipH="1" flipV="1">
              <a:off x="5180"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80" name="Line 1016"/>
            <p:cNvSpPr>
              <a:spLocks noChangeAspect="1" noChangeShapeType="1"/>
            </p:cNvSpPr>
            <p:nvPr/>
          </p:nvSpPr>
          <p:spPr bwMode="auto">
            <a:xfrm flipV="1">
              <a:off x="5179"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81" name="Oval 1017"/>
            <p:cNvSpPr>
              <a:spLocks noChangeAspect="1" noChangeArrowheads="1"/>
            </p:cNvSpPr>
            <p:nvPr/>
          </p:nvSpPr>
          <p:spPr bwMode="auto">
            <a:xfrm>
              <a:off x="5166"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482" name="Line 1018"/>
            <p:cNvSpPr>
              <a:spLocks noChangeAspect="1" noChangeShapeType="1"/>
            </p:cNvSpPr>
            <p:nvPr/>
          </p:nvSpPr>
          <p:spPr bwMode="auto">
            <a:xfrm flipH="1" flipV="1">
              <a:off x="5186"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83" name="Line 1019"/>
            <p:cNvSpPr>
              <a:spLocks noChangeAspect="1" noChangeShapeType="1"/>
            </p:cNvSpPr>
            <p:nvPr/>
          </p:nvSpPr>
          <p:spPr bwMode="auto">
            <a:xfrm>
              <a:off x="5214"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84" name="Line 1020"/>
            <p:cNvSpPr>
              <a:spLocks noChangeAspect="1" noChangeShapeType="1"/>
            </p:cNvSpPr>
            <p:nvPr/>
          </p:nvSpPr>
          <p:spPr bwMode="auto">
            <a:xfrm flipH="1">
              <a:off x="5212"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85" name="Oval 1021"/>
            <p:cNvSpPr>
              <a:spLocks noChangeAspect="1" noChangeArrowheads="1"/>
            </p:cNvSpPr>
            <p:nvPr/>
          </p:nvSpPr>
          <p:spPr bwMode="auto">
            <a:xfrm flipH="1" flipV="1">
              <a:off x="5166"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486" name="Line 1022"/>
            <p:cNvSpPr>
              <a:spLocks noChangeAspect="1" noChangeShapeType="1"/>
            </p:cNvSpPr>
            <p:nvPr/>
          </p:nvSpPr>
          <p:spPr bwMode="auto">
            <a:xfrm>
              <a:off x="5286"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87" name="Line 1023"/>
            <p:cNvSpPr>
              <a:spLocks noChangeAspect="1" noChangeShapeType="1"/>
            </p:cNvSpPr>
            <p:nvPr/>
          </p:nvSpPr>
          <p:spPr bwMode="auto">
            <a:xfrm flipH="1" flipV="1">
              <a:off x="5251"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88" name="Line 1024"/>
            <p:cNvSpPr>
              <a:spLocks noChangeAspect="1" noChangeShapeType="1"/>
            </p:cNvSpPr>
            <p:nvPr/>
          </p:nvSpPr>
          <p:spPr bwMode="auto">
            <a:xfrm flipV="1">
              <a:off x="5250"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89" name="Oval 1025"/>
            <p:cNvSpPr>
              <a:spLocks noChangeAspect="1" noChangeArrowheads="1"/>
            </p:cNvSpPr>
            <p:nvPr/>
          </p:nvSpPr>
          <p:spPr bwMode="auto">
            <a:xfrm>
              <a:off x="5237"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490" name="Line 1026"/>
            <p:cNvSpPr>
              <a:spLocks noChangeAspect="1" noChangeShapeType="1"/>
            </p:cNvSpPr>
            <p:nvPr/>
          </p:nvSpPr>
          <p:spPr bwMode="auto">
            <a:xfrm flipH="1" flipV="1">
              <a:off x="5257"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91" name="Line 1027"/>
            <p:cNvSpPr>
              <a:spLocks noChangeAspect="1" noChangeShapeType="1"/>
            </p:cNvSpPr>
            <p:nvPr/>
          </p:nvSpPr>
          <p:spPr bwMode="auto">
            <a:xfrm>
              <a:off x="5285"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92" name="Line 1028"/>
            <p:cNvSpPr>
              <a:spLocks noChangeAspect="1" noChangeShapeType="1"/>
            </p:cNvSpPr>
            <p:nvPr/>
          </p:nvSpPr>
          <p:spPr bwMode="auto">
            <a:xfrm flipH="1">
              <a:off x="5283"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93" name="Oval 1029"/>
            <p:cNvSpPr>
              <a:spLocks noChangeAspect="1" noChangeArrowheads="1"/>
            </p:cNvSpPr>
            <p:nvPr/>
          </p:nvSpPr>
          <p:spPr bwMode="auto">
            <a:xfrm flipH="1" flipV="1">
              <a:off x="5237"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494" name="Line 1030"/>
            <p:cNvSpPr>
              <a:spLocks noChangeAspect="1" noChangeShapeType="1"/>
            </p:cNvSpPr>
            <p:nvPr/>
          </p:nvSpPr>
          <p:spPr bwMode="auto">
            <a:xfrm>
              <a:off x="5358" y="2090"/>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95" name="Line 1031"/>
            <p:cNvSpPr>
              <a:spLocks noChangeAspect="1" noChangeShapeType="1"/>
            </p:cNvSpPr>
            <p:nvPr/>
          </p:nvSpPr>
          <p:spPr bwMode="auto">
            <a:xfrm flipH="1" flipV="1">
              <a:off x="5323" y="2106"/>
              <a:ext cx="10" cy="15"/>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96" name="Line 1032"/>
            <p:cNvSpPr>
              <a:spLocks noChangeAspect="1" noChangeShapeType="1"/>
            </p:cNvSpPr>
            <p:nvPr/>
          </p:nvSpPr>
          <p:spPr bwMode="auto">
            <a:xfrm flipV="1">
              <a:off x="5322" y="2092"/>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97" name="Oval 1033"/>
            <p:cNvSpPr>
              <a:spLocks noChangeAspect="1" noChangeArrowheads="1"/>
            </p:cNvSpPr>
            <p:nvPr/>
          </p:nvSpPr>
          <p:spPr bwMode="auto">
            <a:xfrm>
              <a:off x="5309" y="2026"/>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sp>
          <p:nvSpPr>
            <p:cNvPr id="164498" name="Line 1034"/>
            <p:cNvSpPr>
              <a:spLocks noChangeAspect="1" noChangeShapeType="1"/>
            </p:cNvSpPr>
            <p:nvPr/>
          </p:nvSpPr>
          <p:spPr bwMode="auto">
            <a:xfrm flipH="1" flipV="1">
              <a:off x="5329" y="2123"/>
              <a:ext cx="0" cy="3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499" name="Line 1035"/>
            <p:cNvSpPr>
              <a:spLocks noChangeAspect="1" noChangeShapeType="1"/>
            </p:cNvSpPr>
            <p:nvPr/>
          </p:nvSpPr>
          <p:spPr bwMode="auto">
            <a:xfrm>
              <a:off x="5357" y="2128"/>
              <a:ext cx="7" cy="11"/>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500" name="Line 1036"/>
            <p:cNvSpPr>
              <a:spLocks noChangeAspect="1" noChangeShapeType="1"/>
            </p:cNvSpPr>
            <p:nvPr/>
          </p:nvSpPr>
          <p:spPr bwMode="auto">
            <a:xfrm flipH="1">
              <a:off x="5355" y="2141"/>
              <a:ext cx="10" cy="14"/>
            </a:xfrm>
            <a:prstGeom prst="line">
              <a:avLst/>
            </a:prstGeom>
            <a:noFill/>
            <a:ln w="3175">
              <a:solidFill>
                <a:schemeClr val="tx1"/>
              </a:solidFill>
              <a:round/>
              <a:headEnd/>
              <a:tailEnd/>
            </a:ln>
          </p:spPr>
          <p:txBody>
            <a:bodyPr>
              <a:prstTxWarp prst="textNoShape">
                <a:avLst/>
              </a:prstTxWarp>
            </a:bodyPr>
            <a:lstStyle/>
            <a:p>
              <a:endParaRPr lang="en-US"/>
            </a:p>
          </p:txBody>
        </p:sp>
        <p:sp>
          <p:nvSpPr>
            <p:cNvPr id="164501" name="Oval 1037"/>
            <p:cNvSpPr>
              <a:spLocks noChangeAspect="1" noChangeArrowheads="1"/>
            </p:cNvSpPr>
            <p:nvPr/>
          </p:nvSpPr>
          <p:spPr bwMode="auto">
            <a:xfrm flipH="1" flipV="1">
              <a:off x="5309" y="2152"/>
              <a:ext cx="69" cy="69"/>
            </a:xfrm>
            <a:prstGeom prst="ellipse">
              <a:avLst/>
            </a:prstGeom>
            <a:gradFill rotWithShape="1">
              <a:gsLst>
                <a:gs pos="0">
                  <a:srgbClr val="FFF4E1"/>
                </a:gs>
                <a:gs pos="100000">
                  <a:srgbClr val="700000"/>
                </a:gs>
              </a:gsLst>
              <a:lin ang="5400000" scaled="1"/>
            </a:gradFill>
            <a:ln w="3175">
              <a:noFill/>
              <a:round/>
              <a:headEnd/>
              <a:tailEnd/>
            </a:ln>
          </p:spPr>
          <p:txBody>
            <a:bodyPr wrap="none" anchor="ctr">
              <a:prstTxWarp prst="textNoShape">
                <a:avLst/>
              </a:prstTxWarp>
            </a:bodyPr>
            <a:lstStyle/>
            <a:p>
              <a:endParaRPr lang="en-US"/>
            </a:p>
          </p:txBody>
        </p:sp>
      </p:grpSp>
      <p:grpSp>
        <p:nvGrpSpPr>
          <p:cNvPr id="10" name="Group 1038"/>
          <p:cNvGrpSpPr>
            <a:grpSpLocks/>
          </p:cNvGrpSpPr>
          <p:nvPr/>
        </p:nvGrpSpPr>
        <p:grpSpPr bwMode="auto">
          <a:xfrm>
            <a:off x="3571875" y="1060450"/>
            <a:ext cx="1490663" cy="1874838"/>
            <a:chOff x="2808" y="188"/>
            <a:chExt cx="939" cy="1181"/>
          </a:xfrm>
        </p:grpSpPr>
        <p:sp>
          <p:nvSpPr>
            <p:cNvPr id="163899" name="Line 1039"/>
            <p:cNvSpPr>
              <a:spLocks noChangeShapeType="1"/>
            </p:cNvSpPr>
            <p:nvPr/>
          </p:nvSpPr>
          <p:spPr bwMode="auto">
            <a:xfrm flipH="1">
              <a:off x="3529" y="1235"/>
              <a:ext cx="0" cy="134"/>
            </a:xfrm>
            <a:prstGeom prst="line">
              <a:avLst/>
            </a:prstGeom>
            <a:noFill/>
            <a:ln w="76200">
              <a:solidFill>
                <a:srgbClr val="6C2C00"/>
              </a:solidFill>
              <a:round/>
              <a:headEnd/>
              <a:tailEnd/>
            </a:ln>
          </p:spPr>
          <p:txBody>
            <a:bodyPr wrap="none" anchor="ctr">
              <a:prstTxWarp prst="textNoShape">
                <a:avLst/>
              </a:prstTxWarp>
            </a:bodyPr>
            <a:lstStyle/>
            <a:p>
              <a:endParaRPr lang="en-US"/>
            </a:p>
          </p:txBody>
        </p:sp>
        <p:sp>
          <p:nvSpPr>
            <p:cNvPr id="163900" name="Freeform 1040"/>
            <p:cNvSpPr>
              <a:spLocks noChangeAspect="1"/>
            </p:cNvSpPr>
            <p:nvPr/>
          </p:nvSpPr>
          <p:spPr bwMode="auto">
            <a:xfrm>
              <a:off x="2938" y="188"/>
              <a:ext cx="809" cy="1092"/>
            </a:xfrm>
            <a:custGeom>
              <a:avLst/>
              <a:gdLst>
                <a:gd name="T0" fmla="*/ 0 w 2002"/>
                <a:gd name="T1" fmla="*/ 19 h 2703"/>
                <a:gd name="T2" fmla="*/ 6 w 2002"/>
                <a:gd name="T3" fmla="*/ 8 h 2703"/>
                <a:gd name="T4" fmla="*/ 16 w 2002"/>
                <a:gd name="T5" fmla="*/ 2 h 2703"/>
                <a:gd name="T6" fmla="*/ 23 w 2002"/>
                <a:gd name="T7" fmla="*/ 3 h 2703"/>
                <a:gd name="T8" fmla="*/ 27 w 2002"/>
                <a:gd name="T9" fmla="*/ 2 h 2703"/>
                <a:gd name="T10" fmla="*/ 30 w 2002"/>
                <a:gd name="T11" fmla="*/ 2 h 2703"/>
                <a:gd name="T12" fmla="*/ 36 w 2002"/>
                <a:gd name="T13" fmla="*/ 0 h 2703"/>
                <a:gd name="T14" fmla="*/ 42 w 2002"/>
                <a:gd name="T15" fmla="*/ 5 h 2703"/>
                <a:gd name="T16" fmla="*/ 42 w 2002"/>
                <a:gd name="T17" fmla="*/ 14 h 2703"/>
                <a:gd name="T18" fmla="*/ 53 w 2002"/>
                <a:gd name="T19" fmla="*/ 17 h 2703"/>
                <a:gd name="T20" fmla="*/ 43 w 2002"/>
                <a:gd name="T21" fmla="*/ 21 h 2703"/>
                <a:gd name="T22" fmla="*/ 41 w 2002"/>
                <a:gd name="T23" fmla="*/ 32 h 2703"/>
                <a:gd name="T24" fmla="*/ 36 w 2002"/>
                <a:gd name="T25" fmla="*/ 34 h 2703"/>
                <a:gd name="T26" fmla="*/ 32 w 2002"/>
                <a:gd name="T27" fmla="*/ 36 h 2703"/>
                <a:gd name="T28" fmla="*/ 28 w 2002"/>
                <a:gd name="T29" fmla="*/ 38 h 2703"/>
                <a:gd name="T30" fmla="*/ 25 w 2002"/>
                <a:gd name="T31" fmla="*/ 40 h 2703"/>
                <a:gd name="T32" fmla="*/ 19 w 2002"/>
                <a:gd name="T33" fmla="*/ 42 h 2703"/>
                <a:gd name="T34" fmla="*/ 19 w 2002"/>
                <a:gd name="T35" fmla="*/ 44 h 2703"/>
                <a:gd name="T36" fmla="*/ 26 w 2002"/>
                <a:gd name="T37" fmla="*/ 43 h 2703"/>
                <a:gd name="T38" fmla="*/ 37 w 2002"/>
                <a:gd name="T39" fmla="*/ 53 h 2703"/>
                <a:gd name="T40" fmla="*/ 42 w 2002"/>
                <a:gd name="T41" fmla="*/ 52 h 2703"/>
                <a:gd name="T42" fmla="*/ 42 w 2002"/>
                <a:gd name="T43" fmla="*/ 58 h 2703"/>
                <a:gd name="T44" fmla="*/ 43 w 2002"/>
                <a:gd name="T45" fmla="*/ 69 h 2703"/>
                <a:gd name="T46" fmla="*/ 34 w 2002"/>
                <a:gd name="T47" fmla="*/ 69 h 2703"/>
                <a:gd name="T48" fmla="*/ 18 w 2002"/>
                <a:gd name="T49" fmla="*/ 53 h 2703"/>
                <a:gd name="T50" fmla="*/ 16 w 2002"/>
                <a:gd name="T51" fmla="*/ 47 h 2703"/>
                <a:gd name="T52" fmla="*/ 13 w 2002"/>
                <a:gd name="T53" fmla="*/ 43 h 2703"/>
                <a:gd name="T54" fmla="*/ 5 w 2002"/>
                <a:gd name="T55" fmla="*/ 39 h 2703"/>
                <a:gd name="T56" fmla="*/ 8 w 2002"/>
                <a:gd name="T57" fmla="*/ 28 h 2703"/>
                <a:gd name="T58" fmla="*/ 23 w 2002"/>
                <a:gd name="T59" fmla="*/ 25 h 2703"/>
                <a:gd name="T60" fmla="*/ 29 w 2002"/>
                <a:gd name="T61" fmla="*/ 32 h 2703"/>
                <a:gd name="T62" fmla="*/ 31 w 2002"/>
                <a:gd name="T63" fmla="*/ 34 h 2703"/>
                <a:gd name="T64" fmla="*/ 31 w 2002"/>
                <a:gd name="T65" fmla="*/ 32 h 2703"/>
                <a:gd name="T66" fmla="*/ 29 w 2002"/>
                <a:gd name="T67" fmla="*/ 29 h 2703"/>
                <a:gd name="T68" fmla="*/ 29 w 2002"/>
                <a:gd name="T69" fmla="*/ 8 h 2703"/>
                <a:gd name="T70" fmla="*/ 27 w 2002"/>
                <a:gd name="T71" fmla="*/ 6 h 2703"/>
                <a:gd name="T72" fmla="*/ 26 w 2002"/>
                <a:gd name="T73" fmla="*/ 7 h 2703"/>
                <a:gd name="T74" fmla="*/ 25 w 2002"/>
                <a:gd name="T75" fmla="*/ 14 h 2703"/>
                <a:gd name="T76" fmla="*/ 11 w 2002"/>
                <a:gd name="T77" fmla="*/ 26 h 2703"/>
                <a:gd name="T78" fmla="*/ 0 w 2002"/>
                <a:gd name="T79" fmla="*/ 19 h 270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02"/>
                <a:gd name="T121" fmla="*/ 0 h 2703"/>
                <a:gd name="T122" fmla="*/ 2002 w 2002"/>
                <a:gd name="T123" fmla="*/ 2703 h 270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02" h="2703">
                  <a:moveTo>
                    <a:pt x="10" y="702"/>
                  </a:moveTo>
                  <a:cubicBezTo>
                    <a:pt x="0" y="550"/>
                    <a:pt x="121" y="464"/>
                    <a:pt x="242" y="313"/>
                  </a:cubicBezTo>
                  <a:cubicBezTo>
                    <a:pt x="363" y="162"/>
                    <a:pt x="484" y="81"/>
                    <a:pt x="586" y="65"/>
                  </a:cubicBezTo>
                  <a:cubicBezTo>
                    <a:pt x="688" y="49"/>
                    <a:pt x="778" y="40"/>
                    <a:pt x="844" y="106"/>
                  </a:cubicBezTo>
                  <a:cubicBezTo>
                    <a:pt x="910" y="172"/>
                    <a:pt x="942" y="66"/>
                    <a:pt x="1015" y="60"/>
                  </a:cubicBezTo>
                  <a:cubicBezTo>
                    <a:pt x="1088" y="54"/>
                    <a:pt x="1107" y="141"/>
                    <a:pt x="1142" y="91"/>
                  </a:cubicBezTo>
                  <a:cubicBezTo>
                    <a:pt x="1177" y="41"/>
                    <a:pt x="1223" y="0"/>
                    <a:pt x="1354" y="0"/>
                  </a:cubicBezTo>
                  <a:cubicBezTo>
                    <a:pt x="1485" y="0"/>
                    <a:pt x="1561" y="73"/>
                    <a:pt x="1576" y="177"/>
                  </a:cubicBezTo>
                  <a:cubicBezTo>
                    <a:pt x="1591" y="281"/>
                    <a:pt x="1591" y="419"/>
                    <a:pt x="1596" y="525"/>
                  </a:cubicBezTo>
                  <a:cubicBezTo>
                    <a:pt x="1601" y="631"/>
                    <a:pt x="2002" y="565"/>
                    <a:pt x="1996" y="646"/>
                  </a:cubicBezTo>
                  <a:cubicBezTo>
                    <a:pt x="1990" y="727"/>
                    <a:pt x="1606" y="652"/>
                    <a:pt x="1606" y="778"/>
                  </a:cubicBezTo>
                  <a:cubicBezTo>
                    <a:pt x="1606" y="904"/>
                    <a:pt x="1622" y="1126"/>
                    <a:pt x="1541" y="1197"/>
                  </a:cubicBezTo>
                  <a:cubicBezTo>
                    <a:pt x="1460" y="1268"/>
                    <a:pt x="1389" y="1263"/>
                    <a:pt x="1334" y="1258"/>
                  </a:cubicBezTo>
                  <a:cubicBezTo>
                    <a:pt x="1279" y="1253"/>
                    <a:pt x="1283" y="1338"/>
                    <a:pt x="1220" y="1360"/>
                  </a:cubicBezTo>
                  <a:cubicBezTo>
                    <a:pt x="1157" y="1382"/>
                    <a:pt x="1090" y="1364"/>
                    <a:pt x="1065" y="1408"/>
                  </a:cubicBezTo>
                  <a:cubicBezTo>
                    <a:pt x="1040" y="1452"/>
                    <a:pt x="1021" y="1469"/>
                    <a:pt x="951" y="1516"/>
                  </a:cubicBezTo>
                  <a:cubicBezTo>
                    <a:pt x="881" y="1563"/>
                    <a:pt x="748" y="1578"/>
                    <a:pt x="698" y="1588"/>
                  </a:cubicBezTo>
                  <a:cubicBezTo>
                    <a:pt x="648" y="1598"/>
                    <a:pt x="660" y="1648"/>
                    <a:pt x="714" y="1639"/>
                  </a:cubicBezTo>
                  <a:cubicBezTo>
                    <a:pt x="768" y="1630"/>
                    <a:pt x="867" y="1535"/>
                    <a:pt x="990" y="1627"/>
                  </a:cubicBezTo>
                  <a:cubicBezTo>
                    <a:pt x="1113" y="1719"/>
                    <a:pt x="1319" y="1926"/>
                    <a:pt x="1389" y="1990"/>
                  </a:cubicBezTo>
                  <a:cubicBezTo>
                    <a:pt x="1459" y="2054"/>
                    <a:pt x="1546" y="1889"/>
                    <a:pt x="1596" y="1940"/>
                  </a:cubicBezTo>
                  <a:cubicBezTo>
                    <a:pt x="1646" y="1991"/>
                    <a:pt x="1455" y="2061"/>
                    <a:pt x="1571" y="2172"/>
                  </a:cubicBezTo>
                  <a:cubicBezTo>
                    <a:pt x="1687" y="2283"/>
                    <a:pt x="1764" y="2471"/>
                    <a:pt x="1632" y="2587"/>
                  </a:cubicBezTo>
                  <a:cubicBezTo>
                    <a:pt x="1500" y="2703"/>
                    <a:pt x="1384" y="2652"/>
                    <a:pt x="1258" y="2571"/>
                  </a:cubicBezTo>
                  <a:cubicBezTo>
                    <a:pt x="1132" y="2490"/>
                    <a:pt x="753" y="2101"/>
                    <a:pt x="667" y="2000"/>
                  </a:cubicBezTo>
                  <a:cubicBezTo>
                    <a:pt x="581" y="1899"/>
                    <a:pt x="561" y="1839"/>
                    <a:pt x="596" y="1768"/>
                  </a:cubicBezTo>
                  <a:cubicBezTo>
                    <a:pt x="631" y="1697"/>
                    <a:pt x="575" y="1619"/>
                    <a:pt x="495" y="1629"/>
                  </a:cubicBezTo>
                  <a:cubicBezTo>
                    <a:pt x="415" y="1639"/>
                    <a:pt x="263" y="1632"/>
                    <a:pt x="192" y="1470"/>
                  </a:cubicBezTo>
                  <a:cubicBezTo>
                    <a:pt x="121" y="1308"/>
                    <a:pt x="162" y="1127"/>
                    <a:pt x="283" y="1056"/>
                  </a:cubicBezTo>
                  <a:cubicBezTo>
                    <a:pt x="404" y="985"/>
                    <a:pt x="705" y="919"/>
                    <a:pt x="843" y="929"/>
                  </a:cubicBezTo>
                  <a:cubicBezTo>
                    <a:pt x="981" y="939"/>
                    <a:pt x="1085" y="1083"/>
                    <a:pt x="1091" y="1197"/>
                  </a:cubicBezTo>
                  <a:cubicBezTo>
                    <a:pt x="1097" y="1311"/>
                    <a:pt x="1128" y="1268"/>
                    <a:pt x="1147" y="1258"/>
                  </a:cubicBezTo>
                  <a:cubicBezTo>
                    <a:pt x="1166" y="1248"/>
                    <a:pt x="1184" y="1232"/>
                    <a:pt x="1162" y="1207"/>
                  </a:cubicBezTo>
                  <a:cubicBezTo>
                    <a:pt x="1140" y="1182"/>
                    <a:pt x="1118" y="1190"/>
                    <a:pt x="1096" y="1076"/>
                  </a:cubicBezTo>
                  <a:cubicBezTo>
                    <a:pt x="1074" y="962"/>
                    <a:pt x="1078" y="367"/>
                    <a:pt x="1081" y="288"/>
                  </a:cubicBezTo>
                  <a:cubicBezTo>
                    <a:pt x="1084" y="209"/>
                    <a:pt x="1055" y="204"/>
                    <a:pt x="1030" y="207"/>
                  </a:cubicBezTo>
                  <a:cubicBezTo>
                    <a:pt x="1005" y="210"/>
                    <a:pt x="940" y="196"/>
                    <a:pt x="975" y="257"/>
                  </a:cubicBezTo>
                  <a:cubicBezTo>
                    <a:pt x="1010" y="318"/>
                    <a:pt x="1011" y="404"/>
                    <a:pt x="955" y="510"/>
                  </a:cubicBezTo>
                  <a:cubicBezTo>
                    <a:pt x="899" y="616"/>
                    <a:pt x="621" y="934"/>
                    <a:pt x="404" y="990"/>
                  </a:cubicBezTo>
                  <a:cubicBezTo>
                    <a:pt x="187" y="1046"/>
                    <a:pt x="20" y="854"/>
                    <a:pt x="10" y="702"/>
                  </a:cubicBezTo>
                  <a:close/>
                </a:path>
              </a:pathLst>
            </a:custGeom>
            <a:gradFill rotWithShape="1">
              <a:gsLst>
                <a:gs pos="0">
                  <a:srgbClr val="FFB547"/>
                </a:gs>
                <a:gs pos="100000">
                  <a:srgbClr val="FFB950"/>
                </a:gs>
              </a:gsLst>
              <a:path path="rect">
                <a:fillToRect l="50000" t="50000" r="50000" b="50000"/>
              </a:path>
            </a:gradFill>
            <a:ln w="3175">
              <a:solidFill>
                <a:srgbClr val="6C2C00"/>
              </a:solidFill>
              <a:round/>
              <a:headEnd/>
              <a:tailEnd/>
            </a:ln>
          </p:spPr>
          <p:txBody>
            <a:bodyPr wrap="none" anchor="ctr">
              <a:prstTxWarp prst="textNoShape">
                <a:avLst/>
              </a:prstTxWarp>
            </a:bodyPr>
            <a:lstStyle/>
            <a:p>
              <a:endParaRPr lang="en-US"/>
            </a:p>
          </p:txBody>
        </p:sp>
        <p:sp>
          <p:nvSpPr>
            <p:cNvPr id="163901" name="Oval 1041"/>
            <p:cNvSpPr>
              <a:spLocks noChangeAspect="1" noChangeArrowheads="1"/>
            </p:cNvSpPr>
            <p:nvPr/>
          </p:nvSpPr>
          <p:spPr bwMode="auto">
            <a:xfrm>
              <a:off x="3344" y="204"/>
              <a:ext cx="280" cy="479"/>
            </a:xfrm>
            <a:prstGeom prst="ellipse">
              <a:avLst/>
            </a:prstGeom>
            <a:gradFill rotWithShape="1">
              <a:gsLst>
                <a:gs pos="0">
                  <a:srgbClr val="FFF4E3"/>
                </a:gs>
                <a:gs pos="100000">
                  <a:srgbClr val="FFEBC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163902" name="Oval 1042"/>
            <p:cNvSpPr>
              <a:spLocks noChangeAspect="1" noChangeArrowheads="1"/>
            </p:cNvSpPr>
            <p:nvPr/>
          </p:nvSpPr>
          <p:spPr bwMode="auto">
            <a:xfrm rot="-1104180">
              <a:off x="3388" y="188"/>
              <a:ext cx="126" cy="51"/>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163903" name="Oval 1043"/>
            <p:cNvSpPr>
              <a:spLocks noChangeAspect="1" noChangeArrowheads="1"/>
            </p:cNvSpPr>
            <p:nvPr/>
          </p:nvSpPr>
          <p:spPr bwMode="auto">
            <a:xfrm rot="-1391729">
              <a:off x="3486" y="653"/>
              <a:ext cx="85" cy="38"/>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163904" name="Oval 1044"/>
            <p:cNvSpPr>
              <a:spLocks noChangeAspect="1" noChangeArrowheads="1"/>
            </p:cNvSpPr>
            <p:nvPr/>
          </p:nvSpPr>
          <p:spPr bwMode="auto">
            <a:xfrm>
              <a:off x="3607" y="430"/>
              <a:ext cx="133" cy="35"/>
            </a:xfrm>
            <a:prstGeom prst="ellipse">
              <a:avLst/>
            </a:prstGeom>
            <a:gradFill rotWithShape="1">
              <a:gsLst>
                <a:gs pos="0">
                  <a:srgbClr val="FFF4E3"/>
                </a:gs>
                <a:gs pos="100000">
                  <a:srgbClr val="FFEBC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163905" name="Oval 1045"/>
            <p:cNvSpPr>
              <a:spLocks noChangeAspect="1" noChangeArrowheads="1"/>
            </p:cNvSpPr>
            <p:nvPr/>
          </p:nvSpPr>
          <p:spPr bwMode="auto">
            <a:xfrm rot="-6466062">
              <a:off x="3107" y="486"/>
              <a:ext cx="245" cy="480"/>
            </a:xfrm>
            <a:prstGeom prst="ellipse">
              <a:avLst/>
            </a:prstGeom>
            <a:gradFill rotWithShape="1">
              <a:gsLst>
                <a:gs pos="0">
                  <a:srgbClr val="FFF4E3"/>
                </a:gs>
                <a:gs pos="100000">
                  <a:srgbClr val="FFEBC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163906" name="Oval 1046"/>
            <p:cNvSpPr>
              <a:spLocks noChangeAspect="1" noChangeArrowheads="1"/>
            </p:cNvSpPr>
            <p:nvPr/>
          </p:nvSpPr>
          <p:spPr bwMode="auto">
            <a:xfrm rot="-2816801">
              <a:off x="3243" y="738"/>
              <a:ext cx="296" cy="593"/>
            </a:xfrm>
            <a:prstGeom prst="ellipse">
              <a:avLst/>
            </a:prstGeom>
            <a:gradFill rotWithShape="1">
              <a:gsLst>
                <a:gs pos="0">
                  <a:srgbClr val="FFF4E3"/>
                </a:gs>
                <a:gs pos="100000">
                  <a:srgbClr val="FFEBC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163907" name="Oval 1047"/>
            <p:cNvSpPr>
              <a:spLocks noChangeAspect="1" noChangeArrowheads="1"/>
            </p:cNvSpPr>
            <p:nvPr/>
          </p:nvSpPr>
          <p:spPr bwMode="auto">
            <a:xfrm>
              <a:off x="3467" y="1213"/>
              <a:ext cx="126" cy="47"/>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163908" name="Oval 1048"/>
            <p:cNvSpPr>
              <a:spLocks noChangeAspect="1" noChangeArrowheads="1"/>
            </p:cNvSpPr>
            <p:nvPr/>
          </p:nvSpPr>
          <p:spPr bwMode="auto">
            <a:xfrm>
              <a:off x="3235" y="825"/>
              <a:ext cx="110" cy="49"/>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163909" name="Oval 1049"/>
            <p:cNvSpPr>
              <a:spLocks noChangeAspect="1" noChangeArrowheads="1"/>
            </p:cNvSpPr>
            <p:nvPr/>
          </p:nvSpPr>
          <p:spPr bwMode="auto">
            <a:xfrm rot="245137">
              <a:off x="3059" y="810"/>
              <a:ext cx="75" cy="34"/>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163910" name="Oval 1050"/>
            <p:cNvSpPr>
              <a:spLocks noChangeAspect="1" noChangeArrowheads="1"/>
            </p:cNvSpPr>
            <p:nvPr/>
          </p:nvSpPr>
          <p:spPr bwMode="auto">
            <a:xfrm rot="-2279924">
              <a:off x="3394" y="698"/>
              <a:ext cx="82" cy="26"/>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163911" name="Oval 1051"/>
            <p:cNvSpPr>
              <a:spLocks noChangeAspect="1" noChangeArrowheads="1"/>
            </p:cNvSpPr>
            <p:nvPr/>
          </p:nvSpPr>
          <p:spPr bwMode="auto">
            <a:xfrm rot="-971840">
              <a:off x="3242" y="785"/>
              <a:ext cx="83" cy="26"/>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163912" name="Oval 1052"/>
            <p:cNvSpPr>
              <a:spLocks noChangeAspect="1" noChangeArrowheads="1"/>
            </p:cNvSpPr>
            <p:nvPr/>
          </p:nvSpPr>
          <p:spPr bwMode="auto">
            <a:xfrm rot="965558">
              <a:off x="3234" y="561"/>
              <a:ext cx="113" cy="47"/>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163913" name="Text Box 1053"/>
            <p:cNvSpPr txBox="1">
              <a:spLocks noChangeAspect="1" noChangeArrowheads="1"/>
            </p:cNvSpPr>
            <p:nvPr/>
          </p:nvSpPr>
          <p:spPr bwMode="auto">
            <a:xfrm>
              <a:off x="3225" y="367"/>
              <a:ext cx="504" cy="173"/>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1200" b="1">
                  <a:solidFill>
                    <a:srgbClr val="7E3F00"/>
                  </a:solidFill>
                  <a:ea typeface="Arial" charset="0"/>
                  <a:cs typeface="Arial" charset="0"/>
                </a:rPr>
                <a:t>CR1</a:t>
              </a:r>
            </a:p>
          </p:txBody>
        </p:sp>
        <p:sp>
          <p:nvSpPr>
            <p:cNvPr id="163914" name="Text Box 1054"/>
            <p:cNvSpPr txBox="1">
              <a:spLocks noChangeAspect="1" noChangeArrowheads="1"/>
            </p:cNvSpPr>
            <p:nvPr/>
          </p:nvSpPr>
          <p:spPr bwMode="auto">
            <a:xfrm>
              <a:off x="3013" y="619"/>
              <a:ext cx="470" cy="173"/>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1200" b="1">
                  <a:solidFill>
                    <a:srgbClr val="7E3F00"/>
                  </a:solidFill>
                  <a:ea typeface="Arial" charset="0"/>
                  <a:cs typeface="Arial" charset="0"/>
                </a:rPr>
                <a:t>L2</a:t>
              </a:r>
            </a:p>
          </p:txBody>
        </p:sp>
        <p:sp>
          <p:nvSpPr>
            <p:cNvPr id="163915" name="Text Box 1055"/>
            <p:cNvSpPr txBox="1">
              <a:spLocks noChangeAspect="1" noChangeArrowheads="1"/>
            </p:cNvSpPr>
            <p:nvPr/>
          </p:nvSpPr>
          <p:spPr bwMode="auto">
            <a:xfrm>
              <a:off x="3132" y="974"/>
              <a:ext cx="574" cy="173"/>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1200" b="1">
                  <a:solidFill>
                    <a:srgbClr val="7E3F00"/>
                  </a:solidFill>
                  <a:ea typeface="Arial" charset="0"/>
                  <a:cs typeface="Arial" charset="0"/>
                </a:rPr>
                <a:t>CR2</a:t>
              </a:r>
            </a:p>
          </p:txBody>
        </p:sp>
        <p:sp>
          <p:nvSpPr>
            <p:cNvPr id="5152" name="Oval 1056"/>
            <p:cNvSpPr>
              <a:spLocks noChangeAspect="1" noChangeArrowheads="1"/>
            </p:cNvSpPr>
            <p:nvPr/>
          </p:nvSpPr>
          <p:spPr bwMode="auto">
            <a:xfrm rot="-921177">
              <a:off x="3005" y="584"/>
              <a:ext cx="196" cy="107"/>
            </a:xfrm>
            <a:prstGeom prst="ellipse">
              <a:avLst/>
            </a:prstGeom>
            <a:gradFill rotWithShape="1">
              <a:gsLst>
                <a:gs pos="0">
                  <a:srgbClr val="000082"/>
                </a:gs>
                <a:gs pos="30000">
                  <a:srgbClr val="66008F">
                    <a:alpha val="70000"/>
                  </a:srgbClr>
                </a:gs>
                <a:gs pos="64999">
                  <a:srgbClr val="BA0066">
                    <a:alpha val="35001"/>
                  </a:srgbClr>
                </a:gs>
                <a:gs pos="89999">
                  <a:srgbClr val="FF0000">
                    <a:alpha val="10001"/>
                  </a:srgbClr>
                </a:gs>
                <a:gs pos="100000">
                  <a:srgbClr val="FF8200">
                    <a:alpha val="0"/>
                  </a:srgbClr>
                </a:gs>
              </a:gsLst>
              <a:path path="shape">
                <a:fillToRect l="50000" t="50000" r="50000" b="50000"/>
              </a:path>
            </a:gradFill>
            <a:ln w="9525">
              <a:noFill/>
              <a:round/>
              <a:headEnd/>
              <a:tailEnd/>
            </a:ln>
            <a:effectLst/>
          </p:spPr>
          <p:txBody>
            <a:bodyPr wrap="none" anchor="ctr">
              <a:prstTxWarp prst="textNoShape">
                <a:avLst/>
              </a:prstTxWarp>
            </a:bodyPr>
            <a:lstStyle/>
            <a:p>
              <a:pPr>
                <a:defRPr/>
              </a:pPr>
              <a:endParaRPr lang="en-US">
                <a:ea typeface="+mn-ea"/>
                <a:cs typeface="+mn-cs"/>
              </a:endParaRPr>
            </a:p>
          </p:txBody>
        </p:sp>
        <p:sp>
          <p:nvSpPr>
            <p:cNvPr id="163919" name="Oval 1057"/>
            <p:cNvSpPr>
              <a:spLocks noChangeAspect="1" noChangeArrowheads="1"/>
            </p:cNvSpPr>
            <p:nvPr/>
          </p:nvSpPr>
          <p:spPr bwMode="auto">
            <a:xfrm rot="-8049584">
              <a:off x="3018" y="41"/>
              <a:ext cx="266" cy="686"/>
            </a:xfrm>
            <a:prstGeom prst="ellipse">
              <a:avLst/>
            </a:prstGeom>
            <a:gradFill rotWithShape="1">
              <a:gsLst>
                <a:gs pos="0">
                  <a:srgbClr val="FFF4E3"/>
                </a:gs>
                <a:gs pos="100000">
                  <a:srgbClr val="FFEBC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163920" name="Oval 1058"/>
            <p:cNvSpPr>
              <a:spLocks noChangeAspect="1" noChangeArrowheads="1"/>
            </p:cNvSpPr>
            <p:nvPr/>
          </p:nvSpPr>
          <p:spPr bwMode="auto">
            <a:xfrm rot="-607679">
              <a:off x="3108" y="211"/>
              <a:ext cx="139" cy="46"/>
            </a:xfrm>
            <a:prstGeom prst="ellipse">
              <a:avLst/>
            </a:prstGeom>
            <a:gradFill rotWithShape="1">
              <a:gsLst>
                <a:gs pos="0">
                  <a:srgbClr val="955900"/>
                </a:gs>
                <a:gs pos="100000">
                  <a:srgbClr val="FF9900">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163921" name="Text Box 1059"/>
            <p:cNvSpPr txBox="1">
              <a:spLocks noChangeAspect="1" noChangeArrowheads="1"/>
            </p:cNvSpPr>
            <p:nvPr/>
          </p:nvSpPr>
          <p:spPr bwMode="auto">
            <a:xfrm>
              <a:off x="2934" y="346"/>
              <a:ext cx="394" cy="173"/>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1200" b="1">
                  <a:solidFill>
                    <a:srgbClr val="7E3F00"/>
                  </a:solidFill>
                  <a:ea typeface="Arial" charset="0"/>
                  <a:cs typeface="Arial" charset="0"/>
                </a:rPr>
                <a:t>L1</a:t>
              </a:r>
            </a:p>
          </p:txBody>
        </p:sp>
        <p:sp>
          <p:nvSpPr>
            <p:cNvPr id="163922" name="Text Box 1060"/>
            <p:cNvSpPr txBox="1">
              <a:spLocks noChangeAspect="1" noChangeArrowheads="1"/>
            </p:cNvSpPr>
            <p:nvPr/>
          </p:nvSpPr>
          <p:spPr bwMode="auto">
            <a:xfrm>
              <a:off x="3008" y="269"/>
              <a:ext cx="374" cy="145"/>
            </a:xfrm>
            <a:prstGeom prst="rect">
              <a:avLst/>
            </a:prstGeom>
            <a:noFill/>
            <a:ln w="19050">
              <a:noFill/>
              <a:miter lim="800000"/>
              <a:headEnd/>
              <a:tailEnd/>
            </a:ln>
          </p:spPr>
          <p:txBody>
            <a:bodyPr>
              <a:prstTxWarp prst="textNoShape">
                <a:avLst/>
              </a:prstTxWarp>
              <a:spAutoFit/>
            </a:bodyPr>
            <a:lstStyle/>
            <a:p>
              <a:pPr algn="ctr">
                <a:lnSpc>
                  <a:spcPct val="65000"/>
                </a:lnSpc>
                <a:spcBef>
                  <a:spcPct val="50000"/>
                </a:spcBef>
              </a:pPr>
              <a:r>
                <a:rPr lang="en-US" sz="1400" b="1">
                  <a:solidFill>
                    <a:srgbClr val="2A2900"/>
                  </a:solidFill>
                  <a:ea typeface="Arial" charset="0"/>
                  <a:cs typeface="Arial" charset="0"/>
                </a:rPr>
                <a:t>Her2</a:t>
              </a:r>
            </a:p>
          </p:txBody>
        </p:sp>
        <p:sp>
          <p:nvSpPr>
            <p:cNvPr id="5157" name="Oval 1061"/>
            <p:cNvSpPr>
              <a:spLocks noChangeAspect="1" noChangeArrowheads="1"/>
            </p:cNvSpPr>
            <p:nvPr/>
          </p:nvSpPr>
          <p:spPr bwMode="auto">
            <a:xfrm rot="-938467">
              <a:off x="2988" y="487"/>
              <a:ext cx="201" cy="110"/>
            </a:xfrm>
            <a:prstGeom prst="ellipse">
              <a:avLst/>
            </a:prstGeom>
            <a:gradFill rotWithShape="1">
              <a:gsLst>
                <a:gs pos="0">
                  <a:srgbClr val="000082"/>
                </a:gs>
                <a:gs pos="30000">
                  <a:srgbClr val="66008F">
                    <a:alpha val="70000"/>
                  </a:srgbClr>
                </a:gs>
                <a:gs pos="64999">
                  <a:srgbClr val="BA0066">
                    <a:alpha val="35001"/>
                  </a:srgbClr>
                </a:gs>
                <a:gs pos="89999">
                  <a:srgbClr val="FF0000">
                    <a:alpha val="10001"/>
                  </a:srgbClr>
                </a:gs>
                <a:gs pos="100000">
                  <a:srgbClr val="FF8200">
                    <a:alpha val="0"/>
                  </a:srgbClr>
                </a:gs>
              </a:gsLst>
              <a:path path="shape">
                <a:fillToRect l="50000" t="50000" r="50000" b="50000"/>
              </a:path>
            </a:gradFill>
            <a:ln w="9525">
              <a:noFill/>
              <a:round/>
              <a:headEnd/>
              <a:tailEnd/>
            </a:ln>
            <a:effectLst/>
          </p:spPr>
          <p:txBody>
            <a:bodyPr wrap="none" anchor="ctr">
              <a:prstTxWarp prst="textNoShape">
                <a:avLst/>
              </a:prstTxWarp>
            </a:bodyPr>
            <a:lstStyle/>
            <a:p>
              <a:pPr algn="ctr">
                <a:defRPr/>
              </a:pPr>
              <a:endParaRPr lang="en-US" sz="1600">
                <a:ea typeface="Arial" charset="0"/>
                <a:cs typeface="Arial" charset="0"/>
              </a:endParaRPr>
            </a:p>
          </p:txBody>
        </p:sp>
      </p:grpSp>
      <p:sp>
        <p:nvSpPr>
          <p:cNvPr id="163856" name="Line 1062"/>
          <p:cNvSpPr>
            <a:spLocks noChangeShapeType="1"/>
          </p:cNvSpPr>
          <p:nvPr/>
        </p:nvSpPr>
        <p:spPr bwMode="auto">
          <a:xfrm flipH="1">
            <a:off x="4946650" y="2717800"/>
            <a:ext cx="0" cy="212725"/>
          </a:xfrm>
          <a:prstGeom prst="line">
            <a:avLst/>
          </a:prstGeom>
          <a:noFill/>
          <a:ln w="76200">
            <a:solidFill>
              <a:srgbClr val="007774"/>
            </a:solidFill>
            <a:round/>
            <a:headEnd/>
            <a:tailEnd/>
          </a:ln>
        </p:spPr>
        <p:txBody>
          <a:bodyPr rot="10800000" vert="eaVert" wrap="none" anchor="ctr">
            <a:prstTxWarp prst="textNoShape">
              <a:avLst/>
            </a:prstTxWarp>
          </a:bodyPr>
          <a:lstStyle/>
          <a:p>
            <a:endParaRPr lang="en-US"/>
          </a:p>
        </p:txBody>
      </p:sp>
      <p:grpSp>
        <p:nvGrpSpPr>
          <p:cNvPr id="11" name="Group 1063"/>
          <p:cNvGrpSpPr>
            <a:grpSpLocks/>
          </p:cNvGrpSpPr>
          <p:nvPr/>
        </p:nvGrpSpPr>
        <p:grpSpPr bwMode="auto">
          <a:xfrm flipH="1">
            <a:off x="4559300" y="1069975"/>
            <a:ext cx="1400175" cy="1717675"/>
            <a:chOff x="5303" y="712"/>
            <a:chExt cx="882" cy="1082"/>
          </a:xfrm>
        </p:grpSpPr>
        <p:grpSp>
          <p:nvGrpSpPr>
            <p:cNvPr id="12" name="Group 1064"/>
            <p:cNvGrpSpPr>
              <a:grpSpLocks/>
            </p:cNvGrpSpPr>
            <p:nvPr/>
          </p:nvGrpSpPr>
          <p:grpSpPr bwMode="auto">
            <a:xfrm>
              <a:off x="5303" y="712"/>
              <a:ext cx="882" cy="1082"/>
              <a:chOff x="5314" y="712"/>
              <a:chExt cx="882" cy="1082"/>
            </a:xfrm>
          </p:grpSpPr>
          <p:sp>
            <p:nvSpPr>
              <p:cNvPr id="163879" name="Freeform 1065"/>
              <p:cNvSpPr>
                <a:spLocks noChangeAspect="1"/>
              </p:cNvSpPr>
              <p:nvPr/>
            </p:nvSpPr>
            <p:spPr bwMode="auto">
              <a:xfrm>
                <a:off x="5381" y="712"/>
                <a:ext cx="788" cy="1082"/>
              </a:xfrm>
              <a:custGeom>
                <a:avLst/>
                <a:gdLst>
                  <a:gd name="T0" fmla="*/ 1 w 2002"/>
                  <a:gd name="T1" fmla="*/ 13 h 2742"/>
                  <a:gd name="T2" fmla="*/ 4 w 2002"/>
                  <a:gd name="T3" fmla="*/ 4 h 2742"/>
                  <a:gd name="T4" fmla="*/ 15 w 2002"/>
                  <a:gd name="T5" fmla="*/ 0 h 2742"/>
                  <a:gd name="T6" fmla="*/ 22 w 2002"/>
                  <a:gd name="T7" fmla="*/ 3 h 2742"/>
                  <a:gd name="T8" fmla="*/ 24 w 2002"/>
                  <a:gd name="T9" fmla="*/ 2 h 2742"/>
                  <a:gd name="T10" fmla="*/ 28 w 2002"/>
                  <a:gd name="T11" fmla="*/ 3 h 2742"/>
                  <a:gd name="T12" fmla="*/ 33 w 2002"/>
                  <a:gd name="T13" fmla="*/ 1 h 2742"/>
                  <a:gd name="T14" fmla="*/ 38 w 2002"/>
                  <a:gd name="T15" fmla="*/ 5 h 2742"/>
                  <a:gd name="T16" fmla="*/ 38 w 2002"/>
                  <a:gd name="T17" fmla="*/ 14 h 2742"/>
                  <a:gd name="T18" fmla="*/ 48 w 2002"/>
                  <a:gd name="T19" fmla="*/ 17 h 2742"/>
                  <a:gd name="T20" fmla="*/ 39 w 2002"/>
                  <a:gd name="T21" fmla="*/ 20 h 2742"/>
                  <a:gd name="T22" fmla="*/ 37 w 2002"/>
                  <a:gd name="T23" fmla="*/ 30 h 2742"/>
                  <a:gd name="T24" fmla="*/ 32 w 2002"/>
                  <a:gd name="T25" fmla="*/ 32 h 2742"/>
                  <a:gd name="T26" fmla="*/ 29 w 2002"/>
                  <a:gd name="T27" fmla="*/ 34 h 2742"/>
                  <a:gd name="T28" fmla="*/ 26 w 2002"/>
                  <a:gd name="T29" fmla="*/ 35 h 2742"/>
                  <a:gd name="T30" fmla="*/ 23 w 2002"/>
                  <a:gd name="T31" fmla="*/ 37 h 2742"/>
                  <a:gd name="T32" fmla="*/ 17 w 2002"/>
                  <a:gd name="T33" fmla="*/ 39 h 2742"/>
                  <a:gd name="T34" fmla="*/ 17 w 2002"/>
                  <a:gd name="T35" fmla="*/ 41 h 2742"/>
                  <a:gd name="T36" fmla="*/ 24 w 2002"/>
                  <a:gd name="T37" fmla="*/ 40 h 2742"/>
                  <a:gd name="T38" fmla="*/ 33 w 2002"/>
                  <a:gd name="T39" fmla="*/ 49 h 2742"/>
                  <a:gd name="T40" fmla="*/ 38 w 2002"/>
                  <a:gd name="T41" fmla="*/ 48 h 2742"/>
                  <a:gd name="T42" fmla="*/ 38 w 2002"/>
                  <a:gd name="T43" fmla="*/ 54 h 2742"/>
                  <a:gd name="T44" fmla="*/ 39 w 2002"/>
                  <a:gd name="T45" fmla="*/ 64 h 2742"/>
                  <a:gd name="T46" fmla="*/ 30 w 2002"/>
                  <a:gd name="T47" fmla="*/ 63 h 2742"/>
                  <a:gd name="T48" fmla="*/ 16 w 2002"/>
                  <a:gd name="T49" fmla="*/ 49 h 2742"/>
                  <a:gd name="T50" fmla="*/ 14 w 2002"/>
                  <a:gd name="T51" fmla="*/ 44 h 2742"/>
                  <a:gd name="T52" fmla="*/ 12 w 2002"/>
                  <a:gd name="T53" fmla="*/ 41 h 2742"/>
                  <a:gd name="T54" fmla="*/ 5 w 2002"/>
                  <a:gd name="T55" fmla="*/ 37 h 2742"/>
                  <a:gd name="T56" fmla="*/ 5 w 2002"/>
                  <a:gd name="T57" fmla="*/ 29 h 2742"/>
                  <a:gd name="T58" fmla="*/ 11 w 2002"/>
                  <a:gd name="T59" fmla="*/ 30 h 2742"/>
                  <a:gd name="T60" fmla="*/ 13 w 2002"/>
                  <a:gd name="T61" fmla="*/ 24 h 2742"/>
                  <a:gd name="T62" fmla="*/ 20 w 2002"/>
                  <a:gd name="T63" fmla="*/ 24 h 2742"/>
                  <a:gd name="T64" fmla="*/ 26 w 2002"/>
                  <a:gd name="T65" fmla="*/ 30 h 2742"/>
                  <a:gd name="T66" fmla="*/ 28 w 2002"/>
                  <a:gd name="T67" fmla="*/ 32 h 2742"/>
                  <a:gd name="T68" fmla="*/ 28 w 2002"/>
                  <a:gd name="T69" fmla="*/ 30 h 2742"/>
                  <a:gd name="T70" fmla="*/ 26 w 2002"/>
                  <a:gd name="T71" fmla="*/ 27 h 2742"/>
                  <a:gd name="T72" fmla="*/ 26 w 2002"/>
                  <a:gd name="T73" fmla="*/ 8 h 2742"/>
                  <a:gd name="T74" fmla="*/ 25 w 2002"/>
                  <a:gd name="T75" fmla="*/ 6 h 2742"/>
                  <a:gd name="T76" fmla="*/ 23 w 2002"/>
                  <a:gd name="T77" fmla="*/ 7 h 2742"/>
                  <a:gd name="T78" fmla="*/ 20 w 2002"/>
                  <a:gd name="T79" fmla="*/ 15 h 2742"/>
                  <a:gd name="T80" fmla="*/ 12 w 2002"/>
                  <a:gd name="T81" fmla="*/ 17 h 2742"/>
                  <a:gd name="T82" fmla="*/ 7 w 2002"/>
                  <a:gd name="T83" fmla="*/ 13 h 2742"/>
                  <a:gd name="T84" fmla="*/ 2 w 2002"/>
                  <a:gd name="T85" fmla="*/ 17 h 2742"/>
                  <a:gd name="T86" fmla="*/ 1 w 2002"/>
                  <a:gd name="T87" fmla="*/ 13 h 27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02"/>
                  <a:gd name="T133" fmla="*/ 0 h 2742"/>
                  <a:gd name="T134" fmla="*/ 2002 w 2002"/>
                  <a:gd name="T135" fmla="*/ 2742 h 27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02" h="2742">
                    <a:moveTo>
                      <a:pt x="25" y="544"/>
                    </a:moveTo>
                    <a:cubicBezTo>
                      <a:pt x="0" y="418"/>
                      <a:pt x="15" y="236"/>
                      <a:pt x="146" y="145"/>
                    </a:cubicBezTo>
                    <a:cubicBezTo>
                      <a:pt x="277" y="54"/>
                      <a:pt x="498" y="32"/>
                      <a:pt x="600" y="16"/>
                    </a:cubicBezTo>
                    <a:cubicBezTo>
                      <a:pt x="702" y="0"/>
                      <a:pt x="839" y="53"/>
                      <a:pt x="899" y="135"/>
                    </a:cubicBezTo>
                    <a:cubicBezTo>
                      <a:pt x="959" y="217"/>
                      <a:pt x="942" y="105"/>
                      <a:pt x="1015" y="99"/>
                    </a:cubicBezTo>
                    <a:cubicBezTo>
                      <a:pt x="1088" y="93"/>
                      <a:pt x="1107" y="180"/>
                      <a:pt x="1142" y="130"/>
                    </a:cubicBezTo>
                    <a:cubicBezTo>
                      <a:pt x="1177" y="80"/>
                      <a:pt x="1223" y="39"/>
                      <a:pt x="1354" y="39"/>
                    </a:cubicBezTo>
                    <a:cubicBezTo>
                      <a:pt x="1485" y="39"/>
                      <a:pt x="1561" y="112"/>
                      <a:pt x="1576" y="216"/>
                    </a:cubicBezTo>
                    <a:cubicBezTo>
                      <a:pt x="1591" y="320"/>
                      <a:pt x="1591" y="458"/>
                      <a:pt x="1596" y="564"/>
                    </a:cubicBezTo>
                    <a:cubicBezTo>
                      <a:pt x="1601" y="670"/>
                      <a:pt x="2002" y="604"/>
                      <a:pt x="1996" y="685"/>
                    </a:cubicBezTo>
                    <a:cubicBezTo>
                      <a:pt x="1990" y="766"/>
                      <a:pt x="1606" y="691"/>
                      <a:pt x="1606" y="817"/>
                    </a:cubicBezTo>
                    <a:cubicBezTo>
                      <a:pt x="1606" y="943"/>
                      <a:pt x="1622" y="1165"/>
                      <a:pt x="1541" y="1236"/>
                    </a:cubicBezTo>
                    <a:cubicBezTo>
                      <a:pt x="1460" y="1307"/>
                      <a:pt x="1389" y="1302"/>
                      <a:pt x="1334" y="1297"/>
                    </a:cubicBezTo>
                    <a:cubicBezTo>
                      <a:pt x="1279" y="1292"/>
                      <a:pt x="1283" y="1377"/>
                      <a:pt x="1220" y="1399"/>
                    </a:cubicBezTo>
                    <a:cubicBezTo>
                      <a:pt x="1157" y="1421"/>
                      <a:pt x="1090" y="1403"/>
                      <a:pt x="1065" y="1447"/>
                    </a:cubicBezTo>
                    <a:cubicBezTo>
                      <a:pt x="1040" y="1491"/>
                      <a:pt x="1021" y="1508"/>
                      <a:pt x="951" y="1555"/>
                    </a:cubicBezTo>
                    <a:cubicBezTo>
                      <a:pt x="881" y="1602"/>
                      <a:pt x="748" y="1617"/>
                      <a:pt x="698" y="1627"/>
                    </a:cubicBezTo>
                    <a:cubicBezTo>
                      <a:pt x="648" y="1637"/>
                      <a:pt x="660" y="1687"/>
                      <a:pt x="714" y="1678"/>
                    </a:cubicBezTo>
                    <a:cubicBezTo>
                      <a:pt x="768" y="1669"/>
                      <a:pt x="867" y="1574"/>
                      <a:pt x="990" y="1666"/>
                    </a:cubicBezTo>
                    <a:cubicBezTo>
                      <a:pt x="1113" y="1758"/>
                      <a:pt x="1319" y="1965"/>
                      <a:pt x="1389" y="2029"/>
                    </a:cubicBezTo>
                    <a:cubicBezTo>
                      <a:pt x="1459" y="2093"/>
                      <a:pt x="1546" y="1928"/>
                      <a:pt x="1596" y="1979"/>
                    </a:cubicBezTo>
                    <a:cubicBezTo>
                      <a:pt x="1646" y="2030"/>
                      <a:pt x="1455" y="2100"/>
                      <a:pt x="1571" y="2211"/>
                    </a:cubicBezTo>
                    <a:cubicBezTo>
                      <a:pt x="1687" y="2322"/>
                      <a:pt x="1764" y="2510"/>
                      <a:pt x="1632" y="2626"/>
                    </a:cubicBezTo>
                    <a:cubicBezTo>
                      <a:pt x="1500" y="2742"/>
                      <a:pt x="1384" y="2691"/>
                      <a:pt x="1258" y="2610"/>
                    </a:cubicBezTo>
                    <a:cubicBezTo>
                      <a:pt x="1132" y="2529"/>
                      <a:pt x="753" y="2140"/>
                      <a:pt x="667" y="2039"/>
                    </a:cubicBezTo>
                    <a:cubicBezTo>
                      <a:pt x="581" y="1938"/>
                      <a:pt x="561" y="1878"/>
                      <a:pt x="596" y="1807"/>
                    </a:cubicBezTo>
                    <a:cubicBezTo>
                      <a:pt x="631" y="1736"/>
                      <a:pt x="575" y="1658"/>
                      <a:pt x="495" y="1668"/>
                    </a:cubicBezTo>
                    <a:cubicBezTo>
                      <a:pt x="415" y="1678"/>
                      <a:pt x="303" y="1691"/>
                      <a:pt x="202" y="1524"/>
                    </a:cubicBezTo>
                    <a:cubicBezTo>
                      <a:pt x="101" y="1357"/>
                      <a:pt x="157" y="1123"/>
                      <a:pt x="212" y="1185"/>
                    </a:cubicBezTo>
                    <a:cubicBezTo>
                      <a:pt x="267" y="1247"/>
                      <a:pt x="380" y="1292"/>
                      <a:pt x="466" y="1247"/>
                    </a:cubicBezTo>
                    <a:cubicBezTo>
                      <a:pt x="552" y="1202"/>
                      <a:pt x="570" y="1057"/>
                      <a:pt x="559" y="1017"/>
                    </a:cubicBezTo>
                    <a:cubicBezTo>
                      <a:pt x="548" y="977"/>
                      <a:pt x="716" y="948"/>
                      <a:pt x="843" y="968"/>
                    </a:cubicBezTo>
                    <a:cubicBezTo>
                      <a:pt x="970" y="988"/>
                      <a:pt x="1085" y="1122"/>
                      <a:pt x="1091" y="1236"/>
                    </a:cubicBezTo>
                    <a:cubicBezTo>
                      <a:pt x="1097" y="1350"/>
                      <a:pt x="1128" y="1307"/>
                      <a:pt x="1147" y="1297"/>
                    </a:cubicBezTo>
                    <a:cubicBezTo>
                      <a:pt x="1166" y="1287"/>
                      <a:pt x="1184" y="1271"/>
                      <a:pt x="1162" y="1246"/>
                    </a:cubicBezTo>
                    <a:cubicBezTo>
                      <a:pt x="1140" y="1221"/>
                      <a:pt x="1118" y="1229"/>
                      <a:pt x="1096" y="1115"/>
                    </a:cubicBezTo>
                    <a:cubicBezTo>
                      <a:pt x="1074" y="1001"/>
                      <a:pt x="1078" y="406"/>
                      <a:pt x="1081" y="327"/>
                    </a:cubicBezTo>
                    <a:cubicBezTo>
                      <a:pt x="1084" y="248"/>
                      <a:pt x="1055" y="243"/>
                      <a:pt x="1030" y="246"/>
                    </a:cubicBezTo>
                    <a:cubicBezTo>
                      <a:pt x="1005" y="249"/>
                      <a:pt x="999" y="216"/>
                      <a:pt x="965" y="281"/>
                    </a:cubicBezTo>
                    <a:cubicBezTo>
                      <a:pt x="978" y="386"/>
                      <a:pt x="927" y="533"/>
                      <a:pt x="828" y="596"/>
                    </a:cubicBezTo>
                    <a:cubicBezTo>
                      <a:pt x="729" y="659"/>
                      <a:pt x="539" y="753"/>
                      <a:pt x="516" y="708"/>
                    </a:cubicBezTo>
                    <a:cubicBezTo>
                      <a:pt x="493" y="663"/>
                      <a:pt x="434" y="539"/>
                      <a:pt x="300" y="542"/>
                    </a:cubicBezTo>
                    <a:cubicBezTo>
                      <a:pt x="166" y="545"/>
                      <a:pt x="125" y="630"/>
                      <a:pt x="97" y="683"/>
                    </a:cubicBezTo>
                    <a:cubicBezTo>
                      <a:pt x="69" y="736"/>
                      <a:pt x="50" y="670"/>
                      <a:pt x="25" y="544"/>
                    </a:cubicBezTo>
                    <a:close/>
                  </a:path>
                </a:pathLst>
              </a:custGeom>
              <a:solidFill>
                <a:srgbClr val="00CC99"/>
              </a:solidFill>
              <a:ln w="6350">
                <a:solidFill>
                  <a:srgbClr val="008986"/>
                </a:solidFill>
                <a:round/>
                <a:headEnd/>
                <a:tailEnd/>
              </a:ln>
            </p:spPr>
            <p:txBody>
              <a:bodyPr wrap="none" anchor="ctr">
                <a:prstTxWarp prst="textNoShape">
                  <a:avLst/>
                </a:prstTxWarp>
              </a:bodyPr>
              <a:lstStyle/>
              <a:p>
                <a:endParaRPr lang="en-US"/>
              </a:p>
            </p:txBody>
          </p:sp>
          <p:sp>
            <p:nvSpPr>
              <p:cNvPr id="163880" name="Oval 1066"/>
              <p:cNvSpPr>
                <a:spLocks noChangeAspect="1" noChangeArrowheads="1"/>
              </p:cNvSpPr>
              <p:nvPr/>
            </p:nvSpPr>
            <p:spPr bwMode="auto">
              <a:xfrm>
                <a:off x="5776" y="742"/>
                <a:ext cx="273" cy="469"/>
              </a:xfrm>
              <a:prstGeom prst="ellipse">
                <a:avLst/>
              </a:prstGeom>
              <a:gradFill rotWithShape="1">
                <a:gsLst>
                  <a:gs pos="0">
                    <a:srgbClr val="D6FFFE"/>
                  </a:gs>
                  <a:gs pos="100000">
                    <a:srgbClr val="B7FFF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163881" name="Oval 1067"/>
              <p:cNvSpPr>
                <a:spLocks noChangeAspect="1" noChangeArrowheads="1"/>
              </p:cNvSpPr>
              <p:nvPr/>
            </p:nvSpPr>
            <p:spPr bwMode="auto">
              <a:xfrm>
                <a:off x="5829" y="728"/>
                <a:ext cx="156" cy="64"/>
              </a:xfrm>
              <a:prstGeom prst="ellipse">
                <a:avLst/>
              </a:prstGeom>
              <a:gradFill rotWithShape="1">
                <a:gsLst>
                  <a:gs pos="0">
                    <a:srgbClr val="004C4A"/>
                  </a:gs>
                  <a:gs pos="100000">
                    <a:srgbClr val="007774">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163882" name="Oval 1068"/>
              <p:cNvSpPr>
                <a:spLocks noChangeAspect="1" noChangeArrowheads="1"/>
              </p:cNvSpPr>
              <p:nvPr/>
            </p:nvSpPr>
            <p:spPr bwMode="auto">
              <a:xfrm rot="-892190">
                <a:off x="5892" y="1187"/>
                <a:ext cx="103" cy="32"/>
              </a:xfrm>
              <a:prstGeom prst="ellipse">
                <a:avLst/>
              </a:prstGeom>
              <a:gradFill rotWithShape="1">
                <a:gsLst>
                  <a:gs pos="0">
                    <a:srgbClr val="004C4A"/>
                  </a:gs>
                  <a:gs pos="100000">
                    <a:srgbClr val="007774">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163883" name="Oval 1069"/>
              <p:cNvSpPr>
                <a:spLocks noChangeAspect="1" noChangeArrowheads="1"/>
              </p:cNvSpPr>
              <p:nvPr/>
            </p:nvSpPr>
            <p:spPr bwMode="auto">
              <a:xfrm>
                <a:off x="6032" y="964"/>
                <a:ext cx="131" cy="35"/>
              </a:xfrm>
              <a:prstGeom prst="ellipse">
                <a:avLst/>
              </a:prstGeom>
              <a:gradFill rotWithShape="1">
                <a:gsLst>
                  <a:gs pos="0">
                    <a:srgbClr val="D6FFFE"/>
                  </a:gs>
                  <a:gs pos="100000">
                    <a:srgbClr val="B7FFF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163884" name="Oval 1070"/>
              <p:cNvSpPr>
                <a:spLocks noChangeAspect="1" noChangeArrowheads="1"/>
              </p:cNvSpPr>
              <p:nvPr/>
            </p:nvSpPr>
            <p:spPr bwMode="auto">
              <a:xfrm rot="236922">
                <a:off x="5542" y="718"/>
                <a:ext cx="177" cy="67"/>
              </a:xfrm>
              <a:prstGeom prst="ellipse">
                <a:avLst/>
              </a:prstGeom>
              <a:gradFill rotWithShape="1">
                <a:gsLst>
                  <a:gs pos="0">
                    <a:srgbClr val="004C4A"/>
                  </a:gs>
                  <a:gs pos="100000">
                    <a:srgbClr val="007774">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163885" name="Oval 1071"/>
              <p:cNvSpPr>
                <a:spLocks noChangeAspect="1" noChangeArrowheads="1"/>
              </p:cNvSpPr>
              <p:nvPr/>
            </p:nvSpPr>
            <p:spPr bwMode="auto">
              <a:xfrm rot="-6521748">
                <a:off x="5529" y="991"/>
                <a:ext cx="240" cy="534"/>
              </a:xfrm>
              <a:prstGeom prst="ellipse">
                <a:avLst/>
              </a:prstGeom>
              <a:gradFill rotWithShape="1">
                <a:gsLst>
                  <a:gs pos="0">
                    <a:srgbClr val="D6FFFE"/>
                  </a:gs>
                  <a:gs pos="100000">
                    <a:srgbClr val="B7FFF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163886" name="Oval 1072"/>
              <p:cNvSpPr>
                <a:spLocks noChangeAspect="1" noChangeArrowheads="1"/>
              </p:cNvSpPr>
              <p:nvPr/>
            </p:nvSpPr>
            <p:spPr bwMode="auto">
              <a:xfrm rot="-2816801">
                <a:off x="5677" y="1265"/>
                <a:ext cx="287" cy="579"/>
              </a:xfrm>
              <a:prstGeom prst="ellipse">
                <a:avLst/>
              </a:prstGeom>
              <a:gradFill rotWithShape="1">
                <a:gsLst>
                  <a:gs pos="0">
                    <a:srgbClr val="D6FFFE"/>
                  </a:gs>
                  <a:gs pos="100000">
                    <a:srgbClr val="B7FFF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163887" name="Oval 1073"/>
              <p:cNvSpPr>
                <a:spLocks noChangeAspect="1" noChangeArrowheads="1"/>
              </p:cNvSpPr>
              <p:nvPr/>
            </p:nvSpPr>
            <p:spPr bwMode="auto">
              <a:xfrm>
                <a:off x="5895" y="1728"/>
                <a:ext cx="122" cy="47"/>
              </a:xfrm>
              <a:prstGeom prst="ellipse">
                <a:avLst/>
              </a:prstGeom>
              <a:gradFill rotWithShape="1">
                <a:gsLst>
                  <a:gs pos="0">
                    <a:srgbClr val="004C4A"/>
                  </a:gs>
                  <a:gs pos="100000">
                    <a:srgbClr val="007774">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163888" name="Oval 1074"/>
              <p:cNvSpPr>
                <a:spLocks noChangeAspect="1" noChangeArrowheads="1"/>
              </p:cNvSpPr>
              <p:nvPr/>
            </p:nvSpPr>
            <p:spPr bwMode="auto">
              <a:xfrm>
                <a:off x="5670" y="1351"/>
                <a:ext cx="108" cy="47"/>
              </a:xfrm>
              <a:prstGeom prst="ellipse">
                <a:avLst/>
              </a:prstGeom>
              <a:gradFill rotWithShape="1">
                <a:gsLst>
                  <a:gs pos="0">
                    <a:srgbClr val="004C4A"/>
                  </a:gs>
                  <a:gs pos="100000">
                    <a:srgbClr val="007774">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163889" name="Oval 1075"/>
              <p:cNvSpPr>
                <a:spLocks noChangeAspect="1" noChangeArrowheads="1"/>
              </p:cNvSpPr>
              <p:nvPr/>
            </p:nvSpPr>
            <p:spPr bwMode="auto">
              <a:xfrm rot="-2279924">
                <a:off x="5825" y="1227"/>
                <a:ext cx="78" cy="24"/>
              </a:xfrm>
              <a:prstGeom prst="ellipse">
                <a:avLst/>
              </a:prstGeom>
              <a:gradFill rotWithShape="1">
                <a:gsLst>
                  <a:gs pos="0">
                    <a:srgbClr val="004C4A"/>
                  </a:gs>
                  <a:gs pos="100000">
                    <a:srgbClr val="007774">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163890" name="Oval 1076"/>
              <p:cNvSpPr>
                <a:spLocks noChangeAspect="1" noChangeArrowheads="1"/>
              </p:cNvSpPr>
              <p:nvPr/>
            </p:nvSpPr>
            <p:spPr bwMode="auto">
              <a:xfrm rot="-971840">
                <a:off x="5643" y="1278"/>
                <a:ext cx="150" cy="59"/>
              </a:xfrm>
              <a:prstGeom prst="ellipse">
                <a:avLst/>
              </a:prstGeom>
              <a:gradFill rotWithShape="1">
                <a:gsLst>
                  <a:gs pos="0">
                    <a:srgbClr val="004C4A"/>
                  </a:gs>
                  <a:gs pos="100000">
                    <a:srgbClr val="007774">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163891" name="Oval 1077"/>
              <p:cNvSpPr>
                <a:spLocks noChangeAspect="1" noChangeArrowheads="1"/>
              </p:cNvSpPr>
              <p:nvPr/>
            </p:nvSpPr>
            <p:spPr bwMode="auto">
              <a:xfrm rot="298185">
                <a:off x="5613" y="1094"/>
                <a:ext cx="157" cy="54"/>
              </a:xfrm>
              <a:prstGeom prst="ellipse">
                <a:avLst/>
              </a:prstGeom>
              <a:gradFill rotWithShape="1">
                <a:gsLst>
                  <a:gs pos="0">
                    <a:srgbClr val="004C4A"/>
                  </a:gs>
                  <a:gs pos="100000">
                    <a:srgbClr val="007774">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163892" name="AutoShape 1078"/>
              <p:cNvSpPr>
                <a:spLocks noChangeAspect="1" noChangeArrowheads="1"/>
              </p:cNvSpPr>
              <p:nvPr/>
            </p:nvSpPr>
            <p:spPr bwMode="auto">
              <a:xfrm rot="5400000">
                <a:off x="5431" y="836"/>
                <a:ext cx="135" cy="166"/>
              </a:xfrm>
              <a:prstGeom prst="moon">
                <a:avLst>
                  <a:gd name="adj" fmla="val 54519"/>
                </a:avLst>
              </a:prstGeom>
              <a:gradFill rotWithShape="1">
                <a:gsLst>
                  <a:gs pos="0">
                    <a:srgbClr val="007774">
                      <a:alpha val="0"/>
                    </a:srgbClr>
                  </a:gs>
                  <a:gs pos="100000">
                    <a:srgbClr val="004C4A"/>
                  </a:gs>
                </a:gsLst>
                <a:lin ang="0" scaled="1"/>
              </a:gradFill>
              <a:ln w="9525">
                <a:noFill/>
                <a:miter lim="800000"/>
                <a:headEnd/>
                <a:tailEnd/>
              </a:ln>
            </p:spPr>
            <p:txBody>
              <a:bodyPr wrap="none" anchor="ctr">
                <a:prstTxWarp prst="textNoShape">
                  <a:avLst/>
                </a:prstTxWarp>
              </a:bodyPr>
              <a:lstStyle/>
              <a:p>
                <a:endParaRPr lang="en-US"/>
              </a:p>
            </p:txBody>
          </p:sp>
          <p:sp>
            <p:nvSpPr>
              <p:cNvPr id="163893" name="AutoShape 1079"/>
              <p:cNvSpPr>
                <a:spLocks noChangeAspect="1" noChangeArrowheads="1"/>
              </p:cNvSpPr>
              <p:nvPr/>
            </p:nvSpPr>
            <p:spPr bwMode="auto">
              <a:xfrm rot="-6918623">
                <a:off x="5491" y="1127"/>
                <a:ext cx="138" cy="158"/>
              </a:xfrm>
              <a:prstGeom prst="moon">
                <a:avLst>
                  <a:gd name="adj" fmla="val 49981"/>
                </a:avLst>
              </a:prstGeom>
              <a:gradFill rotWithShape="1">
                <a:gsLst>
                  <a:gs pos="0">
                    <a:srgbClr val="007774">
                      <a:alpha val="0"/>
                    </a:srgbClr>
                  </a:gs>
                  <a:gs pos="100000">
                    <a:srgbClr val="004C4A"/>
                  </a:gs>
                </a:gsLst>
                <a:lin ang="0" scaled="1"/>
              </a:gradFill>
              <a:ln w="9525">
                <a:noFill/>
                <a:miter lim="800000"/>
                <a:headEnd/>
                <a:tailEnd/>
              </a:ln>
            </p:spPr>
            <p:txBody>
              <a:bodyPr wrap="none" anchor="ctr">
                <a:prstTxWarp prst="textNoShape">
                  <a:avLst/>
                </a:prstTxWarp>
              </a:bodyPr>
              <a:lstStyle/>
              <a:p>
                <a:endParaRPr lang="en-US"/>
              </a:p>
            </p:txBody>
          </p:sp>
          <p:sp>
            <p:nvSpPr>
              <p:cNvPr id="163894" name="Oval 1080"/>
              <p:cNvSpPr>
                <a:spLocks noChangeAspect="1" noChangeArrowheads="1"/>
              </p:cNvSpPr>
              <p:nvPr/>
            </p:nvSpPr>
            <p:spPr bwMode="auto">
              <a:xfrm rot="-4960730">
                <a:off x="5460" y="574"/>
                <a:ext cx="247" cy="540"/>
              </a:xfrm>
              <a:prstGeom prst="ellipse">
                <a:avLst/>
              </a:prstGeom>
              <a:gradFill rotWithShape="1">
                <a:gsLst>
                  <a:gs pos="0">
                    <a:srgbClr val="D6FFFE"/>
                  </a:gs>
                  <a:gs pos="100000">
                    <a:srgbClr val="B7FFFD">
                      <a:alpha val="0"/>
                    </a:srgbClr>
                  </a:gs>
                </a:gsLst>
                <a:path path="shape">
                  <a:fillToRect l="50000" t="50000" r="50000" b="50000"/>
                </a:path>
              </a:gradFill>
              <a:ln w="9525">
                <a:noFill/>
                <a:round/>
                <a:headEnd/>
                <a:tailEnd/>
              </a:ln>
            </p:spPr>
            <p:txBody>
              <a:bodyPr wrap="none" anchor="ctr">
                <a:prstTxWarp prst="textNoShape">
                  <a:avLst/>
                </a:prstTxWarp>
              </a:bodyPr>
              <a:lstStyle/>
              <a:p>
                <a:endParaRPr lang="en-US"/>
              </a:p>
            </p:txBody>
          </p:sp>
          <p:sp>
            <p:nvSpPr>
              <p:cNvPr id="163895" name="Text Box 1081"/>
              <p:cNvSpPr txBox="1">
                <a:spLocks noChangeAspect="1" noChangeArrowheads="1"/>
              </p:cNvSpPr>
              <p:nvPr/>
            </p:nvSpPr>
            <p:spPr bwMode="auto">
              <a:xfrm flipH="1">
                <a:off x="5653" y="881"/>
                <a:ext cx="543" cy="173"/>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1200" b="1">
                    <a:solidFill>
                      <a:srgbClr val="007774"/>
                    </a:solidFill>
                    <a:ea typeface="Arial" charset="0"/>
                    <a:cs typeface="Arial" charset="0"/>
                  </a:rPr>
                  <a:t>CR1</a:t>
                </a:r>
              </a:p>
            </p:txBody>
          </p:sp>
          <p:sp>
            <p:nvSpPr>
              <p:cNvPr id="163896" name="Text Box 1082"/>
              <p:cNvSpPr txBox="1">
                <a:spLocks noChangeAspect="1" noChangeArrowheads="1"/>
              </p:cNvSpPr>
              <p:nvPr/>
            </p:nvSpPr>
            <p:spPr bwMode="auto">
              <a:xfrm flipH="1">
                <a:off x="5432" y="1121"/>
                <a:ext cx="541" cy="173"/>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1200" b="1">
                    <a:solidFill>
                      <a:srgbClr val="007774"/>
                    </a:solidFill>
                    <a:ea typeface="Arial" charset="0"/>
                    <a:cs typeface="Arial" charset="0"/>
                  </a:rPr>
                  <a:t>L2</a:t>
                </a:r>
              </a:p>
            </p:txBody>
          </p:sp>
          <p:sp>
            <p:nvSpPr>
              <p:cNvPr id="163897" name="Text Box 1083"/>
              <p:cNvSpPr txBox="1">
                <a:spLocks noChangeAspect="1" noChangeArrowheads="1"/>
              </p:cNvSpPr>
              <p:nvPr/>
            </p:nvSpPr>
            <p:spPr bwMode="auto">
              <a:xfrm flipH="1">
                <a:off x="5592" y="1481"/>
                <a:ext cx="541" cy="173"/>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1200" b="1">
                    <a:solidFill>
                      <a:srgbClr val="007774"/>
                    </a:solidFill>
                    <a:ea typeface="Arial" charset="0"/>
                    <a:cs typeface="Arial" charset="0"/>
                  </a:rPr>
                  <a:t>CR2</a:t>
                </a:r>
              </a:p>
            </p:txBody>
          </p:sp>
          <p:sp>
            <p:nvSpPr>
              <p:cNvPr id="163898" name="Text Box 1084"/>
              <p:cNvSpPr txBox="1">
                <a:spLocks noChangeAspect="1" noChangeArrowheads="1"/>
              </p:cNvSpPr>
              <p:nvPr/>
            </p:nvSpPr>
            <p:spPr bwMode="auto">
              <a:xfrm flipH="1">
                <a:off x="5373" y="826"/>
                <a:ext cx="542" cy="173"/>
              </a:xfrm>
              <a:prstGeom prst="rect">
                <a:avLst/>
              </a:prstGeom>
              <a:noFill/>
              <a:ln w="19050">
                <a:noFill/>
                <a:miter lim="800000"/>
                <a:headEnd/>
                <a:tailEnd/>
              </a:ln>
            </p:spPr>
            <p:txBody>
              <a:bodyPr>
                <a:prstTxWarp prst="textNoShape">
                  <a:avLst/>
                </a:prstTxWarp>
                <a:spAutoFit/>
              </a:bodyPr>
              <a:lstStyle/>
              <a:p>
                <a:pPr algn="ctr">
                  <a:spcBef>
                    <a:spcPct val="50000"/>
                  </a:spcBef>
                </a:pPr>
                <a:r>
                  <a:rPr lang="en-US" sz="1200" b="1">
                    <a:solidFill>
                      <a:srgbClr val="007774"/>
                    </a:solidFill>
                    <a:ea typeface="Arial" charset="0"/>
                    <a:cs typeface="Arial" charset="0"/>
                  </a:rPr>
                  <a:t>L1</a:t>
                </a:r>
              </a:p>
            </p:txBody>
          </p:sp>
        </p:grpSp>
        <p:sp>
          <p:nvSpPr>
            <p:cNvPr id="163878" name="Text Box 1085"/>
            <p:cNvSpPr txBox="1">
              <a:spLocks noChangeArrowheads="1"/>
            </p:cNvSpPr>
            <p:nvPr/>
          </p:nvSpPr>
          <p:spPr bwMode="auto">
            <a:xfrm>
              <a:off x="5395" y="716"/>
              <a:ext cx="365" cy="192"/>
            </a:xfrm>
            <a:prstGeom prst="rect">
              <a:avLst/>
            </a:prstGeom>
            <a:noFill/>
            <a:ln w="9525">
              <a:noFill/>
              <a:miter lim="800000"/>
              <a:headEnd/>
              <a:tailEnd/>
            </a:ln>
          </p:spPr>
          <p:txBody>
            <a:bodyPr wrap="none">
              <a:prstTxWarp prst="textNoShape">
                <a:avLst/>
              </a:prstTxWarp>
              <a:spAutoFit/>
            </a:bodyPr>
            <a:lstStyle/>
            <a:p>
              <a:r>
                <a:rPr lang="en-US" sz="1400" b="1">
                  <a:ea typeface="Arial" charset="0"/>
                  <a:cs typeface="Arial" charset="0"/>
                </a:rPr>
                <a:t>Her3</a:t>
              </a:r>
            </a:p>
          </p:txBody>
        </p:sp>
      </p:grpSp>
      <p:sp>
        <p:nvSpPr>
          <p:cNvPr id="163858" name="Oval 1086"/>
          <p:cNvSpPr>
            <a:spLocks noChangeArrowheads="1"/>
          </p:cNvSpPr>
          <p:nvPr/>
        </p:nvSpPr>
        <p:spPr bwMode="auto">
          <a:xfrm flipH="1">
            <a:off x="5468938" y="1404938"/>
            <a:ext cx="355600" cy="477837"/>
          </a:xfrm>
          <a:prstGeom prst="ellipse">
            <a:avLst/>
          </a:prstGeom>
          <a:gradFill rotWithShape="1">
            <a:gsLst>
              <a:gs pos="0">
                <a:srgbClr val="BEBA00"/>
              </a:gs>
              <a:gs pos="100000">
                <a:srgbClr val="FFFF66"/>
              </a:gs>
            </a:gsLst>
            <a:lin ang="0" scaled="1"/>
          </a:gradFill>
          <a:ln w="12700">
            <a:solidFill>
              <a:schemeClr val="tx1"/>
            </a:solidFill>
            <a:round/>
            <a:headEnd/>
            <a:tailEnd/>
          </a:ln>
        </p:spPr>
        <p:txBody>
          <a:bodyPr wrap="none" anchor="ctr">
            <a:prstTxWarp prst="textNoShape">
              <a:avLst/>
            </a:prstTxWarp>
          </a:bodyPr>
          <a:lstStyle/>
          <a:p>
            <a:pPr algn="ctr"/>
            <a:r>
              <a:rPr lang="en-US" sz="1200" b="1">
                <a:solidFill>
                  <a:srgbClr val="990000"/>
                </a:solidFill>
                <a:ea typeface="Arial" charset="0"/>
                <a:cs typeface="Arial" charset="0"/>
              </a:rPr>
              <a:t>NRG</a:t>
            </a:r>
          </a:p>
        </p:txBody>
      </p:sp>
      <p:sp>
        <p:nvSpPr>
          <p:cNvPr id="163859" name="Text Box 1087"/>
          <p:cNvSpPr txBox="1">
            <a:spLocks noChangeArrowheads="1"/>
          </p:cNvSpPr>
          <p:nvPr/>
        </p:nvSpPr>
        <p:spPr bwMode="auto">
          <a:xfrm>
            <a:off x="685800" y="152400"/>
            <a:ext cx="3852863" cy="304800"/>
          </a:xfrm>
          <a:prstGeom prst="rect">
            <a:avLst/>
          </a:prstGeom>
          <a:gradFill rotWithShape="1">
            <a:gsLst>
              <a:gs pos="0">
                <a:srgbClr val="FFE6C1"/>
              </a:gs>
              <a:gs pos="100000">
                <a:srgbClr val="FFFFFF">
                  <a:alpha val="0"/>
                </a:srgbClr>
              </a:gs>
            </a:gsLst>
            <a:path path="shape">
              <a:fillToRect l="50000" t="50000" r="50000" b="50000"/>
            </a:path>
          </a:gradFill>
          <a:ln w="3175">
            <a:noFill/>
            <a:miter lim="800000"/>
            <a:headEnd/>
            <a:tailEnd/>
          </a:ln>
        </p:spPr>
        <p:txBody>
          <a:bodyPr wrap="none" anchor="ctr">
            <a:prstTxWarp prst="textNoShape">
              <a:avLst/>
            </a:prstTxWarp>
          </a:bodyPr>
          <a:lstStyle/>
          <a:p>
            <a:pPr algn="ctr"/>
            <a:r>
              <a:rPr lang="en-US" sz="1600" b="1" dirty="0" err="1">
                <a:solidFill>
                  <a:schemeClr val="bg1"/>
                </a:solidFill>
                <a:ea typeface="Arial" charset="0"/>
                <a:cs typeface="Arial" charset="0"/>
              </a:rPr>
              <a:t>Trastuzumab</a:t>
            </a:r>
            <a:r>
              <a:rPr lang="en-US" sz="1600" b="1" dirty="0">
                <a:solidFill>
                  <a:schemeClr val="bg1"/>
                </a:solidFill>
                <a:ea typeface="Arial" charset="0"/>
                <a:cs typeface="Arial" charset="0"/>
              </a:rPr>
              <a:t> MOA</a:t>
            </a:r>
          </a:p>
        </p:txBody>
      </p:sp>
      <p:grpSp>
        <p:nvGrpSpPr>
          <p:cNvPr id="13" name="Group 422"/>
          <p:cNvGrpSpPr>
            <a:grpSpLocks/>
          </p:cNvGrpSpPr>
          <p:nvPr/>
        </p:nvGrpSpPr>
        <p:grpSpPr bwMode="auto">
          <a:xfrm rot="2664256">
            <a:off x="3086100" y="1754188"/>
            <a:ext cx="968375" cy="1384300"/>
            <a:chOff x="478" y="368"/>
            <a:chExt cx="610" cy="872"/>
          </a:xfrm>
        </p:grpSpPr>
        <p:grpSp>
          <p:nvGrpSpPr>
            <p:cNvPr id="14" name="Group 423"/>
            <p:cNvGrpSpPr>
              <a:grpSpLocks/>
            </p:cNvGrpSpPr>
            <p:nvPr/>
          </p:nvGrpSpPr>
          <p:grpSpPr bwMode="auto">
            <a:xfrm>
              <a:off x="680" y="634"/>
              <a:ext cx="211" cy="606"/>
              <a:chOff x="680" y="634"/>
              <a:chExt cx="211" cy="606"/>
            </a:xfrm>
          </p:grpSpPr>
          <p:sp>
            <p:nvSpPr>
              <p:cNvPr id="163873" name="AutoShape 424"/>
              <p:cNvSpPr>
                <a:spLocks noChangeAspect="1" noChangeArrowheads="1"/>
              </p:cNvSpPr>
              <p:nvPr/>
            </p:nvSpPr>
            <p:spPr bwMode="auto">
              <a:xfrm>
                <a:off x="680" y="634"/>
                <a:ext cx="81" cy="606"/>
              </a:xfrm>
              <a:prstGeom prst="roundRect">
                <a:avLst>
                  <a:gd name="adj" fmla="val 50000"/>
                </a:avLst>
              </a:prstGeom>
              <a:gradFill rotWithShape="1">
                <a:gsLst>
                  <a:gs pos="0">
                    <a:srgbClr val="156B13"/>
                  </a:gs>
                  <a:gs pos="25000">
                    <a:srgbClr val="9CB86E"/>
                  </a:gs>
                  <a:gs pos="50000">
                    <a:srgbClr val="DDEBCF"/>
                  </a:gs>
                  <a:gs pos="75000">
                    <a:srgbClr val="9CB86E"/>
                  </a:gs>
                  <a:gs pos="100000">
                    <a:srgbClr val="156B13"/>
                  </a:gs>
                </a:gsLst>
                <a:lin ang="0" scaled="1"/>
              </a:gradFill>
              <a:ln w="9525">
                <a:noFill/>
                <a:round/>
                <a:headEnd/>
                <a:tailEnd/>
              </a:ln>
            </p:spPr>
            <p:txBody>
              <a:bodyPr wrap="none" anchor="ctr">
                <a:prstTxWarp prst="textNoShape">
                  <a:avLst/>
                </a:prstTxWarp>
              </a:bodyPr>
              <a:lstStyle/>
              <a:p>
                <a:endParaRPr lang="en-US"/>
              </a:p>
            </p:txBody>
          </p:sp>
          <p:sp>
            <p:nvSpPr>
              <p:cNvPr id="163874" name="AutoShape 425"/>
              <p:cNvSpPr>
                <a:spLocks noChangeAspect="1" noChangeArrowheads="1"/>
              </p:cNvSpPr>
              <p:nvPr/>
            </p:nvSpPr>
            <p:spPr bwMode="auto">
              <a:xfrm flipH="1">
                <a:off x="810" y="634"/>
                <a:ext cx="81" cy="606"/>
              </a:xfrm>
              <a:prstGeom prst="roundRect">
                <a:avLst>
                  <a:gd name="adj" fmla="val 50000"/>
                </a:avLst>
              </a:prstGeom>
              <a:gradFill rotWithShape="1">
                <a:gsLst>
                  <a:gs pos="0">
                    <a:srgbClr val="156B13"/>
                  </a:gs>
                  <a:gs pos="25000">
                    <a:srgbClr val="9CB86E"/>
                  </a:gs>
                  <a:gs pos="50000">
                    <a:srgbClr val="DDEBCF"/>
                  </a:gs>
                  <a:gs pos="75000">
                    <a:srgbClr val="9CB86E"/>
                  </a:gs>
                  <a:gs pos="100000">
                    <a:srgbClr val="156B13"/>
                  </a:gs>
                </a:gsLst>
                <a:lin ang="0" scaled="1"/>
              </a:gradFill>
              <a:ln w="9525">
                <a:noFill/>
                <a:round/>
                <a:headEnd/>
                <a:tailEnd/>
              </a:ln>
            </p:spPr>
            <p:txBody>
              <a:bodyPr wrap="none" anchor="ctr">
                <a:prstTxWarp prst="textNoShape">
                  <a:avLst/>
                </a:prstTxWarp>
              </a:bodyPr>
              <a:lstStyle/>
              <a:p>
                <a:endParaRPr lang="en-US"/>
              </a:p>
            </p:txBody>
          </p:sp>
          <p:sp>
            <p:nvSpPr>
              <p:cNvPr id="163875" name="AutoShape 426"/>
              <p:cNvSpPr>
                <a:spLocks noChangeAspect="1" noChangeArrowheads="1"/>
              </p:cNvSpPr>
              <p:nvPr/>
            </p:nvSpPr>
            <p:spPr bwMode="auto">
              <a:xfrm>
                <a:off x="746" y="724"/>
                <a:ext cx="78" cy="39"/>
              </a:xfrm>
              <a:prstGeom prst="roundRect">
                <a:avLst>
                  <a:gd name="adj" fmla="val 16667"/>
                </a:avLst>
              </a:pr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5400000" scaled="1"/>
              </a:gradFill>
              <a:ln w="9525">
                <a:noFill/>
                <a:round/>
                <a:headEnd/>
                <a:tailEnd/>
              </a:ln>
            </p:spPr>
            <p:txBody>
              <a:bodyPr wrap="none" anchor="ctr">
                <a:prstTxWarp prst="textNoShape">
                  <a:avLst/>
                </a:prstTxWarp>
              </a:bodyPr>
              <a:lstStyle/>
              <a:p>
                <a:endParaRPr lang="en-US"/>
              </a:p>
            </p:txBody>
          </p:sp>
          <p:sp>
            <p:nvSpPr>
              <p:cNvPr id="163876" name="AutoShape 427"/>
              <p:cNvSpPr>
                <a:spLocks noChangeAspect="1" noChangeArrowheads="1"/>
              </p:cNvSpPr>
              <p:nvPr/>
            </p:nvSpPr>
            <p:spPr bwMode="auto">
              <a:xfrm>
                <a:off x="746" y="778"/>
                <a:ext cx="78" cy="39"/>
              </a:xfrm>
              <a:prstGeom prst="roundRect">
                <a:avLst>
                  <a:gd name="adj" fmla="val 16667"/>
                </a:avLst>
              </a:pr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5400000" scaled="1"/>
              </a:gradFill>
              <a:ln w="9525">
                <a:noFill/>
                <a:round/>
                <a:headEnd/>
                <a:tailEnd/>
              </a:ln>
            </p:spPr>
            <p:txBody>
              <a:bodyPr wrap="none" anchor="ctr">
                <a:prstTxWarp prst="textNoShape">
                  <a:avLst/>
                </a:prstTxWarp>
              </a:bodyPr>
              <a:lstStyle/>
              <a:p>
                <a:endParaRPr lang="en-US"/>
              </a:p>
            </p:txBody>
          </p:sp>
        </p:grpSp>
        <p:grpSp>
          <p:nvGrpSpPr>
            <p:cNvPr id="15" name="Group 428"/>
            <p:cNvGrpSpPr>
              <a:grpSpLocks/>
            </p:cNvGrpSpPr>
            <p:nvPr/>
          </p:nvGrpSpPr>
          <p:grpSpPr bwMode="auto">
            <a:xfrm>
              <a:off x="787" y="513"/>
              <a:ext cx="431" cy="177"/>
              <a:chOff x="787" y="513"/>
              <a:chExt cx="431" cy="177"/>
            </a:xfrm>
          </p:grpSpPr>
          <p:sp>
            <p:nvSpPr>
              <p:cNvPr id="163870" name="AutoShape 429"/>
              <p:cNvSpPr>
                <a:spLocks noChangeAspect="1" noChangeArrowheads="1"/>
              </p:cNvSpPr>
              <p:nvPr/>
            </p:nvSpPr>
            <p:spPr bwMode="auto">
              <a:xfrm rot="18900000" flipH="1">
                <a:off x="787" y="513"/>
                <a:ext cx="366" cy="75"/>
              </a:xfrm>
              <a:prstGeom prst="roundRect">
                <a:avLst>
                  <a:gd name="adj" fmla="val 44255"/>
                </a:avLst>
              </a:prstGeom>
              <a:gradFill rotWithShape="1">
                <a:gsLst>
                  <a:gs pos="0">
                    <a:srgbClr val="156B13"/>
                  </a:gs>
                  <a:gs pos="25000">
                    <a:srgbClr val="9CB86E"/>
                  </a:gs>
                  <a:gs pos="50000">
                    <a:srgbClr val="DDEBCF"/>
                  </a:gs>
                  <a:gs pos="75000">
                    <a:srgbClr val="9CB86E"/>
                  </a:gs>
                  <a:gs pos="100000">
                    <a:srgbClr val="156B13"/>
                  </a:gs>
                </a:gsLst>
                <a:lin ang="5400000" scaled="1"/>
              </a:gradFill>
              <a:ln w="9525">
                <a:noFill/>
                <a:round/>
                <a:headEnd/>
                <a:tailEnd/>
              </a:ln>
            </p:spPr>
            <p:txBody>
              <a:bodyPr wrap="none" anchor="ctr">
                <a:prstTxWarp prst="textNoShape">
                  <a:avLst/>
                </a:prstTxWarp>
              </a:bodyPr>
              <a:lstStyle/>
              <a:p>
                <a:endParaRPr lang="en-US"/>
              </a:p>
            </p:txBody>
          </p:sp>
          <p:sp>
            <p:nvSpPr>
              <p:cNvPr id="163871" name="AutoShape 430"/>
              <p:cNvSpPr>
                <a:spLocks noChangeAspect="1" noChangeArrowheads="1"/>
              </p:cNvSpPr>
              <p:nvPr/>
            </p:nvSpPr>
            <p:spPr bwMode="auto">
              <a:xfrm rot="18900000" flipH="1">
                <a:off x="883" y="581"/>
                <a:ext cx="335" cy="75"/>
              </a:xfrm>
              <a:prstGeom prst="roundRect">
                <a:avLst>
                  <a:gd name="adj" fmla="val 44255"/>
                </a:avLst>
              </a:prstGeom>
              <a:gradFill rotWithShape="1">
                <a:gsLst>
                  <a:gs pos="0">
                    <a:srgbClr val="156B13"/>
                  </a:gs>
                  <a:gs pos="25000">
                    <a:srgbClr val="9CB86E"/>
                  </a:gs>
                  <a:gs pos="50000">
                    <a:srgbClr val="DDEBCF"/>
                  </a:gs>
                  <a:gs pos="75000">
                    <a:srgbClr val="9CB86E"/>
                  </a:gs>
                  <a:gs pos="100000">
                    <a:srgbClr val="156B13"/>
                  </a:gs>
                </a:gsLst>
                <a:lin ang="5400000" scaled="1"/>
              </a:gradFill>
              <a:ln w="9525">
                <a:noFill/>
                <a:round/>
                <a:headEnd/>
                <a:tailEnd/>
              </a:ln>
            </p:spPr>
            <p:txBody>
              <a:bodyPr wrap="none" anchor="ctr">
                <a:prstTxWarp prst="textNoShape">
                  <a:avLst/>
                </a:prstTxWarp>
              </a:bodyPr>
              <a:lstStyle/>
              <a:p>
                <a:endParaRPr lang="en-US"/>
              </a:p>
            </p:txBody>
          </p:sp>
          <p:sp>
            <p:nvSpPr>
              <p:cNvPr id="163872" name="AutoShape 431"/>
              <p:cNvSpPr>
                <a:spLocks noChangeAspect="1" noChangeArrowheads="1"/>
              </p:cNvSpPr>
              <p:nvPr/>
            </p:nvSpPr>
            <p:spPr bwMode="auto">
              <a:xfrm rot="2700000">
                <a:off x="904" y="638"/>
                <a:ext cx="63" cy="41"/>
              </a:xfrm>
              <a:prstGeom prst="roundRect">
                <a:avLst>
                  <a:gd name="adj" fmla="val 16667"/>
                </a:avLst>
              </a:pr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5400000" scaled="1"/>
              </a:gradFill>
              <a:ln w="9525">
                <a:noFill/>
                <a:round/>
                <a:headEnd/>
                <a:tailEnd/>
              </a:ln>
            </p:spPr>
            <p:txBody>
              <a:bodyPr wrap="none" anchor="ctr">
                <a:prstTxWarp prst="textNoShape">
                  <a:avLst/>
                </a:prstTxWarp>
              </a:bodyPr>
              <a:lstStyle/>
              <a:p>
                <a:endParaRPr lang="en-US"/>
              </a:p>
            </p:txBody>
          </p:sp>
        </p:grpSp>
        <p:grpSp>
          <p:nvGrpSpPr>
            <p:cNvPr id="16" name="Group 432"/>
            <p:cNvGrpSpPr>
              <a:grpSpLocks/>
            </p:cNvGrpSpPr>
            <p:nvPr/>
          </p:nvGrpSpPr>
          <p:grpSpPr bwMode="auto">
            <a:xfrm>
              <a:off x="478" y="368"/>
              <a:ext cx="186" cy="417"/>
              <a:chOff x="478" y="368"/>
              <a:chExt cx="186" cy="417"/>
            </a:xfrm>
          </p:grpSpPr>
          <p:sp>
            <p:nvSpPr>
              <p:cNvPr id="163867" name="AutoShape 433"/>
              <p:cNvSpPr>
                <a:spLocks noChangeAspect="1" noChangeArrowheads="1"/>
              </p:cNvSpPr>
              <p:nvPr/>
            </p:nvSpPr>
            <p:spPr bwMode="auto">
              <a:xfrm rot="2700000">
                <a:off x="420" y="513"/>
                <a:ext cx="366" cy="75"/>
              </a:xfrm>
              <a:prstGeom prst="roundRect">
                <a:avLst>
                  <a:gd name="adj" fmla="val 44255"/>
                </a:avLst>
              </a:prstGeom>
              <a:gradFill rotWithShape="1">
                <a:gsLst>
                  <a:gs pos="0">
                    <a:srgbClr val="156B13"/>
                  </a:gs>
                  <a:gs pos="25000">
                    <a:srgbClr val="9CB86E"/>
                  </a:gs>
                  <a:gs pos="50000">
                    <a:srgbClr val="DDEBCF"/>
                  </a:gs>
                  <a:gs pos="75000">
                    <a:srgbClr val="9CB86E"/>
                  </a:gs>
                  <a:gs pos="100000">
                    <a:srgbClr val="156B13"/>
                  </a:gs>
                </a:gsLst>
                <a:lin ang="5400000" scaled="1"/>
              </a:gradFill>
              <a:ln w="9525">
                <a:noFill/>
                <a:round/>
                <a:headEnd/>
                <a:tailEnd/>
              </a:ln>
            </p:spPr>
            <p:txBody>
              <a:bodyPr wrap="none" anchor="ctr">
                <a:prstTxWarp prst="textNoShape">
                  <a:avLst/>
                </a:prstTxWarp>
              </a:bodyPr>
              <a:lstStyle/>
              <a:p>
                <a:endParaRPr lang="en-US"/>
              </a:p>
            </p:txBody>
          </p:sp>
          <p:sp>
            <p:nvSpPr>
              <p:cNvPr id="163868" name="AutoShape 434"/>
              <p:cNvSpPr>
                <a:spLocks noChangeAspect="1" noChangeArrowheads="1"/>
              </p:cNvSpPr>
              <p:nvPr/>
            </p:nvSpPr>
            <p:spPr bwMode="auto">
              <a:xfrm rot="2700000">
                <a:off x="349" y="580"/>
                <a:ext cx="334" cy="75"/>
              </a:xfrm>
              <a:prstGeom prst="roundRect">
                <a:avLst>
                  <a:gd name="adj" fmla="val 44255"/>
                </a:avLst>
              </a:prstGeom>
              <a:gradFill rotWithShape="1">
                <a:gsLst>
                  <a:gs pos="0">
                    <a:srgbClr val="156B13"/>
                  </a:gs>
                  <a:gs pos="25000">
                    <a:srgbClr val="9CB86E"/>
                  </a:gs>
                  <a:gs pos="50000">
                    <a:srgbClr val="DDEBCF"/>
                  </a:gs>
                  <a:gs pos="75000">
                    <a:srgbClr val="9CB86E"/>
                  </a:gs>
                  <a:gs pos="100000">
                    <a:srgbClr val="156B13"/>
                  </a:gs>
                </a:gsLst>
                <a:lin ang="5400000" scaled="1"/>
              </a:gradFill>
              <a:ln w="9525">
                <a:noFill/>
                <a:round/>
                <a:headEnd/>
                <a:tailEnd/>
              </a:ln>
            </p:spPr>
            <p:txBody>
              <a:bodyPr wrap="none" anchor="ctr">
                <a:prstTxWarp prst="textNoShape">
                  <a:avLst/>
                </a:prstTxWarp>
              </a:bodyPr>
              <a:lstStyle/>
              <a:p>
                <a:endParaRPr lang="en-US"/>
              </a:p>
            </p:txBody>
          </p:sp>
          <p:sp>
            <p:nvSpPr>
              <p:cNvPr id="163869" name="AutoShape 435"/>
              <p:cNvSpPr>
                <a:spLocks noChangeAspect="1" noChangeArrowheads="1"/>
              </p:cNvSpPr>
              <p:nvPr/>
            </p:nvSpPr>
            <p:spPr bwMode="auto">
              <a:xfrm rot="8100000">
                <a:off x="601" y="635"/>
                <a:ext cx="63" cy="41"/>
              </a:xfrm>
              <a:prstGeom prst="roundRect">
                <a:avLst>
                  <a:gd name="adj" fmla="val 16667"/>
                </a:avLst>
              </a:pr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5400000" scaled="1"/>
              </a:gradFill>
              <a:ln w="9525">
                <a:noFill/>
                <a:round/>
                <a:headEnd/>
                <a:tailEnd/>
              </a:ln>
            </p:spPr>
            <p:txBody>
              <a:bodyPr wrap="none" anchor="ctr">
                <a:prstTxWarp prst="textNoShape">
                  <a:avLst/>
                </a:prstTxWarp>
              </a:bodyPr>
              <a:lstStyle/>
              <a:p>
                <a:endParaRPr lang="en-US"/>
              </a:p>
            </p:txBody>
          </p:sp>
        </p:grpSp>
      </p:grpSp>
      <p:sp>
        <p:nvSpPr>
          <p:cNvPr id="1021" name="Oval 1020"/>
          <p:cNvSpPr/>
          <p:nvPr/>
        </p:nvSpPr>
        <p:spPr>
          <a:xfrm>
            <a:off x="2438400" y="1295400"/>
            <a:ext cx="2209800" cy="2133600"/>
          </a:xfrm>
          <a:prstGeom prst="ellipse">
            <a:avLst/>
          </a:prstGeom>
          <a:noFill/>
          <a:ln w="41275">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1023" name="Straight Connector 1022"/>
          <p:cNvCxnSpPr/>
          <p:nvPr/>
        </p:nvCxnSpPr>
        <p:spPr>
          <a:xfrm>
            <a:off x="3962400" y="6170613"/>
            <a:ext cx="2057400" cy="1587"/>
          </a:xfrm>
          <a:prstGeom prst="line">
            <a:avLst/>
          </a:prstGeom>
          <a:ln w="38100">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1024" name="Straight Connector 1023"/>
          <p:cNvCxnSpPr/>
          <p:nvPr/>
        </p:nvCxnSpPr>
        <p:spPr>
          <a:xfrm>
            <a:off x="3962400" y="6248400"/>
            <a:ext cx="2057400" cy="1588"/>
          </a:xfrm>
          <a:prstGeom prst="line">
            <a:avLst/>
          </a:prstGeom>
          <a:ln w="38100">
            <a:solidFill>
              <a:srgbClr val="FF0000"/>
            </a:solidFill>
          </a:ln>
        </p:spPr>
        <p:style>
          <a:lnRef idx="2">
            <a:schemeClr val="accent1"/>
          </a:lnRef>
          <a:fillRef idx="0">
            <a:schemeClr val="accent1"/>
          </a:fillRef>
          <a:effectRef idx="1">
            <a:schemeClr val="accent1"/>
          </a:effectRef>
          <a:fontRef idx="minor">
            <a:schemeClr val="tx1"/>
          </a:fontRef>
        </p:style>
      </p:cxnSp>
    </p:spTree>
  </p:cSld>
  <p:clrMapOvr>
    <a:masterClrMapping/>
  </p:clrMapOvr>
  <p:timing>
    <p:tnLst>
      <p:par>
        <p:cTn xmlns:p14="http://schemas.microsoft.com/office/powerpoint/2010/mai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3794" name="Rectangle 2"/>
          <p:cNvSpPr>
            <a:spLocks noGrp="1" noChangeArrowheads="1"/>
          </p:cNvSpPr>
          <p:nvPr>
            <p:ph type="title" idx="4294967295"/>
          </p:nvPr>
        </p:nvSpPr>
        <p:spPr/>
        <p:txBody>
          <a:bodyPr/>
          <a:lstStyle/>
          <a:p>
            <a:pPr eaLnBrk="1" hangingPunct="1">
              <a:defRPr/>
            </a:pPr>
            <a:r>
              <a:rPr lang="en-US"/>
              <a:t>North American Trastuzumab </a:t>
            </a:r>
            <a:br>
              <a:rPr lang="en-US"/>
            </a:br>
            <a:r>
              <a:rPr lang="en-US"/>
              <a:t>Adjuvant Trials in Breast Cancer</a:t>
            </a:r>
          </a:p>
        </p:txBody>
      </p:sp>
      <p:sp>
        <p:nvSpPr>
          <p:cNvPr id="169987" name="Text Box 5"/>
          <p:cNvSpPr txBox="1">
            <a:spLocks noChangeArrowheads="1"/>
          </p:cNvSpPr>
          <p:nvPr/>
        </p:nvSpPr>
        <p:spPr bwMode="auto">
          <a:xfrm>
            <a:off x="952500" y="2697163"/>
            <a:ext cx="1155700" cy="336550"/>
          </a:xfrm>
          <a:prstGeom prst="rect">
            <a:avLst/>
          </a:prstGeom>
          <a:noFill/>
          <a:ln w="25400">
            <a:noFill/>
            <a:miter lim="800000"/>
            <a:headEnd type="none" w="sm" len="sm"/>
            <a:tailEnd type="none" w="sm" len="sm"/>
          </a:ln>
        </p:spPr>
        <p:txBody>
          <a:bodyPr wrap="none">
            <a:prstTxWarp prst="textNoShape">
              <a:avLst/>
            </a:prstTxWarp>
          </a:bodyPr>
          <a:lstStyle/>
          <a:p>
            <a:pPr eaLnBrk="0" hangingPunct="0"/>
            <a:r>
              <a:rPr lang="en-US" sz="1600" b="1" i="1"/>
              <a:t>4 cycles</a:t>
            </a:r>
          </a:p>
        </p:txBody>
      </p:sp>
      <p:sp>
        <p:nvSpPr>
          <p:cNvPr id="169988" name="Text Box 6"/>
          <p:cNvSpPr txBox="1">
            <a:spLocks noChangeArrowheads="1"/>
          </p:cNvSpPr>
          <p:nvPr/>
        </p:nvSpPr>
        <p:spPr bwMode="auto">
          <a:xfrm>
            <a:off x="912813" y="3151188"/>
            <a:ext cx="1209675" cy="320675"/>
          </a:xfrm>
          <a:prstGeom prst="rect">
            <a:avLst/>
          </a:prstGeom>
          <a:solidFill>
            <a:schemeClr val="accent2"/>
          </a:solidFill>
          <a:ln w="9525">
            <a:solidFill>
              <a:srgbClr val="000000"/>
            </a:solidFill>
            <a:miter lim="800000"/>
            <a:headEnd type="none" w="sm" len="sm"/>
            <a:tailEnd type="none" w="sm" len="sm"/>
          </a:ln>
        </p:spPr>
        <p:txBody>
          <a:bodyPr wrap="none">
            <a:prstTxWarp prst="textNoShape">
              <a:avLst/>
            </a:prstTxWarp>
          </a:bodyPr>
          <a:lstStyle/>
          <a:p>
            <a:pPr algn="ctr" eaLnBrk="0" hangingPunct="0"/>
            <a:r>
              <a:rPr lang="en-US" sz="1600" b="1">
                <a:solidFill>
                  <a:srgbClr val="FFFF00"/>
                </a:solidFill>
              </a:rPr>
              <a:t>AC</a:t>
            </a:r>
          </a:p>
        </p:txBody>
      </p:sp>
      <p:sp>
        <p:nvSpPr>
          <p:cNvPr id="169989" name="Line 7"/>
          <p:cNvSpPr>
            <a:spLocks noChangeShapeType="1"/>
          </p:cNvSpPr>
          <p:nvPr/>
        </p:nvSpPr>
        <p:spPr bwMode="auto">
          <a:xfrm>
            <a:off x="919163" y="3049588"/>
            <a:ext cx="1454150" cy="0"/>
          </a:xfrm>
          <a:prstGeom prst="line">
            <a:avLst/>
          </a:prstGeom>
          <a:noFill/>
          <a:ln w="28575">
            <a:solidFill>
              <a:schemeClr val="tx1"/>
            </a:solidFill>
            <a:round/>
            <a:headEnd type="none" w="sm" len="sm"/>
            <a:tailEnd type="triangle" w="med" len="med"/>
          </a:ln>
        </p:spPr>
        <p:txBody>
          <a:bodyPr>
            <a:prstTxWarp prst="textNoShape">
              <a:avLst/>
            </a:prstTxWarp>
          </a:bodyPr>
          <a:lstStyle/>
          <a:p>
            <a:endParaRPr lang="en-US"/>
          </a:p>
        </p:txBody>
      </p:sp>
      <p:sp>
        <p:nvSpPr>
          <p:cNvPr id="169990" name="Text Box 8"/>
          <p:cNvSpPr txBox="1">
            <a:spLocks noChangeArrowheads="1"/>
          </p:cNvSpPr>
          <p:nvPr/>
        </p:nvSpPr>
        <p:spPr bwMode="auto">
          <a:xfrm>
            <a:off x="3308350" y="3705225"/>
            <a:ext cx="2547938" cy="320675"/>
          </a:xfrm>
          <a:prstGeom prst="rect">
            <a:avLst/>
          </a:prstGeom>
          <a:solidFill>
            <a:schemeClr val="hlink"/>
          </a:solidFill>
          <a:ln w="9525">
            <a:solidFill>
              <a:srgbClr val="000000"/>
            </a:solidFill>
            <a:miter lim="800000"/>
            <a:headEnd type="none" w="sm" len="sm"/>
            <a:tailEnd type="none" w="sm" len="sm"/>
          </a:ln>
        </p:spPr>
        <p:txBody>
          <a:bodyPr>
            <a:prstTxWarp prst="textNoShape">
              <a:avLst/>
            </a:prstTxWarp>
          </a:bodyPr>
          <a:lstStyle/>
          <a:p>
            <a:pPr algn="ctr" eaLnBrk="0" hangingPunct="0"/>
            <a:r>
              <a:rPr lang="en-US" sz="1600" b="1">
                <a:solidFill>
                  <a:srgbClr val="000000"/>
                </a:solidFill>
              </a:rPr>
              <a:t>T </a:t>
            </a:r>
            <a:r>
              <a:rPr lang="en-US" sz="1600">
                <a:solidFill>
                  <a:srgbClr val="000000"/>
                </a:solidFill>
              </a:rPr>
              <a:t>HD every 3 wks</a:t>
            </a:r>
            <a:endParaRPr lang="en-US" sz="1600" b="1">
              <a:solidFill>
                <a:srgbClr val="000000"/>
              </a:solidFill>
            </a:endParaRPr>
          </a:p>
        </p:txBody>
      </p:sp>
      <p:sp>
        <p:nvSpPr>
          <p:cNvPr id="169991" name="Text Box 9"/>
          <p:cNvSpPr txBox="1">
            <a:spLocks noChangeArrowheads="1"/>
          </p:cNvSpPr>
          <p:nvPr/>
        </p:nvSpPr>
        <p:spPr bwMode="auto">
          <a:xfrm>
            <a:off x="3308350" y="2844800"/>
            <a:ext cx="3303588" cy="320675"/>
          </a:xfrm>
          <a:prstGeom prst="rect">
            <a:avLst/>
          </a:prstGeom>
          <a:solidFill>
            <a:schemeClr val="accent1"/>
          </a:solidFill>
          <a:ln w="9525">
            <a:solidFill>
              <a:srgbClr val="000000"/>
            </a:solidFill>
            <a:miter lim="800000"/>
            <a:headEnd type="none" w="sm" len="sm"/>
            <a:tailEnd type="none" w="sm" len="sm"/>
          </a:ln>
        </p:spPr>
        <p:txBody>
          <a:bodyPr>
            <a:prstTxWarp prst="textNoShape">
              <a:avLst/>
            </a:prstTxWarp>
          </a:bodyPr>
          <a:lstStyle/>
          <a:p>
            <a:pPr algn="ctr" eaLnBrk="0" hangingPunct="0"/>
            <a:r>
              <a:rPr lang="en-US" sz="1600" b="1" dirty="0" err="1">
                <a:solidFill>
                  <a:schemeClr val="bg1"/>
                </a:solidFill>
                <a:ea typeface="Arial" charset="0"/>
                <a:cs typeface="Arial" charset="0"/>
              </a:rPr>
              <a:t>Trastuzumab</a:t>
            </a:r>
            <a:endParaRPr lang="en-US" sz="1600" b="1" dirty="0">
              <a:solidFill>
                <a:schemeClr val="bg1"/>
              </a:solidFill>
              <a:ea typeface="Arial" charset="0"/>
              <a:cs typeface="Arial" charset="0"/>
            </a:endParaRPr>
          </a:p>
        </p:txBody>
      </p:sp>
      <p:sp>
        <p:nvSpPr>
          <p:cNvPr id="169992" name="Text Box 10"/>
          <p:cNvSpPr txBox="1">
            <a:spLocks noChangeArrowheads="1"/>
          </p:cNvSpPr>
          <p:nvPr/>
        </p:nvSpPr>
        <p:spPr bwMode="auto">
          <a:xfrm>
            <a:off x="3308350" y="2441575"/>
            <a:ext cx="2547938" cy="320675"/>
          </a:xfrm>
          <a:prstGeom prst="rect">
            <a:avLst/>
          </a:prstGeom>
          <a:solidFill>
            <a:schemeClr val="hlink"/>
          </a:solidFill>
          <a:ln w="9525">
            <a:solidFill>
              <a:srgbClr val="000000"/>
            </a:solidFill>
            <a:miter lim="800000"/>
            <a:headEnd type="none" w="sm" len="sm"/>
            <a:tailEnd type="none" w="sm" len="sm"/>
          </a:ln>
        </p:spPr>
        <p:txBody>
          <a:bodyPr anchor="ctr">
            <a:prstTxWarp prst="textNoShape">
              <a:avLst/>
            </a:prstTxWarp>
          </a:bodyPr>
          <a:lstStyle/>
          <a:p>
            <a:pPr algn="ctr" eaLnBrk="0" hangingPunct="0"/>
            <a:r>
              <a:rPr lang="en-US" sz="1600" b="1">
                <a:solidFill>
                  <a:srgbClr val="000000"/>
                </a:solidFill>
              </a:rPr>
              <a:t>T </a:t>
            </a:r>
            <a:r>
              <a:rPr lang="en-US" sz="1600">
                <a:solidFill>
                  <a:srgbClr val="000000"/>
                </a:solidFill>
              </a:rPr>
              <a:t>HD every 3 wks</a:t>
            </a:r>
          </a:p>
        </p:txBody>
      </p:sp>
      <p:sp>
        <p:nvSpPr>
          <p:cNvPr id="169993" name="Text Box 11"/>
          <p:cNvSpPr txBox="1">
            <a:spLocks noChangeArrowheads="1"/>
          </p:cNvSpPr>
          <p:nvPr/>
        </p:nvSpPr>
        <p:spPr bwMode="auto">
          <a:xfrm>
            <a:off x="3348038" y="3238500"/>
            <a:ext cx="1155700" cy="336550"/>
          </a:xfrm>
          <a:prstGeom prst="rect">
            <a:avLst/>
          </a:prstGeom>
          <a:noFill/>
          <a:ln w="25400">
            <a:noFill/>
            <a:miter lim="800000"/>
            <a:headEnd type="none" w="sm" len="sm"/>
            <a:tailEnd type="none" w="sm" len="sm"/>
          </a:ln>
        </p:spPr>
        <p:txBody>
          <a:bodyPr wrap="none">
            <a:prstTxWarp prst="textNoShape">
              <a:avLst/>
            </a:prstTxWarp>
          </a:bodyPr>
          <a:lstStyle/>
          <a:p>
            <a:pPr eaLnBrk="0" hangingPunct="0"/>
            <a:r>
              <a:rPr lang="en-US" sz="1600" b="1" i="1"/>
              <a:t>4 cycles</a:t>
            </a:r>
          </a:p>
        </p:txBody>
      </p:sp>
      <p:sp>
        <p:nvSpPr>
          <p:cNvPr id="169994" name="Text Box 12"/>
          <p:cNvSpPr txBox="1">
            <a:spLocks noChangeArrowheads="1"/>
          </p:cNvSpPr>
          <p:nvPr/>
        </p:nvSpPr>
        <p:spPr bwMode="auto">
          <a:xfrm>
            <a:off x="3327400" y="1971675"/>
            <a:ext cx="1155700" cy="336550"/>
          </a:xfrm>
          <a:prstGeom prst="rect">
            <a:avLst/>
          </a:prstGeom>
          <a:noFill/>
          <a:ln w="25400">
            <a:noFill/>
            <a:miter lim="800000"/>
            <a:headEnd type="none" w="sm" len="sm"/>
            <a:tailEnd type="none" w="sm" len="sm"/>
          </a:ln>
        </p:spPr>
        <p:txBody>
          <a:bodyPr wrap="none">
            <a:prstTxWarp prst="textNoShape">
              <a:avLst/>
            </a:prstTxWarp>
          </a:bodyPr>
          <a:lstStyle/>
          <a:p>
            <a:pPr eaLnBrk="0" hangingPunct="0"/>
            <a:r>
              <a:rPr lang="en-US" sz="1600" b="1" i="1"/>
              <a:t>4 cycles</a:t>
            </a:r>
          </a:p>
        </p:txBody>
      </p:sp>
      <p:sp>
        <p:nvSpPr>
          <p:cNvPr id="169995" name="Text Box 13"/>
          <p:cNvSpPr txBox="1">
            <a:spLocks noChangeArrowheads="1"/>
          </p:cNvSpPr>
          <p:nvPr/>
        </p:nvSpPr>
        <p:spPr bwMode="auto">
          <a:xfrm>
            <a:off x="6107113" y="2163763"/>
            <a:ext cx="1009650" cy="336550"/>
          </a:xfrm>
          <a:prstGeom prst="rect">
            <a:avLst/>
          </a:prstGeom>
          <a:noFill/>
          <a:ln w="25400">
            <a:noFill/>
            <a:miter lim="800000"/>
            <a:headEnd type="none" w="sm" len="sm"/>
            <a:tailEnd type="none" w="sm" len="sm"/>
          </a:ln>
        </p:spPr>
        <p:txBody>
          <a:bodyPr wrap="none">
            <a:prstTxWarp prst="textNoShape">
              <a:avLst/>
            </a:prstTxWarp>
          </a:bodyPr>
          <a:lstStyle/>
          <a:p>
            <a:pPr algn="ctr" eaLnBrk="0" hangingPunct="0"/>
            <a:r>
              <a:rPr lang="en-US" sz="1600" b="1" i="1"/>
              <a:t>52 wks</a:t>
            </a:r>
          </a:p>
        </p:txBody>
      </p:sp>
      <p:sp>
        <p:nvSpPr>
          <p:cNvPr id="169996" name="Line 14"/>
          <p:cNvSpPr>
            <a:spLocks noChangeShapeType="1"/>
          </p:cNvSpPr>
          <p:nvPr/>
        </p:nvSpPr>
        <p:spPr bwMode="auto">
          <a:xfrm>
            <a:off x="6602413" y="2508250"/>
            <a:ext cx="0" cy="301625"/>
          </a:xfrm>
          <a:prstGeom prst="line">
            <a:avLst/>
          </a:prstGeom>
          <a:noFill/>
          <a:ln w="28575">
            <a:solidFill>
              <a:schemeClr val="tx1"/>
            </a:solidFill>
            <a:round/>
            <a:headEnd type="none" w="sm" len="sm"/>
            <a:tailEnd type="triangle" w="med" len="med"/>
          </a:ln>
        </p:spPr>
        <p:txBody>
          <a:bodyPr>
            <a:prstTxWarp prst="textNoShape">
              <a:avLst/>
            </a:prstTxWarp>
          </a:bodyPr>
          <a:lstStyle/>
          <a:p>
            <a:endParaRPr lang="en-US"/>
          </a:p>
        </p:txBody>
      </p:sp>
      <p:sp>
        <p:nvSpPr>
          <p:cNvPr id="169997" name="Line 15"/>
          <p:cNvSpPr>
            <a:spLocks noChangeShapeType="1"/>
          </p:cNvSpPr>
          <p:nvPr/>
        </p:nvSpPr>
        <p:spPr bwMode="auto">
          <a:xfrm>
            <a:off x="3317875" y="3595688"/>
            <a:ext cx="2527300" cy="0"/>
          </a:xfrm>
          <a:prstGeom prst="line">
            <a:avLst/>
          </a:prstGeom>
          <a:noFill/>
          <a:ln w="28575">
            <a:solidFill>
              <a:schemeClr val="tx1"/>
            </a:solidFill>
            <a:round/>
            <a:headEnd type="none" w="sm" len="sm"/>
            <a:tailEnd type="triangle" w="med" len="med"/>
          </a:ln>
        </p:spPr>
        <p:txBody>
          <a:bodyPr>
            <a:prstTxWarp prst="textNoShape">
              <a:avLst/>
            </a:prstTxWarp>
          </a:bodyPr>
          <a:lstStyle/>
          <a:p>
            <a:endParaRPr lang="en-US"/>
          </a:p>
        </p:txBody>
      </p:sp>
      <p:sp>
        <p:nvSpPr>
          <p:cNvPr id="169998" name="Line 16"/>
          <p:cNvSpPr>
            <a:spLocks noChangeShapeType="1"/>
          </p:cNvSpPr>
          <p:nvPr/>
        </p:nvSpPr>
        <p:spPr bwMode="auto">
          <a:xfrm>
            <a:off x="3308350" y="2327275"/>
            <a:ext cx="2525713" cy="0"/>
          </a:xfrm>
          <a:prstGeom prst="line">
            <a:avLst/>
          </a:prstGeom>
          <a:noFill/>
          <a:ln w="28575">
            <a:solidFill>
              <a:schemeClr val="tx1"/>
            </a:solidFill>
            <a:round/>
            <a:headEnd type="none" w="sm" len="sm"/>
            <a:tailEnd type="triangle" w="med" len="med"/>
          </a:ln>
        </p:spPr>
        <p:txBody>
          <a:bodyPr>
            <a:prstTxWarp prst="textNoShape">
              <a:avLst/>
            </a:prstTxWarp>
          </a:bodyPr>
          <a:lstStyle/>
          <a:p>
            <a:endParaRPr lang="en-US"/>
          </a:p>
        </p:txBody>
      </p:sp>
      <p:sp>
        <p:nvSpPr>
          <p:cNvPr id="169999" name="Rectangle 17"/>
          <p:cNvSpPr>
            <a:spLocks noChangeArrowheads="1"/>
          </p:cNvSpPr>
          <p:nvPr/>
        </p:nvSpPr>
        <p:spPr bwMode="auto">
          <a:xfrm>
            <a:off x="511175" y="1974850"/>
            <a:ext cx="1885950" cy="336550"/>
          </a:xfrm>
          <a:prstGeom prst="rect">
            <a:avLst/>
          </a:prstGeom>
          <a:noFill/>
          <a:ln w="9525">
            <a:noFill/>
            <a:miter lim="800000"/>
            <a:headEnd/>
            <a:tailEnd/>
          </a:ln>
        </p:spPr>
        <p:txBody>
          <a:bodyPr lIns="92075" tIns="46038" rIns="92075" bIns="46038" anchor="ctr">
            <a:prstTxWarp prst="textNoShape">
              <a:avLst/>
            </a:prstTxWarp>
          </a:bodyPr>
          <a:lstStyle/>
          <a:p>
            <a:r>
              <a:rPr lang="en-US" sz="1600" b="1"/>
              <a:t>NSABP B-31</a:t>
            </a:r>
          </a:p>
        </p:txBody>
      </p:sp>
      <p:sp>
        <p:nvSpPr>
          <p:cNvPr id="170000" name="Text Box 18"/>
          <p:cNvSpPr txBox="1">
            <a:spLocks noChangeArrowheads="1"/>
          </p:cNvSpPr>
          <p:nvPr/>
        </p:nvSpPr>
        <p:spPr bwMode="auto">
          <a:xfrm>
            <a:off x="514350" y="4135438"/>
            <a:ext cx="1674813" cy="336550"/>
          </a:xfrm>
          <a:prstGeom prst="rect">
            <a:avLst/>
          </a:prstGeom>
          <a:noFill/>
          <a:ln w="25400">
            <a:noFill/>
            <a:miter lim="800000"/>
            <a:headEnd type="none" w="sm" len="sm"/>
            <a:tailEnd type="none" w="sm" len="sm"/>
          </a:ln>
        </p:spPr>
        <p:txBody>
          <a:bodyPr wrap="none">
            <a:prstTxWarp prst="textNoShape">
              <a:avLst/>
            </a:prstTxWarp>
          </a:bodyPr>
          <a:lstStyle/>
          <a:p>
            <a:pPr defTabSz="762000" eaLnBrk="0" hangingPunct="0"/>
            <a:r>
              <a:rPr lang="en-US" sz="1600" b="1"/>
              <a:t>NCCTG 9831</a:t>
            </a:r>
          </a:p>
        </p:txBody>
      </p:sp>
      <p:sp>
        <p:nvSpPr>
          <p:cNvPr id="170001" name="Text Box 20"/>
          <p:cNvSpPr txBox="1">
            <a:spLocks noChangeArrowheads="1"/>
          </p:cNvSpPr>
          <p:nvPr/>
        </p:nvSpPr>
        <p:spPr bwMode="auto">
          <a:xfrm>
            <a:off x="811213" y="5189538"/>
            <a:ext cx="1171575" cy="336550"/>
          </a:xfrm>
          <a:prstGeom prst="rect">
            <a:avLst/>
          </a:prstGeom>
          <a:noFill/>
          <a:ln w="25400">
            <a:noFill/>
            <a:miter lim="800000"/>
            <a:headEnd type="none" w="sm" len="sm"/>
            <a:tailEnd type="none" w="sm" len="sm"/>
          </a:ln>
        </p:spPr>
        <p:txBody>
          <a:bodyPr wrap="none">
            <a:prstTxWarp prst="textNoShape">
              <a:avLst/>
            </a:prstTxWarp>
          </a:bodyPr>
          <a:lstStyle/>
          <a:p>
            <a:pPr eaLnBrk="0" hangingPunct="0"/>
            <a:r>
              <a:rPr lang="en-US" sz="1600" b="1" i="1"/>
              <a:t>4 cycles</a:t>
            </a:r>
          </a:p>
        </p:txBody>
      </p:sp>
      <p:sp>
        <p:nvSpPr>
          <p:cNvPr id="170002" name="Text Box 21"/>
          <p:cNvSpPr txBox="1">
            <a:spLocks noChangeArrowheads="1"/>
          </p:cNvSpPr>
          <p:nvPr/>
        </p:nvSpPr>
        <p:spPr bwMode="auto">
          <a:xfrm>
            <a:off x="808038" y="5645150"/>
            <a:ext cx="1230312" cy="320675"/>
          </a:xfrm>
          <a:prstGeom prst="rect">
            <a:avLst/>
          </a:prstGeom>
          <a:solidFill>
            <a:schemeClr val="accent2"/>
          </a:solidFill>
          <a:ln w="9525">
            <a:solidFill>
              <a:srgbClr val="000000"/>
            </a:solidFill>
            <a:miter lim="800000"/>
            <a:headEnd type="none" w="sm" len="sm"/>
            <a:tailEnd type="none" w="sm" len="sm"/>
          </a:ln>
        </p:spPr>
        <p:txBody>
          <a:bodyPr wrap="none">
            <a:prstTxWarp prst="textNoShape">
              <a:avLst/>
            </a:prstTxWarp>
          </a:bodyPr>
          <a:lstStyle/>
          <a:p>
            <a:pPr algn="ctr" eaLnBrk="0" hangingPunct="0"/>
            <a:r>
              <a:rPr lang="en-US" sz="1600" b="1">
                <a:solidFill>
                  <a:srgbClr val="FFFF00"/>
                </a:solidFill>
              </a:rPr>
              <a:t>AC</a:t>
            </a:r>
          </a:p>
        </p:txBody>
      </p:sp>
      <p:sp>
        <p:nvSpPr>
          <p:cNvPr id="170003" name="Line 22"/>
          <p:cNvSpPr>
            <a:spLocks noChangeShapeType="1"/>
          </p:cNvSpPr>
          <p:nvPr/>
        </p:nvSpPr>
        <p:spPr bwMode="auto">
          <a:xfrm>
            <a:off x="823913" y="5545138"/>
            <a:ext cx="1485900" cy="0"/>
          </a:xfrm>
          <a:prstGeom prst="line">
            <a:avLst/>
          </a:prstGeom>
          <a:noFill/>
          <a:ln w="28575">
            <a:solidFill>
              <a:schemeClr val="tx1"/>
            </a:solidFill>
            <a:round/>
            <a:headEnd type="none" w="sm" len="sm"/>
            <a:tailEnd type="triangle" w="med" len="med"/>
          </a:ln>
        </p:spPr>
        <p:txBody>
          <a:bodyPr>
            <a:prstTxWarp prst="textNoShape">
              <a:avLst/>
            </a:prstTxWarp>
          </a:bodyPr>
          <a:lstStyle/>
          <a:p>
            <a:endParaRPr lang="en-US"/>
          </a:p>
        </p:txBody>
      </p:sp>
      <p:sp>
        <p:nvSpPr>
          <p:cNvPr id="170004" name="Text Box 23"/>
          <p:cNvSpPr txBox="1">
            <a:spLocks noChangeArrowheads="1"/>
          </p:cNvSpPr>
          <p:nvPr/>
        </p:nvSpPr>
        <p:spPr bwMode="auto">
          <a:xfrm>
            <a:off x="3311525" y="4819650"/>
            <a:ext cx="1258888" cy="320675"/>
          </a:xfrm>
          <a:prstGeom prst="rect">
            <a:avLst/>
          </a:prstGeom>
          <a:solidFill>
            <a:schemeClr val="tx2"/>
          </a:solidFill>
          <a:ln w="9525">
            <a:solidFill>
              <a:schemeClr val="accent2">
                <a:alpha val="50980"/>
              </a:schemeClr>
            </a:solidFill>
            <a:miter lim="800000"/>
            <a:headEnd type="none" w="sm" len="sm"/>
            <a:tailEnd type="none" w="sm" len="sm"/>
          </a:ln>
        </p:spPr>
        <p:txBody>
          <a:bodyPr>
            <a:prstTxWarp prst="textNoShape">
              <a:avLst/>
            </a:prstTxWarp>
          </a:bodyPr>
          <a:lstStyle/>
          <a:p>
            <a:pPr algn="ctr" eaLnBrk="0" hangingPunct="0"/>
            <a:r>
              <a:rPr lang="en-US" sz="1600" b="1">
                <a:solidFill>
                  <a:srgbClr val="FFFF00"/>
                </a:solidFill>
              </a:rPr>
              <a:t>T </a:t>
            </a:r>
            <a:r>
              <a:rPr lang="en-US" sz="1600">
                <a:solidFill>
                  <a:srgbClr val="FFFF00"/>
                </a:solidFill>
              </a:rPr>
              <a:t>LD/wk</a:t>
            </a:r>
            <a:endParaRPr lang="en-US" sz="1600" b="1">
              <a:solidFill>
                <a:srgbClr val="FFFF00"/>
              </a:solidFill>
            </a:endParaRPr>
          </a:p>
        </p:txBody>
      </p:sp>
      <p:sp>
        <p:nvSpPr>
          <p:cNvPr id="170005" name="Text Box 24"/>
          <p:cNvSpPr txBox="1">
            <a:spLocks noChangeArrowheads="1"/>
          </p:cNvSpPr>
          <p:nvPr/>
        </p:nvSpPr>
        <p:spPr bwMode="auto">
          <a:xfrm>
            <a:off x="3303588" y="5224463"/>
            <a:ext cx="3305175" cy="320675"/>
          </a:xfrm>
          <a:prstGeom prst="rect">
            <a:avLst/>
          </a:prstGeom>
          <a:solidFill>
            <a:schemeClr val="accent1"/>
          </a:solidFill>
          <a:ln w="9525">
            <a:solidFill>
              <a:srgbClr val="000000"/>
            </a:solidFill>
            <a:miter lim="800000"/>
            <a:headEnd type="none" w="sm" len="sm"/>
            <a:tailEnd type="none" w="sm" len="sm"/>
          </a:ln>
        </p:spPr>
        <p:txBody>
          <a:bodyPr anchor="ctr">
            <a:prstTxWarp prst="textNoShape">
              <a:avLst/>
            </a:prstTxWarp>
          </a:bodyPr>
          <a:lstStyle/>
          <a:p>
            <a:pPr algn="ctr" eaLnBrk="0" hangingPunct="0"/>
            <a:r>
              <a:rPr lang="en-US" sz="1600" b="1">
                <a:solidFill>
                  <a:schemeClr val="bg1"/>
                </a:solidFill>
                <a:ea typeface="Arial" charset="0"/>
                <a:cs typeface="Arial" charset="0"/>
              </a:rPr>
              <a:t>Trastuzumab</a:t>
            </a:r>
          </a:p>
        </p:txBody>
      </p:sp>
      <p:sp>
        <p:nvSpPr>
          <p:cNvPr id="170006" name="Text Box 25"/>
          <p:cNvSpPr txBox="1">
            <a:spLocks noChangeArrowheads="1"/>
          </p:cNvSpPr>
          <p:nvPr/>
        </p:nvSpPr>
        <p:spPr bwMode="auto">
          <a:xfrm>
            <a:off x="3311525" y="5629275"/>
            <a:ext cx="1258888" cy="320675"/>
          </a:xfrm>
          <a:prstGeom prst="rect">
            <a:avLst/>
          </a:prstGeom>
          <a:solidFill>
            <a:schemeClr val="tx2"/>
          </a:solidFill>
          <a:ln w="9525">
            <a:solidFill>
              <a:schemeClr val="accent2">
                <a:alpha val="50980"/>
              </a:schemeClr>
            </a:solidFill>
            <a:miter lim="800000"/>
            <a:headEnd type="none" w="sm" len="sm"/>
            <a:tailEnd type="none" w="sm" len="sm"/>
          </a:ln>
        </p:spPr>
        <p:txBody>
          <a:bodyPr>
            <a:prstTxWarp prst="textNoShape">
              <a:avLst/>
            </a:prstTxWarp>
          </a:bodyPr>
          <a:lstStyle/>
          <a:p>
            <a:pPr algn="ctr" eaLnBrk="0" hangingPunct="0"/>
            <a:r>
              <a:rPr lang="en-US" sz="1600" b="1">
                <a:solidFill>
                  <a:srgbClr val="FFFF00"/>
                </a:solidFill>
              </a:rPr>
              <a:t>T </a:t>
            </a:r>
            <a:r>
              <a:rPr lang="en-US" sz="1600">
                <a:solidFill>
                  <a:srgbClr val="FFFF00"/>
                </a:solidFill>
              </a:rPr>
              <a:t>LD/wk</a:t>
            </a:r>
            <a:endParaRPr lang="en-US" sz="1600" b="1">
              <a:solidFill>
                <a:srgbClr val="FFFF00"/>
              </a:solidFill>
            </a:endParaRPr>
          </a:p>
        </p:txBody>
      </p:sp>
      <p:sp>
        <p:nvSpPr>
          <p:cNvPr id="170007" name="Text Box 26"/>
          <p:cNvSpPr txBox="1">
            <a:spLocks noChangeArrowheads="1"/>
          </p:cNvSpPr>
          <p:nvPr/>
        </p:nvSpPr>
        <p:spPr bwMode="auto">
          <a:xfrm>
            <a:off x="4627563" y="5627688"/>
            <a:ext cx="3306762" cy="320675"/>
          </a:xfrm>
          <a:prstGeom prst="rect">
            <a:avLst/>
          </a:prstGeom>
          <a:solidFill>
            <a:schemeClr val="accent1"/>
          </a:solidFill>
          <a:ln w="9525">
            <a:solidFill>
              <a:srgbClr val="000000"/>
            </a:solidFill>
            <a:miter lim="800000"/>
            <a:headEnd type="none" w="sm" len="sm"/>
            <a:tailEnd type="none" w="sm" len="sm"/>
          </a:ln>
        </p:spPr>
        <p:txBody>
          <a:bodyPr>
            <a:prstTxWarp prst="textNoShape">
              <a:avLst/>
            </a:prstTxWarp>
          </a:bodyPr>
          <a:lstStyle/>
          <a:p>
            <a:pPr algn="ctr" eaLnBrk="0" hangingPunct="0"/>
            <a:r>
              <a:rPr lang="en-US" sz="1600" b="1">
                <a:solidFill>
                  <a:schemeClr val="bg1"/>
                </a:solidFill>
                <a:ea typeface="Arial" charset="0"/>
                <a:cs typeface="Arial" charset="0"/>
              </a:rPr>
              <a:t>Trastuzumab </a:t>
            </a:r>
          </a:p>
        </p:txBody>
      </p:sp>
      <p:sp>
        <p:nvSpPr>
          <p:cNvPr id="170008" name="Text Box 27"/>
          <p:cNvSpPr txBox="1">
            <a:spLocks noChangeArrowheads="1"/>
          </p:cNvSpPr>
          <p:nvPr/>
        </p:nvSpPr>
        <p:spPr bwMode="auto">
          <a:xfrm>
            <a:off x="3305175" y="6040438"/>
            <a:ext cx="1260475" cy="320675"/>
          </a:xfrm>
          <a:prstGeom prst="rect">
            <a:avLst/>
          </a:prstGeom>
          <a:solidFill>
            <a:schemeClr val="tx2"/>
          </a:solidFill>
          <a:ln w="9525">
            <a:solidFill>
              <a:schemeClr val="accent2">
                <a:alpha val="50980"/>
              </a:schemeClr>
            </a:solidFill>
            <a:miter lim="800000"/>
            <a:headEnd type="none" w="sm" len="sm"/>
            <a:tailEnd type="none" w="sm" len="sm"/>
          </a:ln>
        </p:spPr>
        <p:txBody>
          <a:bodyPr>
            <a:prstTxWarp prst="textNoShape">
              <a:avLst/>
            </a:prstTxWarp>
          </a:bodyPr>
          <a:lstStyle/>
          <a:p>
            <a:pPr algn="ctr" eaLnBrk="0" hangingPunct="0"/>
            <a:r>
              <a:rPr lang="en-US" sz="1600" b="1">
                <a:solidFill>
                  <a:srgbClr val="000000"/>
                </a:solidFill>
              </a:rPr>
              <a:t>T </a:t>
            </a:r>
            <a:r>
              <a:rPr lang="en-US" sz="1600">
                <a:solidFill>
                  <a:srgbClr val="FFFF00"/>
                </a:solidFill>
              </a:rPr>
              <a:t>LD/wk</a:t>
            </a:r>
            <a:endParaRPr lang="en-US" sz="1600" b="1">
              <a:solidFill>
                <a:srgbClr val="FFFF00"/>
              </a:solidFill>
            </a:endParaRPr>
          </a:p>
        </p:txBody>
      </p:sp>
      <p:sp>
        <p:nvSpPr>
          <p:cNvPr id="170009" name="Line 28"/>
          <p:cNvSpPr>
            <a:spLocks noChangeShapeType="1"/>
          </p:cNvSpPr>
          <p:nvPr/>
        </p:nvSpPr>
        <p:spPr bwMode="auto">
          <a:xfrm flipV="1">
            <a:off x="2606675" y="4956175"/>
            <a:ext cx="628650" cy="530225"/>
          </a:xfrm>
          <a:prstGeom prst="line">
            <a:avLst/>
          </a:prstGeom>
          <a:noFill/>
          <a:ln w="28575">
            <a:solidFill>
              <a:schemeClr val="tx1"/>
            </a:solidFill>
            <a:round/>
            <a:headEnd type="none" w="sm" len="sm"/>
            <a:tailEnd type="triangle" w="med" len="med"/>
          </a:ln>
        </p:spPr>
        <p:txBody>
          <a:bodyPr>
            <a:prstTxWarp prst="textNoShape">
              <a:avLst/>
            </a:prstTxWarp>
          </a:bodyPr>
          <a:lstStyle/>
          <a:p>
            <a:endParaRPr lang="en-US"/>
          </a:p>
        </p:txBody>
      </p:sp>
      <p:sp>
        <p:nvSpPr>
          <p:cNvPr id="170010" name="Line 29"/>
          <p:cNvSpPr>
            <a:spLocks noChangeShapeType="1"/>
          </p:cNvSpPr>
          <p:nvPr/>
        </p:nvSpPr>
        <p:spPr bwMode="auto">
          <a:xfrm>
            <a:off x="2582863" y="5951538"/>
            <a:ext cx="628650" cy="234950"/>
          </a:xfrm>
          <a:prstGeom prst="line">
            <a:avLst/>
          </a:prstGeom>
          <a:noFill/>
          <a:ln w="28575">
            <a:solidFill>
              <a:schemeClr val="tx1"/>
            </a:solidFill>
            <a:round/>
            <a:headEnd type="none" w="sm" len="sm"/>
            <a:tailEnd type="triangle" w="med" len="med"/>
          </a:ln>
        </p:spPr>
        <p:txBody>
          <a:bodyPr>
            <a:prstTxWarp prst="textNoShape">
              <a:avLst/>
            </a:prstTxWarp>
          </a:bodyPr>
          <a:lstStyle/>
          <a:p>
            <a:endParaRPr lang="en-US"/>
          </a:p>
        </p:txBody>
      </p:sp>
      <p:sp>
        <p:nvSpPr>
          <p:cNvPr id="170011" name="Line 30"/>
          <p:cNvSpPr>
            <a:spLocks noChangeShapeType="1"/>
          </p:cNvSpPr>
          <p:nvPr/>
        </p:nvSpPr>
        <p:spPr bwMode="auto">
          <a:xfrm>
            <a:off x="2600325" y="5792788"/>
            <a:ext cx="628650" cy="0"/>
          </a:xfrm>
          <a:prstGeom prst="line">
            <a:avLst/>
          </a:prstGeom>
          <a:noFill/>
          <a:ln w="28575">
            <a:solidFill>
              <a:schemeClr val="tx1"/>
            </a:solidFill>
            <a:round/>
            <a:headEnd type="none" w="sm" len="sm"/>
            <a:tailEnd type="triangle" w="med" len="med"/>
          </a:ln>
        </p:spPr>
        <p:txBody>
          <a:bodyPr>
            <a:prstTxWarp prst="textNoShape">
              <a:avLst/>
            </a:prstTxWarp>
          </a:bodyPr>
          <a:lstStyle/>
          <a:p>
            <a:endParaRPr lang="en-US"/>
          </a:p>
        </p:txBody>
      </p:sp>
      <p:sp>
        <p:nvSpPr>
          <p:cNvPr id="170012" name="Line 31"/>
          <p:cNvSpPr>
            <a:spLocks noChangeShapeType="1"/>
          </p:cNvSpPr>
          <p:nvPr/>
        </p:nvSpPr>
        <p:spPr bwMode="auto">
          <a:xfrm>
            <a:off x="4562475" y="4478338"/>
            <a:ext cx="0" cy="301625"/>
          </a:xfrm>
          <a:prstGeom prst="line">
            <a:avLst/>
          </a:prstGeom>
          <a:noFill/>
          <a:ln w="28575">
            <a:solidFill>
              <a:schemeClr val="tx1"/>
            </a:solidFill>
            <a:round/>
            <a:headEnd type="none" w="sm" len="sm"/>
            <a:tailEnd type="triangle" w="med" len="med"/>
          </a:ln>
        </p:spPr>
        <p:txBody>
          <a:bodyPr>
            <a:prstTxWarp prst="textNoShape">
              <a:avLst/>
            </a:prstTxWarp>
          </a:bodyPr>
          <a:lstStyle/>
          <a:p>
            <a:endParaRPr lang="en-US"/>
          </a:p>
        </p:txBody>
      </p:sp>
      <p:sp>
        <p:nvSpPr>
          <p:cNvPr id="170013" name="Line 32"/>
          <p:cNvSpPr>
            <a:spLocks noChangeShapeType="1"/>
          </p:cNvSpPr>
          <p:nvPr/>
        </p:nvSpPr>
        <p:spPr bwMode="auto">
          <a:xfrm>
            <a:off x="6596063" y="4873625"/>
            <a:ext cx="0" cy="301625"/>
          </a:xfrm>
          <a:prstGeom prst="line">
            <a:avLst/>
          </a:prstGeom>
          <a:noFill/>
          <a:ln w="28575">
            <a:solidFill>
              <a:schemeClr val="tx1"/>
            </a:solidFill>
            <a:round/>
            <a:headEnd type="none" w="sm" len="sm"/>
            <a:tailEnd type="triangle" w="med" len="med"/>
          </a:ln>
        </p:spPr>
        <p:txBody>
          <a:bodyPr>
            <a:prstTxWarp prst="textNoShape">
              <a:avLst/>
            </a:prstTxWarp>
          </a:bodyPr>
          <a:lstStyle/>
          <a:p>
            <a:endParaRPr lang="en-US"/>
          </a:p>
        </p:txBody>
      </p:sp>
      <p:sp>
        <p:nvSpPr>
          <p:cNvPr id="170014" name="Line 33"/>
          <p:cNvSpPr>
            <a:spLocks noChangeShapeType="1"/>
          </p:cNvSpPr>
          <p:nvPr/>
        </p:nvSpPr>
        <p:spPr bwMode="auto">
          <a:xfrm>
            <a:off x="7923213" y="5291138"/>
            <a:ext cx="0" cy="301625"/>
          </a:xfrm>
          <a:prstGeom prst="line">
            <a:avLst/>
          </a:prstGeom>
          <a:noFill/>
          <a:ln w="28575">
            <a:solidFill>
              <a:schemeClr val="tx1"/>
            </a:solidFill>
            <a:round/>
            <a:headEnd type="none" w="sm" len="sm"/>
            <a:tailEnd type="triangle" w="med" len="med"/>
          </a:ln>
        </p:spPr>
        <p:txBody>
          <a:bodyPr>
            <a:prstTxWarp prst="textNoShape">
              <a:avLst/>
            </a:prstTxWarp>
          </a:bodyPr>
          <a:lstStyle/>
          <a:p>
            <a:endParaRPr lang="en-US"/>
          </a:p>
        </p:txBody>
      </p:sp>
      <p:sp>
        <p:nvSpPr>
          <p:cNvPr id="170015" name="Text Box 34"/>
          <p:cNvSpPr txBox="1">
            <a:spLocks noChangeArrowheads="1"/>
          </p:cNvSpPr>
          <p:nvPr/>
        </p:nvSpPr>
        <p:spPr bwMode="auto">
          <a:xfrm>
            <a:off x="4064000" y="4132263"/>
            <a:ext cx="1011238" cy="336550"/>
          </a:xfrm>
          <a:prstGeom prst="rect">
            <a:avLst/>
          </a:prstGeom>
          <a:noFill/>
          <a:ln w="25400">
            <a:noFill/>
            <a:miter lim="800000"/>
            <a:headEnd type="none" w="sm" len="sm"/>
            <a:tailEnd type="none" w="sm" len="sm"/>
          </a:ln>
        </p:spPr>
        <p:txBody>
          <a:bodyPr wrap="none">
            <a:prstTxWarp prst="textNoShape">
              <a:avLst/>
            </a:prstTxWarp>
          </a:bodyPr>
          <a:lstStyle/>
          <a:p>
            <a:pPr algn="ctr" eaLnBrk="0" hangingPunct="0"/>
            <a:r>
              <a:rPr lang="en-US" sz="1600" b="1" i="1"/>
              <a:t>12 wks</a:t>
            </a:r>
          </a:p>
        </p:txBody>
      </p:sp>
      <p:sp>
        <p:nvSpPr>
          <p:cNvPr id="170016" name="Text Box 35"/>
          <p:cNvSpPr txBox="1">
            <a:spLocks noChangeArrowheads="1"/>
          </p:cNvSpPr>
          <p:nvPr/>
        </p:nvSpPr>
        <p:spPr bwMode="auto">
          <a:xfrm>
            <a:off x="6092825" y="4532313"/>
            <a:ext cx="1009650" cy="336550"/>
          </a:xfrm>
          <a:prstGeom prst="rect">
            <a:avLst/>
          </a:prstGeom>
          <a:noFill/>
          <a:ln w="25400">
            <a:noFill/>
            <a:miter lim="800000"/>
            <a:headEnd type="none" w="sm" len="sm"/>
            <a:tailEnd type="none" w="sm" len="sm"/>
          </a:ln>
        </p:spPr>
        <p:txBody>
          <a:bodyPr wrap="none">
            <a:prstTxWarp prst="textNoShape">
              <a:avLst/>
            </a:prstTxWarp>
          </a:bodyPr>
          <a:lstStyle/>
          <a:p>
            <a:pPr algn="ctr" eaLnBrk="0" hangingPunct="0"/>
            <a:r>
              <a:rPr lang="en-US" sz="1600" b="1" i="1"/>
              <a:t>52 wks</a:t>
            </a:r>
          </a:p>
        </p:txBody>
      </p:sp>
      <p:sp>
        <p:nvSpPr>
          <p:cNvPr id="170017" name="Text Box 36"/>
          <p:cNvSpPr txBox="1">
            <a:spLocks noChangeArrowheads="1"/>
          </p:cNvSpPr>
          <p:nvPr/>
        </p:nvSpPr>
        <p:spPr bwMode="auto">
          <a:xfrm>
            <a:off x="7408863" y="4979988"/>
            <a:ext cx="1011237" cy="336550"/>
          </a:xfrm>
          <a:prstGeom prst="rect">
            <a:avLst/>
          </a:prstGeom>
          <a:noFill/>
          <a:ln w="25400">
            <a:noFill/>
            <a:miter lim="800000"/>
            <a:headEnd type="none" w="sm" len="sm"/>
            <a:tailEnd type="none" w="sm" len="sm"/>
          </a:ln>
        </p:spPr>
        <p:txBody>
          <a:bodyPr wrap="none">
            <a:prstTxWarp prst="textNoShape">
              <a:avLst/>
            </a:prstTxWarp>
          </a:bodyPr>
          <a:lstStyle/>
          <a:p>
            <a:pPr algn="ctr" eaLnBrk="0" hangingPunct="0"/>
            <a:r>
              <a:rPr lang="en-US" sz="1600" b="1" i="1"/>
              <a:t>64 wks</a:t>
            </a:r>
          </a:p>
        </p:txBody>
      </p:sp>
      <p:sp>
        <p:nvSpPr>
          <p:cNvPr id="170018" name="Line 37"/>
          <p:cNvSpPr>
            <a:spLocks noChangeShapeType="1"/>
          </p:cNvSpPr>
          <p:nvPr/>
        </p:nvSpPr>
        <p:spPr bwMode="auto">
          <a:xfrm flipV="1">
            <a:off x="2535238" y="2466975"/>
            <a:ext cx="628650" cy="530225"/>
          </a:xfrm>
          <a:prstGeom prst="line">
            <a:avLst/>
          </a:prstGeom>
          <a:noFill/>
          <a:ln w="28575">
            <a:solidFill>
              <a:schemeClr val="tx1"/>
            </a:solidFill>
            <a:round/>
            <a:headEnd type="none" w="sm" len="sm"/>
            <a:tailEnd type="triangle" w="med" len="med"/>
          </a:ln>
        </p:spPr>
        <p:txBody>
          <a:bodyPr>
            <a:prstTxWarp prst="textNoShape">
              <a:avLst/>
            </a:prstTxWarp>
          </a:bodyPr>
          <a:lstStyle/>
          <a:p>
            <a:endParaRPr lang="en-US"/>
          </a:p>
        </p:txBody>
      </p:sp>
      <p:sp>
        <p:nvSpPr>
          <p:cNvPr id="170019" name="Line 38"/>
          <p:cNvSpPr>
            <a:spLocks noChangeShapeType="1"/>
          </p:cNvSpPr>
          <p:nvPr/>
        </p:nvSpPr>
        <p:spPr bwMode="auto">
          <a:xfrm>
            <a:off x="2547938" y="3144838"/>
            <a:ext cx="669925" cy="406400"/>
          </a:xfrm>
          <a:prstGeom prst="line">
            <a:avLst/>
          </a:prstGeom>
          <a:noFill/>
          <a:ln w="28575">
            <a:solidFill>
              <a:schemeClr val="tx1"/>
            </a:solidFill>
            <a:round/>
            <a:headEnd type="none" w="sm" len="sm"/>
            <a:tailEnd type="triangle" w="med" len="med"/>
          </a:ln>
        </p:spPr>
        <p:txBody>
          <a:bodyPr>
            <a:prstTxWarp prst="textNoShape">
              <a:avLst/>
            </a:prstTxWarp>
          </a:bodyPr>
          <a:lstStyle/>
          <a:p>
            <a:endParaRPr lang="en-US"/>
          </a:p>
        </p:txBody>
      </p:sp>
      <p:sp>
        <p:nvSpPr>
          <p:cNvPr id="170020" name="Text Box 3"/>
          <p:cNvSpPr txBox="1">
            <a:spLocks noChangeArrowheads="1"/>
          </p:cNvSpPr>
          <p:nvPr/>
        </p:nvSpPr>
        <p:spPr bwMode="auto">
          <a:xfrm>
            <a:off x="282575" y="6357938"/>
            <a:ext cx="6019800" cy="304800"/>
          </a:xfrm>
          <a:prstGeom prst="rect">
            <a:avLst/>
          </a:prstGeom>
          <a:noFill/>
          <a:ln w="9525">
            <a:noFill/>
            <a:miter lim="800000"/>
            <a:headEnd/>
            <a:tailEnd/>
          </a:ln>
        </p:spPr>
        <p:txBody>
          <a:bodyPr anchor="b">
            <a:prstTxWarp prst="textNoShape">
              <a:avLst/>
            </a:prstTxWarp>
            <a:spAutoFit/>
          </a:bodyPr>
          <a:lstStyle/>
          <a:p>
            <a:r>
              <a:rPr lang="en-US" sz="1400"/>
              <a:t>Romond EH, et al. N Engl J Med. 2005;353:1673-1684</a:t>
            </a:r>
            <a:r>
              <a:rPr lang="en-US" sz="1200"/>
              <a:t>.</a:t>
            </a:r>
            <a:endParaRPr lang="en-US" sz="1100"/>
          </a:p>
        </p:txBody>
      </p:sp>
    </p:spTree>
  </p:cSld>
  <p:clrMapOvr>
    <a:masterClrMapping/>
  </p:clrMapOvr>
  <p:timing>
    <p:tnLst>
      <p:par>
        <p:cTn xmlns:p14="http://schemas.microsoft.com/office/powerpoint/2010/mai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4818" name="Rectangle 2"/>
          <p:cNvSpPr>
            <a:spLocks noGrp="1" noChangeArrowheads="1"/>
          </p:cNvSpPr>
          <p:nvPr>
            <p:ph type="title" idx="4294967295"/>
          </p:nvPr>
        </p:nvSpPr>
        <p:spPr/>
        <p:txBody>
          <a:bodyPr/>
          <a:lstStyle/>
          <a:p>
            <a:pPr eaLnBrk="1" hangingPunct="1">
              <a:defRPr/>
            </a:pPr>
            <a:r>
              <a:rPr lang="en-US"/>
              <a:t>Disease-Free Survival</a:t>
            </a:r>
          </a:p>
        </p:txBody>
      </p:sp>
      <p:sp>
        <p:nvSpPr>
          <p:cNvPr id="172035" name="Text Box 3"/>
          <p:cNvSpPr txBox="1">
            <a:spLocks noChangeArrowheads="1"/>
          </p:cNvSpPr>
          <p:nvPr/>
        </p:nvSpPr>
        <p:spPr bwMode="auto">
          <a:xfrm>
            <a:off x="282575" y="5597525"/>
            <a:ext cx="6019800" cy="738664"/>
          </a:xfrm>
          <a:prstGeom prst="rect">
            <a:avLst/>
          </a:prstGeom>
          <a:noFill/>
          <a:ln w="9525">
            <a:noFill/>
            <a:miter lim="800000"/>
            <a:headEnd/>
            <a:tailEnd/>
          </a:ln>
        </p:spPr>
        <p:txBody>
          <a:bodyPr anchor="b">
            <a:prstTxWarp prst="textNoShape">
              <a:avLst/>
            </a:prstTxWarp>
            <a:spAutoFit/>
          </a:bodyPr>
          <a:lstStyle/>
          <a:p>
            <a:r>
              <a:rPr lang="en-US" sz="1400" dirty="0" err="1"/>
              <a:t>Romond</a:t>
            </a:r>
            <a:r>
              <a:rPr lang="en-US" sz="1400" dirty="0"/>
              <a:t> EH, et al. N </a:t>
            </a:r>
            <a:r>
              <a:rPr lang="en-US" sz="1400" dirty="0" err="1"/>
              <a:t>Engl</a:t>
            </a:r>
            <a:r>
              <a:rPr lang="en-US" sz="1400" dirty="0"/>
              <a:t> J Med. 2005;353:1673-</a:t>
            </a:r>
            <a:r>
              <a:rPr lang="en-US" sz="1400" dirty="0" smtClean="0"/>
              <a:t>1684</a:t>
            </a:r>
          </a:p>
          <a:p>
            <a:r>
              <a:rPr lang="en-US" sz="1400" dirty="0" smtClean="0"/>
              <a:t>T: Anti HER2 therapy (</a:t>
            </a:r>
            <a:r>
              <a:rPr lang="en-US" sz="1400" dirty="0" err="1" smtClean="0"/>
              <a:t>Trastuzumab</a:t>
            </a:r>
            <a:r>
              <a:rPr lang="en-US" sz="1400" dirty="0" smtClean="0"/>
              <a:t>)</a:t>
            </a:r>
          </a:p>
          <a:p>
            <a:r>
              <a:rPr lang="en-US" sz="1400" dirty="0" smtClean="0"/>
              <a:t>AC: Chemotherapy (Doxorubicin + </a:t>
            </a:r>
            <a:r>
              <a:rPr lang="en-US" sz="1400" dirty="0" err="1" smtClean="0"/>
              <a:t>Cyclophosphamide</a:t>
            </a:r>
            <a:r>
              <a:rPr lang="en-US" sz="1400" dirty="0" smtClean="0"/>
              <a:t>).</a:t>
            </a:r>
            <a:endParaRPr lang="en-US" sz="1400" dirty="0"/>
          </a:p>
        </p:txBody>
      </p:sp>
      <p:sp>
        <p:nvSpPr>
          <p:cNvPr id="172036" name="Freeform 4"/>
          <p:cNvSpPr>
            <a:spLocks/>
          </p:cNvSpPr>
          <p:nvPr/>
        </p:nvSpPr>
        <p:spPr bwMode="auto">
          <a:xfrm>
            <a:off x="1041400" y="1547812"/>
            <a:ext cx="3276600" cy="1001713"/>
          </a:xfrm>
          <a:custGeom>
            <a:avLst/>
            <a:gdLst>
              <a:gd name="T0" fmla="*/ 2147483647 w 2237"/>
              <a:gd name="T1" fmla="*/ 2147483647 h 1618"/>
              <a:gd name="T2" fmla="*/ 2147483647 w 2237"/>
              <a:gd name="T3" fmla="*/ 2147483647 h 1618"/>
              <a:gd name="T4" fmla="*/ 2147483647 w 2237"/>
              <a:gd name="T5" fmla="*/ 2147483647 h 1618"/>
              <a:gd name="T6" fmla="*/ 2147483647 w 2237"/>
              <a:gd name="T7" fmla="*/ 2147483647 h 1618"/>
              <a:gd name="T8" fmla="*/ 2147483647 w 2237"/>
              <a:gd name="T9" fmla="*/ 2147483647 h 1618"/>
              <a:gd name="T10" fmla="*/ 2147483647 w 2237"/>
              <a:gd name="T11" fmla="*/ 2147483647 h 1618"/>
              <a:gd name="T12" fmla="*/ 2147483647 w 2237"/>
              <a:gd name="T13" fmla="*/ 2147483647 h 1618"/>
              <a:gd name="T14" fmla="*/ 2147483647 w 2237"/>
              <a:gd name="T15" fmla="*/ 2147483647 h 1618"/>
              <a:gd name="T16" fmla="*/ 2147483647 w 2237"/>
              <a:gd name="T17" fmla="*/ 2147483647 h 1618"/>
              <a:gd name="T18" fmla="*/ 2147483647 w 2237"/>
              <a:gd name="T19" fmla="*/ 2147483647 h 1618"/>
              <a:gd name="T20" fmla="*/ 2147483647 w 2237"/>
              <a:gd name="T21" fmla="*/ 2147483647 h 1618"/>
              <a:gd name="T22" fmla="*/ 2147483647 w 2237"/>
              <a:gd name="T23" fmla="*/ 2147483647 h 1618"/>
              <a:gd name="T24" fmla="*/ 2147483647 w 2237"/>
              <a:gd name="T25" fmla="*/ 2147483647 h 1618"/>
              <a:gd name="T26" fmla="*/ 2147483647 w 2237"/>
              <a:gd name="T27" fmla="*/ 2147483647 h 1618"/>
              <a:gd name="T28" fmla="*/ 2147483647 w 2237"/>
              <a:gd name="T29" fmla="*/ 2147483647 h 1618"/>
              <a:gd name="T30" fmla="*/ 2147483647 w 2237"/>
              <a:gd name="T31" fmla="*/ 2147483647 h 1618"/>
              <a:gd name="T32" fmla="*/ 2147483647 w 2237"/>
              <a:gd name="T33" fmla="*/ 2147483647 h 1618"/>
              <a:gd name="T34" fmla="*/ 2147483647 w 2237"/>
              <a:gd name="T35" fmla="*/ 2147483647 h 1618"/>
              <a:gd name="T36" fmla="*/ 2147483647 w 2237"/>
              <a:gd name="T37" fmla="*/ 2147483647 h 1618"/>
              <a:gd name="T38" fmla="*/ 2147483647 w 2237"/>
              <a:gd name="T39" fmla="*/ 2147483647 h 1618"/>
              <a:gd name="T40" fmla="*/ 2147483647 w 2237"/>
              <a:gd name="T41" fmla="*/ 2147483647 h 1618"/>
              <a:gd name="T42" fmla="*/ 2147483647 w 2237"/>
              <a:gd name="T43" fmla="*/ 2147483647 h 1618"/>
              <a:gd name="T44" fmla="*/ 2147483647 w 2237"/>
              <a:gd name="T45" fmla="*/ 2147483647 h 1618"/>
              <a:gd name="T46" fmla="*/ 2147483647 w 2237"/>
              <a:gd name="T47" fmla="*/ 2147483647 h 1618"/>
              <a:gd name="T48" fmla="*/ 2147483647 w 2237"/>
              <a:gd name="T49" fmla="*/ 2147483647 h 1618"/>
              <a:gd name="T50" fmla="*/ 2147483647 w 2237"/>
              <a:gd name="T51" fmla="*/ 2147483647 h 1618"/>
              <a:gd name="T52" fmla="*/ 2147483647 w 2237"/>
              <a:gd name="T53" fmla="*/ 2147483647 h 1618"/>
              <a:gd name="T54" fmla="*/ 2147483647 w 2237"/>
              <a:gd name="T55" fmla="*/ 2147483647 h 1618"/>
              <a:gd name="T56" fmla="*/ 2147483647 w 2237"/>
              <a:gd name="T57" fmla="*/ 2147483647 h 1618"/>
              <a:gd name="T58" fmla="*/ 2147483647 w 2237"/>
              <a:gd name="T59" fmla="*/ 2147483647 h 1618"/>
              <a:gd name="T60" fmla="*/ 2147483647 w 2237"/>
              <a:gd name="T61" fmla="*/ 2147483647 h 1618"/>
              <a:gd name="T62" fmla="*/ 2147483647 w 2237"/>
              <a:gd name="T63" fmla="*/ 2147483647 h 1618"/>
              <a:gd name="T64" fmla="*/ 2147483647 w 2237"/>
              <a:gd name="T65" fmla="*/ 2147483647 h 1618"/>
              <a:gd name="T66" fmla="*/ 2147483647 w 2237"/>
              <a:gd name="T67" fmla="*/ 2147483647 h 1618"/>
              <a:gd name="T68" fmla="*/ 2147483647 w 2237"/>
              <a:gd name="T69" fmla="*/ 2147483647 h 1618"/>
              <a:gd name="T70" fmla="*/ 2147483647 w 2237"/>
              <a:gd name="T71" fmla="*/ 2147483647 h 1618"/>
              <a:gd name="T72" fmla="*/ 2147483647 w 2237"/>
              <a:gd name="T73" fmla="*/ 2147483647 h 1618"/>
              <a:gd name="T74" fmla="*/ 2147483647 w 2237"/>
              <a:gd name="T75" fmla="*/ 2147483647 h 1618"/>
              <a:gd name="T76" fmla="*/ 2147483647 w 2237"/>
              <a:gd name="T77" fmla="*/ 2147483647 h 1618"/>
              <a:gd name="T78" fmla="*/ 2147483647 w 2237"/>
              <a:gd name="T79" fmla="*/ 2147483647 h 1618"/>
              <a:gd name="T80" fmla="*/ 2147483647 w 2237"/>
              <a:gd name="T81" fmla="*/ 2147483647 h 1618"/>
              <a:gd name="T82" fmla="*/ 2147483647 w 2237"/>
              <a:gd name="T83" fmla="*/ 2147483647 h 1618"/>
              <a:gd name="T84" fmla="*/ 2147483647 w 2237"/>
              <a:gd name="T85" fmla="*/ 2147483647 h 1618"/>
              <a:gd name="T86" fmla="*/ 2147483647 w 2237"/>
              <a:gd name="T87" fmla="*/ 2147483647 h 1618"/>
              <a:gd name="T88" fmla="*/ 2147483647 w 2237"/>
              <a:gd name="T89" fmla="*/ 2147483647 h 1618"/>
              <a:gd name="T90" fmla="*/ 2147483647 w 2237"/>
              <a:gd name="T91" fmla="*/ 2147483647 h 1618"/>
              <a:gd name="T92" fmla="*/ 2147483647 w 2237"/>
              <a:gd name="T93" fmla="*/ 2147483647 h 1618"/>
              <a:gd name="T94" fmla="*/ 2147483647 w 2237"/>
              <a:gd name="T95" fmla="*/ 2147483647 h 1618"/>
              <a:gd name="T96" fmla="*/ 2147483647 w 2237"/>
              <a:gd name="T97" fmla="*/ 2147483647 h 1618"/>
              <a:gd name="T98" fmla="*/ 2147483647 w 2237"/>
              <a:gd name="T99" fmla="*/ 2147483647 h 1618"/>
              <a:gd name="T100" fmla="*/ 2147483647 w 2237"/>
              <a:gd name="T101" fmla="*/ 2147483647 h 161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237"/>
              <a:gd name="T154" fmla="*/ 0 h 1618"/>
              <a:gd name="T155" fmla="*/ 2237 w 2237"/>
              <a:gd name="T156" fmla="*/ 1618 h 161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237" h="1618">
                <a:moveTo>
                  <a:pt x="0" y="0"/>
                </a:moveTo>
                <a:lnTo>
                  <a:pt x="7" y="0"/>
                </a:lnTo>
                <a:lnTo>
                  <a:pt x="7" y="14"/>
                </a:lnTo>
                <a:lnTo>
                  <a:pt x="12" y="14"/>
                </a:lnTo>
                <a:lnTo>
                  <a:pt x="12" y="25"/>
                </a:lnTo>
                <a:lnTo>
                  <a:pt x="43" y="25"/>
                </a:lnTo>
                <a:lnTo>
                  <a:pt x="43" y="39"/>
                </a:lnTo>
                <a:lnTo>
                  <a:pt x="50" y="39"/>
                </a:lnTo>
                <a:lnTo>
                  <a:pt x="50" y="50"/>
                </a:lnTo>
                <a:lnTo>
                  <a:pt x="90" y="50"/>
                </a:lnTo>
                <a:lnTo>
                  <a:pt x="90" y="75"/>
                </a:lnTo>
                <a:lnTo>
                  <a:pt x="97" y="75"/>
                </a:lnTo>
                <a:lnTo>
                  <a:pt x="97" y="88"/>
                </a:lnTo>
                <a:lnTo>
                  <a:pt x="118" y="88"/>
                </a:lnTo>
                <a:lnTo>
                  <a:pt x="118" y="100"/>
                </a:lnTo>
                <a:lnTo>
                  <a:pt x="130" y="100"/>
                </a:lnTo>
                <a:lnTo>
                  <a:pt x="130" y="113"/>
                </a:lnTo>
                <a:lnTo>
                  <a:pt x="149" y="113"/>
                </a:lnTo>
                <a:lnTo>
                  <a:pt x="149" y="125"/>
                </a:lnTo>
                <a:lnTo>
                  <a:pt x="161" y="125"/>
                </a:lnTo>
                <a:lnTo>
                  <a:pt x="161" y="138"/>
                </a:lnTo>
                <a:lnTo>
                  <a:pt x="164" y="138"/>
                </a:lnTo>
                <a:lnTo>
                  <a:pt x="164" y="150"/>
                </a:lnTo>
                <a:lnTo>
                  <a:pt x="246" y="150"/>
                </a:lnTo>
                <a:lnTo>
                  <a:pt x="246" y="163"/>
                </a:lnTo>
                <a:lnTo>
                  <a:pt x="267" y="163"/>
                </a:lnTo>
                <a:lnTo>
                  <a:pt x="267" y="176"/>
                </a:lnTo>
                <a:lnTo>
                  <a:pt x="298" y="176"/>
                </a:lnTo>
                <a:lnTo>
                  <a:pt x="298" y="190"/>
                </a:lnTo>
                <a:lnTo>
                  <a:pt x="329" y="190"/>
                </a:lnTo>
                <a:lnTo>
                  <a:pt x="329" y="203"/>
                </a:lnTo>
                <a:lnTo>
                  <a:pt x="337" y="203"/>
                </a:lnTo>
                <a:lnTo>
                  <a:pt x="337" y="219"/>
                </a:lnTo>
                <a:lnTo>
                  <a:pt x="373" y="219"/>
                </a:lnTo>
                <a:lnTo>
                  <a:pt x="373" y="232"/>
                </a:lnTo>
                <a:lnTo>
                  <a:pt x="404" y="232"/>
                </a:lnTo>
                <a:lnTo>
                  <a:pt x="404" y="245"/>
                </a:lnTo>
                <a:lnTo>
                  <a:pt x="408" y="245"/>
                </a:lnTo>
                <a:lnTo>
                  <a:pt x="408" y="259"/>
                </a:lnTo>
                <a:lnTo>
                  <a:pt x="411" y="259"/>
                </a:lnTo>
                <a:lnTo>
                  <a:pt x="411" y="274"/>
                </a:lnTo>
                <a:lnTo>
                  <a:pt x="416" y="274"/>
                </a:lnTo>
                <a:lnTo>
                  <a:pt x="416" y="287"/>
                </a:lnTo>
                <a:lnTo>
                  <a:pt x="444" y="287"/>
                </a:lnTo>
                <a:lnTo>
                  <a:pt x="444" y="316"/>
                </a:lnTo>
                <a:lnTo>
                  <a:pt x="459" y="316"/>
                </a:lnTo>
                <a:lnTo>
                  <a:pt x="459" y="330"/>
                </a:lnTo>
                <a:lnTo>
                  <a:pt x="463" y="330"/>
                </a:lnTo>
                <a:lnTo>
                  <a:pt x="463" y="358"/>
                </a:lnTo>
                <a:lnTo>
                  <a:pt x="479" y="358"/>
                </a:lnTo>
                <a:lnTo>
                  <a:pt x="479" y="389"/>
                </a:lnTo>
                <a:lnTo>
                  <a:pt x="486" y="389"/>
                </a:lnTo>
                <a:lnTo>
                  <a:pt x="486" y="402"/>
                </a:lnTo>
                <a:lnTo>
                  <a:pt x="491" y="402"/>
                </a:lnTo>
                <a:lnTo>
                  <a:pt x="491" y="418"/>
                </a:lnTo>
                <a:lnTo>
                  <a:pt x="501" y="418"/>
                </a:lnTo>
                <a:lnTo>
                  <a:pt x="501" y="433"/>
                </a:lnTo>
                <a:lnTo>
                  <a:pt x="510" y="433"/>
                </a:lnTo>
                <a:lnTo>
                  <a:pt x="510" y="448"/>
                </a:lnTo>
                <a:lnTo>
                  <a:pt x="522" y="448"/>
                </a:lnTo>
                <a:lnTo>
                  <a:pt x="522" y="464"/>
                </a:lnTo>
                <a:lnTo>
                  <a:pt x="526" y="464"/>
                </a:lnTo>
                <a:lnTo>
                  <a:pt x="526" y="479"/>
                </a:lnTo>
                <a:lnTo>
                  <a:pt x="573" y="479"/>
                </a:lnTo>
                <a:lnTo>
                  <a:pt x="573" y="494"/>
                </a:lnTo>
                <a:lnTo>
                  <a:pt x="612" y="494"/>
                </a:lnTo>
                <a:lnTo>
                  <a:pt x="612" y="509"/>
                </a:lnTo>
                <a:lnTo>
                  <a:pt x="616" y="509"/>
                </a:lnTo>
                <a:lnTo>
                  <a:pt x="616" y="540"/>
                </a:lnTo>
                <a:lnTo>
                  <a:pt x="619" y="540"/>
                </a:lnTo>
                <a:lnTo>
                  <a:pt x="619" y="557"/>
                </a:lnTo>
                <a:lnTo>
                  <a:pt x="651" y="557"/>
                </a:lnTo>
                <a:lnTo>
                  <a:pt x="651" y="573"/>
                </a:lnTo>
                <a:lnTo>
                  <a:pt x="683" y="573"/>
                </a:lnTo>
                <a:lnTo>
                  <a:pt x="683" y="588"/>
                </a:lnTo>
                <a:lnTo>
                  <a:pt x="710" y="588"/>
                </a:lnTo>
                <a:lnTo>
                  <a:pt x="710" y="605"/>
                </a:lnTo>
                <a:lnTo>
                  <a:pt x="715" y="605"/>
                </a:lnTo>
                <a:lnTo>
                  <a:pt x="715" y="622"/>
                </a:lnTo>
                <a:lnTo>
                  <a:pt x="718" y="622"/>
                </a:lnTo>
                <a:lnTo>
                  <a:pt x="718" y="640"/>
                </a:lnTo>
                <a:lnTo>
                  <a:pt x="734" y="640"/>
                </a:lnTo>
                <a:lnTo>
                  <a:pt x="734" y="657"/>
                </a:lnTo>
                <a:lnTo>
                  <a:pt x="749" y="657"/>
                </a:lnTo>
                <a:lnTo>
                  <a:pt x="749" y="674"/>
                </a:lnTo>
                <a:lnTo>
                  <a:pt x="765" y="674"/>
                </a:lnTo>
                <a:lnTo>
                  <a:pt x="765" y="691"/>
                </a:lnTo>
                <a:lnTo>
                  <a:pt x="774" y="691"/>
                </a:lnTo>
                <a:lnTo>
                  <a:pt x="774" y="709"/>
                </a:lnTo>
                <a:lnTo>
                  <a:pt x="777" y="709"/>
                </a:lnTo>
                <a:lnTo>
                  <a:pt x="777" y="726"/>
                </a:lnTo>
                <a:lnTo>
                  <a:pt x="796" y="726"/>
                </a:lnTo>
                <a:lnTo>
                  <a:pt x="796" y="745"/>
                </a:lnTo>
                <a:lnTo>
                  <a:pt x="805" y="745"/>
                </a:lnTo>
                <a:lnTo>
                  <a:pt x="805" y="762"/>
                </a:lnTo>
                <a:lnTo>
                  <a:pt x="808" y="762"/>
                </a:lnTo>
                <a:lnTo>
                  <a:pt x="808" y="781"/>
                </a:lnTo>
                <a:lnTo>
                  <a:pt x="855" y="781"/>
                </a:lnTo>
                <a:lnTo>
                  <a:pt x="855" y="799"/>
                </a:lnTo>
                <a:lnTo>
                  <a:pt x="859" y="799"/>
                </a:lnTo>
                <a:lnTo>
                  <a:pt x="859" y="835"/>
                </a:lnTo>
                <a:lnTo>
                  <a:pt x="887" y="835"/>
                </a:lnTo>
                <a:lnTo>
                  <a:pt x="887" y="854"/>
                </a:lnTo>
                <a:lnTo>
                  <a:pt x="918" y="854"/>
                </a:lnTo>
                <a:lnTo>
                  <a:pt x="918" y="873"/>
                </a:lnTo>
                <a:lnTo>
                  <a:pt x="923" y="873"/>
                </a:lnTo>
                <a:lnTo>
                  <a:pt x="923" y="911"/>
                </a:lnTo>
                <a:lnTo>
                  <a:pt x="938" y="911"/>
                </a:lnTo>
                <a:lnTo>
                  <a:pt x="938" y="931"/>
                </a:lnTo>
                <a:lnTo>
                  <a:pt x="942" y="931"/>
                </a:lnTo>
                <a:lnTo>
                  <a:pt x="942" y="950"/>
                </a:lnTo>
                <a:lnTo>
                  <a:pt x="961" y="950"/>
                </a:lnTo>
                <a:lnTo>
                  <a:pt x="961" y="971"/>
                </a:lnTo>
                <a:lnTo>
                  <a:pt x="1008" y="971"/>
                </a:lnTo>
                <a:lnTo>
                  <a:pt x="1008" y="992"/>
                </a:lnTo>
                <a:lnTo>
                  <a:pt x="1013" y="992"/>
                </a:lnTo>
                <a:lnTo>
                  <a:pt x="1013" y="1015"/>
                </a:lnTo>
                <a:lnTo>
                  <a:pt x="1055" y="1015"/>
                </a:lnTo>
                <a:lnTo>
                  <a:pt x="1055" y="1036"/>
                </a:lnTo>
                <a:lnTo>
                  <a:pt x="1067" y="1036"/>
                </a:lnTo>
                <a:lnTo>
                  <a:pt x="1067" y="1059"/>
                </a:lnTo>
                <a:lnTo>
                  <a:pt x="1091" y="1059"/>
                </a:lnTo>
                <a:lnTo>
                  <a:pt x="1091" y="1082"/>
                </a:lnTo>
                <a:lnTo>
                  <a:pt x="1123" y="1082"/>
                </a:lnTo>
                <a:lnTo>
                  <a:pt x="1123" y="1107"/>
                </a:lnTo>
                <a:lnTo>
                  <a:pt x="1154" y="1107"/>
                </a:lnTo>
                <a:lnTo>
                  <a:pt x="1154" y="1130"/>
                </a:lnTo>
                <a:lnTo>
                  <a:pt x="1173" y="1130"/>
                </a:lnTo>
                <a:lnTo>
                  <a:pt x="1173" y="1156"/>
                </a:lnTo>
                <a:lnTo>
                  <a:pt x="1194" y="1156"/>
                </a:lnTo>
                <a:lnTo>
                  <a:pt x="1194" y="1183"/>
                </a:lnTo>
                <a:lnTo>
                  <a:pt x="1263" y="1183"/>
                </a:lnTo>
                <a:lnTo>
                  <a:pt x="1263" y="1212"/>
                </a:lnTo>
                <a:lnTo>
                  <a:pt x="1287" y="1212"/>
                </a:lnTo>
                <a:lnTo>
                  <a:pt x="1287" y="1241"/>
                </a:lnTo>
                <a:lnTo>
                  <a:pt x="1303" y="1241"/>
                </a:lnTo>
                <a:lnTo>
                  <a:pt x="1303" y="1271"/>
                </a:lnTo>
                <a:lnTo>
                  <a:pt x="1334" y="1271"/>
                </a:lnTo>
                <a:lnTo>
                  <a:pt x="1334" y="1304"/>
                </a:lnTo>
                <a:lnTo>
                  <a:pt x="1354" y="1304"/>
                </a:lnTo>
                <a:lnTo>
                  <a:pt x="1354" y="1334"/>
                </a:lnTo>
                <a:lnTo>
                  <a:pt x="1358" y="1334"/>
                </a:lnTo>
                <a:lnTo>
                  <a:pt x="1358" y="1367"/>
                </a:lnTo>
                <a:lnTo>
                  <a:pt x="1362" y="1367"/>
                </a:lnTo>
                <a:lnTo>
                  <a:pt x="1362" y="1400"/>
                </a:lnTo>
                <a:lnTo>
                  <a:pt x="1397" y="1400"/>
                </a:lnTo>
                <a:lnTo>
                  <a:pt x="1397" y="1432"/>
                </a:lnTo>
                <a:lnTo>
                  <a:pt x="1472" y="1432"/>
                </a:lnTo>
                <a:lnTo>
                  <a:pt x="1472" y="1472"/>
                </a:lnTo>
                <a:lnTo>
                  <a:pt x="1558" y="1472"/>
                </a:lnTo>
                <a:lnTo>
                  <a:pt x="1558" y="1516"/>
                </a:lnTo>
                <a:lnTo>
                  <a:pt x="1833" y="1516"/>
                </a:lnTo>
                <a:lnTo>
                  <a:pt x="1833" y="1618"/>
                </a:lnTo>
                <a:lnTo>
                  <a:pt x="2237" y="1618"/>
                </a:lnTo>
              </a:path>
            </a:pathLst>
          </a:custGeom>
          <a:noFill/>
          <a:ln w="28575">
            <a:solidFill>
              <a:schemeClr val="hlink"/>
            </a:solidFill>
            <a:round/>
            <a:headEnd/>
            <a:tailEnd/>
          </a:ln>
        </p:spPr>
        <p:txBody>
          <a:bodyPr>
            <a:prstTxWarp prst="textNoShape">
              <a:avLst/>
            </a:prstTxWarp>
          </a:bodyPr>
          <a:lstStyle/>
          <a:p>
            <a:endParaRPr lang="en-US" sz="1200"/>
          </a:p>
        </p:txBody>
      </p:sp>
      <p:sp>
        <p:nvSpPr>
          <p:cNvPr id="172037" name="Freeform 5"/>
          <p:cNvSpPr>
            <a:spLocks/>
          </p:cNvSpPr>
          <p:nvPr/>
        </p:nvSpPr>
        <p:spPr bwMode="auto">
          <a:xfrm>
            <a:off x="5319713" y="1547812"/>
            <a:ext cx="3190875" cy="962025"/>
          </a:xfrm>
          <a:custGeom>
            <a:avLst/>
            <a:gdLst>
              <a:gd name="T0" fmla="*/ 2147483647 w 2179"/>
              <a:gd name="T1" fmla="*/ 0 h 1553"/>
              <a:gd name="T2" fmla="*/ 2147483647 w 2179"/>
              <a:gd name="T3" fmla="*/ 2147483647 h 1553"/>
              <a:gd name="T4" fmla="*/ 2147483647 w 2179"/>
              <a:gd name="T5" fmla="*/ 2147483647 h 1553"/>
              <a:gd name="T6" fmla="*/ 2147483647 w 2179"/>
              <a:gd name="T7" fmla="*/ 2147483647 h 1553"/>
              <a:gd name="T8" fmla="*/ 2147483647 w 2179"/>
              <a:gd name="T9" fmla="*/ 2147483647 h 1553"/>
              <a:gd name="T10" fmla="*/ 2147483647 w 2179"/>
              <a:gd name="T11" fmla="*/ 2147483647 h 1553"/>
              <a:gd name="T12" fmla="*/ 2147483647 w 2179"/>
              <a:gd name="T13" fmla="*/ 2147483647 h 1553"/>
              <a:gd name="T14" fmla="*/ 2147483647 w 2179"/>
              <a:gd name="T15" fmla="*/ 2147483647 h 1553"/>
              <a:gd name="T16" fmla="*/ 2147483647 w 2179"/>
              <a:gd name="T17" fmla="*/ 2147483647 h 1553"/>
              <a:gd name="T18" fmla="*/ 2147483647 w 2179"/>
              <a:gd name="T19" fmla="*/ 2147483647 h 1553"/>
              <a:gd name="T20" fmla="*/ 2147483647 w 2179"/>
              <a:gd name="T21" fmla="*/ 2147483647 h 1553"/>
              <a:gd name="T22" fmla="*/ 2147483647 w 2179"/>
              <a:gd name="T23" fmla="*/ 2147483647 h 1553"/>
              <a:gd name="T24" fmla="*/ 2147483647 w 2179"/>
              <a:gd name="T25" fmla="*/ 2147483647 h 1553"/>
              <a:gd name="T26" fmla="*/ 2147483647 w 2179"/>
              <a:gd name="T27" fmla="*/ 2147483647 h 1553"/>
              <a:gd name="T28" fmla="*/ 2147483647 w 2179"/>
              <a:gd name="T29" fmla="*/ 2147483647 h 1553"/>
              <a:gd name="T30" fmla="*/ 2147483647 w 2179"/>
              <a:gd name="T31" fmla="*/ 2147483647 h 1553"/>
              <a:gd name="T32" fmla="*/ 2147483647 w 2179"/>
              <a:gd name="T33" fmla="*/ 2147483647 h 1553"/>
              <a:gd name="T34" fmla="*/ 2147483647 w 2179"/>
              <a:gd name="T35" fmla="*/ 2147483647 h 1553"/>
              <a:gd name="T36" fmla="*/ 2147483647 w 2179"/>
              <a:gd name="T37" fmla="*/ 2147483647 h 1553"/>
              <a:gd name="T38" fmla="*/ 2147483647 w 2179"/>
              <a:gd name="T39" fmla="*/ 2147483647 h 1553"/>
              <a:gd name="T40" fmla="*/ 2147483647 w 2179"/>
              <a:gd name="T41" fmla="*/ 2147483647 h 1553"/>
              <a:gd name="T42" fmla="*/ 2147483647 w 2179"/>
              <a:gd name="T43" fmla="*/ 2147483647 h 1553"/>
              <a:gd name="T44" fmla="*/ 2147483647 w 2179"/>
              <a:gd name="T45" fmla="*/ 2147483647 h 1553"/>
              <a:gd name="T46" fmla="*/ 2147483647 w 2179"/>
              <a:gd name="T47" fmla="*/ 2147483647 h 1553"/>
              <a:gd name="T48" fmla="*/ 2147483647 w 2179"/>
              <a:gd name="T49" fmla="*/ 2147483647 h 1553"/>
              <a:gd name="T50" fmla="*/ 2147483647 w 2179"/>
              <a:gd name="T51" fmla="*/ 2147483647 h 1553"/>
              <a:gd name="T52" fmla="*/ 2147483647 w 2179"/>
              <a:gd name="T53" fmla="*/ 2147483647 h 1553"/>
              <a:gd name="T54" fmla="*/ 2147483647 w 2179"/>
              <a:gd name="T55" fmla="*/ 2147483647 h 1553"/>
              <a:gd name="T56" fmla="*/ 2147483647 w 2179"/>
              <a:gd name="T57" fmla="*/ 2147483647 h 1553"/>
              <a:gd name="T58" fmla="*/ 2147483647 w 2179"/>
              <a:gd name="T59" fmla="*/ 2147483647 h 1553"/>
              <a:gd name="T60" fmla="*/ 2147483647 w 2179"/>
              <a:gd name="T61" fmla="*/ 2147483647 h 1553"/>
              <a:gd name="T62" fmla="*/ 2147483647 w 2179"/>
              <a:gd name="T63" fmla="*/ 2147483647 h 1553"/>
              <a:gd name="T64" fmla="*/ 2147483647 w 2179"/>
              <a:gd name="T65" fmla="*/ 2147483647 h 1553"/>
              <a:gd name="T66" fmla="*/ 2147483647 w 2179"/>
              <a:gd name="T67" fmla="*/ 2147483647 h 1553"/>
              <a:gd name="T68" fmla="*/ 2147483647 w 2179"/>
              <a:gd name="T69" fmla="*/ 2147483647 h 1553"/>
              <a:gd name="T70" fmla="*/ 2147483647 w 2179"/>
              <a:gd name="T71" fmla="*/ 2147483647 h 1553"/>
              <a:gd name="T72" fmla="*/ 2147483647 w 2179"/>
              <a:gd name="T73" fmla="*/ 2147483647 h 1553"/>
              <a:gd name="T74" fmla="*/ 2147483647 w 2179"/>
              <a:gd name="T75" fmla="*/ 2147483647 h 1553"/>
              <a:gd name="T76" fmla="*/ 2147483647 w 2179"/>
              <a:gd name="T77" fmla="*/ 2147483647 h 1553"/>
              <a:gd name="T78" fmla="*/ 2147483647 w 2179"/>
              <a:gd name="T79" fmla="*/ 2147483647 h 1553"/>
              <a:gd name="T80" fmla="*/ 2147483647 w 2179"/>
              <a:gd name="T81" fmla="*/ 2147483647 h 1553"/>
              <a:gd name="T82" fmla="*/ 2147483647 w 2179"/>
              <a:gd name="T83" fmla="*/ 2147483647 h 1553"/>
              <a:gd name="T84" fmla="*/ 2147483647 w 2179"/>
              <a:gd name="T85" fmla="*/ 2147483647 h 1553"/>
              <a:gd name="T86" fmla="*/ 2147483647 w 2179"/>
              <a:gd name="T87" fmla="*/ 2147483647 h 1553"/>
              <a:gd name="T88" fmla="*/ 2147483647 w 2179"/>
              <a:gd name="T89" fmla="*/ 2147483647 h 1553"/>
              <a:gd name="T90" fmla="*/ 2147483647 w 2179"/>
              <a:gd name="T91" fmla="*/ 2147483647 h 1553"/>
              <a:gd name="T92" fmla="*/ 2147483647 w 2179"/>
              <a:gd name="T93" fmla="*/ 2147483647 h 1553"/>
              <a:gd name="T94" fmla="*/ 2147483647 w 2179"/>
              <a:gd name="T95" fmla="*/ 2147483647 h 1553"/>
              <a:gd name="T96" fmla="*/ 2147483647 w 2179"/>
              <a:gd name="T97" fmla="*/ 2147483647 h 1553"/>
              <a:gd name="T98" fmla="*/ 2147483647 w 2179"/>
              <a:gd name="T99" fmla="*/ 2147483647 h 155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79"/>
              <a:gd name="T151" fmla="*/ 0 h 1553"/>
              <a:gd name="T152" fmla="*/ 2179 w 2179"/>
              <a:gd name="T153" fmla="*/ 1553 h 155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79" h="1553">
                <a:moveTo>
                  <a:pt x="0" y="0"/>
                </a:moveTo>
                <a:lnTo>
                  <a:pt x="9" y="0"/>
                </a:lnTo>
                <a:lnTo>
                  <a:pt x="9" y="14"/>
                </a:lnTo>
                <a:lnTo>
                  <a:pt x="48" y="14"/>
                </a:lnTo>
                <a:lnTo>
                  <a:pt x="48" y="41"/>
                </a:lnTo>
                <a:lnTo>
                  <a:pt x="56" y="41"/>
                </a:lnTo>
                <a:lnTo>
                  <a:pt x="56" y="54"/>
                </a:lnTo>
                <a:lnTo>
                  <a:pt x="59" y="54"/>
                </a:lnTo>
                <a:lnTo>
                  <a:pt x="59" y="67"/>
                </a:lnTo>
                <a:lnTo>
                  <a:pt x="82" y="67"/>
                </a:lnTo>
                <a:lnTo>
                  <a:pt x="82" y="81"/>
                </a:lnTo>
                <a:lnTo>
                  <a:pt x="118" y="81"/>
                </a:lnTo>
                <a:lnTo>
                  <a:pt x="118" y="94"/>
                </a:lnTo>
                <a:lnTo>
                  <a:pt x="220" y="94"/>
                </a:lnTo>
                <a:lnTo>
                  <a:pt x="220" y="109"/>
                </a:lnTo>
                <a:lnTo>
                  <a:pt x="261" y="109"/>
                </a:lnTo>
                <a:lnTo>
                  <a:pt x="261" y="125"/>
                </a:lnTo>
                <a:lnTo>
                  <a:pt x="263" y="125"/>
                </a:lnTo>
                <a:lnTo>
                  <a:pt x="263" y="140"/>
                </a:lnTo>
                <a:lnTo>
                  <a:pt x="295" y="140"/>
                </a:lnTo>
                <a:lnTo>
                  <a:pt x="295" y="157"/>
                </a:lnTo>
                <a:lnTo>
                  <a:pt x="299" y="157"/>
                </a:lnTo>
                <a:lnTo>
                  <a:pt x="299" y="173"/>
                </a:lnTo>
                <a:lnTo>
                  <a:pt x="304" y="173"/>
                </a:lnTo>
                <a:lnTo>
                  <a:pt x="304" y="190"/>
                </a:lnTo>
                <a:lnTo>
                  <a:pt x="316" y="190"/>
                </a:lnTo>
                <a:lnTo>
                  <a:pt x="316" y="205"/>
                </a:lnTo>
                <a:lnTo>
                  <a:pt x="317" y="205"/>
                </a:lnTo>
                <a:lnTo>
                  <a:pt x="317" y="222"/>
                </a:lnTo>
                <a:lnTo>
                  <a:pt x="431" y="222"/>
                </a:lnTo>
                <a:lnTo>
                  <a:pt x="431" y="242"/>
                </a:lnTo>
                <a:lnTo>
                  <a:pt x="432" y="242"/>
                </a:lnTo>
                <a:lnTo>
                  <a:pt x="432" y="261"/>
                </a:lnTo>
                <a:lnTo>
                  <a:pt x="441" y="261"/>
                </a:lnTo>
                <a:lnTo>
                  <a:pt x="441" y="282"/>
                </a:lnTo>
                <a:lnTo>
                  <a:pt x="490" y="282"/>
                </a:lnTo>
                <a:lnTo>
                  <a:pt x="490" y="303"/>
                </a:lnTo>
                <a:lnTo>
                  <a:pt x="522" y="303"/>
                </a:lnTo>
                <a:lnTo>
                  <a:pt x="522" y="324"/>
                </a:lnTo>
                <a:lnTo>
                  <a:pt x="543" y="324"/>
                </a:lnTo>
                <a:lnTo>
                  <a:pt x="543" y="345"/>
                </a:lnTo>
                <a:lnTo>
                  <a:pt x="553" y="345"/>
                </a:lnTo>
                <a:lnTo>
                  <a:pt x="553" y="368"/>
                </a:lnTo>
                <a:lnTo>
                  <a:pt x="589" y="368"/>
                </a:lnTo>
                <a:lnTo>
                  <a:pt x="589" y="391"/>
                </a:lnTo>
                <a:lnTo>
                  <a:pt x="626" y="391"/>
                </a:lnTo>
                <a:lnTo>
                  <a:pt x="626" y="416"/>
                </a:lnTo>
                <a:lnTo>
                  <a:pt x="642" y="416"/>
                </a:lnTo>
                <a:lnTo>
                  <a:pt x="642" y="441"/>
                </a:lnTo>
                <a:lnTo>
                  <a:pt x="669" y="441"/>
                </a:lnTo>
                <a:lnTo>
                  <a:pt x="669" y="464"/>
                </a:lnTo>
                <a:lnTo>
                  <a:pt x="670" y="464"/>
                </a:lnTo>
                <a:lnTo>
                  <a:pt x="670" y="488"/>
                </a:lnTo>
                <a:lnTo>
                  <a:pt x="679" y="488"/>
                </a:lnTo>
                <a:lnTo>
                  <a:pt x="679" y="513"/>
                </a:lnTo>
                <a:lnTo>
                  <a:pt x="704" y="513"/>
                </a:lnTo>
                <a:lnTo>
                  <a:pt x="704" y="540"/>
                </a:lnTo>
                <a:lnTo>
                  <a:pt x="709" y="540"/>
                </a:lnTo>
                <a:lnTo>
                  <a:pt x="709" y="567"/>
                </a:lnTo>
                <a:lnTo>
                  <a:pt x="768" y="567"/>
                </a:lnTo>
                <a:lnTo>
                  <a:pt x="768" y="596"/>
                </a:lnTo>
                <a:lnTo>
                  <a:pt x="818" y="596"/>
                </a:lnTo>
                <a:lnTo>
                  <a:pt x="818" y="626"/>
                </a:lnTo>
                <a:lnTo>
                  <a:pt x="822" y="626"/>
                </a:lnTo>
                <a:lnTo>
                  <a:pt x="822" y="657"/>
                </a:lnTo>
                <a:lnTo>
                  <a:pt x="848" y="657"/>
                </a:lnTo>
                <a:lnTo>
                  <a:pt x="848" y="689"/>
                </a:lnTo>
                <a:lnTo>
                  <a:pt x="887" y="689"/>
                </a:lnTo>
                <a:lnTo>
                  <a:pt x="887" y="722"/>
                </a:lnTo>
                <a:lnTo>
                  <a:pt x="922" y="722"/>
                </a:lnTo>
                <a:lnTo>
                  <a:pt x="922" y="756"/>
                </a:lnTo>
                <a:lnTo>
                  <a:pt x="935" y="756"/>
                </a:lnTo>
                <a:lnTo>
                  <a:pt x="935" y="791"/>
                </a:lnTo>
                <a:lnTo>
                  <a:pt x="939" y="791"/>
                </a:lnTo>
                <a:lnTo>
                  <a:pt x="939" y="827"/>
                </a:lnTo>
                <a:lnTo>
                  <a:pt x="996" y="827"/>
                </a:lnTo>
                <a:lnTo>
                  <a:pt x="996" y="864"/>
                </a:lnTo>
                <a:lnTo>
                  <a:pt x="1002" y="864"/>
                </a:lnTo>
                <a:lnTo>
                  <a:pt x="1002" y="902"/>
                </a:lnTo>
                <a:lnTo>
                  <a:pt x="1011" y="902"/>
                </a:lnTo>
                <a:lnTo>
                  <a:pt x="1011" y="940"/>
                </a:lnTo>
                <a:lnTo>
                  <a:pt x="1020" y="940"/>
                </a:lnTo>
                <a:lnTo>
                  <a:pt x="1020" y="1017"/>
                </a:lnTo>
                <a:lnTo>
                  <a:pt x="1029" y="1017"/>
                </a:lnTo>
                <a:lnTo>
                  <a:pt x="1029" y="1055"/>
                </a:lnTo>
                <a:lnTo>
                  <a:pt x="1041" y="1055"/>
                </a:lnTo>
                <a:lnTo>
                  <a:pt x="1041" y="1095"/>
                </a:lnTo>
                <a:lnTo>
                  <a:pt x="1183" y="1095"/>
                </a:lnTo>
                <a:lnTo>
                  <a:pt x="1183" y="1139"/>
                </a:lnTo>
                <a:lnTo>
                  <a:pt x="1285" y="1139"/>
                </a:lnTo>
                <a:lnTo>
                  <a:pt x="1285" y="1189"/>
                </a:lnTo>
                <a:lnTo>
                  <a:pt x="1312" y="1189"/>
                </a:lnTo>
                <a:lnTo>
                  <a:pt x="1312" y="1239"/>
                </a:lnTo>
                <a:lnTo>
                  <a:pt x="1327" y="1239"/>
                </a:lnTo>
                <a:lnTo>
                  <a:pt x="1327" y="1290"/>
                </a:lnTo>
                <a:lnTo>
                  <a:pt x="1383" y="1290"/>
                </a:lnTo>
                <a:lnTo>
                  <a:pt x="1383" y="1344"/>
                </a:lnTo>
                <a:lnTo>
                  <a:pt x="1728" y="1344"/>
                </a:lnTo>
                <a:lnTo>
                  <a:pt x="1728" y="1553"/>
                </a:lnTo>
                <a:lnTo>
                  <a:pt x="2179" y="1553"/>
                </a:lnTo>
              </a:path>
            </a:pathLst>
          </a:custGeom>
          <a:noFill/>
          <a:ln w="28575">
            <a:solidFill>
              <a:schemeClr val="hlink"/>
            </a:solidFill>
            <a:round/>
            <a:headEnd/>
            <a:tailEnd/>
          </a:ln>
        </p:spPr>
        <p:txBody>
          <a:bodyPr>
            <a:prstTxWarp prst="textNoShape">
              <a:avLst/>
            </a:prstTxWarp>
          </a:bodyPr>
          <a:lstStyle/>
          <a:p>
            <a:endParaRPr lang="en-US" sz="1200"/>
          </a:p>
        </p:txBody>
      </p:sp>
      <p:sp>
        <p:nvSpPr>
          <p:cNvPr id="172038" name="Line 6"/>
          <p:cNvSpPr>
            <a:spLocks noChangeShapeType="1"/>
          </p:cNvSpPr>
          <p:nvPr/>
        </p:nvSpPr>
        <p:spPr bwMode="auto">
          <a:xfrm>
            <a:off x="1041400" y="4997450"/>
            <a:ext cx="0" cy="63500"/>
          </a:xfrm>
          <a:prstGeom prst="line">
            <a:avLst/>
          </a:prstGeom>
          <a:noFill/>
          <a:ln w="28575">
            <a:solidFill>
              <a:schemeClr val="tx1"/>
            </a:solidFill>
            <a:round/>
            <a:headEnd/>
            <a:tailEnd/>
          </a:ln>
        </p:spPr>
        <p:txBody>
          <a:bodyPr>
            <a:prstTxWarp prst="textNoShape">
              <a:avLst/>
            </a:prstTxWarp>
          </a:bodyPr>
          <a:lstStyle/>
          <a:p>
            <a:endParaRPr lang="en-US"/>
          </a:p>
        </p:txBody>
      </p:sp>
      <p:sp>
        <p:nvSpPr>
          <p:cNvPr id="172039" name="Line 7"/>
          <p:cNvSpPr>
            <a:spLocks noChangeShapeType="1"/>
          </p:cNvSpPr>
          <p:nvPr/>
        </p:nvSpPr>
        <p:spPr bwMode="auto">
          <a:xfrm>
            <a:off x="1730375" y="4997450"/>
            <a:ext cx="0" cy="63500"/>
          </a:xfrm>
          <a:prstGeom prst="line">
            <a:avLst/>
          </a:prstGeom>
          <a:noFill/>
          <a:ln w="28575">
            <a:solidFill>
              <a:schemeClr val="tx1"/>
            </a:solidFill>
            <a:round/>
            <a:headEnd/>
            <a:tailEnd/>
          </a:ln>
        </p:spPr>
        <p:txBody>
          <a:bodyPr>
            <a:prstTxWarp prst="textNoShape">
              <a:avLst/>
            </a:prstTxWarp>
          </a:bodyPr>
          <a:lstStyle/>
          <a:p>
            <a:endParaRPr lang="en-US"/>
          </a:p>
        </p:txBody>
      </p:sp>
      <p:sp>
        <p:nvSpPr>
          <p:cNvPr id="172040" name="Line 8"/>
          <p:cNvSpPr>
            <a:spLocks noChangeShapeType="1"/>
          </p:cNvSpPr>
          <p:nvPr/>
        </p:nvSpPr>
        <p:spPr bwMode="auto">
          <a:xfrm>
            <a:off x="2420938" y="4997450"/>
            <a:ext cx="0" cy="63500"/>
          </a:xfrm>
          <a:prstGeom prst="line">
            <a:avLst/>
          </a:prstGeom>
          <a:noFill/>
          <a:ln w="28575">
            <a:solidFill>
              <a:schemeClr val="tx1"/>
            </a:solidFill>
            <a:round/>
            <a:headEnd/>
            <a:tailEnd/>
          </a:ln>
        </p:spPr>
        <p:txBody>
          <a:bodyPr>
            <a:prstTxWarp prst="textNoShape">
              <a:avLst/>
            </a:prstTxWarp>
          </a:bodyPr>
          <a:lstStyle/>
          <a:p>
            <a:endParaRPr lang="en-US"/>
          </a:p>
        </p:txBody>
      </p:sp>
      <p:sp>
        <p:nvSpPr>
          <p:cNvPr id="172041" name="Line 9"/>
          <p:cNvSpPr>
            <a:spLocks noChangeShapeType="1"/>
          </p:cNvSpPr>
          <p:nvPr/>
        </p:nvSpPr>
        <p:spPr bwMode="auto">
          <a:xfrm>
            <a:off x="3109913" y="4997450"/>
            <a:ext cx="0" cy="63500"/>
          </a:xfrm>
          <a:prstGeom prst="line">
            <a:avLst/>
          </a:prstGeom>
          <a:noFill/>
          <a:ln w="28575">
            <a:solidFill>
              <a:schemeClr val="tx1"/>
            </a:solidFill>
            <a:round/>
            <a:headEnd/>
            <a:tailEnd/>
          </a:ln>
        </p:spPr>
        <p:txBody>
          <a:bodyPr>
            <a:prstTxWarp prst="textNoShape">
              <a:avLst/>
            </a:prstTxWarp>
          </a:bodyPr>
          <a:lstStyle/>
          <a:p>
            <a:endParaRPr lang="en-US"/>
          </a:p>
        </p:txBody>
      </p:sp>
      <p:sp>
        <p:nvSpPr>
          <p:cNvPr id="172042" name="Line 10"/>
          <p:cNvSpPr>
            <a:spLocks noChangeShapeType="1"/>
          </p:cNvSpPr>
          <p:nvPr/>
        </p:nvSpPr>
        <p:spPr bwMode="auto">
          <a:xfrm>
            <a:off x="3800475" y="4997450"/>
            <a:ext cx="0" cy="63500"/>
          </a:xfrm>
          <a:prstGeom prst="line">
            <a:avLst/>
          </a:prstGeom>
          <a:noFill/>
          <a:ln w="28575">
            <a:solidFill>
              <a:schemeClr val="tx1"/>
            </a:solidFill>
            <a:round/>
            <a:headEnd/>
            <a:tailEnd/>
          </a:ln>
        </p:spPr>
        <p:txBody>
          <a:bodyPr>
            <a:prstTxWarp prst="textNoShape">
              <a:avLst/>
            </a:prstTxWarp>
          </a:bodyPr>
          <a:lstStyle/>
          <a:p>
            <a:endParaRPr lang="en-US"/>
          </a:p>
        </p:txBody>
      </p:sp>
      <p:sp>
        <p:nvSpPr>
          <p:cNvPr id="172043" name="Line 11"/>
          <p:cNvSpPr>
            <a:spLocks noChangeShapeType="1"/>
          </p:cNvSpPr>
          <p:nvPr/>
        </p:nvSpPr>
        <p:spPr bwMode="auto">
          <a:xfrm>
            <a:off x="4489450" y="4997450"/>
            <a:ext cx="0" cy="63500"/>
          </a:xfrm>
          <a:prstGeom prst="line">
            <a:avLst/>
          </a:prstGeom>
          <a:noFill/>
          <a:ln w="28575">
            <a:solidFill>
              <a:schemeClr val="tx1"/>
            </a:solidFill>
            <a:round/>
            <a:headEnd/>
            <a:tailEnd/>
          </a:ln>
        </p:spPr>
        <p:txBody>
          <a:bodyPr>
            <a:prstTxWarp prst="textNoShape">
              <a:avLst/>
            </a:prstTxWarp>
          </a:bodyPr>
          <a:lstStyle/>
          <a:p>
            <a:endParaRPr lang="en-US"/>
          </a:p>
        </p:txBody>
      </p:sp>
      <p:sp>
        <p:nvSpPr>
          <p:cNvPr id="172044" name="Line 12"/>
          <p:cNvSpPr>
            <a:spLocks noChangeShapeType="1"/>
          </p:cNvSpPr>
          <p:nvPr/>
        </p:nvSpPr>
        <p:spPr bwMode="auto">
          <a:xfrm>
            <a:off x="1028700" y="4997450"/>
            <a:ext cx="3470275" cy="1587"/>
          </a:xfrm>
          <a:prstGeom prst="line">
            <a:avLst/>
          </a:prstGeom>
          <a:noFill/>
          <a:ln w="28575">
            <a:solidFill>
              <a:schemeClr val="tx1"/>
            </a:solidFill>
            <a:round/>
            <a:headEnd/>
            <a:tailEnd/>
          </a:ln>
        </p:spPr>
        <p:txBody>
          <a:bodyPr>
            <a:prstTxWarp prst="textNoShape">
              <a:avLst/>
            </a:prstTxWarp>
          </a:bodyPr>
          <a:lstStyle/>
          <a:p>
            <a:endParaRPr lang="en-US"/>
          </a:p>
        </p:txBody>
      </p:sp>
      <p:sp>
        <p:nvSpPr>
          <p:cNvPr id="172045" name="Rectangle 13"/>
          <p:cNvSpPr>
            <a:spLocks noChangeArrowheads="1"/>
          </p:cNvSpPr>
          <p:nvPr/>
        </p:nvSpPr>
        <p:spPr bwMode="auto">
          <a:xfrm>
            <a:off x="992188" y="5078412"/>
            <a:ext cx="112712" cy="244475"/>
          </a:xfrm>
          <a:prstGeom prst="rect">
            <a:avLst/>
          </a:prstGeom>
          <a:noFill/>
          <a:ln w="9525">
            <a:noFill/>
            <a:miter lim="800000"/>
            <a:headEnd/>
            <a:tailEnd/>
          </a:ln>
        </p:spPr>
        <p:txBody>
          <a:bodyPr wrap="none" lIns="0" tIns="0" rIns="0" bIns="0">
            <a:prstTxWarp prst="textNoShape">
              <a:avLst/>
            </a:prstTxWarp>
            <a:spAutoFit/>
          </a:bodyPr>
          <a:lstStyle/>
          <a:p>
            <a:pPr eaLnBrk="0" hangingPunct="0"/>
            <a:r>
              <a:rPr lang="en-US" sz="1600"/>
              <a:t>0</a:t>
            </a:r>
            <a:endParaRPr lang="en-US" sz="1600" b="1"/>
          </a:p>
        </p:txBody>
      </p:sp>
      <p:sp>
        <p:nvSpPr>
          <p:cNvPr id="172046" name="Rectangle 14"/>
          <p:cNvSpPr>
            <a:spLocks noChangeArrowheads="1"/>
          </p:cNvSpPr>
          <p:nvPr/>
        </p:nvSpPr>
        <p:spPr bwMode="auto">
          <a:xfrm>
            <a:off x="1681163" y="5078412"/>
            <a:ext cx="112712" cy="244475"/>
          </a:xfrm>
          <a:prstGeom prst="rect">
            <a:avLst/>
          </a:prstGeom>
          <a:noFill/>
          <a:ln w="9525">
            <a:noFill/>
            <a:miter lim="800000"/>
            <a:headEnd/>
            <a:tailEnd/>
          </a:ln>
        </p:spPr>
        <p:txBody>
          <a:bodyPr wrap="none" lIns="0" tIns="0" rIns="0" bIns="0">
            <a:prstTxWarp prst="textNoShape">
              <a:avLst/>
            </a:prstTxWarp>
            <a:spAutoFit/>
          </a:bodyPr>
          <a:lstStyle/>
          <a:p>
            <a:pPr eaLnBrk="0" hangingPunct="0"/>
            <a:r>
              <a:rPr lang="en-US" sz="1600"/>
              <a:t>1</a:t>
            </a:r>
            <a:endParaRPr lang="en-US" sz="1600" b="1"/>
          </a:p>
        </p:txBody>
      </p:sp>
      <p:sp>
        <p:nvSpPr>
          <p:cNvPr id="172047" name="Rectangle 15"/>
          <p:cNvSpPr>
            <a:spLocks noChangeArrowheads="1"/>
          </p:cNvSpPr>
          <p:nvPr/>
        </p:nvSpPr>
        <p:spPr bwMode="auto">
          <a:xfrm>
            <a:off x="2373313" y="5078412"/>
            <a:ext cx="112712" cy="244475"/>
          </a:xfrm>
          <a:prstGeom prst="rect">
            <a:avLst/>
          </a:prstGeom>
          <a:noFill/>
          <a:ln w="9525">
            <a:noFill/>
            <a:miter lim="800000"/>
            <a:headEnd/>
            <a:tailEnd/>
          </a:ln>
        </p:spPr>
        <p:txBody>
          <a:bodyPr wrap="none" lIns="0" tIns="0" rIns="0" bIns="0">
            <a:prstTxWarp prst="textNoShape">
              <a:avLst/>
            </a:prstTxWarp>
            <a:spAutoFit/>
          </a:bodyPr>
          <a:lstStyle/>
          <a:p>
            <a:pPr eaLnBrk="0" hangingPunct="0"/>
            <a:r>
              <a:rPr lang="en-US" sz="1600"/>
              <a:t>2</a:t>
            </a:r>
            <a:endParaRPr lang="en-US" sz="1600" b="1"/>
          </a:p>
        </p:txBody>
      </p:sp>
      <p:sp>
        <p:nvSpPr>
          <p:cNvPr id="172048" name="Rectangle 16"/>
          <p:cNvSpPr>
            <a:spLocks noChangeArrowheads="1"/>
          </p:cNvSpPr>
          <p:nvPr/>
        </p:nvSpPr>
        <p:spPr bwMode="auto">
          <a:xfrm>
            <a:off x="3060700" y="5078412"/>
            <a:ext cx="112713" cy="244475"/>
          </a:xfrm>
          <a:prstGeom prst="rect">
            <a:avLst/>
          </a:prstGeom>
          <a:noFill/>
          <a:ln w="9525">
            <a:noFill/>
            <a:miter lim="800000"/>
            <a:headEnd/>
            <a:tailEnd/>
          </a:ln>
        </p:spPr>
        <p:txBody>
          <a:bodyPr wrap="none" lIns="0" tIns="0" rIns="0" bIns="0">
            <a:prstTxWarp prst="textNoShape">
              <a:avLst/>
            </a:prstTxWarp>
            <a:spAutoFit/>
          </a:bodyPr>
          <a:lstStyle/>
          <a:p>
            <a:pPr eaLnBrk="0" hangingPunct="0"/>
            <a:r>
              <a:rPr lang="en-US" sz="1600"/>
              <a:t>3</a:t>
            </a:r>
            <a:endParaRPr lang="en-US" sz="1600" b="1"/>
          </a:p>
        </p:txBody>
      </p:sp>
      <p:sp>
        <p:nvSpPr>
          <p:cNvPr id="172049" name="Rectangle 17"/>
          <p:cNvSpPr>
            <a:spLocks noChangeArrowheads="1"/>
          </p:cNvSpPr>
          <p:nvPr/>
        </p:nvSpPr>
        <p:spPr bwMode="auto">
          <a:xfrm>
            <a:off x="3752850" y="5078412"/>
            <a:ext cx="112713" cy="244475"/>
          </a:xfrm>
          <a:prstGeom prst="rect">
            <a:avLst/>
          </a:prstGeom>
          <a:noFill/>
          <a:ln w="9525">
            <a:noFill/>
            <a:miter lim="800000"/>
            <a:headEnd/>
            <a:tailEnd/>
          </a:ln>
        </p:spPr>
        <p:txBody>
          <a:bodyPr wrap="none" lIns="0" tIns="0" rIns="0" bIns="0">
            <a:prstTxWarp prst="textNoShape">
              <a:avLst/>
            </a:prstTxWarp>
            <a:spAutoFit/>
          </a:bodyPr>
          <a:lstStyle/>
          <a:p>
            <a:pPr eaLnBrk="0" hangingPunct="0"/>
            <a:r>
              <a:rPr lang="en-US" sz="1600"/>
              <a:t>4</a:t>
            </a:r>
            <a:endParaRPr lang="en-US" sz="1600" b="1"/>
          </a:p>
        </p:txBody>
      </p:sp>
      <p:sp>
        <p:nvSpPr>
          <p:cNvPr id="172050" name="Rectangle 18"/>
          <p:cNvSpPr>
            <a:spLocks noChangeArrowheads="1"/>
          </p:cNvSpPr>
          <p:nvPr/>
        </p:nvSpPr>
        <p:spPr bwMode="auto">
          <a:xfrm>
            <a:off x="4441825" y="5078412"/>
            <a:ext cx="112713" cy="244475"/>
          </a:xfrm>
          <a:prstGeom prst="rect">
            <a:avLst/>
          </a:prstGeom>
          <a:noFill/>
          <a:ln w="9525">
            <a:noFill/>
            <a:miter lim="800000"/>
            <a:headEnd/>
            <a:tailEnd/>
          </a:ln>
        </p:spPr>
        <p:txBody>
          <a:bodyPr wrap="none" lIns="0" tIns="0" rIns="0" bIns="0">
            <a:prstTxWarp prst="textNoShape">
              <a:avLst/>
            </a:prstTxWarp>
            <a:spAutoFit/>
          </a:bodyPr>
          <a:lstStyle/>
          <a:p>
            <a:pPr eaLnBrk="0" hangingPunct="0"/>
            <a:r>
              <a:rPr lang="en-US" sz="1600"/>
              <a:t>5</a:t>
            </a:r>
            <a:endParaRPr lang="en-US" sz="1600" b="1"/>
          </a:p>
        </p:txBody>
      </p:sp>
      <p:sp>
        <p:nvSpPr>
          <p:cNvPr id="172051" name="Line 19"/>
          <p:cNvSpPr>
            <a:spLocks noChangeShapeType="1"/>
          </p:cNvSpPr>
          <p:nvPr/>
        </p:nvSpPr>
        <p:spPr bwMode="auto">
          <a:xfrm flipH="1">
            <a:off x="973138" y="4864100"/>
            <a:ext cx="68262" cy="1587"/>
          </a:xfrm>
          <a:prstGeom prst="line">
            <a:avLst/>
          </a:prstGeom>
          <a:noFill/>
          <a:ln w="28575">
            <a:solidFill>
              <a:schemeClr val="tx1"/>
            </a:solidFill>
            <a:round/>
            <a:headEnd/>
            <a:tailEnd/>
          </a:ln>
        </p:spPr>
        <p:txBody>
          <a:bodyPr>
            <a:prstTxWarp prst="textNoShape">
              <a:avLst/>
            </a:prstTxWarp>
          </a:bodyPr>
          <a:lstStyle/>
          <a:p>
            <a:endParaRPr lang="en-US"/>
          </a:p>
        </p:txBody>
      </p:sp>
      <p:sp>
        <p:nvSpPr>
          <p:cNvPr id="172052" name="Line 20"/>
          <p:cNvSpPr>
            <a:spLocks noChangeShapeType="1"/>
          </p:cNvSpPr>
          <p:nvPr/>
        </p:nvSpPr>
        <p:spPr bwMode="auto">
          <a:xfrm flipH="1">
            <a:off x="973138" y="4202112"/>
            <a:ext cx="68262" cy="0"/>
          </a:xfrm>
          <a:prstGeom prst="line">
            <a:avLst/>
          </a:prstGeom>
          <a:noFill/>
          <a:ln w="28575">
            <a:solidFill>
              <a:schemeClr val="tx1"/>
            </a:solidFill>
            <a:round/>
            <a:headEnd/>
            <a:tailEnd/>
          </a:ln>
        </p:spPr>
        <p:txBody>
          <a:bodyPr>
            <a:prstTxWarp prst="textNoShape">
              <a:avLst/>
            </a:prstTxWarp>
          </a:bodyPr>
          <a:lstStyle/>
          <a:p>
            <a:endParaRPr lang="en-US"/>
          </a:p>
        </p:txBody>
      </p:sp>
      <p:sp>
        <p:nvSpPr>
          <p:cNvPr id="172053" name="Line 21"/>
          <p:cNvSpPr>
            <a:spLocks noChangeShapeType="1"/>
          </p:cNvSpPr>
          <p:nvPr/>
        </p:nvSpPr>
        <p:spPr bwMode="auto">
          <a:xfrm flipH="1">
            <a:off x="973138" y="3538537"/>
            <a:ext cx="68262" cy="1588"/>
          </a:xfrm>
          <a:prstGeom prst="line">
            <a:avLst/>
          </a:prstGeom>
          <a:noFill/>
          <a:ln w="28575">
            <a:solidFill>
              <a:schemeClr val="tx1"/>
            </a:solidFill>
            <a:round/>
            <a:headEnd/>
            <a:tailEnd/>
          </a:ln>
        </p:spPr>
        <p:txBody>
          <a:bodyPr>
            <a:prstTxWarp prst="textNoShape">
              <a:avLst/>
            </a:prstTxWarp>
          </a:bodyPr>
          <a:lstStyle/>
          <a:p>
            <a:endParaRPr lang="en-US"/>
          </a:p>
        </p:txBody>
      </p:sp>
      <p:sp>
        <p:nvSpPr>
          <p:cNvPr id="172054" name="Line 22"/>
          <p:cNvSpPr>
            <a:spLocks noChangeShapeType="1"/>
          </p:cNvSpPr>
          <p:nvPr/>
        </p:nvSpPr>
        <p:spPr bwMode="auto">
          <a:xfrm flipH="1">
            <a:off x="973138" y="2874962"/>
            <a:ext cx="68262" cy="1588"/>
          </a:xfrm>
          <a:prstGeom prst="line">
            <a:avLst/>
          </a:prstGeom>
          <a:noFill/>
          <a:ln w="28575">
            <a:solidFill>
              <a:schemeClr val="tx1"/>
            </a:solidFill>
            <a:round/>
            <a:headEnd/>
            <a:tailEnd/>
          </a:ln>
        </p:spPr>
        <p:txBody>
          <a:bodyPr>
            <a:prstTxWarp prst="textNoShape">
              <a:avLst/>
            </a:prstTxWarp>
          </a:bodyPr>
          <a:lstStyle/>
          <a:p>
            <a:endParaRPr lang="en-US"/>
          </a:p>
        </p:txBody>
      </p:sp>
      <p:sp>
        <p:nvSpPr>
          <p:cNvPr id="172055" name="Line 23"/>
          <p:cNvSpPr>
            <a:spLocks noChangeShapeType="1"/>
          </p:cNvSpPr>
          <p:nvPr/>
        </p:nvSpPr>
        <p:spPr bwMode="auto">
          <a:xfrm flipH="1">
            <a:off x="973138" y="2209800"/>
            <a:ext cx="68262" cy="1587"/>
          </a:xfrm>
          <a:prstGeom prst="line">
            <a:avLst/>
          </a:prstGeom>
          <a:noFill/>
          <a:ln w="28575">
            <a:solidFill>
              <a:schemeClr val="tx1"/>
            </a:solidFill>
            <a:round/>
            <a:headEnd/>
            <a:tailEnd/>
          </a:ln>
        </p:spPr>
        <p:txBody>
          <a:bodyPr>
            <a:prstTxWarp prst="textNoShape">
              <a:avLst/>
            </a:prstTxWarp>
          </a:bodyPr>
          <a:lstStyle/>
          <a:p>
            <a:endParaRPr lang="en-US"/>
          </a:p>
        </p:txBody>
      </p:sp>
      <p:sp>
        <p:nvSpPr>
          <p:cNvPr id="172056" name="Line 24"/>
          <p:cNvSpPr>
            <a:spLocks noChangeShapeType="1"/>
          </p:cNvSpPr>
          <p:nvPr/>
        </p:nvSpPr>
        <p:spPr bwMode="auto">
          <a:xfrm flipH="1">
            <a:off x="973138" y="1547812"/>
            <a:ext cx="68262" cy="0"/>
          </a:xfrm>
          <a:prstGeom prst="line">
            <a:avLst/>
          </a:prstGeom>
          <a:noFill/>
          <a:ln w="28575">
            <a:solidFill>
              <a:schemeClr val="tx1"/>
            </a:solidFill>
            <a:round/>
            <a:headEnd/>
            <a:tailEnd/>
          </a:ln>
        </p:spPr>
        <p:txBody>
          <a:bodyPr>
            <a:prstTxWarp prst="textNoShape">
              <a:avLst/>
            </a:prstTxWarp>
          </a:bodyPr>
          <a:lstStyle/>
          <a:p>
            <a:endParaRPr lang="en-US"/>
          </a:p>
        </p:txBody>
      </p:sp>
      <p:sp>
        <p:nvSpPr>
          <p:cNvPr id="172057" name="Line 25"/>
          <p:cNvSpPr>
            <a:spLocks noChangeShapeType="1"/>
          </p:cNvSpPr>
          <p:nvPr/>
        </p:nvSpPr>
        <p:spPr bwMode="auto">
          <a:xfrm flipV="1">
            <a:off x="1041400" y="1547812"/>
            <a:ext cx="1588" cy="3441700"/>
          </a:xfrm>
          <a:prstGeom prst="line">
            <a:avLst/>
          </a:prstGeom>
          <a:noFill/>
          <a:ln w="28575">
            <a:solidFill>
              <a:schemeClr val="tx1"/>
            </a:solidFill>
            <a:round/>
            <a:headEnd/>
            <a:tailEnd/>
          </a:ln>
        </p:spPr>
        <p:txBody>
          <a:bodyPr>
            <a:prstTxWarp prst="textNoShape">
              <a:avLst/>
            </a:prstTxWarp>
          </a:bodyPr>
          <a:lstStyle/>
          <a:p>
            <a:endParaRPr lang="en-US"/>
          </a:p>
        </p:txBody>
      </p:sp>
      <p:sp>
        <p:nvSpPr>
          <p:cNvPr id="172058" name="Rectangle 26"/>
          <p:cNvSpPr>
            <a:spLocks noChangeArrowheads="1"/>
          </p:cNvSpPr>
          <p:nvPr/>
        </p:nvSpPr>
        <p:spPr bwMode="auto">
          <a:xfrm rot="-5400000">
            <a:off x="701675" y="4749800"/>
            <a:ext cx="244475" cy="225425"/>
          </a:xfrm>
          <a:prstGeom prst="rect">
            <a:avLst/>
          </a:prstGeom>
          <a:noFill/>
          <a:ln w="9525">
            <a:noFill/>
            <a:miter lim="800000"/>
            <a:headEnd/>
            <a:tailEnd/>
          </a:ln>
        </p:spPr>
        <p:txBody>
          <a:bodyPr vert="eaVert" wrap="none" lIns="0" tIns="0" rIns="0" bIns="0">
            <a:prstTxWarp prst="textNoShape">
              <a:avLst/>
            </a:prstTxWarp>
            <a:spAutoFit/>
          </a:bodyPr>
          <a:lstStyle/>
          <a:p>
            <a:pPr eaLnBrk="0" hangingPunct="0"/>
            <a:r>
              <a:rPr lang="en-US" sz="1600"/>
              <a:t>50</a:t>
            </a:r>
            <a:endParaRPr lang="en-US" sz="1600" b="1"/>
          </a:p>
        </p:txBody>
      </p:sp>
      <p:sp>
        <p:nvSpPr>
          <p:cNvPr id="172059" name="Rectangle 27"/>
          <p:cNvSpPr>
            <a:spLocks noChangeArrowheads="1"/>
          </p:cNvSpPr>
          <p:nvPr/>
        </p:nvSpPr>
        <p:spPr bwMode="auto">
          <a:xfrm rot="-5400000">
            <a:off x="701675" y="4087812"/>
            <a:ext cx="244475" cy="225425"/>
          </a:xfrm>
          <a:prstGeom prst="rect">
            <a:avLst/>
          </a:prstGeom>
          <a:noFill/>
          <a:ln w="9525">
            <a:noFill/>
            <a:miter lim="800000"/>
            <a:headEnd/>
            <a:tailEnd/>
          </a:ln>
        </p:spPr>
        <p:txBody>
          <a:bodyPr vert="eaVert" wrap="none" lIns="0" tIns="0" rIns="0" bIns="0">
            <a:prstTxWarp prst="textNoShape">
              <a:avLst/>
            </a:prstTxWarp>
            <a:spAutoFit/>
          </a:bodyPr>
          <a:lstStyle/>
          <a:p>
            <a:pPr eaLnBrk="0" hangingPunct="0"/>
            <a:r>
              <a:rPr lang="en-US" sz="1600"/>
              <a:t>60</a:t>
            </a:r>
            <a:endParaRPr lang="en-US" sz="1600" b="1"/>
          </a:p>
        </p:txBody>
      </p:sp>
      <p:sp>
        <p:nvSpPr>
          <p:cNvPr id="172060" name="Rectangle 28"/>
          <p:cNvSpPr>
            <a:spLocks noChangeArrowheads="1"/>
          </p:cNvSpPr>
          <p:nvPr/>
        </p:nvSpPr>
        <p:spPr bwMode="auto">
          <a:xfrm rot="-5400000">
            <a:off x="701675" y="3436937"/>
            <a:ext cx="244475" cy="225425"/>
          </a:xfrm>
          <a:prstGeom prst="rect">
            <a:avLst/>
          </a:prstGeom>
          <a:noFill/>
          <a:ln w="9525">
            <a:noFill/>
            <a:miter lim="800000"/>
            <a:headEnd/>
            <a:tailEnd/>
          </a:ln>
        </p:spPr>
        <p:txBody>
          <a:bodyPr vert="eaVert" wrap="none" lIns="0" tIns="0" rIns="0" bIns="0">
            <a:prstTxWarp prst="textNoShape">
              <a:avLst/>
            </a:prstTxWarp>
            <a:spAutoFit/>
          </a:bodyPr>
          <a:lstStyle/>
          <a:p>
            <a:pPr eaLnBrk="0" hangingPunct="0"/>
            <a:r>
              <a:rPr lang="en-US" sz="1600"/>
              <a:t>70</a:t>
            </a:r>
            <a:endParaRPr lang="en-US" sz="1600" b="1"/>
          </a:p>
        </p:txBody>
      </p:sp>
      <p:sp>
        <p:nvSpPr>
          <p:cNvPr id="172061" name="Rectangle 29"/>
          <p:cNvSpPr>
            <a:spLocks noChangeArrowheads="1"/>
          </p:cNvSpPr>
          <p:nvPr/>
        </p:nvSpPr>
        <p:spPr bwMode="auto">
          <a:xfrm rot="-5400000">
            <a:off x="701675" y="2760662"/>
            <a:ext cx="244475" cy="225425"/>
          </a:xfrm>
          <a:prstGeom prst="rect">
            <a:avLst/>
          </a:prstGeom>
          <a:noFill/>
          <a:ln w="9525">
            <a:noFill/>
            <a:miter lim="800000"/>
            <a:headEnd/>
            <a:tailEnd/>
          </a:ln>
        </p:spPr>
        <p:txBody>
          <a:bodyPr vert="eaVert" wrap="none" lIns="0" tIns="0" rIns="0" bIns="0">
            <a:prstTxWarp prst="textNoShape">
              <a:avLst/>
            </a:prstTxWarp>
            <a:spAutoFit/>
          </a:bodyPr>
          <a:lstStyle/>
          <a:p>
            <a:pPr eaLnBrk="0" hangingPunct="0"/>
            <a:r>
              <a:rPr lang="en-US" sz="1600"/>
              <a:t>80</a:t>
            </a:r>
            <a:endParaRPr lang="en-US" sz="1600" b="1"/>
          </a:p>
        </p:txBody>
      </p:sp>
      <p:sp>
        <p:nvSpPr>
          <p:cNvPr id="172062" name="Rectangle 30"/>
          <p:cNvSpPr>
            <a:spLocks noChangeArrowheads="1"/>
          </p:cNvSpPr>
          <p:nvPr/>
        </p:nvSpPr>
        <p:spPr bwMode="auto">
          <a:xfrm rot="-5400000">
            <a:off x="701675" y="2095500"/>
            <a:ext cx="244475" cy="225425"/>
          </a:xfrm>
          <a:prstGeom prst="rect">
            <a:avLst/>
          </a:prstGeom>
          <a:noFill/>
          <a:ln w="9525">
            <a:noFill/>
            <a:miter lim="800000"/>
            <a:headEnd/>
            <a:tailEnd/>
          </a:ln>
        </p:spPr>
        <p:txBody>
          <a:bodyPr vert="eaVert" wrap="none" lIns="0" tIns="0" rIns="0" bIns="0">
            <a:prstTxWarp prst="textNoShape">
              <a:avLst/>
            </a:prstTxWarp>
            <a:spAutoFit/>
          </a:bodyPr>
          <a:lstStyle/>
          <a:p>
            <a:pPr eaLnBrk="0" hangingPunct="0"/>
            <a:r>
              <a:rPr lang="en-US" sz="1600"/>
              <a:t>90</a:t>
            </a:r>
            <a:endParaRPr lang="en-US" sz="1600" b="1"/>
          </a:p>
        </p:txBody>
      </p:sp>
      <p:sp>
        <p:nvSpPr>
          <p:cNvPr id="172063" name="Rectangle 31"/>
          <p:cNvSpPr>
            <a:spLocks noChangeArrowheads="1"/>
          </p:cNvSpPr>
          <p:nvPr/>
        </p:nvSpPr>
        <p:spPr bwMode="auto">
          <a:xfrm rot="-5400000">
            <a:off x="638175" y="1377950"/>
            <a:ext cx="244475" cy="339725"/>
          </a:xfrm>
          <a:prstGeom prst="rect">
            <a:avLst/>
          </a:prstGeom>
          <a:noFill/>
          <a:ln w="9525">
            <a:noFill/>
            <a:miter lim="800000"/>
            <a:headEnd/>
            <a:tailEnd/>
          </a:ln>
        </p:spPr>
        <p:txBody>
          <a:bodyPr vert="eaVert" wrap="none" lIns="0" tIns="0" rIns="0" bIns="0">
            <a:prstTxWarp prst="textNoShape">
              <a:avLst/>
            </a:prstTxWarp>
            <a:spAutoFit/>
          </a:bodyPr>
          <a:lstStyle/>
          <a:p>
            <a:pPr eaLnBrk="0" hangingPunct="0"/>
            <a:r>
              <a:rPr lang="en-US" sz="1600"/>
              <a:t>100</a:t>
            </a:r>
            <a:endParaRPr lang="en-US" sz="1600" b="1"/>
          </a:p>
        </p:txBody>
      </p:sp>
      <p:sp>
        <p:nvSpPr>
          <p:cNvPr id="172064" name="Freeform 32"/>
          <p:cNvSpPr>
            <a:spLocks/>
          </p:cNvSpPr>
          <p:nvPr/>
        </p:nvSpPr>
        <p:spPr bwMode="auto">
          <a:xfrm>
            <a:off x="1041400" y="1547812"/>
            <a:ext cx="3230563" cy="2263775"/>
          </a:xfrm>
          <a:custGeom>
            <a:avLst/>
            <a:gdLst>
              <a:gd name="T0" fmla="*/ 2147483647 w 2206"/>
              <a:gd name="T1" fmla="*/ 2147483647 h 3654"/>
              <a:gd name="T2" fmla="*/ 2147483647 w 2206"/>
              <a:gd name="T3" fmla="*/ 2147483647 h 3654"/>
              <a:gd name="T4" fmla="*/ 2147483647 w 2206"/>
              <a:gd name="T5" fmla="*/ 2147483647 h 3654"/>
              <a:gd name="T6" fmla="*/ 2147483647 w 2206"/>
              <a:gd name="T7" fmla="*/ 2147483647 h 3654"/>
              <a:gd name="T8" fmla="*/ 2147483647 w 2206"/>
              <a:gd name="T9" fmla="*/ 2147483647 h 3654"/>
              <a:gd name="T10" fmla="*/ 2147483647 w 2206"/>
              <a:gd name="T11" fmla="*/ 2147483647 h 3654"/>
              <a:gd name="T12" fmla="*/ 2147483647 w 2206"/>
              <a:gd name="T13" fmla="*/ 2147483647 h 3654"/>
              <a:gd name="T14" fmla="*/ 2147483647 w 2206"/>
              <a:gd name="T15" fmla="*/ 2147483647 h 3654"/>
              <a:gd name="T16" fmla="*/ 2147483647 w 2206"/>
              <a:gd name="T17" fmla="*/ 2147483647 h 3654"/>
              <a:gd name="T18" fmla="*/ 2147483647 w 2206"/>
              <a:gd name="T19" fmla="*/ 2147483647 h 3654"/>
              <a:gd name="T20" fmla="*/ 2147483647 w 2206"/>
              <a:gd name="T21" fmla="*/ 2147483647 h 3654"/>
              <a:gd name="T22" fmla="*/ 2147483647 w 2206"/>
              <a:gd name="T23" fmla="*/ 2147483647 h 3654"/>
              <a:gd name="T24" fmla="*/ 2147483647 w 2206"/>
              <a:gd name="T25" fmla="*/ 2147483647 h 3654"/>
              <a:gd name="T26" fmla="*/ 2147483647 w 2206"/>
              <a:gd name="T27" fmla="*/ 2147483647 h 3654"/>
              <a:gd name="T28" fmla="*/ 2147483647 w 2206"/>
              <a:gd name="T29" fmla="*/ 2147483647 h 3654"/>
              <a:gd name="T30" fmla="*/ 2147483647 w 2206"/>
              <a:gd name="T31" fmla="*/ 2147483647 h 3654"/>
              <a:gd name="T32" fmla="*/ 2147483647 w 2206"/>
              <a:gd name="T33" fmla="*/ 2147483647 h 3654"/>
              <a:gd name="T34" fmla="*/ 2147483647 w 2206"/>
              <a:gd name="T35" fmla="*/ 2147483647 h 3654"/>
              <a:gd name="T36" fmla="*/ 2147483647 w 2206"/>
              <a:gd name="T37" fmla="*/ 2147483647 h 3654"/>
              <a:gd name="T38" fmla="*/ 2147483647 w 2206"/>
              <a:gd name="T39" fmla="*/ 2147483647 h 3654"/>
              <a:gd name="T40" fmla="*/ 2147483647 w 2206"/>
              <a:gd name="T41" fmla="*/ 2147483647 h 3654"/>
              <a:gd name="T42" fmla="*/ 2147483647 w 2206"/>
              <a:gd name="T43" fmla="*/ 2147483647 h 3654"/>
              <a:gd name="T44" fmla="*/ 2147483647 w 2206"/>
              <a:gd name="T45" fmla="*/ 2147483647 h 3654"/>
              <a:gd name="T46" fmla="*/ 2147483647 w 2206"/>
              <a:gd name="T47" fmla="*/ 2147483647 h 3654"/>
              <a:gd name="T48" fmla="*/ 2147483647 w 2206"/>
              <a:gd name="T49" fmla="*/ 2147483647 h 3654"/>
              <a:gd name="T50" fmla="*/ 2147483647 w 2206"/>
              <a:gd name="T51" fmla="*/ 2147483647 h 3654"/>
              <a:gd name="T52" fmla="*/ 2147483647 w 2206"/>
              <a:gd name="T53" fmla="*/ 2147483647 h 3654"/>
              <a:gd name="T54" fmla="*/ 2147483647 w 2206"/>
              <a:gd name="T55" fmla="*/ 2147483647 h 3654"/>
              <a:gd name="T56" fmla="*/ 2147483647 w 2206"/>
              <a:gd name="T57" fmla="*/ 2147483647 h 3654"/>
              <a:gd name="T58" fmla="*/ 2147483647 w 2206"/>
              <a:gd name="T59" fmla="*/ 2147483647 h 3654"/>
              <a:gd name="T60" fmla="*/ 2147483647 w 2206"/>
              <a:gd name="T61" fmla="*/ 2147483647 h 3654"/>
              <a:gd name="T62" fmla="*/ 2147483647 w 2206"/>
              <a:gd name="T63" fmla="*/ 2147483647 h 3654"/>
              <a:gd name="T64" fmla="*/ 2147483647 w 2206"/>
              <a:gd name="T65" fmla="*/ 2147483647 h 3654"/>
              <a:gd name="T66" fmla="*/ 2147483647 w 2206"/>
              <a:gd name="T67" fmla="*/ 2147483647 h 3654"/>
              <a:gd name="T68" fmla="*/ 2147483647 w 2206"/>
              <a:gd name="T69" fmla="*/ 2147483647 h 3654"/>
              <a:gd name="T70" fmla="*/ 2147483647 w 2206"/>
              <a:gd name="T71" fmla="*/ 2147483647 h 3654"/>
              <a:gd name="T72" fmla="*/ 2147483647 w 2206"/>
              <a:gd name="T73" fmla="*/ 2147483647 h 3654"/>
              <a:gd name="T74" fmla="*/ 2147483647 w 2206"/>
              <a:gd name="T75" fmla="*/ 2147483647 h 3654"/>
              <a:gd name="T76" fmla="*/ 2147483647 w 2206"/>
              <a:gd name="T77" fmla="*/ 2147483647 h 3654"/>
              <a:gd name="T78" fmla="*/ 2147483647 w 2206"/>
              <a:gd name="T79" fmla="*/ 2147483647 h 3654"/>
              <a:gd name="T80" fmla="*/ 2147483647 w 2206"/>
              <a:gd name="T81" fmla="*/ 2147483647 h 3654"/>
              <a:gd name="T82" fmla="*/ 2147483647 w 2206"/>
              <a:gd name="T83" fmla="*/ 2147483647 h 3654"/>
              <a:gd name="T84" fmla="*/ 2147483647 w 2206"/>
              <a:gd name="T85" fmla="*/ 2147483647 h 3654"/>
              <a:gd name="T86" fmla="*/ 2147483647 w 2206"/>
              <a:gd name="T87" fmla="*/ 2147483647 h 3654"/>
              <a:gd name="T88" fmla="*/ 2147483647 w 2206"/>
              <a:gd name="T89" fmla="*/ 2147483647 h 3654"/>
              <a:gd name="T90" fmla="*/ 2147483647 w 2206"/>
              <a:gd name="T91" fmla="*/ 2147483647 h 3654"/>
              <a:gd name="T92" fmla="*/ 2147483647 w 2206"/>
              <a:gd name="T93" fmla="*/ 2147483647 h 3654"/>
              <a:gd name="T94" fmla="*/ 2147483647 w 2206"/>
              <a:gd name="T95" fmla="*/ 2147483647 h 3654"/>
              <a:gd name="T96" fmla="*/ 2147483647 w 2206"/>
              <a:gd name="T97" fmla="*/ 2147483647 h 3654"/>
              <a:gd name="T98" fmla="*/ 2147483647 w 2206"/>
              <a:gd name="T99" fmla="*/ 2147483647 h 3654"/>
              <a:gd name="T100" fmla="*/ 2147483647 w 2206"/>
              <a:gd name="T101" fmla="*/ 2147483647 h 3654"/>
              <a:gd name="T102" fmla="*/ 2147483647 w 2206"/>
              <a:gd name="T103" fmla="*/ 2147483647 h 3654"/>
              <a:gd name="T104" fmla="*/ 2147483647 w 2206"/>
              <a:gd name="T105" fmla="*/ 2147483647 h 3654"/>
              <a:gd name="T106" fmla="*/ 2147483647 w 2206"/>
              <a:gd name="T107" fmla="*/ 2147483647 h 3654"/>
              <a:gd name="T108" fmla="*/ 2147483647 w 2206"/>
              <a:gd name="T109" fmla="*/ 2147483647 h 3654"/>
              <a:gd name="T110" fmla="*/ 2147483647 w 2206"/>
              <a:gd name="T111" fmla="*/ 2147483647 h 3654"/>
              <a:gd name="T112" fmla="*/ 2147483647 w 2206"/>
              <a:gd name="T113" fmla="*/ 2147483647 h 3654"/>
              <a:gd name="T114" fmla="*/ 2147483647 w 2206"/>
              <a:gd name="T115" fmla="*/ 2147483647 h 3654"/>
              <a:gd name="T116" fmla="*/ 2147483647 w 2206"/>
              <a:gd name="T117" fmla="*/ 2147483647 h 3654"/>
              <a:gd name="T118" fmla="*/ 2147483647 w 2206"/>
              <a:gd name="T119" fmla="*/ 2147483647 h 3654"/>
              <a:gd name="T120" fmla="*/ 2147483647 w 2206"/>
              <a:gd name="T121" fmla="*/ 2147483647 h 365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206"/>
              <a:gd name="T184" fmla="*/ 0 h 3654"/>
              <a:gd name="T185" fmla="*/ 2206 w 2206"/>
              <a:gd name="T186" fmla="*/ 3654 h 365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206" h="3654">
                <a:moveTo>
                  <a:pt x="0" y="0"/>
                </a:moveTo>
                <a:lnTo>
                  <a:pt x="3" y="0"/>
                </a:lnTo>
                <a:lnTo>
                  <a:pt x="3" y="14"/>
                </a:lnTo>
                <a:lnTo>
                  <a:pt x="15" y="14"/>
                </a:lnTo>
                <a:lnTo>
                  <a:pt x="15" y="25"/>
                </a:lnTo>
                <a:lnTo>
                  <a:pt x="39" y="25"/>
                </a:lnTo>
                <a:lnTo>
                  <a:pt x="39" y="39"/>
                </a:lnTo>
                <a:lnTo>
                  <a:pt x="43" y="39"/>
                </a:lnTo>
                <a:lnTo>
                  <a:pt x="43" y="50"/>
                </a:lnTo>
                <a:lnTo>
                  <a:pt x="59" y="50"/>
                </a:lnTo>
                <a:lnTo>
                  <a:pt x="59" y="62"/>
                </a:lnTo>
                <a:lnTo>
                  <a:pt x="81" y="62"/>
                </a:lnTo>
                <a:lnTo>
                  <a:pt x="81" y="75"/>
                </a:lnTo>
                <a:lnTo>
                  <a:pt x="93" y="75"/>
                </a:lnTo>
                <a:lnTo>
                  <a:pt x="93" y="86"/>
                </a:lnTo>
                <a:lnTo>
                  <a:pt x="97" y="86"/>
                </a:lnTo>
                <a:lnTo>
                  <a:pt x="97" y="111"/>
                </a:lnTo>
                <a:lnTo>
                  <a:pt x="106" y="111"/>
                </a:lnTo>
                <a:lnTo>
                  <a:pt x="106" y="125"/>
                </a:lnTo>
                <a:lnTo>
                  <a:pt x="109" y="125"/>
                </a:lnTo>
                <a:lnTo>
                  <a:pt x="109" y="136"/>
                </a:lnTo>
                <a:lnTo>
                  <a:pt x="114" y="136"/>
                </a:lnTo>
                <a:lnTo>
                  <a:pt x="114" y="150"/>
                </a:lnTo>
                <a:lnTo>
                  <a:pt x="118" y="150"/>
                </a:lnTo>
                <a:lnTo>
                  <a:pt x="118" y="161"/>
                </a:lnTo>
                <a:lnTo>
                  <a:pt x="133" y="161"/>
                </a:lnTo>
                <a:lnTo>
                  <a:pt x="133" y="173"/>
                </a:lnTo>
                <a:lnTo>
                  <a:pt x="140" y="173"/>
                </a:lnTo>
                <a:lnTo>
                  <a:pt x="140" y="186"/>
                </a:lnTo>
                <a:lnTo>
                  <a:pt x="152" y="186"/>
                </a:lnTo>
                <a:lnTo>
                  <a:pt x="152" y="197"/>
                </a:lnTo>
                <a:lnTo>
                  <a:pt x="161" y="197"/>
                </a:lnTo>
                <a:lnTo>
                  <a:pt x="161" y="211"/>
                </a:lnTo>
                <a:lnTo>
                  <a:pt x="164" y="211"/>
                </a:lnTo>
                <a:lnTo>
                  <a:pt x="164" y="222"/>
                </a:lnTo>
                <a:lnTo>
                  <a:pt x="177" y="222"/>
                </a:lnTo>
                <a:lnTo>
                  <a:pt x="177" y="236"/>
                </a:lnTo>
                <a:lnTo>
                  <a:pt x="196" y="236"/>
                </a:lnTo>
                <a:lnTo>
                  <a:pt x="196" y="247"/>
                </a:lnTo>
                <a:lnTo>
                  <a:pt x="220" y="247"/>
                </a:lnTo>
                <a:lnTo>
                  <a:pt x="220" y="272"/>
                </a:lnTo>
                <a:lnTo>
                  <a:pt x="223" y="272"/>
                </a:lnTo>
                <a:lnTo>
                  <a:pt x="223" y="286"/>
                </a:lnTo>
                <a:lnTo>
                  <a:pt x="227" y="286"/>
                </a:lnTo>
                <a:lnTo>
                  <a:pt x="227" y="297"/>
                </a:lnTo>
                <a:lnTo>
                  <a:pt x="251" y="297"/>
                </a:lnTo>
                <a:lnTo>
                  <a:pt x="251" y="310"/>
                </a:lnTo>
                <a:lnTo>
                  <a:pt x="270" y="310"/>
                </a:lnTo>
                <a:lnTo>
                  <a:pt x="270" y="324"/>
                </a:lnTo>
                <a:lnTo>
                  <a:pt x="302" y="324"/>
                </a:lnTo>
                <a:lnTo>
                  <a:pt x="302" y="337"/>
                </a:lnTo>
                <a:lnTo>
                  <a:pt x="314" y="337"/>
                </a:lnTo>
                <a:lnTo>
                  <a:pt x="314" y="353"/>
                </a:lnTo>
                <a:lnTo>
                  <a:pt x="329" y="353"/>
                </a:lnTo>
                <a:lnTo>
                  <a:pt x="329" y="366"/>
                </a:lnTo>
                <a:lnTo>
                  <a:pt x="333" y="366"/>
                </a:lnTo>
                <a:lnTo>
                  <a:pt x="333" y="379"/>
                </a:lnTo>
                <a:lnTo>
                  <a:pt x="337" y="379"/>
                </a:lnTo>
                <a:lnTo>
                  <a:pt x="337" y="393"/>
                </a:lnTo>
                <a:lnTo>
                  <a:pt x="341" y="393"/>
                </a:lnTo>
                <a:lnTo>
                  <a:pt x="341" y="406"/>
                </a:lnTo>
                <a:lnTo>
                  <a:pt x="349" y="406"/>
                </a:lnTo>
                <a:lnTo>
                  <a:pt x="349" y="421"/>
                </a:lnTo>
                <a:lnTo>
                  <a:pt x="353" y="421"/>
                </a:lnTo>
                <a:lnTo>
                  <a:pt x="353" y="435"/>
                </a:lnTo>
                <a:lnTo>
                  <a:pt x="369" y="435"/>
                </a:lnTo>
                <a:lnTo>
                  <a:pt x="369" y="448"/>
                </a:lnTo>
                <a:lnTo>
                  <a:pt x="385" y="448"/>
                </a:lnTo>
                <a:lnTo>
                  <a:pt x="385" y="464"/>
                </a:lnTo>
                <a:lnTo>
                  <a:pt x="388" y="464"/>
                </a:lnTo>
                <a:lnTo>
                  <a:pt x="388" y="477"/>
                </a:lnTo>
                <a:lnTo>
                  <a:pt x="404" y="477"/>
                </a:lnTo>
                <a:lnTo>
                  <a:pt x="404" y="506"/>
                </a:lnTo>
                <a:lnTo>
                  <a:pt x="416" y="506"/>
                </a:lnTo>
                <a:lnTo>
                  <a:pt x="416" y="519"/>
                </a:lnTo>
                <a:lnTo>
                  <a:pt x="423" y="519"/>
                </a:lnTo>
                <a:lnTo>
                  <a:pt x="423" y="548"/>
                </a:lnTo>
                <a:lnTo>
                  <a:pt x="427" y="548"/>
                </a:lnTo>
                <a:lnTo>
                  <a:pt x="427" y="561"/>
                </a:lnTo>
                <a:lnTo>
                  <a:pt x="435" y="561"/>
                </a:lnTo>
                <a:lnTo>
                  <a:pt x="435" y="576"/>
                </a:lnTo>
                <a:lnTo>
                  <a:pt x="459" y="576"/>
                </a:lnTo>
                <a:lnTo>
                  <a:pt x="459" y="590"/>
                </a:lnTo>
                <a:lnTo>
                  <a:pt x="467" y="590"/>
                </a:lnTo>
                <a:lnTo>
                  <a:pt x="467" y="619"/>
                </a:lnTo>
                <a:lnTo>
                  <a:pt x="470" y="619"/>
                </a:lnTo>
                <a:lnTo>
                  <a:pt x="470" y="634"/>
                </a:lnTo>
                <a:lnTo>
                  <a:pt x="475" y="634"/>
                </a:lnTo>
                <a:lnTo>
                  <a:pt x="475" y="649"/>
                </a:lnTo>
                <a:lnTo>
                  <a:pt x="479" y="649"/>
                </a:lnTo>
                <a:lnTo>
                  <a:pt x="479" y="665"/>
                </a:lnTo>
                <a:lnTo>
                  <a:pt x="486" y="665"/>
                </a:lnTo>
                <a:lnTo>
                  <a:pt x="486" y="695"/>
                </a:lnTo>
                <a:lnTo>
                  <a:pt x="494" y="695"/>
                </a:lnTo>
                <a:lnTo>
                  <a:pt x="494" y="710"/>
                </a:lnTo>
                <a:lnTo>
                  <a:pt x="498" y="710"/>
                </a:lnTo>
                <a:lnTo>
                  <a:pt x="498" y="726"/>
                </a:lnTo>
                <a:lnTo>
                  <a:pt x="506" y="726"/>
                </a:lnTo>
                <a:lnTo>
                  <a:pt x="506" y="741"/>
                </a:lnTo>
                <a:lnTo>
                  <a:pt x="510" y="741"/>
                </a:lnTo>
                <a:lnTo>
                  <a:pt x="510" y="772"/>
                </a:lnTo>
                <a:lnTo>
                  <a:pt x="514" y="772"/>
                </a:lnTo>
                <a:lnTo>
                  <a:pt x="514" y="787"/>
                </a:lnTo>
                <a:lnTo>
                  <a:pt x="538" y="787"/>
                </a:lnTo>
                <a:lnTo>
                  <a:pt x="538" y="802"/>
                </a:lnTo>
                <a:lnTo>
                  <a:pt x="545" y="802"/>
                </a:lnTo>
                <a:lnTo>
                  <a:pt x="545" y="833"/>
                </a:lnTo>
                <a:lnTo>
                  <a:pt x="560" y="833"/>
                </a:lnTo>
                <a:lnTo>
                  <a:pt x="560" y="848"/>
                </a:lnTo>
                <a:lnTo>
                  <a:pt x="565" y="848"/>
                </a:lnTo>
                <a:lnTo>
                  <a:pt x="565" y="881"/>
                </a:lnTo>
                <a:lnTo>
                  <a:pt x="569" y="881"/>
                </a:lnTo>
                <a:lnTo>
                  <a:pt x="569" y="896"/>
                </a:lnTo>
                <a:lnTo>
                  <a:pt x="581" y="896"/>
                </a:lnTo>
                <a:lnTo>
                  <a:pt x="581" y="927"/>
                </a:lnTo>
                <a:lnTo>
                  <a:pt x="585" y="927"/>
                </a:lnTo>
                <a:lnTo>
                  <a:pt x="585" y="942"/>
                </a:lnTo>
                <a:lnTo>
                  <a:pt x="588" y="942"/>
                </a:lnTo>
                <a:lnTo>
                  <a:pt x="588" y="959"/>
                </a:lnTo>
                <a:lnTo>
                  <a:pt x="593" y="959"/>
                </a:lnTo>
                <a:lnTo>
                  <a:pt x="593" y="975"/>
                </a:lnTo>
                <a:lnTo>
                  <a:pt x="597" y="975"/>
                </a:lnTo>
                <a:lnTo>
                  <a:pt x="597" y="990"/>
                </a:lnTo>
                <a:lnTo>
                  <a:pt x="600" y="990"/>
                </a:lnTo>
                <a:lnTo>
                  <a:pt x="600" y="1005"/>
                </a:lnTo>
                <a:lnTo>
                  <a:pt x="604" y="1005"/>
                </a:lnTo>
                <a:lnTo>
                  <a:pt x="604" y="1021"/>
                </a:lnTo>
                <a:lnTo>
                  <a:pt x="624" y="1021"/>
                </a:lnTo>
                <a:lnTo>
                  <a:pt x="624" y="1038"/>
                </a:lnTo>
                <a:lnTo>
                  <a:pt x="640" y="1038"/>
                </a:lnTo>
                <a:lnTo>
                  <a:pt x="640" y="1053"/>
                </a:lnTo>
                <a:lnTo>
                  <a:pt x="644" y="1053"/>
                </a:lnTo>
                <a:lnTo>
                  <a:pt x="644" y="1068"/>
                </a:lnTo>
                <a:lnTo>
                  <a:pt x="659" y="1068"/>
                </a:lnTo>
                <a:lnTo>
                  <a:pt x="659" y="1086"/>
                </a:lnTo>
                <a:lnTo>
                  <a:pt x="663" y="1086"/>
                </a:lnTo>
                <a:lnTo>
                  <a:pt x="663" y="1101"/>
                </a:lnTo>
                <a:lnTo>
                  <a:pt x="666" y="1101"/>
                </a:lnTo>
                <a:lnTo>
                  <a:pt x="666" y="1118"/>
                </a:lnTo>
                <a:lnTo>
                  <a:pt x="675" y="1118"/>
                </a:lnTo>
                <a:lnTo>
                  <a:pt x="675" y="1134"/>
                </a:lnTo>
                <a:lnTo>
                  <a:pt x="678" y="1134"/>
                </a:lnTo>
                <a:lnTo>
                  <a:pt x="678" y="1149"/>
                </a:lnTo>
                <a:lnTo>
                  <a:pt x="683" y="1149"/>
                </a:lnTo>
                <a:lnTo>
                  <a:pt x="683" y="1181"/>
                </a:lnTo>
                <a:lnTo>
                  <a:pt x="687" y="1181"/>
                </a:lnTo>
                <a:lnTo>
                  <a:pt x="687" y="1199"/>
                </a:lnTo>
                <a:lnTo>
                  <a:pt x="699" y="1199"/>
                </a:lnTo>
                <a:lnTo>
                  <a:pt x="699" y="1231"/>
                </a:lnTo>
                <a:lnTo>
                  <a:pt x="710" y="1231"/>
                </a:lnTo>
                <a:lnTo>
                  <a:pt x="710" y="1248"/>
                </a:lnTo>
                <a:lnTo>
                  <a:pt x="715" y="1248"/>
                </a:lnTo>
                <a:lnTo>
                  <a:pt x="715" y="1266"/>
                </a:lnTo>
                <a:lnTo>
                  <a:pt x="718" y="1266"/>
                </a:lnTo>
                <a:lnTo>
                  <a:pt x="718" y="1300"/>
                </a:lnTo>
                <a:lnTo>
                  <a:pt x="722" y="1300"/>
                </a:lnTo>
                <a:lnTo>
                  <a:pt x="722" y="1317"/>
                </a:lnTo>
                <a:lnTo>
                  <a:pt x="734" y="1317"/>
                </a:lnTo>
                <a:lnTo>
                  <a:pt x="734" y="1334"/>
                </a:lnTo>
                <a:lnTo>
                  <a:pt x="737" y="1334"/>
                </a:lnTo>
                <a:lnTo>
                  <a:pt x="737" y="1354"/>
                </a:lnTo>
                <a:lnTo>
                  <a:pt x="741" y="1354"/>
                </a:lnTo>
                <a:lnTo>
                  <a:pt x="741" y="1371"/>
                </a:lnTo>
                <a:lnTo>
                  <a:pt x="761" y="1371"/>
                </a:lnTo>
                <a:lnTo>
                  <a:pt x="761" y="1388"/>
                </a:lnTo>
                <a:lnTo>
                  <a:pt x="784" y="1388"/>
                </a:lnTo>
                <a:lnTo>
                  <a:pt x="784" y="1407"/>
                </a:lnTo>
                <a:lnTo>
                  <a:pt x="812" y="1407"/>
                </a:lnTo>
                <a:lnTo>
                  <a:pt x="812" y="1444"/>
                </a:lnTo>
                <a:lnTo>
                  <a:pt x="820" y="1444"/>
                </a:lnTo>
                <a:lnTo>
                  <a:pt x="820" y="1463"/>
                </a:lnTo>
                <a:lnTo>
                  <a:pt x="828" y="1463"/>
                </a:lnTo>
                <a:lnTo>
                  <a:pt x="828" y="1482"/>
                </a:lnTo>
                <a:lnTo>
                  <a:pt x="832" y="1482"/>
                </a:lnTo>
                <a:lnTo>
                  <a:pt x="832" y="1501"/>
                </a:lnTo>
                <a:lnTo>
                  <a:pt x="840" y="1501"/>
                </a:lnTo>
                <a:lnTo>
                  <a:pt x="840" y="1520"/>
                </a:lnTo>
                <a:lnTo>
                  <a:pt x="871" y="1520"/>
                </a:lnTo>
                <a:lnTo>
                  <a:pt x="871" y="1539"/>
                </a:lnTo>
                <a:lnTo>
                  <a:pt x="875" y="1539"/>
                </a:lnTo>
                <a:lnTo>
                  <a:pt x="875" y="1558"/>
                </a:lnTo>
                <a:lnTo>
                  <a:pt x="879" y="1558"/>
                </a:lnTo>
                <a:lnTo>
                  <a:pt x="879" y="1578"/>
                </a:lnTo>
                <a:lnTo>
                  <a:pt x="887" y="1578"/>
                </a:lnTo>
                <a:lnTo>
                  <a:pt x="887" y="1597"/>
                </a:lnTo>
                <a:lnTo>
                  <a:pt x="895" y="1597"/>
                </a:lnTo>
                <a:lnTo>
                  <a:pt x="895" y="1616"/>
                </a:lnTo>
                <a:lnTo>
                  <a:pt x="899" y="1616"/>
                </a:lnTo>
                <a:lnTo>
                  <a:pt x="899" y="1637"/>
                </a:lnTo>
                <a:lnTo>
                  <a:pt x="906" y="1637"/>
                </a:lnTo>
                <a:lnTo>
                  <a:pt x="906" y="1656"/>
                </a:lnTo>
                <a:lnTo>
                  <a:pt x="911" y="1656"/>
                </a:lnTo>
                <a:lnTo>
                  <a:pt x="911" y="1675"/>
                </a:lnTo>
                <a:lnTo>
                  <a:pt x="914" y="1675"/>
                </a:lnTo>
                <a:lnTo>
                  <a:pt x="914" y="1696"/>
                </a:lnTo>
                <a:lnTo>
                  <a:pt x="918" y="1696"/>
                </a:lnTo>
                <a:lnTo>
                  <a:pt x="918" y="1715"/>
                </a:lnTo>
                <a:lnTo>
                  <a:pt x="930" y="1715"/>
                </a:lnTo>
                <a:lnTo>
                  <a:pt x="930" y="1736"/>
                </a:lnTo>
                <a:lnTo>
                  <a:pt x="942" y="1736"/>
                </a:lnTo>
                <a:lnTo>
                  <a:pt x="942" y="1756"/>
                </a:lnTo>
                <a:lnTo>
                  <a:pt x="946" y="1756"/>
                </a:lnTo>
                <a:lnTo>
                  <a:pt x="946" y="1777"/>
                </a:lnTo>
                <a:lnTo>
                  <a:pt x="949" y="1777"/>
                </a:lnTo>
                <a:lnTo>
                  <a:pt x="949" y="1798"/>
                </a:lnTo>
                <a:lnTo>
                  <a:pt x="970" y="1798"/>
                </a:lnTo>
                <a:lnTo>
                  <a:pt x="970" y="1819"/>
                </a:lnTo>
                <a:lnTo>
                  <a:pt x="973" y="1819"/>
                </a:lnTo>
                <a:lnTo>
                  <a:pt x="973" y="1840"/>
                </a:lnTo>
                <a:lnTo>
                  <a:pt x="977" y="1840"/>
                </a:lnTo>
                <a:lnTo>
                  <a:pt x="977" y="1861"/>
                </a:lnTo>
                <a:lnTo>
                  <a:pt x="997" y="1861"/>
                </a:lnTo>
                <a:lnTo>
                  <a:pt x="997" y="1882"/>
                </a:lnTo>
                <a:lnTo>
                  <a:pt x="1005" y="1882"/>
                </a:lnTo>
                <a:lnTo>
                  <a:pt x="1005" y="1903"/>
                </a:lnTo>
                <a:lnTo>
                  <a:pt x="1008" y="1903"/>
                </a:lnTo>
                <a:lnTo>
                  <a:pt x="1008" y="1926"/>
                </a:lnTo>
                <a:lnTo>
                  <a:pt x="1013" y="1926"/>
                </a:lnTo>
                <a:lnTo>
                  <a:pt x="1013" y="1947"/>
                </a:lnTo>
                <a:lnTo>
                  <a:pt x="1024" y="1947"/>
                </a:lnTo>
                <a:lnTo>
                  <a:pt x="1024" y="1968"/>
                </a:lnTo>
                <a:lnTo>
                  <a:pt x="1032" y="1968"/>
                </a:lnTo>
                <a:lnTo>
                  <a:pt x="1032" y="1991"/>
                </a:lnTo>
                <a:lnTo>
                  <a:pt x="1060" y="1991"/>
                </a:lnTo>
                <a:lnTo>
                  <a:pt x="1060" y="2014"/>
                </a:lnTo>
                <a:lnTo>
                  <a:pt x="1076" y="2014"/>
                </a:lnTo>
                <a:lnTo>
                  <a:pt x="1076" y="2037"/>
                </a:lnTo>
                <a:lnTo>
                  <a:pt x="1088" y="2037"/>
                </a:lnTo>
                <a:lnTo>
                  <a:pt x="1088" y="2060"/>
                </a:lnTo>
                <a:lnTo>
                  <a:pt x="1091" y="2060"/>
                </a:lnTo>
                <a:lnTo>
                  <a:pt x="1091" y="2083"/>
                </a:lnTo>
                <a:lnTo>
                  <a:pt x="1111" y="2083"/>
                </a:lnTo>
                <a:lnTo>
                  <a:pt x="1111" y="2131"/>
                </a:lnTo>
                <a:lnTo>
                  <a:pt x="1130" y="2131"/>
                </a:lnTo>
                <a:lnTo>
                  <a:pt x="1130" y="2154"/>
                </a:lnTo>
                <a:lnTo>
                  <a:pt x="1162" y="2154"/>
                </a:lnTo>
                <a:lnTo>
                  <a:pt x="1162" y="2179"/>
                </a:lnTo>
                <a:lnTo>
                  <a:pt x="1166" y="2179"/>
                </a:lnTo>
                <a:lnTo>
                  <a:pt x="1166" y="2204"/>
                </a:lnTo>
                <a:lnTo>
                  <a:pt x="1173" y="2204"/>
                </a:lnTo>
                <a:lnTo>
                  <a:pt x="1173" y="2228"/>
                </a:lnTo>
                <a:lnTo>
                  <a:pt x="1178" y="2228"/>
                </a:lnTo>
                <a:lnTo>
                  <a:pt x="1178" y="2253"/>
                </a:lnTo>
                <a:lnTo>
                  <a:pt x="1185" y="2253"/>
                </a:lnTo>
                <a:lnTo>
                  <a:pt x="1185" y="2305"/>
                </a:lnTo>
                <a:lnTo>
                  <a:pt x="1189" y="2305"/>
                </a:lnTo>
                <a:lnTo>
                  <a:pt x="1189" y="2332"/>
                </a:lnTo>
                <a:lnTo>
                  <a:pt x="1194" y="2332"/>
                </a:lnTo>
                <a:lnTo>
                  <a:pt x="1194" y="2359"/>
                </a:lnTo>
                <a:lnTo>
                  <a:pt x="1197" y="2359"/>
                </a:lnTo>
                <a:lnTo>
                  <a:pt x="1197" y="2385"/>
                </a:lnTo>
                <a:lnTo>
                  <a:pt x="1209" y="2385"/>
                </a:lnTo>
                <a:lnTo>
                  <a:pt x="1209" y="2410"/>
                </a:lnTo>
                <a:lnTo>
                  <a:pt x="1216" y="2410"/>
                </a:lnTo>
                <a:lnTo>
                  <a:pt x="1216" y="2437"/>
                </a:lnTo>
                <a:lnTo>
                  <a:pt x="1256" y="2437"/>
                </a:lnTo>
                <a:lnTo>
                  <a:pt x="1256" y="2466"/>
                </a:lnTo>
                <a:lnTo>
                  <a:pt x="1260" y="2466"/>
                </a:lnTo>
                <a:lnTo>
                  <a:pt x="1260" y="2493"/>
                </a:lnTo>
                <a:lnTo>
                  <a:pt x="1275" y="2493"/>
                </a:lnTo>
                <a:lnTo>
                  <a:pt x="1275" y="2521"/>
                </a:lnTo>
                <a:lnTo>
                  <a:pt x="1284" y="2521"/>
                </a:lnTo>
                <a:lnTo>
                  <a:pt x="1284" y="2550"/>
                </a:lnTo>
                <a:lnTo>
                  <a:pt x="1291" y="2550"/>
                </a:lnTo>
                <a:lnTo>
                  <a:pt x="1291" y="2579"/>
                </a:lnTo>
                <a:lnTo>
                  <a:pt x="1299" y="2579"/>
                </a:lnTo>
                <a:lnTo>
                  <a:pt x="1299" y="2607"/>
                </a:lnTo>
                <a:lnTo>
                  <a:pt x="1315" y="2607"/>
                </a:lnTo>
                <a:lnTo>
                  <a:pt x="1315" y="2636"/>
                </a:lnTo>
                <a:lnTo>
                  <a:pt x="1319" y="2636"/>
                </a:lnTo>
                <a:lnTo>
                  <a:pt x="1319" y="2667"/>
                </a:lnTo>
                <a:lnTo>
                  <a:pt x="1331" y="2667"/>
                </a:lnTo>
                <a:lnTo>
                  <a:pt x="1331" y="2695"/>
                </a:lnTo>
                <a:lnTo>
                  <a:pt x="1385" y="2695"/>
                </a:lnTo>
                <a:lnTo>
                  <a:pt x="1385" y="2726"/>
                </a:lnTo>
                <a:lnTo>
                  <a:pt x="1390" y="2726"/>
                </a:lnTo>
                <a:lnTo>
                  <a:pt x="1390" y="2759"/>
                </a:lnTo>
                <a:lnTo>
                  <a:pt x="1405" y="2759"/>
                </a:lnTo>
                <a:lnTo>
                  <a:pt x="1405" y="2791"/>
                </a:lnTo>
                <a:lnTo>
                  <a:pt x="1409" y="2791"/>
                </a:lnTo>
                <a:lnTo>
                  <a:pt x="1409" y="2826"/>
                </a:lnTo>
                <a:lnTo>
                  <a:pt x="1421" y="2826"/>
                </a:lnTo>
                <a:lnTo>
                  <a:pt x="1421" y="2860"/>
                </a:lnTo>
                <a:lnTo>
                  <a:pt x="1480" y="2860"/>
                </a:lnTo>
                <a:lnTo>
                  <a:pt x="1480" y="2900"/>
                </a:lnTo>
                <a:lnTo>
                  <a:pt x="1492" y="2900"/>
                </a:lnTo>
                <a:lnTo>
                  <a:pt x="1492" y="2942"/>
                </a:lnTo>
                <a:lnTo>
                  <a:pt x="1499" y="2942"/>
                </a:lnTo>
                <a:lnTo>
                  <a:pt x="1499" y="2983"/>
                </a:lnTo>
                <a:lnTo>
                  <a:pt x="1527" y="2983"/>
                </a:lnTo>
                <a:lnTo>
                  <a:pt x="1527" y="3027"/>
                </a:lnTo>
                <a:lnTo>
                  <a:pt x="1546" y="3027"/>
                </a:lnTo>
                <a:lnTo>
                  <a:pt x="1546" y="3071"/>
                </a:lnTo>
                <a:lnTo>
                  <a:pt x="1582" y="3071"/>
                </a:lnTo>
                <a:lnTo>
                  <a:pt x="1582" y="3214"/>
                </a:lnTo>
                <a:lnTo>
                  <a:pt x="1586" y="3214"/>
                </a:lnTo>
                <a:lnTo>
                  <a:pt x="1586" y="3262"/>
                </a:lnTo>
                <a:lnTo>
                  <a:pt x="1617" y="3262"/>
                </a:lnTo>
                <a:lnTo>
                  <a:pt x="1617" y="3314"/>
                </a:lnTo>
                <a:lnTo>
                  <a:pt x="1645" y="3314"/>
                </a:lnTo>
                <a:lnTo>
                  <a:pt x="1645" y="3369"/>
                </a:lnTo>
                <a:lnTo>
                  <a:pt x="1695" y="3369"/>
                </a:lnTo>
                <a:lnTo>
                  <a:pt x="1695" y="3432"/>
                </a:lnTo>
                <a:lnTo>
                  <a:pt x="1833" y="3432"/>
                </a:lnTo>
                <a:lnTo>
                  <a:pt x="1833" y="3530"/>
                </a:lnTo>
                <a:lnTo>
                  <a:pt x="1881" y="3530"/>
                </a:lnTo>
                <a:lnTo>
                  <a:pt x="1881" y="3654"/>
                </a:lnTo>
                <a:lnTo>
                  <a:pt x="2206" y="3654"/>
                </a:lnTo>
              </a:path>
            </a:pathLst>
          </a:custGeom>
          <a:noFill/>
          <a:ln w="28575">
            <a:solidFill>
              <a:schemeClr val="accent2"/>
            </a:solidFill>
            <a:round/>
            <a:headEnd/>
            <a:tailEnd/>
          </a:ln>
        </p:spPr>
        <p:txBody>
          <a:bodyPr>
            <a:prstTxWarp prst="textNoShape">
              <a:avLst/>
            </a:prstTxWarp>
          </a:bodyPr>
          <a:lstStyle/>
          <a:p>
            <a:endParaRPr lang="en-US" sz="1200"/>
          </a:p>
        </p:txBody>
      </p:sp>
      <p:sp>
        <p:nvSpPr>
          <p:cNvPr id="172065" name="Line 33"/>
          <p:cNvSpPr>
            <a:spLocks noChangeShapeType="1"/>
          </p:cNvSpPr>
          <p:nvPr/>
        </p:nvSpPr>
        <p:spPr bwMode="auto">
          <a:xfrm>
            <a:off x="5319713" y="4997450"/>
            <a:ext cx="0" cy="63500"/>
          </a:xfrm>
          <a:prstGeom prst="line">
            <a:avLst/>
          </a:prstGeom>
          <a:noFill/>
          <a:ln w="28575">
            <a:solidFill>
              <a:schemeClr val="tx1"/>
            </a:solidFill>
            <a:round/>
            <a:headEnd/>
            <a:tailEnd/>
          </a:ln>
        </p:spPr>
        <p:txBody>
          <a:bodyPr>
            <a:prstTxWarp prst="textNoShape">
              <a:avLst/>
            </a:prstTxWarp>
          </a:bodyPr>
          <a:lstStyle/>
          <a:p>
            <a:endParaRPr lang="en-US"/>
          </a:p>
        </p:txBody>
      </p:sp>
      <p:sp>
        <p:nvSpPr>
          <p:cNvPr id="172066" name="Line 34"/>
          <p:cNvSpPr>
            <a:spLocks noChangeShapeType="1"/>
          </p:cNvSpPr>
          <p:nvPr/>
        </p:nvSpPr>
        <p:spPr bwMode="auto">
          <a:xfrm>
            <a:off x="6010275" y="4997450"/>
            <a:ext cx="0" cy="63500"/>
          </a:xfrm>
          <a:prstGeom prst="line">
            <a:avLst/>
          </a:prstGeom>
          <a:noFill/>
          <a:ln w="28575">
            <a:solidFill>
              <a:schemeClr val="tx1"/>
            </a:solidFill>
            <a:round/>
            <a:headEnd/>
            <a:tailEnd/>
          </a:ln>
        </p:spPr>
        <p:txBody>
          <a:bodyPr>
            <a:prstTxWarp prst="textNoShape">
              <a:avLst/>
            </a:prstTxWarp>
          </a:bodyPr>
          <a:lstStyle/>
          <a:p>
            <a:endParaRPr lang="en-US"/>
          </a:p>
        </p:txBody>
      </p:sp>
      <p:sp>
        <p:nvSpPr>
          <p:cNvPr id="172067" name="Line 35"/>
          <p:cNvSpPr>
            <a:spLocks noChangeShapeType="1"/>
          </p:cNvSpPr>
          <p:nvPr/>
        </p:nvSpPr>
        <p:spPr bwMode="auto">
          <a:xfrm>
            <a:off x="6697663" y="4997450"/>
            <a:ext cx="0" cy="63500"/>
          </a:xfrm>
          <a:prstGeom prst="line">
            <a:avLst/>
          </a:prstGeom>
          <a:noFill/>
          <a:ln w="28575">
            <a:solidFill>
              <a:schemeClr val="tx1"/>
            </a:solidFill>
            <a:round/>
            <a:headEnd/>
            <a:tailEnd/>
          </a:ln>
        </p:spPr>
        <p:txBody>
          <a:bodyPr>
            <a:prstTxWarp prst="textNoShape">
              <a:avLst/>
            </a:prstTxWarp>
          </a:bodyPr>
          <a:lstStyle/>
          <a:p>
            <a:endParaRPr lang="en-US"/>
          </a:p>
        </p:txBody>
      </p:sp>
      <p:sp>
        <p:nvSpPr>
          <p:cNvPr id="172068" name="Line 36"/>
          <p:cNvSpPr>
            <a:spLocks noChangeShapeType="1"/>
          </p:cNvSpPr>
          <p:nvPr/>
        </p:nvSpPr>
        <p:spPr bwMode="auto">
          <a:xfrm>
            <a:off x="7389813" y="4997450"/>
            <a:ext cx="0" cy="63500"/>
          </a:xfrm>
          <a:prstGeom prst="line">
            <a:avLst/>
          </a:prstGeom>
          <a:noFill/>
          <a:ln w="28575">
            <a:solidFill>
              <a:schemeClr val="tx1"/>
            </a:solidFill>
            <a:round/>
            <a:headEnd/>
            <a:tailEnd/>
          </a:ln>
        </p:spPr>
        <p:txBody>
          <a:bodyPr>
            <a:prstTxWarp prst="textNoShape">
              <a:avLst/>
            </a:prstTxWarp>
          </a:bodyPr>
          <a:lstStyle/>
          <a:p>
            <a:endParaRPr lang="en-US"/>
          </a:p>
        </p:txBody>
      </p:sp>
      <p:sp>
        <p:nvSpPr>
          <p:cNvPr id="172069" name="Line 37"/>
          <p:cNvSpPr>
            <a:spLocks noChangeShapeType="1"/>
          </p:cNvSpPr>
          <p:nvPr/>
        </p:nvSpPr>
        <p:spPr bwMode="auto">
          <a:xfrm>
            <a:off x="8078788" y="4997450"/>
            <a:ext cx="0" cy="63500"/>
          </a:xfrm>
          <a:prstGeom prst="line">
            <a:avLst/>
          </a:prstGeom>
          <a:noFill/>
          <a:ln w="28575">
            <a:solidFill>
              <a:schemeClr val="tx1"/>
            </a:solidFill>
            <a:round/>
            <a:headEnd/>
            <a:tailEnd/>
          </a:ln>
        </p:spPr>
        <p:txBody>
          <a:bodyPr>
            <a:prstTxWarp prst="textNoShape">
              <a:avLst/>
            </a:prstTxWarp>
          </a:bodyPr>
          <a:lstStyle/>
          <a:p>
            <a:endParaRPr lang="en-US"/>
          </a:p>
        </p:txBody>
      </p:sp>
      <p:sp>
        <p:nvSpPr>
          <p:cNvPr id="172070" name="Line 38"/>
          <p:cNvSpPr>
            <a:spLocks noChangeShapeType="1"/>
          </p:cNvSpPr>
          <p:nvPr/>
        </p:nvSpPr>
        <p:spPr bwMode="auto">
          <a:xfrm>
            <a:off x="8769350" y="4997450"/>
            <a:ext cx="0" cy="63500"/>
          </a:xfrm>
          <a:prstGeom prst="line">
            <a:avLst/>
          </a:prstGeom>
          <a:noFill/>
          <a:ln w="28575">
            <a:solidFill>
              <a:schemeClr val="tx1"/>
            </a:solidFill>
            <a:round/>
            <a:headEnd/>
            <a:tailEnd/>
          </a:ln>
        </p:spPr>
        <p:txBody>
          <a:bodyPr>
            <a:prstTxWarp prst="textNoShape">
              <a:avLst/>
            </a:prstTxWarp>
          </a:bodyPr>
          <a:lstStyle/>
          <a:p>
            <a:endParaRPr lang="en-US"/>
          </a:p>
        </p:txBody>
      </p:sp>
      <p:sp>
        <p:nvSpPr>
          <p:cNvPr id="172071" name="Line 39"/>
          <p:cNvSpPr>
            <a:spLocks noChangeShapeType="1"/>
          </p:cNvSpPr>
          <p:nvPr/>
        </p:nvSpPr>
        <p:spPr bwMode="auto">
          <a:xfrm>
            <a:off x="5305425" y="4997450"/>
            <a:ext cx="3476625" cy="1587"/>
          </a:xfrm>
          <a:prstGeom prst="line">
            <a:avLst/>
          </a:prstGeom>
          <a:noFill/>
          <a:ln w="28575">
            <a:solidFill>
              <a:schemeClr val="tx1"/>
            </a:solidFill>
            <a:round/>
            <a:headEnd/>
            <a:tailEnd/>
          </a:ln>
        </p:spPr>
        <p:txBody>
          <a:bodyPr>
            <a:prstTxWarp prst="textNoShape">
              <a:avLst/>
            </a:prstTxWarp>
          </a:bodyPr>
          <a:lstStyle/>
          <a:p>
            <a:endParaRPr lang="en-US"/>
          </a:p>
        </p:txBody>
      </p:sp>
      <p:sp>
        <p:nvSpPr>
          <p:cNvPr id="172072" name="Rectangle 40"/>
          <p:cNvSpPr>
            <a:spLocks noChangeArrowheads="1"/>
          </p:cNvSpPr>
          <p:nvPr/>
        </p:nvSpPr>
        <p:spPr bwMode="auto">
          <a:xfrm>
            <a:off x="5270500" y="5078412"/>
            <a:ext cx="112713" cy="244475"/>
          </a:xfrm>
          <a:prstGeom prst="rect">
            <a:avLst/>
          </a:prstGeom>
          <a:noFill/>
          <a:ln w="9525">
            <a:noFill/>
            <a:miter lim="800000"/>
            <a:headEnd/>
            <a:tailEnd/>
          </a:ln>
        </p:spPr>
        <p:txBody>
          <a:bodyPr wrap="none" lIns="0" tIns="0" rIns="0" bIns="0">
            <a:prstTxWarp prst="textNoShape">
              <a:avLst/>
            </a:prstTxWarp>
            <a:spAutoFit/>
          </a:bodyPr>
          <a:lstStyle/>
          <a:p>
            <a:pPr eaLnBrk="0" hangingPunct="0"/>
            <a:r>
              <a:rPr lang="en-US" sz="1600"/>
              <a:t>0</a:t>
            </a:r>
            <a:endParaRPr lang="en-US" sz="1600" b="1"/>
          </a:p>
        </p:txBody>
      </p:sp>
      <p:sp>
        <p:nvSpPr>
          <p:cNvPr id="172073" name="Rectangle 41"/>
          <p:cNvSpPr>
            <a:spLocks noChangeArrowheads="1"/>
          </p:cNvSpPr>
          <p:nvPr/>
        </p:nvSpPr>
        <p:spPr bwMode="auto">
          <a:xfrm>
            <a:off x="5961063" y="5078412"/>
            <a:ext cx="112712" cy="244475"/>
          </a:xfrm>
          <a:prstGeom prst="rect">
            <a:avLst/>
          </a:prstGeom>
          <a:noFill/>
          <a:ln w="9525">
            <a:noFill/>
            <a:miter lim="800000"/>
            <a:headEnd/>
            <a:tailEnd/>
          </a:ln>
        </p:spPr>
        <p:txBody>
          <a:bodyPr wrap="none" lIns="0" tIns="0" rIns="0" bIns="0">
            <a:prstTxWarp prst="textNoShape">
              <a:avLst/>
            </a:prstTxWarp>
            <a:spAutoFit/>
          </a:bodyPr>
          <a:lstStyle/>
          <a:p>
            <a:pPr eaLnBrk="0" hangingPunct="0"/>
            <a:r>
              <a:rPr lang="en-US" sz="1600"/>
              <a:t>1</a:t>
            </a:r>
            <a:endParaRPr lang="en-US" sz="1600" b="1"/>
          </a:p>
        </p:txBody>
      </p:sp>
      <p:sp>
        <p:nvSpPr>
          <p:cNvPr id="172074" name="Rectangle 42"/>
          <p:cNvSpPr>
            <a:spLocks noChangeArrowheads="1"/>
          </p:cNvSpPr>
          <p:nvPr/>
        </p:nvSpPr>
        <p:spPr bwMode="auto">
          <a:xfrm>
            <a:off x="6651625" y="5078412"/>
            <a:ext cx="112713" cy="244475"/>
          </a:xfrm>
          <a:prstGeom prst="rect">
            <a:avLst/>
          </a:prstGeom>
          <a:noFill/>
          <a:ln w="9525">
            <a:noFill/>
            <a:miter lim="800000"/>
            <a:headEnd/>
            <a:tailEnd/>
          </a:ln>
        </p:spPr>
        <p:txBody>
          <a:bodyPr wrap="none" lIns="0" tIns="0" rIns="0" bIns="0">
            <a:prstTxWarp prst="textNoShape">
              <a:avLst/>
            </a:prstTxWarp>
            <a:spAutoFit/>
          </a:bodyPr>
          <a:lstStyle/>
          <a:p>
            <a:pPr eaLnBrk="0" hangingPunct="0"/>
            <a:r>
              <a:rPr lang="en-US" sz="1600"/>
              <a:t>2</a:t>
            </a:r>
            <a:endParaRPr lang="en-US" sz="1600" b="1"/>
          </a:p>
        </p:txBody>
      </p:sp>
      <p:sp>
        <p:nvSpPr>
          <p:cNvPr id="172075" name="Rectangle 43"/>
          <p:cNvSpPr>
            <a:spLocks noChangeArrowheads="1"/>
          </p:cNvSpPr>
          <p:nvPr/>
        </p:nvSpPr>
        <p:spPr bwMode="auto">
          <a:xfrm>
            <a:off x="7342188" y="5078412"/>
            <a:ext cx="112712" cy="244475"/>
          </a:xfrm>
          <a:prstGeom prst="rect">
            <a:avLst/>
          </a:prstGeom>
          <a:noFill/>
          <a:ln w="9525">
            <a:noFill/>
            <a:miter lim="800000"/>
            <a:headEnd/>
            <a:tailEnd/>
          </a:ln>
        </p:spPr>
        <p:txBody>
          <a:bodyPr wrap="none" lIns="0" tIns="0" rIns="0" bIns="0">
            <a:prstTxWarp prst="textNoShape">
              <a:avLst/>
            </a:prstTxWarp>
            <a:spAutoFit/>
          </a:bodyPr>
          <a:lstStyle/>
          <a:p>
            <a:pPr eaLnBrk="0" hangingPunct="0"/>
            <a:r>
              <a:rPr lang="en-US" sz="1600"/>
              <a:t>3</a:t>
            </a:r>
            <a:endParaRPr lang="en-US" sz="1600" b="1"/>
          </a:p>
        </p:txBody>
      </p:sp>
      <p:sp>
        <p:nvSpPr>
          <p:cNvPr id="172076" name="Rectangle 44"/>
          <p:cNvSpPr>
            <a:spLocks noChangeArrowheads="1"/>
          </p:cNvSpPr>
          <p:nvPr/>
        </p:nvSpPr>
        <p:spPr bwMode="auto">
          <a:xfrm>
            <a:off x="8029575" y="5078412"/>
            <a:ext cx="112713" cy="244475"/>
          </a:xfrm>
          <a:prstGeom prst="rect">
            <a:avLst/>
          </a:prstGeom>
          <a:noFill/>
          <a:ln w="9525">
            <a:noFill/>
            <a:miter lim="800000"/>
            <a:headEnd/>
            <a:tailEnd/>
          </a:ln>
        </p:spPr>
        <p:txBody>
          <a:bodyPr wrap="none" lIns="0" tIns="0" rIns="0" bIns="0">
            <a:prstTxWarp prst="textNoShape">
              <a:avLst/>
            </a:prstTxWarp>
            <a:spAutoFit/>
          </a:bodyPr>
          <a:lstStyle/>
          <a:p>
            <a:pPr eaLnBrk="0" hangingPunct="0"/>
            <a:r>
              <a:rPr lang="en-US" sz="1600"/>
              <a:t>4</a:t>
            </a:r>
            <a:endParaRPr lang="en-US" sz="1600" b="1"/>
          </a:p>
        </p:txBody>
      </p:sp>
      <p:sp>
        <p:nvSpPr>
          <p:cNvPr id="172077" name="Rectangle 45"/>
          <p:cNvSpPr>
            <a:spLocks noChangeArrowheads="1"/>
          </p:cNvSpPr>
          <p:nvPr/>
        </p:nvSpPr>
        <p:spPr bwMode="auto">
          <a:xfrm>
            <a:off x="8721725" y="5078412"/>
            <a:ext cx="112713" cy="244475"/>
          </a:xfrm>
          <a:prstGeom prst="rect">
            <a:avLst/>
          </a:prstGeom>
          <a:noFill/>
          <a:ln w="9525">
            <a:noFill/>
            <a:miter lim="800000"/>
            <a:headEnd/>
            <a:tailEnd/>
          </a:ln>
        </p:spPr>
        <p:txBody>
          <a:bodyPr wrap="none" lIns="0" tIns="0" rIns="0" bIns="0">
            <a:prstTxWarp prst="textNoShape">
              <a:avLst/>
            </a:prstTxWarp>
            <a:spAutoFit/>
          </a:bodyPr>
          <a:lstStyle/>
          <a:p>
            <a:pPr eaLnBrk="0" hangingPunct="0"/>
            <a:r>
              <a:rPr lang="en-US" sz="1600"/>
              <a:t>5</a:t>
            </a:r>
            <a:endParaRPr lang="en-US" sz="1600" b="1"/>
          </a:p>
        </p:txBody>
      </p:sp>
      <p:sp>
        <p:nvSpPr>
          <p:cNvPr id="172078" name="Line 46"/>
          <p:cNvSpPr>
            <a:spLocks noChangeShapeType="1"/>
          </p:cNvSpPr>
          <p:nvPr/>
        </p:nvSpPr>
        <p:spPr bwMode="auto">
          <a:xfrm flipH="1">
            <a:off x="5249863" y="4864100"/>
            <a:ext cx="63500" cy="0"/>
          </a:xfrm>
          <a:prstGeom prst="line">
            <a:avLst/>
          </a:prstGeom>
          <a:noFill/>
          <a:ln w="28575">
            <a:solidFill>
              <a:schemeClr val="tx1"/>
            </a:solidFill>
            <a:round/>
            <a:headEnd/>
            <a:tailEnd/>
          </a:ln>
        </p:spPr>
        <p:txBody>
          <a:bodyPr>
            <a:prstTxWarp prst="textNoShape">
              <a:avLst/>
            </a:prstTxWarp>
          </a:bodyPr>
          <a:lstStyle/>
          <a:p>
            <a:endParaRPr lang="en-US"/>
          </a:p>
        </p:txBody>
      </p:sp>
      <p:sp>
        <p:nvSpPr>
          <p:cNvPr id="172079" name="Line 47"/>
          <p:cNvSpPr>
            <a:spLocks noChangeShapeType="1"/>
          </p:cNvSpPr>
          <p:nvPr/>
        </p:nvSpPr>
        <p:spPr bwMode="auto">
          <a:xfrm flipH="1">
            <a:off x="5249863" y="4202112"/>
            <a:ext cx="63500" cy="0"/>
          </a:xfrm>
          <a:prstGeom prst="line">
            <a:avLst/>
          </a:prstGeom>
          <a:noFill/>
          <a:ln w="28575">
            <a:solidFill>
              <a:schemeClr val="tx1"/>
            </a:solidFill>
            <a:round/>
            <a:headEnd/>
            <a:tailEnd/>
          </a:ln>
        </p:spPr>
        <p:txBody>
          <a:bodyPr>
            <a:prstTxWarp prst="textNoShape">
              <a:avLst/>
            </a:prstTxWarp>
          </a:bodyPr>
          <a:lstStyle/>
          <a:p>
            <a:endParaRPr lang="en-US"/>
          </a:p>
        </p:txBody>
      </p:sp>
      <p:sp>
        <p:nvSpPr>
          <p:cNvPr id="172080" name="Line 48"/>
          <p:cNvSpPr>
            <a:spLocks noChangeShapeType="1"/>
          </p:cNvSpPr>
          <p:nvPr/>
        </p:nvSpPr>
        <p:spPr bwMode="auto">
          <a:xfrm flipH="1">
            <a:off x="5249863" y="3538537"/>
            <a:ext cx="63500" cy="0"/>
          </a:xfrm>
          <a:prstGeom prst="line">
            <a:avLst/>
          </a:prstGeom>
          <a:noFill/>
          <a:ln w="28575">
            <a:solidFill>
              <a:schemeClr val="tx1"/>
            </a:solidFill>
            <a:round/>
            <a:headEnd/>
            <a:tailEnd/>
          </a:ln>
        </p:spPr>
        <p:txBody>
          <a:bodyPr>
            <a:prstTxWarp prst="textNoShape">
              <a:avLst/>
            </a:prstTxWarp>
          </a:bodyPr>
          <a:lstStyle/>
          <a:p>
            <a:endParaRPr lang="en-US"/>
          </a:p>
        </p:txBody>
      </p:sp>
      <p:sp>
        <p:nvSpPr>
          <p:cNvPr id="172081" name="Line 49"/>
          <p:cNvSpPr>
            <a:spLocks noChangeShapeType="1"/>
          </p:cNvSpPr>
          <p:nvPr/>
        </p:nvSpPr>
        <p:spPr bwMode="auto">
          <a:xfrm flipH="1">
            <a:off x="5249863" y="2874962"/>
            <a:ext cx="63500" cy="0"/>
          </a:xfrm>
          <a:prstGeom prst="line">
            <a:avLst/>
          </a:prstGeom>
          <a:noFill/>
          <a:ln w="28575">
            <a:solidFill>
              <a:schemeClr val="tx1"/>
            </a:solidFill>
            <a:round/>
            <a:headEnd/>
            <a:tailEnd/>
          </a:ln>
        </p:spPr>
        <p:txBody>
          <a:bodyPr>
            <a:prstTxWarp prst="textNoShape">
              <a:avLst/>
            </a:prstTxWarp>
          </a:bodyPr>
          <a:lstStyle/>
          <a:p>
            <a:endParaRPr lang="en-US"/>
          </a:p>
        </p:txBody>
      </p:sp>
      <p:sp>
        <p:nvSpPr>
          <p:cNvPr id="172082" name="Line 50"/>
          <p:cNvSpPr>
            <a:spLocks noChangeShapeType="1"/>
          </p:cNvSpPr>
          <p:nvPr/>
        </p:nvSpPr>
        <p:spPr bwMode="auto">
          <a:xfrm flipH="1">
            <a:off x="5249863" y="2209800"/>
            <a:ext cx="63500" cy="0"/>
          </a:xfrm>
          <a:prstGeom prst="line">
            <a:avLst/>
          </a:prstGeom>
          <a:noFill/>
          <a:ln w="28575">
            <a:solidFill>
              <a:schemeClr val="tx1"/>
            </a:solidFill>
            <a:round/>
            <a:headEnd/>
            <a:tailEnd/>
          </a:ln>
        </p:spPr>
        <p:txBody>
          <a:bodyPr>
            <a:prstTxWarp prst="textNoShape">
              <a:avLst/>
            </a:prstTxWarp>
          </a:bodyPr>
          <a:lstStyle/>
          <a:p>
            <a:endParaRPr lang="en-US"/>
          </a:p>
        </p:txBody>
      </p:sp>
      <p:sp>
        <p:nvSpPr>
          <p:cNvPr id="172083" name="Line 51"/>
          <p:cNvSpPr>
            <a:spLocks noChangeShapeType="1"/>
          </p:cNvSpPr>
          <p:nvPr/>
        </p:nvSpPr>
        <p:spPr bwMode="auto">
          <a:xfrm flipH="1">
            <a:off x="5249863" y="1547812"/>
            <a:ext cx="69850" cy="0"/>
          </a:xfrm>
          <a:prstGeom prst="line">
            <a:avLst/>
          </a:prstGeom>
          <a:noFill/>
          <a:ln w="28575">
            <a:solidFill>
              <a:schemeClr val="tx1"/>
            </a:solidFill>
            <a:round/>
            <a:headEnd/>
            <a:tailEnd/>
          </a:ln>
        </p:spPr>
        <p:txBody>
          <a:bodyPr>
            <a:prstTxWarp prst="textNoShape">
              <a:avLst/>
            </a:prstTxWarp>
          </a:bodyPr>
          <a:lstStyle/>
          <a:p>
            <a:endParaRPr lang="en-US"/>
          </a:p>
        </p:txBody>
      </p:sp>
      <p:sp>
        <p:nvSpPr>
          <p:cNvPr id="172084" name="Line 52"/>
          <p:cNvSpPr>
            <a:spLocks noChangeShapeType="1"/>
          </p:cNvSpPr>
          <p:nvPr/>
        </p:nvSpPr>
        <p:spPr bwMode="auto">
          <a:xfrm flipV="1">
            <a:off x="5319713" y="1547812"/>
            <a:ext cx="0" cy="3441700"/>
          </a:xfrm>
          <a:prstGeom prst="line">
            <a:avLst/>
          </a:prstGeom>
          <a:noFill/>
          <a:ln w="28575">
            <a:solidFill>
              <a:schemeClr val="tx1"/>
            </a:solidFill>
            <a:round/>
            <a:headEnd/>
            <a:tailEnd/>
          </a:ln>
        </p:spPr>
        <p:txBody>
          <a:bodyPr>
            <a:prstTxWarp prst="textNoShape">
              <a:avLst/>
            </a:prstTxWarp>
          </a:bodyPr>
          <a:lstStyle/>
          <a:p>
            <a:endParaRPr lang="en-US"/>
          </a:p>
        </p:txBody>
      </p:sp>
      <p:sp>
        <p:nvSpPr>
          <p:cNvPr id="172085" name="Rectangle 53"/>
          <p:cNvSpPr>
            <a:spLocks noChangeArrowheads="1"/>
          </p:cNvSpPr>
          <p:nvPr/>
        </p:nvSpPr>
        <p:spPr bwMode="auto">
          <a:xfrm>
            <a:off x="4984750" y="4738687"/>
            <a:ext cx="225425" cy="244475"/>
          </a:xfrm>
          <a:prstGeom prst="rect">
            <a:avLst/>
          </a:prstGeom>
          <a:noFill/>
          <a:ln w="9525">
            <a:noFill/>
            <a:miter lim="800000"/>
            <a:headEnd/>
            <a:tailEnd/>
          </a:ln>
        </p:spPr>
        <p:txBody>
          <a:bodyPr wrap="none" lIns="0" tIns="0" rIns="0" bIns="0">
            <a:prstTxWarp prst="textNoShape">
              <a:avLst/>
            </a:prstTxWarp>
            <a:spAutoFit/>
          </a:bodyPr>
          <a:lstStyle/>
          <a:p>
            <a:pPr eaLnBrk="0" hangingPunct="0"/>
            <a:r>
              <a:rPr lang="en-US" sz="1600"/>
              <a:t>50</a:t>
            </a:r>
            <a:endParaRPr lang="en-US" sz="1600" b="1"/>
          </a:p>
        </p:txBody>
      </p:sp>
      <p:sp>
        <p:nvSpPr>
          <p:cNvPr id="172086" name="Rectangle 54"/>
          <p:cNvSpPr>
            <a:spLocks noChangeArrowheads="1"/>
          </p:cNvSpPr>
          <p:nvPr/>
        </p:nvSpPr>
        <p:spPr bwMode="auto">
          <a:xfrm>
            <a:off x="4984750" y="4079875"/>
            <a:ext cx="225425" cy="244475"/>
          </a:xfrm>
          <a:prstGeom prst="rect">
            <a:avLst/>
          </a:prstGeom>
          <a:noFill/>
          <a:ln w="9525">
            <a:noFill/>
            <a:miter lim="800000"/>
            <a:headEnd/>
            <a:tailEnd/>
          </a:ln>
        </p:spPr>
        <p:txBody>
          <a:bodyPr wrap="none" lIns="0" tIns="0" rIns="0" bIns="0">
            <a:prstTxWarp prst="textNoShape">
              <a:avLst/>
            </a:prstTxWarp>
            <a:spAutoFit/>
          </a:bodyPr>
          <a:lstStyle/>
          <a:p>
            <a:pPr eaLnBrk="0" hangingPunct="0"/>
            <a:r>
              <a:rPr lang="en-US" sz="1600"/>
              <a:t>60</a:t>
            </a:r>
            <a:endParaRPr lang="en-US" sz="1600" b="1"/>
          </a:p>
        </p:txBody>
      </p:sp>
      <p:sp>
        <p:nvSpPr>
          <p:cNvPr id="172087" name="Rectangle 55"/>
          <p:cNvSpPr>
            <a:spLocks noChangeArrowheads="1"/>
          </p:cNvSpPr>
          <p:nvPr/>
        </p:nvSpPr>
        <p:spPr bwMode="auto">
          <a:xfrm>
            <a:off x="4984750" y="3411537"/>
            <a:ext cx="225425" cy="244475"/>
          </a:xfrm>
          <a:prstGeom prst="rect">
            <a:avLst/>
          </a:prstGeom>
          <a:noFill/>
          <a:ln w="9525">
            <a:noFill/>
            <a:miter lim="800000"/>
            <a:headEnd/>
            <a:tailEnd/>
          </a:ln>
        </p:spPr>
        <p:txBody>
          <a:bodyPr wrap="none" lIns="0" tIns="0" rIns="0" bIns="0">
            <a:prstTxWarp prst="textNoShape">
              <a:avLst/>
            </a:prstTxWarp>
            <a:spAutoFit/>
          </a:bodyPr>
          <a:lstStyle/>
          <a:p>
            <a:pPr eaLnBrk="0" hangingPunct="0"/>
            <a:r>
              <a:rPr lang="en-US" sz="1600"/>
              <a:t>70</a:t>
            </a:r>
            <a:endParaRPr lang="en-US" sz="1600" b="1"/>
          </a:p>
        </p:txBody>
      </p:sp>
      <p:sp>
        <p:nvSpPr>
          <p:cNvPr id="172088" name="Rectangle 56"/>
          <p:cNvSpPr>
            <a:spLocks noChangeArrowheads="1"/>
          </p:cNvSpPr>
          <p:nvPr/>
        </p:nvSpPr>
        <p:spPr bwMode="auto">
          <a:xfrm>
            <a:off x="4984750" y="2747962"/>
            <a:ext cx="225425" cy="244475"/>
          </a:xfrm>
          <a:prstGeom prst="rect">
            <a:avLst/>
          </a:prstGeom>
          <a:noFill/>
          <a:ln w="9525">
            <a:noFill/>
            <a:miter lim="800000"/>
            <a:headEnd/>
            <a:tailEnd/>
          </a:ln>
        </p:spPr>
        <p:txBody>
          <a:bodyPr wrap="none" lIns="0" tIns="0" rIns="0" bIns="0">
            <a:prstTxWarp prst="textNoShape">
              <a:avLst/>
            </a:prstTxWarp>
            <a:spAutoFit/>
          </a:bodyPr>
          <a:lstStyle/>
          <a:p>
            <a:pPr eaLnBrk="0" hangingPunct="0"/>
            <a:r>
              <a:rPr lang="en-US" sz="1600"/>
              <a:t>80</a:t>
            </a:r>
            <a:endParaRPr lang="en-US" sz="1600" b="1"/>
          </a:p>
        </p:txBody>
      </p:sp>
      <p:sp>
        <p:nvSpPr>
          <p:cNvPr id="172089" name="Rectangle 57"/>
          <p:cNvSpPr>
            <a:spLocks noChangeArrowheads="1"/>
          </p:cNvSpPr>
          <p:nvPr/>
        </p:nvSpPr>
        <p:spPr bwMode="auto">
          <a:xfrm>
            <a:off x="4984750" y="2097087"/>
            <a:ext cx="225425" cy="244475"/>
          </a:xfrm>
          <a:prstGeom prst="rect">
            <a:avLst/>
          </a:prstGeom>
          <a:noFill/>
          <a:ln w="9525">
            <a:noFill/>
            <a:miter lim="800000"/>
            <a:headEnd/>
            <a:tailEnd/>
          </a:ln>
        </p:spPr>
        <p:txBody>
          <a:bodyPr wrap="none" lIns="0" tIns="0" rIns="0" bIns="0">
            <a:prstTxWarp prst="textNoShape">
              <a:avLst/>
            </a:prstTxWarp>
            <a:spAutoFit/>
          </a:bodyPr>
          <a:lstStyle/>
          <a:p>
            <a:pPr eaLnBrk="0" hangingPunct="0"/>
            <a:r>
              <a:rPr lang="en-US" sz="1600"/>
              <a:t>90</a:t>
            </a:r>
            <a:endParaRPr lang="en-US" sz="1600" b="1"/>
          </a:p>
        </p:txBody>
      </p:sp>
      <p:sp>
        <p:nvSpPr>
          <p:cNvPr id="172090" name="Rectangle 58"/>
          <p:cNvSpPr>
            <a:spLocks noChangeArrowheads="1"/>
          </p:cNvSpPr>
          <p:nvPr/>
        </p:nvSpPr>
        <p:spPr bwMode="auto">
          <a:xfrm>
            <a:off x="4870450" y="1430337"/>
            <a:ext cx="339725" cy="244475"/>
          </a:xfrm>
          <a:prstGeom prst="rect">
            <a:avLst/>
          </a:prstGeom>
          <a:noFill/>
          <a:ln w="9525">
            <a:noFill/>
            <a:miter lim="800000"/>
            <a:headEnd/>
            <a:tailEnd/>
          </a:ln>
        </p:spPr>
        <p:txBody>
          <a:bodyPr wrap="none" lIns="0" tIns="0" rIns="0" bIns="0">
            <a:prstTxWarp prst="textNoShape">
              <a:avLst/>
            </a:prstTxWarp>
            <a:spAutoFit/>
          </a:bodyPr>
          <a:lstStyle/>
          <a:p>
            <a:pPr eaLnBrk="0" hangingPunct="0"/>
            <a:r>
              <a:rPr lang="en-US" sz="1600"/>
              <a:t>100</a:t>
            </a:r>
            <a:endParaRPr lang="en-US" sz="1600" b="1"/>
          </a:p>
        </p:txBody>
      </p:sp>
      <p:sp>
        <p:nvSpPr>
          <p:cNvPr id="172091" name="Freeform 59"/>
          <p:cNvSpPr>
            <a:spLocks/>
          </p:cNvSpPr>
          <p:nvPr/>
        </p:nvSpPr>
        <p:spPr bwMode="auto">
          <a:xfrm>
            <a:off x="5319713" y="1547812"/>
            <a:ext cx="3106737" cy="2116138"/>
          </a:xfrm>
          <a:custGeom>
            <a:avLst/>
            <a:gdLst>
              <a:gd name="T0" fmla="*/ 2147483647 w 2122"/>
              <a:gd name="T1" fmla="*/ 2147483647 h 3417"/>
              <a:gd name="T2" fmla="*/ 2147483647 w 2122"/>
              <a:gd name="T3" fmla="*/ 2147483647 h 3417"/>
              <a:gd name="T4" fmla="*/ 2147483647 w 2122"/>
              <a:gd name="T5" fmla="*/ 2147483647 h 3417"/>
              <a:gd name="T6" fmla="*/ 2147483647 w 2122"/>
              <a:gd name="T7" fmla="*/ 2147483647 h 3417"/>
              <a:gd name="T8" fmla="*/ 2147483647 w 2122"/>
              <a:gd name="T9" fmla="*/ 2147483647 h 3417"/>
              <a:gd name="T10" fmla="*/ 2147483647 w 2122"/>
              <a:gd name="T11" fmla="*/ 2147483647 h 3417"/>
              <a:gd name="T12" fmla="*/ 2147483647 w 2122"/>
              <a:gd name="T13" fmla="*/ 2147483647 h 3417"/>
              <a:gd name="T14" fmla="*/ 2147483647 w 2122"/>
              <a:gd name="T15" fmla="*/ 2147483647 h 3417"/>
              <a:gd name="T16" fmla="*/ 2147483647 w 2122"/>
              <a:gd name="T17" fmla="*/ 2147483647 h 3417"/>
              <a:gd name="T18" fmla="*/ 2147483647 w 2122"/>
              <a:gd name="T19" fmla="*/ 2147483647 h 3417"/>
              <a:gd name="T20" fmla="*/ 2147483647 w 2122"/>
              <a:gd name="T21" fmla="*/ 2147483647 h 3417"/>
              <a:gd name="T22" fmla="*/ 2147483647 w 2122"/>
              <a:gd name="T23" fmla="*/ 2147483647 h 3417"/>
              <a:gd name="T24" fmla="*/ 2147483647 w 2122"/>
              <a:gd name="T25" fmla="*/ 2147483647 h 3417"/>
              <a:gd name="T26" fmla="*/ 2147483647 w 2122"/>
              <a:gd name="T27" fmla="*/ 2147483647 h 3417"/>
              <a:gd name="T28" fmla="*/ 2147483647 w 2122"/>
              <a:gd name="T29" fmla="*/ 2147483647 h 3417"/>
              <a:gd name="T30" fmla="*/ 2147483647 w 2122"/>
              <a:gd name="T31" fmla="*/ 2147483647 h 3417"/>
              <a:gd name="T32" fmla="*/ 2147483647 w 2122"/>
              <a:gd name="T33" fmla="*/ 2147483647 h 3417"/>
              <a:gd name="T34" fmla="*/ 2147483647 w 2122"/>
              <a:gd name="T35" fmla="*/ 2147483647 h 3417"/>
              <a:gd name="T36" fmla="*/ 2147483647 w 2122"/>
              <a:gd name="T37" fmla="*/ 2147483647 h 3417"/>
              <a:gd name="T38" fmla="*/ 2147483647 w 2122"/>
              <a:gd name="T39" fmla="*/ 2147483647 h 3417"/>
              <a:gd name="T40" fmla="*/ 2147483647 w 2122"/>
              <a:gd name="T41" fmla="*/ 2147483647 h 3417"/>
              <a:gd name="T42" fmla="*/ 2147483647 w 2122"/>
              <a:gd name="T43" fmla="*/ 2147483647 h 3417"/>
              <a:gd name="T44" fmla="*/ 2147483647 w 2122"/>
              <a:gd name="T45" fmla="*/ 2147483647 h 3417"/>
              <a:gd name="T46" fmla="*/ 2147483647 w 2122"/>
              <a:gd name="T47" fmla="*/ 2147483647 h 3417"/>
              <a:gd name="T48" fmla="*/ 2147483647 w 2122"/>
              <a:gd name="T49" fmla="*/ 2147483647 h 3417"/>
              <a:gd name="T50" fmla="*/ 2147483647 w 2122"/>
              <a:gd name="T51" fmla="*/ 2147483647 h 3417"/>
              <a:gd name="T52" fmla="*/ 2147483647 w 2122"/>
              <a:gd name="T53" fmla="*/ 2147483647 h 3417"/>
              <a:gd name="T54" fmla="*/ 2147483647 w 2122"/>
              <a:gd name="T55" fmla="*/ 2147483647 h 3417"/>
              <a:gd name="T56" fmla="*/ 2147483647 w 2122"/>
              <a:gd name="T57" fmla="*/ 2147483647 h 3417"/>
              <a:gd name="T58" fmla="*/ 2147483647 w 2122"/>
              <a:gd name="T59" fmla="*/ 2147483647 h 3417"/>
              <a:gd name="T60" fmla="*/ 2147483647 w 2122"/>
              <a:gd name="T61" fmla="*/ 2147483647 h 3417"/>
              <a:gd name="T62" fmla="*/ 2147483647 w 2122"/>
              <a:gd name="T63" fmla="*/ 2147483647 h 3417"/>
              <a:gd name="T64" fmla="*/ 2147483647 w 2122"/>
              <a:gd name="T65" fmla="*/ 2147483647 h 3417"/>
              <a:gd name="T66" fmla="*/ 2147483647 w 2122"/>
              <a:gd name="T67" fmla="*/ 2147483647 h 3417"/>
              <a:gd name="T68" fmla="*/ 2147483647 w 2122"/>
              <a:gd name="T69" fmla="*/ 2147483647 h 3417"/>
              <a:gd name="T70" fmla="*/ 2147483647 w 2122"/>
              <a:gd name="T71" fmla="*/ 2147483647 h 3417"/>
              <a:gd name="T72" fmla="*/ 2147483647 w 2122"/>
              <a:gd name="T73" fmla="*/ 2147483647 h 3417"/>
              <a:gd name="T74" fmla="*/ 2147483647 w 2122"/>
              <a:gd name="T75" fmla="*/ 2147483647 h 3417"/>
              <a:gd name="T76" fmla="*/ 2147483647 w 2122"/>
              <a:gd name="T77" fmla="*/ 2147483647 h 3417"/>
              <a:gd name="T78" fmla="*/ 2147483647 w 2122"/>
              <a:gd name="T79" fmla="*/ 2147483647 h 3417"/>
              <a:gd name="T80" fmla="*/ 2147483647 w 2122"/>
              <a:gd name="T81" fmla="*/ 2147483647 h 3417"/>
              <a:gd name="T82" fmla="*/ 2147483647 w 2122"/>
              <a:gd name="T83" fmla="*/ 2147483647 h 3417"/>
              <a:gd name="T84" fmla="*/ 2147483647 w 2122"/>
              <a:gd name="T85" fmla="*/ 2147483647 h 3417"/>
              <a:gd name="T86" fmla="*/ 2147483647 w 2122"/>
              <a:gd name="T87" fmla="*/ 2147483647 h 3417"/>
              <a:gd name="T88" fmla="*/ 2147483647 w 2122"/>
              <a:gd name="T89" fmla="*/ 2147483647 h 3417"/>
              <a:gd name="T90" fmla="*/ 2147483647 w 2122"/>
              <a:gd name="T91" fmla="*/ 2147483647 h 3417"/>
              <a:gd name="T92" fmla="*/ 2147483647 w 2122"/>
              <a:gd name="T93" fmla="*/ 2147483647 h 3417"/>
              <a:gd name="T94" fmla="*/ 2147483647 w 2122"/>
              <a:gd name="T95" fmla="*/ 2147483647 h 3417"/>
              <a:gd name="T96" fmla="*/ 2147483647 w 2122"/>
              <a:gd name="T97" fmla="*/ 2147483647 h 3417"/>
              <a:gd name="T98" fmla="*/ 2147483647 w 2122"/>
              <a:gd name="T99" fmla="*/ 2147483647 h 3417"/>
              <a:gd name="T100" fmla="*/ 2147483647 w 2122"/>
              <a:gd name="T101" fmla="*/ 2147483647 h 3417"/>
              <a:gd name="T102" fmla="*/ 2147483647 w 2122"/>
              <a:gd name="T103" fmla="*/ 2147483647 h 3417"/>
              <a:gd name="T104" fmla="*/ 2147483647 w 2122"/>
              <a:gd name="T105" fmla="*/ 2147483647 h 3417"/>
              <a:gd name="T106" fmla="*/ 2147483647 w 2122"/>
              <a:gd name="T107" fmla="*/ 2147483647 h 3417"/>
              <a:gd name="T108" fmla="*/ 2147483647 w 2122"/>
              <a:gd name="T109" fmla="*/ 2147483647 h 3417"/>
              <a:gd name="T110" fmla="*/ 2147483647 w 2122"/>
              <a:gd name="T111" fmla="*/ 2147483647 h 3417"/>
              <a:gd name="T112" fmla="*/ 2147483647 w 2122"/>
              <a:gd name="T113" fmla="*/ 2147483647 h 3417"/>
              <a:gd name="T114" fmla="*/ 2147483647 w 2122"/>
              <a:gd name="T115" fmla="*/ 2147483647 h 3417"/>
              <a:gd name="T116" fmla="*/ 2147483647 w 2122"/>
              <a:gd name="T117" fmla="*/ 2147483647 h 341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122"/>
              <a:gd name="T178" fmla="*/ 0 h 3417"/>
              <a:gd name="T179" fmla="*/ 2122 w 2122"/>
              <a:gd name="T180" fmla="*/ 3417 h 341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122" h="3417">
                <a:moveTo>
                  <a:pt x="0" y="0"/>
                </a:moveTo>
                <a:lnTo>
                  <a:pt x="96" y="0"/>
                </a:lnTo>
                <a:lnTo>
                  <a:pt x="96" y="14"/>
                </a:lnTo>
                <a:lnTo>
                  <a:pt x="100" y="14"/>
                </a:lnTo>
                <a:lnTo>
                  <a:pt x="100" y="27"/>
                </a:lnTo>
                <a:lnTo>
                  <a:pt x="125" y="27"/>
                </a:lnTo>
                <a:lnTo>
                  <a:pt x="125" y="42"/>
                </a:lnTo>
                <a:lnTo>
                  <a:pt x="159" y="42"/>
                </a:lnTo>
                <a:lnTo>
                  <a:pt x="159" y="58"/>
                </a:lnTo>
                <a:lnTo>
                  <a:pt x="165" y="58"/>
                </a:lnTo>
                <a:lnTo>
                  <a:pt x="165" y="71"/>
                </a:lnTo>
                <a:lnTo>
                  <a:pt x="197" y="71"/>
                </a:lnTo>
                <a:lnTo>
                  <a:pt x="197" y="86"/>
                </a:lnTo>
                <a:lnTo>
                  <a:pt x="209" y="86"/>
                </a:lnTo>
                <a:lnTo>
                  <a:pt x="209" y="102"/>
                </a:lnTo>
                <a:lnTo>
                  <a:pt x="239" y="102"/>
                </a:lnTo>
                <a:lnTo>
                  <a:pt x="239" y="117"/>
                </a:lnTo>
                <a:lnTo>
                  <a:pt x="252" y="117"/>
                </a:lnTo>
                <a:lnTo>
                  <a:pt x="252" y="134"/>
                </a:lnTo>
                <a:lnTo>
                  <a:pt x="284" y="134"/>
                </a:lnTo>
                <a:lnTo>
                  <a:pt x="284" y="152"/>
                </a:lnTo>
                <a:lnTo>
                  <a:pt x="298" y="152"/>
                </a:lnTo>
                <a:lnTo>
                  <a:pt x="298" y="167"/>
                </a:lnTo>
                <a:lnTo>
                  <a:pt x="316" y="167"/>
                </a:lnTo>
                <a:lnTo>
                  <a:pt x="316" y="201"/>
                </a:lnTo>
                <a:lnTo>
                  <a:pt x="386" y="201"/>
                </a:lnTo>
                <a:lnTo>
                  <a:pt x="386" y="220"/>
                </a:lnTo>
                <a:lnTo>
                  <a:pt x="420" y="220"/>
                </a:lnTo>
                <a:lnTo>
                  <a:pt x="420" y="242"/>
                </a:lnTo>
                <a:lnTo>
                  <a:pt x="441" y="242"/>
                </a:lnTo>
                <a:lnTo>
                  <a:pt x="441" y="261"/>
                </a:lnTo>
                <a:lnTo>
                  <a:pt x="457" y="261"/>
                </a:lnTo>
                <a:lnTo>
                  <a:pt x="457" y="282"/>
                </a:lnTo>
                <a:lnTo>
                  <a:pt x="461" y="282"/>
                </a:lnTo>
                <a:lnTo>
                  <a:pt x="461" y="305"/>
                </a:lnTo>
                <a:lnTo>
                  <a:pt x="472" y="305"/>
                </a:lnTo>
                <a:lnTo>
                  <a:pt x="472" y="326"/>
                </a:lnTo>
                <a:lnTo>
                  <a:pt x="488" y="326"/>
                </a:lnTo>
                <a:lnTo>
                  <a:pt x="488" y="347"/>
                </a:lnTo>
                <a:lnTo>
                  <a:pt x="490" y="347"/>
                </a:lnTo>
                <a:lnTo>
                  <a:pt x="490" y="370"/>
                </a:lnTo>
                <a:lnTo>
                  <a:pt x="493" y="370"/>
                </a:lnTo>
                <a:lnTo>
                  <a:pt x="493" y="393"/>
                </a:lnTo>
                <a:lnTo>
                  <a:pt x="497" y="393"/>
                </a:lnTo>
                <a:lnTo>
                  <a:pt x="497" y="414"/>
                </a:lnTo>
                <a:lnTo>
                  <a:pt x="515" y="414"/>
                </a:lnTo>
                <a:lnTo>
                  <a:pt x="515" y="437"/>
                </a:lnTo>
                <a:lnTo>
                  <a:pt x="526" y="437"/>
                </a:lnTo>
                <a:lnTo>
                  <a:pt x="526" y="460"/>
                </a:lnTo>
                <a:lnTo>
                  <a:pt x="528" y="460"/>
                </a:lnTo>
                <a:lnTo>
                  <a:pt x="528" y="483"/>
                </a:lnTo>
                <a:lnTo>
                  <a:pt x="531" y="483"/>
                </a:lnTo>
                <a:lnTo>
                  <a:pt x="531" y="506"/>
                </a:lnTo>
                <a:lnTo>
                  <a:pt x="533" y="506"/>
                </a:lnTo>
                <a:lnTo>
                  <a:pt x="533" y="529"/>
                </a:lnTo>
                <a:lnTo>
                  <a:pt x="537" y="529"/>
                </a:lnTo>
                <a:lnTo>
                  <a:pt x="537" y="552"/>
                </a:lnTo>
                <a:lnTo>
                  <a:pt x="562" y="552"/>
                </a:lnTo>
                <a:lnTo>
                  <a:pt x="562" y="575"/>
                </a:lnTo>
                <a:lnTo>
                  <a:pt x="564" y="575"/>
                </a:lnTo>
                <a:lnTo>
                  <a:pt x="564" y="598"/>
                </a:lnTo>
                <a:lnTo>
                  <a:pt x="565" y="598"/>
                </a:lnTo>
                <a:lnTo>
                  <a:pt x="565" y="621"/>
                </a:lnTo>
                <a:lnTo>
                  <a:pt x="569" y="621"/>
                </a:lnTo>
                <a:lnTo>
                  <a:pt x="569" y="645"/>
                </a:lnTo>
                <a:lnTo>
                  <a:pt x="597" y="645"/>
                </a:lnTo>
                <a:lnTo>
                  <a:pt x="597" y="668"/>
                </a:lnTo>
                <a:lnTo>
                  <a:pt x="606" y="668"/>
                </a:lnTo>
                <a:lnTo>
                  <a:pt x="606" y="693"/>
                </a:lnTo>
                <a:lnTo>
                  <a:pt x="611" y="693"/>
                </a:lnTo>
                <a:lnTo>
                  <a:pt x="611" y="718"/>
                </a:lnTo>
                <a:lnTo>
                  <a:pt x="621" y="718"/>
                </a:lnTo>
                <a:lnTo>
                  <a:pt x="621" y="743"/>
                </a:lnTo>
                <a:lnTo>
                  <a:pt x="633" y="743"/>
                </a:lnTo>
                <a:lnTo>
                  <a:pt x="633" y="768"/>
                </a:lnTo>
                <a:lnTo>
                  <a:pt x="634" y="768"/>
                </a:lnTo>
                <a:lnTo>
                  <a:pt x="634" y="793"/>
                </a:lnTo>
                <a:lnTo>
                  <a:pt x="658" y="793"/>
                </a:lnTo>
                <a:lnTo>
                  <a:pt x="658" y="818"/>
                </a:lnTo>
                <a:lnTo>
                  <a:pt x="660" y="818"/>
                </a:lnTo>
                <a:lnTo>
                  <a:pt x="660" y="843"/>
                </a:lnTo>
                <a:lnTo>
                  <a:pt x="664" y="843"/>
                </a:lnTo>
                <a:lnTo>
                  <a:pt x="664" y="867"/>
                </a:lnTo>
                <a:lnTo>
                  <a:pt x="673" y="867"/>
                </a:lnTo>
                <a:lnTo>
                  <a:pt x="673" y="892"/>
                </a:lnTo>
                <a:lnTo>
                  <a:pt x="693" y="892"/>
                </a:lnTo>
                <a:lnTo>
                  <a:pt x="693" y="919"/>
                </a:lnTo>
                <a:lnTo>
                  <a:pt x="701" y="919"/>
                </a:lnTo>
                <a:lnTo>
                  <a:pt x="701" y="946"/>
                </a:lnTo>
                <a:lnTo>
                  <a:pt x="709" y="946"/>
                </a:lnTo>
                <a:lnTo>
                  <a:pt x="709" y="973"/>
                </a:lnTo>
                <a:lnTo>
                  <a:pt x="762" y="973"/>
                </a:lnTo>
                <a:lnTo>
                  <a:pt x="762" y="1003"/>
                </a:lnTo>
                <a:lnTo>
                  <a:pt x="787" y="1003"/>
                </a:lnTo>
                <a:lnTo>
                  <a:pt x="787" y="1036"/>
                </a:lnTo>
                <a:lnTo>
                  <a:pt x="806" y="1036"/>
                </a:lnTo>
                <a:lnTo>
                  <a:pt x="806" y="1068"/>
                </a:lnTo>
                <a:lnTo>
                  <a:pt x="813" y="1068"/>
                </a:lnTo>
                <a:lnTo>
                  <a:pt x="813" y="1101"/>
                </a:lnTo>
                <a:lnTo>
                  <a:pt x="819" y="1101"/>
                </a:lnTo>
                <a:lnTo>
                  <a:pt x="819" y="1134"/>
                </a:lnTo>
                <a:lnTo>
                  <a:pt x="822" y="1134"/>
                </a:lnTo>
                <a:lnTo>
                  <a:pt x="822" y="1166"/>
                </a:lnTo>
                <a:lnTo>
                  <a:pt x="827" y="1166"/>
                </a:lnTo>
                <a:lnTo>
                  <a:pt x="827" y="1199"/>
                </a:lnTo>
                <a:lnTo>
                  <a:pt x="830" y="1199"/>
                </a:lnTo>
                <a:lnTo>
                  <a:pt x="830" y="1231"/>
                </a:lnTo>
                <a:lnTo>
                  <a:pt x="840" y="1231"/>
                </a:lnTo>
                <a:lnTo>
                  <a:pt x="840" y="1264"/>
                </a:lnTo>
                <a:lnTo>
                  <a:pt x="858" y="1264"/>
                </a:lnTo>
                <a:lnTo>
                  <a:pt x="858" y="1331"/>
                </a:lnTo>
                <a:lnTo>
                  <a:pt x="869" y="1331"/>
                </a:lnTo>
                <a:lnTo>
                  <a:pt x="869" y="1363"/>
                </a:lnTo>
                <a:lnTo>
                  <a:pt x="895" y="1363"/>
                </a:lnTo>
                <a:lnTo>
                  <a:pt x="895" y="1398"/>
                </a:lnTo>
                <a:lnTo>
                  <a:pt x="898" y="1398"/>
                </a:lnTo>
                <a:lnTo>
                  <a:pt x="898" y="1432"/>
                </a:lnTo>
                <a:lnTo>
                  <a:pt x="901" y="1432"/>
                </a:lnTo>
                <a:lnTo>
                  <a:pt x="901" y="1467"/>
                </a:lnTo>
                <a:lnTo>
                  <a:pt x="902" y="1467"/>
                </a:lnTo>
                <a:lnTo>
                  <a:pt x="902" y="1501"/>
                </a:lnTo>
                <a:lnTo>
                  <a:pt x="913" y="1501"/>
                </a:lnTo>
                <a:lnTo>
                  <a:pt x="913" y="1537"/>
                </a:lnTo>
                <a:lnTo>
                  <a:pt x="952" y="1537"/>
                </a:lnTo>
                <a:lnTo>
                  <a:pt x="952" y="1574"/>
                </a:lnTo>
                <a:lnTo>
                  <a:pt x="953" y="1574"/>
                </a:lnTo>
                <a:lnTo>
                  <a:pt x="953" y="1610"/>
                </a:lnTo>
                <a:lnTo>
                  <a:pt x="984" y="1610"/>
                </a:lnTo>
                <a:lnTo>
                  <a:pt x="984" y="1648"/>
                </a:lnTo>
                <a:lnTo>
                  <a:pt x="987" y="1648"/>
                </a:lnTo>
                <a:lnTo>
                  <a:pt x="987" y="1687"/>
                </a:lnTo>
                <a:lnTo>
                  <a:pt x="989" y="1687"/>
                </a:lnTo>
                <a:lnTo>
                  <a:pt x="989" y="1725"/>
                </a:lnTo>
                <a:lnTo>
                  <a:pt x="1004" y="1725"/>
                </a:lnTo>
                <a:lnTo>
                  <a:pt x="1004" y="1765"/>
                </a:lnTo>
                <a:lnTo>
                  <a:pt x="1014" y="1765"/>
                </a:lnTo>
                <a:lnTo>
                  <a:pt x="1014" y="1803"/>
                </a:lnTo>
                <a:lnTo>
                  <a:pt x="1035" y="1803"/>
                </a:lnTo>
                <a:lnTo>
                  <a:pt x="1035" y="1844"/>
                </a:lnTo>
                <a:lnTo>
                  <a:pt x="1071" y="1844"/>
                </a:lnTo>
                <a:lnTo>
                  <a:pt x="1071" y="1884"/>
                </a:lnTo>
                <a:lnTo>
                  <a:pt x="1083" y="1884"/>
                </a:lnTo>
                <a:lnTo>
                  <a:pt x="1083" y="1926"/>
                </a:lnTo>
                <a:lnTo>
                  <a:pt x="1149" y="1926"/>
                </a:lnTo>
                <a:lnTo>
                  <a:pt x="1149" y="1968"/>
                </a:lnTo>
                <a:lnTo>
                  <a:pt x="1164" y="1968"/>
                </a:lnTo>
                <a:lnTo>
                  <a:pt x="1164" y="2010"/>
                </a:lnTo>
                <a:lnTo>
                  <a:pt x="1176" y="2010"/>
                </a:lnTo>
                <a:lnTo>
                  <a:pt x="1176" y="2052"/>
                </a:lnTo>
                <a:lnTo>
                  <a:pt x="1177" y="2052"/>
                </a:lnTo>
                <a:lnTo>
                  <a:pt x="1177" y="2094"/>
                </a:lnTo>
                <a:lnTo>
                  <a:pt x="1192" y="2094"/>
                </a:lnTo>
                <a:lnTo>
                  <a:pt x="1192" y="2138"/>
                </a:lnTo>
                <a:lnTo>
                  <a:pt x="1251" y="2138"/>
                </a:lnTo>
                <a:lnTo>
                  <a:pt x="1251" y="2182"/>
                </a:lnTo>
                <a:lnTo>
                  <a:pt x="1263" y="2182"/>
                </a:lnTo>
                <a:lnTo>
                  <a:pt x="1263" y="2228"/>
                </a:lnTo>
                <a:lnTo>
                  <a:pt x="1272" y="2228"/>
                </a:lnTo>
                <a:lnTo>
                  <a:pt x="1272" y="2274"/>
                </a:lnTo>
                <a:lnTo>
                  <a:pt x="1343" y="2274"/>
                </a:lnTo>
                <a:lnTo>
                  <a:pt x="1343" y="2324"/>
                </a:lnTo>
                <a:lnTo>
                  <a:pt x="1396" y="2324"/>
                </a:lnTo>
                <a:lnTo>
                  <a:pt x="1396" y="2380"/>
                </a:lnTo>
                <a:lnTo>
                  <a:pt x="1425" y="2380"/>
                </a:lnTo>
                <a:lnTo>
                  <a:pt x="1425" y="2439"/>
                </a:lnTo>
                <a:lnTo>
                  <a:pt x="1452" y="2439"/>
                </a:lnTo>
                <a:lnTo>
                  <a:pt x="1452" y="2500"/>
                </a:lnTo>
                <a:lnTo>
                  <a:pt x="1485" y="2500"/>
                </a:lnTo>
                <a:lnTo>
                  <a:pt x="1485" y="2571"/>
                </a:lnTo>
                <a:lnTo>
                  <a:pt x="1682" y="2571"/>
                </a:lnTo>
                <a:lnTo>
                  <a:pt x="1682" y="2713"/>
                </a:lnTo>
                <a:lnTo>
                  <a:pt x="1693" y="2713"/>
                </a:lnTo>
                <a:lnTo>
                  <a:pt x="1693" y="2866"/>
                </a:lnTo>
                <a:lnTo>
                  <a:pt x="1797" y="2866"/>
                </a:lnTo>
                <a:lnTo>
                  <a:pt x="1797" y="3136"/>
                </a:lnTo>
                <a:lnTo>
                  <a:pt x="1800" y="3136"/>
                </a:lnTo>
                <a:lnTo>
                  <a:pt x="1800" y="3417"/>
                </a:lnTo>
                <a:lnTo>
                  <a:pt x="2122" y="3417"/>
                </a:lnTo>
              </a:path>
            </a:pathLst>
          </a:custGeom>
          <a:noFill/>
          <a:ln w="28575">
            <a:solidFill>
              <a:schemeClr val="accent2"/>
            </a:solidFill>
            <a:round/>
            <a:headEnd/>
            <a:tailEnd/>
          </a:ln>
        </p:spPr>
        <p:txBody>
          <a:bodyPr>
            <a:prstTxWarp prst="textNoShape">
              <a:avLst/>
            </a:prstTxWarp>
          </a:bodyPr>
          <a:lstStyle/>
          <a:p>
            <a:endParaRPr lang="en-US" sz="1200"/>
          </a:p>
        </p:txBody>
      </p:sp>
      <p:sp>
        <p:nvSpPr>
          <p:cNvPr id="172092" name="Text Box 60"/>
          <p:cNvSpPr txBox="1">
            <a:spLocks noChangeArrowheads="1"/>
          </p:cNvSpPr>
          <p:nvPr/>
        </p:nvSpPr>
        <p:spPr bwMode="auto">
          <a:xfrm>
            <a:off x="550863" y="1219200"/>
            <a:ext cx="4057650" cy="366712"/>
          </a:xfrm>
          <a:prstGeom prst="rect">
            <a:avLst/>
          </a:prstGeom>
          <a:noFill/>
          <a:ln w="9525">
            <a:noFill/>
            <a:miter lim="800000"/>
            <a:headEnd/>
            <a:tailEnd/>
          </a:ln>
        </p:spPr>
        <p:txBody>
          <a:bodyPr>
            <a:prstTxWarp prst="textNoShape">
              <a:avLst/>
            </a:prstTxWarp>
            <a:spAutoFit/>
          </a:bodyPr>
          <a:lstStyle/>
          <a:p>
            <a:pPr algn="ctr"/>
            <a:r>
              <a:rPr lang="en-US" b="1"/>
              <a:t>B-31</a:t>
            </a:r>
            <a:endParaRPr lang="en-US" sz="1600" b="1"/>
          </a:p>
        </p:txBody>
      </p:sp>
      <p:sp>
        <p:nvSpPr>
          <p:cNvPr id="172093" name="Text Box 61"/>
          <p:cNvSpPr txBox="1">
            <a:spLocks noChangeArrowheads="1"/>
          </p:cNvSpPr>
          <p:nvPr/>
        </p:nvSpPr>
        <p:spPr bwMode="auto">
          <a:xfrm>
            <a:off x="4608513" y="1219200"/>
            <a:ext cx="4278312" cy="366712"/>
          </a:xfrm>
          <a:prstGeom prst="rect">
            <a:avLst/>
          </a:prstGeom>
          <a:noFill/>
          <a:ln w="9525">
            <a:noFill/>
            <a:miter lim="800000"/>
            <a:headEnd/>
            <a:tailEnd/>
          </a:ln>
        </p:spPr>
        <p:txBody>
          <a:bodyPr>
            <a:prstTxWarp prst="textNoShape">
              <a:avLst/>
            </a:prstTxWarp>
            <a:spAutoFit/>
          </a:bodyPr>
          <a:lstStyle/>
          <a:p>
            <a:pPr algn="ctr"/>
            <a:r>
              <a:rPr lang="en-US" b="1"/>
              <a:t>N9831</a:t>
            </a:r>
            <a:endParaRPr lang="en-US" sz="1600" b="1"/>
          </a:p>
        </p:txBody>
      </p:sp>
      <p:sp>
        <p:nvSpPr>
          <p:cNvPr id="172094" name="Text Box 62"/>
          <p:cNvSpPr txBox="1">
            <a:spLocks noChangeArrowheads="1"/>
          </p:cNvSpPr>
          <p:nvPr/>
        </p:nvSpPr>
        <p:spPr bwMode="auto">
          <a:xfrm>
            <a:off x="1206500" y="4657725"/>
            <a:ext cx="2259013" cy="336550"/>
          </a:xfrm>
          <a:prstGeom prst="rect">
            <a:avLst/>
          </a:prstGeom>
          <a:noFill/>
          <a:ln w="9525">
            <a:noFill/>
            <a:miter lim="800000"/>
            <a:headEnd/>
            <a:tailEnd/>
          </a:ln>
        </p:spPr>
        <p:txBody>
          <a:bodyPr wrap="none">
            <a:prstTxWarp prst="textNoShape">
              <a:avLst/>
            </a:prstTxWarp>
            <a:spAutoFit/>
          </a:bodyPr>
          <a:lstStyle/>
          <a:p>
            <a:r>
              <a:rPr lang="en-US" sz="1600"/>
              <a:t>HR: 0.45; 2</a:t>
            </a:r>
            <a:r>
              <a:rPr lang="en-US" sz="1600" i="1"/>
              <a:t>P</a:t>
            </a:r>
            <a:r>
              <a:rPr lang="en-US" sz="1600"/>
              <a:t> = 1 x 10</a:t>
            </a:r>
            <a:r>
              <a:rPr lang="en-US" sz="1600" baseline="30000"/>
              <a:t>-9</a:t>
            </a:r>
          </a:p>
        </p:txBody>
      </p:sp>
      <p:sp>
        <p:nvSpPr>
          <p:cNvPr id="172095" name="Text Box 63"/>
          <p:cNvSpPr txBox="1">
            <a:spLocks noChangeArrowheads="1"/>
          </p:cNvSpPr>
          <p:nvPr/>
        </p:nvSpPr>
        <p:spPr bwMode="auto">
          <a:xfrm>
            <a:off x="2911475" y="2860675"/>
            <a:ext cx="590550" cy="336550"/>
          </a:xfrm>
          <a:prstGeom prst="rect">
            <a:avLst/>
          </a:prstGeom>
          <a:noFill/>
          <a:ln w="9525">
            <a:noFill/>
            <a:miter lim="800000"/>
            <a:headEnd/>
            <a:tailEnd/>
          </a:ln>
        </p:spPr>
        <p:txBody>
          <a:bodyPr wrap="none">
            <a:prstTxWarp prst="textNoShape">
              <a:avLst/>
            </a:prstTxWarp>
            <a:spAutoFit/>
          </a:bodyPr>
          <a:lstStyle/>
          <a:p>
            <a:r>
              <a:rPr lang="en-US" sz="1600" b="1"/>
              <a:t>74%</a:t>
            </a:r>
          </a:p>
        </p:txBody>
      </p:sp>
      <p:sp>
        <p:nvSpPr>
          <p:cNvPr id="172096" name="Text Box 64"/>
          <p:cNvSpPr txBox="1">
            <a:spLocks noChangeArrowheads="1"/>
          </p:cNvSpPr>
          <p:nvPr/>
        </p:nvSpPr>
        <p:spPr bwMode="auto">
          <a:xfrm>
            <a:off x="2911475" y="1944687"/>
            <a:ext cx="590550" cy="336550"/>
          </a:xfrm>
          <a:prstGeom prst="rect">
            <a:avLst/>
          </a:prstGeom>
          <a:noFill/>
          <a:ln w="9525">
            <a:noFill/>
            <a:miter lim="800000"/>
            <a:headEnd/>
            <a:tailEnd/>
          </a:ln>
        </p:spPr>
        <p:txBody>
          <a:bodyPr wrap="none">
            <a:prstTxWarp prst="textNoShape">
              <a:avLst/>
            </a:prstTxWarp>
            <a:spAutoFit/>
          </a:bodyPr>
          <a:lstStyle/>
          <a:p>
            <a:r>
              <a:rPr lang="en-US" sz="1600" b="1"/>
              <a:t>87%</a:t>
            </a:r>
          </a:p>
        </p:txBody>
      </p:sp>
      <p:sp>
        <p:nvSpPr>
          <p:cNvPr id="172097" name="Text Box 65"/>
          <p:cNvSpPr txBox="1">
            <a:spLocks noChangeArrowheads="1"/>
          </p:cNvSpPr>
          <p:nvPr/>
        </p:nvSpPr>
        <p:spPr bwMode="auto">
          <a:xfrm>
            <a:off x="3603625" y="2076450"/>
            <a:ext cx="590550" cy="336550"/>
          </a:xfrm>
          <a:prstGeom prst="rect">
            <a:avLst/>
          </a:prstGeom>
          <a:noFill/>
          <a:ln w="9525">
            <a:noFill/>
            <a:miter lim="800000"/>
            <a:headEnd/>
            <a:tailEnd/>
          </a:ln>
        </p:spPr>
        <p:txBody>
          <a:bodyPr wrap="none">
            <a:prstTxWarp prst="textNoShape">
              <a:avLst/>
            </a:prstTxWarp>
            <a:spAutoFit/>
          </a:bodyPr>
          <a:lstStyle/>
          <a:p>
            <a:r>
              <a:rPr lang="en-US" sz="1600" b="1"/>
              <a:t>85%</a:t>
            </a:r>
          </a:p>
        </p:txBody>
      </p:sp>
      <p:sp>
        <p:nvSpPr>
          <p:cNvPr id="172098" name="Text Box 66"/>
          <p:cNvSpPr txBox="1">
            <a:spLocks noChangeArrowheads="1"/>
          </p:cNvSpPr>
          <p:nvPr/>
        </p:nvSpPr>
        <p:spPr bwMode="auto">
          <a:xfrm>
            <a:off x="3549650" y="3298825"/>
            <a:ext cx="590550" cy="336550"/>
          </a:xfrm>
          <a:prstGeom prst="rect">
            <a:avLst/>
          </a:prstGeom>
          <a:noFill/>
          <a:ln w="9525">
            <a:noFill/>
            <a:miter lim="800000"/>
            <a:headEnd/>
            <a:tailEnd/>
          </a:ln>
        </p:spPr>
        <p:txBody>
          <a:bodyPr wrap="none">
            <a:prstTxWarp prst="textNoShape">
              <a:avLst/>
            </a:prstTxWarp>
            <a:spAutoFit/>
          </a:bodyPr>
          <a:lstStyle/>
          <a:p>
            <a:r>
              <a:rPr lang="en-US" sz="1600" b="1"/>
              <a:t>66%</a:t>
            </a:r>
          </a:p>
        </p:txBody>
      </p:sp>
      <p:sp>
        <p:nvSpPr>
          <p:cNvPr id="172099" name="Text Box 67"/>
          <p:cNvSpPr txBox="1">
            <a:spLocks noChangeArrowheads="1"/>
          </p:cNvSpPr>
          <p:nvPr/>
        </p:nvSpPr>
        <p:spPr bwMode="auto">
          <a:xfrm>
            <a:off x="7164388" y="2628900"/>
            <a:ext cx="590550" cy="336550"/>
          </a:xfrm>
          <a:prstGeom prst="rect">
            <a:avLst/>
          </a:prstGeom>
          <a:noFill/>
          <a:ln w="9525">
            <a:noFill/>
            <a:miter lim="800000"/>
            <a:headEnd/>
            <a:tailEnd/>
          </a:ln>
        </p:spPr>
        <p:txBody>
          <a:bodyPr wrap="none">
            <a:prstTxWarp prst="textNoShape">
              <a:avLst/>
            </a:prstTxWarp>
            <a:spAutoFit/>
          </a:bodyPr>
          <a:lstStyle/>
          <a:p>
            <a:r>
              <a:rPr lang="en-US" sz="1600" b="1"/>
              <a:t>78%</a:t>
            </a:r>
          </a:p>
        </p:txBody>
      </p:sp>
      <p:sp>
        <p:nvSpPr>
          <p:cNvPr id="172100" name="Text Box 68"/>
          <p:cNvSpPr txBox="1">
            <a:spLocks noChangeArrowheads="1"/>
          </p:cNvSpPr>
          <p:nvPr/>
        </p:nvSpPr>
        <p:spPr bwMode="auto">
          <a:xfrm>
            <a:off x="7164388" y="1989137"/>
            <a:ext cx="590550" cy="336550"/>
          </a:xfrm>
          <a:prstGeom prst="rect">
            <a:avLst/>
          </a:prstGeom>
          <a:noFill/>
          <a:ln w="9525">
            <a:noFill/>
            <a:miter lim="800000"/>
            <a:headEnd/>
            <a:tailEnd/>
          </a:ln>
        </p:spPr>
        <p:txBody>
          <a:bodyPr wrap="none">
            <a:prstTxWarp prst="textNoShape">
              <a:avLst/>
            </a:prstTxWarp>
            <a:spAutoFit/>
          </a:bodyPr>
          <a:lstStyle/>
          <a:p>
            <a:r>
              <a:rPr lang="en-US" sz="1600" b="1"/>
              <a:t>87%</a:t>
            </a:r>
          </a:p>
        </p:txBody>
      </p:sp>
      <p:sp>
        <p:nvSpPr>
          <p:cNvPr id="172101" name="Text Box 69"/>
          <p:cNvSpPr txBox="1">
            <a:spLocks noChangeArrowheads="1"/>
          </p:cNvSpPr>
          <p:nvPr/>
        </p:nvSpPr>
        <p:spPr bwMode="auto">
          <a:xfrm>
            <a:off x="7853363" y="2176462"/>
            <a:ext cx="590550" cy="336550"/>
          </a:xfrm>
          <a:prstGeom prst="rect">
            <a:avLst/>
          </a:prstGeom>
          <a:noFill/>
          <a:ln w="9525">
            <a:noFill/>
            <a:miter lim="800000"/>
            <a:headEnd/>
            <a:tailEnd/>
          </a:ln>
        </p:spPr>
        <p:txBody>
          <a:bodyPr wrap="none">
            <a:prstTxWarp prst="textNoShape">
              <a:avLst/>
            </a:prstTxWarp>
            <a:spAutoFit/>
          </a:bodyPr>
          <a:lstStyle/>
          <a:p>
            <a:r>
              <a:rPr lang="en-US" sz="1600" b="1"/>
              <a:t>86%</a:t>
            </a:r>
          </a:p>
        </p:txBody>
      </p:sp>
      <p:sp>
        <p:nvSpPr>
          <p:cNvPr id="172102" name="Text Box 70"/>
          <p:cNvSpPr txBox="1">
            <a:spLocks noChangeArrowheads="1"/>
          </p:cNvSpPr>
          <p:nvPr/>
        </p:nvSpPr>
        <p:spPr bwMode="auto">
          <a:xfrm>
            <a:off x="7907338" y="3327400"/>
            <a:ext cx="590550" cy="336550"/>
          </a:xfrm>
          <a:prstGeom prst="rect">
            <a:avLst/>
          </a:prstGeom>
          <a:noFill/>
          <a:ln w="9525">
            <a:noFill/>
            <a:miter lim="800000"/>
            <a:headEnd/>
            <a:tailEnd/>
          </a:ln>
        </p:spPr>
        <p:txBody>
          <a:bodyPr wrap="none">
            <a:prstTxWarp prst="textNoShape">
              <a:avLst/>
            </a:prstTxWarp>
            <a:spAutoFit/>
          </a:bodyPr>
          <a:lstStyle/>
          <a:p>
            <a:r>
              <a:rPr lang="en-US" sz="1600" b="1"/>
              <a:t>68%</a:t>
            </a:r>
          </a:p>
        </p:txBody>
      </p:sp>
      <p:sp>
        <p:nvSpPr>
          <p:cNvPr id="172103" name="Text Box 71"/>
          <p:cNvSpPr txBox="1">
            <a:spLocks noChangeArrowheads="1"/>
          </p:cNvSpPr>
          <p:nvPr/>
        </p:nvSpPr>
        <p:spPr bwMode="auto">
          <a:xfrm>
            <a:off x="1027113" y="5291137"/>
            <a:ext cx="3543300" cy="336550"/>
          </a:xfrm>
          <a:prstGeom prst="rect">
            <a:avLst/>
          </a:prstGeom>
          <a:noFill/>
          <a:ln w="9525">
            <a:noFill/>
            <a:miter lim="800000"/>
            <a:headEnd/>
            <a:tailEnd/>
          </a:ln>
        </p:spPr>
        <p:txBody>
          <a:bodyPr>
            <a:prstTxWarp prst="textNoShape">
              <a:avLst/>
            </a:prstTxWarp>
            <a:spAutoFit/>
          </a:bodyPr>
          <a:lstStyle/>
          <a:p>
            <a:pPr algn="ctr"/>
            <a:r>
              <a:rPr lang="en-US" sz="1600" b="1"/>
              <a:t>Years From Randomization</a:t>
            </a:r>
          </a:p>
        </p:txBody>
      </p:sp>
      <p:sp>
        <p:nvSpPr>
          <p:cNvPr id="172104" name="Text Box 72"/>
          <p:cNvSpPr txBox="1">
            <a:spLocks noChangeArrowheads="1"/>
          </p:cNvSpPr>
          <p:nvPr/>
        </p:nvSpPr>
        <p:spPr bwMode="auto">
          <a:xfrm rot="-5400000">
            <a:off x="-200025" y="2987675"/>
            <a:ext cx="1349375" cy="336550"/>
          </a:xfrm>
          <a:prstGeom prst="rect">
            <a:avLst/>
          </a:prstGeom>
          <a:noFill/>
          <a:ln w="9525">
            <a:noFill/>
            <a:miter lim="800000"/>
            <a:headEnd/>
            <a:tailEnd/>
          </a:ln>
        </p:spPr>
        <p:txBody>
          <a:bodyPr wrap="none">
            <a:prstTxWarp prst="textNoShape">
              <a:avLst/>
            </a:prstTxWarp>
            <a:spAutoFit/>
          </a:bodyPr>
          <a:lstStyle/>
          <a:p>
            <a:pPr eaLnBrk="0" hangingPunct="0"/>
            <a:r>
              <a:rPr lang="en-US" sz="1600" b="1"/>
              <a:t>Patients (%)</a:t>
            </a:r>
          </a:p>
        </p:txBody>
      </p:sp>
      <p:sp>
        <p:nvSpPr>
          <p:cNvPr id="172105" name="Rectangle 73"/>
          <p:cNvSpPr>
            <a:spLocks noChangeArrowheads="1"/>
          </p:cNvSpPr>
          <p:nvPr/>
        </p:nvSpPr>
        <p:spPr bwMode="auto">
          <a:xfrm>
            <a:off x="1382713" y="3954462"/>
            <a:ext cx="790575" cy="244475"/>
          </a:xfrm>
          <a:prstGeom prst="rect">
            <a:avLst/>
          </a:prstGeom>
          <a:noFill/>
          <a:ln w="9525">
            <a:noFill/>
            <a:miter lim="800000"/>
            <a:headEnd/>
            <a:tailEnd/>
          </a:ln>
        </p:spPr>
        <p:txBody>
          <a:bodyPr wrap="none" lIns="0" tIns="0" rIns="0" bIns="0">
            <a:prstTxWarp prst="textNoShape">
              <a:avLst/>
            </a:prstTxWarp>
            <a:spAutoFit/>
          </a:bodyPr>
          <a:lstStyle/>
          <a:p>
            <a:pPr eaLnBrk="0" hangingPunct="0"/>
            <a:r>
              <a:rPr lang="en-US" sz="1600" b="1"/>
              <a:t>Patients</a:t>
            </a:r>
          </a:p>
        </p:txBody>
      </p:sp>
      <p:sp>
        <p:nvSpPr>
          <p:cNvPr id="172106" name="Rectangle 74"/>
          <p:cNvSpPr>
            <a:spLocks noChangeArrowheads="1"/>
          </p:cNvSpPr>
          <p:nvPr/>
        </p:nvSpPr>
        <p:spPr bwMode="auto">
          <a:xfrm>
            <a:off x="2241550" y="3954462"/>
            <a:ext cx="779463" cy="244475"/>
          </a:xfrm>
          <a:prstGeom prst="rect">
            <a:avLst/>
          </a:prstGeom>
          <a:noFill/>
          <a:ln w="9525">
            <a:noFill/>
            <a:miter lim="800000"/>
            <a:headEnd/>
            <a:tailEnd/>
          </a:ln>
        </p:spPr>
        <p:txBody>
          <a:bodyPr wrap="none" lIns="0" tIns="0" rIns="0" bIns="0">
            <a:prstTxWarp prst="textNoShape">
              <a:avLst/>
            </a:prstTxWarp>
            <a:spAutoFit/>
          </a:bodyPr>
          <a:lstStyle/>
          <a:p>
            <a:pPr eaLnBrk="0" hangingPunct="0"/>
            <a:r>
              <a:rPr lang="en-US" sz="1600" b="1"/>
              <a:t>  Events</a:t>
            </a:r>
          </a:p>
        </p:txBody>
      </p:sp>
      <p:sp>
        <p:nvSpPr>
          <p:cNvPr id="172107" name="Rectangle 75"/>
          <p:cNvSpPr>
            <a:spLocks noChangeArrowheads="1"/>
          </p:cNvSpPr>
          <p:nvPr/>
        </p:nvSpPr>
        <p:spPr bwMode="auto">
          <a:xfrm>
            <a:off x="3089275" y="3952875"/>
            <a:ext cx="982663" cy="244475"/>
          </a:xfrm>
          <a:prstGeom prst="rect">
            <a:avLst/>
          </a:prstGeom>
          <a:noFill/>
          <a:ln w="9525">
            <a:noFill/>
            <a:miter lim="800000"/>
            <a:headEnd/>
            <a:tailEnd/>
          </a:ln>
        </p:spPr>
        <p:txBody>
          <a:bodyPr wrap="none" lIns="0" tIns="0" rIns="0" bIns="0">
            <a:prstTxWarp prst="textNoShape">
              <a:avLst/>
            </a:prstTxWarp>
            <a:spAutoFit/>
          </a:bodyPr>
          <a:lstStyle/>
          <a:p>
            <a:pPr eaLnBrk="0" hangingPunct="0"/>
            <a:r>
              <a:rPr lang="en-US" sz="1600" b="1"/>
              <a:t>Treatment</a:t>
            </a:r>
          </a:p>
        </p:txBody>
      </p:sp>
      <p:sp>
        <p:nvSpPr>
          <p:cNvPr id="172108" name="Rectangle 76"/>
          <p:cNvSpPr>
            <a:spLocks noChangeArrowheads="1"/>
          </p:cNvSpPr>
          <p:nvPr/>
        </p:nvSpPr>
        <p:spPr bwMode="auto">
          <a:xfrm>
            <a:off x="1608138" y="4192587"/>
            <a:ext cx="339725" cy="244475"/>
          </a:xfrm>
          <a:prstGeom prst="rect">
            <a:avLst/>
          </a:prstGeom>
          <a:noFill/>
          <a:ln w="9525">
            <a:noFill/>
            <a:miter lim="800000"/>
            <a:headEnd/>
            <a:tailEnd/>
          </a:ln>
        </p:spPr>
        <p:txBody>
          <a:bodyPr wrap="none" lIns="0" tIns="0" rIns="0" bIns="0">
            <a:prstTxWarp prst="textNoShape">
              <a:avLst/>
            </a:prstTxWarp>
            <a:spAutoFit/>
          </a:bodyPr>
          <a:lstStyle/>
          <a:p>
            <a:pPr eaLnBrk="0" hangingPunct="0"/>
            <a:r>
              <a:rPr lang="en-US" sz="1600"/>
              <a:t>872</a:t>
            </a:r>
          </a:p>
        </p:txBody>
      </p:sp>
      <p:sp>
        <p:nvSpPr>
          <p:cNvPr id="172109" name="Rectangle 77"/>
          <p:cNvSpPr>
            <a:spLocks noChangeArrowheads="1"/>
          </p:cNvSpPr>
          <p:nvPr/>
        </p:nvSpPr>
        <p:spPr bwMode="auto">
          <a:xfrm>
            <a:off x="2454275" y="4192587"/>
            <a:ext cx="339725" cy="244475"/>
          </a:xfrm>
          <a:prstGeom prst="rect">
            <a:avLst/>
          </a:prstGeom>
          <a:noFill/>
          <a:ln w="9525">
            <a:noFill/>
            <a:miter lim="800000"/>
            <a:headEnd/>
            <a:tailEnd/>
          </a:ln>
        </p:spPr>
        <p:txBody>
          <a:bodyPr wrap="none" lIns="0" tIns="0" rIns="0" bIns="0">
            <a:prstTxWarp prst="textNoShape">
              <a:avLst/>
            </a:prstTxWarp>
            <a:spAutoFit/>
          </a:bodyPr>
          <a:lstStyle/>
          <a:p>
            <a:pPr eaLnBrk="0" hangingPunct="0"/>
            <a:r>
              <a:rPr lang="en-US" sz="1600"/>
              <a:t>171</a:t>
            </a:r>
          </a:p>
        </p:txBody>
      </p:sp>
      <p:sp>
        <p:nvSpPr>
          <p:cNvPr id="172110" name="Rectangle 78"/>
          <p:cNvSpPr>
            <a:spLocks noChangeArrowheads="1"/>
          </p:cNvSpPr>
          <p:nvPr/>
        </p:nvSpPr>
        <p:spPr bwMode="auto">
          <a:xfrm>
            <a:off x="1608138" y="4411662"/>
            <a:ext cx="339725" cy="244475"/>
          </a:xfrm>
          <a:prstGeom prst="rect">
            <a:avLst/>
          </a:prstGeom>
          <a:noFill/>
          <a:ln w="9525">
            <a:noFill/>
            <a:miter lim="800000"/>
            <a:headEnd/>
            <a:tailEnd/>
          </a:ln>
        </p:spPr>
        <p:txBody>
          <a:bodyPr wrap="none" lIns="0" tIns="0" rIns="0" bIns="0">
            <a:prstTxWarp prst="textNoShape">
              <a:avLst/>
            </a:prstTxWarp>
            <a:spAutoFit/>
          </a:bodyPr>
          <a:lstStyle/>
          <a:p>
            <a:pPr eaLnBrk="0" hangingPunct="0"/>
            <a:r>
              <a:rPr lang="en-US" sz="1600"/>
              <a:t>864</a:t>
            </a:r>
          </a:p>
        </p:txBody>
      </p:sp>
      <p:sp>
        <p:nvSpPr>
          <p:cNvPr id="172111" name="Rectangle 79"/>
          <p:cNvSpPr>
            <a:spLocks noChangeArrowheads="1"/>
          </p:cNvSpPr>
          <p:nvPr/>
        </p:nvSpPr>
        <p:spPr bwMode="auto">
          <a:xfrm>
            <a:off x="2520950" y="4411662"/>
            <a:ext cx="225425" cy="244475"/>
          </a:xfrm>
          <a:prstGeom prst="rect">
            <a:avLst/>
          </a:prstGeom>
          <a:noFill/>
          <a:ln w="9525">
            <a:noFill/>
            <a:miter lim="800000"/>
            <a:headEnd/>
            <a:tailEnd/>
          </a:ln>
        </p:spPr>
        <p:txBody>
          <a:bodyPr wrap="none" lIns="0" tIns="0" rIns="0" bIns="0">
            <a:prstTxWarp prst="textNoShape">
              <a:avLst/>
            </a:prstTxWarp>
            <a:spAutoFit/>
          </a:bodyPr>
          <a:lstStyle/>
          <a:p>
            <a:pPr eaLnBrk="0" hangingPunct="0"/>
            <a:r>
              <a:rPr lang="en-US" sz="1600"/>
              <a:t>83</a:t>
            </a:r>
          </a:p>
        </p:txBody>
      </p:sp>
      <p:sp>
        <p:nvSpPr>
          <p:cNvPr id="172112" name="Line 80"/>
          <p:cNvSpPr>
            <a:spLocks noChangeShapeType="1"/>
          </p:cNvSpPr>
          <p:nvPr/>
        </p:nvSpPr>
        <p:spPr bwMode="auto">
          <a:xfrm>
            <a:off x="1403350" y="2835275"/>
            <a:ext cx="227013" cy="1587"/>
          </a:xfrm>
          <a:prstGeom prst="line">
            <a:avLst/>
          </a:prstGeom>
          <a:noFill/>
          <a:ln w="28575">
            <a:solidFill>
              <a:schemeClr val="accent2"/>
            </a:solidFill>
            <a:round/>
            <a:headEnd/>
            <a:tailEnd/>
          </a:ln>
        </p:spPr>
        <p:txBody>
          <a:bodyPr>
            <a:prstTxWarp prst="textNoShape">
              <a:avLst/>
            </a:prstTxWarp>
          </a:bodyPr>
          <a:lstStyle/>
          <a:p>
            <a:endParaRPr lang="en-US"/>
          </a:p>
        </p:txBody>
      </p:sp>
      <p:sp>
        <p:nvSpPr>
          <p:cNvPr id="172113" name="Line 81"/>
          <p:cNvSpPr>
            <a:spLocks noChangeShapeType="1"/>
          </p:cNvSpPr>
          <p:nvPr/>
        </p:nvSpPr>
        <p:spPr bwMode="auto">
          <a:xfrm>
            <a:off x="1401763" y="3094037"/>
            <a:ext cx="227012" cy="1588"/>
          </a:xfrm>
          <a:prstGeom prst="line">
            <a:avLst/>
          </a:prstGeom>
          <a:noFill/>
          <a:ln w="28575">
            <a:solidFill>
              <a:schemeClr val="hlink"/>
            </a:solidFill>
            <a:round/>
            <a:headEnd/>
            <a:tailEnd/>
          </a:ln>
        </p:spPr>
        <p:txBody>
          <a:bodyPr>
            <a:prstTxWarp prst="textNoShape">
              <a:avLst/>
            </a:prstTxWarp>
          </a:bodyPr>
          <a:lstStyle/>
          <a:p>
            <a:endParaRPr lang="en-US"/>
          </a:p>
        </p:txBody>
      </p:sp>
      <p:sp>
        <p:nvSpPr>
          <p:cNvPr id="172114" name="Text Box 82"/>
          <p:cNvSpPr txBox="1">
            <a:spLocks noChangeArrowheads="1"/>
          </p:cNvSpPr>
          <p:nvPr/>
        </p:nvSpPr>
        <p:spPr bwMode="auto">
          <a:xfrm>
            <a:off x="1652588" y="2698750"/>
            <a:ext cx="1098550" cy="312737"/>
          </a:xfrm>
          <a:prstGeom prst="rect">
            <a:avLst/>
          </a:prstGeom>
          <a:noFill/>
          <a:ln w="9525">
            <a:noFill/>
            <a:miter lim="800000"/>
            <a:headEnd/>
            <a:tailEnd/>
          </a:ln>
        </p:spPr>
        <p:txBody>
          <a:bodyPr>
            <a:prstTxWarp prst="textNoShape">
              <a:avLst/>
            </a:prstTxWarp>
            <a:spAutoFit/>
          </a:bodyPr>
          <a:lstStyle/>
          <a:p>
            <a:pPr marL="342900" indent="-342900">
              <a:spcBef>
                <a:spcPct val="50000"/>
              </a:spcBef>
              <a:buFont typeface="Wingdings" charset="2"/>
              <a:buNone/>
            </a:pPr>
            <a:r>
              <a:rPr lang="en-US" sz="1600"/>
              <a:t>AC </a:t>
            </a:r>
            <a:r>
              <a:rPr lang="en-US" sz="1400">
                <a:sym typeface="Wingdings 3" charset="2"/>
              </a:rPr>
              <a:t> </a:t>
            </a:r>
            <a:r>
              <a:rPr lang="en-US" sz="1600">
                <a:sym typeface="Wingdings" charset="2"/>
              </a:rPr>
              <a:t>T</a:t>
            </a:r>
          </a:p>
        </p:txBody>
      </p:sp>
      <p:sp>
        <p:nvSpPr>
          <p:cNvPr id="172115" name="Text Box 83"/>
          <p:cNvSpPr txBox="1">
            <a:spLocks noChangeArrowheads="1"/>
          </p:cNvSpPr>
          <p:nvPr/>
        </p:nvSpPr>
        <p:spPr bwMode="auto">
          <a:xfrm>
            <a:off x="1652588" y="2949575"/>
            <a:ext cx="1158875" cy="312737"/>
          </a:xfrm>
          <a:prstGeom prst="rect">
            <a:avLst/>
          </a:prstGeom>
          <a:noFill/>
          <a:ln w="9525">
            <a:noFill/>
            <a:miter lim="800000"/>
            <a:headEnd/>
            <a:tailEnd/>
          </a:ln>
        </p:spPr>
        <p:txBody>
          <a:bodyPr>
            <a:prstTxWarp prst="textNoShape">
              <a:avLst/>
            </a:prstTxWarp>
            <a:spAutoFit/>
          </a:bodyPr>
          <a:lstStyle/>
          <a:p>
            <a:pPr marL="342900" indent="-342900">
              <a:spcBef>
                <a:spcPct val="50000"/>
              </a:spcBef>
              <a:buFont typeface="Wingdings" charset="2"/>
              <a:buNone/>
            </a:pPr>
            <a:r>
              <a:rPr lang="en-US" sz="1600"/>
              <a:t>AC </a:t>
            </a:r>
            <a:r>
              <a:rPr lang="en-US" sz="1400">
                <a:sym typeface="Wingdings 3" charset="2"/>
              </a:rPr>
              <a:t></a:t>
            </a:r>
            <a:r>
              <a:rPr lang="en-US" sz="1400">
                <a:sym typeface="Wingdings" charset="2"/>
              </a:rPr>
              <a:t> </a:t>
            </a:r>
            <a:r>
              <a:rPr lang="en-US" sz="1600">
                <a:sym typeface="Wingdings" charset="2"/>
              </a:rPr>
              <a:t>TH</a:t>
            </a:r>
          </a:p>
        </p:txBody>
      </p:sp>
      <p:sp>
        <p:nvSpPr>
          <p:cNvPr id="172116" name="Text Box 84"/>
          <p:cNvSpPr txBox="1">
            <a:spLocks noChangeArrowheads="1"/>
          </p:cNvSpPr>
          <p:nvPr/>
        </p:nvSpPr>
        <p:spPr bwMode="auto">
          <a:xfrm>
            <a:off x="5559425" y="4656137"/>
            <a:ext cx="2089150" cy="336550"/>
          </a:xfrm>
          <a:prstGeom prst="rect">
            <a:avLst/>
          </a:prstGeom>
          <a:noFill/>
          <a:ln w="9525">
            <a:noFill/>
            <a:miter lim="800000"/>
            <a:headEnd/>
            <a:tailEnd/>
          </a:ln>
        </p:spPr>
        <p:txBody>
          <a:bodyPr wrap="none">
            <a:prstTxWarp prst="textNoShape">
              <a:avLst/>
            </a:prstTxWarp>
            <a:spAutoFit/>
          </a:bodyPr>
          <a:lstStyle/>
          <a:p>
            <a:r>
              <a:rPr lang="en-US" sz="1600"/>
              <a:t>HR: 0.55; 2</a:t>
            </a:r>
            <a:r>
              <a:rPr lang="en-US" sz="1600" i="1"/>
              <a:t>P</a:t>
            </a:r>
            <a:r>
              <a:rPr lang="en-US" sz="1600"/>
              <a:t> = .0005</a:t>
            </a:r>
            <a:endParaRPr lang="en-US" sz="1600" baseline="30000"/>
          </a:p>
        </p:txBody>
      </p:sp>
      <p:sp>
        <p:nvSpPr>
          <p:cNvPr id="172117" name="Line 85"/>
          <p:cNvSpPr>
            <a:spLocks noChangeShapeType="1"/>
          </p:cNvSpPr>
          <p:nvPr/>
        </p:nvSpPr>
        <p:spPr bwMode="auto">
          <a:xfrm>
            <a:off x="5661025" y="4195762"/>
            <a:ext cx="227013" cy="1588"/>
          </a:xfrm>
          <a:prstGeom prst="line">
            <a:avLst/>
          </a:prstGeom>
          <a:noFill/>
          <a:ln w="28575">
            <a:solidFill>
              <a:schemeClr val="accent2"/>
            </a:solidFill>
            <a:round/>
            <a:headEnd/>
            <a:tailEnd/>
          </a:ln>
        </p:spPr>
        <p:txBody>
          <a:bodyPr>
            <a:prstTxWarp prst="textNoShape">
              <a:avLst/>
            </a:prstTxWarp>
          </a:bodyPr>
          <a:lstStyle/>
          <a:p>
            <a:endParaRPr lang="en-US"/>
          </a:p>
        </p:txBody>
      </p:sp>
      <p:sp>
        <p:nvSpPr>
          <p:cNvPr id="172118" name="Line 86"/>
          <p:cNvSpPr>
            <a:spLocks noChangeShapeType="1"/>
          </p:cNvSpPr>
          <p:nvPr/>
        </p:nvSpPr>
        <p:spPr bwMode="auto">
          <a:xfrm>
            <a:off x="5645150" y="4468812"/>
            <a:ext cx="227013" cy="1588"/>
          </a:xfrm>
          <a:prstGeom prst="line">
            <a:avLst/>
          </a:prstGeom>
          <a:noFill/>
          <a:ln w="28575">
            <a:solidFill>
              <a:schemeClr val="hlink"/>
            </a:solidFill>
            <a:round/>
            <a:headEnd/>
            <a:tailEnd/>
          </a:ln>
        </p:spPr>
        <p:txBody>
          <a:bodyPr>
            <a:prstTxWarp prst="textNoShape">
              <a:avLst/>
            </a:prstTxWarp>
          </a:bodyPr>
          <a:lstStyle/>
          <a:p>
            <a:endParaRPr lang="en-US"/>
          </a:p>
        </p:txBody>
      </p:sp>
      <p:sp>
        <p:nvSpPr>
          <p:cNvPr id="172119" name="Text Box 87"/>
          <p:cNvSpPr txBox="1">
            <a:spLocks noChangeArrowheads="1"/>
          </p:cNvSpPr>
          <p:nvPr/>
        </p:nvSpPr>
        <p:spPr bwMode="auto">
          <a:xfrm>
            <a:off x="5910263" y="4059237"/>
            <a:ext cx="1911350" cy="312738"/>
          </a:xfrm>
          <a:prstGeom prst="rect">
            <a:avLst/>
          </a:prstGeom>
          <a:noFill/>
          <a:ln w="9525">
            <a:noFill/>
            <a:miter lim="800000"/>
            <a:headEnd/>
            <a:tailEnd/>
          </a:ln>
        </p:spPr>
        <p:txBody>
          <a:bodyPr>
            <a:prstTxWarp prst="textNoShape">
              <a:avLst/>
            </a:prstTxWarp>
            <a:spAutoFit/>
          </a:bodyPr>
          <a:lstStyle/>
          <a:p>
            <a:pPr marL="342900" indent="-342900">
              <a:spcBef>
                <a:spcPct val="50000"/>
              </a:spcBef>
              <a:buFont typeface="Wingdings" charset="2"/>
              <a:buNone/>
            </a:pPr>
            <a:r>
              <a:rPr lang="en-US" sz="1600"/>
              <a:t>AC </a:t>
            </a:r>
            <a:r>
              <a:rPr lang="en-US" sz="1400">
                <a:sym typeface="Wingdings 3" charset="2"/>
              </a:rPr>
              <a:t></a:t>
            </a:r>
            <a:r>
              <a:rPr lang="en-US" sz="1400">
                <a:sym typeface="Wingdings" charset="2"/>
              </a:rPr>
              <a:t> </a:t>
            </a:r>
            <a:r>
              <a:rPr lang="en-US" sz="1600">
                <a:sym typeface="Wingdings" charset="2"/>
              </a:rPr>
              <a:t>T </a:t>
            </a:r>
            <a:r>
              <a:rPr lang="en-US" sz="1600"/>
              <a:t>(n = 807)</a:t>
            </a:r>
          </a:p>
        </p:txBody>
      </p:sp>
      <p:sp>
        <p:nvSpPr>
          <p:cNvPr id="172120" name="Text Box 88"/>
          <p:cNvSpPr txBox="1">
            <a:spLocks noChangeArrowheads="1"/>
          </p:cNvSpPr>
          <p:nvPr/>
        </p:nvSpPr>
        <p:spPr bwMode="auto">
          <a:xfrm>
            <a:off x="5895975" y="4324350"/>
            <a:ext cx="2636838" cy="312737"/>
          </a:xfrm>
          <a:prstGeom prst="rect">
            <a:avLst/>
          </a:prstGeom>
          <a:noFill/>
          <a:ln w="9525">
            <a:noFill/>
            <a:miter lim="800000"/>
            <a:headEnd/>
            <a:tailEnd/>
          </a:ln>
        </p:spPr>
        <p:txBody>
          <a:bodyPr>
            <a:prstTxWarp prst="textNoShape">
              <a:avLst/>
            </a:prstTxWarp>
            <a:spAutoFit/>
          </a:bodyPr>
          <a:lstStyle/>
          <a:p>
            <a:pPr marL="342900" indent="-342900">
              <a:spcBef>
                <a:spcPct val="50000"/>
              </a:spcBef>
              <a:buFont typeface="Wingdings" charset="2"/>
              <a:buNone/>
            </a:pPr>
            <a:r>
              <a:rPr lang="en-US" sz="1600"/>
              <a:t>AC </a:t>
            </a:r>
            <a:r>
              <a:rPr lang="en-US" sz="1400">
                <a:sym typeface="Wingdings 3" charset="2"/>
              </a:rPr>
              <a:t></a:t>
            </a:r>
            <a:r>
              <a:rPr lang="en-US" sz="1400">
                <a:sym typeface="Wingdings" charset="2"/>
              </a:rPr>
              <a:t> </a:t>
            </a:r>
            <a:r>
              <a:rPr lang="en-US" sz="1600">
                <a:sym typeface="Wingdings" charset="2"/>
              </a:rPr>
              <a:t>TH </a:t>
            </a:r>
            <a:r>
              <a:rPr lang="en-US" sz="1600"/>
              <a:t>(n = 808)</a:t>
            </a:r>
          </a:p>
        </p:txBody>
      </p:sp>
      <p:sp>
        <p:nvSpPr>
          <p:cNvPr id="172121" name="Text Box 89"/>
          <p:cNvSpPr txBox="1">
            <a:spLocks noChangeArrowheads="1"/>
          </p:cNvSpPr>
          <p:nvPr/>
        </p:nvSpPr>
        <p:spPr bwMode="auto">
          <a:xfrm>
            <a:off x="3008313" y="4154487"/>
            <a:ext cx="1098550" cy="312738"/>
          </a:xfrm>
          <a:prstGeom prst="rect">
            <a:avLst/>
          </a:prstGeom>
          <a:noFill/>
          <a:ln w="9525">
            <a:noFill/>
            <a:miter lim="800000"/>
            <a:headEnd/>
            <a:tailEnd/>
          </a:ln>
        </p:spPr>
        <p:txBody>
          <a:bodyPr>
            <a:prstTxWarp prst="textNoShape">
              <a:avLst/>
            </a:prstTxWarp>
            <a:spAutoFit/>
          </a:bodyPr>
          <a:lstStyle/>
          <a:p>
            <a:pPr marL="342900" indent="-342900" algn="ctr">
              <a:spcBef>
                <a:spcPct val="50000"/>
              </a:spcBef>
              <a:buFont typeface="Wingdings" charset="2"/>
              <a:buNone/>
            </a:pPr>
            <a:r>
              <a:rPr lang="en-US" sz="1600"/>
              <a:t>AC </a:t>
            </a:r>
            <a:r>
              <a:rPr lang="en-US" sz="1400">
                <a:sym typeface="Wingdings 3" charset="2"/>
              </a:rPr>
              <a:t></a:t>
            </a:r>
            <a:r>
              <a:rPr lang="en-US" sz="1400">
                <a:sym typeface="Wingdings" charset="2"/>
              </a:rPr>
              <a:t> </a:t>
            </a:r>
            <a:r>
              <a:rPr lang="en-US" sz="1600">
                <a:sym typeface="Wingdings" charset="2"/>
              </a:rPr>
              <a:t>T</a:t>
            </a:r>
          </a:p>
        </p:txBody>
      </p:sp>
      <p:sp>
        <p:nvSpPr>
          <p:cNvPr id="172122" name="Text Box 90"/>
          <p:cNvSpPr txBox="1">
            <a:spLocks noChangeArrowheads="1"/>
          </p:cNvSpPr>
          <p:nvPr/>
        </p:nvSpPr>
        <p:spPr bwMode="auto">
          <a:xfrm>
            <a:off x="3008313" y="4367212"/>
            <a:ext cx="1158875" cy="312738"/>
          </a:xfrm>
          <a:prstGeom prst="rect">
            <a:avLst/>
          </a:prstGeom>
          <a:noFill/>
          <a:ln w="9525">
            <a:noFill/>
            <a:miter lim="800000"/>
            <a:headEnd/>
            <a:tailEnd/>
          </a:ln>
        </p:spPr>
        <p:txBody>
          <a:bodyPr>
            <a:prstTxWarp prst="textNoShape">
              <a:avLst/>
            </a:prstTxWarp>
            <a:spAutoFit/>
          </a:bodyPr>
          <a:lstStyle/>
          <a:p>
            <a:pPr marL="342900" indent="-342900" algn="ctr">
              <a:spcBef>
                <a:spcPct val="50000"/>
              </a:spcBef>
              <a:buFont typeface="Wingdings" charset="2"/>
              <a:buNone/>
            </a:pPr>
            <a:r>
              <a:rPr lang="en-US" sz="1600"/>
              <a:t>AC </a:t>
            </a:r>
            <a:r>
              <a:rPr lang="en-US" sz="1400">
                <a:sym typeface="Wingdings 3" charset="2"/>
              </a:rPr>
              <a:t></a:t>
            </a:r>
            <a:r>
              <a:rPr lang="en-US" sz="1400">
                <a:sym typeface="Wingdings" charset="2"/>
              </a:rPr>
              <a:t> </a:t>
            </a:r>
            <a:r>
              <a:rPr lang="en-US" sz="1600">
                <a:sym typeface="Wingdings" charset="2"/>
              </a:rPr>
              <a:t>TH</a:t>
            </a:r>
          </a:p>
        </p:txBody>
      </p:sp>
      <p:sp>
        <p:nvSpPr>
          <p:cNvPr id="172123" name="Text Box 71"/>
          <p:cNvSpPr txBox="1">
            <a:spLocks noChangeArrowheads="1"/>
          </p:cNvSpPr>
          <p:nvPr/>
        </p:nvSpPr>
        <p:spPr bwMode="auto">
          <a:xfrm>
            <a:off x="5305425" y="5291137"/>
            <a:ext cx="3543300" cy="336550"/>
          </a:xfrm>
          <a:prstGeom prst="rect">
            <a:avLst/>
          </a:prstGeom>
          <a:noFill/>
          <a:ln w="9525">
            <a:noFill/>
            <a:miter lim="800000"/>
            <a:headEnd/>
            <a:tailEnd/>
          </a:ln>
        </p:spPr>
        <p:txBody>
          <a:bodyPr>
            <a:prstTxWarp prst="textNoShape">
              <a:avLst/>
            </a:prstTxWarp>
            <a:spAutoFit/>
          </a:bodyPr>
          <a:lstStyle/>
          <a:p>
            <a:pPr algn="ctr"/>
            <a:r>
              <a:rPr lang="en-US" sz="1600" b="1"/>
              <a:t>Years From Randomization</a:t>
            </a:r>
          </a:p>
        </p:txBody>
      </p:sp>
    </p:spTree>
  </p:cSld>
  <p:clrMapOvr>
    <a:masterClrMapping/>
  </p:clrMapOvr>
  <p:timing>
    <p:tnLst>
      <p:par>
        <p:cTn xmlns:p14="http://schemas.microsoft.com/office/powerpoint/2010/mai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2290" name="Picture 2"/>
          <p:cNvPicPr>
            <a:picLocks noChangeAspect="1" noChangeArrowheads="1"/>
          </p:cNvPicPr>
          <p:nvPr/>
        </p:nvPicPr>
        <p:blipFill>
          <a:blip r:embed="rId3"/>
          <a:srcRect/>
          <a:stretch>
            <a:fillRect/>
          </a:stretch>
        </p:blipFill>
        <p:spPr bwMode="auto">
          <a:xfrm>
            <a:off x="0" y="0"/>
            <a:ext cx="9144000" cy="6858000"/>
          </a:xfrm>
          <a:prstGeom prst="rect">
            <a:avLst/>
          </a:prstGeom>
          <a:noFill/>
          <a:ln w="9525">
            <a:noFill/>
            <a:miter lim="800000"/>
            <a:headEnd/>
            <a:tailEnd/>
          </a:ln>
        </p:spPr>
      </p:pic>
    </p:spTree>
  </p:cSld>
  <p:clrMapOvr>
    <a:masterClrMapping/>
  </p:clrMapOvr>
  <p:timing>
    <p:tnLst>
      <p:par>
        <p:cTn xmlns:p14="http://schemas.microsoft.com/office/powerpoint/2010/mai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a:xfrm>
            <a:off x="314325" y="166688"/>
            <a:ext cx="6543675" cy="600075"/>
          </a:xfrm>
        </p:spPr>
        <p:txBody>
          <a:bodyPr/>
          <a:lstStyle/>
          <a:p>
            <a:pPr eaLnBrk="1" hangingPunct="1"/>
            <a:r>
              <a:rPr lang="en-GB" altLang="ja-JP" dirty="0">
                <a:ea typeface="ＭＳ Ｐゴシック" charset="-128"/>
                <a:cs typeface="ＭＳ Ｐゴシック" charset="-128"/>
              </a:rPr>
              <a:t>Angiogenesis is the process of new blood vessel formation from existing vasculature</a:t>
            </a:r>
            <a:endParaRPr lang="en-GB" dirty="0"/>
          </a:p>
        </p:txBody>
      </p:sp>
      <p:pic>
        <p:nvPicPr>
          <p:cNvPr id="13315" name="Picture 3"/>
          <p:cNvPicPr>
            <a:picLocks noChangeAspect="1" noChangeArrowheads="1"/>
          </p:cNvPicPr>
          <p:nvPr/>
        </p:nvPicPr>
        <p:blipFill>
          <a:blip r:embed="rId2"/>
          <a:srcRect/>
          <a:stretch>
            <a:fillRect/>
          </a:stretch>
        </p:blipFill>
        <p:spPr bwMode="auto">
          <a:xfrm>
            <a:off x="1476375" y="1700213"/>
            <a:ext cx="6188075" cy="4641850"/>
          </a:xfrm>
          <a:prstGeom prst="rect">
            <a:avLst/>
          </a:prstGeom>
          <a:noFill/>
          <a:ln w="9525">
            <a:noFill/>
            <a:miter lim="800000"/>
            <a:headEnd/>
            <a:tailEnd/>
          </a:ln>
        </p:spPr>
      </p:pic>
      <p:sp>
        <p:nvSpPr>
          <p:cNvPr id="13316" name="Rectangle 4"/>
          <p:cNvSpPr>
            <a:spLocks noChangeArrowheads="1"/>
          </p:cNvSpPr>
          <p:nvPr/>
        </p:nvSpPr>
        <p:spPr bwMode="auto">
          <a:xfrm>
            <a:off x="5003800" y="6453188"/>
            <a:ext cx="3887788" cy="274637"/>
          </a:xfrm>
          <a:prstGeom prst="rect">
            <a:avLst/>
          </a:prstGeom>
          <a:noFill/>
          <a:ln w="9525">
            <a:noFill/>
            <a:miter lim="800000"/>
            <a:headEnd/>
            <a:tailEnd/>
          </a:ln>
        </p:spPr>
        <p:txBody>
          <a:bodyPr wrap="none">
            <a:prstTxWarp prst="textNoShape">
              <a:avLst/>
            </a:prstTxWarp>
            <a:spAutoFit/>
          </a:bodyPr>
          <a:lstStyle/>
          <a:p>
            <a:pPr algn="l"/>
            <a:r>
              <a:rPr lang="en-GB" altLang="ja-JP" sz="1200" i="0">
                <a:ea typeface="ＭＳ Ｐゴシック" charset="-128"/>
                <a:cs typeface="ＭＳ Ｐゴシック" charset="-128"/>
              </a:rPr>
              <a:t>Sturk, Dumont. In: Basic Science of Oncology 2005</a:t>
            </a:r>
            <a:endParaRPr lang="en-GB" sz="1200" i="0"/>
          </a:p>
        </p:txBody>
      </p:sp>
      <p:sp>
        <p:nvSpPr>
          <p:cNvPr id="13317" name="Rectangle 5"/>
          <p:cNvSpPr>
            <a:spLocks noChangeArrowheads="1"/>
          </p:cNvSpPr>
          <p:nvPr/>
        </p:nvSpPr>
        <p:spPr bwMode="auto">
          <a:xfrm>
            <a:off x="0" y="0"/>
            <a:ext cx="247650" cy="366713"/>
          </a:xfrm>
          <a:prstGeom prst="rect">
            <a:avLst/>
          </a:prstGeom>
          <a:noFill/>
          <a:ln w="9525">
            <a:noFill/>
            <a:miter lim="800000"/>
            <a:headEnd/>
            <a:tailEnd/>
          </a:ln>
        </p:spPr>
        <p:txBody>
          <a:bodyPr wrap="none" anchor="ctr">
            <a:prstTxWarp prst="textNoShape">
              <a:avLst/>
            </a:prstTxWarp>
            <a:spAutoFit/>
          </a:bodyPr>
          <a:lstStyle/>
          <a:p>
            <a:pPr algn="l" eaLnBrk="0" hangingPunct="0"/>
            <a:r>
              <a:rPr lang="en-GB" b="0" i="0"/>
              <a:t> </a:t>
            </a:r>
          </a:p>
        </p:txBody>
      </p:sp>
      <p:sp>
        <p:nvSpPr>
          <p:cNvPr id="13318" name="Rectangle 6"/>
          <p:cNvSpPr>
            <a:spLocks noChangeArrowheads="1"/>
          </p:cNvSpPr>
          <p:nvPr/>
        </p:nvSpPr>
        <p:spPr bwMode="auto">
          <a:xfrm>
            <a:off x="0" y="0"/>
            <a:ext cx="247650" cy="366713"/>
          </a:xfrm>
          <a:prstGeom prst="rect">
            <a:avLst/>
          </a:prstGeom>
          <a:noFill/>
          <a:ln w="9525">
            <a:noFill/>
            <a:miter lim="800000"/>
            <a:headEnd/>
            <a:tailEnd/>
          </a:ln>
        </p:spPr>
        <p:txBody>
          <a:bodyPr wrap="none" anchor="ctr">
            <a:prstTxWarp prst="textNoShape">
              <a:avLst/>
            </a:prstTxWarp>
            <a:spAutoFit/>
          </a:bodyPr>
          <a:lstStyle/>
          <a:p>
            <a:pPr algn="l" eaLnBrk="0" hangingPunct="0"/>
            <a:r>
              <a:rPr lang="en-GB" b="0" i="0"/>
              <a:t> </a:t>
            </a:r>
          </a:p>
        </p:txBody>
      </p:sp>
      <p:sp>
        <p:nvSpPr>
          <p:cNvPr id="13319" name="Rectangle 7"/>
          <p:cNvSpPr>
            <a:spLocks noChangeArrowheads="1"/>
          </p:cNvSpPr>
          <p:nvPr/>
        </p:nvSpPr>
        <p:spPr bwMode="auto">
          <a:xfrm>
            <a:off x="0" y="0"/>
            <a:ext cx="247650" cy="366713"/>
          </a:xfrm>
          <a:prstGeom prst="rect">
            <a:avLst/>
          </a:prstGeom>
          <a:noFill/>
          <a:ln w="9525">
            <a:noFill/>
            <a:miter lim="800000"/>
            <a:headEnd/>
            <a:tailEnd/>
          </a:ln>
        </p:spPr>
        <p:txBody>
          <a:bodyPr wrap="none" anchor="ctr">
            <a:prstTxWarp prst="textNoShape">
              <a:avLst/>
            </a:prstTxWarp>
            <a:spAutoFit/>
          </a:bodyPr>
          <a:lstStyle/>
          <a:p>
            <a:pPr algn="l" eaLnBrk="0" hangingPunct="0"/>
            <a:r>
              <a:rPr lang="en-GB" b="0" i="0"/>
              <a:t> </a:t>
            </a:r>
          </a:p>
        </p:txBody>
      </p:sp>
    </p:spTree>
  </p:cSld>
  <p:clrMapOvr>
    <a:masterClrMapping/>
  </p:clrMapOvr>
  <p:timing>
    <p:tnLst>
      <p:par>
        <p:cTn xmlns:p14="http://schemas.microsoft.com/office/powerpoint/2010/mai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1506" name="2 Marcador de pie de página"/>
          <p:cNvSpPr>
            <a:spLocks noGrp="1"/>
          </p:cNvSpPr>
          <p:nvPr>
            <p:ph type="ftr" sz="quarter" idx="10"/>
          </p:nvPr>
        </p:nvSpPr>
        <p:spPr>
          <a:noFill/>
        </p:spPr>
        <p:txBody>
          <a:bodyPr/>
          <a:lstStyle/>
          <a:p>
            <a:r>
              <a:rPr lang="de-DE"/>
              <a:t>Page </a:t>
            </a:r>
            <a:r>
              <a:rPr lang="de-DE">
                <a:sym typeface="Wingdings" charset="2"/>
              </a:rPr>
              <a:t></a:t>
            </a:r>
            <a:r>
              <a:rPr lang="de-DE"/>
              <a:t> </a:t>
            </a:r>
            <a:fld id="{2B310479-7566-274C-ADDE-A9D3DB01D548}" type="slidenum">
              <a:rPr lang="de-DE"/>
              <a:pPr/>
              <a:t>6</a:t>
            </a:fld>
            <a:endParaRPr lang="de-DE"/>
          </a:p>
        </p:txBody>
      </p:sp>
      <p:sp>
        <p:nvSpPr>
          <p:cNvPr id="21507" name="Rectangle 91"/>
          <p:cNvSpPr>
            <a:spLocks noGrp="1" noChangeArrowheads="1"/>
          </p:cNvSpPr>
          <p:nvPr>
            <p:ph type="title"/>
          </p:nvPr>
        </p:nvSpPr>
        <p:spPr>
          <a:xfrm>
            <a:off x="314325" y="166688"/>
            <a:ext cx="7534275" cy="600075"/>
          </a:xfrm>
        </p:spPr>
        <p:txBody>
          <a:bodyPr/>
          <a:lstStyle/>
          <a:p>
            <a:r>
              <a:rPr lang="es-ES_tradnl" noProof="1" smtClean="0"/>
              <a:t>Sindromes que predisponen al cáncer (lista parcial)</a:t>
            </a:r>
            <a:endParaRPr noProof="1"/>
          </a:p>
        </p:txBody>
      </p:sp>
      <p:graphicFrame>
        <p:nvGraphicFramePr>
          <p:cNvPr id="52227" name="Group 3"/>
          <p:cNvGraphicFramePr>
            <a:graphicFrameLocks noGrp="1"/>
          </p:cNvGraphicFramePr>
          <p:nvPr/>
        </p:nvGraphicFramePr>
        <p:xfrm>
          <a:off x="314325" y="914400"/>
          <a:ext cx="8524875" cy="5717162"/>
        </p:xfrm>
        <a:graphic>
          <a:graphicData uri="http://schemas.openxmlformats.org/drawingml/2006/table">
            <a:tbl>
              <a:tblPr/>
              <a:tblGrid>
                <a:gridCol w="2733675"/>
                <a:gridCol w="914400"/>
                <a:gridCol w="1143000"/>
                <a:gridCol w="838200"/>
                <a:gridCol w="2895600"/>
              </a:tblGrid>
              <a:tr h="366713">
                <a:tc>
                  <a:txBody>
                    <a:bodyPr/>
                    <a:lstStyle/>
                    <a:p>
                      <a:pPr marL="0" marR="0" lvl="0" indent="0" algn="l" defTabSz="914400" rtl="0" eaLnBrk="0" fontAlgn="base" latinLnBrk="0" hangingPunct="0">
                        <a:lnSpc>
                          <a:spcPct val="90000"/>
                        </a:lnSpc>
                        <a:spcBef>
                          <a:spcPct val="60000"/>
                        </a:spcBef>
                        <a:spcAft>
                          <a:spcPct val="0"/>
                        </a:spcAft>
                        <a:buClr>
                          <a:schemeClr val="accent1"/>
                        </a:buClr>
                        <a:buSzTx/>
                        <a:buFont typeface="Wingdings" charset="2"/>
                        <a:buNone/>
                        <a:tabLst/>
                      </a:pPr>
                      <a:r>
                        <a:rPr kumimoji="0" lang="es-ES_tradnl" sz="1600" b="1" i="0" u="none" strike="noStrike" cap="none" normalizeH="0" baseline="0" noProof="1" smtClean="0">
                          <a:ln>
                            <a:noFill/>
                          </a:ln>
                          <a:solidFill>
                            <a:srgbClr val="FFFFFF"/>
                          </a:solidFill>
                          <a:effectLst/>
                          <a:latin typeface="Arial" charset="0"/>
                        </a:rPr>
                        <a:t>Síndrome</a:t>
                      </a:r>
                      <a:endParaRPr kumimoji="0" sz="1600" b="1" i="0" u="none" strike="noStrike" cap="none" normalizeH="0" baseline="0" noProof="1">
                        <a:ln>
                          <a:noFill/>
                        </a:ln>
                        <a:solidFill>
                          <a:srgbClr val="FFFFFF"/>
                        </a:solidFill>
                        <a:effectLst/>
                        <a:latin typeface="Arial" charset="0"/>
                      </a:endParaRPr>
                    </a:p>
                  </a:txBody>
                  <a:tcPr marL="108000" marR="36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r" defTabSz="914400" rtl="0" eaLnBrk="0" fontAlgn="base" latinLnBrk="0" hangingPunct="0">
                        <a:lnSpc>
                          <a:spcPct val="90000"/>
                        </a:lnSpc>
                        <a:spcBef>
                          <a:spcPct val="60000"/>
                        </a:spcBef>
                        <a:spcAft>
                          <a:spcPct val="0"/>
                        </a:spcAft>
                        <a:buClr>
                          <a:schemeClr val="accent1"/>
                        </a:buClr>
                        <a:buSzTx/>
                        <a:buFont typeface="Wingdings" charset="2"/>
                        <a:buNone/>
                        <a:tabLst/>
                      </a:pPr>
                      <a:r>
                        <a:rPr kumimoji="0" lang="es-ES_tradnl" sz="1600" b="1" i="0" u="none" strike="noStrike" cap="none" normalizeH="0" baseline="0" noProof="1" smtClean="0">
                          <a:ln>
                            <a:noFill/>
                          </a:ln>
                          <a:solidFill>
                            <a:srgbClr val="FFFFFF"/>
                          </a:solidFill>
                          <a:effectLst/>
                          <a:latin typeface="Arial" charset="0"/>
                        </a:rPr>
                        <a:t>Gen</a:t>
                      </a:r>
                      <a:endParaRPr kumimoji="0" sz="1600" b="1" i="0" u="none" strike="noStrike" cap="none" normalizeH="0" baseline="0" noProof="1">
                        <a:ln>
                          <a:noFill/>
                        </a:ln>
                        <a:solidFill>
                          <a:srgbClr val="FFFFFF"/>
                        </a:solidFill>
                        <a:effectLst/>
                        <a:latin typeface="Arial" charset="0"/>
                      </a:endParaRPr>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r" defTabSz="914400" rtl="0" eaLnBrk="0" fontAlgn="base" latinLnBrk="0" hangingPunct="0">
                        <a:lnSpc>
                          <a:spcPct val="90000"/>
                        </a:lnSpc>
                        <a:spcBef>
                          <a:spcPct val="60000"/>
                        </a:spcBef>
                        <a:spcAft>
                          <a:spcPct val="0"/>
                        </a:spcAft>
                        <a:buClr>
                          <a:schemeClr val="accent1"/>
                        </a:buClr>
                        <a:buSzTx/>
                        <a:buFont typeface="Wingdings" charset="2"/>
                        <a:buNone/>
                        <a:tabLst/>
                      </a:pPr>
                      <a:r>
                        <a:rPr kumimoji="0" lang="es-ES_tradnl" sz="1200" b="1" i="0" u="none" strike="noStrike" cap="none" normalizeH="0" baseline="0" noProof="1" smtClean="0">
                          <a:ln>
                            <a:noFill/>
                          </a:ln>
                          <a:solidFill>
                            <a:srgbClr val="FFFFFF"/>
                          </a:solidFill>
                          <a:effectLst/>
                          <a:latin typeface="Arial" charset="0"/>
                        </a:rPr>
                        <a:t>Cromosoma</a:t>
                      </a:r>
                      <a:endParaRPr kumimoji="0" sz="1200" b="1" i="0" u="none" strike="noStrike" cap="none" normalizeH="0" baseline="0" noProof="1">
                        <a:ln>
                          <a:noFill/>
                        </a:ln>
                        <a:solidFill>
                          <a:srgbClr val="FFFFFF"/>
                        </a:solidFill>
                        <a:effectLst/>
                        <a:latin typeface="Arial" charset="0"/>
                      </a:endParaRPr>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r" defTabSz="914400" rtl="0" eaLnBrk="0" fontAlgn="base" latinLnBrk="0" hangingPunct="0">
                        <a:lnSpc>
                          <a:spcPct val="90000"/>
                        </a:lnSpc>
                        <a:spcBef>
                          <a:spcPct val="60000"/>
                        </a:spcBef>
                        <a:spcAft>
                          <a:spcPct val="0"/>
                        </a:spcAft>
                        <a:buClr>
                          <a:schemeClr val="accent1"/>
                        </a:buClr>
                        <a:buSzTx/>
                        <a:buFont typeface="Wingdings" charset="2"/>
                        <a:buNone/>
                        <a:tabLst/>
                      </a:pPr>
                      <a:r>
                        <a:rPr kumimoji="0" lang="es-ES_tradnl" sz="1200" b="1" i="0" u="none" strike="noStrike" cap="none" normalizeH="0" baseline="0" noProof="1" smtClean="0">
                          <a:ln>
                            <a:noFill/>
                          </a:ln>
                          <a:solidFill>
                            <a:srgbClr val="FFFFFF"/>
                          </a:solidFill>
                          <a:effectLst/>
                          <a:latin typeface="Arial" charset="0"/>
                        </a:rPr>
                        <a:t>Herencia</a:t>
                      </a:r>
                      <a:endParaRPr kumimoji="0" sz="1200" b="1" i="0" u="none" strike="noStrike" cap="none" normalizeH="0" baseline="0" noProof="1">
                        <a:ln>
                          <a:noFill/>
                        </a:ln>
                        <a:solidFill>
                          <a:srgbClr val="FFFFFF"/>
                        </a:solidFill>
                        <a:effectLst/>
                        <a:latin typeface="Arial" charset="0"/>
                      </a:endParaRPr>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tx2"/>
                    </a:solidFill>
                  </a:tcPr>
                </a:tc>
                <a:tc>
                  <a:txBody>
                    <a:bodyPr/>
                    <a:lstStyle/>
                    <a:p>
                      <a:pPr marL="0" marR="0" lvl="0" indent="0" algn="r" defTabSz="914400" rtl="0" eaLnBrk="0" fontAlgn="base" latinLnBrk="0" hangingPunct="0">
                        <a:lnSpc>
                          <a:spcPct val="90000"/>
                        </a:lnSpc>
                        <a:spcBef>
                          <a:spcPct val="60000"/>
                        </a:spcBef>
                        <a:spcAft>
                          <a:spcPct val="0"/>
                        </a:spcAft>
                        <a:buClr>
                          <a:schemeClr val="accent1"/>
                        </a:buClr>
                        <a:buSzTx/>
                        <a:buFont typeface="Wingdings" charset="2"/>
                        <a:buNone/>
                        <a:tabLst/>
                      </a:pPr>
                      <a:r>
                        <a:rPr kumimoji="0" lang="es-ES_tradnl" sz="1600" b="1" i="0" u="none" strike="noStrike" cap="none" normalizeH="0" baseline="0" noProof="1" smtClean="0">
                          <a:ln>
                            <a:noFill/>
                          </a:ln>
                          <a:solidFill>
                            <a:srgbClr val="FFFFFF"/>
                          </a:solidFill>
                          <a:effectLst/>
                          <a:latin typeface="Arial" charset="0"/>
                        </a:rPr>
                        <a:t>Tumores</a:t>
                      </a:r>
                      <a:endParaRPr kumimoji="0" sz="1600" b="1" i="0" u="none" strike="noStrike" cap="none" normalizeH="0" baseline="0" noProof="1">
                        <a:ln>
                          <a:noFill/>
                        </a:ln>
                        <a:solidFill>
                          <a:srgbClr val="FFFFFF"/>
                        </a:solidFill>
                        <a:effectLst/>
                        <a:latin typeface="Arial" charset="0"/>
                      </a:endParaRPr>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4D4D4D"/>
                    </a:solidFill>
                  </a:tcPr>
                </a:tc>
              </a:tr>
              <a:tr h="325438">
                <a:tc>
                  <a:txBody>
                    <a:bodyPr/>
                    <a:lstStyle/>
                    <a:p>
                      <a:pPr marL="0" marR="0" lvl="0" indent="0" algn="l" defTabSz="914400" rtl="0" eaLnBrk="0" fontAlgn="base" latinLnBrk="0" hangingPunct="0">
                        <a:lnSpc>
                          <a:spcPct val="100000"/>
                        </a:lnSpc>
                        <a:spcBef>
                          <a:spcPct val="6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333333"/>
                          </a:solidFill>
                          <a:effectLst/>
                          <a:latin typeface="Arial" charset="0"/>
                        </a:rPr>
                        <a:t>Ataxia telangiectasia</a:t>
                      </a:r>
                      <a:endParaRPr kumimoji="0" sz="1400" b="0" i="0" u="none" strike="noStrike" cap="none" normalizeH="0" baseline="0" noProof="1">
                        <a:ln>
                          <a:noFill/>
                        </a:ln>
                        <a:solidFill>
                          <a:srgbClr val="333333"/>
                        </a:solidFill>
                        <a:effectLst/>
                        <a:latin typeface="Arial" charset="0"/>
                      </a:endParaRPr>
                    </a:p>
                  </a:txBody>
                  <a:tcPr marL="108000" marR="36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FFFFF"/>
                    </a:solidFill>
                  </a:tcPr>
                </a:tc>
                <a:tc>
                  <a:txBody>
                    <a:bodyPr/>
                    <a:lstStyle/>
                    <a:p>
                      <a:pPr marL="0" marR="0" lvl="0" indent="0" algn="r" defTabSz="914400" rtl="0" eaLnBrk="0" fontAlgn="base" latinLnBrk="0" hangingPunct="0">
                        <a:lnSpc>
                          <a:spcPct val="100000"/>
                        </a:lnSpc>
                        <a:spcBef>
                          <a:spcPct val="6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333333"/>
                          </a:solidFill>
                          <a:effectLst/>
                          <a:latin typeface="Arial" charset="0"/>
                        </a:rPr>
                        <a:t>ATM</a:t>
                      </a:r>
                      <a:endParaRPr kumimoji="0" sz="1400" b="0" i="0" u="none" strike="noStrike" cap="none" normalizeH="0" baseline="0" noProof="1">
                        <a:ln>
                          <a:noFill/>
                        </a:ln>
                        <a:solidFill>
                          <a:srgbClr val="333333"/>
                        </a:solidFill>
                        <a:effectLst/>
                        <a:latin typeface="Arial" charset="0"/>
                      </a:endParaRPr>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8F8F8"/>
                    </a:solidFill>
                  </a:tcPr>
                </a:tc>
                <a:tc>
                  <a:txBody>
                    <a:bodyPr/>
                    <a:lstStyle/>
                    <a:p>
                      <a:pPr marL="0" marR="0" lvl="0" indent="0" algn="r" defTabSz="914400" rtl="0" eaLnBrk="0" fontAlgn="base" latinLnBrk="0" hangingPunct="0">
                        <a:lnSpc>
                          <a:spcPct val="100000"/>
                        </a:lnSpc>
                        <a:spcBef>
                          <a:spcPct val="6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333333"/>
                          </a:solidFill>
                          <a:effectLst/>
                          <a:latin typeface="Arial" charset="0"/>
                        </a:rPr>
                        <a:t>11q</a:t>
                      </a:r>
                      <a:endParaRPr kumimoji="0" sz="1400" b="0" i="0" u="none" strike="noStrike" cap="none" normalizeH="0" baseline="0" noProof="1">
                        <a:ln>
                          <a:noFill/>
                        </a:ln>
                        <a:solidFill>
                          <a:srgbClr val="333333"/>
                        </a:solidFill>
                        <a:effectLst/>
                        <a:latin typeface="Arial" charset="0"/>
                      </a:endParaRPr>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8F8F8"/>
                    </a:solidFill>
                  </a:tcPr>
                </a:tc>
                <a:tc>
                  <a:txBody>
                    <a:bodyPr/>
                    <a:lstStyle/>
                    <a:p>
                      <a:pPr marL="0" marR="0" lvl="0" indent="0" algn="r" defTabSz="914400" rtl="0" eaLnBrk="0" fontAlgn="base" latinLnBrk="0" hangingPunct="0">
                        <a:lnSpc>
                          <a:spcPct val="100000"/>
                        </a:lnSpc>
                        <a:spcBef>
                          <a:spcPct val="6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333333"/>
                          </a:solidFill>
                          <a:effectLst/>
                          <a:latin typeface="Arial" charset="0"/>
                        </a:rPr>
                        <a:t>AR</a:t>
                      </a:r>
                      <a:endParaRPr kumimoji="0" sz="1400" b="0" i="0" u="none" strike="noStrike" cap="none" normalizeH="0" baseline="0" noProof="1">
                        <a:ln>
                          <a:noFill/>
                        </a:ln>
                        <a:solidFill>
                          <a:srgbClr val="333333"/>
                        </a:solidFill>
                        <a:effectLst/>
                        <a:latin typeface="Arial" charset="0"/>
                      </a:endParaRPr>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8F8F8"/>
                    </a:solidFill>
                  </a:tcPr>
                </a:tc>
                <a:tc>
                  <a:txBody>
                    <a:bodyPr/>
                    <a:lstStyle/>
                    <a:p>
                      <a:pPr marL="0" marR="0" lvl="0" indent="0" algn="r" defTabSz="914400" rtl="0" eaLnBrk="0" fontAlgn="base" latinLnBrk="0" hangingPunct="0">
                        <a:lnSpc>
                          <a:spcPct val="100000"/>
                        </a:lnSpc>
                        <a:spcBef>
                          <a:spcPct val="6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333333"/>
                          </a:solidFill>
                          <a:effectLst/>
                          <a:latin typeface="Arial" charset="0"/>
                        </a:rPr>
                        <a:t>Mama</a:t>
                      </a:r>
                      <a:endParaRPr kumimoji="0" sz="1400" b="0" i="0" u="none" strike="noStrike" cap="none" normalizeH="0" baseline="0" noProof="1">
                        <a:ln>
                          <a:noFill/>
                        </a:ln>
                        <a:solidFill>
                          <a:srgbClr val="333333"/>
                        </a:solidFill>
                        <a:effectLst/>
                        <a:latin typeface="Arial" charset="0"/>
                      </a:endParaRPr>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8F8F8"/>
                    </a:solidFill>
                  </a:tcPr>
                </a:tc>
              </a:tr>
              <a:tr h="325438">
                <a:tc>
                  <a:txBody>
                    <a:bodyPr/>
                    <a:lstStyle/>
                    <a:p>
                      <a:pPr marL="0" marR="0" lvl="0" indent="0" algn="l" defTabSz="914400" rtl="0" eaLnBrk="0" fontAlgn="base" latinLnBrk="0" hangingPunct="0">
                        <a:lnSpc>
                          <a:spcPct val="100000"/>
                        </a:lnSpc>
                        <a:spcBef>
                          <a:spcPct val="2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333333"/>
                          </a:solidFill>
                          <a:effectLst/>
                          <a:latin typeface="Arial" charset="0"/>
                        </a:rPr>
                        <a:t>Bloom</a:t>
                      </a:r>
                      <a:endParaRPr kumimoji="0" sz="1400" b="0" i="0" u="none" strike="noStrike" cap="none" normalizeH="0" baseline="0" noProof="1">
                        <a:ln>
                          <a:noFill/>
                        </a:ln>
                        <a:solidFill>
                          <a:srgbClr val="333333"/>
                        </a:solidFill>
                        <a:effectLst/>
                        <a:latin typeface="Arial" charset="0"/>
                      </a:endParaRPr>
                    </a:p>
                  </a:txBody>
                  <a:tcPr marL="108000" marR="36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AEAEA"/>
                    </a:solidFill>
                  </a:tcPr>
                </a:tc>
                <a:tc>
                  <a:txBody>
                    <a:bodyPr/>
                    <a:lstStyle/>
                    <a:p>
                      <a:pPr marL="0" marR="0" lvl="0" indent="0" algn="r" defTabSz="914400" rtl="0" eaLnBrk="0" fontAlgn="base" latinLnBrk="0" hangingPunct="0">
                        <a:lnSpc>
                          <a:spcPct val="100000"/>
                        </a:lnSpc>
                        <a:spcBef>
                          <a:spcPct val="6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333333"/>
                          </a:solidFill>
                          <a:effectLst/>
                          <a:latin typeface="Arial" charset="0"/>
                        </a:rPr>
                        <a:t>BLM</a:t>
                      </a:r>
                      <a:endParaRPr kumimoji="0" sz="1400" b="0" i="0" u="none" strike="noStrike" cap="none" normalizeH="0" baseline="0" noProof="1">
                        <a:ln>
                          <a:noFill/>
                        </a:ln>
                        <a:solidFill>
                          <a:srgbClr val="333333"/>
                        </a:solidFill>
                        <a:effectLst/>
                        <a:latin typeface="Arial" charset="0"/>
                      </a:endParaRPr>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AEAEA"/>
                    </a:solidFill>
                  </a:tcPr>
                </a:tc>
                <a:tc>
                  <a:txBody>
                    <a:bodyPr/>
                    <a:lstStyle/>
                    <a:p>
                      <a:pPr marL="0" marR="0" lvl="0" indent="0" algn="r" defTabSz="914400" rtl="0" eaLnBrk="0" fontAlgn="base" latinLnBrk="0" hangingPunct="0">
                        <a:lnSpc>
                          <a:spcPct val="100000"/>
                        </a:lnSpc>
                        <a:spcBef>
                          <a:spcPct val="6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333333"/>
                          </a:solidFill>
                          <a:effectLst/>
                          <a:latin typeface="Arial" charset="0"/>
                        </a:rPr>
                        <a:t>15q</a:t>
                      </a:r>
                      <a:endParaRPr kumimoji="0" sz="1400" b="0" i="0" u="none" strike="noStrike" cap="none" normalizeH="0" baseline="0" noProof="1">
                        <a:ln>
                          <a:noFill/>
                        </a:ln>
                        <a:solidFill>
                          <a:srgbClr val="333333"/>
                        </a:solidFill>
                        <a:effectLst/>
                        <a:latin typeface="Arial" charset="0"/>
                      </a:endParaRPr>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AEAEA"/>
                    </a:solidFill>
                  </a:tcPr>
                </a:tc>
                <a:tc>
                  <a:txBody>
                    <a:bodyPr/>
                    <a:lstStyle/>
                    <a:p>
                      <a:pPr marL="0" marR="0" lvl="0" indent="0" algn="r" defTabSz="914400" rtl="0" eaLnBrk="0" fontAlgn="base" latinLnBrk="0" hangingPunct="0">
                        <a:lnSpc>
                          <a:spcPct val="100000"/>
                        </a:lnSpc>
                        <a:spcBef>
                          <a:spcPct val="6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333333"/>
                          </a:solidFill>
                          <a:effectLst/>
                          <a:latin typeface="Arial" charset="0"/>
                        </a:rPr>
                        <a:t>AR</a:t>
                      </a:r>
                      <a:endParaRPr kumimoji="0" sz="1400" b="0" i="0" u="none" strike="noStrike" cap="none" normalizeH="0" baseline="0" noProof="1">
                        <a:ln>
                          <a:noFill/>
                        </a:ln>
                        <a:solidFill>
                          <a:srgbClr val="333333"/>
                        </a:solidFill>
                        <a:effectLst/>
                        <a:latin typeface="Arial" charset="0"/>
                      </a:endParaRPr>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AEAEA"/>
                    </a:solidFill>
                  </a:tcPr>
                </a:tc>
                <a:tc>
                  <a:txBody>
                    <a:bodyPr/>
                    <a:lstStyle/>
                    <a:p>
                      <a:pPr marL="0" marR="0" lvl="0" indent="0" algn="r" defTabSz="914400" rtl="0" eaLnBrk="0" fontAlgn="base" latinLnBrk="0" hangingPunct="0">
                        <a:lnSpc>
                          <a:spcPct val="100000"/>
                        </a:lnSpc>
                        <a:spcBef>
                          <a:spcPct val="6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333333"/>
                          </a:solidFill>
                          <a:effectLst/>
                          <a:latin typeface="Arial" charset="0"/>
                        </a:rPr>
                        <a:t>Todos</a:t>
                      </a:r>
                      <a:endParaRPr kumimoji="0" sz="1400" b="0" i="0" u="none" strike="noStrike" cap="none" normalizeH="0" baseline="0" noProof="1">
                        <a:ln>
                          <a:noFill/>
                        </a:ln>
                        <a:solidFill>
                          <a:srgbClr val="333333"/>
                        </a:solidFill>
                        <a:effectLst/>
                        <a:latin typeface="Arial" charset="0"/>
                      </a:endParaRPr>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AEAEA"/>
                    </a:solidFill>
                  </a:tcPr>
                </a:tc>
              </a:tr>
              <a:tr h="325438">
                <a:tc>
                  <a:txBody>
                    <a:bodyPr/>
                    <a:lstStyle/>
                    <a:p>
                      <a:pPr marL="0" marR="0" lvl="0" indent="0" algn="l" defTabSz="914400" rtl="0" eaLnBrk="0" fontAlgn="base" latinLnBrk="0" hangingPunct="0">
                        <a:lnSpc>
                          <a:spcPct val="100000"/>
                        </a:lnSpc>
                        <a:spcBef>
                          <a:spcPct val="2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333333"/>
                          </a:solidFill>
                          <a:effectLst/>
                          <a:latin typeface="Arial" charset="0"/>
                          <a:ea typeface="Arial" charset="0"/>
                          <a:cs typeface="Arial" charset="0"/>
                        </a:rPr>
                        <a:t>Cowden</a:t>
                      </a:r>
                      <a:endParaRPr kumimoji="0" sz="1400" b="0" i="0" u="none" strike="noStrike" cap="none" normalizeH="0" baseline="0" noProof="1">
                        <a:ln>
                          <a:noFill/>
                        </a:ln>
                        <a:solidFill>
                          <a:srgbClr val="333333"/>
                        </a:solidFill>
                        <a:effectLst/>
                        <a:latin typeface="Arial" charset="0"/>
                        <a:ea typeface="Arial" charset="0"/>
                        <a:cs typeface="Arial" charset="0"/>
                      </a:endParaRPr>
                    </a:p>
                  </a:txBody>
                  <a:tcPr marL="108000" marR="36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FFFFF"/>
                    </a:solidFill>
                  </a:tcPr>
                </a:tc>
                <a:tc>
                  <a:txBody>
                    <a:bodyPr/>
                    <a:lstStyle/>
                    <a:p>
                      <a:pPr marL="0" marR="0" lvl="0" indent="0" algn="r" defTabSz="914400" rtl="0" eaLnBrk="0" fontAlgn="base" latinLnBrk="0" hangingPunct="0">
                        <a:lnSpc>
                          <a:spcPct val="100000"/>
                        </a:lnSpc>
                        <a:spcBef>
                          <a:spcPct val="6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333333"/>
                          </a:solidFill>
                          <a:effectLst/>
                          <a:latin typeface="Arial" charset="0"/>
                        </a:rPr>
                        <a:t>PTEN</a:t>
                      </a:r>
                      <a:endParaRPr kumimoji="0" sz="1400" b="0" i="0" u="none" strike="noStrike" cap="none" normalizeH="0" baseline="0" noProof="1">
                        <a:ln>
                          <a:noFill/>
                        </a:ln>
                        <a:solidFill>
                          <a:srgbClr val="333333"/>
                        </a:solidFill>
                        <a:effectLst/>
                        <a:latin typeface="Arial" charset="0"/>
                      </a:endParaRPr>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8F8F8"/>
                    </a:solidFill>
                  </a:tcPr>
                </a:tc>
                <a:tc>
                  <a:txBody>
                    <a:bodyPr/>
                    <a:lstStyle/>
                    <a:p>
                      <a:pPr marL="0" marR="0" lvl="0" indent="0" algn="r" defTabSz="914400" rtl="0" eaLnBrk="0" fontAlgn="base" latinLnBrk="0" hangingPunct="0">
                        <a:lnSpc>
                          <a:spcPct val="100000"/>
                        </a:lnSpc>
                        <a:spcBef>
                          <a:spcPct val="6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333333"/>
                          </a:solidFill>
                          <a:effectLst/>
                          <a:latin typeface="Arial" charset="0"/>
                        </a:rPr>
                        <a:t>10q</a:t>
                      </a:r>
                      <a:endParaRPr kumimoji="0" sz="1400" b="0" i="0" u="none" strike="noStrike" cap="none" normalizeH="0" baseline="0" noProof="1">
                        <a:ln>
                          <a:noFill/>
                        </a:ln>
                        <a:solidFill>
                          <a:srgbClr val="333333"/>
                        </a:solidFill>
                        <a:effectLst/>
                        <a:latin typeface="Arial" charset="0"/>
                      </a:endParaRPr>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8F8F8"/>
                    </a:solidFill>
                  </a:tcPr>
                </a:tc>
                <a:tc>
                  <a:txBody>
                    <a:bodyPr/>
                    <a:lstStyle/>
                    <a:p>
                      <a:pPr marL="0" marR="0" lvl="0" indent="0" algn="r" defTabSz="914400" rtl="0" eaLnBrk="0" fontAlgn="base" latinLnBrk="0" hangingPunct="0">
                        <a:lnSpc>
                          <a:spcPct val="100000"/>
                        </a:lnSpc>
                        <a:spcBef>
                          <a:spcPct val="6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333333"/>
                          </a:solidFill>
                          <a:effectLst/>
                          <a:latin typeface="Arial" charset="0"/>
                        </a:rPr>
                        <a:t>AD</a:t>
                      </a:r>
                      <a:endParaRPr kumimoji="0" sz="1400" b="0" i="0" u="none" strike="noStrike" cap="none" normalizeH="0" baseline="0" noProof="1">
                        <a:ln>
                          <a:noFill/>
                        </a:ln>
                        <a:solidFill>
                          <a:srgbClr val="333333"/>
                        </a:solidFill>
                        <a:effectLst/>
                        <a:latin typeface="Arial" charset="0"/>
                      </a:endParaRPr>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8F8F8"/>
                    </a:solidFill>
                  </a:tcPr>
                </a:tc>
                <a:tc>
                  <a:txBody>
                    <a:bodyPr/>
                    <a:lstStyle/>
                    <a:p>
                      <a:pPr marL="0" marR="0" lvl="0" indent="0" algn="r" defTabSz="914400" rtl="0" eaLnBrk="0" fontAlgn="base" latinLnBrk="0" hangingPunct="0">
                        <a:lnSpc>
                          <a:spcPct val="100000"/>
                        </a:lnSpc>
                        <a:spcBef>
                          <a:spcPct val="6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333333"/>
                          </a:solidFill>
                          <a:effectLst/>
                          <a:latin typeface="Arial" charset="0"/>
                        </a:rPr>
                        <a:t>Mama, Tir</a:t>
                      </a:r>
                      <a:endParaRPr kumimoji="0" sz="1400" b="0" i="0" u="none" strike="noStrike" cap="none" normalizeH="0" baseline="0" noProof="1">
                        <a:ln>
                          <a:noFill/>
                        </a:ln>
                        <a:solidFill>
                          <a:srgbClr val="333333"/>
                        </a:solidFill>
                        <a:effectLst/>
                        <a:latin typeface="Arial" charset="0"/>
                      </a:endParaRPr>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8F8F8"/>
                    </a:solidFill>
                  </a:tcPr>
                </a:tc>
              </a:tr>
              <a:tr h="325438">
                <a:tc>
                  <a:txBody>
                    <a:bodyPr/>
                    <a:lstStyle/>
                    <a:p>
                      <a:pPr marL="0" marR="0" lvl="0" indent="0" algn="l" defTabSz="914400" rtl="0" eaLnBrk="0" fontAlgn="base" latinLnBrk="0" hangingPunct="0">
                        <a:lnSpc>
                          <a:spcPct val="100000"/>
                        </a:lnSpc>
                        <a:spcBef>
                          <a:spcPct val="2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333333"/>
                          </a:solidFill>
                          <a:effectLst/>
                          <a:latin typeface="Arial" charset="0"/>
                        </a:rPr>
                        <a:t>Poliposis adenomatosa familiar</a:t>
                      </a:r>
                      <a:endParaRPr kumimoji="0" sz="1400" b="0" i="0" u="none" strike="noStrike" cap="none" normalizeH="0" baseline="0" noProof="1">
                        <a:ln>
                          <a:noFill/>
                        </a:ln>
                        <a:solidFill>
                          <a:srgbClr val="333333"/>
                        </a:solidFill>
                        <a:effectLst/>
                        <a:latin typeface="Arial" charset="0"/>
                      </a:endParaRPr>
                    </a:p>
                  </a:txBody>
                  <a:tcPr marL="108000" marR="36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AEAEA"/>
                    </a:solidFill>
                  </a:tcPr>
                </a:tc>
                <a:tc>
                  <a:txBody>
                    <a:bodyPr/>
                    <a:lstStyle/>
                    <a:p>
                      <a:pPr marL="0" marR="0" lvl="0" indent="0" algn="r" defTabSz="914400" rtl="0" eaLnBrk="0" fontAlgn="base" latinLnBrk="0" hangingPunct="0">
                        <a:lnSpc>
                          <a:spcPct val="100000"/>
                        </a:lnSpc>
                        <a:spcBef>
                          <a:spcPct val="6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333333"/>
                          </a:solidFill>
                          <a:effectLst/>
                          <a:latin typeface="Arial" charset="0"/>
                        </a:rPr>
                        <a:t>APC</a:t>
                      </a:r>
                      <a:endParaRPr kumimoji="0" sz="1400" b="0" i="0" u="none" strike="noStrike" cap="none" normalizeH="0" baseline="0" noProof="1">
                        <a:ln>
                          <a:noFill/>
                        </a:ln>
                        <a:solidFill>
                          <a:srgbClr val="333333"/>
                        </a:solidFill>
                        <a:effectLst/>
                        <a:latin typeface="Arial" charset="0"/>
                      </a:endParaRPr>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AEAEA"/>
                    </a:solidFill>
                  </a:tcPr>
                </a:tc>
                <a:tc>
                  <a:txBody>
                    <a:bodyPr/>
                    <a:lstStyle/>
                    <a:p>
                      <a:pPr marL="0" marR="0" lvl="0" indent="0" algn="r" defTabSz="914400" rtl="0" eaLnBrk="0" fontAlgn="base" latinLnBrk="0" hangingPunct="0">
                        <a:lnSpc>
                          <a:spcPct val="100000"/>
                        </a:lnSpc>
                        <a:spcBef>
                          <a:spcPct val="6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333333"/>
                          </a:solidFill>
                          <a:effectLst/>
                          <a:latin typeface="Arial" charset="0"/>
                        </a:rPr>
                        <a:t>5q</a:t>
                      </a:r>
                      <a:endParaRPr kumimoji="0" sz="1400" b="0" i="0" u="none" strike="noStrike" cap="none" normalizeH="0" baseline="0" noProof="1">
                        <a:ln>
                          <a:noFill/>
                        </a:ln>
                        <a:solidFill>
                          <a:srgbClr val="333333"/>
                        </a:solidFill>
                        <a:effectLst/>
                        <a:latin typeface="Arial" charset="0"/>
                      </a:endParaRPr>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AEAEA"/>
                    </a:solidFill>
                  </a:tcPr>
                </a:tc>
                <a:tc>
                  <a:txBody>
                    <a:bodyPr/>
                    <a:lstStyle/>
                    <a:p>
                      <a:pPr marL="0" marR="0" lvl="0" indent="0" algn="r" defTabSz="914400" rtl="0" eaLnBrk="0" fontAlgn="base" latinLnBrk="0" hangingPunct="0">
                        <a:lnSpc>
                          <a:spcPct val="100000"/>
                        </a:lnSpc>
                        <a:spcBef>
                          <a:spcPct val="6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333333"/>
                          </a:solidFill>
                          <a:effectLst/>
                          <a:latin typeface="Arial" charset="0"/>
                        </a:rPr>
                        <a:t>AD</a:t>
                      </a:r>
                      <a:endParaRPr kumimoji="0" sz="1400" b="0" i="0" u="none" strike="noStrike" cap="none" normalizeH="0" baseline="0" noProof="1">
                        <a:ln>
                          <a:noFill/>
                        </a:ln>
                        <a:solidFill>
                          <a:srgbClr val="333333"/>
                        </a:solidFill>
                        <a:effectLst/>
                        <a:latin typeface="Arial" charset="0"/>
                      </a:endParaRPr>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AEAEA"/>
                    </a:solidFill>
                  </a:tcPr>
                </a:tc>
                <a:tc>
                  <a:txBody>
                    <a:bodyPr/>
                    <a:lstStyle/>
                    <a:p>
                      <a:pPr marL="0" marR="0" lvl="0" indent="0" algn="r" defTabSz="914400" rtl="0" eaLnBrk="0" fontAlgn="base" latinLnBrk="0" hangingPunct="0">
                        <a:lnSpc>
                          <a:spcPct val="100000"/>
                        </a:lnSpc>
                        <a:spcBef>
                          <a:spcPct val="6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333333"/>
                          </a:solidFill>
                          <a:effectLst/>
                          <a:latin typeface="Arial" charset="0"/>
                        </a:rPr>
                        <a:t>Colon</a:t>
                      </a:r>
                      <a:endParaRPr kumimoji="0" sz="1400" b="0" i="0" u="none" strike="noStrike" cap="none" normalizeH="0" baseline="0" noProof="1">
                        <a:ln>
                          <a:noFill/>
                        </a:ln>
                        <a:solidFill>
                          <a:srgbClr val="333333"/>
                        </a:solidFill>
                        <a:effectLst/>
                        <a:latin typeface="Arial" charset="0"/>
                      </a:endParaRPr>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AEAEA"/>
                    </a:solidFill>
                  </a:tcPr>
                </a:tc>
              </a:tr>
              <a:tr h="325438">
                <a:tc>
                  <a:txBody>
                    <a:bodyPr/>
                    <a:lstStyle/>
                    <a:p>
                      <a:pPr marL="0" marR="0" lvl="0" indent="0" algn="l" defTabSz="914400" rtl="0" eaLnBrk="0" fontAlgn="base" latinLnBrk="0" hangingPunct="0">
                        <a:lnSpc>
                          <a:spcPct val="100000"/>
                        </a:lnSpc>
                        <a:spcBef>
                          <a:spcPct val="2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333333"/>
                          </a:solidFill>
                          <a:effectLst/>
                          <a:latin typeface="Arial" charset="0"/>
                          <a:ea typeface="Arial" charset="0"/>
                          <a:cs typeface="Arial" charset="0"/>
                        </a:rPr>
                        <a:t>Melanoma familiar</a:t>
                      </a:r>
                      <a:endParaRPr kumimoji="0" sz="1400" b="0" i="0" u="none" strike="noStrike" cap="none" normalizeH="0" baseline="0" noProof="1">
                        <a:ln>
                          <a:noFill/>
                        </a:ln>
                        <a:solidFill>
                          <a:srgbClr val="333333"/>
                        </a:solidFill>
                        <a:effectLst/>
                        <a:latin typeface="Arial" charset="0"/>
                      </a:endParaRPr>
                    </a:p>
                  </a:txBody>
                  <a:tcPr marL="108000" marR="36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FFFFF"/>
                    </a:solidFill>
                  </a:tcPr>
                </a:tc>
                <a:tc>
                  <a:txBody>
                    <a:bodyPr/>
                    <a:lstStyle/>
                    <a:p>
                      <a:pPr marL="0" marR="0" lvl="0" indent="0" algn="r" defTabSz="914400" rtl="0" eaLnBrk="0" fontAlgn="base" latinLnBrk="0" hangingPunct="0">
                        <a:lnSpc>
                          <a:spcPct val="100000"/>
                        </a:lnSpc>
                        <a:spcBef>
                          <a:spcPct val="6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333333"/>
                          </a:solidFill>
                          <a:effectLst/>
                          <a:latin typeface="Arial" charset="0"/>
                        </a:rPr>
                        <a:t>p16INK4</a:t>
                      </a:r>
                      <a:endParaRPr kumimoji="0" sz="1400" b="0" i="0" u="none" strike="noStrike" cap="none" normalizeH="0" baseline="0" noProof="1">
                        <a:ln>
                          <a:noFill/>
                        </a:ln>
                        <a:solidFill>
                          <a:srgbClr val="333333"/>
                        </a:solidFill>
                        <a:effectLst/>
                        <a:latin typeface="Arial" charset="0"/>
                      </a:endParaRPr>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8F8F8"/>
                    </a:solidFill>
                  </a:tcPr>
                </a:tc>
                <a:tc>
                  <a:txBody>
                    <a:bodyPr/>
                    <a:lstStyle/>
                    <a:p>
                      <a:pPr marL="0" marR="0" lvl="0" indent="0" algn="r" defTabSz="914400" rtl="0" eaLnBrk="0" fontAlgn="base" latinLnBrk="0" hangingPunct="0">
                        <a:lnSpc>
                          <a:spcPct val="100000"/>
                        </a:lnSpc>
                        <a:spcBef>
                          <a:spcPct val="6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333333"/>
                          </a:solidFill>
                          <a:effectLst/>
                          <a:latin typeface="Arial" charset="0"/>
                        </a:rPr>
                        <a:t>9q</a:t>
                      </a:r>
                      <a:endParaRPr kumimoji="0" sz="1400" b="0" i="0" u="none" strike="noStrike" cap="none" normalizeH="0" baseline="0" noProof="1">
                        <a:ln>
                          <a:noFill/>
                        </a:ln>
                        <a:solidFill>
                          <a:srgbClr val="333333"/>
                        </a:solidFill>
                        <a:effectLst/>
                        <a:latin typeface="Arial" charset="0"/>
                      </a:endParaRPr>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8F8F8"/>
                    </a:solidFill>
                  </a:tcPr>
                </a:tc>
                <a:tc>
                  <a:txBody>
                    <a:bodyPr/>
                    <a:lstStyle/>
                    <a:p>
                      <a:pPr marL="0" marR="0" lvl="0" indent="0" algn="r" defTabSz="914400" rtl="0" eaLnBrk="0" fontAlgn="base" latinLnBrk="0" hangingPunct="0">
                        <a:lnSpc>
                          <a:spcPct val="100000"/>
                        </a:lnSpc>
                        <a:spcBef>
                          <a:spcPct val="6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333333"/>
                          </a:solidFill>
                          <a:effectLst/>
                          <a:latin typeface="Arial" charset="0"/>
                        </a:rPr>
                        <a:t>AD</a:t>
                      </a:r>
                      <a:endParaRPr kumimoji="0" sz="1400" b="0" i="0" u="none" strike="noStrike" cap="none" normalizeH="0" baseline="0" noProof="1">
                        <a:ln>
                          <a:noFill/>
                        </a:ln>
                        <a:solidFill>
                          <a:srgbClr val="333333"/>
                        </a:solidFill>
                        <a:effectLst/>
                        <a:latin typeface="Arial" charset="0"/>
                      </a:endParaRPr>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8F8F8"/>
                    </a:solidFill>
                  </a:tcPr>
                </a:tc>
                <a:tc>
                  <a:txBody>
                    <a:bodyPr/>
                    <a:lstStyle/>
                    <a:p>
                      <a:pPr marL="0" marR="0" lvl="0" indent="0" algn="r" defTabSz="914400" rtl="0" eaLnBrk="0" fontAlgn="base" latinLnBrk="0" hangingPunct="0">
                        <a:lnSpc>
                          <a:spcPct val="100000"/>
                        </a:lnSpc>
                        <a:spcBef>
                          <a:spcPct val="6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333333"/>
                          </a:solidFill>
                          <a:effectLst/>
                          <a:latin typeface="Arial" charset="0"/>
                        </a:rPr>
                        <a:t>Melanoma</a:t>
                      </a:r>
                      <a:endParaRPr kumimoji="0" sz="1400" b="0" i="0" u="none" strike="noStrike" cap="none" normalizeH="0" baseline="0" noProof="1">
                        <a:ln>
                          <a:noFill/>
                        </a:ln>
                        <a:solidFill>
                          <a:srgbClr val="333333"/>
                        </a:solidFill>
                        <a:effectLst/>
                        <a:latin typeface="Arial" charset="0"/>
                      </a:endParaRPr>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8F8F8"/>
                    </a:solidFill>
                  </a:tcPr>
                </a:tc>
              </a:tr>
              <a:tr h="325438">
                <a:tc>
                  <a:txBody>
                    <a:bodyPr/>
                    <a:lstStyle/>
                    <a:p>
                      <a:pPr marL="0" marR="0" lvl="0" indent="0" algn="l" defTabSz="914400" rtl="0" eaLnBrk="0" fontAlgn="base" latinLnBrk="0" hangingPunct="0">
                        <a:lnSpc>
                          <a:spcPct val="100000"/>
                        </a:lnSpc>
                        <a:spcBef>
                          <a:spcPct val="2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333333"/>
                          </a:solidFill>
                          <a:effectLst/>
                          <a:latin typeface="Arial" charset="0"/>
                        </a:rPr>
                        <a:t>Cáncer de mama hereditario</a:t>
                      </a:r>
                      <a:endParaRPr kumimoji="0" sz="1400" b="0" i="0" u="none" strike="noStrike" cap="none" normalizeH="0" baseline="0" noProof="1">
                        <a:ln>
                          <a:noFill/>
                        </a:ln>
                        <a:solidFill>
                          <a:srgbClr val="333333"/>
                        </a:solidFill>
                        <a:effectLst/>
                        <a:latin typeface="Arial" charset="0"/>
                      </a:endParaRPr>
                    </a:p>
                  </a:txBody>
                  <a:tcPr marL="108000" marR="36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AEAEA"/>
                    </a:solidFill>
                  </a:tcPr>
                </a:tc>
                <a:tc>
                  <a:txBody>
                    <a:bodyPr/>
                    <a:lstStyle/>
                    <a:p>
                      <a:pPr marL="0" marR="0" lvl="0" indent="0" algn="r" defTabSz="914400" rtl="0" eaLnBrk="0" fontAlgn="base" latinLnBrk="0" hangingPunct="0">
                        <a:lnSpc>
                          <a:spcPct val="100000"/>
                        </a:lnSpc>
                        <a:spcBef>
                          <a:spcPct val="6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333333"/>
                          </a:solidFill>
                          <a:effectLst/>
                          <a:latin typeface="Arial" charset="0"/>
                        </a:rPr>
                        <a:t>BRCA1</a:t>
                      </a:r>
                    </a:p>
                    <a:p>
                      <a:pPr marL="0" marR="0" lvl="0" indent="0" algn="r" defTabSz="914400" rtl="0" eaLnBrk="0" fontAlgn="base" latinLnBrk="0" hangingPunct="0">
                        <a:lnSpc>
                          <a:spcPct val="100000"/>
                        </a:lnSpc>
                        <a:spcBef>
                          <a:spcPct val="6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333333"/>
                          </a:solidFill>
                          <a:effectLst/>
                          <a:latin typeface="Arial" charset="0"/>
                        </a:rPr>
                        <a:t>BRCA2</a:t>
                      </a:r>
                      <a:endParaRPr kumimoji="0" sz="1400" b="0" i="0" u="none" strike="noStrike" cap="none" normalizeH="0" baseline="0" noProof="1">
                        <a:ln>
                          <a:noFill/>
                        </a:ln>
                        <a:solidFill>
                          <a:srgbClr val="333333"/>
                        </a:solidFill>
                        <a:effectLst/>
                        <a:latin typeface="Arial" charset="0"/>
                      </a:endParaRPr>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AEAEA"/>
                    </a:solidFill>
                  </a:tcPr>
                </a:tc>
                <a:tc>
                  <a:txBody>
                    <a:bodyPr/>
                    <a:lstStyle/>
                    <a:p>
                      <a:pPr marL="0" marR="0" lvl="0" indent="0" algn="r" defTabSz="914400" rtl="0" eaLnBrk="0" fontAlgn="base" latinLnBrk="0" hangingPunct="0">
                        <a:lnSpc>
                          <a:spcPct val="100000"/>
                        </a:lnSpc>
                        <a:spcBef>
                          <a:spcPct val="6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333333"/>
                          </a:solidFill>
                          <a:effectLst/>
                          <a:latin typeface="Arial" charset="0"/>
                        </a:rPr>
                        <a:t>17q</a:t>
                      </a:r>
                    </a:p>
                    <a:p>
                      <a:pPr marL="0" marR="0" lvl="0" indent="0" algn="r" defTabSz="914400" rtl="0" eaLnBrk="0" fontAlgn="base" latinLnBrk="0" hangingPunct="0">
                        <a:lnSpc>
                          <a:spcPct val="100000"/>
                        </a:lnSpc>
                        <a:spcBef>
                          <a:spcPct val="6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333333"/>
                          </a:solidFill>
                          <a:effectLst/>
                          <a:latin typeface="Arial" charset="0"/>
                        </a:rPr>
                        <a:t>13q</a:t>
                      </a:r>
                      <a:endParaRPr kumimoji="0" sz="1400" b="0" i="0" u="none" strike="noStrike" cap="none" normalizeH="0" baseline="0" noProof="1">
                        <a:ln>
                          <a:noFill/>
                        </a:ln>
                        <a:solidFill>
                          <a:srgbClr val="333333"/>
                        </a:solidFill>
                        <a:effectLst/>
                        <a:latin typeface="Arial" charset="0"/>
                      </a:endParaRPr>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AEAEA"/>
                    </a:solidFill>
                  </a:tcPr>
                </a:tc>
                <a:tc>
                  <a:txBody>
                    <a:bodyPr/>
                    <a:lstStyle/>
                    <a:p>
                      <a:pPr marL="0" marR="0" lvl="0" indent="0" algn="r" defTabSz="914400" rtl="0" eaLnBrk="0" fontAlgn="base" latinLnBrk="0" hangingPunct="0">
                        <a:lnSpc>
                          <a:spcPct val="100000"/>
                        </a:lnSpc>
                        <a:spcBef>
                          <a:spcPct val="6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333333"/>
                          </a:solidFill>
                          <a:effectLst/>
                          <a:latin typeface="Arial" charset="0"/>
                        </a:rPr>
                        <a:t>AD</a:t>
                      </a:r>
                    </a:p>
                    <a:p>
                      <a:pPr marL="0" marR="0" lvl="0" indent="0" algn="r" defTabSz="914400" rtl="0" eaLnBrk="0" fontAlgn="base" latinLnBrk="0" hangingPunct="0">
                        <a:lnSpc>
                          <a:spcPct val="100000"/>
                        </a:lnSpc>
                        <a:spcBef>
                          <a:spcPct val="6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333333"/>
                          </a:solidFill>
                          <a:effectLst/>
                          <a:latin typeface="Arial" charset="0"/>
                        </a:rPr>
                        <a:t>AD</a:t>
                      </a:r>
                      <a:endParaRPr kumimoji="0" sz="1400" b="0" i="0" u="none" strike="noStrike" cap="none" normalizeH="0" baseline="0" noProof="1">
                        <a:ln>
                          <a:noFill/>
                        </a:ln>
                        <a:solidFill>
                          <a:srgbClr val="333333"/>
                        </a:solidFill>
                        <a:effectLst/>
                        <a:latin typeface="Arial" charset="0"/>
                      </a:endParaRPr>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AEAEA"/>
                    </a:solidFill>
                  </a:tcPr>
                </a:tc>
                <a:tc>
                  <a:txBody>
                    <a:bodyPr/>
                    <a:lstStyle/>
                    <a:p>
                      <a:pPr marL="0" marR="0" lvl="0" indent="0" algn="r" defTabSz="914400" rtl="0" eaLnBrk="0" fontAlgn="base" latinLnBrk="0" hangingPunct="0">
                        <a:lnSpc>
                          <a:spcPct val="100000"/>
                        </a:lnSpc>
                        <a:spcBef>
                          <a:spcPct val="6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333333"/>
                          </a:solidFill>
                          <a:effectLst/>
                          <a:latin typeface="Arial" charset="0"/>
                        </a:rPr>
                        <a:t>Mama, ovario</a:t>
                      </a:r>
                      <a:r>
                        <a:rPr kumimoji="0" lang="en-US" sz="1400" b="0" i="0" u="none" strike="noStrike" cap="none" normalizeH="0" baseline="0" noProof="1" smtClean="0">
                          <a:ln>
                            <a:noFill/>
                          </a:ln>
                          <a:solidFill>
                            <a:srgbClr val="333333"/>
                          </a:solidFill>
                          <a:effectLst/>
                          <a:latin typeface="Arial" charset="0"/>
                        </a:rPr>
                        <a:t>, colon, próstata</a:t>
                      </a:r>
                      <a:endParaRPr kumimoji="0" sz="1400" b="0" i="0" u="none" strike="noStrike" cap="none" normalizeH="0" baseline="0" noProof="1">
                        <a:ln>
                          <a:noFill/>
                        </a:ln>
                        <a:solidFill>
                          <a:srgbClr val="333333"/>
                        </a:solidFill>
                        <a:effectLst/>
                        <a:latin typeface="Arial" charset="0"/>
                      </a:endParaRPr>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AEAEA"/>
                    </a:solidFill>
                  </a:tcPr>
                </a:tc>
              </a:tr>
              <a:tr h="325438">
                <a:tc>
                  <a:txBody>
                    <a:bodyPr/>
                    <a:lstStyle/>
                    <a:p>
                      <a:pPr marL="0" marR="0" lvl="0" indent="0" algn="l" defTabSz="914400" rtl="0" eaLnBrk="0" fontAlgn="base" latinLnBrk="0" hangingPunct="0">
                        <a:lnSpc>
                          <a:spcPct val="100000"/>
                        </a:lnSpc>
                        <a:spcBef>
                          <a:spcPct val="2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333333"/>
                          </a:solidFill>
                          <a:effectLst/>
                          <a:latin typeface="Arial" charset="0"/>
                        </a:rPr>
                        <a:t>HNPCC</a:t>
                      </a:r>
                      <a:endParaRPr kumimoji="0" sz="1400" b="0" i="0" u="none" strike="noStrike" cap="none" normalizeH="0" baseline="0" noProof="1">
                        <a:ln>
                          <a:noFill/>
                        </a:ln>
                        <a:solidFill>
                          <a:srgbClr val="333333"/>
                        </a:solidFill>
                        <a:effectLst/>
                        <a:latin typeface="Arial" charset="0"/>
                      </a:endParaRPr>
                    </a:p>
                  </a:txBody>
                  <a:tcPr marL="108000" marR="36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FFFFF"/>
                    </a:solidFill>
                  </a:tcPr>
                </a:tc>
                <a:tc>
                  <a:txBody>
                    <a:bodyPr/>
                    <a:lstStyle/>
                    <a:p>
                      <a:pPr marL="0" marR="0" lvl="0" indent="0" algn="r" defTabSz="914400" rtl="0" eaLnBrk="0" fontAlgn="base" latinLnBrk="0" hangingPunct="0">
                        <a:lnSpc>
                          <a:spcPct val="100000"/>
                        </a:lnSpc>
                        <a:spcBef>
                          <a:spcPct val="6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333333"/>
                          </a:solidFill>
                          <a:effectLst/>
                          <a:latin typeface="Arial" charset="0"/>
                        </a:rPr>
                        <a:t>MSH2</a:t>
                      </a:r>
                    </a:p>
                    <a:p>
                      <a:pPr marL="0" marR="0" lvl="0" indent="0" algn="r" defTabSz="914400" rtl="0" eaLnBrk="0" fontAlgn="base" latinLnBrk="0" hangingPunct="0">
                        <a:lnSpc>
                          <a:spcPct val="100000"/>
                        </a:lnSpc>
                        <a:spcBef>
                          <a:spcPct val="6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333333"/>
                          </a:solidFill>
                          <a:effectLst/>
                          <a:latin typeface="Arial" charset="0"/>
                        </a:rPr>
                        <a:t>MLH1</a:t>
                      </a:r>
                    </a:p>
                    <a:p>
                      <a:pPr marL="0" marR="0" lvl="0" indent="0" algn="r" defTabSz="914400" rtl="0" eaLnBrk="0" fontAlgn="base" latinLnBrk="0" hangingPunct="0">
                        <a:lnSpc>
                          <a:spcPct val="100000"/>
                        </a:lnSpc>
                        <a:spcBef>
                          <a:spcPct val="6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333333"/>
                          </a:solidFill>
                          <a:effectLst/>
                          <a:latin typeface="Arial" charset="0"/>
                        </a:rPr>
                        <a:t>MSH6</a:t>
                      </a:r>
                    </a:p>
                    <a:p>
                      <a:pPr marL="0" marR="0" lvl="0" indent="0" algn="r" defTabSz="914400" rtl="0" eaLnBrk="0" fontAlgn="base" latinLnBrk="0" hangingPunct="0">
                        <a:lnSpc>
                          <a:spcPct val="100000"/>
                        </a:lnSpc>
                        <a:spcBef>
                          <a:spcPct val="6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333333"/>
                          </a:solidFill>
                          <a:effectLst/>
                          <a:latin typeface="Arial" charset="0"/>
                        </a:rPr>
                        <a:t>PMS2</a:t>
                      </a:r>
                      <a:endParaRPr kumimoji="0" sz="1400" b="0" i="0" u="none" strike="noStrike" cap="none" normalizeH="0" baseline="0" noProof="1">
                        <a:ln>
                          <a:noFill/>
                        </a:ln>
                        <a:solidFill>
                          <a:srgbClr val="333333"/>
                        </a:solidFill>
                        <a:effectLst/>
                        <a:latin typeface="Arial" charset="0"/>
                      </a:endParaRPr>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8F8F8"/>
                    </a:solidFill>
                  </a:tcPr>
                </a:tc>
                <a:tc>
                  <a:txBody>
                    <a:bodyPr/>
                    <a:lstStyle/>
                    <a:p>
                      <a:pPr marL="0" marR="0" lvl="0" indent="0" algn="r" defTabSz="914400" rtl="0" eaLnBrk="0" fontAlgn="base" latinLnBrk="0" hangingPunct="0">
                        <a:lnSpc>
                          <a:spcPct val="100000"/>
                        </a:lnSpc>
                        <a:spcBef>
                          <a:spcPct val="6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333333"/>
                          </a:solidFill>
                          <a:effectLst/>
                          <a:latin typeface="Arial" charset="0"/>
                        </a:rPr>
                        <a:t>2p</a:t>
                      </a:r>
                    </a:p>
                    <a:p>
                      <a:pPr marL="0" marR="0" lvl="0" indent="0" algn="r" defTabSz="914400" rtl="0" eaLnBrk="0" fontAlgn="base" latinLnBrk="0" hangingPunct="0">
                        <a:lnSpc>
                          <a:spcPct val="100000"/>
                        </a:lnSpc>
                        <a:spcBef>
                          <a:spcPct val="6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333333"/>
                          </a:solidFill>
                          <a:effectLst/>
                          <a:latin typeface="Arial" charset="0"/>
                        </a:rPr>
                        <a:t>3p</a:t>
                      </a:r>
                    </a:p>
                    <a:p>
                      <a:pPr marL="0" marR="0" lvl="0" indent="0" algn="r" defTabSz="914400" rtl="0" eaLnBrk="0" fontAlgn="base" latinLnBrk="0" hangingPunct="0">
                        <a:lnSpc>
                          <a:spcPct val="100000"/>
                        </a:lnSpc>
                        <a:spcBef>
                          <a:spcPct val="6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333333"/>
                          </a:solidFill>
                          <a:effectLst/>
                          <a:latin typeface="Arial" charset="0"/>
                        </a:rPr>
                        <a:t>2p</a:t>
                      </a:r>
                    </a:p>
                    <a:p>
                      <a:pPr marL="0" marR="0" lvl="0" indent="0" algn="r" defTabSz="914400" rtl="0" eaLnBrk="0" fontAlgn="base" latinLnBrk="0" hangingPunct="0">
                        <a:lnSpc>
                          <a:spcPct val="100000"/>
                        </a:lnSpc>
                        <a:spcBef>
                          <a:spcPct val="6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333333"/>
                          </a:solidFill>
                          <a:effectLst/>
                          <a:latin typeface="Arial" charset="0"/>
                        </a:rPr>
                        <a:t>7p</a:t>
                      </a:r>
                      <a:endParaRPr kumimoji="0" sz="1400" b="0" i="0" u="none" strike="noStrike" cap="none" normalizeH="0" baseline="0" noProof="1">
                        <a:ln>
                          <a:noFill/>
                        </a:ln>
                        <a:solidFill>
                          <a:srgbClr val="333333"/>
                        </a:solidFill>
                        <a:effectLst/>
                        <a:latin typeface="Arial" charset="0"/>
                      </a:endParaRPr>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8F8F8"/>
                    </a:solidFill>
                  </a:tcPr>
                </a:tc>
                <a:tc>
                  <a:txBody>
                    <a:bodyPr/>
                    <a:lstStyle/>
                    <a:p>
                      <a:pPr marL="0" marR="0" lvl="0" indent="0" algn="r" defTabSz="914400" rtl="0" eaLnBrk="0" fontAlgn="base" latinLnBrk="0" hangingPunct="0">
                        <a:lnSpc>
                          <a:spcPct val="100000"/>
                        </a:lnSpc>
                        <a:spcBef>
                          <a:spcPct val="6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333333"/>
                          </a:solidFill>
                          <a:effectLst/>
                          <a:latin typeface="Arial" charset="0"/>
                        </a:rPr>
                        <a:t>AD</a:t>
                      </a:r>
                      <a:endParaRPr kumimoji="0" sz="1400" b="0" i="0" u="none" strike="noStrike" cap="none" normalizeH="0" baseline="0" noProof="1">
                        <a:ln>
                          <a:noFill/>
                        </a:ln>
                        <a:solidFill>
                          <a:srgbClr val="333333"/>
                        </a:solidFill>
                        <a:effectLst/>
                        <a:latin typeface="Arial" charset="0"/>
                      </a:endParaRPr>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8F8F8"/>
                    </a:solidFill>
                  </a:tcPr>
                </a:tc>
                <a:tc>
                  <a:txBody>
                    <a:bodyPr/>
                    <a:lstStyle/>
                    <a:p>
                      <a:pPr marL="0" marR="0" lvl="0" indent="0" algn="r" defTabSz="914400" rtl="0" eaLnBrk="0" fontAlgn="base" latinLnBrk="0" hangingPunct="0">
                        <a:lnSpc>
                          <a:spcPct val="100000"/>
                        </a:lnSpc>
                        <a:spcBef>
                          <a:spcPct val="6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333333"/>
                          </a:solidFill>
                          <a:effectLst/>
                          <a:latin typeface="Arial" charset="0"/>
                        </a:rPr>
                        <a:t>Colon, endometrio, ovario, estómgao, intestino delgado, uréter</a:t>
                      </a:r>
                      <a:endParaRPr kumimoji="0" sz="1400" b="0" i="0" u="none" strike="noStrike" cap="none" normalizeH="0" baseline="0" noProof="1">
                        <a:ln>
                          <a:noFill/>
                        </a:ln>
                        <a:solidFill>
                          <a:srgbClr val="333333"/>
                        </a:solidFill>
                        <a:effectLst/>
                        <a:latin typeface="Arial" charset="0"/>
                      </a:endParaRPr>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8F8F8"/>
                    </a:solidFill>
                  </a:tcPr>
                </a:tc>
              </a:tr>
              <a:tr h="325438">
                <a:tc>
                  <a:txBody>
                    <a:bodyPr/>
                    <a:lstStyle/>
                    <a:p>
                      <a:pPr marL="0" marR="0" lvl="0" indent="0" algn="l" defTabSz="914400" rtl="0" eaLnBrk="0" fontAlgn="base" latinLnBrk="0" hangingPunct="0">
                        <a:lnSpc>
                          <a:spcPct val="100000"/>
                        </a:lnSpc>
                        <a:spcBef>
                          <a:spcPct val="2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333333"/>
                          </a:solidFill>
                          <a:effectLst/>
                          <a:latin typeface="Arial" charset="0"/>
                        </a:rPr>
                        <a:t>Li-Fraumeni</a:t>
                      </a:r>
                      <a:endParaRPr kumimoji="0" sz="1400" b="0" i="0" u="none" strike="noStrike" cap="none" normalizeH="0" baseline="0" noProof="1">
                        <a:ln>
                          <a:noFill/>
                        </a:ln>
                        <a:solidFill>
                          <a:srgbClr val="333333"/>
                        </a:solidFill>
                        <a:effectLst/>
                        <a:latin typeface="Arial" charset="0"/>
                      </a:endParaRPr>
                    </a:p>
                  </a:txBody>
                  <a:tcPr marL="108000" marR="36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AEAEA"/>
                    </a:solidFill>
                  </a:tcPr>
                </a:tc>
                <a:tc>
                  <a:txBody>
                    <a:bodyPr/>
                    <a:lstStyle/>
                    <a:p>
                      <a:pPr marL="0" marR="0" lvl="0" indent="0" algn="r" defTabSz="914400" rtl="0" eaLnBrk="0" fontAlgn="base" latinLnBrk="0" hangingPunct="0">
                        <a:lnSpc>
                          <a:spcPct val="100000"/>
                        </a:lnSpc>
                        <a:spcBef>
                          <a:spcPct val="60000"/>
                        </a:spcBef>
                        <a:spcAft>
                          <a:spcPct val="0"/>
                        </a:spcAft>
                        <a:buClr>
                          <a:schemeClr val="accent1"/>
                        </a:buClr>
                        <a:buSzTx/>
                        <a:buFont typeface="Wingdings" charset="2"/>
                        <a:buNone/>
                        <a:tabLst/>
                      </a:pPr>
                      <a:r>
                        <a:rPr kumimoji="0" lang="en-US" sz="1400" b="0" i="0" u="none" strike="noStrike" cap="none" normalizeH="0" baseline="0" noProof="1" smtClean="0">
                          <a:ln>
                            <a:noFill/>
                          </a:ln>
                          <a:solidFill>
                            <a:srgbClr val="333333"/>
                          </a:solidFill>
                          <a:effectLst/>
                          <a:latin typeface="Arial" charset="0"/>
                        </a:rPr>
                        <a:t>TP</a:t>
                      </a:r>
                      <a:r>
                        <a:rPr kumimoji="0" lang="es-ES_tradnl" sz="1400" b="0" i="0" u="none" strike="noStrike" cap="none" normalizeH="0" baseline="0" noProof="1" smtClean="0">
                          <a:ln>
                            <a:noFill/>
                          </a:ln>
                          <a:solidFill>
                            <a:srgbClr val="333333"/>
                          </a:solidFill>
                          <a:effectLst/>
                          <a:latin typeface="Arial" charset="0"/>
                        </a:rPr>
                        <a:t>53</a:t>
                      </a:r>
                      <a:endParaRPr kumimoji="0" sz="1400" b="0" i="0" u="none" strike="noStrike" cap="none" normalizeH="0" baseline="0" noProof="1">
                        <a:ln>
                          <a:noFill/>
                        </a:ln>
                        <a:solidFill>
                          <a:srgbClr val="333333"/>
                        </a:solidFill>
                        <a:effectLst/>
                        <a:latin typeface="Arial" charset="0"/>
                      </a:endParaRPr>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AEAEA"/>
                    </a:solidFill>
                  </a:tcPr>
                </a:tc>
                <a:tc>
                  <a:txBody>
                    <a:bodyPr/>
                    <a:lstStyle/>
                    <a:p>
                      <a:pPr marL="0" marR="0" lvl="0" indent="0" algn="r" defTabSz="914400" rtl="0" eaLnBrk="0" fontAlgn="base" latinLnBrk="0" hangingPunct="0">
                        <a:lnSpc>
                          <a:spcPct val="100000"/>
                        </a:lnSpc>
                        <a:spcBef>
                          <a:spcPct val="6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333333"/>
                          </a:solidFill>
                          <a:effectLst/>
                          <a:latin typeface="Arial" charset="0"/>
                        </a:rPr>
                        <a:t>17p</a:t>
                      </a:r>
                      <a:endParaRPr kumimoji="0" sz="1400" b="0" i="0" u="none" strike="noStrike" cap="none" normalizeH="0" baseline="0" noProof="1">
                        <a:ln>
                          <a:noFill/>
                        </a:ln>
                        <a:solidFill>
                          <a:srgbClr val="333333"/>
                        </a:solidFill>
                        <a:effectLst/>
                        <a:latin typeface="Arial" charset="0"/>
                      </a:endParaRPr>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AEAEA"/>
                    </a:solidFill>
                  </a:tcPr>
                </a:tc>
                <a:tc>
                  <a:txBody>
                    <a:bodyPr/>
                    <a:lstStyle/>
                    <a:p>
                      <a:pPr marL="0" marR="0" lvl="0" indent="0" algn="r" defTabSz="914400" rtl="0" eaLnBrk="0" fontAlgn="base" latinLnBrk="0" hangingPunct="0">
                        <a:lnSpc>
                          <a:spcPct val="100000"/>
                        </a:lnSpc>
                        <a:spcBef>
                          <a:spcPct val="6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333333"/>
                          </a:solidFill>
                          <a:effectLst/>
                          <a:latin typeface="Arial" charset="0"/>
                        </a:rPr>
                        <a:t>AD</a:t>
                      </a:r>
                      <a:endParaRPr kumimoji="0" sz="1400" b="0" i="0" u="none" strike="noStrike" cap="none" normalizeH="0" baseline="0" noProof="1">
                        <a:ln>
                          <a:noFill/>
                        </a:ln>
                        <a:solidFill>
                          <a:srgbClr val="333333"/>
                        </a:solidFill>
                        <a:effectLst/>
                        <a:latin typeface="Arial" charset="0"/>
                      </a:endParaRPr>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AEAEA"/>
                    </a:solidFill>
                  </a:tcPr>
                </a:tc>
                <a:tc>
                  <a:txBody>
                    <a:bodyPr/>
                    <a:lstStyle/>
                    <a:p>
                      <a:pPr marL="0" marR="0" lvl="0" indent="0" algn="r" defTabSz="914400" rtl="0" eaLnBrk="0" fontAlgn="base" latinLnBrk="0" hangingPunct="0">
                        <a:lnSpc>
                          <a:spcPct val="100000"/>
                        </a:lnSpc>
                        <a:spcBef>
                          <a:spcPct val="6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333333"/>
                          </a:solidFill>
                          <a:effectLst/>
                          <a:latin typeface="Arial" charset="0"/>
                        </a:rPr>
                        <a:t>Sarcomas, cáncer de mama</a:t>
                      </a:r>
                      <a:endParaRPr kumimoji="0" sz="1400" b="0" i="0" u="none" strike="noStrike" cap="none" normalizeH="0" baseline="0" noProof="1">
                        <a:ln>
                          <a:noFill/>
                        </a:ln>
                        <a:solidFill>
                          <a:srgbClr val="333333"/>
                        </a:solidFill>
                        <a:effectLst/>
                        <a:latin typeface="Arial" charset="0"/>
                      </a:endParaRPr>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AEAEA"/>
                    </a:solidFill>
                  </a:tcPr>
                </a:tc>
              </a:tr>
              <a:tr h="325438">
                <a:tc>
                  <a:txBody>
                    <a:bodyPr/>
                    <a:lstStyle/>
                    <a:p>
                      <a:pPr marL="0" marR="0" lvl="0" indent="0" algn="l" defTabSz="914400" rtl="0" eaLnBrk="0" fontAlgn="base" latinLnBrk="0" hangingPunct="0">
                        <a:lnSpc>
                          <a:spcPct val="100000"/>
                        </a:lnSpc>
                        <a:spcBef>
                          <a:spcPct val="6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333333"/>
                          </a:solidFill>
                          <a:effectLst/>
                          <a:latin typeface="Arial" charset="0"/>
                        </a:rPr>
                        <a:t>MEN1</a:t>
                      </a:r>
                      <a:endParaRPr kumimoji="0" sz="1400" b="0" i="0" u="none" strike="noStrike" cap="none" normalizeH="0" baseline="0" noProof="1">
                        <a:ln>
                          <a:noFill/>
                        </a:ln>
                        <a:solidFill>
                          <a:srgbClr val="333333"/>
                        </a:solidFill>
                        <a:effectLst/>
                        <a:latin typeface="Arial" charset="0"/>
                      </a:endParaRPr>
                    </a:p>
                  </a:txBody>
                  <a:tcPr marL="108000" marR="36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FFFFF"/>
                    </a:solidFill>
                  </a:tcPr>
                </a:tc>
                <a:tc>
                  <a:txBody>
                    <a:bodyPr/>
                    <a:lstStyle/>
                    <a:p>
                      <a:pPr marL="0" marR="0" lvl="0" indent="0" algn="r" defTabSz="914400" rtl="0" eaLnBrk="0" fontAlgn="base" latinLnBrk="0" hangingPunct="0">
                        <a:lnSpc>
                          <a:spcPct val="100000"/>
                        </a:lnSpc>
                        <a:spcBef>
                          <a:spcPct val="6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333333"/>
                          </a:solidFill>
                          <a:effectLst/>
                          <a:latin typeface="Arial" charset="0"/>
                        </a:rPr>
                        <a:t>MEN1</a:t>
                      </a:r>
                      <a:endParaRPr kumimoji="0" sz="1400" b="0" i="0" u="none" strike="noStrike" cap="none" normalizeH="0" baseline="0" noProof="1">
                        <a:ln>
                          <a:noFill/>
                        </a:ln>
                        <a:solidFill>
                          <a:srgbClr val="333333"/>
                        </a:solidFill>
                        <a:effectLst/>
                        <a:latin typeface="Arial" charset="0"/>
                      </a:endParaRPr>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8F8F8"/>
                    </a:solidFill>
                  </a:tcPr>
                </a:tc>
                <a:tc>
                  <a:txBody>
                    <a:bodyPr/>
                    <a:lstStyle/>
                    <a:p>
                      <a:pPr marL="0" marR="0" lvl="0" indent="0" algn="r" defTabSz="914400" rtl="0" eaLnBrk="0" fontAlgn="base" latinLnBrk="0" hangingPunct="0">
                        <a:lnSpc>
                          <a:spcPct val="100000"/>
                        </a:lnSpc>
                        <a:spcBef>
                          <a:spcPct val="6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333333"/>
                          </a:solidFill>
                          <a:effectLst/>
                          <a:latin typeface="Arial" charset="0"/>
                        </a:rPr>
                        <a:t>11q</a:t>
                      </a:r>
                      <a:endParaRPr kumimoji="0" sz="1400" b="0" i="0" u="none" strike="noStrike" cap="none" normalizeH="0" baseline="0" noProof="1">
                        <a:ln>
                          <a:noFill/>
                        </a:ln>
                        <a:solidFill>
                          <a:srgbClr val="333333"/>
                        </a:solidFill>
                        <a:effectLst/>
                        <a:latin typeface="Arial" charset="0"/>
                      </a:endParaRPr>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8F8F8"/>
                    </a:solidFill>
                  </a:tcPr>
                </a:tc>
                <a:tc>
                  <a:txBody>
                    <a:bodyPr/>
                    <a:lstStyle/>
                    <a:p>
                      <a:pPr marL="0" marR="0" lvl="0" indent="0" algn="r" defTabSz="914400" rtl="0" eaLnBrk="0" fontAlgn="base" latinLnBrk="0" hangingPunct="0">
                        <a:lnSpc>
                          <a:spcPct val="100000"/>
                        </a:lnSpc>
                        <a:spcBef>
                          <a:spcPct val="6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333333"/>
                          </a:solidFill>
                          <a:effectLst/>
                          <a:latin typeface="Arial" charset="0"/>
                        </a:rPr>
                        <a:t>AD</a:t>
                      </a:r>
                      <a:endParaRPr kumimoji="0" sz="1400" b="0" i="0" u="none" strike="noStrike" cap="none" normalizeH="0" baseline="0" noProof="1">
                        <a:ln>
                          <a:noFill/>
                        </a:ln>
                        <a:solidFill>
                          <a:srgbClr val="333333"/>
                        </a:solidFill>
                        <a:effectLst/>
                        <a:latin typeface="Arial" charset="0"/>
                      </a:endParaRPr>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8F8F8"/>
                    </a:solidFill>
                  </a:tcPr>
                </a:tc>
                <a:tc>
                  <a:txBody>
                    <a:bodyPr/>
                    <a:lstStyle/>
                    <a:p>
                      <a:pPr marL="0" marR="0" lvl="0" indent="0" algn="r" defTabSz="914400" rtl="0" eaLnBrk="0" fontAlgn="base" latinLnBrk="0" hangingPunct="0">
                        <a:lnSpc>
                          <a:spcPct val="100000"/>
                        </a:lnSpc>
                        <a:spcBef>
                          <a:spcPct val="6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333333"/>
                          </a:solidFill>
                          <a:effectLst/>
                          <a:latin typeface="Arial" charset="0"/>
                        </a:rPr>
                        <a:t>Paratiroides, páncreas endocrino y pituitaria</a:t>
                      </a:r>
                      <a:endParaRPr kumimoji="0" sz="1400" b="0" i="0" u="none" strike="noStrike" cap="none" normalizeH="0" baseline="0" noProof="1">
                        <a:ln>
                          <a:noFill/>
                        </a:ln>
                        <a:solidFill>
                          <a:srgbClr val="333333"/>
                        </a:solidFill>
                        <a:effectLst/>
                        <a:latin typeface="Arial" charset="0"/>
                      </a:endParaRPr>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8F8F8"/>
                    </a:solidFill>
                  </a:tcPr>
                </a:tc>
              </a:tr>
              <a:tr h="325438">
                <a:tc>
                  <a:txBody>
                    <a:bodyPr/>
                    <a:lstStyle/>
                    <a:p>
                      <a:pPr marL="0" marR="0" lvl="0" indent="0" algn="l" defTabSz="914400" rtl="0" eaLnBrk="0" fontAlgn="base" latinLnBrk="0" hangingPunct="0">
                        <a:lnSpc>
                          <a:spcPct val="100000"/>
                        </a:lnSpc>
                        <a:spcBef>
                          <a:spcPct val="2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333333"/>
                          </a:solidFill>
                          <a:effectLst/>
                          <a:latin typeface="Arial" charset="0"/>
                          <a:ea typeface="Arial" charset="0"/>
                          <a:cs typeface="Arial" charset="0"/>
                        </a:rPr>
                        <a:t>MEN2a</a:t>
                      </a:r>
                      <a:endParaRPr kumimoji="0" sz="1400" b="0" i="0" u="none" strike="noStrike" cap="none" normalizeH="0" baseline="0" noProof="1">
                        <a:ln>
                          <a:noFill/>
                        </a:ln>
                        <a:solidFill>
                          <a:srgbClr val="333333"/>
                        </a:solidFill>
                        <a:effectLst/>
                        <a:latin typeface="Arial" charset="0"/>
                      </a:endParaRPr>
                    </a:p>
                  </a:txBody>
                  <a:tcPr marL="108000" marR="36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AEAEA"/>
                    </a:solidFill>
                  </a:tcPr>
                </a:tc>
                <a:tc>
                  <a:txBody>
                    <a:bodyPr/>
                    <a:lstStyle/>
                    <a:p>
                      <a:pPr marL="0" marR="0" lvl="0" indent="0" algn="r" defTabSz="914400" rtl="0" eaLnBrk="0" fontAlgn="base" latinLnBrk="0" hangingPunct="0">
                        <a:lnSpc>
                          <a:spcPct val="100000"/>
                        </a:lnSpc>
                        <a:spcBef>
                          <a:spcPct val="6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333333"/>
                          </a:solidFill>
                          <a:effectLst/>
                          <a:latin typeface="Arial" charset="0"/>
                        </a:rPr>
                        <a:t>RET</a:t>
                      </a:r>
                      <a:endParaRPr kumimoji="0" sz="1400" b="0" i="0" u="none" strike="noStrike" cap="none" normalizeH="0" baseline="0" noProof="1">
                        <a:ln>
                          <a:noFill/>
                        </a:ln>
                        <a:solidFill>
                          <a:srgbClr val="333333"/>
                        </a:solidFill>
                        <a:effectLst/>
                        <a:latin typeface="Arial" charset="0"/>
                      </a:endParaRPr>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AEAEA"/>
                    </a:solidFill>
                  </a:tcPr>
                </a:tc>
                <a:tc>
                  <a:txBody>
                    <a:bodyPr/>
                    <a:lstStyle/>
                    <a:p>
                      <a:pPr marL="0" marR="0" lvl="0" indent="0" algn="r" defTabSz="914400" rtl="0" eaLnBrk="0" fontAlgn="base" latinLnBrk="0" hangingPunct="0">
                        <a:lnSpc>
                          <a:spcPct val="100000"/>
                        </a:lnSpc>
                        <a:spcBef>
                          <a:spcPct val="6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333333"/>
                          </a:solidFill>
                          <a:effectLst/>
                          <a:latin typeface="Arial" charset="0"/>
                        </a:rPr>
                        <a:t>10q</a:t>
                      </a:r>
                      <a:endParaRPr kumimoji="0" sz="1400" b="0" i="0" u="none" strike="noStrike" cap="none" normalizeH="0" baseline="0" noProof="1">
                        <a:ln>
                          <a:noFill/>
                        </a:ln>
                        <a:solidFill>
                          <a:srgbClr val="333333"/>
                        </a:solidFill>
                        <a:effectLst/>
                        <a:latin typeface="Arial" charset="0"/>
                      </a:endParaRPr>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AEAEA"/>
                    </a:solidFill>
                  </a:tcPr>
                </a:tc>
                <a:tc>
                  <a:txBody>
                    <a:bodyPr/>
                    <a:lstStyle/>
                    <a:p>
                      <a:pPr marL="0" marR="0" lvl="0" indent="0" algn="r" defTabSz="914400" rtl="0" eaLnBrk="0" fontAlgn="base" latinLnBrk="0" hangingPunct="0">
                        <a:lnSpc>
                          <a:spcPct val="100000"/>
                        </a:lnSpc>
                        <a:spcBef>
                          <a:spcPct val="6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333333"/>
                          </a:solidFill>
                          <a:effectLst/>
                          <a:latin typeface="Arial" charset="0"/>
                        </a:rPr>
                        <a:t>AD</a:t>
                      </a:r>
                      <a:endParaRPr kumimoji="0" sz="1400" b="0" i="0" u="none" strike="noStrike" cap="none" normalizeH="0" baseline="0" noProof="1">
                        <a:ln>
                          <a:noFill/>
                        </a:ln>
                        <a:solidFill>
                          <a:srgbClr val="333333"/>
                        </a:solidFill>
                        <a:effectLst/>
                        <a:latin typeface="Arial" charset="0"/>
                      </a:endParaRPr>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AEAEA"/>
                    </a:solidFill>
                  </a:tcPr>
                </a:tc>
                <a:tc>
                  <a:txBody>
                    <a:bodyPr/>
                    <a:lstStyle/>
                    <a:p>
                      <a:pPr marL="0" marR="0" lvl="0" indent="0" algn="r" defTabSz="914400" rtl="0" eaLnBrk="0" fontAlgn="base" latinLnBrk="0" hangingPunct="0">
                        <a:lnSpc>
                          <a:spcPct val="100000"/>
                        </a:lnSpc>
                        <a:spcBef>
                          <a:spcPct val="6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333333"/>
                          </a:solidFill>
                          <a:effectLst/>
                          <a:latin typeface="Arial" charset="0"/>
                        </a:rPr>
                        <a:t>Carcinoma medular de tiroides, feocromocitoma</a:t>
                      </a:r>
                      <a:endParaRPr kumimoji="0" sz="1400" b="0" i="0" u="none" strike="noStrike" cap="none" normalizeH="0" baseline="0" noProof="1">
                        <a:ln>
                          <a:noFill/>
                        </a:ln>
                        <a:solidFill>
                          <a:srgbClr val="333333"/>
                        </a:solidFill>
                        <a:effectLst/>
                        <a:latin typeface="Arial" charset="0"/>
                      </a:endParaRPr>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AEAEA"/>
                    </a:solidFill>
                  </a:tcPr>
                </a:tc>
              </a:tr>
              <a:tr h="325438">
                <a:tc>
                  <a:txBody>
                    <a:bodyPr/>
                    <a:lstStyle/>
                    <a:p>
                      <a:pPr marL="0" marR="0" lvl="0" indent="0" algn="l" defTabSz="914400" rtl="0" eaLnBrk="0" fontAlgn="base" latinLnBrk="0" hangingPunct="0">
                        <a:lnSpc>
                          <a:spcPct val="100000"/>
                        </a:lnSpc>
                        <a:spcBef>
                          <a:spcPct val="2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333333"/>
                          </a:solidFill>
                          <a:effectLst/>
                          <a:latin typeface="Arial" charset="0"/>
                        </a:rPr>
                        <a:t>NF1/NF2</a:t>
                      </a:r>
                      <a:endParaRPr kumimoji="0" sz="1400" b="0" i="0" u="none" strike="noStrike" cap="none" normalizeH="0" baseline="0" noProof="1">
                        <a:ln>
                          <a:noFill/>
                        </a:ln>
                        <a:solidFill>
                          <a:srgbClr val="333333"/>
                        </a:solidFill>
                        <a:effectLst/>
                        <a:latin typeface="Arial" charset="0"/>
                      </a:endParaRPr>
                    </a:p>
                  </a:txBody>
                  <a:tcPr marL="108000" marR="36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FFFFF"/>
                    </a:solidFill>
                  </a:tcPr>
                </a:tc>
                <a:tc>
                  <a:txBody>
                    <a:bodyPr/>
                    <a:lstStyle/>
                    <a:p>
                      <a:pPr marL="0" marR="0" lvl="0" indent="0" algn="r" defTabSz="914400" rtl="0" eaLnBrk="0" fontAlgn="base" latinLnBrk="0" hangingPunct="0">
                        <a:lnSpc>
                          <a:spcPct val="100000"/>
                        </a:lnSpc>
                        <a:spcBef>
                          <a:spcPct val="6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333333"/>
                          </a:solidFill>
                          <a:effectLst/>
                          <a:latin typeface="Arial" charset="0"/>
                        </a:rPr>
                        <a:t>NF1/NF2</a:t>
                      </a:r>
                      <a:endParaRPr kumimoji="0" sz="1400" b="0" i="0" u="none" strike="noStrike" cap="none" normalizeH="0" baseline="0" noProof="1">
                        <a:ln>
                          <a:noFill/>
                        </a:ln>
                        <a:solidFill>
                          <a:srgbClr val="333333"/>
                        </a:solidFill>
                        <a:effectLst/>
                        <a:latin typeface="Arial" charset="0"/>
                      </a:endParaRPr>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8F8F8"/>
                    </a:solidFill>
                  </a:tcPr>
                </a:tc>
                <a:tc>
                  <a:txBody>
                    <a:bodyPr/>
                    <a:lstStyle/>
                    <a:p>
                      <a:pPr marL="0" marR="0" lvl="0" indent="0" algn="r" defTabSz="914400" rtl="0" eaLnBrk="0" fontAlgn="base" latinLnBrk="0" hangingPunct="0">
                        <a:lnSpc>
                          <a:spcPct val="100000"/>
                        </a:lnSpc>
                        <a:spcBef>
                          <a:spcPct val="6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333333"/>
                          </a:solidFill>
                          <a:effectLst/>
                          <a:latin typeface="Arial" charset="0"/>
                        </a:rPr>
                        <a:t>22q/9q</a:t>
                      </a:r>
                      <a:endParaRPr kumimoji="0" sz="1400" b="0" i="0" u="none" strike="noStrike" cap="none" normalizeH="0" baseline="0" noProof="1">
                        <a:ln>
                          <a:noFill/>
                        </a:ln>
                        <a:solidFill>
                          <a:srgbClr val="333333"/>
                        </a:solidFill>
                        <a:effectLst/>
                        <a:latin typeface="Arial" charset="0"/>
                      </a:endParaRPr>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8F8F8"/>
                    </a:solidFill>
                  </a:tcPr>
                </a:tc>
                <a:tc>
                  <a:txBody>
                    <a:bodyPr/>
                    <a:lstStyle/>
                    <a:p>
                      <a:pPr marL="0" marR="0" lvl="0" indent="0" algn="r" defTabSz="914400" rtl="0" eaLnBrk="0" fontAlgn="base" latinLnBrk="0" hangingPunct="0">
                        <a:lnSpc>
                          <a:spcPct val="100000"/>
                        </a:lnSpc>
                        <a:spcBef>
                          <a:spcPct val="6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333333"/>
                          </a:solidFill>
                          <a:effectLst/>
                          <a:latin typeface="Arial" charset="0"/>
                        </a:rPr>
                        <a:t>AD</a:t>
                      </a:r>
                      <a:endParaRPr kumimoji="0" sz="1400" b="0" i="0" u="none" strike="noStrike" cap="none" normalizeH="0" baseline="0" noProof="1">
                        <a:ln>
                          <a:noFill/>
                        </a:ln>
                        <a:solidFill>
                          <a:srgbClr val="333333"/>
                        </a:solidFill>
                        <a:effectLst/>
                        <a:latin typeface="Arial" charset="0"/>
                      </a:endParaRPr>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8F8F8"/>
                    </a:solidFill>
                  </a:tcPr>
                </a:tc>
                <a:tc>
                  <a:txBody>
                    <a:bodyPr/>
                    <a:lstStyle/>
                    <a:p>
                      <a:pPr marL="0" marR="0" lvl="0" indent="0" algn="r" defTabSz="914400" rtl="0" eaLnBrk="0" fontAlgn="base" latinLnBrk="0" hangingPunct="0">
                        <a:lnSpc>
                          <a:spcPct val="100000"/>
                        </a:lnSpc>
                        <a:spcBef>
                          <a:spcPct val="6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333333"/>
                          </a:solidFill>
                          <a:effectLst/>
                          <a:latin typeface="Arial" charset="0"/>
                        </a:rPr>
                        <a:t>Neurofibrosarcoma, schwannoma vestibular, meningioma</a:t>
                      </a:r>
                      <a:endParaRPr kumimoji="0" sz="1400" b="0" i="0" u="none" strike="noStrike" cap="none" normalizeH="0" baseline="0" noProof="1">
                        <a:ln>
                          <a:noFill/>
                        </a:ln>
                        <a:solidFill>
                          <a:srgbClr val="333333"/>
                        </a:solidFill>
                        <a:effectLst/>
                        <a:latin typeface="Arial" charset="0"/>
                      </a:endParaRPr>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8F8F8"/>
                    </a:solidFill>
                  </a:tcPr>
                </a:tc>
              </a:tr>
              <a:tr h="325438">
                <a:tc>
                  <a:txBody>
                    <a:bodyPr/>
                    <a:lstStyle/>
                    <a:p>
                      <a:pPr marL="0" marR="0" lvl="0" indent="0" algn="l" defTabSz="914400" rtl="0" eaLnBrk="0" fontAlgn="base" latinLnBrk="0" hangingPunct="0">
                        <a:lnSpc>
                          <a:spcPct val="100000"/>
                        </a:lnSpc>
                        <a:spcBef>
                          <a:spcPct val="6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000000"/>
                          </a:solidFill>
                          <a:effectLst/>
                          <a:latin typeface="Arial" charset="0"/>
                        </a:rPr>
                        <a:t>Von Hippel-Lindau</a:t>
                      </a:r>
                      <a:endParaRPr kumimoji="0" sz="1400" b="0" i="0" u="none" strike="noStrike" cap="none" normalizeH="0" baseline="0" noProof="1">
                        <a:ln>
                          <a:noFill/>
                        </a:ln>
                        <a:solidFill>
                          <a:srgbClr val="000000"/>
                        </a:solidFill>
                        <a:effectLst/>
                        <a:latin typeface="Arial" charset="0"/>
                      </a:endParaRPr>
                    </a:p>
                  </a:txBody>
                  <a:tcPr marL="108000" marR="36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accent3">
                        <a:lumMod val="95000"/>
                      </a:schemeClr>
                    </a:solidFill>
                  </a:tcPr>
                </a:tc>
                <a:tc>
                  <a:txBody>
                    <a:bodyPr/>
                    <a:lstStyle/>
                    <a:p>
                      <a:pPr marL="0" marR="0" lvl="0" indent="0" algn="r" defTabSz="914400" rtl="0" eaLnBrk="0" fontAlgn="base" latinLnBrk="0" hangingPunct="0">
                        <a:lnSpc>
                          <a:spcPct val="100000"/>
                        </a:lnSpc>
                        <a:spcBef>
                          <a:spcPct val="6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000000"/>
                          </a:solidFill>
                          <a:effectLst/>
                          <a:latin typeface="Arial" charset="0"/>
                        </a:rPr>
                        <a:t>VHL</a:t>
                      </a:r>
                      <a:endParaRPr kumimoji="0" sz="1400" b="0" i="0" u="none" strike="noStrike" cap="none" normalizeH="0" baseline="0" noProof="1">
                        <a:ln>
                          <a:noFill/>
                        </a:ln>
                        <a:solidFill>
                          <a:srgbClr val="000000"/>
                        </a:solidFill>
                        <a:effectLst/>
                        <a:latin typeface="Arial" charset="0"/>
                      </a:endParaRPr>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accent3">
                        <a:lumMod val="95000"/>
                      </a:schemeClr>
                    </a:solidFill>
                  </a:tcPr>
                </a:tc>
                <a:tc>
                  <a:txBody>
                    <a:bodyPr/>
                    <a:lstStyle/>
                    <a:p>
                      <a:pPr marL="0" marR="0" lvl="0" indent="0" algn="r" defTabSz="914400" rtl="0" eaLnBrk="0" fontAlgn="base" latinLnBrk="0" hangingPunct="0">
                        <a:lnSpc>
                          <a:spcPct val="100000"/>
                        </a:lnSpc>
                        <a:spcBef>
                          <a:spcPct val="6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000000"/>
                          </a:solidFill>
                          <a:effectLst/>
                          <a:latin typeface="Arial" charset="0"/>
                        </a:rPr>
                        <a:t>3p</a:t>
                      </a:r>
                      <a:endParaRPr kumimoji="0" sz="1400" b="0" i="0" u="none" strike="noStrike" cap="none" normalizeH="0" baseline="0" noProof="1">
                        <a:ln>
                          <a:noFill/>
                        </a:ln>
                        <a:solidFill>
                          <a:srgbClr val="000000"/>
                        </a:solidFill>
                        <a:effectLst/>
                        <a:latin typeface="Arial" charset="0"/>
                      </a:endParaRPr>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accent3">
                        <a:lumMod val="95000"/>
                      </a:schemeClr>
                    </a:solidFill>
                  </a:tcPr>
                </a:tc>
                <a:tc>
                  <a:txBody>
                    <a:bodyPr/>
                    <a:lstStyle/>
                    <a:p>
                      <a:pPr marL="0" marR="0" lvl="0" indent="0" algn="r" defTabSz="914400" rtl="0" eaLnBrk="0" fontAlgn="base" latinLnBrk="0" hangingPunct="0">
                        <a:lnSpc>
                          <a:spcPct val="100000"/>
                        </a:lnSpc>
                        <a:spcBef>
                          <a:spcPct val="6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000000"/>
                          </a:solidFill>
                          <a:effectLst/>
                          <a:latin typeface="Arial" charset="0"/>
                        </a:rPr>
                        <a:t>AD</a:t>
                      </a:r>
                      <a:endParaRPr kumimoji="0" sz="1400" b="0" i="0" u="none" strike="noStrike" cap="none" normalizeH="0" baseline="0" noProof="1">
                        <a:ln>
                          <a:noFill/>
                        </a:ln>
                        <a:solidFill>
                          <a:srgbClr val="000000"/>
                        </a:solidFill>
                        <a:effectLst/>
                        <a:latin typeface="Arial" charset="0"/>
                      </a:endParaRPr>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accent3">
                        <a:lumMod val="95000"/>
                      </a:schemeClr>
                    </a:solidFill>
                  </a:tcPr>
                </a:tc>
                <a:tc>
                  <a:txBody>
                    <a:bodyPr/>
                    <a:lstStyle/>
                    <a:p>
                      <a:pPr marL="0" marR="0" lvl="0" indent="0" algn="r" defTabSz="914400" rtl="0" eaLnBrk="0" fontAlgn="base" latinLnBrk="0" hangingPunct="0">
                        <a:lnSpc>
                          <a:spcPct val="100000"/>
                        </a:lnSpc>
                        <a:spcBef>
                          <a:spcPct val="60000"/>
                        </a:spcBef>
                        <a:spcAft>
                          <a:spcPct val="0"/>
                        </a:spcAft>
                        <a:buClr>
                          <a:schemeClr val="accent1"/>
                        </a:buClr>
                        <a:buSzTx/>
                        <a:buFont typeface="Wingdings" charset="2"/>
                        <a:buNone/>
                        <a:tabLst/>
                      </a:pPr>
                      <a:r>
                        <a:rPr kumimoji="0" lang="es-ES_tradnl" sz="1400" b="0" i="0" u="none" strike="noStrike" cap="none" normalizeH="0" baseline="0" noProof="1" smtClean="0">
                          <a:ln>
                            <a:noFill/>
                          </a:ln>
                          <a:solidFill>
                            <a:srgbClr val="000000"/>
                          </a:solidFill>
                          <a:effectLst/>
                          <a:latin typeface="Arial" charset="0"/>
                        </a:rPr>
                        <a:t>Riñón, cerebelo, feocromocitoma</a:t>
                      </a:r>
                      <a:endParaRPr kumimoji="0" sz="1400" b="0" i="0" u="none" strike="noStrike" cap="none" normalizeH="0" baseline="0" noProof="1">
                        <a:ln>
                          <a:noFill/>
                        </a:ln>
                        <a:solidFill>
                          <a:srgbClr val="000000"/>
                        </a:solidFill>
                        <a:effectLst/>
                        <a:latin typeface="Arial" charset="0"/>
                      </a:endParaRPr>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accent3">
                        <a:lumMod val="95000"/>
                      </a:schemeClr>
                    </a:solidFill>
                  </a:tcPr>
                </a:tc>
              </a:tr>
            </a:tbl>
          </a:graphicData>
        </a:graphic>
      </p:graphicFrame>
    </p:spTree>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0482" name="Rectangle 2"/>
          <p:cNvSpPr>
            <a:spLocks noGrp="1" noChangeArrowheads="1"/>
          </p:cNvSpPr>
          <p:nvPr>
            <p:ph type="title"/>
          </p:nvPr>
        </p:nvSpPr>
        <p:spPr/>
        <p:txBody>
          <a:bodyPr/>
          <a:lstStyle/>
          <a:p>
            <a:pPr eaLnBrk="1" hangingPunct="1"/>
            <a:r>
              <a:rPr lang="en-US" sz="2800"/>
              <a:t>Angiogenesis is essential to tumor development</a:t>
            </a:r>
          </a:p>
        </p:txBody>
      </p:sp>
      <p:sp>
        <p:nvSpPr>
          <p:cNvPr id="20483" name="Rectangle 3"/>
          <p:cNvSpPr>
            <a:spLocks noGrp="1" noChangeArrowheads="1"/>
          </p:cNvSpPr>
          <p:nvPr>
            <p:ph type="body" sz="half" idx="2"/>
          </p:nvPr>
        </p:nvSpPr>
        <p:spPr>
          <a:xfrm>
            <a:off x="466725" y="1482725"/>
            <a:ext cx="8458200" cy="2632075"/>
          </a:xfrm>
        </p:spPr>
        <p:txBody>
          <a:bodyPr/>
          <a:lstStyle/>
          <a:p>
            <a:pPr marL="312738" indent="-312738" eaLnBrk="1" hangingPunct="1">
              <a:spcAft>
                <a:spcPct val="40000"/>
              </a:spcAft>
            </a:pPr>
            <a:r>
              <a:rPr lang="en-US" sz="1800"/>
              <a:t>An independent blood supply is required for a tumor to grow beyond 2mm in diameter</a:t>
            </a:r>
            <a:r>
              <a:rPr lang="en-US" sz="1600" baseline="30000"/>
              <a:t>1,2</a:t>
            </a:r>
          </a:p>
          <a:p>
            <a:pPr marL="312738" indent="-312738" eaLnBrk="1" hangingPunct="1">
              <a:spcAft>
                <a:spcPct val="40000"/>
              </a:spcAft>
            </a:pPr>
            <a:r>
              <a:rPr lang="en-US" sz="1800"/>
              <a:t>Larger tumors rely on their vasculature for survival and further growth</a:t>
            </a:r>
            <a:r>
              <a:rPr lang="en-US" sz="1600" baseline="30000"/>
              <a:t>1,2</a:t>
            </a:r>
            <a:endParaRPr lang="en-GB" sz="1600" baseline="30000"/>
          </a:p>
        </p:txBody>
      </p:sp>
      <p:sp>
        <p:nvSpPr>
          <p:cNvPr id="20484" name="Rectangle 4"/>
          <p:cNvSpPr>
            <a:spLocks noChangeArrowheads="1"/>
          </p:cNvSpPr>
          <p:nvPr/>
        </p:nvSpPr>
        <p:spPr bwMode="auto">
          <a:xfrm>
            <a:off x="2771775" y="6453188"/>
            <a:ext cx="6007100" cy="274637"/>
          </a:xfrm>
          <a:prstGeom prst="rect">
            <a:avLst/>
          </a:prstGeom>
          <a:noFill/>
          <a:ln w="12700">
            <a:noFill/>
            <a:miter lim="800000"/>
            <a:headEnd type="none" w="sm" len="sm"/>
            <a:tailEnd type="none" w="sm" len="sm"/>
          </a:ln>
        </p:spPr>
        <p:txBody>
          <a:bodyPr wrap="none">
            <a:prstTxWarp prst="textNoShape">
              <a:avLst/>
            </a:prstTxWarp>
            <a:spAutoFit/>
          </a:bodyPr>
          <a:lstStyle/>
          <a:p>
            <a:pPr eaLnBrk="0" hangingPunct="0"/>
            <a:r>
              <a:rPr lang="en-US" sz="1200" i="0">
                <a:ea typeface="ＭＳ Ｐゴシック" charset="-128"/>
                <a:cs typeface="Arial" charset="0"/>
              </a:rPr>
              <a:t>1. Ferrara, Henzel. Biochem Biophys Res Commun 1989; 2. Folkman. NEJM 1971</a:t>
            </a:r>
          </a:p>
        </p:txBody>
      </p:sp>
      <p:grpSp>
        <p:nvGrpSpPr>
          <p:cNvPr id="2" name="Group 5"/>
          <p:cNvGrpSpPr>
            <a:grpSpLocks/>
          </p:cNvGrpSpPr>
          <p:nvPr/>
        </p:nvGrpSpPr>
        <p:grpSpPr bwMode="auto">
          <a:xfrm>
            <a:off x="4697413" y="2708275"/>
            <a:ext cx="4267200" cy="3341688"/>
            <a:chOff x="96" y="1756"/>
            <a:chExt cx="2688" cy="2105"/>
          </a:xfrm>
        </p:grpSpPr>
        <p:pic>
          <p:nvPicPr>
            <p:cNvPr id="20487" name="Picture 6" descr="Slide 2"/>
            <p:cNvPicPr>
              <a:picLocks noChangeAspect="1" noChangeArrowheads="1"/>
            </p:cNvPicPr>
            <p:nvPr/>
          </p:nvPicPr>
          <p:blipFill>
            <a:blip r:embed="rId3"/>
            <a:srcRect/>
            <a:stretch>
              <a:fillRect/>
            </a:stretch>
          </p:blipFill>
          <p:spPr bwMode="auto">
            <a:xfrm>
              <a:off x="96" y="1756"/>
              <a:ext cx="2688" cy="1756"/>
            </a:xfrm>
            <a:prstGeom prst="rect">
              <a:avLst/>
            </a:prstGeom>
            <a:noFill/>
            <a:ln w="9525">
              <a:noFill/>
              <a:miter lim="800000"/>
              <a:headEnd/>
              <a:tailEnd/>
            </a:ln>
          </p:spPr>
        </p:pic>
        <p:sp>
          <p:nvSpPr>
            <p:cNvPr id="20488" name="Text Box 7"/>
            <p:cNvSpPr txBox="1">
              <a:spLocks noChangeArrowheads="1"/>
            </p:cNvSpPr>
            <p:nvPr/>
          </p:nvSpPr>
          <p:spPr bwMode="auto">
            <a:xfrm>
              <a:off x="360" y="2516"/>
              <a:ext cx="1139" cy="173"/>
            </a:xfrm>
            <a:prstGeom prst="rect">
              <a:avLst/>
            </a:prstGeom>
            <a:noFill/>
            <a:ln w="12700">
              <a:noFill/>
              <a:miter lim="800000"/>
              <a:headEnd type="none" w="sm" len="sm"/>
              <a:tailEnd type="none" w="sm" len="sm"/>
            </a:ln>
          </p:spPr>
          <p:txBody>
            <a:bodyPr wrap="none">
              <a:prstTxWarp prst="textNoShape">
                <a:avLst/>
              </a:prstTxWarp>
              <a:spAutoFit/>
            </a:bodyPr>
            <a:lstStyle/>
            <a:p>
              <a:pPr algn="l" eaLnBrk="0" hangingPunct="0"/>
              <a:r>
                <a:rPr lang="en-GB" sz="1200" i="0"/>
                <a:t>Small avascular tumor</a:t>
              </a:r>
            </a:p>
          </p:txBody>
        </p:sp>
        <p:sp>
          <p:nvSpPr>
            <p:cNvPr id="20489" name="Text Box 8"/>
            <p:cNvSpPr txBox="1">
              <a:spLocks noChangeArrowheads="1"/>
            </p:cNvSpPr>
            <p:nvPr/>
          </p:nvSpPr>
          <p:spPr bwMode="auto">
            <a:xfrm>
              <a:off x="1156" y="2656"/>
              <a:ext cx="415" cy="173"/>
            </a:xfrm>
            <a:prstGeom prst="rect">
              <a:avLst/>
            </a:prstGeom>
            <a:noFill/>
            <a:ln w="12700">
              <a:noFill/>
              <a:miter lim="800000"/>
              <a:headEnd type="none" w="sm" len="sm"/>
              <a:tailEnd type="none" w="sm" len="sm"/>
            </a:ln>
          </p:spPr>
          <p:txBody>
            <a:bodyPr wrap="none">
              <a:prstTxWarp prst="textNoShape">
                <a:avLst/>
              </a:prstTxWarp>
              <a:spAutoFit/>
            </a:bodyPr>
            <a:lstStyle/>
            <a:p>
              <a:pPr algn="ctr" eaLnBrk="0" hangingPunct="0"/>
              <a:r>
                <a:rPr lang="en-GB" sz="1200" i="0"/>
                <a:t>Tumor</a:t>
              </a:r>
            </a:p>
          </p:txBody>
        </p:sp>
        <p:sp>
          <p:nvSpPr>
            <p:cNvPr id="20490" name="Line 9"/>
            <p:cNvSpPr>
              <a:spLocks noChangeShapeType="1"/>
            </p:cNvSpPr>
            <p:nvPr/>
          </p:nvSpPr>
          <p:spPr bwMode="auto">
            <a:xfrm flipH="1" flipV="1">
              <a:off x="1385" y="2834"/>
              <a:ext cx="113" cy="106"/>
            </a:xfrm>
            <a:prstGeom prst="line">
              <a:avLst/>
            </a:prstGeom>
            <a:noFill/>
            <a:ln w="28575">
              <a:solidFill>
                <a:schemeClr val="tx1"/>
              </a:solidFill>
              <a:round/>
              <a:headEnd type="none" w="sm" len="sm"/>
              <a:tailEnd type="none" w="sm" len="sm"/>
            </a:ln>
          </p:spPr>
          <p:txBody>
            <a:bodyPr>
              <a:prstTxWarp prst="textNoShape">
                <a:avLst/>
              </a:prstTxWarp>
            </a:bodyPr>
            <a:lstStyle/>
            <a:p>
              <a:endParaRPr lang="en-US"/>
            </a:p>
          </p:txBody>
        </p:sp>
        <p:sp>
          <p:nvSpPr>
            <p:cNvPr id="20491" name="Text Box 10"/>
            <p:cNvSpPr txBox="1">
              <a:spLocks noChangeArrowheads="1"/>
            </p:cNvSpPr>
            <p:nvPr/>
          </p:nvSpPr>
          <p:spPr bwMode="auto">
            <a:xfrm>
              <a:off x="372" y="3352"/>
              <a:ext cx="761" cy="173"/>
            </a:xfrm>
            <a:prstGeom prst="rect">
              <a:avLst/>
            </a:prstGeom>
            <a:noFill/>
            <a:ln w="12700">
              <a:noFill/>
              <a:miter lim="800000"/>
              <a:headEnd type="none" w="sm" len="sm"/>
              <a:tailEnd type="none" w="sm" len="sm"/>
            </a:ln>
          </p:spPr>
          <p:txBody>
            <a:bodyPr wrap="none">
              <a:prstTxWarp prst="textNoShape">
                <a:avLst/>
              </a:prstTxWarp>
              <a:spAutoFit/>
            </a:bodyPr>
            <a:lstStyle/>
            <a:p>
              <a:pPr algn="l" eaLnBrk="0" hangingPunct="0"/>
              <a:r>
                <a:rPr lang="en-GB" sz="1200" i="0"/>
                <a:t>Blood vessels</a:t>
              </a:r>
            </a:p>
          </p:txBody>
        </p:sp>
        <p:sp>
          <p:nvSpPr>
            <p:cNvPr id="20492" name="Line 11"/>
            <p:cNvSpPr>
              <a:spLocks noChangeShapeType="1"/>
            </p:cNvSpPr>
            <p:nvPr/>
          </p:nvSpPr>
          <p:spPr bwMode="auto">
            <a:xfrm flipH="1" flipV="1">
              <a:off x="1175" y="3448"/>
              <a:ext cx="98" cy="22"/>
            </a:xfrm>
            <a:prstGeom prst="line">
              <a:avLst/>
            </a:prstGeom>
            <a:noFill/>
            <a:ln w="28575">
              <a:solidFill>
                <a:schemeClr val="tx1"/>
              </a:solidFill>
              <a:round/>
              <a:headEnd type="none" w="sm" len="sm"/>
              <a:tailEnd type="none" w="sm" len="sm"/>
            </a:ln>
          </p:spPr>
          <p:txBody>
            <a:bodyPr>
              <a:prstTxWarp prst="textNoShape">
                <a:avLst/>
              </a:prstTxWarp>
            </a:bodyPr>
            <a:lstStyle/>
            <a:p>
              <a:endParaRPr lang="en-US"/>
            </a:p>
          </p:txBody>
        </p:sp>
        <p:sp>
          <p:nvSpPr>
            <p:cNvPr id="20493" name="Line 12"/>
            <p:cNvSpPr>
              <a:spLocks noChangeShapeType="1"/>
            </p:cNvSpPr>
            <p:nvPr/>
          </p:nvSpPr>
          <p:spPr bwMode="auto">
            <a:xfrm flipH="1">
              <a:off x="1165" y="3382"/>
              <a:ext cx="73" cy="68"/>
            </a:xfrm>
            <a:prstGeom prst="line">
              <a:avLst/>
            </a:prstGeom>
            <a:noFill/>
            <a:ln w="28575">
              <a:solidFill>
                <a:schemeClr val="tx1"/>
              </a:solidFill>
              <a:round/>
              <a:headEnd type="none" w="sm" len="sm"/>
              <a:tailEnd type="none" w="sm" len="sm"/>
            </a:ln>
          </p:spPr>
          <p:txBody>
            <a:bodyPr>
              <a:prstTxWarp prst="textNoShape">
                <a:avLst/>
              </a:prstTxWarp>
            </a:bodyPr>
            <a:lstStyle/>
            <a:p>
              <a:endParaRPr lang="en-US"/>
            </a:p>
          </p:txBody>
        </p:sp>
        <p:sp>
          <p:nvSpPr>
            <p:cNvPr id="20494" name="Text Box 13"/>
            <p:cNvSpPr txBox="1">
              <a:spLocks noChangeArrowheads="1"/>
            </p:cNvSpPr>
            <p:nvPr/>
          </p:nvSpPr>
          <p:spPr bwMode="auto">
            <a:xfrm>
              <a:off x="1066" y="3573"/>
              <a:ext cx="990" cy="288"/>
            </a:xfrm>
            <a:prstGeom prst="rect">
              <a:avLst/>
            </a:prstGeom>
            <a:noFill/>
            <a:ln w="12700">
              <a:noFill/>
              <a:miter lim="800000"/>
              <a:headEnd type="none" w="sm" len="sm"/>
              <a:tailEnd type="none" w="sm" len="sm"/>
            </a:ln>
          </p:spPr>
          <p:txBody>
            <a:bodyPr wrap="none">
              <a:prstTxWarp prst="textNoShape">
                <a:avLst/>
              </a:prstTxWarp>
              <a:spAutoFit/>
            </a:bodyPr>
            <a:lstStyle/>
            <a:p>
              <a:pPr algn="ctr" eaLnBrk="0" hangingPunct="0"/>
              <a:r>
                <a:rPr lang="en-GB" sz="1200" i="0"/>
                <a:t>Large, highly</a:t>
              </a:r>
              <a:br>
                <a:rPr lang="en-GB" sz="1200" i="0"/>
              </a:br>
              <a:r>
                <a:rPr lang="en-GB" sz="1200" i="0"/>
                <a:t>vascularized tumor</a:t>
              </a:r>
            </a:p>
          </p:txBody>
        </p:sp>
        <p:sp>
          <p:nvSpPr>
            <p:cNvPr id="20495" name="Text Box 14"/>
            <p:cNvSpPr txBox="1">
              <a:spLocks noChangeArrowheads="1"/>
            </p:cNvSpPr>
            <p:nvPr/>
          </p:nvSpPr>
          <p:spPr bwMode="auto">
            <a:xfrm>
              <a:off x="2150" y="3571"/>
              <a:ext cx="453" cy="288"/>
            </a:xfrm>
            <a:prstGeom prst="rect">
              <a:avLst/>
            </a:prstGeom>
            <a:noFill/>
            <a:ln w="12700">
              <a:noFill/>
              <a:miter lim="800000"/>
              <a:headEnd type="none" w="sm" len="sm"/>
              <a:tailEnd type="none" w="sm" len="sm"/>
            </a:ln>
          </p:spPr>
          <p:txBody>
            <a:bodyPr wrap="none">
              <a:prstTxWarp prst="textNoShape">
                <a:avLst/>
              </a:prstTxWarp>
              <a:spAutoFit/>
            </a:bodyPr>
            <a:lstStyle/>
            <a:p>
              <a:pPr algn="ctr" eaLnBrk="0" hangingPunct="0"/>
              <a:r>
                <a:rPr lang="en-GB" sz="1200" i="0"/>
                <a:t>Growth</a:t>
              </a:r>
              <a:br>
                <a:rPr lang="en-GB" sz="1200" i="0"/>
              </a:br>
              <a:r>
                <a:rPr lang="en-GB" sz="1200" i="0"/>
                <a:t>factors</a:t>
              </a:r>
            </a:p>
          </p:txBody>
        </p:sp>
        <p:sp>
          <p:nvSpPr>
            <p:cNvPr id="20496" name="Line 15"/>
            <p:cNvSpPr>
              <a:spLocks noChangeShapeType="1"/>
            </p:cNvSpPr>
            <p:nvPr/>
          </p:nvSpPr>
          <p:spPr bwMode="auto">
            <a:xfrm>
              <a:off x="2068" y="3483"/>
              <a:ext cx="134" cy="99"/>
            </a:xfrm>
            <a:prstGeom prst="line">
              <a:avLst/>
            </a:prstGeom>
            <a:noFill/>
            <a:ln w="28575">
              <a:solidFill>
                <a:schemeClr val="tx1"/>
              </a:solidFill>
              <a:round/>
              <a:headEnd type="none" w="sm" len="sm"/>
              <a:tailEnd type="none" w="sm" len="sm"/>
            </a:ln>
          </p:spPr>
          <p:txBody>
            <a:bodyPr>
              <a:prstTxWarp prst="textNoShape">
                <a:avLst/>
              </a:prstTxWarp>
            </a:bodyPr>
            <a:lstStyle/>
            <a:p>
              <a:endParaRPr lang="en-US"/>
            </a:p>
          </p:txBody>
        </p:sp>
        <p:sp>
          <p:nvSpPr>
            <p:cNvPr id="20497" name="Line 16"/>
            <p:cNvSpPr>
              <a:spLocks noChangeShapeType="1"/>
            </p:cNvSpPr>
            <p:nvPr/>
          </p:nvSpPr>
          <p:spPr bwMode="auto">
            <a:xfrm>
              <a:off x="2172" y="3479"/>
              <a:ext cx="30" cy="97"/>
            </a:xfrm>
            <a:prstGeom prst="line">
              <a:avLst/>
            </a:prstGeom>
            <a:noFill/>
            <a:ln w="28575">
              <a:solidFill>
                <a:schemeClr val="tx1"/>
              </a:solidFill>
              <a:round/>
              <a:headEnd type="none" w="sm" len="sm"/>
              <a:tailEnd type="none" w="sm" len="sm"/>
            </a:ln>
          </p:spPr>
          <p:txBody>
            <a:bodyPr>
              <a:prstTxWarp prst="textNoShape">
                <a:avLst/>
              </a:prstTxWarp>
            </a:bodyPr>
            <a:lstStyle/>
            <a:p>
              <a:endParaRPr lang="en-US"/>
            </a:p>
          </p:txBody>
        </p:sp>
        <p:sp>
          <p:nvSpPr>
            <p:cNvPr id="20498" name="Line 17"/>
            <p:cNvSpPr>
              <a:spLocks noChangeShapeType="1"/>
            </p:cNvSpPr>
            <p:nvPr/>
          </p:nvSpPr>
          <p:spPr bwMode="auto">
            <a:xfrm>
              <a:off x="1543" y="3483"/>
              <a:ext cx="30" cy="108"/>
            </a:xfrm>
            <a:prstGeom prst="line">
              <a:avLst/>
            </a:prstGeom>
            <a:noFill/>
            <a:ln w="28575">
              <a:solidFill>
                <a:schemeClr val="tx1"/>
              </a:solidFill>
              <a:round/>
              <a:headEnd type="none" w="sm" len="sm"/>
              <a:tailEnd type="none" w="sm" len="sm"/>
            </a:ln>
          </p:spPr>
          <p:txBody>
            <a:bodyPr>
              <a:prstTxWarp prst="textNoShape">
                <a:avLst/>
              </a:prstTxWarp>
            </a:bodyPr>
            <a:lstStyle/>
            <a:p>
              <a:endParaRPr lang="en-US"/>
            </a:p>
          </p:txBody>
        </p:sp>
      </p:grpSp>
      <p:pic>
        <p:nvPicPr>
          <p:cNvPr id="20486" name="Picture 18" descr="p"/>
          <p:cNvPicPr>
            <a:picLocks noChangeAspect="1" noChangeArrowheads="1"/>
          </p:cNvPicPr>
          <p:nvPr/>
        </p:nvPicPr>
        <p:blipFill>
          <a:blip r:embed="rId4"/>
          <a:srcRect/>
          <a:stretch>
            <a:fillRect/>
          </a:stretch>
        </p:blipFill>
        <p:spPr bwMode="auto">
          <a:xfrm>
            <a:off x="179388" y="2982913"/>
            <a:ext cx="4419600" cy="2390775"/>
          </a:xfrm>
          <a:prstGeom prst="rect">
            <a:avLst/>
          </a:prstGeom>
          <a:noFill/>
          <a:ln w="9525">
            <a:noFill/>
            <a:miter lim="800000"/>
            <a:headEnd/>
            <a:tailEnd/>
          </a:ln>
        </p:spPr>
      </p:pic>
    </p:spTree>
  </p:cSld>
  <p:clrMapOvr>
    <a:masterClrMapping/>
  </p:clrMapOvr>
  <p:transition xmlns:p14="http://schemas.microsoft.com/office/powerpoint/2010/main">
    <p:wipe dir="r"/>
  </p:transition>
  <p:timing>
    <p:tnLst>
      <p:par>
        <p:cTn xmlns:p14="http://schemas.microsoft.com/office/powerpoint/2010/mai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2530" name="Rectangle 2"/>
          <p:cNvSpPr>
            <a:spLocks noGrp="1" noChangeArrowheads="1"/>
          </p:cNvSpPr>
          <p:nvPr>
            <p:ph type="title"/>
          </p:nvPr>
        </p:nvSpPr>
        <p:spPr>
          <a:xfrm>
            <a:off x="314325" y="166688"/>
            <a:ext cx="6367463" cy="600075"/>
          </a:xfrm>
        </p:spPr>
        <p:txBody>
          <a:bodyPr/>
          <a:lstStyle/>
          <a:p>
            <a:pPr eaLnBrk="1" hangingPunct="1"/>
            <a:r>
              <a:rPr lang="en-GB" dirty="0"/>
              <a:t>Angiogenesis is involved throughout </a:t>
            </a:r>
            <a:r>
              <a:rPr lang="en-GB" dirty="0" err="1"/>
              <a:t>tumor</a:t>
            </a:r>
            <a:r>
              <a:rPr lang="en-GB" dirty="0"/>
              <a:t> formation, growth and metastasis</a:t>
            </a:r>
          </a:p>
        </p:txBody>
      </p:sp>
      <p:sp>
        <p:nvSpPr>
          <p:cNvPr id="22531" name="AutoShape 3"/>
          <p:cNvSpPr>
            <a:spLocks noChangeArrowheads="1"/>
          </p:cNvSpPr>
          <p:nvPr/>
        </p:nvSpPr>
        <p:spPr bwMode="gray">
          <a:xfrm>
            <a:off x="454025" y="5237163"/>
            <a:ext cx="8299450" cy="363537"/>
          </a:xfrm>
          <a:prstGeom prst="roundRect">
            <a:avLst>
              <a:gd name="adj" fmla="val 16667"/>
            </a:avLst>
          </a:prstGeom>
          <a:solidFill>
            <a:schemeClr val="accent1"/>
          </a:solidFill>
          <a:ln w="12700">
            <a:noFill/>
            <a:round/>
            <a:headEnd type="none" w="sm" len="sm"/>
            <a:tailEnd type="none" w="sm" len="sm"/>
          </a:ln>
        </p:spPr>
        <p:txBody>
          <a:bodyPr>
            <a:prstTxWarp prst="textNoShape">
              <a:avLst/>
            </a:prstTxWarp>
            <a:spAutoFit/>
          </a:bodyPr>
          <a:lstStyle/>
          <a:p>
            <a:pPr algn="ctr" eaLnBrk="0" hangingPunct="0"/>
            <a:r>
              <a:rPr lang="en-GB" sz="1600" i="0">
                <a:solidFill>
                  <a:schemeClr val="bg1"/>
                </a:solidFill>
              </a:rPr>
              <a:t>Stages at which angiogenesis plays a role in tumor progression</a:t>
            </a:r>
          </a:p>
        </p:txBody>
      </p:sp>
      <p:sp>
        <p:nvSpPr>
          <p:cNvPr id="22532" name="Line 4"/>
          <p:cNvSpPr>
            <a:spLocks noChangeShapeType="1"/>
          </p:cNvSpPr>
          <p:nvPr/>
        </p:nvSpPr>
        <p:spPr bwMode="gray">
          <a:xfrm>
            <a:off x="1739900" y="4705350"/>
            <a:ext cx="0" cy="533400"/>
          </a:xfrm>
          <a:prstGeom prst="line">
            <a:avLst/>
          </a:prstGeom>
          <a:noFill/>
          <a:ln w="38100">
            <a:solidFill>
              <a:schemeClr val="accent1"/>
            </a:solidFill>
            <a:round/>
            <a:headEnd type="triangle" w="med" len="med"/>
            <a:tailEnd type="none" w="sm" len="sm"/>
          </a:ln>
        </p:spPr>
        <p:txBody>
          <a:bodyPr>
            <a:prstTxWarp prst="textNoShape">
              <a:avLst/>
            </a:prstTxWarp>
          </a:bodyPr>
          <a:lstStyle/>
          <a:p>
            <a:endParaRPr lang="en-US"/>
          </a:p>
        </p:txBody>
      </p:sp>
      <p:sp>
        <p:nvSpPr>
          <p:cNvPr id="22533" name="Line 5"/>
          <p:cNvSpPr>
            <a:spLocks noChangeShapeType="1"/>
          </p:cNvSpPr>
          <p:nvPr/>
        </p:nvSpPr>
        <p:spPr bwMode="gray">
          <a:xfrm>
            <a:off x="3141663" y="4705350"/>
            <a:ext cx="0" cy="533400"/>
          </a:xfrm>
          <a:prstGeom prst="line">
            <a:avLst/>
          </a:prstGeom>
          <a:noFill/>
          <a:ln w="38100">
            <a:solidFill>
              <a:schemeClr val="accent1"/>
            </a:solidFill>
            <a:round/>
            <a:headEnd type="triangle" w="med" len="med"/>
            <a:tailEnd type="none" w="sm" len="sm"/>
          </a:ln>
        </p:spPr>
        <p:txBody>
          <a:bodyPr>
            <a:prstTxWarp prst="textNoShape">
              <a:avLst/>
            </a:prstTxWarp>
          </a:bodyPr>
          <a:lstStyle/>
          <a:p>
            <a:endParaRPr lang="en-US"/>
          </a:p>
        </p:txBody>
      </p:sp>
      <p:sp>
        <p:nvSpPr>
          <p:cNvPr id="22534" name="Line 6"/>
          <p:cNvSpPr>
            <a:spLocks noChangeShapeType="1"/>
          </p:cNvSpPr>
          <p:nvPr/>
        </p:nvSpPr>
        <p:spPr bwMode="gray">
          <a:xfrm>
            <a:off x="4546600" y="4705350"/>
            <a:ext cx="0" cy="533400"/>
          </a:xfrm>
          <a:prstGeom prst="line">
            <a:avLst/>
          </a:prstGeom>
          <a:noFill/>
          <a:ln w="38100">
            <a:solidFill>
              <a:schemeClr val="accent1"/>
            </a:solidFill>
            <a:round/>
            <a:headEnd type="triangle" w="med" len="med"/>
            <a:tailEnd type="none" w="sm" len="sm"/>
          </a:ln>
        </p:spPr>
        <p:txBody>
          <a:bodyPr>
            <a:prstTxWarp prst="textNoShape">
              <a:avLst/>
            </a:prstTxWarp>
          </a:bodyPr>
          <a:lstStyle/>
          <a:p>
            <a:endParaRPr lang="en-US"/>
          </a:p>
        </p:txBody>
      </p:sp>
      <p:sp>
        <p:nvSpPr>
          <p:cNvPr id="22535" name="Line 7"/>
          <p:cNvSpPr>
            <a:spLocks noChangeShapeType="1"/>
          </p:cNvSpPr>
          <p:nvPr/>
        </p:nvSpPr>
        <p:spPr bwMode="gray">
          <a:xfrm>
            <a:off x="7388225" y="4705350"/>
            <a:ext cx="0" cy="533400"/>
          </a:xfrm>
          <a:prstGeom prst="line">
            <a:avLst/>
          </a:prstGeom>
          <a:noFill/>
          <a:ln w="38100">
            <a:solidFill>
              <a:schemeClr val="accent1"/>
            </a:solidFill>
            <a:round/>
            <a:headEnd type="triangle" w="med" len="med"/>
            <a:tailEnd type="none" w="sm" len="sm"/>
          </a:ln>
        </p:spPr>
        <p:txBody>
          <a:bodyPr>
            <a:prstTxWarp prst="textNoShape">
              <a:avLst/>
            </a:prstTxWarp>
          </a:bodyPr>
          <a:lstStyle/>
          <a:p>
            <a:endParaRPr lang="en-US"/>
          </a:p>
        </p:txBody>
      </p:sp>
      <p:sp>
        <p:nvSpPr>
          <p:cNvPr id="22536" name="Line 8"/>
          <p:cNvSpPr>
            <a:spLocks noChangeShapeType="1"/>
          </p:cNvSpPr>
          <p:nvPr/>
        </p:nvSpPr>
        <p:spPr bwMode="gray">
          <a:xfrm flipV="1">
            <a:off x="1077913" y="3098800"/>
            <a:ext cx="0" cy="533400"/>
          </a:xfrm>
          <a:prstGeom prst="line">
            <a:avLst/>
          </a:prstGeom>
          <a:noFill/>
          <a:ln w="38100">
            <a:solidFill>
              <a:schemeClr val="accent2"/>
            </a:solidFill>
            <a:round/>
            <a:headEnd type="triangle" w="med" len="med"/>
            <a:tailEnd type="none" w="sm" len="sm"/>
          </a:ln>
        </p:spPr>
        <p:txBody>
          <a:bodyPr>
            <a:prstTxWarp prst="textNoShape">
              <a:avLst/>
            </a:prstTxWarp>
          </a:bodyPr>
          <a:lstStyle/>
          <a:p>
            <a:endParaRPr lang="en-US"/>
          </a:p>
        </p:txBody>
      </p:sp>
      <p:sp>
        <p:nvSpPr>
          <p:cNvPr id="22537" name="Line 9"/>
          <p:cNvSpPr>
            <a:spLocks noChangeShapeType="1"/>
          </p:cNvSpPr>
          <p:nvPr/>
        </p:nvSpPr>
        <p:spPr bwMode="gray">
          <a:xfrm flipV="1">
            <a:off x="2446338" y="3098800"/>
            <a:ext cx="0" cy="533400"/>
          </a:xfrm>
          <a:prstGeom prst="line">
            <a:avLst/>
          </a:prstGeom>
          <a:noFill/>
          <a:ln w="38100">
            <a:solidFill>
              <a:schemeClr val="accent2"/>
            </a:solidFill>
            <a:round/>
            <a:headEnd type="triangle" w="med" len="med"/>
            <a:tailEnd type="none" w="sm" len="sm"/>
          </a:ln>
        </p:spPr>
        <p:txBody>
          <a:bodyPr>
            <a:prstTxWarp prst="textNoShape">
              <a:avLst/>
            </a:prstTxWarp>
          </a:bodyPr>
          <a:lstStyle/>
          <a:p>
            <a:endParaRPr lang="en-US"/>
          </a:p>
        </p:txBody>
      </p:sp>
      <p:sp>
        <p:nvSpPr>
          <p:cNvPr id="22538" name="Line 10"/>
          <p:cNvSpPr>
            <a:spLocks noChangeShapeType="1"/>
          </p:cNvSpPr>
          <p:nvPr/>
        </p:nvSpPr>
        <p:spPr bwMode="gray">
          <a:xfrm flipV="1">
            <a:off x="3857625" y="3098800"/>
            <a:ext cx="0" cy="533400"/>
          </a:xfrm>
          <a:prstGeom prst="line">
            <a:avLst/>
          </a:prstGeom>
          <a:noFill/>
          <a:ln w="38100">
            <a:solidFill>
              <a:schemeClr val="accent2"/>
            </a:solidFill>
            <a:round/>
            <a:headEnd type="triangle" w="med" len="med"/>
            <a:tailEnd type="none" w="sm" len="sm"/>
          </a:ln>
        </p:spPr>
        <p:txBody>
          <a:bodyPr>
            <a:prstTxWarp prst="textNoShape">
              <a:avLst/>
            </a:prstTxWarp>
          </a:bodyPr>
          <a:lstStyle/>
          <a:p>
            <a:endParaRPr lang="en-US"/>
          </a:p>
        </p:txBody>
      </p:sp>
      <p:sp>
        <p:nvSpPr>
          <p:cNvPr id="22539" name="Line 11"/>
          <p:cNvSpPr>
            <a:spLocks noChangeShapeType="1"/>
          </p:cNvSpPr>
          <p:nvPr/>
        </p:nvSpPr>
        <p:spPr bwMode="gray">
          <a:xfrm flipV="1">
            <a:off x="5268913" y="3098800"/>
            <a:ext cx="0" cy="533400"/>
          </a:xfrm>
          <a:prstGeom prst="line">
            <a:avLst/>
          </a:prstGeom>
          <a:noFill/>
          <a:ln w="38100">
            <a:solidFill>
              <a:schemeClr val="accent2"/>
            </a:solidFill>
            <a:round/>
            <a:headEnd type="triangle" w="med" len="med"/>
            <a:tailEnd type="none" w="sm" len="sm"/>
          </a:ln>
        </p:spPr>
        <p:txBody>
          <a:bodyPr>
            <a:prstTxWarp prst="textNoShape">
              <a:avLst/>
            </a:prstTxWarp>
          </a:bodyPr>
          <a:lstStyle/>
          <a:p>
            <a:endParaRPr lang="en-US"/>
          </a:p>
        </p:txBody>
      </p:sp>
      <p:sp>
        <p:nvSpPr>
          <p:cNvPr id="22540" name="Line 12"/>
          <p:cNvSpPr>
            <a:spLocks noChangeShapeType="1"/>
          </p:cNvSpPr>
          <p:nvPr/>
        </p:nvSpPr>
        <p:spPr bwMode="gray">
          <a:xfrm flipV="1">
            <a:off x="6681788" y="3098800"/>
            <a:ext cx="0" cy="533400"/>
          </a:xfrm>
          <a:prstGeom prst="line">
            <a:avLst/>
          </a:prstGeom>
          <a:noFill/>
          <a:ln w="38100">
            <a:solidFill>
              <a:schemeClr val="accent2"/>
            </a:solidFill>
            <a:round/>
            <a:headEnd type="triangle" w="med" len="med"/>
            <a:tailEnd type="none" w="sm" len="sm"/>
          </a:ln>
        </p:spPr>
        <p:txBody>
          <a:bodyPr>
            <a:prstTxWarp prst="textNoShape">
              <a:avLst/>
            </a:prstTxWarp>
          </a:bodyPr>
          <a:lstStyle/>
          <a:p>
            <a:endParaRPr lang="en-US"/>
          </a:p>
        </p:txBody>
      </p:sp>
      <p:sp>
        <p:nvSpPr>
          <p:cNvPr id="22541" name="Line 13"/>
          <p:cNvSpPr>
            <a:spLocks noChangeShapeType="1"/>
          </p:cNvSpPr>
          <p:nvPr/>
        </p:nvSpPr>
        <p:spPr bwMode="gray">
          <a:xfrm flipV="1">
            <a:off x="8094663" y="3101975"/>
            <a:ext cx="0" cy="568325"/>
          </a:xfrm>
          <a:prstGeom prst="line">
            <a:avLst/>
          </a:prstGeom>
          <a:noFill/>
          <a:ln w="38100">
            <a:solidFill>
              <a:schemeClr val="accent2"/>
            </a:solidFill>
            <a:round/>
            <a:headEnd type="triangle" w="med" len="med"/>
            <a:tailEnd type="none" w="sm" len="sm"/>
          </a:ln>
        </p:spPr>
        <p:txBody>
          <a:bodyPr>
            <a:prstTxWarp prst="textNoShape">
              <a:avLst/>
            </a:prstTxWarp>
          </a:bodyPr>
          <a:lstStyle/>
          <a:p>
            <a:endParaRPr lang="en-US"/>
          </a:p>
        </p:txBody>
      </p:sp>
      <p:sp>
        <p:nvSpPr>
          <p:cNvPr id="22542" name="AutoShape 14"/>
          <p:cNvSpPr>
            <a:spLocks noChangeArrowheads="1"/>
          </p:cNvSpPr>
          <p:nvPr/>
        </p:nvSpPr>
        <p:spPr bwMode="gray">
          <a:xfrm>
            <a:off x="482600" y="2005013"/>
            <a:ext cx="1189038" cy="496887"/>
          </a:xfrm>
          <a:prstGeom prst="roundRect">
            <a:avLst>
              <a:gd name="adj" fmla="val 16667"/>
            </a:avLst>
          </a:prstGeom>
          <a:solidFill>
            <a:schemeClr val="accent2"/>
          </a:solidFill>
          <a:ln w="12700">
            <a:noFill/>
            <a:round/>
            <a:headEnd type="none" w="sm" len="sm"/>
            <a:tailEnd type="none" w="sm" len="sm"/>
          </a:ln>
        </p:spPr>
        <p:txBody>
          <a:bodyPr wrap="none">
            <a:prstTxWarp prst="textNoShape">
              <a:avLst/>
            </a:prstTxWarp>
            <a:spAutoFit/>
          </a:bodyPr>
          <a:lstStyle/>
          <a:p>
            <a:pPr algn="ctr" eaLnBrk="0" hangingPunct="0"/>
            <a:r>
              <a:rPr lang="en-GB" sz="1200" i="0"/>
              <a:t>Premalignant</a:t>
            </a:r>
          </a:p>
          <a:p>
            <a:pPr algn="ctr" eaLnBrk="0" hangingPunct="0"/>
            <a:r>
              <a:rPr lang="en-GB" sz="1200" i="0"/>
              <a:t>stage</a:t>
            </a:r>
          </a:p>
        </p:txBody>
      </p:sp>
      <p:sp>
        <p:nvSpPr>
          <p:cNvPr id="22543" name="AutoShape 15"/>
          <p:cNvSpPr>
            <a:spLocks noChangeArrowheads="1"/>
          </p:cNvSpPr>
          <p:nvPr/>
        </p:nvSpPr>
        <p:spPr bwMode="gray">
          <a:xfrm>
            <a:off x="1979613" y="2005013"/>
            <a:ext cx="936625" cy="496887"/>
          </a:xfrm>
          <a:prstGeom prst="roundRect">
            <a:avLst>
              <a:gd name="adj" fmla="val 16667"/>
            </a:avLst>
          </a:prstGeom>
          <a:solidFill>
            <a:schemeClr val="accent2"/>
          </a:solidFill>
          <a:ln w="12700">
            <a:noFill/>
            <a:round/>
            <a:headEnd type="none" w="sm" len="sm"/>
            <a:tailEnd type="none" w="sm" len="sm"/>
          </a:ln>
        </p:spPr>
        <p:txBody>
          <a:bodyPr wrap="none">
            <a:prstTxWarp prst="textNoShape">
              <a:avLst/>
            </a:prstTxWarp>
            <a:spAutoFit/>
          </a:bodyPr>
          <a:lstStyle/>
          <a:p>
            <a:pPr algn="ctr" eaLnBrk="0" hangingPunct="0"/>
            <a:r>
              <a:rPr lang="en-GB" sz="1200" i="0"/>
              <a:t>Malignant</a:t>
            </a:r>
          </a:p>
          <a:p>
            <a:pPr algn="ctr" eaLnBrk="0" hangingPunct="0"/>
            <a:r>
              <a:rPr lang="en-GB" sz="1200" i="0"/>
              <a:t>tumor</a:t>
            </a:r>
          </a:p>
        </p:txBody>
      </p:sp>
      <p:sp>
        <p:nvSpPr>
          <p:cNvPr id="22544" name="AutoShape 16"/>
          <p:cNvSpPr>
            <a:spLocks noChangeArrowheads="1"/>
          </p:cNvSpPr>
          <p:nvPr/>
        </p:nvSpPr>
        <p:spPr bwMode="gray">
          <a:xfrm>
            <a:off x="3484563" y="2005013"/>
            <a:ext cx="733425" cy="496887"/>
          </a:xfrm>
          <a:prstGeom prst="roundRect">
            <a:avLst>
              <a:gd name="adj" fmla="val 16667"/>
            </a:avLst>
          </a:prstGeom>
          <a:solidFill>
            <a:schemeClr val="accent2"/>
          </a:solidFill>
          <a:ln w="12700">
            <a:noFill/>
            <a:round/>
            <a:headEnd type="none" w="sm" len="sm"/>
            <a:tailEnd type="none" w="sm" len="sm"/>
          </a:ln>
        </p:spPr>
        <p:txBody>
          <a:bodyPr wrap="none">
            <a:prstTxWarp prst="textNoShape">
              <a:avLst/>
            </a:prstTxWarp>
            <a:spAutoFit/>
          </a:bodyPr>
          <a:lstStyle/>
          <a:p>
            <a:pPr algn="ctr" eaLnBrk="0" hangingPunct="0"/>
            <a:r>
              <a:rPr lang="en-GB" sz="1200" i="0"/>
              <a:t>Tumor</a:t>
            </a:r>
            <a:br>
              <a:rPr lang="en-GB" sz="1200" i="0"/>
            </a:br>
            <a:r>
              <a:rPr lang="en-GB" sz="1200" i="0"/>
              <a:t>growth</a:t>
            </a:r>
          </a:p>
        </p:txBody>
      </p:sp>
      <p:sp>
        <p:nvSpPr>
          <p:cNvPr id="22545" name="AutoShape 17"/>
          <p:cNvSpPr>
            <a:spLocks noChangeArrowheads="1"/>
          </p:cNvSpPr>
          <p:nvPr/>
        </p:nvSpPr>
        <p:spPr bwMode="gray">
          <a:xfrm>
            <a:off x="4824413" y="2005013"/>
            <a:ext cx="857250" cy="496887"/>
          </a:xfrm>
          <a:prstGeom prst="roundRect">
            <a:avLst>
              <a:gd name="adj" fmla="val 16667"/>
            </a:avLst>
          </a:prstGeom>
          <a:solidFill>
            <a:schemeClr val="accent2"/>
          </a:solidFill>
          <a:ln w="12700">
            <a:noFill/>
            <a:round/>
            <a:headEnd type="none" w="sm" len="sm"/>
            <a:tailEnd type="none" w="sm" len="sm"/>
          </a:ln>
        </p:spPr>
        <p:txBody>
          <a:bodyPr wrap="none">
            <a:prstTxWarp prst="textNoShape">
              <a:avLst/>
            </a:prstTxWarp>
            <a:spAutoFit/>
          </a:bodyPr>
          <a:lstStyle/>
          <a:p>
            <a:pPr algn="ctr" eaLnBrk="0" hangingPunct="0"/>
            <a:r>
              <a:rPr lang="en-GB" sz="1200" i="0"/>
              <a:t>Vascular</a:t>
            </a:r>
            <a:br>
              <a:rPr lang="en-GB" sz="1200" i="0"/>
            </a:br>
            <a:r>
              <a:rPr lang="en-GB" sz="1200" i="0"/>
              <a:t>invasion</a:t>
            </a:r>
          </a:p>
        </p:txBody>
      </p:sp>
      <p:sp>
        <p:nvSpPr>
          <p:cNvPr id="22546" name="AutoShape 18"/>
          <p:cNvSpPr>
            <a:spLocks noChangeArrowheads="1"/>
          </p:cNvSpPr>
          <p:nvPr/>
        </p:nvSpPr>
        <p:spPr bwMode="gray">
          <a:xfrm>
            <a:off x="5972175" y="2005013"/>
            <a:ext cx="1422400" cy="496887"/>
          </a:xfrm>
          <a:prstGeom prst="roundRect">
            <a:avLst>
              <a:gd name="adj" fmla="val 16667"/>
            </a:avLst>
          </a:prstGeom>
          <a:solidFill>
            <a:schemeClr val="accent2"/>
          </a:solidFill>
          <a:ln w="12700">
            <a:noFill/>
            <a:round/>
            <a:headEnd type="none" w="sm" len="sm"/>
            <a:tailEnd type="none" w="sm" len="sm"/>
          </a:ln>
        </p:spPr>
        <p:txBody>
          <a:bodyPr wrap="none">
            <a:prstTxWarp prst="textNoShape">
              <a:avLst/>
            </a:prstTxWarp>
            <a:spAutoFit/>
          </a:bodyPr>
          <a:lstStyle/>
          <a:p>
            <a:pPr algn="ctr" eaLnBrk="0" hangingPunct="0"/>
            <a:r>
              <a:rPr lang="en-GB" sz="1200" i="0"/>
              <a:t>Dormant</a:t>
            </a:r>
            <a:br>
              <a:rPr lang="en-GB" sz="1200" i="0"/>
            </a:br>
            <a:r>
              <a:rPr lang="en-GB" sz="1200" i="0"/>
              <a:t>micrometastasis</a:t>
            </a:r>
          </a:p>
        </p:txBody>
      </p:sp>
      <p:sp>
        <p:nvSpPr>
          <p:cNvPr id="22547" name="AutoShape 19"/>
          <p:cNvSpPr>
            <a:spLocks noChangeArrowheads="1"/>
          </p:cNvSpPr>
          <p:nvPr/>
        </p:nvSpPr>
        <p:spPr bwMode="gray">
          <a:xfrm>
            <a:off x="7605713" y="2005013"/>
            <a:ext cx="1008062" cy="496887"/>
          </a:xfrm>
          <a:prstGeom prst="roundRect">
            <a:avLst>
              <a:gd name="adj" fmla="val 16667"/>
            </a:avLst>
          </a:prstGeom>
          <a:solidFill>
            <a:schemeClr val="accent2"/>
          </a:solidFill>
          <a:ln w="12700">
            <a:noFill/>
            <a:round/>
            <a:headEnd type="none" w="sm" len="sm"/>
            <a:tailEnd type="none" w="sm" len="sm"/>
          </a:ln>
        </p:spPr>
        <p:txBody>
          <a:bodyPr wrap="none">
            <a:prstTxWarp prst="textNoShape">
              <a:avLst/>
            </a:prstTxWarp>
            <a:spAutoFit/>
          </a:bodyPr>
          <a:lstStyle/>
          <a:p>
            <a:pPr algn="ctr" eaLnBrk="0" hangingPunct="0"/>
            <a:r>
              <a:rPr lang="en-GB" sz="1200" i="0"/>
              <a:t>Overt</a:t>
            </a:r>
            <a:br>
              <a:rPr lang="en-GB" sz="1200" i="0"/>
            </a:br>
            <a:r>
              <a:rPr lang="en-GB" sz="1200" i="0"/>
              <a:t>metastasis</a:t>
            </a:r>
          </a:p>
        </p:txBody>
      </p:sp>
      <p:sp>
        <p:nvSpPr>
          <p:cNvPr id="22548" name="AutoShape 20"/>
          <p:cNvSpPr>
            <a:spLocks noChangeArrowheads="1"/>
          </p:cNvSpPr>
          <p:nvPr/>
        </p:nvSpPr>
        <p:spPr bwMode="gray">
          <a:xfrm>
            <a:off x="561975" y="2581275"/>
            <a:ext cx="1028700" cy="525463"/>
          </a:xfrm>
          <a:prstGeom prst="roundRect">
            <a:avLst>
              <a:gd name="adj" fmla="val 16667"/>
            </a:avLst>
          </a:prstGeom>
          <a:noFill/>
          <a:ln w="28575">
            <a:solidFill>
              <a:schemeClr val="accent2"/>
            </a:solidFill>
            <a:round/>
            <a:headEnd type="none" w="sm" len="sm"/>
            <a:tailEnd type="none" w="sm" len="sm"/>
          </a:ln>
        </p:spPr>
        <p:txBody>
          <a:bodyPr wrap="none">
            <a:prstTxWarp prst="textNoShape">
              <a:avLst/>
            </a:prstTxWarp>
            <a:spAutoFit/>
          </a:bodyPr>
          <a:lstStyle/>
          <a:p>
            <a:pPr algn="ctr" eaLnBrk="0" hangingPunct="0"/>
            <a:r>
              <a:rPr lang="en-GB" sz="1200" i="0"/>
              <a:t>(Avascular</a:t>
            </a:r>
          </a:p>
          <a:p>
            <a:pPr algn="ctr" eaLnBrk="0" hangingPunct="0"/>
            <a:r>
              <a:rPr lang="en-GB" sz="1200" i="0"/>
              <a:t>tumor)</a:t>
            </a:r>
          </a:p>
        </p:txBody>
      </p:sp>
      <p:sp>
        <p:nvSpPr>
          <p:cNvPr id="22549" name="AutoShape 21"/>
          <p:cNvSpPr>
            <a:spLocks noChangeArrowheads="1"/>
          </p:cNvSpPr>
          <p:nvPr/>
        </p:nvSpPr>
        <p:spPr bwMode="gray">
          <a:xfrm>
            <a:off x="1879600" y="2581275"/>
            <a:ext cx="1135063" cy="525463"/>
          </a:xfrm>
          <a:prstGeom prst="roundRect">
            <a:avLst>
              <a:gd name="adj" fmla="val 16667"/>
            </a:avLst>
          </a:prstGeom>
          <a:noFill/>
          <a:ln w="28575">
            <a:solidFill>
              <a:schemeClr val="accent2"/>
            </a:solidFill>
            <a:round/>
            <a:headEnd type="none" w="sm" len="sm"/>
            <a:tailEnd type="none" w="sm" len="sm"/>
          </a:ln>
        </p:spPr>
        <p:txBody>
          <a:bodyPr wrap="none">
            <a:prstTxWarp prst="textNoShape">
              <a:avLst/>
            </a:prstTxWarp>
            <a:spAutoFit/>
          </a:bodyPr>
          <a:lstStyle/>
          <a:p>
            <a:pPr algn="ctr" eaLnBrk="0" hangingPunct="0"/>
            <a:r>
              <a:rPr lang="en-GB" sz="1200" i="0"/>
              <a:t>(Angiogenic</a:t>
            </a:r>
            <a:br>
              <a:rPr lang="en-GB" sz="1200" i="0"/>
            </a:br>
            <a:r>
              <a:rPr lang="en-GB" sz="1200" i="0"/>
              <a:t>switch)</a:t>
            </a:r>
          </a:p>
        </p:txBody>
      </p:sp>
      <p:sp>
        <p:nvSpPr>
          <p:cNvPr id="22550" name="AutoShape 22"/>
          <p:cNvSpPr>
            <a:spLocks noChangeArrowheads="1"/>
          </p:cNvSpPr>
          <p:nvPr/>
        </p:nvSpPr>
        <p:spPr bwMode="gray">
          <a:xfrm>
            <a:off x="3235325" y="2581275"/>
            <a:ext cx="1233488" cy="525463"/>
          </a:xfrm>
          <a:prstGeom prst="roundRect">
            <a:avLst>
              <a:gd name="adj" fmla="val 16667"/>
            </a:avLst>
          </a:prstGeom>
          <a:noFill/>
          <a:ln w="28575">
            <a:solidFill>
              <a:schemeClr val="accent2"/>
            </a:solidFill>
            <a:round/>
            <a:headEnd type="none" w="sm" len="sm"/>
            <a:tailEnd type="none" w="sm" len="sm"/>
          </a:ln>
        </p:spPr>
        <p:txBody>
          <a:bodyPr wrap="none">
            <a:prstTxWarp prst="textNoShape">
              <a:avLst/>
            </a:prstTxWarp>
            <a:spAutoFit/>
          </a:bodyPr>
          <a:lstStyle/>
          <a:p>
            <a:pPr algn="ctr" eaLnBrk="0" hangingPunct="0"/>
            <a:r>
              <a:rPr lang="en-GB" sz="1200" i="0"/>
              <a:t>(Vascularized</a:t>
            </a:r>
            <a:br>
              <a:rPr lang="en-GB" sz="1200" i="0"/>
            </a:br>
            <a:r>
              <a:rPr lang="en-GB" sz="1200" i="0"/>
              <a:t>tumor)</a:t>
            </a:r>
          </a:p>
        </p:txBody>
      </p:sp>
      <p:sp>
        <p:nvSpPr>
          <p:cNvPr id="22551" name="AutoShape 23"/>
          <p:cNvSpPr>
            <a:spLocks noChangeArrowheads="1"/>
          </p:cNvSpPr>
          <p:nvPr/>
        </p:nvSpPr>
        <p:spPr bwMode="gray">
          <a:xfrm>
            <a:off x="4627563" y="2581275"/>
            <a:ext cx="1250950" cy="525463"/>
          </a:xfrm>
          <a:prstGeom prst="roundRect">
            <a:avLst>
              <a:gd name="adj" fmla="val 16667"/>
            </a:avLst>
          </a:prstGeom>
          <a:noFill/>
          <a:ln w="28575">
            <a:solidFill>
              <a:schemeClr val="accent2"/>
            </a:solidFill>
            <a:round/>
            <a:headEnd type="none" w="sm" len="sm"/>
            <a:tailEnd type="none" w="sm" len="sm"/>
          </a:ln>
        </p:spPr>
        <p:txBody>
          <a:bodyPr wrap="none">
            <a:prstTxWarp prst="textNoShape">
              <a:avLst/>
            </a:prstTxWarp>
            <a:spAutoFit/>
          </a:bodyPr>
          <a:lstStyle/>
          <a:p>
            <a:pPr algn="ctr" eaLnBrk="0" hangingPunct="0"/>
            <a:r>
              <a:rPr lang="en-GB" sz="1200" i="0"/>
              <a:t>(Tumor cell</a:t>
            </a:r>
            <a:br>
              <a:rPr lang="en-GB" sz="1200" i="0"/>
            </a:br>
            <a:r>
              <a:rPr lang="en-GB" sz="1200" i="0"/>
              <a:t>intravasation)</a:t>
            </a:r>
          </a:p>
        </p:txBody>
      </p:sp>
      <p:sp>
        <p:nvSpPr>
          <p:cNvPr id="22552" name="AutoShape 24"/>
          <p:cNvSpPr>
            <a:spLocks noChangeArrowheads="1"/>
          </p:cNvSpPr>
          <p:nvPr/>
        </p:nvSpPr>
        <p:spPr bwMode="gray">
          <a:xfrm>
            <a:off x="6002338" y="2581275"/>
            <a:ext cx="1354137" cy="525463"/>
          </a:xfrm>
          <a:prstGeom prst="roundRect">
            <a:avLst>
              <a:gd name="adj" fmla="val 16667"/>
            </a:avLst>
          </a:prstGeom>
          <a:noFill/>
          <a:ln w="28575">
            <a:solidFill>
              <a:schemeClr val="accent2"/>
            </a:solidFill>
            <a:round/>
            <a:headEnd type="none" w="sm" len="sm"/>
            <a:tailEnd type="none" w="sm" len="sm"/>
          </a:ln>
        </p:spPr>
        <p:txBody>
          <a:bodyPr wrap="none">
            <a:prstTxWarp prst="textNoShape">
              <a:avLst/>
            </a:prstTxWarp>
            <a:spAutoFit/>
          </a:bodyPr>
          <a:lstStyle/>
          <a:p>
            <a:pPr algn="ctr" eaLnBrk="0" hangingPunct="0"/>
            <a:r>
              <a:rPr lang="en-GB" sz="1200" i="0"/>
              <a:t>(Seeding in</a:t>
            </a:r>
            <a:br>
              <a:rPr lang="en-GB" sz="1200" i="0"/>
            </a:br>
            <a:r>
              <a:rPr lang="en-GB" sz="1200" i="0"/>
              <a:t>distant organs)</a:t>
            </a:r>
          </a:p>
        </p:txBody>
      </p:sp>
      <p:sp>
        <p:nvSpPr>
          <p:cNvPr id="22553" name="AutoShape 25"/>
          <p:cNvSpPr>
            <a:spLocks noChangeArrowheads="1"/>
          </p:cNvSpPr>
          <p:nvPr/>
        </p:nvSpPr>
        <p:spPr bwMode="gray">
          <a:xfrm>
            <a:off x="7470775" y="2581275"/>
            <a:ext cx="1277938" cy="525463"/>
          </a:xfrm>
          <a:prstGeom prst="roundRect">
            <a:avLst>
              <a:gd name="adj" fmla="val 16667"/>
            </a:avLst>
          </a:prstGeom>
          <a:noFill/>
          <a:ln w="28575">
            <a:solidFill>
              <a:schemeClr val="accent2"/>
            </a:solidFill>
            <a:round/>
            <a:headEnd type="none" w="sm" len="sm"/>
            <a:tailEnd type="none" w="sm" len="sm"/>
          </a:ln>
        </p:spPr>
        <p:txBody>
          <a:bodyPr wrap="none">
            <a:prstTxWarp prst="textNoShape">
              <a:avLst/>
            </a:prstTxWarp>
            <a:spAutoFit/>
          </a:bodyPr>
          <a:lstStyle/>
          <a:p>
            <a:pPr algn="ctr" eaLnBrk="0" hangingPunct="0"/>
            <a:r>
              <a:rPr lang="en-GB" sz="1200" i="0"/>
              <a:t>(Secondary</a:t>
            </a:r>
          </a:p>
          <a:p>
            <a:pPr algn="ctr" eaLnBrk="0" hangingPunct="0"/>
            <a:r>
              <a:rPr lang="en-GB" sz="1200" i="0"/>
              <a:t>angiogenesis)</a:t>
            </a:r>
          </a:p>
        </p:txBody>
      </p:sp>
      <p:sp>
        <p:nvSpPr>
          <p:cNvPr id="22554" name="AutoShape 26"/>
          <p:cNvSpPr>
            <a:spLocks noChangeArrowheads="1"/>
          </p:cNvSpPr>
          <p:nvPr/>
        </p:nvSpPr>
        <p:spPr bwMode="gray">
          <a:xfrm>
            <a:off x="1619250" y="4057650"/>
            <a:ext cx="295275" cy="234950"/>
          </a:xfrm>
          <a:prstGeom prst="rightArrow">
            <a:avLst>
              <a:gd name="adj1" fmla="val 49000"/>
              <a:gd name="adj2" fmla="val 83784"/>
            </a:avLst>
          </a:prstGeom>
          <a:solidFill>
            <a:schemeClr val="tx2"/>
          </a:solidFill>
          <a:ln w="12700">
            <a:solidFill>
              <a:schemeClr val="bg1"/>
            </a:solidFill>
            <a:miter lim="800000"/>
            <a:headEnd type="none" w="sm" len="sm"/>
            <a:tailEnd type="none" w="sm" len="sm"/>
          </a:ln>
        </p:spPr>
        <p:txBody>
          <a:bodyPr wrap="none" anchor="ctr">
            <a:prstTxWarp prst="textNoShape">
              <a:avLst/>
            </a:prstTxWarp>
          </a:bodyPr>
          <a:lstStyle/>
          <a:p>
            <a:endParaRPr lang="en-US"/>
          </a:p>
        </p:txBody>
      </p:sp>
      <p:sp>
        <p:nvSpPr>
          <p:cNvPr id="22555" name="AutoShape 27"/>
          <p:cNvSpPr>
            <a:spLocks noChangeArrowheads="1"/>
          </p:cNvSpPr>
          <p:nvPr/>
        </p:nvSpPr>
        <p:spPr bwMode="gray">
          <a:xfrm>
            <a:off x="3049588" y="4057650"/>
            <a:ext cx="295275" cy="234950"/>
          </a:xfrm>
          <a:prstGeom prst="rightArrow">
            <a:avLst>
              <a:gd name="adj1" fmla="val 49000"/>
              <a:gd name="adj2" fmla="val 83784"/>
            </a:avLst>
          </a:prstGeom>
          <a:solidFill>
            <a:schemeClr val="tx2"/>
          </a:solidFill>
          <a:ln w="12700">
            <a:solidFill>
              <a:schemeClr val="bg1"/>
            </a:solidFill>
            <a:miter lim="800000"/>
            <a:headEnd type="none" w="sm" len="sm"/>
            <a:tailEnd type="none" w="sm" len="sm"/>
          </a:ln>
        </p:spPr>
        <p:txBody>
          <a:bodyPr wrap="none" anchor="ctr">
            <a:prstTxWarp prst="textNoShape">
              <a:avLst/>
            </a:prstTxWarp>
          </a:bodyPr>
          <a:lstStyle/>
          <a:p>
            <a:endParaRPr lang="en-US"/>
          </a:p>
        </p:txBody>
      </p:sp>
      <p:sp>
        <p:nvSpPr>
          <p:cNvPr id="22556" name="AutoShape 28"/>
          <p:cNvSpPr>
            <a:spLocks noChangeArrowheads="1"/>
          </p:cNvSpPr>
          <p:nvPr/>
        </p:nvSpPr>
        <p:spPr bwMode="gray">
          <a:xfrm>
            <a:off x="4397375" y="4057650"/>
            <a:ext cx="295275" cy="234950"/>
          </a:xfrm>
          <a:prstGeom prst="rightArrow">
            <a:avLst>
              <a:gd name="adj1" fmla="val 49000"/>
              <a:gd name="adj2" fmla="val 83784"/>
            </a:avLst>
          </a:prstGeom>
          <a:solidFill>
            <a:schemeClr val="tx2"/>
          </a:solidFill>
          <a:ln w="12700">
            <a:solidFill>
              <a:schemeClr val="bg1"/>
            </a:solidFill>
            <a:miter lim="800000"/>
            <a:headEnd type="none" w="sm" len="sm"/>
            <a:tailEnd type="none" w="sm" len="sm"/>
          </a:ln>
        </p:spPr>
        <p:txBody>
          <a:bodyPr wrap="none" anchor="ctr">
            <a:prstTxWarp prst="textNoShape">
              <a:avLst/>
            </a:prstTxWarp>
          </a:bodyPr>
          <a:lstStyle/>
          <a:p>
            <a:endParaRPr lang="en-US"/>
          </a:p>
        </p:txBody>
      </p:sp>
      <p:sp>
        <p:nvSpPr>
          <p:cNvPr id="22557" name="AutoShape 29"/>
          <p:cNvSpPr>
            <a:spLocks noChangeArrowheads="1"/>
          </p:cNvSpPr>
          <p:nvPr/>
        </p:nvSpPr>
        <p:spPr bwMode="gray">
          <a:xfrm>
            <a:off x="5827713" y="4057650"/>
            <a:ext cx="295275" cy="234950"/>
          </a:xfrm>
          <a:prstGeom prst="rightArrow">
            <a:avLst>
              <a:gd name="adj1" fmla="val 49000"/>
              <a:gd name="adj2" fmla="val 83784"/>
            </a:avLst>
          </a:prstGeom>
          <a:solidFill>
            <a:schemeClr val="tx2"/>
          </a:solidFill>
          <a:ln w="12700">
            <a:solidFill>
              <a:schemeClr val="bg1"/>
            </a:solidFill>
            <a:miter lim="800000"/>
            <a:headEnd type="none" w="sm" len="sm"/>
            <a:tailEnd type="none" w="sm" len="sm"/>
          </a:ln>
        </p:spPr>
        <p:txBody>
          <a:bodyPr wrap="none" anchor="ctr">
            <a:prstTxWarp prst="textNoShape">
              <a:avLst/>
            </a:prstTxWarp>
          </a:bodyPr>
          <a:lstStyle/>
          <a:p>
            <a:endParaRPr lang="en-US"/>
          </a:p>
        </p:txBody>
      </p:sp>
      <p:sp>
        <p:nvSpPr>
          <p:cNvPr id="22558" name="AutoShape 30"/>
          <p:cNvSpPr>
            <a:spLocks noChangeArrowheads="1"/>
          </p:cNvSpPr>
          <p:nvPr/>
        </p:nvSpPr>
        <p:spPr bwMode="gray">
          <a:xfrm>
            <a:off x="7234238" y="4057650"/>
            <a:ext cx="295275" cy="234950"/>
          </a:xfrm>
          <a:prstGeom prst="rightArrow">
            <a:avLst>
              <a:gd name="adj1" fmla="val 49000"/>
              <a:gd name="adj2" fmla="val 83784"/>
            </a:avLst>
          </a:prstGeom>
          <a:solidFill>
            <a:schemeClr val="tx2"/>
          </a:solidFill>
          <a:ln w="12700">
            <a:solidFill>
              <a:schemeClr val="bg1"/>
            </a:solidFill>
            <a:miter lim="800000"/>
            <a:headEnd type="none" w="sm" len="sm"/>
            <a:tailEnd type="none" w="sm" len="sm"/>
          </a:ln>
        </p:spPr>
        <p:txBody>
          <a:bodyPr wrap="none" anchor="ctr">
            <a:prstTxWarp prst="textNoShape">
              <a:avLst/>
            </a:prstTxWarp>
          </a:bodyPr>
          <a:lstStyle/>
          <a:p>
            <a:endParaRPr lang="en-US"/>
          </a:p>
        </p:txBody>
      </p:sp>
      <p:pic>
        <p:nvPicPr>
          <p:cNvPr id="22559" name="Picture 31"/>
          <p:cNvPicPr>
            <a:picLocks noChangeArrowheads="1"/>
          </p:cNvPicPr>
          <p:nvPr/>
        </p:nvPicPr>
        <p:blipFill>
          <a:blip r:embed="rId3"/>
          <a:srcRect/>
          <a:stretch>
            <a:fillRect/>
          </a:stretch>
        </p:blipFill>
        <p:spPr bwMode="gray">
          <a:xfrm>
            <a:off x="4689475" y="3683000"/>
            <a:ext cx="1160463" cy="1077913"/>
          </a:xfrm>
          <a:prstGeom prst="rect">
            <a:avLst/>
          </a:prstGeom>
          <a:noFill/>
          <a:ln w="9525">
            <a:noFill/>
            <a:miter lim="800000"/>
            <a:headEnd/>
            <a:tailEnd/>
          </a:ln>
        </p:spPr>
      </p:pic>
      <p:pic>
        <p:nvPicPr>
          <p:cNvPr id="22560" name="Picture 32"/>
          <p:cNvPicPr>
            <a:picLocks noChangeArrowheads="1"/>
          </p:cNvPicPr>
          <p:nvPr/>
        </p:nvPicPr>
        <p:blipFill>
          <a:blip r:embed="rId4"/>
          <a:srcRect/>
          <a:stretch>
            <a:fillRect/>
          </a:stretch>
        </p:blipFill>
        <p:spPr bwMode="gray">
          <a:xfrm>
            <a:off x="3278188" y="3692525"/>
            <a:ext cx="1160462" cy="1077913"/>
          </a:xfrm>
          <a:prstGeom prst="rect">
            <a:avLst/>
          </a:prstGeom>
          <a:noFill/>
          <a:ln w="9525">
            <a:noFill/>
            <a:miter lim="800000"/>
            <a:headEnd/>
            <a:tailEnd/>
          </a:ln>
        </p:spPr>
      </p:pic>
      <p:pic>
        <p:nvPicPr>
          <p:cNvPr id="22561" name="Picture 33" descr="Avastin 1"/>
          <p:cNvPicPr>
            <a:picLocks noChangeArrowheads="1"/>
          </p:cNvPicPr>
          <p:nvPr/>
        </p:nvPicPr>
        <p:blipFill>
          <a:blip r:embed="rId5"/>
          <a:srcRect/>
          <a:stretch>
            <a:fillRect/>
          </a:stretch>
        </p:blipFill>
        <p:spPr bwMode="auto">
          <a:xfrm>
            <a:off x="1865313" y="3668713"/>
            <a:ext cx="1160462" cy="1077912"/>
          </a:xfrm>
          <a:prstGeom prst="rect">
            <a:avLst/>
          </a:prstGeom>
          <a:noFill/>
          <a:ln w="9525">
            <a:noFill/>
            <a:miter lim="800000"/>
            <a:headEnd/>
            <a:tailEnd/>
          </a:ln>
        </p:spPr>
      </p:pic>
      <p:pic>
        <p:nvPicPr>
          <p:cNvPr id="22562" name="Picture 34" descr="R_Dormant_Sm_HR"/>
          <p:cNvPicPr>
            <a:picLocks noChangeArrowheads="1"/>
          </p:cNvPicPr>
          <p:nvPr/>
        </p:nvPicPr>
        <p:blipFill>
          <a:blip r:embed="rId6"/>
          <a:srcRect/>
          <a:stretch>
            <a:fillRect/>
          </a:stretch>
        </p:blipFill>
        <p:spPr bwMode="auto">
          <a:xfrm>
            <a:off x="454025" y="3668713"/>
            <a:ext cx="1160463" cy="1077912"/>
          </a:xfrm>
          <a:prstGeom prst="rect">
            <a:avLst/>
          </a:prstGeom>
          <a:noFill/>
          <a:ln w="9525">
            <a:noFill/>
            <a:miter lim="800000"/>
            <a:headEnd/>
            <a:tailEnd/>
          </a:ln>
        </p:spPr>
      </p:pic>
      <p:pic>
        <p:nvPicPr>
          <p:cNvPr id="22563" name="Picture 35" descr="Dormant_micrometastasis"/>
          <p:cNvPicPr>
            <a:picLocks noChangeArrowheads="1"/>
          </p:cNvPicPr>
          <p:nvPr/>
        </p:nvPicPr>
        <p:blipFill>
          <a:blip r:embed="rId7"/>
          <a:srcRect/>
          <a:stretch>
            <a:fillRect/>
          </a:stretch>
        </p:blipFill>
        <p:spPr bwMode="auto">
          <a:xfrm>
            <a:off x="6102350" y="3657600"/>
            <a:ext cx="1160463" cy="1077913"/>
          </a:xfrm>
          <a:prstGeom prst="rect">
            <a:avLst/>
          </a:prstGeom>
          <a:noFill/>
          <a:ln w="9525">
            <a:noFill/>
            <a:miter lim="800000"/>
            <a:headEnd/>
            <a:tailEnd/>
          </a:ln>
        </p:spPr>
      </p:pic>
      <p:pic>
        <p:nvPicPr>
          <p:cNvPr id="22564" name="Picture 36" descr="Overt_metastasis"/>
          <p:cNvPicPr>
            <a:picLocks noChangeArrowheads="1"/>
          </p:cNvPicPr>
          <p:nvPr/>
        </p:nvPicPr>
        <p:blipFill>
          <a:blip r:embed="rId8"/>
          <a:srcRect/>
          <a:stretch>
            <a:fillRect/>
          </a:stretch>
        </p:blipFill>
        <p:spPr bwMode="auto">
          <a:xfrm>
            <a:off x="7515225" y="3662363"/>
            <a:ext cx="1160463" cy="1077912"/>
          </a:xfrm>
          <a:prstGeom prst="rect">
            <a:avLst/>
          </a:prstGeom>
          <a:noFill/>
          <a:ln w="9525">
            <a:noFill/>
            <a:miter lim="800000"/>
            <a:headEnd/>
            <a:tailEnd/>
          </a:ln>
        </p:spPr>
      </p:pic>
      <p:sp>
        <p:nvSpPr>
          <p:cNvPr id="22565" name="Text Box 37"/>
          <p:cNvSpPr txBox="1">
            <a:spLocks noChangeArrowheads="1"/>
          </p:cNvSpPr>
          <p:nvPr/>
        </p:nvSpPr>
        <p:spPr bwMode="auto">
          <a:xfrm>
            <a:off x="3479800" y="6469063"/>
            <a:ext cx="5292725" cy="274637"/>
          </a:xfrm>
          <a:prstGeom prst="rect">
            <a:avLst/>
          </a:prstGeom>
          <a:noFill/>
          <a:ln w="12700">
            <a:noFill/>
            <a:miter lim="800000"/>
            <a:headEnd type="none" w="sm" len="sm"/>
            <a:tailEnd type="none" w="sm" len="sm"/>
          </a:ln>
        </p:spPr>
        <p:txBody>
          <a:bodyPr>
            <a:prstTxWarp prst="textNoShape">
              <a:avLst/>
            </a:prstTxWarp>
            <a:spAutoFit/>
          </a:bodyPr>
          <a:lstStyle/>
          <a:p>
            <a:pPr eaLnBrk="0" hangingPunct="0">
              <a:spcBef>
                <a:spcPct val="50000"/>
              </a:spcBef>
            </a:pPr>
            <a:r>
              <a:rPr lang="en-GB" sz="1200" i="0"/>
              <a:t>Adapted from Poon, et al. JCO 2001</a:t>
            </a:r>
          </a:p>
        </p:txBody>
      </p:sp>
      <p:sp>
        <p:nvSpPr>
          <p:cNvPr id="22566" name="Rectangle 6"/>
          <p:cNvSpPr>
            <a:spLocks noChangeArrowheads="1"/>
          </p:cNvSpPr>
          <p:nvPr/>
        </p:nvSpPr>
        <p:spPr bwMode="auto">
          <a:xfrm>
            <a:off x="493713" y="5562600"/>
            <a:ext cx="8686800" cy="581025"/>
          </a:xfrm>
          <a:prstGeom prst="rect">
            <a:avLst/>
          </a:prstGeom>
          <a:noFill/>
          <a:ln w="9525">
            <a:noFill/>
            <a:miter lim="800000"/>
            <a:headEnd/>
            <a:tailEnd/>
          </a:ln>
        </p:spPr>
        <p:txBody>
          <a:bodyPr lIns="0" anchor="b">
            <a:prstTxWarp prst="textNoShape">
              <a:avLst/>
            </a:prstTxWarp>
          </a:bodyPr>
          <a:lstStyle/>
          <a:p>
            <a:pPr algn="l"/>
            <a:r>
              <a:rPr lang="en-GB" sz="3200" i="0" u="sng" dirty="0"/>
              <a:t>Tumour growth depends on angiogenesis</a:t>
            </a:r>
          </a:p>
        </p:txBody>
      </p:sp>
    </p:spTree>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029" name="Rectangle 25"/>
          <p:cNvSpPr>
            <a:spLocks noGrp="1" noChangeArrowheads="1"/>
          </p:cNvSpPr>
          <p:nvPr>
            <p:ph type="title"/>
          </p:nvPr>
        </p:nvSpPr>
        <p:spPr/>
        <p:txBody>
          <a:bodyPr/>
          <a:lstStyle/>
          <a:p>
            <a:pPr eaLnBrk="1" hangingPunct="1"/>
            <a:r>
              <a:rPr lang="en-US" dirty="0"/>
              <a:t>Tumor angiogenesis is complex: many cell types and many factors are involved</a:t>
            </a:r>
          </a:p>
        </p:txBody>
      </p:sp>
      <p:sp>
        <p:nvSpPr>
          <p:cNvPr id="1030" name="Text Box 3"/>
          <p:cNvSpPr txBox="1">
            <a:spLocks noChangeArrowheads="1"/>
          </p:cNvSpPr>
          <p:nvPr/>
        </p:nvSpPr>
        <p:spPr bwMode="auto">
          <a:xfrm>
            <a:off x="5100638" y="6492081"/>
            <a:ext cx="2043113" cy="274637"/>
          </a:xfrm>
          <a:prstGeom prst="rect">
            <a:avLst/>
          </a:prstGeom>
          <a:noFill/>
          <a:ln w="12700">
            <a:noFill/>
            <a:miter lim="800000"/>
            <a:headEnd/>
            <a:tailEnd/>
          </a:ln>
        </p:spPr>
        <p:txBody>
          <a:bodyPr wrap="none">
            <a:prstTxWarp prst="textNoShape">
              <a:avLst/>
            </a:prstTxWarp>
            <a:spAutoFit/>
          </a:bodyPr>
          <a:lstStyle/>
          <a:p>
            <a:pPr eaLnBrk="0" hangingPunct="0">
              <a:spcBef>
                <a:spcPct val="50000"/>
              </a:spcBef>
            </a:pPr>
            <a:r>
              <a:rPr lang="en-GB" sz="1200" i="0" dirty="0">
                <a:ea typeface="Arial" charset="0"/>
                <a:cs typeface="Arial" charset="0"/>
              </a:rPr>
              <a:t>Ferrara, et al. Nature 2005</a:t>
            </a:r>
            <a:endParaRPr lang="en-US" sz="1200" i="0" dirty="0">
              <a:ea typeface="Arial" charset="0"/>
              <a:cs typeface="Arial" charset="0"/>
            </a:endParaRPr>
          </a:p>
        </p:txBody>
      </p:sp>
      <p:graphicFrame>
        <p:nvGraphicFramePr>
          <p:cNvPr id="1026" name="Object 4"/>
          <p:cNvGraphicFramePr>
            <a:graphicFrameLocks noChangeAspect="1"/>
          </p:cNvGraphicFramePr>
          <p:nvPr/>
        </p:nvGraphicFramePr>
        <p:xfrm>
          <a:off x="1577975" y="1676400"/>
          <a:ext cx="5802313" cy="4149725"/>
        </p:xfrm>
        <a:graphic>
          <a:graphicData uri="http://schemas.openxmlformats.org/presentationml/2006/ole">
            <mc:AlternateContent xmlns:mc="http://schemas.openxmlformats.org/markup-compatibility/2006">
              <mc:Choice xmlns:v="urn:schemas-microsoft-com:vml" Requires="v">
                <p:oleObj spid="_x0000_s349199" name="CorelDRAW" r:id="rId4" imgW="4151520" imgH="4469400" progId="CorelDRAW.Graphic.14">
                  <p:embed/>
                </p:oleObj>
              </mc:Choice>
              <mc:Fallback>
                <p:oleObj name="CorelDRAW" r:id="rId4" imgW="4151520" imgH="4469400" progId="CorelDRAW.Graphic.14">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invGray">
                      <a:xfrm>
                        <a:off x="1577975" y="1676400"/>
                        <a:ext cx="5802313" cy="4149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graphicFrame>
        <p:nvGraphicFramePr>
          <p:cNvPr id="1027" name="Object 5"/>
          <p:cNvGraphicFramePr>
            <a:graphicFrameLocks noChangeAspect="1"/>
          </p:cNvGraphicFramePr>
          <p:nvPr/>
        </p:nvGraphicFramePr>
        <p:xfrm>
          <a:off x="3300413" y="5595938"/>
          <a:ext cx="546100" cy="430212"/>
        </p:xfrm>
        <a:graphic>
          <a:graphicData uri="http://schemas.openxmlformats.org/presentationml/2006/ole">
            <mc:AlternateContent xmlns:mc="http://schemas.openxmlformats.org/markup-compatibility/2006">
              <mc:Choice xmlns:v="urn:schemas-microsoft-com:vml" Requires="v">
                <p:oleObj spid="_x0000_s349200" name="CorelDRAW" r:id="rId6" imgW="546120" imgH="430200" progId="CorelDRAW.Graphic.14">
                  <p:embed/>
                </p:oleObj>
              </mc:Choice>
              <mc:Fallback>
                <p:oleObj name="CorelDRAW" r:id="rId6" imgW="546120" imgH="430200" progId="CorelDRAW.Graphic.14">
                  <p:embed/>
                  <p:pic>
                    <p:nvPicPr>
                      <p:cNvPr id="0" name="Object 5"/>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invGray">
                      <a:xfrm>
                        <a:off x="3300413" y="5595938"/>
                        <a:ext cx="546100" cy="430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sp>
        <p:nvSpPr>
          <p:cNvPr id="1031" name="Text Box 6"/>
          <p:cNvSpPr txBox="1">
            <a:spLocks noChangeArrowheads="1"/>
          </p:cNvSpPr>
          <p:nvPr/>
        </p:nvSpPr>
        <p:spPr bwMode="invGray">
          <a:xfrm>
            <a:off x="4465638" y="2146300"/>
            <a:ext cx="474662" cy="244475"/>
          </a:xfrm>
          <a:prstGeom prst="rect">
            <a:avLst/>
          </a:prstGeom>
          <a:noFill/>
          <a:ln w="12700">
            <a:noFill/>
            <a:miter lim="800000"/>
            <a:headEnd type="none" w="sm" len="sm"/>
            <a:tailEnd type="none" w="sm" len="sm"/>
          </a:ln>
        </p:spPr>
        <p:txBody>
          <a:bodyPr wrap="none">
            <a:prstTxWarp prst="textNoShape">
              <a:avLst/>
            </a:prstTxWarp>
            <a:spAutoFit/>
          </a:bodyPr>
          <a:lstStyle/>
          <a:p>
            <a:pPr algn="ctr" eaLnBrk="0" hangingPunct="0"/>
            <a:r>
              <a:rPr lang="en-GB" sz="1000" i="0">
                <a:solidFill>
                  <a:schemeClr val="bg1"/>
                </a:solidFill>
              </a:rPr>
              <a:t>BMC</a:t>
            </a:r>
          </a:p>
        </p:txBody>
      </p:sp>
      <p:sp>
        <p:nvSpPr>
          <p:cNvPr id="1032" name="Text Box 7"/>
          <p:cNvSpPr>
            <a:spLocks noChangeArrowheads="1"/>
          </p:cNvSpPr>
          <p:nvPr/>
        </p:nvSpPr>
        <p:spPr bwMode="invGray">
          <a:xfrm>
            <a:off x="3084513" y="2538413"/>
            <a:ext cx="1009650" cy="201612"/>
          </a:xfrm>
          <a:prstGeom prst="roundRect">
            <a:avLst>
              <a:gd name="adj" fmla="val 16667"/>
            </a:avLst>
          </a:prstGeom>
          <a:solidFill>
            <a:schemeClr val="tx2"/>
          </a:solidFill>
          <a:ln w="12700">
            <a:noFill/>
            <a:round/>
            <a:headEnd type="none" w="sm" len="sm"/>
            <a:tailEnd type="none" w="sm" len="sm"/>
          </a:ln>
        </p:spPr>
        <p:txBody>
          <a:bodyPr lIns="0" tIns="0" rIns="0" bIns="0">
            <a:prstTxWarp prst="textNoShape">
              <a:avLst/>
            </a:prstTxWarp>
            <a:spAutoFit/>
          </a:bodyPr>
          <a:lstStyle/>
          <a:p>
            <a:pPr algn="ctr" eaLnBrk="0" hangingPunct="0"/>
            <a:r>
              <a:rPr lang="en-GB" sz="1200" i="0">
                <a:solidFill>
                  <a:schemeClr val="bg1"/>
                </a:solidFill>
              </a:rPr>
              <a:t>PDGF-B</a:t>
            </a:r>
          </a:p>
        </p:txBody>
      </p:sp>
      <p:sp>
        <p:nvSpPr>
          <p:cNvPr id="1033" name="Text Box 8"/>
          <p:cNvSpPr>
            <a:spLocks noChangeArrowheads="1"/>
          </p:cNvSpPr>
          <p:nvPr/>
        </p:nvSpPr>
        <p:spPr bwMode="invGray">
          <a:xfrm>
            <a:off x="1955800" y="3608388"/>
            <a:ext cx="1177925" cy="873125"/>
          </a:xfrm>
          <a:prstGeom prst="roundRect">
            <a:avLst>
              <a:gd name="adj" fmla="val 11134"/>
            </a:avLst>
          </a:prstGeom>
          <a:solidFill>
            <a:schemeClr val="tx2"/>
          </a:solidFill>
          <a:ln w="12700">
            <a:noFill/>
            <a:round/>
            <a:headEnd type="none" w="sm" len="sm"/>
            <a:tailEnd type="none" w="sm" len="sm"/>
          </a:ln>
        </p:spPr>
        <p:txBody>
          <a:bodyPr lIns="0" rIns="0">
            <a:prstTxWarp prst="textNoShape">
              <a:avLst/>
            </a:prstTxWarp>
            <a:spAutoFit/>
          </a:bodyPr>
          <a:lstStyle/>
          <a:p>
            <a:pPr algn="ctr" eaLnBrk="0" hangingPunct="0"/>
            <a:r>
              <a:rPr lang="en-GB" sz="1200" i="0">
                <a:solidFill>
                  <a:schemeClr val="bg1"/>
                </a:solidFill>
              </a:rPr>
              <a:t>Other angiogenic factors </a:t>
            </a:r>
            <a:br>
              <a:rPr lang="en-GB" sz="1200" i="0">
                <a:solidFill>
                  <a:schemeClr val="bg1"/>
                </a:solidFill>
              </a:rPr>
            </a:br>
            <a:r>
              <a:rPr lang="en-GB" sz="1200" i="0">
                <a:solidFill>
                  <a:schemeClr val="bg1"/>
                </a:solidFill>
              </a:rPr>
              <a:t>such as bFGF</a:t>
            </a:r>
          </a:p>
        </p:txBody>
      </p:sp>
      <p:sp>
        <p:nvSpPr>
          <p:cNvPr id="1034" name="Text Box 9"/>
          <p:cNvSpPr>
            <a:spLocks noChangeArrowheads="1"/>
          </p:cNvSpPr>
          <p:nvPr/>
        </p:nvSpPr>
        <p:spPr bwMode="invGray">
          <a:xfrm>
            <a:off x="3232150" y="3871913"/>
            <a:ext cx="741363" cy="201612"/>
          </a:xfrm>
          <a:prstGeom prst="roundRect">
            <a:avLst>
              <a:gd name="adj" fmla="val 16667"/>
            </a:avLst>
          </a:prstGeom>
          <a:solidFill>
            <a:schemeClr val="tx2"/>
          </a:solidFill>
          <a:ln w="12700">
            <a:noFill/>
            <a:round/>
            <a:headEnd type="none" w="sm" len="sm"/>
            <a:tailEnd type="none" w="sm" len="sm"/>
          </a:ln>
        </p:spPr>
        <p:txBody>
          <a:bodyPr lIns="0" tIns="0" rIns="0" bIns="0">
            <a:prstTxWarp prst="textNoShape">
              <a:avLst/>
            </a:prstTxWarp>
            <a:spAutoFit/>
          </a:bodyPr>
          <a:lstStyle/>
          <a:p>
            <a:pPr algn="ctr" eaLnBrk="0" hangingPunct="0"/>
            <a:r>
              <a:rPr lang="en-GB" sz="1200" i="0">
                <a:solidFill>
                  <a:schemeClr val="bg1"/>
                </a:solidFill>
              </a:rPr>
              <a:t>VEGF-A</a:t>
            </a:r>
          </a:p>
        </p:txBody>
      </p:sp>
      <p:sp>
        <p:nvSpPr>
          <p:cNvPr id="1035" name="Text Box 10"/>
          <p:cNvSpPr txBox="1">
            <a:spLocks noChangeArrowheads="1"/>
          </p:cNvSpPr>
          <p:nvPr/>
        </p:nvSpPr>
        <p:spPr bwMode="invGray">
          <a:xfrm>
            <a:off x="3932238" y="3857625"/>
            <a:ext cx="474662" cy="244475"/>
          </a:xfrm>
          <a:prstGeom prst="rect">
            <a:avLst/>
          </a:prstGeom>
          <a:noFill/>
          <a:ln w="12700">
            <a:noFill/>
            <a:miter lim="800000"/>
            <a:headEnd type="none" w="sm" len="sm"/>
            <a:tailEnd type="none" w="sm" len="sm"/>
          </a:ln>
        </p:spPr>
        <p:txBody>
          <a:bodyPr wrap="none">
            <a:prstTxWarp prst="textNoShape">
              <a:avLst/>
            </a:prstTxWarp>
            <a:spAutoFit/>
          </a:bodyPr>
          <a:lstStyle/>
          <a:p>
            <a:pPr algn="ctr" eaLnBrk="0" hangingPunct="0"/>
            <a:r>
              <a:rPr lang="en-GB" sz="1000" i="0">
                <a:solidFill>
                  <a:schemeClr val="bg1"/>
                </a:solidFill>
              </a:rPr>
              <a:t>BMC</a:t>
            </a:r>
          </a:p>
        </p:txBody>
      </p:sp>
      <p:sp>
        <p:nvSpPr>
          <p:cNvPr id="1036" name="Text Box 11"/>
          <p:cNvSpPr txBox="1">
            <a:spLocks noChangeArrowheads="1"/>
          </p:cNvSpPr>
          <p:nvPr/>
        </p:nvSpPr>
        <p:spPr bwMode="invGray">
          <a:xfrm>
            <a:off x="4625975" y="3841750"/>
            <a:ext cx="474663" cy="244475"/>
          </a:xfrm>
          <a:prstGeom prst="rect">
            <a:avLst/>
          </a:prstGeom>
          <a:noFill/>
          <a:ln w="12700">
            <a:noFill/>
            <a:miter lim="800000"/>
            <a:headEnd type="none" w="sm" len="sm"/>
            <a:tailEnd type="none" w="sm" len="sm"/>
          </a:ln>
        </p:spPr>
        <p:txBody>
          <a:bodyPr wrap="none">
            <a:prstTxWarp prst="textNoShape">
              <a:avLst/>
            </a:prstTxWarp>
            <a:spAutoFit/>
          </a:bodyPr>
          <a:lstStyle/>
          <a:p>
            <a:pPr algn="ctr" eaLnBrk="0" hangingPunct="0"/>
            <a:r>
              <a:rPr lang="en-GB" sz="1000" i="0">
                <a:solidFill>
                  <a:schemeClr val="bg1"/>
                </a:solidFill>
              </a:rPr>
              <a:t>BMC</a:t>
            </a:r>
          </a:p>
        </p:txBody>
      </p:sp>
      <p:sp>
        <p:nvSpPr>
          <p:cNvPr id="1037" name="Text Box 12"/>
          <p:cNvSpPr>
            <a:spLocks noChangeArrowheads="1"/>
          </p:cNvSpPr>
          <p:nvPr/>
        </p:nvSpPr>
        <p:spPr bwMode="invGray">
          <a:xfrm>
            <a:off x="4994275" y="3894138"/>
            <a:ext cx="1009650" cy="201612"/>
          </a:xfrm>
          <a:prstGeom prst="roundRect">
            <a:avLst>
              <a:gd name="adj" fmla="val 16667"/>
            </a:avLst>
          </a:prstGeom>
          <a:solidFill>
            <a:schemeClr val="tx2"/>
          </a:solidFill>
          <a:ln w="12700">
            <a:noFill/>
            <a:round/>
            <a:headEnd type="none" w="sm" len="sm"/>
            <a:tailEnd type="none" w="sm" len="sm"/>
          </a:ln>
        </p:spPr>
        <p:txBody>
          <a:bodyPr lIns="0" tIns="0" rIns="0" bIns="0">
            <a:prstTxWarp prst="textNoShape">
              <a:avLst/>
            </a:prstTxWarp>
            <a:spAutoFit/>
          </a:bodyPr>
          <a:lstStyle/>
          <a:p>
            <a:pPr algn="ctr" eaLnBrk="0" hangingPunct="0"/>
            <a:r>
              <a:rPr lang="en-GB" sz="1200" i="0">
                <a:solidFill>
                  <a:schemeClr val="bg1"/>
                </a:solidFill>
              </a:rPr>
              <a:t>VEGF-A</a:t>
            </a:r>
          </a:p>
        </p:txBody>
      </p:sp>
      <p:sp>
        <p:nvSpPr>
          <p:cNvPr id="1038" name="Text Box 13"/>
          <p:cNvSpPr>
            <a:spLocks noChangeArrowheads="1"/>
          </p:cNvSpPr>
          <p:nvPr/>
        </p:nvSpPr>
        <p:spPr bwMode="invGray">
          <a:xfrm>
            <a:off x="5524500" y="3265488"/>
            <a:ext cx="1376363" cy="496887"/>
          </a:xfrm>
          <a:prstGeom prst="roundRect">
            <a:avLst>
              <a:gd name="adj" fmla="val 16667"/>
            </a:avLst>
          </a:prstGeom>
          <a:solidFill>
            <a:schemeClr val="tx2"/>
          </a:solidFill>
          <a:ln w="12700">
            <a:noFill/>
            <a:round/>
            <a:headEnd type="none" w="sm" len="sm"/>
            <a:tailEnd type="none" w="sm" len="sm"/>
          </a:ln>
        </p:spPr>
        <p:txBody>
          <a:bodyPr lIns="36000" rIns="36000">
            <a:prstTxWarp prst="textNoShape">
              <a:avLst/>
            </a:prstTxWarp>
            <a:spAutoFit/>
          </a:bodyPr>
          <a:lstStyle/>
          <a:p>
            <a:pPr algn="ctr" eaLnBrk="0" hangingPunct="0"/>
            <a:r>
              <a:rPr lang="en-GB" sz="1200" i="0">
                <a:solidFill>
                  <a:schemeClr val="bg1"/>
                </a:solidFill>
              </a:rPr>
              <a:t>Other angiogenic factors</a:t>
            </a:r>
          </a:p>
        </p:txBody>
      </p:sp>
      <p:sp>
        <p:nvSpPr>
          <p:cNvPr id="1039" name="Text Box 14"/>
          <p:cNvSpPr>
            <a:spLocks noChangeArrowheads="1"/>
          </p:cNvSpPr>
          <p:nvPr/>
        </p:nvSpPr>
        <p:spPr bwMode="invGray">
          <a:xfrm>
            <a:off x="5022850" y="4494213"/>
            <a:ext cx="781050" cy="201612"/>
          </a:xfrm>
          <a:prstGeom prst="roundRect">
            <a:avLst>
              <a:gd name="adj" fmla="val 16667"/>
            </a:avLst>
          </a:prstGeom>
          <a:solidFill>
            <a:schemeClr val="tx2"/>
          </a:solidFill>
          <a:ln w="12700">
            <a:noFill/>
            <a:round/>
            <a:headEnd type="none" w="sm" len="sm"/>
            <a:tailEnd type="none" w="sm" len="sm"/>
          </a:ln>
        </p:spPr>
        <p:txBody>
          <a:bodyPr lIns="0" tIns="0" rIns="0" bIns="0">
            <a:prstTxWarp prst="textNoShape">
              <a:avLst/>
            </a:prstTxWarp>
            <a:spAutoFit/>
          </a:bodyPr>
          <a:lstStyle/>
          <a:p>
            <a:pPr algn="ctr" eaLnBrk="0" hangingPunct="0"/>
            <a:r>
              <a:rPr lang="en-GB" sz="1200" i="0">
                <a:solidFill>
                  <a:schemeClr val="bg1"/>
                </a:solidFill>
              </a:rPr>
              <a:t>SDF-1</a:t>
            </a:r>
          </a:p>
        </p:txBody>
      </p:sp>
      <p:sp>
        <p:nvSpPr>
          <p:cNvPr id="1040" name="Text Box 15"/>
          <p:cNvSpPr>
            <a:spLocks noChangeArrowheads="1"/>
          </p:cNvSpPr>
          <p:nvPr/>
        </p:nvSpPr>
        <p:spPr bwMode="invGray">
          <a:xfrm>
            <a:off x="4167188" y="4716463"/>
            <a:ext cx="820737" cy="606425"/>
          </a:xfrm>
          <a:prstGeom prst="roundRect">
            <a:avLst>
              <a:gd name="adj" fmla="val 16667"/>
            </a:avLst>
          </a:prstGeom>
          <a:solidFill>
            <a:schemeClr val="tx2"/>
          </a:solidFill>
          <a:ln w="12700">
            <a:noFill/>
            <a:round/>
            <a:headEnd type="none" w="sm" len="sm"/>
            <a:tailEnd type="none" w="sm" len="sm"/>
          </a:ln>
        </p:spPr>
        <p:txBody>
          <a:bodyPr lIns="0" tIns="0" rIns="0" bIns="0">
            <a:prstTxWarp prst="textNoShape">
              <a:avLst/>
            </a:prstTxWarp>
            <a:spAutoFit/>
          </a:bodyPr>
          <a:lstStyle/>
          <a:p>
            <a:pPr algn="ctr" eaLnBrk="0" hangingPunct="0"/>
            <a:r>
              <a:rPr lang="en-GB" sz="1200" i="0">
                <a:solidFill>
                  <a:schemeClr val="bg1"/>
                </a:solidFill>
              </a:rPr>
              <a:t>HGF</a:t>
            </a:r>
            <a:br>
              <a:rPr lang="en-GB" sz="1200" i="0">
                <a:solidFill>
                  <a:schemeClr val="bg1"/>
                </a:solidFill>
              </a:rPr>
            </a:br>
            <a:r>
              <a:rPr lang="en-GB" sz="1200" i="0">
                <a:solidFill>
                  <a:schemeClr val="bg1"/>
                </a:solidFill>
              </a:rPr>
              <a:t>TGF</a:t>
            </a:r>
            <a:r>
              <a:rPr lang="en-US" sz="1200" i="0">
                <a:solidFill>
                  <a:schemeClr val="bg1"/>
                </a:solidFill>
                <a:latin typeface="Symbol" charset="2"/>
                <a:ea typeface="Arial" charset="0"/>
                <a:cs typeface="Arial" charset="0"/>
              </a:rPr>
              <a:t>a</a:t>
            </a:r>
            <a:r>
              <a:rPr lang="en-GB" sz="1200" i="0">
                <a:solidFill>
                  <a:schemeClr val="bg1"/>
                </a:solidFill>
              </a:rPr>
              <a:t/>
            </a:r>
            <a:br>
              <a:rPr lang="en-GB" sz="1200" i="0">
                <a:solidFill>
                  <a:schemeClr val="bg1"/>
                </a:solidFill>
              </a:rPr>
            </a:br>
            <a:r>
              <a:rPr lang="en-GB" sz="1200" i="0">
                <a:solidFill>
                  <a:schemeClr val="bg1"/>
                </a:solidFill>
              </a:rPr>
              <a:t>EGF</a:t>
            </a:r>
          </a:p>
        </p:txBody>
      </p:sp>
      <p:sp>
        <p:nvSpPr>
          <p:cNvPr id="1041" name="Text Box 16"/>
          <p:cNvSpPr>
            <a:spLocks noChangeArrowheads="1"/>
          </p:cNvSpPr>
          <p:nvPr/>
        </p:nvSpPr>
        <p:spPr bwMode="invGray">
          <a:xfrm>
            <a:off x="4167188" y="5483225"/>
            <a:ext cx="820737" cy="606425"/>
          </a:xfrm>
          <a:prstGeom prst="roundRect">
            <a:avLst>
              <a:gd name="adj" fmla="val 16667"/>
            </a:avLst>
          </a:prstGeom>
          <a:solidFill>
            <a:schemeClr val="tx2"/>
          </a:solidFill>
          <a:ln w="12700">
            <a:noFill/>
            <a:round/>
            <a:headEnd type="none" w="sm" len="sm"/>
            <a:tailEnd type="none" w="sm" len="sm"/>
          </a:ln>
        </p:spPr>
        <p:txBody>
          <a:bodyPr lIns="0" tIns="0" rIns="0" bIns="0">
            <a:prstTxWarp prst="textNoShape">
              <a:avLst/>
            </a:prstTxWarp>
            <a:spAutoFit/>
          </a:bodyPr>
          <a:lstStyle/>
          <a:p>
            <a:pPr algn="ctr" eaLnBrk="0" hangingPunct="0"/>
            <a:r>
              <a:rPr lang="en-GB" sz="1200" i="0">
                <a:solidFill>
                  <a:schemeClr val="bg1"/>
                </a:solidFill>
              </a:rPr>
              <a:t>PDGF-A</a:t>
            </a:r>
            <a:br>
              <a:rPr lang="en-GB" sz="1200" i="0">
                <a:solidFill>
                  <a:schemeClr val="bg1"/>
                </a:solidFill>
              </a:rPr>
            </a:br>
            <a:r>
              <a:rPr lang="en-GB" sz="1200" i="0">
                <a:solidFill>
                  <a:schemeClr val="bg1"/>
                </a:solidFill>
              </a:rPr>
              <a:t>PDGF-C</a:t>
            </a:r>
            <a:br>
              <a:rPr lang="en-GB" sz="1200" i="0">
                <a:solidFill>
                  <a:schemeClr val="bg1"/>
                </a:solidFill>
              </a:rPr>
            </a:br>
            <a:r>
              <a:rPr lang="en-GB" sz="1200" i="0">
                <a:solidFill>
                  <a:schemeClr val="bg1"/>
                </a:solidFill>
              </a:rPr>
              <a:t>TGF</a:t>
            </a:r>
            <a:r>
              <a:rPr lang="en-GB" sz="1200" i="0">
                <a:solidFill>
                  <a:schemeClr val="bg1"/>
                </a:solidFill>
                <a:latin typeface="Symbol" charset="2"/>
                <a:ea typeface="ＭＳ Ｐゴシック" charset="-128"/>
                <a:cs typeface="ＭＳ Ｐゴシック" charset="-128"/>
              </a:rPr>
              <a:t>b</a:t>
            </a:r>
            <a:endParaRPr lang="el-GR" sz="1200" i="0">
              <a:solidFill>
                <a:schemeClr val="bg1"/>
              </a:solidFill>
              <a:latin typeface="Symbol" charset="2"/>
              <a:ea typeface="ＭＳ Ｐゴシック" charset="-128"/>
              <a:cs typeface="ＭＳ Ｐゴシック" charset="-128"/>
            </a:endParaRPr>
          </a:p>
        </p:txBody>
      </p:sp>
      <p:sp>
        <p:nvSpPr>
          <p:cNvPr id="1042" name="Text Box 17"/>
          <p:cNvSpPr txBox="1">
            <a:spLocks noChangeArrowheads="1"/>
          </p:cNvSpPr>
          <p:nvPr/>
        </p:nvSpPr>
        <p:spPr bwMode="invGray">
          <a:xfrm>
            <a:off x="3359150" y="2889250"/>
            <a:ext cx="838200" cy="274638"/>
          </a:xfrm>
          <a:prstGeom prst="rect">
            <a:avLst/>
          </a:prstGeom>
          <a:noFill/>
          <a:ln w="12700">
            <a:noFill/>
            <a:miter lim="800000"/>
            <a:headEnd type="none" w="sm" len="sm"/>
            <a:tailEnd type="none" w="sm" len="sm"/>
          </a:ln>
        </p:spPr>
        <p:txBody>
          <a:bodyPr>
            <a:prstTxWarp prst="textNoShape">
              <a:avLst/>
            </a:prstTxWarp>
            <a:spAutoFit/>
          </a:bodyPr>
          <a:lstStyle/>
          <a:p>
            <a:pPr algn="ctr" eaLnBrk="0" hangingPunct="0"/>
            <a:r>
              <a:rPr lang="en-GB" sz="1200" i="0">
                <a:solidFill>
                  <a:schemeClr val="accent1"/>
                </a:solidFill>
              </a:rPr>
              <a:t>Pericyte</a:t>
            </a:r>
          </a:p>
        </p:txBody>
      </p:sp>
      <p:sp>
        <p:nvSpPr>
          <p:cNvPr id="1043" name="Text Box 18"/>
          <p:cNvSpPr txBox="1">
            <a:spLocks noChangeArrowheads="1"/>
          </p:cNvSpPr>
          <p:nvPr/>
        </p:nvSpPr>
        <p:spPr bwMode="invGray">
          <a:xfrm>
            <a:off x="4097338" y="2500313"/>
            <a:ext cx="381000" cy="274637"/>
          </a:xfrm>
          <a:prstGeom prst="rect">
            <a:avLst/>
          </a:prstGeom>
          <a:noFill/>
          <a:ln w="12700">
            <a:noFill/>
            <a:miter lim="800000"/>
            <a:headEnd type="none" w="sm" len="sm"/>
            <a:tailEnd type="none" w="sm" len="sm"/>
          </a:ln>
        </p:spPr>
        <p:txBody>
          <a:bodyPr>
            <a:prstTxWarp prst="textNoShape">
              <a:avLst/>
            </a:prstTxWarp>
            <a:spAutoFit/>
          </a:bodyPr>
          <a:lstStyle/>
          <a:p>
            <a:pPr algn="ctr" eaLnBrk="0" hangingPunct="0"/>
            <a:r>
              <a:rPr lang="en-GB" sz="1200" i="0">
                <a:solidFill>
                  <a:schemeClr val="accent1"/>
                </a:solidFill>
              </a:rPr>
              <a:t>C</a:t>
            </a:r>
          </a:p>
        </p:txBody>
      </p:sp>
      <p:sp>
        <p:nvSpPr>
          <p:cNvPr id="1044" name="Text Box 19"/>
          <p:cNvSpPr txBox="1">
            <a:spLocks noChangeArrowheads="1"/>
          </p:cNvSpPr>
          <p:nvPr/>
        </p:nvSpPr>
        <p:spPr bwMode="invGray">
          <a:xfrm>
            <a:off x="4683125" y="2584450"/>
            <a:ext cx="1371600" cy="274638"/>
          </a:xfrm>
          <a:prstGeom prst="rect">
            <a:avLst/>
          </a:prstGeom>
          <a:noFill/>
          <a:ln w="12700">
            <a:noFill/>
            <a:miter lim="800000"/>
            <a:headEnd type="none" w="sm" len="sm"/>
            <a:tailEnd type="none" w="sm" len="sm"/>
          </a:ln>
        </p:spPr>
        <p:txBody>
          <a:bodyPr>
            <a:prstTxWarp prst="textNoShape">
              <a:avLst/>
            </a:prstTxWarp>
            <a:spAutoFit/>
          </a:bodyPr>
          <a:lstStyle/>
          <a:p>
            <a:pPr algn="ctr" eaLnBrk="0" hangingPunct="0"/>
            <a:r>
              <a:rPr lang="en-GB" sz="1200" i="0">
                <a:solidFill>
                  <a:schemeClr val="accent1"/>
                </a:solidFill>
              </a:rPr>
              <a:t>Capillary bud</a:t>
            </a:r>
          </a:p>
        </p:txBody>
      </p:sp>
      <p:sp>
        <p:nvSpPr>
          <p:cNvPr id="1045" name="Text Box 20"/>
          <p:cNvSpPr txBox="1">
            <a:spLocks noChangeArrowheads="1"/>
          </p:cNvSpPr>
          <p:nvPr/>
        </p:nvSpPr>
        <p:spPr bwMode="invGray">
          <a:xfrm>
            <a:off x="5183188" y="2917825"/>
            <a:ext cx="1600200" cy="274638"/>
          </a:xfrm>
          <a:prstGeom prst="rect">
            <a:avLst/>
          </a:prstGeom>
          <a:noFill/>
          <a:ln w="12700">
            <a:noFill/>
            <a:miter lim="800000"/>
            <a:headEnd type="none" w="sm" len="sm"/>
            <a:tailEnd type="none" w="sm" len="sm"/>
          </a:ln>
        </p:spPr>
        <p:txBody>
          <a:bodyPr>
            <a:prstTxWarp prst="textNoShape">
              <a:avLst/>
            </a:prstTxWarp>
            <a:spAutoFit/>
          </a:bodyPr>
          <a:lstStyle/>
          <a:p>
            <a:pPr algn="ctr" eaLnBrk="0" hangingPunct="0"/>
            <a:r>
              <a:rPr lang="en-GB" sz="1200" i="0">
                <a:solidFill>
                  <a:schemeClr val="accent1"/>
                </a:solidFill>
              </a:rPr>
              <a:t>Endothelial cells</a:t>
            </a:r>
          </a:p>
        </p:txBody>
      </p:sp>
      <p:sp>
        <p:nvSpPr>
          <p:cNvPr id="1046" name="Text Box 21"/>
          <p:cNvSpPr txBox="1">
            <a:spLocks noChangeArrowheads="1"/>
          </p:cNvSpPr>
          <p:nvPr/>
        </p:nvSpPr>
        <p:spPr bwMode="invGray">
          <a:xfrm>
            <a:off x="2100263" y="5716588"/>
            <a:ext cx="1600200" cy="457200"/>
          </a:xfrm>
          <a:prstGeom prst="rect">
            <a:avLst/>
          </a:prstGeom>
          <a:noFill/>
          <a:ln w="12700">
            <a:noFill/>
            <a:miter lim="800000"/>
            <a:headEnd type="none" w="sm" len="sm"/>
            <a:tailEnd type="none" w="sm" len="sm"/>
          </a:ln>
        </p:spPr>
        <p:txBody>
          <a:bodyPr>
            <a:prstTxWarp prst="textNoShape">
              <a:avLst/>
            </a:prstTxWarp>
            <a:spAutoFit/>
          </a:bodyPr>
          <a:lstStyle/>
          <a:p>
            <a:pPr algn="ctr" eaLnBrk="0" hangingPunct="0"/>
            <a:r>
              <a:rPr lang="en-GB" sz="1200" i="0"/>
              <a:t>A</a:t>
            </a:r>
          </a:p>
          <a:p>
            <a:pPr algn="ctr" eaLnBrk="0" hangingPunct="0"/>
            <a:r>
              <a:rPr lang="en-GB" sz="1200" i="0"/>
              <a:t>Tumor cells</a:t>
            </a:r>
          </a:p>
        </p:txBody>
      </p:sp>
      <p:sp>
        <p:nvSpPr>
          <p:cNvPr id="1047" name="Text Box 22"/>
          <p:cNvSpPr txBox="1">
            <a:spLocks noChangeArrowheads="1"/>
          </p:cNvSpPr>
          <p:nvPr/>
        </p:nvSpPr>
        <p:spPr bwMode="invGray">
          <a:xfrm>
            <a:off x="5284788" y="5464175"/>
            <a:ext cx="1600200" cy="457200"/>
          </a:xfrm>
          <a:prstGeom prst="rect">
            <a:avLst/>
          </a:prstGeom>
          <a:noFill/>
          <a:ln w="12700">
            <a:noFill/>
            <a:miter lim="800000"/>
            <a:headEnd type="none" w="sm" len="sm"/>
            <a:tailEnd type="none" w="sm" len="sm"/>
          </a:ln>
        </p:spPr>
        <p:txBody>
          <a:bodyPr>
            <a:prstTxWarp prst="textNoShape">
              <a:avLst/>
            </a:prstTxWarp>
            <a:spAutoFit/>
          </a:bodyPr>
          <a:lstStyle/>
          <a:p>
            <a:pPr algn="ctr" eaLnBrk="0" hangingPunct="0"/>
            <a:r>
              <a:rPr lang="en-GB" sz="1200" i="0"/>
              <a:t>B</a:t>
            </a:r>
          </a:p>
          <a:p>
            <a:pPr algn="ctr" eaLnBrk="0" hangingPunct="0"/>
            <a:r>
              <a:rPr lang="en-GB" sz="1200" i="0"/>
              <a:t>Stromal cells</a:t>
            </a:r>
          </a:p>
        </p:txBody>
      </p:sp>
      <p:graphicFrame>
        <p:nvGraphicFramePr>
          <p:cNvPr id="1028" name="Object 23"/>
          <p:cNvGraphicFramePr>
            <a:graphicFrameLocks noChangeAspect="1"/>
          </p:cNvGraphicFramePr>
          <p:nvPr/>
        </p:nvGraphicFramePr>
        <p:xfrm>
          <a:off x="3527425" y="1549400"/>
          <a:ext cx="2819400" cy="1636713"/>
        </p:xfrm>
        <a:graphic>
          <a:graphicData uri="http://schemas.openxmlformats.org/presentationml/2006/ole">
            <mc:AlternateContent xmlns:mc="http://schemas.openxmlformats.org/markup-compatibility/2006">
              <mc:Choice xmlns:v="urn:schemas-microsoft-com:vml" Requires="v">
                <p:oleObj spid="_x0000_s349201" name="CorelDRAW" r:id="rId8" imgW="2819520" imgH="1637280" progId="CorelDRAW.Graphic.14">
                  <p:embed/>
                </p:oleObj>
              </mc:Choice>
              <mc:Fallback>
                <p:oleObj name="CorelDRAW" r:id="rId8" imgW="2819520" imgH="1637280" progId="CorelDRAW.Graphic.14">
                  <p:embed/>
                  <p:pic>
                    <p:nvPicPr>
                      <p:cNvPr id="0" name="Object 23"/>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invGray">
                      <a:xfrm>
                        <a:off x="3527425" y="1549400"/>
                        <a:ext cx="2819400" cy="163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sp>
        <p:nvSpPr>
          <p:cNvPr id="1048" name="Line 24"/>
          <p:cNvSpPr>
            <a:spLocks noChangeShapeType="1"/>
          </p:cNvSpPr>
          <p:nvPr/>
        </p:nvSpPr>
        <p:spPr bwMode="auto">
          <a:xfrm flipH="1">
            <a:off x="4838700" y="3067050"/>
            <a:ext cx="490538" cy="17463"/>
          </a:xfrm>
          <a:prstGeom prst="line">
            <a:avLst/>
          </a:prstGeom>
          <a:noFill/>
          <a:ln w="28575">
            <a:solidFill>
              <a:schemeClr val="accent1"/>
            </a:solidFill>
            <a:round/>
            <a:headEnd type="none" w="sm" len="sm"/>
            <a:tailEnd type="triangle" w="sm" len="sm"/>
          </a:ln>
        </p:spPr>
        <p:txBody>
          <a:bodyPr>
            <a:prstTxWarp prst="textNoShape">
              <a:avLst/>
            </a:prstTxWarp>
          </a:bodyPr>
          <a:lstStyle/>
          <a:p>
            <a:endParaRPr lang="en-US"/>
          </a:p>
        </p:txBody>
      </p:sp>
    </p:spTree>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5602" name="Rectangle 2"/>
          <p:cNvSpPr>
            <a:spLocks noGrp="1" noChangeArrowheads="1"/>
          </p:cNvSpPr>
          <p:nvPr>
            <p:ph type="body" idx="1"/>
          </p:nvPr>
        </p:nvSpPr>
        <p:spPr>
          <a:xfrm>
            <a:off x="3200400" y="1219200"/>
            <a:ext cx="5715000" cy="4640262"/>
          </a:xfrm>
        </p:spPr>
        <p:txBody>
          <a:bodyPr/>
          <a:lstStyle/>
          <a:p>
            <a:pPr marL="284163" indent="-284163" eaLnBrk="1" hangingPunct="1">
              <a:spcAft>
                <a:spcPct val="30000"/>
              </a:spcAft>
            </a:pPr>
            <a:r>
              <a:rPr lang="en-US" sz="1600" dirty="0"/>
              <a:t>Also known as vascular permeability factor (VPF)</a:t>
            </a:r>
          </a:p>
          <a:p>
            <a:pPr marL="284163" indent="-284163" eaLnBrk="1" hangingPunct="1">
              <a:spcAft>
                <a:spcPct val="30000"/>
              </a:spcAft>
            </a:pPr>
            <a:r>
              <a:rPr lang="en-GB" sz="1600" dirty="0"/>
              <a:t>aka: VEGF-A; related molecules are VEGF-B, C, and D</a:t>
            </a:r>
          </a:p>
          <a:p>
            <a:pPr marL="284163" indent="-284163" eaLnBrk="1" hangingPunct="1">
              <a:spcAft>
                <a:spcPct val="30000"/>
              </a:spcAft>
            </a:pPr>
            <a:r>
              <a:rPr lang="en-GB" sz="1600" dirty="0"/>
              <a:t>Central mediator of angiogenesis</a:t>
            </a:r>
          </a:p>
          <a:p>
            <a:pPr marL="284163" indent="-284163" eaLnBrk="1" hangingPunct="1">
              <a:spcAft>
                <a:spcPct val="30000"/>
              </a:spcAft>
            </a:pPr>
            <a:r>
              <a:rPr lang="en-GB" sz="1600" dirty="0" err="1"/>
              <a:t>Mitogen</a:t>
            </a:r>
            <a:r>
              <a:rPr lang="en-GB" sz="1600" dirty="0"/>
              <a:t> for endothelial cells</a:t>
            </a:r>
          </a:p>
          <a:p>
            <a:pPr marL="284163" indent="-284163" eaLnBrk="1" hangingPunct="1">
              <a:spcAft>
                <a:spcPct val="30000"/>
              </a:spcAft>
            </a:pPr>
            <a:r>
              <a:rPr lang="en-GB" sz="1600" dirty="0"/>
              <a:t>45KDa heparin binding </a:t>
            </a:r>
            <a:r>
              <a:rPr lang="en-GB" sz="1600" dirty="0" err="1"/>
              <a:t>homodimeric</a:t>
            </a:r>
            <a:r>
              <a:rPr lang="en-GB" sz="1600" dirty="0"/>
              <a:t> glycoprotein</a:t>
            </a:r>
          </a:p>
          <a:p>
            <a:pPr marL="284163" indent="-284163" eaLnBrk="1" hangingPunct="1">
              <a:spcAft>
                <a:spcPct val="30000"/>
              </a:spcAft>
            </a:pPr>
            <a:r>
              <a:rPr lang="en-US" sz="1600" dirty="0"/>
              <a:t>Regulates angiogenesis</a:t>
            </a:r>
          </a:p>
          <a:p>
            <a:pPr marL="284163" indent="-284163" eaLnBrk="1" hangingPunct="1">
              <a:spcAft>
                <a:spcPct val="30000"/>
              </a:spcAft>
            </a:pPr>
            <a:r>
              <a:rPr lang="en-US" sz="1600" dirty="0"/>
              <a:t>Promotes survival of immature vasculature</a:t>
            </a:r>
          </a:p>
          <a:p>
            <a:pPr marL="284163" indent="-284163" eaLnBrk="1" hangingPunct="1">
              <a:spcAft>
                <a:spcPct val="30000"/>
              </a:spcAft>
            </a:pPr>
            <a:r>
              <a:rPr lang="en-US" sz="1600" dirty="0"/>
              <a:t>Binds to membrane receptor tyrosine </a:t>
            </a:r>
            <a:r>
              <a:rPr lang="en-US" sz="1600" dirty="0" err="1"/>
              <a:t>kinases</a:t>
            </a:r>
            <a:endParaRPr lang="en-GB" sz="1600" dirty="0"/>
          </a:p>
          <a:p>
            <a:pPr marL="284163" indent="-284163" eaLnBrk="1" hangingPunct="1"/>
            <a:r>
              <a:rPr lang="en-GB" sz="1600" dirty="0"/>
              <a:t>Four molecular species arising from the same gene</a:t>
            </a:r>
          </a:p>
          <a:p>
            <a:pPr marL="519113" lvl="1" indent="-233363" eaLnBrk="1" hangingPunct="1"/>
            <a:r>
              <a:rPr lang="en-GB" sz="1600" dirty="0"/>
              <a:t>VEGF121, VEGF165*, VEGF189, VEGF206</a:t>
            </a:r>
          </a:p>
        </p:txBody>
      </p:sp>
      <p:sp>
        <p:nvSpPr>
          <p:cNvPr id="25603" name="Text Box 3"/>
          <p:cNvSpPr txBox="1">
            <a:spLocks noChangeArrowheads="1"/>
          </p:cNvSpPr>
          <p:nvPr/>
        </p:nvSpPr>
        <p:spPr bwMode="auto">
          <a:xfrm>
            <a:off x="219075" y="5715000"/>
            <a:ext cx="2711450" cy="304800"/>
          </a:xfrm>
          <a:prstGeom prst="rect">
            <a:avLst/>
          </a:prstGeom>
          <a:noFill/>
          <a:ln w="12700">
            <a:noFill/>
            <a:miter lim="800000"/>
            <a:headEnd type="none" w="sm" len="sm"/>
            <a:tailEnd type="none" w="sm" len="sm"/>
          </a:ln>
        </p:spPr>
        <p:txBody>
          <a:bodyPr wrap="none">
            <a:prstTxWarp prst="textNoShape">
              <a:avLst/>
            </a:prstTxWarp>
            <a:spAutoFit/>
          </a:bodyPr>
          <a:lstStyle/>
          <a:p>
            <a:pPr algn="l" eaLnBrk="0" hangingPunct="0">
              <a:spcAft>
                <a:spcPct val="20000"/>
              </a:spcAft>
              <a:buClr>
                <a:srgbClr val="EBE114"/>
              </a:buClr>
              <a:buSzPct val="90000"/>
              <a:buFont typeface="Wingdings" charset="2"/>
              <a:buNone/>
            </a:pPr>
            <a:r>
              <a:rPr lang="en-GB" sz="1400" b="0" i="0" dirty="0">
                <a:latin typeface="Tahoma" charset="0"/>
              </a:rPr>
              <a:t>*Predominant molecular species</a:t>
            </a:r>
            <a:endParaRPr lang="en-US" sz="1400" b="0" i="0" dirty="0">
              <a:latin typeface="Tahoma" charset="0"/>
            </a:endParaRPr>
          </a:p>
        </p:txBody>
      </p:sp>
      <p:sp>
        <p:nvSpPr>
          <p:cNvPr id="25604" name="Rectangle 4"/>
          <p:cNvSpPr>
            <a:spLocks noChangeArrowheads="1"/>
          </p:cNvSpPr>
          <p:nvPr/>
        </p:nvSpPr>
        <p:spPr bwMode="auto">
          <a:xfrm>
            <a:off x="395289" y="344487"/>
            <a:ext cx="6310312" cy="569913"/>
          </a:xfrm>
          <a:prstGeom prst="rect">
            <a:avLst/>
          </a:prstGeom>
          <a:noFill/>
          <a:ln w="9525">
            <a:noFill/>
            <a:miter lim="800000"/>
            <a:headEnd/>
            <a:tailEnd/>
          </a:ln>
        </p:spPr>
        <p:txBody>
          <a:bodyPr lIns="0" anchor="b">
            <a:prstTxWarp prst="textNoShape">
              <a:avLst/>
            </a:prstTxWarp>
          </a:bodyPr>
          <a:lstStyle/>
          <a:p>
            <a:pPr algn="l"/>
            <a:r>
              <a:rPr lang="en-GB" sz="2800" b="1" dirty="0">
                <a:solidFill>
                  <a:schemeClr val="bg1"/>
                </a:solidFill>
              </a:rPr>
              <a:t>VEGF is at the </a:t>
            </a:r>
            <a:r>
              <a:rPr lang="en-GB" sz="2800" b="1" dirty="0" err="1">
                <a:solidFill>
                  <a:schemeClr val="bg1"/>
                </a:solidFill>
              </a:rPr>
              <a:t>center</a:t>
            </a:r>
            <a:r>
              <a:rPr lang="en-GB" sz="2800" b="1" dirty="0">
                <a:solidFill>
                  <a:schemeClr val="bg1"/>
                </a:solidFill>
              </a:rPr>
              <a:t> of the </a:t>
            </a:r>
            <a:r>
              <a:rPr lang="en-GB" sz="2800" b="1" dirty="0" err="1">
                <a:solidFill>
                  <a:schemeClr val="bg1"/>
                </a:solidFill>
              </a:rPr>
              <a:t>angiogenic</a:t>
            </a:r>
            <a:r>
              <a:rPr lang="en-GB" sz="2800" b="1" dirty="0">
                <a:solidFill>
                  <a:schemeClr val="bg1"/>
                </a:solidFill>
              </a:rPr>
              <a:t> pathway</a:t>
            </a:r>
          </a:p>
        </p:txBody>
      </p:sp>
      <p:pic>
        <p:nvPicPr>
          <p:cNvPr id="25605" name="Picture 5" descr="Image:PBB Protein VEGFA image.jpg">
            <a:hlinkClick r:id="rId3"/>
          </p:cNvPr>
          <p:cNvPicPr>
            <a:picLocks noChangeAspect="1" noChangeArrowheads="1"/>
          </p:cNvPicPr>
          <p:nvPr/>
        </p:nvPicPr>
        <p:blipFill>
          <a:blip r:embed="rId4"/>
          <a:srcRect l="12466" t="15466" r="13467"/>
          <a:stretch>
            <a:fillRect/>
          </a:stretch>
        </p:blipFill>
        <p:spPr bwMode="auto">
          <a:xfrm>
            <a:off x="395288" y="1447800"/>
            <a:ext cx="2663825" cy="4119562"/>
          </a:xfrm>
          <a:prstGeom prst="rect">
            <a:avLst/>
          </a:prstGeom>
          <a:noFill/>
          <a:ln w="9525">
            <a:noFill/>
            <a:miter lim="800000"/>
            <a:headEnd/>
            <a:tailEnd/>
          </a:ln>
        </p:spPr>
      </p:pic>
      <p:sp>
        <p:nvSpPr>
          <p:cNvPr id="25606" name="Text Box 6"/>
          <p:cNvSpPr txBox="1">
            <a:spLocks noChangeArrowheads="1"/>
          </p:cNvSpPr>
          <p:nvPr/>
        </p:nvSpPr>
        <p:spPr bwMode="auto">
          <a:xfrm>
            <a:off x="2133600" y="6400800"/>
            <a:ext cx="7010400" cy="369332"/>
          </a:xfrm>
          <a:prstGeom prst="rect">
            <a:avLst/>
          </a:prstGeom>
          <a:noFill/>
          <a:ln w="12700">
            <a:noFill/>
            <a:miter lim="800000"/>
            <a:headEnd type="none" w="sm" len="sm"/>
            <a:tailEnd type="none" w="sm" len="sm"/>
          </a:ln>
        </p:spPr>
        <p:txBody>
          <a:bodyPr>
            <a:prstTxWarp prst="textNoShape">
              <a:avLst/>
            </a:prstTxWarp>
            <a:spAutoFit/>
          </a:bodyPr>
          <a:lstStyle/>
          <a:p>
            <a:pPr eaLnBrk="0" hangingPunct="0">
              <a:spcBef>
                <a:spcPct val="50000"/>
              </a:spcBef>
            </a:pPr>
            <a:r>
              <a:rPr lang="en-US" sz="900" b="0" i="0" dirty="0">
                <a:solidFill>
                  <a:srgbClr val="0000FF"/>
                </a:solidFill>
                <a:ea typeface="Arial" charset="0"/>
                <a:cs typeface="Arial" charset="0"/>
              </a:rPr>
              <a:t> 1. Ferrara, et al. </a:t>
            </a:r>
            <a:r>
              <a:rPr lang="en-US" sz="900" b="0" i="0" dirty="0" err="1">
                <a:solidFill>
                  <a:srgbClr val="0000FF"/>
                </a:solidFill>
                <a:ea typeface="Arial" charset="0"/>
                <a:cs typeface="Arial" charset="0"/>
              </a:rPr>
              <a:t>Biochem</a:t>
            </a:r>
            <a:r>
              <a:rPr lang="en-US" sz="900" b="0" i="0" dirty="0">
                <a:solidFill>
                  <a:srgbClr val="0000FF"/>
                </a:solidFill>
                <a:ea typeface="Arial" charset="0"/>
                <a:cs typeface="Arial" charset="0"/>
              </a:rPr>
              <a:t> </a:t>
            </a:r>
            <a:r>
              <a:rPr lang="en-US" sz="900" b="0" i="0" dirty="0" err="1">
                <a:solidFill>
                  <a:srgbClr val="0000FF"/>
                </a:solidFill>
                <a:ea typeface="Arial" charset="0"/>
                <a:cs typeface="Arial" charset="0"/>
              </a:rPr>
              <a:t>Biophys</a:t>
            </a:r>
            <a:r>
              <a:rPr lang="en-US" sz="900" b="0" i="0" dirty="0">
                <a:solidFill>
                  <a:srgbClr val="0000FF"/>
                </a:solidFill>
                <a:ea typeface="Arial" charset="0"/>
                <a:cs typeface="Arial" charset="0"/>
              </a:rPr>
              <a:t> Res </a:t>
            </a:r>
            <a:r>
              <a:rPr lang="en-US" sz="900" b="0" i="0" dirty="0" err="1">
                <a:solidFill>
                  <a:srgbClr val="0000FF"/>
                </a:solidFill>
                <a:ea typeface="Arial" charset="0"/>
                <a:cs typeface="Arial" charset="0"/>
              </a:rPr>
              <a:t>Comm</a:t>
            </a:r>
            <a:r>
              <a:rPr lang="en-US" sz="900" b="0" i="0" dirty="0">
                <a:solidFill>
                  <a:srgbClr val="0000FF"/>
                </a:solidFill>
                <a:ea typeface="Arial" charset="0"/>
                <a:cs typeface="Arial" charset="0"/>
              </a:rPr>
              <a:t> 1989</a:t>
            </a:r>
            <a:br>
              <a:rPr lang="en-US" sz="900" b="0" i="0" dirty="0">
                <a:solidFill>
                  <a:srgbClr val="0000FF"/>
                </a:solidFill>
                <a:ea typeface="Arial" charset="0"/>
                <a:cs typeface="Arial" charset="0"/>
              </a:rPr>
            </a:br>
            <a:r>
              <a:rPr lang="en-US" sz="900" b="0" i="0" dirty="0">
                <a:solidFill>
                  <a:srgbClr val="0000FF"/>
                </a:solidFill>
                <a:ea typeface="Arial" charset="0"/>
                <a:cs typeface="Arial" charset="0"/>
              </a:rPr>
              <a:t>2. Leung, et al. Science 1989; 3. Keck, et al. Science 1989 </a:t>
            </a:r>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p:txBody>
          <a:bodyPr/>
          <a:lstStyle/>
          <a:p>
            <a:pPr eaLnBrk="1" hangingPunct="1"/>
            <a:r>
              <a:rPr lang="en-US" sz="2800"/>
              <a:t>The VEGF family of isotypes and receptors</a:t>
            </a:r>
          </a:p>
        </p:txBody>
      </p:sp>
      <p:sp>
        <p:nvSpPr>
          <p:cNvPr id="27651" name="Arc 3"/>
          <p:cNvSpPr>
            <a:spLocks/>
          </p:cNvSpPr>
          <p:nvPr/>
        </p:nvSpPr>
        <p:spPr bwMode="auto">
          <a:xfrm>
            <a:off x="1930400" y="3513138"/>
            <a:ext cx="5064125" cy="2057400"/>
          </a:xfrm>
          <a:custGeom>
            <a:avLst/>
            <a:gdLst>
              <a:gd name="T0" fmla="*/ 0 w 21600"/>
              <a:gd name="T1" fmla="*/ 0 h 21600"/>
              <a:gd name="T2" fmla="*/ 1187285084 w 21600"/>
              <a:gd name="T3" fmla="*/ 195967327 h 21600"/>
              <a:gd name="T4" fmla="*/ 0 w 21600"/>
              <a:gd name="T5" fmla="*/ 19596732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8575">
            <a:solidFill>
              <a:schemeClr val="tx1"/>
            </a:solidFill>
            <a:round/>
            <a:headEnd/>
            <a:tailEnd/>
          </a:ln>
        </p:spPr>
        <p:txBody>
          <a:bodyPr wrap="none" anchor="ctr">
            <a:prstTxWarp prst="textNoShape">
              <a:avLst/>
            </a:prstTxWarp>
          </a:bodyPr>
          <a:lstStyle/>
          <a:p>
            <a:endParaRPr lang="en-US"/>
          </a:p>
        </p:txBody>
      </p:sp>
      <p:sp>
        <p:nvSpPr>
          <p:cNvPr id="27652" name="Text Box 4"/>
          <p:cNvSpPr txBox="1">
            <a:spLocks noChangeArrowheads="1"/>
          </p:cNvSpPr>
          <p:nvPr/>
        </p:nvSpPr>
        <p:spPr bwMode="auto">
          <a:xfrm>
            <a:off x="2543175" y="6048375"/>
            <a:ext cx="1770063" cy="381000"/>
          </a:xfrm>
          <a:prstGeom prst="rect">
            <a:avLst/>
          </a:prstGeom>
          <a:noFill/>
          <a:ln w="12700">
            <a:noFill/>
            <a:miter lim="800000"/>
            <a:headEnd/>
            <a:tailEnd/>
          </a:ln>
        </p:spPr>
        <p:txBody>
          <a:bodyPr wrap="none" anchor="ctr">
            <a:prstTxWarp prst="textNoShape">
              <a:avLst/>
            </a:prstTxWarp>
            <a:spAutoFit/>
          </a:bodyPr>
          <a:lstStyle/>
          <a:p>
            <a:pPr algn="ctr" eaLnBrk="0" hangingPunct="0"/>
            <a:r>
              <a:rPr lang="en-US" sz="1900" i="0">
                <a:ea typeface="Arial" charset="0"/>
                <a:cs typeface="Arial" charset="0"/>
              </a:rPr>
              <a:t>Angiogenesis</a:t>
            </a:r>
          </a:p>
        </p:txBody>
      </p:sp>
      <p:sp>
        <p:nvSpPr>
          <p:cNvPr id="27653" name="Text Box 5"/>
          <p:cNvSpPr txBox="1">
            <a:spLocks noChangeArrowheads="1"/>
          </p:cNvSpPr>
          <p:nvPr/>
        </p:nvSpPr>
        <p:spPr bwMode="auto">
          <a:xfrm>
            <a:off x="4378325" y="6048375"/>
            <a:ext cx="2522538" cy="381000"/>
          </a:xfrm>
          <a:prstGeom prst="rect">
            <a:avLst/>
          </a:prstGeom>
          <a:noFill/>
          <a:ln w="12700">
            <a:noFill/>
            <a:miter lim="800000"/>
            <a:headEnd/>
            <a:tailEnd/>
          </a:ln>
        </p:spPr>
        <p:txBody>
          <a:bodyPr wrap="none" anchor="ctr">
            <a:prstTxWarp prst="textNoShape">
              <a:avLst/>
            </a:prstTxWarp>
            <a:spAutoFit/>
          </a:bodyPr>
          <a:lstStyle/>
          <a:p>
            <a:pPr algn="ctr" eaLnBrk="0" hangingPunct="0"/>
            <a:r>
              <a:rPr lang="en-US" sz="1900" i="0">
                <a:ea typeface="Arial" charset="0"/>
                <a:cs typeface="Arial" charset="0"/>
              </a:rPr>
              <a:t>Lymphangiogenesis</a:t>
            </a:r>
          </a:p>
        </p:txBody>
      </p:sp>
      <p:sp>
        <p:nvSpPr>
          <p:cNvPr id="27654" name="Text Box 6"/>
          <p:cNvSpPr txBox="1">
            <a:spLocks noChangeArrowheads="1"/>
          </p:cNvSpPr>
          <p:nvPr/>
        </p:nvSpPr>
        <p:spPr bwMode="auto">
          <a:xfrm>
            <a:off x="1376363" y="1447800"/>
            <a:ext cx="2154237" cy="336550"/>
          </a:xfrm>
          <a:prstGeom prst="rect">
            <a:avLst/>
          </a:prstGeom>
          <a:noFill/>
          <a:ln w="12700">
            <a:noFill/>
            <a:miter lim="800000"/>
            <a:headEnd/>
            <a:tailEnd/>
          </a:ln>
        </p:spPr>
        <p:txBody>
          <a:bodyPr wrap="none" anchor="ctr">
            <a:prstTxWarp prst="textNoShape">
              <a:avLst/>
            </a:prstTxWarp>
            <a:spAutoFit/>
          </a:bodyPr>
          <a:lstStyle/>
          <a:p>
            <a:pPr algn="ctr" eaLnBrk="0" hangingPunct="0"/>
            <a:r>
              <a:rPr lang="en-US" sz="1600" i="0">
                <a:ea typeface="Arial" charset="0"/>
                <a:cs typeface="Arial" charset="0"/>
              </a:rPr>
              <a:t>     VEGF-A, -B, PlGF</a:t>
            </a:r>
          </a:p>
        </p:txBody>
      </p:sp>
      <p:sp>
        <p:nvSpPr>
          <p:cNvPr id="27655" name="Rectangle 7"/>
          <p:cNvSpPr>
            <a:spLocks noChangeArrowheads="1"/>
          </p:cNvSpPr>
          <p:nvPr/>
        </p:nvSpPr>
        <p:spPr bwMode="auto">
          <a:xfrm>
            <a:off x="1266825" y="3187700"/>
            <a:ext cx="984250" cy="304800"/>
          </a:xfrm>
          <a:prstGeom prst="rect">
            <a:avLst/>
          </a:prstGeom>
          <a:noFill/>
          <a:ln w="12700">
            <a:noFill/>
            <a:miter lim="800000"/>
            <a:headEnd/>
            <a:tailEnd/>
          </a:ln>
        </p:spPr>
        <p:txBody>
          <a:bodyPr wrap="none" anchor="ctr">
            <a:prstTxWarp prst="textNoShape">
              <a:avLst/>
            </a:prstTxWarp>
          </a:bodyPr>
          <a:lstStyle/>
          <a:p>
            <a:pPr algn="ctr" eaLnBrk="0" hangingPunct="0"/>
            <a:r>
              <a:rPr lang="en-US" sz="1600" i="0">
                <a:ea typeface="Arial" charset="0"/>
                <a:cs typeface="Arial" charset="0"/>
              </a:rPr>
              <a:t>VEGFR-1</a:t>
            </a:r>
          </a:p>
        </p:txBody>
      </p:sp>
      <p:sp>
        <p:nvSpPr>
          <p:cNvPr id="27656" name="Rectangle 8"/>
          <p:cNvSpPr>
            <a:spLocks noChangeArrowheads="1"/>
          </p:cNvSpPr>
          <p:nvPr/>
        </p:nvSpPr>
        <p:spPr bwMode="auto">
          <a:xfrm>
            <a:off x="3024188" y="3249613"/>
            <a:ext cx="984250" cy="304800"/>
          </a:xfrm>
          <a:prstGeom prst="rect">
            <a:avLst/>
          </a:prstGeom>
          <a:noFill/>
          <a:ln w="12700">
            <a:noFill/>
            <a:miter lim="800000"/>
            <a:headEnd/>
            <a:tailEnd/>
          </a:ln>
        </p:spPr>
        <p:txBody>
          <a:bodyPr wrap="none" anchor="ctr">
            <a:prstTxWarp prst="textNoShape">
              <a:avLst/>
            </a:prstTxWarp>
          </a:bodyPr>
          <a:lstStyle/>
          <a:p>
            <a:pPr algn="ctr" eaLnBrk="0" hangingPunct="0"/>
            <a:r>
              <a:rPr lang="en-US" sz="1600" i="0">
                <a:ea typeface="Arial" charset="0"/>
                <a:cs typeface="Arial" charset="0"/>
              </a:rPr>
              <a:t>VEGFR-2</a:t>
            </a:r>
          </a:p>
        </p:txBody>
      </p:sp>
      <p:sp>
        <p:nvSpPr>
          <p:cNvPr id="27657" name="Text Box 9"/>
          <p:cNvSpPr txBox="1">
            <a:spLocks noChangeArrowheads="1"/>
          </p:cNvSpPr>
          <p:nvPr/>
        </p:nvSpPr>
        <p:spPr bwMode="auto">
          <a:xfrm>
            <a:off x="3443288" y="1524000"/>
            <a:ext cx="1608137" cy="336550"/>
          </a:xfrm>
          <a:prstGeom prst="rect">
            <a:avLst/>
          </a:prstGeom>
          <a:noFill/>
          <a:ln w="12700">
            <a:noFill/>
            <a:miter lim="800000"/>
            <a:headEnd/>
            <a:tailEnd/>
          </a:ln>
        </p:spPr>
        <p:txBody>
          <a:bodyPr wrap="none" anchor="ctr">
            <a:prstTxWarp prst="textNoShape">
              <a:avLst/>
            </a:prstTxWarp>
            <a:spAutoFit/>
          </a:bodyPr>
          <a:lstStyle/>
          <a:p>
            <a:pPr algn="ctr" eaLnBrk="0" hangingPunct="0"/>
            <a:r>
              <a:rPr lang="en-US" sz="1600" i="0">
                <a:ea typeface="Arial" charset="0"/>
                <a:cs typeface="Arial" charset="0"/>
              </a:rPr>
              <a:t>VEGF-A, -C, -D</a:t>
            </a:r>
          </a:p>
        </p:txBody>
      </p:sp>
      <p:sp>
        <p:nvSpPr>
          <p:cNvPr id="27658" name="AutoShape 10"/>
          <p:cNvSpPr>
            <a:spLocks noChangeArrowheads="1"/>
          </p:cNvSpPr>
          <p:nvPr/>
        </p:nvSpPr>
        <p:spPr bwMode="auto">
          <a:xfrm>
            <a:off x="4181475" y="1912938"/>
            <a:ext cx="141288" cy="304800"/>
          </a:xfrm>
          <a:prstGeom prst="downArrow">
            <a:avLst>
              <a:gd name="adj1" fmla="val 50000"/>
              <a:gd name="adj2" fmla="val 53932"/>
            </a:avLst>
          </a:prstGeom>
          <a:solidFill>
            <a:schemeClr val="hlink"/>
          </a:solidFill>
          <a:ln w="12700">
            <a:noFill/>
            <a:miter lim="800000"/>
            <a:headEnd/>
            <a:tailEnd/>
          </a:ln>
        </p:spPr>
        <p:txBody>
          <a:bodyPr wrap="none" anchor="ctr">
            <a:prstTxWarp prst="textNoShape">
              <a:avLst/>
            </a:prstTxWarp>
          </a:bodyPr>
          <a:lstStyle/>
          <a:p>
            <a:endParaRPr lang="en-US"/>
          </a:p>
        </p:txBody>
      </p:sp>
      <p:sp>
        <p:nvSpPr>
          <p:cNvPr id="27659" name="AutoShape 11"/>
          <p:cNvSpPr>
            <a:spLocks noChangeArrowheads="1"/>
          </p:cNvSpPr>
          <p:nvPr/>
        </p:nvSpPr>
        <p:spPr bwMode="auto">
          <a:xfrm>
            <a:off x="2422525" y="1836738"/>
            <a:ext cx="141288" cy="304800"/>
          </a:xfrm>
          <a:prstGeom prst="downArrow">
            <a:avLst>
              <a:gd name="adj1" fmla="val 50000"/>
              <a:gd name="adj2" fmla="val 53932"/>
            </a:avLst>
          </a:prstGeom>
          <a:solidFill>
            <a:schemeClr val="hlink"/>
          </a:solidFill>
          <a:ln w="12700">
            <a:noFill/>
            <a:miter lim="800000"/>
            <a:headEnd/>
            <a:tailEnd/>
          </a:ln>
        </p:spPr>
        <p:txBody>
          <a:bodyPr wrap="none" anchor="ctr">
            <a:prstTxWarp prst="textNoShape">
              <a:avLst/>
            </a:prstTxWarp>
          </a:bodyPr>
          <a:lstStyle/>
          <a:p>
            <a:endParaRPr lang="en-US"/>
          </a:p>
        </p:txBody>
      </p:sp>
      <p:sp>
        <p:nvSpPr>
          <p:cNvPr id="27660" name="Rectangle 12"/>
          <p:cNvSpPr>
            <a:spLocks noChangeArrowheads="1"/>
          </p:cNvSpPr>
          <p:nvPr/>
        </p:nvSpPr>
        <p:spPr bwMode="auto">
          <a:xfrm>
            <a:off x="6149975" y="4078288"/>
            <a:ext cx="984250" cy="304800"/>
          </a:xfrm>
          <a:prstGeom prst="rect">
            <a:avLst/>
          </a:prstGeom>
          <a:noFill/>
          <a:ln w="28575">
            <a:noFill/>
            <a:miter lim="800000"/>
            <a:headEnd/>
            <a:tailEnd/>
          </a:ln>
        </p:spPr>
        <p:txBody>
          <a:bodyPr wrap="none" anchor="ctr">
            <a:prstTxWarp prst="textNoShape">
              <a:avLst/>
            </a:prstTxWarp>
          </a:bodyPr>
          <a:lstStyle/>
          <a:p>
            <a:pPr algn="ctr" eaLnBrk="0" hangingPunct="0"/>
            <a:r>
              <a:rPr lang="en-US" sz="1600" i="0">
                <a:ea typeface="Arial" charset="0"/>
                <a:cs typeface="Arial" charset="0"/>
              </a:rPr>
              <a:t>VEGFR-3</a:t>
            </a:r>
          </a:p>
        </p:txBody>
      </p:sp>
      <p:sp>
        <p:nvSpPr>
          <p:cNvPr id="27661" name="Text Box 13"/>
          <p:cNvSpPr txBox="1">
            <a:spLocks noChangeArrowheads="1"/>
          </p:cNvSpPr>
          <p:nvPr/>
        </p:nvSpPr>
        <p:spPr bwMode="auto">
          <a:xfrm>
            <a:off x="5172075" y="2266950"/>
            <a:ext cx="2532063" cy="336550"/>
          </a:xfrm>
          <a:prstGeom prst="rect">
            <a:avLst/>
          </a:prstGeom>
          <a:noFill/>
          <a:ln w="28575">
            <a:noFill/>
            <a:miter lim="800000"/>
            <a:headEnd/>
            <a:tailEnd/>
          </a:ln>
        </p:spPr>
        <p:txBody>
          <a:bodyPr anchor="ctr">
            <a:prstTxWarp prst="textNoShape">
              <a:avLst/>
            </a:prstTxWarp>
            <a:spAutoFit/>
          </a:bodyPr>
          <a:lstStyle/>
          <a:p>
            <a:pPr algn="ctr" eaLnBrk="0" hangingPunct="0"/>
            <a:r>
              <a:rPr lang="en-US" sz="1600" i="0">
                <a:ea typeface="Arial" charset="0"/>
                <a:cs typeface="Arial" charset="0"/>
              </a:rPr>
              <a:t>VEGF-C, D</a:t>
            </a:r>
          </a:p>
        </p:txBody>
      </p:sp>
      <p:sp>
        <p:nvSpPr>
          <p:cNvPr id="27662" name="Text Box 14"/>
          <p:cNvSpPr txBox="1">
            <a:spLocks noChangeArrowheads="1"/>
          </p:cNvSpPr>
          <p:nvPr/>
        </p:nvSpPr>
        <p:spPr bwMode="auto">
          <a:xfrm>
            <a:off x="6370638" y="3436938"/>
            <a:ext cx="1511300" cy="304800"/>
          </a:xfrm>
          <a:prstGeom prst="rect">
            <a:avLst/>
          </a:prstGeom>
          <a:noFill/>
          <a:ln w="28575">
            <a:noFill/>
            <a:miter lim="800000"/>
            <a:headEnd/>
            <a:tailEnd/>
          </a:ln>
        </p:spPr>
        <p:txBody>
          <a:bodyPr wrap="none" anchor="ctr">
            <a:prstTxWarp prst="textNoShape">
              <a:avLst/>
            </a:prstTxWarp>
            <a:spAutoFit/>
          </a:bodyPr>
          <a:lstStyle/>
          <a:p>
            <a:pPr algn="ctr" eaLnBrk="0" hangingPunct="0"/>
            <a:r>
              <a:rPr lang="en-US" sz="1400" i="0">
                <a:ea typeface="Arial" charset="0"/>
                <a:cs typeface="Arial" charset="0"/>
              </a:rPr>
              <a:t>Disulfide bonds</a:t>
            </a:r>
          </a:p>
        </p:txBody>
      </p:sp>
      <p:sp>
        <p:nvSpPr>
          <p:cNvPr id="27663" name="AutoShape 15"/>
          <p:cNvSpPr>
            <a:spLocks noChangeArrowheads="1"/>
          </p:cNvSpPr>
          <p:nvPr/>
        </p:nvSpPr>
        <p:spPr bwMode="auto">
          <a:xfrm rot="-862093">
            <a:off x="2535238" y="5040313"/>
            <a:ext cx="447675" cy="1028700"/>
          </a:xfrm>
          <a:prstGeom prst="downArrow">
            <a:avLst>
              <a:gd name="adj1" fmla="val 50000"/>
              <a:gd name="adj2" fmla="val 57447"/>
            </a:avLst>
          </a:prstGeom>
          <a:solidFill>
            <a:srgbClr val="FFFFFF"/>
          </a:solidFill>
          <a:ln w="12700">
            <a:solidFill>
              <a:schemeClr val="tx1"/>
            </a:solidFill>
            <a:miter lim="800000"/>
            <a:headEnd/>
            <a:tailEnd/>
          </a:ln>
        </p:spPr>
        <p:txBody>
          <a:bodyPr wrap="none" anchor="ctr">
            <a:prstTxWarp prst="textNoShape">
              <a:avLst/>
            </a:prstTxWarp>
          </a:bodyPr>
          <a:lstStyle/>
          <a:p>
            <a:pPr algn="ctr" eaLnBrk="0" hangingPunct="0"/>
            <a:endParaRPr lang="en-US" sz="2400" b="0" i="0">
              <a:solidFill>
                <a:srgbClr val="33CC33"/>
              </a:solidFill>
              <a:ea typeface="Arial" charset="0"/>
              <a:cs typeface="Arial" charset="0"/>
            </a:endParaRPr>
          </a:p>
        </p:txBody>
      </p:sp>
      <p:sp>
        <p:nvSpPr>
          <p:cNvPr id="27664" name="AutoShape 16"/>
          <p:cNvSpPr>
            <a:spLocks noChangeArrowheads="1"/>
          </p:cNvSpPr>
          <p:nvPr/>
        </p:nvSpPr>
        <p:spPr bwMode="auto">
          <a:xfrm rot="927112">
            <a:off x="3971925" y="5040313"/>
            <a:ext cx="447675" cy="1028700"/>
          </a:xfrm>
          <a:prstGeom prst="downArrow">
            <a:avLst>
              <a:gd name="adj1" fmla="val 50000"/>
              <a:gd name="adj2" fmla="val 57447"/>
            </a:avLst>
          </a:prstGeom>
          <a:solidFill>
            <a:srgbClr val="FFFFFF"/>
          </a:solidFill>
          <a:ln w="12700">
            <a:solidFill>
              <a:schemeClr val="tx1"/>
            </a:solidFill>
            <a:miter lim="800000"/>
            <a:headEnd/>
            <a:tailEnd/>
          </a:ln>
        </p:spPr>
        <p:txBody>
          <a:bodyPr wrap="none" anchor="ctr">
            <a:prstTxWarp prst="textNoShape">
              <a:avLst/>
            </a:prstTxWarp>
          </a:bodyPr>
          <a:lstStyle/>
          <a:p>
            <a:pPr algn="ctr" eaLnBrk="0" hangingPunct="0"/>
            <a:endParaRPr lang="en-US" sz="2400" b="0" i="0">
              <a:solidFill>
                <a:srgbClr val="33CC33"/>
              </a:solidFill>
              <a:ea typeface="Arial" charset="0"/>
              <a:cs typeface="Arial" charset="0"/>
            </a:endParaRPr>
          </a:p>
        </p:txBody>
      </p:sp>
      <p:sp>
        <p:nvSpPr>
          <p:cNvPr id="27665" name="AutoShape 17"/>
          <p:cNvSpPr>
            <a:spLocks noChangeArrowheads="1"/>
          </p:cNvSpPr>
          <p:nvPr/>
        </p:nvSpPr>
        <p:spPr bwMode="auto">
          <a:xfrm rot="927112">
            <a:off x="5419725" y="5253038"/>
            <a:ext cx="447675" cy="811212"/>
          </a:xfrm>
          <a:prstGeom prst="downArrow">
            <a:avLst>
              <a:gd name="adj1" fmla="val 50000"/>
              <a:gd name="adj2" fmla="val 45301"/>
            </a:avLst>
          </a:prstGeom>
          <a:solidFill>
            <a:srgbClr val="FFFFFF"/>
          </a:solidFill>
          <a:ln w="12700">
            <a:solidFill>
              <a:schemeClr val="tx1"/>
            </a:solidFill>
            <a:miter lim="800000"/>
            <a:headEnd/>
            <a:tailEnd/>
          </a:ln>
        </p:spPr>
        <p:txBody>
          <a:bodyPr wrap="none" anchor="ctr">
            <a:prstTxWarp prst="textNoShape">
              <a:avLst/>
            </a:prstTxWarp>
          </a:bodyPr>
          <a:lstStyle/>
          <a:p>
            <a:pPr algn="ctr" eaLnBrk="0" hangingPunct="0"/>
            <a:endParaRPr lang="en-US" sz="2400" b="0" i="0">
              <a:solidFill>
                <a:srgbClr val="33CC33"/>
              </a:solidFill>
              <a:ea typeface="Arial" charset="0"/>
              <a:cs typeface="Arial" charset="0"/>
            </a:endParaRPr>
          </a:p>
        </p:txBody>
      </p:sp>
      <p:sp>
        <p:nvSpPr>
          <p:cNvPr id="27666" name="Text Box 18"/>
          <p:cNvSpPr txBox="1">
            <a:spLocks noChangeArrowheads="1"/>
          </p:cNvSpPr>
          <p:nvPr/>
        </p:nvSpPr>
        <p:spPr bwMode="auto">
          <a:xfrm>
            <a:off x="5862638" y="6459538"/>
            <a:ext cx="2895600" cy="274637"/>
          </a:xfrm>
          <a:prstGeom prst="rect">
            <a:avLst/>
          </a:prstGeom>
          <a:noFill/>
          <a:ln w="12700">
            <a:noFill/>
            <a:miter lim="800000"/>
            <a:headEnd type="none" w="sm" len="sm"/>
            <a:tailEnd type="none" w="sm" len="sm"/>
          </a:ln>
        </p:spPr>
        <p:txBody>
          <a:bodyPr wrap="none">
            <a:prstTxWarp prst="textNoShape">
              <a:avLst/>
            </a:prstTxWarp>
            <a:spAutoFit/>
          </a:bodyPr>
          <a:lstStyle/>
          <a:p>
            <a:pPr eaLnBrk="0" hangingPunct="0"/>
            <a:r>
              <a:rPr lang="en-GB" sz="1200" i="0"/>
              <a:t>Adapted from Hicklin, Ellis. JCO 2005</a:t>
            </a:r>
          </a:p>
        </p:txBody>
      </p:sp>
      <p:pic>
        <p:nvPicPr>
          <p:cNvPr id="27667" name="Picture 19"/>
          <p:cNvPicPr>
            <a:picLocks noChangeAspect="1" noChangeArrowheads="1"/>
          </p:cNvPicPr>
          <p:nvPr/>
        </p:nvPicPr>
        <p:blipFill>
          <a:blip r:embed="rId3"/>
          <a:srcRect/>
          <a:stretch>
            <a:fillRect/>
          </a:stretch>
        </p:blipFill>
        <p:spPr bwMode="auto">
          <a:xfrm>
            <a:off x="1924050" y="1800225"/>
            <a:ext cx="4786313" cy="3560763"/>
          </a:xfrm>
          <a:prstGeom prst="rect">
            <a:avLst/>
          </a:prstGeom>
          <a:noFill/>
          <a:ln w="12700">
            <a:noFill/>
            <a:miter lim="800000"/>
            <a:headEnd type="none" w="sm" len="sm"/>
            <a:tailEnd type="none" w="sm" len="sm"/>
          </a:ln>
        </p:spPr>
      </p:pic>
    </p:spTree>
  </p:cSld>
  <p:clrMapOvr>
    <a:masterClrMapping/>
  </p:clrMapOvr>
  <p:transition xmlns:p14="http://schemas.microsoft.com/office/powerpoint/2010/main">
    <p:wipe dir="r"/>
  </p:transition>
  <p:timing>
    <p:tnLst>
      <p:par>
        <p:cTn xmlns:p14="http://schemas.microsoft.com/office/powerpoint/2010/mai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9698" name="Picture 2"/>
          <p:cNvPicPr>
            <a:picLocks noChangeAspect="1" noChangeArrowheads="1"/>
          </p:cNvPicPr>
          <p:nvPr/>
        </p:nvPicPr>
        <p:blipFill>
          <a:blip r:embed="rId3"/>
          <a:srcRect l="95" r="-76" b="2043"/>
          <a:stretch>
            <a:fillRect/>
          </a:stretch>
        </p:blipFill>
        <p:spPr bwMode="auto">
          <a:xfrm>
            <a:off x="468313" y="1674813"/>
            <a:ext cx="8207375" cy="4321175"/>
          </a:xfrm>
          <a:prstGeom prst="rect">
            <a:avLst/>
          </a:prstGeom>
          <a:noFill/>
          <a:ln w="9525">
            <a:noFill/>
            <a:miter lim="800000"/>
            <a:headEnd/>
            <a:tailEnd/>
          </a:ln>
        </p:spPr>
      </p:pic>
      <p:sp>
        <p:nvSpPr>
          <p:cNvPr id="29699" name="Rectangle 3"/>
          <p:cNvSpPr>
            <a:spLocks noGrp="1" noChangeArrowheads="1"/>
          </p:cNvSpPr>
          <p:nvPr>
            <p:ph type="title"/>
          </p:nvPr>
        </p:nvSpPr>
        <p:spPr>
          <a:xfrm>
            <a:off x="314325" y="166688"/>
            <a:ext cx="6162675" cy="600075"/>
          </a:xfrm>
        </p:spPr>
        <p:txBody>
          <a:bodyPr/>
          <a:lstStyle/>
          <a:p>
            <a:pPr eaLnBrk="1" hangingPunct="1"/>
            <a:r>
              <a:rPr lang="en-GB" dirty="0" err="1"/>
              <a:t>Tumor</a:t>
            </a:r>
            <a:r>
              <a:rPr lang="en-GB" dirty="0"/>
              <a:t> characteristics and environment promote VEGF expression </a:t>
            </a:r>
          </a:p>
        </p:txBody>
      </p:sp>
      <p:sp>
        <p:nvSpPr>
          <p:cNvPr id="29700" name="Text Box 4"/>
          <p:cNvSpPr txBox="1">
            <a:spLocks noChangeArrowheads="1"/>
          </p:cNvSpPr>
          <p:nvPr/>
        </p:nvSpPr>
        <p:spPr bwMode="gray">
          <a:xfrm>
            <a:off x="1195388" y="2027238"/>
            <a:ext cx="549275" cy="304800"/>
          </a:xfrm>
          <a:prstGeom prst="rect">
            <a:avLst/>
          </a:prstGeom>
          <a:noFill/>
          <a:ln w="12700">
            <a:noFill/>
            <a:miter lim="800000"/>
            <a:headEnd type="none" w="sm" len="sm"/>
            <a:tailEnd type="none" w="sm" len="sm"/>
          </a:ln>
        </p:spPr>
        <p:txBody>
          <a:bodyPr wrap="none">
            <a:prstTxWarp prst="textNoShape">
              <a:avLst/>
            </a:prstTxWarp>
            <a:spAutoFit/>
          </a:bodyPr>
          <a:lstStyle/>
          <a:p>
            <a:pPr algn="l" eaLnBrk="0" hangingPunct="0"/>
            <a:r>
              <a:rPr lang="en-GB" sz="1400" i="0">
                <a:solidFill>
                  <a:schemeClr val="bg1"/>
                </a:solidFill>
                <a:ea typeface="ＭＳ Ｐゴシック" charset="-128"/>
                <a:cs typeface="ＭＳ Ｐゴシック" charset="-128"/>
              </a:rPr>
              <a:t>EGF</a:t>
            </a:r>
          </a:p>
        </p:txBody>
      </p:sp>
      <p:sp>
        <p:nvSpPr>
          <p:cNvPr id="29701" name="Text Box 5"/>
          <p:cNvSpPr txBox="1">
            <a:spLocks noChangeArrowheads="1"/>
          </p:cNvSpPr>
          <p:nvPr/>
        </p:nvSpPr>
        <p:spPr bwMode="gray">
          <a:xfrm>
            <a:off x="1905000" y="1670050"/>
            <a:ext cx="643500" cy="307777"/>
          </a:xfrm>
          <a:prstGeom prst="rect">
            <a:avLst/>
          </a:prstGeom>
          <a:noFill/>
          <a:ln w="12700">
            <a:noFill/>
            <a:miter lim="800000"/>
            <a:headEnd type="none" w="sm" len="sm"/>
            <a:tailEnd type="none" w="sm" len="sm"/>
          </a:ln>
        </p:spPr>
        <p:txBody>
          <a:bodyPr wrap="none">
            <a:prstTxWarp prst="textNoShape">
              <a:avLst/>
            </a:prstTxWarp>
            <a:spAutoFit/>
          </a:bodyPr>
          <a:lstStyle/>
          <a:p>
            <a:pPr algn="l" eaLnBrk="0" hangingPunct="0"/>
            <a:r>
              <a:rPr lang="en-GB" sz="1400" i="0">
                <a:solidFill>
                  <a:schemeClr val="bg1"/>
                </a:solidFill>
                <a:ea typeface="ＭＳ Ｐゴシック" charset="-128"/>
                <a:cs typeface="ＭＳ Ｐゴシック" charset="-128"/>
              </a:rPr>
              <a:t>IGF-1</a:t>
            </a:r>
          </a:p>
        </p:txBody>
      </p:sp>
      <p:sp>
        <p:nvSpPr>
          <p:cNvPr id="29702" name="Text Box 6"/>
          <p:cNvSpPr txBox="1">
            <a:spLocks noChangeArrowheads="1"/>
          </p:cNvSpPr>
          <p:nvPr/>
        </p:nvSpPr>
        <p:spPr bwMode="gray">
          <a:xfrm>
            <a:off x="2674938" y="1658938"/>
            <a:ext cx="677862" cy="304800"/>
          </a:xfrm>
          <a:prstGeom prst="rect">
            <a:avLst/>
          </a:prstGeom>
          <a:noFill/>
          <a:ln w="12700">
            <a:noFill/>
            <a:miter lim="800000"/>
            <a:headEnd type="none" w="sm" len="sm"/>
            <a:tailEnd type="none" w="sm" len="sm"/>
          </a:ln>
        </p:spPr>
        <p:txBody>
          <a:bodyPr wrap="none">
            <a:prstTxWarp prst="textNoShape">
              <a:avLst/>
            </a:prstTxWarp>
            <a:spAutoFit/>
          </a:bodyPr>
          <a:lstStyle/>
          <a:p>
            <a:pPr algn="l" eaLnBrk="0" hangingPunct="0"/>
            <a:r>
              <a:rPr lang="en-GB" sz="1400" i="0">
                <a:solidFill>
                  <a:schemeClr val="bg1"/>
                </a:solidFill>
                <a:ea typeface="ＭＳ Ｐゴシック" charset="-128"/>
                <a:cs typeface="ＭＳ Ｐゴシック" charset="-128"/>
              </a:rPr>
              <a:t>PDGF</a:t>
            </a:r>
          </a:p>
        </p:txBody>
      </p:sp>
      <p:sp>
        <p:nvSpPr>
          <p:cNvPr id="29703" name="Text Box 7"/>
          <p:cNvSpPr txBox="1">
            <a:spLocks noChangeArrowheads="1"/>
          </p:cNvSpPr>
          <p:nvPr/>
        </p:nvSpPr>
        <p:spPr bwMode="gray">
          <a:xfrm>
            <a:off x="869950" y="2460625"/>
            <a:ext cx="498475" cy="304800"/>
          </a:xfrm>
          <a:prstGeom prst="rect">
            <a:avLst/>
          </a:prstGeom>
          <a:noFill/>
          <a:ln w="12700">
            <a:noFill/>
            <a:miter lim="800000"/>
            <a:headEnd type="none" w="sm" len="sm"/>
            <a:tailEnd type="none" w="sm" len="sm"/>
          </a:ln>
        </p:spPr>
        <p:txBody>
          <a:bodyPr wrap="none">
            <a:prstTxWarp prst="textNoShape">
              <a:avLst/>
            </a:prstTxWarp>
            <a:spAutoFit/>
          </a:bodyPr>
          <a:lstStyle/>
          <a:p>
            <a:pPr algn="l" eaLnBrk="0" hangingPunct="0"/>
            <a:r>
              <a:rPr lang="en-GB" sz="1400" i="0" dirty="0">
                <a:solidFill>
                  <a:schemeClr val="bg1"/>
                </a:solidFill>
                <a:ea typeface="ＭＳ Ｐゴシック" charset="-128"/>
                <a:cs typeface="ＭＳ Ｐゴシック" charset="-128"/>
              </a:rPr>
              <a:t>IL-8</a:t>
            </a:r>
          </a:p>
        </p:txBody>
      </p:sp>
      <p:sp>
        <p:nvSpPr>
          <p:cNvPr id="29704" name="Text Box 8"/>
          <p:cNvSpPr txBox="1">
            <a:spLocks noChangeArrowheads="1"/>
          </p:cNvSpPr>
          <p:nvPr/>
        </p:nvSpPr>
        <p:spPr bwMode="gray">
          <a:xfrm>
            <a:off x="846138" y="2889250"/>
            <a:ext cx="646112" cy="304800"/>
          </a:xfrm>
          <a:prstGeom prst="rect">
            <a:avLst/>
          </a:prstGeom>
          <a:noFill/>
          <a:ln w="12700">
            <a:noFill/>
            <a:miter lim="800000"/>
            <a:headEnd type="none" w="sm" len="sm"/>
            <a:tailEnd type="none" w="sm" len="sm"/>
          </a:ln>
        </p:spPr>
        <p:txBody>
          <a:bodyPr wrap="none">
            <a:prstTxWarp prst="textNoShape">
              <a:avLst/>
            </a:prstTxWarp>
            <a:spAutoFit/>
          </a:bodyPr>
          <a:lstStyle/>
          <a:p>
            <a:pPr algn="l" eaLnBrk="0" hangingPunct="0"/>
            <a:r>
              <a:rPr lang="en-GB" sz="1400" i="0">
                <a:solidFill>
                  <a:schemeClr val="bg1"/>
                </a:solidFill>
                <a:ea typeface="ＭＳ Ｐゴシック" charset="-128"/>
                <a:cs typeface="ＭＳ Ｐゴシック" charset="-128"/>
              </a:rPr>
              <a:t>bFGF</a:t>
            </a:r>
          </a:p>
        </p:txBody>
      </p:sp>
      <p:sp>
        <p:nvSpPr>
          <p:cNvPr id="29705" name="Text Box 9"/>
          <p:cNvSpPr txBox="1">
            <a:spLocks noChangeArrowheads="1"/>
          </p:cNvSpPr>
          <p:nvPr/>
        </p:nvSpPr>
        <p:spPr bwMode="gray">
          <a:xfrm>
            <a:off x="600075" y="3265488"/>
            <a:ext cx="1261095" cy="954107"/>
          </a:xfrm>
          <a:prstGeom prst="rect">
            <a:avLst/>
          </a:prstGeom>
          <a:noFill/>
          <a:ln w="12700">
            <a:noFill/>
            <a:miter lim="800000"/>
            <a:headEnd type="none" w="sm" len="sm"/>
            <a:tailEnd type="none" w="sm" len="sm"/>
          </a:ln>
        </p:spPr>
        <p:txBody>
          <a:bodyPr wrap="none">
            <a:prstTxWarp prst="textNoShape">
              <a:avLst/>
            </a:prstTxWarp>
            <a:spAutoFit/>
          </a:bodyPr>
          <a:lstStyle/>
          <a:p>
            <a:pPr algn="ctr" eaLnBrk="0" hangingPunct="0"/>
            <a:r>
              <a:rPr lang="en-GB" sz="1400" i="0">
                <a:solidFill>
                  <a:schemeClr val="bg1"/>
                </a:solidFill>
                <a:ea typeface="ＭＳ Ｐゴシック" charset="-128"/>
                <a:cs typeface="ＭＳ Ｐゴシック" charset="-128"/>
              </a:rPr>
              <a:t>Hypoxia </a:t>
            </a:r>
            <a:r>
              <a:rPr lang="en-GB" sz="1400" i="0">
                <a:solidFill>
                  <a:schemeClr val="bg1"/>
                </a:solidFill>
                <a:ea typeface="ＭＳ Ｐゴシック" charset="-128"/>
                <a:cs typeface="ＭＳ Ｐゴシック" charset="-128"/>
                <a:sym typeface="Symbol" charset="2"/>
              </a:rPr>
              <a:t></a:t>
            </a:r>
          </a:p>
          <a:p>
            <a:pPr algn="ctr" eaLnBrk="0" hangingPunct="0"/>
            <a:r>
              <a:rPr lang="en-GB" sz="1400" i="0">
                <a:solidFill>
                  <a:schemeClr val="bg1"/>
                </a:solidFill>
                <a:ea typeface="ＭＳ Ｐゴシック" charset="-128"/>
                <a:cs typeface="ＭＳ Ｐゴシック" charset="-128"/>
              </a:rPr>
              <a:t>COX-2 </a:t>
            </a:r>
            <a:r>
              <a:rPr lang="en-GB" sz="1400" i="0">
                <a:solidFill>
                  <a:schemeClr val="bg1"/>
                </a:solidFill>
                <a:ea typeface="ＭＳ Ｐゴシック" charset="-128"/>
                <a:cs typeface="ＭＳ Ｐゴシック" charset="-128"/>
                <a:sym typeface="Symbol" charset="2"/>
              </a:rPr>
              <a:t></a:t>
            </a:r>
            <a:endParaRPr lang="en-GB" sz="1400" i="0">
              <a:solidFill>
                <a:schemeClr val="bg1"/>
              </a:solidFill>
              <a:ea typeface="ＭＳ Ｐゴシック" charset="-128"/>
              <a:cs typeface="ＭＳ Ｐゴシック" charset="-128"/>
            </a:endParaRPr>
          </a:p>
          <a:p>
            <a:pPr algn="ctr" eaLnBrk="0" hangingPunct="0"/>
            <a:r>
              <a:rPr lang="en-GB" sz="1400" i="0">
                <a:solidFill>
                  <a:schemeClr val="bg1"/>
                </a:solidFill>
                <a:ea typeface="ＭＳ Ｐゴシック" charset="-128"/>
                <a:cs typeface="ＭＳ Ｐゴシック" charset="-128"/>
              </a:rPr>
              <a:t>NO </a:t>
            </a:r>
            <a:r>
              <a:rPr lang="en-GB" sz="1400" i="0">
                <a:solidFill>
                  <a:schemeClr val="bg1"/>
                </a:solidFill>
                <a:ea typeface="ＭＳ Ｐゴシック" charset="-128"/>
                <a:cs typeface="ＭＳ Ｐゴシック" charset="-128"/>
                <a:sym typeface="Symbol" charset="2"/>
              </a:rPr>
              <a:t></a:t>
            </a:r>
            <a:endParaRPr lang="en-GB" sz="1400" i="0">
              <a:solidFill>
                <a:schemeClr val="bg1"/>
              </a:solidFill>
              <a:ea typeface="ＭＳ Ｐゴシック" charset="-128"/>
              <a:cs typeface="ＭＳ Ｐゴシック" charset="-128"/>
            </a:endParaRPr>
          </a:p>
          <a:p>
            <a:pPr algn="ctr" eaLnBrk="0" hangingPunct="0"/>
            <a:r>
              <a:rPr lang="en-GB" sz="1400" i="0">
                <a:solidFill>
                  <a:schemeClr val="bg1"/>
                </a:solidFill>
                <a:ea typeface="ＭＳ Ｐゴシック" charset="-128"/>
                <a:cs typeface="ＭＳ Ｐゴシック" charset="-128"/>
              </a:rPr>
              <a:t>Oncogenes </a:t>
            </a:r>
            <a:r>
              <a:rPr lang="en-GB" sz="1400" i="0">
                <a:solidFill>
                  <a:schemeClr val="bg1"/>
                </a:solidFill>
                <a:ea typeface="ＭＳ Ｐゴシック" charset="-128"/>
                <a:cs typeface="ＭＳ Ｐゴシック" charset="-128"/>
                <a:sym typeface="Symbol" charset="2"/>
              </a:rPr>
              <a:t></a:t>
            </a:r>
            <a:endParaRPr lang="en-GB" sz="1400" i="0">
              <a:solidFill>
                <a:schemeClr val="bg1"/>
              </a:solidFill>
              <a:ea typeface="ＭＳ Ｐゴシック" charset="-128"/>
              <a:cs typeface="ＭＳ Ｐゴシック" charset="-128"/>
            </a:endParaRPr>
          </a:p>
        </p:txBody>
      </p:sp>
      <p:sp>
        <p:nvSpPr>
          <p:cNvPr id="29706" name="Text Box 10"/>
          <p:cNvSpPr txBox="1">
            <a:spLocks noChangeArrowheads="1"/>
          </p:cNvSpPr>
          <p:nvPr/>
        </p:nvSpPr>
        <p:spPr bwMode="gray">
          <a:xfrm>
            <a:off x="3276600" y="2813050"/>
            <a:ext cx="1328738" cy="304800"/>
          </a:xfrm>
          <a:prstGeom prst="rect">
            <a:avLst/>
          </a:prstGeom>
          <a:noFill/>
          <a:ln w="12700">
            <a:noFill/>
            <a:miter lim="800000"/>
            <a:headEnd type="none" w="sm" len="sm"/>
            <a:tailEnd type="none" w="sm" len="sm"/>
          </a:ln>
        </p:spPr>
        <p:txBody>
          <a:bodyPr wrap="none">
            <a:prstTxWarp prst="textNoShape">
              <a:avLst/>
            </a:prstTxWarp>
            <a:spAutoFit/>
          </a:bodyPr>
          <a:lstStyle/>
          <a:p>
            <a:pPr algn="l" eaLnBrk="0" hangingPunct="0"/>
            <a:r>
              <a:rPr lang="en-GB" sz="1400" i="0">
                <a:solidFill>
                  <a:schemeClr val="bg1"/>
                </a:solidFill>
                <a:ea typeface="ＭＳ Ｐゴシック" charset="-128"/>
                <a:cs typeface="ＭＳ Ｐゴシック" charset="-128"/>
              </a:rPr>
              <a:t>VEGF release</a:t>
            </a:r>
          </a:p>
        </p:txBody>
      </p:sp>
      <p:sp>
        <p:nvSpPr>
          <p:cNvPr id="29707" name="Text Box 11"/>
          <p:cNvSpPr txBox="1">
            <a:spLocks noChangeArrowheads="1"/>
          </p:cNvSpPr>
          <p:nvPr/>
        </p:nvSpPr>
        <p:spPr bwMode="gray">
          <a:xfrm>
            <a:off x="5343525" y="2601913"/>
            <a:ext cx="1941369" cy="523220"/>
          </a:xfrm>
          <a:prstGeom prst="rect">
            <a:avLst/>
          </a:prstGeom>
          <a:noFill/>
          <a:ln w="12700">
            <a:noFill/>
            <a:miter lim="800000"/>
            <a:headEnd type="none" w="sm" len="sm"/>
            <a:tailEnd type="none" w="sm" len="sm"/>
          </a:ln>
        </p:spPr>
        <p:txBody>
          <a:bodyPr wrap="none">
            <a:prstTxWarp prst="textNoShape">
              <a:avLst/>
            </a:prstTxWarp>
            <a:spAutoFit/>
          </a:bodyPr>
          <a:lstStyle/>
          <a:p>
            <a:pPr algn="ctr" eaLnBrk="0" hangingPunct="0"/>
            <a:r>
              <a:rPr lang="en-GB" sz="1400" i="0">
                <a:solidFill>
                  <a:schemeClr val="bg1"/>
                </a:solidFill>
                <a:ea typeface="ＭＳ Ｐゴシック" charset="-128"/>
                <a:cs typeface="ＭＳ Ｐゴシック" charset="-128"/>
              </a:rPr>
              <a:t>Binding and activation</a:t>
            </a:r>
          </a:p>
          <a:p>
            <a:pPr algn="ctr" eaLnBrk="0" hangingPunct="0"/>
            <a:r>
              <a:rPr lang="en-GB" sz="1400" i="0">
                <a:solidFill>
                  <a:schemeClr val="bg1"/>
                </a:solidFill>
                <a:ea typeface="ＭＳ Ｐゴシック" charset="-128"/>
                <a:cs typeface="ＭＳ Ｐゴシック" charset="-128"/>
              </a:rPr>
              <a:t>of VEGFR</a:t>
            </a:r>
          </a:p>
        </p:txBody>
      </p:sp>
      <p:sp>
        <p:nvSpPr>
          <p:cNvPr id="29708" name="Text Box 12"/>
          <p:cNvSpPr txBox="1">
            <a:spLocks noChangeArrowheads="1"/>
          </p:cNvSpPr>
          <p:nvPr/>
        </p:nvSpPr>
        <p:spPr bwMode="gray">
          <a:xfrm>
            <a:off x="3308350" y="1882775"/>
            <a:ext cx="587103" cy="307777"/>
          </a:xfrm>
          <a:prstGeom prst="rect">
            <a:avLst/>
          </a:prstGeom>
          <a:noFill/>
          <a:ln w="12700">
            <a:noFill/>
            <a:miter lim="800000"/>
            <a:headEnd type="none" w="sm" len="sm"/>
            <a:tailEnd type="none" w="sm" len="sm"/>
          </a:ln>
        </p:spPr>
        <p:txBody>
          <a:bodyPr wrap="none">
            <a:prstTxWarp prst="textNoShape">
              <a:avLst/>
            </a:prstTxWarp>
            <a:spAutoFit/>
          </a:bodyPr>
          <a:lstStyle/>
          <a:p>
            <a:pPr algn="l" eaLnBrk="0" hangingPunct="0"/>
            <a:r>
              <a:rPr lang="en-GB" sz="1400" i="0">
                <a:solidFill>
                  <a:schemeClr val="bg1"/>
                </a:solidFill>
                <a:ea typeface="ＭＳ Ｐゴシック" charset="-128"/>
                <a:cs typeface="ＭＳ Ｐゴシック" charset="-128"/>
              </a:rPr>
              <a:t>H</a:t>
            </a:r>
            <a:r>
              <a:rPr lang="en-GB" sz="1400" i="0" baseline="-25000">
                <a:solidFill>
                  <a:schemeClr val="bg1"/>
                </a:solidFill>
                <a:ea typeface="ＭＳ Ｐゴシック" charset="-128"/>
                <a:cs typeface="ＭＳ Ｐゴシック" charset="-128"/>
              </a:rPr>
              <a:t>2</a:t>
            </a:r>
            <a:r>
              <a:rPr lang="en-GB" sz="1400" i="0">
                <a:solidFill>
                  <a:schemeClr val="bg1"/>
                </a:solidFill>
                <a:ea typeface="ＭＳ Ｐゴシック" charset="-128"/>
                <a:cs typeface="ＭＳ Ｐゴシック" charset="-128"/>
              </a:rPr>
              <a:t>O</a:t>
            </a:r>
            <a:r>
              <a:rPr lang="en-GB" sz="1400" i="0" baseline="-25000">
                <a:solidFill>
                  <a:schemeClr val="bg1"/>
                </a:solidFill>
                <a:ea typeface="ＭＳ Ｐゴシック" charset="-128"/>
                <a:cs typeface="ＭＳ Ｐゴシック" charset="-128"/>
              </a:rPr>
              <a:t>2</a:t>
            </a:r>
          </a:p>
        </p:txBody>
      </p:sp>
      <p:sp>
        <p:nvSpPr>
          <p:cNvPr id="29709" name="Text Box 13"/>
          <p:cNvSpPr txBox="1">
            <a:spLocks noChangeArrowheads="1"/>
          </p:cNvSpPr>
          <p:nvPr/>
        </p:nvSpPr>
        <p:spPr bwMode="gray">
          <a:xfrm>
            <a:off x="4600575" y="5127625"/>
            <a:ext cx="1142661" cy="307777"/>
          </a:xfrm>
          <a:prstGeom prst="rect">
            <a:avLst/>
          </a:prstGeom>
          <a:noFill/>
          <a:ln w="12700">
            <a:noFill/>
            <a:miter lim="800000"/>
            <a:headEnd type="none" w="sm" len="sm"/>
            <a:tailEnd type="none" w="sm" len="sm"/>
          </a:ln>
        </p:spPr>
        <p:txBody>
          <a:bodyPr wrap="none">
            <a:prstTxWarp prst="textNoShape">
              <a:avLst/>
            </a:prstTxWarp>
            <a:spAutoFit/>
          </a:bodyPr>
          <a:lstStyle/>
          <a:p>
            <a:pPr algn="l" eaLnBrk="0" hangingPunct="0"/>
            <a:r>
              <a:rPr lang="en-GB" sz="1400" i="0">
                <a:solidFill>
                  <a:schemeClr val="bg1"/>
                </a:solidFill>
                <a:ea typeface="ＭＳ Ｐゴシック" charset="-128"/>
                <a:cs typeface="ＭＳ Ｐゴシック" charset="-128"/>
              </a:rPr>
              <a:t>Proliferation</a:t>
            </a:r>
          </a:p>
        </p:txBody>
      </p:sp>
      <p:sp>
        <p:nvSpPr>
          <p:cNvPr id="29710" name="Text Box 14"/>
          <p:cNvSpPr txBox="1">
            <a:spLocks noChangeArrowheads="1"/>
          </p:cNvSpPr>
          <p:nvPr/>
        </p:nvSpPr>
        <p:spPr bwMode="gray">
          <a:xfrm>
            <a:off x="3773488" y="5127625"/>
            <a:ext cx="823212" cy="307777"/>
          </a:xfrm>
          <a:prstGeom prst="rect">
            <a:avLst/>
          </a:prstGeom>
          <a:noFill/>
          <a:ln w="12700">
            <a:noFill/>
            <a:miter lim="800000"/>
            <a:headEnd type="none" w="sm" len="sm"/>
            <a:tailEnd type="none" w="sm" len="sm"/>
          </a:ln>
        </p:spPr>
        <p:txBody>
          <a:bodyPr wrap="none">
            <a:prstTxWarp prst="textNoShape">
              <a:avLst/>
            </a:prstTxWarp>
            <a:spAutoFit/>
          </a:bodyPr>
          <a:lstStyle/>
          <a:p>
            <a:pPr algn="l" eaLnBrk="0" hangingPunct="0"/>
            <a:r>
              <a:rPr lang="en-GB" sz="1400" i="0">
                <a:solidFill>
                  <a:schemeClr val="bg1"/>
                </a:solidFill>
                <a:ea typeface="ＭＳ Ｐゴシック" charset="-128"/>
                <a:cs typeface="ＭＳ Ｐゴシック" charset="-128"/>
              </a:rPr>
              <a:t>Survival</a:t>
            </a:r>
          </a:p>
        </p:txBody>
      </p:sp>
      <p:sp>
        <p:nvSpPr>
          <p:cNvPr id="29711" name="Text Box 15"/>
          <p:cNvSpPr txBox="1">
            <a:spLocks noChangeArrowheads="1"/>
          </p:cNvSpPr>
          <p:nvPr/>
        </p:nvSpPr>
        <p:spPr bwMode="gray">
          <a:xfrm>
            <a:off x="5800725" y="5127625"/>
            <a:ext cx="923062" cy="307777"/>
          </a:xfrm>
          <a:prstGeom prst="rect">
            <a:avLst/>
          </a:prstGeom>
          <a:noFill/>
          <a:ln w="12700">
            <a:noFill/>
            <a:miter lim="800000"/>
            <a:headEnd type="none" w="sm" len="sm"/>
            <a:tailEnd type="none" w="sm" len="sm"/>
          </a:ln>
        </p:spPr>
        <p:txBody>
          <a:bodyPr wrap="none">
            <a:prstTxWarp prst="textNoShape">
              <a:avLst/>
            </a:prstTxWarp>
            <a:spAutoFit/>
          </a:bodyPr>
          <a:lstStyle/>
          <a:p>
            <a:pPr algn="l" eaLnBrk="0" hangingPunct="0"/>
            <a:r>
              <a:rPr lang="en-GB" sz="1400" i="0">
                <a:solidFill>
                  <a:schemeClr val="bg1"/>
                </a:solidFill>
                <a:ea typeface="ＭＳ Ｐゴシック" charset="-128"/>
                <a:cs typeface="ＭＳ Ｐゴシック" charset="-128"/>
              </a:rPr>
              <a:t>Migration</a:t>
            </a:r>
          </a:p>
        </p:txBody>
      </p:sp>
      <p:sp>
        <p:nvSpPr>
          <p:cNvPr id="29712" name="Text Box 16"/>
          <p:cNvSpPr txBox="1">
            <a:spLocks noChangeArrowheads="1"/>
          </p:cNvSpPr>
          <p:nvPr/>
        </p:nvSpPr>
        <p:spPr bwMode="gray">
          <a:xfrm>
            <a:off x="4114800" y="5575300"/>
            <a:ext cx="2146300" cy="396875"/>
          </a:xfrm>
          <a:prstGeom prst="rect">
            <a:avLst/>
          </a:prstGeom>
          <a:noFill/>
          <a:ln w="12700">
            <a:noFill/>
            <a:miter lim="800000"/>
            <a:headEnd type="none" w="sm" len="sm"/>
            <a:tailEnd type="none" w="sm" len="sm"/>
          </a:ln>
        </p:spPr>
        <p:txBody>
          <a:bodyPr wrap="none">
            <a:prstTxWarp prst="textNoShape">
              <a:avLst/>
            </a:prstTxWarp>
            <a:spAutoFit/>
          </a:bodyPr>
          <a:lstStyle/>
          <a:p>
            <a:pPr algn="l" eaLnBrk="0" hangingPunct="0"/>
            <a:r>
              <a:rPr lang="en-GB" sz="2000" i="0">
                <a:solidFill>
                  <a:schemeClr val="bg1"/>
                </a:solidFill>
                <a:ea typeface="ＭＳ Ｐゴシック" charset="-128"/>
                <a:cs typeface="ＭＳ Ｐゴシック" charset="-128"/>
              </a:rPr>
              <a:t>ANGIOGENESIS</a:t>
            </a:r>
          </a:p>
        </p:txBody>
      </p:sp>
      <p:sp>
        <p:nvSpPr>
          <p:cNvPr id="29713" name="Text Box 17"/>
          <p:cNvSpPr txBox="1">
            <a:spLocks noChangeArrowheads="1"/>
          </p:cNvSpPr>
          <p:nvPr/>
        </p:nvSpPr>
        <p:spPr bwMode="gray">
          <a:xfrm>
            <a:off x="6781800" y="5432425"/>
            <a:ext cx="1184940" cy="307777"/>
          </a:xfrm>
          <a:prstGeom prst="rect">
            <a:avLst/>
          </a:prstGeom>
          <a:noFill/>
          <a:ln w="12700">
            <a:noFill/>
            <a:miter lim="800000"/>
            <a:headEnd type="none" w="sm" len="sm"/>
            <a:tailEnd type="none" w="sm" len="sm"/>
          </a:ln>
        </p:spPr>
        <p:txBody>
          <a:bodyPr wrap="none">
            <a:prstTxWarp prst="textNoShape">
              <a:avLst/>
            </a:prstTxWarp>
            <a:spAutoFit/>
          </a:bodyPr>
          <a:lstStyle/>
          <a:p>
            <a:pPr algn="l" eaLnBrk="0" hangingPunct="0"/>
            <a:r>
              <a:rPr lang="en-GB" sz="1400" i="0">
                <a:solidFill>
                  <a:schemeClr val="bg1"/>
                </a:solidFill>
                <a:ea typeface="ＭＳ Ｐゴシック" charset="-128"/>
                <a:cs typeface="ＭＳ Ｐゴシック" charset="-128"/>
              </a:rPr>
              <a:t>Permeability</a:t>
            </a:r>
          </a:p>
        </p:txBody>
      </p:sp>
      <p:sp>
        <p:nvSpPr>
          <p:cNvPr id="29714" name="Text Box 18"/>
          <p:cNvSpPr txBox="1">
            <a:spLocks noChangeArrowheads="1"/>
          </p:cNvSpPr>
          <p:nvPr/>
        </p:nvSpPr>
        <p:spPr bwMode="gray">
          <a:xfrm>
            <a:off x="874713" y="4586288"/>
            <a:ext cx="1967318" cy="738664"/>
          </a:xfrm>
          <a:prstGeom prst="rect">
            <a:avLst/>
          </a:prstGeom>
          <a:noFill/>
          <a:ln w="12700">
            <a:noFill/>
            <a:miter lim="800000"/>
            <a:headEnd type="none" w="sm" len="sm"/>
            <a:tailEnd type="none" w="sm" len="sm"/>
          </a:ln>
        </p:spPr>
        <p:txBody>
          <a:bodyPr wrap="none">
            <a:prstTxWarp prst="textNoShape">
              <a:avLst/>
            </a:prstTxWarp>
            <a:spAutoFit/>
          </a:bodyPr>
          <a:lstStyle/>
          <a:p>
            <a:pPr algn="ctr" eaLnBrk="0" hangingPunct="0"/>
            <a:r>
              <a:rPr lang="en-GB" sz="1400" i="0">
                <a:solidFill>
                  <a:schemeClr val="bg1"/>
                </a:solidFill>
                <a:ea typeface="ＭＳ Ｐゴシック" charset="-128"/>
                <a:cs typeface="ＭＳ Ｐゴシック" charset="-128"/>
              </a:rPr>
              <a:t>Increased expression</a:t>
            </a:r>
          </a:p>
          <a:p>
            <a:pPr algn="ctr" eaLnBrk="0" hangingPunct="0"/>
            <a:r>
              <a:rPr lang="en-GB" sz="1400" i="0">
                <a:solidFill>
                  <a:schemeClr val="bg1"/>
                </a:solidFill>
                <a:ea typeface="ＭＳ Ｐゴシック" charset="-128"/>
                <a:cs typeface="ＭＳ Ｐゴシック" charset="-128"/>
              </a:rPr>
              <a:t>(MMP, tPA, uPA, uPAr,</a:t>
            </a:r>
          </a:p>
          <a:p>
            <a:pPr algn="ctr" eaLnBrk="0" hangingPunct="0"/>
            <a:r>
              <a:rPr lang="en-GB" sz="1400" i="0">
                <a:solidFill>
                  <a:schemeClr val="bg1"/>
                </a:solidFill>
                <a:ea typeface="ＭＳ Ｐゴシック" charset="-128"/>
                <a:cs typeface="ＭＳ Ｐゴシック" charset="-128"/>
              </a:rPr>
              <a:t>eNOS, etc.)</a:t>
            </a:r>
          </a:p>
        </p:txBody>
      </p:sp>
      <p:sp>
        <p:nvSpPr>
          <p:cNvPr id="29715" name="Line 19"/>
          <p:cNvSpPr>
            <a:spLocks noChangeShapeType="1"/>
          </p:cNvSpPr>
          <p:nvPr/>
        </p:nvSpPr>
        <p:spPr bwMode="gray">
          <a:xfrm flipH="1">
            <a:off x="2895600" y="4754563"/>
            <a:ext cx="1500188" cy="0"/>
          </a:xfrm>
          <a:prstGeom prst="line">
            <a:avLst/>
          </a:prstGeom>
          <a:noFill/>
          <a:ln w="19050">
            <a:solidFill>
              <a:schemeClr val="tx1"/>
            </a:solidFill>
            <a:round/>
            <a:headEnd type="none" w="sm" len="sm"/>
            <a:tailEnd type="stealth" w="sm" len="med"/>
          </a:ln>
        </p:spPr>
        <p:txBody>
          <a:bodyPr>
            <a:prstTxWarp prst="textNoShape">
              <a:avLst/>
            </a:prstTxWarp>
          </a:bodyPr>
          <a:lstStyle/>
          <a:p>
            <a:endParaRPr lang="en-US">
              <a:solidFill>
                <a:schemeClr val="bg1"/>
              </a:solidFill>
            </a:endParaRPr>
          </a:p>
        </p:txBody>
      </p:sp>
      <p:sp>
        <p:nvSpPr>
          <p:cNvPr id="29716" name="Line 20"/>
          <p:cNvSpPr>
            <a:spLocks noChangeShapeType="1"/>
          </p:cNvSpPr>
          <p:nvPr/>
        </p:nvSpPr>
        <p:spPr bwMode="gray">
          <a:xfrm>
            <a:off x="5943600" y="4822825"/>
            <a:ext cx="1447800" cy="609600"/>
          </a:xfrm>
          <a:prstGeom prst="line">
            <a:avLst/>
          </a:prstGeom>
          <a:noFill/>
          <a:ln w="19050">
            <a:solidFill>
              <a:schemeClr val="tx1"/>
            </a:solidFill>
            <a:round/>
            <a:headEnd type="none" w="sm" len="sm"/>
            <a:tailEnd type="stealth" w="sm" len="med"/>
          </a:ln>
        </p:spPr>
        <p:txBody>
          <a:bodyPr>
            <a:prstTxWarp prst="textNoShape">
              <a:avLst/>
            </a:prstTxWarp>
          </a:bodyPr>
          <a:lstStyle/>
          <a:p>
            <a:endParaRPr lang="en-US">
              <a:solidFill>
                <a:schemeClr val="bg1"/>
              </a:solidFill>
            </a:endParaRPr>
          </a:p>
        </p:txBody>
      </p:sp>
      <p:sp>
        <p:nvSpPr>
          <p:cNvPr id="29717" name="Line 21"/>
          <p:cNvSpPr>
            <a:spLocks noChangeShapeType="1"/>
          </p:cNvSpPr>
          <p:nvPr/>
        </p:nvSpPr>
        <p:spPr bwMode="gray">
          <a:xfrm flipH="1">
            <a:off x="6096000" y="5432425"/>
            <a:ext cx="0" cy="182563"/>
          </a:xfrm>
          <a:prstGeom prst="line">
            <a:avLst/>
          </a:prstGeom>
          <a:noFill/>
          <a:ln w="19050">
            <a:solidFill>
              <a:schemeClr val="tx1"/>
            </a:solidFill>
            <a:round/>
            <a:headEnd type="none" w="sm" len="sm"/>
            <a:tailEnd type="stealth" w="sm" len="med"/>
          </a:ln>
        </p:spPr>
        <p:txBody>
          <a:bodyPr>
            <a:prstTxWarp prst="textNoShape">
              <a:avLst/>
            </a:prstTxWarp>
          </a:bodyPr>
          <a:lstStyle/>
          <a:p>
            <a:endParaRPr lang="en-US">
              <a:solidFill>
                <a:schemeClr val="bg1"/>
              </a:solidFill>
            </a:endParaRPr>
          </a:p>
        </p:txBody>
      </p:sp>
      <p:sp>
        <p:nvSpPr>
          <p:cNvPr id="29718" name="Text Box 22"/>
          <p:cNvSpPr txBox="1">
            <a:spLocks noChangeArrowheads="1"/>
          </p:cNvSpPr>
          <p:nvPr/>
        </p:nvSpPr>
        <p:spPr bwMode="gray">
          <a:xfrm>
            <a:off x="5559425" y="4489450"/>
            <a:ext cx="338138" cy="244475"/>
          </a:xfrm>
          <a:prstGeom prst="rect">
            <a:avLst/>
          </a:prstGeom>
          <a:noFill/>
          <a:ln w="12700">
            <a:noFill/>
            <a:miter lim="800000"/>
            <a:headEnd/>
            <a:tailEnd/>
          </a:ln>
        </p:spPr>
        <p:txBody>
          <a:bodyPr wrap="none" anchor="ctr">
            <a:prstTxWarp prst="textNoShape">
              <a:avLst/>
            </a:prstTxWarp>
            <a:spAutoFit/>
          </a:bodyPr>
          <a:lstStyle/>
          <a:p>
            <a:pPr algn="ctr" eaLnBrk="0" hangingPunct="0"/>
            <a:r>
              <a:rPr lang="en-US" sz="1000" i="0">
                <a:solidFill>
                  <a:schemeClr val="bg1"/>
                </a:solidFill>
                <a:ea typeface="ＭＳ Ｐゴシック" charset="-128"/>
                <a:cs typeface="ＭＳ Ｐゴシック" charset="-128"/>
              </a:rPr>
              <a:t>–P</a:t>
            </a:r>
          </a:p>
        </p:txBody>
      </p:sp>
      <p:sp>
        <p:nvSpPr>
          <p:cNvPr id="29719" name="Text Box 23"/>
          <p:cNvSpPr txBox="1">
            <a:spLocks noChangeArrowheads="1"/>
          </p:cNvSpPr>
          <p:nvPr/>
        </p:nvSpPr>
        <p:spPr bwMode="gray">
          <a:xfrm>
            <a:off x="5540375" y="4652963"/>
            <a:ext cx="338138" cy="244475"/>
          </a:xfrm>
          <a:prstGeom prst="rect">
            <a:avLst/>
          </a:prstGeom>
          <a:noFill/>
          <a:ln w="12700">
            <a:noFill/>
            <a:miter lim="800000"/>
            <a:headEnd/>
            <a:tailEnd/>
          </a:ln>
        </p:spPr>
        <p:txBody>
          <a:bodyPr wrap="none" anchor="ctr">
            <a:prstTxWarp prst="textNoShape">
              <a:avLst/>
            </a:prstTxWarp>
            <a:spAutoFit/>
          </a:bodyPr>
          <a:lstStyle/>
          <a:p>
            <a:pPr algn="ctr" eaLnBrk="0" hangingPunct="0"/>
            <a:r>
              <a:rPr lang="en-US" sz="1000" i="0">
                <a:solidFill>
                  <a:schemeClr val="bg1"/>
                </a:solidFill>
                <a:ea typeface="ＭＳ Ｐゴシック" charset="-128"/>
                <a:cs typeface="ＭＳ Ｐゴシック" charset="-128"/>
              </a:rPr>
              <a:t>–P</a:t>
            </a:r>
          </a:p>
        </p:txBody>
      </p:sp>
      <p:sp>
        <p:nvSpPr>
          <p:cNvPr id="29720" name="Text Box 24"/>
          <p:cNvSpPr txBox="1">
            <a:spLocks noChangeArrowheads="1"/>
          </p:cNvSpPr>
          <p:nvPr/>
        </p:nvSpPr>
        <p:spPr bwMode="gray">
          <a:xfrm>
            <a:off x="4457700" y="4500563"/>
            <a:ext cx="351378" cy="246221"/>
          </a:xfrm>
          <a:prstGeom prst="rect">
            <a:avLst/>
          </a:prstGeom>
          <a:noFill/>
          <a:ln w="12700">
            <a:noFill/>
            <a:miter lim="800000"/>
            <a:headEnd/>
            <a:tailEnd/>
          </a:ln>
        </p:spPr>
        <p:txBody>
          <a:bodyPr wrap="none" anchor="ctr">
            <a:prstTxWarp prst="textNoShape">
              <a:avLst/>
            </a:prstTxWarp>
            <a:spAutoFit/>
          </a:bodyPr>
          <a:lstStyle/>
          <a:p>
            <a:pPr algn="ctr" eaLnBrk="0" hangingPunct="0"/>
            <a:r>
              <a:rPr lang="en-US" sz="1000" i="0">
                <a:solidFill>
                  <a:schemeClr val="bg1"/>
                </a:solidFill>
                <a:ea typeface="ＭＳ Ｐゴシック" charset="-128"/>
                <a:cs typeface="ＭＳ Ｐゴシック" charset="-128"/>
              </a:rPr>
              <a:t>P– </a:t>
            </a:r>
          </a:p>
        </p:txBody>
      </p:sp>
      <p:sp>
        <p:nvSpPr>
          <p:cNvPr id="29721" name="Text Box 25"/>
          <p:cNvSpPr txBox="1">
            <a:spLocks noChangeArrowheads="1"/>
          </p:cNvSpPr>
          <p:nvPr/>
        </p:nvSpPr>
        <p:spPr bwMode="gray">
          <a:xfrm>
            <a:off x="4484688" y="4664075"/>
            <a:ext cx="351378" cy="246221"/>
          </a:xfrm>
          <a:prstGeom prst="rect">
            <a:avLst/>
          </a:prstGeom>
          <a:noFill/>
          <a:ln w="12700">
            <a:noFill/>
            <a:miter lim="800000"/>
            <a:headEnd/>
            <a:tailEnd/>
          </a:ln>
        </p:spPr>
        <p:txBody>
          <a:bodyPr wrap="none" anchor="ctr">
            <a:prstTxWarp prst="textNoShape">
              <a:avLst/>
            </a:prstTxWarp>
            <a:spAutoFit/>
          </a:bodyPr>
          <a:lstStyle/>
          <a:p>
            <a:pPr algn="ctr" eaLnBrk="0" hangingPunct="0"/>
            <a:r>
              <a:rPr lang="en-US" sz="1000" i="0">
                <a:solidFill>
                  <a:schemeClr val="bg1"/>
                </a:solidFill>
                <a:ea typeface="ＭＳ Ｐゴシック" charset="-128"/>
                <a:cs typeface="ＭＳ Ｐゴシック" charset="-128"/>
              </a:rPr>
              <a:t>P– </a:t>
            </a:r>
          </a:p>
        </p:txBody>
      </p:sp>
      <p:sp>
        <p:nvSpPr>
          <p:cNvPr id="29722" name="Line 26"/>
          <p:cNvSpPr>
            <a:spLocks noChangeShapeType="1"/>
          </p:cNvSpPr>
          <p:nvPr/>
        </p:nvSpPr>
        <p:spPr bwMode="gray">
          <a:xfrm flipH="1">
            <a:off x="5181600" y="4975225"/>
            <a:ext cx="0" cy="182563"/>
          </a:xfrm>
          <a:prstGeom prst="line">
            <a:avLst/>
          </a:prstGeom>
          <a:noFill/>
          <a:ln w="19050">
            <a:solidFill>
              <a:schemeClr val="tx1"/>
            </a:solidFill>
            <a:round/>
            <a:headEnd type="none" w="sm" len="sm"/>
            <a:tailEnd type="stealth" w="sm" len="med"/>
          </a:ln>
        </p:spPr>
        <p:txBody>
          <a:bodyPr>
            <a:prstTxWarp prst="textNoShape">
              <a:avLst/>
            </a:prstTxWarp>
          </a:bodyPr>
          <a:lstStyle/>
          <a:p>
            <a:endParaRPr lang="en-US">
              <a:solidFill>
                <a:schemeClr val="bg1"/>
              </a:solidFill>
            </a:endParaRPr>
          </a:p>
        </p:txBody>
      </p:sp>
      <p:sp>
        <p:nvSpPr>
          <p:cNvPr id="29723" name="Line 27"/>
          <p:cNvSpPr>
            <a:spLocks noChangeShapeType="1"/>
          </p:cNvSpPr>
          <p:nvPr/>
        </p:nvSpPr>
        <p:spPr bwMode="gray">
          <a:xfrm flipH="1">
            <a:off x="5181600" y="5432425"/>
            <a:ext cx="0" cy="182563"/>
          </a:xfrm>
          <a:prstGeom prst="line">
            <a:avLst/>
          </a:prstGeom>
          <a:noFill/>
          <a:ln w="19050">
            <a:solidFill>
              <a:schemeClr val="tx1"/>
            </a:solidFill>
            <a:round/>
            <a:headEnd type="none" w="sm" len="sm"/>
            <a:tailEnd type="stealth" w="sm" len="med"/>
          </a:ln>
        </p:spPr>
        <p:txBody>
          <a:bodyPr>
            <a:prstTxWarp prst="textNoShape">
              <a:avLst/>
            </a:prstTxWarp>
          </a:bodyPr>
          <a:lstStyle/>
          <a:p>
            <a:endParaRPr lang="en-US">
              <a:solidFill>
                <a:schemeClr val="bg1"/>
              </a:solidFill>
            </a:endParaRPr>
          </a:p>
        </p:txBody>
      </p:sp>
      <p:sp>
        <p:nvSpPr>
          <p:cNvPr id="29724" name="Line 28"/>
          <p:cNvSpPr>
            <a:spLocks noChangeShapeType="1"/>
          </p:cNvSpPr>
          <p:nvPr/>
        </p:nvSpPr>
        <p:spPr bwMode="gray">
          <a:xfrm flipH="1">
            <a:off x="4267200" y="5432425"/>
            <a:ext cx="0" cy="182563"/>
          </a:xfrm>
          <a:prstGeom prst="line">
            <a:avLst/>
          </a:prstGeom>
          <a:noFill/>
          <a:ln w="19050">
            <a:solidFill>
              <a:schemeClr val="tx1"/>
            </a:solidFill>
            <a:round/>
            <a:headEnd type="none" w="sm" len="sm"/>
            <a:tailEnd type="stealth" w="sm" len="med"/>
          </a:ln>
        </p:spPr>
        <p:txBody>
          <a:bodyPr>
            <a:prstTxWarp prst="textNoShape">
              <a:avLst/>
            </a:prstTxWarp>
          </a:bodyPr>
          <a:lstStyle/>
          <a:p>
            <a:endParaRPr lang="en-US">
              <a:solidFill>
                <a:schemeClr val="bg1"/>
              </a:solidFill>
            </a:endParaRPr>
          </a:p>
        </p:txBody>
      </p:sp>
      <p:sp>
        <p:nvSpPr>
          <p:cNvPr id="29725" name="Line 29"/>
          <p:cNvSpPr>
            <a:spLocks noChangeShapeType="1"/>
          </p:cNvSpPr>
          <p:nvPr/>
        </p:nvSpPr>
        <p:spPr bwMode="gray">
          <a:xfrm>
            <a:off x="5638800" y="4975225"/>
            <a:ext cx="304800" cy="182563"/>
          </a:xfrm>
          <a:prstGeom prst="line">
            <a:avLst/>
          </a:prstGeom>
          <a:noFill/>
          <a:ln w="19050">
            <a:solidFill>
              <a:schemeClr val="tx1"/>
            </a:solidFill>
            <a:round/>
            <a:headEnd type="none" w="sm" len="sm"/>
            <a:tailEnd type="stealth" w="sm" len="med"/>
          </a:ln>
        </p:spPr>
        <p:txBody>
          <a:bodyPr>
            <a:prstTxWarp prst="textNoShape">
              <a:avLst/>
            </a:prstTxWarp>
          </a:bodyPr>
          <a:lstStyle/>
          <a:p>
            <a:endParaRPr lang="en-US">
              <a:solidFill>
                <a:schemeClr val="bg1"/>
              </a:solidFill>
            </a:endParaRPr>
          </a:p>
        </p:txBody>
      </p:sp>
      <p:sp>
        <p:nvSpPr>
          <p:cNvPr id="29726" name="Line 30"/>
          <p:cNvSpPr>
            <a:spLocks noChangeShapeType="1"/>
          </p:cNvSpPr>
          <p:nvPr/>
        </p:nvSpPr>
        <p:spPr bwMode="gray">
          <a:xfrm flipH="1">
            <a:off x="4267200" y="4975225"/>
            <a:ext cx="228600" cy="182563"/>
          </a:xfrm>
          <a:prstGeom prst="line">
            <a:avLst/>
          </a:prstGeom>
          <a:noFill/>
          <a:ln w="19050">
            <a:solidFill>
              <a:schemeClr val="tx1"/>
            </a:solidFill>
            <a:round/>
            <a:headEnd type="none" w="sm" len="sm"/>
            <a:tailEnd type="stealth" w="sm" len="med"/>
          </a:ln>
        </p:spPr>
        <p:txBody>
          <a:bodyPr>
            <a:prstTxWarp prst="textNoShape">
              <a:avLst/>
            </a:prstTxWarp>
          </a:bodyPr>
          <a:lstStyle/>
          <a:p>
            <a:endParaRPr lang="en-US">
              <a:solidFill>
                <a:schemeClr val="bg1"/>
              </a:solidFill>
            </a:endParaRPr>
          </a:p>
        </p:txBody>
      </p:sp>
      <p:sp>
        <p:nvSpPr>
          <p:cNvPr id="29727" name="Rectangle 31"/>
          <p:cNvSpPr>
            <a:spLocks noChangeArrowheads="1"/>
          </p:cNvSpPr>
          <p:nvPr/>
        </p:nvSpPr>
        <p:spPr bwMode="auto">
          <a:xfrm>
            <a:off x="1177925" y="6475413"/>
            <a:ext cx="7624763" cy="274637"/>
          </a:xfrm>
          <a:prstGeom prst="rect">
            <a:avLst/>
          </a:prstGeom>
          <a:noFill/>
          <a:ln w="12700">
            <a:noFill/>
            <a:miter lim="800000"/>
            <a:headEnd type="none" w="sm" len="sm"/>
            <a:tailEnd type="none" w="sm" len="sm"/>
          </a:ln>
        </p:spPr>
        <p:txBody>
          <a:bodyPr anchor="b">
            <a:prstTxWarp prst="textNoShape">
              <a:avLst/>
            </a:prstTxWarp>
            <a:spAutoFit/>
          </a:bodyPr>
          <a:lstStyle/>
          <a:p>
            <a:pPr eaLnBrk="0" hangingPunct="0"/>
            <a:r>
              <a:rPr lang="en-GB" sz="1200" i="0">
                <a:ea typeface="ＭＳ Ｐゴシック" charset="-128"/>
                <a:cs typeface="Arial" charset="0"/>
              </a:rPr>
              <a:t>Adapted from Ferrara, et al. Oncologist 2004 and Ferrara, et al. Nat Med 2003</a:t>
            </a:r>
          </a:p>
        </p:txBody>
      </p:sp>
    </p:spTree>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1746" name="Picture 2" descr="Figure from H&amp;S 100904"/>
          <p:cNvPicPr>
            <a:picLocks noChangeAspect="1" noChangeArrowheads="1"/>
          </p:cNvPicPr>
          <p:nvPr/>
        </p:nvPicPr>
        <p:blipFill>
          <a:blip r:embed="rId3"/>
          <a:srcRect/>
          <a:stretch>
            <a:fillRect/>
          </a:stretch>
        </p:blipFill>
        <p:spPr bwMode="invGray">
          <a:xfrm>
            <a:off x="466725" y="1549400"/>
            <a:ext cx="8229600" cy="4418013"/>
          </a:xfrm>
          <a:prstGeom prst="rect">
            <a:avLst/>
          </a:prstGeom>
          <a:noFill/>
          <a:ln w="9525">
            <a:noFill/>
            <a:miter lim="800000"/>
            <a:headEnd/>
            <a:tailEnd/>
          </a:ln>
        </p:spPr>
      </p:pic>
      <p:sp>
        <p:nvSpPr>
          <p:cNvPr id="31747" name="Rectangle 3"/>
          <p:cNvSpPr>
            <a:spLocks noChangeArrowheads="1"/>
          </p:cNvSpPr>
          <p:nvPr/>
        </p:nvSpPr>
        <p:spPr bwMode="auto">
          <a:xfrm>
            <a:off x="6311900" y="1649413"/>
            <a:ext cx="2362200" cy="977900"/>
          </a:xfrm>
          <a:prstGeom prst="rect">
            <a:avLst/>
          </a:prstGeom>
          <a:noFill/>
          <a:ln w="9525">
            <a:noFill/>
            <a:miter lim="800000"/>
            <a:headEnd/>
            <a:tailEnd/>
          </a:ln>
        </p:spPr>
        <p:txBody>
          <a:bodyPr lIns="0" tIns="0" rIns="0" bIns="0">
            <a:prstTxWarp prst="textNoShape">
              <a:avLst/>
            </a:prstTxWarp>
          </a:bodyPr>
          <a:lstStyle/>
          <a:p>
            <a:pPr marL="269875" indent="-269875" algn="l">
              <a:spcAft>
                <a:spcPct val="30000"/>
              </a:spcAft>
              <a:buClr>
                <a:schemeClr val="tx1"/>
              </a:buClr>
              <a:buSzPct val="90000"/>
              <a:buFont typeface="Wingdings" charset="2"/>
              <a:buNone/>
            </a:pPr>
            <a:r>
              <a:rPr lang="en-US" sz="1600" i="0">
                <a:solidFill>
                  <a:schemeClr val="bg1"/>
                </a:solidFill>
              </a:rPr>
              <a:t>Large tumor </a:t>
            </a:r>
          </a:p>
          <a:p>
            <a:pPr marL="269875" indent="-269875" algn="l">
              <a:spcAft>
                <a:spcPct val="30000"/>
              </a:spcAft>
              <a:buClr>
                <a:schemeClr val="tx1"/>
              </a:buClr>
              <a:buSzPct val="90000"/>
              <a:buFont typeface="Wingdings" charset="2"/>
              <a:buChar char="l"/>
            </a:pPr>
            <a:r>
              <a:rPr lang="en-US" sz="1600" i="0">
                <a:solidFill>
                  <a:schemeClr val="bg1"/>
                </a:solidFill>
              </a:rPr>
              <a:t>Vascular</a:t>
            </a:r>
          </a:p>
          <a:p>
            <a:pPr marL="269875" indent="-269875" algn="l">
              <a:spcAft>
                <a:spcPct val="30000"/>
              </a:spcAft>
              <a:buClr>
                <a:schemeClr val="tx1"/>
              </a:buClr>
              <a:buSzPct val="90000"/>
              <a:buFont typeface="Wingdings" charset="2"/>
              <a:buChar char="l"/>
            </a:pPr>
            <a:r>
              <a:rPr lang="en-US" sz="1600" i="0">
                <a:solidFill>
                  <a:schemeClr val="bg1"/>
                </a:solidFill>
              </a:rPr>
              <a:t>Metastatic potential</a:t>
            </a:r>
            <a:endParaRPr lang="en-GB" sz="1600" i="0">
              <a:solidFill>
                <a:schemeClr val="bg1"/>
              </a:solidFill>
            </a:endParaRPr>
          </a:p>
        </p:txBody>
      </p:sp>
      <p:sp>
        <p:nvSpPr>
          <p:cNvPr id="31748" name="Rectangle 4"/>
          <p:cNvSpPr>
            <a:spLocks noGrp="1" noChangeArrowheads="1"/>
          </p:cNvSpPr>
          <p:nvPr>
            <p:ph type="title"/>
          </p:nvPr>
        </p:nvSpPr>
        <p:spPr>
          <a:xfrm>
            <a:off x="314325" y="166688"/>
            <a:ext cx="6467475" cy="600075"/>
          </a:xfrm>
        </p:spPr>
        <p:txBody>
          <a:bodyPr/>
          <a:lstStyle/>
          <a:p>
            <a:pPr eaLnBrk="1" hangingPunct="1"/>
            <a:r>
              <a:rPr lang="en-US" dirty="0" err="1"/>
              <a:t>Overexpression</a:t>
            </a:r>
            <a:r>
              <a:rPr lang="en-US" dirty="0"/>
              <a:t> of pro-</a:t>
            </a:r>
            <a:r>
              <a:rPr lang="en-US" dirty="0" err="1"/>
              <a:t>angiogenic</a:t>
            </a:r>
            <a:r>
              <a:rPr lang="en-US" dirty="0"/>
              <a:t> signals, such as VEGF, enables tumors to progress</a:t>
            </a:r>
          </a:p>
        </p:txBody>
      </p:sp>
      <p:sp>
        <p:nvSpPr>
          <p:cNvPr id="31749" name="Text Box 5"/>
          <p:cNvSpPr txBox="1">
            <a:spLocks noChangeArrowheads="1"/>
          </p:cNvSpPr>
          <p:nvPr/>
        </p:nvSpPr>
        <p:spPr bwMode="auto">
          <a:xfrm>
            <a:off x="5637213" y="6475413"/>
            <a:ext cx="3127375" cy="274637"/>
          </a:xfrm>
          <a:prstGeom prst="rect">
            <a:avLst/>
          </a:prstGeom>
          <a:noFill/>
          <a:ln w="12700">
            <a:noFill/>
            <a:miter lim="800000"/>
            <a:headEnd type="none" w="sm" len="sm"/>
            <a:tailEnd type="none" w="sm" len="sm"/>
          </a:ln>
        </p:spPr>
        <p:txBody>
          <a:bodyPr wrap="none">
            <a:prstTxWarp prst="textNoShape">
              <a:avLst/>
            </a:prstTxWarp>
            <a:spAutoFit/>
          </a:bodyPr>
          <a:lstStyle/>
          <a:p>
            <a:pPr eaLnBrk="0" hangingPunct="0">
              <a:spcBef>
                <a:spcPct val="50000"/>
              </a:spcBef>
            </a:pPr>
            <a:r>
              <a:rPr lang="en-GB" sz="1200" i="0">
                <a:ea typeface="ＭＳ Ｐゴシック" charset="-128"/>
                <a:cs typeface="Arial" charset="0"/>
              </a:rPr>
              <a:t>Adapted from Bergers, et al. Nature 2002</a:t>
            </a:r>
          </a:p>
        </p:txBody>
      </p:sp>
      <p:sp>
        <p:nvSpPr>
          <p:cNvPr id="31750" name="Text Box 6"/>
          <p:cNvSpPr txBox="1">
            <a:spLocks noChangeArrowheads="1"/>
          </p:cNvSpPr>
          <p:nvPr/>
        </p:nvSpPr>
        <p:spPr bwMode="gray">
          <a:xfrm>
            <a:off x="2543175" y="3167063"/>
            <a:ext cx="2147888" cy="884237"/>
          </a:xfrm>
          <a:prstGeom prst="rect">
            <a:avLst/>
          </a:prstGeom>
          <a:noFill/>
          <a:ln w="12700">
            <a:noFill/>
            <a:miter lim="800000"/>
            <a:headEnd type="none" w="sm" len="sm"/>
            <a:tailEnd type="none" w="sm" len="sm"/>
          </a:ln>
        </p:spPr>
        <p:txBody>
          <a:bodyPr>
            <a:prstTxWarp prst="textNoShape">
              <a:avLst/>
            </a:prstTxWarp>
            <a:spAutoFit/>
          </a:bodyPr>
          <a:lstStyle/>
          <a:p>
            <a:pPr algn="l" eaLnBrk="0" hangingPunct="0"/>
            <a:r>
              <a:rPr lang="en-GB" sz="1600" i="0">
                <a:solidFill>
                  <a:schemeClr val="bg1"/>
                </a:solidFill>
                <a:ea typeface="ＭＳ Ｐゴシック" charset="-128"/>
                <a:cs typeface="ＭＳ Ｐゴシック" charset="-128"/>
              </a:rPr>
              <a:t>Angiogenic switch</a:t>
            </a:r>
          </a:p>
          <a:p>
            <a:pPr algn="l" eaLnBrk="0" hangingPunct="0"/>
            <a:r>
              <a:rPr lang="en-GB" sz="1200" i="0">
                <a:solidFill>
                  <a:schemeClr val="bg1"/>
                </a:solidFill>
                <a:ea typeface="ＭＳ Ｐゴシック" charset="-128"/>
                <a:cs typeface="ＭＳ Ｐゴシック" charset="-128"/>
              </a:rPr>
              <a:t>Results in overexpression</a:t>
            </a:r>
            <a:br>
              <a:rPr lang="en-GB" sz="1200" i="0">
                <a:solidFill>
                  <a:schemeClr val="bg1"/>
                </a:solidFill>
                <a:ea typeface="ＭＳ Ｐゴシック" charset="-128"/>
                <a:cs typeface="ＭＳ Ｐゴシック" charset="-128"/>
              </a:rPr>
            </a:br>
            <a:r>
              <a:rPr lang="en-GB" sz="1200" i="0">
                <a:solidFill>
                  <a:schemeClr val="bg1"/>
                </a:solidFill>
                <a:ea typeface="ＭＳ Ｐゴシック" charset="-128"/>
                <a:cs typeface="ＭＳ Ｐゴシック" charset="-128"/>
              </a:rPr>
              <a:t>of pro-angiogenic signals,</a:t>
            </a:r>
            <a:br>
              <a:rPr lang="en-GB" sz="1200" i="0">
                <a:solidFill>
                  <a:schemeClr val="bg1"/>
                </a:solidFill>
                <a:ea typeface="ＭＳ Ｐゴシック" charset="-128"/>
                <a:cs typeface="ＭＳ Ｐゴシック" charset="-128"/>
              </a:rPr>
            </a:br>
            <a:r>
              <a:rPr lang="en-GB" sz="1200" i="0">
                <a:solidFill>
                  <a:schemeClr val="bg1"/>
                </a:solidFill>
                <a:ea typeface="ＭＳ Ｐゴシック" charset="-128"/>
                <a:cs typeface="ＭＳ Ｐゴシック" charset="-128"/>
              </a:rPr>
              <a:t>such as VEGF</a:t>
            </a:r>
          </a:p>
        </p:txBody>
      </p:sp>
      <p:sp>
        <p:nvSpPr>
          <p:cNvPr id="31751" name="Rectangle 7"/>
          <p:cNvSpPr>
            <a:spLocks noGrp="1" noChangeArrowheads="1"/>
          </p:cNvSpPr>
          <p:nvPr>
            <p:ph type="body" sz="half" idx="1"/>
          </p:nvPr>
        </p:nvSpPr>
        <p:spPr>
          <a:xfrm>
            <a:off x="990600" y="1649413"/>
            <a:ext cx="2514600" cy="977900"/>
          </a:xfrm>
        </p:spPr>
        <p:txBody>
          <a:bodyPr/>
          <a:lstStyle/>
          <a:p>
            <a:pPr marL="287338" indent="-287338" eaLnBrk="1" hangingPunct="1">
              <a:spcAft>
                <a:spcPct val="30000"/>
              </a:spcAft>
              <a:buFont typeface="Wingdings" charset="2"/>
              <a:buNone/>
            </a:pPr>
            <a:r>
              <a:rPr lang="en-US" sz="1600">
                <a:solidFill>
                  <a:schemeClr val="bg1"/>
                </a:solidFill>
              </a:rPr>
              <a:t>Small tumor (1–2mm)</a:t>
            </a:r>
          </a:p>
          <a:p>
            <a:pPr marL="287338" indent="-287338" eaLnBrk="1" hangingPunct="1">
              <a:spcAft>
                <a:spcPct val="30000"/>
              </a:spcAft>
            </a:pPr>
            <a:r>
              <a:rPr lang="en-US" sz="1600">
                <a:solidFill>
                  <a:schemeClr val="bg1"/>
                </a:solidFill>
              </a:rPr>
              <a:t>Avascular</a:t>
            </a:r>
          </a:p>
          <a:p>
            <a:pPr marL="287338" indent="-287338" eaLnBrk="1" hangingPunct="1">
              <a:spcAft>
                <a:spcPct val="30000"/>
              </a:spcAft>
            </a:pPr>
            <a:r>
              <a:rPr lang="en-US" sz="1600">
                <a:solidFill>
                  <a:schemeClr val="bg1"/>
                </a:solidFill>
              </a:rPr>
              <a:t>Dormant</a:t>
            </a:r>
            <a:endParaRPr lang="en-GB" sz="1600">
              <a:solidFill>
                <a:schemeClr val="bg1"/>
              </a:solidFill>
            </a:endParaRPr>
          </a:p>
        </p:txBody>
      </p:sp>
    </p:spTree>
  </p:cSld>
  <p:clrMapOvr>
    <a:masterClrMapping/>
  </p:clrMapOvr>
  <p:transition xmlns:p14="http://schemas.microsoft.com/office/powerpoint/2010/main">
    <p:wipe dir="r"/>
  </p:transition>
  <p:timing>
    <p:tnLst>
      <p:par>
        <p:cTn xmlns:p14="http://schemas.microsoft.com/office/powerpoint/2010/mai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16"/>
          <p:cNvGrpSpPr>
            <a:grpSpLocks/>
          </p:cNvGrpSpPr>
          <p:nvPr/>
        </p:nvGrpSpPr>
        <p:grpSpPr bwMode="auto">
          <a:xfrm>
            <a:off x="1546225" y="1663700"/>
            <a:ext cx="6388100" cy="4243388"/>
            <a:chOff x="868" y="1009"/>
            <a:chExt cx="4024" cy="2673"/>
          </a:xfrm>
        </p:grpSpPr>
        <p:pic>
          <p:nvPicPr>
            <p:cNvPr id="32775" name="Picture 4" descr="Slide 3"/>
            <p:cNvPicPr>
              <a:picLocks noChangeAspect="1" noChangeArrowheads="1"/>
            </p:cNvPicPr>
            <p:nvPr/>
          </p:nvPicPr>
          <p:blipFill>
            <a:blip r:embed="rId3"/>
            <a:srcRect/>
            <a:stretch>
              <a:fillRect/>
            </a:stretch>
          </p:blipFill>
          <p:spPr bwMode="auto">
            <a:xfrm>
              <a:off x="868" y="1031"/>
              <a:ext cx="4024" cy="2651"/>
            </a:xfrm>
            <a:prstGeom prst="rect">
              <a:avLst/>
            </a:prstGeom>
            <a:noFill/>
            <a:ln w="9525">
              <a:noFill/>
              <a:miter lim="800000"/>
              <a:headEnd/>
              <a:tailEnd/>
            </a:ln>
          </p:spPr>
        </p:pic>
        <p:sp>
          <p:nvSpPr>
            <p:cNvPr id="32776" name="Rectangle 5"/>
            <p:cNvSpPr>
              <a:spLocks noChangeArrowheads="1"/>
            </p:cNvSpPr>
            <p:nvPr/>
          </p:nvSpPr>
          <p:spPr bwMode="white">
            <a:xfrm>
              <a:off x="1034" y="1708"/>
              <a:ext cx="464" cy="212"/>
            </a:xfrm>
            <a:prstGeom prst="rect">
              <a:avLst/>
            </a:prstGeom>
            <a:noFill/>
            <a:ln w="12700">
              <a:noFill/>
              <a:miter lim="800000"/>
              <a:headEnd type="none" w="sm" len="sm"/>
              <a:tailEnd type="none" w="sm" len="sm"/>
            </a:ln>
          </p:spPr>
          <p:txBody>
            <a:bodyPr wrap="none">
              <a:prstTxWarp prst="textNoShape">
                <a:avLst/>
              </a:prstTxWarp>
              <a:spAutoFit/>
            </a:bodyPr>
            <a:lstStyle/>
            <a:p>
              <a:pPr algn="l" eaLnBrk="0" hangingPunct="0"/>
              <a:r>
                <a:rPr lang="en-GB" sz="1600" i="0">
                  <a:solidFill>
                    <a:schemeClr val="accent1"/>
                  </a:solidFill>
                  <a:ea typeface="Arial Unicode MS" charset="0"/>
                  <a:cs typeface="Arial Unicode MS" charset="0"/>
                </a:rPr>
                <a:t>VEGF</a:t>
              </a:r>
            </a:p>
          </p:txBody>
        </p:sp>
        <p:sp>
          <p:nvSpPr>
            <p:cNvPr id="32777" name="Rectangle 6"/>
            <p:cNvSpPr>
              <a:spLocks noChangeArrowheads="1"/>
            </p:cNvSpPr>
            <p:nvPr/>
          </p:nvSpPr>
          <p:spPr bwMode="white">
            <a:xfrm>
              <a:off x="1523" y="1529"/>
              <a:ext cx="500" cy="480"/>
            </a:xfrm>
            <a:prstGeom prst="rect">
              <a:avLst/>
            </a:prstGeom>
            <a:noFill/>
            <a:ln w="12700">
              <a:noFill/>
              <a:miter lim="800000"/>
              <a:headEnd type="none" w="sm" len="sm"/>
              <a:tailEnd type="none" w="sm" len="sm"/>
            </a:ln>
          </p:spPr>
          <p:txBody>
            <a:bodyPr wrap="none">
              <a:prstTxWarp prst="textNoShape">
                <a:avLst/>
              </a:prstTxWarp>
              <a:spAutoFit/>
            </a:bodyPr>
            <a:lstStyle/>
            <a:p>
              <a:pPr algn="ctr" eaLnBrk="0" hangingPunct="0"/>
              <a:r>
                <a:rPr lang="en-GB" sz="1600" i="0">
                  <a:solidFill>
                    <a:schemeClr val="accent1"/>
                  </a:solidFill>
                  <a:ea typeface="Arial Unicode MS" charset="0"/>
                  <a:cs typeface="Arial Unicode MS" charset="0"/>
                </a:rPr>
                <a:t>VEGF</a:t>
              </a:r>
              <a:br>
                <a:rPr lang="en-GB" sz="1600" i="0">
                  <a:solidFill>
                    <a:schemeClr val="accent1"/>
                  </a:solidFill>
                  <a:ea typeface="Arial Unicode MS" charset="0"/>
                  <a:cs typeface="Arial Unicode MS" charset="0"/>
                </a:rPr>
              </a:br>
              <a:r>
                <a:rPr lang="en-GB" sz="1400" i="0">
                  <a:solidFill>
                    <a:srgbClr val="C0C0C0"/>
                  </a:solidFill>
                  <a:ea typeface="Arial Unicode MS" charset="0"/>
                  <a:cs typeface="Arial Unicode MS" charset="0"/>
                </a:rPr>
                <a:t>bFGF</a:t>
              </a:r>
              <a:br>
                <a:rPr lang="en-GB" sz="1400" i="0">
                  <a:solidFill>
                    <a:srgbClr val="C0C0C0"/>
                  </a:solidFill>
                  <a:ea typeface="Arial Unicode MS" charset="0"/>
                  <a:cs typeface="Arial Unicode MS" charset="0"/>
                </a:rPr>
              </a:br>
              <a:r>
                <a:rPr lang="en-GB" sz="1400" i="0">
                  <a:solidFill>
                    <a:srgbClr val="C0C0C0"/>
                  </a:solidFill>
                  <a:ea typeface="Arial Unicode MS" charset="0"/>
                  <a:cs typeface="Arial Unicode MS" charset="0"/>
                </a:rPr>
                <a:t>TGF</a:t>
              </a:r>
              <a:r>
                <a:rPr lang="en-GB" sz="1400" i="0">
                  <a:solidFill>
                    <a:srgbClr val="C0C0C0"/>
                  </a:solidFill>
                  <a:latin typeface="Symbol" charset="2"/>
                  <a:ea typeface="Arial Unicode MS" charset="0"/>
                  <a:cs typeface="Arial Unicode MS" charset="0"/>
                </a:rPr>
                <a:t>b</a:t>
              </a:r>
              <a:r>
                <a:rPr lang="en-GB" sz="1400" i="0">
                  <a:solidFill>
                    <a:srgbClr val="C0C0C0"/>
                  </a:solidFill>
                  <a:ea typeface="Arial Unicode MS" charset="0"/>
                  <a:cs typeface="Arial Unicode MS" charset="0"/>
                </a:rPr>
                <a:t>-1</a:t>
              </a:r>
            </a:p>
          </p:txBody>
        </p:sp>
        <p:sp>
          <p:nvSpPr>
            <p:cNvPr id="32778" name="Rectangle 7"/>
            <p:cNvSpPr>
              <a:spLocks noChangeArrowheads="1"/>
            </p:cNvSpPr>
            <p:nvPr/>
          </p:nvSpPr>
          <p:spPr bwMode="white">
            <a:xfrm>
              <a:off x="2099" y="1717"/>
              <a:ext cx="500" cy="614"/>
            </a:xfrm>
            <a:prstGeom prst="rect">
              <a:avLst/>
            </a:prstGeom>
            <a:noFill/>
            <a:ln w="12700">
              <a:noFill/>
              <a:miter lim="800000"/>
              <a:headEnd type="none" w="sm" len="sm"/>
              <a:tailEnd type="none" w="sm" len="sm"/>
            </a:ln>
          </p:spPr>
          <p:txBody>
            <a:bodyPr wrap="none">
              <a:prstTxWarp prst="textNoShape">
                <a:avLst/>
              </a:prstTxWarp>
              <a:spAutoFit/>
            </a:bodyPr>
            <a:lstStyle/>
            <a:p>
              <a:pPr algn="ctr" eaLnBrk="0" hangingPunct="0"/>
              <a:r>
                <a:rPr lang="en-GB" sz="1600" i="0">
                  <a:solidFill>
                    <a:schemeClr val="accent1"/>
                  </a:solidFill>
                  <a:ea typeface="Arial Unicode MS" charset="0"/>
                  <a:cs typeface="Arial Unicode MS" charset="0"/>
                </a:rPr>
                <a:t>VEGF</a:t>
              </a:r>
              <a:br>
                <a:rPr lang="en-GB" sz="1600" i="0">
                  <a:solidFill>
                    <a:schemeClr val="accent1"/>
                  </a:solidFill>
                  <a:ea typeface="Arial Unicode MS" charset="0"/>
                  <a:cs typeface="Arial Unicode MS" charset="0"/>
                </a:rPr>
              </a:br>
              <a:r>
                <a:rPr lang="en-GB" sz="1400" i="0">
                  <a:solidFill>
                    <a:srgbClr val="C0C0C0"/>
                  </a:solidFill>
                  <a:ea typeface="Arial Unicode MS" charset="0"/>
                  <a:cs typeface="Arial Unicode MS" charset="0"/>
                </a:rPr>
                <a:t>bFGF</a:t>
              </a:r>
              <a:br>
                <a:rPr lang="en-GB" sz="1400" i="0">
                  <a:solidFill>
                    <a:srgbClr val="C0C0C0"/>
                  </a:solidFill>
                  <a:ea typeface="Arial Unicode MS" charset="0"/>
                  <a:cs typeface="Arial Unicode MS" charset="0"/>
                </a:rPr>
              </a:br>
              <a:r>
                <a:rPr lang="en-GB" sz="1400" i="0">
                  <a:solidFill>
                    <a:srgbClr val="C0C0C0"/>
                  </a:solidFill>
                  <a:ea typeface="Arial Unicode MS" charset="0"/>
                  <a:cs typeface="Arial Unicode MS" charset="0"/>
                </a:rPr>
                <a:t>TGF</a:t>
              </a:r>
              <a:r>
                <a:rPr lang="en-GB" sz="1400" i="0">
                  <a:solidFill>
                    <a:srgbClr val="C0C0C0"/>
                  </a:solidFill>
                  <a:latin typeface="Symbol" charset="2"/>
                  <a:ea typeface="Arial Unicode MS" charset="0"/>
                  <a:cs typeface="Arial Unicode MS" charset="0"/>
                </a:rPr>
                <a:t>b</a:t>
              </a:r>
              <a:r>
                <a:rPr lang="en-GB" sz="1400" i="0">
                  <a:solidFill>
                    <a:srgbClr val="C0C0C0"/>
                  </a:solidFill>
                  <a:ea typeface="Arial Unicode MS" charset="0"/>
                  <a:cs typeface="Arial Unicode MS" charset="0"/>
                </a:rPr>
                <a:t>-1</a:t>
              </a:r>
              <a:br>
                <a:rPr lang="en-GB" sz="1400" i="0">
                  <a:solidFill>
                    <a:srgbClr val="C0C0C0"/>
                  </a:solidFill>
                  <a:ea typeface="Arial Unicode MS" charset="0"/>
                  <a:cs typeface="Arial Unicode MS" charset="0"/>
                </a:rPr>
              </a:br>
              <a:r>
                <a:rPr lang="en-GB" sz="1400" i="0">
                  <a:solidFill>
                    <a:srgbClr val="C0C0C0"/>
                  </a:solidFill>
                  <a:ea typeface="Arial Unicode MS" charset="0"/>
                  <a:cs typeface="Arial Unicode MS" charset="0"/>
                </a:rPr>
                <a:t>PIGF</a:t>
              </a:r>
            </a:p>
          </p:txBody>
        </p:sp>
        <p:sp>
          <p:nvSpPr>
            <p:cNvPr id="32779" name="Rectangle 8"/>
            <p:cNvSpPr>
              <a:spLocks noChangeArrowheads="1"/>
            </p:cNvSpPr>
            <p:nvPr/>
          </p:nvSpPr>
          <p:spPr bwMode="white">
            <a:xfrm>
              <a:off x="2886" y="1526"/>
              <a:ext cx="620" cy="748"/>
            </a:xfrm>
            <a:prstGeom prst="rect">
              <a:avLst/>
            </a:prstGeom>
            <a:noFill/>
            <a:ln w="12700">
              <a:noFill/>
              <a:miter lim="800000"/>
              <a:headEnd type="none" w="sm" len="sm"/>
              <a:tailEnd type="none" w="sm" len="sm"/>
            </a:ln>
          </p:spPr>
          <p:txBody>
            <a:bodyPr wrap="none">
              <a:prstTxWarp prst="textNoShape">
                <a:avLst/>
              </a:prstTxWarp>
              <a:spAutoFit/>
            </a:bodyPr>
            <a:lstStyle/>
            <a:p>
              <a:pPr algn="ctr" eaLnBrk="0" hangingPunct="0"/>
              <a:r>
                <a:rPr lang="en-GB" sz="1600" i="0">
                  <a:solidFill>
                    <a:schemeClr val="accent1"/>
                  </a:solidFill>
                  <a:ea typeface="Arial Unicode MS" charset="0"/>
                  <a:cs typeface="Arial Unicode MS" charset="0"/>
                </a:rPr>
                <a:t>VEGF</a:t>
              </a:r>
              <a:br>
                <a:rPr lang="en-GB" sz="1600" i="0">
                  <a:solidFill>
                    <a:schemeClr val="accent1"/>
                  </a:solidFill>
                  <a:ea typeface="Arial Unicode MS" charset="0"/>
                  <a:cs typeface="Arial Unicode MS" charset="0"/>
                </a:rPr>
              </a:br>
              <a:r>
                <a:rPr lang="en-GB" sz="1400" i="0">
                  <a:solidFill>
                    <a:srgbClr val="C0C0C0"/>
                  </a:solidFill>
                  <a:ea typeface="Arial Unicode MS" charset="0"/>
                  <a:cs typeface="Arial Unicode MS" charset="0"/>
                </a:rPr>
                <a:t>bFGF</a:t>
              </a:r>
              <a:br>
                <a:rPr lang="en-GB" sz="1400" i="0">
                  <a:solidFill>
                    <a:srgbClr val="C0C0C0"/>
                  </a:solidFill>
                  <a:ea typeface="Arial Unicode MS" charset="0"/>
                  <a:cs typeface="Arial Unicode MS" charset="0"/>
                </a:rPr>
              </a:br>
              <a:r>
                <a:rPr lang="en-GB" sz="1400" i="0">
                  <a:solidFill>
                    <a:srgbClr val="C0C0C0"/>
                  </a:solidFill>
                  <a:ea typeface="Arial Unicode MS" charset="0"/>
                  <a:cs typeface="Arial Unicode MS" charset="0"/>
                </a:rPr>
                <a:t>TGF</a:t>
              </a:r>
              <a:r>
                <a:rPr lang="en-GB" sz="1400" i="0">
                  <a:solidFill>
                    <a:srgbClr val="C0C0C0"/>
                  </a:solidFill>
                  <a:latin typeface="Symbol" charset="2"/>
                  <a:ea typeface="Arial Unicode MS" charset="0"/>
                  <a:cs typeface="Arial Unicode MS" charset="0"/>
                </a:rPr>
                <a:t>b</a:t>
              </a:r>
              <a:r>
                <a:rPr lang="en-GB" sz="1400" i="0">
                  <a:solidFill>
                    <a:srgbClr val="C0C0C0"/>
                  </a:solidFill>
                  <a:ea typeface="Arial Unicode MS" charset="0"/>
                  <a:cs typeface="Arial Unicode MS" charset="0"/>
                </a:rPr>
                <a:t>-1</a:t>
              </a:r>
              <a:br>
                <a:rPr lang="en-GB" sz="1400" i="0">
                  <a:solidFill>
                    <a:srgbClr val="C0C0C0"/>
                  </a:solidFill>
                  <a:ea typeface="Arial Unicode MS" charset="0"/>
                  <a:cs typeface="Arial Unicode MS" charset="0"/>
                </a:rPr>
              </a:br>
              <a:r>
                <a:rPr lang="en-GB" sz="1400" i="0">
                  <a:solidFill>
                    <a:srgbClr val="C0C0C0"/>
                  </a:solidFill>
                  <a:ea typeface="Arial Unicode MS" charset="0"/>
                  <a:cs typeface="Arial Unicode MS" charset="0"/>
                </a:rPr>
                <a:t>PIGF</a:t>
              </a:r>
              <a:br>
                <a:rPr lang="en-GB" sz="1400" i="0">
                  <a:solidFill>
                    <a:srgbClr val="C0C0C0"/>
                  </a:solidFill>
                  <a:ea typeface="Arial Unicode MS" charset="0"/>
                  <a:cs typeface="Arial Unicode MS" charset="0"/>
                </a:rPr>
              </a:br>
              <a:r>
                <a:rPr lang="en-GB" sz="1400" i="0">
                  <a:solidFill>
                    <a:srgbClr val="C0C0C0"/>
                  </a:solidFill>
                  <a:ea typeface="Arial Unicode MS" charset="0"/>
                  <a:cs typeface="Arial Unicode MS" charset="0"/>
                </a:rPr>
                <a:t>PD-ECGF</a:t>
              </a:r>
            </a:p>
          </p:txBody>
        </p:sp>
        <p:sp>
          <p:nvSpPr>
            <p:cNvPr id="32780" name="Rectangle 9"/>
            <p:cNvSpPr>
              <a:spLocks noChangeArrowheads="1"/>
            </p:cNvSpPr>
            <p:nvPr/>
          </p:nvSpPr>
          <p:spPr bwMode="white">
            <a:xfrm>
              <a:off x="3958" y="1009"/>
              <a:ext cx="767" cy="882"/>
            </a:xfrm>
            <a:prstGeom prst="rect">
              <a:avLst/>
            </a:prstGeom>
            <a:noFill/>
            <a:ln w="12700">
              <a:noFill/>
              <a:miter lim="800000"/>
              <a:headEnd type="none" w="sm" len="sm"/>
              <a:tailEnd type="none" w="sm" len="sm"/>
            </a:ln>
          </p:spPr>
          <p:txBody>
            <a:bodyPr wrap="none">
              <a:prstTxWarp prst="textNoShape">
                <a:avLst/>
              </a:prstTxWarp>
              <a:spAutoFit/>
            </a:bodyPr>
            <a:lstStyle/>
            <a:p>
              <a:pPr algn="ctr" eaLnBrk="0" hangingPunct="0"/>
              <a:r>
                <a:rPr lang="en-GB" sz="1600" i="0">
                  <a:solidFill>
                    <a:schemeClr val="accent1"/>
                  </a:solidFill>
                  <a:ea typeface="Arial Unicode MS" charset="0"/>
                  <a:cs typeface="Arial Unicode MS" charset="0"/>
                </a:rPr>
                <a:t>VEGF</a:t>
              </a:r>
              <a:br>
                <a:rPr lang="en-GB" sz="1600" i="0">
                  <a:solidFill>
                    <a:schemeClr val="accent1"/>
                  </a:solidFill>
                  <a:ea typeface="Arial Unicode MS" charset="0"/>
                  <a:cs typeface="Arial Unicode MS" charset="0"/>
                </a:rPr>
              </a:br>
              <a:r>
                <a:rPr lang="en-GB" sz="1400" i="0">
                  <a:solidFill>
                    <a:srgbClr val="C0C0C0"/>
                  </a:solidFill>
                  <a:ea typeface="Arial Unicode MS" charset="0"/>
                  <a:cs typeface="Arial Unicode MS" charset="0"/>
                </a:rPr>
                <a:t>bFGF</a:t>
              </a:r>
              <a:br>
                <a:rPr lang="en-GB" sz="1400" i="0">
                  <a:solidFill>
                    <a:srgbClr val="C0C0C0"/>
                  </a:solidFill>
                  <a:ea typeface="Arial Unicode MS" charset="0"/>
                  <a:cs typeface="Arial Unicode MS" charset="0"/>
                </a:rPr>
              </a:br>
              <a:r>
                <a:rPr lang="en-GB" sz="1400" i="0">
                  <a:solidFill>
                    <a:srgbClr val="C0C0C0"/>
                  </a:solidFill>
                  <a:ea typeface="Arial Unicode MS" charset="0"/>
                  <a:cs typeface="Arial Unicode MS" charset="0"/>
                </a:rPr>
                <a:t>TGF</a:t>
              </a:r>
              <a:r>
                <a:rPr lang="en-GB" sz="1400" i="0">
                  <a:solidFill>
                    <a:srgbClr val="C0C0C0"/>
                  </a:solidFill>
                  <a:latin typeface="Symbol" charset="2"/>
                  <a:ea typeface="Arial Unicode MS" charset="0"/>
                  <a:cs typeface="Arial Unicode MS" charset="0"/>
                </a:rPr>
                <a:t>b</a:t>
              </a:r>
              <a:r>
                <a:rPr lang="en-GB" sz="1400" i="0">
                  <a:solidFill>
                    <a:srgbClr val="C0C0C0"/>
                  </a:solidFill>
                  <a:ea typeface="Arial Unicode MS" charset="0"/>
                  <a:cs typeface="Arial Unicode MS" charset="0"/>
                </a:rPr>
                <a:t>-1</a:t>
              </a:r>
              <a:br>
                <a:rPr lang="en-GB" sz="1400" i="0">
                  <a:solidFill>
                    <a:srgbClr val="C0C0C0"/>
                  </a:solidFill>
                  <a:ea typeface="Arial Unicode MS" charset="0"/>
                  <a:cs typeface="Arial Unicode MS" charset="0"/>
                </a:rPr>
              </a:br>
              <a:r>
                <a:rPr lang="en-GB" sz="1400" i="0">
                  <a:solidFill>
                    <a:srgbClr val="C0C0C0"/>
                  </a:solidFill>
                  <a:ea typeface="Arial Unicode MS" charset="0"/>
                  <a:cs typeface="Arial Unicode MS" charset="0"/>
                </a:rPr>
                <a:t>PIGF</a:t>
              </a:r>
              <a:br>
                <a:rPr lang="en-GB" sz="1400" i="0">
                  <a:solidFill>
                    <a:srgbClr val="C0C0C0"/>
                  </a:solidFill>
                  <a:ea typeface="Arial Unicode MS" charset="0"/>
                  <a:cs typeface="Arial Unicode MS" charset="0"/>
                </a:rPr>
              </a:br>
              <a:r>
                <a:rPr lang="en-GB" sz="1400" i="0">
                  <a:solidFill>
                    <a:srgbClr val="C0C0C0"/>
                  </a:solidFill>
                  <a:ea typeface="Arial Unicode MS" charset="0"/>
                  <a:cs typeface="Arial Unicode MS" charset="0"/>
                </a:rPr>
                <a:t>PD-ECGF</a:t>
              </a:r>
              <a:br>
                <a:rPr lang="en-GB" sz="1400" i="0">
                  <a:solidFill>
                    <a:srgbClr val="C0C0C0"/>
                  </a:solidFill>
                  <a:ea typeface="Arial Unicode MS" charset="0"/>
                  <a:cs typeface="Arial Unicode MS" charset="0"/>
                </a:rPr>
              </a:br>
              <a:r>
                <a:rPr lang="en-GB" sz="1400" i="0">
                  <a:solidFill>
                    <a:srgbClr val="C0C0C0"/>
                  </a:solidFill>
                  <a:ea typeface="Arial Unicode MS" charset="0"/>
                  <a:cs typeface="Arial Unicode MS" charset="0"/>
                </a:rPr>
                <a:t>Pleiotrophin</a:t>
              </a:r>
            </a:p>
          </p:txBody>
        </p:sp>
        <p:grpSp>
          <p:nvGrpSpPr>
            <p:cNvPr id="3" name="Freeform 12"/>
            <p:cNvGrpSpPr>
              <a:grpSpLocks/>
            </p:cNvGrpSpPr>
            <p:nvPr/>
          </p:nvGrpSpPr>
          <p:grpSpPr bwMode="auto">
            <a:xfrm>
              <a:off x="873" y="1785"/>
              <a:ext cx="3629" cy="2020"/>
              <a:chOff x="1554480" y="2895600"/>
              <a:chExt cx="5760720" cy="3206496"/>
            </a:xfrm>
          </p:grpSpPr>
          <p:pic>
            <p:nvPicPr>
              <p:cNvPr id="32785" name="Freeform 12"/>
              <p:cNvPicPr>
                <a:picLocks noChangeArrowheads="1"/>
              </p:cNvPicPr>
              <p:nvPr/>
            </p:nvPicPr>
            <p:blipFill>
              <a:blip r:embed="rId4"/>
              <a:srcRect/>
              <a:stretch>
                <a:fillRect/>
              </a:stretch>
            </p:blipFill>
            <p:spPr bwMode="auto">
              <a:xfrm>
                <a:off x="1554480" y="2895600"/>
                <a:ext cx="5760720" cy="3206496"/>
              </a:xfrm>
              <a:prstGeom prst="rect">
                <a:avLst/>
              </a:prstGeom>
              <a:noFill/>
              <a:ln w="9525">
                <a:noFill/>
                <a:miter lim="800000"/>
                <a:headEnd/>
                <a:tailEnd/>
              </a:ln>
            </p:spPr>
          </p:pic>
          <p:sp>
            <p:nvSpPr>
              <p:cNvPr id="32786" name="Text Box 1035"/>
              <p:cNvSpPr txBox="1">
                <a:spLocks noChangeArrowheads="1"/>
              </p:cNvSpPr>
              <p:nvPr/>
            </p:nvSpPr>
            <p:spPr bwMode="auto">
              <a:xfrm>
                <a:off x="1695586" y="3042738"/>
                <a:ext cx="5378450" cy="2792413"/>
              </a:xfrm>
              <a:prstGeom prst="rect">
                <a:avLst/>
              </a:prstGeom>
              <a:noFill/>
              <a:ln w="9525">
                <a:noFill/>
                <a:miter lim="800000"/>
                <a:headEnd/>
                <a:tailEnd/>
              </a:ln>
            </p:spPr>
            <p:txBody>
              <a:bodyPr>
                <a:prstTxWarp prst="textNoShape">
                  <a:avLst/>
                </a:prstTxWarp>
              </a:bodyPr>
              <a:lstStyle/>
              <a:p>
                <a:pPr algn="l"/>
                <a:endParaRPr lang="en-US" b="0" i="0">
                  <a:ea typeface="Arial" charset="0"/>
                  <a:cs typeface="Arial" charset="0"/>
                </a:endParaRPr>
              </a:p>
            </p:txBody>
          </p:sp>
        </p:grpSp>
        <p:grpSp>
          <p:nvGrpSpPr>
            <p:cNvPr id="4" name="Freeform 14"/>
            <p:cNvGrpSpPr>
              <a:grpSpLocks/>
            </p:cNvGrpSpPr>
            <p:nvPr/>
          </p:nvGrpSpPr>
          <p:grpSpPr bwMode="auto">
            <a:xfrm>
              <a:off x="1365" y="1513"/>
              <a:ext cx="265" cy="242"/>
              <a:chOff x="2334768" y="2462784"/>
              <a:chExt cx="420624" cy="384048"/>
            </a:xfrm>
          </p:grpSpPr>
          <p:pic>
            <p:nvPicPr>
              <p:cNvPr id="32783" name="Freeform 14"/>
              <p:cNvPicPr>
                <a:picLocks noChangeArrowheads="1"/>
              </p:cNvPicPr>
              <p:nvPr/>
            </p:nvPicPr>
            <p:blipFill>
              <a:blip r:embed="rId5"/>
              <a:srcRect/>
              <a:stretch>
                <a:fillRect/>
              </a:stretch>
            </p:blipFill>
            <p:spPr bwMode="auto">
              <a:xfrm>
                <a:off x="2334768" y="2462784"/>
                <a:ext cx="420624" cy="384048"/>
              </a:xfrm>
              <a:prstGeom prst="rect">
                <a:avLst/>
              </a:prstGeom>
              <a:noFill/>
              <a:ln w="9525">
                <a:noFill/>
                <a:miter lim="800000"/>
                <a:headEnd/>
                <a:tailEnd/>
              </a:ln>
            </p:spPr>
          </p:pic>
          <p:sp>
            <p:nvSpPr>
              <p:cNvPr id="32784" name="Text Box 1038"/>
              <p:cNvSpPr txBox="1">
                <a:spLocks noChangeArrowheads="1"/>
              </p:cNvSpPr>
              <p:nvPr/>
            </p:nvSpPr>
            <p:spPr bwMode="auto">
              <a:xfrm>
                <a:off x="2360749" y="2517275"/>
                <a:ext cx="350838" cy="300038"/>
              </a:xfrm>
              <a:prstGeom prst="rect">
                <a:avLst/>
              </a:prstGeom>
              <a:noFill/>
              <a:ln w="9525">
                <a:noFill/>
                <a:miter lim="800000"/>
                <a:headEnd/>
                <a:tailEnd/>
              </a:ln>
            </p:spPr>
            <p:txBody>
              <a:bodyPr>
                <a:prstTxWarp prst="textNoShape">
                  <a:avLst/>
                </a:prstTxWarp>
              </a:bodyPr>
              <a:lstStyle/>
              <a:p>
                <a:pPr algn="l"/>
                <a:endParaRPr lang="en-US" b="0" i="0">
                  <a:ea typeface="Arial" charset="0"/>
                  <a:cs typeface="Arial" charset="0"/>
                </a:endParaRPr>
              </a:p>
            </p:txBody>
          </p:sp>
        </p:grpSp>
      </p:grpSp>
      <p:sp>
        <p:nvSpPr>
          <p:cNvPr id="32771" name="Rectangle 2"/>
          <p:cNvSpPr>
            <a:spLocks noGrp="1" noChangeArrowheads="1"/>
          </p:cNvSpPr>
          <p:nvPr>
            <p:ph type="title" idx="4294967295"/>
          </p:nvPr>
        </p:nvSpPr>
        <p:spPr>
          <a:xfrm>
            <a:off x="314325" y="166688"/>
            <a:ext cx="6759699" cy="600075"/>
          </a:xfrm>
        </p:spPr>
        <p:txBody>
          <a:bodyPr/>
          <a:lstStyle/>
          <a:p>
            <a:pPr eaLnBrk="1" hangingPunct="1"/>
            <a:r>
              <a:rPr lang="en-GB" dirty="0"/>
              <a:t>VEGF is the only </a:t>
            </a:r>
            <a:r>
              <a:rPr lang="en-GB" dirty="0" err="1"/>
              <a:t>angiogenic</a:t>
            </a:r>
            <a:r>
              <a:rPr lang="en-GB" dirty="0"/>
              <a:t> factor present throughout the tumour life cycle</a:t>
            </a:r>
          </a:p>
        </p:txBody>
      </p:sp>
      <p:sp>
        <p:nvSpPr>
          <p:cNvPr id="32772" name="Text Box 3"/>
          <p:cNvSpPr txBox="1">
            <a:spLocks noChangeArrowheads="1"/>
          </p:cNvSpPr>
          <p:nvPr/>
        </p:nvSpPr>
        <p:spPr bwMode="auto">
          <a:xfrm>
            <a:off x="1185863" y="6218238"/>
            <a:ext cx="7958137" cy="639762"/>
          </a:xfrm>
          <a:prstGeom prst="rect">
            <a:avLst/>
          </a:prstGeom>
          <a:noFill/>
          <a:ln w="12700">
            <a:noFill/>
            <a:miter lim="800000"/>
            <a:headEnd type="none" w="sm" len="sm"/>
            <a:tailEnd type="none" w="sm" len="sm"/>
          </a:ln>
        </p:spPr>
        <p:txBody>
          <a:bodyPr anchor="b">
            <a:prstTxWarp prst="textNoShape">
              <a:avLst/>
            </a:prstTxWarp>
            <a:spAutoFit/>
          </a:bodyPr>
          <a:lstStyle/>
          <a:p>
            <a:pPr eaLnBrk="0" hangingPunct="0"/>
            <a:r>
              <a:rPr lang="en-GB" sz="1200" i="0">
                <a:ea typeface="Arial" charset="0"/>
                <a:cs typeface="Arial" charset="0"/>
              </a:rPr>
              <a:t>Folkman. Cancer. In: Principles and Practice of Oncology 2005</a:t>
            </a:r>
          </a:p>
          <a:p>
            <a:pPr eaLnBrk="0" hangingPunct="0"/>
            <a:r>
              <a:rPr lang="en-GB" sz="1200" i="0">
                <a:ea typeface="Arial" charset="0"/>
                <a:cs typeface="Arial" charset="0"/>
              </a:rPr>
              <a:t>Bergers, et al. Nat Rev Cancer 2003; Jain, et al. Nat Clin Pract Oncol 2006</a:t>
            </a:r>
          </a:p>
          <a:p>
            <a:pPr eaLnBrk="0" hangingPunct="0"/>
            <a:r>
              <a:rPr lang="en-GB" sz="1200" i="0">
                <a:ea typeface="Arial" charset="0"/>
                <a:cs typeface="Arial" charset="0"/>
              </a:rPr>
              <a:t>Inoue, et al. Cancer Cell 2002</a:t>
            </a:r>
          </a:p>
        </p:txBody>
      </p:sp>
      <p:sp>
        <p:nvSpPr>
          <p:cNvPr id="19466" name="Rectangle 10"/>
          <p:cNvSpPr>
            <a:spLocks noChangeArrowheads="1"/>
          </p:cNvSpPr>
          <p:nvPr/>
        </p:nvSpPr>
        <p:spPr bwMode="auto">
          <a:xfrm>
            <a:off x="409575" y="1506538"/>
            <a:ext cx="6196013" cy="915987"/>
          </a:xfrm>
          <a:prstGeom prst="rect">
            <a:avLst/>
          </a:prstGeom>
          <a:gradFill rotWithShape="1">
            <a:gsLst>
              <a:gs pos="0">
                <a:srgbClr val="FFE878"/>
              </a:gs>
              <a:gs pos="35001">
                <a:srgbClr val="FFEDA1"/>
              </a:gs>
              <a:gs pos="100000">
                <a:srgbClr val="FFF7D7"/>
              </a:gs>
            </a:gsLst>
            <a:lin ang="16200000" scaled="1"/>
          </a:gradFill>
          <a:ln w="9525">
            <a:solidFill>
              <a:srgbClr val="FFBB00"/>
            </a:solidFill>
            <a:miter lim="800000"/>
            <a:headEnd/>
            <a:tailEnd/>
          </a:ln>
          <a:effectLst>
            <a:outerShdw blurRad="63500" dist="20000" dir="5400000" rotWithShape="0">
              <a:srgbClr val="000000">
                <a:alpha val="37999"/>
              </a:srgbClr>
            </a:outerShdw>
          </a:effectLst>
        </p:spPr>
        <p:txBody>
          <a:bodyPr>
            <a:prstTxWarp prst="textNoShape">
              <a:avLst/>
            </a:prstTxWarp>
            <a:spAutoFit/>
          </a:bodyPr>
          <a:lstStyle/>
          <a:p>
            <a:pPr algn="l"/>
            <a:r>
              <a:rPr lang="en-GB" b="0">
                <a:solidFill>
                  <a:srgbClr val="000000"/>
                </a:solidFill>
              </a:rPr>
              <a:t>“VEGF expression can be triggered during early stages of neoplastic transformation by environmental stimuli or by genetic mutations and persists during progression.”</a:t>
            </a:r>
          </a:p>
        </p:txBody>
      </p:sp>
      <p:sp>
        <p:nvSpPr>
          <p:cNvPr id="14" name="TextBox 13"/>
          <p:cNvSpPr txBox="1">
            <a:spLocks noChangeArrowheads="1"/>
          </p:cNvSpPr>
          <p:nvPr/>
        </p:nvSpPr>
        <p:spPr bwMode="auto">
          <a:xfrm>
            <a:off x="5859463" y="5883275"/>
            <a:ext cx="2598737" cy="376238"/>
          </a:xfrm>
          <a:prstGeom prst="rect">
            <a:avLst/>
          </a:prstGeom>
          <a:gradFill rotWithShape="1">
            <a:gsLst>
              <a:gs pos="0">
                <a:srgbClr val="D99800"/>
              </a:gs>
              <a:gs pos="80000">
                <a:srgbClr val="FFC700"/>
              </a:gs>
              <a:gs pos="100000">
                <a:srgbClr val="FFCB00"/>
              </a:gs>
            </a:gsLst>
            <a:lin ang="16200000"/>
          </a:gradFill>
          <a:ln w="9525">
            <a:solidFill>
              <a:srgbClr val="FFBB00"/>
            </a:solidFill>
            <a:miter lim="800000"/>
            <a:headEnd/>
            <a:tailEnd/>
          </a:ln>
          <a:effectLst>
            <a:outerShdw blurRad="63500" dist="23000" dir="5400000" rotWithShape="0">
              <a:srgbClr val="000000">
                <a:alpha val="34999"/>
              </a:srgbClr>
            </a:outerShdw>
          </a:effectLst>
        </p:spPr>
        <p:txBody>
          <a:bodyPr>
            <a:prstTxWarp prst="textNoShape">
              <a:avLst/>
            </a:prstTxWarp>
            <a:spAutoFit/>
          </a:bodyPr>
          <a:lstStyle/>
          <a:p>
            <a:pPr algn="ctr"/>
            <a:r>
              <a:rPr lang="en-GB" i="0">
                <a:ea typeface="Arial" charset="0"/>
                <a:cs typeface="Arial" charset="0"/>
              </a:rPr>
              <a:t>Tumour life cycle</a:t>
            </a:r>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7890" name="Picture 2"/>
          <p:cNvPicPr>
            <a:picLocks noChangeAspect="1" noChangeArrowheads="1"/>
          </p:cNvPicPr>
          <p:nvPr/>
        </p:nvPicPr>
        <p:blipFill>
          <a:blip r:embed="rId3"/>
          <a:srcRect/>
          <a:stretch>
            <a:fillRect/>
          </a:stretch>
        </p:blipFill>
        <p:spPr bwMode="auto">
          <a:xfrm rot="-155762">
            <a:off x="4632325" y="1920875"/>
            <a:ext cx="3443288" cy="4168775"/>
          </a:xfrm>
          <a:prstGeom prst="rect">
            <a:avLst/>
          </a:prstGeom>
          <a:noFill/>
          <a:ln w="28575">
            <a:noFill/>
            <a:miter lim="800000"/>
            <a:headEnd/>
            <a:tailEnd/>
          </a:ln>
        </p:spPr>
      </p:pic>
      <p:grpSp>
        <p:nvGrpSpPr>
          <p:cNvPr id="2" name="Group 3"/>
          <p:cNvGrpSpPr>
            <a:grpSpLocks/>
          </p:cNvGrpSpPr>
          <p:nvPr/>
        </p:nvGrpSpPr>
        <p:grpSpPr bwMode="auto">
          <a:xfrm>
            <a:off x="5376863" y="1809750"/>
            <a:ext cx="485775" cy="568325"/>
            <a:chOff x="3472" y="3158"/>
            <a:chExt cx="318" cy="373"/>
          </a:xfrm>
        </p:grpSpPr>
        <p:sp>
          <p:nvSpPr>
            <p:cNvPr id="38391" name="Text Box 4"/>
            <p:cNvSpPr txBox="1">
              <a:spLocks noChangeArrowheads="1"/>
            </p:cNvSpPr>
            <p:nvPr/>
          </p:nvSpPr>
          <p:spPr bwMode="auto">
            <a:xfrm>
              <a:off x="3478" y="3182"/>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392" name="Text Box 5"/>
            <p:cNvSpPr txBox="1">
              <a:spLocks noChangeArrowheads="1"/>
            </p:cNvSpPr>
            <p:nvPr/>
          </p:nvSpPr>
          <p:spPr bwMode="auto">
            <a:xfrm>
              <a:off x="3515" y="3158"/>
              <a:ext cx="152"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393" name="Text Box 6"/>
            <p:cNvSpPr txBox="1">
              <a:spLocks noChangeArrowheads="1"/>
            </p:cNvSpPr>
            <p:nvPr/>
          </p:nvSpPr>
          <p:spPr bwMode="auto">
            <a:xfrm>
              <a:off x="3526" y="3215"/>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394" name="Text Box 7"/>
            <p:cNvSpPr txBox="1">
              <a:spLocks noChangeArrowheads="1"/>
            </p:cNvSpPr>
            <p:nvPr/>
          </p:nvSpPr>
          <p:spPr bwMode="auto">
            <a:xfrm>
              <a:off x="3472" y="3235"/>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395" name="Text Box 8"/>
            <p:cNvSpPr txBox="1">
              <a:spLocks noChangeArrowheads="1"/>
            </p:cNvSpPr>
            <p:nvPr/>
          </p:nvSpPr>
          <p:spPr bwMode="auto">
            <a:xfrm>
              <a:off x="3508" y="3211"/>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396" name="Text Box 9"/>
            <p:cNvSpPr txBox="1">
              <a:spLocks noChangeArrowheads="1"/>
            </p:cNvSpPr>
            <p:nvPr/>
          </p:nvSpPr>
          <p:spPr bwMode="auto">
            <a:xfrm>
              <a:off x="3520" y="3270"/>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397" name="Text Box 10"/>
            <p:cNvSpPr txBox="1">
              <a:spLocks noChangeArrowheads="1"/>
            </p:cNvSpPr>
            <p:nvPr/>
          </p:nvSpPr>
          <p:spPr bwMode="auto">
            <a:xfrm>
              <a:off x="3502" y="3223"/>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398" name="Text Box 11"/>
            <p:cNvSpPr txBox="1">
              <a:spLocks noChangeArrowheads="1"/>
            </p:cNvSpPr>
            <p:nvPr/>
          </p:nvSpPr>
          <p:spPr bwMode="auto">
            <a:xfrm>
              <a:off x="3538" y="3199"/>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399" name="Text Box 12"/>
            <p:cNvSpPr txBox="1">
              <a:spLocks noChangeArrowheads="1"/>
            </p:cNvSpPr>
            <p:nvPr/>
          </p:nvSpPr>
          <p:spPr bwMode="auto">
            <a:xfrm>
              <a:off x="3550" y="3256"/>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400" name="Text Box 13"/>
            <p:cNvSpPr txBox="1">
              <a:spLocks noChangeArrowheads="1"/>
            </p:cNvSpPr>
            <p:nvPr/>
          </p:nvSpPr>
          <p:spPr bwMode="auto">
            <a:xfrm>
              <a:off x="3505" y="3208"/>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401" name="Text Box 14"/>
            <p:cNvSpPr txBox="1">
              <a:spLocks noChangeArrowheads="1"/>
            </p:cNvSpPr>
            <p:nvPr/>
          </p:nvSpPr>
          <p:spPr bwMode="auto">
            <a:xfrm>
              <a:off x="3541" y="3184"/>
              <a:ext cx="152"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402" name="Text Box 15"/>
            <p:cNvSpPr txBox="1">
              <a:spLocks noChangeArrowheads="1"/>
            </p:cNvSpPr>
            <p:nvPr/>
          </p:nvSpPr>
          <p:spPr bwMode="auto">
            <a:xfrm>
              <a:off x="3553" y="3242"/>
              <a:ext cx="153" cy="201"/>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403" name="Text Box 16"/>
            <p:cNvSpPr txBox="1">
              <a:spLocks noChangeArrowheads="1"/>
            </p:cNvSpPr>
            <p:nvPr/>
          </p:nvSpPr>
          <p:spPr bwMode="auto">
            <a:xfrm>
              <a:off x="3574" y="3277"/>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404" name="Text Box 17"/>
            <p:cNvSpPr txBox="1">
              <a:spLocks noChangeArrowheads="1"/>
            </p:cNvSpPr>
            <p:nvPr/>
          </p:nvSpPr>
          <p:spPr bwMode="auto">
            <a:xfrm>
              <a:off x="3610" y="3253"/>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405" name="Text Box 18"/>
            <p:cNvSpPr txBox="1">
              <a:spLocks noChangeArrowheads="1"/>
            </p:cNvSpPr>
            <p:nvPr/>
          </p:nvSpPr>
          <p:spPr bwMode="auto">
            <a:xfrm>
              <a:off x="3622" y="3310"/>
              <a:ext cx="152"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406" name="Text Box 19"/>
            <p:cNvSpPr txBox="1">
              <a:spLocks noChangeArrowheads="1"/>
            </p:cNvSpPr>
            <p:nvPr/>
          </p:nvSpPr>
          <p:spPr bwMode="auto">
            <a:xfrm>
              <a:off x="3568" y="3331"/>
              <a:ext cx="152"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407" name="Text Box 20"/>
            <p:cNvSpPr txBox="1">
              <a:spLocks noChangeArrowheads="1"/>
            </p:cNvSpPr>
            <p:nvPr/>
          </p:nvSpPr>
          <p:spPr bwMode="auto">
            <a:xfrm>
              <a:off x="3604" y="3307"/>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408" name="Text Box 21"/>
            <p:cNvSpPr txBox="1">
              <a:spLocks noChangeArrowheads="1"/>
            </p:cNvSpPr>
            <p:nvPr/>
          </p:nvSpPr>
          <p:spPr bwMode="auto">
            <a:xfrm>
              <a:off x="3572" y="3211"/>
              <a:ext cx="152"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409" name="Text Box 22"/>
            <p:cNvSpPr txBox="1">
              <a:spLocks noChangeArrowheads="1"/>
            </p:cNvSpPr>
            <p:nvPr/>
          </p:nvSpPr>
          <p:spPr bwMode="auto">
            <a:xfrm>
              <a:off x="3553" y="3167"/>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410" name="Text Box 23"/>
            <p:cNvSpPr txBox="1">
              <a:spLocks noChangeArrowheads="1"/>
            </p:cNvSpPr>
            <p:nvPr/>
          </p:nvSpPr>
          <p:spPr bwMode="auto">
            <a:xfrm>
              <a:off x="3634" y="3296"/>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411" name="Text Box 24"/>
            <p:cNvSpPr txBox="1">
              <a:spLocks noChangeArrowheads="1"/>
            </p:cNvSpPr>
            <p:nvPr/>
          </p:nvSpPr>
          <p:spPr bwMode="auto">
            <a:xfrm>
              <a:off x="3601" y="3199"/>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412" name="Text Box 25"/>
            <p:cNvSpPr txBox="1">
              <a:spLocks noChangeArrowheads="1"/>
            </p:cNvSpPr>
            <p:nvPr/>
          </p:nvSpPr>
          <p:spPr bwMode="auto">
            <a:xfrm>
              <a:off x="3601" y="3304"/>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413" name="Text Box 26"/>
            <p:cNvSpPr txBox="1">
              <a:spLocks noChangeArrowheads="1"/>
            </p:cNvSpPr>
            <p:nvPr/>
          </p:nvSpPr>
          <p:spPr bwMode="auto">
            <a:xfrm>
              <a:off x="3637" y="3280"/>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414" name="Text Box 27"/>
            <p:cNvSpPr txBox="1">
              <a:spLocks noChangeArrowheads="1"/>
            </p:cNvSpPr>
            <p:nvPr/>
          </p:nvSpPr>
          <p:spPr bwMode="auto">
            <a:xfrm>
              <a:off x="3604" y="3184"/>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grpSp>
      <p:grpSp>
        <p:nvGrpSpPr>
          <p:cNvPr id="3" name="Group 28"/>
          <p:cNvGrpSpPr>
            <a:grpSpLocks noChangeAspect="1"/>
          </p:cNvGrpSpPr>
          <p:nvPr/>
        </p:nvGrpSpPr>
        <p:grpSpPr bwMode="auto">
          <a:xfrm rot="2319844" flipH="1">
            <a:off x="4419600" y="2319338"/>
            <a:ext cx="414338" cy="128587"/>
            <a:chOff x="545" y="2284"/>
            <a:chExt cx="1867" cy="640"/>
          </a:xfrm>
        </p:grpSpPr>
        <p:sp>
          <p:nvSpPr>
            <p:cNvPr id="38389" name="Freeform 29"/>
            <p:cNvSpPr>
              <a:spLocks noChangeAspect="1"/>
            </p:cNvSpPr>
            <p:nvPr/>
          </p:nvSpPr>
          <p:spPr bwMode="auto">
            <a:xfrm>
              <a:off x="545" y="2284"/>
              <a:ext cx="1867" cy="640"/>
            </a:xfrm>
            <a:custGeom>
              <a:avLst/>
              <a:gdLst>
                <a:gd name="T0" fmla="*/ 30 w 1488"/>
                <a:gd name="T1" fmla="*/ 392 h 640"/>
                <a:gd name="T2" fmla="*/ 271 w 1488"/>
                <a:gd name="T3" fmla="*/ 344 h 640"/>
                <a:gd name="T4" fmla="*/ 452 w 1488"/>
                <a:gd name="T5" fmla="*/ 152 h 640"/>
                <a:gd name="T6" fmla="*/ 813 w 1488"/>
                <a:gd name="T7" fmla="*/ 8 h 640"/>
                <a:gd name="T8" fmla="*/ 1355 w 1488"/>
                <a:gd name="T9" fmla="*/ 104 h 640"/>
                <a:gd name="T10" fmla="*/ 1656 w 1488"/>
                <a:gd name="T11" fmla="*/ 152 h 640"/>
                <a:gd name="T12" fmla="*/ 1837 w 1488"/>
                <a:gd name="T13" fmla="*/ 152 h 640"/>
                <a:gd name="T14" fmla="*/ 1476 w 1488"/>
                <a:gd name="T15" fmla="*/ 344 h 640"/>
                <a:gd name="T16" fmla="*/ 1295 w 1488"/>
                <a:gd name="T17" fmla="*/ 488 h 640"/>
                <a:gd name="T18" fmla="*/ 934 w 1488"/>
                <a:gd name="T19" fmla="*/ 632 h 640"/>
                <a:gd name="T20" fmla="*/ 452 w 1488"/>
                <a:gd name="T21" fmla="*/ 536 h 640"/>
                <a:gd name="T22" fmla="*/ 30 w 1488"/>
                <a:gd name="T23" fmla="*/ 392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88"/>
                <a:gd name="T37" fmla="*/ 0 h 640"/>
                <a:gd name="T38" fmla="*/ 1488 w 1488"/>
                <a:gd name="T39" fmla="*/ 640 h 6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88" h="640">
                  <a:moveTo>
                    <a:pt x="24" y="392"/>
                  </a:moveTo>
                  <a:cubicBezTo>
                    <a:pt x="0" y="360"/>
                    <a:pt x="160" y="384"/>
                    <a:pt x="216" y="344"/>
                  </a:cubicBezTo>
                  <a:cubicBezTo>
                    <a:pt x="272" y="304"/>
                    <a:pt x="288" y="208"/>
                    <a:pt x="360" y="152"/>
                  </a:cubicBezTo>
                  <a:cubicBezTo>
                    <a:pt x="432" y="96"/>
                    <a:pt x="528" y="16"/>
                    <a:pt x="648" y="8"/>
                  </a:cubicBezTo>
                  <a:cubicBezTo>
                    <a:pt x="768" y="0"/>
                    <a:pt x="968" y="80"/>
                    <a:pt x="1080" y="104"/>
                  </a:cubicBezTo>
                  <a:cubicBezTo>
                    <a:pt x="1192" y="128"/>
                    <a:pt x="1256" y="144"/>
                    <a:pt x="1320" y="152"/>
                  </a:cubicBezTo>
                  <a:cubicBezTo>
                    <a:pt x="1384" y="160"/>
                    <a:pt x="1488" y="120"/>
                    <a:pt x="1464" y="152"/>
                  </a:cubicBezTo>
                  <a:cubicBezTo>
                    <a:pt x="1440" y="184"/>
                    <a:pt x="1248" y="288"/>
                    <a:pt x="1176" y="344"/>
                  </a:cubicBezTo>
                  <a:cubicBezTo>
                    <a:pt x="1104" y="400"/>
                    <a:pt x="1104" y="440"/>
                    <a:pt x="1032" y="488"/>
                  </a:cubicBezTo>
                  <a:cubicBezTo>
                    <a:pt x="960" y="536"/>
                    <a:pt x="856" y="624"/>
                    <a:pt x="744" y="632"/>
                  </a:cubicBezTo>
                  <a:cubicBezTo>
                    <a:pt x="632" y="640"/>
                    <a:pt x="472" y="576"/>
                    <a:pt x="360" y="536"/>
                  </a:cubicBezTo>
                  <a:cubicBezTo>
                    <a:pt x="248" y="496"/>
                    <a:pt x="48" y="424"/>
                    <a:pt x="24" y="392"/>
                  </a:cubicBezTo>
                  <a:close/>
                </a:path>
              </a:pathLst>
            </a:custGeom>
            <a:gradFill rotWithShape="0">
              <a:gsLst>
                <a:gs pos="0">
                  <a:srgbClr val="A28B74"/>
                </a:gs>
                <a:gs pos="100000">
                  <a:srgbClr val="FFDBB7"/>
                </a:gs>
              </a:gsLst>
              <a:lin ang="18900000" scaled="1"/>
            </a:gradFill>
            <a:ln w="3175" cmpd="sng">
              <a:solidFill>
                <a:srgbClr val="2E0F00"/>
              </a:solidFill>
              <a:round/>
              <a:headEnd/>
              <a:tailEnd/>
            </a:ln>
          </p:spPr>
          <p:txBody>
            <a:bodyPr>
              <a:prstTxWarp prst="textNoShape">
                <a:avLst/>
              </a:prstTxWarp>
            </a:bodyPr>
            <a:lstStyle/>
            <a:p>
              <a:endParaRPr lang="en-US"/>
            </a:p>
          </p:txBody>
        </p:sp>
        <p:sp>
          <p:nvSpPr>
            <p:cNvPr id="38390" name="Oval 30"/>
            <p:cNvSpPr>
              <a:spLocks noChangeAspect="1" noChangeArrowheads="1"/>
            </p:cNvSpPr>
            <p:nvPr/>
          </p:nvSpPr>
          <p:spPr bwMode="auto">
            <a:xfrm>
              <a:off x="1182" y="2396"/>
              <a:ext cx="471" cy="414"/>
            </a:xfrm>
            <a:prstGeom prst="ellipse">
              <a:avLst/>
            </a:prstGeom>
            <a:solidFill>
              <a:srgbClr val="FFC3C3"/>
            </a:solidFill>
            <a:ln w="3175">
              <a:solidFill>
                <a:srgbClr val="2E0F00"/>
              </a:solidFill>
              <a:round/>
              <a:headEnd/>
              <a:tailEnd/>
            </a:ln>
          </p:spPr>
          <p:txBody>
            <a:bodyPr wrap="none" anchor="ctr">
              <a:prstTxWarp prst="textNoShape">
                <a:avLst/>
              </a:prstTxWarp>
            </a:bodyPr>
            <a:lstStyle/>
            <a:p>
              <a:endParaRPr lang="en-US"/>
            </a:p>
          </p:txBody>
        </p:sp>
      </p:grpSp>
      <p:grpSp>
        <p:nvGrpSpPr>
          <p:cNvPr id="4" name="Group 31"/>
          <p:cNvGrpSpPr>
            <a:grpSpLocks/>
          </p:cNvGrpSpPr>
          <p:nvPr/>
        </p:nvGrpSpPr>
        <p:grpSpPr bwMode="auto">
          <a:xfrm rot="3178143">
            <a:off x="4684712" y="2371726"/>
            <a:ext cx="73025" cy="266700"/>
            <a:chOff x="1670" y="2124"/>
            <a:chExt cx="494" cy="1521"/>
          </a:xfrm>
        </p:grpSpPr>
        <p:sp>
          <p:nvSpPr>
            <p:cNvPr id="38386" name="Freeform 32"/>
            <p:cNvSpPr>
              <a:spLocks/>
            </p:cNvSpPr>
            <p:nvPr/>
          </p:nvSpPr>
          <p:spPr bwMode="auto">
            <a:xfrm>
              <a:off x="1670" y="2124"/>
              <a:ext cx="494" cy="1521"/>
            </a:xfrm>
            <a:custGeom>
              <a:avLst/>
              <a:gdLst>
                <a:gd name="T0" fmla="*/ 192 w 149"/>
                <a:gd name="T1" fmla="*/ 1102 h 625"/>
                <a:gd name="T2" fmla="*/ 30 w 149"/>
                <a:gd name="T3" fmla="*/ 1283 h 625"/>
                <a:gd name="T4" fmla="*/ 385 w 149"/>
                <a:gd name="T5" fmla="*/ 1482 h 625"/>
                <a:gd name="T6" fmla="*/ 494 w 149"/>
                <a:gd name="T7" fmla="*/ 1283 h 625"/>
                <a:gd name="T8" fmla="*/ 438 w 149"/>
                <a:gd name="T9" fmla="*/ 820 h 625"/>
                <a:gd name="T10" fmla="*/ 385 w 149"/>
                <a:gd name="T11" fmla="*/ 701 h 625"/>
                <a:gd name="T12" fmla="*/ 358 w 149"/>
                <a:gd name="T13" fmla="*/ 640 h 625"/>
                <a:gd name="T14" fmla="*/ 494 w 149"/>
                <a:gd name="T15" fmla="*/ 260 h 625"/>
                <a:gd name="T16" fmla="*/ 219 w 149"/>
                <a:gd name="T17" fmla="*/ 0 h 625"/>
                <a:gd name="T18" fmla="*/ 3 w 149"/>
                <a:gd name="T19" fmla="*/ 119 h 625"/>
                <a:gd name="T20" fmla="*/ 30 w 149"/>
                <a:gd name="T21" fmla="*/ 341 h 625"/>
                <a:gd name="T22" fmla="*/ 139 w 149"/>
                <a:gd name="T23" fmla="*/ 460 h 625"/>
                <a:gd name="T24" fmla="*/ 192 w 149"/>
                <a:gd name="T25" fmla="*/ 582 h 625"/>
                <a:gd name="T26" fmla="*/ 219 w 149"/>
                <a:gd name="T27" fmla="*/ 640 h 625"/>
                <a:gd name="T28" fmla="*/ 30 w 149"/>
                <a:gd name="T29" fmla="*/ 981 h 625"/>
                <a:gd name="T30" fmla="*/ 83 w 149"/>
                <a:gd name="T31" fmla="*/ 1042 h 625"/>
                <a:gd name="T32" fmla="*/ 166 w 149"/>
                <a:gd name="T33" fmla="*/ 1061 h 625"/>
                <a:gd name="T34" fmla="*/ 192 w 149"/>
                <a:gd name="T35" fmla="*/ 1102 h 62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625"/>
                <a:gd name="T56" fmla="*/ 149 w 149"/>
                <a:gd name="T57" fmla="*/ 625 h 62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625">
                  <a:moveTo>
                    <a:pt x="58" y="453"/>
                  </a:moveTo>
                  <a:cubicBezTo>
                    <a:pt x="29" y="481"/>
                    <a:pt x="19" y="487"/>
                    <a:pt x="9" y="527"/>
                  </a:cubicBezTo>
                  <a:cubicBezTo>
                    <a:pt x="21" y="625"/>
                    <a:pt x="19" y="621"/>
                    <a:pt x="116" y="609"/>
                  </a:cubicBezTo>
                  <a:cubicBezTo>
                    <a:pt x="134" y="581"/>
                    <a:pt x="140" y="559"/>
                    <a:pt x="149" y="527"/>
                  </a:cubicBezTo>
                  <a:cubicBezTo>
                    <a:pt x="146" y="478"/>
                    <a:pt x="147" y="395"/>
                    <a:pt x="132" y="337"/>
                  </a:cubicBezTo>
                  <a:cubicBezTo>
                    <a:pt x="128" y="320"/>
                    <a:pt x="121" y="304"/>
                    <a:pt x="116" y="288"/>
                  </a:cubicBezTo>
                  <a:cubicBezTo>
                    <a:pt x="113" y="280"/>
                    <a:pt x="108" y="263"/>
                    <a:pt x="108" y="263"/>
                  </a:cubicBezTo>
                  <a:cubicBezTo>
                    <a:pt x="114" y="171"/>
                    <a:pt x="98" y="158"/>
                    <a:pt x="149" y="107"/>
                  </a:cubicBezTo>
                  <a:cubicBezTo>
                    <a:pt x="138" y="39"/>
                    <a:pt x="132" y="21"/>
                    <a:pt x="66" y="0"/>
                  </a:cubicBezTo>
                  <a:cubicBezTo>
                    <a:pt x="22" y="9"/>
                    <a:pt x="15" y="8"/>
                    <a:pt x="1" y="49"/>
                  </a:cubicBezTo>
                  <a:cubicBezTo>
                    <a:pt x="4" y="79"/>
                    <a:pt x="0" y="111"/>
                    <a:pt x="9" y="140"/>
                  </a:cubicBezTo>
                  <a:cubicBezTo>
                    <a:pt x="15" y="159"/>
                    <a:pt x="42" y="189"/>
                    <a:pt x="42" y="189"/>
                  </a:cubicBezTo>
                  <a:cubicBezTo>
                    <a:pt x="47" y="206"/>
                    <a:pt x="53" y="222"/>
                    <a:pt x="58" y="239"/>
                  </a:cubicBezTo>
                  <a:cubicBezTo>
                    <a:pt x="61" y="247"/>
                    <a:pt x="66" y="263"/>
                    <a:pt x="66" y="263"/>
                  </a:cubicBezTo>
                  <a:cubicBezTo>
                    <a:pt x="56" y="316"/>
                    <a:pt x="26" y="353"/>
                    <a:pt x="9" y="403"/>
                  </a:cubicBezTo>
                  <a:cubicBezTo>
                    <a:pt x="14" y="411"/>
                    <a:pt x="17" y="422"/>
                    <a:pt x="25" y="428"/>
                  </a:cubicBezTo>
                  <a:cubicBezTo>
                    <a:pt x="32" y="433"/>
                    <a:pt x="43" y="431"/>
                    <a:pt x="50" y="436"/>
                  </a:cubicBezTo>
                  <a:cubicBezTo>
                    <a:pt x="81" y="455"/>
                    <a:pt x="69" y="453"/>
                    <a:pt x="58" y="453"/>
                  </a:cubicBezTo>
                  <a:close/>
                </a:path>
              </a:pathLst>
            </a:custGeom>
            <a:gradFill rotWithShape="1">
              <a:gsLst>
                <a:gs pos="0">
                  <a:srgbClr val="004C32"/>
                </a:gs>
                <a:gs pos="100000">
                  <a:srgbClr val="00A46D"/>
                </a:gs>
              </a:gsLst>
              <a:lin ang="18900000" scaled="1"/>
            </a:gradFill>
            <a:ln w="9525" cap="flat" cmpd="sng">
              <a:noFill/>
              <a:prstDash val="solid"/>
              <a:round/>
              <a:headEnd/>
              <a:tailEnd/>
            </a:ln>
          </p:spPr>
          <p:txBody>
            <a:bodyPr>
              <a:prstTxWarp prst="textNoShape">
                <a:avLst/>
              </a:prstTxWarp>
              <a:spAutoFit/>
            </a:bodyPr>
            <a:lstStyle/>
            <a:p>
              <a:endParaRPr lang="en-US"/>
            </a:p>
          </p:txBody>
        </p:sp>
        <p:sp>
          <p:nvSpPr>
            <p:cNvPr id="38387" name="Freeform 33"/>
            <p:cNvSpPr>
              <a:spLocks/>
            </p:cNvSpPr>
            <p:nvPr/>
          </p:nvSpPr>
          <p:spPr bwMode="auto">
            <a:xfrm>
              <a:off x="1794" y="2141"/>
              <a:ext cx="370" cy="450"/>
            </a:xfrm>
            <a:custGeom>
              <a:avLst/>
              <a:gdLst>
                <a:gd name="T0" fmla="*/ 58 w 370"/>
                <a:gd name="T1" fmla="*/ 25 h 392"/>
                <a:gd name="T2" fmla="*/ 16 w 370"/>
                <a:gd name="T3" fmla="*/ 63 h 392"/>
                <a:gd name="T4" fmla="*/ 0 w 370"/>
                <a:gd name="T5" fmla="*/ 119 h 392"/>
                <a:gd name="T6" fmla="*/ 107 w 370"/>
                <a:gd name="T7" fmla="*/ 300 h 392"/>
                <a:gd name="T8" fmla="*/ 189 w 370"/>
                <a:gd name="T9" fmla="*/ 385 h 392"/>
                <a:gd name="T10" fmla="*/ 263 w 370"/>
                <a:gd name="T11" fmla="*/ 375 h 392"/>
                <a:gd name="T12" fmla="*/ 288 w 370"/>
                <a:gd name="T13" fmla="*/ 262 h 392"/>
                <a:gd name="T14" fmla="*/ 370 w 370"/>
                <a:gd name="T15" fmla="*/ 186 h 392"/>
                <a:gd name="T16" fmla="*/ 313 w 370"/>
                <a:gd name="T17" fmla="*/ 101 h 392"/>
                <a:gd name="T18" fmla="*/ 173 w 370"/>
                <a:gd name="T19" fmla="*/ 34 h 392"/>
                <a:gd name="T20" fmla="*/ 123 w 370"/>
                <a:gd name="T21" fmla="*/ 16 h 392"/>
                <a:gd name="T22" fmla="*/ 99 w 370"/>
                <a:gd name="T23" fmla="*/ 7 h 392"/>
                <a:gd name="T24" fmla="*/ 58 w 370"/>
                <a:gd name="T25" fmla="*/ 25 h 39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0"/>
                <a:gd name="T40" fmla="*/ 0 h 392"/>
                <a:gd name="T41" fmla="*/ 370 w 370"/>
                <a:gd name="T42" fmla="*/ 392 h 39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0" h="392">
                  <a:moveTo>
                    <a:pt x="58" y="22"/>
                  </a:moveTo>
                  <a:cubicBezTo>
                    <a:pt x="52" y="26"/>
                    <a:pt x="21" y="45"/>
                    <a:pt x="16" y="55"/>
                  </a:cubicBezTo>
                  <a:cubicBezTo>
                    <a:pt x="8" y="70"/>
                    <a:pt x="0" y="104"/>
                    <a:pt x="0" y="104"/>
                  </a:cubicBezTo>
                  <a:cubicBezTo>
                    <a:pt x="9" y="188"/>
                    <a:pt x="21" y="233"/>
                    <a:pt x="107" y="261"/>
                  </a:cubicBezTo>
                  <a:cubicBezTo>
                    <a:pt x="134" y="287"/>
                    <a:pt x="163" y="308"/>
                    <a:pt x="189" y="335"/>
                  </a:cubicBezTo>
                  <a:cubicBezTo>
                    <a:pt x="207" y="392"/>
                    <a:pt x="241" y="361"/>
                    <a:pt x="263" y="327"/>
                  </a:cubicBezTo>
                  <a:cubicBezTo>
                    <a:pt x="271" y="303"/>
                    <a:pt x="274" y="243"/>
                    <a:pt x="288" y="228"/>
                  </a:cubicBezTo>
                  <a:cubicBezTo>
                    <a:pt x="313" y="203"/>
                    <a:pt x="345" y="189"/>
                    <a:pt x="370" y="162"/>
                  </a:cubicBezTo>
                  <a:cubicBezTo>
                    <a:pt x="361" y="109"/>
                    <a:pt x="361" y="104"/>
                    <a:pt x="313" y="88"/>
                  </a:cubicBezTo>
                  <a:cubicBezTo>
                    <a:pt x="278" y="55"/>
                    <a:pt x="219" y="46"/>
                    <a:pt x="173" y="30"/>
                  </a:cubicBezTo>
                  <a:cubicBezTo>
                    <a:pt x="156" y="24"/>
                    <a:pt x="140" y="19"/>
                    <a:pt x="123" y="14"/>
                  </a:cubicBezTo>
                  <a:cubicBezTo>
                    <a:pt x="115" y="11"/>
                    <a:pt x="99" y="6"/>
                    <a:pt x="99" y="6"/>
                  </a:cubicBezTo>
                  <a:cubicBezTo>
                    <a:pt x="55" y="15"/>
                    <a:pt x="58" y="0"/>
                    <a:pt x="58" y="22"/>
                  </a:cubicBezTo>
                  <a:close/>
                </a:path>
              </a:pathLst>
            </a:custGeom>
            <a:gradFill rotWithShape="1">
              <a:gsLst>
                <a:gs pos="0">
                  <a:srgbClr val="66FF99"/>
                </a:gs>
                <a:gs pos="100000">
                  <a:srgbClr val="00A46D">
                    <a:alpha val="82001"/>
                  </a:srgbClr>
                </a:gs>
              </a:gsLst>
              <a:path path="rect">
                <a:fillToRect l="50000" t="50000" r="50000" b="50000"/>
              </a:path>
            </a:gradFill>
            <a:ln w="9525" cap="flat" cmpd="sng">
              <a:noFill/>
              <a:prstDash val="solid"/>
              <a:round/>
              <a:headEnd/>
              <a:tailEnd/>
            </a:ln>
          </p:spPr>
          <p:txBody>
            <a:bodyPr>
              <a:prstTxWarp prst="textNoShape">
                <a:avLst/>
              </a:prstTxWarp>
              <a:spAutoFit/>
            </a:bodyPr>
            <a:lstStyle/>
            <a:p>
              <a:endParaRPr lang="en-US"/>
            </a:p>
          </p:txBody>
        </p:sp>
        <p:sp>
          <p:nvSpPr>
            <p:cNvPr id="38388" name="Freeform 34"/>
            <p:cNvSpPr>
              <a:spLocks/>
            </p:cNvSpPr>
            <p:nvPr/>
          </p:nvSpPr>
          <p:spPr bwMode="auto">
            <a:xfrm>
              <a:off x="1752" y="3242"/>
              <a:ext cx="367" cy="338"/>
            </a:xfrm>
            <a:custGeom>
              <a:avLst/>
              <a:gdLst>
                <a:gd name="T0" fmla="*/ 132 w 367"/>
                <a:gd name="T1" fmla="*/ 99 h 338"/>
                <a:gd name="T2" fmla="*/ 1 w 367"/>
                <a:gd name="T3" fmla="*/ 157 h 338"/>
                <a:gd name="T4" fmla="*/ 9 w 367"/>
                <a:gd name="T5" fmla="*/ 272 h 338"/>
                <a:gd name="T6" fmla="*/ 108 w 367"/>
                <a:gd name="T7" fmla="*/ 338 h 338"/>
                <a:gd name="T8" fmla="*/ 264 w 367"/>
                <a:gd name="T9" fmla="*/ 313 h 338"/>
                <a:gd name="T10" fmla="*/ 289 w 367"/>
                <a:gd name="T11" fmla="*/ 288 h 338"/>
                <a:gd name="T12" fmla="*/ 322 w 367"/>
                <a:gd name="T13" fmla="*/ 239 h 338"/>
                <a:gd name="T14" fmla="*/ 297 w 367"/>
                <a:gd name="T15" fmla="*/ 0 h 338"/>
                <a:gd name="T16" fmla="*/ 173 w 367"/>
                <a:gd name="T17" fmla="*/ 33 h 338"/>
                <a:gd name="T18" fmla="*/ 141 w 367"/>
                <a:gd name="T19" fmla="*/ 74 h 338"/>
                <a:gd name="T20" fmla="*/ 132 w 367"/>
                <a:gd name="T21" fmla="*/ 99 h 3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7"/>
                <a:gd name="T34" fmla="*/ 0 h 338"/>
                <a:gd name="T35" fmla="*/ 367 w 367"/>
                <a:gd name="T36" fmla="*/ 338 h 3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7" h="338">
                  <a:moveTo>
                    <a:pt x="132" y="99"/>
                  </a:moveTo>
                  <a:cubicBezTo>
                    <a:pt x="59" y="107"/>
                    <a:pt x="48" y="108"/>
                    <a:pt x="1" y="157"/>
                  </a:cubicBezTo>
                  <a:cubicBezTo>
                    <a:pt x="4" y="195"/>
                    <a:pt x="0" y="235"/>
                    <a:pt x="9" y="272"/>
                  </a:cubicBezTo>
                  <a:cubicBezTo>
                    <a:pt x="15" y="298"/>
                    <a:pt x="80" y="329"/>
                    <a:pt x="108" y="338"/>
                  </a:cubicBezTo>
                  <a:cubicBezTo>
                    <a:pt x="188" y="332"/>
                    <a:pt x="203" y="332"/>
                    <a:pt x="264" y="313"/>
                  </a:cubicBezTo>
                  <a:cubicBezTo>
                    <a:pt x="272" y="305"/>
                    <a:pt x="282" y="297"/>
                    <a:pt x="289" y="288"/>
                  </a:cubicBezTo>
                  <a:cubicBezTo>
                    <a:pt x="301" y="273"/>
                    <a:pt x="322" y="239"/>
                    <a:pt x="322" y="239"/>
                  </a:cubicBezTo>
                  <a:cubicBezTo>
                    <a:pt x="345" y="166"/>
                    <a:pt x="367" y="48"/>
                    <a:pt x="297" y="0"/>
                  </a:cubicBezTo>
                  <a:cubicBezTo>
                    <a:pt x="251" y="6"/>
                    <a:pt x="210" y="3"/>
                    <a:pt x="173" y="33"/>
                  </a:cubicBezTo>
                  <a:cubicBezTo>
                    <a:pt x="169" y="36"/>
                    <a:pt x="141" y="74"/>
                    <a:pt x="141" y="74"/>
                  </a:cubicBezTo>
                  <a:cubicBezTo>
                    <a:pt x="117" y="93"/>
                    <a:pt x="103" y="70"/>
                    <a:pt x="132" y="99"/>
                  </a:cubicBezTo>
                  <a:close/>
                </a:path>
              </a:pathLst>
            </a:custGeom>
            <a:gradFill rotWithShape="1">
              <a:gsLst>
                <a:gs pos="0">
                  <a:srgbClr val="00A46D">
                    <a:alpha val="67000"/>
                  </a:srgbClr>
                </a:gs>
                <a:gs pos="100000">
                  <a:srgbClr val="006600"/>
                </a:gs>
              </a:gsLst>
              <a:path path="rect">
                <a:fillToRect l="50000" t="50000" r="50000" b="50000"/>
              </a:path>
            </a:gradFill>
            <a:ln w="9525" cap="flat" cmpd="sng">
              <a:noFill/>
              <a:prstDash val="solid"/>
              <a:round/>
              <a:headEnd/>
              <a:tailEnd/>
            </a:ln>
          </p:spPr>
          <p:txBody>
            <a:bodyPr>
              <a:prstTxWarp prst="textNoShape">
                <a:avLst/>
              </a:prstTxWarp>
              <a:spAutoFit/>
            </a:bodyPr>
            <a:lstStyle/>
            <a:p>
              <a:endParaRPr lang="en-US"/>
            </a:p>
          </p:txBody>
        </p:sp>
      </p:grpSp>
      <p:grpSp>
        <p:nvGrpSpPr>
          <p:cNvPr id="5" name="Group 35"/>
          <p:cNvGrpSpPr>
            <a:grpSpLocks noChangeAspect="1"/>
          </p:cNvGrpSpPr>
          <p:nvPr/>
        </p:nvGrpSpPr>
        <p:grpSpPr bwMode="auto">
          <a:xfrm rot="1959304" flipH="1">
            <a:off x="4679950" y="2582863"/>
            <a:ext cx="409575" cy="127000"/>
            <a:chOff x="545" y="2284"/>
            <a:chExt cx="1867" cy="640"/>
          </a:xfrm>
        </p:grpSpPr>
        <p:sp>
          <p:nvSpPr>
            <p:cNvPr id="38384" name="Freeform 36"/>
            <p:cNvSpPr>
              <a:spLocks noChangeAspect="1"/>
            </p:cNvSpPr>
            <p:nvPr/>
          </p:nvSpPr>
          <p:spPr bwMode="auto">
            <a:xfrm>
              <a:off x="545" y="2284"/>
              <a:ext cx="1867" cy="640"/>
            </a:xfrm>
            <a:custGeom>
              <a:avLst/>
              <a:gdLst>
                <a:gd name="T0" fmla="*/ 30 w 1488"/>
                <a:gd name="T1" fmla="*/ 392 h 640"/>
                <a:gd name="T2" fmla="*/ 271 w 1488"/>
                <a:gd name="T3" fmla="*/ 344 h 640"/>
                <a:gd name="T4" fmla="*/ 452 w 1488"/>
                <a:gd name="T5" fmla="*/ 152 h 640"/>
                <a:gd name="T6" fmla="*/ 813 w 1488"/>
                <a:gd name="T7" fmla="*/ 8 h 640"/>
                <a:gd name="T8" fmla="*/ 1355 w 1488"/>
                <a:gd name="T9" fmla="*/ 104 h 640"/>
                <a:gd name="T10" fmla="*/ 1656 w 1488"/>
                <a:gd name="T11" fmla="*/ 152 h 640"/>
                <a:gd name="T12" fmla="*/ 1837 w 1488"/>
                <a:gd name="T13" fmla="*/ 152 h 640"/>
                <a:gd name="T14" fmla="*/ 1476 w 1488"/>
                <a:gd name="T15" fmla="*/ 344 h 640"/>
                <a:gd name="T16" fmla="*/ 1295 w 1488"/>
                <a:gd name="T17" fmla="*/ 488 h 640"/>
                <a:gd name="T18" fmla="*/ 934 w 1488"/>
                <a:gd name="T19" fmla="*/ 632 h 640"/>
                <a:gd name="T20" fmla="*/ 452 w 1488"/>
                <a:gd name="T21" fmla="*/ 536 h 640"/>
                <a:gd name="T22" fmla="*/ 30 w 1488"/>
                <a:gd name="T23" fmla="*/ 392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88"/>
                <a:gd name="T37" fmla="*/ 0 h 640"/>
                <a:gd name="T38" fmla="*/ 1488 w 1488"/>
                <a:gd name="T39" fmla="*/ 640 h 6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88" h="640">
                  <a:moveTo>
                    <a:pt x="24" y="392"/>
                  </a:moveTo>
                  <a:cubicBezTo>
                    <a:pt x="0" y="360"/>
                    <a:pt x="160" y="384"/>
                    <a:pt x="216" y="344"/>
                  </a:cubicBezTo>
                  <a:cubicBezTo>
                    <a:pt x="272" y="304"/>
                    <a:pt x="288" y="208"/>
                    <a:pt x="360" y="152"/>
                  </a:cubicBezTo>
                  <a:cubicBezTo>
                    <a:pt x="432" y="96"/>
                    <a:pt x="528" y="16"/>
                    <a:pt x="648" y="8"/>
                  </a:cubicBezTo>
                  <a:cubicBezTo>
                    <a:pt x="768" y="0"/>
                    <a:pt x="968" y="80"/>
                    <a:pt x="1080" y="104"/>
                  </a:cubicBezTo>
                  <a:cubicBezTo>
                    <a:pt x="1192" y="128"/>
                    <a:pt x="1256" y="144"/>
                    <a:pt x="1320" y="152"/>
                  </a:cubicBezTo>
                  <a:cubicBezTo>
                    <a:pt x="1384" y="160"/>
                    <a:pt x="1488" y="120"/>
                    <a:pt x="1464" y="152"/>
                  </a:cubicBezTo>
                  <a:cubicBezTo>
                    <a:pt x="1440" y="184"/>
                    <a:pt x="1248" y="288"/>
                    <a:pt x="1176" y="344"/>
                  </a:cubicBezTo>
                  <a:cubicBezTo>
                    <a:pt x="1104" y="400"/>
                    <a:pt x="1104" y="440"/>
                    <a:pt x="1032" y="488"/>
                  </a:cubicBezTo>
                  <a:cubicBezTo>
                    <a:pt x="960" y="536"/>
                    <a:pt x="856" y="624"/>
                    <a:pt x="744" y="632"/>
                  </a:cubicBezTo>
                  <a:cubicBezTo>
                    <a:pt x="632" y="640"/>
                    <a:pt x="472" y="576"/>
                    <a:pt x="360" y="536"/>
                  </a:cubicBezTo>
                  <a:cubicBezTo>
                    <a:pt x="248" y="496"/>
                    <a:pt x="48" y="424"/>
                    <a:pt x="24" y="392"/>
                  </a:cubicBezTo>
                  <a:close/>
                </a:path>
              </a:pathLst>
            </a:custGeom>
            <a:gradFill rotWithShape="0">
              <a:gsLst>
                <a:gs pos="0">
                  <a:srgbClr val="A28B74"/>
                </a:gs>
                <a:gs pos="100000">
                  <a:srgbClr val="FFDBB7"/>
                </a:gs>
              </a:gsLst>
              <a:lin ang="18900000" scaled="1"/>
            </a:gradFill>
            <a:ln w="3175" cmpd="sng">
              <a:solidFill>
                <a:srgbClr val="2E0F00"/>
              </a:solidFill>
              <a:round/>
              <a:headEnd/>
              <a:tailEnd/>
            </a:ln>
          </p:spPr>
          <p:txBody>
            <a:bodyPr>
              <a:prstTxWarp prst="textNoShape">
                <a:avLst/>
              </a:prstTxWarp>
            </a:bodyPr>
            <a:lstStyle/>
            <a:p>
              <a:endParaRPr lang="en-US"/>
            </a:p>
          </p:txBody>
        </p:sp>
        <p:sp>
          <p:nvSpPr>
            <p:cNvPr id="38385" name="Oval 37"/>
            <p:cNvSpPr>
              <a:spLocks noChangeAspect="1" noChangeArrowheads="1"/>
            </p:cNvSpPr>
            <p:nvPr/>
          </p:nvSpPr>
          <p:spPr bwMode="auto">
            <a:xfrm>
              <a:off x="1182" y="2396"/>
              <a:ext cx="471" cy="414"/>
            </a:xfrm>
            <a:prstGeom prst="ellipse">
              <a:avLst/>
            </a:prstGeom>
            <a:solidFill>
              <a:srgbClr val="FFC3C3"/>
            </a:solidFill>
            <a:ln w="3175">
              <a:solidFill>
                <a:srgbClr val="2E0F00"/>
              </a:solidFill>
              <a:round/>
              <a:headEnd/>
              <a:tailEnd/>
            </a:ln>
          </p:spPr>
          <p:txBody>
            <a:bodyPr wrap="none" anchor="ctr">
              <a:prstTxWarp prst="textNoShape">
                <a:avLst/>
              </a:prstTxWarp>
            </a:bodyPr>
            <a:lstStyle/>
            <a:p>
              <a:endParaRPr lang="en-US"/>
            </a:p>
          </p:txBody>
        </p:sp>
      </p:grpSp>
      <p:grpSp>
        <p:nvGrpSpPr>
          <p:cNvPr id="6" name="Group 38"/>
          <p:cNvGrpSpPr>
            <a:grpSpLocks noChangeAspect="1"/>
          </p:cNvGrpSpPr>
          <p:nvPr/>
        </p:nvGrpSpPr>
        <p:grpSpPr bwMode="auto">
          <a:xfrm rot="342797" flipH="1">
            <a:off x="5059363" y="2752725"/>
            <a:ext cx="374650" cy="115888"/>
            <a:chOff x="545" y="2284"/>
            <a:chExt cx="1867" cy="640"/>
          </a:xfrm>
        </p:grpSpPr>
        <p:sp>
          <p:nvSpPr>
            <p:cNvPr id="38382" name="Freeform 39"/>
            <p:cNvSpPr>
              <a:spLocks noChangeAspect="1"/>
            </p:cNvSpPr>
            <p:nvPr/>
          </p:nvSpPr>
          <p:spPr bwMode="auto">
            <a:xfrm>
              <a:off x="545" y="2284"/>
              <a:ext cx="1867" cy="640"/>
            </a:xfrm>
            <a:custGeom>
              <a:avLst/>
              <a:gdLst>
                <a:gd name="T0" fmla="*/ 30 w 1488"/>
                <a:gd name="T1" fmla="*/ 392 h 640"/>
                <a:gd name="T2" fmla="*/ 271 w 1488"/>
                <a:gd name="T3" fmla="*/ 344 h 640"/>
                <a:gd name="T4" fmla="*/ 452 w 1488"/>
                <a:gd name="T5" fmla="*/ 152 h 640"/>
                <a:gd name="T6" fmla="*/ 813 w 1488"/>
                <a:gd name="T7" fmla="*/ 8 h 640"/>
                <a:gd name="T8" fmla="*/ 1355 w 1488"/>
                <a:gd name="T9" fmla="*/ 104 h 640"/>
                <a:gd name="T10" fmla="*/ 1656 w 1488"/>
                <a:gd name="T11" fmla="*/ 152 h 640"/>
                <a:gd name="T12" fmla="*/ 1837 w 1488"/>
                <a:gd name="T13" fmla="*/ 152 h 640"/>
                <a:gd name="T14" fmla="*/ 1476 w 1488"/>
                <a:gd name="T15" fmla="*/ 344 h 640"/>
                <a:gd name="T16" fmla="*/ 1295 w 1488"/>
                <a:gd name="T17" fmla="*/ 488 h 640"/>
                <a:gd name="T18" fmla="*/ 934 w 1488"/>
                <a:gd name="T19" fmla="*/ 632 h 640"/>
                <a:gd name="T20" fmla="*/ 452 w 1488"/>
                <a:gd name="T21" fmla="*/ 536 h 640"/>
                <a:gd name="T22" fmla="*/ 30 w 1488"/>
                <a:gd name="T23" fmla="*/ 392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88"/>
                <a:gd name="T37" fmla="*/ 0 h 640"/>
                <a:gd name="T38" fmla="*/ 1488 w 1488"/>
                <a:gd name="T39" fmla="*/ 640 h 6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88" h="640">
                  <a:moveTo>
                    <a:pt x="24" y="392"/>
                  </a:moveTo>
                  <a:cubicBezTo>
                    <a:pt x="0" y="360"/>
                    <a:pt x="160" y="384"/>
                    <a:pt x="216" y="344"/>
                  </a:cubicBezTo>
                  <a:cubicBezTo>
                    <a:pt x="272" y="304"/>
                    <a:pt x="288" y="208"/>
                    <a:pt x="360" y="152"/>
                  </a:cubicBezTo>
                  <a:cubicBezTo>
                    <a:pt x="432" y="96"/>
                    <a:pt x="528" y="16"/>
                    <a:pt x="648" y="8"/>
                  </a:cubicBezTo>
                  <a:cubicBezTo>
                    <a:pt x="768" y="0"/>
                    <a:pt x="968" y="80"/>
                    <a:pt x="1080" y="104"/>
                  </a:cubicBezTo>
                  <a:cubicBezTo>
                    <a:pt x="1192" y="128"/>
                    <a:pt x="1256" y="144"/>
                    <a:pt x="1320" y="152"/>
                  </a:cubicBezTo>
                  <a:cubicBezTo>
                    <a:pt x="1384" y="160"/>
                    <a:pt x="1488" y="120"/>
                    <a:pt x="1464" y="152"/>
                  </a:cubicBezTo>
                  <a:cubicBezTo>
                    <a:pt x="1440" y="184"/>
                    <a:pt x="1248" y="288"/>
                    <a:pt x="1176" y="344"/>
                  </a:cubicBezTo>
                  <a:cubicBezTo>
                    <a:pt x="1104" y="400"/>
                    <a:pt x="1104" y="440"/>
                    <a:pt x="1032" y="488"/>
                  </a:cubicBezTo>
                  <a:cubicBezTo>
                    <a:pt x="960" y="536"/>
                    <a:pt x="856" y="624"/>
                    <a:pt x="744" y="632"/>
                  </a:cubicBezTo>
                  <a:cubicBezTo>
                    <a:pt x="632" y="640"/>
                    <a:pt x="472" y="576"/>
                    <a:pt x="360" y="536"/>
                  </a:cubicBezTo>
                  <a:cubicBezTo>
                    <a:pt x="248" y="496"/>
                    <a:pt x="48" y="424"/>
                    <a:pt x="24" y="392"/>
                  </a:cubicBezTo>
                  <a:close/>
                </a:path>
              </a:pathLst>
            </a:custGeom>
            <a:gradFill rotWithShape="0">
              <a:gsLst>
                <a:gs pos="0">
                  <a:srgbClr val="A28B74"/>
                </a:gs>
                <a:gs pos="100000">
                  <a:srgbClr val="FFDBB7"/>
                </a:gs>
              </a:gsLst>
              <a:lin ang="18900000" scaled="1"/>
            </a:gradFill>
            <a:ln w="3175" cmpd="sng">
              <a:solidFill>
                <a:srgbClr val="2E0F00"/>
              </a:solidFill>
              <a:round/>
              <a:headEnd/>
              <a:tailEnd/>
            </a:ln>
          </p:spPr>
          <p:txBody>
            <a:bodyPr>
              <a:prstTxWarp prst="textNoShape">
                <a:avLst/>
              </a:prstTxWarp>
            </a:bodyPr>
            <a:lstStyle/>
            <a:p>
              <a:endParaRPr lang="en-US"/>
            </a:p>
          </p:txBody>
        </p:sp>
        <p:sp>
          <p:nvSpPr>
            <p:cNvPr id="38383" name="Oval 40"/>
            <p:cNvSpPr>
              <a:spLocks noChangeAspect="1" noChangeArrowheads="1"/>
            </p:cNvSpPr>
            <p:nvPr/>
          </p:nvSpPr>
          <p:spPr bwMode="auto">
            <a:xfrm>
              <a:off x="1182" y="2396"/>
              <a:ext cx="471" cy="414"/>
            </a:xfrm>
            <a:prstGeom prst="ellipse">
              <a:avLst/>
            </a:prstGeom>
            <a:solidFill>
              <a:srgbClr val="FFC3C3"/>
            </a:solidFill>
            <a:ln w="3175">
              <a:solidFill>
                <a:srgbClr val="2E0F00"/>
              </a:solidFill>
              <a:round/>
              <a:headEnd/>
              <a:tailEnd/>
            </a:ln>
          </p:spPr>
          <p:txBody>
            <a:bodyPr wrap="none" anchor="ctr">
              <a:prstTxWarp prst="textNoShape">
                <a:avLst/>
              </a:prstTxWarp>
            </a:bodyPr>
            <a:lstStyle/>
            <a:p>
              <a:endParaRPr lang="en-US"/>
            </a:p>
          </p:txBody>
        </p:sp>
      </p:grpSp>
      <p:grpSp>
        <p:nvGrpSpPr>
          <p:cNvPr id="7" name="Group 41"/>
          <p:cNvGrpSpPr>
            <a:grpSpLocks/>
          </p:cNvGrpSpPr>
          <p:nvPr/>
        </p:nvGrpSpPr>
        <p:grpSpPr bwMode="auto">
          <a:xfrm rot="2367362">
            <a:off x="5192713" y="2097088"/>
            <a:ext cx="74612" cy="271462"/>
            <a:chOff x="1670" y="2124"/>
            <a:chExt cx="494" cy="1521"/>
          </a:xfrm>
        </p:grpSpPr>
        <p:sp>
          <p:nvSpPr>
            <p:cNvPr id="38379" name="Freeform 42"/>
            <p:cNvSpPr>
              <a:spLocks/>
            </p:cNvSpPr>
            <p:nvPr/>
          </p:nvSpPr>
          <p:spPr bwMode="auto">
            <a:xfrm>
              <a:off x="1670" y="2124"/>
              <a:ext cx="494" cy="1521"/>
            </a:xfrm>
            <a:custGeom>
              <a:avLst/>
              <a:gdLst>
                <a:gd name="T0" fmla="*/ 192 w 149"/>
                <a:gd name="T1" fmla="*/ 1102 h 625"/>
                <a:gd name="T2" fmla="*/ 30 w 149"/>
                <a:gd name="T3" fmla="*/ 1283 h 625"/>
                <a:gd name="T4" fmla="*/ 385 w 149"/>
                <a:gd name="T5" fmla="*/ 1482 h 625"/>
                <a:gd name="T6" fmla="*/ 494 w 149"/>
                <a:gd name="T7" fmla="*/ 1283 h 625"/>
                <a:gd name="T8" fmla="*/ 438 w 149"/>
                <a:gd name="T9" fmla="*/ 820 h 625"/>
                <a:gd name="T10" fmla="*/ 385 w 149"/>
                <a:gd name="T11" fmla="*/ 701 h 625"/>
                <a:gd name="T12" fmla="*/ 358 w 149"/>
                <a:gd name="T13" fmla="*/ 640 h 625"/>
                <a:gd name="T14" fmla="*/ 494 w 149"/>
                <a:gd name="T15" fmla="*/ 260 h 625"/>
                <a:gd name="T16" fmla="*/ 219 w 149"/>
                <a:gd name="T17" fmla="*/ 0 h 625"/>
                <a:gd name="T18" fmla="*/ 3 w 149"/>
                <a:gd name="T19" fmla="*/ 119 h 625"/>
                <a:gd name="T20" fmla="*/ 30 w 149"/>
                <a:gd name="T21" fmla="*/ 341 h 625"/>
                <a:gd name="T22" fmla="*/ 139 w 149"/>
                <a:gd name="T23" fmla="*/ 460 h 625"/>
                <a:gd name="T24" fmla="*/ 192 w 149"/>
                <a:gd name="T25" fmla="*/ 582 h 625"/>
                <a:gd name="T26" fmla="*/ 219 w 149"/>
                <a:gd name="T27" fmla="*/ 640 h 625"/>
                <a:gd name="T28" fmla="*/ 30 w 149"/>
                <a:gd name="T29" fmla="*/ 981 h 625"/>
                <a:gd name="T30" fmla="*/ 83 w 149"/>
                <a:gd name="T31" fmla="*/ 1042 h 625"/>
                <a:gd name="T32" fmla="*/ 166 w 149"/>
                <a:gd name="T33" fmla="*/ 1061 h 625"/>
                <a:gd name="T34" fmla="*/ 192 w 149"/>
                <a:gd name="T35" fmla="*/ 1102 h 62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625"/>
                <a:gd name="T56" fmla="*/ 149 w 149"/>
                <a:gd name="T57" fmla="*/ 625 h 62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625">
                  <a:moveTo>
                    <a:pt x="58" y="453"/>
                  </a:moveTo>
                  <a:cubicBezTo>
                    <a:pt x="29" y="481"/>
                    <a:pt x="19" y="487"/>
                    <a:pt x="9" y="527"/>
                  </a:cubicBezTo>
                  <a:cubicBezTo>
                    <a:pt x="21" y="625"/>
                    <a:pt x="19" y="621"/>
                    <a:pt x="116" y="609"/>
                  </a:cubicBezTo>
                  <a:cubicBezTo>
                    <a:pt x="134" y="581"/>
                    <a:pt x="140" y="559"/>
                    <a:pt x="149" y="527"/>
                  </a:cubicBezTo>
                  <a:cubicBezTo>
                    <a:pt x="146" y="478"/>
                    <a:pt x="147" y="395"/>
                    <a:pt x="132" y="337"/>
                  </a:cubicBezTo>
                  <a:cubicBezTo>
                    <a:pt x="128" y="320"/>
                    <a:pt x="121" y="304"/>
                    <a:pt x="116" y="288"/>
                  </a:cubicBezTo>
                  <a:cubicBezTo>
                    <a:pt x="113" y="280"/>
                    <a:pt x="108" y="263"/>
                    <a:pt x="108" y="263"/>
                  </a:cubicBezTo>
                  <a:cubicBezTo>
                    <a:pt x="114" y="171"/>
                    <a:pt x="98" y="158"/>
                    <a:pt x="149" y="107"/>
                  </a:cubicBezTo>
                  <a:cubicBezTo>
                    <a:pt x="138" y="39"/>
                    <a:pt x="132" y="21"/>
                    <a:pt x="66" y="0"/>
                  </a:cubicBezTo>
                  <a:cubicBezTo>
                    <a:pt x="22" y="9"/>
                    <a:pt x="15" y="8"/>
                    <a:pt x="1" y="49"/>
                  </a:cubicBezTo>
                  <a:cubicBezTo>
                    <a:pt x="4" y="79"/>
                    <a:pt x="0" y="111"/>
                    <a:pt x="9" y="140"/>
                  </a:cubicBezTo>
                  <a:cubicBezTo>
                    <a:pt x="15" y="159"/>
                    <a:pt x="42" y="189"/>
                    <a:pt x="42" y="189"/>
                  </a:cubicBezTo>
                  <a:cubicBezTo>
                    <a:pt x="47" y="206"/>
                    <a:pt x="53" y="222"/>
                    <a:pt x="58" y="239"/>
                  </a:cubicBezTo>
                  <a:cubicBezTo>
                    <a:pt x="61" y="247"/>
                    <a:pt x="66" y="263"/>
                    <a:pt x="66" y="263"/>
                  </a:cubicBezTo>
                  <a:cubicBezTo>
                    <a:pt x="56" y="316"/>
                    <a:pt x="26" y="353"/>
                    <a:pt x="9" y="403"/>
                  </a:cubicBezTo>
                  <a:cubicBezTo>
                    <a:pt x="14" y="411"/>
                    <a:pt x="17" y="422"/>
                    <a:pt x="25" y="428"/>
                  </a:cubicBezTo>
                  <a:cubicBezTo>
                    <a:pt x="32" y="433"/>
                    <a:pt x="43" y="431"/>
                    <a:pt x="50" y="436"/>
                  </a:cubicBezTo>
                  <a:cubicBezTo>
                    <a:pt x="81" y="455"/>
                    <a:pt x="69" y="453"/>
                    <a:pt x="58" y="453"/>
                  </a:cubicBezTo>
                  <a:close/>
                </a:path>
              </a:pathLst>
            </a:custGeom>
            <a:gradFill rotWithShape="1">
              <a:gsLst>
                <a:gs pos="0">
                  <a:srgbClr val="004C32"/>
                </a:gs>
                <a:gs pos="100000">
                  <a:srgbClr val="00A46D"/>
                </a:gs>
              </a:gsLst>
              <a:lin ang="18900000" scaled="1"/>
            </a:gradFill>
            <a:ln w="9525" cap="flat" cmpd="sng">
              <a:noFill/>
              <a:prstDash val="solid"/>
              <a:round/>
              <a:headEnd/>
              <a:tailEnd/>
            </a:ln>
          </p:spPr>
          <p:txBody>
            <a:bodyPr>
              <a:prstTxWarp prst="textNoShape">
                <a:avLst/>
              </a:prstTxWarp>
              <a:spAutoFit/>
            </a:bodyPr>
            <a:lstStyle/>
            <a:p>
              <a:endParaRPr lang="en-US"/>
            </a:p>
          </p:txBody>
        </p:sp>
        <p:sp>
          <p:nvSpPr>
            <p:cNvPr id="38380" name="Freeform 43"/>
            <p:cNvSpPr>
              <a:spLocks/>
            </p:cNvSpPr>
            <p:nvPr/>
          </p:nvSpPr>
          <p:spPr bwMode="auto">
            <a:xfrm>
              <a:off x="1794" y="2141"/>
              <a:ext cx="370" cy="450"/>
            </a:xfrm>
            <a:custGeom>
              <a:avLst/>
              <a:gdLst>
                <a:gd name="T0" fmla="*/ 58 w 370"/>
                <a:gd name="T1" fmla="*/ 25 h 392"/>
                <a:gd name="T2" fmla="*/ 16 w 370"/>
                <a:gd name="T3" fmla="*/ 63 h 392"/>
                <a:gd name="T4" fmla="*/ 0 w 370"/>
                <a:gd name="T5" fmla="*/ 119 h 392"/>
                <a:gd name="T6" fmla="*/ 107 w 370"/>
                <a:gd name="T7" fmla="*/ 300 h 392"/>
                <a:gd name="T8" fmla="*/ 189 w 370"/>
                <a:gd name="T9" fmla="*/ 385 h 392"/>
                <a:gd name="T10" fmla="*/ 263 w 370"/>
                <a:gd name="T11" fmla="*/ 375 h 392"/>
                <a:gd name="T12" fmla="*/ 288 w 370"/>
                <a:gd name="T13" fmla="*/ 262 h 392"/>
                <a:gd name="T14" fmla="*/ 370 w 370"/>
                <a:gd name="T15" fmla="*/ 186 h 392"/>
                <a:gd name="T16" fmla="*/ 313 w 370"/>
                <a:gd name="T17" fmla="*/ 101 h 392"/>
                <a:gd name="T18" fmla="*/ 173 w 370"/>
                <a:gd name="T19" fmla="*/ 34 h 392"/>
                <a:gd name="T20" fmla="*/ 123 w 370"/>
                <a:gd name="T21" fmla="*/ 16 h 392"/>
                <a:gd name="T22" fmla="*/ 99 w 370"/>
                <a:gd name="T23" fmla="*/ 7 h 392"/>
                <a:gd name="T24" fmla="*/ 58 w 370"/>
                <a:gd name="T25" fmla="*/ 25 h 39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0"/>
                <a:gd name="T40" fmla="*/ 0 h 392"/>
                <a:gd name="T41" fmla="*/ 370 w 370"/>
                <a:gd name="T42" fmla="*/ 392 h 39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0" h="392">
                  <a:moveTo>
                    <a:pt x="58" y="22"/>
                  </a:moveTo>
                  <a:cubicBezTo>
                    <a:pt x="52" y="26"/>
                    <a:pt x="21" y="45"/>
                    <a:pt x="16" y="55"/>
                  </a:cubicBezTo>
                  <a:cubicBezTo>
                    <a:pt x="8" y="70"/>
                    <a:pt x="0" y="104"/>
                    <a:pt x="0" y="104"/>
                  </a:cubicBezTo>
                  <a:cubicBezTo>
                    <a:pt x="9" y="188"/>
                    <a:pt x="21" y="233"/>
                    <a:pt x="107" y="261"/>
                  </a:cubicBezTo>
                  <a:cubicBezTo>
                    <a:pt x="134" y="287"/>
                    <a:pt x="163" y="308"/>
                    <a:pt x="189" y="335"/>
                  </a:cubicBezTo>
                  <a:cubicBezTo>
                    <a:pt x="207" y="392"/>
                    <a:pt x="241" y="361"/>
                    <a:pt x="263" y="327"/>
                  </a:cubicBezTo>
                  <a:cubicBezTo>
                    <a:pt x="271" y="303"/>
                    <a:pt x="274" y="243"/>
                    <a:pt x="288" y="228"/>
                  </a:cubicBezTo>
                  <a:cubicBezTo>
                    <a:pt x="313" y="203"/>
                    <a:pt x="345" y="189"/>
                    <a:pt x="370" y="162"/>
                  </a:cubicBezTo>
                  <a:cubicBezTo>
                    <a:pt x="361" y="109"/>
                    <a:pt x="361" y="104"/>
                    <a:pt x="313" y="88"/>
                  </a:cubicBezTo>
                  <a:cubicBezTo>
                    <a:pt x="278" y="55"/>
                    <a:pt x="219" y="46"/>
                    <a:pt x="173" y="30"/>
                  </a:cubicBezTo>
                  <a:cubicBezTo>
                    <a:pt x="156" y="24"/>
                    <a:pt x="140" y="19"/>
                    <a:pt x="123" y="14"/>
                  </a:cubicBezTo>
                  <a:cubicBezTo>
                    <a:pt x="115" y="11"/>
                    <a:pt x="99" y="6"/>
                    <a:pt x="99" y="6"/>
                  </a:cubicBezTo>
                  <a:cubicBezTo>
                    <a:pt x="55" y="15"/>
                    <a:pt x="58" y="0"/>
                    <a:pt x="58" y="22"/>
                  </a:cubicBezTo>
                  <a:close/>
                </a:path>
              </a:pathLst>
            </a:custGeom>
            <a:gradFill rotWithShape="1">
              <a:gsLst>
                <a:gs pos="0">
                  <a:srgbClr val="66FF99"/>
                </a:gs>
                <a:gs pos="100000">
                  <a:srgbClr val="00A46D">
                    <a:alpha val="82001"/>
                  </a:srgbClr>
                </a:gs>
              </a:gsLst>
              <a:path path="rect">
                <a:fillToRect l="50000" t="50000" r="50000" b="50000"/>
              </a:path>
            </a:gradFill>
            <a:ln w="9525" cap="flat" cmpd="sng">
              <a:noFill/>
              <a:prstDash val="solid"/>
              <a:round/>
              <a:headEnd/>
              <a:tailEnd/>
            </a:ln>
          </p:spPr>
          <p:txBody>
            <a:bodyPr>
              <a:prstTxWarp prst="textNoShape">
                <a:avLst/>
              </a:prstTxWarp>
              <a:spAutoFit/>
            </a:bodyPr>
            <a:lstStyle/>
            <a:p>
              <a:endParaRPr lang="en-US"/>
            </a:p>
          </p:txBody>
        </p:sp>
        <p:sp>
          <p:nvSpPr>
            <p:cNvPr id="38381" name="Freeform 44"/>
            <p:cNvSpPr>
              <a:spLocks/>
            </p:cNvSpPr>
            <p:nvPr/>
          </p:nvSpPr>
          <p:spPr bwMode="auto">
            <a:xfrm>
              <a:off x="1752" y="3242"/>
              <a:ext cx="367" cy="338"/>
            </a:xfrm>
            <a:custGeom>
              <a:avLst/>
              <a:gdLst>
                <a:gd name="T0" fmla="*/ 132 w 367"/>
                <a:gd name="T1" fmla="*/ 99 h 338"/>
                <a:gd name="T2" fmla="*/ 1 w 367"/>
                <a:gd name="T3" fmla="*/ 157 h 338"/>
                <a:gd name="T4" fmla="*/ 9 w 367"/>
                <a:gd name="T5" fmla="*/ 272 h 338"/>
                <a:gd name="T6" fmla="*/ 108 w 367"/>
                <a:gd name="T7" fmla="*/ 338 h 338"/>
                <a:gd name="T8" fmla="*/ 264 w 367"/>
                <a:gd name="T9" fmla="*/ 313 h 338"/>
                <a:gd name="T10" fmla="*/ 289 w 367"/>
                <a:gd name="T11" fmla="*/ 288 h 338"/>
                <a:gd name="T12" fmla="*/ 322 w 367"/>
                <a:gd name="T13" fmla="*/ 239 h 338"/>
                <a:gd name="T14" fmla="*/ 297 w 367"/>
                <a:gd name="T15" fmla="*/ 0 h 338"/>
                <a:gd name="T16" fmla="*/ 173 w 367"/>
                <a:gd name="T17" fmla="*/ 33 h 338"/>
                <a:gd name="T18" fmla="*/ 141 w 367"/>
                <a:gd name="T19" fmla="*/ 74 h 338"/>
                <a:gd name="T20" fmla="*/ 132 w 367"/>
                <a:gd name="T21" fmla="*/ 99 h 3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7"/>
                <a:gd name="T34" fmla="*/ 0 h 338"/>
                <a:gd name="T35" fmla="*/ 367 w 367"/>
                <a:gd name="T36" fmla="*/ 338 h 3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7" h="338">
                  <a:moveTo>
                    <a:pt x="132" y="99"/>
                  </a:moveTo>
                  <a:cubicBezTo>
                    <a:pt x="59" y="107"/>
                    <a:pt x="48" y="108"/>
                    <a:pt x="1" y="157"/>
                  </a:cubicBezTo>
                  <a:cubicBezTo>
                    <a:pt x="4" y="195"/>
                    <a:pt x="0" y="235"/>
                    <a:pt x="9" y="272"/>
                  </a:cubicBezTo>
                  <a:cubicBezTo>
                    <a:pt x="15" y="298"/>
                    <a:pt x="80" y="329"/>
                    <a:pt x="108" y="338"/>
                  </a:cubicBezTo>
                  <a:cubicBezTo>
                    <a:pt x="188" y="332"/>
                    <a:pt x="203" y="332"/>
                    <a:pt x="264" y="313"/>
                  </a:cubicBezTo>
                  <a:cubicBezTo>
                    <a:pt x="272" y="305"/>
                    <a:pt x="282" y="297"/>
                    <a:pt x="289" y="288"/>
                  </a:cubicBezTo>
                  <a:cubicBezTo>
                    <a:pt x="301" y="273"/>
                    <a:pt x="322" y="239"/>
                    <a:pt x="322" y="239"/>
                  </a:cubicBezTo>
                  <a:cubicBezTo>
                    <a:pt x="345" y="166"/>
                    <a:pt x="367" y="48"/>
                    <a:pt x="297" y="0"/>
                  </a:cubicBezTo>
                  <a:cubicBezTo>
                    <a:pt x="251" y="6"/>
                    <a:pt x="210" y="3"/>
                    <a:pt x="173" y="33"/>
                  </a:cubicBezTo>
                  <a:cubicBezTo>
                    <a:pt x="169" y="36"/>
                    <a:pt x="141" y="74"/>
                    <a:pt x="141" y="74"/>
                  </a:cubicBezTo>
                  <a:cubicBezTo>
                    <a:pt x="117" y="93"/>
                    <a:pt x="103" y="70"/>
                    <a:pt x="132" y="99"/>
                  </a:cubicBezTo>
                  <a:close/>
                </a:path>
              </a:pathLst>
            </a:custGeom>
            <a:gradFill rotWithShape="1">
              <a:gsLst>
                <a:gs pos="0">
                  <a:srgbClr val="00A46D">
                    <a:alpha val="67000"/>
                  </a:srgbClr>
                </a:gs>
                <a:gs pos="100000">
                  <a:srgbClr val="006600"/>
                </a:gs>
              </a:gsLst>
              <a:path path="rect">
                <a:fillToRect l="50000" t="50000" r="50000" b="50000"/>
              </a:path>
            </a:gradFill>
            <a:ln w="9525" cap="flat" cmpd="sng">
              <a:noFill/>
              <a:prstDash val="solid"/>
              <a:round/>
              <a:headEnd/>
              <a:tailEnd/>
            </a:ln>
          </p:spPr>
          <p:txBody>
            <a:bodyPr>
              <a:prstTxWarp prst="textNoShape">
                <a:avLst/>
              </a:prstTxWarp>
              <a:spAutoFit/>
            </a:bodyPr>
            <a:lstStyle/>
            <a:p>
              <a:endParaRPr lang="en-US"/>
            </a:p>
          </p:txBody>
        </p:sp>
      </p:grpSp>
      <p:grpSp>
        <p:nvGrpSpPr>
          <p:cNvPr id="8" name="Group 45"/>
          <p:cNvGrpSpPr>
            <a:grpSpLocks noChangeAspect="1"/>
          </p:cNvGrpSpPr>
          <p:nvPr/>
        </p:nvGrpSpPr>
        <p:grpSpPr bwMode="auto">
          <a:xfrm rot="2319844" flipH="1">
            <a:off x="4889500" y="2060575"/>
            <a:ext cx="414338" cy="128588"/>
            <a:chOff x="545" y="2284"/>
            <a:chExt cx="1867" cy="640"/>
          </a:xfrm>
        </p:grpSpPr>
        <p:sp>
          <p:nvSpPr>
            <p:cNvPr id="38377" name="Freeform 46"/>
            <p:cNvSpPr>
              <a:spLocks noChangeAspect="1"/>
            </p:cNvSpPr>
            <p:nvPr/>
          </p:nvSpPr>
          <p:spPr bwMode="auto">
            <a:xfrm>
              <a:off x="545" y="2284"/>
              <a:ext cx="1867" cy="640"/>
            </a:xfrm>
            <a:custGeom>
              <a:avLst/>
              <a:gdLst>
                <a:gd name="T0" fmla="*/ 30 w 1488"/>
                <a:gd name="T1" fmla="*/ 392 h 640"/>
                <a:gd name="T2" fmla="*/ 271 w 1488"/>
                <a:gd name="T3" fmla="*/ 344 h 640"/>
                <a:gd name="T4" fmla="*/ 452 w 1488"/>
                <a:gd name="T5" fmla="*/ 152 h 640"/>
                <a:gd name="T6" fmla="*/ 813 w 1488"/>
                <a:gd name="T7" fmla="*/ 8 h 640"/>
                <a:gd name="T8" fmla="*/ 1355 w 1488"/>
                <a:gd name="T9" fmla="*/ 104 h 640"/>
                <a:gd name="T10" fmla="*/ 1656 w 1488"/>
                <a:gd name="T11" fmla="*/ 152 h 640"/>
                <a:gd name="T12" fmla="*/ 1837 w 1488"/>
                <a:gd name="T13" fmla="*/ 152 h 640"/>
                <a:gd name="T14" fmla="*/ 1476 w 1488"/>
                <a:gd name="T15" fmla="*/ 344 h 640"/>
                <a:gd name="T16" fmla="*/ 1295 w 1488"/>
                <a:gd name="T17" fmla="*/ 488 h 640"/>
                <a:gd name="T18" fmla="*/ 934 w 1488"/>
                <a:gd name="T19" fmla="*/ 632 h 640"/>
                <a:gd name="T20" fmla="*/ 452 w 1488"/>
                <a:gd name="T21" fmla="*/ 536 h 640"/>
                <a:gd name="T22" fmla="*/ 30 w 1488"/>
                <a:gd name="T23" fmla="*/ 392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88"/>
                <a:gd name="T37" fmla="*/ 0 h 640"/>
                <a:gd name="T38" fmla="*/ 1488 w 1488"/>
                <a:gd name="T39" fmla="*/ 640 h 6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88" h="640">
                  <a:moveTo>
                    <a:pt x="24" y="392"/>
                  </a:moveTo>
                  <a:cubicBezTo>
                    <a:pt x="0" y="360"/>
                    <a:pt x="160" y="384"/>
                    <a:pt x="216" y="344"/>
                  </a:cubicBezTo>
                  <a:cubicBezTo>
                    <a:pt x="272" y="304"/>
                    <a:pt x="288" y="208"/>
                    <a:pt x="360" y="152"/>
                  </a:cubicBezTo>
                  <a:cubicBezTo>
                    <a:pt x="432" y="96"/>
                    <a:pt x="528" y="16"/>
                    <a:pt x="648" y="8"/>
                  </a:cubicBezTo>
                  <a:cubicBezTo>
                    <a:pt x="768" y="0"/>
                    <a:pt x="968" y="80"/>
                    <a:pt x="1080" y="104"/>
                  </a:cubicBezTo>
                  <a:cubicBezTo>
                    <a:pt x="1192" y="128"/>
                    <a:pt x="1256" y="144"/>
                    <a:pt x="1320" y="152"/>
                  </a:cubicBezTo>
                  <a:cubicBezTo>
                    <a:pt x="1384" y="160"/>
                    <a:pt x="1488" y="120"/>
                    <a:pt x="1464" y="152"/>
                  </a:cubicBezTo>
                  <a:cubicBezTo>
                    <a:pt x="1440" y="184"/>
                    <a:pt x="1248" y="288"/>
                    <a:pt x="1176" y="344"/>
                  </a:cubicBezTo>
                  <a:cubicBezTo>
                    <a:pt x="1104" y="400"/>
                    <a:pt x="1104" y="440"/>
                    <a:pt x="1032" y="488"/>
                  </a:cubicBezTo>
                  <a:cubicBezTo>
                    <a:pt x="960" y="536"/>
                    <a:pt x="856" y="624"/>
                    <a:pt x="744" y="632"/>
                  </a:cubicBezTo>
                  <a:cubicBezTo>
                    <a:pt x="632" y="640"/>
                    <a:pt x="472" y="576"/>
                    <a:pt x="360" y="536"/>
                  </a:cubicBezTo>
                  <a:cubicBezTo>
                    <a:pt x="248" y="496"/>
                    <a:pt x="48" y="424"/>
                    <a:pt x="24" y="392"/>
                  </a:cubicBezTo>
                  <a:close/>
                </a:path>
              </a:pathLst>
            </a:custGeom>
            <a:gradFill rotWithShape="0">
              <a:gsLst>
                <a:gs pos="0">
                  <a:srgbClr val="A28B74"/>
                </a:gs>
                <a:gs pos="100000">
                  <a:srgbClr val="FFDBB7"/>
                </a:gs>
              </a:gsLst>
              <a:lin ang="18900000" scaled="1"/>
            </a:gradFill>
            <a:ln w="3175" cmpd="sng">
              <a:solidFill>
                <a:srgbClr val="2E0F00"/>
              </a:solidFill>
              <a:round/>
              <a:headEnd/>
              <a:tailEnd/>
            </a:ln>
          </p:spPr>
          <p:txBody>
            <a:bodyPr>
              <a:prstTxWarp prst="textNoShape">
                <a:avLst/>
              </a:prstTxWarp>
            </a:bodyPr>
            <a:lstStyle/>
            <a:p>
              <a:endParaRPr lang="en-US"/>
            </a:p>
          </p:txBody>
        </p:sp>
        <p:sp>
          <p:nvSpPr>
            <p:cNvPr id="38378" name="Oval 47"/>
            <p:cNvSpPr>
              <a:spLocks noChangeAspect="1" noChangeArrowheads="1"/>
            </p:cNvSpPr>
            <p:nvPr/>
          </p:nvSpPr>
          <p:spPr bwMode="auto">
            <a:xfrm>
              <a:off x="1182" y="2396"/>
              <a:ext cx="471" cy="414"/>
            </a:xfrm>
            <a:prstGeom prst="ellipse">
              <a:avLst/>
            </a:prstGeom>
            <a:solidFill>
              <a:srgbClr val="FFC3C3"/>
            </a:solidFill>
            <a:ln w="3175">
              <a:solidFill>
                <a:srgbClr val="2E0F00"/>
              </a:solidFill>
              <a:round/>
              <a:headEnd/>
              <a:tailEnd/>
            </a:ln>
          </p:spPr>
          <p:txBody>
            <a:bodyPr wrap="none" anchor="ctr">
              <a:prstTxWarp prst="textNoShape">
                <a:avLst/>
              </a:prstTxWarp>
            </a:bodyPr>
            <a:lstStyle/>
            <a:p>
              <a:endParaRPr lang="en-US"/>
            </a:p>
          </p:txBody>
        </p:sp>
      </p:grpSp>
      <p:grpSp>
        <p:nvGrpSpPr>
          <p:cNvPr id="9" name="Group 48"/>
          <p:cNvGrpSpPr>
            <a:grpSpLocks/>
          </p:cNvGrpSpPr>
          <p:nvPr/>
        </p:nvGrpSpPr>
        <p:grpSpPr bwMode="auto">
          <a:xfrm>
            <a:off x="4808538" y="2576513"/>
            <a:ext cx="355600" cy="481012"/>
            <a:chOff x="2046" y="3604"/>
            <a:chExt cx="233" cy="314"/>
          </a:xfrm>
        </p:grpSpPr>
        <p:sp>
          <p:nvSpPr>
            <p:cNvPr id="38367" name="Text Box 49"/>
            <p:cNvSpPr txBox="1">
              <a:spLocks noChangeArrowheads="1"/>
            </p:cNvSpPr>
            <p:nvPr/>
          </p:nvSpPr>
          <p:spPr bwMode="auto">
            <a:xfrm>
              <a:off x="2063" y="3627"/>
              <a:ext cx="153"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368" name="Text Box 50"/>
            <p:cNvSpPr txBox="1">
              <a:spLocks noChangeArrowheads="1"/>
            </p:cNvSpPr>
            <p:nvPr/>
          </p:nvSpPr>
          <p:spPr bwMode="auto">
            <a:xfrm>
              <a:off x="2099" y="3604"/>
              <a:ext cx="153"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369" name="Text Box 51"/>
            <p:cNvSpPr txBox="1">
              <a:spLocks noChangeArrowheads="1"/>
            </p:cNvSpPr>
            <p:nvPr/>
          </p:nvSpPr>
          <p:spPr bwMode="auto">
            <a:xfrm>
              <a:off x="2112" y="3661"/>
              <a:ext cx="152"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370" name="Text Box 52"/>
            <p:cNvSpPr txBox="1">
              <a:spLocks noChangeArrowheads="1"/>
            </p:cNvSpPr>
            <p:nvPr/>
          </p:nvSpPr>
          <p:spPr bwMode="auto">
            <a:xfrm>
              <a:off x="2059" y="3682"/>
              <a:ext cx="152"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371" name="Text Box 53"/>
            <p:cNvSpPr txBox="1">
              <a:spLocks noChangeArrowheads="1"/>
            </p:cNvSpPr>
            <p:nvPr/>
          </p:nvSpPr>
          <p:spPr bwMode="auto">
            <a:xfrm>
              <a:off x="2123" y="3645"/>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372" name="Text Box 54"/>
            <p:cNvSpPr txBox="1">
              <a:spLocks noChangeArrowheads="1"/>
            </p:cNvSpPr>
            <p:nvPr/>
          </p:nvSpPr>
          <p:spPr bwMode="auto">
            <a:xfrm>
              <a:off x="2126" y="3631"/>
              <a:ext cx="153"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grpSp>
          <p:nvGrpSpPr>
            <p:cNvPr id="10" name="Group 55"/>
            <p:cNvGrpSpPr>
              <a:grpSpLocks/>
            </p:cNvGrpSpPr>
            <p:nvPr/>
          </p:nvGrpSpPr>
          <p:grpSpPr bwMode="auto">
            <a:xfrm>
              <a:off x="2046" y="3699"/>
              <a:ext cx="207" cy="219"/>
              <a:chOff x="2105" y="3704"/>
              <a:chExt cx="207" cy="219"/>
            </a:xfrm>
          </p:grpSpPr>
          <p:sp>
            <p:nvSpPr>
              <p:cNvPr id="38374" name="Text Box 56"/>
              <p:cNvSpPr txBox="1">
                <a:spLocks noChangeArrowheads="1"/>
              </p:cNvSpPr>
              <p:nvPr/>
            </p:nvSpPr>
            <p:spPr bwMode="auto">
              <a:xfrm>
                <a:off x="2105" y="3718"/>
                <a:ext cx="153"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375" name="Text Box 57"/>
              <p:cNvSpPr txBox="1">
                <a:spLocks noChangeArrowheads="1"/>
              </p:cNvSpPr>
              <p:nvPr/>
            </p:nvSpPr>
            <p:spPr bwMode="auto">
              <a:xfrm>
                <a:off x="2135" y="3704"/>
                <a:ext cx="153"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376" name="Text Box 58"/>
              <p:cNvSpPr txBox="1">
                <a:spLocks noChangeArrowheads="1"/>
              </p:cNvSpPr>
              <p:nvPr/>
            </p:nvSpPr>
            <p:spPr bwMode="auto">
              <a:xfrm>
                <a:off x="2159" y="3724"/>
                <a:ext cx="153"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grpSp>
      </p:grpSp>
      <p:grpSp>
        <p:nvGrpSpPr>
          <p:cNvPr id="11" name="Group 59"/>
          <p:cNvGrpSpPr>
            <a:grpSpLocks/>
          </p:cNvGrpSpPr>
          <p:nvPr/>
        </p:nvGrpSpPr>
        <p:grpSpPr bwMode="auto">
          <a:xfrm>
            <a:off x="5273675" y="2662238"/>
            <a:ext cx="355600" cy="481012"/>
            <a:chOff x="2046" y="3604"/>
            <a:chExt cx="233" cy="314"/>
          </a:xfrm>
        </p:grpSpPr>
        <p:sp>
          <p:nvSpPr>
            <p:cNvPr id="38357" name="Text Box 60"/>
            <p:cNvSpPr txBox="1">
              <a:spLocks noChangeArrowheads="1"/>
            </p:cNvSpPr>
            <p:nvPr/>
          </p:nvSpPr>
          <p:spPr bwMode="auto">
            <a:xfrm>
              <a:off x="2063" y="3627"/>
              <a:ext cx="153"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358" name="Text Box 61"/>
            <p:cNvSpPr txBox="1">
              <a:spLocks noChangeArrowheads="1"/>
            </p:cNvSpPr>
            <p:nvPr/>
          </p:nvSpPr>
          <p:spPr bwMode="auto">
            <a:xfrm>
              <a:off x="2099" y="3604"/>
              <a:ext cx="153"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359" name="Text Box 62"/>
            <p:cNvSpPr txBox="1">
              <a:spLocks noChangeArrowheads="1"/>
            </p:cNvSpPr>
            <p:nvPr/>
          </p:nvSpPr>
          <p:spPr bwMode="auto">
            <a:xfrm>
              <a:off x="2112" y="3661"/>
              <a:ext cx="152"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360" name="Text Box 63"/>
            <p:cNvSpPr txBox="1">
              <a:spLocks noChangeArrowheads="1"/>
            </p:cNvSpPr>
            <p:nvPr/>
          </p:nvSpPr>
          <p:spPr bwMode="auto">
            <a:xfrm>
              <a:off x="2059" y="3682"/>
              <a:ext cx="152"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361" name="Text Box 64"/>
            <p:cNvSpPr txBox="1">
              <a:spLocks noChangeArrowheads="1"/>
            </p:cNvSpPr>
            <p:nvPr/>
          </p:nvSpPr>
          <p:spPr bwMode="auto">
            <a:xfrm>
              <a:off x="2123" y="3645"/>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362" name="Text Box 65"/>
            <p:cNvSpPr txBox="1">
              <a:spLocks noChangeArrowheads="1"/>
            </p:cNvSpPr>
            <p:nvPr/>
          </p:nvSpPr>
          <p:spPr bwMode="auto">
            <a:xfrm>
              <a:off x="2126" y="3631"/>
              <a:ext cx="153"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grpSp>
          <p:nvGrpSpPr>
            <p:cNvPr id="12" name="Group 66"/>
            <p:cNvGrpSpPr>
              <a:grpSpLocks/>
            </p:cNvGrpSpPr>
            <p:nvPr/>
          </p:nvGrpSpPr>
          <p:grpSpPr bwMode="auto">
            <a:xfrm>
              <a:off x="2046" y="3699"/>
              <a:ext cx="207" cy="219"/>
              <a:chOff x="2105" y="3704"/>
              <a:chExt cx="207" cy="219"/>
            </a:xfrm>
          </p:grpSpPr>
          <p:sp>
            <p:nvSpPr>
              <p:cNvPr id="38364" name="Text Box 67"/>
              <p:cNvSpPr txBox="1">
                <a:spLocks noChangeArrowheads="1"/>
              </p:cNvSpPr>
              <p:nvPr/>
            </p:nvSpPr>
            <p:spPr bwMode="auto">
              <a:xfrm>
                <a:off x="2105" y="3718"/>
                <a:ext cx="153"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365" name="Text Box 68"/>
              <p:cNvSpPr txBox="1">
                <a:spLocks noChangeArrowheads="1"/>
              </p:cNvSpPr>
              <p:nvPr/>
            </p:nvSpPr>
            <p:spPr bwMode="auto">
              <a:xfrm>
                <a:off x="2135" y="3704"/>
                <a:ext cx="153"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366" name="Text Box 69"/>
              <p:cNvSpPr txBox="1">
                <a:spLocks noChangeArrowheads="1"/>
              </p:cNvSpPr>
              <p:nvPr/>
            </p:nvSpPr>
            <p:spPr bwMode="auto">
              <a:xfrm>
                <a:off x="2159" y="3724"/>
                <a:ext cx="153"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grpSp>
      </p:grpSp>
      <p:grpSp>
        <p:nvGrpSpPr>
          <p:cNvPr id="13" name="Group 70"/>
          <p:cNvGrpSpPr>
            <a:grpSpLocks noChangeAspect="1"/>
          </p:cNvGrpSpPr>
          <p:nvPr/>
        </p:nvGrpSpPr>
        <p:grpSpPr bwMode="auto">
          <a:xfrm rot="132093" flipH="1">
            <a:off x="5233988" y="2220913"/>
            <a:ext cx="368300" cy="114300"/>
            <a:chOff x="545" y="2284"/>
            <a:chExt cx="1867" cy="640"/>
          </a:xfrm>
        </p:grpSpPr>
        <p:sp>
          <p:nvSpPr>
            <p:cNvPr id="38355" name="Freeform 71"/>
            <p:cNvSpPr>
              <a:spLocks noChangeAspect="1"/>
            </p:cNvSpPr>
            <p:nvPr/>
          </p:nvSpPr>
          <p:spPr bwMode="auto">
            <a:xfrm>
              <a:off x="545" y="2284"/>
              <a:ext cx="1867" cy="640"/>
            </a:xfrm>
            <a:custGeom>
              <a:avLst/>
              <a:gdLst>
                <a:gd name="T0" fmla="*/ 30 w 1488"/>
                <a:gd name="T1" fmla="*/ 392 h 640"/>
                <a:gd name="T2" fmla="*/ 271 w 1488"/>
                <a:gd name="T3" fmla="*/ 344 h 640"/>
                <a:gd name="T4" fmla="*/ 452 w 1488"/>
                <a:gd name="T5" fmla="*/ 152 h 640"/>
                <a:gd name="T6" fmla="*/ 813 w 1488"/>
                <a:gd name="T7" fmla="*/ 8 h 640"/>
                <a:gd name="T8" fmla="*/ 1355 w 1488"/>
                <a:gd name="T9" fmla="*/ 104 h 640"/>
                <a:gd name="T10" fmla="*/ 1656 w 1488"/>
                <a:gd name="T11" fmla="*/ 152 h 640"/>
                <a:gd name="T12" fmla="*/ 1837 w 1488"/>
                <a:gd name="T13" fmla="*/ 152 h 640"/>
                <a:gd name="T14" fmla="*/ 1476 w 1488"/>
                <a:gd name="T15" fmla="*/ 344 h 640"/>
                <a:gd name="T16" fmla="*/ 1295 w 1488"/>
                <a:gd name="T17" fmla="*/ 488 h 640"/>
                <a:gd name="T18" fmla="*/ 934 w 1488"/>
                <a:gd name="T19" fmla="*/ 632 h 640"/>
                <a:gd name="T20" fmla="*/ 452 w 1488"/>
                <a:gd name="T21" fmla="*/ 536 h 640"/>
                <a:gd name="T22" fmla="*/ 30 w 1488"/>
                <a:gd name="T23" fmla="*/ 392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88"/>
                <a:gd name="T37" fmla="*/ 0 h 640"/>
                <a:gd name="T38" fmla="*/ 1488 w 1488"/>
                <a:gd name="T39" fmla="*/ 640 h 6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88" h="640">
                  <a:moveTo>
                    <a:pt x="24" y="392"/>
                  </a:moveTo>
                  <a:cubicBezTo>
                    <a:pt x="0" y="360"/>
                    <a:pt x="160" y="384"/>
                    <a:pt x="216" y="344"/>
                  </a:cubicBezTo>
                  <a:cubicBezTo>
                    <a:pt x="272" y="304"/>
                    <a:pt x="288" y="208"/>
                    <a:pt x="360" y="152"/>
                  </a:cubicBezTo>
                  <a:cubicBezTo>
                    <a:pt x="432" y="96"/>
                    <a:pt x="528" y="16"/>
                    <a:pt x="648" y="8"/>
                  </a:cubicBezTo>
                  <a:cubicBezTo>
                    <a:pt x="768" y="0"/>
                    <a:pt x="968" y="80"/>
                    <a:pt x="1080" y="104"/>
                  </a:cubicBezTo>
                  <a:cubicBezTo>
                    <a:pt x="1192" y="128"/>
                    <a:pt x="1256" y="144"/>
                    <a:pt x="1320" y="152"/>
                  </a:cubicBezTo>
                  <a:cubicBezTo>
                    <a:pt x="1384" y="160"/>
                    <a:pt x="1488" y="120"/>
                    <a:pt x="1464" y="152"/>
                  </a:cubicBezTo>
                  <a:cubicBezTo>
                    <a:pt x="1440" y="184"/>
                    <a:pt x="1248" y="288"/>
                    <a:pt x="1176" y="344"/>
                  </a:cubicBezTo>
                  <a:cubicBezTo>
                    <a:pt x="1104" y="400"/>
                    <a:pt x="1104" y="440"/>
                    <a:pt x="1032" y="488"/>
                  </a:cubicBezTo>
                  <a:cubicBezTo>
                    <a:pt x="960" y="536"/>
                    <a:pt x="856" y="624"/>
                    <a:pt x="744" y="632"/>
                  </a:cubicBezTo>
                  <a:cubicBezTo>
                    <a:pt x="632" y="640"/>
                    <a:pt x="472" y="576"/>
                    <a:pt x="360" y="536"/>
                  </a:cubicBezTo>
                  <a:cubicBezTo>
                    <a:pt x="248" y="496"/>
                    <a:pt x="48" y="424"/>
                    <a:pt x="24" y="392"/>
                  </a:cubicBezTo>
                  <a:close/>
                </a:path>
              </a:pathLst>
            </a:custGeom>
            <a:gradFill rotWithShape="0">
              <a:gsLst>
                <a:gs pos="0">
                  <a:srgbClr val="A28B74"/>
                </a:gs>
                <a:gs pos="100000">
                  <a:srgbClr val="FFDBB7"/>
                </a:gs>
              </a:gsLst>
              <a:lin ang="18900000" scaled="1"/>
            </a:gradFill>
            <a:ln w="3175" cmpd="sng">
              <a:solidFill>
                <a:srgbClr val="2E0F00"/>
              </a:solidFill>
              <a:round/>
              <a:headEnd/>
              <a:tailEnd/>
            </a:ln>
          </p:spPr>
          <p:txBody>
            <a:bodyPr>
              <a:prstTxWarp prst="textNoShape">
                <a:avLst/>
              </a:prstTxWarp>
            </a:bodyPr>
            <a:lstStyle/>
            <a:p>
              <a:endParaRPr lang="en-US"/>
            </a:p>
          </p:txBody>
        </p:sp>
        <p:sp>
          <p:nvSpPr>
            <p:cNvPr id="38356" name="Oval 72"/>
            <p:cNvSpPr>
              <a:spLocks noChangeAspect="1" noChangeArrowheads="1"/>
            </p:cNvSpPr>
            <p:nvPr/>
          </p:nvSpPr>
          <p:spPr bwMode="auto">
            <a:xfrm>
              <a:off x="1182" y="2396"/>
              <a:ext cx="471" cy="414"/>
            </a:xfrm>
            <a:prstGeom prst="ellipse">
              <a:avLst/>
            </a:prstGeom>
            <a:solidFill>
              <a:srgbClr val="FFC3C3"/>
            </a:solidFill>
            <a:ln w="3175">
              <a:solidFill>
                <a:srgbClr val="2E0F00"/>
              </a:solidFill>
              <a:round/>
              <a:headEnd/>
              <a:tailEnd/>
            </a:ln>
          </p:spPr>
          <p:txBody>
            <a:bodyPr wrap="none" anchor="ctr">
              <a:prstTxWarp prst="textNoShape">
                <a:avLst/>
              </a:prstTxWarp>
            </a:bodyPr>
            <a:lstStyle/>
            <a:p>
              <a:endParaRPr lang="en-US"/>
            </a:p>
          </p:txBody>
        </p:sp>
      </p:grpSp>
      <p:grpSp>
        <p:nvGrpSpPr>
          <p:cNvPr id="14" name="Group 73"/>
          <p:cNvGrpSpPr>
            <a:grpSpLocks noChangeAspect="1"/>
          </p:cNvGrpSpPr>
          <p:nvPr/>
        </p:nvGrpSpPr>
        <p:grpSpPr bwMode="auto">
          <a:xfrm rot="132093" flipH="1">
            <a:off x="5640388" y="2301875"/>
            <a:ext cx="368300" cy="114300"/>
            <a:chOff x="545" y="2284"/>
            <a:chExt cx="1867" cy="640"/>
          </a:xfrm>
        </p:grpSpPr>
        <p:sp>
          <p:nvSpPr>
            <p:cNvPr id="38353" name="Freeform 74"/>
            <p:cNvSpPr>
              <a:spLocks noChangeAspect="1"/>
            </p:cNvSpPr>
            <p:nvPr/>
          </p:nvSpPr>
          <p:spPr bwMode="auto">
            <a:xfrm>
              <a:off x="545" y="2284"/>
              <a:ext cx="1867" cy="640"/>
            </a:xfrm>
            <a:custGeom>
              <a:avLst/>
              <a:gdLst>
                <a:gd name="T0" fmla="*/ 30 w 1488"/>
                <a:gd name="T1" fmla="*/ 392 h 640"/>
                <a:gd name="T2" fmla="*/ 271 w 1488"/>
                <a:gd name="T3" fmla="*/ 344 h 640"/>
                <a:gd name="T4" fmla="*/ 452 w 1488"/>
                <a:gd name="T5" fmla="*/ 152 h 640"/>
                <a:gd name="T6" fmla="*/ 813 w 1488"/>
                <a:gd name="T7" fmla="*/ 8 h 640"/>
                <a:gd name="T8" fmla="*/ 1355 w 1488"/>
                <a:gd name="T9" fmla="*/ 104 h 640"/>
                <a:gd name="T10" fmla="*/ 1656 w 1488"/>
                <a:gd name="T11" fmla="*/ 152 h 640"/>
                <a:gd name="T12" fmla="*/ 1837 w 1488"/>
                <a:gd name="T13" fmla="*/ 152 h 640"/>
                <a:gd name="T14" fmla="*/ 1476 w 1488"/>
                <a:gd name="T15" fmla="*/ 344 h 640"/>
                <a:gd name="T16" fmla="*/ 1295 w 1488"/>
                <a:gd name="T17" fmla="*/ 488 h 640"/>
                <a:gd name="T18" fmla="*/ 934 w 1488"/>
                <a:gd name="T19" fmla="*/ 632 h 640"/>
                <a:gd name="T20" fmla="*/ 452 w 1488"/>
                <a:gd name="T21" fmla="*/ 536 h 640"/>
                <a:gd name="T22" fmla="*/ 30 w 1488"/>
                <a:gd name="T23" fmla="*/ 392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88"/>
                <a:gd name="T37" fmla="*/ 0 h 640"/>
                <a:gd name="T38" fmla="*/ 1488 w 1488"/>
                <a:gd name="T39" fmla="*/ 640 h 6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88" h="640">
                  <a:moveTo>
                    <a:pt x="24" y="392"/>
                  </a:moveTo>
                  <a:cubicBezTo>
                    <a:pt x="0" y="360"/>
                    <a:pt x="160" y="384"/>
                    <a:pt x="216" y="344"/>
                  </a:cubicBezTo>
                  <a:cubicBezTo>
                    <a:pt x="272" y="304"/>
                    <a:pt x="288" y="208"/>
                    <a:pt x="360" y="152"/>
                  </a:cubicBezTo>
                  <a:cubicBezTo>
                    <a:pt x="432" y="96"/>
                    <a:pt x="528" y="16"/>
                    <a:pt x="648" y="8"/>
                  </a:cubicBezTo>
                  <a:cubicBezTo>
                    <a:pt x="768" y="0"/>
                    <a:pt x="968" y="80"/>
                    <a:pt x="1080" y="104"/>
                  </a:cubicBezTo>
                  <a:cubicBezTo>
                    <a:pt x="1192" y="128"/>
                    <a:pt x="1256" y="144"/>
                    <a:pt x="1320" y="152"/>
                  </a:cubicBezTo>
                  <a:cubicBezTo>
                    <a:pt x="1384" y="160"/>
                    <a:pt x="1488" y="120"/>
                    <a:pt x="1464" y="152"/>
                  </a:cubicBezTo>
                  <a:cubicBezTo>
                    <a:pt x="1440" y="184"/>
                    <a:pt x="1248" y="288"/>
                    <a:pt x="1176" y="344"/>
                  </a:cubicBezTo>
                  <a:cubicBezTo>
                    <a:pt x="1104" y="400"/>
                    <a:pt x="1104" y="440"/>
                    <a:pt x="1032" y="488"/>
                  </a:cubicBezTo>
                  <a:cubicBezTo>
                    <a:pt x="960" y="536"/>
                    <a:pt x="856" y="624"/>
                    <a:pt x="744" y="632"/>
                  </a:cubicBezTo>
                  <a:cubicBezTo>
                    <a:pt x="632" y="640"/>
                    <a:pt x="472" y="576"/>
                    <a:pt x="360" y="536"/>
                  </a:cubicBezTo>
                  <a:cubicBezTo>
                    <a:pt x="248" y="496"/>
                    <a:pt x="48" y="424"/>
                    <a:pt x="24" y="392"/>
                  </a:cubicBezTo>
                  <a:close/>
                </a:path>
              </a:pathLst>
            </a:custGeom>
            <a:gradFill rotWithShape="0">
              <a:gsLst>
                <a:gs pos="0">
                  <a:srgbClr val="A28B74"/>
                </a:gs>
                <a:gs pos="100000">
                  <a:srgbClr val="FFDBB7"/>
                </a:gs>
              </a:gsLst>
              <a:lin ang="18900000" scaled="1"/>
            </a:gradFill>
            <a:ln w="3175" cmpd="sng">
              <a:solidFill>
                <a:srgbClr val="2E0F00"/>
              </a:solidFill>
              <a:round/>
              <a:headEnd/>
              <a:tailEnd/>
            </a:ln>
          </p:spPr>
          <p:txBody>
            <a:bodyPr>
              <a:prstTxWarp prst="textNoShape">
                <a:avLst/>
              </a:prstTxWarp>
            </a:bodyPr>
            <a:lstStyle/>
            <a:p>
              <a:endParaRPr lang="en-US"/>
            </a:p>
          </p:txBody>
        </p:sp>
        <p:sp>
          <p:nvSpPr>
            <p:cNvPr id="38354" name="Oval 75"/>
            <p:cNvSpPr>
              <a:spLocks noChangeAspect="1" noChangeArrowheads="1"/>
            </p:cNvSpPr>
            <p:nvPr/>
          </p:nvSpPr>
          <p:spPr bwMode="auto">
            <a:xfrm>
              <a:off x="1182" y="2396"/>
              <a:ext cx="471" cy="414"/>
            </a:xfrm>
            <a:prstGeom prst="ellipse">
              <a:avLst/>
            </a:prstGeom>
            <a:solidFill>
              <a:srgbClr val="FFC3C3"/>
            </a:solidFill>
            <a:ln w="3175">
              <a:solidFill>
                <a:srgbClr val="2E0F00"/>
              </a:solidFill>
              <a:round/>
              <a:headEnd/>
              <a:tailEnd/>
            </a:ln>
          </p:spPr>
          <p:txBody>
            <a:bodyPr wrap="none" anchor="ctr">
              <a:prstTxWarp prst="textNoShape">
                <a:avLst/>
              </a:prstTxWarp>
            </a:bodyPr>
            <a:lstStyle/>
            <a:p>
              <a:endParaRPr lang="en-US"/>
            </a:p>
          </p:txBody>
        </p:sp>
      </p:grpSp>
      <p:grpSp>
        <p:nvGrpSpPr>
          <p:cNvPr id="15" name="Group 76"/>
          <p:cNvGrpSpPr>
            <a:grpSpLocks noChangeAspect="1"/>
          </p:cNvGrpSpPr>
          <p:nvPr/>
        </p:nvGrpSpPr>
        <p:grpSpPr bwMode="auto">
          <a:xfrm rot="2326475" flipH="1">
            <a:off x="5994400" y="2503488"/>
            <a:ext cx="414338" cy="128587"/>
            <a:chOff x="545" y="2284"/>
            <a:chExt cx="1867" cy="640"/>
          </a:xfrm>
        </p:grpSpPr>
        <p:sp>
          <p:nvSpPr>
            <p:cNvPr id="38351" name="Freeform 77"/>
            <p:cNvSpPr>
              <a:spLocks noChangeAspect="1"/>
            </p:cNvSpPr>
            <p:nvPr/>
          </p:nvSpPr>
          <p:spPr bwMode="auto">
            <a:xfrm>
              <a:off x="545" y="2284"/>
              <a:ext cx="1867" cy="640"/>
            </a:xfrm>
            <a:custGeom>
              <a:avLst/>
              <a:gdLst>
                <a:gd name="T0" fmla="*/ 30 w 1488"/>
                <a:gd name="T1" fmla="*/ 392 h 640"/>
                <a:gd name="T2" fmla="*/ 271 w 1488"/>
                <a:gd name="T3" fmla="*/ 344 h 640"/>
                <a:gd name="T4" fmla="*/ 452 w 1488"/>
                <a:gd name="T5" fmla="*/ 152 h 640"/>
                <a:gd name="T6" fmla="*/ 813 w 1488"/>
                <a:gd name="T7" fmla="*/ 8 h 640"/>
                <a:gd name="T8" fmla="*/ 1355 w 1488"/>
                <a:gd name="T9" fmla="*/ 104 h 640"/>
                <a:gd name="T10" fmla="*/ 1656 w 1488"/>
                <a:gd name="T11" fmla="*/ 152 h 640"/>
                <a:gd name="T12" fmla="*/ 1837 w 1488"/>
                <a:gd name="T13" fmla="*/ 152 h 640"/>
                <a:gd name="T14" fmla="*/ 1476 w 1488"/>
                <a:gd name="T15" fmla="*/ 344 h 640"/>
                <a:gd name="T16" fmla="*/ 1295 w 1488"/>
                <a:gd name="T17" fmla="*/ 488 h 640"/>
                <a:gd name="T18" fmla="*/ 934 w 1488"/>
                <a:gd name="T19" fmla="*/ 632 h 640"/>
                <a:gd name="T20" fmla="*/ 452 w 1488"/>
                <a:gd name="T21" fmla="*/ 536 h 640"/>
                <a:gd name="T22" fmla="*/ 30 w 1488"/>
                <a:gd name="T23" fmla="*/ 392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88"/>
                <a:gd name="T37" fmla="*/ 0 h 640"/>
                <a:gd name="T38" fmla="*/ 1488 w 1488"/>
                <a:gd name="T39" fmla="*/ 640 h 6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88" h="640">
                  <a:moveTo>
                    <a:pt x="24" y="392"/>
                  </a:moveTo>
                  <a:cubicBezTo>
                    <a:pt x="0" y="360"/>
                    <a:pt x="160" y="384"/>
                    <a:pt x="216" y="344"/>
                  </a:cubicBezTo>
                  <a:cubicBezTo>
                    <a:pt x="272" y="304"/>
                    <a:pt x="288" y="208"/>
                    <a:pt x="360" y="152"/>
                  </a:cubicBezTo>
                  <a:cubicBezTo>
                    <a:pt x="432" y="96"/>
                    <a:pt x="528" y="16"/>
                    <a:pt x="648" y="8"/>
                  </a:cubicBezTo>
                  <a:cubicBezTo>
                    <a:pt x="768" y="0"/>
                    <a:pt x="968" y="80"/>
                    <a:pt x="1080" y="104"/>
                  </a:cubicBezTo>
                  <a:cubicBezTo>
                    <a:pt x="1192" y="128"/>
                    <a:pt x="1256" y="144"/>
                    <a:pt x="1320" y="152"/>
                  </a:cubicBezTo>
                  <a:cubicBezTo>
                    <a:pt x="1384" y="160"/>
                    <a:pt x="1488" y="120"/>
                    <a:pt x="1464" y="152"/>
                  </a:cubicBezTo>
                  <a:cubicBezTo>
                    <a:pt x="1440" y="184"/>
                    <a:pt x="1248" y="288"/>
                    <a:pt x="1176" y="344"/>
                  </a:cubicBezTo>
                  <a:cubicBezTo>
                    <a:pt x="1104" y="400"/>
                    <a:pt x="1104" y="440"/>
                    <a:pt x="1032" y="488"/>
                  </a:cubicBezTo>
                  <a:cubicBezTo>
                    <a:pt x="960" y="536"/>
                    <a:pt x="856" y="624"/>
                    <a:pt x="744" y="632"/>
                  </a:cubicBezTo>
                  <a:cubicBezTo>
                    <a:pt x="632" y="640"/>
                    <a:pt x="472" y="576"/>
                    <a:pt x="360" y="536"/>
                  </a:cubicBezTo>
                  <a:cubicBezTo>
                    <a:pt x="248" y="496"/>
                    <a:pt x="48" y="424"/>
                    <a:pt x="24" y="392"/>
                  </a:cubicBezTo>
                  <a:close/>
                </a:path>
              </a:pathLst>
            </a:custGeom>
            <a:gradFill rotWithShape="0">
              <a:gsLst>
                <a:gs pos="0">
                  <a:srgbClr val="A28B74"/>
                </a:gs>
                <a:gs pos="100000">
                  <a:srgbClr val="FFDBB7"/>
                </a:gs>
              </a:gsLst>
              <a:lin ang="18900000" scaled="1"/>
            </a:gradFill>
            <a:ln w="3175" cmpd="sng">
              <a:solidFill>
                <a:srgbClr val="2E0F00"/>
              </a:solidFill>
              <a:round/>
              <a:headEnd/>
              <a:tailEnd/>
            </a:ln>
          </p:spPr>
          <p:txBody>
            <a:bodyPr>
              <a:prstTxWarp prst="textNoShape">
                <a:avLst/>
              </a:prstTxWarp>
            </a:bodyPr>
            <a:lstStyle/>
            <a:p>
              <a:endParaRPr lang="en-US"/>
            </a:p>
          </p:txBody>
        </p:sp>
        <p:sp>
          <p:nvSpPr>
            <p:cNvPr id="38352" name="Oval 78"/>
            <p:cNvSpPr>
              <a:spLocks noChangeAspect="1" noChangeArrowheads="1"/>
            </p:cNvSpPr>
            <p:nvPr/>
          </p:nvSpPr>
          <p:spPr bwMode="auto">
            <a:xfrm>
              <a:off x="1182" y="2396"/>
              <a:ext cx="471" cy="414"/>
            </a:xfrm>
            <a:prstGeom prst="ellipse">
              <a:avLst/>
            </a:prstGeom>
            <a:solidFill>
              <a:srgbClr val="FFC3C3"/>
            </a:solidFill>
            <a:ln w="3175">
              <a:solidFill>
                <a:srgbClr val="2E0F00"/>
              </a:solidFill>
              <a:round/>
              <a:headEnd/>
              <a:tailEnd/>
            </a:ln>
          </p:spPr>
          <p:txBody>
            <a:bodyPr wrap="none" anchor="ctr">
              <a:prstTxWarp prst="textNoShape">
                <a:avLst/>
              </a:prstTxWarp>
            </a:bodyPr>
            <a:lstStyle/>
            <a:p>
              <a:endParaRPr lang="en-US"/>
            </a:p>
          </p:txBody>
        </p:sp>
      </p:grpSp>
      <p:grpSp>
        <p:nvGrpSpPr>
          <p:cNvPr id="16" name="Group 79"/>
          <p:cNvGrpSpPr>
            <a:grpSpLocks/>
          </p:cNvGrpSpPr>
          <p:nvPr/>
        </p:nvGrpSpPr>
        <p:grpSpPr bwMode="auto">
          <a:xfrm>
            <a:off x="5834063" y="1979613"/>
            <a:ext cx="485775" cy="568325"/>
            <a:chOff x="3472" y="3158"/>
            <a:chExt cx="318" cy="373"/>
          </a:xfrm>
        </p:grpSpPr>
        <p:sp>
          <p:nvSpPr>
            <p:cNvPr id="38327" name="Text Box 80"/>
            <p:cNvSpPr txBox="1">
              <a:spLocks noChangeArrowheads="1"/>
            </p:cNvSpPr>
            <p:nvPr/>
          </p:nvSpPr>
          <p:spPr bwMode="auto">
            <a:xfrm>
              <a:off x="3478" y="3182"/>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328" name="Text Box 81"/>
            <p:cNvSpPr txBox="1">
              <a:spLocks noChangeArrowheads="1"/>
            </p:cNvSpPr>
            <p:nvPr/>
          </p:nvSpPr>
          <p:spPr bwMode="auto">
            <a:xfrm>
              <a:off x="3515" y="3158"/>
              <a:ext cx="152"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329" name="Text Box 82"/>
            <p:cNvSpPr txBox="1">
              <a:spLocks noChangeArrowheads="1"/>
            </p:cNvSpPr>
            <p:nvPr/>
          </p:nvSpPr>
          <p:spPr bwMode="auto">
            <a:xfrm>
              <a:off x="3526" y="3215"/>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330" name="Text Box 83"/>
            <p:cNvSpPr txBox="1">
              <a:spLocks noChangeArrowheads="1"/>
            </p:cNvSpPr>
            <p:nvPr/>
          </p:nvSpPr>
          <p:spPr bwMode="auto">
            <a:xfrm>
              <a:off x="3472" y="3235"/>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331" name="Text Box 84"/>
            <p:cNvSpPr txBox="1">
              <a:spLocks noChangeArrowheads="1"/>
            </p:cNvSpPr>
            <p:nvPr/>
          </p:nvSpPr>
          <p:spPr bwMode="auto">
            <a:xfrm>
              <a:off x="3508" y="3211"/>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332" name="Text Box 85"/>
            <p:cNvSpPr txBox="1">
              <a:spLocks noChangeArrowheads="1"/>
            </p:cNvSpPr>
            <p:nvPr/>
          </p:nvSpPr>
          <p:spPr bwMode="auto">
            <a:xfrm>
              <a:off x="3520" y="3270"/>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333" name="Text Box 86"/>
            <p:cNvSpPr txBox="1">
              <a:spLocks noChangeArrowheads="1"/>
            </p:cNvSpPr>
            <p:nvPr/>
          </p:nvSpPr>
          <p:spPr bwMode="auto">
            <a:xfrm>
              <a:off x="3502" y="3223"/>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334" name="Text Box 87"/>
            <p:cNvSpPr txBox="1">
              <a:spLocks noChangeArrowheads="1"/>
            </p:cNvSpPr>
            <p:nvPr/>
          </p:nvSpPr>
          <p:spPr bwMode="auto">
            <a:xfrm>
              <a:off x="3538" y="3199"/>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335" name="Text Box 88"/>
            <p:cNvSpPr txBox="1">
              <a:spLocks noChangeArrowheads="1"/>
            </p:cNvSpPr>
            <p:nvPr/>
          </p:nvSpPr>
          <p:spPr bwMode="auto">
            <a:xfrm>
              <a:off x="3550" y="3256"/>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336" name="Text Box 89"/>
            <p:cNvSpPr txBox="1">
              <a:spLocks noChangeArrowheads="1"/>
            </p:cNvSpPr>
            <p:nvPr/>
          </p:nvSpPr>
          <p:spPr bwMode="auto">
            <a:xfrm>
              <a:off x="3505" y="3208"/>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337" name="Text Box 90"/>
            <p:cNvSpPr txBox="1">
              <a:spLocks noChangeArrowheads="1"/>
            </p:cNvSpPr>
            <p:nvPr/>
          </p:nvSpPr>
          <p:spPr bwMode="auto">
            <a:xfrm>
              <a:off x="3541" y="3184"/>
              <a:ext cx="152"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338" name="Text Box 91"/>
            <p:cNvSpPr txBox="1">
              <a:spLocks noChangeArrowheads="1"/>
            </p:cNvSpPr>
            <p:nvPr/>
          </p:nvSpPr>
          <p:spPr bwMode="auto">
            <a:xfrm>
              <a:off x="3553" y="3242"/>
              <a:ext cx="153" cy="201"/>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339" name="Text Box 92"/>
            <p:cNvSpPr txBox="1">
              <a:spLocks noChangeArrowheads="1"/>
            </p:cNvSpPr>
            <p:nvPr/>
          </p:nvSpPr>
          <p:spPr bwMode="auto">
            <a:xfrm>
              <a:off x="3574" y="3277"/>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340" name="Text Box 93"/>
            <p:cNvSpPr txBox="1">
              <a:spLocks noChangeArrowheads="1"/>
            </p:cNvSpPr>
            <p:nvPr/>
          </p:nvSpPr>
          <p:spPr bwMode="auto">
            <a:xfrm>
              <a:off x="3610" y="3253"/>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341" name="Text Box 94"/>
            <p:cNvSpPr txBox="1">
              <a:spLocks noChangeArrowheads="1"/>
            </p:cNvSpPr>
            <p:nvPr/>
          </p:nvSpPr>
          <p:spPr bwMode="auto">
            <a:xfrm>
              <a:off x="3622" y="3310"/>
              <a:ext cx="152"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342" name="Text Box 95"/>
            <p:cNvSpPr txBox="1">
              <a:spLocks noChangeArrowheads="1"/>
            </p:cNvSpPr>
            <p:nvPr/>
          </p:nvSpPr>
          <p:spPr bwMode="auto">
            <a:xfrm>
              <a:off x="3568" y="3331"/>
              <a:ext cx="152"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343" name="Text Box 96"/>
            <p:cNvSpPr txBox="1">
              <a:spLocks noChangeArrowheads="1"/>
            </p:cNvSpPr>
            <p:nvPr/>
          </p:nvSpPr>
          <p:spPr bwMode="auto">
            <a:xfrm>
              <a:off x="3604" y="3307"/>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344" name="Text Box 97"/>
            <p:cNvSpPr txBox="1">
              <a:spLocks noChangeArrowheads="1"/>
            </p:cNvSpPr>
            <p:nvPr/>
          </p:nvSpPr>
          <p:spPr bwMode="auto">
            <a:xfrm>
              <a:off x="3572" y="3211"/>
              <a:ext cx="152"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345" name="Text Box 98"/>
            <p:cNvSpPr txBox="1">
              <a:spLocks noChangeArrowheads="1"/>
            </p:cNvSpPr>
            <p:nvPr/>
          </p:nvSpPr>
          <p:spPr bwMode="auto">
            <a:xfrm>
              <a:off x="3553" y="3167"/>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346" name="Text Box 99"/>
            <p:cNvSpPr txBox="1">
              <a:spLocks noChangeArrowheads="1"/>
            </p:cNvSpPr>
            <p:nvPr/>
          </p:nvSpPr>
          <p:spPr bwMode="auto">
            <a:xfrm>
              <a:off x="3634" y="3296"/>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347" name="Text Box 100"/>
            <p:cNvSpPr txBox="1">
              <a:spLocks noChangeArrowheads="1"/>
            </p:cNvSpPr>
            <p:nvPr/>
          </p:nvSpPr>
          <p:spPr bwMode="auto">
            <a:xfrm>
              <a:off x="3601" y="3199"/>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348" name="Text Box 101"/>
            <p:cNvSpPr txBox="1">
              <a:spLocks noChangeArrowheads="1"/>
            </p:cNvSpPr>
            <p:nvPr/>
          </p:nvSpPr>
          <p:spPr bwMode="auto">
            <a:xfrm>
              <a:off x="3601" y="3304"/>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349" name="Text Box 102"/>
            <p:cNvSpPr txBox="1">
              <a:spLocks noChangeArrowheads="1"/>
            </p:cNvSpPr>
            <p:nvPr/>
          </p:nvSpPr>
          <p:spPr bwMode="auto">
            <a:xfrm>
              <a:off x="3637" y="3280"/>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350" name="Text Box 103"/>
            <p:cNvSpPr txBox="1">
              <a:spLocks noChangeArrowheads="1"/>
            </p:cNvSpPr>
            <p:nvPr/>
          </p:nvSpPr>
          <p:spPr bwMode="auto">
            <a:xfrm>
              <a:off x="3604" y="3184"/>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grpSp>
      <p:grpSp>
        <p:nvGrpSpPr>
          <p:cNvPr id="17" name="Group 104"/>
          <p:cNvGrpSpPr>
            <a:grpSpLocks/>
          </p:cNvGrpSpPr>
          <p:nvPr/>
        </p:nvGrpSpPr>
        <p:grpSpPr bwMode="auto">
          <a:xfrm>
            <a:off x="5368925" y="2413000"/>
            <a:ext cx="2873375" cy="3790950"/>
            <a:chOff x="3500" y="1807"/>
            <a:chExt cx="1881" cy="2483"/>
          </a:xfrm>
        </p:grpSpPr>
        <p:grpSp>
          <p:nvGrpSpPr>
            <p:cNvPr id="18" name="Group 105"/>
            <p:cNvGrpSpPr>
              <a:grpSpLocks noChangeAspect="1"/>
            </p:cNvGrpSpPr>
            <p:nvPr/>
          </p:nvGrpSpPr>
          <p:grpSpPr bwMode="auto">
            <a:xfrm rot="11311990" flipH="1">
              <a:off x="3944" y="2634"/>
              <a:ext cx="213" cy="65"/>
              <a:chOff x="545" y="2284"/>
              <a:chExt cx="1867" cy="640"/>
            </a:xfrm>
          </p:grpSpPr>
          <p:sp>
            <p:nvSpPr>
              <p:cNvPr id="38325" name="Freeform 106"/>
              <p:cNvSpPr>
                <a:spLocks noChangeAspect="1"/>
              </p:cNvSpPr>
              <p:nvPr/>
            </p:nvSpPr>
            <p:spPr bwMode="auto">
              <a:xfrm>
                <a:off x="545" y="2284"/>
                <a:ext cx="1867" cy="640"/>
              </a:xfrm>
              <a:custGeom>
                <a:avLst/>
                <a:gdLst>
                  <a:gd name="T0" fmla="*/ 30 w 1488"/>
                  <a:gd name="T1" fmla="*/ 392 h 640"/>
                  <a:gd name="T2" fmla="*/ 271 w 1488"/>
                  <a:gd name="T3" fmla="*/ 344 h 640"/>
                  <a:gd name="T4" fmla="*/ 452 w 1488"/>
                  <a:gd name="T5" fmla="*/ 152 h 640"/>
                  <a:gd name="T6" fmla="*/ 813 w 1488"/>
                  <a:gd name="T7" fmla="*/ 8 h 640"/>
                  <a:gd name="T8" fmla="*/ 1355 w 1488"/>
                  <a:gd name="T9" fmla="*/ 104 h 640"/>
                  <a:gd name="T10" fmla="*/ 1656 w 1488"/>
                  <a:gd name="T11" fmla="*/ 152 h 640"/>
                  <a:gd name="T12" fmla="*/ 1837 w 1488"/>
                  <a:gd name="T13" fmla="*/ 152 h 640"/>
                  <a:gd name="T14" fmla="*/ 1476 w 1488"/>
                  <a:gd name="T15" fmla="*/ 344 h 640"/>
                  <a:gd name="T16" fmla="*/ 1295 w 1488"/>
                  <a:gd name="T17" fmla="*/ 488 h 640"/>
                  <a:gd name="T18" fmla="*/ 934 w 1488"/>
                  <a:gd name="T19" fmla="*/ 632 h 640"/>
                  <a:gd name="T20" fmla="*/ 452 w 1488"/>
                  <a:gd name="T21" fmla="*/ 536 h 640"/>
                  <a:gd name="T22" fmla="*/ 30 w 1488"/>
                  <a:gd name="T23" fmla="*/ 392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88"/>
                  <a:gd name="T37" fmla="*/ 0 h 640"/>
                  <a:gd name="T38" fmla="*/ 1488 w 1488"/>
                  <a:gd name="T39" fmla="*/ 640 h 6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88" h="640">
                    <a:moveTo>
                      <a:pt x="24" y="392"/>
                    </a:moveTo>
                    <a:cubicBezTo>
                      <a:pt x="0" y="360"/>
                      <a:pt x="160" y="384"/>
                      <a:pt x="216" y="344"/>
                    </a:cubicBezTo>
                    <a:cubicBezTo>
                      <a:pt x="272" y="304"/>
                      <a:pt x="288" y="208"/>
                      <a:pt x="360" y="152"/>
                    </a:cubicBezTo>
                    <a:cubicBezTo>
                      <a:pt x="432" y="96"/>
                      <a:pt x="528" y="16"/>
                      <a:pt x="648" y="8"/>
                    </a:cubicBezTo>
                    <a:cubicBezTo>
                      <a:pt x="768" y="0"/>
                      <a:pt x="968" y="80"/>
                      <a:pt x="1080" y="104"/>
                    </a:cubicBezTo>
                    <a:cubicBezTo>
                      <a:pt x="1192" y="128"/>
                      <a:pt x="1256" y="144"/>
                      <a:pt x="1320" y="152"/>
                    </a:cubicBezTo>
                    <a:cubicBezTo>
                      <a:pt x="1384" y="160"/>
                      <a:pt x="1488" y="120"/>
                      <a:pt x="1464" y="152"/>
                    </a:cubicBezTo>
                    <a:cubicBezTo>
                      <a:pt x="1440" y="184"/>
                      <a:pt x="1248" y="288"/>
                      <a:pt x="1176" y="344"/>
                    </a:cubicBezTo>
                    <a:cubicBezTo>
                      <a:pt x="1104" y="400"/>
                      <a:pt x="1104" y="440"/>
                      <a:pt x="1032" y="488"/>
                    </a:cubicBezTo>
                    <a:cubicBezTo>
                      <a:pt x="960" y="536"/>
                      <a:pt x="856" y="624"/>
                      <a:pt x="744" y="632"/>
                    </a:cubicBezTo>
                    <a:cubicBezTo>
                      <a:pt x="632" y="640"/>
                      <a:pt x="472" y="576"/>
                      <a:pt x="360" y="536"/>
                    </a:cubicBezTo>
                    <a:cubicBezTo>
                      <a:pt x="248" y="496"/>
                      <a:pt x="48" y="424"/>
                      <a:pt x="24" y="392"/>
                    </a:cubicBezTo>
                    <a:close/>
                  </a:path>
                </a:pathLst>
              </a:custGeom>
              <a:gradFill rotWithShape="0">
                <a:gsLst>
                  <a:gs pos="0">
                    <a:srgbClr val="A28B74"/>
                  </a:gs>
                  <a:gs pos="100000">
                    <a:srgbClr val="FFDBB7"/>
                  </a:gs>
                </a:gsLst>
                <a:lin ang="18900000" scaled="1"/>
              </a:gradFill>
              <a:ln w="3175" cmpd="sng">
                <a:solidFill>
                  <a:srgbClr val="2E0F00"/>
                </a:solidFill>
                <a:round/>
                <a:headEnd/>
                <a:tailEnd/>
              </a:ln>
            </p:spPr>
            <p:txBody>
              <a:bodyPr>
                <a:prstTxWarp prst="textNoShape">
                  <a:avLst/>
                </a:prstTxWarp>
              </a:bodyPr>
              <a:lstStyle/>
              <a:p>
                <a:endParaRPr lang="en-US"/>
              </a:p>
            </p:txBody>
          </p:sp>
          <p:sp>
            <p:nvSpPr>
              <p:cNvPr id="38326" name="Oval 107"/>
              <p:cNvSpPr>
                <a:spLocks noChangeAspect="1" noChangeArrowheads="1"/>
              </p:cNvSpPr>
              <p:nvPr/>
            </p:nvSpPr>
            <p:spPr bwMode="auto">
              <a:xfrm>
                <a:off x="1182" y="2396"/>
                <a:ext cx="471" cy="414"/>
              </a:xfrm>
              <a:prstGeom prst="ellipse">
                <a:avLst/>
              </a:prstGeom>
              <a:solidFill>
                <a:srgbClr val="FFC3C3"/>
              </a:solidFill>
              <a:ln w="3175">
                <a:solidFill>
                  <a:srgbClr val="2E0F00"/>
                </a:solidFill>
                <a:round/>
                <a:headEnd/>
                <a:tailEnd/>
              </a:ln>
            </p:spPr>
            <p:txBody>
              <a:bodyPr wrap="none" anchor="ctr">
                <a:prstTxWarp prst="textNoShape">
                  <a:avLst/>
                </a:prstTxWarp>
              </a:bodyPr>
              <a:lstStyle/>
              <a:p>
                <a:endParaRPr lang="en-US"/>
              </a:p>
            </p:txBody>
          </p:sp>
        </p:grpSp>
        <p:grpSp>
          <p:nvGrpSpPr>
            <p:cNvPr id="19" name="Group 108"/>
            <p:cNvGrpSpPr>
              <a:grpSpLocks/>
            </p:cNvGrpSpPr>
            <p:nvPr/>
          </p:nvGrpSpPr>
          <p:grpSpPr bwMode="auto">
            <a:xfrm rot="2316519">
              <a:off x="4166" y="2272"/>
              <a:ext cx="48" cy="175"/>
              <a:chOff x="1670" y="2124"/>
              <a:chExt cx="494" cy="1521"/>
            </a:xfrm>
          </p:grpSpPr>
          <p:sp>
            <p:nvSpPr>
              <p:cNvPr id="38322" name="Freeform 109"/>
              <p:cNvSpPr>
                <a:spLocks/>
              </p:cNvSpPr>
              <p:nvPr/>
            </p:nvSpPr>
            <p:spPr bwMode="auto">
              <a:xfrm>
                <a:off x="1670" y="2124"/>
                <a:ext cx="494" cy="1521"/>
              </a:xfrm>
              <a:custGeom>
                <a:avLst/>
                <a:gdLst>
                  <a:gd name="T0" fmla="*/ 192 w 149"/>
                  <a:gd name="T1" fmla="*/ 1102 h 625"/>
                  <a:gd name="T2" fmla="*/ 30 w 149"/>
                  <a:gd name="T3" fmla="*/ 1283 h 625"/>
                  <a:gd name="T4" fmla="*/ 385 w 149"/>
                  <a:gd name="T5" fmla="*/ 1482 h 625"/>
                  <a:gd name="T6" fmla="*/ 494 w 149"/>
                  <a:gd name="T7" fmla="*/ 1283 h 625"/>
                  <a:gd name="T8" fmla="*/ 438 w 149"/>
                  <a:gd name="T9" fmla="*/ 820 h 625"/>
                  <a:gd name="T10" fmla="*/ 385 w 149"/>
                  <a:gd name="T11" fmla="*/ 701 h 625"/>
                  <a:gd name="T12" fmla="*/ 358 w 149"/>
                  <a:gd name="T13" fmla="*/ 640 h 625"/>
                  <a:gd name="T14" fmla="*/ 494 w 149"/>
                  <a:gd name="T15" fmla="*/ 260 h 625"/>
                  <a:gd name="T16" fmla="*/ 219 w 149"/>
                  <a:gd name="T17" fmla="*/ 0 h 625"/>
                  <a:gd name="T18" fmla="*/ 3 w 149"/>
                  <a:gd name="T19" fmla="*/ 119 h 625"/>
                  <a:gd name="T20" fmla="*/ 30 w 149"/>
                  <a:gd name="T21" fmla="*/ 341 h 625"/>
                  <a:gd name="T22" fmla="*/ 139 w 149"/>
                  <a:gd name="T23" fmla="*/ 460 h 625"/>
                  <a:gd name="T24" fmla="*/ 192 w 149"/>
                  <a:gd name="T25" fmla="*/ 582 h 625"/>
                  <a:gd name="T26" fmla="*/ 219 w 149"/>
                  <a:gd name="T27" fmla="*/ 640 h 625"/>
                  <a:gd name="T28" fmla="*/ 30 w 149"/>
                  <a:gd name="T29" fmla="*/ 981 h 625"/>
                  <a:gd name="T30" fmla="*/ 83 w 149"/>
                  <a:gd name="T31" fmla="*/ 1042 h 625"/>
                  <a:gd name="T32" fmla="*/ 166 w 149"/>
                  <a:gd name="T33" fmla="*/ 1061 h 625"/>
                  <a:gd name="T34" fmla="*/ 192 w 149"/>
                  <a:gd name="T35" fmla="*/ 1102 h 62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625"/>
                  <a:gd name="T56" fmla="*/ 149 w 149"/>
                  <a:gd name="T57" fmla="*/ 625 h 62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625">
                    <a:moveTo>
                      <a:pt x="58" y="453"/>
                    </a:moveTo>
                    <a:cubicBezTo>
                      <a:pt x="29" y="481"/>
                      <a:pt x="19" y="487"/>
                      <a:pt x="9" y="527"/>
                    </a:cubicBezTo>
                    <a:cubicBezTo>
                      <a:pt x="21" y="625"/>
                      <a:pt x="19" y="621"/>
                      <a:pt x="116" y="609"/>
                    </a:cubicBezTo>
                    <a:cubicBezTo>
                      <a:pt x="134" y="581"/>
                      <a:pt x="140" y="559"/>
                      <a:pt x="149" y="527"/>
                    </a:cubicBezTo>
                    <a:cubicBezTo>
                      <a:pt x="146" y="478"/>
                      <a:pt x="147" y="395"/>
                      <a:pt x="132" y="337"/>
                    </a:cubicBezTo>
                    <a:cubicBezTo>
                      <a:pt x="128" y="320"/>
                      <a:pt x="121" y="304"/>
                      <a:pt x="116" y="288"/>
                    </a:cubicBezTo>
                    <a:cubicBezTo>
                      <a:pt x="113" y="280"/>
                      <a:pt x="108" y="263"/>
                      <a:pt x="108" y="263"/>
                    </a:cubicBezTo>
                    <a:cubicBezTo>
                      <a:pt x="114" y="171"/>
                      <a:pt x="98" y="158"/>
                      <a:pt x="149" y="107"/>
                    </a:cubicBezTo>
                    <a:cubicBezTo>
                      <a:pt x="138" y="39"/>
                      <a:pt x="132" y="21"/>
                      <a:pt x="66" y="0"/>
                    </a:cubicBezTo>
                    <a:cubicBezTo>
                      <a:pt x="22" y="9"/>
                      <a:pt x="15" y="8"/>
                      <a:pt x="1" y="49"/>
                    </a:cubicBezTo>
                    <a:cubicBezTo>
                      <a:pt x="4" y="79"/>
                      <a:pt x="0" y="111"/>
                      <a:pt x="9" y="140"/>
                    </a:cubicBezTo>
                    <a:cubicBezTo>
                      <a:pt x="15" y="159"/>
                      <a:pt x="42" y="189"/>
                      <a:pt x="42" y="189"/>
                    </a:cubicBezTo>
                    <a:cubicBezTo>
                      <a:pt x="47" y="206"/>
                      <a:pt x="53" y="222"/>
                      <a:pt x="58" y="239"/>
                    </a:cubicBezTo>
                    <a:cubicBezTo>
                      <a:pt x="61" y="247"/>
                      <a:pt x="66" y="263"/>
                      <a:pt x="66" y="263"/>
                    </a:cubicBezTo>
                    <a:cubicBezTo>
                      <a:pt x="56" y="316"/>
                      <a:pt x="26" y="353"/>
                      <a:pt x="9" y="403"/>
                    </a:cubicBezTo>
                    <a:cubicBezTo>
                      <a:pt x="14" y="411"/>
                      <a:pt x="17" y="422"/>
                      <a:pt x="25" y="428"/>
                    </a:cubicBezTo>
                    <a:cubicBezTo>
                      <a:pt x="32" y="433"/>
                      <a:pt x="43" y="431"/>
                      <a:pt x="50" y="436"/>
                    </a:cubicBezTo>
                    <a:cubicBezTo>
                      <a:pt x="81" y="455"/>
                      <a:pt x="69" y="453"/>
                      <a:pt x="58" y="453"/>
                    </a:cubicBezTo>
                    <a:close/>
                  </a:path>
                </a:pathLst>
              </a:custGeom>
              <a:gradFill rotWithShape="1">
                <a:gsLst>
                  <a:gs pos="0">
                    <a:srgbClr val="004C32"/>
                  </a:gs>
                  <a:gs pos="100000">
                    <a:srgbClr val="00A46D"/>
                  </a:gs>
                </a:gsLst>
                <a:lin ang="18900000" scaled="1"/>
              </a:gradFill>
              <a:ln w="9525" cap="flat" cmpd="sng">
                <a:noFill/>
                <a:prstDash val="solid"/>
                <a:round/>
                <a:headEnd/>
                <a:tailEnd/>
              </a:ln>
            </p:spPr>
            <p:txBody>
              <a:bodyPr>
                <a:prstTxWarp prst="textNoShape">
                  <a:avLst/>
                </a:prstTxWarp>
                <a:spAutoFit/>
              </a:bodyPr>
              <a:lstStyle/>
              <a:p>
                <a:endParaRPr lang="en-US"/>
              </a:p>
            </p:txBody>
          </p:sp>
          <p:sp>
            <p:nvSpPr>
              <p:cNvPr id="38323" name="Freeform 110"/>
              <p:cNvSpPr>
                <a:spLocks/>
              </p:cNvSpPr>
              <p:nvPr/>
            </p:nvSpPr>
            <p:spPr bwMode="auto">
              <a:xfrm>
                <a:off x="1794" y="2141"/>
                <a:ext cx="370" cy="450"/>
              </a:xfrm>
              <a:custGeom>
                <a:avLst/>
                <a:gdLst>
                  <a:gd name="T0" fmla="*/ 58 w 370"/>
                  <a:gd name="T1" fmla="*/ 25 h 392"/>
                  <a:gd name="T2" fmla="*/ 16 w 370"/>
                  <a:gd name="T3" fmla="*/ 63 h 392"/>
                  <a:gd name="T4" fmla="*/ 0 w 370"/>
                  <a:gd name="T5" fmla="*/ 119 h 392"/>
                  <a:gd name="T6" fmla="*/ 107 w 370"/>
                  <a:gd name="T7" fmla="*/ 300 h 392"/>
                  <a:gd name="T8" fmla="*/ 189 w 370"/>
                  <a:gd name="T9" fmla="*/ 385 h 392"/>
                  <a:gd name="T10" fmla="*/ 263 w 370"/>
                  <a:gd name="T11" fmla="*/ 375 h 392"/>
                  <a:gd name="T12" fmla="*/ 288 w 370"/>
                  <a:gd name="T13" fmla="*/ 262 h 392"/>
                  <a:gd name="T14" fmla="*/ 370 w 370"/>
                  <a:gd name="T15" fmla="*/ 186 h 392"/>
                  <a:gd name="T16" fmla="*/ 313 w 370"/>
                  <a:gd name="T17" fmla="*/ 101 h 392"/>
                  <a:gd name="T18" fmla="*/ 173 w 370"/>
                  <a:gd name="T19" fmla="*/ 34 h 392"/>
                  <a:gd name="T20" fmla="*/ 123 w 370"/>
                  <a:gd name="T21" fmla="*/ 16 h 392"/>
                  <a:gd name="T22" fmla="*/ 99 w 370"/>
                  <a:gd name="T23" fmla="*/ 7 h 392"/>
                  <a:gd name="T24" fmla="*/ 58 w 370"/>
                  <a:gd name="T25" fmla="*/ 25 h 39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0"/>
                  <a:gd name="T40" fmla="*/ 0 h 392"/>
                  <a:gd name="T41" fmla="*/ 370 w 370"/>
                  <a:gd name="T42" fmla="*/ 392 h 39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0" h="392">
                    <a:moveTo>
                      <a:pt x="58" y="22"/>
                    </a:moveTo>
                    <a:cubicBezTo>
                      <a:pt x="52" y="26"/>
                      <a:pt x="21" y="45"/>
                      <a:pt x="16" y="55"/>
                    </a:cubicBezTo>
                    <a:cubicBezTo>
                      <a:pt x="8" y="70"/>
                      <a:pt x="0" y="104"/>
                      <a:pt x="0" y="104"/>
                    </a:cubicBezTo>
                    <a:cubicBezTo>
                      <a:pt x="9" y="188"/>
                      <a:pt x="21" y="233"/>
                      <a:pt x="107" y="261"/>
                    </a:cubicBezTo>
                    <a:cubicBezTo>
                      <a:pt x="134" y="287"/>
                      <a:pt x="163" y="308"/>
                      <a:pt x="189" y="335"/>
                    </a:cubicBezTo>
                    <a:cubicBezTo>
                      <a:pt x="207" y="392"/>
                      <a:pt x="241" y="361"/>
                      <a:pt x="263" y="327"/>
                    </a:cubicBezTo>
                    <a:cubicBezTo>
                      <a:pt x="271" y="303"/>
                      <a:pt x="274" y="243"/>
                      <a:pt x="288" y="228"/>
                    </a:cubicBezTo>
                    <a:cubicBezTo>
                      <a:pt x="313" y="203"/>
                      <a:pt x="345" y="189"/>
                      <a:pt x="370" y="162"/>
                    </a:cubicBezTo>
                    <a:cubicBezTo>
                      <a:pt x="361" y="109"/>
                      <a:pt x="361" y="104"/>
                      <a:pt x="313" y="88"/>
                    </a:cubicBezTo>
                    <a:cubicBezTo>
                      <a:pt x="278" y="55"/>
                      <a:pt x="219" y="46"/>
                      <a:pt x="173" y="30"/>
                    </a:cubicBezTo>
                    <a:cubicBezTo>
                      <a:pt x="156" y="24"/>
                      <a:pt x="140" y="19"/>
                      <a:pt x="123" y="14"/>
                    </a:cubicBezTo>
                    <a:cubicBezTo>
                      <a:pt x="115" y="11"/>
                      <a:pt x="99" y="6"/>
                      <a:pt x="99" y="6"/>
                    </a:cubicBezTo>
                    <a:cubicBezTo>
                      <a:pt x="55" y="15"/>
                      <a:pt x="58" y="0"/>
                      <a:pt x="58" y="22"/>
                    </a:cubicBezTo>
                    <a:close/>
                  </a:path>
                </a:pathLst>
              </a:custGeom>
              <a:gradFill rotWithShape="1">
                <a:gsLst>
                  <a:gs pos="0">
                    <a:srgbClr val="66FF99"/>
                  </a:gs>
                  <a:gs pos="100000">
                    <a:srgbClr val="00A46D">
                      <a:alpha val="82001"/>
                    </a:srgbClr>
                  </a:gs>
                </a:gsLst>
                <a:path path="rect">
                  <a:fillToRect l="50000" t="50000" r="50000" b="50000"/>
                </a:path>
              </a:gradFill>
              <a:ln w="9525" cap="flat" cmpd="sng">
                <a:noFill/>
                <a:prstDash val="solid"/>
                <a:round/>
                <a:headEnd/>
                <a:tailEnd/>
              </a:ln>
            </p:spPr>
            <p:txBody>
              <a:bodyPr>
                <a:prstTxWarp prst="textNoShape">
                  <a:avLst/>
                </a:prstTxWarp>
                <a:spAutoFit/>
              </a:bodyPr>
              <a:lstStyle/>
              <a:p>
                <a:endParaRPr lang="en-US"/>
              </a:p>
            </p:txBody>
          </p:sp>
          <p:sp>
            <p:nvSpPr>
              <p:cNvPr id="38324" name="Freeform 111"/>
              <p:cNvSpPr>
                <a:spLocks/>
              </p:cNvSpPr>
              <p:nvPr/>
            </p:nvSpPr>
            <p:spPr bwMode="auto">
              <a:xfrm>
                <a:off x="1752" y="3242"/>
                <a:ext cx="367" cy="338"/>
              </a:xfrm>
              <a:custGeom>
                <a:avLst/>
                <a:gdLst>
                  <a:gd name="T0" fmla="*/ 132 w 367"/>
                  <a:gd name="T1" fmla="*/ 99 h 338"/>
                  <a:gd name="T2" fmla="*/ 1 w 367"/>
                  <a:gd name="T3" fmla="*/ 157 h 338"/>
                  <a:gd name="T4" fmla="*/ 9 w 367"/>
                  <a:gd name="T5" fmla="*/ 272 h 338"/>
                  <a:gd name="T6" fmla="*/ 108 w 367"/>
                  <a:gd name="T7" fmla="*/ 338 h 338"/>
                  <a:gd name="T8" fmla="*/ 264 w 367"/>
                  <a:gd name="T9" fmla="*/ 313 h 338"/>
                  <a:gd name="T10" fmla="*/ 289 w 367"/>
                  <a:gd name="T11" fmla="*/ 288 h 338"/>
                  <a:gd name="T12" fmla="*/ 322 w 367"/>
                  <a:gd name="T13" fmla="*/ 239 h 338"/>
                  <a:gd name="T14" fmla="*/ 297 w 367"/>
                  <a:gd name="T15" fmla="*/ 0 h 338"/>
                  <a:gd name="T16" fmla="*/ 173 w 367"/>
                  <a:gd name="T17" fmla="*/ 33 h 338"/>
                  <a:gd name="T18" fmla="*/ 141 w 367"/>
                  <a:gd name="T19" fmla="*/ 74 h 338"/>
                  <a:gd name="T20" fmla="*/ 132 w 367"/>
                  <a:gd name="T21" fmla="*/ 99 h 3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7"/>
                  <a:gd name="T34" fmla="*/ 0 h 338"/>
                  <a:gd name="T35" fmla="*/ 367 w 367"/>
                  <a:gd name="T36" fmla="*/ 338 h 3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7" h="338">
                    <a:moveTo>
                      <a:pt x="132" y="99"/>
                    </a:moveTo>
                    <a:cubicBezTo>
                      <a:pt x="59" y="107"/>
                      <a:pt x="48" y="108"/>
                      <a:pt x="1" y="157"/>
                    </a:cubicBezTo>
                    <a:cubicBezTo>
                      <a:pt x="4" y="195"/>
                      <a:pt x="0" y="235"/>
                      <a:pt x="9" y="272"/>
                    </a:cubicBezTo>
                    <a:cubicBezTo>
                      <a:pt x="15" y="298"/>
                      <a:pt x="80" y="329"/>
                      <a:pt x="108" y="338"/>
                    </a:cubicBezTo>
                    <a:cubicBezTo>
                      <a:pt x="188" y="332"/>
                      <a:pt x="203" y="332"/>
                      <a:pt x="264" y="313"/>
                    </a:cubicBezTo>
                    <a:cubicBezTo>
                      <a:pt x="272" y="305"/>
                      <a:pt x="282" y="297"/>
                      <a:pt x="289" y="288"/>
                    </a:cubicBezTo>
                    <a:cubicBezTo>
                      <a:pt x="301" y="273"/>
                      <a:pt x="322" y="239"/>
                      <a:pt x="322" y="239"/>
                    </a:cubicBezTo>
                    <a:cubicBezTo>
                      <a:pt x="345" y="166"/>
                      <a:pt x="367" y="48"/>
                      <a:pt x="297" y="0"/>
                    </a:cubicBezTo>
                    <a:cubicBezTo>
                      <a:pt x="251" y="6"/>
                      <a:pt x="210" y="3"/>
                      <a:pt x="173" y="33"/>
                    </a:cubicBezTo>
                    <a:cubicBezTo>
                      <a:pt x="169" y="36"/>
                      <a:pt x="141" y="74"/>
                      <a:pt x="141" y="74"/>
                    </a:cubicBezTo>
                    <a:cubicBezTo>
                      <a:pt x="117" y="93"/>
                      <a:pt x="103" y="70"/>
                      <a:pt x="132" y="99"/>
                    </a:cubicBezTo>
                    <a:close/>
                  </a:path>
                </a:pathLst>
              </a:custGeom>
              <a:gradFill rotWithShape="1">
                <a:gsLst>
                  <a:gs pos="0">
                    <a:srgbClr val="00A46D">
                      <a:alpha val="67000"/>
                    </a:srgbClr>
                  </a:gs>
                  <a:gs pos="100000">
                    <a:srgbClr val="006600"/>
                  </a:gs>
                </a:gsLst>
                <a:path path="rect">
                  <a:fillToRect l="50000" t="50000" r="50000" b="50000"/>
                </a:path>
              </a:gradFill>
              <a:ln w="9525" cap="flat" cmpd="sng">
                <a:noFill/>
                <a:prstDash val="solid"/>
                <a:round/>
                <a:headEnd/>
                <a:tailEnd/>
              </a:ln>
            </p:spPr>
            <p:txBody>
              <a:bodyPr>
                <a:prstTxWarp prst="textNoShape">
                  <a:avLst/>
                </a:prstTxWarp>
                <a:spAutoFit/>
              </a:bodyPr>
              <a:lstStyle/>
              <a:p>
                <a:endParaRPr lang="en-US"/>
              </a:p>
            </p:txBody>
          </p:sp>
        </p:grpSp>
        <p:grpSp>
          <p:nvGrpSpPr>
            <p:cNvPr id="20" name="Group 112"/>
            <p:cNvGrpSpPr>
              <a:grpSpLocks/>
            </p:cNvGrpSpPr>
            <p:nvPr/>
          </p:nvGrpSpPr>
          <p:grpSpPr bwMode="auto">
            <a:xfrm>
              <a:off x="3500" y="1807"/>
              <a:ext cx="1881" cy="2483"/>
              <a:chOff x="3500" y="1807"/>
              <a:chExt cx="1881" cy="2483"/>
            </a:xfrm>
          </p:grpSpPr>
          <p:grpSp>
            <p:nvGrpSpPr>
              <p:cNvPr id="21" name="Group 113"/>
              <p:cNvGrpSpPr>
                <a:grpSpLocks/>
              </p:cNvGrpSpPr>
              <p:nvPr/>
            </p:nvGrpSpPr>
            <p:grpSpPr bwMode="auto">
              <a:xfrm>
                <a:off x="3500" y="1807"/>
                <a:ext cx="1103" cy="1139"/>
                <a:chOff x="3500" y="1807"/>
                <a:chExt cx="1103" cy="1139"/>
              </a:xfrm>
            </p:grpSpPr>
            <p:grpSp>
              <p:nvGrpSpPr>
                <p:cNvPr id="22" name="Group 114"/>
                <p:cNvGrpSpPr>
                  <a:grpSpLocks noChangeAspect="1"/>
                </p:cNvGrpSpPr>
                <p:nvPr/>
              </p:nvGrpSpPr>
              <p:grpSpPr bwMode="auto">
                <a:xfrm rot="561671" flipH="1">
                  <a:off x="3768" y="2603"/>
                  <a:ext cx="242" cy="75"/>
                  <a:chOff x="545" y="2284"/>
                  <a:chExt cx="1867" cy="640"/>
                </a:xfrm>
              </p:grpSpPr>
              <p:sp>
                <p:nvSpPr>
                  <p:cNvPr id="38320" name="Freeform 115"/>
                  <p:cNvSpPr>
                    <a:spLocks noChangeAspect="1"/>
                  </p:cNvSpPr>
                  <p:nvPr/>
                </p:nvSpPr>
                <p:spPr bwMode="auto">
                  <a:xfrm>
                    <a:off x="545" y="2284"/>
                    <a:ext cx="1867" cy="640"/>
                  </a:xfrm>
                  <a:custGeom>
                    <a:avLst/>
                    <a:gdLst>
                      <a:gd name="T0" fmla="*/ 30 w 1488"/>
                      <a:gd name="T1" fmla="*/ 392 h 640"/>
                      <a:gd name="T2" fmla="*/ 271 w 1488"/>
                      <a:gd name="T3" fmla="*/ 344 h 640"/>
                      <a:gd name="T4" fmla="*/ 452 w 1488"/>
                      <a:gd name="T5" fmla="*/ 152 h 640"/>
                      <a:gd name="T6" fmla="*/ 813 w 1488"/>
                      <a:gd name="T7" fmla="*/ 8 h 640"/>
                      <a:gd name="T8" fmla="*/ 1355 w 1488"/>
                      <a:gd name="T9" fmla="*/ 104 h 640"/>
                      <a:gd name="T10" fmla="*/ 1656 w 1488"/>
                      <a:gd name="T11" fmla="*/ 152 h 640"/>
                      <a:gd name="T12" fmla="*/ 1837 w 1488"/>
                      <a:gd name="T13" fmla="*/ 152 h 640"/>
                      <a:gd name="T14" fmla="*/ 1476 w 1488"/>
                      <a:gd name="T15" fmla="*/ 344 h 640"/>
                      <a:gd name="T16" fmla="*/ 1295 w 1488"/>
                      <a:gd name="T17" fmla="*/ 488 h 640"/>
                      <a:gd name="T18" fmla="*/ 934 w 1488"/>
                      <a:gd name="T19" fmla="*/ 632 h 640"/>
                      <a:gd name="T20" fmla="*/ 452 w 1488"/>
                      <a:gd name="T21" fmla="*/ 536 h 640"/>
                      <a:gd name="T22" fmla="*/ 30 w 1488"/>
                      <a:gd name="T23" fmla="*/ 392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88"/>
                      <a:gd name="T37" fmla="*/ 0 h 640"/>
                      <a:gd name="T38" fmla="*/ 1488 w 1488"/>
                      <a:gd name="T39" fmla="*/ 640 h 6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88" h="640">
                        <a:moveTo>
                          <a:pt x="24" y="392"/>
                        </a:moveTo>
                        <a:cubicBezTo>
                          <a:pt x="0" y="360"/>
                          <a:pt x="160" y="384"/>
                          <a:pt x="216" y="344"/>
                        </a:cubicBezTo>
                        <a:cubicBezTo>
                          <a:pt x="272" y="304"/>
                          <a:pt x="288" y="208"/>
                          <a:pt x="360" y="152"/>
                        </a:cubicBezTo>
                        <a:cubicBezTo>
                          <a:pt x="432" y="96"/>
                          <a:pt x="528" y="16"/>
                          <a:pt x="648" y="8"/>
                        </a:cubicBezTo>
                        <a:cubicBezTo>
                          <a:pt x="768" y="0"/>
                          <a:pt x="968" y="80"/>
                          <a:pt x="1080" y="104"/>
                        </a:cubicBezTo>
                        <a:cubicBezTo>
                          <a:pt x="1192" y="128"/>
                          <a:pt x="1256" y="144"/>
                          <a:pt x="1320" y="152"/>
                        </a:cubicBezTo>
                        <a:cubicBezTo>
                          <a:pt x="1384" y="160"/>
                          <a:pt x="1488" y="120"/>
                          <a:pt x="1464" y="152"/>
                        </a:cubicBezTo>
                        <a:cubicBezTo>
                          <a:pt x="1440" y="184"/>
                          <a:pt x="1248" y="288"/>
                          <a:pt x="1176" y="344"/>
                        </a:cubicBezTo>
                        <a:cubicBezTo>
                          <a:pt x="1104" y="400"/>
                          <a:pt x="1104" y="440"/>
                          <a:pt x="1032" y="488"/>
                        </a:cubicBezTo>
                        <a:cubicBezTo>
                          <a:pt x="960" y="536"/>
                          <a:pt x="856" y="624"/>
                          <a:pt x="744" y="632"/>
                        </a:cubicBezTo>
                        <a:cubicBezTo>
                          <a:pt x="632" y="640"/>
                          <a:pt x="472" y="576"/>
                          <a:pt x="360" y="536"/>
                        </a:cubicBezTo>
                        <a:cubicBezTo>
                          <a:pt x="248" y="496"/>
                          <a:pt x="48" y="424"/>
                          <a:pt x="24" y="392"/>
                        </a:cubicBezTo>
                        <a:close/>
                      </a:path>
                    </a:pathLst>
                  </a:custGeom>
                  <a:gradFill rotWithShape="0">
                    <a:gsLst>
                      <a:gs pos="0">
                        <a:srgbClr val="A28B74"/>
                      </a:gs>
                      <a:gs pos="100000">
                        <a:srgbClr val="FFDBB7"/>
                      </a:gs>
                    </a:gsLst>
                    <a:lin ang="18900000" scaled="1"/>
                  </a:gradFill>
                  <a:ln w="3175" cmpd="sng">
                    <a:solidFill>
                      <a:srgbClr val="2E0F00"/>
                    </a:solidFill>
                    <a:round/>
                    <a:headEnd/>
                    <a:tailEnd/>
                  </a:ln>
                </p:spPr>
                <p:txBody>
                  <a:bodyPr>
                    <a:prstTxWarp prst="textNoShape">
                      <a:avLst/>
                    </a:prstTxWarp>
                  </a:bodyPr>
                  <a:lstStyle/>
                  <a:p>
                    <a:endParaRPr lang="en-US"/>
                  </a:p>
                </p:txBody>
              </p:sp>
              <p:sp>
                <p:nvSpPr>
                  <p:cNvPr id="38321" name="Oval 116"/>
                  <p:cNvSpPr>
                    <a:spLocks noChangeAspect="1" noChangeArrowheads="1"/>
                  </p:cNvSpPr>
                  <p:nvPr/>
                </p:nvSpPr>
                <p:spPr bwMode="auto">
                  <a:xfrm>
                    <a:off x="1182" y="2396"/>
                    <a:ext cx="471" cy="414"/>
                  </a:xfrm>
                  <a:prstGeom prst="ellipse">
                    <a:avLst/>
                  </a:prstGeom>
                  <a:solidFill>
                    <a:srgbClr val="FFC3C3"/>
                  </a:solidFill>
                  <a:ln w="3175">
                    <a:solidFill>
                      <a:srgbClr val="2E0F00"/>
                    </a:solidFill>
                    <a:round/>
                    <a:headEnd/>
                    <a:tailEnd/>
                  </a:ln>
                </p:spPr>
                <p:txBody>
                  <a:bodyPr wrap="none" anchor="ctr">
                    <a:prstTxWarp prst="textNoShape">
                      <a:avLst/>
                    </a:prstTxWarp>
                  </a:bodyPr>
                  <a:lstStyle/>
                  <a:p>
                    <a:endParaRPr lang="en-US"/>
                  </a:p>
                </p:txBody>
              </p:sp>
            </p:grpSp>
            <p:grpSp>
              <p:nvGrpSpPr>
                <p:cNvPr id="23" name="Group 117"/>
                <p:cNvGrpSpPr>
                  <a:grpSpLocks/>
                </p:cNvGrpSpPr>
                <p:nvPr/>
              </p:nvGrpSpPr>
              <p:grpSpPr bwMode="auto">
                <a:xfrm>
                  <a:off x="3500" y="1807"/>
                  <a:ext cx="1103" cy="1139"/>
                  <a:chOff x="3500" y="1807"/>
                  <a:chExt cx="1103" cy="1139"/>
                </a:xfrm>
              </p:grpSpPr>
              <p:grpSp>
                <p:nvGrpSpPr>
                  <p:cNvPr id="24" name="Group 118"/>
                  <p:cNvGrpSpPr>
                    <a:grpSpLocks noChangeAspect="1"/>
                  </p:cNvGrpSpPr>
                  <p:nvPr/>
                </p:nvGrpSpPr>
                <p:grpSpPr bwMode="auto">
                  <a:xfrm rot="342797" flipH="1">
                    <a:off x="3561" y="2059"/>
                    <a:ext cx="242" cy="75"/>
                    <a:chOff x="545" y="2284"/>
                    <a:chExt cx="1867" cy="640"/>
                  </a:xfrm>
                </p:grpSpPr>
                <p:sp>
                  <p:nvSpPr>
                    <p:cNvPr id="38318" name="Freeform 119"/>
                    <p:cNvSpPr>
                      <a:spLocks noChangeAspect="1"/>
                    </p:cNvSpPr>
                    <p:nvPr/>
                  </p:nvSpPr>
                  <p:spPr bwMode="auto">
                    <a:xfrm>
                      <a:off x="545" y="2284"/>
                      <a:ext cx="1867" cy="640"/>
                    </a:xfrm>
                    <a:custGeom>
                      <a:avLst/>
                      <a:gdLst>
                        <a:gd name="T0" fmla="*/ 30 w 1488"/>
                        <a:gd name="T1" fmla="*/ 392 h 640"/>
                        <a:gd name="T2" fmla="*/ 271 w 1488"/>
                        <a:gd name="T3" fmla="*/ 344 h 640"/>
                        <a:gd name="T4" fmla="*/ 452 w 1488"/>
                        <a:gd name="T5" fmla="*/ 152 h 640"/>
                        <a:gd name="T6" fmla="*/ 813 w 1488"/>
                        <a:gd name="T7" fmla="*/ 8 h 640"/>
                        <a:gd name="T8" fmla="*/ 1355 w 1488"/>
                        <a:gd name="T9" fmla="*/ 104 h 640"/>
                        <a:gd name="T10" fmla="*/ 1656 w 1488"/>
                        <a:gd name="T11" fmla="*/ 152 h 640"/>
                        <a:gd name="T12" fmla="*/ 1837 w 1488"/>
                        <a:gd name="T13" fmla="*/ 152 h 640"/>
                        <a:gd name="T14" fmla="*/ 1476 w 1488"/>
                        <a:gd name="T15" fmla="*/ 344 h 640"/>
                        <a:gd name="T16" fmla="*/ 1295 w 1488"/>
                        <a:gd name="T17" fmla="*/ 488 h 640"/>
                        <a:gd name="T18" fmla="*/ 934 w 1488"/>
                        <a:gd name="T19" fmla="*/ 632 h 640"/>
                        <a:gd name="T20" fmla="*/ 452 w 1488"/>
                        <a:gd name="T21" fmla="*/ 536 h 640"/>
                        <a:gd name="T22" fmla="*/ 30 w 1488"/>
                        <a:gd name="T23" fmla="*/ 392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88"/>
                        <a:gd name="T37" fmla="*/ 0 h 640"/>
                        <a:gd name="T38" fmla="*/ 1488 w 1488"/>
                        <a:gd name="T39" fmla="*/ 640 h 6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88" h="640">
                          <a:moveTo>
                            <a:pt x="24" y="392"/>
                          </a:moveTo>
                          <a:cubicBezTo>
                            <a:pt x="0" y="360"/>
                            <a:pt x="160" y="384"/>
                            <a:pt x="216" y="344"/>
                          </a:cubicBezTo>
                          <a:cubicBezTo>
                            <a:pt x="272" y="304"/>
                            <a:pt x="288" y="208"/>
                            <a:pt x="360" y="152"/>
                          </a:cubicBezTo>
                          <a:cubicBezTo>
                            <a:pt x="432" y="96"/>
                            <a:pt x="528" y="16"/>
                            <a:pt x="648" y="8"/>
                          </a:cubicBezTo>
                          <a:cubicBezTo>
                            <a:pt x="768" y="0"/>
                            <a:pt x="968" y="80"/>
                            <a:pt x="1080" y="104"/>
                          </a:cubicBezTo>
                          <a:cubicBezTo>
                            <a:pt x="1192" y="128"/>
                            <a:pt x="1256" y="144"/>
                            <a:pt x="1320" y="152"/>
                          </a:cubicBezTo>
                          <a:cubicBezTo>
                            <a:pt x="1384" y="160"/>
                            <a:pt x="1488" y="120"/>
                            <a:pt x="1464" y="152"/>
                          </a:cubicBezTo>
                          <a:cubicBezTo>
                            <a:pt x="1440" y="184"/>
                            <a:pt x="1248" y="288"/>
                            <a:pt x="1176" y="344"/>
                          </a:cubicBezTo>
                          <a:cubicBezTo>
                            <a:pt x="1104" y="400"/>
                            <a:pt x="1104" y="440"/>
                            <a:pt x="1032" y="488"/>
                          </a:cubicBezTo>
                          <a:cubicBezTo>
                            <a:pt x="960" y="536"/>
                            <a:pt x="856" y="624"/>
                            <a:pt x="744" y="632"/>
                          </a:cubicBezTo>
                          <a:cubicBezTo>
                            <a:pt x="632" y="640"/>
                            <a:pt x="472" y="576"/>
                            <a:pt x="360" y="536"/>
                          </a:cubicBezTo>
                          <a:cubicBezTo>
                            <a:pt x="248" y="496"/>
                            <a:pt x="48" y="424"/>
                            <a:pt x="24" y="392"/>
                          </a:cubicBezTo>
                          <a:close/>
                        </a:path>
                      </a:pathLst>
                    </a:custGeom>
                    <a:gradFill rotWithShape="0">
                      <a:gsLst>
                        <a:gs pos="0">
                          <a:srgbClr val="A28B74"/>
                        </a:gs>
                        <a:gs pos="100000">
                          <a:srgbClr val="FFDBB7"/>
                        </a:gs>
                      </a:gsLst>
                      <a:lin ang="18900000" scaled="1"/>
                    </a:gradFill>
                    <a:ln w="3175" cmpd="sng">
                      <a:solidFill>
                        <a:srgbClr val="2E0F00"/>
                      </a:solidFill>
                      <a:round/>
                      <a:headEnd/>
                      <a:tailEnd/>
                    </a:ln>
                  </p:spPr>
                  <p:txBody>
                    <a:bodyPr>
                      <a:prstTxWarp prst="textNoShape">
                        <a:avLst/>
                      </a:prstTxWarp>
                    </a:bodyPr>
                    <a:lstStyle/>
                    <a:p>
                      <a:endParaRPr lang="en-US"/>
                    </a:p>
                  </p:txBody>
                </p:sp>
                <p:sp>
                  <p:nvSpPr>
                    <p:cNvPr id="38319" name="Oval 120"/>
                    <p:cNvSpPr>
                      <a:spLocks noChangeAspect="1" noChangeArrowheads="1"/>
                    </p:cNvSpPr>
                    <p:nvPr/>
                  </p:nvSpPr>
                  <p:spPr bwMode="auto">
                    <a:xfrm>
                      <a:off x="1182" y="2396"/>
                      <a:ext cx="471" cy="414"/>
                    </a:xfrm>
                    <a:prstGeom prst="ellipse">
                      <a:avLst/>
                    </a:prstGeom>
                    <a:solidFill>
                      <a:srgbClr val="FFC3C3"/>
                    </a:solidFill>
                    <a:ln w="3175">
                      <a:solidFill>
                        <a:srgbClr val="2E0F00"/>
                      </a:solidFill>
                      <a:round/>
                      <a:headEnd/>
                      <a:tailEnd/>
                    </a:ln>
                  </p:spPr>
                  <p:txBody>
                    <a:bodyPr wrap="none" anchor="ctr">
                      <a:prstTxWarp prst="textNoShape">
                        <a:avLst/>
                      </a:prstTxWarp>
                    </a:bodyPr>
                    <a:lstStyle/>
                    <a:p>
                      <a:endParaRPr lang="en-US"/>
                    </a:p>
                  </p:txBody>
                </p:sp>
              </p:grpSp>
              <p:grpSp>
                <p:nvGrpSpPr>
                  <p:cNvPr id="25" name="Group 121"/>
                  <p:cNvGrpSpPr>
                    <a:grpSpLocks noChangeAspect="1"/>
                  </p:cNvGrpSpPr>
                  <p:nvPr/>
                </p:nvGrpSpPr>
                <p:grpSpPr bwMode="auto">
                  <a:xfrm rot="6584972" flipH="1">
                    <a:off x="3598" y="2226"/>
                    <a:ext cx="242" cy="75"/>
                    <a:chOff x="545" y="2284"/>
                    <a:chExt cx="1867" cy="640"/>
                  </a:xfrm>
                </p:grpSpPr>
                <p:sp>
                  <p:nvSpPr>
                    <p:cNvPr id="38316" name="Freeform 122"/>
                    <p:cNvSpPr>
                      <a:spLocks noChangeAspect="1"/>
                    </p:cNvSpPr>
                    <p:nvPr/>
                  </p:nvSpPr>
                  <p:spPr bwMode="auto">
                    <a:xfrm>
                      <a:off x="545" y="2284"/>
                      <a:ext cx="1867" cy="640"/>
                    </a:xfrm>
                    <a:custGeom>
                      <a:avLst/>
                      <a:gdLst>
                        <a:gd name="T0" fmla="*/ 30 w 1488"/>
                        <a:gd name="T1" fmla="*/ 392 h 640"/>
                        <a:gd name="T2" fmla="*/ 271 w 1488"/>
                        <a:gd name="T3" fmla="*/ 344 h 640"/>
                        <a:gd name="T4" fmla="*/ 452 w 1488"/>
                        <a:gd name="T5" fmla="*/ 152 h 640"/>
                        <a:gd name="T6" fmla="*/ 813 w 1488"/>
                        <a:gd name="T7" fmla="*/ 8 h 640"/>
                        <a:gd name="T8" fmla="*/ 1355 w 1488"/>
                        <a:gd name="T9" fmla="*/ 104 h 640"/>
                        <a:gd name="T10" fmla="*/ 1656 w 1488"/>
                        <a:gd name="T11" fmla="*/ 152 h 640"/>
                        <a:gd name="T12" fmla="*/ 1837 w 1488"/>
                        <a:gd name="T13" fmla="*/ 152 h 640"/>
                        <a:gd name="T14" fmla="*/ 1476 w 1488"/>
                        <a:gd name="T15" fmla="*/ 344 h 640"/>
                        <a:gd name="T16" fmla="*/ 1295 w 1488"/>
                        <a:gd name="T17" fmla="*/ 488 h 640"/>
                        <a:gd name="T18" fmla="*/ 934 w 1488"/>
                        <a:gd name="T19" fmla="*/ 632 h 640"/>
                        <a:gd name="T20" fmla="*/ 452 w 1488"/>
                        <a:gd name="T21" fmla="*/ 536 h 640"/>
                        <a:gd name="T22" fmla="*/ 30 w 1488"/>
                        <a:gd name="T23" fmla="*/ 392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88"/>
                        <a:gd name="T37" fmla="*/ 0 h 640"/>
                        <a:gd name="T38" fmla="*/ 1488 w 1488"/>
                        <a:gd name="T39" fmla="*/ 640 h 6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88" h="640">
                          <a:moveTo>
                            <a:pt x="24" y="392"/>
                          </a:moveTo>
                          <a:cubicBezTo>
                            <a:pt x="0" y="360"/>
                            <a:pt x="160" y="384"/>
                            <a:pt x="216" y="344"/>
                          </a:cubicBezTo>
                          <a:cubicBezTo>
                            <a:pt x="272" y="304"/>
                            <a:pt x="288" y="208"/>
                            <a:pt x="360" y="152"/>
                          </a:cubicBezTo>
                          <a:cubicBezTo>
                            <a:pt x="432" y="96"/>
                            <a:pt x="528" y="16"/>
                            <a:pt x="648" y="8"/>
                          </a:cubicBezTo>
                          <a:cubicBezTo>
                            <a:pt x="768" y="0"/>
                            <a:pt x="968" y="80"/>
                            <a:pt x="1080" y="104"/>
                          </a:cubicBezTo>
                          <a:cubicBezTo>
                            <a:pt x="1192" y="128"/>
                            <a:pt x="1256" y="144"/>
                            <a:pt x="1320" y="152"/>
                          </a:cubicBezTo>
                          <a:cubicBezTo>
                            <a:pt x="1384" y="160"/>
                            <a:pt x="1488" y="120"/>
                            <a:pt x="1464" y="152"/>
                          </a:cubicBezTo>
                          <a:cubicBezTo>
                            <a:pt x="1440" y="184"/>
                            <a:pt x="1248" y="288"/>
                            <a:pt x="1176" y="344"/>
                          </a:cubicBezTo>
                          <a:cubicBezTo>
                            <a:pt x="1104" y="400"/>
                            <a:pt x="1104" y="440"/>
                            <a:pt x="1032" y="488"/>
                          </a:cubicBezTo>
                          <a:cubicBezTo>
                            <a:pt x="960" y="536"/>
                            <a:pt x="856" y="624"/>
                            <a:pt x="744" y="632"/>
                          </a:cubicBezTo>
                          <a:cubicBezTo>
                            <a:pt x="632" y="640"/>
                            <a:pt x="472" y="576"/>
                            <a:pt x="360" y="536"/>
                          </a:cubicBezTo>
                          <a:cubicBezTo>
                            <a:pt x="248" y="496"/>
                            <a:pt x="48" y="424"/>
                            <a:pt x="24" y="392"/>
                          </a:cubicBezTo>
                          <a:close/>
                        </a:path>
                      </a:pathLst>
                    </a:custGeom>
                    <a:gradFill rotWithShape="0">
                      <a:gsLst>
                        <a:gs pos="0">
                          <a:srgbClr val="A28B74"/>
                        </a:gs>
                        <a:gs pos="100000">
                          <a:srgbClr val="FFDBB7"/>
                        </a:gs>
                      </a:gsLst>
                      <a:lin ang="18900000" scaled="1"/>
                    </a:gradFill>
                    <a:ln w="3175" cmpd="sng">
                      <a:solidFill>
                        <a:srgbClr val="2E0F00"/>
                      </a:solidFill>
                      <a:round/>
                      <a:headEnd/>
                      <a:tailEnd/>
                    </a:ln>
                  </p:spPr>
                  <p:txBody>
                    <a:bodyPr>
                      <a:prstTxWarp prst="textNoShape">
                        <a:avLst/>
                      </a:prstTxWarp>
                    </a:bodyPr>
                    <a:lstStyle/>
                    <a:p>
                      <a:endParaRPr lang="en-US"/>
                    </a:p>
                  </p:txBody>
                </p:sp>
                <p:sp>
                  <p:nvSpPr>
                    <p:cNvPr id="38317" name="Oval 123"/>
                    <p:cNvSpPr>
                      <a:spLocks noChangeAspect="1" noChangeArrowheads="1"/>
                    </p:cNvSpPr>
                    <p:nvPr/>
                  </p:nvSpPr>
                  <p:spPr bwMode="auto">
                    <a:xfrm>
                      <a:off x="1182" y="2396"/>
                      <a:ext cx="471" cy="414"/>
                    </a:xfrm>
                    <a:prstGeom prst="ellipse">
                      <a:avLst/>
                    </a:prstGeom>
                    <a:solidFill>
                      <a:srgbClr val="FFC3C3"/>
                    </a:solidFill>
                    <a:ln w="3175">
                      <a:solidFill>
                        <a:srgbClr val="2E0F00"/>
                      </a:solidFill>
                      <a:round/>
                      <a:headEnd/>
                      <a:tailEnd/>
                    </a:ln>
                  </p:spPr>
                  <p:txBody>
                    <a:bodyPr wrap="none" anchor="ctr">
                      <a:prstTxWarp prst="textNoShape">
                        <a:avLst/>
                      </a:prstTxWarp>
                    </a:bodyPr>
                    <a:lstStyle/>
                    <a:p>
                      <a:endParaRPr lang="en-US"/>
                    </a:p>
                  </p:txBody>
                </p:sp>
              </p:grpSp>
              <p:grpSp>
                <p:nvGrpSpPr>
                  <p:cNvPr id="26" name="Group 124"/>
                  <p:cNvGrpSpPr>
                    <a:grpSpLocks noChangeAspect="1"/>
                  </p:cNvGrpSpPr>
                  <p:nvPr/>
                </p:nvGrpSpPr>
                <p:grpSpPr bwMode="auto">
                  <a:xfrm rot="3921659" flipH="1">
                    <a:off x="3579" y="2454"/>
                    <a:ext cx="242" cy="75"/>
                    <a:chOff x="545" y="2284"/>
                    <a:chExt cx="1867" cy="640"/>
                  </a:xfrm>
                </p:grpSpPr>
                <p:sp>
                  <p:nvSpPr>
                    <p:cNvPr id="38314" name="Freeform 125"/>
                    <p:cNvSpPr>
                      <a:spLocks noChangeAspect="1"/>
                    </p:cNvSpPr>
                    <p:nvPr/>
                  </p:nvSpPr>
                  <p:spPr bwMode="auto">
                    <a:xfrm>
                      <a:off x="545" y="2284"/>
                      <a:ext cx="1867" cy="640"/>
                    </a:xfrm>
                    <a:custGeom>
                      <a:avLst/>
                      <a:gdLst>
                        <a:gd name="T0" fmla="*/ 30 w 1488"/>
                        <a:gd name="T1" fmla="*/ 392 h 640"/>
                        <a:gd name="T2" fmla="*/ 271 w 1488"/>
                        <a:gd name="T3" fmla="*/ 344 h 640"/>
                        <a:gd name="T4" fmla="*/ 452 w 1488"/>
                        <a:gd name="T5" fmla="*/ 152 h 640"/>
                        <a:gd name="T6" fmla="*/ 813 w 1488"/>
                        <a:gd name="T7" fmla="*/ 8 h 640"/>
                        <a:gd name="T8" fmla="*/ 1355 w 1488"/>
                        <a:gd name="T9" fmla="*/ 104 h 640"/>
                        <a:gd name="T10" fmla="*/ 1656 w 1488"/>
                        <a:gd name="T11" fmla="*/ 152 h 640"/>
                        <a:gd name="T12" fmla="*/ 1837 w 1488"/>
                        <a:gd name="T13" fmla="*/ 152 h 640"/>
                        <a:gd name="T14" fmla="*/ 1476 w 1488"/>
                        <a:gd name="T15" fmla="*/ 344 h 640"/>
                        <a:gd name="T16" fmla="*/ 1295 w 1488"/>
                        <a:gd name="T17" fmla="*/ 488 h 640"/>
                        <a:gd name="T18" fmla="*/ 934 w 1488"/>
                        <a:gd name="T19" fmla="*/ 632 h 640"/>
                        <a:gd name="T20" fmla="*/ 452 w 1488"/>
                        <a:gd name="T21" fmla="*/ 536 h 640"/>
                        <a:gd name="T22" fmla="*/ 30 w 1488"/>
                        <a:gd name="T23" fmla="*/ 392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88"/>
                        <a:gd name="T37" fmla="*/ 0 h 640"/>
                        <a:gd name="T38" fmla="*/ 1488 w 1488"/>
                        <a:gd name="T39" fmla="*/ 640 h 6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88" h="640">
                          <a:moveTo>
                            <a:pt x="24" y="392"/>
                          </a:moveTo>
                          <a:cubicBezTo>
                            <a:pt x="0" y="360"/>
                            <a:pt x="160" y="384"/>
                            <a:pt x="216" y="344"/>
                          </a:cubicBezTo>
                          <a:cubicBezTo>
                            <a:pt x="272" y="304"/>
                            <a:pt x="288" y="208"/>
                            <a:pt x="360" y="152"/>
                          </a:cubicBezTo>
                          <a:cubicBezTo>
                            <a:pt x="432" y="96"/>
                            <a:pt x="528" y="16"/>
                            <a:pt x="648" y="8"/>
                          </a:cubicBezTo>
                          <a:cubicBezTo>
                            <a:pt x="768" y="0"/>
                            <a:pt x="968" y="80"/>
                            <a:pt x="1080" y="104"/>
                          </a:cubicBezTo>
                          <a:cubicBezTo>
                            <a:pt x="1192" y="128"/>
                            <a:pt x="1256" y="144"/>
                            <a:pt x="1320" y="152"/>
                          </a:cubicBezTo>
                          <a:cubicBezTo>
                            <a:pt x="1384" y="160"/>
                            <a:pt x="1488" y="120"/>
                            <a:pt x="1464" y="152"/>
                          </a:cubicBezTo>
                          <a:cubicBezTo>
                            <a:pt x="1440" y="184"/>
                            <a:pt x="1248" y="288"/>
                            <a:pt x="1176" y="344"/>
                          </a:cubicBezTo>
                          <a:cubicBezTo>
                            <a:pt x="1104" y="400"/>
                            <a:pt x="1104" y="440"/>
                            <a:pt x="1032" y="488"/>
                          </a:cubicBezTo>
                          <a:cubicBezTo>
                            <a:pt x="960" y="536"/>
                            <a:pt x="856" y="624"/>
                            <a:pt x="744" y="632"/>
                          </a:cubicBezTo>
                          <a:cubicBezTo>
                            <a:pt x="632" y="640"/>
                            <a:pt x="472" y="576"/>
                            <a:pt x="360" y="536"/>
                          </a:cubicBezTo>
                          <a:cubicBezTo>
                            <a:pt x="248" y="496"/>
                            <a:pt x="48" y="424"/>
                            <a:pt x="24" y="392"/>
                          </a:cubicBezTo>
                          <a:close/>
                        </a:path>
                      </a:pathLst>
                    </a:custGeom>
                    <a:gradFill rotWithShape="0">
                      <a:gsLst>
                        <a:gs pos="0">
                          <a:srgbClr val="A28B74"/>
                        </a:gs>
                        <a:gs pos="100000">
                          <a:srgbClr val="FFDBB7"/>
                        </a:gs>
                      </a:gsLst>
                      <a:lin ang="18900000" scaled="1"/>
                    </a:gradFill>
                    <a:ln w="3175" cmpd="sng">
                      <a:solidFill>
                        <a:srgbClr val="2E0F00"/>
                      </a:solidFill>
                      <a:round/>
                      <a:headEnd/>
                      <a:tailEnd/>
                    </a:ln>
                  </p:spPr>
                  <p:txBody>
                    <a:bodyPr>
                      <a:prstTxWarp prst="textNoShape">
                        <a:avLst/>
                      </a:prstTxWarp>
                    </a:bodyPr>
                    <a:lstStyle/>
                    <a:p>
                      <a:endParaRPr lang="en-US"/>
                    </a:p>
                  </p:txBody>
                </p:sp>
                <p:sp>
                  <p:nvSpPr>
                    <p:cNvPr id="38315" name="Oval 126"/>
                    <p:cNvSpPr>
                      <a:spLocks noChangeAspect="1" noChangeArrowheads="1"/>
                    </p:cNvSpPr>
                    <p:nvPr/>
                  </p:nvSpPr>
                  <p:spPr bwMode="auto">
                    <a:xfrm>
                      <a:off x="1182" y="2396"/>
                      <a:ext cx="471" cy="414"/>
                    </a:xfrm>
                    <a:prstGeom prst="ellipse">
                      <a:avLst/>
                    </a:prstGeom>
                    <a:solidFill>
                      <a:srgbClr val="FFC3C3"/>
                    </a:solidFill>
                    <a:ln w="3175">
                      <a:solidFill>
                        <a:srgbClr val="2E0F00"/>
                      </a:solidFill>
                      <a:round/>
                      <a:headEnd/>
                      <a:tailEnd/>
                    </a:ln>
                  </p:spPr>
                  <p:txBody>
                    <a:bodyPr wrap="none" anchor="ctr">
                      <a:prstTxWarp prst="textNoShape">
                        <a:avLst/>
                      </a:prstTxWarp>
                    </a:bodyPr>
                    <a:lstStyle/>
                    <a:p>
                      <a:endParaRPr lang="en-US"/>
                    </a:p>
                  </p:txBody>
                </p:sp>
              </p:grpSp>
              <p:grpSp>
                <p:nvGrpSpPr>
                  <p:cNvPr id="27" name="Group 127"/>
                  <p:cNvGrpSpPr>
                    <a:grpSpLocks/>
                  </p:cNvGrpSpPr>
                  <p:nvPr/>
                </p:nvGrpSpPr>
                <p:grpSpPr bwMode="auto">
                  <a:xfrm rot="5610057">
                    <a:off x="3647" y="2272"/>
                    <a:ext cx="48" cy="175"/>
                    <a:chOff x="1670" y="2124"/>
                    <a:chExt cx="494" cy="1521"/>
                  </a:xfrm>
                </p:grpSpPr>
                <p:sp>
                  <p:nvSpPr>
                    <p:cNvPr id="38311" name="Freeform 128"/>
                    <p:cNvSpPr>
                      <a:spLocks/>
                    </p:cNvSpPr>
                    <p:nvPr/>
                  </p:nvSpPr>
                  <p:spPr bwMode="auto">
                    <a:xfrm>
                      <a:off x="1670" y="2124"/>
                      <a:ext cx="494" cy="1521"/>
                    </a:xfrm>
                    <a:custGeom>
                      <a:avLst/>
                      <a:gdLst>
                        <a:gd name="T0" fmla="*/ 192 w 149"/>
                        <a:gd name="T1" fmla="*/ 1102 h 625"/>
                        <a:gd name="T2" fmla="*/ 30 w 149"/>
                        <a:gd name="T3" fmla="*/ 1283 h 625"/>
                        <a:gd name="T4" fmla="*/ 385 w 149"/>
                        <a:gd name="T5" fmla="*/ 1482 h 625"/>
                        <a:gd name="T6" fmla="*/ 494 w 149"/>
                        <a:gd name="T7" fmla="*/ 1283 h 625"/>
                        <a:gd name="T8" fmla="*/ 438 w 149"/>
                        <a:gd name="T9" fmla="*/ 820 h 625"/>
                        <a:gd name="T10" fmla="*/ 385 w 149"/>
                        <a:gd name="T11" fmla="*/ 701 h 625"/>
                        <a:gd name="T12" fmla="*/ 358 w 149"/>
                        <a:gd name="T13" fmla="*/ 640 h 625"/>
                        <a:gd name="T14" fmla="*/ 494 w 149"/>
                        <a:gd name="T15" fmla="*/ 260 h 625"/>
                        <a:gd name="T16" fmla="*/ 219 w 149"/>
                        <a:gd name="T17" fmla="*/ 0 h 625"/>
                        <a:gd name="T18" fmla="*/ 3 w 149"/>
                        <a:gd name="T19" fmla="*/ 119 h 625"/>
                        <a:gd name="T20" fmla="*/ 30 w 149"/>
                        <a:gd name="T21" fmla="*/ 341 h 625"/>
                        <a:gd name="T22" fmla="*/ 139 w 149"/>
                        <a:gd name="T23" fmla="*/ 460 h 625"/>
                        <a:gd name="T24" fmla="*/ 192 w 149"/>
                        <a:gd name="T25" fmla="*/ 582 h 625"/>
                        <a:gd name="T26" fmla="*/ 219 w 149"/>
                        <a:gd name="T27" fmla="*/ 640 h 625"/>
                        <a:gd name="T28" fmla="*/ 30 w 149"/>
                        <a:gd name="T29" fmla="*/ 981 h 625"/>
                        <a:gd name="T30" fmla="*/ 83 w 149"/>
                        <a:gd name="T31" fmla="*/ 1042 h 625"/>
                        <a:gd name="T32" fmla="*/ 166 w 149"/>
                        <a:gd name="T33" fmla="*/ 1061 h 625"/>
                        <a:gd name="T34" fmla="*/ 192 w 149"/>
                        <a:gd name="T35" fmla="*/ 1102 h 62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625"/>
                        <a:gd name="T56" fmla="*/ 149 w 149"/>
                        <a:gd name="T57" fmla="*/ 625 h 62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625">
                          <a:moveTo>
                            <a:pt x="58" y="453"/>
                          </a:moveTo>
                          <a:cubicBezTo>
                            <a:pt x="29" y="481"/>
                            <a:pt x="19" y="487"/>
                            <a:pt x="9" y="527"/>
                          </a:cubicBezTo>
                          <a:cubicBezTo>
                            <a:pt x="21" y="625"/>
                            <a:pt x="19" y="621"/>
                            <a:pt x="116" y="609"/>
                          </a:cubicBezTo>
                          <a:cubicBezTo>
                            <a:pt x="134" y="581"/>
                            <a:pt x="140" y="559"/>
                            <a:pt x="149" y="527"/>
                          </a:cubicBezTo>
                          <a:cubicBezTo>
                            <a:pt x="146" y="478"/>
                            <a:pt x="147" y="395"/>
                            <a:pt x="132" y="337"/>
                          </a:cubicBezTo>
                          <a:cubicBezTo>
                            <a:pt x="128" y="320"/>
                            <a:pt x="121" y="304"/>
                            <a:pt x="116" y="288"/>
                          </a:cubicBezTo>
                          <a:cubicBezTo>
                            <a:pt x="113" y="280"/>
                            <a:pt x="108" y="263"/>
                            <a:pt x="108" y="263"/>
                          </a:cubicBezTo>
                          <a:cubicBezTo>
                            <a:pt x="114" y="171"/>
                            <a:pt x="98" y="158"/>
                            <a:pt x="149" y="107"/>
                          </a:cubicBezTo>
                          <a:cubicBezTo>
                            <a:pt x="138" y="39"/>
                            <a:pt x="132" y="21"/>
                            <a:pt x="66" y="0"/>
                          </a:cubicBezTo>
                          <a:cubicBezTo>
                            <a:pt x="22" y="9"/>
                            <a:pt x="15" y="8"/>
                            <a:pt x="1" y="49"/>
                          </a:cubicBezTo>
                          <a:cubicBezTo>
                            <a:pt x="4" y="79"/>
                            <a:pt x="0" y="111"/>
                            <a:pt x="9" y="140"/>
                          </a:cubicBezTo>
                          <a:cubicBezTo>
                            <a:pt x="15" y="159"/>
                            <a:pt x="42" y="189"/>
                            <a:pt x="42" y="189"/>
                          </a:cubicBezTo>
                          <a:cubicBezTo>
                            <a:pt x="47" y="206"/>
                            <a:pt x="53" y="222"/>
                            <a:pt x="58" y="239"/>
                          </a:cubicBezTo>
                          <a:cubicBezTo>
                            <a:pt x="61" y="247"/>
                            <a:pt x="66" y="263"/>
                            <a:pt x="66" y="263"/>
                          </a:cubicBezTo>
                          <a:cubicBezTo>
                            <a:pt x="56" y="316"/>
                            <a:pt x="26" y="353"/>
                            <a:pt x="9" y="403"/>
                          </a:cubicBezTo>
                          <a:cubicBezTo>
                            <a:pt x="14" y="411"/>
                            <a:pt x="17" y="422"/>
                            <a:pt x="25" y="428"/>
                          </a:cubicBezTo>
                          <a:cubicBezTo>
                            <a:pt x="32" y="433"/>
                            <a:pt x="43" y="431"/>
                            <a:pt x="50" y="436"/>
                          </a:cubicBezTo>
                          <a:cubicBezTo>
                            <a:pt x="81" y="455"/>
                            <a:pt x="69" y="453"/>
                            <a:pt x="58" y="453"/>
                          </a:cubicBezTo>
                          <a:close/>
                        </a:path>
                      </a:pathLst>
                    </a:custGeom>
                    <a:gradFill rotWithShape="1">
                      <a:gsLst>
                        <a:gs pos="0">
                          <a:srgbClr val="004C32"/>
                        </a:gs>
                        <a:gs pos="100000">
                          <a:srgbClr val="00A46D"/>
                        </a:gs>
                      </a:gsLst>
                      <a:lin ang="18900000" scaled="1"/>
                    </a:gradFill>
                    <a:ln w="9525" cap="flat" cmpd="sng">
                      <a:noFill/>
                      <a:prstDash val="solid"/>
                      <a:round/>
                      <a:headEnd/>
                      <a:tailEnd/>
                    </a:ln>
                  </p:spPr>
                  <p:txBody>
                    <a:bodyPr>
                      <a:prstTxWarp prst="textNoShape">
                        <a:avLst/>
                      </a:prstTxWarp>
                      <a:spAutoFit/>
                    </a:bodyPr>
                    <a:lstStyle/>
                    <a:p>
                      <a:endParaRPr lang="en-US"/>
                    </a:p>
                  </p:txBody>
                </p:sp>
                <p:sp>
                  <p:nvSpPr>
                    <p:cNvPr id="38312" name="Freeform 129"/>
                    <p:cNvSpPr>
                      <a:spLocks/>
                    </p:cNvSpPr>
                    <p:nvPr/>
                  </p:nvSpPr>
                  <p:spPr bwMode="auto">
                    <a:xfrm>
                      <a:off x="1794" y="2141"/>
                      <a:ext cx="370" cy="450"/>
                    </a:xfrm>
                    <a:custGeom>
                      <a:avLst/>
                      <a:gdLst>
                        <a:gd name="T0" fmla="*/ 58 w 370"/>
                        <a:gd name="T1" fmla="*/ 25 h 392"/>
                        <a:gd name="T2" fmla="*/ 16 w 370"/>
                        <a:gd name="T3" fmla="*/ 63 h 392"/>
                        <a:gd name="T4" fmla="*/ 0 w 370"/>
                        <a:gd name="T5" fmla="*/ 119 h 392"/>
                        <a:gd name="T6" fmla="*/ 107 w 370"/>
                        <a:gd name="T7" fmla="*/ 300 h 392"/>
                        <a:gd name="T8" fmla="*/ 189 w 370"/>
                        <a:gd name="T9" fmla="*/ 385 h 392"/>
                        <a:gd name="T10" fmla="*/ 263 w 370"/>
                        <a:gd name="T11" fmla="*/ 375 h 392"/>
                        <a:gd name="T12" fmla="*/ 288 w 370"/>
                        <a:gd name="T13" fmla="*/ 262 h 392"/>
                        <a:gd name="T14" fmla="*/ 370 w 370"/>
                        <a:gd name="T15" fmla="*/ 186 h 392"/>
                        <a:gd name="T16" fmla="*/ 313 w 370"/>
                        <a:gd name="T17" fmla="*/ 101 h 392"/>
                        <a:gd name="T18" fmla="*/ 173 w 370"/>
                        <a:gd name="T19" fmla="*/ 34 h 392"/>
                        <a:gd name="T20" fmla="*/ 123 w 370"/>
                        <a:gd name="T21" fmla="*/ 16 h 392"/>
                        <a:gd name="T22" fmla="*/ 99 w 370"/>
                        <a:gd name="T23" fmla="*/ 7 h 392"/>
                        <a:gd name="T24" fmla="*/ 58 w 370"/>
                        <a:gd name="T25" fmla="*/ 25 h 39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0"/>
                        <a:gd name="T40" fmla="*/ 0 h 392"/>
                        <a:gd name="T41" fmla="*/ 370 w 370"/>
                        <a:gd name="T42" fmla="*/ 392 h 39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0" h="392">
                          <a:moveTo>
                            <a:pt x="58" y="22"/>
                          </a:moveTo>
                          <a:cubicBezTo>
                            <a:pt x="52" y="26"/>
                            <a:pt x="21" y="45"/>
                            <a:pt x="16" y="55"/>
                          </a:cubicBezTo>
                          <a:cubicBezTo>
                            <a:pt x="8" y="70"/>
                            <a:pt x="0" y="104"/>
                            <a:pt x="0" y="104"/>
                          </a:cubicBezTo>
                          <a:cubicBezTo>
                            <a:pt x="9" y="188"/>
                            <a:pt x="21" y="233"/>
                            <a:pt x="107" y="261"/>
                          </a:cubicBezTo>
                          <a:cubicBezTo>
                            <a:pt x="134" y="287"/>
                            <a:pt x="163" y="308"/>
                            <a:pt x="189" y="335"/>
                          </a:cubicBezTo>
                          <a:cubicBezTo>
                            <a:pt x="207" y="392"/>
                            <a:pt x="241" y="361"/>
                            <a:pt x="263" y="327"/>
                          </a:cubicBezTo>
                          <a:cubicBezTo>
                            <a:pt x="271" y="303"/>
                            <a:pt x="274" y="243"/>
                            <a:pt x="288" y="228"/>
                          </a:cubicBezTo>
                          <a:cubicBezTo>
                            <a:pt x="313" y="203"/>
                            <a:pt x="345" y="189"/>
                            <a:pt x="370" y="162"/>
                          </a:cubicBezTo>
                          <a:cubicBezTo>
                            <a:pt x="361" y="109"/>
                            <a:pt x="361" y="104"/>
                            <a:pt x="313" y="88"/>
                          </a:cubicBezTo>
                          <a:cubicBezTo>
                            <a:pt x="278" y="55"/>
                            <a:pt x="219" y="46"/>
                            <a:pt x="173" y="30"/>
                          </a:cubicBezTo>
                          <a:cubicBezTo>
                            <a:pt x="156" y="24"/>
                            <a:pt x="140" y="19"/>
                            <a:pt x="123" y="14"/>
                          </a:cubicBezTo>
                          <a:cubicBezTo>
                            <a:pt x="115" y="11"/>
                            <a:pt x="99" y="6"/>
                            <a:pt x="99" y="6"/>
                          </a:cubicBezTo>
                          <a:cubicBezTo>
                            <a:pt x="55" y="15"/>
                            <a:pt x="58" y="0"/>
                            <a:pt x="58" y="22"/>
                          </a:cubicBezTo>
                          <a:close/>
                        </a:path>
                      </a:pathLst>
                    </a:custGeom>
                    <a:gradFill rotWithShape="1">
                      <a:gsLst>
                        <a:gs pos="0">
                          <a:srgbClr val="66FF99"/>
                        </a:gs>
                        <a:gs pos="100000">
                          <a:srgbClr val="00A46D">
                            <a:alpha val="82001"/>
                          </a:srgbClr>
                        </a:gs>
                      </a:gsLst>
                      <a:path path="rect">
                        <a:fillToRect l="50000" t="50000" r="50000" b="50000"/>
                      </a:path>
                    </a:gradFill>
                    <a:ln w="9525" cap="flat" cmpd="sng">
                      <a:noFill/>
                      <a:prstDash val="solid"/>
                      <a:round/>
                      <a:headEnd/>
                      <a:tailEnd/>
                    </a:ln>
                  </p:spPr>
                  <p:txBody>
                    <a:bodyPr>
                      <a:prstTxWarp prst="textNoShape">
                        <a:avLst/>
                      </a:prstTxWarp>
                      <a:spAutoFit/>
                    </a:bodyPr>
                    <a:lstStyle/>
                    <a:p>
                      <a:endParaRPr lang="en-US"/>
                    </a:p>
                  </p:txBody>
                </p:sp>
                <p:sp>
                  <p:nvSpPr>
                    <p:cNvPr id="38313" name="Freeform 130"/>
                    <p:cNvSpPr>
                      <a:spLocks/>
                    </p:cNvSpPr>
                    <p:nvPr/>
                  </p:nvSpPr>
                  <p:spPr bwMode="auto">
                    <a:xfrm>
                      <a:off x="1752" y="3242"/>
                      <a:ext cx="367" cy="338"/>
                    </a:xfrm>
                    <a:custGeom>
                      <a:avLst/>
                      <a:gdLst>
                        <a:gd name="T0" fmla="*/ 132 w 367"/>
                        <a:gd name="T1" fmla="*/ 99 h 338"/>
                        <a:gd name="T2" fmla="*/ 1 w 367"/>
                        <a:gd name="T3" fmla="*/ 157 h 338"/>
                        <a:gd name="T4" fmla="*/ 9 w 367"/>
                        <a:gd name="T5" fmla="*/ 272 h 338"/>
                        <a:gd name="T6" fmla="*/ 108 w 367"/>
                        <a:gd name="T7" fmla="*/ 338 h 338"/>
                        <a:gd name="T8" fmla="*/ 264 w 367"/>
                        <a:gd name="T9" fmla="*/ 313 h 338"/>
                        <a:gd name="T10" fmla="*/ 289 w 367"/>
                        <a:gd name="T11" fmla="*/ 288 h 338"/>
                        <a:gd name="T12" fmla="*/ 322 w 367"/>
                        <a:gd name="T13" fmla="*/ 239 h 338"/>
                        <a:gd name="T14" fmla="*/ 297 w 367"/>
                        <a:gd name="T15" fmla="*/ 0 h 338"/>
                        <a:gd name="T16" fmla="*/ 173 w 367"/>
                        <a:gd name="T17" fmla="*/ 33 h 338"/>
                        <a:gd name="T18" fmla="*/ 141 w 367"/>
                        <a:gd name="T19" fmla="*/ 74 h 338"/>
                        <a:gd name="T20" fmla="*/ 132 w 367"/>
                        <a:gd name="T21" fmla="*/ 99 h 3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7"/>
                        <a:gd name="T34" fmla="*/ 0 h 338"/>
                        <a:gd name="T35" fmla="*/ 367 w 367"/>
                        <a:gd name="T36" fmla="*/ 338 h 3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7" h="338">
                          <a:moveTo>
                            <a:pt x="132" y="99"/>
                          </a:moveTo>
                          <a:cubicBezTo>
                            <a:pt x="59" y="107"/>
                            <a:pt x="48" y="108"/>
                            <a:pt x="1" y="157"/>
                          </a:cubicBezTo>
                          <a:cubicBezTo>
                            <a:pt x="4" y="195"/>
                            <a:pt x="0" y="235"/>
                            <a:pt x="9" y="272"/>
                          </a:cubicBezTo>
                          <a:cubicBezTo>
                            <a:pt x="15" y="298"/>
                            <a:pt x="80" y="329"/>
                            <a:pt x="108" y="338"/>
                          </a:cubicBezTo>
                          <a:cubicBezTo>
                            <a:pt x="188" y="332"/>
                            <a:pt x="203" y="332"/>
                            <a:pt x="264" y="313"/>
                          </a:cubicBezTo>
                          <a:cubicBezTo>
                            <a:pt x="272" y="305"/>
                            <a:pt x="282" y="297"/>
                            <a:pt x="289" y="288"/>
                          </a:cubicBezTo>
                          <a:cubicBezTo>
                            <a:pt x="301" y="273"/>
                            <a:pt x="322" y="239"/>
                            <a:pt x="322" y="239"/>
                          </a:cubicBezTo>
                          <a:cubicBezTo>
                            <a:pt x="345" y="166"/>
                            <a:pt x="367" y="48"/>
                            <a:pt x="297" y="0"/>
                          </a:cubicBezTo>
                          <a:cubicBezTo>
                            <a:pt x="251" y="6"/>
                            <a:pt x="210" y="3"/>
                            <a:pt x="173" y="33"/>
                          </a:cubicBezTo>
                          <a:cubicBezTo>
                            <a:pt x="169" y="36"/>
                            <a:pt x="141" y="74"/>
                            <a:pt x="141" y="74"/>
                          </a:cubicBezTo>
                          <a:cubicBezTo>
                            <a:pt x="117" y="93"/>
                            <a:pt x="103" y="70"/>
                            <a:pt x="132" y="99"/>
                          </a:cubicBezTo>
                          <a:close/>
                        </a:path>
                      </a:pathLst>
                    </a:custGeom>
                    <a:gradFill rotWithShape="1">
                      <a:gsLst>
                        <a:gs pos="0">
                          <a:srgbClr val="00A46D">
                            <a:alpha val="67000"/>
                          </a:srgbClr>
                        </a:gs>
                        <a:gs pos="100000">
                          <a:srgbClr val="006600"/>
                        </a:gs>
                      </a:gsLst>
                      <a:path path="rect">
                        <a:fillToRect l="50000" t="50000" r="50000" b="50000"/>
                      </a:path>
                    </a:gradFill>
                    <a:ln w="9525" cap="flat" cmpd="sng">
                      <a:noFill/>
                      <a:prstDash val="solid"/>
                      <a:round/>
                      <a:headEnd/>
                      <a:tailEnd/>
                    </a:ln>
                  </p:spPr>
                  <p:txBody>
                    <a:bodyPr>
                      <a:prstTxWarp prst="textNoShape">
                        <a:avLst/>
                      </a:prstTxWarp>
                      <a:spAutoFit/>
                    </a:bodyPr>
                    <a:lstStyle/>
                    <a:p>
                      <a:endParaRPr lang="en-US"/>
                    </a:p>
                  </p:txBody>
                </p:sp>
              </p:grpSp>
              <p:grpSp>
                <p:nvGrpSpPr>
                  <p:cNvPr id="28" name="Group 131"/>
                  <p:cNvGrpSpPr>
                    <a:grpSpLocks/>
                  </p:cNvGrpSpPr>
                  <p:nvPr/>
                </p:nvGrpSpPr>
                <p:grpSpPr bwMode="auto">
                  <a:xfrm rot="3156790">
                    <a:off x="3726" y="2505"/>
                    <a:ext cx="48" cy="175"/>
                    <a:chOff x="1670" y="2124"/>
                    <a:chExt cx="494" cy="1521"/>
                  </a:xfrm>
                </p:grpSpPr>
                <p:sp>
                  <p:nvSpPr>
                    <p:cNvPr id="38308" name="Freeform 132"/>
                    <p:cNvSpPr>
                      <a:spLocks/>
                    </p:cNvSpPr>
                    <p:nvPr/>
                  </p:nvSpPr>
                  <p:spPr bwMode="auto">
                    <a:xfrm>
                      <a:off x="1670" y="2124"/>
                      <a:ext cx="494" cy="1521"/>
                    </a:xfrm>
                    <a:custGeom>
                      <a:avLst/>
                      <a:gdLst>
                        <a:gd name="T0" fmla="*/ 192 w 149"/>
                        <a:gd name="T1" fmla="*/ 1102 h 625"/>
                        <a:gd name="T2" fmla="*/ 30 w 149"/>
                        <a:gd name="T3" fmla="*/ 1283 h 625"/>
                        <a:gd name="T4" fmla="*/ 385 w 149"/>
                        <a:gd name="T5" fmla="*/ 1482 h 625"/>
                        <a:gd name="T6" fmla="*/ 494 w 149"/>
                        <a:gd name="T7" fmla="*/ 1283 h 625"/>
                        <a:gd name="T8" fmla="*/ 438 w 149"/>
                        <a:gd name="T9" fmla="*/ 820 h 625"/>
                        <a:gd name="T10" fmla="*/ 385 w 149"/>
                        <a:gd name="T11" fmla="*/ 701 h 625"/>
                        <a:gd name="T12" fmla="*/ 358 w 149"/>
                        <a:gd name="T13" fmla="*/ 640 h 625"/>
                        <a:gd name="T14" fmla="*/ 494 w 149"/>
                        <a:gd name="T15" fmla="*/ 260 h 625"/>
                        <a:gd name="T16" fmla="*/ 219 w 149"/>
                        <a:gd name="T17" fmla="*/ 0 h 625"/>
                        <a:gd name="T18" fmla="*/ 3 w 149"/>
                        <a:gd name="T19" fmla="*/ 119 h 625"/>
                        <a:gd name="T20" fmla="*/ 30 w 149"/>
                        <a:gd name="T21" fmla="*/ 341 h 625"/>
                        <a:gd name="T22" fmla="*/ 139 w 149"/>
                        <a:gd name="T23" fmla="*/ 460 h 625"/>
                        <a:gd name="T24" fmla="*/ 192 w 149"/>
                        <a:gd name="T25" fmla="*/ 582 h 625"/>
                        <a:gd name="T26" fmla="*/ 219 w 149"/>
                        <a:gd name="T27" fmla="*/ 640 h 625"/>
                        <a:gd name="T28" fmla="*/ 30 w 149"/>
                        <a:gd name="T29" fmla="*/ 981 h 625"/>
                        <a:gd name="T30" fmla="*/ 83 w 149"/>
                        <a:gd name="T31" fmla="*/ 1042 h 625"/>
                        <a:gd name="T32" fmla="*/ 166 w 149"/>
                        <a:gd name="T33" fmla="*/ 1061 h 625"/>
                        <a:gd name="T34" fmla="*/ 192 w 149"/>
                        <a:gd name="T35" fmla="*/ 1102 h 62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625"/>
                        <a:gd name="T56" fmla="*/ 149 w 149"/>
                        <a:gd name="T57" fmla="*/ 625 h 62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625">
                          <a:moveTo>
                            <a:pt x="58" y="453"/>
                          </a:moveTo>
                          <a:cubicBezTo>
                            <a:pt x="29" y="481"/>
                            <a:pt x="19" y="487"/>
                            <a:pt x="9" y="527"/>
                          </a:cubicBezTo>
                          <a:cubicBezTo>
                            <a:pt x="21" y="625"/>
                            <a:pt x="19" y="621"/>
                            <a:pt x="116" y="609"/>
                          </a:cubicBezTo>
                          <a:cubicBezTo>
                            <a:pt x="134" y="581"/>
                            <a:pt x="140" y="559"/>
                            <a:pt x="149" y="527"/>
                          </a:cubicBezTo>
                          <a:cubicBezTo>
                            <a:pt x="146" y="478"/>
                            <a:pt x="147" y="395"/>
                            <a:pt x="132" y="337"/>
                          </a:cubicBezTo>
                          <a:cubicBezTo>
                            <a:pt x="128" y="320"/>
                            <a:pt x="121" y="304"/>
                            <a:pt x="116" y="288"/>
                          </a:cubicBezTo>
                          <a:cubicBezTo>
                            <a:pt x="113" y="280"/>
                            <a:pt x="108" y="263"/>
                            <a:pt x="108" y="263"/>
                          </a:cubicBezTo>
                          <a:cubicBezTo>
                            <a:pt x="114" y="171"/>
                            <a:pt x="98" y="158"/>
                            <a:pt x="149" y="107"/>
                          </a:cubicBezTo>
                          <a:cubicBezTo>
                            <a:pt x="138" y="39"/>
                            <a:pt x="132" y="21"/>
                            <a:pt x="66" y="0"/>
                          </a:cubicBezTo>
                          <a:cubicBezTo>
                            <a:pt x="22" y="9"/>
                            <a:pt x="15" y="8"/>
                            <a:pt x="1" y="49"/>
                          </a:cubicBezTo>
                          <a:cubicBezTo>
                            <a:pt x="4" y="79"/>
                            <a:pt x="0" y="111"/>
                            <a:pt x="9" y="140"/>
                          </a:cubicBezTo>
                          <a:cubicBezTo>
                            <a:pt x="15" y="159"/>
                            <a:pt x="42" y="189"/>
                            <a:pt x="42" y="189"/>
                          </a:cubicBezTo>
                          <a:cubicBezTo>
                            <a:pt x="47" y="206"/>
                            <a:pt x="53" y="222"/>
                            <a:pt x="58" y="239"/>
                          </a:cubicBezTo>
                          <a:cubicBezTo>
                            <a:pt x="61" y="247"/>
                            <a:pt x="66" y="263"/>
                            <a:pt x="66" y="263"/>
                          </a:cubicBezTo>
                          <a:cubicBezTo>
                            <a:pt x="56" y="316"/>
                            <a:pt x="26" y="353"/>
                            <a:pt x="9" y="403"/>
                          </a:cubicBezTo>
                          <a:cubicBezTo>
                            <a:pt x="14" y="411"/>
                            <a:pt x="17" y="422"/>
                            <a:pt x="25" y="428"/>
                          </a:cubicBezTo>
                          <a:cubicBezTo>
                            <a:pt x="32" y="433"/>
                            <a:pt x="43" y="431"/>
                            <a:pt x="50" y="436"/>
                          </a:cubicBezTo>
                          <a:cubicBezTo>
                            <a:pt x="81" y="455"/>
                            <a:pt x="69" y="453"/>
                            <a:pt x="58" y="453"/>
                          </a:cubicBezTo>
                          <a:close/>
                        </a:path>
                      </a:pathLst>
                    </a:custGeom>
                    <a:gradFill rotWithShape="1">
                      <a:gsLst>
                        <a:gs pos="0">
                          <a:srgbClr val="004C32"/>
                        </a:gs>
                        <a:gs pos="100000">
                          <a:srgbClr val="00A46D"/>
                        </a:gs>
                      </a:gsLst>
                      <a:lin ang="18900000" scaled="1"/>
                    </a:gradFill>
                    <a:ln w="9525" cap="flat" cmpd="sng">
                      <a:noFill/>
                      <a:prstDash val="solid"/>
                      <a:round/>
                      <a:headEnd/>
                      <a:tailEnd/>
                    </a:ln>
                  </p:spPr>
                  <p:txBody>
                    <a:bodyPr>
                      <a:prstTxWarp prst="textNoShape">
                        <a:avLst/>
                      </a:prstTxWarp>
                      <a:spAutoFit/>
                    </a:bodyPr>
                    <a:lstStyle/>
                    <a:p>
                      <a:endParaRPr lang="en-US"/>
                    </a:p>
                  </p:txBody>
                </p:sp>
                <p:sp>
                  <p:nvSpPr>
                    <p:cNvPr id="38309" name="Freeform 133"/>
                    <p:cNvSpPr>
                      <a:spLocks/>
                    </p:cNvSpPr>
                    <p:nvPr/>
                  </p:nvSpPr>
                  <p:spPr bwMode="auto">
                    <a:xfrm>
                      <a:off x="1794" y="2141"/>
                      <a:ext cx="370" cy="450"/>
                    </a:xfrm>
                    <a:custGeom>
                      <a:avLst/>
                      <a:gdLst>
                        <a:gd name="T0" fmla="*/ 58 w 370"/>
                        <a:gd name="T1" fmla="*/ 25 h 392"/>
                        <a:gd name="T2" fmla="*/ 16 w 370"/>
                        <a:gd name="T3" fmla="*/ 63 h 392"/>
                        <a:gd name="T4" fmla="*/ 0 w 370"/>
                        <a:gd name="T5" fmla="*/ 119 h 392"/>
                        <a:gd name="T6" fmla="*/ 107 w 370"/>
                        <a:gd name="T7" fmla="*/ 300 h 392"/>
                        <a:gd name="T8" fmla="*/ 189 w 370"/>
                        <a:gd name="T9" fmla="*/ 385 h 392"/>
                        <a:gd name="T10" fmla="*/ 263 w 370"/>
                        <a:gd name="T11" fmla="*/ 375 h 392"/>
                        <a:gd name="T12" fmla="*/ 288 w 370"/>
                        <a:gd name="T13" fmla="*/ 262 h 392"/>
                        <a:gd name="T14" fmla="*/ 370 w 370"/>
                        <a:gd name="T15" fmla="*/ 186 h 392"/>
                        <a:gd name="T16" fmla="*/ 313 w 370"/>
                        <a:gd name="T17" fmla="*/ 101 h 392"/>
                        <a:gd name="T18" fmla="*/ 173 w 370"/>
                        <a:gd name="T19" fmla="*/ 34 h 392"/>
                        <a:gd name="T20" fmla="*/ 123 w 370"/>
                        <a:gd name="T21" fmla="*/ 16 h 392"/>
                        <a:gd name="T22" fmla="*/ 99 w 370"/>
                        <a:gd name="T23" fmla="*/ 7 h 392"/>
                        <a:gd name="T24" fmla="*/ 58 w 370"/>
                        <a:gd name="T25" fmla="*/ 25 h 39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0"/>
                        <a:gd name="T40" fmla="*/ 0 h 392"/>
                        <a:gd name="T41" fmla="*/ 370 w 370"/>
                        <a:gd name="T42" fmla="*/ 392 h 39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0" h="392">
                          <a:moveTo>
                            <a:pt x="58" y="22"/>
                          </a:moveTo>
                          <a:cubicBezTo>
                            <a:pt x="52" y="26"/>
                            <a:pt x="21" y="45"/>
                            <a:pt x="16" y="55"/>
                          </a:cubicBezTo>
                          <a:cubicBezTo>
                            <a:pt x="8" y="70"/>
                            <a:pt x="0" y="104"/>
                            <a:pt x="0" y="104"/>
                          </a:cubicBezTo>
                          <a:cubicBezTo>
                            <a:pt x="9" y="188"/>
                            <a:pt x="21" y="233"/>
                            <a:pt x="107" y="261"/>
                          </a:cubicBezTo>
                          <a:cubicBezTo>
                            <a:pt x="134" y="287"/>
                            <a:pt x="163" y="308"/>
                            <a:pt x="189" y="335"/>
                          </a:cubicBezTo>
                          <a:cubicBezTo>
                            <a:pt x="207" y="392"/>
                            <a:pt x="241" y="361"/>
                            <a:pt x="263" y="327"/>
                          </a:cubicBezTo>
                          <a:cubicBezTo>
                            <a:pt x="271" y="303"/>
                            <a:pt x="274" y="243"/>
                            <a:pt x="288" y="228"/>
                          </a:cubicBezTo>
                          <a:cubicBezTo>
                            <a:pt x="313" y="203"/>
                            <a:pt x="345" y="189"/>
                            <a:pt x="370" y="162"/>
                          </a:cubicBezTo>
                          <a:cubicBezTo>
                            <a:pt x="361" y="109"/>
                            <a:pt x="361" y="104"/>
                            <a:pt x="313" y="88"/>
                          </a:cubicBezTo>
                          <a:cubicBezTo>
                            <a:pt x="278" y="55"/>
                            <a:pt x="219" y="46"/>
                            <a:pt x="173" y="30"/>
                          </a:cubicBezTo>
                          <a:cubicBezTo>
                            <a:pt x="156" y="24"/>
                            <a:pt x="140" y="19"/>
                            <a:pt x="123" y="14"/>
                          </a:cubicBezTo>
                          <a:cubicBezTo>
                            <a:pt x="115" y="11"/>
                            <a:pt x="99" y="6"/>
                            <a:pt x="99" y="6"/>
                          </a:cubicBezTo>
                          <a:cubicBezTo>
                            <a:pt x="55" y="15"/>
                            <a:pt x="58" y="0"/>
                            <a:pt x="58" y="22"/>
                          </a:cubicBezTo>
                          <a:close/>
                        </a:path>
                      </a:pathLst>
                    </a:custGeom>
                    <a:gradFill rotWithShape="1">
                      <a:gsLst>
                        <a:gs pos="0">
                          <a:srgbClr val="66FF99"/>
                        </a:gs>
                        <a:gs pos="100000">
                          <a:srgbClr val="00A46D">
                            <a:alpha val="82001"/>
                          </a:srgbClr>
                        </a:gs>
                      </a:gsLst>
                      <a:path path="rect">
                        <a:fillToRect l="50000" t="50000" r="50000" b="50000"/>
                      </a:path>
                    </a:gradFill>
                    <a:ln w="9525" cap="flat" cmpd="sng">
                      <a:noFill/>
                      <a:prstDash val="solid"/>
                      <a:round/>
                      <a:headEnd/>
                      <a:tailEnd/>
                    </a:ln>
                  </p:spPr>
                  <p:txBody>
                    <a:bodyPr>
                      <a:prstTxWarp prst="textNoShape">
                        <a:avLst/>
                      </a:prstTxWarp>
                      <a:spAutoFit/>
                    </a:bodyPr>
                    <a:lstStyle/>
                    <a:p>
                      <a:endParaRPr lang="en-US"/>
                    </a:p>
                  </p:txBody>
                </p:sp>
                <p:sp>
                  <p:nvSpPr>
                    <p:cNvPr id="38310" name="Freeform 134"/>
                    <p:cNvSpPr>
                      <a:spLocks/>
                    </p:cNvSpPr>
                    <p:nvPr/>
                  </p:nvSpPr>
                  <p:spPr bwMode="auto">
                    <a:xfrm>
                      <a:off x="1752" y="3242"/>
                      <a:ext cx="367" cy="338"/>
                    </a:xfrm>
                    <a:custGeom>
                      <a:avLst/>
                      <a:gdLst>
                        <a:gd name="T0" fmla="*/ 132 w 367"/>
                        <a:gd name="T1" fmla="*/ 99 h 338"/>
                        <a:gd name="T2" fmla="*/ 1 w 367"/>
                        <a:gd name="T3" fmla="*/ 157 h 338"/>
                        <a:gd name="T4" fmla="*/ 9 w 367"/>
                        <a:gd name="T5" fmla="*/ 272 h 338"/>
                        <a:gd name="T6" fmla="*/ 108 w 367"/>
                        <a:gd name="T7" fmla="*/ 338 h 338"/>
                        <a:gd name="T8" fmla="*/ 264 w 367"/>
                        <a:gd name="T9" fmla="*/ 313 h 338"/>
                        <a:gd name="T10" fmla="*/ 289 w 367"/>
                        <a:gd name="T11" fmla="*/ 288 h 338"/>
                        <a:gd name="T12" fmla="*/ 322 w 367"/>
                        <a:gd name="T13" fmla="*/ 239 h 338"/>
                        <a:gd name="T14" fmla="*/ 297 w 367"/>
                        <a:gd name="T15" fmla="*/ 0 h 338"/>
                        <a:gd name="T16" fmla="*/ 173 w 367"/>
                        <a:gd name="T17" fmla="*/ 33 h 338"/>
                        <a:gd name="T18" fmla="*/ 141 w 367"/>
                        <a:gd name="T19" fmla="*/ 74 h 338"/>
                        <a:gd name="T20" fmla="*/ 132 w 367"/>
                        <a:gd name="T21" fmla="*/ 99 h 3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7"/>
                        <a:gd name="T34" fmla="*/ 0 h 338"/>
                        <a:gd name="T35" fmla="*/ 367 w 367"/>
                        <a:gd name="T36" fmla="*/ 338 h 3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7" h="338">
                          <a:moveTo>
                            <a:pt x="132" y="99"/>
                          </a:moveTo>
                          <a:cubicBezTo>
                            <a:pt x="59" y="107"/>
                            <a:pt x="48" y="108"/>
                            <a:pt x="1" y="157"/>
                          </a:cubicBezTo>
                          <a:cubicBezTo>
                            <a:pt x="4" y="195"/>
                            <a:pt x="0" y="235"/>
                            <a:pt x="9" y="272"/>
                          </a:cubicBezTo>
                          <a:cubicBezTo>
                            <a:pt x="15" y="298"/>
                            <a:pt x="80" y="329"/>
                            <a:pt x="108" y="338"/>
                          </a:cubicBezTo>
                          <a:cubicBezTo>
                            <a:pt x="188" y="332"/>
                            <a:pt x="203" y="332"/>
                            <a:pt x="264" y="313"/>
                          </a:cubicBezTo>
                          <a:cubicBezTo>
                            <a:pt x="272" y="305"/>
                            <a:pt x="282" y="297"/>
                            <a:pt x="289" y="288"/>
                          </a:cubicBezTo>
                          <a:cubicBezTo>
                            <a:pt x="301" y="273"/>
                            <a:pt x="322" y="239"/>
                            <a:pt x="322" y="239"/>
                          </a:cubicBezTo>
                          <a:cubicBezTo>
                            <a:pt x="345" y="166"/>
                            <a:pt x="367" y="48"/>
                            <a:pt x="297" y="0"/>
                          </a:cubicBezTo>
                          <a:cubicBezTo>
                            <a:pt x="251" y="6"/>
                            <a:pt x="210" y="3"/>
                            <a:pt x="173" y="33"/>
                          </a:cubicBezTo>
                          <a:cubicBezTo>
                            <a:pt x="169" y="36"/>
                            <a:pt x="141" y="74"/>
                            <a:pt x="141" y="74"/>
                          </a:cubicBezTo>
                          <a:cubicBezTo>
                            <a:pt x="117" y="93"/>
                            <a:pt x="103" y="70"/>
                            <a:pt x="132" y="99"/>
                          </a:cubicBezTo>
                          <a:close/>
                        </a:path>
                      </a:pathLst>
                    </a:custGeom>
                    <a:gradFill rotWithShape="1">
                      <a:gsLst>
                        <a:gs pos="0">
                          <a:srgbClr val="00A46D">
                            <a:alpha val="67000"/>
                          </a:srgbClr>
                        </a:gs>
                        <a:gs pos="100000">
                          <a:srgbClr val="006600"/>
                        </a:gs>
                      </a:gsLst>
                      <a:path path="rect">
                        <a:fillToRect l="50000" t="50000" r="50000" b="50000"/>
                      </a:path>
                    </a:gradFill>
                    <a:ln w="9525" cap="flat" cmpd="sng">
                      <a:noFill/>
                      <a:prstDash val="solid"/>
                      <a:round/>
                      <a:headEnd/>
                      <a:tailEnd/>
                    </a:ln>
                  </p:spPr>
                  <p:txBody>
                    <a:bodyPr>
                      <a:prstTxWarp prst="textNoShape">
                        <a:avLst/>
                      </a:prstTxWarp>
                      <a:spAutoFit/>
                    </a:bodyPr>
                    <a:lstStyle/>
                    <a:p>
                      <a:endParaRPr lang="en-US"/>
                    </a:p>
                  </p:txBody>
                </p:sp>
              </p:grpSp>
              <p:grpSp>
                <p:nvGrpSpPr>
                  <p:cNvPr id="29" name="Group 135"/>
                  <p:cNvGrpSpPr>
                    <a:grpSpLocks noChangeAspect="1"/>
                  </p:cNvGrpSpPr>
                  <p:nvPr/>
                </p:nvGrpSpPr>
                <p:grpSpPr bwMode="auto">
                  <a:xfrm rot="5322632" flipH="1">
                    <a:off x="3999" y="2770"/>
                    <a:ext cx="242" cy="75"/>
                    <a:chOff x="545" y="2284"/>
                    <a:chExt cx="1867" cy="640"/>
                  </a:xfrm>
                </p:grpSpPr>
                <p:sp>
                  <p:nvSpPr>
                    <p:cNvPr id="38306" name="Freeform 136"/>
                    <p:cNvSpPr>
                      <a:spLocks noChangeAspect="1"/>
                    </p:cNvSpPr>
                    <p:nvPr/>
                  </p:nvSpPr>
                  <p:spPr bwMode="auto">
                    <a:xfrm>
                      <a:off x="545" y="2284"/>
                      <a:ext cx="1867" cy="640"/>
                    </a:xfrm>
                    <a:custGeom>
                      <a:avLst/>
                      <a:gdLst>
                        <a:gd name="T0" fmla="*/ 30 w 1488"/>
                        <a:gd name="T1" fmla="*/ 392 h 640"/>
                        <a:gd name="T2" fmla="*/ 271 w 1488"/>
                        <a:gd name="T3" fmla="*/ 344 h 640"/>
                        <a:gd name="T4" fmla="*/ 452 w 1488"/>
                        <a:gd name="T5" fmla="*/ 152 h 640"/>
                        <a:gd name="T6" fmla="*/ 813 w 1488"/>
                        <a:gd name="T7" fmla="*/ 8 h 640"/>
                        <a:gd name="T8" fmla="*/ 1355 w 1488"/>
                        <a:gd name="T9" fmla="*/ 104 h 640"/>
                        <a:gd name="T10" fmla="*/ 1656 w 1488"/>
                        <a:gd name="T11" fmla="*/ 152 h 640"/>
                        <a:gd name="T12" fmla="*/ 1837 w 1488"/>
                        <a:gd name="T13" fmla="*/ 152 h 640"/>
                        <a:gd name="T14" fmla="*/ 1476 w 1488"/>
                        <a:gd name="T15" fmla="*/ 344 h 640"/>
                        <a:gd name="T16" fmla="*/ 1295 w 1488"/>
                        <a:gd name="T17" fmla="*/ 488 h 640"/>
                        <a:gd name="T18" fmla="*/ 934 w 1488"/>
                        <a:gd name="T19" fmla="*/ 632 h 640"/>
                        <a:gd name="T20" fmla="*/ 452 w 1488"/>
                        <a:gd name="T21" fmla="*/ 536 h 640"/>
                        <a:gd name="T22" fmla="*/ 30 w 1488"/>
                        <a:gd name="T23" fmla="*/ 392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88"/>
                        <a:gd name="T37" fmla="*/ 0 h 640"/>
                        <a:gd name="T38" fmla="*/ 1488 w 1488"/>
                        <a:gd name="T39" fmla="*/ 640 h 6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88" h="640">
                          <a:moveTo>
                            <a:pt x="24" y="392"/>
                          </a:moveTo>
                          <a:cubicBezTo>
                            <a:pt x="0" y="360"/>
                            <a:pt x="160" y="384"/>
                            <a:pt x="216" y="344"/>
                          </a:cubicBezTo>
                          <a:cubicBezTo>
                            <a:pt x="272" y="304"/>
                            <a:pt x="288" y="208"/>
                            <a:pt x="360" y="152"/>
                          </a:cubicBezTo>
                          <a:cubicBezTo>
                            <a:pt x="432" y="96"/>
                            <a:pt x="528" y="16"/>
                            <a:pt x="648" y="8"/>
                          </a:cubicBezTo>
                          <a:cubicBezTo>
                            <a:pt x="768" y="0"/>
                            <a:pt x="968" y="80"/>
                            <a:pt x="1080" y="104"/>
                          </a:cubicBezTo>
                          <a:cubicBezTo>
                            <a:pt x="1192" y="128"/>
                            <a:pt x="1256" y="144"/>
                            <a:pt x="1320" y="152"/>
                          </a:cubicBezTo>
                          <a:cubicBezTo>
                            <a:pt x="1384" y="160"/>
                            <a:pt x="1488" y="120"/>
                            <a:pt x="1464" y="152"/>
                          </a:cubicBezTo>
                          <a:cubicBezTo>
                            <a:pt x="1440" y="184"/>
                            <a:pt x="1248" y="288"/>
                            <a:pt x="1176" y="344"/>
                          </a:cubicBezTo>
                          <a:cubicBezTo>
                            <a:pt x="1104" y="400"/>
                            <a:pt x="1104" y="440"/>
                            <a:pt x="1032" y="488"/>
                          </a:cubicBezTo>
                          <a:cubicBezTo>
                            <a:pt x="960" y="536"/>
                            <a:pt x="856" y="624"/>
                            <a:pt x="744" y="632"/>
                          </a:cubicBezTo>
                          <a:cubicBezTo>
                            <a:pt x="632" y="640"/>
                            <a:pt x="472" y="576"/>
                            <a:pt x="360" y="536"/>
                          </a:cubicBezTo>
                          <a:cubicBezTo>
                            <a:pt x="248" y="496"/>
                            <a:pt x="48" y="424"/>
                            <a:pt x="24" y="392"/>
                          </a:cubicBezTo>
                          <a:close/>
                        </a:path>
                      </a:pathLst>
                    </a:custGeom>
                    <a:gradFill rotWithShape="0">
                      <a:gsLst>
                        <a:gs pos="0">
                          <a:srgbClr val="A28B74"/>
                        </a:gs>
                        <a:gs pos="100000">
                          <a:srgbClr val="FFDBB7"/>
                        </a:gs>
                      </a:gsLst>
                      <a:lin ang="18900000" scaled="1"/>
                    </a:gradFill>
                    <a:ln w="3175" cmpd="sng">
                      <a:solidFill>
                        <a:srgbClr val="2E0F00"/>
                      </a:solidFill>
                      <a:round/>
                      <a:headEnd/>
                      <a:tailEnd/>
                    </a:ln>
                  </p:spPr>
                  <p:txBody>
                    <a:bodyPr>
                      <a:prstTxWarp prst="textNoShape">
                        <a:avLst/>
                      </a:prstTxWarp>
                    </a:bodyPr>
                    <a:lstStyle/>
                    <a:p>
                      <a:endParaRPr lang="en-US"/>
                    </a:p>
                  </p:txBody>
                </p:sp>
                <p:sp>
                  <p:nvSpPr>
                    <p:cNvPr id="38307" name="Oval 137"/>
                    <p:cNvSpPr>
                      <a:spLocks noChangeAspect="1" noChangeArrowheads="1"/>
                    </p:cNvSpPr>
                    <p:nvPr/>
                  </p:nvSpPr>
                  <p:spPr bwMode="auto">
                    <a:xfrm>
                      <a:off x="1182" y="2396"/>
                      <a:ext cx="471" cy="414"/>
                    </a:xfrm>
                    <a:prstGeom prst="ellipse">
                      <a:avLst/>
                    </a:prstGeom>
                    <a:solidFill>
                      <a:srgbClr val="FFC3C3"/>
                    </a:solidFill>
                    <a:ln w="3175">
                      <a:solidFill>
                        <a:srgbClr val="2E0F00"/>
                      </a:solidFill>
                      <a:round/>
                      <a:headEnd/>
                      <a:tailEnd/>
                    </a:ln>
                  </p:spPr>
                  <p:txBody>
                    <a:bodyPr wrap="none" anchor="ctr">
                      <a:prstTxWarp prst="textNoShape">
                        <a:avLst/>
                      </a:prstTxWarp>
                    </a:bodyPr>
                    <a:lstStyle/>
                    <a:p>
                      <a:endParaRPr lang="en-US"/>
                    </a:p>
                  </p:txBody>
                </p:sp>
              </p:grpSp>
              <p:grpSp>
                <p:nvGrpSpPr>
                  <p:cNvPr id="30" name="Group 138"/>
                  <p:cNvGrpSpPr>
                    <a:grpSpLocks/>
                  </p:cNvGrpSpPr>
                  <p:nvPr/>
                </p:nvGrpSpPr>
                <p:grpSpPr bwMode="auto">
                  <a:xfrm>
                    <a:off x="3500" y="2002"/>
                    <a:ext cx="233" cy="314"/>
                    <a:chOff x="2046" y="3604"/>
                    <a:chExt cx="233" cy="314"/>
                  </a:xfrm>
                </p:grpSpPr>
                <p:sp>
                  <p:nvSpPr>
                    <p:cNvPr id="38296" name="Text Box 139"/>
                    <p:cNvSpPr txBox="1">
                      <a:spLocks noChangeArrowheads="1"/>
                    </p:cNvSpPr>
                    <p:nvPr/>
                  </p:nvSpPr>
                  <p:spPr bwMode="auto">
                    <a:xfrm>
                      <a:off x="2063" y="3628"/>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97" name="Text Box 140"/>
                    <p:cNvSpPr txBox="1">
                      <a:spLocks noChangeArrowheads="1"/>
                    </p:cNvSpPr>
                    <p:nvPr/>
                  </p:nvSpPr>
                  <p:spPr bwMode="auto">
                    <a:xfrm>
                      <a:off x="2099" y="3604"/>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98" name="Text Box 141"/>
                    <p:cNvSpPr txBox="1">
                      <a:spLocks noChangeArrowheads="1"/>
                    </p:cNvSpPr>
                    <p:nvPr/>
                  </p:nvSpPr>
                  <p:spPr bwMode="auto">
                    <a:xfrm>
                      <a:off x="2112" y="3662"/>
                      <a:ext cx="152"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99" name="Text Box 142"/>
                    <p:cNvSpPr txBox="1">
                      <a:spLocks noChangeArrowheads="1"/>
                    </p:cNvSpPr>
                    <p:nvPr/>
                  </p:nvSpPr>
                  <p:spPr bwMode="auto">
                    <a:xfrm>
                      <a:off x="2059" y="3682"/>
                      <a:ext cx="152"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300" name="Text Box 143"/>
                    <p:cNvSpPr txBox="1">
                      <a:spLocks noChangeArrowheads="1"/>
                    </p:cNvSpPr>
                    <p:nvPr/>
                  </p:nvSpPr>
                  <p:spPr bwMode="auto">
                    <a:xfrm>
                      <a:off x="2123" y="3646"/>
                      <a:ext cx="153"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301" name="Text Box 144"/>
                    <p:cNvSpPr txBox="1">
                      <a:spLocks noChangeArrowheads="1"/>
                    </p:cNvSpPr>
                    <p:nvPr/>
                  </p:nvSpPr>
                  <p:spPr bwMode="auto">
                    <a:xfrm>
                      <a:off x="2126" y="3631"/>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grpSp>
                  <p:nvGrpSpPr>
                    <p:cNvPr id="31" name="Group 145"/>
                    <p:cNvGrpSpPr>
                      <a:grpSpLocks/>
                    </p:cNvGrpSpPr>
                    <p:nvPr/>
                  </p:nvGrpSpPr>
                  <p:grpSpPr bwMode="auto">
                    <a:xfrm>
                      <a:off x="2046" y="3698"/>
                      <a:ext cx="207" cy="220"/>
                      <a:chOff x="2105" y="3703"/>
                      <a:chExt cx="207" cy="220"/>
                    </a:xfrm>
                  </p:grpSpPr>
                  <p:sp>
                    <p:nvSpPr>
                      <p:cNvPr id="38303" name="Text Box 146"/>
                      <p:cNvSpPr txBox="1">
                        <a:spLocks noChangeArrowheads="1"/>
                      </p:cNvSpPr>
                      <p:nvPr/>
                    </p:nvSpPr>
                    <p:spPr bwMode="auto">
                      <a:xfrm>
                        <a:off x="2105" y="3716"/>
                        <a:ext cx="153"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304" name="Text Box 147"/>
                      <p:cNvSpPr txBox="1">
                        <a:spLocks noChangeArrowheads="1"/>
                      </p:cNvSpPr>
                      <p:nvPr/>
                    </p:nvSpPr>
                    <p:spPr bwMode="auto">
                      <a:xfrm>
                        <a:off x="2135" y="3703"/>
                        <a:ext cx="153"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305" name="Text Box 148"/>
                      <p:cNvSpPr txBox="1">
                        <a:spLocks noChangeArrowheads="1"/>
                      </p:cNvSpPr>
                      <p:nvPr/>
                    </p:nvSpPr>
                    <p:spPr bwMode="auto">
                      <a:xfrm>
                        <a:off x="2159" y="3724"/>
                        <a:ext cx="153"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grpSp>
              </p:grpSp>
              <p:grpSp>
                <p:nvGrpSpPr>
                  <p:cNvPr id="38302" name="Group 149"/>
                  <p:cNvGrpSpPr>
                    <a:grpSpLocks/>
                  </p:cNvGrpSpPr>
                  <p:nvPr/>
                </p:nvGrpSpPr>
                <p:grpSpPr bwMode="auto">
                  <a:xfrm>
                    <a:off x="3829" y="2573"/>
                    <a:ext cx="319" cy="373"/>
                    <a:chOff x="3471" y="3158"/>
                    <a:chExt cx="319" cy="373"/>
                  </a:xfrm>
                </p:grpSpPr>
                <p:sp>
                  <p:nvSpPr>
                    <p:cNvPr id="38272" name="Text Box 150"/>
                    <p:cNvSpPr txBox="1">
                      <a:spLocks noChangeArrowheads="1"/>
                    </p:cNvSpPr>
                    <p:nvPr/>
                  </p:nvSpPr>
                  <p:spPr bwMode="auto">
                    <a:xfrm>
                      <a:off x="3479" y="3182"/>
                      <a:ext cx="154"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73" name="Text Box 151"/>
                    <p:cNvSpPr txBox="1">
                      <a:spLocks noChangeArrowheads="1"/>
                    </p:cNvSpPr>
                    <p:nvPr/>
                  </p:nvSpPr>
                  <p:spPr bwMode="auto">
                    <a:xfrm>
                      <a:off x="3514" y="3158"/>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74" name="Text Box 152"/>
                    <p:cNvSpPr txBox="1">
                      <a:spLocks noChangeArrowheads="1"/>
                    </p:cNvSpPr>
                    <p:nvPr/>
                  </p:nvSpPr>
                  <p:spPr bwMode="auto">
                    <a:xfrm>
                      <a:off x="3526" y="3215"/>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75" name="Text Box 153"/>
                    <p:cNvSpPr txBox="1">
                      <a:spLocks noChangeArrowheads="1"/>
                    </p:cNvSpPr>
                    <p:nvPr/>
                  </p:nvSpPr>
                  <p:spPr bwMode="auto">
                    <a:xfrm>
                      <a:off x="3471" y="3235"/>
                      <a:ext cx="153"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76" name="Text Box 154"/>
                    <p:cNvSpPr txBox="1">
                      <a:spLocks noChangeArrowheads="1"/>
                    </p:cNvSpPr>
                    <p:nvPr/>
                  </p:nvSpPr>
                  <p:spPr bwMode="auto">
                    <a:xfrm>
                      <a:off x="3509" y="3211"/>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77" name="Text Box 155"/>
                    <p:cNvSpPr txBox="1">
                      <a:spLocks noChangeArrowheads="1"/>
                    </p:cNvSpPr>
                    <p:nvPr/>
                  </p:nvSpPr>
                  <p:spPr bwMode="auto">
                    <a:xfrm>
                      <a:off x="3520" y="3269"/>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78" name="Text Box 156"/>
                    <p:cNvSpPr txBox="1">
                      <a:spLocks noChangeArrowheads="1"/>
                    </p:cNvSpPr>
                    <p:nvPr/>
                  </p:nvSpPr>
                  <p:spPr bwMode="auto">
                    <a:xfrm>
                      <a:off x="3502" y="3223"/>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79" name="Text Box 157"/>
                    <p:cNvSpPr txBox="1">
                      <a:spLocks noChangeArrowheads="1"/>
                    </p:cNvSpPr>
                    <p:nvPr/>
                  </p:nvSpPr>
                  <p:spPr bwMode="auto">
                    <a:xfrm>
                      <a:off x="3539" y="3199"/>
                      <a:ext cx="152"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80" name="Text Box 158"/>
                    <p:cNvSpPr txBox="1">
                      <a:spLocks noChangeArrowheads="1"/>
                    </p:cNvSpPr>
                    <p:nvPr/>
                  </p:nvSpPr>
                  <p:spPr bwMode="auto">
                    <a:xfrm>
                      <a:off x="3550" y="3256"/>
                      <a:ext cx="153"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81" name="Text Box 159"/>
                    <p:cNvSpPr txBox="1">
                      <a:spLocks noChangeArrowheads="1"/>
                    </p:cNvSpPr>
                    <p:nvPr/>
                  </p:nvSpPr>
                  <p:spPr bwMode="auto">
                    <a:xfrm>
                      <a:off x="3506" y="3208"/>
                      <a:ext cx="153"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82" name="Text Box 160"/>
                    <p:cNvSpPr txBox="1">
                      <a:spLocks noChangeArrowheads="1"/>
                    </p:cNvSpPr>
                    <p:nvPr/>
                  </p:nvSpPr>
                  <p:spPr bwMode="auto">
                    <a:xfrm>
                      <a:off x="3542" y="3184"/>
                      <a:ext cx="152"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83" name="Text Box 161"/>
                    <p:cNvSpPr txBox="1">
                      <a:spLocks noChangeArrowheads="1"/>
                    </p:cNvSpPr>
                    <p:nvPr/>
                  </p:nvSpPr>
                  <p:spPr bwMode="auto">
                    <a:xfrm>
                      <a:off x="3553" y="3242"/>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84" name="Text Box 162"/>
                    <p:cNvSpPr txBox="1">
                      <a:spLocks noChangeArrowheads="1"/>
                    </p:cNvSpPr>
                    <p:nvPr/>
                  </p:nvSpPr>
                  <p:spPr bwMode="auto">
                    <a:xfrm>
                      <a:off x="3574" y="3278"/>
                      <a:ext cx="153"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85" name="Text Box 163"/>
                    <p:cNvSpPr txBox="1">
                      <a:spLocks noChangeArrowheads="1"/>
                    </p:cNvSpPr>
                    <p:nvPr/>
                  </p:nvSpPr>
                  <p:spPr bwMode="auto">
                    <a:xfrm>
                      <a:off x="3610" y="3253"/>
                      <a:ext cx="153"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86" name="Text Box 164"/>
                    <p:cNvSpPr txBox="1">
                      <a:spLocks noChangeArrowheads="1"/>
                    </p:cNvSpPr>
                    <p:nvPr/>
                  </p:nvSpPr>
                  <p:spPr bwMode="auto">
                    <a:xfrm>
                      <a:off x="3623" y="3310"/>
                      <a:ext cx="152"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87" name="Text Box 165"/>
                    <p:cNvSpPr txBox="1">
                      <a:spLocks noChangeArrowheads="1"/>
                    </p:cNvSpPr>
                    <p:nvPr/>
                  </p:nvSpPr>
                  <p:spPr bwMode="auto">
                    <a:xfrm>
                      <a:off x="3569" y="3332"/>
                      <a:ext cx="152"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88" name="Text Box 166"/>
                    <p:cNvSpPr txBox="1">
                      <a:spLocks noChangeArrowheads="1"/>
                    </p:cNvSpPr>
                    <p:nvPr/>
                  </p:nvSpPr>
                  <p:spPr bwMode="auto">
                    <a:xfrm>
                      <a:off x="3604" y="3307"/>
                      <a:ext cx="153"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89" name="Text Box 167"/>
                    <p:cNvSpPr txBox="1">
                      <a:spLocks noChangeArrowheads="1"/>
                    </p:cNvSpPr>
                    <p:nvPr/>
                  </p:nvSpPr>
                  <p:spPr bwMode="auto">
                    <a:xfrm>
                      <a:off x="3572" y="3211"/>
                      <a:ext cx="152"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90" name="Text Box 168"/>
                    <p:cNvSpPr txBox="1">
                      <a:spLocks noChangeArrowheads="1"/>
                    </p:cNvSpPr>
                    <p:nvPr/>
                  </p:nvSpPr>
                  <p:spPr bwMode="auto">
                    <a:xfrm>
                      <a:off x="3553" y="3167"/>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91" name="Text Box 169"/>
                    <p:cNvSpPr txBox="1">
                      <a:spLocks noChangeArrowheads="1"/>
                    </p:cNvSpPr>
                    <p:nvPr/>
                  </p:nvSpPr>
                  <p:spPr bwMode="auto">
                    <a:xfrm>
                      <a:off x="3634" y="3296"/>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92" name="Text Box 170"/>
                    <p:cNvSpPr txBox="1">
                      <a:spLocks noChangeArrowheads="1"/>
                    </p:cNvSpPr>
                    <p:nvPr/>
                  </p:nvSpPr>
                  <p:spPr bwMode="auto">
                    <a:xfrm>
                      <a:off x="3601" y="3200"/>
                      <a:ext cx="153"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93" name="Text Box 171"/>
                    <p:cNvSpPr txBox="1">
                      <a:spLocks noChangeArrowheads="1"/>
                    </p:cNvSpPr>
                    <p:nvPr/>
                  </p:nvSpPr>
                  <p:spPr bwMode="auto">
                    <a:xfrm>
                      <a:off x="3601" y="3304"/>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94" name="Text Box 172"/>
                    <p:cNvSpPr txBox="1">
                      <a:spLocks noChangeArrowheads="1"/>
                    </p:cNvSpPr>
                    <p:nvPr/>
                  </p:nvSpPr>
                  <p:spPr bwMode="auto">
                    <a:xfrm>
                      <a:off x="3637" y="3281"/>
                      <a:ext cx="153"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95" name="Text Box 173"/>
                    <p:cNvSpPr txBox="1">
                      <a:spLocks noChangeArrowheads="1"/>
                    </p:cNvSpPr>
                    <p:nvPr/>
                  </p:nvSpPr>
                  <p:spPr bwMode="auto">
                    <a:xfrm>
                      <a:off x="3604" y="3185"/>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grpSp>
              <p:grpSp>
                <p:nvGrpSpPr>
                  <p:cNvPr id="38363" name="Group 174"/>
                  <p:cNvGrpSpPr>
                    <a:grpSpLocks noChangeAspect="1"/>
                  </p:cNvGrpSpPr>
                  <p:nvPr/>
                </p:nvGrpSpPr>
                <p:grpSpPr bwMode="auto">
                  <a:xfrm rot="4806675" flipH="1">
                    <a:off x="4007" y="2079"/>
                    <a:ext cx="242" cy="75"/>
                    <a:chOff x="545" y="2284"/>
                    <a:chExt cx="1867" cy="640"/>
                  </a:xfrm>
                </p:grpSpPr>
                <p:sp>
                  <p:nvSpPr>
                    <p:cNvPr id="38270" name="Freeform 175"/>
                    <p:cNvSpPr>
                      <a:spLocks noChangeAspect="1"/>
                    </p:cNvSpPr>
                    <p:nvPr/>
                  </p:nvSpPr>
                  <p:spPr bwMode="auto">
                    <a:xfrm>
                      <a:off x="545" y="2284"/>
                      <a:ext cx="1867" cy="640"/>
                    </a:xfrm>
                    <a:custGeom>
                      <a:avLst/>
                      <a:gdLst>
                        <a:gd name="T0" fmla="*/ 30 w 1488"/>
                        <a:gd name="T1" fmla="*/ 392 h 640"/>
                        <a:gd name="T2" fmla="*/ 271 w 1488"/>
                        <a:gd name="T3" fmla="*/ 344 h 640"/>
                        <a:gd name="T4" fmla="*/ 452 w 1488"/>
                        <a:gd name="T5" fmla="*/ 152 h 640"/>
                        <a:gd name="T6" fmla="*/ 813 w 1488"/>
                        <a:gd name="T7" fmla="*/ 8 h 640"/>
                        <a:gd name="T8" fmla="*/ 1355 w 1488"/>
                        <a:gd name="T9" fmla="*/ 104 h 640"/>
                        <a:gd name="T10" fmla="*/ 1656 w 1488"/>
                        <a:gd name="T11" fmla="*/ 152 h 640"/>
                        <a:gd name="T12" fmla="*/ 1837 w 1488"/>
                        <a:gd name="T13" fmla="*/ 152 h 640"/>
                        <a:gd name="T14" fmla="*/ 1476 w 1488"/>
                        <a:gd name="T15" fmla="*/ 344 h 640"/>
                        <a:gd name="T16" fmla="*/ 1295 w 1488"/>
                        <a:gd name="T17" fmla="*/ 488 h 640"/>
                        <a:gd name="T18" fmla="*/ 934 w 1488"/>
                        <a:gd name="T19" fmla="*/ 632 h 640"/>
                        <a:gd name="T20" fmla="*/ 452 w 1488"/>
                        <a:gd name="T21" fmla="*/ 536 h 640"/>
                        <a:gd name="T22" fmla="*/ 30 w 1488"/>
                        <a:gd name="T23" fmla="*/ 392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88"/>
                        <a:gd name="T37" fmla="*/ 0 h 640"/>
                        <a:gd name="T38" fmla="*/ 1488 w 1488"/>
                        <a:gd name="T39" fmla="*/ 640 h 6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88" h="640">
                          <a:moveTo>
                            <a:pt x="24" y="392"/>
                          </a:moveTo>
                          <a:cubicBezTo>
                            <a:pt x="0" y="360"/>
                            <a:pt x="160" y="384"/>
                            <a:pt x="216" y="344"/>
                          </a:cubicBezTo>
                          <a:cubicBezTo>
                            <a:pt x="272" y="304"/>
                            <a:pt x="288" y="208"/>
                            <a:pt x="360" y="152"/>
                          </a:cubicBezTo>
                          <a:cubicBezTo>
                            <a:pt x="432" y="96"/>
                            <a:pt x="528" y="16"/>
                            <a:pt x="648" y="8"/>
                          </a:cubicBezTo>
                          <a:cubicBezTo>
                            <a:pt x="768" y="0"/>
                            <a:pt x="968" y="80"/>
                            <a:pt x="1080" y="104"/>
                          </a:cubicBezTo>
                          <a:cubicBezTo>
                            <a:pt x="1192" y="128"/>
                            <a:pt x="1256" y="144"/>
                            <a:pt x="1320" y="152"/>
                          </a:cubicBezTo>
                          <a:cubicBezTo>
                            <a:pt x="1384" y="160"/>
                            <a:pt x="1488" y="120"/>
                            <a:pt x="1464" y="152"/>
                          </a:cubicBezTo>
                          <a:cubicBezTo>
                            <a:pt x="1440" y="184"/>
                            <a:pt x="1248" y="288"/>
                            <a:pt x="1176" y="344"/>
                          </a:cubicBezTo>
                          <a:cubicBezTo>
                            <a:pt x="1104" y="400"/>
                            <a:pt x="1104" y="440"/>
                            <a:pt x="1032" y="488"/>
                          </a:cubicBezTo>
                          <a:cubicBezTo>
                            <a:pt x="960" y="536"/>
                            <a:pt x="856" y="624"/>
                            <a:pt x="744" y="632"/>
                          </a:cubicBezTo>
                          <a:cubicBezTo>
                            <a:pt x="632" y="640"/>
                            <a:pt x="472" y="576"/>
                            <a:pt x="360" y="536"/>
                          </a:cubicBezTo>
                          <a:cubicBezTo>
                            <a:pt x="248" y="496"/>
                            <a:pt x="48" y="424"/>
                            <a:pt x="24" y="392"/>
                          </a:cubicBezTo>
                          <a:close/>
                        </a:path>
                      </a:pathLst>
                    </a:custGeom>
                    <a:gradFill rotWithShape="0">
                      <a:gsLst>
                        <a:gs pos="0">
                          <a:srgbClr val="A28B74"/>
                        </a:gs>
                        <a:gs pos="100000">
                          <a:srgbClr val="FFDBB7"/>
                        </a:gs>
                      </a:gsLst>
                      <a:lin ang="18900000" scaled="1"/>
                    </a:gradFill>
                    <a:ln w="3175" cmpd="sng">
                      <a:solidFill>
                        <a:srgbClr val="2E0F00"/>
                      </a:solidFill>
                      <a:round/>
                      <a:headEnd/>
                      <a:tailEnd/>
                    </a:ln>
                  </p:spPr>
                  <p:txBody>
                    <a:bodyPr>
                      <a:prstTxWarp prst="textNoShape">
                        <a:avLst/>
                      </a:prstTxWarp>
                    </a:bodyPr>
                    <a:lstStyle/>
                    <a:p>
                      <a:endParaRPr lang="en-US"/>
                    </a:p>
                  </p:txBody>
                </p:sp>
                <p:sp>
                  <p:nvSpPr>
                    <p:cNvPr id="38271" name="Oval 176"/>
                    <p:cNvSpPr>
                      <a:spLocks noChangeAspect="1" noChangeArrowheads="1"/>
                    </p:cNvSpPr>
                    <p:nvPr/>
                  </p:nvSpPr>
                  <p:spPr bwMode="auto">
                    <a:xfrm>
                      <a:off x="1182" y="2396"/>
                      <a:ext cx="471" cy="414"/>
                    </a:xfrm>
                    <a:prstGeom prst="ellipse">
                      <a:avLst/>
                    </a:prstGeom>
                    <a:solidFill>
                      <a:srgbClr val="FFC3C3"/>
                    </a:solidFill>
                    <a:ln w="3175">
                      <a:solidFill>
                        <a:srgbClr val="2E0F00"/>
                      </a:solidFill>
                      <a:round/>
                      <a:headEnd/>
                      <a:tailEnd/>
                    </a:ln>
                  </p:spPr>
                  <p:txBody>
                    <a:bodyPr wrap="none" anchor="ctr">
                      <a:prstTxWarp prst="textNoShape">
                        <a:avLst/>
                      </a:prstTxWarp>
                    </a:bodyPr>
                    <a:lstStyle/>
                    <a:p>
                      <a:endParaRPr lang="en-US"/>
                    </a:p>
                  </p:txBody>
                </p:sp>
              </p:grpSp>
              <p:grpSp>
                <p:nvGrpSpPr>
                  <p:cNvPr id="38373" name="Group 177"/>
                  <p:cNvGrpSpPr>
                    <a:grpSpLocks noChangeAspect="1"/>
                  </p:cNvGrpSpPr>
                  <p:nvPr/>
                </p:nvGrpSpPr>
                <p:grpSpPr bwMode="auto">
                  <a:xfrm rot="1710555" flipH="1">
                    <a:off x="4148" y="2390"/>
                    <a:ext cx="242" cy="75"/>
                    <a:chOff x="545" y="2284"/>
                    <a:chExt cx="1867" cy="640"/>
                  </a:xfrm>
                </p:grpSpPr>
                <p:sp>
                  <p:nvSpPr>
                    <p:cNvPr id="38268" name="Freeform 178"/>
                    <p:cNvSpPr>
                      <a:spLocks noChangeAspect="1"/>
                    </p:cNvSpPr>
                    <p:nvPr/>
                  </p:nvSpPr>
                  <p:spPr bwMode="auto">
                    <a:xfrm>
                      <a:off x="545" y="2284"/>
                      <a:ext cx="1867" cy="640"/>
                    </a:xfrm>
                    <a:custGeom>
                      <a:avLst/>
                      <a:gdLst>
                        <a:gd name="T0" fmla="*/ 30 w 1488"/>
                        <a:gd name="T1" fmla="*/ 392 h 640"/>
                        <a:gd name="T2" fmla="*/ 271 w 1488"/>
                        <a:gd name="T3" fmla="*/ 344 h 640"/>
                        <a:gd name="T4" fmla="*/ 452 w 1488"/>
                        <a:gd name="T5" fmla="*/ 152 h 640"/>
                        <a:gd name="T6" fmla="*/ 813 w 1488"/>
                        <a:gd name="T7" fmla="*/ 8 h 640"/>
                        <a:gd name="T8" fmla="*/ 1355 w 1488"/>
                        <a:gd name="T9" fmla="*/ 104 h 640"/>
                        <a:gd name="T10" fmla="*/ 1656 w 1488"/>
                        <a:gd name="T11" fmla="*/ 152 h 640"/>
                        <a:gd name="T12" fmla="*/ 1837 w 1488"/>
                        <a:gd name="T13" fmla="*/ 152 h 640"/>
                        <a:gd name="T14" fmla="*/ 1476 w 1488"/>
                        <a:gd name="T15" fmla="*/ 344 h 640"/>
                        <a:gd name="T16" fmla="*/ 1295 w 1488"/>
                        <a:gd name="T17" fmla="*/ 488 h 640"/>
                        <a:gd name="T18" fmla="*/ 934 w 1488"/>
                        <a:gd name="T19" fmla="*/ 632 h 640"/>
                        <a:gd name="T20" fmla="*/ 452 w 1488"/>
                        <a:gd name="T21" fmla="*/ 536 h 640"/>
                        <a:gd name="T22" fmla="*/ 30 w 1488"/>
                        <a:gd name="T23" fmla="*/ 392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88"/>
                        <a:gd name="T37" fmla="*/ 0 h 640"/>
                        <a:gd name="T38" fmla="*/ 1488 w 1488"/>
                        <a:gd name="T39" fmla="*/ 640 h 6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88" h="640">
                          <a:moveTo>
                            <a:pt x="24" y="392"/>
                          </a:moveTo>
                          <a:cubicBezTo>
                            <a:pt x="0" y="360"/>
                            <a:pt x="160" y="384"/>
                            <a:pt x="216" y="344"/>
                          </a:cubicBezTo>
                          <a:cubicBezTo>
                            <a:pt x="272" y="304"/>
                            <a:pt x="288" y="208"/>
                            <a:pt x="360" y="152"/>
                          </a:cubicBezTo>
                          <a:cubicBezTo>
                            <a:pt x="432" y="96"/>
                            <a:pt x="528" y="16"/>
                            <a:pt x="648" y="8"/>
                          </a:cubicBezTo>
                          <a:cubicBezTo>
                            <a:pt x="768" y="0"/>
                            <a:pt x="968" y="80"/>
                            <a:pt x="1080" y="104"/>
                          </a:cubicBezTo>
                          <a:cubicBezTo>
                            <a:pt x="1192" y="128"/>
                            <a:pt x="1256" y="144"/>
                            <a:pt x="1320" y="152"/>
                          </a:cubicBezTo>
                          <a:cubicBezTo>
                            <a:pt x="1384" y="160"/>
                            <a:pt x="1488" y="120"/>
                            <a:pt x="1464" y="152"/>
                          </a:cubicBezTo>
                          <a:cubicBezTo>
                            <a:pt x="1440" y="184"/>
                            <a:pt x="1248" y="288"/>
                            <a:pt x="1176" y="344"/>
                          </a:cubicBezTo>
                          <a:cubicBezTo>
                            <a:pt x="1104" y="400"/>
                            <a:pt x="1104" y="440"/>
                            <a:pt x="1032" y="488"/>
                          </a:cubicBezTo>
                          <a:cubicBezTo>
                            <a:pt x="960" y="536"/>
                            <a:pt x="856" y="624"/>
                            <a:pt x="744" y="632"/>
                          </a:cubicBezTo>
                          <a:cubicBezTo>
                            <a:pt x="632" y="640"/>
                            <a:pt x="472" y="576"/>
                            <a:pt x="360" y="536"/>
                          </a:cubicBezTo>
                          <a:cubicBezTo>
                            <a:pt x="248" y="496"/>
                            <a:pt x="48" y="424"/>
                            <a:pt x="24" y="392"/>
                          </a:cubicBezTo>
                          <a:close/>
                        </a:path>
                      </a:pathLst>
                    </a:custGeom>
                    <a:gradFill rotWithShape="0">
                      <a:gsLst>
                        <a:gs pos="0">
                          <a:srgbClr val="A28B74"/>
                        </a:gs>
                        <a:gs pos="100000">
                          <a:srgbClr val="FFDBB7"/>
                        </a:gs>
                      </a:gsLst>
                      <a:lin ang="18900000" scaled="1"/>
                    </a:gradFill>
                    <a:ln w="3175" cmpd="sng">
                      <a:solidFill>
                        <a:srgbClr val="2E0F00"/>
                      </a:solidFill>
                      <a:round/>
                      <a:headEnd/>
                      <a:tailEnd/>
                    </a:ln>
                  </p:spPr>
                  <p:txBody>
                    <a:bodyPr>
                      <a:prstTxWarp prst="textNoShape">
                        <a:avLst/>
                      </a:prstTxWarp>
                    </a:bodyPr>
                    <a:lstStyle/>
                    <a:p>
                      <a:endParaRPr lang="en-US"/>
                    </a:p>
                  </p:txBody>
                </p:sp>
                <p:sp>
                  <p:nvSpPr>
                    <p:cNvPr id="38269" name="Oval 179"/>
                    <p:cNvSpPr>
                      <a:spLocks noChangeAspect="1" noChangeArrowheads="1"/>
                    </p:cNvSpPr>
                    <p:nvPr/>
                  </p:nvSpPr>
                  <p:spPr bwMode="auto">
                    <a:xfrm>
                      <a:off x="1182" y="2396"/>
                      <a:ext cx="471" cy="414"/>
                    </a:xfrm>
                    <a:prstGeom prst="ellipse">
                      <a:avLst/>
                    </a:prstGeom>
                    <a:solidFill>
                      <a:srgbClr val="FFC3C3"/>
                    </a:solidFill>
                    <a:ln w="3175">
                      <a:solidFill>
                        <a:srgbClr val="2E0F00"/>
                      </a:solidFill>
                      <a:round/>
                      <a:headEnd/>
                      <a:tailEnd/>
                    </a:ln>
                  </p:spPr>
                  <p:txBody>
                    <a:bodyPr wrap="none" anchor="ctr">
                      <a:prstTxWarp prst="textNoShape">
                        <a:avLst/>
                      </a:prstTxWarp>
                    </a:bodyPr>
                    <a:lstStyle/>
                    <a:p>
                      <a:endParaRPr lang="en-US"/>
                    </a:p>
                  </p:txBody>
                </p:sp>
              </p:grpSp>
              <p:grpSp>
                <p:nvGrpSpPr>
                  <p:cNvPr id="38415" name="Group 180"/>
                  <p:cNvGrpSpPr>
                    <a:grpSpLocks noChangeAspect="1"/>
                  </p:cNvGrpSpPr>
                  <p:nvPr/>
                </p:nvGrpSpPr>
                <p:grpSpPr bwMode="auto">
                  <a:xfrm rot="4570297" flipH="1">
                    <a:off x="4305" y="2622"/>
                    <a:ext cx="242" cy="75"/>
                    <a:chOff x="545" y="2284"/>
                    <a:chExt cx="1867" cy="640"/>
                  </a:xfrm>
                </p:grpSpPr>
                <p:sp>
                  <p:nvSpPr>
                    <p:cNvPr id="38266" name="Freeform 181"/>
                    <p:cNvSpPr>
                      <a:spLocks noChangeAspect="1"/>
                    </p:cNvSpPr>
                    <p:nvPr/>
                  </p:nvSpPr>
                  <p:spPr bwMode="auto">
                    <a:xfrm>
                      <a:off x="545" y="2284"/>
                      <a:ext cx="1867" cy="640"/>
                    </a:xfrm>
                    <a:custGeom>
                      <a:avLst/>
                      <a:gdLst>
                        <a:gd name="T0" fmla="*/ 30 w 1488"/>
                        <a:gd name="T1" fmla="*/ 392 h 640"/>
                        <a:gd name="T2" fmla="*/ 271 w 1488"/>
                        <a:gd name="T3" fmla="*/ 344 h 640"/>
                        <a:gd name="T4" fmla="*/ 452 w 1488"/>
                        <a:gd name="T5" fmla="*/ 152 h 640"/>
                        <a:gd name="T6" fmla="*/ 813 w 1488"/>
                        <a:gd name="T7" fmla="*/ 8 h 640"/>
                        <a:gd name="T8" fmla="*/ 1355 w 1488"/>
                        <a:gd name="T9" fmla="*/ 104 h 640"/>
                        <a:gd name="T10" fmla="*/ 1656 w 1488"/>
                        <a:gd name="T11" fmla="*/ 152 h 640"/>
                        <a:gd name="T12" fmla="*/ 1837 w 1488"/>
                        <a:gd name="T13" fmla="*/ 152 h 640"/>
                        <a:gd name="T14" fmla="*/ 1476 w 1488"/>
                        <a:gd name="T15" fmla="*/ 344 h 640"/>
                        <a:gd name="T16" fmla="*/ 1295 w 1488"/>
                        <a:gd name="T17" fmla="*/ 488 h 640"/>
                        <a:gd name="T18" fmla="*/ 934 w 1488"/>
                        <a:gd name="T19" fmla="*/ 632 h 640"/>
                        <a:gd name="T20" fmla="*/ 452 w 1488"/>
                        <a:gd name="T21" fmla="*/ 536 h 640"/>
                        <a:gd name="T22" fmla="*/ 30 w 1488"/>
                        <a:gd name="T23" fmla="*/ 392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88"/>
                        <a:gd name="T37" fmla="*/ 0 h 640"/>
                        <a:gd name="T38" fmla="*/ 1488 w 1488"/>
                        <a:gd name="T39" fmla="*/ 640 h 6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88" h="640">
                          <a:moveTo>
                            <a:pt x="24" y="392"/>
                          </a:moveTo>
                          <a:cubicBezTo>
                            <a:pt x="0" y="360"/>
                            <a:pt x="160" y="384"/>
                            <a:pt x="216" y="344"/>
                          </a:cubicBezTo>
                          <a:cubicBezTo>
                            <a:pt x="272" y="304"/>
                            <a:pt x="288" y="208"/>
                            <a:pt x="360" y="152"/>
                          </a:cubicBezTo>
                          <a:cubicBezTo>
                            <a:pt x="432" y="96"/>
                            <a:pt x="528" y="16"/>
                            <a:pt x="648" y="8"/>
                          </a:cubicBezTo>
                          <a:cubicBezTo>
                            <a:pt x="768" y="0"/>
                            <a:pt x="968" y="80"/>
                            <a:pt x="1080" y="104"/>
                          </a:cubicBezTo>
                          <a:cubicBezTo>
                            <a:pt x="1192" y="128"/>
                            <a:pt x="1256" y="144"/>
                            <a:pt x="1320" y="152"/>
                          </a:cubicBezTo>
                          <a:cubicBezTo>
                            <a:pt x="1384" y="160"/>
                            <a:pt x="1488" y="120"/>
                            <a:pt x="1464" y="152"/>
                          </a:cubicBezTo>
                          <a:cubicBezTo>
                            <a:pt x="1440" y="184"/>
                            <a:pt x="1248" y="288"/>
                            <a:pt x="1176" y="344"/>
                          </a:cubicBezTo>
                          <a:cubicBezTo>
                            <a:pt x="1104" y="400"/>
                            <a:pt x="1104" y="440"/>
                            <a:pt x="1032" y="488"/>
                          </a:cubicBezTo>
                          <a:cubicBezTo>
                            <a:pt x="960" y="536"/>
                            <a:pt x="856" y="624"/>
                            <a:pt x="744" y="632"/>
                          </a:cubicBezTo>
                          <a:cubicBezTo>
                            <a:pt x="632" y="640"/>
                            <a:pt x="472" y="576"/>
                            <a:pt x="360" y="536"/>
                          </a:cubicBezTo>
                          <a:cubicBezTo>
                            <a:pt x="248" y="496"/>
                            <a:pt x="48" y="424"/>
                            <a:pt x="24" y="392"/>
                          </a:cubicBezTo>
                          <a:close/>
                        </a:path>
                      </a:pathLst>
                    </a:custGeom>
                    <a:gradFill rotWithShape="0">
                      <a:gsLst>
                        <a:gs pos="0">
                          <a:srgbClr val="A28B74"/>
                        </a:gs>
                        <a:gs pos="100000">
                          <a:srgbClr val="FFDBB7"/>
                        </a:gs>
                      </a:gsLst>
                      <a:lin ang="18900000" scaled="1"/>
                    </a:gradFill>
                    <a:ln w="3175" cmpd="sng">
                      <a:solidFill>
                        <a:srgbClr val="2E0F00"/>
                      </a:solidFill>
                      <a:round/>
                      <a:headEnd/>
                      <a:tailEnd/>
                    </a:ln>
                  </p:spPr>
                  <p:txBody>
                    <a:bodyPr>
                      <a:prstTxWarp prst="textNoShape">
                        <a:avLst/>
                      </a:prstTxWarp>
                    </a:bodyPr>
                    <a:lstStyle/>
                    <a:p>
                      <a:endParaRPr lang="en-US"/>
                    </a:p>
                  </p:txBody>
                </p:sp>
                <p:sp>
                  <p:nvSpPr>
                    <p:cNvPr id="38267" name="Oval 182"/>
                    <p:cNvSpPr>
                      <a:spLocks noChangeAspect="1" noChangeArrowheads="1"/>
                    </p:cNvSpPr>
                    <p:nvPr/>
                  </p:nvSpPr>
                  <p:spPr bwMode="auto">
                    <a:xfrm>
                      <a:off x="1182" y="2396"/>
                      <a:ext cx="471" cy="414"/>
                    </a:xfrm>
                    <a:prstGeom prst="ellipse">
                      <a:avLst/>
                    </a:prstGeom>
                    <a:solidFill>
                      <a:srgbClr val="FFC3C3"/>
                    </a:solidFill>
                    <a:ln w="3175">
                      <a:solidFill>
                        <a:srgbClr val="2E0F00"/>
                      </a:solidFill>
                      <a:round/>
                      <a:headEnd/>
                      <a:tailEnd/>
                    </a:ln>
                  </p:spPr>
                  <p:txBody>
                    <a:bodyPr wrap="none" anchor="ctr">
                      <a:prstTxWarp prst="textNoShape">
                        <a:avLst/>
                      </a:prstTxWarp>
                    </a:bodyPr>
                    <a:lstStyle/>
                    <a:p>
                      <a:endParaRPr lang="en-US"/>
                    </a:p>
                  </p:txBody>
                </p:sp>
              </p:grpSp>
              <p:grpSp>
                <p:nvGrpSpPr>
                  <p:cNvPr id="38416" name="Group 183"/>
                  <p:cNvGrpSpPr>
                    <a:grpSpLocks/>
                  </p:cNvGrpSpPr>
                  <p:nvPr/>
                </p:nvGrpSpPr>
                <p:grpSpPr bwMode="auto">
                  <a:xfrm>
                    <a:off x="4284" y="2247"/>
                    <a:ext cx="319" cy="372"/>
                    <a:chOff x="3471" y="3158"/>
                    <a:chExt cx="319" cy="372"/>
                  </a:xfrm>
                </p:grpSpPr>
                <p:sp>
                  <p:nvSpPr>
                    <p:cNvPr id="38242" name="Text Box 184"/>
                    <p:cNvSpPr txBox="1">
                      <a:spLocks noChangeArrowheads="1"/>
                    </p:cNvSpPr>
                    <p:nvPr/>
                  </p:nvSpPr>
                  <p:spPr bwMode="auto">
                    <a:xfrm>
                      <a:off x="3478" y="3182"/>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43" name="Text Box 185"/>
                    <p:cNvSpPr txBox="1">
                      <a:spLocks noChangeArrowheads="1"/>
                    </p:cNvSpPr>
                    <p:nvPr/>
                  </p:nvSpPr>
                  <p:spPr bwMode="auto">
                    <a:xfrm>
                      <a:off x="3514" y="3158"/>
                      <a:ext cx="152"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44" name="Text Box 186"/>
                    <p:cNvSpPr txBox="1">
                      <a:spLocks noChangeArrowheads="1"/>
                    </p:cNvSpPr>
                    <p:nvPr/>
                  </p:nvSpPr>
                  <p:spPr bwMode="auto">
                    <a:xfrm>
                      <a:off x="3526" y="3215"/>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45" name="Text Box 187"/>
                    <p:cNvSpPr txBox="1">
                      <a:spLocks noChangeArrowheads="1"/>
                    </p:cNvSpPr>
                    <p:nvPr/>
                  </p:nvSpPr>
                  <p:spPr bwMode="auto">
                    <a:xfrm>
                      <a:off x="3471" y="3235"/>
                      <a:ext cx="153"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46" name="Text Box 188"/>
                    <p:cNvSpPr txBox="1">
                      <a:spLocks noChangeArrowheads="1"/>
                    </p:cNvSpPr>
                    <p:nvPr/>
                  </p:nvSpPr>
                  <p:spPr bwMode="auto">
                    <a:xfrm>
                      <a:off x="3508" y="3211"/>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47" name="Text Box 189"/>
                    <p:cNvSpPr txBox="1">
                      <a:spLocks noChangeArrowheads="1"/>
                    </p:cNvSpPr>
                    <p:nvPr/>
                  </p:nvSpPr>
                  <p:spPr bwMode="auto">
                    <a:xfrm>
                      <a:off x="3519" y="3269"/>
                      <a:ext cx="152"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48" name="Text Box 190"/>
                    <p:cNvSpPr txBox="1">
                      <a:spLocks noChangeArrowheads="1"/>
                    </p:cNvSpPr>
                    <p:nvPr/>
                  </p:nvSpPr>
                  <p:spPr bwMode="auto">
                    <a:xfrm>
                      <a:off x="3502" y="3223"/>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49" name="Text Box 191"/>
                    <p:cNvSpPr txBox="1">
                      <a:spLocks noChangeArrowheads="1"/>
                    </p:cNvSpPr>
                    <p:nvPr/>
                  </p:nvSpPr>
                  <p:spPr bwMode="auto">
                    <a:xfrm>
                      <a:off x="3539" y="3197"/>
                      <a:ext cx="152"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50" name="Text Box 192"/>
                    <p:cNvSpPr txBox="1">
                      <a:spLocks noChangeArrowheads="1"/>
                    </p:cNvSpPr>
                    <p:nvPr/>
                  </p:nvSpPr>
                  <p:spPr bwMode="auto">
                    <a:xfrm>
                      <a:off x="3549" y="3255"/>
                      <a:ext cx="153"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51" name="Text Box 193"/>
                    <p:cNvSpPr txBox="1">
                      <a:spLocks noChangeArrowheads="1"/>
                    </p:cNvSpPr>
                    <p:nvPr/>
                  </p:nvSpPr>
                  <p:spPr bwMode="auto">
                    <a:xfrm>
                      <a:off x="3505" y="3208"/>
                      <a:ext cx="153"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52" name="Text Box 194"/>
                    <p:cNvSpPr txBox="1">
                      <a:spLocks noChangeArrowheads="1"/>
                    </p:cNvSpPr>
                    <p:nvPr/>
                  </p:nvSpPr>
                  <p:spPr bwMode="auto">
                    <a:xfrm>
                      <a:off x="3541" y="3184"/>
                      <a:ext cx="152"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53" name="Text Box 195"/>
                    <p:cNvSpPr txBox="1">
                      <a:spLocks noChangeArrowheads="1"/>
                    </p:cNvSpPr>
                    <p:nvPr/>
                  </p:nvSpPr>
                  <p:spPr bwMode="auto">
                    <a:xfrm>
                      <a:off x="3553" y="3242"/>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54" name="Text Box 196"/>
                    <p:cNvSpPr txBox="1">
                      <a:spLocks noChangeArrowheads="1"/>
                    </p:cNvSpPr>
                    <p:nvPr/>
                  </p:nvSpPr>
                  <p:spPr bwMode="auto">
                    <a:xfrm>
                      <a:off x="3573" y="3276"/>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55" name="Text Box 197"/>
                    <p:cNvSpPr txBox="1">
                      <a:spLocks noChangeArrowheads="1"/>
                    </p:cNvSpPr>
                    <p:nvPr/>
                  </p:nvSpPr>
                  <p:spPr bwMode="auto">
                    <a:xfrm>
                      <a:off x="3610" y="3252"/>
                      <a:ext cx="153"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56" name="Text Box 198"/>
                    <p:cNvSpPr txBox="1">
                      <a:spLocks noChangeArrowheads="1"/>
                    </p:cNvSpPr>
                    <p:nvPr/>
                  </p:nvSpPr>
                  <p:spPr bwMode="auto">
                    <a:xfrm>
                      <a:off x="3622" y="3309"/>
                      <a:ext cx="152"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57" name="Text Box 199"/>
                    <p:cNvSpPr txBox="1">
                      <a:spLocks noChangeArrowheads="1"/>
                    </p:cNvSpPr>
                    <p:nvPr/>
                  </p:nvSpPr>
                  <p:spPr bwMode="auto">
                    <a:xfrm>
                      <a:off x="3568" y="3331"/>
                      <a:ext cx="152"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58" name="Text Box 200"/>
                    <p:cNvSpPr txBox="1">
                      <a:spLocks noChangeArrowheads="1"/>
                    </p:cNvSpPr>
                    <p:nvPr/>
                  </p:nvSpPr>
                  <p:spPr bwMode="auto">
                    <a:xfrm>
                      <a:off x="3603" y="3306"/>
                      <a:ext cx="153"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59" name="Text Box 201"/>
                    <p:cNvSpPr txBox="1">
                      <a:spLocks noChangeArrowheads="1"/>
                    </p:cNvSpPr>
                    <p:nvPr/>
                  </p:nvSpPr>
                  <p:spPr bwMode="auto">
                    <a:xfrm>
                      <a:off x="3571" y="3211"/>
                      <a:ext cx="152"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60" name="Text Box 202"/>
                    <p:cNvSpPr txBox="1">
                      <a:spLocks noChangeArrowheads="1"/>
                    </p:cNvSpPr>
                    <p:nvPr/>
                  </p:nvSpPr>
                  <p:spPr bwMode="auto">
                    <a:xfrm>
                      <a:off x="3553" y="3167"/>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61" name="Text Box 203"/>
                    <p:cNvSpPr txBox="1">
                      <a:spLocks noChangeArrowheads="1"/>
                    </p:cNvSpPr>
                    <p:nvPr/>
                  </p:nvSpPr>
                  <p:spPr bwMode="auto">
                    <a:xfrm>
                      <a:off x="3634" y="3296"/>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62" name="Text Box 204"/>
                    <p:cNvSpPr txBox="1">
                      <a:spLocks noChangeArrowheads="1"/>
                    </p:cNvSpPr>
                    <p:nvPr/>
                  </p:nvSpPr>
                  <p:spPr bwMode="auto">
                    <a:xfrm>
                      <a:off x="3600" y="3197"/>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63" name="Text Box 205"/>
                    <p:cNvSpPr txBox="1">
                      <a:spLocks noChangeArrowheads="1"/>
                    </p:cNvSpPr>
                    <p:nvPr/>
                  </p:nvSpPr>
                  <p:spPr bwMode="auto">
                    <a:xfrm>
                      <a:off x="3600" y="3303"/>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64" name="Text Box 206"/>
                    <p:cNvSpPr txBox="1">
                      <a:spLocks noChangeArrowheads="1"/>
                    </p:cNvSpPr>
                    <p:nvPr/>
                  </p:nvSpPr>
                  <p:spPr bwMode="auto">
                    <a:xfrm>
                      <a:off x="3637" y="3279"/>
                      <a:ext cx="153"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65" name="Text Box 207"/>
                    <p:cNvSpPr txBox="1">
                      <a:spLocks noChangeArrowheads="1"/>
                    </p:cNvSpPr>
                    <p:nvPr/>
                  </p:nvSpPr>
                  <p:spPr bwMode="auto">
                    <a:xfrm>
                      <a:off x="3603" y="3184"/>
                      <a:ext cx="153"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grpSp>
              <p:grpSp>
                <p:nvGrpSpPr>
                  <p:cNvPr id="38417" name="Group 208"/>
                  <p:cNvGrpSpPr>
                    <a:grpSpLocks/>
                  </p:cNvGrpSpPr>
                  <p:nvPr/>
                </p:nvGrpSpPr>
                <p:grpSpPr bwMode="auto">
                  <a:xfrm rot="4663361">
                    <a:off x="4413" y="2660"/>
                    <a:ext cx="48" cy="175"/>
                    <a:chOff x="1670" y="2124"/>
                    <a:chExt cx="494" cy="1521"/>
                  </a:xfrm>
                </p:grpSpPr>
                <p:sp>
                  <p:nvSpPr>
                    <p:cNvPr id="38239" name="Freeform 209"/>
                    <p:cNvSpPr>
                      <a:spLocks/>
                    </p:cNvSpPr>
                    <p:nvPr/>
                  </p:nvSpPr>
                  <p:spPr bwMode="auto">
                    <a:xfrm>
                      <a:off x="1670" y="2124"/>
                      <a:ext cx="494" cy="1521"/>
                    </a:xfrm>
                    <a:custGeom>
                      <a:avLst/>
                      <a:gdLst>
                        <a:gd name="T0" fmla="*/ 192 w 149"/>
                        <a:gd name="T1" fmla="*/ 1102 h 625"/>
                        <a:gd name="T2" fmla="*/ 30 w 149"/>
                        <a:gd name="T3" fmla="*/ 1283 h 625"/>
                        <a:gd name="T4" fmla="*/ 385 w 149"/>
                        <a:gd name="T5" fmla="*/ 1482 h 625"/>
                        <a:gd name="T6" fmla="*/ 494 w 149"/>
                        <a:gd name="T7" fmla="*/ 1283 h 625"/>
                        <a:gd name="T8" fmla="*/ 438 w 149"/>
                        <a:gd name="T9" fmla="*/ 820 h 625"/>
                        <a:gd name="T10" fmla="*/ 385 w 149"/>
                        <a:gd name="T11" fmla="*/ 701 h 625"/>
                        <a:gd name="T12" fmla="*/ 358 w 149"/>
                        <a:gd name="T13" fmla="*/ 640 h 625"/>
                        <a:gd name="T14" fmla="*/ 494 w 149"/>
                        <a:gd name="T15" fmla="*/ 260 h 625"/>
                        <a:gd name="T16" fmla="*/ 219 w 149"/>
                        <a:gd name="T17" fmla="*/ 0 h 625"/>
                        <a:gd name="T18" fmla="*/ 3 w 149"/>
                        <a:gd name="T19" fmla="*/ 119 h 625"/>
                        <a:gd name="T20" fmla="*/ 30 w 149"/>
                        <a:gd name="T21" fmla="*/ 341 h 625"/>
                        <a:gd name="T22" fmla="*/ 139 w 149"/>
                        <a:gd name="T23" fmla="*/ 460 h 625"/>
                        <a:gd name="T24" fmla="*/ 192 w 149"/>
                        <a:gd name="T25" fmla="*/ 582 h 625"/>
                        <a:gd name="T26" fmla="*/ 219 w 149"/>
                        <a:gd name="T27" fmla="*/ 640 h 625"/>
                        <a:gd name="T28" fmla="*/ 30 w 149"/>
                        <a:gd name="T29" fmla="*/ 981 h 625"/>
                        <a:gd name="T30" fmla="*/ 83 w 149"/>
                        <a:gd name="T31" fmla="*/ 1042 h 625"/>
                        <a:gd name="T32" fmla="*/ 166 w 149"/>
                        <a:gd name="T33" fmla="*/ 1061 h 625"/>
                        <a:gd name="T34" fmla="*/ 192 w 149"/>
                        <a:gd name="T35" fmla="*/ 1102 h 62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625"/>
                        <a:gd name="T56" fmla="*/ 149 w 149"/>
                        <a:gd name="T57" fmla="*/ 625 h 62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625">
                          <a:moveTo>
                            <a:pt x="58" y="453"/>
                          </a:moveTo>
                          <a:cubicBezTo>
                            <a:pt x="29" y="481"/>
                            <a:pt x="19" y="487"/>
                            <a:pt x="9" y="527"/>
                          </a:cubicBezTo>
                          <a:cubicBezTo>
                            <a:pt x="21" y="625"/>
                            <a:pt x="19" y="621"/>
                            <a:pt x="116" y="609"/>
                          </a:cubicBezTo>
                          <a:cubicBezTo>
                            <a:pt x="134" y="581"/>
                            <a:pt x="140" y="559"/>
                            <a:pt x="149" y="527"/>
                          </a:cubicBezTo>
                          <a:cubicBezTo>
                            <a:pt x="146" y="478"/>
                            <a:pt x="147" y="395"/>
                            <a:pt x="132" y="337"/>
                          </a:cubicBezTo>
                          <a:cubicBezTo>
                            <a:pt x="128" y="320"/>
                            <a:pt x="121" y="304"/>
                            <a:pt x="116" y="288"/>
                          </a:cubicBezTo>
                          <a:cubicBezTo>
                            <a:pt x="113" y="280"/>
                            <a:pt x="108" y="263"/>
                            <a:pt x="108" y="263"/>
                          </a:cubicBezTo>
                          <a:cubicBezTo>
                            <a:pt x="114" y="171"/>
                            <a:pt x="98" y="158"/>
                            <a:pt x="149" y="107"/>
                          </a:cubicBezTo>
                          <a:cubicBezTo>
                            <a:pt x="138" y="39"/>
                            <a:pt x="132" y="21"/>
                            <a:pt x="66" y="0"/>
                          </a:cubicBezTo>
                          <a:cubicBezTo>
                            <a:pt x="22" y="9"/>
                            <a:pt x="15" y="8"/>
                            <a:pt x="1" y="49"/>
                          </a:cubicBezTo>
                          <a:cubicBezTo>
                            <a:pt x="4" y="79"/>
                            <a:pt x="0" y="111"/>
                            <a:pt x="9" y="140"/>
                          </a:cubicBezTo>
                          <a:cubicBezTo>
                            <a:pt x="15" y="159"/>
                            <a:pt x="42" y="189"/>
                            <a:pt x="42" y="189"/>
                          </a:cubicBezTo>
                          <a:cubicBezTo>
                            <a:pt x="47" y="206"/>
                            <a:pt x="53" y="222"/>
                            <a:pt x="58" y="239"/>
                          </a:cubicBezTo>
                          <a:cubicBezTo>
                            <a:pt x="61" y="247"/>
                            <a:pt x="66" y="263"/>
                            <a:pt x="66" y="263"/>
                          </a:cubicBezTo>
                          <a:cubicBezTo>
                            <a:pt x="56" y="316"/>
                            <a:pt x="26" y="353"/>
                            <a:pt x="9" y="403"/>
                          </a:cubicBezTo>
                          <a:cubicBezTo>
                            <a:pt x="14" y="411"/>
                            <a:pt x="17" y="422"/>
                            <a:pt x="25" y="428"/>
                          </a:cubicBezTo>
                          <a:cubicBezTo>
                            <a:pt x="32" y="433"/>
                            <a:pt x="43" y="431"/>
                            <a:pt x="50" y="436"/>
                          </a:cubicBezTo>
                          <a:cubicBezTo>
                            <a:pt x="81" y="455"/>
                            <a:pt x="69" y="453"/>
                            <a:pt x="58" y="453"/>
                          </a:cubicBezTo>
                          <a:close/>
                        </a:path>
                      </a:pathLst>
                    </a:custGeom>
                    <a:gradFill rotWithShape="1">
                      <a:gsLst>
                        <a:gs pos="0">
                          <a:srgbClr val="004C32"/>
                        </a:gs>
                        <a:gs pos="100000">
                          <a:srgbClr val="00A46D"/>
                        </a:gs>
                      </a:gsLst>
                      <a:lin ang="18900000" scaled="1"/>
                    </a:gradFill>
                    <a:ln w="9525" cap="flat" cmpd="sng">
                      <a:noFill/>
                      <a:prstDash val="solid"/>
                      <a:round/>
                      <a:headEnd/>
                      <a:tailEnd/>
                    </a:ln>
                  </p:spPr>
                  <p:txBody>
                    <a:bodyPr>
                      <a:prstTxWarp prst="textNoShape">
                        <a:avLst/>
                      </a:prstTxWarp>
                      <a:spAutoFit/>
                    </a:bodyPr>
                    <a:lstStyle/>
                    <a:p>
                      <a:endParaRPr lang="en-US"/>
                    </a:p>
                  </p:txBody>
                </p:sp>
                <p:sp>
                  <p:nvSpPr>
                    <p:cNvPr id="38240" name="Freeform 210"/>
                    <p:cNvSpPr>
                      <a:spLocks/>
                    </p:cNvSpPr>
                    <p:nvPr/>
                  </p:nvSpPr>
                  <p:spPr bwMode="auto">
                    <a:xfrm>
                      <a:off x="1794" y="2141"/>
                      <a:ext cx="370" cy="450"/>
                    </a:xfrm>
                    <a:custGeom>
                      <a:avLst/>
                      <a:gdLst>
                        <a:gd name="T0" fmla="*/ 58 w 370"/>
                        <a:gd name="T1" fmla="*/ 25 h 392"/>
                        <a:gd name="T2" fmla="*/ 16 w 370"/>
                        <a:gd name="T3" fmla="*/ 63 h 392"/>
                        <a:gd name="T4" fmla="*/ 0 w 370"/>
                        <a:gd name="T5" fmla="*/ 119 h 392"/>
                        <a:gd name="T6" fmla="*/ 107 w 370"/>
                        <a:gd name="T7" fmla="*/ 300 h 392"/>
                        <a:gd name="T8" fmla="*/ 189 w 370"/>
                        <a:gd name="T9" fmla="*/ 385 h 392"/>
                        <a:gd name="T10" fmla="*/ 263 w 370"/>
                        <a:gd name="T11" fmla="*/ 375 h 392"/>
                        <a:gd name="T12" fmla="*/ 288 w 370"/>
                        <a:gd name="T13" fmla="*/ 262 h 392"/>
                        <a:gd name="T14" fmla="*/ 370 w 370"/>
                        <a:gd name="T15" fmla="*/ 186 h 392"/>
                        <a:gd name="T16" fmla="*/ 313 w 370"/>
                        <a:gd name="T17" fmla="*/ 101 h 392"/>
                        <a:gd name="T18" fmla="*/ 173 w 370"/>
                        <a:gd name="T19" fmla="*/ 34 h 392"/>
                        <a:gd name="T20" fmla="*/ 123 w 370"/>
                        <a:gd name="T21" fmla="*/ 16 h 392"/>
                        <a:gd name="T22" fmla="*/ 99 w 370"/>
                        <a:gd name="T23" fmla="*/ 7 h 392"/>
                        <a:gd name="T24" fmla="*/ 58 w 370"/>
                        <a:gd name="T25" fmla="*/ 25 h 39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0"/>
                        <a:gd name="T40" fmla="*/ 0 h 392"/>
                        <a:gd name="T41" fmla="*/ 370 w 370"/>
                        <a:gd name="T42" fmla="*/ 392 h 39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0" h="392">
                          <a:moveTo>
                            <a:pt x="58" y="22"/>
                          </a:moveTo>
                          <a:cubicBezTo>
                            <a:pt x="52" y="26"/>
                            <a:pt x="21" y="45"/>
                            <a:pt x="16" y="55"/>
                          </a:cubicBezTo>
                          <a:cubicBezTo>
                            <a:pt x="8" y="70"/>
                            <a:pt x="0" y="104"/>
                            <a:pt x="0" y="104"/>
                          </a:cubicBezTo>
                          <a:cubicBezTo>
                            <a:pt x="9" y="188"/>
                            <a:pt x="21" y="233"/>
                            <a:pt x="107" y="261"/>
                          </a:cubicBezTo>
                          <a:cubicBezTo>
                            <a:pt x="134" y="287"/>
                            <a:pt x="163" y="308"/>
                            <a:pt x="189" y="335"/>
                          </a:cubicBezTo>
                          <a:cubicBezTo>
                            <a:pt x="207" y="392"/>
                            <a:pt x="241" y="361"/>
                            <a:pt x="263" y="327"/>
                          </a:cubicBezTo>
                          <a:cubicBezTo>
                            <a:pt x="271" y="303"/>
                            <a:pt x="274" y="243"/>
                            <a:pt x="288" y="228"/>
                          </a:cubicBezTo>
                          <a:cubicBezTo>
                            <a:pt x="313" y="203"/>
                            <a:pt x="345" y="189"/>
                            <a:pt x="370" y="162"/>
                          </a:cubicBezTo>
                          <a:cubicBezTo>
                            <a:pt x="361" y="109"/>
                            <a:pt x="361" y="104"/>
                            <a:pt x="313" y="88"/>
                          </a:cubicBezTo>
                          <a:cubicBezTo>
                            <a:pt x="278" y="55"/>
                            <a:pt x="219" y="46"/>
                            <a:pt x="173" y="30"/>
                          </a:cubicBezTo>
                          <a:cubicBezTo>
                            <a:pt x="156" y="24"/>
                            <a:pt x="140" y="19"/>
                            <a:pt x="123" y="14"/>
                          </a:cubicBezTo>
                          <a:cubicBezTo>
                            <a:pt x="115" y="11"/>
                            <a:pt x="99" y="6"/>
                            <a:pt x="99" y="6"/>
                          </a:cubicBezTo>
                          <a:cubicBezTo>
                            <a:pt x="55" y="15"/>
                            <a:pt x="58" y="0"/>
                            <a:pt x="58" y="22"/>
                          </a:cubicBezTo>
                          <a:close/>
                        </a:path>
                      </a:pathLst>
                    </a:custGeom>
                    <a:gradFill rotWithShape="1">
                      <a:gsLst>
                        <a:gs pos="0">
                          <a:srgbClr val="66FF99"/>
                        </a:gs>
                        <a:gs pos="100000">
                          <a:srgbClr val="00A46D">
                            <a:alpha val="82001"/>
                          </a:srgbClr>
                        </a:gs>
                      </a:gsLst>
                      <a:path path="rect">
                        <a:fillToRect l="50000" t="50000" r="50000" b="50000"/>
                      </a:path>
                    </a:gradFill>
                    <a:ln w="9525" cap="flat" cmpd="sng">
                      <a:noFill/>
                      <a:prstDash val="solid"/>
                      <a:round/>
                      <a:headEnd/>
                      <a:tailEnd/>
                    </a:ln>
                  </p:spPr>
                  <p:txBody>
                    <a:bodyPr>
                      <a:prstTxWarp prst="textNoShape">
                        <a:avLst/>
                      </a:prstTxWarp>
                      <a:spAutoFit/>
                    </a:bodyPr>
                    <a:lstStyle/>
                    <a:p>
                      <a:endParaRPr lang="en-US"/>
                    </a:p>
                  </p:txBody>
                </p:sp>
                <p:sp>
                  <p:nvSpPr>
                    <p:cNvPr id="38241" name="Freeform 211"/>
                    <p:cNvSpPr>
                      <a:spLocks/>
                    </p:cNvSpPr>
                    <p:nvPr/>
                  </p:nvSpPr>
                  <p:spPr bwMode="auto">
                    <a:xfrm>
                      <a:off x="1752" y="3242"/>
                      <a:ext cx="367" cy="338"/>
                    </a:xfrm>
                    <a:custGeom>
                      <a:avLst/>
                      <a:gdLst>
                        <a:gd name="T0" fmla="*/ 132 w 367"/>
                        <a:gd name="T1" fmla="*/ 99 h 338"/>
                        <a:gd name="T2" fmla="*/ 1 w 367"/>
                        <a:gd name="T3" fmla="*/ 157 h 338"/>
                        <a:gd name="T4" fmla="*/ 9 w 367"/>
                        <a:gd name="T5" fmla="*/ 272 h 338"/>
                        <a:gd name="T6" fmla="*/ 108 w 367"/>
                        <a:gd name="T7" fmla="*/ 338 h 338"/>
                        <a:gd name="T8" fmla="*/ 264 w 367"/>
                        <a:gd name="T9" fmla="*/ 313 h 338"/>
                        <a:gd name="T10" fmla="*/ 289 w 367"/>
                        <a:gd name="T11" fmla="*/ 288 h 338"/>
                        <a:gd name="T12" fmla="*/ 322 w 367"/>
                        <a:gd name="T13" fmla="*/ 239 h 338"/>
                        <a:gd name="T14" fmla="*/ 297 w 367"/>
                        <a:gd name="T15" fmla="*/ 0 h 338"/>
                        <a:gd name="T16" fmla="*/ 173 w 367"/>
                        <a:gd name="T17" fmla="*/ 33 h 338"/>
                        <a:gd name="T18" fmla="*/ 141 w 367"/>
                        <a:gd name="T19" fmla="*/ 74 h 338"/>
                        <a:gd name="T20" fmla="*/ 132 w 367"/>
                        <a:gd name="T21" fmla="*/ 99 h 3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7"/>
                        <a:gd name="T34" fmla="*/ 0 h 338"/>
                        <a:gd name="T35" fmla="*/ 367 w 367"/>
                        <a:gd name="T36" fmla="*/ 338 h 3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7" h="338">
                          <a:moveTo>
                            <a:pt x="132" y="99"/>
                          </a:moveTo>
                          <a:cubicBezTo>
                            <a:pt x="59" y="107"/>
                            <a:pt x="48" y="108"/>
                            <a:pt x="1" y="157"/>
                          </a:cubicBezTo>
                          <a:cubicBezTo>
                            <a:pt x="4" y="195"/>
                            <a:pt x="0" y="235"/>
                            <a:pt x="9" y="272"/>
                          </a:cubicBezTo>
                          <a:cubicBezTo>
                            <a:pt x="15" y="298"/>
                            <a:pt x="80" y="329"/>
                            <a:pt x="108" y="338"/>
                          </a:cubicBezTo>
                          <a:cubicBezTo>
                            <a:pt x="188" y="332"/>
                            <a:pt x="203" y="332"/>
                            <a:pt x="264" y="313"/>
                          </a:cubicBezTo>
                          <a:cubicBezTo>
                            <a:pt x="272" y="305"/>
                            <a:pt x="282" y="297"/>
                            <a:pt x="289" y="288"/>
                          </a:cubicBezTo>
                          <a:cubicBezTo>
                            <a:pt x="301" y="273"/>
                            <a:pt x="322" y="239"/>
                            <a:pt x="322" y="239"/>
                          </a:cubicBezTo>
                          <a:cubicBezTo>
                            <a:pt x="345" y="166"/>
                            <a:pt x="367" y="48"/>
                            <a:pt x="297" y="0"/>
                          </a:cubicBezTo>
                          <a:cubicBezTo>
                            <a:pt x="251" y="6"/>
                            <a:pt x="210" y="3"/>
                            <a:pt x="173" y="33"/>
                          </a:cubicBezTo>
                          <a:cubicBezTo>
                            <a:pt x="169" y="36"/>
                            <a:pt x="141" y="74"/>
                            <a:pt x="141" y="74"/>
                          </a:cubicBezTo>
                          <a:cubicBezTo>
                            <a:pt x="117" y="93"/>
                            <a:pt x="103" y="70"/>
                            <a:pt x="132" y="99"/>
                          </a:cubicBezTo>
                          <a:close/>
                        </a:path>
                      </a:pathLst>
                    </a:custGeom>
                    <a:gradFill rotWithShape="1">
                      <a:gsLst>
                        <a:gs pos="0">
                          <a:srgbClr val="00A46D">
                            <a:alpha val="67000"/>
                          </a:srgbClr>
                        </a:gs>
                        <a:gs pos="100000">
                          <a:srgbClr val="006600"/>
                        </a:gs>
                      </a:gsLst>
                      <a:path path="rect">
                        <a:fillToRect l="50000" t="50000" r="50000" b="50000"/>
                      </a:path>
                    </a:gradFill>
                    <a:ln w="9525" cap="flat" cmpd="sng">
                      <a:noFill/>
                      <a:prstDash val="solid"/>
                      <a:round/>
                      <a:headEnd/>
                      <a:tailEnd/>
                    </a:ln>
                  </p:spPr>
                  <p:txBody>
                    <a:bodyPr>
                      <a:prstTxWarp prst="textNoShape">
                        <a:avLst/>
                      </a:prstTxWarp>
                      <a:spAutoFit/>
                    </a:bodyPr>
                    <a:lstStyle/>
                    <a:p>
                      <a:endParaRPr lang="en-US"/>
                    </a:p>
                  </p:txBody>
                </p:sp>
              </p:grpSp>
              <p:grpSp>
                <p:nvGrpSpPr>
                  <p:cNvPr id="38418" name="Group 212"/>
                  <p:cNvGrpSpPr>
                    <a:grpSpLocks/>
                  </p:cNvGrpSpPr>
                  <p:nvPr/>
                </p:nvGrpSpPr>
                <p:grpSpPr bwMode="auto">
                  <a:xfrm>
                    <a:off x="4039" y="1807"/>
                    <a:ext cx="317" cy="373"/>
                    <a:chOff x="3472" y="3158"/>
                    <a:chExt cx="317" cy="373"/>
                  </a:xfrm>
                </p:grpSpPr>
                <p:sp>
                  <p:nvSpPr>
                    <p:cNvPr id="38215" name="Text Box 213"/>
                    <p:cNvSpPr txBox="1">
                      <a:spLocks noChangeArrowheads="1"/>
                    </p:cNvSpPr>
                    <p:nvPr/>
                  </p:nvSpPr>
                  <p:spPr bwMode="auto">
                    <a:xfrm>
                      <a:off x="3478" y="3182"/>
                      <a:ext cx="154"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16" name="Text Box 214"/>
                    <p:cNvSpPr txBox="1">
                      <a:spLocks noChangeArrowheads="1"/>
                    </p:cNvSpPr>
                    <p:nvPr/>
                  </p:nvSpPr>
                  <p:spPr bwMode="auto">
                    <a:xfrm>
                      <a:off x="3514" y="3158"/>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17" name="Text Box 215"/>
                    <p:cNvSpPr txBox="1">
                      <a:spLocks noChangeArrowheads="1"/>
                    </p:cNvSpPr>
                    <p:nvPr/>
                  </p:nvSpPr>
                  <p:spPr bwMode="auto">
                    <a:xfrm>
                      <a:off x="3526" y="3215"/>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18" name="Text Box 216"/>
                    <p:cNvSpPr txBox="1">
                      <a:spLocks noChangeArrowheads="1"/>
                    </p:cNvSpPr>
                    <p:nvPr/>
                  </p:nvSpPr>
                  <p:spPr bwMode="auto">
                    <a:xfrm>
                      <a:off x="3472" y="3235"/>
                      <a:ext cx="153"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19" name="Text Box 217"/>
                    <p:cNvSpPr txBox="1">
                      <a:spLocks noChangeArrowheads="1"/>
                    </p:cNvSpPr>
                    <p:nvPr/>
                  </p:nvSpPr>
                  <p:spPr bwMode="auto">
                    <a:xfrm>
                      <a:off x="3510" y="3211"/>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20" name="Text Box 218"/>
                    <p:cNvSpPr txBox="1">
                      <a:spLocks noChangeArrowheads="1"/>
                    </p:cNvSpPr>
                    <p:nvPr/>
                  </p:nvSpPr>
                  <p:spPr bwMode="auto">
                    <a:xfrm>
                      <a:off x="3521" y="3269"/>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21" name="Text Box 219"/>
                    <p:cNvSpPr txBox="1">
                      <a:spLocks noChangeArrowheads="1"/>
                    </p:cNvSpPr>
                    <p:nvPr/>
                  </p:nvSpPr>
                  <p:spPr bwMode="auto">
                    <a:xfrm>
                      <a:off x="3503" y="3223"/>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22" name="Text Box 220"/>
                    <p:cNvSpPr txBox="1">
                      <a:spLocks noChangeArrowheads="1"/>
                    </p:cNvSpPr>
                    <p:nvPr/>
                  </p:nvSpPr>
                  <p:spPr bwMode="auto">
                    <a:xfrm>
                      <a:off x="3539" y="3199"/>
                      <a:ext cx="152"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23" name="Text Box 221"/>
                    <p:cNvSpPr txBox="1">
                      <a:spLocks noChangeArrowheads="1"/>
                    </p:cNvSpPr>
                    <p:nvPr/>
                  </p:nvSpPr>
                  <p:spPr bwMode="auto">
                    <a:xfrm>
                      <a:off x="3551" y="3256"/>
                      <a:ext cx="153"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24" name="Text Box 222"/>
                    <p:cNvSpPr txBox="1">
                      <a:spLocks noChangeArrowheads="1"/>
                    </p:cNvSpPr>
                    <p:nvPr/>
                  </p:nvSpPr>
                  <p:spPr bwMode="auto">
                    <a:xfrm>
                      <a:off x="3506" y="3208"/>
                      <a:ext cx="153"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25" name="Text Box 223"/>
                    <p:cNvSpPr txBox="1">
                      <a:spLocks noChangeArrowheads="1"/>
                    </p:cNvSpPr>
                    <p:nvPr/>
                  </p:nvSpPr>
                  <p:spPr bwMode="auto">
                    <a:xfrm>
                      <a:off x="3542" y="3184"/>
                      <a:ext cx="152"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26" name="Text Box 224"/>
                    <p:cNvSpPr txBox="1">
                      <a:spLocks noChangeArrowheads="1"/>
                    </p:cNvSpPr>
                    <p:nvPr/>
                  </p:nvSpPr>
                  <p:spPr bwMode="auto">
                    <a:xfrm>
                      <a:off x="3554" y="3242"/>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27" name="Text Box 225"/>
                    <p:cNvSpPr txBox="1">
                      <a:spLocks noChangeArrowheads="1"/>
                    </p:cNvSpPr>
                    <p:nvPr/>
                  </p:nvSpPr>
                  <p:spPr bwMode="auto">
                    <a:xfrm>
                      <a:off x="3575" y="3278"/>
                      <a:ext cx="153"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28" name="Text Box 226"/>
                    <p:cNvSpPr txBox="1">
                      <a:spLocks noChangeArrowheads="1"/>
                    </p:cNvSpPr>
                    <p:nvPr/>
                  </p:nvSpPr>
                  <p:spPr bwMode="auto">
                    <a:xfrm>
                      <a:off x="3610" y="3253"/>
                      <a:ext cx="153"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29" name="Text Box 227"/>
                    <p:cNvSpPr txBox="1">
                      <a:spLocks noChangeArrowheads="1"/>
                    </p:cNvSpPr>
                    <p:nvPr/>
                  </p:nvSpPr>
                  <p:spPr bwMode="auto">
                    <a:xfrm>
                      <a:off x="3623" y="3310"/>
                      <a:ext cx="152"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30" name="Text Box 228"/>
                    <p:cNvSpPr txBox="1">
                      <a:spLocks noChangeArrowheads="1"/>
                    </p:cNvSpPr>
                    <p:nvPr/>
                  </p:nvSpPr>
                  <p:spPr bwMode="auto">
                    <a:xfrm>
                      <a:off x="3569" y="3332"/>
                      <a:ext cx="152"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31" name="Text Box 229"/>
                    <p:cNvSpPr txBox="1">
                      <a:spLocks noChangeArrowheads="1"/>
                    </p:cNvSpPr>
                    <p:nvPr/>
                  </p:nvSpPr>
                  <p:spPr bwMode="auto">
                    <a:xfrm>
                      <a:off x="3605" y="3307"/>
                      <a:ext cx="153"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32" name="Text Box 230"/>
                    <p:cNvSpPr txBox="1">
                      <a:spLocks noChangeArrowheads="1"/>
                    </p:cNvSpPr>
                    <p:nvPr/>
                  </p:nvSpPr>
                  <p:spPr bwMode="auto">
                    <a:xfrm>
                      <a:off x="3572" y="3211"/>
                      <a:ext cx="152"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33" name="Text Box 231"/>
                    <p:cNvSpPr txBox="1">
                      <a:spLocks noChangeArrowheads="1"/>
                    </p:cNvSpPr>
                    <p:nvPr/>
                  </p:nvSpPr>
                  <p:spPr bwMode="auto">
                    <a:xfrm>
                      <a:off x="3554" y="3167"/>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34" name="Text Box 232"/>
                    <p:cNvSpPr txBox="1">
                      <a:spLocks noChangeArrowheads="1"/>
                    </p:cNvSpPr>
                    <p:nvPr/>
                  </p:nvSpPr>
                  <p:spPr bwMode="auto">
                    <a:xfrm>
                      <a:off x="3633" y="3295"/>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35" name="Text Box 233"/>
                    <p:cNvSpPr txBox="1">
                      <a:spLocks noChangeArrowheads="1"/>
                    </p:cNvSpPr>
                    <p:nvPr/>
                  </p:nvSpPr>
                  <p:spPr bwMode="auto">
                    <a:xfrm>
                      <a:off x="3602" y="3199"/>
                      <a:ext cx="153"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36" name="Text Box 234"/>
                    <p:cNvSpPr txBox="1">
                      <a:spLocks noChangeArrowheads="1"/>
                    </p:cNvSpPr>
                    <p:nvPr/>
                  </p:nvSpPr>
                  <p:spPr bwMode="auto">
                    <a:xfrm>
                      <a:off x="3602" y="3303"/>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37" name="Text Box 235"/>
                    <p:cNvSpPr txBox="1">
                      <a:spLocks noChangeArrowheads="1"/>
                    </p:cNvSpPr>
                    <p:nvPr/>
                  </p:nvSpPr>
                  <p:spPr bwMode="auto">
                    <a:xfrm>
                      <a:off x="3636" y="3280"/>
                      <a:ext cx="153"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8238" name="Text Box 236"/>
                    <p:cNvSpPr txBox="1">
                      <a:spLocks noChangeArrowheads="1"/>
                    </p:cNvSpPr>
                    <p:nvPr/>
                  </p:nvSpPr>
                  <p:spPr bwMode="auto">
                    <a:xfrm>
                      <a:off x="3605" y="3184"/>
                      <a:ext cx="153"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grpSp>
              <p:grpSp>
                <p:nvGrpSpPr>
                  <p:cNvPr id="38419" name="Group 237"/>
                  <p:cNvGrpSpPr>
                    <a:grpSpLocks noChangeAspect="1"/>
                  </p:cNvGrpSpPr>
                  <p:nvPr/>
                </p:nvGrpSpPr>
                <p:grpSpPr bwMode="auto">
                  <a:xfrm rot="6628645" flipH="1">
                    <a:off x="3995" y="2242"/>
                    <a:ext cx="195" cy="61"/>
                    <a:chOff x="545" y="2284"/>
                    <a:chExt cx="1867" cy="640"/>
                  </a:xfrm>
                </p:grpSpPr>
                <p:sp>
                  <p:nvSpPr>
                    <p:cNvPr id="38213" name="Freeform 238"/>
                    <p:cNvSpPr>
                      <a:spLocks noChangeAspect="1"/>
                    </p:cNvSpPr>
                    <p:nvPr/>
                  </p:nvSpPr>
                  <p:spPr bwMode="auto">
                    <a:xfrm>
                      <a:off x="545" y="2284"/>
                      <a:ext cx="1867" cy="640"/>
                    </a:xfrm>
                    <a:custGeom>
                      <a:avLst/>
                      <a:gdLst>
                        <a:gd name="T0" fmla="*/ 30 w 1488"/>
                        <a:gd name="T1" fmla="*/ 392 h 640"/>
                        <a:gd name="T2" fmla="*/ 271 w 1488"/>
                        <a:gd name="T3" fmla="*/ 344 h 640"/>
                        <a:gd name="T4" fmla="*/ 452 w 1488"/>
                        <a:gd name="T5" fmla="*/ 152 h 640"/>
                        <a:gd name="T6" fmla="*/ 813 w 1488"/>
                        <a:gd name="T7" fmla="*/ 8 h 640"/>
                        <a:gd name="T8" fmla="*/ 1355 w 1488"/>
                        <a:gd name="T9" fmla="*/ 104 h 640"/>
                        <a:gd name="T10" fmla="*/ 1656 w 1488"/>
                        <a:gd name="T11" fmla="*/ 152 h 640"/>
                        <a:gd name="T12" fmla="*/ 1837 w 1488"/>
                        <a:gd name="T13" fmla="*/ 152 h 640"/>
                        <a:gd name="T14" fmla="*/ 1476 w 1488"/>
                        <a:gd name="T15" fmla="*/ 344 h 640"/>
                        <a:gd name="T16" fmla="*/ 1295 w 1488"/>
                        <a:gd name="T17" fmla="*/ 488 h 640"/>
                        <a:gd name="T18" fmla="*/ 934 w 1488"/>
                        <a:gd name="T19" fmla="*/ 632 h 640"/>
                        <a:gd name="T20" fmla="*/ 452 w 1488"/>
                        <a:gd name="T21" fmla="*/ 536 h 640"/>
                        <a:gd name="T22" fmla="*/ 30 w 1488"/>
                        <a:gd name="T23" fmla="*/ 392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88"/>
                        <a:gd name="T37" fmla="*/ 0 h 640"/>
                        <a:gd name="T38" fmla="*/ 1488 w 1488"/>
                        <a:gd name="T39" fmla="*/ 640 h 6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88" h="640">
                          <a:moveTo>
                            <a:pt x="24" y="392"/>
                          </a:moveTo>
                          <a:cubicBezTo>
                            <a:pt x="0" y="360"/>
                            <a:pt x="160" y="384"/>
                            <a:pt x="216" y="344"/>
                          </a:cubicBezTo>
                          <a:cubicBezTo>
                            <a:pt x="272" y="304"/>
                            <a:pt x="288" y="208"/>
                            <a:pt x="360" y="152"/>
                          </a:cubicBezTo>
                          <a:cubicBezTo>
                            <a:pt x="432" y="96"/>
                            <a:pt x="528" y="16"/>
                            <a:pt x="648" y="8"/>
                          </a:cubicBezTo>
                          <a:cubicBezTo>
                            <a:pt x="768" y="0"/>
                            <a:pt x="968" y="80"/>
                            <a:pt x="1080" y="104"/>
                          </a:cubicBezTo>
                          <a:cubicBezTo>
                            <a:pt x="1192" y="128"/>
                            <a:pt x="1256" y="144"/>
                            <a:pt x="1320" y="152"/>
                          </a:cubicBezTo>
                          <a:cubicBezTo>
                            <a:pt x="1384" y="160"/>
                            <a:pt x="1488" y="120"/>
                            <a:pt x="1464" y="152"/>
                          </a:cubicBezTo>
                          <a:cubicBezTo>
                            <a:pt x="1440" y="184"/>
                            <a:pt x="1248" y="288"/>
                            <a:pt x="1176" y="344"/>
                          </a:cubicBezTo>
                          <a:cubicBezTo>
                            <a:pt x="1104" y="400"/>
                            <a:pt x="1104" y="440"/>
                            <a:pt x="1032" y="488"/>
                          </a:cubicBezTo>
                          <a:cubicBezTo>
                            <a:pt x="960" y="536"/>
                            <a:pt x="856" y="624"/>
                            <a:pt x="744" y="632"/>
                          </a:cubicBezTo>
                          <a:cubicBezTo>
                            <a:pt x="632" y="640"/>
                            <a:pt x="472" y="576"/>
                            <a:pt x="360" y="536"/>
                          </a:cubicBezTo>
                          <a:cubicBezTo>
                            <a:pt x="248" y="496"/>
                            <a:pt x="48" y="424"/>
                            <a:pt x="24" y="392"/>
                          </a:cubicBezTo>
                          <a:close/>
                        </a:path>
                      </a:pathLst>
                    </a:custGeom>
                    <a:gradFill rotWithShape="0">
                      <a:gsLst>
                        <a:gs pos="0">
                          <a:srgbClr val="A28B74"/>
                        </a:gs>
                        <a:gs pos="100000">
                          <a:srgbClr val="FFDBB7"/>
                        </a:gs>
                      </a:gsLst>
                      <a:lin ang="18900000" scaled="1"/>
                    </a:gradFill>
                    <a:ln w="3175" cmpd="sng">
                      <a:solidFill>
                        <a:srgbClr val="2E0F00"/>
                      </a:solidFill>
                      <a:round/>
                      <a:headEnd/>
                      <a:tailEnd/>
                    </a:ln>
                  </p:spPr>
                  <p:txBody>
                    <a:bodyPr>
                      <a:prstTxWarp prst="textNoShape">
                        <a:avLst/>
                      </a:prstTxWarp>
                    </a:bodyPr>
                    <a:lstStyle/>
                    <a:p>
                      <a:endParaRPr lang="en-US"/>
                    </a:p>
                  </p:txBody>
                </p:sp>
                <p:sp>
                  <p:nvSpPr>
                    <p:cNvPr id="38214" name="Oval 239"/>
                    <p:cNvSpPr>
                      <a:spLocks noChangeAspect="1" noChangeArrowheads="1"/>
                    </p:cNvSpPr>
                    <p:nvPr/>
                  </p:nvSpPr>
                  <p:spPr bwMode="auto">
                    <a:xfrm>
                      <a:off x="1182" y="2396"/>
                      <a:ext cx="471" cy="414"/>
                    </a:xfrm>
                    <a:prstGeom prst="ellipse">
                      <a:avLst/>
                    </a:prstGeom>
                    <a:solidFill>
                      <a:srgbClr val="FFC3C3"/>
                    </a:solidFill>
                    <a:ln w="3175">
                      <a:solidFill>
                        <a:srgbClr val="2E0F00"/>
                      </a:solidFill>
                      <a:round/>
                      <a:headEnd/>
                      <a:tailEnd/>
                    </a:ln>
                  </p:spPr>
                  <p:txBody>
                    <a:bodyPr wrap="none" anchor="ctr">
                      <a:prstTxWarp prst="textNoShape">
                        <a:avLst/>
                      </a:prstTxWarp>
                    </a:bodyPr>
                    <a:lstStyle/>
                    <a:p>
                      <a:endParaRPr lang="en-US"/>
                    </a:p>
                  </p:txBody>
                </p:sp>
              </p:grpSp>
              <p:grpSp>
                <p:nvGrpSpPr>
                  <p:cNvPr id="38420" name="Group 240"/>
                  <p:cNvGrpSpPr>
                    <a:grpSpLocks/>
                  </p:cNvGrpSpPr>
                  <p:nvPr/>
                </p:nvGrpSpPr>
                <p:grpSpPr bwMode="auto">
                  <a:xfrm rot="6053283">
                    <a:off x="4106" y="2119"/>
                    <a:ext cx="48" cy="175"/>
                    <a:chOff x="1670" y="2124"/>
                    <a:chExt cx="494" cy="1521"/>
                  </a:xfrm>
                </p:grpSpPr>
                <p:sp>
                  <p:nvSpPr>
                    <p:cNvPr id="38210" name="Freeform 241"/>
                    <p:cNvSpPr>
                      <a:spLocks/>
                    </p:cNvSpPr>
                    <p:nvPr/>
                  </p:nvSpPr>
                  <p:spPr bwMode="auto">
                    <a:xfrm>
                      <a:off x="1670" y="2124"/>
                      <a:ext cx="494" cy="1521"/>
                    </a:xfrm>
                    <a:custGeom>
                      <a:avLst/>
                      <a:gdLst>
                        <a:gd name="T0" fmla="*/ 192 w 149"/>
                        <a:gd name="T1" fmla="*/ 1102 h 625"/>
                        <a:gd name="T2" fmla="*/ 30 w 149"/>
                        <a:gd name="T3" fmla="*/ 1283 h 625"/>
                        <a:gd name="T4" fmla="*/ 385 w 149"/>
                        <a:gd name="T5" fmla="*/ 1482 h 625"/>
                        <a:gd name="T6" fmla="*/ 494 w 149"/>
                        <a:gd name="T7" fmla="*/ 1283 h 625"/>
                        <a:gd name="T8" fmla="*/ 438 w 149"/>
                        <a:gd name="T9" fmla="*/ 820 h 625"/>
                        <a:gd name="T10" fmla="*/ 385 w 149"/>
                        <a:gd name="T11" fmla="*/ 701 h 625"/>
                        <a:gd name="T12" fmla="*/ 358 w 149"/>
                        <a:gd name="T13" fmla="*/ 640 h 625"/>
                        <a:gd name="T14" fmla="*/ 494 w 149"/>
                        <a:gd name="T15" fmla="*/ 260 h 625"/>
                        <a:gd name="T16" fmla="*/ 219 w 149"/>
                        <a:gd name="T17" fmla="*/ 0 h 625"/>
                        <a:gd name="T18" fmla="*/ 3 w 149"/>
                        <a:gd name="T19" fmla="*/ 119 h 625"/>
                        <a:gd name="T20" fmla="*/ 30 w 149"/>
                        <a:gd name="T21" fmla="*/ 341 h 625"/>
                        <a:gd name="T22" fmla="*/ 139 w 149"/>
                        <a:gd name="T23" fmla="*/ 460 h 625"/>
                        <a:gd name="T24" fmla="*/ 192 w 149"/>
                        <a:gd name="T25" fmla="*/ 582 h 625"/>
                        <a:gd name="T26" fmla="*/ 219 w 149"/>
                        <a:gd name="T27" fmla="*/ 640 h 625"/>
                        <a:gd name="T28" fmla="*/ 30 w 149"/>
                        <a:gd name="T29" fmla="*/ 981 h 625"/>
                        <a:gd name="T30" fmla="*/ 83 w 149"/>
                        <a:gd name="T31" fmla="*/ 1042 h 625"/>
                        <a:gd name="T32" fmla="*/ 166 w 149"/>
                        <a:gd name="T33" fmla="*/ 1061 h 625"/>
                        <a:gd name="T34" fmla="*/ 192 w 149"/>
                        <a:gd name="T35" fmla="*/ 1102 h 62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625"/>
                        <a:gd name="T56" fmla="*/ 149 w 149"/>
                        <a:gd name="T57" fmla="*/ 625 h 62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625">
                          <a:moveTo>
                            <a:pt x="58" y="453"/>
                          </a:moveTo>
                          <a:cubicBezTo>
                            <a:pt x="29" y="481"/>
                            <a:pt x="19" y="487"/>
                            <a:pt x="9" y="527"/>
                          </a:cubicBezTo>
                          <a:cubicBezTo>
                            <a:pt x="21" y="625"/>
                            <a:pt x="19" y="621"/>
                            <a:pt x="116" y="609"/>
                          </a:cubicBezTo>
                          <a:cubicBezTo>
                            <a:pt x="134" y="581"/>
                            <a:pt x="140" y="559"/>
                            <a:pt x="149" y="527"/>
                          </a:cubicBezTo>
                          <a:cubicBezTo>
                            <a:pt x="146" y="478"/>
                            <a:pt x="147" y="395"/>
                            <a:pt x="132" y="337"/>
                          </a:cubicBezTo>
                          <a:cubicBezTo>
                            <a:pt x="128" y="320"/>
                            <a:pt x="121" y="304"/>
                            <a:pt x="116" y="288"/>
                          </a:cubicBezTo>
                          <a:cubicBezTo>
                            <a:pt x="113" y="280"/>
                            <a:pt x="108" y="263"/>
                            <a:pt x="108" y="263"/>
                          </a:cubicBezTo>
                          <a:cubicBezTo>
                            <a:pt x="114" y="171"/>
                            <a:pt x="98" y="158"/>
                            <a:pt x="149" y="107"/>
                          </a:cubicBezTo>
                          <a:cubicBezTo>
                            <a:pt x="138" y="39"/>
                            <a:pt x="132" y="21"/>
                            <a:pt x="66" y="0"/>
                          </a:cubicBezTo>
                          <a:cubicBezTo>
                            <a:pt x="22" y="9"/>
                            <a:pt x="15" y="8"/>
                            <a:pt x="1" y="49"/>
                          </a:cubicBezTo>
                          <a:cubicBezTo>
                            <a:pt x="4" y="79"/>
                            <a:pt x="0" y="111"/>
                            <a:pt x="9" y="140"/>
                          </a:cubicBezTo>
                          <a:cubicBezTo>
                            <a:pt x="15" y="159"/>
                            <a:pt x="42" y="189"/>
                            <a:pt x="42" y="189"/>
                          </a:cubicBezTo>
                          <a:cubicBezTo>
                            <a:pt x="47" y="206"/>
                            <a:pt x="53" y="222"/>
                            <a:pt x="58" y="239"/>
                          </a:cubicBezTo>
                          <a:cubicBezTo>
                            <a:pt x="61" y="247"/>
                            <a:pt x="66" y="263"/>
                            <a:pt x="66" y="263"/>
                          </a:cubicBezTo>
                          <a:cubicBezTo>
                            <a:pt x="56" y="316"/>
                            <a:pt x="26" y="353"/>
                            <a:pt x="9" y="403"/>
                          </a:cubicBezTo>
                          <a:cubicBezTo>
                            <a:pt x="14" y="411"/>
                            <a:pt x="17" y="422"/>
                            <a:pt x="25" y="428"/>
                          </a:cubicBezTo>
                          <a:cubicBezTo>
                            <a:pt x="32" y="433"/>
                            <a:pt x="43" y="431"/>
                            <a:pt x="50" y="436"/>
                          </a:cubicBezTo>
                          <a:cubicBezTo>
                            <a:pt x="81" y="455"/>
                            <a:pt x="69" y="453"/>
                            <a:pt x="58" y="453"/>
                          </a:cubicBezTo>
                          <a:close/>
                        </a:path>
                      </a:pathLst>
                    </a:custGeom>
                    <a:gradFill rotWithShape="1">
                      <a:gsLst>
                        <a:gs pos="0">
                          <a:srgbClr val="004C32"/>
                        </a:gs>
                        <a:gs pos="100000">
                          <a:srgbClr val="00A46D"/>
                        </a:gs>
                      </a:gsLst>
                      <a:lin ang="18900000" scaled="1"/>
                    </a:gradFill>
                    <a:ln w="9525" cap="flat" cmpd="sng">
                      <a:noFill/>
                      <a:prstDash val="solid"/>
                      <a:round/>
                      <a:headEnd/>
                      <a:tailEnd/>
                    </a:ln>
                  </p:spPr>
                  <p:txBody>
                    <a:bodyPr>
                      <a:prstTxWarp prst="textNoShape">
                        <a:avLst/>
                      </a:prstTxWarp>
                      <a:spAutoFit/>
                    </a:bodyPr>
                    <a:lstStyle/>
                    <a:p>
                      <a:endParaRPr lang="en-US"/>
                    </a:p>
                  </p:txBody>
                </p:sp>
                <p:sp>
                  <p:nvSpPr>
                    <p:cNvPr id="38211" name="Freeform 242"/>
                    <p:cNvSpPr>
                      <a:spLocks/>
                    </p:cNvSpPr>
                    <p:nvPr/>
                  </p:nvSpPr>
                  <p:spPr bwMode="auto">
                    <a:xfrm>
                      <a:off x="1794" y="2141"/>
                      <a:ext cx="370" cy="450"/>
                    </a:xfrm>
                    <a:custGeom>
                      <a:avLst/>
                      <a:gdLst>
                        <a:gd name="T0" fmla="*/ 58 w 370"/>
                        <a:gd name="T1" fmla="*/ 25 h 392"/>
                        <a:gd name="T2" fmla="*/ 16 w 370"/>
                        <a:gd name="T3" fmla="*/ 63 h 392"/>
                        <a:gd name="T4" fmla="*/ 0 w 370"/>
                        <a:gd name="T5" fmla="*/ 119 h 392"/>
                        <a:gd name="T6" fmla="*/ 107 w 370"/>
                        <a:gd name="T7" fmla="*/ 300 h 392"/>
                        <a:gd name="T8" fmla="*/ 189 w 370"/>
                        <a:gd name="T9" fmla="*/ 385 h 392"/>
                        <a:gd name="T10" fmla="*/ 263 w 370"/>
                        <a:gd name="T11" fmla="*/ 375 h 392"/>
                        <a:gd name="T12" fmla="*/ 288 w 370"/>
                        <a:gd name="T13" fmla="*/ 262 h 392"/>
                        <a:gd name="T14" fmla="*/ 370 w 370"/>
                        <a:gd name="T15" fmla="*/ 186 h 392"/>
                        <a:gd name="T16" fmla="*/ 313 w 370"/>
                        <a:gd name="T17" fmla="*/ 101 h 392"/>
                        <a:gd name="T18" fmla="*/ 173 w 370"/>
                        <a:gd name="T19" fmla="*/ 34 h 392"/>
                        <a:gd name="T20" fmla="*/ 123 w 370"/>
                        <a:gd name="T21" fmla="*/ 16 h 392"/>
                        <a:gd name="T22" fmla="*/ 99 w 370"/>
                        <a:gd name="T23" fmla="*/ 7 h 392"/>
                        <a:gd name="T24" fmla="*/ 58 w 370"/>
                        <a:gd name="T25" fmla="*/ 25 h 39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0"/>
                        <a:gd name="T40" fmla="*/ 0 h 392"/>
                        <a:gd name="T41" fmla="*/ 370 w 370"/>
                        <a:gd name="T42" fmla="*/ 392 h 39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0" h="392">
                          <a:moveTo>
                            <a:pt x="58" y="22"/>
                          </a:moveTo>
                          <a:cubicBezTo>
                            <a:pt x="52" y="26"/>
                            <a:pt x="21" y="45"/>
                            <a:pt x="16" y="55"/>
                          </a:cubicBezTo>
                          <a:cubicBezTo>
                            <a:pt x="8" y="70"/>
                            <a:pt x="0" y="104"/>
                            <a:pt x="0" y="104"/>
                          </a:cubicBezTo>
                          <a:cubicBezTo>
                            <a:pt x="9" y="188"/>
                            <a:pt x="21" y="233"/>
                            <a:pt x="107" y="261"/>
                          </a:cubicBezTo>
                          <a:cubicBezTo>
                            <a:pt x="134" y="287"/>
                            <a:pt x="163" y="308"/>
                            <a:pt x="189" y="335"/>
                          </a:cubicBezTo>
                          <a:cubicBezTo>
                            <a:pt x="207" y="392"/>
                            <a:pt x="241" y="361"/>
                            <a:pt x="263" y="327"/>
                          </a:cubicBezTo>
                          <a:cubicBezTo>
                            <a:pt x="271" y="303"/>
                            <a:pt x="274" y="243"/>
                            <a:pt x="288" y="228"/>
                          </a:cubicBezTo>
                          <a:cubicBezTo>
                            <a:pt x="313" y="203"/>
                            <a:pt x="345" y="189"/>
                            <a:pt x="370" y="162"/>
                          </a:cubicBezTo>
                          <a:cubicBezTo>
                            <a:pt x="361" y="109"/>
                            <a:pt x="361" y="104"/>
                            <a:pt x="313" y="88"/>
                          </a:cubicBezTo>
                          <a:cubicBezTo>
                            <a:pt x="278" y="55"/>
                            <a:pt x="219" y="46"/>
                            <a:pt x="173" y="30"/>
                          </a:cubicBezTo>
                          <a:cubicBezTo>
                            <a:pt x="156" y="24"/>
                            <a:pt x="140" y="19"/>
                            <a:pt x="123" y="14"/>
                          </a:cubicBezTo>
                          <a:cubicBezTo>
                            <a:pt x="115" y="11"/>
                            <a:pt x="99" y="6"/>
                            <a:pt x="99" y="6"/>
                          </a:cubicBezTo>
                          <a:cubicBezTo>
                            <a:pt x="55" y="15"/>
                            <a:pt x="58" y="0"/>
                            <a:pt x="58" y="22"/>
                          </a:cubicBezTo>
                          <a:close/>
                        </a:path>
                      </a:pathLst>
                    </a:custGeom>
                    <a:gradFill rotWithShape="1">
                      <a:gsLst>
                        <a:gs pos="0">
                          <a:srgbClr val="66FF99"/>
                        </a:gs>
                        <a:gs pos="100000">
                          <a:srgbClr val="00A46D">
                            <a:alpha val="82001"/>
                          </a:srgbClr>
                        </a:gs>
                      </a:gsLst>
                      <a:path path="rect">
                        <a:fillToRect l="50000" t="50000" r="50000" b="50000"/>
                      </a:path>
                    </a:gradFill>
                    <a:ln w="9525" cap="flat" cmpd="sng">
                      <a:noFill/>
                      <a:prstDash val="solid"/>
                      <a:round/>
                      <a:headEnd/>
                      <a:tailEnd/>
                    </a:ln>
                  </p:spPr>
                  <p:txBody>
                    <a:bodyPr>
                      <a:prstTxWarp prst="textNoShape">
                        <a:avLst/>
                      </a:prstTxWarp>
                      <a:spAutoFit/>
                    </a:bodyPr>
                    <a:lstStyle/>
                    <a:p>
                      <a:endParaRPr lang="en-US"/>
                    </a:p>
                  </p:txBody>
                </p:sp>
                <p:sp>
                  <p:nvSpPr>
                    <p:cNvPr id="38212" name="Freeform 243"/>
                    <p:cNvSpPr>
                      <a:spLocks/>
                    </p:cNvSpPr>
                    <p:nvPr/>
                  </p:nvSpPr>
                  <p:spPr bwMode="auto">
                    <a:xfrm>
                      <a:off x="1752" y="3242"/>
                      <a:ext cx="367" cy="338"/>
                    </a:xfrm>
                    <a:custGeom>
                      <a:avLst/>
                      <a:gdLst>
                        <a:gd name="T0" fmla="*/ 132 w 367"/>
                        <a:gd name="T1" fmla="*/ 99 h 338"/>
                        <a:gd name="T2" fmla="*/ 1 w 367"/>
                        <a:gd name="T3" fmla="*/ 157 h 338"/>
                        <a:gd name="T4" fmla="*/ 9 w 367"/>
                        <a:gd name="T5" fmla="*/ 272 h 338"/>
                        <a:gd name="T6" fmla="*/ 108 w 367"/>
                        <a:gd name="T7" fmla="*/ 338 h 338"/>
                        <a:gd name="T8" fmla="*/ 264 w 367"/>
                        <a:gd name="T9" fmla="*/ 313 h 338"/>
                        <a:gd name="T10" fmla="*/ 289 w 367"/>
                        <a:gd name="T11" fmla="*/ 288 h 338"/>
                        <a:gd name="T12" fmla="*/ 322 w 367"/>
                        <a:gd name="T13" fmla="*/ 239 h 338"/>
                        <a:gd name="T14" fmla="*/ 297 w 367"/>
                        <a:gd name="T15" fmla="*/ 0 h 338"/>
                        <a:gd name="T16" fmla="*/ 173 w 367"/>
                        <a:gd name="T17" fmla="*/ 33 h 338"/>
                        <a:gd name="T18" fmla="*/ 141 w 367"/>
                        <a:gd name="T19" fmla="*/ 74 h 338"/>
                        <a:gd name="T20" fmla="*/ 132 w 367"/>
                        <a:gd name="T21" fmla="*/ 99 h 3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7"/>
                        <a:gd name="T34" fmla="*/ 0 h 338"/>
                        <a:gd name="T35" fmla="*/ 367 w 367"/>
                        <a:gd name="T36" fmla="*/ 338 h 3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7" h="338">
                          <a:moveTo>
                            <a:pt x="132" y="99"/>
                          </a:moveTo>
                          <a:cubicBezTo>
                            <a:pt x="59" y="107"/>
                            <a:pt x="48" y="108"/>
                            <a:pt x="1" y="157"/>
                          </a:cubicBezTo>
                          <a:cubicBezTo>
                            <a:pt x="4" y="195"/>
                            <a:pt x="0" y="235"/>
                            <a:pt x="9" y="272"/>
                          </a:cubicBezTo>
                          <a:cubicBezTo>
                            <a:pt x="15" y="298"/>
                            <a:pt x="80" y="329"/>
                            <a:pt x="108" y="338"/>
                          </a:cubicBezTo>
                          <a:cubicBezTo>
                            <a:pt x="188" y="332"/>
                            <a:pt x="203" y="332"/>
                            <a:pt x="264" y="313"/>
                          </a:cubicBezTo>
                          <a:cubicBezTo>
                            <a:pt x="272" y="305"/>
                            <a:pt x="282" y="297"/>
                            <a:pt x="289" y="288"/>
                          </a:cubicBezTo>
                          <a:cubicBezTo>
                            <a:pt x="301" y="273"/>
                            <a:pt x="322" y="239"/>
                            <a:pt x="322" y="239"/>
                          </a:cubicBezTo>
                          <a:cubicBezTo>
                            <a:pt x="345" y="166"/>
                            <a:pt x="367" y="48"/>
                            <a:pt x="297" y="0"/>
                          </a:cubicBezTo>
                          <a:cubicBezTo>
                            <a:pt x="251" y="6"/>
                            <a:pt x="210" y="3"/>
                            <a:pt x="173" y="33"/>
                          </a:cubicBezTo>
                          <a:cubicBezTo>
                            <a:pt x="169" y="36"/>
                            <a:pt x="141" y="74"/>
                            <a:pt x="141" y="74"/>
                          </a:cubicBezTo>
                          <a:cubicBezTo>
                            <a:pt x="117" y="93"/>
                            <a:pt x="103" y="70"/>
                            <a:pt x="132" y="99"/>
                          </a:cubicBezTo>
                          <a:close/>
                        </a:path>
                      </a:pathLst>
                    </a:custGeom>
                    <a:gradFill rotWithShape="1">
                      <a:gsLst>
                        <a:gs pos="0">
                          <a:srgbClr val="00A46D">
                            <a:alpha val="67000"/>
                          </a:srgbClr>
                        </a:gs>
                        <a:gs pos="100000">
                          <a:srgbClr val="006600"/>
                        </a:gs>
                      </a:gsLst>
                      <a:path path="rect">
                        <a:fillToRect l="50000" t="50000" r="50000" b="50000"/>
                      </a:path>
                    </a:gradFill>
                    <a:ln w="9525" cap="flat" cmpd="sng">
                      <a:noFill/>
                      <a:prstDash val="solid"/>
                      <a:round/>
                      <a:headEnd/>
                      <a:tailEnd/>
                    </a:ln>
                  </p:spPr>
                  <p:txBody>
                    <a:bodyPr>
                      <a:prstTxWarp prst="textNoShape">
                        <a:avLst/>
                      </a:prstTxWarp>
                      <a:spAutoFit/>
                    </a:bodyPr>
                    <a:lstStyle/>
                    <a:p>
                      <a:endParaRPr lang="en-US"/>
                    </a:p>
                  </p:txBody>
                </p:sp>
              </p:grpSp>
            </p:grpSp>
          </p:grpSp>
          <p:grpSp>
            <p:nvGrpSpPr>
              <p:cNvPr id="38421" name="Group 244"/>
              <p:cNvGrpSpPr>
                <a:grpSpLocks/>
              </p:cNvGrpSpPr>
              <p:nvPr/>
            </p:nvGrpSpPr>
            <p:grpSpPr bwMode="auto">
              <a:xfrm>
                <a:off x="4061" y="2730"/>
                <a:ext cx="1320" cy="1560"/>
                <a:chOff x="4061" y="2730"/>
                <a:chExt cx="1320" cy="1560"/>
              </a:xfrm>
            </p:grpSpPr>
            <p:grpSp>
              <p:nvGrpSpPr>
                <p:cNvPr id="38422" name="Group 245"/>
                <p:cNvGrpSpPr>
                  <a:grpSpLocks/>
                </p:cNvGrpSpPr>
                <p:nvPr/>
              </p:nvGrpSpPr>
              <p:grpSpPr bwMode="auto">
                <a:xfrm>
                  <a:off x="4061" y="2892"/>
                  <a:ext cx="1192" cy="1398"/>
                  <a:chOff x="4061" y="2892"/>
                  <a:chExt cx="1192" cy="1398"/>
                </a:xfrm>
              </p:grpSpPr>
              <p:grpSp>
                <p:nvGrpSpPr>
                  <p:cNvPr id="38423" name="Group 246"/>
                  <p:cNvGrpSpPr>
                    <a:grpSpLocks noChangeAspect="1"/>
                  </p:cNvGrpSpPr>
                  <p:nvPr/>
                </p:nvGrpSpPr>
                <p:grpSpPr bwMode="auto">
                  <a:xfrm rot="4570904" flipH="1">
                    <a:off x="3999" y="2975"/>
                    <a:ext cx="242" cy="75"/>
                    <a:chOff x="545" y="2284"/>
                    <a:chExt cx="1867" cy="640"/>
                  </a:xfrm>
                </p:grpSpPr>
                <p:sp>
                  <p:nvSpPr>
                    <p:cNvPr id="38190" name="Freeform 247"/>
                    <p:cNvSpPr>
                      <a:spLocks noChangeAspect="1"/>
                    </p:cNvSpPr>
                    <p:nvPr/>
                  </p:nvSpPr>
                  <p:spPr bwMode="auto">
                    <a:xfrm>
                      <a:off x="545" y="2284"/>
                      <a:ext cx="1867" cy="640"/>
                    </a:xfrm>
                    <a:custGeom>
                      <a:avLst/>
                      <a:gdLst>
                        <a:gd name="T0" fmla="*/ 30 w 1488"/>
                        <a:gd name="T1" fmla="*/ 392 h 640"/>
                        <a:gd name="T2" fmla="*/ 271 w 1488"/>
                        <a:gd name="T3" fmla="*/ 344 h 640"/>
                        <a:gd name="T4" fmla="*/ 452 w 1488"/>
                        <a:gd name="T5" fmla="*/ 152 h 640"/>
                        <a:gd name="T6" fmla="*/ 813 w 1488"/>
                        <a:gd name="T7" fmla="*/ 8 h 640"/>
                        <a:gd name="T8" fmla="*/ 1355 w 1488"/>
                        <a:gd name="T9" fmla="*/ 104 h 640"/>
                        <a:gd name="T10" fmla="*/ 1656 w 1488"/>
                        <a:gd name="T11" fmla="*/ 152 h 640"/>
                        <a:gd name="T12" fmla="*/ 1837 w 1488"/>
                        <a:gd name="T13" fmla="*/ 152 h 640"/>
                        <a:gd name="T14" fmla="*/ 1476 w 1488"/>
                        <a:gd name="T15" fmla="*/ 344 h 640"/>
                        <a:gd name="T16" fmla="*/ 1295 w 1488"/>
                        <a:gd name="T17" fmla="*/ 488 h 640"/>
                        <a:gd name="T18" fmla="*/ 934 w 1488"/>
                        <a:gd name="T19" fmla="*/ 632 h 640"/>
                        <a:gd name="T20" fmla="*/ 452 w 1488"/>
                        <a:gd name="T21" fmla="*/ 536 h 640"/>
                        <a:gd name="T22" fmla="*/ 30 w 1488"/>
                        <a:gd name="T23" fmla="*/ 392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88"/>
                        <a:gd name="T37" fmla="*/ 0 h 640"/>
                        <a:gd name="T38" fmla="*/ 1488 w 1488"/>
                        <a:gd name="T39" fmla="*/ 640 h 6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88" h="640">
                          <a:moveTo>
                            <a:pt x="24" y="392"/>
                          </a:moveTo>
                          <a:cubicBezTo>
                            <a:pt x="0" y="360"/>
                            <a:pt x="160" y="384"/>
                            <a:pt x="216" y="344"/>
                          </a:cubicBezTo>
                          <a:cubicBezTo>
                            <a:pt x="272" y="304"/>
                            <a:pt x="288" y="208"/>
                            <a:pt x="360" y="152"/>
                          </a:cubicBezTo>
                          <a:cubicBezTo>
                            <a:pt x="432" y="96"/>
                            <a:pt x="528" y="16"/>
                            <a:pt x="648" y="8"/>
                          </a:cubicBezTo>
                          <a:cubicBezTo>
                            <a:pt x="768" y="0"/>
                            <a:pt x="968" y="80"/>
                            <a:pt x="1080" y="104"/>
                          </a:cubicBezTo>
                          <a:cubicBezTo>
                            <a:pt x="1192" y="128"/>
                            <a:pt x="1256" y="144"/>
                            <a:pt x="1320" y="152"/>
                          </a:cubicBezTo>
                          <a:cubicBezTo>
                            <a:pt x="1384" y="160"/>
                            <a:pt x="1488" y="120"/>
                            <a:pt x="1464" y="152"/>
                          </a:cubicBezTo>
                          <a:cubicBezTo>
                            <a:pt x="1440" y="184"/>
                            <a:pt x="1248" y="288"/>
                            <a:pt x="1176" y="344"/>
                          </a:cubicBezTo>
                          <a:cubicBezTo>
                            <a:pt x="1104" y="400"/>
                            <a:pt x="1104" y="440"/>
                            <a:pt x="1032" y="488"/>
                          </a:cubicBezTo>
                          <a:cubicBezTo>
                            <a:pt x="960" y="536"/>
                            <a:pt x="856" y="624"/>
                            <a:pt x="744" y="632"/>
                          </a:cubicBezTo>
                          <a:cubicBezTo>
                            <a:pt x="632" y="640"/>
                            <a:pt x="472" y="576"/>
                            <a:pt x="360" y="536"/>
                          </a:cubicBezTo>
                          <a:cubicBezTo>
                            <a:pt x="248" y="496"/>
                            <a:pt x="48" y="424"/>
                            <a:pt x="24" y="392"/>
                          </a:cubicBezTo>
                          <a:close/>
                        </a:path>
                      </a:pathLst>
                    </a:custGeom>
                    <a:gradFill rotWithShape="0">
                      <a:gsLst>
                        <a:gs pos="0">
                          <a:srgbClr val="A28B74"/>
                        </a:gs>
                        <a:gs pos="100000">
                          <a:srgbClr val="FFDBB7"/>
                        </a:gs>
                      </a:gsLst>
                      <a:lin ang="18900000" scaled="1"/>
                    </a:gradFill>
                    <a:ln w="3175" cmpd="sng">
                      <a:solidFill>
                        <a:srgbClr val="2E0F00"/>
                      </a:solidFill>
                      <a:round/>
                      <a:headEnd/>
                      <a:tailEnd/>
                    </a:ln>
                  </p:spPr>
                  <p:txBody>
                    <a:bodyPr>
                      <a:prstTxWarp prst="textNoShape">
                        <a:avLst/>
                      </a:prstTxWarp>
                    </a:bodyPr>
                    <a:lstStyle/>
                    <a:p>
                      <a:endParaRPr lang="en-US"/>
                    </a:p>
                  </p:txBody>
                </p:sp>
                <p:sp>
                  <p:nvSpPr>
                    <p:cNvPr id="38191" name="Oval 248"/>
                    <p:cNvSpPr>
                      <a:spLocks noChangeAspect="1" noChangeArrowheads="1"/>
                    </p:cNvSpPr>
                    <p:nvPr/>
                  </p:nvSpPr>
                  <p:spPr bwMode="auto">
                    <a:xfrm>
                      <a:off x="1182" y="2396"/>
                      <a:ext cx="471" cy="414"/>
                    </a:xfrm>
                    <a:prstGeom prst="ellipse">
                      <a:avLst/>
                    </a:prstGeom>
                    <a:solidFill>
                      <a:srgbClr val="FFC3C3"/>
                    </a:solidFill>
                    <a:ln w="3175">
                      <a:solidFill>
                        <a:srgbClr val="2E0F00"/>
                      </a:solidFill>
                      <a:round/>
                      <a:headEnd/>
                      <a:tailEnd/>
                    </a:ln>
                  </p:spPr>
                  <p:txBody>
                    <a:bodyPr wrap="none" anchor="ctr">
                      <a:prstTxWarp prst="textNoShape">
                        <a:avLst/>
                      </a:prstTxWarp>
                    </a:bodyPr>
                    <a:lstStyle/>
                    <a:p>
                      <a:endParaRPr lang="en-US"/>
                    </a:p>
                  </p:txBody>
                </p:sp>
              </p:grpSp>
              <p:grpSp>
                <p:nvGrpSpPr>
                  <p:cNvPr id="38424" name="Group 249"/>
                  <p:cNvGrpSpPr>
                    <a:grpSpLocks noChangeAspect="1"/>
                  </p:cNvGrpSpPr>
                  <p:nvPr/>
                </p:nvGrpSpPr>
                <p:grpSpPr bwMode="auto">
                  <a:xfrm rot="1267691" flipH="1">
                    <a:off x="4142" y="3174"/>
                    <a:ext cx="242" cy="75"/>
                    <a:chOff x="545" y="2284"/>
                    <a:chExt cx="1867" cy="640"/>
                  </a:xfrm>
                </p:grpSpPr>
                <p:sp>
                  <p:nvSpPr>
                    <p:cNvPr id="38188" name="Freeform 250"/>
                    <p:cNvSpPr>
                      <a:spLocks noChangeAspect="1"/>
                    </p:cNvSpPr>
                    <p:nvPr/>
                  </p:nvSpPr>
                  <p:spPr bwMode="auto">
                    <a:xfrm>
                      <a:off x="545" y="2284"/>
                      <a:ext cx="1867" cy="640"/>
                    </a:xfrm>
                    <a:custGeom>
                      <a:avLst/>
                      <a:gdLst>
                        <a:gd name="T0" fmla="*/ 30 w 1488"/>
                        <a:gd name="T1" fmla="*/ 392 h 640"/>
                        <a:gd name="T2" fmla="*/ 271 w 1488"/>
                        <a:gd name="T3" fmla="*/ 344 h 640"/>
                        <a:gd name="T4" fmla="*/ 452 w 1488"/>
                        <a:gd name="T5" fmla="*/ 152 h 640"/>
                        <a:gd name="T6" fmla="*/ 813 w 1488"/>
                        <a:gd name="T7" fmla="*/ 8 h 640"/>
                        <a:gd name="T8" fmla="*/ 1355 w 1488"/>
                        <a:gd name="T9" fmla="*/ 104 h 640"/>
                        <a:gd name="T10" fmla="*/ 1656 w 1488"/>
                        <a:gd name="T11" fmla="*/ 152 h 640"/>
                        <a:gd name="T12" fmla="*/ 1837 w 1488"/>
                        <a:gd name="T13" fmla="*/ 152 h 640"/>
                        <a:gd name="T14" fmla="*/ 1476 w 1488"/>
                        <a:gd name="T15" fmla="*/ 344 h 640"/>
                        <a:gd name="T16" fmla="*/ 1295 w 1488"/>
                        <a:gd name="T17" fmla="*/ 488 h 640"/>
                        <a:gd name="T18" fmla="*/ 934 w 1488"/>
                        <a:gd name="T19" fmla="*/ 632 h 640"/>
                        <a:gd name="T20" fmla="*/ 452 w 1488"/>
                        <a:gd name="T21" fmla="*/ 536 h 640"/>
                        <a:gd name="T22" fmla="*/ 30 w 1488"/>
                        <a:gd name="T23" fmla="*/ 392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88"/>
                        <a:gd name="T37" fmla="*/ 0 h 640"/>
                        <a:gd name="T38" fmla="*/ 1488 w 1488"/>
                        <a:gd name="T39" fmla="*/ 640 h 6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88" h="640">
                          <a:moveTo>
                            <a:pt x="24" y="392"/>
                          </a:moveTo>
                          <a:cubicBezTo>
                            <a:pt x="0" y="360"/>
                            <a:pt x="160" y="384"/>
                            <a:pt x="216" y="344"/>
                          </a:cubicBezTo>
                          <a:cubicBezTo>
                            <a:pt x="272" y="304"/>
                            <a:pt x="288" y="208"/>
                            <a:pt x="360" y="152"/>
                          </a:cubicBezTo>
                          <a:cubicBezTo>
                            <a:pt x="432" y="96"/>
                            <a:pt x="528" y="16"/>
                            <a:pt x="648" y="8"/>
                          </a:cubicBezTo>
                          <a:cubicBezTo>
                            <a:pt x="768" y="0"/>
                            <a:pt x="968" y="80"/>
                            <a:pt x="1080" y="104"/>
                          </a:cubicBezTo>
                          <a:cubicBezTo>
                            <a:pt x="1192" y="128"/>
                            <a:pt x="1256" y="144"/>
                            <a:pt x="1320" y="152"/>
                          </a:cubicBezTo>
                          <a:cubicBezTo>
                            <a:pt x="1384" y="160"/>
                            <a:pt x="1488" y="120"/>
                            <a:pt x="1464" y="152"/>
                          </a:cubicBezTo>
                          <a:cubicBezTo>
                            <a:pt x="1440" y="184"/>
                            <a:pt x="1248" y="288"/>
                            <a:pt x="1176" y="344"/>
                          </a:cubicBezTo>
                          <a:cubicBezTo>
                            <a:pt x="1104" y="400"/>
                            <a:pt x="1104" y="440"/>
                            <a:pt x="1032" y="488"/>
                          </a:cubicBezTo>
                          <a:cubicBezTo>
                            <a:pt x="960" y="536"/>
                            <a:pt x="856" y="624"/>
                            <a:pt x="744" y="632"/>
                          </a:cubicBezTo>
                          <a:cubicBezTo>
                            <a:pt x="632" y="640"/>
                            <a:pt x="472" y="576"/>
                            <a:pt x="360" y="536"/>
                          </a:cubicBezTo>
                          <a:cubicBezTo>
                            <a:pt x="248" y="496"/>
                            <a:pt x="48" y="424"/>
                            <a:pt x="24" y="392"/>
                          </a:cubicBezTo>
                          <a:close/>
                        </a:path>
                      </a:pathLst>
                    </a:custGeom>
                    <a:gradFill rotWithShape="0">
                      <a:gsLst>
                        <a:gs pos="0">
                          <a:srgbClr val="A28B74"/>
                        </a:gs>
                        <a:gs pos="100000">
                          <a:srgbClr val="FFDBB7"/>
                        </a:gs>
                      </a:gsLst>
                      <a:lin ang="18900000" scaled="1"/>
                    </a:gradFill>
                    <a:ln w="3175" cmpd="sng">
                      <a:solidFill>
                        <a:srgbClr val="2E0F00"/>
                      </a:solidFill>
                      <a:round/>
                      <a:headEnd/>
                      <a:tailEnd/>
                    </a:ln>
                  </p:spPr>
                  <p:txBody>
                    <a:bodyPr>
                      <a:prstTxWarp prst="textNoShape">
                        <a:avLst/>
                      </a:prstTxWarp>
                    </a:bodyPr>
                    <a:lstStyle/>
                    <a:p>
                      <a:endParaRPr lang="en-US"/>
                    </a:p>
                  </p:txBody>
                </p:sp>
                <p:sp>
                  <p:nvSpPr>
                    <p:cNvPr id="38189" name="Oval 251"/>
                    <p:cNvSpPr>
                      <a:spLocks noChangeAspect="1" noChangeArrowheads="1"/>
                    </p:cNvSpPr>
                    <p:nvPr/>
                  </p:nvSpPr>
                  <p:spPr bwMode="auto">
                    <a:xfrm>
                      <a:off x="1182" y="2396"/>
                      <a:ext cx="471" cy="414"/>
                    </a:xfrm>
                    <a:prstGeom prst="ellipse">
                      <a:avLst/>
                    </a:prstGeom>
                    <a:solidFill>
                      <a:srgbClr val="FFC3C3"/>
                    </a:solidFill>
                    <a:ln w="3175">
                      <a:solidFill>
                        <a:srgbClr val="2E0F00"/>
                      </a:solidFill>
                      <a:round/>
                      <a:headEnd/>
                      <a:tailEnd/>
                    </a:ln>
                  </p:spPr>
                  <p:txBody>
                    <a:bodyPr wrap="none" anchor="ctr">
                      <a:prstTxWarp prst="textNoShape">
                        <a:avLst/>
                      </a:prstTxWarp>
                    </a:bodyPr>
                    <a:lstStyle/>
                    <a:p>
                      <a:endParaRPr lang="en-US"/>
                    </a:p>
                  </p:txBody>
                </p:sp>
              </p:grpSp>
              <p:grpSp>
                <p:nvGrpSpPr>
                  <p:cNvPr id="38425" name="Group 252"/>
                  <p:cNvGrpSpPr>
                    <a:grpSpLocks/>
                  </p:cNvGrpSpPr>
                  <p:nvPr/>
                </p:nvGrpSpPr>
                <p:grpSpPr bwMode="auto">
                  <a:xfrm rot="3156790">
                    <a:off x="4125" y="3053"/>
                    <a:ext cx="48" cy="175"/>
                    <a:chOff x="1670" y="2124"/>
                    <a:chExt cx="494" cy="1521"/>
                  </a:xfrm>
                </p:grpSpPr>
                <p:sp>
                  <p:nvSpPr>
                    <p:cNvPr id="38185" name="Freeform 253"/>
                    <p:cNvSpPr>
                      <a:spLocks/>
                    </p:cNvSpPr>
                    <p:nvPr/>
                  </p:nvSpPr>
                  <p:spPr bwMode="auto">
                    <a:xfrm>
                      <a:off x="1670" y="2124"/>
                      <a:ext cx="494" cy="1521"/>
                    </a:xfrm>
                    <a:custGeom>
                      <a:avLst/>
                      <a:gdLst>
                        <a:gd name="T0" fmla="*/ 192 w 149"/>
                        <a:gd name="T1" fmla="*/ 1102 h 625"/>
                        <a:gd name="T2" fmla="*/ 30 w 149"/>
                        <a:gd name="T3" fmla="*/ 1283 h 625"/>
                        <a:gd name="T4" fmla="*/ 385 w 149"/>
                        <a:gd name="T5" fmla="*/ 1482 h 625"/>
                        <a:gd name="T6" fmla="*/ 494 w 149"/>
                        <a:gd name="T7" fmla="*/ 1283 h 625"/>
                        <a:gd name="T8" fmla="*/ 438 w 149"/>
                        <a:gd name="T9" fmla="*/ 820 h 625"/>
                        <a:gd name="T10" fmla="*/ 385 w 149"/>
                        <a:gd name="T11" fmla="*/ 701 h 625"/>
                        <a:gd name="T12" fmla="*/ 358 w 149"/>
                        <a:gd name="T13" fmla="*/ 640 h 625"/>
                        <a:gd name="T14" fmla="*/ 494 w 149"/>
                        <a:gd name="T15" fmla="*/ 260 h 625"/>
                        <a:gd name="T16" fmla="*/ 219 w 149"/>
                        <a:gd name="T17" fmla="*/ 0 h 625"/>
                        <a:gd name="T18" fmla="*/ 3 w 149"/>
                        <a:gd name="T19" fmla="*/ 119 h 625"/>
                        <a:gd name="T20" fmla="*/ 30 w 149"/>
                        <a:gd name="T21" fmla="*/ 341 h 625"/>
                        <a:gd name="T22" fmla="*/ 139 w 149"/>
                        <a:gd name="T23" fmla="*/ 460 h 625"/>
                        <a:gd name="T24" fmla="*/ 192 w 149"/>
                        <a:gd name="T25" fmla="*/ 582 h 625"/>
                        <a:gd name="T26" fmla="*/ 219 w 149"/>
                        <a:gd name="T27" fmla="*/ 640 h 625"/>
                        <a:gd name="T28" fmla="*/ 30 w 149"/>
                        <a:gd name="T29" fmla="*/ 981 h 625"/>
                        <a:gd name="T30" fmla="*/ 83 w 149"/>
                        <a:gd name="T31" fmla="*/ 1042 h 625"/>
                        <a:gd name="T32" fmla="*/ 166 w 149"/>
                        <a:gd name="T33" fmla="*/ 1061 h 625"/>
                        <a:gd name="T34" fmla="*/ 192 w 149"/>
                        <a:gd name="T35" fmla="*/ 1102 h 62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625"/>
                        <a:gd name="T56" fmla="*/ 149 w 149"/>
                        <a:gd name="T57" fmla="*/ 625 h 62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625">
                          <a:moveTo>
                            <a:pt x="58" y="453"/>
                          </a:moveTo>
                          <a:cubicBezTo>
                            <a:pt x="29" y="481"/>
                            <a:pt x="19" y="487"/>
                            <a:pt x="9" y="527"/>
                          </a:cubicBezTo>
                          <a:cubicBezTo>
                            <a:pt x="21" y="625"/>
                            <a:pt x="19" y="621"/>
                            <a:pt x="116" y="609"/>
                          </a:cubicBezTo>
                          <a:cubicBezTo>
                            <a:pt x="134" y="581"/>
                            <a:pt x="140" y="559"/>
                            <a:pt x="149" y="527"/>
                          </a:cubicBezTo>
                          <a:cubicBezTo>
                            <a:pt x="146" y="478"/>
                            <a:pt x="147" y="395"/>
                            <a:pt x="132" y="337"/>
                          </a:cubicBezTo>
                          <a:cubicBezTo>
                            <a:pt x="128" y="320"/>
                            <a:pt x="121" y="304"/>
                            <a:pt x="116" y="288"/>
                          </a:cubicBezTo>
                          <a:cubicBezTo>
                            <a:pt x="113" y="280"/>
                            <a:pt x="108" y="263"/>
                            <a:pt x="108" y="263"/>
                          </a:cubicBezTo>
                          <a:cubicBezTo>
                            <a:pt x="114" y="171"/>
                            <a:pt x="98" y="158"/>
                            <a:pt x="149" y="107"/>
                          </a:cubicBezTo>
                          <a:cubicBezTo>
                            <a:pt x="138" y="39"/>
                            <a:pt x="132" y="21"/>
                            <a:pt x="66" y="0"/>
                          </a:cubicBezTo>
                          <a:cubicBezTo>
                            <a:pt x="22" y="9"/>
                            <a:pt x="15" y="8"/>
                            <a:pt x="1" y="49"/>
                          </a:cubicBezTo>
                          <a:cubicBezTo>
                            <a:pt x="4" y="79"/>
                            <a:pt x="0" y="111"/>
                            <a:pt x="9" y="140"/>
                          </a:cubicBezTo>
                          <a:cubicBezTo>
                            <a:pt x="15" y="159"/>
                            <a:pt x="42" y="189"/>
                            <a:pt x="42" y="189"/>
                          </a:cubicBezTo>
                          <a:cubicBezTo>
                            <a:pt x="47" y="206"/>
                            <a:pt x="53" y="222"/>
                            <a:pt x="58" y="239"/>
                          </a:cubicBezTo>
                          <a:cubicBezTo>
                            <a:pt x="61" y="247"/>
                            <a:pt x="66" y="263"/>
                            <a:pt x="66" y="263"/>
                          </a:cubicBezTo>
                          <a:cubicBezTo>
                            <a:pt x="56" y="316"/>
                            <a:pt x="26" y="353"/>
                            <a:pt x="9" y="403"/>
                          </a:cubicBezTo>
                          <a:cubicBezTo>
                            <a:pt x="14" y="411"/>
                            <a:pt x="17" y="422"/>
                            <a:pt x="25" y="428"/>
                          </a:cubicBezTo>
                          <a:cubicBezTo>
                            <a:pt x="32" y="433"/>
                            <a:pt x="43" y="431"/>
                            <a:pt x="50" y="436"/>
                          </a:cubicBezTo>
                          <a:cubicBezTo>
                            <a:pt x="81" y="455"/>
                            <a:pt x="69" y="453"/>
                            <a:pt x="58" y="453"/>
                          </a:cubicBezTo>
                          <a:close/>
                        </a:path>
                      </a:pathLst>
                    </a:custGeom>
                    <a:gradFill rotWithShape="1">
                      <a:gsLst>
                        <a:gs pos="0">
                          <a:srgbClr val="004C32"/>
                        </a:gs>
                        <a:gs pos="100000">
                          <a:srgbClr val="00A46D"/>
                        </a:gs>
                      </a:gsLst>
                      <a:lin ang="18900000" scaled="1"/>
                    </a:gradFill>
                    <a:ln w="9525" cap="flat" cmpd="sng">
                      <a:noFill/>
                      <a:prstDash val="solid"/>
                      <a:round/>
                      <a:headEnd/>
                      <a:tailEnd/>
                    </a:ln>
                  </p:spPr>
                  <p:txBody>
                    <a:bodyPr>
                      <a:prstTxWarp prst="textNoShape">
                        <a:avLst/>
                      </a:prstTxWarp>
                      <a:spAutoFit/>
                    </a:bodyPr>
                    <a:lstStyle/>
                    <a:p>
                      <a:endParaRPr lang="en-US"/>
                    </a:p>
                  </p:txBody>
                </p:sp>
                <p:sp>
                  <p:nvSpPr>
                    <p:cNvPr id="38186" name="Freeform 254"/>
                    <p:cNvSpPr>
                      <a:spLocks/>
                    </p:cNvSpPr>
                    <p:nvPr/>
                  </p:nvSpPr>
                  <p:spPr bwMode="auto">
                    <a:xfrm>
                      <a:off x="1794" y="2141"/>
                      <a:ext cx="370" cy="450"/>
                    </a:xfrm>
                    <a:custGeom>
                      <a:avLst/>
                      <a:gdLst>
                        <a:gd name="T0" fmla="*/ 58 w 370"/>
                        <a:gd name="T1" fmla="*/ 25 h 392"/>
                        <a:gd name="T2" fmla="*/ 16 w 370"/>
                        <a:gd name="T3" fmla="*/ 63 h 392"/>
                        <a:gd name="T4" fmla="*/ 0 w 370"/>
                        <a:gd name="T5" fmla="*/ 119 h 392"/>
                        <a:gd name="T6" fmla="*/ 107 w 370"/>
                        <a:gd name="T7" fmla="*/ 300 h 392"/>
                        <a:gd name="T8" fmla="*/ 189 w 370"/>
                        <a:gd name="T9" fmla="*/ 385 h 392"/>
                        <a:gd name="T10" fmla="*/ 263 w 370"/>
                        <a:gd name="T11" fmla="*/ 375 h 392"/>
                        <a:gd name="T12" fmla="*/ 288 w 370"/>
                        <a:gd name="T13" fmla="*/ 262 h 392"/>
                        <a:gd name="T14" fmla="*/ 370 w 370"/>
                        <a:gd name="T15" fmla="*/ 186 h 392"/>
                        <a:gd name="T16" fmla="*/ 313 w 370"/>
                        <a:gd name="T17" fmla="*/ 101 h 392"/>
                        <a:gd name="T18" fmla="*/ 173 w 370"/>
                        <a:gd name="T19" fmla="*/ 34 h 392"/>
                        <a:gd name="T20" fmla="*/ 123 w 370"/>
                        <a:gd name="T21" fmla="*/ 16 h 392"/>
                        <a:gd name="T22" fmla="*/ 99 w 370"/>
                        <a:gd name="T23" fmla="*/ 7 h 392"/>
                        <a:gd name="T24" fmla="*/ 58 w 370"/>
                        <a:gd name="T25" fmla="*/ 25 h 39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0"/>
                        <a:gd name="T40" fmla="*/ 0 h 392"/>
                        <a:gd name="T41" fmla="*/ 370 w 370"/>
                        <a:gd name="T42" fmla="*/ 392 h 39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0" h="392">
                          <a:moveTo>
                            <a:pt x="58" y="22"/>
                          </a:moveTo>
                          <a:cubicBezTo>
                            <a:pt x="52" y="26"/>
                            <a:pt x="21" y="45"/>
                            <a:pt x="16" y="55"/>
                          </a:cubicBezTo>
                          <a:cubicBezTo>
                            <a:pt x="8" y="70"/>
                            <a:pt x="0" y="104"/>
                            <a:pt x="0" y="104"/>
                          </a:cubicBezTo>
                          <a:cubicBezTo>
                            <a:pt x="9" y="188"/>
                            <a:pt x="21" y="233"/>
                            <a:pt x="107" y="261"/>
                          </a:cubicBezTo>
                          <a:cubicBezTo>
                            <a:pt x="134" y="287"/>
                            <a:pt x="163" y="308"/>
                            <a:pt x="189" y="335"/>
                          </a:cubicBezTo>
                          <a:cubicBezTo>
                            <a:pt x="207" y="392"/>
                            <a:pt x="241" y="361"/>
                            <a:pt x="263" y="327"/>
                          </a:cubicBezTo>
                          <a:cubicBezTo>
                            <a:pt x="271" y="303"/>
                            <a:pt x="274" y="243"/>
                            <a:pt x="288" y="228"/>
                          </a:cubicBezTo>
                          <a:cubicBezTo>
                            <a:pt x="313" y="203"/>
                            <a:pt x="345" y="189"/>
                            <a:pt x="370" y="162"/>
                          </a:cubicBezTo>
                          <a:cubicBezTo>
                            <a:pt x="361" y="109"/>
                            <a:pt x="361" y="104"/>
                            <a:pt x="313" y="88"/>
                          </a:cubicBezTo>
                          <a:cubicBezTo>
                            <a:pt x="278" y="55"/>
                            <a:pt x="219" y="46"/>
                            <a:pt x="173" y="30"/>
                          </a:cubicBezTo>
                          <a:cubicBezTo>
                            <a:pt x="156" y="24"/>
                            <a:pt x="140" y="19"/>
                            <a:pt x="123" y="14"/>
                          </a:cubicBezTo>
                          <a:cubicBezTo>
                            <a:pt x="115" y="11"/>
                            <a:pt x="99" y="6"/>
                            <a:pt x="99" y="6"/>
                          </a:cubicBezTo>
                          <a:cubicBezTo>
                            <a:pt x="55" y="15"/>
                            <a:pt x="58" y="0"/>
                            <a:pt x="58" y="22"/>
                          </a:cubicBezTo>
                          <a:close/>
                        </a:path>
                      </a:pathLst>
                    </a:custGeom>
                    <a:gradFill rotWithShape="1">
                      <a:gsLst>
                        <a:gs pos="0">
                          <a:srgbClr val="66FF99"/>
                        </a:gs>
                        <a:gs pos="100000">
                          <a:srgbClr val="00A46D">
                            <a:alpha val="82001"/>
                          </a:srgbClr>
                        </a:gs>
                      </a:gsLst>
                      <a:path path="rect">
                        <a:fillToRect l="50000" t="50000" r="50000" b="50000"/>
                      </a:path>
                    </a:gradFill>
                    <a:ln w="9525" cap="flat" cmpd="sng">
                      <a:noFill/>
                      <a:prstDash val="solid"/>
                      <a:round/>
                      <a:headEnd/>
                      <a:tailEnd/>
                    </a:ln>
                  </p:spPr>
                  <p:txBody>
                    <a:bodyPr>
                      <a:prstTxWarp prst="textNoShape">
                        <a:avLst/>
                      </a:prstTxWarp>
                      <a:spAutoFit/>
                    </a:bodyPr>
                    <a:lstStyle/>
                    <a:p>
                      <a:endParaRPr lang="en-US"/>
                    </a:p>
                  </p:txBody>
                </p:sp>
                <p:sp>
                  <p:nvSpPr>
                    <p:cNvPr id="38187" name="Freeform 255"/>
                    <p:cNvSpPr>
                      <a:spLocks/>
                    </p:cNvSpPr>
                    <p:nvPr/>
                  </p:nvSpPr>
                  <p:spPr bwMode="auto">
                    <a:xfrm>
                      <a:off x="1752" y="3242"/>
                      <a:ext cx="367" cy="338"/>
                    </a:xfrm>
                    <a:custGeom>
                      <a:avLst/>
                      <a:gdLst>
                        <a:gd name="T0" fmla="*/ 132 w 367"/>
                        <a:gd name="T1" fmla="*/ 99 h 338"/>
                        <a:gd name="T2" fmla="*/ 1 w 367"/>
                        <a:gd name="T3" fmla="*/ 157 h 338"/>
                        <a:gd name="T4" fmla="*/ 9 w 367"/>
                        <a:gd name="T5" fmla="*/ 272 h 338"/>
                        <a:gd name="T6" fmla="*/ 108 w 367"/>
                        <a:gd name="T7" fmla="*/ 338 h 338"/>
                        <a:gd name="T8" fmla="*/ 264 w 367"/>
                        <a:gd name="T9" fmla="*/ 313 h 338"/>
                        <a:gd name="T10" fmla="*/ 289 w 367"/>
                        <a:gd name="T11" fmla="*/ 288 h 338"/>
                        <a:gd name="T12" fmla="*/ 322 w 367"/>
                        <a:gd name="T13" fmla="*/ 239 h 338"/>
                        <a:gd name="T14" fmla="*/ 297 w 367"/>
                        <a:gd name="T15" fmla="*/ 0 h 338"/>
                        <a:gd name="T16" fmla="*/ 173 w 367"/>
                        <a:gd name="T17" fmla="*/ 33 h 338"/>
                        <a:gd name="T18" fmla="*/ 141 w 367"/>
                        <a:gd name="T19" fmla="*/ 74 h 338"/>
                        <a:gd name="T20" fmla="*/ 132 w 367"/>
                        <a:gd name="T21" fmla="*/ 99 h 3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7"/>
                        <a:gd name="T34" fmla="*/ 0 h 338"/>
                        <a:gd name="T35" fmla="*/ 367 w 367"/>
                        <a:gd name="T36" fmla="*/ 338 h 3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7" h="338">
                          <a:moveTo>
                            <a:pt x="132" y="99"/>
                          </a:moveTo>
                          <a:cubicBezTo>
                            <a:pt x="59" y="107"/>
                            <a:pt x="48" y="108"/>
                            <a:pt x="1" y="157"/>
                          </a:cubicBezTo>
                          <a:cubicBezTo>
                            <a:pt x="4" y="195"/>
                            <a:pt x="0" y="235"/>
                            <a:pt x="9" y="272"/>
                          </a:cubicBezTo>
                          <a:cubicBezTo>
                            <a:pt x="15" y="298"/>
                            <a:pt x="80" y="329"/>
                            <a:pt x="108" y="338"/>
                          </a:cubicBezTo>
                          <a:cubicBezTo>
                            <a:pt x="188" y="332"/>
                            <a:pt x="203" y="332"/>
                            <a:pt x="264" y="313"/>
                          </a:cubicBezTo>
                          <a:cubicBezTo>
                            <a:pt x="272" y="305"/>
                            <a:pt x="282" y="297"/>
                            <a:pt x="289" y="288"/>
                          </a:cubicBezTo>
                          <a:cubicBezTo>
                            <a:pt x="301" y="273"/>
                            <a:pt x="322" y="239"/>
                            <a:pt x="322" y="239"/>
                          </a:cubicBezTo>
                          <a:cubicBezTo>
                            <a:pt x="345" y="166"/>
                            <a:pt x="367" y="48"/>
                            <a:pt x="297" y="0"/>
                          </a:cubicBezTo>
                          <a:cubicBezTo>
                            <a:pt x="251" y="6"/>
                            <a:pt x="210" y="3"/>
                            <a:pt x="173" y="33"/>
                          </a:cubicBezTo>
                          <a:cubicBezTo>
                            <a:pt x="169" y="36"/>
                            <a:pt x="141" y="74"/>
                            <a:pt x="141" y="74"/>
                          </a:cubicBezTo>
                          <a:cubicBezTo>
                            <a:pt x="117" y="93"/>
                            <a:pt x="103" y="70"/>
                            <a:pt x="132" y="99"/>
                          </a:cubicBezTo>
                          <a:close/>
                        </a:path>
                      </a:pathLst>
                    </a:custGeom>
                    <a:gradFill rotWithShape="1">
                      <a:gsLst>
                        <a:gs pos="0">
                          <a:srgbClr val="00A46D">
                            <a:alpha val="67000"/>
                          </a:srgbClr>
                        </a:gs>
                        <a:gs pos="100000">
                          <a:srgbClr val="006600"/>
                        </a:gs>
                      </a:gsLst>
                      <a:path path="rect">
                        <a:fillToRect l="50000" t="50000" r="50000" b="50000"/>
                      </a:path>
                    </a:gradFill>
                    <a:ln w="9525" cap="flat" cmpd="sng">
                      <a:noFill/>
                      <a:prstDash val="solid"/>
                      <a:round/>
                      <a:headEnd/>
                      <a:tailEnd/>
                    </a:ln>
                  </p:spPr>
                  <p:txBody>
                    <a:bodyPr>
                      <a:prstTxWarp prst="textNoShape">
                        <a:avLst/>
                      </a:prstTxWarp>
                      <a:spAutoFit/>
                    </a:bodyPr>
                    <a:lstStyle/>
                    <a:p>
                      <a:endParaRPr lang="en-US"/>
                    </a:p>
                  </p:txBody>
                </p:sp>
              </p:grpSp>
              <p:grpSp>
                <p:nvGrpSpPr>
                  <p:cNvPr id="38426" name="Group 256"/>
                  <p:cNvGrpSpPr>
                    <a:grpSpLocks/>
                  </p:cNvGrpSpPr>
                  <p:nvPr/>
                </p:nvGrpSpPr>
                <p:grpSpPr bwMode="auto">
                  <a:xfrm rot="1104067">
                    <a:off x="4366" y="3183"/>
                    <a:ext cx="48" cy="175"/>
                    <a:chOff x="1670" y="2124"/>
                    <a:chExt cx="494" cy="1521"/>
                  </a:xfrm>
                </p:grpSpPr>
                <p:sp>
                  <p:nvSpPr>
                    <p:cNvPr id="38182" name="Freeform 257"/>
                    <p:cNvSpPr>
                      <a:spLocks/>
                    </p:cNvSpPr>
                    <p:nvPr/>
                  </p:nvSpPr>
                  <p:spPr bwMode="auto">
                    <a:xfrm>
                      <a:off x="1670" y="2124"/>
                      <a:ext cx="494" cy="1521"/>
                    </a:xfrm>
                    <a:custGeom>
                      <a:avLst/>
                      <a:gdLst>
                        <a:gd name="T0" fmla="*/ 192 w 149"/>
                        <a:gd name="T1" fmla="*/ 1102 h 625"/>
                        <a:gd name="T2" fmla="*/ 30 w 149"/>
                        <a:gd name="T3" fmla="*/ 1283 h 625"/>
                        <a:gd name="T4" fmla="*/ 385 w 149"/>
                        <a:gd name="T5" fmla="*/ 1482 h 625"/>
                        <a:gd name="T6" fmla="*/ 494 w 149"/>
                        <a:gd name="T7" fmla="*/ 1283 h 625"/>
                        <a:gd name="T8" fmla="*/ 438 w 149"/>
                        <a:gd name="T9" fmla="*/ 820 h 625"/>
                        <a:gd name="T10" fmla="*/ 385 w 149"/>
                        <a:gd name="T11" fmla="*/ 701 h 625"/>
                        <a:gd name="T12" fmla="*/ 358 w 149"/>
                        <a:gd name="T13" fmla="*/ 640 h 625"/>
                        <a:gd name="T14" fmla="*/ 494 w 149"/>
                        <a:gd name="T15" fmla="*/ 260 h 625"/>
                        <a:gd name="T16" fmla="*/ 219 w 149"/>
                        <a:gd name="T17" fmla="*/ 0 h 625"/>
                        <a:gd name="T18" fmla="*/ 3 w 149"/>
                        <a:gd name="T19" fmla="*/ 119 h 625"/>
                        <a:gd name="T20" fmla="*/ 30 w 149"/>
                        <a:gd name="T21" fmla="*/ 341 h 625"/>
                        <a:gd name="T22" fmla="*/ 139 w 149"/>
                        <a:gd name="T23" fmla="*/ 460 h 625"/>
                        <a:gd name="T24" fmla="*/ 192 w 149"/>
                        <a:gd name="T25" fmla="*/ 582 h 625"/>
                        <a:gd name="T26" fmla="*/ 219 w 149"/>
                        <a:gd name="T27" fmla="*/ 640 h 625"/>
                        <a:gd name="T28" fmla="*/ 30 w 149"/>
                        <a:gd name="T29" fmla="*/ 981 h 625"/>
                        <a:gd name="T30" fmla="*/ 83 w 149"/>
                        <a:gd name="T31" fmla="*/ 1042 h 625"/>
                        <a:gd name="T32" fmla="*/ 166 w 149"/>
                        <a:gd name="T33" fmla="*/ 1061 h 625"/>
                        <a:gd name="T34" fmla="*/ 192 w 149"/>
                        <a:gd name="T35" fmla="*/ 1102 h 62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625"/>
                        <a:gd name="T56" fmla="*/ 149 w 149"/>
                        <a:gd name="T57" fmla="*/ 625 h 62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625">
                          <a:moveTo>
                            <a:pt x="58" y="453"/>
                          </a:moveTo>
                          <a:cubicBezTo>
                            <a:pt x="29" y="481"/>
                            <a:pt x="19" y="487"/>
                            <a:pt x="9" y="527"/>
                          </a:cubicBezTo>
                          <a:cubicBezTo>
                            <a:pt x="21" y="625"/>
                            <a:pt x="19" y="621"/>
                            <a:pt x="116" y="609"/>
                          </a:cubicBezTo>
                          <a:cubicBezTo>
                            <a:pt x="134" y="581"/>
                            <a:pt x="140" y="559"/>
                            <a:pt x="149" y="527"/>
                          </a:cubicBezTo>
                          <a:cubicBezTo>
                            <a:pt x="146" y="478"/>
                            <a:pt x="147" y="395"/>
                            <a:pt x="132" y="337"/>
                          </a:cubicBezTo>
                          <a:cubicBezTo>
                            <a:pt x="128" y="320"/>
                            <a:pt x="121" y="304"/>
                            <a:pt x="116" y="288"/>
                          </a:cubicBezTo>
                          <a:cubicBezTo>
                            <a:pt x="113" y="280"/>
                            <a:pt x="108" y="263"/>
                            <a:pt x="108" y="263"/>
                          </a:cubicBezTo>
                          <a:cubicBezTo>
                            <a:pt x="114" y="171"/>
                            <a:pt x="98" y="158"/>
                            <a:pt x="149" y="107"/>
                          </a:cubicBezTo>
                          <a:cubicBezTo>
                            <a:pt x="138" y="39"/>
                            <a:pt x="132" y="21"/>
                            <a:pt x="66" y="0"/>
                          </a:cubicBezTo>
                          <a:cubicBezTo>
                            <a:pt x="22" y="9"/>
                            <a:pt x="15" y="8"/>
                            <a:pt x="1" y="49"/>
                          </a:cubicBezTo>
                          <a:cubicBezTo>
                            <a:pt x="4" y="79"/>
                            <a:pt x="0" y="111"/>
                            <a:pt x="9" y="140"/>
                          </a:cubicBezTo>
                          <a:cubicBezTo>
                            <a:pt x="15" y="159"/>
                            <a:pt x="42" y="189"/>
                            <a:pt x="42" y="189"/>
                          </a:cubicBezTo>
                          <a:cubicBezTo>
                            <a:pt x="47" y="206"/>
                            <a:pt x="53" y="222"/>
                            <a:pt x="58" y="239"/>
                          </a:cubicBezTo>
                          <a:cubicBezTo>
                            <a:pt x="61" y="247"/>
                            <a:pt x="66" y="263"/>
                            <a:pt x="66" y="263"/>
                          </a:cubicBezTo>
                          <a:cubicBezTo>
                            <a:pt x="56" y="316"/>
                            <a:pt x="26" y="353"/>
                            <a:pt x="9" y="403"/>
                          </a:cubicBezTo>
                          <a:cubicBezTo>
                            <a:pt x="14" y="411"/>
                            <a:pt x="17" y="422"/>
                            <a:pt x="25" y="428"/>
                          </a:cubicBezTo>
                          <a:cubicBezTo>
                            <a:pt x="32" y="433"/>
                            <a:pt x="43" y="431"/>
                            <a:pt x="50" y="436"/>
                          </a:cubicBezTo>
                          <a:cubicBezTo>
                            <a:pt x="81" y="455"/>
                            <a:pt x="69" y="453"/>
                            <a:pt x="58" y="453"/>
                          </a:cubicBezTo>
                          <a:close/>
                        </a:path>
                      </a:pathLst>
                    </a:custGeom>
                    <a:gradFill rotWithShape="1">
                      <a:gsLst>
                        <a:gs pos="0">
                          <a:srgbClr val="004C32"/>
                        </a:gs>
                        <a:gs pos="100000">
                          <a:srgbClr val="00A46D"/>
                        </a:gs>
                      </a:gsLst>
                      <a:lin ang="18900000" scaled="1"/>
                    </a:gradFill>
                    <a:ln w="9525" cap="flat" cmpd="sng">
                      <a:noFill/>
                      <a:prstDash val="solid"/>
                      <a:round/>
                      <a:headEnd/>
                      <a:tailEnd/>
                    </a:ln>
                  </p:spPr>
                  <p:txBody>
                    <a:bodyPr>
                      <a:prstTxWarp prst="textNoShape">
                        <a:avLst/>
                      </a:prstTxWarp>
                      <a:spAutoFit/>
                    </a:bodyPr>
                    <a:lstStyle/>
                    <a:p>
                      <a:endParaRPr lang="en-US"/>
                    </a:p>
                  </p:txBody>
                </p:sp>
                <p:sp>
                  <p:nvSpPr>
                    <p:cNvPr id="38183" name="Freeform 258"/>
                    <p:cNvSpPr>
                      <a:spLocks/>
                    </p:cNvSpPr>
                    <p:nvPr/>
                  </p:nvSpPr>
                  <p:spPr bwMode="auto">
                    <a:xfrm>
                      <a:off x="1794" y="2141"/>
                      <a:ext cx="370" cy="450"/>
                    </a:xfrm>
                    <a:custGeom>
                      <a:avLst/>
                      <a:gdLst>
                        <a:gd name="T0" fmla="*/ 58 w 370"/>
                        <a:gd name="T1" fmla="*/ 25 h 392"/>
                        <a:gd name="T2" fmla="*/ 16 w 370"/>
                        <a:gd name="T3" fmla="*/ 63 h 392"/>
                        <a:gd name="T4" fmla="*/ 0 w 370"/>
                        <a:gd name="T5" fmla="*/ 119 h 392"/>
                        <a:gd name="T6" fmla="*/ 107 w 370"/>
                        <a:gd name="T7" fmla="*/ 300 h 392"/>
                        <a:gd name="T8" fmla="*/ 189 w 370"/>
                        <a:gd name="T9" fmla="*/ 385 h 392"/>
                        <a:gd name="T10" fmla="*/ 263 w 370"/>
                        <a:gd name="T11" fmla="*/ 375 h 392"/>
                        <a:gd name="T12" fmla="*/ 288 w 370"/>
                        <a:gd name="T13" fmla="*/ 262 h 392"/>
                        <a:gd name="T14" fmla="*/ 370 w 370"/>
                        <a:gd name="T15" fmla="*/ 186 h 392"/>
                        <a:gd name="T16" fmla="*/ 313 w 370"/>
                        <a:gd name="T17" fmla="*/ 101 h 392"/>
                        <a:gd name="T18" fmla="*/ 173 w 370"/>
                        <a:gd name="T19" fmla="*/ 34 h 392"/>
                        <a:gd name="T20" fmla="*/ 123 w 370"/>
                        <a:gd name="T21" fmla="*/ 16 h 392"/>
                        <a:gd name="T22" fmla="*/ 99 w 370"/>
                        <a:gd name="T23" fmla="*/ 7 h 392"/>
                        <a:gd name="T24" fmla="*/ 58 w 370"/>
                        <a:gd name="T25" fmla="*/ 25 h 39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0"/>
                        <a:gd name="T40" fmla="*/ 0 h 392"/>
                        <a:gd name="T41" fmla="*/ 370 w 370"/>
                        <a:gd name="T42" fmla="*/ 392 h 39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0" h="392">
                          <a:moveTo>
                            <a:pt x="58" y="22"/>
                          </a:moveTo>
                          <a:cubicBezTo>
                            <a:pt x="52" y="26"/>
                            <a:pt x="21" y="45"/>
                            <a:pt x="16" y="55"/>
                          </a:cubicBezTo>
                          <a:cubicBezTo>
                            <a:pt x="8" y="70"/>
                            <a:pt x="0" y="104"/>
                            <a:pt x="0" y="104"/>
                          </a:cubicBezTo>
                          <a:cubicBezTo>
                            <a:pt x="9" y="188"/>
                            <a:pt x="21" y="233"/>
                            <a:pt x="107" y="261"/>
                          </a:cubicBezTo>
                          <a:cubicBezTo>
                            <a:pt x="134" y="287"/>
                            <a:pt x="163" y="308"/>
                            <a:pt x="189" y="335"/>
                          </a:cubicBezTo>
                          <a:cubicBezTo>
                            <a:pt x="207" y="392"/>
                            <a:pt x="241" y="361"/>
                            <a:pt x="263" y="327"/>
                          </a:cubicBezTo>
                          <a:cubicBezTo>
                            <a:pt x="271" y="303"/>
                            <a:pt x="274" y="243"/>
                            <a:pt x="288" y="228"/>
                          </a:cubicBezTo>
                          <a:cubicBezTo>
                            <a:pt x="313" y="203"/>
                            <a:pt x="345" y="189"/>
                            <a:pt x="370" y="162"/>
                          </a:cubicBezTo>
                          <a:cubicBezTo>
                            <a:pt x="361" y="109"/>
                            <a:pt x="361" y="104"/>
                            <a:pt x="313" y="88"/>
                          </a:cubicBezTo>
                          <a:cubicBezTo>
                            <a:pt x="278" y="55"/>
                            <a:pt x="219" y="46"/>
                            <a:pt x="173" y="30"/>
                          </a:cubicBezTo>
                          <a:cubicBezTo>
                            <a:pt x="156" y="24"/>
                            <a:pt x="140" y="19"/>
                            <a:pt x="123" y="14"/>
                          </a:cubicBezTo>
                          <a:cubicBezTo>
                            <a:pt x="115" y="11"/>
                            <a:pt x="99" y="6"/>
                            <a:pt x="99" y="6"/>
                          </a:cubicBezTo>
                          <a:cubicBezTo>
                            <a:pt x="55" y="15"/>
                            <a:pt x="58" y="0"/>
                            <a:pt x="58" y="22"/>
                          </a:cubicBezTo>
                          <a:close/>
                        </a:path>
                      </a:pathLst>
                    </a:custGeom>
                    <a:gradFill rotWithShape="1">
                      <a:gsLst>
                        <a:gs pos="0">
                          <a:srgbClr val="66FF99"/>
                        </a:gs>
                        <a:gs pos="100000">
                          <a:srgbClr val="00A46D">
                            <a:alpha val="82001"/>
                          </a:srgbClr>
                        </a:gs>
                      </a:gsLst>
                      <a:path path="rect">
                        <a:fillToRect l="50000" t="50000" r="50000" b="50000"/>
                      </a:path>
                    </a:gradFill>
                    <a:ln w="9525" cap="flat" cmpd="sng">
                      <a:noFill/>
                      <a:prstDash val="solid"/>
                      <a:round/>
                      <a:headEnd/>
                      <a:tailEnd/>
                    </a:ln>
                  </p:spPr>
                  <p:txBody>
                    <a:bodyPr>
                      <a:prstTxWarp prst="textNoShape">
                        <a:avLst/>
                      </a:prstTxWarp>
                      <a:spAutoFit/>
                    </a:bodyPr>
                    <a:lstStyle/>
                    <a:p>
                      <a:endParaRPr lang="en-US"/>
                    </a:p>
                  </p:txBody>
                </p:sp>
                <p:sp>
                  <p:nvSpPr>
                    <p:cNvPr id="38184" name="Freeform 259"/>
                    <p:cNvSpPr>
                      <a:spLocks/>
                    </p:cNvSpPr>
                    <p:nvPr/>
                  </p:nvSpPr>
                  <p:spPr bwMode="auto">
                    <a:xfrm>
                      <a:off x="1752" y="3242"/>
                      <a:ext cx="367" cy="338"/>
                    </a:xfrm>
                    <a:custGeom>
                      <a:avLst/>
                      <a:gdLst>
                        <a:gd name="T0" fmla="*/ 132 w 367"/>
                        <a:gd name="T1" fmla="*/ 99 h 338"/>
                        <a:gd name="T2" fmla="*/ 1 w 367"/>
                        <a:gd name="T3" fmla="*/ 157 h 338"/>
                        <a:gd name="T4" fmla="*/ 9 w 367"/>
                        <a:gd name="T5" fmla="*/ 272 h 338"/>
                        <a:gd name="T6" fmla="*/ 108 w 367"/>
                        <a:gd name="T7" fmla="*/ 338 h 338"/>
                        <a:gd name="T8" fmla="*/ 264 w 367"/>
                        <a:gd name="T9" fmla="*/ 313 h 338"/>
                        <a:gd name="T10" fmla="*/ 289 w 367"/>
                        <a:gd name="T11" fmla="*/ 288 h 338"/>
                        <a:gd name="T12" fmla="*/ 322 w 367"/>
                        <a:gd name="T13" fmla="*/ 239 h 338"/>
                        <a:gd name="T14" fmla="*/ 297 w 367"/>
                        <a:gd name="T15" fmla="*/ 0 h 338"/>
                        <a:gd name="T16" fmla="*/ 173 w 367"/>
                        <a:gd name="T17" fmla="*/ 33 h 338"/>
                        <a:gd name="T18" fmla="*/ 141 w 367"/>
                        <a:gd name="T19" fmla="*/ 74 h 338"/>
                        <a:gd name="T20" fmla="*/ 132 w 367"/>
                        <a:gd name="T21" fmla="*/ 99 h 3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7"/>
                        <a:gd name="T34" fmla="*/ 0 h 338"/>
                        <a:gd name="T35" fmla="*/ 367 w 367"/>
                        <a:gd name="T36" fmla="*/ 338 h 3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7" h="338">
                          <a:moveTo>
                            <a:pt x="132" y="99"/>
                          </a:moveTo>
                          <a:cubicBezTo>
                            <a:pt x="59" y="107"/>
                            <a:pt x="48" y="108"/>
                            <a:pt x="1" y="157"/>
                          </a:cubicBezTo>
                          <a:cubicBezTo>
                            <a:pt x="4" y="195"/>
                            <a:pt x="0" y="235"/>
                            <a:pt x="9" y="272"/>
                          </a:cubicBezTo>
                          <a:cubicBezTo>
                            <a:pt x="15" y="298"/>
                            <a:pt x="80" y="329"/>
                            <a:pt x="108" y="338"/>
                          </a:cubicBezTo>
                          <a:cubicBezTo>
                            <a:pt x="188" y="332"/>
                            <a:pt x="203" y="332"/>
                            <a:pt x="264" y="313"/>
                          </a:cubicBezTo>
                          <a:cubicBezTo>
                            <a:pt x="272" y="305"/>
                            <a:pt x="282" y="297"/>
                            <a:pt x="289" y="288"/>
                          </a:cubicBezTo>
                          <a:cubicBezTo>
                            <a:pt x="301" y="273"/>
                            <a:pt x="322" y="239"/>
                            <a:pt x="322" y="239"/>
                          </a:cubicBezTo>
                          <a:cubicBezTo>
                            <a:pt x="345" y="166"/>
                            <a:pt x="367" y="48"/>
                            <a:pt x="297" y="0"/>
                          </a:cubicBezTo>
                          <a:cubicBezTo>
                            <a:pt x="251" y="6"/>
                            <a:pt x="210" y="3"/>
                            <a:pt x="173" y="33"/>
                          </a:cubicBezTo>
                          <a:cubicBezTo>
                            <a:pt x="169" y="36"/>
                            <a:pt x="141" y="74"/>
                            <a:pt x="141" y="74"/>
                          </a:cubicBezTo>
                          <a:cubicBezTo>
                            <a:pt x="117" y="93"/>
                            <a:pt x="103" y="70"/>
                            <a:pt x="132" y="99"/>
                          </a:cubicBezTo>
                          <a:close/>
                        </a:path>
                      </a:pathLst>
                    </a:custGeom>
                    <a:gradFill rotWithShape="1">
                      <a:gsLst>
                        <a:gs pos="0">
                          <a:srgbClr val="00A46D">
                            <a:alpha val="67000"/>
                          </a:srgbClr>
                        </a:gs>
                        <a:gs pos="100000">
                          <a:srgbClr val="006600"/>
                        </a:gs>
                      </a:gsLst>
                      <a:path path="rect">
                        <a:fillToRect l="50000" t="50000" r="50000" b="50000"/>
                      </a:path>
                    </a:gradFill>
                    <a:ln w="9525" cap="flat" cmpd="sng">
                      <a:noFill/>
                      <a:prstDash val="solid"/>
                      <a:round/>
                      <a:headEnd/>
                      <a:tailEnd/>
                    </a:ln>
                  </p:spPr>
                  <p:txBody>
                    <a:bodyPr>
                      <a:prstTxWarp prst="textNoShape">
                        <a:avLst/>
                      </a:prstTxWarp>
                      <a:spAutoFit/>
                    </a:bodyPr>
                    <a:lstStyle/>
                    <a:p>
                      <a:endParaRPr lang="en-US"/>
                    </a:p>
                  </p:txBody>
                </p:sp>
              </p:grpSp>
              <p:grpSp>
                <p:nvGrpSpPr>
                  <p:cNvPr id="38427" name="Group 260"/>
                  <p:cNvGrpSpPr>
                    <a:grpSpLocks/>
                  </p:cNvGrpSpPr>
                  <p:nvPr/>
                </p:nvGrpSpPr>
                <p:grpSpPr bwMode="auto">
                  <a:xfrm rot="3869142">
                    <a:off x="4551" y="3248"/>
                    <a:ext cx="48" cy="175"/>
                    <a:chOff x="1670" y="2124"/>
                    <a:chExt cx="494" cy="1521"/>
                  </a:xfrm>
                </p:grpSpPr>
                <p:sp>
                  <p:nvSpPr>
                    <p:cNvPr id="38179" name="Freeform 261"/>
                    <p:cNvSpPr>
                      <a:spLocks/>
                    </p:cNvSpPr>
                    <p:nvPr/>
                  </p:nvSpPr>
                  <p:spPr bwMode="auto">
                    <a:xfrm>
                      <a:off x="1670" y="2124"/>
                      <a:ext cx="494" cy="1521"/>
                    </a:xfrm>
                    <a:custGeom>
                      <a:avLst/>
                      <a:gdLst>
                        <a:gd name="T0" fmla="*/ 192 w 149"/>
                        <a:gd name="T1" fmla="*/ 1102 h 625"/>
                        <a:gd name="T2" fmla="*/ 30 w 149"/>
                        <a:gd name="T3" fmla="*/ 1283 h 625"/>
                        <a:gd name="T4" fmla="*/ 385 w 149"/>
                        <a:gd name="T5" fmla="*/ 1482 h 625"/>
                        <a:gd name="T6" fmla="*/ 494 w 149"/>
                        <a:gd name="T7" fmla="*/ 1283 h 625"/>
                        <a:gd name="T8" fmla="*/ 438 w 149"/>
                        <a:gd name="T9" fmla="*/ 820 h 625"/>
                        <a:gd name="T10" fmla="*/ 385 w 149"/>
                        <a:gd name="T11" fmla="*/ 701 h 625"/>
                        <a:gd name="T12" fmla="*/ 358 w 149"/>
                        <a:gd name="T13" fmla="*/ 640 h 625"/>
                        <a:gd name="T14" fmla="*/ 494 w 149"/>
                        <a:gd name="T15" fmla="*/ 260 h 625"/>
                        <a:gd name="T16" fmla="*/ 219 w 149"/>
                        <a:gd name="T17" fmla="*/ 0 h 625"/>
                        <a:gd name="T18" fmla="*/ 3 w 149"/>
                        <a:gd name="T19" fmla="*/ 119 h 625"/>
                        <a:gd name="T20" fmla="*/ 30 w 149"/>
                        <a:gd name="T21" fmla="*/ 341 h 625"/>
                        <a:gd name="T22" fmla="*/ 139 w 149"/>
                        <a:gd name="T23" fmla="*/ 460 h 625"/>
                        <a:gd name="T24" fmla="*/ 192 w 149"/>
                        <a:gd name="T25" fmla="*/ 582 h 625"/>
                        <a:gd name="T26" fmla="*/ 219 w 149"/>
                        <a:gd name="T27" fmla="*/ 640 h 625"/>
                        <a:gd name="T28" fmla="*/ 30 w 149"/>
                        <a:gd name="T29" fmla="*/ 981 h 625"/>
                        <a:gd name="T30" fmla="*/ 83 w 149"/>
                        <a:gd name="T31" fmla="*/ 1042 h 625"/>
                        <a:gd name="T32" fmla="*/ 166 w 149"/>
                        <a:gd name="T33" fmla="*/ 1061 h 625"/>
                        <a:gd name="T34" fmla="*/ 192 w 149"/>
                        <a:gd name="T35" fmla="*/ 1102 h 62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625"/>
                        <a:gd name="T56" fmla="*/ 149 w 149"/>
                        <a:gd name="T57" fmla="*/ 625 h 62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625">
                          <a:moveTo>
                            <a:pt x="58" y="453"/>
                          </a:moveTo>
                          <a:cubicBezTo>
                            <a:pt x="29" y="481"/>
                            <a:pt x="19" y="487"/>
                            <a:pt x="9" y="527"/>
                          </a:cubicBezTo>
                          <a:cubicBezTo>
                            <a:pt x="21" y="625"/>
                            <a:pt x="19" y="621"/>
                            <a:pt x="116" y="609"/>
                          </a:cubicBezTo>
                          <a:cubicBezTo>
                            <a:pt x="134" y="581"/>
                            <a:pt x="140" y="559"/>
                            <a:pt x="149" y="527"/>
                          </a:cubicBezTo>
                          <a:cubicBezTo>
                            <a:pt x="146" y="478"/>
                            <a:pt x="147" y="395"/>
                            <a:pt x="132" y="337"/>
                          </a:cubicBezTo>
                          <a:cubicBezTo>
                            <a:pt x="128" y="320"/>
                            <a:pt x="121" y="304"/>
                            <a:pt x="116" y="288"/>
                          </a:cubicBezTo>
                          <a:cubicBezTo>
                            <a:pt x="113" y="280"/>
                            <a:pt x="108" y="263"/>
                            <a:pt x="108" y="263"/>
                          </a:cubicBezTo>
                          <a:cubicBezTo>
                            <a:pt x="114" y="171"/>
                            <a:pt x="98" y="158"/>
                            <a:pt x="149" y="107"/>
                          </a:cubicBezTo>
                          <a:cubicBezTo>
                            <a:pt x="138" y="39"/>
                            <a:pt x="132" y="21"/>
                            <a:pt x="66" y="0"/>
                          </a:cubicBezTo>
                          <a:cubicBezTo>
                            <a:pt x="22" y="9"/>
                            <a:pt x="15" y="8"/>
                            <a:pt x="1" y="49"/>
                          </a:cubicBezTo>
                          <a:cubicBezTo>
                            <a:pt x="4" y="79"/>
                            <a:pt x="0" y="111"/>
                            <a:pt x="9" y="140"/>
                          </a:cubicBezTo>
                          <a:cubicBezTo>
                            <a:pt x="15" y="159"/>
                            <a:pt x="42" y="189"/>
                            <a:pt x="42" y="189"/>
                          </a:cubicBezTo>
                          <a:cubicBezTo>
                            <a:pt x="47" y="206"/>
                            <a:pt x="53" y="222"/>
                            <a:pt x="58" y="239"/>
                          </a:cubicBezTo>
                          <a:cubicBezTo>
                            <a:pt x="61" y="247"/>
                            <a:pt x="66" y="263"/>
                            <a:pt x="66" y="263"/>
                          </a:cubicBezTo>
                          <a:cubicBezTo>
                            <a:pt x="56" y="316"/>
                            <a:pt x="26" y="353"/>
                            <a:pt x="9" y="403"/>
                          </a:cubicBezTo>
                          <a:cubicBezTo>
                            <a:pt x="14" y="411"/>
                            <a:pt x="17" y="422"/>
                            <a:pt x="25" y="428"/>
                          </a:cubicBezTo>
                          <a:cubicBezTo>
                            <a:pt x="32" y="433"/>
                            <a:pt x="43" y="431"/>
                            <a:pt x="50" y="436"/>
                          </a:cubicBezTo>
                          <a:cubicBezTo>
                            <a:pt x="81" y="455"/>
                            <a:pt x="69" y="453"/>
                            <a:pt x="58" y="453"/>
                          </a:cubicBezTo>
                          <a:close/>
                        </a:path>
                      </a:pathLst>
                    </a:custGeom>
                    <a:gradFill rotWithShape="1">
                      <a:gsLst>
                        <a:gs pos="0">
                          <a:srgbClr val="004C32"/>
                        </a:gs>
                        <a:gs pos="100000">
                          <a:srgbClr val="00A46D"/>
                        </a:gs>
                      </a:gsLst>
                      <a:lin ang="18900000" scaled="1"/>
                    </a:gradFill>
                    <a:ln w="9525" cap="flat" cmpd="sng">
                      <a:noFill/>
                      <a:prstDash val="solid"/>
                      <a:round/>
                      <a:headEnd/>
                      <a:tailEnd/>
                    </a:ln>
                  </p:spPr>
                  <p:txBody>
                    <a:bodyPr>
                      <a:prstTxWarp prst="textNoShape">
                        <a:avLst/>
                      </a:prstTxWarp>
                      <a:spAutoFit/>
                    </a:bodyPr>
                    <a:lstStyle/>
                    <a:p>
                      <a:endParaRPr lang="en-US"/>
                    </a:p>
                  </p:txBody>
                </p:sp>
                <p:sp>
                  <p:nvSpPr>
                    <p:cNvPr id="38180" name="Freeform 262"/>
                    <p:cNvSpPr>
                      <a:spLocks/>
                    </p:cNvSpPr>
                    <p:nvPr/>
                  </p:nvSpPr>
                  <p:spPr bwMode="auto">
                    <a:xfrm>
                      <a:off x="1794" y="2141"/>
                      <a:ext cx="370" cy="450"/>
                    </a:xfrm>
                    <a:custGeom>
                      <a:avLst/>
                      <a:gdLst>
                        <a:gd name="T0" fmla="*/ 58 w 370"/>
                        <a:gd name="T1" fmla="*/ 25 h 392"/>
                        <a:gd name="T2" fmla="*/ 16 w 370"/>
                        <a:gd name="T3" fmla="*/ 63 h 392"/>
                        <a:gd name="T4" fmla="*/ 0 w 370"/>
                        <a:gd name="T5" fmla="*/ 119 h 392"/>
                        <a:gd name="T6" fmla="*/ 107 w 370"/>
                        <a:gd name="T7" fmla="*/ 300 h 392"/>
                        <a:gd name="T8" fmla="*/ 189 w 370"/>
                        <a:gd name="T9" fmla="*/ 385 h 392"/>
                        <a:gd name="T10" fmla="*/ 263 w 370"/>
                        <a:gd name="T11" fmla="*/ 375 h 392"/>
                        <a:gd name="T12" fmla="*/ 288 w 370"/>
                        <a:gd name="T13" fmla="*/ 262 h 392"/>
                        <a:gd name="T14" fmla="*/ 370 w 370"/>
                        <a:gd name="T15" fmla="*/ 186 h 392"/>
                        <a:gd name="T16" fmla="*/ 313 w 370"/>
                        <a:gd name="T17" fmla="*/ 101 h 392"/>
                        <a:gd name="T18" fmla="*/ 173 w 370"/>
                        <a:gd name="T19" fmla="*/ 34 h 392"/>
                        <a:gd name="T20" fmla="*/ 123 w 370"/>
                        <a:gd name="T21" fmla="*/ 16 h 392"/>
                        <a:gd name="T22" fmla="*/ 99 w 370"/>
                        <a:gd name="T23" fmla="*/ 7 h 392"/>
                        <a:gd name="T24" fmla="*/ 58 w 370"/>
                        <a:gd name="T25" fmla="*/ 25 h 39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0"/>
                        <a:gd name="T40" fmla="*/ 0 h 392"/>
                        <a:gd name="T41" fmla="*/ 370 w 370"/>
                        <a:gd name="T42" fmla="*/ 392 h 39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0" h="392">
                          <a:moveTo>
                            <a:pt x="58" y="22"/>
                          </a:moveTo>
                          <a:cubicBezTo>
                            <a:pt x="52" y="26"/>
                            <a:pt x="21" y="45"/>
                            <a:pt x="16" y="55"/>
                          </a:cubicBezTo>
                          <a:cubicBezTo>
                            <a:pt x="8" y="70"/>
                            <a:pt x="0" y="104"/>
                            <a:pt x="0" y="104"/>
                          </a:cubicBezTo>
                          <a:cubicBezTo>
                            <a:pt x="9" y="188"/>
                            <a:pt x="21" y="233"/>
                            <a:pt x="107" y="261"/>
                          </a:cubicBezTo>
                          <a:cubicBezTo>
                            <a:pt x="134" y="287"/>
                            <a:pt x="163" y="308"/>
                            <a:pt x="189" y="335"/>
                          </a:cubicBezTo>
                          <a:cubicBezTo>
                            <a:pt x="207" y="392"/>
                            <a:pt x="241" y="361"/>
                            <a:pt x="263" y="327"/>
                          </a:cubicBezTo>
                          <a:cubicBezTo>
                            <a:pt x="271" y="303"/>
                            <a:pt x="274" y="243"/>
                            <a:pt x="288" y="228"/>
                          </a:cubicBezTo>
                          <a:cubicBezTo>
                            <a:pt x="313" y="203"/>
                            <a:pt x="345" y="189"/>
                            <a:pt x="370" y="162"/>
                          </a:cubicBezTo>
                          <a:cubicBezTo>
                            <a:pt x="361" y="109"/>
                            <a:pt x="361" y="104"/>
                            <a:pt x="313" y="88"/>
                          </a:cubicBezTo>
                          <a:cubicBezTo>
                            <a:pt x="278" y="55"/>
                            <a:pt x="219" y="46"/>
                            <a:pt x="173" y="30"/>
                          </a:cubicBezTo>
                          <a:cubicBezTo>
                            <a:pt x="156" y="24"/>
                            <a:pt x="140" y="19"/>
                            <a:pt x="123" y="14"/>
                          </a:cubicBezTo>
                          <a:cubicBezTo>
                            <a:pt x="115" y="11"/>
                            <a:pt x="99" y="6"/>
                            <a:pt x="99" y="6"/>
                          </a:cubicBezTo>
                          <a:cubicBezTo>
                            <a:pt x="55" y="15"/>
                            <a:pt x="58" y="0"/>
                            <a:pt x="58" y="22"/>
                          </a:cubicBezTo>
                          <a:close/>
                        </a:path>
                      </a:pathLst>
                    </a:custGeom>
                    <a:gradFill rotWithShape="1">
                      <a:gsLst>
                        <a:gs pos="0">
                          <a:srgbClr val="66FF99"/>
                        </a:gs>
                        <a:gs pos="100000">
                          <a:srgbClr val="00A46D">
                            <a:alpha val="82001"/>
                          </a:srgbClr>
                        </a:gs>
                      </a:gsLst>
                      <a:path path="rect">
                        <a:fillToRect l="50000" t="50000" r="50000" b="50000"/>
                      </a:path>
                    </a:gradFill>
                    <a:ln w="9525" cap="flat" cmpd="sng">
                      <a:noFill/>
                      <a:prstDash val="solid"/>
                      <a:round/>
                      <a:headEnd/>
                      <a:tailEnd/>
                    </a:ln>
                  </p:spPr>
                  <p:txBody>
                    <a:bodyPr>
                      <a:prstTxWarp prst="textNoShape">
                        <a:avLst/>
                      </a:prstTxWarp>
                      <a:spAutoFit/>
                    </a:bodyPr>
                    <a:lstStyle/>
                    <a:p>
                      <a:endParaRPr lang="en-US"/>
                    </a:p>
                  </p:txBody>
                </p:sp>
                <p:sp>
                  <p:nvSpPr>
                    <p:cNvPr id="38181" name="Freeform 263"/>
                    <p:cNvSpPr>
                      <a:spLocks/>
                    </p:cNvSpPr>
                    <p:nvPr/>
                  </p:nvSpPr>
                  <p:spPr bwMode="auto">
                    <a:xfrm>
                      <a:off x="1752" y="3242"/>
                      <a:ext cx="367" cy="338"/>
                    </a:xfrm>
                    <a:custGeom>
                      <a:avLst/>
                      <a:gdLst>
                        <a:gd name="T0" fmla="*/ 132 w 367"/>
                        <a:gd name="T1" fmla="*/ 99 h 338"/>
                        <a:gd name="T2" fmla="*/ 1 w 367"/>
                        <a:gd name="T3" fmla="*/ 157 h 338"/>
                        <a:gd name="T4" fmla="*/ 9 w 367"/>
                        <a:gd name="T5" fmla="*/ 272 h 338"/>
                        <a:gd name="T6" fmla="*/ 108 w 367"/>
                        <a:gd name="T7" fmla="*/ 338 h 338"/>
                        <a:gd name="T8" fmla="*/ 264 w 367"/>
                        <a:gd name="T9" fmla="*/ 313 h 338"/>
                        <a:gd name="T10" fmla="*/ 289 w 367"/>
                        <a:gd name="T11" fmla="*/ 288 h 338"/>
                        <a:gd name="T12" fmla="*/ 322 w 367"/>
                        <a:gd name="T13" fmla="*/ 239 h 338"/>
                        <a:gd name="T14" fmla="*/ 297 w 367"/>
                        <a:gd name="T15" fmla="*/ 0 h 338"/>
                        <a:gd name="T16" fmla="*/ 173 w 367"/>
                        <a:gd name="T17" fmla="*/ 33 h 338"/>
                        <a:gd name="T18" fmla="*/ 141 w 367"/>
                        <a:gd name="T19" fmla="*/ 74 h 338"/>
                        <a:gd name="T20" fmla="*/ 132 w 367"/>
                        <a:gd name="T21" fmla="*/ 99 h 3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7"/>
                        <a:gd name="T34" fmla="*/ 0 h 338"/>
                        <a:gd name="T35" fmla="*/ 367 w 367"/>
                        <a:gd name="T36" fmla="*/ 338 h 3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7" h="338">
                          <a:moveTo>
                            <a:pt x="132" y="99"/>
                          </a:moveTo>
                          <a:cubicBezTo>
                            <a:pt x="59" y="107"/>
                            <a:pt x="48" y="108"/>
                            <a:pt x="1" y="157"/>
                          </a:cubicBezTo>
                          <a:cubicBezTo>
                            <a:pt x="4" y="195"/>
                            <a:pt x="0" y="235"/>
                            <a:pt x="9" y="272"/>
                          </a:cubicBezTo>
                          <a:cubicBezTo>
                            <a:pt x="15" y="298"/>
                            <a:pt x="80" y="329"/>
                            <a:pt x="108" y="338"/>
                          </a:cubicBezTo>
                          <a:cubicBezTo>
                            <a:pt x="188" y="332"/>
                            <a:pt x="203" y="332"/>
                            <a:pt x="264" y="313"/>
                          </a:cubicBezTo>
                          <a:cubicBezTo>
                            <a:pt x="272" y="305"/>
                            <a:pt x="282" y="297"/>
                            <a:pt x="289" y="288"/>
                          </a:cubicBezTo>
                          <a:cubicBezTo>
                            <a:pt x="301" y="273"/>
                            <a:pt x="322" y="239"/>
                            <a:pt x="322" y="239"/>
                          </a:cubicBezTo>
                          <a:cubicBezTo>
                            <a:pt x="345" y="166"/>
                            <a:pt x="367" y="48"/>
                            <a:pt x="297" y="0"/>
                          </a:cubicBezTo>
                          <a:cubicBezTo>
                            <a:pt x="251" y="6"/>
                            <a:pt x="210" y="3"/>
                            <a:pt x="173" y="33"/>
                          </a:cubicBezTo>
                          <a:cubicBezTo>
                            <a:pt x="169" y="36"/>
                            <a:pt x="141" y="74"/>
                            <a:pt x="141" y="74"/>
                          </a:cubicBezTo>
                          <a:cubicBezTo>
                            <a:pt x="117" y="93"/>
                            <a:pt x="103" y="70"/>
                            <a:pt x="132" y="99"/>
                          </a:cubicBezTo>
                          <a:close/>
                        </a:path>
                      </a:pathLst>
                    </a:custGeom>
                    <a:gradFill rotWithShape="1">
                      <a:gsLst>
                        <a:gs pos="0">
                          <a:srgbClr val="00A46D">
                            <a:alpha val="67000"/>
                          </a:srgbClr>
                        </a:gs>
                        <a:gs pos="100000">
                          <a:srgbClr val="006600"/>
                        </a:gs>
                      </a:gsLst>
                      <a:path path="rect">
                        <a:fillToRect l="50000" t="50000" r="50000" b="50000"/>
                      </a:path>
                    </a:gradFill>
                    <a:ln w="9525" cap="flat" cmpd="sng">
                      <a:noFill/>
                      <a:prstDash val="solid"/>
                      <a:round/>
                      <a:headEnd/>
                      <a:tailEnd/>
                    </a:ln>
                  </p:spPr>
                  <p:txBody>
                    <a:bodyPr>
                      <a:prstTxWarp prst="textNoShape">
                        <a:avLst/>
                      </a:prstTxWarp>
                      <a:spAutoFit/>
                    </a:bodyPr>
                    <a:lstStyle/>
                    <a:p>
                      <a:endParaRPr lang="en-US"/>
                    </a:p>
                  </p:txBody>
                </p:sp>
              </p:grpSp>
              <p:grpSp>
                <p:nvGrpSpPr>
                  <p:cNvPr id="38428" name="Group 264"/>
                  <p:cNvGrpSpPr>
                    <a:grpSpLocks/>
                  </p:cNvGrpSpPr>
                  <p:nvPr/>
                </p:nvGrpSpPr>
                <p:grpSpPr bwMode="auto">
                  <a:xfrm rot="4736488">
                    <a:off x="4511" y="3665"/>
                    <a:ext cx="48" cy="175"/>
                    <a:chOff x="1670" y="2124"/>
                    <a:chExt cx="494" cy="1521"/>
                  </a:xfrm>
                </p:grpSpPr>
                <p:sp>
                  <p:nvSpPr>
                    <p:cNvPr id="38176" name="Freeform 265"/>
                    <p:cNvSpPr>
                      <a:spLocks/>
                    </p:cNvSpPr>
                    <p:nvPr/>
                  </p:nvSpPr>
                  <p:spPr bwMode="auto">
                    <a:xfrm>
                      <a:off x="1670" y="2124"/>
                      <a:ext cx="494" cy="1521"/>
                    </a:xfrm>
                    <a:custGeom>
                      <a:avLst/>
                      <a:gdLst>
                        <a:gd name="T0" fmla="*/ 192 w 149"/>
                        <a:gd name="T1" fmla="*/ 1102 h 625"/>
                        <a:gd name="T2" fmla="*/ 30 w 149"/>
                        <a:gd name="T3" fmla="*/ 1283 h 625"/>
                        <a:gd name="T4" fmla="*/ 385 w 149"/>
                        <a:gd name="T5" fmla="*/ 1482 h 625"/>
                        <a:gd name="T6" fmla="*/ 494 w 149"/>
                        <a:gd name="T7" fmla="*/ 1283 h 625"/>
                        <a:gd name="T8" fmla="*/ 438 w 149"/>
                        <a:gd name="T9" fmla="*/ 820 h 625"/>
                        <a:gd name="T10" fmla="*/ 385 w 149"/>
                        <a:gd name="T11" fmla="*/ 701 h 625"/>
                        <a:gd name="T12" fmla="*/ 358 w 149"/>
                        <a:gd name="T13" fmla="*/ 640 h 625"/>
                        <a:gd name="T14" fmla="*/ 494 w 149"/>
                        <a:gd name="T15" fmla="*/ 260 h 625"/>
                        <a:gd name="T16" fmla="*/ 219 w 149"/>
                        <a:gd name="T17" fmla="*/ 0 h 625"/>
                        <a:gd name="T18" fmla="*/ 3 w 149"/>
                        <a:gd name="T19" fmla="*/ 119 h 625"/>
                        <a:gd name="T20" fmla="*/ 30 w 149"/>
                        <a:gd name="T21" fmla="*/ 341 h 625"/>
                        <a:gd name="T22" fmla="*/ 139 w 149"/>
                        <a:gd name="T23" fmla="*/ 460 h 625"/>
                        <a:gd name="T24" fmla="*/ 192 w 149"/>
                        <a:gd name="T25" fmla="*/ 582 h 625"/>
                        <a:gd name="T26" fmla="*/ 219 w 149"/>
                        <a:gd name="T27" fmla="*/ 640 h 625"/>
                        <a:gd name="T28" fmla="*/ 30 w 149"/>
                        <a:gd name="T29" fmla="*/ 981 h 625"/>
                        <a:gd name="T30" fmla="*/ 83 w 149"/>
                        <a:gd name="T31" fmla="*/ 1042 h 625"/>
                        <a:gd name="T32" fmla="*/ 166 w 149"/>
                        <a:gd name="T33" fmla="*/ 1061 h 625"/>
                        <a:gd name="T34" fmla="*/ 192 w 149"/>
                        <a:gd name="T35" fmla="*/ 1102 h 62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625"/>
                        <a:gd name="T56" fmla="*/ 149 w 149"/>
                        <a:gd name="T57" fmla="*/ 625 h 62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625">
                          <a:moveTo>
                            <a:pt x="58" y="453"/>
                          </a:moveTo>
                          <a:cubicBezTo>
                            <a:pt x="29" y="481"/>
                            <a:pt x="19" y="487"/>
                            <a:pt x="9" y="527"/>
                          </a:cubicBezTo>
                          <a:cubicBezTo>
                            <a:pt x="21" y="625"/>
                            <a:pt x="19" y="621"/>
                            <a:pt x="116" y="609"/>
                          </a:cubicBezTo>
                          <a:cubicBezTo>
                            <a:pt x="134" y="581"/>
                            <a:pt x="140" y="559"/>
                            <a:pt x="149" y="527"/>
                          </a:cubicBezTo>
                          <a:cubicBezTo>
                            <a:pt x="146" y="478"/>
                            <a:pt x="147" y="395"/>
                            <a:pt x="132" y="337"/>
                          </a:cubicBezTo>
                          <a:cubicBezTo>
                            <a:pt x="128" y="320"/>
                            <a:pt x="121" y="304"/>
                            <a:pt x="116" y="288"/>
                          </a:cubicBezTo>
                          <a:cubicBezTo>
                            <a:pt x="113" y="280"/>
                            <a:pt x="108" y="263"/>
                            <a:pt x="108" y="263"/>
                          </a:cubicBezTo>
                          <a:cubicBezTo>
                            <a:pt x="114" y="171"/>
                            <a:pt x="98" y="158"/>
                            <a:pt x="149" y="107"/>
                          </a:cubicBezTo>
                          <a:cubicBezTo>
                            <a:pt x="138" y="39"/>
                            <a:pt x="132" y="21"/>
                            <a:pt x="66" y="0"/>
                          </a:cubicBezTo>
                          <a:cubicBezTo>
                            <a:pt x="22" y="9"/>
                            <a:pt x="15" y="8"/>
                            <a:pt x="1" y="49"/>
                          </a:cubicBezTo>
                          <a:cubicBezTo>
                            <a:pt x="4" y="79"/>
                            <a:pt x="0" y="111"/>
                            <a:pt x="9" y="140"/>
                          </a:cubicBezTo>
                          <a:cubicBezTo>
                            <a:pt x="15" y="159"/>
                            <a:pt x="42" y="189"/>
                            <a:pt x="42" y="189"/>
                          </a:cubicBezTo>
                          <a:cubicBezTo>
                            <a:pt x="47" y="206"/>
                            <a:pt x="53" y="222"/>
                            <a:pt x="58" y="239"/>
                          </a:cubicBezTo>
                          <a:cubicBezTo>
                            <a:pt x="61" y="247"/>
                            <a:pt x="66" y="263"/>
                            <a:pt x="66" y="263"/>
                          </a:cubicBezTo>
                          <a:cubicBezTo>
                            <a:pt x="56" y="316"/>
                            <a:pt x="26" y="353"/>
                            <a:pt x="9" y="403"/>
                          </a:cubicBezTo>
                          <a:cubicBezTo>
                            <a:pt x="14" y="411"/>
                            <a:pt x="17" y="422"/>
                            <a:pt x="25" y="428"/>
                          </a:cubicBezTo>
                          <a:cubicBezTo>
                            <a:pt x="32" y="433"/>
                            <a:pt x="43" y="431"/>
                            <a:pt x="50" y="436"/>
                          </a:cubicBezTo>
                          <a:cubicBezTo>
                            <a:pt x="81" y="455"/>
                            <a:pt x="69" y="453"/>
                            <a:pt x="58" y="453"/>
                          </a:cubicBezTo>
                          <a:close/>
                        </a:path>
                      </a:pathLst>
                    </a:custGeom>
                    <a:gradFill rotWithShape="1">
                      <a:gsLst>
                        <a:gs pos="0">
                          <a:srgbClr val="004C32"/>
                        </a:gs>
                        <a:gs pos="100000">
                          <a:srgbClr val="00A46D"/>
                        </a:gs>
                      </a:gsLst>
                      <a:lin ang="18900000" scaled="1"/>
                    </a:gradFill>
                    <a:ln w="9525" cap="flat" cmpd="sng">
                      <a:noFill/>
                      <a:prstDash val="solid"/>
                      <a:round/>
                      <a:headEnd/>
                      <a:tailEnd/>
                    </a:ln>
                  </p:spPr>
                  <p:txBody>
                    <a:bodyPr>
                      <a:prstTxWarp prst="textNoShape">
                        <a:avLst/>
                      </a:prstTxWarp>
                      <a:spAutoFit/>
                    </a:bodyPr>
                    <a:lstStyle/>
                    <a:p>
                      <a:endParaRPr lang="en-US"/>
                    </a:p>
                  </p:txBody>
                </p:sp>
                <p:sp>
                  <p:nvSpPr>
                    <p:cNvPr id="38177" name="Freeform 266"/>
                    <p:cNvSpPr>
                      <a:spLocks/>
                    </p:cNvSpPr>
                    <p:nvPr/>
                  </p:nvSpPr>
                  <p:spPr bwMode="auto">
                    <a:xfrm>
                      <a:off x="1794" y="2141"/>
                      <a:ext cx="370" cy="450"/>
                    </a:xfrm>
                    <a:custGeom>
                      <a:avLst/>
                      <a:gdLst>
                        <a:gd name="T0" fmla="*/ 58 w 370"/>
                        <a:gd name="T1" fmla="*/ 25 h 392"/>
                        <a:gd name="T2" fmla="*/ 16 w 370"/>
                        <a:gd name="T3" fmla="*/ 63 h 392"/>
                        <a:gd name="T4" fmla="*/ 0 w 370"/>
                        <a:gd name="T5" fmla="*/ 119 h 392"/>
                        <a:gd name="T6" fmla="*/ 107 w 370"/>
                        <a:gd name="T7" fmla="*/ 300 h 392"/>
                        <a:gd name="T8" fmla="*/ 189 w 370"/>
                        <a:gd name="T9" fmla="*/ 385 h 392"/>
                        <a:gd name="T10" fmla="*/ 263 w 370"/>
                        <a:gd name="T11" fmla="*/ 375 h 392"/>
                        <a:gd name="T12" fmla="*/ 288 w 370"/>
                        <a:gd name="T13" fmla="*/ 262 h 392"/>
                        <a:gd name="T14" fmla="*/ 370 w 370"/>
                        <a:gd name="T15" fmla="*/ 186 h 392"/>
                        <a:gd name="T16" fmla="*/ 313 w 370"/>
                        <a:gd name="T17" fmla="*/ 101 h 392"/>
                        <a:gd name="T18" fmla="*/ 173 w 370"/>
                        <a:gd name="T19" fmla="*/ 34 h 392"/>
                        <a:gd name="T20" fmla="*/ 123 w 370"/>
                        <a:gd name="T21" fmla="*/ 16 h 392"/>
                        <a:gd name="T22" fmla="*/ 99 w 370"/>
                        <a:gd name="T23" fmla="*/ 7 h 392"/>
                        <a:gd name="T24" fmla="*/ 58 w 370"/>
                        <a:gd name="T25" fmla="*/ 25 h 39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0"/>
                        <a:gd name="T40" fmla="*/ 0 h 392"/>
                        <a:gd name="T41" fmla="*/ 370 w 370"/>
                        <a:gd name="T42" fmla="*/ 392 h 39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0" h="392">
                          <a:moveTo>
                            <a:pt x="58" y="22"/>
                          </a:moveTo>
                          <a:cubicBezTo>
                            <a:pt x="52" y="26"/>
                            <a:pt x="21" y="45"/>
                            <a:pt x="16" y="55"/>
                          </a:cubicBezTo>
                          <a:cubicBezTo>
                            <a:pt x="8" y="70"/>
                            <a:pt x="0" y="104"/>
                            <a:pt x="0" y="104"/>
                          </a:cubicBezTo>
                          <a:cubicBezTo>
                            <a:pt x="9" y="188"/>
                            <a:pt x="21" y="233"/>
                            <a:pt x="107" y="261"/>
                          </a:cubicBezTo>
                          <a:cubicBezTo>
                            <a:pt x="134" y="287"/>
                            <a:pt x="163" y="308"/>
                            <a:pt x="189" y="335"/>
                          </a:cubicBezTo>
                          <a:cubicBezTo>
                            <a:pt x="207" y="392"/>
                            <a:pt x="241" y="361"/>
                            <a:pt x="263" y="327"/>
                          </a:cubicBezTo>
                          <a:cubicBezTo>
                            <a:pt x="271" y="303"/>
                            <a:pt x="274" y="243"/>
                            <a:pt x="288" y="228"/>
                          </a:cubicBezTo>
                          <a:cubicBezTo>
                            <a:pt x="313" y="203"/>
                            <a:pt x="345" y="189"/>
                            <a:pt x="370" y="162"/>
                          </a:cubicBezTo>
                          <a:cubicBezTo>
                            <a:pt x="361" y="109"/>
                            <a:pt x="361" y="104"/>
                            <a:pt x="313" y="88"/>
                          </a:cubicBezTo>
                          <a:cubicBezTo>
                            <a:pt x="278" y="55"/>
                            <a:pt x="219" y="46"/>
                            <a:pt x="173" y="30"/>
                          </a:cubicBezTo>
                          <a:cubicBezTo>
                            <a:pt x="156" y="24"/>
                            <a:pt x="140" y="19"/>
                            <a:pt x="123" y="14"/>
                          </a:cubicBezTo>
                          <a:cubicBezTo>
                            <a:pt x="115" y="11"/>
                            <a:pt x="99" y="6"/>
                            <a:pt x="99" y="6"/>
                          </a:cubicBezTo>
                          <a:cubicBezTo>
                            <a:pt x="55" y="15"/>
                            <a:pt x="58" y="0"/>
                            <a:pt x="58" y="22"/>
                          </a:cubicBezTo>
                          <a:close/>
                        </a:path>
                      </a:pathLst>
                    </a:custGeom>
                    <a:gradFill rotWithShape="1">
                      <a:gsLst>
                        <a:gs pos="0">
                          <a:srgbClr val="66FF99"/>
                        </a:gs>
                        <a:gs pos="100000">
                          <a:srgbClr val="00A46D">
                            <a:alpha val="82001"/>
                          </a:srgbClr>
                        </a:gs>
                      </a:gsLst>
                      <a:path path="rect">
                        <a:fillToRect l="50000" t="50000" r="50000" b="50000"/>
                      </a:path>
                    </a:gradFill>
                    <a:ln w="9525" cap="flat" cmpd="sng">
                      <a:noFill/>
                      <a:prstDash val="solid"/>
                      <a:round/>
                      <a:headEnd/>
                      <a:tailEnd/>
                    </a:ln>
                  </p:spPr>
                  <p:txBody>
                    <a:bodyPr>
                      <a:prstTxWarp prst="textNoShape">
                        <a:avLst/>
                      </a:prstTxWarp>
                      <a:spAutoFit/>
                    </a:bodyPr>
                    <a:lstStyle/>
                    <a:p>
                      <a:endParaRPr lang="en-US"/>
                    </a:p>
                  </p:txBody>
                </p:sp>
                <p:sp>
                  <p:nvSpPr>
                    <p:cNvPr id="38178" name="Freeform 267"/>
                    <p:cNvSpPr>
                      <a:spLocks/>
                    </p:cNvSpPr>
                    <p:nvPr/>
                  </p:nvSpPr>
                  <p:spPr bwMode="auto">
                    <a:xfrm>
                      <a:off x="1752" y="3242"/>
                      <a:ext cx="367" cy="338"/>
                    </a:xfrm>
                    <a:custGeom>
                      <a:avLst/>
                      <a:gdLst>
                        <a:gd name="T0" fmla="*/ 132 w 367"/>
                        <a:gd name="T1" fmla="*/ 99 h 338"/>
                        <a:gd name="T2" fmla="*/ 1 w 367"/>
                        <a:gd name="T3" fmla="*/ 157 h 338"/>
                        <a:gd name="T4" fmla="*/ 9 w 367"/>
                        <a:gd name="T5" fmla="*/ 272 h 338"/>
                        <a:gd name="T6" fmla="*/ 108 w 367"/>
                        <a:gd name="T7" fmla="*/ 338 h 338"/>
                        <a:gd name="T8" fmla="*/ 264 w 367"/>
                        <a:gd name="T9" fmla="*/ 313 h 338"/>
                        <a:gd name="T10" fmla="*/ 289 w 367"/>
                        <a:gd name="T11" fmla="*/ 288 h 338"/>
                        <a:gd name="T12" fmla="*/ 322 w 367"/>
                        <a:gd name="T13" fmla="*/ 239 h 338"/>
                        <a:gd name="T14" fmla="*/ 297 w 367"/>
                        <a:gd name="T15" fmla="*/ 0 h 338"/>
                        <a:gd name="T16" fmla="*/ 173 w 367"/>
                        <a:gd name="T17" fmla="*/ 33 h 338"/>
                        <a:gd name="T18" fmla="*/ 141 w 367"/>
                        <a:gd name="T19" fmla="*/ 74 h 338"/>
                        <a:gd name="T20" fmla="*/ 132 w 367"/>
                        <a:gd name="T21" fmla="*/ 99 h 3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7"/>
                        <a:gd name="T34" fmla="*/ 0 h 338"/>
                        <a:gd name="T35" fmla="*/ 367 w 367"/>
                        <a:gd name="T36" fmla="*/ 338 h 3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7" h="338">
                          <a:moveTo>
                            <a:pt x="132" y="99"/>
                          </a:moveTo>
                          <a:cubicBezTo>
                            <a:pt x="59" y="107"/>
                            <a:pt x="48" y="108"/>
                            <a:pt x="1" y="157"/>
                          </a:cubicBezTo>
                          <a:cubicBezTo>
                            <a:pt x="4" y="195"/>
                            <a:pt x="0" y="235"/>
                            <a:pt x="9" y="272"/>
                          </a:cubicBezTo>
                          <a:cubicBezTo>
                            <a:pt x="15" y="298"/>
                            <a:pt x="80" y="329"/>
                            <a:pt x="108" y="338"/>
                          </a:cubicBezTo>
                          <a:cubicBezTo>
                            <a:pt x="188" y="332"/>
                            <a:pt x="203" y="332"/>
                            <a:pt x="264" y="313"/>
                          </a:cubicBezTo>
                          <a:cubicBezTo>
                            <a:pt x="272" y="305"/>
                            <a:pt x="282" y="297"/>
                            <a:pt x="289" y="288"/>
                          </a:cubicBezTo>
                          <a:cubicBezTo>
                            <a:pt x="301" y="273"/>
                            <a:pt x="322" y="239"/>
                            <a:pt x="322" y="239"/>
                          </a:cubicBezTo>
                          <a:cubicBezTo>
                            <a:pt x="345" y="166"/>
                            <a:pt x="367" y="48"/>
                            <a:pt x="297" y="0"/>
                          </a:cubicBezTo>
                          <a:cubicBezTo>
                            <a:pt x="251" y="6"/>
                            <a:pt x="210" y="3"/>
                            <a:pt x="173" y="33"/>
                          </a:cubicBezTo>
                          <a:cubicBezTo>
                            <a:pt x="169" y="36"/>
                            <a:pt x="141" y="74"/>
                            <a:pt x="141" y="74"/>
                          </a:cubicBezTo>
                          <a:cubicBezTo>
                            <a:pt x="117" y="93"/>
                            <a:pt x="103" y="70"/>
                            <a:pt x="132" y="99"/>
                          </a:cubicBezTo>
                          <a:close/>
                        </a:path>
                      </a:pathLst>
                    </a:custGeom>
                    <a:gradFill rotWithShape="1">
                      <a:gsLst>
                        <a:gs pos="0">
                          <a:srgbClr val="00A46D">
                            <a:alpha val="67000"/>
                          </a:srgbClr>
                        </a:gs>
                        <a:gs pos="100000">
                          <a:srgbClr val="006600"/>
                        </a:gs>
                      </a:gsLst>
                      <a:path path="rect">
                        <a:fillToRect l="50000" t="50000" r="50000" b="50000"/>
                      </a:path>
                    </a:gradFill>
                    <a:ln w="9525" cap="flat" cmpd="sng">
                      <a:noFill/>
                      <a:prstDash val="solid"/>
                      <a:round/>
                      <a:headEnd/>
                      <a:tailEnd/>
                    </a:ln>
                  </p:spPr>
                  <p:txBody>
                    <a:bodyPr>
                      <a:prstTxWarp prst="textNoShape">
                        <a:avLst/>
                      </a:prstTxWarp>
                      <a:spAutoFit/>
                    </a:bodyPr>
                    <a:lstStyle/>
                    <a:p>
                      <a:endParaRPr lang="en-US"/>
                    </a:p>
                  </p:txBody>
                </p:sp>
              </p:grpSp>
              <p:grpSp>
                <p:nvGrpSpPr>
                  <p:cNvPr id="38429" name="Group 268"/>
                  <p:cNvGrpSpPr>
                    <a:grpSpLocks noChangeAspect="1"/>
                  </p:cNvGrpSpPr>
                  <p:nvPr/>
                </p:nvGrpSpPr>
                <p:grpSpPr bwMode="auto">
                  <a:xfrm rot="20919420" flipH="1">
                    <a:off x="4393" y="3234"/>
                    <a:ext cx="242" cy="75"/>
                    <a:chOff x="545" y="2284"/>
                    <a:chExt cx="1867" cy="640"/>
                  </a:xfrm>
                </p:grpSpPr>
                <p:sp>
                  <p:nvSpPr>
                    <p:cNvPr id="38174" name="Freeform 269"/>
                    <p:cNvSpPr>
                      <a:spLocks noChangeAspect="1"/>
                    </p:cNvSpPr>
                    <p:nvPr/>
                  </p:nvSpPr>
                  <p:spPr bwMode="auto">
                    <a:xfrm>
                      <a:off x="545" y="2284"/>
                      <a:ext cx="1867" cy="640"/>
                    </a:xfrm>
                    <a:custGeom>
                      <a:avLst/>
                      <a:gdLst>
                        <a:gd name="T0" fmla="*/ 30 w 1488"/>
                        <a:gd name="T1" fmla="*/ 392 h 640"/>
                        <a:gd name="T2" fmla="*/ 271 w 1488"/>
                        <a:gd name="T3" fmla="*/ 344 h 640"/>
                        <a:gd name="T4" fmla="*/ 452 w 1488"/>
                        <a:gd name="T5" fmla="*/ 152 h 640"/>
                        <a:gd name="T6" fmla="*/ 813 w 1488"/>
                        <a:gd name="T7" fmla="*/ 8 h 640"/>
                        <a:gd name="T8" fmla="*/ 1355 w 1488"/>
                        <a:gd name="T9" fmla="*/ 104 h 640"/>
                        <a:gd name="T10" fmla="*/ 1656 w 1488"/>
                        <a:gd name="T11" fmla="*/ 152 h 640"/>
                        <a:gd name="T12" fmla="*/ 1837 w 1488"/>
                        <a:gd name="T13" fmla="*/ 152 h 640"/>
                        <a:gd name="T14" fmla="*/ 1476 w 1488"/>
                        <a:gd name="T15" fmla="*/ 344 h 640"/>
                        <a:gd name="T16" fmla="*/ 1295 w 1488"/>
                        <a:gd name="T17" fmla="*/ 488 h 640"/>
                        <a:gd name="T18" fmla="*/ 934 w 1488"/>
                        <a:gd name="T19" fmla="*/ 632 h 640"/>
                        <a:gd name="T20" fmla="*/ 452 w 1488"/>
                        <a:gd name="T21" fmla="*/ 536 h 640"/>
                        <a:gd name="T22" fmla="*/ 30 w 1488"/>
                        <a:gd name="T23" fmla="*/ 392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88"/>
                        <a:gd name="T37" fmla="*/ 0 h 640"/>
                        <a:gd name="T38" fmla="*/ 1488 w 1488"/>
                        <a:gd name="T39" fmla="*/ 640 h 6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88" h="640">
                          <a:moveTo>
                            <a:pt x="24" y="392"/>
                          </a:moveTo>
                          <a:cubicBezTo>
                            <a:pt x="0" y="360"/>
                            <a:pt x="160" y="384"/>
                            <a:pt x="216" y="344"/>
                          </a:cubicBezTo>
                          <a:cubicBezTo>
                            <a:pt x="272" y="304"/>
                            <a:pt x="288" y="208"/>
                            <a:pt x="360" y="152"/>
                          </a:cubicBezTo>
                          <a:cubicBezTo>
                            <a:pt x="432" y="96"/>
                            <a:pt x="528" y="16"/>
                            <a:pt x="648" y="8"/>
                          </a:cubicBezTo>
                          <a:cubicBezTo>
                            <a:pt x="768" y="0"/>
                            <a:pt x="968" y="80"/>
                            <a:pt x="1080" y="104"/>
                          </a:cubicBezTo>
                          <a:cubicBezTo>
                            <a:pt x="1192" y="128"/>
                            <a:pt x="1256" y="144"/>
                            <a:pt x="1320" y="152"/>
                          </a:cubicBezTo>
                          <a:cubicBezTo>
                            <a:pt x="1384" y="160"/>
                            <a:pt x="1488" y="120"/>
                            <a:pt x="1464" y="152"/>
                          </a:cubicBezTo>
                          <a:cubicBezTo>
                            <a:pt x="1440" y="184"/>
                            <a:pt x="1248" y="288"/>
                            <a:pt x="1176" y="344"/>
                          </a:cubicBezTo>
                          <a:cubicBezTo>
                            <a:pt x="1104" y="400"/>
                            <a:pt x="1104" y="440"/>
                            <a:pt x="1032" y="488"/>
                          </a:cubicBezTo>
                          <a:cubicBezTo>
                            <a:pt x="960" y="536"/>
                            <a:pt x="856" y="624"/>
                            <a:pt x="744" y="632"/>
                          </a:cubicBezTo>
                          <a:cubicBezTo>
                            <a:pt x="632" y="640"/>
                            <a:pt x="472" y="576"/>
                            <a:pt x="360" y="536"/>
                          </a:cubicBezTo>
                          <a:cubicBezTo>
                            <a:pt x="248" y="496"/>
                            <a:pt x="48" y="424"/>
                            <a:pt x="24" y="392"/>
                          </a:cubicBezTo>
                          <a:close/>
                        </a:path>
                      </a:pathLst>
                    </a:custGeom>
                    <a:gradFill rotWithShape="0">
                      <a:gsLst>
                        <a:gs pos="0">
                          <a:srgbClr val="A28B74"/>
                        </a:gs>
                        <a:gs pos="100000">
                          <a:srgbClr val="FFDBB7"/>
                        </a:gs>
                      </a:gsLst>
                      <a:lin ang="18900000" scaled="1"/>
                    </a:gradFill>
                    <a:ln w="3175" cmpd="sng">
                      <a:solidFill>
                        <a:srgbClr val="2E0F00"/>
                      </a:solidFill>
                      <a:round/>
                      <a:headEnd/>
                      <a:tailEnd/>
                    </a:ln>
                  </p:spPr>
                  <p:txBody>
                    <a:bodyPr>
                      <a:prstTxWarp prst="textNoShape">
                        <a:avLst/>
                      </a:prstTxWarp>
                    </a:bodyPr>
                    <a:lstStyle/>
                    <a:p>
                      <a:endParaRPr lang="en-US"/>
                    </a:p>
                  </p:txBody>
                </p:sp>
                <p:sp>
                  <p:nvSpPr>
                    <p:cNvPr id="38175" name="Oval 270"/>
                    <p:cNvSpPr>
                      <a:spLocks noChangeAspect="1" noChangeArrowheads="1"/>
                    </p:cNvSpPr>
                    <p:nvPr/>
                  </p:nvSpPr>
                  <p:spPr bwMode="auto">
                    <a:xfrm>
                      <a:off x="1182" y="2396"/>
                      <a:ext cx="471" cy="414"/>
                    </a:xfrm>
                    <a:prstGeom prst="ellipse">
                      <a:avLst/>
                    </a:prstGeom>
                    <a:solidFill>
                      <a:srgbClr val="FFC3C3"/>
                    </a:solidFill>
                    <a:ln w="3175">
                      <a:solidFill>
                        <a:srgbClr val="2E0F00"/>
                      </a:solidFill>
                      <a:round/>
                      <a:headEnd/>
                      <a:tailEnd/>
                    </a:ln>
                  </p:spPr>
                  <p:txBody>
                    <a:bodyPr wrap="none" anchor="ctr">
                      <a:prstTxWarp prst="textNoShape">
                        <a:avLst/>
                      </a:prstTxWarp>
                    </a:bodyPr>
                    <a:lstStyle/>
                    <a:p>
                      <a:endParaRPr lang="en-US"/>
                    </a:p>
                  </p:txBody>
                </p:sp>
              </p:grpSp>
              <p:grpSp>
                <p:nvGrpSpPr>
                  <p:cNvPr id="38430" name="Group 271"/>
                  <p:cNvGrpSpPr>
                    <a:grpSpLocks noChangeAspect="1"/>
                  </p:cNvGrpSpPr>
                  <p:nvPr/>
                </p:nvGrpSpPr>
                <p:grpSpPr bwMode="auto">
                  <a:xfrm rot="5738870" flipH="1">
                    <a:off x="4437" y="3410"/>
                    <a:ext cx="242" cy="75"/>
                    <a:chOff x="545" y="2284"/>
                    <a:chExt cx="1867" cy="640"/>
                  </a:xfrm>
                </p:grpSpPr>
                <p:sp>
                  <p:nvSpPr>
                    <p:cNvPr id="38172" name="Freeform 272"/>
                    <p:cNvSpPr>
                      <a:spLocks noChangeAspect="1"/>
                    </p:cNvSpPr>
                    <p:nvPr/>
                  </p:nvSpPr>
                  <p:spPr bwMode="auto">
                    <a:xfrm>
                      <a:off x="545" y="2284"/>
                      <a:ext cx="1867" cy="640"/>
                    </a:xfrm>
                    <a:custGeom>
                      <a:avLst/>
                      <a:gdLst>
                        <a:gd name="T0" fmla="*/ 30 w 1488"/>
                        <a:gd name="T1" fmla="*/ 392 h 640"/>
                        <a:gd name="T2" fmla="*/ 271 w 1488"/>
                        <a:gd name="T3" fmla="*/ 344 h 640"/>
                        <a:gd name="T4" fmla="*/ 452 w 1488"/>
                        <a:gd name="T5" fmla="*/ 152 h 640"/>
                        <a:gd name="T6" fmla="*/ 813 w 1488"/>
                        <a:gd name="T7" fmla="*/ 8 h 640"/>
                        <a:gd name="T8" fmla="*/ 1355 w 1488"/>
                        <a:gd name="T9" fmla="*/ 104 h 640"/>
                        <a:gd name="T10" fmla="*/ 1656 w 1488"/>
                        <a:gd name="T11" fmla="*/ 152 h 640"/>
                        <a:gd name="T12" fmla="*/ 1837 w 1488"/>
                        <a:gd name="T13" fmla="*/ 152 h 640"/>
                        <a:gd name="T14" fmla="*/ 1476 w 1488"/>
                        <a:gd name="T15" fmla="*/ 344 h 640"/>
                        <a:gd name="T16" fmla="*/ 1295 w 1488"/>
                        <a:gd name="T17" fmla="*/ 488 h 640"/>
                        <a:gd name="T18" fmla="*/ 934 w 1488"/>
                        <a:gd name="T19" fmla="*/ 632 h 640"/>
                        <a:gd name="T20" fmla="*/ 452 w 1488"/>
                        <a:gd name="T21" fmla="*/ 536 h 640"/>
                        <a:gd name="T22" fmla="*/ 30 w 1488"/>
                        <a:gd name="T23" fmla="*/ 392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88"/>
                        <a:gd name="T37" fmla="*/ 0 h 640"/>
                        <a:gd name="T38" fmla="*/ 1488 w 1488"/>
                        <a:gd name="T39" fmla="*/ 640 h 6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88" h="640">
                          <a:moveTo>
                            <a:pt x="24" y="392"/>
                          </a:moveTo>
                          <a:cubicBezTo>
                            <a:pt x="0" y="360"/>
                            <a:pt x="160" y="384"/>
                            <a:pt x="216" y="344"/>
                          </a:cubicBezTo>
                          <a:cubicBezTo>
                            <a:pt x="272" y="304"/>
                            <a:pt x="288" y="208"/>
                            <a:pt x="360" y="152"/>
                          </a:cubicBezTo>
                          <a:cubicBezTo>
                            <a:pt x="432" y="96"/>
                            <a:pt x="528" y="16"/>
                            <a:pt x="648" y="8"/>
                          </a:cubicBezTo>
                          <a:cubicBezTo>
                            <a:pt x="768" y="0"/>
                            <a:pt x="968" y="80"/>
                            <a:pt x="1080" y="104"/>
                          </a:cubicBezTo>
                          <a:cubicBezTo>
                            <a:pt x="1192" y="128"/>
                            <a:pt x="1256" y="144"/>
                            <a:pt x="1320" y="152"/>
                          </a:cubicBezTo>
                          <a:cubicBezTo>
                            <a:pt x="1384" y="160"/>
                            <a:pt x="1488" y="120"/>
                            <a:pt x="1464" y="152"/>
                          </a:cubicBezTo>
                          <a:cubicBezTo>
                            <a:pt x="1440" y="184"/>
                            <a:pt x="1248" y="288"/>
                            <a:pt x="1176" y="344"/>
                          </a:cubicBezTo>
                          <a:cubicBezTo>
                            <a:pt x="1104" y="400"/>
                            <a:pt x="1104" y="440"/>
                            <a:pt x="1032" y="488"/>
                          </a:cubicBezTo>
                          <a:cubicBezTo>
                            <a:pt x="960" y="536"/>
                            <a:pt x="856" y="624"/>
                            <a:pt x="744" y="632"/>
                          </a:cubicBezTo>
                          <a:cubicBezTo>
                            <a:pt x="632" y="640"/>
                            <a:pt x="472" y="576"/>
                            <a:pt x="360" y="536"/>
                          </a:cubicBezTo>
                          <a:cubicBezTo>
                            <a:pt x="248" y="496"/>
                            <a:pt x="48" y="424"/>
                            <a:pt x="24" y="392"/>
                          </a:cubicBezTo>
                          <a:close/>
                        </a:path>
                      </a:pathLst>
                    </a:custGeom>
                    <a:gradFill rotWithShape="0">
                      <a:gsLst>
                        <a:gs pos="0">
                          <a:srgbClr val="A28B74"/>
                        </a:gs>
                        <a:gs pos="100000">
                          <a:srgbClr val="FFDBB7"/>
                        </a:gs>
                      </a:gsLst>
                      <a:lin ang="18900000" scaled="1"/>
                    </a:gradFill>
                    <a:ln w="3175" cmpd="sng">
                      <a:solidFill>
                        <a:srgbClr val="2E0F00"/>
                      </a:solidFill>
                      <a:round/>
                      <a:headEnd/>
                      <a:tailEnd/>
                    </a:ln>
                  </p:spPr>
                  <p:txBody>
                    <a:bodyPr>
                      <a:prstTxWarp prst="textNoShape">
                        <a:avLst/>
                      </a:prstTxWarp>
                    </a:bodyPr>
                    <a:lstStyle/>
                    <a:p>
                      <a:endParaRPr lang="en-US"/>
                    </a:p>
                  </p:txBody>
                </p:sp>
                <p:sp>
                  <p:nvSpPr>
                    <p:cNvPr id="38173" name="Oval 273"/>
                    <p:cNvSpPr>
                      <a:spLocks noChangeAspect="1" noChangeArrowheads="1"/>
                    </p:cNvSpPr>
                    <p:nvPr/>
                  </p:nvSpPr>
                  <p:spPr bwMode="auto">
                    <a:xfrm>
                      <a:off x="1182" y="2396"/>
                      <a:ext cx="471" cy="414"/>
                    </a:xfrm>
                    <a:prstGeom prst="ellipse">
                      <a:avLst/>
                    </a:prstGeom>
                    <a:solidFill>
                      <a:srgbClr val="FFC3C3"/>
                    </a:solidFill>
                    <a:ln w="3175">
                      <a:solidFill>
                        <a:srgbClr val="2E0F00"/>
                      </a:solidFill>
                      <a:round/>
                      <a:headEnd/>
                      <a:tailEnd/>
                    </a:ln>
                  </p:spPr>
                  <p:txBody>
                    <a:bodyPr wrap="none" anchor="ctr">
                      <a:prstTxWarp prst="textNoShape">
                        <a:avLst/>
                      </a:prstTxWarp>
                    </a:bodyPr>
                    <a:lstStyle/>
                    <a:p>
                      <a:endParaRPr lang="en-US"/>
                    </a:p>
                  </p:txBody>
                </p:sp>
              </p:grpSp>
              <p:grpSp>
                <p:nvGrpSpPr>
                  <p:cNvPr id="38431" name="Group 274"/>
                  <p:cNvGrpSpPr>
                    <a:grpSpLocks noChangeAspect="1"/>
                  </p:cNvGrpSpPr>
                  <p:nvPr/>
                </p:nvGrpSpPr>
                <p:grpSpPr bwMode="auto">
                  <a:xfrm rot="5738870" flipH="1">
                    <a:off x="4404" y="3601"/>
                    <a:ext cx="242" cy="75"/>
                    <a:chOff x="545" y="2284"/>
                    <a:chExt cx="1867" cy="640"/>
                  </a:xfrm>
                </p:grpSpPr>
                <p:sp>
                  <p:nvSpPr>
                    <p:cNvPr id="38170" name="Freeform 275"/>
                    <p:cNvSpPr>
                      <a:spLocks noChangeAspect="1"/>
                    </p:cNvSpPr>
                    <p:nvPr/>
                  </p:nvSpPr>
                  <p:spPr bwMode="auto">
                    <a:xfrm>
                      <a:off x="545" y="2284"/>
                      <a:ext cx="1867" cy="640"/>
                    </a:xfrm>
                    <a:custGeom>
                      <a:avLst/>
                      <a:gdLst>
                        <a:gd name="T0" fmla="*/ 30 w 1488"/>
                        <a:gd name="T1" fmla="*/ 392 h 640"/>
                        <a:gd name="T2" fmla="*/ 271 w 1488"/>
                        <a:gd name="T3" fmla="*/ 344 h 640"/>
                        <a:gd name="T4" fmla="*/ 452 w 1488"/>
                        <a:gd name="T5" fmla="*/ 152 h 640"/>
                        <a:gd name="T6" fmla="*/ 813 w 1488"/>
                        <a:gd name="T7" fmla="*/ 8 h 640"/>
                        <a:gd name="T8" fmla="*/ 1355 w 1488"/>
                        <a:gd name="T9" fmla="*/ 104 h 640"/>
                        <a:gd name="T10" fmla="*/ 1656 w 1488"/>
                        <a:gd name="T11" fmla="*/ 152 h 640"/>
                        <a:gd name="T12" fmla="*/ 1837 w 1488"/>
                        <a:gd name="T13" fmla="*/ 152 h 640"/>
                        <a:gd name="T14" fmla="*/ 1476 w 1488"/>
                        <a:gd name="T15" fmla="*/ 344 h 640"/>
                        <a:gd name="T16" fmla="*/ 1295 w 1488"/>
                        <a:gd name="T17" fmla="*/ 488 h 640"/>
                        <a:gd name="T18" fmla="*/ 934 w 1488"/>
                        <a:gd name="T19" fmla="*/ 632 h 640"/>
                        <a:gd name="T20" fmla="*/ 452 w 1488"/>
                        <a:gd name="T21" fmla="*/ 536 h 640"/>
                        <a:gd name="T22" fmla="*/ 30 w 1488"/>
                        <a:gd name="T23" fmla="*/ 392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88"/>
                        <a:gd name="T37" fmla="*/ 0 h 640"/>
                        <a:gd name="T38" fmla="*/ 1488 w 1488"/>
                        <a:gd name="T39" fmla="*/ 640 h 6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88" h="640">
                          <a:moveTo>
                            <a:pt x="24" y="392"/>
                          </a:moveTo>
                          <a:cubicBezTo>
                            <a:pt x="0" y="360"/>
                            <a:pt x="160" y="384"/>
                            <a:pt x="216" y="344"/>
                          </a:cubicBezTo>
                          <a:cubicBezTo>
                            <a:pt x="272" y="304"/>
                            <a:pt x="288" y="208"/>
                            <a:pt x="360" y="152"/>
                          </a:cubicBezTo>
                          <a:cubicBezTo>
                            <a:pt x="432" y="96"/>
                            <a:pt x="528" y="16"/>
                            <a:pt x="648" y="8"/>
                          </a:cubicBezTo>
                          <a:cubicBezTo>
                            <a:pt x="768" y="0"/>
                            <a:pt x="968" y="80"/>
                            <a:pt x="1080" y="104"/>
                          </a:cubicBezTo>
                          <a:cubicBezTo>
                            <a:pt x="1192" y="128"/>
                            <a:pt x="1256" y="144"/>
                            <a:pt x="1320" y="152"/>
                          </a:cubicBezTo>
                          <a:cubicBezTo>
                            <a:pt x="1384" y="160"/>
                            <a:pt x="1488" y="120"/>
                            <a:pt x="1464" y="152"/>
                          </a:cubicBezTo>
                          <a:cubicBezTo>
                            <a:pt x="1440" y="184"/>
                            <a:pt x="1248" y="288"/>
                            <a:pt x="1176" y="344"/>
                          </a:cubicBezTo>
                          <a:cubicBezTo>
                            <a:pt x="1104" y="400"/>
                            <a:pt x="1104" y="440"/>
                            <a:pt x="1032" y="488"/>
                          </a:cubicBezTo>
                          <a:cubicBezTo>
                            <a:pt x="960" y="536"/>
                            <a:pt x="856" y="624"/>
                            <a:pt x="744" y="632"/>
                          </a:cubicBezTo>
                          <a:cubicBezTo>
                            <a:pt x="632" y="640"/>
                            <a:pt x="472" y="576"/>
                            <a:pt x="360" y="536"/>
                          </a:cubicBezTo>
                          <a:cubicBezTo>
                            <a:pt x="248" y="496"/>
                            <a:pt x="48" y="424"/>
                            <a:pt x="24" y="392"/>
                          </a:cubicBezTo>
                          <a:close/>
                        </a:path>
                      </a:pathLst>
                    </a:custGeom>
                    <a:gradFill rotWithShape="0">
                      <a:gsLst>
                        <a:gs pos="0">
                          <a:srgbClr val="A28B74"/>
                        </a:gs>
                        <a:gs pos="100000">
                          <a:srgbClr val="FFDBB7"/>
                        </a:gs>
                      </a:gsLst>
                      <a:lin ang="18900000" scaled="1"/>
                    </a:gradFill>
                    <a:ln w="3175" cmpd="sng">
                      <a:solidFill>
                        <a:srgbClr val="2E0F00"/>
                      </a:solidFill>
                      <a:round/>
                      <a:headEnd/>
                      <a:tailEnd/>
                    </a:ln>
                  </p:spPr>
                  <p:txBody>
                    <a:bodyPr>
                      <a:prstTxWarp prst="textNoShape">
                        <a:avLst/>
                      </a:prstTxWarp>
                    </a:bodyPr>
                    <a:lstStyle/>
                    <a:p>
                      <a:endParaRPr lang="en-US"/>
                    </a:p>
                  </p:txBody>
                </p:sp>
                <p:sp>
                  <p:nvSpPr>
                    <p:cNvPr id="38171" name="Oval 276"/>
                    <p:cNvSpPr>
                      <a:spLocks noChangeAspect="1" noChangeArrowheads="1"/>
                    </p:cNvSpPr>
                    <p:nvPr/>
                  </p:nvSpPr>
                  <p:spPr bwMode="auto">
                    <a:xfrm>
                      <a:off x="1182" y="2396"/>
                      <a:ext cx="471" cy="414"/>
                    </a:xfrm>
                    <a:prstGeom prst="ellipse">
                      <a:avLst/>
                    </a:prstGeom>
                    <a:solidFill>
                      <a:srgbClr val="FFC3C3"/>
                    </a:solidFill>
                    <a:ln w="3175">
                      <a:solidFill>
                        <a:srgbClr val="2E0F00"/>
                      </a:solidFill>
                      <a:round/>
                      <a:headEnd/>
                      <a:tailEnd/>
                    </a:ln>
                  </p:spPr>
                  <p:txBody>
                    <a:bodyPr wrap="none" anchor="ctr">
                      <a:prstTxWarp prst="textNoShape">
                        <a:avLst/>
                      </a:prstTxWarp>
                    </a:bodyPr>
                    <a:lstStyle/>
                    <a:p>
                      <a:endParaRPr lang="en-US"/>
                    </a:p>
                  </p:txBody>
                </p:sp>
              </p:grpSp>
              <p:grpSp>
                <p:nvGrpSpPr>
                  <p:cNvPr id="37888" name="Group 277"/>
                  <p:cNvGrpSpPr>
                    <a:grpSpLocks noChangeAspect="1"/>
                  </p:cNvGrpSpPr>
                  <p:nvPr/>
                </p:nvGrpSpPr>
                <p:grpSpPr bwMode="auto">
                  <a:xfrm rot="3563639" flipH="1">
                    <a:off x="4447" y="3857"/>
                    <a:ext cx="242" cy="75"/>
                    <a:chOff x="545" y="2284"/>
                    <a:chExt cx="1867" cy="640"/>
                  </a:xfrm>
                </p:grpSpPr>
                <p:sp>
                  <p:nvSpPr>
                    <p:cNvPr id="38168" name="Freeform 278"/>
                    <p:cNvSpPr>
                      <a:spLocks noChangeAspect="1"/>
                    </p:cNvSpPr>
                    <p:nvPr/>
                  </p:nvSpPr>
                  <p:spPr bwMode="auto">
                    <a:xfrm>
                      <a:off x="545" y="2284"/>
                      <a:ext cx="1867" cy="640"/>
                    </a:xfrm>
                    <a:custGeom>
                      <a:avLst/>
                      <a:gdLst>
                        <a:gd name="T0" fmla="*/ 30 w 1488"/>
                        <a:gd name="T1" fmla="*/ 392 h 640"/>
                        <a:gd name="T2" fmla="*/ 271 w 1488"/>
                        <a:gd name="T3" fmla="*/ 344 h 640"/>
                        <a:gd name="T4" fmla="*/ 452 w 1488"/>
                        <a:gd name="T5" fmla="*/ 152 h 640"/>
                        <a:gd name="T6" fmla="*/ 813 w 1488"/>
                        <a:gd name="T7" fmla="*/ 8 h 640"/>
                        <a:gd name="T8" fmla="*/ 1355 w 1488"/>
                        <a:gd name="T9" fmla="*/ 104 h 640"/>
                        <a:gd name="T10" fmla="*/ 1656 w 1488"/>
                        <a:gd name="T11" fmla="*/ 152 h 640"/>
                        <a:gd name="T12" fmla="*/ 1837 w 1488"/>
                        <a:gd name="T13" fmla="*/ 152 h 640"/>
                        <a:gd name="T14" fmla="*/ 1476 w 1488"/>
                        <a:gd name="T15" fmla="*/ 344 h 640"/>
                        <a:gd name="T16" fmla="*/ 1295 w 1488"/>
                        <a:gd name="T17" fmla="*/ 488 h 640"/>
                        <a:gd name="T18" fmla="*/ 934 w 1488"/>
                        <a:gd name="T19" fmla="*/ 632 h 640"/>
                        <a:gd name="T20" fmla="*/ 452 w 1488"/>
                        <a:gd name="T21" fmla="*/ 536 h 640"/>
                        <a:gd name="T22" fmla="*/ 30 w 1488"/>
                        <a:gd name="T23" fmla="*/ 392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88"/>
                        <a:gd name="T37" fmla="*/ 0 h 640"/>
                        <a:gd name="T38" fmla="*/ 1488 w 1488"/>
                        <a:gd name="T39" fmla="*/ 640 h 6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88" h="640">
                          <a:moveTo>
                            <a:pt x="24" y="392"/>
                          </a:moveTo>
                          <a:cubicBezTo>
                            <a:pt x="0" y="360"/>
                            <a:pt x="160" y="384"/>
                            <a:pt x="216" y="344"/>
                          </a:cubicBezTo>
                          <a:cubicBezTo>
                            <a:pt x="272" y="304"/>
                            <a:pt x="288" y="208"/>
                            <a:pt x="360" y="152"/>
                          </a:cubicBezTo>
                          <a:cubicBezTo>
                            <a:pt x="432" y="96"/>
                            <a:pt x="528" y="16"/>
                            <a:pt x="648" y="8"/>
                          </a:cubicBezTo>
                          <a:cubicBezTo>
                            <a:pt x="768" y="0"/>
                            <a:pt x="968" y="80"/>
                            <a:pt x="1080" y="104"/>
                          </a:cubicBezTo>
                          <a:cubicBezTo>
                            <a:pt x="1192" y="128"/>
                            <a:pt x="1256" y="144"/>
                            <a:pt x="1320" y="152"/>
                          </a:cubicBezTo>
                          <a:cubicBezTo>
                            <a:pt x="1384" y="160"/>
                            <a:pt x="1488" y="120"/>
                            <a:pt x="1464" y="152"/>
                          </a:cubicBezTo>
                          <a:cubicBezTo>
                            <a:pt x="1440" y="184"/>
                            <a:pt x="1248" y="288"/>
                            <a:pt x="1176" y="344"/>
                          </a:cubicBezTo>
                          <a:cubicBezTo>
                            <a:pt x="1104" y="400"/>
                            <a:pt x="1104" y="440"/>
                            <a:pt x="1032" y="488"/>
                          </a:cubicBezTo>
                          <a:cubicBezTo>
                            <a:pt x="960" y="536"/>
                            <a:pt x="856" y="624"/>
                            <a:pt x="744" y="632"/>
                          </a:cubicBezTo>
                          <a:cubicBezTo>
                            <a:pt x="632" y="640"/>
                            <a:pt x="472" y="576"/>
                            <a:pt x="360" y="536"/>
                          </a:cubicBezTo>
                          <a:cubicBezTo>
                            <a:pt x="248" y="496"/>
                            <a:pt x="48" y="424"/>
                            <a:pt x="24" y="392"/>
                          </a:cubicBezTo>
                          <a:close/>
                        </a:path>
                      </a:pathLst>
                    </a:custGeom>
                    <a:gradFill rotWithShape="0">
                      <a:gsLst>
                        <a:gs pos="0">
                          <a:srgbClr val="A28B74"/>
                        </a:gs>
                        <a:gs pos="100000">
                          <a:srgbClr val="FFDBB7"/>
                        </a:gs>
                      </a:gsLst>
                      <a:lin ang="18900000" scaled="1"/>
                    </a:gradFill>
                    <a:ln w="3175" cmpd="sng">
                      <a:solidFill>
                        <a:srgbClr val="2E0F00"/>
                      </a:solidFill>
                      <a:round/>
                      <a:headEnd/>
                      <a:tailEnd/>
                    </a:ln>
                  </p:spPr>
                  <p:txBody>
                    <a:bodyPr>
                      <a:prstTxWarp prst="textNoShape">
                        <a:avLst/>
                      </a:prstTxWarp>
                    </a:bodyPr>
                    <a:lstStyle/>
                    <a:p>
                      <a:endParaRPr lang="en-US"/>
                    </a:p>
                  </p:txBody>
                </p:sp>
                <p:sp>
                  <p:nvSpPr>
                    <p:cNvPr id="38169" name="Oval 279"/>
                    <p:cNvSpPr>
                      <a:spLocks noChangeAspect="1" noChangeArrowheads="1"/>
                    </p:cNvSpPr>
                    <p:nvPr/>
                  </p:nvSpPr>
                  <p:spPr bwMode="auto">
                    <a:xfrm>
                      <a:off x="1182" y="2396"/>
                      <a:ext cx="471" cy="414"/>
                    </a:xfrm>
                    <a:prstGeom prst="ellipse">
                      <a:avLst/>
                    </a:prstGeom>
                    <a:solidFill>
                      <a:srgbClr val="FFC3C3"/>
                    </a:solidFill>
                    <a:ln w="3175">
                      <a:solidFill>
                        <a:srgbClr val="2E0F00"/>
                      </a:solidFill>
                      <a:round/>
                      <a:headEnd/>
                      <a:tailEnd/>
                    </a:ln>
                  </p:spPr>
                  <p:txBody>
                    <a:bodyPr wrap="none" anchor="ctr">
                      <a:prstTxWarp prst="textNoShape">
                        <a:avLst/>
                      </a:prstTxWarp>
                    </a:bodyPr>
                    <a:lstStyle/>
                    <a:p>
                      <a:endParaRPr lang="en-US"/>
                    </a:p>
                  </p:txBody>
                </p:sp>
              </p:grpSp>
              <p:grpSp>
                <p:nvGrpSpPr>
                  <p:cNvPr id="37889" name="Group 280"/>
                  <p:cNvGrpSpPr>
                    <a:grpSpLocks noChangeAspect="1"/>
                  </p:cNvGrpSpPr>
                  <p:nvPr/>
                </p:nvGrpSpPr>
                <p:grpSpPr bwMode="auto">
                  <a:xfrm rot="1657480" flipH="1">
                    <a:off x="4592" y="4011"/>
                    <a:ext cx="242" cy="75"/>
                    <a:chOff x="545" y="2284"/>
                    <a:chExt cx="1867" cy="640"/>
                  </a:xfrm>
                </p:grpSpPr>
                <p:sp>
                  <p:nvSpPr>
                    <p:cNvPr id="38166" name="Freeform 281"/>
                    <p:cNvSpPr>
                      <a:spLocks noChangeAspect="1"/>
                    </p:cNvSpPr>
                    <p:nvPr/>
                  </p:nvSpPr>
                  <p:spPr bwMode="auto">
                    <a:xfrm>
                      <a:off x="545" y="2284"/>
                      <a:ext cx="1867" cy="640"/>
                    </a:xfrm>
                    <a:custGeom>
                      <a:avLst/>
                      <a:gdLst>
                        <a:gd name="T0" fmla="*/ 30 w 1488"/>
                        <a:gd name="T1" fmla="*/ 392 h 640"/>
                        <a:gd name="T2" fmla="*/ 271 w 1488"/>
                        <a:gd name="T3" fmla="*/ 344 h 640"/>
                        <a:gd name="T4" fmla="*/ 452 w 1488"/>
                        <a:gd name="T5" fmla="*/ 152 h 640"/>
                        <a:gd name="T6" fmla="*/ 813 w 1488"/>
                        <a:gd name="T7" fmla="*/ 8 h 640"/>
                        <a:gd name="T8" fmla="*/ 1355 w 1488"/>
                        <a:gd name="T9" fmla="*/ 104 h 640"/>
                        <a:gd name="T10" fmla="*/ 1656 w 1488"/>
                        <a:gd name="T11" fmla="*/ 152 h 640"/>
                        <a:gd name="T12" fmla="*/ 1837 w 1488"/>
                        <a:gd name="T13" fmla="*/ 152 h 640"/>
                        <a:gd name="T14" fmla="*/ 1476 w 1488"/>
                        <a:gd name="T15" fmla="*/ 344 h 640"/>
                        <a:gd name="T16" fmla="*/ 1295 w 1488"/>
                        <a:gd name="T17" fmla="*/ 488 h 640"/>
                        <a:gd name="T18" fmla="*/ 934 w 1488"/>
                        <a:gd name="T19" fmla="*/ 632 h 640"/>
                        <a:gd name="T20" fmla="*/ 452 w 1488"/>
                        <a:gd name="T21" fmla="*/ 536 h 640"/>
                        <a:gd name="T22" fmla="*/ 30 w 1488"/>
                        <a:gd name="T23" fmla="*/ 392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88"/>
                        <a:gd name="T37" fmla="*/ 0 h 640"/>
                        <a:gd name="T38" fmla="*/ 1488 w 1488"/>
                        <a:gd name="T39" fmla="*/ 640 h 6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88" h="640">
                          <a:moveTo>
                            <a:pt x="24" y="392"/>
                          </a:moveTo>
                          <a:cubicBezTo>
                            <a:pt x="0" y="360"/>
                            <a:pt x="160" y="384"/>
                            <a:pt x="216" y="344"/>
                          </a:cubicBezTo>
                          <a:cubicBezTo>
                            <a:pt x="272" y="304"/>
                            <a:pt x="288" y="208"/>
                            <a:pt x="360" y="152"/>
                          </a:cubicBezTo>
                          <a:cubicBezTo>
                            <a:pt x="432" y="96"/>
                            <a:pt x="528" y="16"/>
                            <a:pt x="648" y="8"/>
                          </a:cubicBezTo>
                          <a:cubicBezTo>
                            <a:pt x="768" y="0"/>
                            <a:pt x="968" y="80"/>
                            <a:pt x="1080" y="104"/>
                          </a:cubicBezTo>
                          <a:cubicBezTo>
                            <a:pt x="1192" y="128"/>
                            <a:pt x="1256" y="144"/>
                            <a:pt x="1320" y="152"/>
                          </a:cubicBezTo>
                          <a:cubicBezTo>
                            <a:pt x="1384" y="160"/>
                            <a:pt x="1488" y="120"/>
                            <a:pt x="1464" y="152"/>
                          </a:cubicBezTo>
                          <a:cubicBezTo>
                            <a:pt x="1440" y="184"/>
                            <a:pt x="1248" y="288"/>
                            <a:pt x="1176" y="344"/>
                          </a:cubicBezTo>
                          <a:cubicBezTo>
                            <a:pt x="1104" y="400"/>
                            <a:pt x="1104" y="440"/>
                            <a:pt x="1032" y="488"/>
                          </a:cubicBezTo>
                          <a:cubicBezTo>
                            <a:pt x="960" y="536"/>
                            <a:pt x="856" y="624"/>
                            <a:pt x="744" y="632"/>
                          </a:cubicBezTo>
                          <a:cubicBezTo>
                            <a:pt x="632" y="640"/>
                            <a:pt x="472" y="576"/>
                            <a:pt x="360" y="536"/>
                          </a:cubicBezTo>
                          <a:cubicBezTo>
                            <a:pt x="248" y="496"/>
                            <a:pt x="48" y="424"/>
                            <a:pt x="24" y="392"/>
                          </a:cubicBezTo>
                          <a:close/>
                        </a:path>
                      </a:pathLst>
                    </a:custGeom>
                    <a:gradFill rotWithShape="0">
                      <a:gsLst>
                        <a:gs pos="0">
                          <a:srgbClr val="A28B74"/>
                        </a:gs>
                        <a:gs pos="100000">
                          <a:srgbClr val="FFDBB7"/>
                        </a:gs>
                      </a:gsLst>
                      <a:lin ang="18900000" scaled="1"/>
                    </a:gradFill>
                    <a:ln w="3175" cmpd="sng">
                      <a:solidFill>
                        <a:srgbClr val="2E0F00"/>
                      </a:solidFill>
                      <a:round/>
                      <a:headEnd/>
                      <a:tailEnd/>
                    </a:ln>
                  </p:spPr>
                  <p:txBody>
                    <a:bodyPr>
                      <a:prstTxWarp prst="textNoShape">
                        <a:avLst/>
                      </a:prstTxWarp>
                    </a:bodyPr>
                    <a:lstStyle/>
                    <a:p>
                      <a:endParaRPr lang="en-US"/>
                    </a:p>
                  </p:txBody>
                </p:sp>
                <p:sp>
                  <p:nvSpPr>
                    <p:cNvPr id="38167" name="Oval 282"/>
                    <p:cNvSpPr>
                      <a:spLocks noChangeAspect="1" noChangeArrowheads="1"/>
                    </p:cNvSpPr>
                    <p:nvPr/>
                  </p:nvSpPr>
                  <p:spPr bwMode="auto">
                    <a:xfrm>
                      <a:off x="1182" y="2396"/>
                      <a:ext cx="471" cy="414"/>
                    </a:xfrm>
                    <a:prstGeom prst="ellipse">
                      <a:avLst/>
                    </a:prstGeom>
                    <a:solidFill>
                      <a:srgbClr val="FFC3C3"/>
                    </a:solidFill>
                    <a:ln w="3175">
                      <a:solidFill>
                        <a:srgbClr val="2E0F00"/>
                      </a:solidFill>
                      <a:round/>
                      <a:headEnd/>
                      <a:tailEnd/>
                    </a:ln>
                  </p:spPr>
                  <p:txBody>
                    <a:bodyPr wrap="none" anchor="ctr">
                      <a:prstTxWarp prst="textNoShape">
                        <a:avLst/>
                      </a:prstTxWarp>
                    </a:bodyPr>
                    <a:lstStyle/>
                    <a:p>
                      <a:endParaRPr lang="en-US"/>
                    </a:p>
                  </p:txBody>
                </p:sp>
              </p:grpSp>
              <p:grpSp>
                <p:nvGrpSpPr>
                  <p:cNvPr id="37891" name="Group 283"/>
                  <p:cNvGrpSpPr>
                    <a:grpSpLocks noChangeAspect="1"/>
                  </p:cNvGrpSpPr>
                  <p:nvPr/>
                </p:nvGrpSpPr>
                <p:grpSpPr bwMode="auto">
                  <a:xfrm rot="21384376" flipH="1">
                    <a:off x="4798" y="4090"/>
                    <a:ext cx="242" cy="75"/>
                    <a:chOff x="545" y="2284"/>
                    <a:chExt cx="1867" cy="640"/>
                  </a:xfrm>
                </p:grpSpPr>
                <p:sp>
                  <p:nvSpPr>
                    <p:cNvPr id="38164" name="Freeform 284"/>
                    <p:cNvSpPr>
                      <a:spLocks noChangeAspect="1"/>
                    </p:cNvSpPr>
                    <p:nvPr/>
                  </p:nvSpPr>
                  <p:spPr bwMode="auto">
                    <a:xfrm>
                      <a:off x="545" y="2284"/>
                      <a:ext cx="1867" cy="640"/>
                    </a:xfrm>
                    <a:custGeom>
                      <a:avLst/>
                      <a:gdLst>
                        <a:gd name="T0" fmla="*/ 30 w 1488"/>
                        <a:gd name="T1" fmla="*/ 392 h 640"/>
                        <a:gd name="T2" fmla="*/ 271 w 1488"/>
                        <a:gd name="T3" fmla="*/ 344 h 640"/>
                        <a:gd name="T4" fmla="*/ 452 w 1488"/>
                        <a:gd name="T5" fmla="*/ 152 h 640"/>
                        <a:gd name="T6" fmla="*/ 813 w 1488"/>
                        <a:gd name="T7" fmla="*/ 8 h 640"/>
                        <a:gd name="T8" fmla="*/ 1355 w 1488"/>
                        <a:gd name="T9" fmla="*/ 104 h 640"/>
                        <a:gd name="T10" fmla="*/ 1656 w 1488"/>
                        <a:gd name="T11" fmla="*/ 152 h 640"/>
                        <a:gd name="T12" fmla="*/ 1837 w 1488"/>
                        <a:gd name="T13" fmla="*/ 152 h 640"/>
                        <a:gd name="T14" fmla="*/ 1476 w 1488"/>
                        <a:gd name="T15" fmla="*/ 344 h 640"/>
                        <a:gd name="T16" fmla="*/ 1295 w 1488"/>
                        <a:gd name="T17" fmla="*/ 488 h 640"/>
                        <a:gd name="T18" fmla="*/ 934 w 1488"/>
                        <a:gd name="T19" fmla="*/ 632 h 640"/>
                        <a:gd name="T20" fmla="*/ 452 w 1488"/>
                        <a:gd name="T21" fmla="*/ 536 h 640"/>
                        <a:gd name="T22" fmla="*/ 30 w 1488"/>
                        <a:gd name="T23" fmla="*/ 392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88"/>
                        <a:gd name="T37" fmla="*/ 0 h 640"/>
                        <a:gd name="T38" fmla="*/ 1488 w 1488"/>
                        <a:gd name="T39" fmla="*/ 640 h 6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88" h="640">
                          <a:moveTo>
                            <a:pt x="24" y="392"/>
                          </a:moveTo>
                          <a:cubicBezTo>
                            <a:pt x="0" y="360"/>
                            <a:pt x="160" y="384"/>
                            <a:pt x="216" y="344"/>
                          </a:cubicBezTo>
                          <a:cubicBezTo>
                            <a:pt x="272" y="304"/>
                            <a:pt x="288" y="208"/>
                            <a:pt x="360" y="152"/>
                          </a:cubicBezTo>
                          <a:cubicBezTo>
                            <a:pt x="432" y="96"/>
                            <a:pt x="528" y="16"/>
                            <a:pt x="648" y="8"/>
                          </a:cubicBezTo>
                          <a:cubicBezTo>
                            <a:pt x="768" y="0"/>
                            <a:pt x="968" y="80"/>
                            <a:pt x="1080" y="104"/>
                          </a:cubicBezTo>
                          <a:cubicBezTo>
                            <a:pt x="1192" y="128"/>
                            <a:pt x="1256" y="144"/>
                            <a:pt x="1320" y="152"/>
                          </a:cubicBezTo>
                          <a:cubicBezTo>
                            <a:pt x="1384" y="160"/>
                            <a:pt x="1488" y="120"/>
                            <a:pt x="1464" y="152"/>
                          </a:cubicBezTo>
                          <a:cubicBezTo>
                            <a:pt x="1440" y="184"/>
                            <a:pt x="1248" y="288"/>
                            <a:pt x="1176" y="344"/>
                          </a:cubicBezTo>
                          <a:cubicBezTo>
                            <a:pt x="1104" y="400"/>
                            <a:pt x="1104" y="440"/>
                            <a:pt x="1032" y="488"/>
                          </a:cubicBezTo>
                          <a:cubicBezTo>
                            <a:pt x="960" y="536"/>
                            <a:pt x="856" y="624"/>
                            <a:pt x="744" y="632"/>
                          </a:cubicBezTo>
                          <a:cubicBezTo>
                            <a:pt x="632" y="640"/>
                            <a:pt x="472" y="576"/>
                            <a:pt x="360" y="536"/>
                          </a:cubicBezTo>
                          <a:cubicBezTo>
                            <a:pt x="248" y="496"/>
                            <a:pt x="48" y="424"/>
                            <a:pt x="24" y="392"/>
                          </a:cubicBezTo>
                          <a:close/>
                        </a:path>
                      </a:pathLst>
                    </a:custGeom>
                    <a:gradFill rotWithShape="0">
                      <a:gsLst>
                        <a:gs pos="0">
                          <a:srgbClr val="A28B74"/>
                        </a:gs>
                        <a:gs pos="100000">
                          <a:srgbClr val="FFDBB7"/>
                        </a:gs>
                      </a:gsLst>
                      <a:lin ang="18900000" scaled="1"/>
                    </a:gradFill>
                    <a:ln w="3175" cmpd="sng">
                      <a:solidFill>
                        <a:srgbClr val="2E0F00"/>
                      </a:solidFill>
                      <a:round/>
                      <a:headEnd/>
                      <a:tailEnd/>
                    </a:ln>
                  </p:spPr>
                  <p:txBody>
                    <a:bodyPr>
                      <a:prstTxWarp prst="textNoShape">
                        <a:avLst/>
                      </a:prstTxWarp>
                    </a:bodyPr>
                    <a:lstStyle/>
                    <a:p>
                      <a:endParaRPr lang="en-US"/>
                    </a:p>
                  </p:txBody>
                </p:sp>
                <p:sp>
                  <p:nvSpPr>
                    <p:cNvPr id="38165" name="Oval 285"/>
                    <p:cNvSpPr>
                      <a:spLocks noChangeAspect="1" noChangeArrowheads="1"/>
                    </p:cNvSpPr>
                    <p:nvPr/>
                  </p:nvSpPr>
                  <p:spPr bwMode="auto">
                    <a:xfrm>
                      <a:off x="1182" y="2396"/>
                      <a:ext cx="471" cy="414"/>
                    </a:xfrm>
                    <a:prstGeom prst="ellipse">
                      <a:avLst/>
                    </a:prstGeom>
                    <a:solidFill>
                      <a:srgbClr val="FFC3C3"/>
                    </a:solidFill>
                    <a:ln w="3175">
                      <a:solidFill>
                        <a:srgbClr val="2E0F00"/>
                      </a:solidFill>
                      <a:round/>
                      <a:headEnd/>
                      <a:tailEnd/>
                    </a:ln>
                  </p:spPr>
                  <p:txBody>
                    <a:bodyPr wrap="none" anchor="ctr">
                      <a:prstTxWarp prst="textNoShape">
                        <a:avLst/>
                      </a:prstTxWarp>
                    </a:bodyPr>
                    <a:lstStyle/>
                    <a:p>
                      <a:endParaRPr lang="en-US"/>
                    </a:p>
                  </p:txBody>
                </p:sp>
              </p:grpSp>
              <p:grpSp>
                <p:nvGrpSpPr>
                  <p:cNvPr id="37892" name="Group 286"/>
                  <p:cNvGrpSpPr>
                    <a:grpSpLocks noChangeAspect="1"/>
                  </p:cNvGrpSpPr>
                  <p:nvPr/>
                </p:nvGrpSpPr>
                <p:grpSpPr bwMode="auto">
                  <a:xfrm rot="21384376" flipH="1">
                    <a:off x="5011" y="4118"/>
                    <a:ext cx="242" cy="75"/>
                    <a:chOff x="545" y="2284"/>
                    <a:chExt cx="1867" cy="640"/>
                  </a:xfrm>
                </p:grpSpPr>
                <p:sp>
                  <p:nvSpPr>
                    <p:cNvPr id="38162" name="Freeform 287"/>
                    <p:cNvSpPr>
                      <a:spLocks noChangeAspect="1"/>
                    </p:cNvSpPr>
                    <p:nvPr/>
                  </p:nvSpPr>
                  <p:spPr bwMode="auto">
                    <a:xfrm>
                      <a:off x="545" y="2284"/>
                      <a:ext cx="1867" cy="640"/>
                    </a:xfrm>
                    <a:custGeom>
                      <a:avLst/>
                      <a:gdLst>
                        <a:gd name="T0" fmla="*/ 30 w 1488"/>
                        <a:gd name="T1" fmla="*/ 392 h 640"/>
                        <a:gd name="T2" fmla="*/ 271 w 1488"/>
                        <a:gd name="T3" fmla="*/ 344 h 640"/>
                        <a:gd name="T4" fmla="*/ 452 w 1488"/>
                        <a:gd name="T5" fmla="*/ 152 h 640"/>
                        <a:gd name="T6" fmla="*/ 813 w 1488"/>
                        <a:gd name="T7" fmla="*/ 8 h 640"/>
                        <a:gd name="T8" fmla="*/ 1355 w 1488"/>
                        <a:gd name="T9" fmla="*/ 104 h 640"/>
                        <a:gd name="T10" fmla="*/ 1656 w 1488"/>
                        <a:gd name="T11" fmla="*/ 152 h 640"/>
                        <a:gd name="T12" fmla="*/ 1837 w 1488"/>
                        <a:gd name="T13" fmla="*/ 152 h 640"/>
                        <a:gd name="T14" fmla="*/ 1476 w 1488"/>
                        <a:gd name="T15" fmla="*/ 344 h 640"/>
                        <a:gd name="T16" fmla="*/ 1295 w 1488"/>
                        <a:gd name="T17" fmla="*/ 488 h 640"/>
                        <a:gd name="T18" fmla="*/ 934 w 1488"/>
                        <a:gd name="T19" fmla="*/ 632 h 640"/>
                        <a:gd name="T20" fmla="*/ 452 w 1488"/>
                        <a:gd name="T21" fmla="*/ 536 h 640"/>
                        <a:gd name="T22" fmla="*/ 30 w 1488"/>
                        <a:gd name="T23" fmla="*/ 392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88"/>
                        <a:gd name="T37" fmla="*/ 0 h 640"/>
                        <a:gd name="T38" fmla="*/ 1488 w 1488"/>
                        <a:gd name="T39" fmla="*/ 640 h 6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88" h="640">
                          <a:moveTo>
                            <a:pt x="24" y="392"/>
                          </a:moveTo>
                          <a:cubicBezTo>
                            <a:pt x="0" y="360"/>
                            <a:pt x="160" y="384"/>
                            <a:pt x="216" y="344"/>
                          </a:cubicBezTo>
                          <a:cubicBezTo>
                            <a:pt x="272" y="304"/>
                            <a:pt x="288" y="208"/>
                            <a:pt x="360" y="152"/>
                          </a:cubicBezTo>
                          <a:cubicBezTo>
                            <a:pt x="432" y="96"/>
                            <a:pt x="528" y="16"/>
                            <a:pt x="648" y="8"/>
                          </a:cubicBezTo>
                          <a:cubicBezTo>
                            <a:pt x="768" y="0"/>
                            <a:pt x="968" y="80"/>
                            <a:pt x="1080" y="104"/>
                          </a:cubicBezTo>
                          <a:cubicBezTo>
                            <a:pt x="1192" y="128"/>
                            <a:pt x="1256" y="144"/>
                            <a:pt x="1320" y="152"/>
                          </a:cubicBezTo>
                          <a:cubicBezTo>
                            <a:pt x="1384" y="160"/>
                            <a:pt x="1488" y="120"/>
                            <a:pt x="1464" y="152"/>
                          </a:cubicBezTo>
                          <a:cubicBezTo>
                            <a:pt x="1440" y="184"/>
                            <a:pt x="1248" y="288"/>
                            <a:pt x="1176" y="344"/>
                          </a:cubicBezTo>
                          <a:cubicBezTo>
                            <a:pt x="1104" y="400"/>
                            <a:pt x="1104" y="440"/>
                            <a:pt x="1032" y="488"/>
                          </a:cubicBezTo>
                          <a:cubicBezTo>
                            <a:pt x="960" y="536"/>
                            <a:pt x="856" y="624"/>
                            <a:pt x="744" y="632"/>
                          </a:cubicBezTo>
                          <a:cubicBezTo>
                            <a:pt x="632" y="640"/>
                            <a:pt x="472" y="576"/>
                            <a:pt x="360" y="536"/>
                          </a:cubicBezTo>
                          <a:cubicBezTo>
                            <a:pt x="248" y="496"/>
                            <a:pt x="48" y="424"/>
                            <a:pt x="24" y="392"/>
                          </a:cubicBezTo>
                          <a:close/>
                        </a:path>
                      </a:pathLst>
                    </a:custGeom>
                    <a:gradFill rotWithShape="0">
                      <a:gsLst>
                        <a:gs pos="0">
                          <a:srgbClr val="A28B74"/>
                        </a:gs>
                        <a:gs pos="100000">
                          <a:srgbClr val="FFDBB7"/>
                        </a:gs>
                      </a:gsLst>
                      <a:lin ang="18900000" scaled="1"/>
                    </a:gradFill>
                    <a:ln w="3175" cmpd="sng">
                      <a:solidFill>
                        <a:srgbClr val="2E0F00"/>
                      </a:solidFill>
                      <a:round/>
                      <a:headEnd/>
                      <a:tailEnd/>
                    </a:ln>
                  </p:spPr>
                  <p:txBody>
                    <a:bodyPr>
                      <a:prstTxWarp prst="textNoShape">
                        <a:avLst/>
                      </a:prstTxWarp>
                    </a:bodyPr>
                    <a:lstStyle/>
                    <a:p>
                      <a:endParaRPr lang="en-US"/>
                    </a:p>
                  </p:txBody>
                </p:sp>
                <p:sp>
                  <p:nvSpPr>
                    <p:cNvPr id="38163" name="Oval 288"/>
                    <p:cNvSpPr>
                      <a:spLocks noChangeAspect="1" noChangeArrowheads="1"/>
                    </p:cNvSpPr>
                    <p:nvPr/>
                  </p:nvSpPr>
                  <p:spPr bwMode="auto">
                    <a:xfrm>
                      <a:off x="1182" y="2396"/>
                      <a:ext cx="471" cy="414"/>
                    </a:xfrm>
                    <a:prstGeom prst="ellipse">
                      <a:avLst/>
                    </a:prstGeom>
                    <a:solidFill>
                      <a:srgbClr val="FFC3C3"/>
                    </a:solidFill>
                    <a:ln w="3175">
                      <a:solidFill>
                        <a:srgbClr val="2E0F00"/>
                      </a:solidFill>
                      <a:round/>
                      <a:headEnd/>
                      <a:tailEnd/>
                    </a:ln>
                  </p:spPr>
                  <p:txBody>
                    <a:bodyPr wrap="none" anchor="ctr">
                      <a:prstTxWarp prst="textNoShape">
                        <a:avLst/>
                      </a:prstTxWarp>
                    </a:bodyPr>
                    <a:lstStyle/>
                    <a:p>
                      <a:endParaRPr lang="en-US"/>
                    </a:p>
                  </p:txBody>
                </p:sp>
              </p:grpSp>
              <p:grpSp>
                <p:nvGrpSpPr>
                  <p:cNvPr id="37893" name="Group 289"/>
                  <p:cNvGrpSpPr>
                    <a:grpSpLocks noChangeAspect="1"/>
                  </p:cNvGrpSpPr>
                  <p:nvPr/>
                </p:nvGrpSpPr>
                <p:grpSpPr bwMode="auto">
                  <a:xfrm rot="10274299" flipH="1">
                    <a:off x="4546" y="3844"/>
                    <a:ext cx="342" cy="446"/>
                    <a:chOff x="2488" y="3089"/>
                    <a:chExt cx="292" cy="382"/>
                  </a:xfrm>
                </p:grpSpPr>
                <p:sp>
                  <p:nvSpPr>
                    <p:cNvPr id="38160" name="Freeform 290"/>
                    <p:cNvSpPr>
                      <a:spLocks noChangeAspect="1"/>
                    </p:cNvSpPr>
                    <p:nvPr/>
                  </p:nvSpPr>
                  <p:spPr bwMode="auto">
                    <a:xfrm>
                      <a:off x="2488" y="3089"/>
                      <a:ext cx="292" cy="382"/>
                    </a:xfrm>
                    <a:custGeom>
                      <a:avLst/>
                      <a:gdLst>
                        <a:gd name="T0" fmla="*/ 27 w 292"/>
                        <a:gd name="T1" fmla="*/ 289 h 382"/>
                        <a:gd name="T2" fmla="*/ 3 w 292"/>
                        <a:gd name="T3" fmla="*/ 265 h 382"/>
                        <a:gd name="T4" fmla="*/ 46 w 292"/>
                        <a:gd name="T5" fmla="*/ 193 h 382"/>
                        <a:gd name="T6" fmla="*/ 100 w 292"/>
                        <a:gd name="T7" fmla="*/ 127 h 382"/>
                        <a:gd name="T8" fmla="*/ 183 w 292"/>
                        <a:gd name="T9" fmla="*/ 70 h 382"/>
                        <a:gd name="T10" fmla="*/ 231 w 292"/>
                        <a:gd name="T11" fmla="*/ 7 h 382"/>
                        <a:gd name="T12" fmla="*/ 256 w 292"/>
                        <a:gd name="T13" fmla="*/ 28 h 382"/>
                        <a:gd name="T14" fmla="*/ 238 w 292"/>
                        <a:gd name="T15" fmla="*/ 69 h 382"/>
                        <a:gd name="T16" fmla="*/ 211 w 292"/>
                        <a:gd name="T17" fmla="*/ 99 h 382"/>
                        <a:gd name="T18" fmla="*/ 229 w 292"/>
                        <a:gd name="T19" fmla="*/ 106 h 382"/>
                        <a:gd name="T20" fmla="*/ 282 w 292"/>
                        <a:gd name="T21" fmla="*/ 93 h 382"/>
                        <a:gd name="T22" fmla="*/ 288 w 292"/>
                        <a:gd name="T23" fmla="*/ 103 h 382"/>
                        <a:gd name="T24" fmla="*/ 270 w 292"/>
                        <a:gd name="T25" fmla="*/ 127 h 382"/>
                        <a:gd name="T26" fmla="*/ 228 w 292"/>
                        <a:gd name="T27" fmla="*/ 135 h 382"/>
                        <a:gd name="T28" fmla="*/ 202 w 292"/>
                        <a:gd name="T29" fmla="*/ 144 h 382"/>
                        <a:gd name="T30" fmla="*/ 207 w 292"/>
                        <a:gd name="T31" fmla="*/ 174 h 382"/>
                        <a:gd name="T32" fmla="*/ 231 w 292"/>
                        <a:gd name="T33" fmla="*/ 213 h 382"/>
                        <a:gd name="T34" fmla="*/ 222 w 292"/>
                        <a:gd name="T35" fmla="*/ 238 h 382"/>
                        <a:gd name="T36" fmla="*/ 184 w 292"/>
                        <a:gd name="T37" fmla="*/ 226 h 382"/>
                        <a:gd name="T38" fmla="*/ 165 w 292"/>
                        <a:gd name="T39" fmla="*/ 181 h 382"/>
                        <a:gd name="T40" fmla="*/ 127 w 292"/>
                        <a:gd name="T41" fmla="*/ 198 h 382"/>
                        <a:gd name="T42" fmla="*/ 120 w 292"/>
                        <a:gd name="T43" fmla="*/ 228 h 382"/>
                        <a:gd name="T44" fmla="*/ 190 w 292"/>
                        <a:gd name="T45" fmla="*/ 268 h 382"/>
                        <a:gd name="T46" fmla="*/ 168 w 292"/>
                        <a:gd name="T47" fmla="*/ 294 h 382"/>
                        <a:gd name="T48" fmla="*/ 127 w 292"/>
                        <a:gd name="T49" fmla="*/ 285 h 382"/>
                        <a:gd name="T50" fmla="*/ 88 w 292"/>
                        <a:gd name="T51" fmla="*/ 253 h 382"/>
                        <a:gd name="T52" fmla="*/ 109 w 292"/>
                        <a:gd name="T53" fmla="*/ 318 h 382"/>
                        <a:gd name="T54" fmla="*/ 102 w 292"/>
                        <a:gd name="T55" fmla="*/ 360 h 382"/>
                        <a:gd name="T56" fmla="*/ 73 w 292"/>
                        <a:gd name="T57" fmla="*/ 375 h 382"/>
                        <a:gd name="T58" fmla="*/ 76 w 292"/>
                        <a:gd name="T59" fmla="*/ 318 h 382"/>
                        <a:gd name="T60" fmla="*/ 55 w 292"/>
                        <a:gd name="T61" fmla="*/ 286 h 382"/>
                        <a:gd name="T62" fmla="*/ 27 w 292"/>
                        <a:gd name="T63" fmla="*/ 289 h 3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92"/>
                        <a:gd name="T97" fmla="*/ 0 h 382"/>
                        <a:gd name="T98" fmla="*/ 292 w 292"/>
                        <a:gd name="T99" fmla="*/ 382 h 3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92" h="382">
                          <a:moveTo>
                            <a:pt x="27" y="289"/>
                          </a:moveTo>
                          <a:cubicBezTo>
                            <a:pt x="18" y="286"/>
                            <a:pt x="0" y="281"/>
                            <a:pt x="3" y="265"/>
                          </a:cubicBezTo>
                          <a:cubicBezTo>
                            <a:pt x="6" y="249"/>
                            <a:pt x="30" y="216"/>
                            <a:pt x="46" y="193"/>
                          </a:cubicBezTo>
                          <a:cubicBezTo>
                            <a:pt x="62" y="170"/>
                            <a:pt x="77" y="147"/>
                            <a:pt x="100" y="127"/>
                          </a:cubicBezTo>
                          <a:cubicBezTo>
                            <a:pt x="123" y="107"/>
                            <a:pt x="161" y="90"/>
                            <a:pt x="183" y="70"/>
                          </a:cubicBezTo>
                          <a:cubicBezTo>
                            <a:pt x="205" y="50"/>
                            <a:pt x="219" y="14"/>
                            <a:pt x="231" y="7"/>
                          </a:cubicBezTo>
                          <a:cubicBezTo>
                            <a:pt x="243" y="0"/>
                            <a:pt x="255" y="18"/>
                            <a:pt x="256" y="28"/>
                          </a:cubicBezTo>
                          <a:cubicBezTo>
                            <a:pt x="257" y="38"/>
                            <a:pt x="246" y="57"/>
                            <a:pt x="238" y="69"/>
                          </a:cubicBezTo>
                          <a:cubicBezTo>
                            <a:pt x="230" y="81"/>
                            <a:pt x="212" y="93"/>
                            <a:pt x="211" y="99"/>
                          </a:cubicBezTo>
                          <a:cubicBezTo>
                            <a:pt x="210" y="105"/>
                            <a:pt x="217" y="107"/>
                            <a:pt x="229" y="106"/>
                          </a:cubicBezTo>
                          <a:cubicBezTo>
                            <a:pt x="241" y="105"/>
                            <a:pt x="272" y="93"/>
                            <a:pt x="282" y="93"/>
                          </a:cubicBezTo>
                          <a:cubicBezTo>
                            <a:pt x="292" y="93"/>
                            <a:pt x="290" y="97"/>
                            <a:pt x="288" y="103"/>
                          </a:cubicBezTo>
                          <a:cubicBezTo>
                            <a:pt x="286" y="109"/>
                            <a:pt x="280" y="122"/>
                            <a:pt x="270" y="127"/>
                          </a:cubicBezTo>
                          <a:cubicBezTo>
                            <a:pt x="260" y="132"/>
                            <a:pt x="239" y="132"/>
                            <a:pt x="228" y="135"/>
                          </a:cubicBezTo>
                          <a:cubicBezTo>
                            <a:pt x="217" y="138"/>
                            <a:pt x="205" y="138"/>
                            <a:pt x="202" y="144"/>
                          </a:cubicBezTo>
                          <a:cubicBezTo>
                            <a:pt x="199" y="150"/>
                            <a:pt x="202" y="163"/>
                            <a:pt x="207" y="174"/>
                          </a:cubicBezTo>
                          <a:cubicBezTo>
                            <a:pt x="212" y="185"/>
                            <a:pt x="228" y="202"/>
                            <a:pt x="231" y="213"/>
                          </a:cubicBezTo>
                          <a:cubicBezTo>
                            <a:pt x="234" y="224"/>
                            <a:pt x="230" y="236"/>
                            <a:pt x="222" y="238"/>
                          </a:cubicBezTo>
                          <a:cubicBezTo>
                            <a:pt x="214" y="240"/>
                            <a:pt x="193" y="235"/>
                            <a:pt x="184" y="226"/>
                          </a:cubicBezTo>
                          <a:cubicBezTo>
                            <a:pt x="175" y="217"/>
                            <a:pt x="174" y="186"/>
                            <a:pt x="165" y="181"/>
                          </a:cubicBezTo>
                          <a:cubicBezTo>
                            <a:pt x="156" y="176"/>
                            <a:pt x="134" y="190"/>
                            <a:pt x="127" y="198"/>
                          </a:cubicBezTo>
                          <a:cubicBezTo>
                            <a:pt x="120" y="206"/>
                            <a:pt x="110" y="216"/>
                            <a:pt x="120" y="228"/>
                          </a:cubicBezTo>
                          <a:cubicBezTo>
                            <a:pt x="130" y="240"/>
                            <a:pt x="182" y="257"/>
                            <a:pt x="190" y="268"/>
                          </a:cubicBezTo>
                          <a:cubicBezTo>
                            <a:pt x="198" y="279"/>
                            <a:pt x="178" y="291"/>
                            <a:pt x="168" y="294"/>
                          </a:cubicBezTo>
                          <a:cubicBezTo>
                            <a:pt x="158" y="297"/>
                            <a:pt x="140" y="292"/>
                            <a:pt x="127" y="285"/>
                          </a:cubicBezTo>
                          <a:cubicBezTo>
                            <a:pt x="114" y="278"/>
                            <a:pt x="91" y="248"/>
                            <a:pt x="88" y="253"/>
                          </a:cubicBezTo>
                          <a:cubicBezTo>
                            <a:pt x="85" y="258"/>
                            <a:pt x="107" y="300"/>
                            <a:pt x="109" y="318"/>
                          </a:cubicBezTo>
                          <a:cubicBezTo>
                            <a:pt x="111" y="336"/>
                            <a:pt x="108" y="351"/>
                            <a:pt x="102" y="360"/>
                          </a:cubicBezTo>
                          <a:cubicBezTo>
                            <a:pt x="96" y="369"/>
                            <a:pt x="77" y="382"/>
                            <a:pt x="73" y="375"/>
                          </a:cubicBezTo>
                          <a:cubicBezTo>
                            <a:pt x="69" y="368"/>
                            <a:pt x="79" y="333"/>
                            <a:pt x="76" y="318"/>
                          </a:cubicBezTo>
                          <a:cubicBezTo>
                            <a:pt x="73" y="303"/>
                            <a:pt x="63" y="291"/>
                            <a:pt x="55" y="286"/>
                          </a:cubicBezTo>
                          <a:cubicBezTo>
                            <a:pt x="47" y="281"/>
                            <a:pt x="36" y="292"/>
                            <a:pt x="27" y="289"/>
                          </a:cubicBezTo>
                          <a:close/>
                        </a:path>
                      </a:pathLst>
                    </a:custGeom>
                    <a:gradFill rotWithShape="1">
                      <a:gsLst>
                        <a:gs pos="0">
                          <a:srgbClr val="FF9966"/>
                        </a:gs>
                        <a:gs pos="100000">
                          <a:srgbClr val="A96544"/>
                        </a:gs>
                      </a:gsLst>
                      <a:lin ang="2700000" scaled="1"/>
                    </a:gradFill>
                    <a:ln w="3175" cap="flat" cmpd="sng">
                      <a:solidFill>
                        <a:srgbClr val="000000"/>
                      </a:solidFill>
                      <a:prstDash val="solid"/>
                      <a:round/>
                      <a:headEnd type="none" w="med" len="med"/>
                      <a:tailEnd type="none" w="med" len="med"/>
                    </a:ln>
                  </p:spPr>
                  <p:txBody>
                    <a:bodyPr>
                      <a:prstTxWarp prst="textNoShape">
                        <a:avLst/>
                      </a:prstTxWarp>
                    </a:bodyPr>
                    <a:lstStyle/>
                    <a:p>
                      <a:endParaRPr lang="en-US"/>
                    </a:p>
                  </p:txBody>
                </p:sp>
                <p:sp>
                  <p:nvSpPr>
                    <p:cNvPr id="38161" name="Oval 291"/>
                    <p:cNvSpPr>
                      <a:spLocks noChangeAspect="1" noChangeArrowheads="1"/>
                    </p:cNvSpPr>
                    <p:nvPr/>
                  </p:nvSpPr>
                  <p:spPr bwMode="auto">
                    <a:xfrm rot="-2149094">
                      <a:off x="2558" y="3243"/>
                      <a:ext cx="89" cy="27"/>
                    </a:xfrm>
                    <a:prstGeom prst="ellipse">
                      <a:avLst/>
                    </a:prstGeom>
                    <a:solidFill>
                      <a:srgbClr val="944A00"/>
                    </a:solidFill>
                    <a:ln w="3175">
                      <a:solidFill>
                        <a:srgbClr val="000000"/>
                      </a:solidFill>
                      <a:round/>
                      <a:headEnd/>
                      <a:tailEnd/>
                    </a:ln>
                  </p:spPr>
                  <p:txBody>
                    <a:bodyPr wrap="none" anchor="ctr">
                      <a:prstTxWarp prst="textNoShape">
                        <a:avLst/>
                      </a:prstTxWarp>
                    </a:bodyPr>
                    <a:lstStyle/>
                    <a:p>
                      <a:endParaRPr lang="en-US"/>
                    </a:p>
                  </p:txBody>
                </p:sp>
              </p:grpSp>
            </p:grpSp>
            <p:grpSp>
              <p:nvGrpSpPr>
                <p:cNvPr id="37894" name="Group 292"/>
                <p:cNvGrpSpPr>
                  <a:grpSpLocks/>
                </p:cNvGrpSpPr>
                <p:nvPr/>
              </p:nvGrpSpPr>
              <p:grpSpPr bwMode="auto">
                <a:xfrm>
                  <a:off x="4402" y="2730"/>
                  <a:ext cx="979" cy="1250"/>
                  <a:chOff x="4402" y="2730"/>
                  <a:chExt cx="979" cy="1250"/>
                </a:xfrm>
              </p:grpSpPr>
              <p:grpSp>
                <p:nvGrpSpPr>
                  <p:cNvPr id="37895" name="Group 293"/>
                  <p:cNvGrpSpPr>
                    <a:grpSpLocks noChangeAspect="1"/>
                  </p:cNvGrpSpPr>
                  <p:nvPr/>
                </p:nvGrpSpPr>
                <p:grpSpPr bwMode="auto">
                  <a:xfrm rot="4570297" flipH="1">
                    <a:off x="4319" y="2813"/>
                    <a:ext cx="242" cy="75"/>
                    <a:chOff x="545" y="2284"/>
                    <a:chExt cx="1867" cy="640"/>
                  </a:xfrm>
                </p:grpSpPr>
                <p:sp>
                  <p:nvSpPr>
                    <p:cNvPr id="38144" name="Freeform 294"/>
                    <p:cNvSpPr>
                      <a:spLocks noChangeAspect="1"/>
                    </p:cNvSpPr>
                    <p:nvPr/>
                  </p:nvSpPr>
                  <p:spPr bwMode="auto">
                    <a:xfrm>
                      <a:off x="545" y="2284"/>
                      <a:ext cx="1867" cy="640"/>
                    </a:xfrm>
                    <a:custGeom>
                      <a:avLst/>
                      <a:gdLst>
                        <a:gd name="T0" fmla="*/ 30 w 1488"/>
                        <a:gd name="T1" fmla="*/ 392 h 640"/>
                        <a:gd name="T2" fmla="*/ 271 w 1488"/>
                        <a:gd name="T3" fmla="*/ 344 h 640"/>
                        <a:gd name="T4" fmla="*/ 452 w 1488"/>
                        <a:gd name="T5" fmla="*/ 152 h 640"/>
                        <a:gd name="T6" fmla="*/ 813 w 1488"/>
                        <a:gd name="T7" fmla="*/ 8 h 640"/>
                        <a:gd name="T8" fmla="*/ 1355 w 1488"/>
                        <a:gd name="T9" fmla="*/ 104 h 640"/>
                        <a:gd name="T10" fmla="*/ 1656 w 1488"/>
                        <a:gd name="T11" fmla="*/ 152 h 640"/>
                        <a:gd name="T12" fmla="*/ 1837 w 1488"/>
                        <a:gd name="T13" fmla="*/ 152 h 640"/>
                        <a:gd name="T14" fmla="*/ 1476 w 1488"/>
                        <a:gd name="T15" fmla="*/ 344 h 640"/>
                        <a:gd name="T16" fmla="*/ 1295 w 1488"/>
                        <a:gd name="T17" fmla="*/ 488 h 640"/>
                        <a:gd name="T18" fmla="*/ 934 w 1488"/>
                        <a:gd name="T19" fmla="*/ 632 h 640"/>
                        <a:gd name="T20" fmla="*/ 452 w 1488"/>
                        <a:gd name="T21" fmla="*/ 536 h 640"/>
                        <a:gd name="T22" fmla="*/ 30 w 1488"/>
                        <a:gd name="T23" fmla="*/ 392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88"/>
                        <a:gd name="T37" fmla="*/ 0 h 640"/>
                        <a:gd name="T38" fmla="*/ 1488 w 1488"/>
                        <a:gd name="T39" fmla="*/ 640 h 6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88" h="640">
                          <a:moveTo>
                            <a:pt x="24" y="392"/>
                          </a:moveTo>
                          <a:cubicBezTo>
                            <a:pt x="0" y="360"/>
                            <a:pt x="160" y="384"/>
                            <a:pt x="216" y="344"/>
                          </a:cubicBezTo>
                          <a:cubicBezTo>
                            <a:pt x="272" y="304"/>
                            <a:pt x="288" y="208"/>
                            <a:pt x="360" y="152"/>
                          </a:cubicBezTo>
                          <a:cubicBezTo>
                            <a:pt x="432" y="96"/>
                            <a:pt x="528" y="16"/>
                            <a:pt x="648" y="8"/>
                          </a:cubicBezTo>
                          <a:cubicBezTo>
                            <a:pt x="768" y="0"/>
                            <a:pt x="968" y="80"/>
                            <a:pt x="1080" y="104"/>
                          </a:cubicBezTo>
                          <a:cubicBezTo>
                            <a:pt x="1192" y="128"/>
                            <a:pt x="1256" y="144"/>
                            <a:pt x="1320" y="152"/>
                          </a:cubicBezTo>
                          <a:cubicBezTo>
                            <a:pt x="1384" y="160"/>
                            <a:pt x="1488" y="120"/>
                            <a:pt x="1464" y="152"/>
                          </a:cubicBezTo>
                          <a:cubicBezTo>
                            <a:pt x="1440" y="184"/>
                            <a:pt x="1248" y="288"/>
                            <a:pt x="1176" y="344"/>
                          </a:cubicBezTo>
                          <a:cubicBezTo>
                            <a:pt x="1104" y="400"/>
                            <a:pt x="1104" y="440"/>
                            <a:pt x="1032" y="488"/>
                          </a:cubicBezTo>
                          <a:cubicBezTo>
                            <a:pt x="960" y="536"/>
                            <a:pt x="856" y="624"/>
                            <a:pt x="744" y="632"/>
                          </a:cubicBezTo>
                          <a:cubicBezTo>
                            <a:pt x="632" y="640"/>
                            <a:pt x="472" y="576"/>
                            <a:pt x="360" y="536"/>
                          </a:cubicBezTo>
                          <a:cubicBezTo>
                            <a:pt x="248" y="496"/>
                            <a:pt x="48" y="424"/>
                            <a:pt x="24" y="392"/>
                          </a:cubicBezTo>
                          <a:close/>
                        </a:path>
                      </a:pathLst>
                    </a:custGeom>
                    <a:gradFill rotWithShape="0">
                      <a:gsLst>
                        <a:gs pos="0">
                          <a:srgbClr val="A28B74"/>
                        </a:gs>
                        <a:gs pos="100000">
                          <a:srgbClr val="FFDBB7"/>
                        </a:gs>
                      </a:gsLst>
                      <a:lin ang="18900000" scaled="1"/>
                    </a:gradFill>
                    <a:ln w="3175" cmpd="sng">
                      <a:solidFill>
                        <a:srgbClr val="2E0F00"/>
                      </a:solidFill>
                      <a:round/>
                      <a:headEnd/>
                      <a:tailEnd/>
                    </a:ln>
                  </p:spPr>
                  <p:txBody>
                    <a:bodyPr>
                      <a:prstTxWarp prst="textNoShape">
                        <a:avLst/>
                      </a:prstTxWarp>
                    </a:bodyPr>
                    <a:lstStyle/>
                    <a:p>
                      <a:endParaRPr lang="en-US"/>
                    </a:p>
                  </p:txBody>
                </p:sp>
                <p:sp>
                  <p:nvSpPr>
                    <p:cNvPr id="38145" name="Oval 295"/>
                    <p:cNvSpPr>
                      <a:spLocks noChangeAspect="1" noChangeArrowheads="1"/>
                    </p:cNvSpPr>
                    <p:nvPr/>
                  </p:nvSpPr>
                  <p:spPr bwMode="auto">
                    <a:xfrm>
                      <a:off x="1182" y="2396"/>
                      <a:ext cx="471" cy="414"/>
                    </a:xfrm>
                    <a:prstGeom prst="ellipse">
                      <a:avLst/>
                    </a:prstGeom>
                    <a:solidFill>
                      <a:srgbClr val="FFC3C3"/>
                    </a:solidFill>
                    <a:ln w="3175">
                      <a:solidFill>
                        <a:srgbClr val="2E0F00"/>
                      </a:solidFill>
                      <a:round/>
                      <a:headEnd/>
                      <a:tailEnd/>
                    </a:ln>
                  </p:spPr>
                  <p:txBody>
                    <a:bodyPr wrap="none" anchor="ctr">
                      <a:prstTxWarp prst="textNoShape">
                        <a:avLst/>
                      </a:prstTxWarp>
                    </a:bodyPr>
                    <a:lstStyle/>
                    <a:p>
                      <a:endParaRPr lang="en-US"/>
                    </a:p>
                  </p:txBody>
                </p:sp>
              </p:grpSp>
              <p:grpSp>
                <p:nvGrpSpPr>
                  <p:cNvPr id="37896" name="Group 296"/>
                  <p:cNvGrpSpPr>
                    <a:grpSpLocks noChangeAspect="1"/>
                  </p:cNvGrpSpPr>
                  <p:nvPr/>
                </p:nvGrpSpPr>
                <p:grpSpPr bwMode="auto">
                  <a:xfrm rot="21522025" flipH="1">
                    <a:off x="4482" y="2925"/>
                    <a:ext cx="242" cy="75"/>
                    <a:chOff x="545" y="2284"/>
                    <a:chExt cx="1867" cy="640"/>
                  </a:xfrm>
                </p:grpSpPr>
                <p:sp>
                  <p:nvSpPr>
                    <p:cNvPr id="38142" name="Freeform 297"/>
                    <p:cNvSpPr>
                      <a:spLocks noChangeAspect="1"/>
                    </p:cNvSpPr>
                    <p:nvPr/>
                  </p:nvSpPr>
                  <p:spPr bwMode="auto">
                    <a:xfrm>
                      <a:off x="545" y="2284"/>
                      <a:ext cx="1867" cy="640"/>
                    </a:xfrm>
                    <a:custGeom>
                      <a:avLst/>
                      <a:gdLst>
                        <a:gd name="T0" fmla="*/ 30 w 1488"/>
                        <a:gd name="T1" fmla="*/ 392 h 640"/>
                        <a:gd name="T2" fmla="*/ 271 w 1488"/>
                        <a:gd name="T3" fmla="*/ 344 h 640"/>
                        <a:gd name="T4" fmla="*/ 452 w 1488"/>
                        <a:gd name="T5" fmla="*/ 152 h 640"/>
                        <a:gd name="T6" fmla="*/ 813 w 1488"/>
                        <a:gd name="T7" fmla="*/ 8 h 640"/>
                        <a:gd name="T8" fmla="*/ 1355 w 1488"/>
                        <a:gd name="T9" fmla="*/ 104 h 640"/>
                        <a:gd name="T10" fmla="*/ 1656 w 1488"/>
                        <a:gd name="T11" fmla="*/ 152 h 640"/>
                        <a:gd name="T12" fmla="*/ 1837 w 1488"/>
                        <a:gd name="T13" fmla="*/ 152 h 640"/>
                        <a:gd name="T14" fmla="*/ 1476 w 1488"/>
                        <a:gd name="T15" fmla="*/ 344 h 640"/>
                        <a:gd name="T16" fmla="*/ 1295 w 1488"/>
                        <a:gd name="T17" fmla="*/ 488 h 640"/>
                        <a:gd name="T18" fmla="*/ 934 w 1488"/>
                        <a:gd name="T19" fmla="*/ 632 h 640"/>
                        <a:gd name="T20" fmla="*/ 452 w 1488"/>
                        <a:gd name="T21" fmla="*/ 536 h 640"/>
                        <a:gd name="T22" fmla="*/ 30 w 1488"/>
                        <a:gd name="T23" fmla="*/ 392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88"/>
                        <a:gd name="T37" fmla="*/ 0 h 640"/>
                        <a:gd name="T38" fmla="*/ 1488 w 1488"/>
                        <a:gd name="T39" fmla="*/ 640 h 6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88" h="640">
                          <a:moveTo>
                            <a:pt x="24" y="392"/>
                          </a:moveTo>
                          <a:cubicBezTo>
                            <a:pt x="0" y="360"/>
                            <a:pt x="160" y="384"/>
                            <a:pt x="216" y="344"/>
                          </a:cubicBezTo>
                          <a:cubicBezTo>
                            <a:pt x="272" y="304"/>
                            <a:pt x="288" y="208"/>
                            <a:pt x="360" y="152"/>
                          </a:cubicBezTo>
                          <a:cubicBezTo>
                            <a:pt x="432" y="96"/>
                            <a:pt x="528" y="16"/>
                            <a:pt x="648" y="8"/>
                          </a:cubicBezTo>
                          <a:cubicBezTo>
                            <a:pt x="768" y="0"/>
                            <a:pt x="968" y="80"/>
                            <a:pt x="1080" y="104"/>
                          </a:cubicBezTo>
                          <a:cubicBezTo>
                            <a:pt x="1192" y="128"/>
                            <a:pt x="1256" y="144"/>
                            <a:pt x="1320" y="152"/>
                          </a:cubicBezTo>
                          <a:cubicBezTo>
                            <a:pt x="1384" y="160"/>
                            <a:pt x="1488" y="120"/>
                            <a:pt x="1464" y="152"/>
                          </a:cubicBezTo>
                          <a:cubicBezTo>
                            <a:pt x="1440" y="184"/>
                            <a:pt x="1248" y="288"/>
                            <a:pt x="1176" y="344"/>
                          </a:cubicBezTo>
                          <a:cubicBezTo>
                            <a:pt x="1104" y="400"/>
                            <a:pt x="1104" y="440"/>
                            <a:pt x="1032" y="488"/>
                          </a:cubicBezTo>
                          <a:cubicBezTo>
                            <a:pt x="960" y="536"/>
                            <a:pt x="856" y="624"/>
                            <a:pt x="744" y="632"/>
                          </a:cubicBezTo>
                          <a:cubicBezTo>
                            <a:pt x="632" y="640"/>
                            <a:pt x="472" y="576"/>
                            <a:pt x="360" y="536"/>
                          </a:cubicBezTo>
                          <a:cubicBezTo>
                            <a:pt x="248" y="496"/>
                            <a:pt x="48" y="424"/>
                            <a:pt x="24" y="392"/>
                          </a:cubicBezTo>
                          <a:close/>
                        </a:path>
                      </a:pathLst>
                    </a:custGeom>
                    <a:gradFill rotWithShape="0">
                      <a:gsLst>
                        <a:gs pos="0">
                          <a:srgbClr val="A28B74"/>
                        </a:gs>
                        <a:gs pos="100000">
                          <a:srgbClr val="FFDBB7"/>
                        </a:gs>
                      </a:gsLst>
                      <a:lin ang="18900000" scaled="1"/>
                    </a:gradFill>
                    <a:ln w="3175" cmpd="sng">
                      <a:solidFill>
                        <a:srgbClr val="2E0F00"/>
                      </a:solidFill>
                      <a:round/>
                      <a:headEnd/>
                      <a:tailEnd/>
                    </a:ln>
                  </p:spPr>
                  <p:txBody>
                    <a:bodyPr>
                      <a:prstTxWarp prst="textNoShape">
                        <a:avLst/>
                      </a:prstTxWarp>
                    </a:bodyPr>
                    <a:lstStyle/>
                    <a:p>
                      <a:endParaRPr lang="en-US"/>
                    </a:p>
                  </p:txBody>
                </p:sp>
                <p:sp>
                  <p:nvSpPr>
                    <p:cNvPr id="38143" name="Oval 298"/>
                    <p:cNvSpPr>
                      <a:spLocks noChangeAspect="1" noChangeArrowheads="1"/>
                    </p:cNvSpPr>
                    <p:nvPr/>
                  </p:nvSpPr>
                  <p:spPr bwMode="auto">
                    <a:xfrm>
                      <a:off x="1182" y="2396"/>
                      <a:ext cx="471" cy="414"/>
                    </a:xfrm>
                    <a:prstGeom prst="ellipse">
                      <a:avLst/>
                    </a:prstGeom>
                    <a:solidFill>
                      <a:srgbClr val="FFC3C3"/>
                    </a:solidFill>
                    <a:ln w="3175">
                      <a:solidFill>
                        <a:srgbClr val="2E0F00"/>
                      </a:solidFill>
                      <a:round/>
                      <a:headEnd/>
                      <a:tailEnd/>
                    </a:ln>
                  </p:spPr>
                  <p:txBody>
                    <a:bodyPr wrap="none" anchor="ctr">
                      <a:prstTxWarp prst="textNoShape">
                        <a:avLst/>
                      </a:prstTxWarp>
                    </a:bodyPr>
                    <a:lstStyle/>
                    <a:p>
                      <a:endParaRPr lang="en-US"/>
                    </a:p>
                  </p:txBody>
                </p:sp>
              </p:grpSp>
              <p:grpSp>
                <p:nvGrpSpPr>
                  <p:cNvPr id="37897" name="Group 299"/>
                  <p:cNvGrpSpPr>
                    <a:grpSpLocks noChangeAspect="1"/>
                  </p:cNvGrpSpPr>
                  <p:nvPr/>
                </p:nvGrpSpPr>
                <p:grpSpPr bwMode="auto">
                  <a:xfrm rot="1795129" flipH="1">
                    <a:off x="4686" y="3007"/>
                    <a:ext cx="242" cy="75"/>
                    <a:chOff x="545" y="2284"/>
                    <a:chExt cx="1867" cy="640"/>
                  </a:xfrm>
                </p:grpSpPr>
                <p:sp>
                  <p:nvSpPr>
                    <p:cNvPr id="38140" name="Freeform 300"/>
                    <p:cNvSpPr>
                      <a:spLocks noChangeAspect="1"/>
                    </p:cNvSpPr>
                    <p:nvPr/>
                  </p:nvSpPr>
                  <p:spPr bwMode="auto">
                    <a:xfrm>
                      <a:off x="545" y="2284"/>
                      <a:ext cx="1867" cy="640"/>
                    </a:xfrm>
                    <a:custGeom>
                      <a:avLst/>
                      <a:gdLst>
                        <a:gd name="T0" fmla="*/ 30 w 1488"/>
                        <a:gd name="T1" fmla="*/ 392 h 640"/>
                        <a:gd name="T2" fmla="*/ 271 w 1488"/>
                        <a:gd name="T3" fmla="*/ 344 h 640"/>
                        <a:gd name="T4" fmla="*/ 452 w 1488"/>
                        <a:gd name="T5" fmla="*/ 152 h 640"/>
                        <a:gd name="T6" fmla="*/ 813 w 1488"/>
                        <a:gd name="T7" fmla="*/ 8 h 640"/>
                        <a:gd name="T8" fmla="*/ 1355 w 1488"/>
                        <a:gd name="T9" fmla="*/ 104 h 640"/>
                        <a:gd name="T10" fmla="*/ 1656 w 1488"/>
                        <a:gd name="T11" fmla="*/ 152 h 640"/>
                        <a:gd name="T12" fmla="*/ 1837 w 1488"/>
                        <a:gd name="T13" fmla="*/ 152 h 640"/>
                        <a:gd name="T14" fmla="*/ 1476 w 1488"/>
                        <a:gd name="T15" fmla="*/ 344 h 640"/>
                        <a:gd name="T16" fmla="*/ 1295 w 1488"/>
                        <a:gd name="T17" fmla="*/ 488 h 640"/>
                        <a:gd name="T18" fmla="*/ 934 w 1488"/>
                        <a:gd name="T19" fmla="*/ 632 h 640"/>
                        <a:gd name="T20" fmla="*/ 452 w 1488"/>
                        <a:gd name="T21" fmla="*/ 536 h 640"/>
                        <a:gd name="T22" fmla="*/ 30 w 1488"/>
                        <a:gd name="T23" fmla="*/ 392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88"/>
                        <a:gd name="T37" fmla="*/ 0 h 640"/>
                        <a:gd name="T38" fmla="*/ 1488 w 1488"/>
                        <a:gd name="T39" fmla="*/ 640 h 6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88" h="640">
                          <a:moveTo>
                            <a:pt x="24" y="392"/>
                          </a:moveTo>
                          <a:cubicBezTo>
                            <a:pt x="0" y="360"/>
                            <a:pt x="160" y="384"/>
                            <a:pt x="216" y="344"/>
                          </a:cubicBezTo>
                          <a:cubicBezTo>
                            <a:pt x="272" y="304"/>
                            <a:pt x="288" y="208"/>
                            <a:pt x="360" y="152"/>
                          </a:cubicBezTo>
                          <a:cubicBezTo>
                            <a:pt x="432" y="96"/>
                            <a:pt x="528" y="16"/>
                            <a:pt x="648" y="8"/>
                          </a:cubicBezTo>
                          <a:cubicBezTo>
                            <a:pt x="768" y="0"/>
                            <a:pt x="968" y="80"/>
                            <a:pt x="1080" y="104"/>
                          </a:cubicBezTo>
                          <a:cubicBezTo>
                            <a:pt x="1192" y="128"/>
                            <a:pt x="1256" y="144"/>
                            <a:pt x="1320" y="152"/>
                          </a:cubicBezTo>
                          <a:cubicBezTo>
                            <a:pt x="1384" y="160"/>
                            <a:pt x="1488" y="120"/>
                            <a:pt x="1464" y="152"/>
                          </a:cubicBezTo>
                          <a:cubicBezTo>
                            <a:pt x="1440" y="184"/>
                            <a:pt x="1248" y="288"/>
                            <a:pt x="1176" y="344"/>
                          </a:cubicBezTo>
                          <a:cubicBezTo>
                            <a:pt x="1104" y="400"/>
                            <a:pt x="1104" y="440"/>
                            <a:pt x="1032" y="488"/>
                          </a:cubicBezTo>
                          <a:cubicBezTo>
                            <a:pt x="960" y="536"/>
                            <a:pt x="856" y="624"/>
                            <a:pt x="744" y="632"/>
                          </a:cubicBezTo>
                          <a:cubicBezTo>
                            <a:pt x="632" y="640"/>
                            <a:pt x="472" y="576"/>
                            <a:pt x="360" y="536"/>
                          </a:cubicBezTo>
                          <a:cubicBezTo>
                            <a:pt x="248" y="496"/>
                            <a:pt x="48" y="424"/>
                            <a:pt x="24" y="392"/>
                          </a:cubicBezTo>
                          <a:close/>
                        </a:path>
                      </a:pathLst>
                    </a:custGeom>
                    <a:gradFill rotWithShape="0">
                      <a:gsLst>
                        <a:gs pos="0">
                          <a:srgbClr val="A28B74"/>
                        </a:gs>
                        <a:gs pos="100000">
                          <a:srgbClr val="FFDBB7"/>
                        </a:gs>
                      </a:gsLst>
                      <a:lin ang="18900000" scaled="1"/>
                    </a:gradFill>
                    <a:ln w="3175" cmpd="sng">
                      <a:solidFill>
                        <a:srgbClr val="2E0F00"/>
                      </a:solidFill>
                      <a:round/>
                      <a:headEnd/>
                      <a:tailEnd/>
                    </a:ln>
                  </p:spPr>
                  <p:txBody>
                    <a:bodyPr>
                      <a:prstTxWarp prst="textNoShape">
                        <a:avLst/>
                      </a:prstTxWarp>
                    </a:bodyPr>
                    <a:lstStyle/>
                    <a:p>
                      <a:endParaRPr lang="en-US"/>
                    </a:p>
                  </p:txBody>
                </p:sp>
                <p:sp>
                  <p:nvSpPr>
                    <p:cNvPr id="38141" name="Oval 301"/>
                    <p:cNvSpPr>
                      <a:spLocks noChangeAspect="1" noChangeArrowheads="1"/>
                    </p:cNvSpPr>
                    <p:nvPr/>
                  </p:nvSpPr>
                  <p:spPr bwMode="auto">
                    <a:xfrm>
                      <a:off x="1182" y="2396"/>
                      <a:ext cx="471" cy="414"/>
                    </a:xfrm>
                    <a:prstGeom prst="ellipse">
                      <a:avLst/>
                    </a:prstGeom>
                    <a:solidFill>
                      <a:srgbClr val="FFC3C3"/>
                    </a:solidFill>
                    <a:ln w="3175">
                      <a:solidFill>
                        <a:srgbClr val="2E0F00"/>
                      </a:solidFill>
                      <a:round/>
                      <a:headEnd/>
                      <a:tailEnd/>
                    </a:ln>
                  </p:spPr>
                  <p:txBody>
                    <a:bodyPr wrap="none" anchor="ctr">
                      <a:prstTxWarp prst="textNoShape">
                        <a:avLst/>
                      </a:prstTxWarp>
                    </a:bodyPr>
                    <a:lstStyle/>
                    <a:p>
                      <a:endParaRPr lang="en-US"/>
                    </a:p>
                  </p:txBody>
                </p:sp>
              </p:grpSp>
              <p:grpSp>
                <p:nvGrpSpPr>
                  <p:cNvPr id="37898" name="Group 302"/>
                  <p:cNvGrpSpPr>
                    <a:grpSpLocks noChangeAspect="1"/>
                  </p:cNvGrpSpPr>
                  <p:nvPr/>
                </p:nvGrpSpPr>
                <p:grpSpPr bwMode="auto">
                  <a:xfrm rot="4043700" flipH="1">
                    <a:off x="4797" y="3179"/>
                    <a:ext cx="242" cy="75"/>
                    <a:chOff x="545" y="2284"/>
                    <a:chExt cx="1867" cy="640"/>
                  </a:xfrm>
                </p:grpSpPr>
                <p:sp>
                  <p:nvSpPr>
                    <p:cNvPr id="38138" name="Freeform 303"/>
                    <p:cNvSpPr>
                      <a:spLocks noChangeAspect="1"/>
                    </p:cNvSpPr>
                    <p:nvPr/>
                  </p:nvSpPr>
                  <p:spPr bwMode="auto">
                    <a:xfrm>
                      <a:off x="545" y="2284"/>
                      <a:ext cx="1867" cy="640"/>
                    </a:xfrm>
                    <a:custGeom>
                      <a:avLst/>
                      <a:gdLst>
                        <a:gd name="T0" fmla="*/ 30 w 1488"/>
                        <a:gd name="T1" fmla="*/ 392 h 640"/>
                        <a:gd name="T2" fmla="*/ 271 w 1488"/>
                        <a:gd name="T3" fmla="*/ 344 h 640"/>
                        <a:gd name="T4" fmla="*/ 452 w 1488"/>
                        <a:gd name="T5" fmla="*/ 152 h 640"/>
                        <a:gd name="T6" fmla="*/ 813 w 1488"/>
                        <a:gd name="T7" fmla="*/ 8 h 640"/>
                        <a:gd name="T8" fmla="*/ 1355 w 1488"/>
                        <a:gd name="T9" fmla="*/ 104 h 640"/>
                        <a:gd name="T10" fmla="*/ 1656 w 1488"/>
                        <a:gd name="T11" fmla="*/ 152 h 640"/>
                        <a:gd name="T12" fmla="*/ 1837 w 1488"/>
                        <a:gd name="T13" fmla="*/ 152 h 640"/>
                        <a:gd name="T14" fmla="*/ 1476 w 1488"/>
                        <a:gd name="T15" fmla="*/ 344 h 640"/>
                        <a:gd name="T16" fmla="*/ 1295 w 1488"/>
                        <a:gd name="T17" fmla="*/ 488 h 640"/>
                        <a:gd name="T18" fmla="*/ 934 w 1488"/>
                        <a:gd name="T19" fmla="*/ 632 h 640"/>
                        <a:gd name="T20" fmla="*/ 452 w 1488"/>
                        <a:gd name="T21" fmla="*/ 536 h 640"/>
                        <a:gd name="T22" fmla="*/ 30 w 1488"/>
                        <a:gd name="T23" fmla="*/ 392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88"/>
                        <a:gd name="T37" fmla="*/ 0 h 640"/>
                        <a:gd name="T38" fmla="*/ 1488 w 1488"/>
                        <a:gd name="T39" fmla="*/ 640 h 6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88" h="640">
                          <a:moveTo>
                            <a:pt x="24" y="392"/>
                          </a:moveTo>
                          <a:cubicBezTo>
                            <a:pt x="0" y="360"/>
                            <a:pt x="160" y="384"/>
                            <a:pt x="216" y="344"/>
                          </a:cubicBezTo>
                          <a:cubicBezTo>
                            <a:pt x="272" y="304"/>
                            <a:pt x="288" y="208"/>
                            <a:pt x="360" y="152"/>
                          </a:cubicBezTo>
                          <a:cubicBezTo>
                            <a:pt x="432" y="96"/>
                            <a:pt x="528" y="16"/>
                            <a:pt x="648" y="8"/>
                          </a:cubicBezTo>
                          <a:cubicBezTo>
                            <a:pt x="768" y="0"/>
                            <a:pt x="968" y="80"/>
                            <a:pt x="1080" y="104"/>
                          </a:cubicBezTo>
                          <a:cubicBezTo>
                            <a:pt x="1192" y="128"/>
                            <a:pt x="1256" y="144"/>
                            <a:pt x="1320" y="152"/>
                          </a:cubicBezTo>
                          <a:cubicBezTo>
                            <a:pt x="1384" y="160"/>
                            <a:pt x="1488" y="120"/>
                            <a:pt x="1464" y="152"/>
                          </a:cubicBezTo>
                          <a:cubicBezTo>
                            <a:pt x="1440" y="184"/>
                            <a:pt x="1248" y="288"/>
                            <a:pt x="1176" y="344"/>
                          </a:cubicBezTo>
                          <a:cubicBezTo>
                            <a:pt x="1104" y="400"/>
                            <a:pt x="1104" y="440"/>
                            <a:pt x="1032" y="488"/>
                          </a:cubicBezTo>
                          <a:cubicBezTo>
                            <a:pt x="960" y="536"/>
                            <a:pt x="856" y="624"/>
                            <a:pt x="744" y="632"/>
                          </a:cubicBezTo>
                          <a:cubicBezTo>
                            <a:pt x="632" y="640"/>
                            <a:pt x="472" y="576"/>
                            <a:pt x="360" y="536"/>
                          </a:cubicBezTo>
                          <a:cubicBezTo>
                            <a:pt x="248" y="496"/>
                            <a:pt x="48" y="424"/>
                            <a:pt x="24" y="392"/>
                          </a:cubicBezTo>
                          <a:close/>
                        </a:path>
                      </a:pathLst>
                    </a:custGeom>
                    <a:gradFill rotWithShape="0">
                      <a:gsLst>
                        <a:gs pos="0">
                          <a:srgbClr val="A28B74"/>
                        </a:gs>
                        <a:gs pos="100000">
                          <a:srgbClr val="FFDBB7"/>
                        </a:gs>
                      </a:gsLst>
                      <a:lin ang="18900000" scaled="1"/>
                    </a:gradFill>
                    <a:ln w="3175" cmpd="sng">
                      <a:solidFill>
                        <a:srgbClr val="2E0F00"/>
                      </a:solidFill>
                      <a:round/>
                      <a:headEnd/>
                      <a:tailEnd/>
                    </a:ln>
                  </p:spPr>
                  <p:txBody>
                    <a:bodyPr>
                      <a:prstTxWarp prst="textNoShape">
                        <a:avLst/>
                      </a:prstTxWarp>
                    </a:bodyPr>
                    <a:lstStyle/>
                    <a:p>
                      <a:endParaRPr lang="en-US"/>
                    </a:p>
                  </p:txBody>
                </p:sp>
                <p:sp>
                  <p:nvSpPr>
                    <p:cNvPr id="38139" name="Oval 304"/>
                    <p:cNvSpPr>
                      <a:spLocks noChangeAspect="1" noChangeArrowheads="1"/>
                    </p:cNvSpPr>
                    <p:nvPr/>
                  </p:nvSpPr>
                  <p:spPr bwMode="auto">
                    <a:xfrm>
                      <a:off x="1182" y="2396"/>
                      <a:ext cx="471" cy="414"/>
                    </a:xfrm>
                    <a:prstGeom prst="ellipse">
                      <a:avLst/>
                    </a:prstGeom>
                    <a:solidFill>
                      <a:srgbClr val="FFC3C3"/>
                    </a:solidFill>
                    <a:ln w="3175">
                      <a:solidFill>
                        <a:srgbClr val="2E0F00"/>
                      </a:solidFill>
                      <a:round/>
                      <a:headEnd/>
                      <a:tailEnd/>
                    </a:ln>
                  </p:spPr>
                  <p:txBody>
                    <a:bodyPr wrap="none" anchor="ctr">
                      <a:prstTxWarp prst="textNoShape">
                        <a:avLst/>
                      </a:prstTxWarp>
                    </a:bodyPr>
                    <a:lstStyle/>
                    <a:p>
                      <a:endParaRPr lang="en-US"/>
                    </a:p>
                  </p:txBody>
                </p:sp>
              </p:grpSp>
              <p:grpSp>
                <p:nvGrpSpPr>
                  <p:cNvPr id="37899" name="Group 305"/>
                  <p:cNvGrpSpPr>
                    <a:grpSpLocks noChangeAspect="1"/>
                  </p:cNvGrpSpPr>
                  <p:nvPr/>
                </p:nvGrpSpPr>
                <p:grpSpPr bwMode="auto">
                  <a:xfrm rot="20502871" flipH="1">
                    <a:off x="4594" y="2777"/>
                    <a:ext cx="342" cy="446"/>
                    <a:chOff x="2488" y="3089"/>
                    <a:chExt cx="292" cy="382"/>
                  </a:xfrm>
                </p:grpSpPr>
                <p:sp>
                  <p:nvSpPr>
                    <p:cNvPr id="38136" name="Freeform 306"/>
                    <p:cNvSpPr>
                      <a:spLocks noChangeAspect="1"/>
                    </p:cNvSpPr>
                    <p:nvPr/>
                  </p:nvSpPr>
                  <p:spPr bwMode="auto">
                    <a:xfrm>
                      <a:off x="2488" y="3089"/>
                      <a:ext cx="292" cy="382"/>
                    </a:xfrm>
                    <a:custGeom>
                      <a:avLst/>
                      <a:gdLst>
                        <a:gd name="T0" fmla="*/ 27 w 292"/>
                        <a:gd name="T1" fmla="*/ 289 h 382"/>
                        <a:gd name="T2" fmla="*/ 3 w 292"/>
                        <a:gd name="T3" fmla="*/ 265 h 382"/>
                        <a:gd name="T4" fmla="*/ 46 w 292"/>
                        <a:gd name="T5" fmla="*/ 193 h 382"/>
                        <a:gd name="T6" fmla="*/ 100 w 292"/>
                        <a:gd name="T7" fmla="*/ 127 h 382"/>
                        <a:gd name="T8" fmla="*/ 183 w 292"/>
                        <a:gd name="T9" fmla="*/ 70 h 382"/>
                        <a:gd name="T10" fmla="*/ 231 w 292"/>
                        <a:gd name="T11" fmla="*/ 7 h 382"/>
                        <a:gd name="T12" fmla="*/ 256 w 292"/>
                        <a:gd name="T13" fmla="*/ 28 h 382"/>
                        <a:gd name="T14" fmla="*/ 238 w 292"/>
                        <a:gd name="T15" fmla="*/ 69 h 382"/>
                        <a:gd name="T16" fmla="*/ 211 w 292"/>
                        <a:gd name="T17" fmla="*/ 99 h 382"/>
                        <a:gd name="T18" fmla="*/ 229 w 292"/>
                        <a:gd name="T19" fmla="*/ 106 h 382"/>
                        <a:gd name="T20" fmla="*/ 282 w 292"/>
                        <a:gd name="T21" fmla="*/ 93 h 382"/>
                        <a:gd name="T22" fmla="*/ 288 w 292"/>
                        <a:gd name="T23" fmla="*/ 103 h 382"/>
                        <a:gd name="T24" fmla="*/ 270 w 292"/>
                        <a:gd name="T25" fmla="*/ 127 h 382"/>
                        <a:gd name="T26" fmla="*/ 228 w 292"/>
                        <a:gd name="T27" fmla="*/ 135 h 382"/>
                        <a:gd name="T28" fmla="*/ 202 w 292"/>
                        <a:gd name="T29" fmla="*/ 144 h 382"/>
                        <a:gd name="T30" fmla="*/ 207 w 292"/>
                        <a:gd name="T31" fmla="*/ 174 h 382"/>
                        <a:gd name="T32" fmla="*/ 231 w 292"/>
                        <a:gd name="T33" fmla="*/ 213 h 382"/>
                        <a:gd name="T34" fmla="*/ 222 w 292"/>
                        <a:gd name="T35" fmla="*/ 238 h 382"/>
                        <a:gd name="T36" fmla="*/ 184 w 292"/>
                        <a:gd name="T37" fmla="*/ 226 h 382"/>
                        <a:gd name="T38" fmla="*/ 165 w 292"/>
                        <a:gd name="T39" fmla="*/ 181 h 382"/>
                        <a:gd name="T40" fmla="*/ 127 w 292"/>
                        <a:gd name="T41" fmla="*/ 198 h 382"/>
                        <a:gd name="T42" fmla="*/ 120 w 292"/>
                        <a:gd name="T43" fmla="*/ 228 h 382"/>
                        <a:gd name="T44" fmla="*/ 190 w 292"/>
                        <a:gd name="T45" fmla="*/ 268 h 382"/>
                        <a:gd name="T46" fmla="*/ 168 w 292"/>
                        <a:gd name="T47" fmla="*/ 294 h 382"/>
                        <a:gd name="T48" fmla="*/ 127 w 292"/>
                        <a:gd name="T49" fmla="*/ 285 h 382"/>
                        <a:gd name="T50" fmla="*/ 88 w 292"/>
                        <a:gd name="T51" fmla="*/ 253 h 382"/>
                        <a:gd name="T52" fmla="*/ 109 w 292"/>
                        <a:gd name="T53" fmla="*/ 318 h 382"/>
                        <a:gd name="T54" fmla="*/ 102 w 292"/>
                        <a:gd name="T55" fmla="*/ 360 h 382"/>
                        <a:gd name="T56" fmla="*/ 73 w 292"/>
                        <a:gd name="T57" fmla="*/ 375 h 382"/>
                        <a:gd name="T58" fmla="*/ 76 w 292"/>
                        <a:gd name="T59" fmla="*/ 318 h 382"/>
                        <a:gd name="T60" fmla="*/ 55 w 292"/>
                        <a:gd name="T61" fmla="*/ 286 h 382"/>
                        <a:gd name="T62" fmla="*/ 27 w 292"/>
                        <a:gd name="T63" fmla="*/ 289 h 3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92"/>
                        <a:gd name="T97" fmla="*/ 0 h 382"/>
                        <a:gd name="T98" fmla="*/ 292 w 292"/>
                        <a:gd name="T99" fmla="*/ 382 h 3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92" h="382">
                          <a:moveTo>
                            <a:pt x="27" y="289"/>
                          </a:moveTo>
                          <a:cubicBezTo>
                            <a:pt x="18" y="286"/>
                            <a:pt x="0" y="281"/>
                            <a:pt x="3" y="265"/>
                          </a:cubicBezTo>
                          <a:cubicBezTo>
                            <a:pt x="6" y="249"/>
                            <a:pt x="30" y="216"/>
                            <a:pt x="46" y="193"/>
                          </a:cubicBezTo>
                          <a:cubicBezTo>
                            <a:pt x="62" y="170"/>
                            <a:pt x="77" y="147"/>
                            <a:pt x="100" y="127"/>
                          </a:cubicBezTo>
                          <a:cubicBezTo>
                            <a:pt x="123" y="107"/>
                            <a:pt x="161" y="90"/>
                            <a:pt x="183" y="70"/>
                          </a:cubicBezTo>
                          <a:cubicBezTo>
                            <a:pt x="205" y="50"/>
                            <a:pt x="219" y="14"/>
                            <a:pt x="231" y="7"/>
                          </a:cubicBezTo>
                          <a:cubicBezTo>
                            <a:pt x="243" y="0"/>
                            <a:pt x="255" y="18"/>
                            <a:pt x="256" y="28"/>
                          </a:cubicBezTo>
                          <a:cubicBezTo>
                            <a:pt x="257" y="38"/>
                            <a:pt x="246" y="57"/>
                            <a:pt x="238" y="69"/>
                          </a:cubicBezTo>
                          <a:cubicBezTo>
                            <a:pt x="230" y="81"/>
                            <a:pt x="212" y="93"/>
                            <a:pt x="211" y="99"/>
                          </a:cubicBezTo>
                          <a:cubicBezTo>
                            <a:pt x="210" y="105"/>
                            <a:pt x="217" y="107"/>
                            <a:pt x="229" y="106"/>
                          </a:cubicBezTo>
                          <a:cubicBezTo>
                            <a:pt x="241" y="105"/>
                            <a:pt x="272" y="93"/>
                            <a:pt x="282" y="93"/>
                          </a:cubicBezTo>
                          <a:cubicBezTo>
                            <a:pt x="292" y="93"/>
                            <a:pt x="290" y="97"/>
                            <a:pt x="288" y="103"/>
                          </a:cubicBezTo>
                          <a:cubicBezTo>
                            <a:pt x="286" y="109"/>
                            <a:pt x="280" y="122"/>
                            <a:pt x="270" y="127"/>
                          </a:cubicBezTo>
                          <a:cubicBezTo>
                            <a:pt x="260" y="132"/>
                            <a:pt x="239" y="132"/>
                            <a:pt x="228" y="135"/>
                          </a:cubicBezTo>
                          <a:cubicBezTo>
                            <a:pt x="217" y="138"/>
                            <a:pt x="205" y="138"/>
                            <a:pt x="202" y="144"/>
                          </a:cubicBezTo>
                          <a:cubicBezTo>
                            <a:pt x="199" y="150"/>
                            <a:pt x="202" y="163"/>
                            <a:pt x="207" y="174"/>
                          </a:cubicBezTo>
                          <a:cubicBezTo>
                            <a:pt x="212" y="185"/>
                            <a:pt x="228" y="202"/>
                            <a:pt x="231" y="213"/>
                          </a:cubicBezTo>
                          <a:cubicBezTo>
                            <a:pt x="234" y="224"/>
                            <a:pt x="230" y="236"/>
                            <a:pt x="222" y="238"/>
                          </a:cubicBezTo>
                          <a:cubicBezTo>
                            <a:pt x="214" y="240"/>
                            <a:pt x="193" y="235"/>
                            <a:pt x="184" y="226"/>
                          </a:cubicBezTo>
                          <a:cubicBezTo>
                            <a:pt x="175" y="217"/>
                            <a:pt x="174" y="186"/>
                            <a:pt x="165" y="181"/>
                          </a:cubicBezTo>
                          <a:cubicBezTo>
                            <a:pt x="156" y="176"/>
                            <a:pt x="134" y="190"/>
                            <a:pt x="127" y="198"/>
                          </a:cubicBezTo>
                          <a:cubicBezTo>
                            <a:pt x="120" y="206"/>
                            <a:pt x="110" y="216"/>
                            <a:pt x="120" y="228"/>
                          </a:cubicBezTo>
                          <a:cubicBezTo>
                            <a:pt x="130" y="240"/>
                            <a:pt x="182" y="257"/>
                            <a:pt x="190" y="268"/>
                          </a:cubicBezTo>
                          <a:cubicBezTo>
                            <a:pt x="198" y="279"/>
                            <a:pt x="178" y="291"/>
                            <a:pt x="168" y="294"/>
                          </a:cubicBezTo>
                          <a:cubicBezTo>
                            <a:pt x="158" y="297"/>
                            <a:pt x="140" y="292"/>
                            <a:pt x="127" y="285"/>
                          </a:cubicBezTo>
                          <a:cubicBezTo>
                            <a:pt x="114" y="278"/>
                            <a:pt x="91" y="248"/>
                            <a:pt x="88" y="253"/>
                          </a:cubicBezTo>
                          <a:cubicBezTo>
                            <a:pt x="85" y="258"/>
                            <a:pt x="107" y="300"/>
                            <a:pt x="109" y="318"/>
                          </a:cubicBezTo>
                          <a:cubicBezTo>
                            <a:pt x="111" y="336"/>
                            <a:pt x="108" y="351"/>
                            <a:pt x="102" y="360"/>
                          </a:cubicBezTo>
                          <a:cubicBezTo>
                            <a:pt x="96" y="369"/>
                            <a:pt x="77" y="382"/>
                            <a:pt x="73" y="375"/>
                          </a:cubicBezTo>
                          <a:cubicBezTo>
                            <a:pt x="69" y="368"/>
                            <a:pt x="79" y="333"/>
                            <a:pt x="76" y="318"/>
                          </a:cubicBezTo>
                          <a:cubicBezTo>
                            <a:pt x="73" y="303"/>
                            <a:pt x="63" y="291"/>
                            <a:pt x="55" y="286"/>
                          </a:cubicBezTo>
                          <a:cubicBezTo>
                            <a:pt x="47" y="281"/>
                            <a:pt x="36" y="292"/>
                            <a:pt x="27" y="289"/>
                          </a:cubicBezTo>
                          <a:close/>
                        </a:path>
                      </a:pathLst>
                    </a:custGeom>
                    <a:gradFill rotWithShape="1">
                      <a:gsLst>
                        <a:gs pos="0">
                          <a:srgbClr val="FF9966"/>
                        </a:gs>
                        <a:gs pos="100000">
                          <a:srgbClr val="A96544"/>
                        </a:gs>
                      </a:gsLst>
                      <a:lin ang="2700000" scaled="1"/>
                    </a:gradFill>
                    <a:ln w="3175" cap="flat" cmpd="sng">
                      <a:solidFill>
                        <a:srgbClr val="000000"/>
                      </a:solidFill>
                      <a:prstDash val="solid"/>
                      <a:round/>
                      <a:headEnd type="none" w="med" len="med"/>
                      <a:tailEnd type="none" w="med" len="med"/>
                    </a:ln>
                  </p:spPr>
                  <p:txBody>
                    <a:bodyPr>
                      <a:prstTxWarp prst="textNoShape">
                        <a:avLst/>
                      </a:prstTxWarp>
                    </a:bodyPr>
                    <a:lstStyle/>
                    <a:p>
                      <a:endParaRPr lang="en-US"/>
                    </a:p>
                  </p:txBody>
                </p:sp>
                <p:sp>
                  <p:nvSpPr>
                    <p:cNvPr id="38137" name="Oval 307"/>
                    <p:cNvSpPr>
                      <a:spLocks noChangeAspect="1" noChangeArrowheads="1"/>
                    </p:cNvSpPr>
                    <p:nvPr/>
                  </p:nvSpPr>
                  <p:spPr bwMode="auto">
                    <a:xfrm rot="-2149094">
                      <a:off x="2558" y="3243"/>
                      <a:ext cx="89" cy="27"/>
                    </a:xfrm>
                    <a:prstGeom prst="ellipse">
                      <a:avLst/>
                    </a:prstGeom>
                    <a:solidFill>
                      <a:srgbClr val="944A00"/>
                    </a:solidFill>
                    <a:ln w="3175">
                      <a:solidFill>
                        <a:srgbClr val="000000"/>
                      </a:solidFill>
                      <a:round/>
                      <a:headEnd/>
                      <a:tailEnd/>
                    </a:ln>
                  </p:spPr>
                  <p:txBody>
                    <a:bodyPr wrap="none" anchor="ctr">
                      <a:prstTxWarp prst="textNoShape">
                        <a:avLst/>
                      </a:prstTxWarp>
                    </a:bodyPr>
                    <a:lstStyle/>
                    <a:p>
                      <a:endParaRPr lang="en-US"/>
                    </a:p>
                  </p:txBody>
                </p:sp>
              </p:grpSp>
              <p:grpSp>
                <p:nvGrpSpPr>
                  <p:cNvPr id="37900" name="Group 308"/>
                  <p:cNvGrpSpPr>
                    <a:grpSpLocks/>
                  </p:cNvGrpSpPr>
                  <p:nvPr/>
                </p:nvGrpSpPr>
                <p:grpSpPr bwMode="auto">
                  <a:xfrm>
                    <a:off x="4780" y="3283"/>
                    <a:ext cx="601" cy="697"/>
                    <a:chOff x="4780" y="3283"/>
                    <a:chExt cx="601" cy="697"/>
                  </a:xfrm>
                </p:grpSpPr>
                <p:grpSp>
                  <p:nvGrpSpPr>
                    <p:cNvPr id="37901" name="Group 309"/>
                    <p:cNvGrpSpPr>
                      <a:grpSpLocks noChangeAspect="1"/>
                    </p:cNvGrpSpPr>
                    <p:nvPr/>
                  </p:nvGrpSpPr>
                  <p:grpSpPr bwMode="auto">
                    <a:xfrm rot="5722469" flipH="1">
                      <a:off x="4793" y="3366"/>
                      <a:ext cx="242" cy="75"/>
                      <a:chOff x="545" y="2284"/>
                      <a:chExt cx="1867" cy="640"/>
                    </a:xfrm>
                  </p:grpSpPr>
                  <p:sp>
                    <p:nvSpPr>
                      <p:cNvPr id="38134" name="Freeform 310"/>
                      <p:cNvSpPr>
                        <a:spLocks noChangeAspect="1"/>
                      </p:cNvSpPr>
                      <p:nvPr/>
                    </p:nvSpPr>
                    <p:spPr bwMode="auto">
                      <a:xfrm>
                        <a:off x="545" y="2284"/>
                        <a:ext cx="1867" cy="640"/>
                      </a:xfrm>
                      <a:custGeom>
                        <a:avLst/>
                        <a:gdLst>
                          <a:gd name="T0" fmla="*/ 30 w 1488"/>
                          <a:gd name="T1" fmla="*/ 392 h 640"/>
                          <a:gd name="T2" fmla="*/ 271 w 1488"/>
                          <a:gd name="T3" fmla="*/ 344 h 640"/>
                          <a:gd name="T4" fmla="*/ 452 w 1488"/>
                          <a:gd name="T5" fmla="*/ 152 h 640"/>
                          <a:gd name="T6" fmla="*/ 813 w 1488"/>
                          <a:gd name="T7" fmla="*/ 8 h 640"/>
                          <a:gd name="T8" fmla="*/ 1355 w 1488"/>
                          <a:gd name="T9" fmla="*/ 104 h 640"/>
                          <a:gd name="T10" fmla="*/ 1656 w 1488"/>
                          <a:gd name="T11" fmla="*/ 152 h 640"/>
                          <a:gd name="T12" fmla="*/ 1837 w 1488"/>
                          <a:gd name="T13" fmla="*/ 152 h 640"/>
                          <a:gd name="T14" fmla="*/ 1476 w 1488"/>
                          <a:gd name="T15" fmla="*/ 344 h 640"/>
                          <a:gd name="T16" fmla="*/ 1295 w 1488"/>
                          <a:gd name="T17" fmla="*/ 488 h 640"/>
                          <a:gd name="T18" fmla="*/ 934 w 1488"/>
                          <a:gd name="T19" fmla="*/ 632 h 640"/>
                          <a:gd name="T20" fmla="*/ 452 w 1488"/>
                          <a:gd name="T21" fmla="*/ 536 h 640"/>
                          <a:gd name="T22" fmla="*/ 30 w 1488"/>
                          <a:gd name="T23" fmla="*/ 392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88"/>
                          <a:gd name="T37" fmla="*/ 0 h 640"/>
                          <a:gd name="T38" fmla="*/ 1488 w 1488"/>
                          <a:gd name="T39" fmla="*/ 640 h 6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88" h="640">
                            <a:moveTo>
                              <a:pt x="24" y="392"/>
                            </a:moveTo>
                            <a:cubicBezTo>
                              <a:pt x="0" y="360"/>
                              <a:pt x="160" y="384"/>
                              <a:pt x="216" y="344"/>
                            </a:cubicBezTo>
                            <a:cubicBezTo>
                              <a:pt x="272" y="304"/>
                              <a:pt x="288" y="208"/>
                              <a:pt x="360" y="152"/>
                            </a:cubicBezTo>
                            <a:cubicBezTo>
                              <a:pt x="432" y="96"/>
                              <a:pt x="528" y="16"/>
                              <a:pt x="648" y="8"/>
                            </a:cubicBezTo>
                            <a:cubicBezTo>
                              <a:pt x="768" y="0"/>
                              <a:pt x="968" y="80"/>
                              <a:pt x="1080" y="104"/>
                            </a:cubicBezTo>
                            <a:cubicBezTo>
                              <a:pt x="1192" y="128"/>
                              <a:pt x="1256" y="144"/>
                              <a:pt x="1320" y="152"/>
                            </a:cubicBezTo>
                            <a:cubicBezTo>
                              <a:pt x="1384" y="160"/>
                              <a:pt x="1488" y="120"/>
                              <a:pt x="1464" y="152"/>
                            </a:cubicBezTo>
                            <a:cubicBezTo>
                              <a:pt x="1440" y="184"/>
                              <a:pt x="1248" y="288"/>
                              <a:pt x="1176" y="344"/>
                            </a:cubicBezTo>
                            <a:cubicBezTo>
                              <a:pt x="1104" y="400"/>
                              <a:pt x="1104" y="440"/>
                              <a:pt x="1032" y="488"/>
                            </a:cubicBezTo>
                            <a:cubicBezTo>
                              <a:pt x="960" y="536"/>
                              <a:pt x="856" y="624"/>
                              <a:pt x="744" y="632"/>
                            </a:cubicBezTo>
                            <a:cubicBezTo>
                              <a:pt x="632" y="640"/>
                              <a:pt x="472" y="576"/>
                              <a:pt x="360" y="536"/>
                            </a:cubicBezTo>
                            <a:cubicBezTo>
                              <a:pt x="248" y="496"/>
                              <a:pt x="48" y="424"/>
                              <a:pt x="24" y="392"/>
                            </a:cubicBezTo>
                            <a:close/>
                          </a:path>
                        </a:pathLst>
                      </a:custGeom>
                      <a:gradFill rotWithShape="0">
                        <a:gsLst>
                          <a:gs pos="0">
                            <a:srgbClr val="A28B74"/>
                          </a:gs>
                          <a:gs pos="100000">
                            <a:srgbClr val="FFDBB7"/>
                          </a:gs>
                        </a:gsLst>
                        <a:lin ang="18900000" scaled="1"/>
                      </a:gradFill>
                      <a:ln w="3175" cmpd="sng">
                        <a:solidFill>
                          <a:srgbClr val="2E0F00"/>
                        </a:solidFill>
                        <a:round/>
                        <a:headEnd/>
                        <a:tailEnd/>
                      </a:ln>
                    </p:spPr>
                    <p:txBody>
                      <a:bodyPr>
                        <a:prstTxWarp prst="textNoShape">
                          <a:avLst/>
                        </a:prstTxWarp>
                      </a:bodyPr>
                      <a:lstStyle/>
                      <a:p>
                        <a:endParaRPr lang="en-US"/>
                      </a:p>
                    </p:txBody>
                  </p:sp>
                  <p:sp>
                    <p:nvSpPr>
                      <p:cNvPr id="38135" name="Oval 311"/>
                      <p:cNvSpPr>
                        <a:spLocks noChangeAspect="1" noChangeArrowheads="1"/>
                      </p:cNvSpPr>
                      <p:nvPr/>
                    </p:nvSpPr>
                    <p:spPr bwMode="auto">
                      <a:xfrm>
                        <a:off x="1182" y="2396"/>
                        <a:ext cx="471" cy="414"/>
                      </a:xfrm>
                      <a:prstGeom prst="ellipse">
                        <a:avLst/>
                      </a:prstGeom>
                      <a:solidFill>
                        <a:srgbClr val="FFC3C3"/>
                      </a:solidFill>
                      <a:ln w="3175">
                        <a:solidFill>
                          <a:srgbClr val="2E0F00"/>
                        </a:solidFill>
                        <a:round/>
                        <a:headEnd/>
                        <a:tailEnd/>
                      </a:ln>
                    </p:spPr>
                    <p:txBody>
                      <a:bodyPr wrap="none" anchor="ctr">
                        <a:prstTxWarp prst="textNoShape">
                          <a:avLst/>
                        </a:prstTxWarp>
                      </a:bodyPr>
                      <a:lstStyle/>
                      <a:p>
                        <a:endParaRPr lang="en-US"/>
                      </a:p>
                    </p:txBody>
                  </p:sp>
                </p:grpSp>
                <p:grpSp>
                  <p:nvGrpSpPr>
                    <p:cNvPr id="37902" name="Group 312"/>
                    <p:cNvGrpSpPr>
                      <a:grpSpLocks noChangeAspect="1"/>
                    </p:cNvGrpSpPr>
                    <p:nvPr/>
                  </p:nvGrpSpPr>
                  <p:grpSpPr bwMode="auto">
                    <a:xfrm rot="5265431" flipH="1">
                      <a:off x="4756" y="3562"/>
                      <a:ext cx="242" cy="75"/>
                      <a:chOff x="545" y="2284"/>
                      <a:chExt cx="1867" cy="640"/>
                    </a:xfrm>
                  </p:grpSpPr>
                  <p:sp>
                    <p:nvSpPr>
                      <p:cNvPr id="38132" name="Freeform 313"/>
                      <p:cNvSpPr>
                        <a:spLocks noChangeAspect="1"/>
                      </p:cNvSpPr>
                      <p:nvPr/>
                    </p:nvSpPr>
                    <p:spPr bwMode="auto">
                      <a:xfrm>
                        <a:off x="545" y="2284"/>
                        <a:ext cx="1867" cy="640"/>
                      </a:xfrm>
                      <a:custGeom>
                        <a:avLst/>
                        <a:gdLst>
                          <a:gd name="T0" fmla="*/ 30 w 1488"/>
                          <a:gd name="T1" fmla="*/ 392 h 640"/>
                          <a:gd name="T2" fmla="*/ 271 w 1488"/>
                          <a:gd name="T3" fmla="*/ 344 h 640"/>
                          <a:gd name="T4" fmla="*/ 452 w 1488"/>
                          <a:gd name="T5" fmla="*/ 152 h 640"/>
                          <a:gd name="T6" fmla="*/ 813 w 1488"/>
                          <a:gd name="T7" fmla="*/ 8 h 640"/>
                          <a:gd name="T8" fmla="*/ 1355 w 1488"/>
                          <a:gd name="T9" fmla="*/ 104 h 640"/>
                          <a:gd name="T10" fmla="*/ 1656 w 1488"/>
                          <a:gd name="T11" fmla="*/ 152 h 640"/>
                          <a:gd name="T12" fmla="*/ 1837 w 1488"/>
                          <a:gd name="T13" fmla="*/ 152 h 640"/>
                          <a:gd name="T14" fmla="*/ 1476 w 1488"/>
                          <a:gd name="T15" fmla="*/ 344 h 640"/>
                          <a:gd name="T16" fmla="*/ 1295 w 1488"/>
                          <a:gd name="T17" fmla="*/ 488 h 640"/>
                          <a:gd name="T18" fmla="*/ 934 w 1488"/>
                          <a:gd name="T19" fmla="*/ 632 h 640"/>
                          <a:gd name="T20" fmla="*/ 452 w 1488"/>
                          <a:gd name="T21" fmla="*/ 536 h 640"/>
                          <a:gd name="T22" fmla="*/ 30 w 1488"/>
                          <a:gd name="T23" fmla="*/ 392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88"/>
                          <a:gd name="T37" fmla="*/ 0 h 640"/>
                          <a:gd name="T38" fmla="*/ 1488 w 1488"/>
                          <a:gd name="T39" fmla="*/ 640 h 6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88" h="640">
                            <a:moveTo>
                              <a:pt x="24" y="392"/>
                            </a:moveTo>
                            <a:cubicBezTo>
                              <a:pt x="0" y="360"/>
                              <a:pt x="160" y="384"/>
                              <a:pt x="216" y="344"/>
                            </a:cubicBezTo>
                            <a:cubicBezTo>
                              <a:pt x="272" y="304"/>
                              <a:pt x="288" y="208"/>
                              <a:pt x="360" y="152"/>
                            </a:cubicBezTo>
                            <a:cubicBezTo>
                              <a:pt x="432" y="96"/>
                              <a:pt x="528" y="16"/>
                              <a:pt x="648" y="8"/>
                            </a:cubicBezTo>
                            <a:cubicBezTo>
                              <a:pt x="768" y="0"/>
                              <a:pt x="968" y="80"/>
                              <a:pt x="1080" y="104"/>
                            </a:cubicBezTo>
                            <a:cubicBezTo>
                              <a:pt x="1192" y="128"/>
                              <a:pt x="1256" y="144"/>
                              <a:pt x="1320" y="152"/>
                            </a:cubicBezTo>
                            <a:cubicBezTo>
                              <a:pt x="1384" y="160"/>
                              <a:pt x="1488" y="120"/>
                              <a:pt x="1464" y="152"/>
                            </a:cubicBezTo>
                            <a:cubicBezTo>
                              <a:pt x="1440" y="184"/>
                              <a:pt x="1248" y="288"/>
                              <a:pt x="1176" y="344"/>
                            </a:cubicBezTo>
                            <a:cubicBezTo>
                              <a:pt x="1104" y="400"/>
                              <a:pt x="1104" y="440"/>
                              <a:pt x="1032" y="488"/>
                            </a:cubicBezTo>
                            <a:cubicBezTo>
                              <a:pt x="960" y="536"/>
                              <a:pt x="856" y="624"/>
                              <a:pt x="744" y="632"/>
                            </a:cubicBezTo>
                            <a:cubicBezTo>
                              <a:pt x="632" y="640"/>
                              <a:pt x="472" y="576"/>
                              <a:pt x="360" y="536"/>
                            </a:cubicBezTo>
                            <a:cubicBezTo>
                              <a:pt x="248" y="496"/>
                              <a:pt x="48" y="424"/>
                              <a:pt x="24" y="392"/>
                            </a:cubicBezTo>
                            <a:close/>
                          </a:path>
                        </a:pathLst>
                      </a:custGeom>
                      <a:gradFill rotWithShape="0">
                        <a:gsLst>
                          <a:gs pos="0">
                            <a:srgbClr val="A28B74"/>
                          </a:gs>
                          <a:gs pos="100000">
                            <a:srgbClr val="FFDBB7"/>
                          </a:gs>
                        </a:gsLst>
                        <a:lin ang="18900000" scaled="1"/>
                      </a:gradFill>
                      <a:ln w="3175" cmpd="sng">
                        <a:solidFill>
                          <a:srgbClr val="2E0F00"/>
                        </a:solidFill>
                        <a:round/>
                        <a:headEnd/>
                        <a:tailEnd/>
                      </a:ln>
                    </p:spPr>
                    <p:txBody>
                      <a:bodyPr>
                        <a:prstTxWarp prst="textNoShape">
                          <a:avLst/>
                        </a:prstTxWarp>
                      </a:bodyPr>
                      <a:lstStyle/>
                      <a:p>
                        <a:endParaRPr lang="en-US"/>
                      </a:p>
                    </p:txBody>
                  </p:sp>
                  <p:sp>
                    <p:nvSpPr>
                      <p:cNvPr id="38133" name="Oval 314"/>
                      <p:cNvSpPr>
                        <a:spLocks noChangeAspect="1" noChangeArrowheads="1"/>
                      </p:cNvSpPr>
                      <p:nvPr/>
                    </p:nvSpPr>
                    <p:spPr bwMode="auto">
                      <a:xfrm>
                        <a:off x="1182" y="2396"/>
                        <a:ext cx="471" cy="414"/>
                      </a:xfrm>
                      <a:prstGeom prst="ellipse">
                        <a:avLst/>
                      </a:prstGeom>
                      <a:solidFill>
                        <a:srgbClr val="FFC3C3"/>
                      </a:solidFill>
                      <a:ln w="3175">
                        <a:solidFill>
                          <a:srgbClr val="2E0F00"/>
                        </a:solidFill>
                        <a:round/>
                        <a:headEnd/>
                        <a:tailEnd/>
                      </a:ln>
                    </p:spPr>
                    <p:txBody>
                      <a:bodyPr wrap="none" anchor="ctr">
                        <a:prstTxWarp prst="textNoShape">
                          <a:avLst/>
                        </a:prstTxWarp>
                      </a:bodyPr>
                      <a:lstStyle/>
                      <a:p>
                        <a:endParaRPr lang="en-US"/>
                      </a:p>
                    </p:txBody>
                  </p:sp>
                </p:grpSp>
                <p:grpSp>
                  <p:nvGrpSpPr>
                    <p:cNvPr id="37903" name="Group 315"/>
                    <p:cNvGrpSpPr>
                      <a:grpSpLocks noChangeAspect="1"/>
                    </p:cNvGrpSpPr>
                    <p:nvPr/>
                  </p:nvGrpSpPr>
                  <p:grpSpPr bwMode="auto">
                    <a:xfrm rot="1704163" flipH="1">
                      <a:off x="4823" y="3707"/>
                      <a:ext cx="242" cy="75"/>
                      <a:chOff x="545" y="2284"/>
                      <a:chExt cx="1867" cy="640"/>
                    </a:xfrm>
                  </p:grpSpPr>
                  <p:sp>
                    <p:nvSpPr>
                      <p:cNvPr id="38130" name="Freeform 316"/>
                      <p:cNvSpPr>
                        <a:spLocks noChangeAspect="1"/>
                      </p:cNvSpPr>
                      <p:nvPr/>
                    </p:nvSpPr>
                    <p:spPr bwMode="auto">
                      <a:xfrm>
                        <a:off x="545" y="2284"/>
                        <a:ext cx="1867" cy="640"/>
                      </a:xfrm>
                      <a:custGeom>
                        <a:avLst/>
                        <a:gdLst>
                          <a:gd name="T0" fmla="*/ 30 w 1488"/>
                          <a:gd name="T1" fmla="*/ 392 h 640"/>
                          <a:gd name="T2" fmla="*/ 271 w 1488"/>
                          <a:gd name="T3" fmla="*/ 344 h 640"/>
                          <a:gd name="T4" fmla="*/ 452 w 1488"/>
                          <a:gd name="T5" fmla="*/ 152 h 640"/>
                          <a:gd name="T6" fmla="*/ 813 w 1488"/>
                          <a:gd name="T7" fmla="*/ 8 h 640"/>
                          <a:gd name="T8" fmla="*/ 1355 w 1488"/>
                          <a:gd name="T9" fmla="*/ 104 h 640"/>
                          <a:gd name="T10" fmla="*/ 1656 w 1488"/>
                          <a:gd name="T11" fmla="*/ 152 h 640"/>
                          <a:gd name="T12" fmla="*/ 1837 w 1488"/>
                          <a:gd name="T13" fmla="*/ 152 h 640"/>
                          <a:gd name="T14" fmla="*/ 1476 w 1488"/>
                          <a:gd name="T15" fmla="*/ 344 h 640"/>
                          <a:gd name="T16" fmla="*/ 1295 w 1488"/>
                          <a:gd name="T17" fmla="*/ 488 h 640"/>
                          <a:gd name="T18" fmla="*/ 934 w 1488"/>
                          <a:gd name="T19" fmla="*/ 632 h 640"/>
                          <a:gd name="T20" fmla="*/ 452 w 1488"/>
                          <a:gd name="T21" fmla="*/ 536 h 640"/>
                          <a:gd name="T22" fmla="*/ 30 w 1488"/>
                          <a:gd name="T23" fmla="*/ 392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88"/>
                          <a:gd name="T37" fmla="*/ 0 h 640"/>
                          <a:gd name="T38" fmla="*/ 1488 w 1488"/>
                          <a:gd name="T39" fmla="*/ 640 h 6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88" h="640">
                            <a:moveTo>
                              <a:pt x="24" y="392"/>
                            </a:moveTo>
                            <a:cubicBezTo>
                              <a:pt x="0" y="360"/>
                              <a:pt x="160" y="384"/>
                              <a:pt x="216" y="344"/>
                            </a:cubicBezTo>
                            <a:cubicBezTo>
                              <a:pt x="272" y="304"/>
                              <a:pt x="288" y="208"/>
                              <a:pt x="360" y="152"/>
                            </a:cubicBezTo>
                            <a:cubicBezTo>
                              <a:pt x="432" y="96"/>
                              <a:pt x="528" y="16"/>
                              <a:pt x="648" y="8"/>
                            </a:cubicBezTo>
                            <a:cubicBezTo>
                              <a:pt x="768" y="0"/>
                              <a:pt x="968" y="80"/>
                              <a:pt x="1080" y="104"/>
                            </a:cubicBezTo>
                            <a:cubicBezTo>
                              <a:pt x="1192" y="128"/>
                              <a:pt x="1256" y="144"/>
                              <a:pt x="1320" y="152"/>
                            </a:cubicBezTo>
                            <a:cubicBezTo>
                              <a:pt x="1384" y="160"/>
                              <a:pt x="1488" y="120"/>
                              <a:pt x="1464" y="152"/>
                            </a:cubicBezTo>
                            <a:cubicBezTo>
                              <a:pt x="1440" y="184"/>
                              <a:pt x="1248" y="288"/>
                              <a:pt x="1176" y="344"/>
                            </a:cubicBezTo>
                            <a:cubicBezTo>
                              <a:pt x="1104" y="400"/>
                              <a:pt x="1104" y="440"/>
                              <a:pt x="1032" y="488"/>
                            </a:cubicBezTo>
                            <a:cubicBezTo>
                              <a:pt x="960" y="536"/>
                              <a:pt x="856" y="624"/>
                              <a:pt x="744" y="632"/>
                            </a:cubicBezTo>
                            <a:cubicBezTo>
                              <a:pt x="632" y="640"/>
                              <a:pt x="472" y="576"/>
                              <a:pt x="360" y="536"/>
                            </a:cubicBezTo>
                            <a:cubicBezTo>
                              <a:pt x="248" y="496"/>
                              <a:pt x="48" y="424"/>
                              <a:pt x="24" y="392"/>
                            </a:cubicBezTo>
                            <a:close/>
                          </a:path>
                        </a:pathLst>
                      </a:custGeom>
                      <a:gradFill rotWithShape="0">
                        <a:gsLst>
                          <a:gs pos="0">
                            <a:srgbClr val="A28B74"/>
                          </a:gs>
                          <a:gs pos="100000">
                            <a:srgbClr val="FFDBB7"/>
                          </a:gs>
                        </a:gsLst>
                        <a:lin ang="18900000" scaled="1"/>
                      </a:gradFill>
                      <a:ln w="3175" cmpd="sng">
                        <a:solidFill>
                          <a:srgbClr val="2E0F00"/>
                        </a:solidFill>
                        <a:round/>
                        <a:headEnd/>
                        <a:tailEnd/>
                      </a:ln>
                    </p:spPr>
                    <p:txBody>
                      <a:bodyPr>
                        <a:prstTxWarp prst="textNoShape">
                          <a:avLst/>
                        </a:prstTxWarp>
                      </a:bodyPr>
                      <a:lstStyle/>
                      <a:p>
                        <a:endParaRPr lang="en-US"/>
                      </a:p>
                    </p:txBody>
                  </p:sp>
                  <p:sp>
                    <p:nvSpPr>
                      <p:cNvPr id="38131" name="Oval 317"/>
                      <p:cNvSpPr>
                        <a:spLocks noChangeAspect="1" noChangeArrowheads="1"/>
                      </p:cNvSpPr>
                      <p:nvPr/>
                    </p:nvSpPr>
                    <p:spPr bwMode="auto">
                      <a:xfrm>
                        <a:off x="1182" y="2396"/>
                        <a:ext cx="471" cy="414"/>
                      </a:xfrm>
                      <a:prstGeom prst="ellipse">
                        <a:avLst/>
                      </a:prstGeom>
                      <a:solidFill>
                        <a:srgbClr val="FFC3C3"/>
                      </a:solidFill>
                      <a:ln w="3175">
                        <a:solidFill>
                          <a:srgbClr val="2E0F00"/>
                        </a:solidFill>
                        <a:round/>
                        <a:headEnd/>
                        <a:tailEnd/>
                      </a:ln>
                    </p:spPr>
                    <p:txBody>
                      <a:bodyPr wrap="none" anchor="ctr">
                        <a:prstTxWarp prst="textNoShape">
                          <a:avLst/>
                        </a:prstTxWarp>
                      </a:bodyPr>
                      <a:lstStyle/>
                      <a:p>
                        <a:endParaRPr lang="en-US"/>
                      </a:p>
                    </p:txBody>
                  </p:sp>
                </p:grpSp>
                <p:grpSp>
                  <p:nvGrpSpPr>
                    <p:cNvPr id="37904" name="Group 318"/>
                    <p:cNvGrpSpPr>
                      <a:grpSpLocks/>
                    </p:cNvGrpSpPr>
                    <p:nvPr/>
                  </p:nvGrpSpPr>
                  <p:grpSpPr bwMode="auto">
                    <a:xfrm rot="5400000">
                      <a:off x="4910" y="3222"/>
                      <a:ext cx="48" cy="175"/>
                      <a:chOff x="1670" y="2124"/>
                      <a:chExt cx="494" cy="1521"/>
                    </a:xfrm>
                  </p:grpSpPr>
                  <p:sp>
                    <p:nvSpPr>
                      <p:cNvPr id="38127" name="Freeform 319"/>
                      <p:cNvSpPr>
                        <a:spLocks/>
                      </p:cNvSpPr>
                      <p:nvPr/>
                    </p:nvSpPr>
                    <p:spPr bwMode="auto">
                      <a:xfrm>
                        <a:off x="1670" y="2124"/>
                        <a:ext cx="494" cy="1521"/>
                      </a:xfrm>
                      <a:custGeom>
                        <a:avLst/>
                        <a:gdLst>
                          <a:gd name="T0" fmla="*/ 192 w 149"/>
                          <a:gd name="T1" fmla="*/ 1102 h 625"/>
                          <a:gd name="T2" fmla="*/ 30 w 149"/>
                          <a:gd name="T3" fmla="*/ 1283 h 625"/>
                          <a:gd name="T4" fmla="*/ 385 w 149"/>
                          <a:gd name="T5" fmla="*/ 1482 h 625"/>
                          <a:gd name="T6" fmla="*/ 494 w 149"/>
                          <a:gd name="T7" fmla="*/ 1283 h 625"/>
                          <a:gd name="T8" fmla="*/ 438 w 149"/>
                          <a:gd name="T9" fmla="*/ 820 h 625"/>
                          <a:gd name="T10" fmla="*/ 385 w 149"/>
                          <a:gd name="T11" fmla="*/ 701 h 625"/>
                          <a:gd name="T12" fmla="*/ 358 w 149"/>
                          <a:gd name="T13" fmla="*/ 640 h 625"/>
                          <a:gd name="T14" fmla="*/ 494 w 149"/>
                          <a:gd name="T15" fmla="*/ 260 h 625"/>
                          <a:gd name="T16" fmla="*/ 219 w 149"/>
                          <a:gd name="T17" fmla="*/ 0 h 625"/>
                          <a:gd name="T18" fmla="*/ 3 w 149"/>
                          <a:gd name="T19" fmla="*/ 119 h 625"/>
                          <a:gd name="T20" fmla="*/ 30 w 149"/>
                          <a:gd name="T21" fmla="*/ 341 h 625"/>
                          <a:gd name="T22" fmla="*/ 139 w 149"/>
                          <a:gd name="T23" fmla="*/ 460 h 625"/>
                          <a:gd name="T24" fmla="*/ 192 w 149"/>
                          <a:gd name="T25" fmla="*/ 582 h 625"/>
                          <a:gd name="T26" fmla="*/ 219 w 149"/>
                          <a:gd name="T27" fmla="*/ 640 h 625"/>
                          <a:gd name="T28" fmla="*/ 30 w 149"/>
                          <a:gd name="T29" fmla="*/ 981 h 625"/>
                          <a:gd name="T30" fmla="*/ 83 w 149"/>
                          <a:gd name="T31" fmla="*/ 1042 h 625"/>
                          <a:gd name="T32" fmla="*/ 166 w 149"/>
                          <a:gd name="T33" fmla="*/ 1061 h 625"/>
                          <a:gd name="T34" fmla="*/ 192 w 149"/>
                          <a:gd name="T35" fmla="*/ 1102 h 62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625"/>
                          <a:gd name="T56" fmla="*/ 149 w 149"/>
                          <a:gd name="T57" fmla="*/ 625 h 62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625">
                            <a:moveTo>
                              <a:pt x="58" y="453"/>
                            </a:moveTo>
                            <a:cubicBezTo>
                              <a:pt x="29" y="481"/>
                              <a:pt x="19" y="487"/>
                              <a:pt x="9" y="527"/>
                            </a:cubicBezTo>
                            <a:cubicBezTo>
                              <a:pt x="21" y="625"/>
                              <a:pt x="19" y="621"/>
                              <a:pt x="116" y="609"/>
                            </a:cubicBezTo>
                            <a:cubicBezTo>
                              <a:pt x="134" y="581"/>
                              <a:pt x="140" y="559"/>
                              <a:pt x="149" y="527"/>
                            </a:cubicBezTo>
                            <a:cubicBezTo>
                              <a:pt x="146" y="478"/>
                              <a:pt x="147" y="395"/>
                              <a:pt x="132" y="337"/>
                            </a:cubicBezTo>
                            <a:cubicBezTo>
                              <a:pt x="128" y="320"/>
                              <a:pt x="121" y="304"/>
                              <a:pt x="116" y="288"/>
                            </a:cubicBezTo>
                            <a:cubicBezTo>
                              <a:pt x="113" y="280"/>
                              <a:pt x="108" y="263"/>
                              <a:pt x="108" y="263"/>
                            </a:cubicBezTo>
                            <a:cubicBezTo>
                              <a:pt x="114" y="171"/>
                              <a:pt x="98" y="158"/>
                              <a:pt x="149" y="107"/>
                            </a:cubicBezTo>
                            <a:cubicBezTo>
                              <a:pt x="138" y="39"/>
                              <a:pt x="132" y="21"/>
                              <a:pt x="66" y="0"/>
                            </a:cubicBezTo>
                            <a:cubicBezTo>
                              <a:pt x="22" y="9"/>
                              <a:pt x="15" y="8"/>
                              <a:pt x="1" y="49"/>
                            </a:cubicBezTo>
                            <a:cubicBezTo>
                              <a:pt x="4" y="79"/>
                              <a:pt x="0" y="111"/>
                              <a:pt x="9" y="140"/>
                            </a:cubicBezTo>
                            <a:cubicBezTo>
                              <a:pt x="15" y="159"/>
                              <a:pt x="42" y="189"/>
                              <a:pt x="42" y="189"/>
                            </a:cubicBezTo>
                            <a:cubicBezTo>
                              <a:pt x="47" y="206"/>
                              <a:pt x="53" y="222"/>
                              <a:pt x="58" y="239"/>
                            </a:cubicBezTo>
                            <a:cubicBezTo>
                              <a:pt x="61" y="247"/>
                              <a:pt x="66" y="263"/>
                              <a:pt x="66" y="263"/>
                            </a:cubicBezTo>
                            <a:cubicBezTo>
                              <a:pt x="56" y="316"/>
                              <a:pt x="26" y="353"/>
                              <a:pt x="9" y="403"/>
                            </a:cubicBezTo>
                            <a:cubicBezTo>
                              <a:pt x="14" y="411"/>
                              <a:pt x="17" y="422"/>
                              <a:pt x="25" y="428"/>
                            </a:cubicBezTo>
                            <a:cubicBezTo>
                              <a:pt x="32" y="433"/>
                              <a:pt x="43" y="431"/>
                              <a:pt x="50" y="436"/>
                            </a:cubicBezTo>
                            <a:cubicBezTo>
                              <a:pt x="81" y="455"/>
                              <a:pt x="69" y="453"/>
                              <a:pt x="58" y="453"/>
                            </a:cubicBezTo>
                            <a:close/>
                          </a:path>
                        </a:pathLst>
                      </a:custGeom>
                      <a:gradFill rotWithShape="1">
                        <a:gsLst>
                          <a:gs pos="0">
                            <a:srgbClr val="004C32"/>
                          </a:gs>
                          <a:gs pos="100000">
                            <a:srgbClr val="00A46D"/>
                          </a:gs>
                        </a:gsLst>
                        <a:lin ang="18900000" scaled="1"/>
                      </a:gradFill>
                      <a:ln w="9525" cap="flat" cmpd="sng">
                        <a:noFill/>
                        <a:prstDash val="solid"/>
                        <a:round/>
                        <a:headEnd/>
                        <a:tailEnd/>
                      </a:ln>
                    </p:spPr>
                    <p:txBody>
                      <a:bodyPr>
                        <a:prstTxWarp prst="textNoShape">
                          <a:avLst/>
                        </a:prstTxWarp>
                        <a:spAutoFit/>
                      </a:bodyPr>
                      <a:lstStyle/>
                      <a:p>
                        <a:endParaRPr lang="en-US"/>
                      </a:p>
                    </p:txBody>
                  </p:sp>
                  <p:sp>
                    <p:nvSpPr>
                      <p:cNvPr id="38128" name="Freeform 320"/>
                      <p:cNvSpPr>
                        <a:spLocks/>
                      </p:cNvSpPr>
                      <p:nvPr/>
                    </p:nvSpPr>
                    <p:spPr bwMode="auto">
                      <a:xfrm>
                        <a:off x="1794" y="2141"/>
                        <a:ext cx="370" cy="450"/>
                      </a:xfrm>
                      <a:custGeom>
                        <a:avLst/>
                        <a:gdLst>
                          <a:gd name="T0" fmla="*/ 58 w 370"/>
                          <a:gd name="T1" fmla="*/ 25 h 392"/>
                          <a:gd name="T2" fmla="*/ 16 w 370"/>
                          <a:gd name="T3" fmla="*/ 63 h 392"/>
                          <a:gd name="T4" fmla="*/ 0 w 370"/>
                          <a:gd name="T5" fmla="*/ 119 h 392"/>
                          <a:gd name="T6" fmla="*/ 107 w 370"/>
                          <a:gd name="T7" fmla="*/ 300 h 392"/>
                          <a:gd name="T8" fmla="*/ 189 w 370"/>
                          <a:gd name="T9" fmla="*/ 385 h 392"/>
                          <a:gd name="T10" fmla="*/ 263 w 370"/>
                          <a:gd name="T11" fmla="*/ 375 h 392"/>
                          <a:gd name="T12" fmla="*/ 288 w 370"/>
                          <a:gd name="T13" fmla="*/ 262 h 392"/>
                          <a:gd name="T14" fmla="*/ 370 w 370"/>
                          <a:gd name="T15" fmla="*/ 186 h 392"/>
                          <a:gd name="T16" fmla="*/ 313 w 370"/>
                          <a:gd name="T17" fmla="*/ 101 h 392"/>
                          <a:gd name="T18" fmla="*/ 173 w 370"/>
                          <a:gd name="T19" fmla="*/ 34 h 392"/>
                          <a:gd name="T20" fmla="*/ 123 w 370"/>
                          <a:gd name="T21" fmla="*/ 16 h 392"/>
                          <a:gd name="T22" fmla="*/ 99 w 370"/>
                          <a:gd name="T23" fmla="*/ 7 h 392"/>
                          <a:gd name="T24" fmla="*/ 58 w 370"/>
                          <a:gd name="T25" fmla="*/ 25 h 39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0"/>
                          <a:gd name="T40" fmla="*/ 0 h 392"/>
                          <a:gd name="T41" fmla="*/ 370 w 370"/>
                          <a:gd name="T42" fmla="*/ 392 h 39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0" h="392">
                            <a:moveTo>
                              <a:pt x="58" y="22"/>
                            </a:moveTo>
                            <a:cubicBezTo>
                              <a:pt x="52" y="26"/>
                              <a:pt x="21" y="45"/>
                              <a:pt x="16" y="55"/>
                            </a:cubicBezTo>
                            <a:cubicBezTo>
                              <a:pt x="8" y="70"/>
                              <a:pt x="0" y="104"/>
                              <a:pt x="0" y="104"/>
                            </a:cubicBezTo>
                            <a:cubicBezTo>
                              <a:pt x="9" y="188"/>
                              <a:pt x="21" y="233"/>
                              <a:pt x="107" y="261"/>
                            </a:cubicBezTo>
                            <a:cubicBezTo>
                              <a:pt x="134" y="287"/>
                              <a:pt x="163" y="308"/>
                              <a:pt x="189" y="335"/>
                            </a:cubicBezTo>
                            <a:cubicBezTo>
                              <a:pt x="207" y="392"/>
                              <a:pt x="241" y="361"/>
                              <a:pt x="263" y="327"/>
                            </a:cubicBezTo>
                            <a:cubicBezTo>
                              <a:pt x="271" y="303"/>
                              <a:pt x="274" y="243"/>
                              <a:pt x="288" y="228"/>
                            </a:cubicBezTo>
                            <a:cubicBezTo>
                              <a:pt x="313" y="203"/>
                              <a:pt x="345" y="189"/>
                              <a:pt x="370" y="162"/>
                            </a:cubicBezTo>
                            <a:cubicBezTo>
                              <a:pt x="361" y="109"/>
                              <a:pt x="361" y="104"/>
                              <a:pt x="313" y="88"/>
                            </a:cubicBezTo>
                            <a:cubicBezTo>
                              <a:pt x="278" y="55"/>
                              <a:pt x="219" y="46"/>
                              <a:pt x="173" y="30"/>
                            </a:cubicBezTo>
                            <a:cubicBezTo>
                              <a:pt x="156" y="24"/>
                              <a:pt x="140" y="19"/>
                              <a:pt x="123" y="14"/>
                            </a:cubicBezTo>
                            <a:cubicBezTo>
                              <a:pt x="115" y="11"/>
                              <a:pt x="99" y="6"/>
                              <a:pt x="99" y="6"/>
                            </a:cubicBezTo>
                            <a:cubicBezTo>
                              <a:pt x="55" y="15"/>
                              <a:pt x="58" y="0"/>
                              <a:pt x="58" y="22"/>
                            </a:cubicBezTo>
                            <a:close/>
                          </a:path>
                        </a:pathLst>
                      </a:custGeom>
                      <a:gradFill rotWithShape="1">
                        <a:gsLst>
                          <a:gs pos="0">
                            <a:srgbClr val="66FF99"/>
                          </a:gs>
                          <a:gs pos="100000">
                            <a:srgbClr val="00A46D">
                              <a:alpha val="82001"/>
                            </a:srgbClr>
                          </a:gs>
                        </a:gsLst>
                        <a:path path="rect">
                          <a:fillToRect l="50000" t="50000" r="50000" b="50000"/>
                        </a:path>
                      </a:gradFill>
                      <a:ln w="9525" cap="flat" cmpd="sng">
                        <a:noFill/>
                        <a:prstDash val="solid"/>
                        <a:round/>
                        <a:headEnd/>
                        <a:tailEnd/>
                      </a:ln>
                    </p:spPr>
                    <p:txBody>
                      <a:bodyPr>
                        <a:prstTxWarp prst="textNoShape">
                          <a:avLst/>
                        </a:prstTxWarp>
                        <a:spAutoFit/>
                      </a:bodyPr>
                      <a:lstStyle/>
                      <a:p>
                        <a:endParaRPr lang="en-US"/>
                      </a:p>
                    </p:txBody>
                  </p:sp>
                  <p:sp>
                    <p:nvSpPr>
                      <p:cNvPr id="38129" name="Freeform 321"/>
                      <p:cNvSpPr>
                        <a:spLocks/>
                      </p:cNvSpPr>
                      <p:nvPr/>
                    </p:nvSpPr>
                    <p:spPr bwMode="auto">
                      <a:xfrm>
                        <a:off x="1752" y="3242"/>
                        <a:ext cx="367" cy="338"/>
                      </a:xfrm>
                      <a:custGeom>
                        <a:avLst/>
                        <a:gdLst>
                          <a:gd name="T0" fmla="*/ 132 w 367"/>
                          <a:gd name="T1" fmla="*/ 99 h 338"/>
                          <a:gd name="T2" fmla="*/ 1 w 367"/>
                          <a:gd name="T3" fmla="*/ 157 h 338"/>
                          <a:gd name="T4" fmla="*/ 9 w 367"/>
                          <a:gd name="T5" fmla="*/ 272 h 338"/>
                          <a:gd name="T6" fmla="*/ 108 w 367"/>
                          <a:gd name="T7" fmla="*/ 338 h 338"/>
                          <a:gd name="T8" fmla="*/ 264 w 367"/>
                          <a:gd name="T9" fmla="*/ 313 h 338"/>
                          <a:gd name="T10" fmla="*/ 289 w 367"/>
                          <a:gd name="T11" fmla="*/ 288 h 338"/>
                          <a:gd name="T12" fmla="*/ 322 w 367"/>
                          <a:gd name="T13" fmla="*/ 239 h 338"/>
                          <a:gd name="T14" fmla="*/ 297 w 367"/>
                          <a:gd name="T15" fmla="*/ 0 h 338"/>
                          <a:gd name="T16" fmla="*/ 173 w 367"/>
                          <a:gd name="T17" fmla="*/ 33 h 338"/>
                          <a:gd name="T18" fmla="*/ 141 w 367"/>
                          <a:gd name="T19" fmla="*/ 74 h 338"/>
                          <a:gd name="T20" fmla="*/ 132 w 367"/>
                          <a:gd name="T21" fmla="*/ 99 h 3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7"/>
                          <a:gd name="T34" fmla="*/ 0 h 338"/>
                          <a:gd name="T35" fmla="*/ 367 w 367"/>
                          <a:gd name="T36" fmla="*/ 338 h 3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7" h="338">
                            <a:moveTo>
                              <a:pt x="132" y="99"/>
                            </a:moveTo>
                            <a:cubicBezTo>
                              <a:pt x="59" y="107"/>
                              <a:pt x="48" y="108"/>
                              <a:pt x="1" y="157"/>
                            </a:cubicBezTo>
                            <a:cubicBezTo>
                              <a:pt x="4" y="195"/>
                              <a:pt x="0" y="235"/>
                              <a:pt x="9" y="272"/>
                            </a:cubicBezTo>
                            <a:cubicBezTo>
                              <a:pt x="15" y="298"/>
                              <a:pt x="80" y="329"/>
                              <a:pt x="108" y="338"/>
                            </a:cubicBezTo>
                            <a:cubicBezTo>
                              <a:pt x="188" y="332"/>
                              <a:pt x="203" y="332"/>
                              <a:pt x="264" y="313"/>
                            </a:cubicBezTo>
                            <a:cubicBezTo>
                              <a:pt x="272" y="305"/>
                              <a:pt x="282" y="297"/>
                              <a:pt x="289" y="288"/>
                            </a:cubicBezTo>
                            <a:cubicBezTo>
                              <a:pt x="301" y="273"/>
                              <a:pt x="322" y="239"/>
                              <a:pt x="322" y="239"/>
                            </a:cubicBezTo>
                            <a:cubicBezTo>
                              <a:pt x="345" y="166"/>
                              <a:pt x="367" y="48"/>
                              <a:pt x="297" y="0"/>
                            </a:cubicBezTo>
                            <a:cubicBezTo>
                              <a:pt x="251" y="6"/>
                              <a:pt x="210" y="3"/>
                              <a:pt x="173" y="33"/>
                            </a:cubicBezTo>
                            <a:cubicBezTo>
                              <a:pt x="169" y="36"/>
                              <a:pt x="141" y="74"/>
                              <a:pt x="141" y="74"/>
                            </a:cubicBezTo>
                            <a:cubicBezTo>
                              <a:pt x="117" y="93"/>
                              <a:pt x="103" y="70"/>
                              <a:pt x="132" y="99"/>
                            </a:cubicBezTo>
                            <a:close/>
                          </a:path>
                        </a:pathLst>
                      </a:custGeom>
                      <a:gradFill rotWithShape="1">
                        <a:gsLst>
                          <a:gs pos="0">
                            <a:srgbClr val="00A46D">
                              <a:alpha val="67000"/>
                            </a:srgbClr>
                          </a:gs>
                          <a:gs pos="100000">
                            <a:srgbClr val="006600"/>
                          </a:gs>
                        </a:gsLst>
                        <a:path path="rect">
                          <a:fillToRect l="50000" t="50000" r="50000" b="50000"/>
                        </a:path>
                      </a:gradFill>
                      <a:ln w="9525" cap="flat" cmpd="sng">
                        <a:noFill/>
                        <a:prstDash val="solid"/>
                        <a:round/>
                        <a:headEnd/>
                        <a:tailEnd/>
                      </a:ln>
                    </p:spPr>
                    <p:txBody>
                      <a:bodyPr>
                        <a:prstTxWarp prst="textNoShape">
                          <a:avLst/>
                        </a:prstTxWarp>
                        <a:spAutoFit/>
                      </a:bodyPr>
                      <a:lstStyle/>
                      <a:p>
                        <a:endParaRPr lang="en-US"/>
                      </a:p>
                    </p:txBody>
                  </p:sp>
                </p:grpSp>
                <p:grpSp>
                  <p:nvGrpSpPr>
                    <p:cNvPr id="37912" name="Group 322"/>
                    <p:cNvGrpSpPr>
                      <a:grpSpLocks/>
                    </p:cNvGrpSpPr>
                    <p:nvPr/>
                  </p:nvGrpSpPr>
                  <p:grpSpPr bwMode="auto">
                    <a:xfrm rot="5400000">
                      <a:off x="4869" y="3410"/>
                      <a:ext cx="48" cy="175"/>
                      <a:chOff x="1670" y="2124"/>
                      <a:chExt cx="494" cy="1521"/>
                    </a:xfrm>
                  </p:grpSpPr>
                  <p:sp>
                    <p:nvSpPr>
                      <p:cNvPr id="38124" name="Freeform 323"/>
                      <p:cNvSpPr>
                        <a:spLocks/>
                      </p:cNvSpPr>
                      <p:nvPr/>
                    </p:nvSpPr>
                    <p:spPr bwMode="auto">
                      <a:xfrm>
                        <a:off x="1670" y="2124"/>
                        <a:ext cx="494" cy="1521"/>
                      </a:xfrm>
                      <a:custGeom>
                        <a:avLst/>
                        <a:gdLst>
                          <a:gd name="T0" fmla="*/ 192 w 149"/>
                          <a:gd name="T1" fmla="*/ 1102 h 625"/>
                          <a:gd name="T2" fmla="*/ 30 w 149"/>
                          <a:gd name="T3" fmla="*/ 1283 h 625"/>
                          <a:gd name="T4" fmla="*/ 385 w 149"/>
                          <a:gd name="T5" fmla="*/ 1482 h 625"/>
                          <a:gd name="T6" fmla="*/ 494 w 149"/>
                          <a:gd name="T7" fmla="*/ 1283 h 625"/>
                          <a:gd name="T8" fmla="*/ 438 w 149"/>
                          <a:gd name="T9" fmla="*/ 820 h 625"/>
                          <a:gd name="T10" fmla="*/ 385 w 149"/>
                          <a:gd name="T11" fmla="*/ 701 h 625"/>
                          <a:gd name="T12" fmla="*/ 358 w 149"/>
                          <a:gd name="T13" fmla="*/ 640 h 625"/>
                          <a:gd name="T14" fmla="*/ 494 w 149"/>
                          <a:gd name="T15" fmla="*/ 260 h 625"/>
                          <a:gd name="T16" fmla="*/ 219 w 149"/>
                          <a:gd name="T17" fmla="*/ 0 h 625"/>
                          <a:gd name="T18" fmla="*/ 3 w 149"/>
                          <a:gd name="T19" fmla="*/ 119 h 625"/>
                          <a:gd name="T20" fmla="*/ 30 w 149"/>
                          <a:gd name="T21" fmla="*/ 341 h 625"/>
                          <a:gd name="T22" fmla="*/ 139 w 149"/>
                          <a:gd name="T23" fmla="*/ 460 h 625"/>
                          <a:gd name="T24" fmla="*/ 192 w 149"/>
                          <a:gd name="T25" fmla="*/ 582 h 625"/>
                          <a:gd name="T26" fmla="*/ 219 w 149"/>
                          <a:gd name="T27" fmla="*/ 640 h 625"/>
                          <a:gd name="T28" fmla="*/ 30 w 149"/>
                          <a:gd name="T29" fmla="*/ 981 h 625"/>
                          <a:gd name="T30" fmla="*/ 83 w 149"/>
                          <a:gd name="T31" fmla="*/ 1042 h 625"/>
                          <a:gd name="T32" fmla="*/ 166 w 149"/>
                          <a:gd name="T33" fmla="*/ 1061 h 625"/>
                          <a:gd name="T34" fmla="*/ 192 w 149"/>
                          <a:gd name="T35" fmla="*/ 1102 h 62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625"/>
                          <a:gd name="T56" fmla="*/ 149 w 149"/>
                          <a:gd name="T57" fmla="*/ 625 h 62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625">
                            <a:moveTo>
                              <a:pt x="58" y="453"/>
                            </a:moveTo>
                            <a:cubicBezTo>
                              <a:pt x="29" y="481"/>
                              <a:pt x="19" y="487"/>
                              <a:pt x="9" y="527"/>
                            </a:cubicBezTo>
                            <a:cubicBezTo>
                              <a:pt x="21" y="625"/>
                              <a:pt x="19" y="621"/>
                              <a:pt x="116" y="609"/>
                            </a:cubicBezTo>
                            <a:cubicBezTo>
                              <a:pt x="134" y="581"/>
                              <a:pt x="140" y="559"/>
                              <a:pt x="149" y="527"/>
                            </a:cubicBezTo>
                            <a:cubicBezTo>
                              <a:pt x="146" y="478"/>
                              <a:pt x="147" y="395"/>
                              <a:pt x="132" y="337"/>
                            </a:cubicBezTo>
                            <a:cubicBezTo>
                              <a:pt x="128" y="320"/>
                              <a:pt x="121" y="304"/>
                              <a:pt x="116" y="288"/>
                            </a:cubicBezTo>
                            <a:cubicBezTo>
                              <a:pt x="113" y="280"/>
                              <a:pt x="108" y="263"/>
                              <a:pt x="108" y="263"/>
                            </a:cubicBezTo>
                            <a:cubicBezTo>
                              <a:pt x="114" y="171"/>
                              <a:pt x="98" y="158"/>
                              <a:pt x="149" y="107"/>
                            </a:cubicBezTo>
                            <a:cubicBezTo>
                              <a:pt x="138" y="39"/>
                              <a:pt x="132" y="21"/>
                              <a:pt x="66" y="0"/>
                            </a:cubicBezTo>
                            <a:cubicBezTo>
                              <a:pt x="22" y="9"/>
                              <a:pt x="15" y="8"/>
                              <a:pt x="1" y="49"/>
                            </a:cubicBezTo>
                            <a:cubicBezTo>
                              <a:pt x="4" y="79"/>
                              <a:pt x="0" y="111"/>
                              <a:pt x="9" y="140"/>
                            </a:cubicBezTo>
                            <a:cubicBezTo>
                              <a:pt x="15" y="159"/>
                              <a:pt x="42" y="189"/>
                              <a:pt x="42" y="189"/>
                            </a:cubicBezTo>
                            <a:cubicBezTo>
                              <a:pt x="47" y="206"/>
                              <a:pt x="53" y="222"/>
                              <a:pt x="58" y="239"/>
                            </a:cubicBezTo>
                            <a:cubicBezTo>
                              <a:pt x="61" y="247"/>
                              <a:pt x="66" y="263"/>
                              <a:pt x="66" y="263"/>
                            </a:cubicBezTo>
                            <a:cubicBezTo>
                              <a:pt x="56" y="316"/>
                              <a:pt x="26" y="353"/>
                              <a:pt x="9" y="403"/>
                            </a:cubicBezTo>
                            <a:cubicBezTo>
                              <a:pt x="14" y="411"/>
                              <a:pt x="17" y="422"/>
                              <a:pt x="25" y="428"/>
                            </a:cubicBezTo>
                            <a:cubicBezTo>
                              <a:pt x="32" y="433"/>
                              <a:pt x="43" y="431"/>
                              <a:pt x="50" y="436"/>
                            </a:cubicBezTo>
                            <a:cubicBezTo>
                              <a:pt x="81" y="455"/>
                              <a:pt x="69" y="453"/>
                              <a:pt x="58" y="453"/>
                            </a:cubicBezTo>
                            <a:close/>
                          </a:path>
                        </a:pathLst>
                      </a:custGeom>
                      <a:gradFill rotWithShape="1">
                        <a:gsLst>
                          <a:gs pos="0">
                            <a:srgbClr val="004C32"/>
                          </a:gs>
                          <a:gs pos="100000">
                            <a:srgbClr val="00A46D"/>
                          </a:gs>
                        </a:gsLst>
                        <a:lin ang="18900000" scaled="1"/>
                      </a:gradFill>
                      <a:ln w="9525" cap="flat" cmpd="sng">
                        <a:noFill/>
                        <a:prstDash val="solid"/>
                        <a:round/>
                        <a:headEnd/>
                        <a:tailEnd/>
                      </a:ln>
                    </p:spPr>
                    <p:txBody>
                      <a:bodyPr>
                        <a:prstTxWarp prst="textNoShape">
                          <a:avLst/>
                        </a:prstTxWarp>
                        <a:spAutoFit/>
                      </a:bodyPr>
                      <a:lstStyle/>
                      <a:p>
                        <a:endParaRPr lang="en-US"/>
                      </a:p>
                    </p:txBody>
                  </p:sp>
                  <p:sp>
                    <p:nvSpPr>
                      <p:cNvPr id="38125" name="Freeform 324"/>
                      <p:cNvSpPr>
                        <a:spLocks/>
                      </p:cNvSpPr>
                      <p:nvPr/>
                    </p:nvSpPr>
                    <p:spPr bwMode="auto">
                      <a:xfrm>
                        <a:off x="1794" y="2141"/>
                        <a:ext cx="370" cy="450"/>
                      </a:xfrm>
                      <a:custGeom>
                        <a:avLst/>
                        <a:gdLst>
                          <a:gd name="T0" fmla="*/ 58 w 370"/>
                          <a:gd name="T1" fmla="*/ 25 h 392"/>
                          <a:gd name="T2" fmla="*/ 16 w 370"/>
                          <a:gd name="T3" fmla="*/ 63 h 392"/>
                          <a:gd name="T4" fmla="*/ 0 w 370"/>
                          <a:gd name="T5" fmla="*/ 119 h 392"/>
                          <a:gd name="T6" fmla="*/ 107 w 370"/>
                          <a:gd name="T7" fmla="*/ 300 h 392"/>
                          <a:gd name="T8" fmla="*/ 189 w 370"/>
                          <a:gd name="T9" fmla="*/ 385 h 392"/>
                          <a:gd name="T10" fmla="*/ 263 w 370"/>
                          <a:gd name="T11" fmla="*/ 375 h 392"/>
                          <a:gd name="T12" fmla="*/ 288 w 370"/>
                          <a:gd name="T13" fmla="*/ 262 h 392"/>
                          <a:gd name="T14" fmla="*/ 370 w 370"/>
                          <a:gd name="T15" fmla="*/ 186 h 392"/>
                          <a:gd name="T16" fmla="*/ 313 w 370"/>
                          <a:gd name="T17" fmla="*/ 101 h 392"/>
                          <a:gd name="T18" fmla="*/ 173 w 370"/>
                          <a:gd name="T19" fmla="*/ 34 h 392"/>
                          <a:gd name="T20" fmla="*/ 123 w 370"/>
                          <a:gd name="T21" fmla="*/ 16 h 392"/>
                          <a:gd name="T22" fmla="*/ 99 w 370"/>
                          <a:gd name="T23" fmla="*/ 7 h 392"/>
                          <a:gd name="T24" fmla="*/ 58 w 370"/>
                          <a:gd name="T25" fmla="*/ 25 h 39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0"/>
                          <a:gd name="T40" fmla="*/ 0 h 392"/>
                          <a:gd name="T41" fmla="*/ 370 w 370"/>
                          <a:gd name="T42" fmla="*/ 392 h 39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0" h="392">
                            <a:moveTo>
                              <a:pt x="58" y="22"/>
                            </a:moveTo>
                            <a:cubicBezTo>
                              <a:pt x="52" y="26"/>
                              <a:pt x="21" y="45"/>
                              <a:pt x="16" y="55"/>
                            </a:cubicBezTo>
                            <a:cubicBezTo>
                              <a:pt x="8" y="70"/>
                              <a:pt x="0" y="104"/>
                              <a:pt x="0" y="104"/>
                            </a:cubicBezTo>
                            <a:cubicBezTo>
                              <a:pt x="9" y="188"/>
                              <a:pt x="21" y="233"/>
                              <a:pt x="107" y="261"/>
                            </a:cubicBezTo>
                            <a:cubicBezTo>
                              <a:pt x="134" y="287"/>
                              <a:pt x="163" y="308"/>
                              <a:pt x="189" y="335"/>
                            </a:cubicBezTo>
                            <a:cubicBezTo>
                              <a:pt x="207" y="392"/>
                              <a:pt x="241" y="361"/>
                              <a:pt x="263" y="327"/>
                            </a:cubicBezTo>
                            <a:cubicBezTo>
                              <a:pt x="271" y="303"/>
                              <a:pt x="274" y="243"/>
                              <a:pt x="288" y="228"/>
                            </a:cubicBezTo>
                            <a:cubicBezTo>
                              <a:pt x="313" y="203"/>
                              <a:pt x="345" y="189"/>
                              <a:pt x="370" y="162"/>
                            </a:cubicBezTo>
                            <a:cubicBezTo>
                              <a:pt x="361" y="109"/>
                              <a:pt x="361" y="104"/>
                              <a:pt x="313" y="88"/>
                            </a:cubicBezTo>
                            <a:cubicBezTo>
                              <a:pt x="278" y="55"/>
                              <a:pt x="219" y="46"/>
                              <a:pt x="173" y="30"/>
                            </a:cubicBezTo>
                            <a:cubicBezTo>
                              <a:pt x="156" y="24"/>
                              <a:pt x="140" y="19"/>
                              <a:pt x="123" y="14"/>
                            </a:cubicBezTo>
                            <a:cubicBezTo>
                              <a:pt x="115" y="11"/>
                              <a:pt x="99" y="6"/>
                              <a:pt x="99" y="6"/>
                            </a:cubicBezTo>
                            <a:cubicBezTo>
                              <a:pt x="55" y="15"/>
                              <a:pt x="58" y="0"/>
                              <a:pt x="58" y="22"/>
                            </a:cubicBezTo>
                            <a:close/>
                          </a:path>
                        </a:pathLst>
                      </a:custGeom>
                      <a:gradFill rotWithShape="1">
                        <a:gsLst>
                          <a:gs pos="0">
                            <a:srgbClr val="66FF99"/>
                          </a:gs>
                          <a:gs pos="100000">
                            <a:srgbClr val="00A46D">
                              <a:alpha val="82001"/>
                            </a:srgbClr>
                          </a:gs>
                        </a:gsLst>
                        <a:path path="rect">
                          <a:fillToRect l="50000" t="50000" r="50000" b="50000"/>
                        </a:path>
                      </a:gradFill>
                      <a:ln w="9525" cap="flat" cmpd="sng">
                        <a:noFill/>
                        <a:prstDash val="solid"/>
                        <a:round/>
                        <a:headEnd/>
                        <a:tailEnd/>
                      </a:ln>
                    </p:spPr>
                    <p:txBody>
                      <a:bodyPr>
                        <a:prstTxWarp prst="textNoShape">
                          <a:avLst/>
                        </a:prstTxWarp>
                        <a:spAutoFit/>
                      </a:bodyPr>
                      <a:lstStyle/>
                      <a:p>
                        <a:endParaRPr lang="en-US"/>
                      </a:p>
                    </p:txBody>
                  </p:sp>
                  <p:sp>
                    <p:nvSpPr>
                      <p:cNvPr id="38126" name="Freeform 325"/>
                      <p:cNvSpPr>
                        <a:spLocks/>
                      </p:cNvSpPr>
                      <p:nvPr/>
                    </p:nvSpPr>
                    <p:spPr bwMode="auto">
                      <a:xfrm>
                        <a:off x="1752" y="3242"/>
                        <a:ext cx="367" cy="338"/>
                      </a:xfrm>
                      <a:custGeom>
                        <a:avLst/>
                        <a:gdLst>
                          <a:gd name="T0" fmla="*/ 132 w 367"/>
                          <a:gd name="T1" fmla="*/ 99 h 338"/>
                          <a:gd name="T2" fmla="*/ 1 w 367"/>
                          <a:gd name="T3" fmla="*/ 157 h 338"/>
                          <a:gd name="T4" fmla="*/ 9 w 367"/>
                          <a:gd name="T5" fmla="*/ 272 h 338"/>
                          <a:gd name="T6" fmla="*/ 108 w 367"/>
                          <a:gd name="T7" fmla="*/ 338 h 338"/>
                          <a:gd name="T8" fmla="*/ 264 w 367"/>
                          <a:gd name="T9" fmla="*/ 313 h 338"/>
                          <a:gd name="T10" fmla="*/ 289 w 367"/>
                          <a:gd name="T11" fmla="*/ 288 h 338"/>
                          <a:gd name="T12" fmla="*/ 322 w 367"/>
                          <a:gd name="T13" fmla="*/ 239 h 338"/>
                          <a:gd name="T14" fmla="*/ 297 w 367"/>
                          <a:gd name="T15" fmla="*/ 0 h 338"/>
                          <a:gd name="T16" fmla="*/ 173 w 367"/>
                          <a:gd name="T17" fmla="*/ 33 h 338"/>
                          <a:gd name="T18" fmla="*/ 141 w 367"/>
                          <a:gd name="T19" fmla="*/ 74 h 338"/>
                          <a:gd name="T20" fmla="*/ 132 w 367"/>
                          <a:gd name="T21" fmla="*/ 99 h 3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7"/>
                          <a:gd name="T34" fmla="*/ 0 h 338"/>
                          <a:gd name="T35" fmla="*/ 367 w 367"/>
                          <a:gd name="T36" fmla="*/ 338 h 3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7" h="338">
                            <a:moveTo>
                              <a:pt x="132" y="99"/>
                            </a:moveTo>
                            <a:cubicBezTo>
                              <a:pt x="59" y="107"/>
                              <a:pt x="48" y="108"/>
                              <a:pt x="1" y="157"/>
                            </a:cubicBezTo>
                            <a:cubicBezTo>
                              <a:pt x="4" y="195"/>
                              <a:pt x="0" y="235"/>
                              <a:pt x="9" y="272"/>
                            </a:cubicBezTo>
                            <a:cubicBezTo>
                              <a:pt x="15" y="298"/>
                              <a:pt x="80" y="329"/>
                              <a:pt x="108" y="338"/>
                            </a:cubicBezTo>
                            <a:cubicBezTo>
                              <a:pt x="188" y="332"/>
                              <a:pt x="203" y="332"/>
                              <a:pt x="264" y="313"/>
                            </a:cubicBezTo>
                            <a:cubicBezTo>
                              <a:pt x="272" y="305"/>
                              <a:pt x="282" y="297"/>
                              <a:pt x="289" y="288"/>
                            </a:cubicBezTo>
                            <a:cubicBezTo>
                              <a:pt x="301" y="273"/>
                              <a:pt x="322" y="239"/>
                              <a:pt x="322" y="239"/>
                            </a:cubicBezTo>
                            <a:cubicBezTo>
                              <a:pt x="345" y="166"/>
                              <a:pt x="367" y="48"/>
                              <a:pt x="297" y="0"/>
                            </a:cubicBezTo>
                            <a:cubicBezTo>
                              <a:pt x="251" y="6"/>
                              <a:pt x="210" y="3"/>
                              <a:pt x="173" y="33"/>
                            </a:cubicBezTo>
                            <a:cubicBezTo>
                              <a:pt x="169" y="36"/>
                              <a:pt x="141" y="74"/>
                              <a:pt x="141" y="74"/>
                            </a:cubicBezTo>
                            <a:cubicBezTo>
                              <a:pt x="117" y="93"/>
                              <a:pt x="103" y="70"/>
                              <a:pt x="132" y="99"/>
                            </a:cubicBezTo>
                            <a:close/>
                          </a:path>
                        </a:pathLst>
                      </a:custGeom>
                      <a:gradFill rotWithShape="1">
                        <a:gsLst>
                          <a:gs pos="0">
                            <a:srgbClr val="00A46D">
                              <a:alpha val="67000"/>
                            </a:srgbClr>
                          </a:gs>
                          <a:gs pos="100000">
                            <a:srgbClr val="006600"/>
                          </a:gs>
                        </a:gsLst>
                        <a:path path="rect">
                          <a:fillToRect l="50000" t="50000" r="50000" b="50000"/>
                        </a:path>
                      </a:gradFill>
                      <a:ln w="9525" cap="flat" cmpd="sng">
                        <a:noFill/>
                        <a:prstDash val="solid"/>
                        <a:round/>
                        <a:headEnd/>
                        <a:tailEnd/>
                      </a:ln>
                    </p:spPr>
                    <p:txBody>
                      <a:bodyPr>
                        <a:prstTxWarp prst="textNoShape">
                          <a:avLst/>
                        </a:prstTxWarp>
                        <a:spAutoFit/>
                      </a:bodyPr>
                      <a:lstStyle/>
                      <a:p>
                        <a:endParaRPr lang="en-US"/>
                      </a:p>
                    </p:txBody>
                  </p:sp>
                </p:grpSp>
                <p:grpSp>
                  <p:nvGrpSpPr>
                    <p:cNvPr id="37913" name="Group 326"/>
                    <p:cNvGrpSpPr>
                      <a:grpSpLocks noChangeAspect="1"/>
                    </p:cNvGrpSpPr>
                    <p:nvPr/>
                  </p:nvGrpSpPr>
                  <p:grpSpPr bwMode="auto">
                    <a:xfrm rot="626014" flipH="1">
                      <a:off x="4972" y="3790"/>
                      <a:ext cx="242" cy="75"/>
                      <a:chOff x="545" y="2284"/>
                      <a:chExt cx="1867" cy="640"/>
                    </a:xfrm>
                  </p:grpSpPr>
                  <p:sp>
                    <p:nvSpPr>
                      <p:cNvPr id="38122" name="Freeform 327"/>
                      <p:cNvSpPr>
                        <a:spLocks noChangeAspect="1"/>
                      </p:cNvSpPr>
                      <p:nvPr/>
                    </p:nvSpPr>
                    <p:spPr bwMode="auto">
                      <a:xfrm>
                        <a:off x="545" y="2284"/>
                        <a:ext cx="1867" cy="640"/>
                      </a:xfrm>
                      <a:custGeom>
                        <a:avLst/>
                        <a:gdLst>
                          <a:gd name="T0" fmla="*/ 30 w 1488"/>
                          <a:gd name="T1" fmla="*/ 392 h 640"/>
                          <a:gd name="T2" fmla="*/ 271 w 1488"/>
                          <a:gd name="T3" fmla="*/ 344 h 640"/>
                          <a:gd name="T4" fmla="*/ 452 w 1488"/>
                          <a:gd name="T5" fmla="*/ 152 h 640"/>
                          <a:gd name="T6" fmla="*/ 813 w 1488"/>
                          <a:gd name="T7" fmla="*/ 8 h 640"/>
                          <a:gd name="T8" fmla="*/ 1355 w 1488"/>
                          <a:gd name="T9" fmla="*/ 104 h 640"/>
                          <a:gd name="T10" fmla="*/ 1656 w 1488"/>
                          <a:gd name="T11" fmla="*/ 152 h 640"/>
                          <a:gd name="T12" fmla="*/ 1837 w 1488"/>
                          <a:gd name="T13" fmla="*/ 152 h 640"/>
                          <a:gd name="T14" fmla="*/ 1476 w 1488"/>
                          <a:gd name="T15" fmla="*/ 344 h 640"/>
                          <a:gd name="T16" fmla="*/ 1295 w 1488"/>
                          <a:gd name="T17" fmla="*/ 488 h 640"/>
                          <a:gd name="T18" fmla="*/ 934 w 1488"/>
                          <a:gd name="T19" fmla="*/ 632 h 640"/>
                          <a:gd name="T20" fmla="*/ 452 w 1488"/>
                          <a:gd name="T21" fmla="*/ 536 h 640"/>
                          <a:gd name="T22" fmla="*/ 30 w 1488"/>
                          <a:gd name="T23" fmla="*/ 392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88"/>
                          <a:gd name="T37" fmla="*/ 0 h 640"/>
                          <a:gd name="T38" fmla="*/ 1488 w 1488"/>
                          <a:gd name="T39" fmla="*/ 640 h 6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88" h="640">
                            <a:moveTo>
                              <a:pt x="24" y="392"/>
                            </a:moveTo>
                            <a:cubicBezTo>
                              <a:pt x="0" y="360"/>
                              <a:pt x="160" y="384"/>
                              <a:pt x="216" y="344"/>
                            </a:cubicBezTo>
                            <a:cubicBezTo>
                              <a:pt x="272" y="304"/>
                              <a:pt x="288" y="208"/>
                              <a:pt x="360" y="152"/>
                            </a:cubicBezTo>
                            <a:cubicBezTo>
                              <a:pt x="432" y="96"/>
                              <a:pt x="528" y="16"/>
                              <a:pt x="648" y="8"/>
                            </a:cubicBezTo>
                            <a:cubicBezTo>
                              <a:pt x="768" y="0"/>
                              <a:pt x="968" y="80"/>
                              <a:pt x="1080" y="104"/>
                            </a:cubicBezTo>
                            <a:cubicBezTo>
                              <a:pt x="1192" y="128"/>
                              <a:pt x="1256" y="144"/>
                              <a:pt x="1320" y="152"/>
                            </a:cubicBezTo>
                            <a:cubicBezTo>
                              <a:pt x="1384" y="160"/>
                              <a:pt x="1488" y="120"/>
                              <a:pt x="1464" y="152"/>
                            </a:cubicBezTo>
                            <a:cubicBezTo>
                              <a:pt x="1440" y="184"/>
                              <a:pt x="1248" y="288"/>
                              <a:pt x="1176" y="344"/>
                            </a:cubicBezTo>
                            <a:cubicBezTo>
                              <a:pt x="1104" y="400"/>
                              <a:pt x="1104" y="440"/>
                              <a:pt x="1032" y="488"/>
                            </a:cubicBezTo>
                            <a:cubicBezTo>
                              <a:pt x="960" y="536"/>
                              <a:pt x="856" y="624"/>
                              <a:pt x="744" y="632"/>
                            </a:cubicBezTo>
                            <a:cubicBezTo>
                              <a:pt x="632" y="640"/>
                              <a:pt x="472" y="576"/>
                              <a:pt x="360" y="536"/>
                            </a:cubicBezTo>
                            <a:cubicBezTo>
                              <a:pt x="248" y="496"/>
                              <a:pt x="48" y="424"/>
                              <a:pt x="24" y="392"/>
                            </a:cubicBezTo>
                            <a:close/>
                          </a:path>
                        </a:pathLst>
                      </a:custGeom>
                      <a:gradFill rotWithShape="0">
                        <a:gsLst>
                          <a:gs pos="0">
                            <a:srgbClr val="A28B74"/>
                          </a:gs>
                          <a:gs pos="100000">
                            <a:srgbClr val="FFDBB7"/>
                          </a:gs>
                        </a:gsLst>
                        <a:lin ang="18900000" scaled="1"/>
                      </a:gradFill>
                      <a:ln w="3175" cmpd="sng">
                        <a:solidFill>
                          <a:srgbClr val="2E0F00"/>
                        </a:solidFill>
                        <a:round/>
                        <a:headEnd/>
                        <a:tailEnd/>
                      </a:ln>
                    </p:spPr>
                    <p:txBody>
                      <a:bodyPr>
                        <a:prstTxWarp prst="textNoShape">
                          <a:avLst/>
                        </a:prstTxWarp>
                      </a:bodyPr>
                      <a:lstStyle/>
                      <a:p>
                        <a:endParaRPr lang="en-US"/>
                      </a:p>
                    </p:txBody>
                  </p:sp>
                  <p:sp>
                    <p:nvSpPr>
                      <p:cNvPr id="38123" name="Oval 328"/>
                      <p:cNvSpPr>
                        <a:spLocks noChangeAspect="1" noChangeArrowheads="1"/>
                      </p:cNvSpPr>
                      <p:nvPr/>
                    </p:nvSpPr>
                    <p:spPr bwMode="auto">
                      <a:xfrm>
                        <a:off x="1182" y="2396"/>
                        <a:ext cx="471" cy="414"/>
                      </a:xfrm>
                      <a:prstGeom prst="ellipse">
                        <a:avLst/>
                      </a:prstGeom>
                      <a:solidFill>
                        <a:srgbClr val="FFC3C3"/>
                      </a:solidFill>
                      <a:ln w="3175">
                        <a:solidFill>
                          <a:srgbClr val="2E0F00"/>
                        </a:solidFill>
                        <a:round/>
                        <a:headEnd/>
                        <a:tailEnd/>
                      </a:ln>
                    </p:spPr>
                    <p:txBody>
                      <a:bodyPr wrap="none" anchor="ctr">
                        <a:prstTxWarp prst="textNoShape">
                          <a:avLst/>
                        </a:prstTxWarp>
                      </a:bodyPr>
                      <a:lstStyle/>
                      <a:p>
                        <a:endParaRPr lang="en-US"/>
                      </a:p>
                    </p:txBody>
                  </p:sp>
                </p:grpSp>
                <p:grpSp>
                  <p:nvGrpSpPr>
                    <p:cNvPr id="37914" name="Group 329"/>
                    <p:cNvGrpSpPr>
                      <a:grpSpLocks noChangeAspect="1"/>
                    </p:cNvGrpSpPr>
                    <p:nvPr/>
                  </p:nvGrpSpPr>
                  <p:grpSpPr bwMode="auto">
                    <a:xfrm rot="626014" flipH="1">
                      <a:off x="5139" y="3823"/>
                      <a:ext cx="242" cy="75"/>
                      <a:chOff x="545" y="2284"/>
                      <a:chExt cx="1867" cy="640"/>
                    </a:xfrm>
                  </p:grpSpPr>
                  <p:sp>
                    <p:nvSpPr>
                      <p:cNvPr id="38120" name="Freeform 330"/>
                      <p:cNvSpPr>
                        <a:spLocks noChangeAspect="1"/>
                      </p:cNvSpPr>
                      <p:nvPr/>
                    </p:nvSpPr>
                    <p:spPr bwMode="auto">
                      <a:xfrm>
                        <a:off x="545" y="2284"/>
                        <a:ext cx="1867" cy="640"/>
                      </a:xfrm>
                      <a:custGeom>
                        <a:avLst/>
                        <a:gdLst>
                          <a:gd name="T0" fmla="*/ 30 w 1488"/>
                          <a:gd name="T1" fmla="*/ 392 h 640"/>
                          <a:gd name="T2" fmla="*/ 271 w 1488"/>
                          <a:gd name="T3" fmla="*/ 344 h 640"/>
                          <a:gd name="T4" fmla="*/ 452 w 1488"/>
                          <a:gd name="T5" fmla="*/ 152 h 640"/>
                          <a:gd name="T6" fmla="*/ 813 w 1488"/>
                          <a:gd name="T7" fmla="*/ 8 h 640"/>
                          <a:gd name="T8" fmla="*/ 1355 w 1488"/>
                          <a:gd name="T9" fmla="*/ 104 h 640"/>
                          <a:gd name="T10" fmla="*/ 1656 w 1488"/>
                          <a:gd name="T11" fmla="*/ 152 h 640"/>
                          <a:gd name="T12" fmla="*/ 1837 w 1488"/>
                          <a:gd name="T13" fmla="*/ 152 h 640"/>
                          <a:gd name="T14" fmla="*/ 1476 w 1488"/>
                          <a:gd name="T15" fmla="*/ 344 h 640"/>
                          <a:gd name="T16" fmla="*/ 1295 w 1488"/>
                          <a:gd name="T17" fmla="*/ 488 h 640"/>
                          <a:gd name="T18" fmla="*/ 934 w 1488"/>
                          <a:gd name="T19" fmla="*/ 632 h 640"/>
                          <a:gd name="T20" fmla="*/ 452 w 1488"/>
                          <a:gd name="T21" fmla="*/ 536 h 640"/>
                          <a:gd name="T22" fmla="*/ 30 w 1488"/>
                          <a:gd name="T23" fmla="*/ 392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88"/>
                          <a:gd name="T37" fmla="*/ 0 h 640"/>
                          <a:gd name="T38" fmla="*/ 1488 w 1488"/>
                          <a:gd name="T39" fmla="*/ 640 h 6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88" h="640">
                            <a:moveTo>
                              <a:pt x="24" y="392"/>
                            </a:moveTo>
                            <a:cubicBezTo>
                              <a:pt x="0" y="360"/>
                              <a:pt x="160" y="384"/>
                              <a:pt x="216" y="344"/>
                            </a:cubicBezTo>
                            <a:cubicBezTo>
                              <a:pt x="272" y="304"/>
                              <a:pt x="288" y="208"/>
                              <a:pt x="360" y="152"/>
                            </a:cubicBezTo>
                            <a:cubicBezTo>
                              <a:pt x="432" y="96"/>
                              <a:pt x="528" y="16"/>
                              <a:pt x="648" y="8"/>
                            </a:cubicBezTo>
                            <a:cubicBezTo>
                              <a:pt x="768" y="0"/>
                              <a:pt x="968" y="80"/>
                              <a:pt x="1080" y="104"/>
                            </a:cubicBezTo>
                            <a:cubicBezTo>
                              <a:pt x="1192" y="128"/>
                              <a:pt x="1256" y="144"/>
                              <a:pt x="1320" y="152"/>
                            </a:cubicBezTo>
                            <a:cubicBezTo>
                              <a:pt x="1384" y="160"/>
                              <a:pt x="1488" y="120"/>
                              <a:pt x="1464" y="152"/>
                            </a:cubicBezTo>
                            <a:cubicBezTo>
                              <a:pt x="1440" y="184"/>
                              <a:pt x="1248" y="288"/>
                              <a:pt x="1176" y="344"/>
                            </a:cubicBezTo>
                            <a:cubicBezTo>
                              <a:pt x="1104" y="400"/>
                              <a:pt x="1104" y="440"/>
                              <a:pt x="1032" y="488"/>
                            </a:cubicBezTo>
                            <a:cubicBezTo>
                              <a:pt x="960" y="536"/>
                              <a:pt x="856" y="624"/>
                              <a:pt x="744" y="632"/>
                            </a:cubicBezTo>
                            <a:cubicBezTo>
                              <a:pt x="632" y="640"/>
                              <a:pt x="472" y="576"/>
                              <a:pt x="360" y="536"/>
                            </a:cubicBezTo>
                            <a:cubicBezTo>
                              <a:pt x="248" y="496"/>
                              <a:pt x="48" y="424"/>
                              <a:pt x="24" y="392"/>
                            </a:cubicBezTo>
                            <a:close/>
                          </a:path>
                        </a:pathLst>
                      </a:custGeom>
                      <a:gradFill rotWithShape="0">
                        <a:gsLst>
                          <a:gs pos="0">
                            <a:srgbClr val="A28B74"/>
                          </a:gs>
                          <a:gs pos="100000">
                            <a:srgbClr val="FFDBB7"/>
                          </a:gs>
                        </a:gsLst>
                        <a:lin ang="18900000" scaled="1"/>
                      </a:gradFill>
                      <a:ln w="3175" cmpd="sng">
                        <a:solidFill>
                          <a:srgbClr val="2E0F00"/>
                        </a:solidFill>
                        <a:round/>
                        <a:headEnd/>
                        <a:tailEnd/>
                      </a:ln>
                    </p:spPr>
                    <p:txBody>
                      <a:bodyPr>
                        <a:prstTxWarp prst="textNoShape">
                          <a:avLst/>
                        </a:prstTxWarp>
                      </a:bodyPr>
                      <a:lstStyle/>
                      <a:p>
                        <a:endParaRPr lang="en-US"/>
                      </a:p>
                    </p:txBody>
                  </p:sp>
                  <p:sp>
                    <p:nvSpPr>
                      <p:cNvPr id="38121" name="Oval 331"/>
                      <p:cNvSpPr>
                        <a:spLocks noChangeAspect="1" noChangeArrowheads="1"/>
                      </p:cNvSpPr>
                      <p:nvPr/>
                    </p:nvSpPr>
                    <p:spPr bwMode="auto">
                      <a:xfrm>
                        <a:off x="1182" y="2396"/>
                        <a:ext cx="471" cy="414"/>
                      </a:xfrm>
                      <a:prstGeom prst="ellipse">
                        <a:avLst/>
                      </a:prstGeom>
                      <a:solidFill>
                        <a:srgbClr val="FFC3C3"/>
                      </a:solidFill>
                      <a:ln w="3175">
                        <a:solidFill>
                          <a:srgbClr val="2E0F00"/>
                        </a:solidFill>
                        <a:round/>
                        <a:headEnd/>
                        <a:tailEnd/>
                      </a:ln>
                    </p:spPr>
                    <p:txBody>
                      <a:bodyPr wrap="none" anchor="ctr">
                        <a:prstTxWarp prst="textNoShape">
                          <a:avLst/>
                        </a:prstTxWarp>
                      </a:bodyPr>
                      <a:lstStyle/>
                      <a:p>
                        <a:endParaRPr lang="en-US"/>
                      </a:p>
                    </p:txBody>
                  </p:sp>
                </p:grpSp>
                <p:grpSp>
                  <p:nvGrpSpPr>
                    <p:cNvPr id="37915" name="Group 332"/>
                    <p:cNvGrpSpPr>
                      <a:grpSpLocks/>
                    </p:cNvGrpSpPr>
                    <p:nvPr/>
                  </p:nvGrpSpPr>
                  <p:grpSpPr bwMode="auto">
                    <a:xfrm rot="1104067">
                      <a:off x="5007" y="3708"/>
                      <a:ext cx="48" cy="175"/>
                      <a:chOff x="1670" y="2124"/>
                      <a:chExt cx="494" cy="1521"/>
                    </a:xfrm>
                  </p:grpSpPr>
                  <p:sp>
                    <p:nvSpPr>
                      <p:cNvPr id="38117" name="Freeform 333"/>
                      <p:cNvSpPr>
                        <a:spLocks/>
                      </p:cNvSpPr>
                      <p:nvPr/>
                    </p:nvSpPr>
                    <p:spPr bwMode="auto">
                      <a:xfrm>
                        <a:off x="1670" y="2124"/>
                        <a:ext cx="494" cy="1521"/>
                      </a:xfrm>
                      <a:custGeom>
                        <a:avLst/>
                        <a:gdLst>
                          <a:gd name="T0" fmla="*/ 192 w 149"/>
                          <a:gd name="T1" fmla="*/ 1102 h 625"/>
                          <a:gd name="T2" fmla="*/ 30 w 149"/>
                          <a:gd name="T3" fmla="*/ 1283 h 625"/>
                          <a:gd name="T4" fmla="*/ 385 w 149"/>
                          <a:gd name="T5" fmla="*/ 1482 h 625"/>
                          <a:gd name="T6" fmla="*/ 494 w 149"/>
                          <a:gd name="T7" fmla="*/ 1283 h 625"/>
                          <a:gd name="T8" fmla="*/ 438 w 149"/>
                          <a:gd name="T9" fmla="*/ 820 h 625"/>
                          <a:gd name="T10" fmla="*/ 385 w 149"/>
                          <a:gd name="T11" fmla="*/ 701 h 625"/>
                          <a:gd name="T12" fmla="*/ 358 w 149"/>
                          <a:gd name="T13" fmla="*/ 640 h 625"/>
                          <a:gd name="T14" fmla="*/ 494 w 149"/>
                          <a:gd name="T15" fmla="*/ 260 h 625"/>
                          <a:gd name="T16" fmla="*/ 219 w 149"/>
                          <a:gd name="T17" fmla="*/ 0 h 625"/>
                          <a:gd name="T18" fmla="*/ 3 w 149"/>
                          <a:gd name="T19" fmla="*/ 119 h 625"/>
                          <a:gd name="T20" fmla="*/ 30 w 149"/>
                          <a:gd name="T21" fmla="*/ 341 h 625"/>
                          <a:gd name="T22" fmla="*/ 139 w 149"/>
                          <a:gd name="T23" fmla="*/ 460 h 625"/>
                          <a:gd name="T24" fmla="*/ 192 w 149"/>
                          <a:gd name="T25" fmla="*/ 582 h 625"/>
                          <a:gd name="T26" fmla="*/ 219 w 149"/>
                          <a:gd name="T27" fmla="*/ 640 h 625"/>
                          <a:gd name="T28" fmla="*/ 30 w 149"/>
                          <a:gd name="T29" fmla="*/ 981 h 625"/>
                          <a:gd name="T30" fmla="*/ 83 w 149"/>
                          <a:gd name="T31" fmla="*/ 1042 h 625"/>
                          <a:gd name="T32" fmla="*/ 166 w 149"/>
                          <a:gd name="T33" fmla="*/ 1061 h 625"/>
                          <a:gd name="T34" fmla="*/ 192 w 149"/>
                          <a:gd name="T35" fmla="*/ 1102 h 62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625"/>
                          <a:gd name="T56" fmla="*/ 149 w 149"/>
                          <a:gd name="T57" fmla="*/ 625 h 62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625">
                            <a:moveTo>
                              <a:pt x="58" y="453"/>
                            </a:moveTo>
                            <a:cubicBezTo>
                              <a:pt x="29" y="481"/>
                              <a:pt x="19" y="487"/>
                              <a:pt x="9" y="527"/>
                            </a:cubicBezTo>
                            <a:cubicBezTo>
                              <a:pt x="21" y="625"/>
                              <a:pt x="19" y="621"/>
                              <a:pt x="116" y="609"/>
                            </a:cubicBezTo>
                            <a:cubicBezTo>
                              <a:pt x="134" y="581"/>
                              <a:pt x="140" y="559"/>
                              <a:pt x="149" y="527"/>
                            </a:cubicBezTo>
                            <a:cubicBezTo>
                              <a:pt x="146" y="478"/>
                              <a:pt x="147" y="395"/>
                              <a:pt x="132" y="337"/>
                            </a:cubicBezTo>
                            <a:cubicBezTo>
                              <a:pt x="128" y="320"/>
                              <a:pt x="121" y="304"/>
                              <a:pt x="116" y="288"/>
                            </a:cubicBezTo>
                            <a:cubicBezTo>
                              <a:pt x="113" y="280"/>
                              <a:pt x="108" y="263"/>
                              <a:pt x="108" y="263"/>
                            </a:cubicBezTo>
                            <a:cubicBezTo>
                              <a:pt x="114" y="171"/>
                              <a:pt x="98" y="158"/>
                              <a:pt x="149" y="107"/>
                            </a:cubicBezTo>
                            <a:cubicBezTo>
                              <a:pt x="138" y="39"/>
                              <a:pt x="132" y="21"/>
                              <a:pt x="66" y="0"/>
                            </a:cubicBezTo>
                            <a:cubicBezTo>
                              <a:pt x="22" y="9"/>
                              <a:pt x="15" y="8"/>
                              <a:pt x="1" y="49"/>
                            </a:cubicBezTo>
                            <a:cubicBezTo>
                              <a:pt x="4" y="79"/>
                              <a:pt x="0" y="111"/>
                              <a:pt x="9" y="140"/>
                            </a:cubicBezTo>
                            <a:cubicBezTo>
                              <a:pt x="15" y="159"/>
                              <a:pt x="42" y="189"/>
                              <a:pt x="42" y="189"/>
                            </a:cubicBezTo>
                            <a:cubicBezTo>
                              <a:pt x="47" y="206"/>
                              <a:pt x="53" y="222"/>
                              <a:pt x="58" y="239"/>
                            </a:cubicBezTo>
                            <a:cubicBezTo>
                              <a:pt x="61" y="247"/>
                              <a:pt x="66" y="263"/>
                              <a:pt x="66" y="263"/>
                            </a:cubicBezTo>
                            <a:cubicBezTo>
                              <a:pt x="56" y="316"/>
                              <a:pt x="26" y="353"/>
                              <a:pt x="9" y="403"/>
                            </a:cubicBezTo>
                            <a:cubicBezTo>
                              <a:pt x="14" y="411"/>
                              <a:pt x="17" y="422"/>
                              <a:pt x="25" y="428"/>
                            </a:cubicBezTo>
                            <a:cubicBezTo>
                              <a:pt x="32" y="433"/>
                              <a:pt x="43" y="431"/>
                              <a:pt x="50" y="436"/>
                            </a:cubicBezTo>
                            <a:cubicBezTo>
                              <a:pt x="81" y="455"/>
                              <a:pt x="69" y="453"/>
                              <a:pt x="58" y="453"/>
                            </a:cubicBezTo>
                            <a:close/>
                          </a:path>
                        </a:pathLst>
                      </a:custGeom>
                      <a:gradFill rotWithShape="1">
                        <a:gsLst>
                          <a:gs pos="0">
                            <a:srgbClr val="004C32"/>
                          </a:gs>
                          <a:gs pos="100000">
                            <a:srgbClr val="00A46D"/>
                          </a:gs>
                        </a:gsLst>
                        <a:lin ang="18900000" scaled="1"/>
                      </a:gradFill>
                      <a:ln w="9525" cap="flat" cmpd="sng">
                        <a:noFill/>
                        <a:prstDash val="solid"/>
                        <a:round/>
                        <a:headEnd/>
                        <a:tailEnd/>
                      </a:ln>
                    </p:spPr>
                    <p:txBody>
                      <a:bodyPr>
                        <a:prstTxWarp prst="textNoShape">
                          <a:avLst/>
                        </a:prstTxWarp>
                        <a:spAutoFit/>
                      </a:bodyPr>
                      <a:lstStyle/>
                      <a:p>
                        <a:endParaRPr lang="en-US"/>
                      </a:p>
                    </p:txBody>
                  </p:sp>
                  <p:sp>
                    <p:nvSpPr>
                      <p:cNvPr id="38118" name="Freeform 334"/>
                      <p:cNvSpPr>
                        <a:spLocks/>
                      </p:cNvSpPr>
                      <p:nvPr/>
                    </p:nvSpPr>
                    <p:spPr bwMode="auto">
                      <a:xfrm>
                        <a:off x="1794" y="2141"/>
                        <a:ext cx="370" cy="450"/>
                      </a:xfrm>
                      <a:custGeom>
                        <a:avLst/>
                        <a:gdLst>
                          <a:gd name="T0" fmla="*/ 58 w 370"/>
                          <a:gd name="T1" fmla="*/ 25 h 392"/>
                          <a:gd name="T2" fmla="*/ 16 w 370"/>
                          <a:gd name="T3" fmla="*/ 63 h 392"/>
                          <a:gd name="T4" fmla="*/ 0 w 370"/>
                          <a:gd name="T5" fmla="*/ 119 h 392"/>
                          <a:gd name="T6" fmla="*/ 107 w 370"/>
                          <a:gd name="T7" fmla="*/ 300 h 392"/>
                          <a:gd name="T8" fmla="*/ 189 w 370"/>
                          <a:gd name="T9" fmla="*/ 385 h 392"/>
                          <a:gd name="T10" fmla="*/ 263 w 370"/>
                          <a:gd name="T11" fmla="*/ 375 h 392"/>
                          <a:gd name="T12" fmla="*/ 288 w 370"/>
                          <a:gd name="T13" fmla="*/ 262 h 392"/>
                          <a:gd name="T14" fmla="*/ 370 w 370"/>
                          <a:gd name="T15" fmla="*/ 186 h 392"/>
                          <a:gd name="T16" fmla="*/ 313 w 370"/>
                          <a:gd name="T17" fmla="*/ 101 h 392"/>
                          <a:gd name="T18" fmla="*/ 173 w 370"/>
                          <a:gd name="T19" fmla="*/ 34 h 392"/>
                          <a:gd name="T20" fmla="*/ 123 w 370"/>
                          <a:gd name="T21" fmla="*/ 16 h 392"/>
                          <a:gd name="T22" fmla="*/ 99 w 370"/>
                          <a:gd name="T23" fmla="*/ 7 h 392"/>
                          <a:gd name="T24" fmla="*/ 58 w 370"/>
                          <a:gd name="T25" fmla="*/ 25 h 39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0"/>
                          <a:gd name="T40" fmla="*/ 0 h 392"/>
                          <a:gd name="T41" fmla="*/ 370 w 370"/>
                          <a:gd name="T42" fmla="*/ 392 h 39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0" h="392">
                            <a:moveTo>
                              <a:pt x="58" y="22"/>
                            </a:moveTo>
                            <a:cubicBezTo>
                              <a:pt x="52" y="26"/>
                              <a:pt x="21" y="45"/>
                              <a:pt x="16" y="55"/>
                            </a:cubicBezTo>
                            <a:cubicBezTo>
                              <a:pt x="8" y="70"/>
                              <a:pt x="0" y="104"/>
                              <a:pt x="0" y="104"/>
                            </a:cubicBezTo>
                            <a:cubicBezTo>
                              <a:pt x="9" y="188"/>
                              <a:pt x="21" y="233"/>
                              <a:pt x="107" y="261"/>
                            </a:cubicBezTo>
                            <a:cubicBezTo>
                              <a:pt x="134" y="287"/>
                              <a:pt x="163" y="308"/>
                              <a:pt x="189" y="335"/>
                            </a:cubicBezTo>
                            <a:cubicBezTo>
                              <a:pt x="207" y="392"/>
                              <a:pt x="241" y="361"/>
                              <a:pt x="263" y="327"/>
                            </a:cubicBezTo>
                            <a:cubicBezTo>
                              <a:pt x="271" y="303"/>
                              <a:pt x="274" y="243"/>
                              <a:pt x="288" y="228"/>
                            </a:cubicBezTo>
                            <a:cubicBezTo>
                              <a:pt x="313" y="203"/>
                              <a:pt x="345" y="189"/>
                              <a:pt x="370" y="162"/>
                            </a:cubicBezTo>
                            <a:cubicBezTo>
                              <a:pt x="361" y="109"/>
                              <a:pt x="361" y="104"/>
                              <a:pt x="313" y="88"/>
                            </a:cubicBezTo>
                            <a:cubicBezTo>
                              <a:pt x="278" y="55"/>
                              <a:pt x="219" y="46"/>
                              <a:pt x="173" y="30"/>
                            </a:cubicBezTo>
                            <a:cubicBezTo>
                              <a:pt x="156" y="24"/>
                              <a:pt x="140" y="19"/>
                              <a:pt x="123" y="14"/>
                            </a:cubicBezTo>
                            <a:cubicBezTo>
                              <a:pt x="115" y="11"/>
                              <a:pt x="99" y="6"/>
                              <a:pt x="99" y="6"/>
                            </a:cubicBezTo>
                            <a:cubicBezTo>
                              <a:pt x="55" y="15"/>
                              <a:pt x="58" y="0"/>
                              <a:pt x="58" y="22"/>
                            </a:cubicBezTo>
                            <a:close/>
                          </a:path>
                        </a:pathLst>
                      </a:custGeom>
                      <a:gradFill rotWithShape="1">
                        <a:gsLst>
                          <a:gs pos="0">
                            <a:srgbClr val="66FF99"/>
                          </a:gs>
                          <a:gs pos="100000">
                            <a:srgbClr val="00A46D">
                              <a:alpha val="82001"/>
                            </a:srgbClr>
                          </a:gs>
                        </a:gsLst>
                        <a:path path="rect">
                          <a:fillToRect l="50000" t="50000" r="50000" b="50000"/>
                        </a:path>
                      </a:gradFill>
                      <a:ln w="9525" cap="flat" cmpd="sng">
                        <a:noFill/>
                        <a:prstDash val="solid"/>
                        <a:round/>
                        <a:headEnd/>
                        <a:tailEnd/>
                      </a:ln>
                    </p:spPr>
                    <p:txBody>
                      <a:bodyPr>
                        <a:prstTxWarp prst="textNoShape">
                          <a:avLst/>
                        </a:prstTxWarp>
                        <a:spAutoFit/>
                      </a:bodyPr>
                      <a:lstStyle/>
                      <a:p>
                        <a:endParaRPr lang="en-US"/>
                      </a:p>
                    </p:txBody>
                  </p:sp>
                  <p:sp>
                    <p:nvSpPr>
                      <p:cNvPr id="38119" name="Freeform 335"/>
                      <p:cNvSpPr>
                        <a:spLocks/>
                      </p:cNvSpPr>
                      <p:nvPr/>
                    </p:nvSpPr>
                    <p:spPr bwMode="auto">
                      <a:xfrm>
                        <a:off x="1752" y="3242"/>
                        <a:ext cx="367" cy="338"/>
                      </a:xfrm>
                      <a:custGeom>
                        <a:avLst/>
                        <a:gdLst>
                          <a:gd name="T0" fmla="*/ 132 w 367"/>
                          <a:gd name="T1" fmla="*/ 99 h 338"/>
                          <a:gd name="T2" fmla="*/ 1 w 367"/>
                          <a:gd name="T3" fmla="*/ 157 h 338"/>
                          <a:gd name="T4" fmla="*/ 9 w 367"/>
                          <a:gd name="T5" fmla="*/ 272 h 338"/>
                          <a:gd name="T6" fmla="*/ 108 w 367"/>
                          <a:gd name="T7" fmla="*/ 338 h 338"/>
                          <a:gd name="T8" fmla="*/ 264 w 367"/>
                          <a:gd name="T9" fmla="*/ 313 h 338"/>
                          <a:gd name="T10" fmla="*/ 289 w 367"/>
                          <a:gd name="T11" fmla="*/ 288 h 338"/>
                          <a:gd name="T12" fmla="*/ 322 w 367"/>
                          <a:gd name="T13" fmla="*/ 239 h 338"/>
                          <a:gd name="T14" fmla="*/ 297 w 367"/>
                          <a:gd name="T15" fmla="*/ 0 h 338"/>
                          <a:gd name="T16" fmla="*/ 173 w 367"/>
                          <a:gd name="T17" fmla="*/ 33 h 338"/>
                          <a:gd name="T18" fmla="*/ 141 w 367"/>
                          <a:gd name="T19" fmla="*/ 74 h 338"/>
                          <a:gd name="T20" fmla="*/ 132 w 367"/>
                          <a:gd name="T21" fmla="*/ 99 h 3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7"/>
                          <a:gd name="T34" fmla="*/ 0 h 338"/>
                          <a:gd name="T35" fmla="*/ 367 w 367"/>
                          <a:gd name="T36" fmla="*/ 338 h 3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7" h="338">
                            <a:moveTo>
                              <a:pt x="132" y="99"/>
                            </a:moveTo>
                            <a:cubicBezTo>
                              <a:pt x="59" y="107"/>
                              <a:pt x="48" y="108"/>
                              <a:pt x="1" y="157"/>
                            </a:cubicBezTo>
                            <a:cubicBezTo>
                              <a:pt x="4" y="195"/>
                              <a:pt x="0" y="235"/>
                              <a:pt x="9" y="272"/>
                            </a:cubicBezTo>
                            <a:cubicBezTo>
                              <a:pt x="15" y="298"/>
                              <a:pt x="80" y="329"/>
                              <a:pt x="108" y="338"/>
                            </a:cubicBezTo>
                            <a:cubicBezTo>
                              <a:pt x="188" y="332"/>
                              <a:pt x="203" y="332"/>
                              <a:pt x="264" y="313"/>
                            </a:cubicBezTo>
                            <a:cubicBezTo>
                              <a:pt x="272" y="305"/>
                              <a:pt x="282" y="297"/>
                              <a:pt x="289" y="288"/>
                            </a:cubicBezTo>
                            <a:cubicBezTo>
                              <a:pt x="301" y="273"/>
                              <a:pt x="322" y="239"/>
                              <a:pt x="322" y="239"/>
                            </a:cubicBezTo>
                            <a:cubicBezTo>
                              <a:pt x="345" y="166"/>
                              <a:pt x="367" y="48"/>
                              <a:pt x="297" y="0"/>
                            </a:cubicBezTo>
                            <a:cubicBezTo>
                              <a:pt x="251" y="6"/>
                              <a:pt x="210" y="3"/>
                              <a:pt x="173" y="33"/>
                            </a:cubicBezTo>
                            <a:cubicBezTo>
                              <a:pt x="169" y="36"/>
                              <a:pt x="141" y="74"/>
                              <a:pt x="141" y="74"/>
                            </a:cubicBezTo>
                            <a:cubicBezTo>
                              <a:pt x="117" y="93"/>
                              <a:pt x="103" y="70"/>
                              <a:pt x="132" y="99"/>
                            </a:cubicBezTo>
                            <a:close/>
                          </a:path>
                        </a:pathLst>
                      </a:custGeom>
                      <a:gradFill rotWithShape="1">
                        <a:gsLst>
                          <a:gs pos="0">
                            <a:srgbClr val="00A46D">
                              <a:alpha val="67000"/>
                            </a:srgbClr>
                          </a:gs>
                          <a:gs pos="100000">
                            <a:srgbClr val="006600"/>
                          </a:gs>
                        </a:gsLst>
                        <a:path path="rect">
                          <a:fillToRect l="50000" t="50000" r="50000" b="50000"/>
                        </a:path>
                      </a:gradFill>
                      <a:ln w="9525" cap="flat" cmpd="sng">
                        <a:noFill/>
                        <a:prstDash val="solid"/>
                        <a:round/>
                        <a:headEnd/>
                        <a:tailEnd/>
                      </a:ln>
                    </p:spPr>
                    <p:txBody>
                      <a:bodyPr>
                        <a:prstTxWarp prst="textNoShape">
                          <a:avLst/>
                        </a:prstTxWarp>
                        <a:spAutoFit/>
                      </a:bodyPr>
                      <a:lstStyle/>
                      <a:p>
                        <a:endParaRPr lang="en-US"/>
                      </a:p>
                    </p:txBody>
                  </p:sp>
                </p:grpSp>
                <p:grpSp>
                  <p:nvGrpSpPr>
                    <p:cNvPr id="37916" name="Group 336"/>
                    <p:cNvGrpSpPr>
                      <a:grpSpLocks/>
                    </p:cNvGrpSpPr>
                    <p:nvPr/>
                  </p:nvGrpSpPr>
                  <p:grpSpPr bwMode="auto">
                    <a:xfrm rot="1104067">
                      <a:off x="5151" y="3754"/>
                      <a:ext cx="48" cy="175"/>
                      <a:chOff x="1670" y="2124"/>
                      <a:chExt cx="494" cy="1521"/>
                    </a:xfrm>
                  </p:grpSpPr>
                  <p:sp>
                    <p:nvSpPr>
                      <p:cNvPr id="38114" name="Freeform 337"/>
                      <p:cNvSpPr>
                        <a:spLocks/>
                      </p:cNvSpPr>
                      <p:nvPr/>
                    </p:nvSpPr>
                    <p:spPr bwMode="auto">
                      <a:xfrm>
                        <a:off x="1670" y="2124"/>
                        <a:ext cx="494" cy="1521"/>
                      </a:xfrm>
                      <a:custGeom>
                        <a:avLst/>
                        <a:gdLst>
                          <a:gd name="T0" fmla="*/ 192 w 149"/>
                          <a:gd name="T1" fmla="*/ 1102 h 625"/>
                          <a:gd name="T2" fmla="*/ 30 w 149"/>
                          <a:gd name="T3" fmla="*/ 1283 h 625"/>
                          <a:gd name="T4" fmla="*/ 385 w 149"/>
                          <a:gd name="T5" fmla="*/ 1482 h 625"/>
                          <a:gd name="T6" fmla="*/ 494 w 149"/>
                          <a:gd name="T7" fmla="*/ 1283 h 625"/>
                          <a:gd name="T8" fmla="*/ 438 w 149"/>
                          <a:gd name="T9" fmla="*/ 820 h 625"/>
                          <a:gd name="T10" fmla="*/ 385 w 149"/>
                          <a:gd name="T11" fmla="*/ 701 h 625"/>
                          <a:gd name="T12" fmla="*/ 358 w 149"/>
                          <a:gd name="T13" fmla="*/ 640 h 625"/>
                          <a:gd name="T14" fmla="*/ 494 w 149"/>
                          <a:gd name="T15" fmla="*/ 260 h 625"/>
                          <a:gd name="T16" fmla="*/ 219 w 149"/>
                          <a:gd name="T17" fmla="*/ 0 h 625"/>
                          <a:gd name="T18" fmla="*/ 3 w 149"/>
                          <a:gd name="T19" fmla="*/ 119 h 625"/>
                          <a:gd name="T20" fmla="*/ 30 w 149"/>
                          <a:gd name="T21" fmla="*/ 341 h 625"/>
                          <a:gd name="T22" fmla="*/ 139 w 149"/>
                          <a:gd name="T23" fmla="*/ 460 h 625"/>
                          <a:gd name="T24" fmla="*/ 192 w 149"/>
                          <a:gd name="T25" fmla="*/ 582 h 625"/>
                          <a:gd name="T26" fmla="*/ 219 w 149"/>
                          <a:gd name="T27" fmla="*/ 640 h 625"/>
                          <a:gd name="T28" fmla="*/ 30 w 149"/>
                          <a:gd name="T29" fmla="*/ 981 h 625"/>
                          <a:gd name="T30" fmla="*/ 83 w 149"/>
                          <a:gd name="T31" fmla="*/ 1042 h 625"/>
                          <a:gd name="T32" fmla="*/ 166 w 149"/>
                          <a:gd name="T33" fmla="*/ 1061 h 625"/>
                          <a:gd name="T34" fmla="*/ 192 w 149"/>
                          <a:gd name="T35" fmla="*/ 1102 h 62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625"/>
                          <a:gd name="T56" fmla="*/ 149 w 149"/>
                          <a:gd name="T57" fmla="*/ 625 h 62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625">
                            <a:moveTo>
                              <a:pt x="58" y="453"/>
                            </a:moveTo>
                            <a:cubicBezTo>
                              <a:pt x="29" y="481"/>
                              <a:pt x="19" y="487"/>
                              <a:pt x="9" y="527"/>
                            </a:cubicBezTo>
                            <a:cubicBezTo>
                              <a:pt x="21" y="625"/>
                              <a:pt x="19" y="621"/>
                              <a:pt x="116" y="609"/>
                            </a:cubicBezTo>
                            <a:cubicBezTo>
                              <a:pt x="134" y="581"/>
                              <a:pt x="140" y="559"/>
                              <a:pt x="149" y="527"/>
                            </a:cubicBezTo>
                            <a:cubicBezTo>
                              <a:pt x="146" y="478"/>
                              <a:pt x="147" y="395"/>
                              <a:pt x="132" y="337"/>
                            </a:cubicBezTo>
                            <a:cubicBezTo>
                              <a:pt x="128" y="320"/>
                              <a:pt x="121" y="304"/>
                              <a:pt x="116" y="288"/>
                            </a:cubicBezTo>
                            <a:cubicBezTo>
                              <a:pt x="113" y="280"/>
                              <a:pt x="108" y="263"/>
                              <a:pt x="108" y="263"/>
                            </a:cubicBezTo>
                            <a:cubicBezTo>
                              <a:pt x="114" y="171"/>
                              <a:pt x="98" y="158"/>
                              <a:pt x="149" y="107"/>
                            </a:cubicBezTo>
                            <a:cubicBezTo>
                              <a:pt x="138" y="39"/>
                              <a:pt x="132" y="21"/>
                              <a:pt x="66" y="0"/>
                            </a:cubicBezTo>
                            <a:cubicBezTo>
                              <a:pt x="22" y="9"/>
                              <a:pt x="15" y="8"/>
                              <a:pt x="1" y="49"/>
                            </a:cubicBezTo>
                            <a:cubicBezTo>
                              <a:pt x="4" y="79"/>
                              <a:pt x="0" y="111"/>
                              <a:pt x="9" y="140"/>
                            </a:cubicBezTo>
                            <a:cubicBezTo>
                              <a:pt x="15" y="159"/>
                              <a:pt x="42" y="189"/>
                              <a:pt x="42" y="189"/>
                            </a:cubicBezTo>
                            <a:cubicBezTo>
                              <a:pt x="47" y="206"/>
                              <a:pt x="53" y="222"/>
                              <a:pt x="58" y="239"/>
                            </a:cubicBezTo>
                            <a:cubicBezTo>
                              <a:pt x="61" y="247"/>
                              <a:pt x="66" y="263"/>
                              <a:pt x="66" y="263"/>
                            </a:cubicBezTo>
                            <a:cubicBezTo>
                              <a:pt x="56" y="316"/>
                              <a:pt x="26" y="353"/>
                              <a:pt x="9" y="403"/>
                            </a:cubicBezTo>
                            <a:cubicBezTo>
                              <a:pt x="14" y="411"/>
                              <a:pt x="17" y="422"/>
                              <a:pt x="25" y="428"/>
                            </a:cubicBezTo>
                            <a:cubicBezTo>
                              <a:pt x="32" y="433"/>
                              <a:pt x="43" y="431"/>
                              <a:pt x="50" y="436"/>
                            </a:cubicBezTo>
                            <a:cubicBezTo>
                              <a:pt x="81" y="455"/>
                              <a:pt x="69" y="453"/>
                              <a:pt x="58" y="453"/>
                            </a:cubicBezTo>
                            <a:close/>
                          </a:path>
                        </a:pathLst>
                      </a:custGeom>
                      <a:gradFill rotWithShape="1">
                        <a:gsLst>
                          <a:gs pos="0">
                            <a:srgbClr val="004C32"/>
                          </a:gs>
                          <a:gs pos="100000">
                            <a:srgbClr val="00A46D"/>
                          </a:gs>
                        </a:gsLst>
                        <a:lin ang="18900000" scaled="1"/>
                      </a:gradFill>
                      <a:ln w="9525" cap="flat" cmpd="sng">
                        <a:noFill/>
                        <a:prstDash val="solid"/>
                        <a:round/>
                        <a:headEnd/>
                        <a:tailEnd/>
                      </a:ln>
                    </p:spPr>
                    <p:txBody>
                      <a:bodyPr>
                        <a:prstTxWarp prst="textNoShape">
                          <a:avLst/>
                        </a:prstTxWarp>
                        <a:spAutoFit/>
                      </a:bodyPr>
                      <a:lstStyle/>
                      <a:p>
                        <a:endParaRPr lang="en-US"/>
                      </a:p>
                    </p:txBody>
                  </p:sp>
                  <p:sp>
                    <p:nvSpPr>
                      <p:cNvPr id="38115" name="Freeform 338"/>
                      <p:cNvSpPr>
                        <a:spLocks/>
                      </p:cNvSpPr>
                      <p:nvPr/>
                    </p:nvSpPr>
                    <p:spPr bwMode="auto">
                      <a:xfrm>
                        <a:off x="1794" y="2141"/>
                        <a:ext cx="370" cy="450"/>
                      </a:xfrm>
                      <a:custGeom>
                        <a:avLst/>
                        <a:gdLst>
                          <a:gd name="T0" fmla="*/ 58 w 370"/>
                          <a:gd name="T1" fmla="*/ 25 h 392"/>
                          <a:gd name="T2" fmla="*/ 16 w 370"/>
                          <a:gd name="T3" fmla="*/ 63 h 392"/>
                          <a:gd name="T4" fmla="*/ 0 w 370"/>
                          <a:gd name="T5" fmla="*/ 119 h 392"/>
                          <a:gd name="T6" fmla="*/ 107 w 370"/>
                          <a:gd name="T7" fmla="*/ 300 h 392"/>
                          <a:gd name="T8" fmla="*/ 189 w 370"/>
                          <a:gd name="T9" fmla="*/ 385 h 392"/>
                          <a:gd name="T10" fmla="*/ 263 w 370"/>
                          <a:gd name="T11" fmla="*/ 375 h 392"/>
                          <a:gd name="T12" fmla="*/ 288 w 370"/>
                          <a:gd name="T13" fmla="*/ 262 h 392"/>
                          <a:gd name="T14" fmla="*/ 370 w 370"/>
                          <a:gd name="T15" fmla="*/ 186 h 392"/>
                          <a:gd name="T16" fmla="*/ 313 w 370"/>
                          <a:gd name="T17" fmla="*/ 101 h 392"/>
                          <a:gd name="T18" fmla="*/ 173 w 370"/>
                          <a:gd name="T19" fmla="*/ 34 h 392"/>
                          <a:gd name="T20" fmla="*/ 123 w 370"/>
                          <a:gd name="T21" fmla="*/ 16 h 392"/>
                          <a:gd name="T22" fmla="*/ 99 w 370"/>
                          <a:gd name="T23" fmla="*/ 7 h 392"/>
                          <a:gd name="T24" fmla="*/ 58 w 370"/>
                          <a:gd name="T25" fmla="*/ 25 h 39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0"/>
                          <a:gd name="T40" fmla="*/ 0 h 392"/>
                          <a:gd name="T41" fmla="*/ 370 w 370"/>
                          <a:gd name="T42" fmla="*/ 392 h 39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0" h="392">
                            <a:moveTo>
                              <a:pt x="58" y="22"/>
                            </a:moveTo>
                            <a:cubicBezTo>
                              <a:pt x="52" y="26"/>
                              <a:pt x="21" y="45"/>
                              <a:pt x="16" y="55"/>
                            </a:cubicBezTo>
                            <a:cubicBezTo>
                              <a:pt x="8" y="70"/>
                              <a:pt x="0" y="104"/>
                              <a:pt x="0" y="104"/>
                            </a:cubicBezTo>
                            <a:cubicBezTo>
                              <a:pt x="9" y="188"/>
                              <a:pt x="21" y="233"/>
                              <a:pt x="107" y="261"/>
                            </a:cubicBezTo>
                            <a:cubicBezTo>
                              <a:pt x="134" y="287"/>
                              <a:pt x="163" y="308"/>
                              <a:pt x="189" y="335"/>
                            </a:cubicBezTo>
                            <a:cubicBezTo>
                              <a:pt x="207" y="392"/>
                              <a:pt x="241" y="361"/>
                              <a:pt x="263" y="327"/>
                            </a:cubicBezTo>
                            <a:cubicBezTo>
                              <a:pt x="271" y="303"/>
                              <a:pt x="274" y="243"/>
                              <a:pt x="288" y="228"/>
                            </a:cubicBezTo>
                            <a:cubicBezTo>
                              <a:pt x="313" y="203"/>
                              <a:pt x="345" y="189"/>
                              <a:pt x="370" y="162"/>
                            </a:cubicBezTo>
                            <a:cubicBezTo>
                              <a:pt x="361" y="109"/>
                              <a:pt x="361" y="104"/>
                              <a:pt x="313" y="88"/>
                            </a:cubicBezTo>
                            <a:cubicBezTo>
                              <a:pt x="278" y="55"/>
                              <a:pt x="219" y="46"/>
                              <a:pt x="173" y="30"/>
                            </a:cubicBezTo>
                            <a:cubicBezTo>
                              <a:pt x="156" y="24"/>
                              <a:pt x="140" y="19"/>
                              <a:pt x="123" y="14"/>
                            </a:cubicBezTo>
                            <a:cubicBezTo>
                              <a:pt x="115" y="11"/>
                              <a:pt x="99" y="6"/>
                              <a:pt x="99" y="6"/>
                            </a:cubicBezTo>
                            <a:cubicBezTo>
                              <a:pt x="55" y="15"/>
                              <a:pt x="58" y="0"/>
                              <a:pt x="58" y="22"/>
                            </a:cubicBezTo>
                            <a:close/>
                          </a:path>
                        </a:pathLst>
                      </a:custGeom>
                      <a:gradFill rotWithShape="1">
                        <a:gsLst>
                          <a:gs pos="0">
                            <a:srgbClr val="66FF99"/>
                          </a:gs>
                          <a:gs pos="100000">
                            <a:srgbClr val="00A46D">
                              <a:alpha val="82001"/>
                            </a:srgbClr>
                          </a:gs>
                        </a:gsLst>
                        <a:path path="rect">
                          <a:fillToRect l="50000" t="50000" r="50000" b="50000"/>
                        </a:path>
                      </a:gradFill>
                      <a:ln w="9525" cap="flat" cmpd="sng">
                        <a:noFill/>
                        <a:prstDash val="solid"/>
                        <a:round/>
                        <a:headEnd/>
                        <a:tailEnd/>
                      </a:ln>
                    </p:spPr>
                    <p:txBody>
                      <a:bodyPr>
                        <a:prstTxWarp prst="textNoShape">
                          <a:avLst/>
                        </a:prstTxWarp>
                        <a:spAutoFit/>
                      </a:bodyPr>
                      <a:lstStyle/>
                      <a:p>
                        <a:endParaRPr lang="en-US"/>
                      </a:p>
                    </p:txBody>
                  </p:sp>
                  <p:sp>
                    <p:nvSpPr>
                      <p:cNvPr id="38116" name="Freeform 339"/>
                      <p:cNvSpPr>
                        <a:spLocks/>
                      </p:cNvSpPr>
                      <p:nvPr/>
                    </p:nvSpPr>
                    <p:spPr bwMode="auto">
                      <a:xfrm>
                        <a:off x="1752" y="3242"/>
                        <a:ext cx="367" cy="338"/>
                      </a:xfrm>
                      <a:custGeom>
                        <a:avLst/>
                        <a:gdLst>
                          <a:gd name="T0" fmla="*/ 132 w 367"/>
                          <a:gd name="T1" fmla="*/ 99 h 338"/>
                          <a:gd name="T2" fmla="*/ 1 w 367"/>
                          <a:gd name="T3" fmla="*/ 157 h 338"/>
                          <a:gd name="T4" fmla="*/ 9 w 367"/>
                          <a:gd name="T5" fmla="*/ 272 h 338"/>
                          <a:gd name="T6" fmla="*/ 108 w 367"/>
                          <a:gd name="T7" fmla="*/ 338 h 338"/>
                          <a:gd name="T8" fmla="*/ 264 w 367"/>
                          <a:gd name="T9" fmla="*/ 313 h 338"/>
                          <a:gd name="T10" fmla="*/ 289 w 367"/>
                          <a:gd name="T11" fmla="*/ 288 h 338"/>
                          <a:gd name="T12" fmla="*/ 322 w 367"/>
                          <a:gd name="T13" fmla="*/ 239 h 338"/>
                          <a:gd name="T14" fmla="*/ 297 w 367"/>
                          <a:gd name="T15" fmla="*/ 0 h 338"/>
                          <a:gd name="T16" fmla="*/ 173 w 367"/>
                          <a:gd name="T17" fmla="*/ 33 h 338"/>
                          <a:gd name="T18" fmla="*/ 141 w 367"/>
                          <a:gd name="T19" fmla="*/ 74 h 338"/>
                          <a:gd name="T20" fmla="*/ 132 w 367"/>
                          <a:gd name="T21" fmla="*/ 99 h 3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7"/>
                          <a:gd name="T34" fmla="*/ 0 h 338"/>
                          <a:gd name="T35" fmla="*/ 367 w 367"/>
                          <a:gd name="T36" fmla="*/ 338 h 3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7" h="338">
                            <a:moveTo>
                              <a:pt x="132" y="99"/>
                            </a:moveTo>
                            <a:cubicBezTo>
                              <a:pt x="59" y="107"/>
                              <a:pt x="48" y="108"/>
                              <a:pt x="1" y="157"/>
                            </a:cubicBezTo>
                            <a:cubicBezTo>
                              <a:pt x="4" y="195"/>
                              <a:pt x="0" y="235"/>
                              <a:pt x="9" y="272"/>
                            </a:cubicBezTo>
                            <a:cubicBezTo>
                              <a:pt x="15" y="298"/>
                              <a:pt x="80" y="329"/>
                              <a:pt x="108" y="338"/>
                            </a:cubicBezTo>
                            <a:cubicBezTo>
                              <a:pt x="188" y="332"/>
                              <a:pt x="203" y="332"/>
                              <a:pt x="264" y="313"/>
                            </a:cubicBezTo>
                            <a:cubicBezTo>
                              <a:pt x="272" y="305"/>
                              <a:pt x="282" y="297"/>
                              <a:pt x="289" y="288"/>
                            </a:cubicBezTo>
                            <a:cubicBezTo>
                              <a:pt x="301" y="273"/>
                              <a:pt x="322" y="239"/>
                              <a:pt x="322" y="239"/>
                            </a:cubicBezTo>
                            <a:cubicBezTo>
                              <a:pt x="345" y="166"/>
                              <a:pt x="367" y="48"/>
                              <a:pt x="297" y="0"/>
                            </a:cubicBezTo>
                            <a:cubicBezTo>
                              <a:pt x="251" y="6"/>
                              <a:pt x="210" y="3"/>
                              <a:pt x="173" y="33"/>
                            </a:cubicBezTo>
                            <a:cubicBezTo>
                              <a:pt x="169" y="36"/>
                              <a:pt x="141" y="74"/>
                              <a:pt x="141" y="74"/>
                            </a:cubicBezTo>
                            <a:cubicBezTo>
                              <a:pt x="117" y="93"/>
                              <a:pt x="103" y="70"/>
                              <a:pt x="132" y="99"/>
                            </a:cubicBezTo>
                            <a:close/>
                          </a:path>
                        </a:pathLst>
                      </a:custGeom>
                      <a:gradFill rotWithShape="1">
                        <a:gsLst>
                          <a:gs pos="0">
                            <a:srgbClr val="00A46D">
                              <a:alpha val="67000"/>
                            </a:srgbClr>
                          </a:gs>
                          <a:gs pos="100000">
                            <a:srgbClr val="006600"/>
                          </a:gs>
                        </a:gsLst>
                        <a:path path="rect">
                          <a:fillToRect l="50000" t="50000" r="50000" b="50000"/>
                        </a:path>
                      </a:gradFill>
                      <a:ln w="9525" cap="flat" cmpd="sng">
                        <a:noFill/>
                        <a:prstDash val="solid"/>
                        <a:round/>
                        <a:headEnd/>
                        <a:tailEnd/>
                      </a:ln>
                    </p:spPr>
                    <p:txBody>
                      <a:bodyPr>
                        <a:prstTxWarp prst="textNoShape">
                          <a:avLst/>
                        </a:prstTxWarp>
                        <a:spAutoFit/>
                      </a:bodyPr>
                      <a:lstStyle/>
                      <a:p>
                        <a:endParaRPr lang="en-US"/>
                      </a:p>
                    </p:txBody>
                  </p:sp>
                </p:grpSp>
                <p:grpSp>
                  <p:nvGrpSpPr>
                    <p:cNvPr id="37917" name="Group 340"/>
                    <p:cNvGrpSpPr>
                      <a:grpSpLocks/>
                    </p:cNvGrpSpPr>
                    <p:nvPr/>
                  </p:nvGrpSpPr>
                  <p:grpSpPr bwMode="auto">
                    <a:xfrm rot="1104067">
                      <a:off x="5318" y="3805"/>
                      <a:ext cx="48" cy="175"/>
                      <a:chOff x="1670" y="2124"/>
                      <a:chExt cx="494" cy="1521"/>
                    </a:xfrm>
                  </p:grpSpPr>
                  <p:sp>
                    <p:nvSpPr>
                      <p:cNvPr id="38111" name="Freeform 341"/>
                      <p:cNvSpPr>
                        <a:spLocks/>
                      </p:cNvSpPr>
                      <p:nvPr/>
                    </p:nvSpPr>
                    <p:spPr bwMode="auto">
                      <a:xfrm>
                        <a:off x="1670" y="2124"/>
                        <a:ext cx="494" cy="1521"/>
                      </a:xfrm>
                      <a:custGeom>
                        <a:avLst/>
                        <a:gdLst>
                          <a:gd name="T0" fmla="*/ 192 w 149"/>
                          <a:gd name="T1" fmla="*/ 1102 h 625"/>
                          <a:gd name="T2" fmla="*/ 30 w 149"/>
                          <a:gd name="T3" fmla="*/ 1283 h 625"/>
                          <a:gd name="T4" fmla="*/ 385 w 149"/>
                          <a:gd name="T5" fmla="*/ 1482 h 625"/>
                          <a:gd name="T6" fmla="*/ 494 w 149"/>
                          <a:gd name="T7" fmla="*/ 1283 h 625"/>
                          <a:gd name="T8" fmla="*/ 438 w 149"/>
                          <a:gd name="T9" fmla="*/ 820 h 625"/>
                          <a:gd name="T10" fmla="*/ 385 w 149"/>
                          <a:gd name="T11" fmla="*/ 701 h 625"/>
                          <a:gd name="T12" fmla="*/ 358 w 149"/>
                          <a:gd name="T13" fmla="*/ 640 h 625"/>
                          <a:gd name="T14" fmla="*/ 494 w 149"/>
                          <a:gd name="T15" fmla="*/ 260 h 625"/>
                          <a:gd name="T16" fmla="*/ 219 w 149"/>
                          <a:gd name="T17" fmla="*/ 0 h 625"/>
                          <a:gd name="T18" fmla="*/ 3 w 149"/>
                          <a:gd name="T19" fmla="*/ 119 h 625"/>
                          <a:gd name="T20" fmla="*/ 30 w 149"/>
                          <a:gd name="T21" fmla="*/ 341 h 625"/>
                          <a:gd name="T22" fmla="*/ 139 w 149"/>
                          <a:gd name="T23" fmla="*/ 460 h 625"/>
                          <a:gd name="T24" fmla="*/ 192 w 149"/>
                          <a:gd name="T25" fmla="*/ 582 h 625"/>
                          <a:gd name="T26" fmla="*/ 219 w 149"/>
                          <a:gd name="T27" fmla="*/ 640 h 625"/>
                          <a:gd name="T28" fmla="*/ 30 w 149"/>
                          <a:gd name="T29" fmla="*/ 981 h 625"/>
                          <a:gd name="T30" fmla="*/ 83 w 149"/>
                          <a:gd name="T31" fmla="*/ 1042 h 625"/>
                          <a:gd name="T32" fmla="*/ 166 w 149"/>
                          <a:gd name="T33" fmla="*/ 1061 h 625"/>
                          <a:gd name="T34" fmla="*/ 192 w 149"/>
                          <a:gd name="T35" fmla="*/ 1102 h 62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625"/>
                          <a:gd name="T56" fmla="*/ 149 w 149"/>
                          <a:gd name="T57" fmla="*/ 625 h 62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625">
                            <a:moveTo>
                              <a:pt x="58" y="453"/>
                            </a:moveTo>
                            <a:cubicBezTo>
                              <a:pt x="29" y="481"/>
                              <a:pt x="19" y="487"/>
                              <a:pt x="9" y="527"/>
                            </a:cubicBezTo>
                            <a:cubicBezTo>
                              <a:pt x="21" y="625"/>
                              <a:pt x="19" y="621"/>
                              <a:pt x="116" y="609"/>
                            </a:cubicBezTo>
                            <a:cubicBezTo>
                              <a:pt x="134" y="581"/>
                              <a:pt x="140" y="559"/>
                              <a:pt x="149" y="527"/>
                            </a:cubicBezTo>
                            <a:cubicBezTo>
                              <a:pt x="146" y="478"/>
                              <a:pt x="147" y="395"/>
                              <a:pt x="132" y="337"/>
                            </a:cubicBezTo>
                            <a:cubicBezTo>
                              <a:pt x="128" y="320"/>
                              <a:pt x="121" y="304"/>
                              <a:pt x="116" y="288"/>
                            </a:cubicBezTo>
                            <a:cubicBezTo>
                              <a:pt x="113" y="280"/>
                              <a:pt x="108" y="263"/>
                              <a:pt x="108" y="263"/>
                            </a:cubicBezTo>
                            <a:cubicBezTo>
                              <a:pt x="114" y="171"/>
                              <a:pt x="98" y="158"/>
                              <a:pt x="149" y="107"/>
                            </a:cubicBezTo>
                            <a:cubicBezTo>
                              <a:pt x="138" y="39"/>
                              <a:pt x="132" y="21"/>
                              <a:pt x="66" y="0"/>
                            </a:cubicBezTo>
                            <a:cubicBezTo>
                              <a:pt x="22" y="9"/>
                              <a:pt x="15" y="8"/>
                              <a:pt x="1" y="49"/>
                            </a:cubicBezTo>
                            <a:cubicBezTo>
                              <a:pt x="4" y="79"/>
                              <a:pt x="0" y="111"/>
                              <a:pt x="9" y="140"/>
                            </a:cubicBezTo>
                            <a:cubicBezTo>
                              <a:pt x="15" y="159"/>
                              <a:pt x="42" y="189"/>
                              <a:pt x="42" y="189"/>
                            </a:cubicBezTo>
                            <a:cubicBezTo>
                              <a:pt x="47" y="206"/>
                              <a:pt x="53" y="222"/>
                              <a:pt x="58" y="239"/>
                            </a:cubicBezTo>
                            <a:cubicBezTo>
                              <a:pt x="61" y="247"/>
                              <a:pt x="66" y="263"/>
                              <a:pt x="66" y="263"/>
                            </a:cubicBezTo>
                            <a:cubicBezTo>
                              <a:pt x="56" y="316"/>
                              <a:pt x="26" y="353"/>
                              <a:pt x="9" y="403"/>
                            </a:cubicBezTo>
                            <a:cubicBezTo>
                              <a:pt x="14" y="411"/>
                              <a:pt x="17" y="422"/>
                              <a:pt x="25" y="428"/>
                            </a:cubicBezTo>
                            <a:cubicBezTo>
                              <a:pt x="32" y="433"/>
                              <a:pt x="43" y="431"/>
                              <a:pt x="50" y="436"/>
                            </a:cubicBezTo>
                            <a:cubicBezTo>
                              <a:pt x="81" y="455"/>
                              <a:pt x="69" y="453"/>
                              <a:pt x="58" y="453"/>
                            </a:cubicBezTo>
                            <a:close/>
                          </a:path>
                        </a:pathLst>
                      </a:custGeom>
                      <a:gradFill rotWithShape="1">
                        <a:gsLst>
                          <a:gs pos="0">
                            <a:srgbClr val="004C32"/>
                          </a:gs>
                          <a:gs pos="100000">
                            <a:srgbClr val="00A46D"/>
                          </a:gs>
                        </a:gsLst>
                        <a:lin ang="18900000" scaled="1"/>
                      </a:gradFill>
                      <a:ln w="9525" cap="flat" cmpd="sng">
                        <a:noFill/>
                        <a:prstDash val="solid"/>
                        <a:round/>
                        <a:headEnd/>
                        <a:tailEnd/>
                      </a:ln>
                    </p:spPr>
                    <p:txBody>
                      <a:bodyPr>
                        <a:prstTxWarp prst="textNoShape">
                          <a:avLst/>
                        </a:prstTxWarp>
                        <a:spAutoFit/>
                      </a:bodyPr>
                      <a:lstStyle/>
                      <a:p>
                        <a:endParaRPr lang="en-US"/>
                      </a:p>
                    </p:txBody>
                  </p:sp>
                  <p:sp>
                    <p:nvSpPr>
                      <p:cNvPr id="38112" name="Freeform 342"/>
                      <p:cNvSpPr>
                        <a:spLocks/>
                      </p:cNvSpPr>
                      <p:nvPr/>
                    </p:nvSpPr>
                    <p:spPr bwMode="auto">
                      <a:xfrm>
                        <a:off x="1794" y="2141"/>
                        <a:ext cx="370" cy="450"/>
                      </a:xfrm>
                      <a:custGeom>
                        <a:avLst/>
                        <a:gdLst>
                          <a:gd name="T0" fmla="*/ 58 w 370"/>
                          <a:gd name="T1" fmla="*/ 25 h 392"/>
                          <a:gd name="T2" fmla="*/ 16 w 370"/>
                          <a:gd name="T3" fmla="*/ 63 h 392"/>
                          <a:gd name="T4" fmla="*/ 0 w 370"/>
                          <a:gd name="T5" fmla="*/ 119 h 392"/>
                          <a:gd name="T6" fmla="*/ 107 w 370"/>
                          <a:gd name="T7" fmla="*/ 300 h 392"/>
                          <a:gd name="T8" fmla="*/ 189 w 370"/>
                          <a:gd name="T9" fmla="*/ 385 h 392"/>
                          <a:gd name="T10" fmla="*/ 263 w 370"/>
                          <a:gd name="T11" fmla="*/ 375 h 392"/>
                          <a:gd name="T12" fmla="*/ 288 w 370"/>
                          <a:gd name="T13" fmla="*/ 262 h 392"/>
                          <a:gd name="T14" fmla="*/ 370 w 370"/>
                          <a:gd name="T15" fmla="*/ 186 h 392"/>
                          <a:gd name="T16" fmla="*/ 313 w 370"/>
                          <a:gd name="T17" fmla="*/ 101 h 392"/>
                          <a:gd name="T18" fmla="*/ 173 w 370"/>
                          <a:gd name="T19" fmla="*/ 34 h 392"/>
                          <a:gd name="T20" fmla="*/ 123 w 370"/>
                          <a:gd name="T21" fmla="*/ 16 h 392"/>
                          <a:gd name="T22" fmla="*/ 99 w 370"/>
                          <a:gd name="T23" fmla="*/ 7 h 392"/>
                          <a:gd name="T24" fmla="*/ 58 w 370"/>
                          <a:gd name="T25" fmla="*/ 25 h 39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0"/>
                          <a:gd name="T40" fmla="*/ 0 h 392"/>
                          <a:gd name="T41" fmla="*/ 370 w 370"/>
                          <a:gd name="T42" fmla="*/ 392 h 39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0" h="392">
                            <a:moveTo>
                              <a:pt x="58" y="22"/>
                            </a:moveTo>
                            <a:cubicBezTo>
                              <a:pt x="52" y="26"/>
                              <a:pt x="21" y="45"/>
                              <a:pt x="16" y="55"/>
                            </a:cubicBezTo>
                            <a:cubicBezTo>
                              <a:pt x="8" y="70"/>
                              <a:pt x="0" y="104"/>
                              <a:pt x="0" y="104"/>
                            </a:cubicBezTo>
                            <a:cubicBezTo>
                              <a:pt x="9" y="188"/>
                              <a:pt x="21" y="233"/>
                              <a:pt x="107" y="261"/>
                            </a:cubicBezTo>
                            <a:cubicBezTo>
                              <a:pt x="134" y="287"/>
                              <a:pt x="163" y="308"/>
                              <a:pt x="189" y="335"/>
                            </a:cubicBezTo>
                            <a:cubicBezTo>
                              <a:pt x="207" y="392"/>
                              <a:pt x="241" y="361"/>
                              <a:pt x="263" y="327"/>
                            </a:cubicBezTo>
                            <a:cubicBezTo>
                              <a:pt x="271" y="303"/>
                              <a:pt x="274" y="243"/>
                              <a:pt x="288" y="228"/>
                            </a:cubicBezTo>
                            <a:cubicBezTo>
                              <a:pt x="313" y="203"/>
                              <a:pt x="345" y="189"/>
                              <a:pt x="370" y="162"/>
                            </a:cubicBezTo>
                            <a:cubicBezTo>
                              <a:pt x="361" y="109"/>
                              <a:pt x="361" y="104"/>
                              <a:pt x="313" y="88"/>
                            </a:cubicBezTo>
                            <a:cubicBezTo>
                              <a:pt x="278" y="55"/>
                              <a:pt x="219" y="46"/>
                              <a:pt x="173" y="30"/>
                            </a:cubicBezTo>
                            <a:cubicBezTo>
                              <a:pt x="156" y="24"/>
                              <a:pt x="140" y="19"/>
                              <a:pt x="123" y="14"/>
                            </a:cubicBezTo>
                            <a:cubicBezTo>
                              <a:pt x="115" y="11"/>
                              <a:pt x="99" y="6"/>
                              <a:pt x="99" y="6"/>
                            </a:cubicBezTo>
                            <a:cubicBezTo>
                              <a:pt x="55" y="15"/>
                              <a:pt x="58" y="0"/>
                              <a:pt x="58" y="22"/>
                            </a:cubicBezTo>
                            <a:close/>
                          </a:path>
                        </a:pathLst>
                      </a:custGeom>
                      <a:gradFill rotWithShape="1">
                        <a:gsLst>
                          <a:gs pos="0">
                            <a:srgbClr val="66FF99"/>
                          </a:gs>
                          <a:gs pos="100000">
                            <a:srgbClr val="00A46D">
                              <a:alpha val="82001"/>
                            </a:srgbClr>
                          </a:gs>
                        </a:gsLst>
                        <a:path path="rect">
                          <a:fillToRect l="50000" t="50000" r="50000" b="50000"/>
                        </a:path>
                      </a:gradFill>
                      <a:ln w="9525" cap="flat" cmpd="sng">
                        <a:noFill/>
                        <a:prstDash val="solid"/>
                        <a:round/>
                        <a:headEnd/>
                        <a:tailEnd/>
                      </a:ln>
                    </p:spPr>
                    <p:txBody>
                      <a:bodyPr>
                        <a:prstTxWarp prst="textNoShape">
                          <a:avLst/>
                        </a:prstTxWarp>
                        <a:spAutoFit/>
                      </a:bodyPr>
                      <a:lstStyle/>
                      <a:p>
                        <a:endParaRPr lang="en-US"/>
                      </a:p>
                    </p:txBody>
                  </p:sp>
                  <p:sp>
                    <p:nvSpPr>
                      <p:cNvPr id="38113" name="Freeform 343"/>
                      <p:cNvSpPr>
                        <a:spLocks/>
                      </p:cNvSpPr>
                      <p:nvPr/>
                    </p:nvSpPr>
                    <p:spPr bwMode="auto">
                      <a:xfrm>
                        <a:off x="1752" y="3242"/>
                        <a:ext cx="367" cy="338"/>
                      </a:xfrm>
                      <a:custGeom>
                        <a:avLst/>
                        <a:gdLst>
                          <a:gd name="T0" fmla="*/ 132 w 367"/>
                          <a:gd name="T1" fmla="*/ 99 h 338"/>
                          <a:gd name="T2" fmla="*/ 1 w 367"/>
                          <a:gd name="T3" fmla="*/ 157 h 338"/>
                          <a:gd name="T4" fmla="*/ 9 w 367"/>
                          <a:gd name="T5" fmla="*/ 272 h 338"/>
                          <a:gd name="T6" fmla="*/ 108 w 367"/>
                          <a:gd name="T7" fmla="*/ 338 h 338"/>
                          <a:gd name="T8" fmla="*/ 264 w 367"/>
                          <a:gd name="T9" fmla="*/ 313 h 338"/>
                          <a:gd name="T10" fmla="*/ 289 w 367"/>
                          <a:gd name="T11" fmla="*/ 288 h 338"/>
                          <a:gd name="T12" fmla="*/ 322 w 367"/>
                          <a:gd name="T13" fmla="*/ 239 h 338"/>
                          <a:gd name="T14" fmla="*/ 297 w 367"/>
                          <a:gd name="T15" fmla="*/ 0 h 338"/>
                          <a:gd name="T16" fmla="*/ 173 w 367"/>
                          <a:gd name="T17" fmla="*/ 33 h 338"/>
                          <a:gd name="T18" fmla="*/ 141 w 367"/>
                          <a:gd name="T19" fmla="*/ 74 h 338"/>
                          <a:gd name="T20" fmla="*/ 132 w 367"/>
                          <a:gd name="T21" fmla="*/ 99 h 3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7"/>
                          <a:gd name="T34" fmla="*/ 0 h 338"/>
                          <a:gd name="T35" fmla="*/ 367 w 367"/>
                          <a:gd name="T36" fmla="*/ 338 h 3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7" h="338">
                            <a:moveTo>
                              <a:pt x="132" y="99"/>
                            </a:moveTo>
                            <a:cubicBezTo>
                              <a:pt x="59" y="107"/>
                              <a:pt x="48" y="108"/>
                              <a:pt x="1" y="157"/>
                            </a:cubicBezTo>
                            <a:cubicBezTo>
                              <a:pt x="4" y="195"/>
                              <a:pt x="0" y="235"/>
                              <a:pt x="9" y="272"/>
                            </a:cubicBezTo>
                            <a:cubicBezTo>
                              <a:pt x="15" y="298"/>
                              <a:pt x="80" y="329"/>
                              <a:pt x="108" y="338"/>
                            </a:cubicBezTo>
                            <a:cubicBezTo>
                              <a:pt x="188" y="332"/>
                              <a:pt x="203" y="332"/>
                              <a:pt x="264" y="313"/>
                            </a:cubicBezTo>
                            <a:cubicBezTo>
                              <a:pt x="272" y="305"/>
                              <a:pt x="282" y="297"/>
                              <a:pt x="289" y="288"/>
                            </a:cubicBezTo>
                            <a:cubicBezTo>
                              <a:pt x="301" y="273"/>
                              <a:pt x="322" y="239"/>
                              <a:pt x="322" y="239"/>
                            </a:cubicBezTo>
                            <a:cubicBezTo>
                              <a:pt x="345" y="166"/>
                              <a:pt x="367" y="48"/>
                              <a:pt x="297" y="0"/>
                            </a:cubicBezTo>
                            <a:cubicBezTo>
                              <a:pt x="251" y="6"/>
                              <a:pt x="210" y="3"/>
                              <a:pt x="173" y="33"/>
                            </a:cubicBezTo>
                            <a:cubicBezTo>
                              <a:pt x="169" y="36"/>
                              <a:pt x="141" y="74"/>
                              <a:pt x="141" y="74"/>
                            </a:cubicBezTo>
                            <a:cubicBezTo>
                              <a:pt x="117" y="93"/>
                              <a:pt x="103" y="70"/>
                              <a:pt x="132" y="99"/>
                            </a:cubicBezTo>
                            <a:close/>
                          </a:path>
                        </a:pathLst>
                      </a:custGeom>
                      <a:gradFill rotWithShape="1">
                        <a:gsLst>
                          <a:gs pos="0">
                            <a:srgbClr val="00A46D">
                              <a:alpha val="67000"/>
                            </a:srgbClr>
                          </a:gs>
                          <a:gs pos="100000">
                            <a:srgbClr val="006600"/>
                          </a:gs>
                        </a:gsLst>
                        <a:path path="rect">
                          <a:fillToRect l="50000" t="50000" r="50000" b="50000"/>
                        </a:path>
                      </a:gradFill>
                      <a:ln w="9525" cap="flat" cmpd="sng">
                        <a:noFill/>
                        <a:prstDash val="solid"/>
                        <a:round/>
                        <a:headEnd/>
                        <a:tailEnd/>
                      </a:ln>
                    </p:spPr>
                    <p:txBody>
                      <a:bodyPr>
                        <a:prstTxWarp prst="textNoShape">
                          <a:avLst/>
                        </a:prstTxWarp>
                        <a:spAutoFit/>
                      </a:bodyPr>
                      <a:lstStyle/>
                      <a:p>
                        <a:endParaRPr lang="en-US"/>
                      </a:p>
                    </p:txBody>
                  </p:sp>
                </p:grpSp>
                <p:grpSp>
                  <p:nvGrpSpPr>
                    <p:cNvPr id="37918" name="Group 344"/>
                    <p:cNvGrpSpPr>
                      <a:grpSpLocks noChangeAspect="1"/>
                    </p:cNvGrpSpPr>
                    <p:nvPr/>
                  </p:nvGrpSpPr>
                  <p:grpSpPr bwMode="auto">
                    <a:xfrm rot="620728" flipH="1">
                      <a:off x="4780" y="3505"/>
                      <a:ext cx="283" cy="369"/>
                      <a:chOff x="2488" y="3089"/>
                      <a:chExt cx="292" cy="382"/>
                    </a:xfrm>
                  </p:grpSpPr>
                  <p:sp>
                    <p:nvSpPr>
                      <p:cNvPr id="38109" name="Freeform 345"/>
                      <p:cNvSpPr>
                        <a:spLocks noChangeAspect="1"/>
                      </p:cNvSpPr>
                      <p:nvPr/>
                    </p:nvSpPr>
                    <p:spPr bwMode="auto">
                      <a:xfrm>
                        <a:off x="2488" y="3089"/>
                        <a:ext cx="292" cy="382"/>
                      </a:xfrm>
                      <a:custGeom>
                        <a:avLst/>
                        <a:gdLst>
                          <a:gd name="T0" fmla="*/ 27 w 292"/>
                          <a:gd name="T1" fmla="*/ 289 h 382"/>
                          <a:gd name="T2" fmla="*/ 3 w 292"/>
                          <a:gd name="T3" fmla="*/ 265 h 382"/>
                          <a:gd name="T4" fmla="*/ 46 w 292"/>
                          <a:gd name="T5" fmla="*/ 193 h 382"/>
                          <a:gd name="T6" fmla="*/ 100 w 292"/>
                          <a:gd name="T7" fmla="*/ 127 h 382"/>
                          <a:gd name="T8" fmla="*/ 183 w 292"/>
                          <a:gd name="T9" fmla="*/ 70 h 382"/>
                          <a:gd name="T10" fmla="*/ 231 w 292"/>
                          <a:gd name="T11" fmla="*/ 7 h 382"/>
                          <a:gd name="T12" fmla="*/ 256 w 292"/>
                          <a:gd name="T13" fmla="*/ 28 h 382"/>
                          <a:gd name="T14" fmla="*/ 238 w 292"/>
                          <a:gd name="T15" fmla="*/ 69 h 382"/>
                          <a:gd name="T16" fmla="*/ 211 w 292"/>
                          <a:gd name="T17" fmla="*/ 99 h 382"/>
                          <a:gd name="T18" fmla="*/ 229 w 292"/>
                          <a:gd name="T19" fmla="*/ 106 h 382"/>
                          <a:gd name="T20" fmla="*/ 282 w 292"/>
                          <a:gd name="T21" fmla="*/ 93 h 382"/>
                          <a:gd name="T22" fmla="*/ 288 w 292"/>
                          <a:gd name="T23" fmla="*/ 103 h 382"/>
                          <a:gd name="T24" fmla="*/ 270 w 292"/>
                          <a:gd name="T25" fmla="*/ 127 h 382"/>
                          <a:gd name="T26" fmla="*/ 228 w 292"/>
                          <a:gd name="T27" fmla="*/ 135 h 382"/>
                          <a:gd name="T28" fmla="*/ 202 w 292"/>
                          <a:gd name="T29" fmla="*/ 144 h 382"/>
                          <a:gd name="T30" fmla="*/ 207 w 292"/>
                          <a:gd name="T31" fmla="*/ 174 h 382"/>
                          <a:gd name="T32" fmla="*/ 231 w 292"/>
                          <a:gd name="T33" fmla="*/ 213 h 382"/>
                          <a:gd name="T34" fmla="*/ 222 w 292"/>
                          <a:gd name="T35" fmla="*/ 238 h 382"/>
                          <a:gd name="T36" fmla="*/ 184 w 292"/>
                          <a:gd name="T37" fmla="*/ 226 h 382"/>
                          <a:gd name="T38" fmla="*/ 165 w 292"/>
                          <a:gd name="T39" fmla="*/ 181 h 382"/>
                          <a:gd name="T40" fmla="*/ 127 w 292"/>
                          <a:gd name="T41" fmla="*/ 198 h 382"/>
                          <a:gd name="T42" fmla="*/ 120 w 292"/>
                          <a:gd name="T43" fmla="*/ 228 h 382"/>
                          <a:gd name="T44" fmla="*/ 190 w 292"/>
                          <a:gd name="T45" fmla="*/ 268 h 382"/>
                          <a:gd name="T46" fmla="*/ 168 w 292"/>
                          <a:gd name="T47" fmla="*/ 294 h 382"/>
                          <a:gd name="T48" fmla="*/ 127 w 292"/>
                          <a:gd name="T49" fmla="*/ 285 h 382"/>
                          <a:gd name="T50" fmla="*/ 88 w 292"/>
                          <a:gd name="T51" fmla="*/ 253 h 382"/>
                          <a:gd name="T52" fmla="*/ 109 w 292"/>
                          <a:gd name="T53" fmla="*/ 318 h 382"/>
                          <a:gd name="T54" fmla="*/ 102 w 292"/>
                          <a:gd name="T55" fmla="*/ 360 h 382"/>
                          <a:gd name="T56" fmla="*/ 73 w 292"/>
                          <a:gd name="T57" fmla="*/ 375 h 382"/>
                          <a:gd name="T58" fmla="*/ 76 w 292"/>
                          <a:gd name="T59" fmla="*/ 318 h 382"/>
                          <a:gd name="T60" fmla="*/ 55 w 292"/>
                          <a:gd name="T61" fmla="*/ 286 h 382"/>
                          <a:gd name="T62" fmla="*/ 27 w 292"/>
                          <a:gd name="T63" fmla="*/ 289 h 3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92"/>
                          <a:gd name="T97" fmla="*/ 0 h 382"/>
                          <a:gd name="T98" fmla="*/ 292 w 292"/>
                          <a:gd name="T99" fmla="*/ 382 h 3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92" h="382">
                            <a:moveTo>
                              <a:pt x="27" y="289"/>
                            </a:moveTo>
                            <a:cubicBezTo>
                              <a:pt x="18" y="286"/>
                              <a:pt x="0" y="281"/>
                              <a:pt x="3" y="265"/>
                            </a:cubicBezTo>
                            <a:cubicBezTo>
                              <a:pt x="6" y="249"/>
                              <a:pt x="30" y="216"/>
                              <a:pt x="46" y="193"/>
                            </a:cubicBezTo>
                            <a:cubicBezTo>
                              <a:pt x="62" y="170"/>
                              <a:pt x="77" y="147"/>
                              <a:pt x="100" y="127"/>
                            </a:cubicBezTo>
                            <a:cubicBezTo>
                              <a:pt x="123" y="107"/>
                              <a:pt x="161" y="90"/>
                              <a:pt x="183" y="70"/>
                            </a:cubicBezTo>
                            <a:cubicBezTo>
                              <a:pt x="205" y="50"/>
                              <a:pt x="219" y="14"/>
                              <a:pt x="231" y="7"/>
                            </a:cubicBezTo>
                            <a:cubicBezTo>
                              <a:pt x="243" y="0"/>
                              <a:pt x="255" y="18"/>
                              <a:pt x="256" y="28"/>
                            </a:cubicBezTo>
                            <a:cubicBezTo>
                              <a:pt x="257" y="38"/>
                              <a:pt x="246" y="57"/>
                              <a:pt x="238" y="69"/>
                            </a:cubicBezTo>
                            <a:cubicBezTo>
                              <a:pt x="230" y="81"/>
                              <a:pt x="212" y="93"/>
                              <a:pt x="211" y="99"/>
                            </a:cubicBezTo>
                            <a:cubicBezTo>
                              <a:pt x="210" y="105"/>
                              <a:pt x="217" y="107"/>
                              <a:pt x="229" y="106"/>
                            </a:cubicBezTo>
                            <a:cubicBezTo>
                              <a:pt x="241" y="105"/>
                              <a:pt x="272" y="93"/>
                              <a:pt x="282" y="93"/>
                            </a:cubicBezTo>
                            <a:cubicBezTo>
                              <a:pt x="292" y="93"/>
                              <a:pt x="290" y="97"/>
                              <a:pt x="288" y="103"/>
                            </a:cubicBezTo>
                            <a:cubicBezTo>
                              <a:pt x="286" y="109"/>
                              <a:pt x="280" y="122"/>
                              <a:pt x="270" y="127"/>
                            </a:cubicBezTo>
                            <a:cubicBezTo>
                              <a:pt x="260" y="132"/>
                              <a:pt x="239" y="132"/>
                              <a:pt x="228" y="135"/>
                            </a:cubicBezTo>
                            <a:cubicBezTo>
                              <a:pt x="217" y="138"/>
                              <a:pt x="205" y="138"/>
                              <a:pt x="202" y="144"/>
                            </a:cubicBezTo>
                            <a:cubicBezTo>
                              <a:pt x="199" y="150"/>
                              <a:pt x="202" y="163"/>
                              <a:pt x="207" y="174"/>
                            </a:cubicBezTo>
                            <a:cubicBezTo>
                              <a:pt x="212" y="185"/>
                              <a:pt x="228" y="202"/>
                              <a:pt x="231" y="213"/>
                            </a:cubicBezTo>
                            <a:cubicBezTo>
                              <a:pt x="234" y="224"/>
                              <a:pt x="230" y="236"/>
                              <a:pt x="222" y="238"/>
                            </a:cubicBezTo>
                            <a:cubicBezTo>
                              <a:pt x="214" y="240"/>
                              <a:pt x="193" y="235"/>
                              <a:pt x="184" y="226"/>
                            </a:cubicBezTo>
                            <a:cubicBezTo>
                              <a:pt x="175" y="217"/>
                              <a:pt x="174" y="186"/>
                              <a:pt x="165" y="181"/>
                            </a:cubicBezTo>
                            <a:cubicBezTo>
                              <a:pt x="156" y="176"/>
                              <a:pt x="134" y="190"/>
                              <a:pt x="127" y="198"/>
                            </a:cubicBezTo>
                            <a:cubicBezTo>
                              <a:pt x="120" y="206"/>
                              <a:pt x="110" y="216"/>
                              <a:pt x="120" y="228"/>
                            </a:cubicBezTo>
                            <a:cubicBezTo>
                              <a:pt x="130" y="240"/>
                              <a:pt x="182" y="257"/>
                              <a:pt x="190" y="268"/>
                            </a:cubicBezTo>
                            <a:cubicBezTo>
                              <a:pt x="198" y="279"/>
                              <a:pt x="178" y="291"/>
                              <a:pt x="168" y="294"/>
                            </a:cubicBezTo>
                            <a:cubicBezTo>
                              <a:pt x="158" y="297"/>
                              <a:pt x="140" y="292"/>
                              <a:pt x="127" y="285"/>
                            </a:cubicBezTo>
                            <a:cubicBezTo>
                              <a:pt x="114" y="278"/>
                              <a:pt x="91" y="248"/>
                              <a:pt x="88" y="253"/>
                            </a:cubicBezTo>
                            <a:cubicBezTo>
                              <a:pt x="85" y="258"/>
                              <a:pt x="107" y="300"/>
                              <a:pt x="109" y="318"/>
                            </a:cubicBezTo>
                            <a:cubicBezTo>
                              <a:pt x="111" y="336"/>
                              <a:pt x="108" y="351"/>
                              <a:pt x="102" y="360"/>
                            </a:cubicBezTo>
                            <a:cubicBezTo>
                              <a:pt x="96" y="369"/>
                              <a:pt x="77" y="382"/>
                              <a:pt x="73" y="375"/>
                            </a:cubicBezTo>
                            <a:cubicBezTo>
                              <a:pt x="69" y="368"/>
                              <a:pt x="79" y="333"/>
                              <a:pt x="76" y="318"/>
                            </a:cubicBezTo>
                            <a:cubicBezTo>
                              <a:pt x="73" y="303"/>
                              <a:pt x="63" y="291"/>
                              <a:pt x="55" y="286"/>
                            </a:cubicBezTo>
                            <a:cubicBezTo>
                              <a:pt x="47" y="281"/>
                              <a:pt x="36" y="292"/>
                              <a:pt x="27" y="289"/>
                            </a:cubicBezTo>
                            <a:close/>
                          </a:path>
                        </a:pathLst>
                      </a:custGeom>
                      <a:gradFill rotWithShape="1">
                        <a:gsLst>
                          <a:gs pos="0">
                            <a:srgbClr val="FF9966"/>
                          </a:gs>
                          <a:gs pos="100000">
                            <a:srgbClr val="A96544"/>
                          </a:gs>
                        </a:gsLst>
                        <a:lin ang="2700000" scaled="1"/>
                      </a:gradFill>
                      <a:ln w="3175" cap="flat" cmpd="sng">
                        <a:solidFill>
                          <a:srgbClr val="000000"/>
                        </a:solidFill>
                        <a:prstDash val="solid"/>
                        <a:round/>
                        <a:headEnd type="none" w="med" len="med"/>
                        <a:tailEnd type="none" w="med" len="med"/>
                      </a:ln>
                    </p:spPr>
                    <p:txBody>
                      <a:bodyPr>
                        <a:prstTxWarp prst="textNoShape">
                          <a:avLst/>
                        </a:prstTxWarp>
                      </a:bodyPr>
                      <a:lstStyle/>
                      <a:p>
                        <a:endParaRPr lang="en-US"/>
                      </a:p>
                    </p:txBody>
                  </p:sp>
                  <p:sp>
                    <p:nvSpPr>
                      <p:cNvPr id="38110" name="Oval 346"/>
                      <p:cNvSpPr>
                        <a:spLocks noChangeAspect="1" noChangeArrowheads="1"/>
                      </p:cNvSpPr>
                      <p:nvPr/>
                    </p:nvSpPr>
                    <p:spPr bwMode="auto">
                      <a:xfrm rot="-2149094">
                        <a:off x="2558" y="3243"/>
                        <a:ext cx="89" cy="27"/>
                      </a:xfrm>
                      <a:prstGeom prst="ellipse">
                        <a:avLst/>
                      </a:prstGeom>
                      <a:solidFill>
                        <a:srgbClr val="944A00"/>
                      </a:solidFill>
                      <a:ln w="3175">
                        <a:solidFill>
                          <a:srgbClr val="000000"/>
                        </a:solidFill>
                        <a:round/>
                        <a:headEnd/>
                        <a:tailEnd/>
                      </a:ln>
                    </p:spPr>
                    <p:txBody>
                      <a:bodyPr wrap="none" anchor="ctr">
                        <a:prstTxWarp prst="textNoShape">
                          <a:avLst/>
                        </a:prstTxWarp>
                      </a:bodyPr>
                      <a:lstStyle/>
                      <a:p>
                        <a:endParaRPr lang="en-US"/>
                      </a:p>
                    </p:txBody>
                  </p:sp>
                </p:grpSp>
              </p:grpSp>
            </p:grpSp>
          </p:grpSp>
        </p:grpSp>
      </p:grpSp>
      <p:sp>
        <p:nvSpPr>
          <p:cNvPr id="37905" name="Text Box 347"/>
          <p:cNvSpPr txBox="1">
            <a:spLocks noChangeArrowheads="1"/>
          </p:cNvSpPr>
          <p:nvPr/>
        </p:nvSpPr>
        <p:spPr bwMode="auto">
          <a:xfrm>
            <a:off x="314325" y="1639888"/>
            <a:ext cx="2179638" cy="517525"/>
          </a:xfrm>
          <a:prstGeom prst="rect">
            <a:avLst/>
          </a:prstGeom>
          <a:noFill/>
          <a:ln w="9525">
            <a:noFill/>
            <a:miter lim="800000"/>
            <a:headEnd/>
            <a:tailEnd/>
          </a:ln>
        </p:spPr>
        <p:txBody>
          <a:bodyPr>
            <a:prstTxWarp prst="textNoShape">
              <a:avLst/>
            </a:prstTxWarp>
            <a:spAutoFit/>
          </a:bodyPr>
          <a:lstStyle/>
          <a:p>
            <a:pPr algn="ctr" eaLnBrk="0" hangingPunct="0"/>
            <a:r>
              <a:rPr lang="en-US" sz="1400" i="0"/>
              <a:t>Maturation factors present (e.g., Ang-1)</a:t>
            </a:r>
            <a:r>
              <a:rPr lang="en-US" sz="1400" i="0" baseline="30000"/>
              <a:t>1</a:t>
            </a:r>
          </a:p>
        </p:txBody>
      </p:sp>
      <p:sp>
        <p:nvSpPr>
          <p:cNvPr id="37906" name="Rectangle 348"/>
          <p:cNvSpPr>
            <a:spLocks noGrp="1" noChangeArrowheads="1"/>
          </p:cNvSpPr>
          <p:nvPr>
            <p:ph type="title"/>
          </p:nvPr>
        </p:nvSpPr>
        <p:spPr/>
        <p:txBody>
          <a:bodyPr/>
          <a:lstStyle/>
          <a:p>
            <a:pPr eaLnBrk="1" hangingPunct="1"/>
            <a:r>
              <a:rPr lang="en-US"/>
              <a:t>Normal and tumor vasculature</a:t>
            </a:r>
          </a:p>
        </p:txBody>
      </p:sp>
      <p:sp>
        <p:nvSpPr>
          <p:cNvPr id="37907" name="AutoShape 349"/>
          <p:cNvSpPr>
            <a:spLocks noChangeAspect="1" noChangeArrowheads="1"/>
          </p:cNvSpPr>
          <p:nvPr/>
        </p:nvSpPr>
        <p:spPr bwMode="auto">
          <a:xfrm rot="-5400000">
            <a:off x="1589882" y="2405856"/>
            <a:ext cx="131762" cy="180975"/>
          </a:xfrm>
          <a:prstGeom prst="flowChartTerminator">
            <a:avLst/>
          </a:prstGeom>
          <a:gradFill rotWithShape="1">
            <a:gsLst>
              <a:gs pos="0">
                <a:srgbClr val="66FF66"/>
              </a:gs>
              <a:gs pos="100000">
                <a:srgbClr val="00BA5D"/>
              </a:gs>
            </a:gsLst>
            <a:path path="shape">
              <a:fillToRect l="50000" t="50000" r="50000" b="50000"/>
            </a:path>
          </a:gradFill>
          <a:ln w="9525">
            <a:noFill/>
            <a:miter lim="800000"/>
            <a:headEnd/>
            <a:tailEnd/>
          </a:ln>
        </p:spPr>
        <p:txBody>
          <a:bodyPr anchor="ctr">
            <a:prstTxWarp prst="textNoShape">
              <a:avLst/>
            </a:prstTxWarp>
            <a:spAutoFit/>
          </a:bodyPr>
          <a:lstStyle/>
          <a:p>
            <a:endParaRPr lang="en-US"/>
          </a:p>
        </p:txBody>
      </p:sp>
      <p:sp>
        <p:nvSpPr>
          <p:cNvPr id="37908" name="AutoShape 350"/>
          <p:cNvSpPr>
            <a:spLocks noChangeAspect="1" noChangeArrowheads="1"/>
          </p:cNvSpPr>
          <p:nvPr/>
        </p:nvSpPr>
        <p:spPr bwMode="auto">
          <a:xfrm rot="-5400000">
            <a:off x="1254920" y="2485231"/>
            <a:ext cx="131762" cy="180975"/>
          </a:xfrm>
          <a:prstGeom prst="flowChartTerminator">
            <a:avLst/>
          </a:prstGeom>
          <a:gradFill rotWithShape="1">
            <a:gsLst>
              <a:gs pos="0">
                <a:srgbClr val="66FF66"/>
              </a:gs>
              <a:gs pos="100000">
                <a:srgbClr val="00BA5D"/>
              </a:gs>
            </a:gsLst>
            <a:path path="shape">
              <a:fillToRect l="50000" t="50000" r="50000" b="50000"/>
            </a:path>
          </a:gradFill>
          <a:ln w="9525">
            <a:noFill/>
            <a:miter lim="800000"/>
            <a:headEnd/>
            <a:tailEnd/>
          </a:ln>
        </p:spPr>
        <p:txBody>
          <a:bodyPr anchor="ctr">
            <a:prstTxWarp prst="textNoShape">
              <a:avLst/>
            </a:prstTxWarp>
            <a:spAutoFit/>
          </a:bodyPr>
          <a:lstStyle/>
          <a:p>
            <a:endParaRPr lang="en-US"/>
          </a:p>
        </p:txBody>
      </p:sp>
      <p:sp>
        <p:nvSpPr>
          <p:cNvPr id="37909" name="AutoShape 351"/>
          <p:cNvSpPr>
            <a:spLocks noChangeAspect="1" noChangeArrowheads="1"/>
          </p:cNvSpPr>
          <p:nvPr/>
        </p:nvSpPr>
        <p:spPr bwMode="auto">
          <a:xfrm rot="-5400000">
            <a:off x="1091407" y="2259806"/>
            <a:ext cx="131762" cy="180975"/>
          </a:xfrm>
          <a:prstGeom prst="flowChartTerminator">
            <a:avLst/>
          </a:prstGeom>
          <a:gradFill rotWithShape="1">
            <a:gsLst>
              <a:gs pos="0">
                <a:srgbClr val="66FF66"/>
              </a:gs>
              <a:gs pos="100000">
                <a:srgbClr val="00BA5D"/>
              </a:gs>
            </a:gsLst>
            <a:path path="shape">
              <a:fillToRect l="50000" t="50000" r="50000" b="50000"/>
            </a:path>
          </a:gradFill>
          <a:ln w="9525">
            <a:noFill/>
            <a:miter lim="800000"/>
            <a:headEnd/>
            <a:tailEnd/>
          </a:ln>
        </p:spPr>
        <p:txBody>
          <a:bodyPr anchor="ctr">
            <a:prstTxWarp prst="textNoShape">
              <a:avLst/>
            </a:prstTxWarp>
            <a:spAutoFit/>
          </a:bodyPr>
          <a:lstStyle/>
          <a:p>
            <a:endParaRPr lang="en-US"/>
          </a:p>
        </p:txBody>
      </p:sp>
      <p:sp>
        <p:nvSpPr>
          <p:cNvPr id="37910" name="Text Box 352"/>
          <p:cNvSpPr txBox="1">
            <a:spLocks noChangeArrowheads="1"/>
          </p:cNvSpPr>
          <p:nvPr/>
        </p:nvSpPr>
        <p:spPr bwMode="auto">
          <a:xfrm>
            <a:off x="3059113" y="4130675"/>
            <a:ext cx="1449387" cy="730250"/>
          </a:xfrm>
          <a:prstGeom prst="rect">
            <a:avLst/>
          </a:prstGeom>
          <a:noFill/>
          <a:ln w="9525">
            <a:noFill/>
            <a:miter lim="800000"/>
            <a:headEnd/>
            <a:tailEnd/>
          </a:ln>
        </p:spPr>
        <p:txBody>
          <a:bodyPr>
            <a:prstTxWarp prst="textNoShape">
              <a:avLst/>
            </a:prstTxWarp>
            <a:spAutoFit/>
          </a:bodyPr>
          <a:lstStyle/>
          <a:p>
            <a:pPr algn="ctr" eaLnBrk="0" hangingPunct="0"/>
            <a:r>
              <a:rPr lang="en-US" sz="1400" i="0"/>
              <a:t>Reduced integrin expression</a:t>
            </a:r>
            <a:r>
              <a:rPr lang="en-US" sz="1400" i="0" baseline="30000"/>
              <a:t>1</a:t>
            </a:r>
          </a:p>
        </p:txBody>
      </p:sp>
      <p:sp>
        <p:nvSpPr>
          <p:cNvPr id="37911" name="Freeform 353"/>
          <p:cNvSpPr>
            <a:spLocks/>
          </p:cNvSpPr>
          <p:nvPr/>
        </p:nvSpPr>
        <p:spPr bwMode="auto">
          <a:xfrm rot="2892941">
            <a:off x="-288925" y="3883025"/>
            <a:ext cx="4383088" cy="757238"/>
          </a:xfrm>
          <a:custGeom>
            <a:avLst/>
            <a:gdLst>
              <a:gd name="T0" fmla="*/ 24595 w 4277"/>
              <a:gd name="T1" fmla="*/ 64532 h 751"/>
              <a:gd name="T2" fmla="*/ 313590 w 4277"/>
              <a:gd name="T3" fmla="*/ 76631 h 751"/>
              <a:gd name="T4" fmla="*/ 1186723 w 4277"/>
              <a:gd name="T5" fmla="*/ 70581 h 751"/>
              <a:gd name="T6" fmla="*/ 2527167 w 4277"/>
              <a:gd name="T7" fmla="*/ 52432 h 751"/>
              <a:gd name="T8" fmla="*/ 3713890 w 4277"/>
              <a:gd name="T9" fmla="*/ 40332 h 751"/>
              <a:gd name="T10" fmla="*/ 4359518 w 4277"/>
              <a:gd name="T11" fmla="*/ 52432 h 751"/>
              <a:gd name="T12" fmla="*/ 4328773 w 4277"/>
              <a:gd name="T13" fmla="*/ 82681 h 751"/>
              <a:gd name="T14" fmla="*/ 4298029 w 4277"/>
              <a:gd name="T15" fmla="*/ 137130 h 751"/>
              <a:gd name="T16" fmla="*/ 4230392 w 4277"/>
              <a:gd name="T17" fmla="*/ 403322 h 751"/>
              <a:gd name="T18" fmla="*/ 4310327 w 4277"/>
              <a:gd name="T19" fmla="*/ 657416 h 751"/>
              <a:gd name="T20" fmla="*/ 4371815 w 4277"/>
              <a:gd name="T21" fmla="*/ 717914 h 751"/>
              <a:gd name="T22" fmla="*/ 4328773 w 4277"/>
              <a:gd name="T23" fmla="*/ 717914 h 751"/>
              <a:gd name="T24" fmla="*/ 4138159 w 4277"/>
              <a:gd name="T25" fmla="*/ 705814 h 751"/>
              <a:gd name="T26" fmla="*/ 3744634 w 4277"/>
              <a:gd name="T27" fmla="*/ 717914 h 751"/>
              <a:gd name="T28" fmla="*/ 2170536 w 4277"/>
              <a:gd name="T29" fmla="*/ 736064 h 751"/>
              <a:gd name="T30" fmla="*/ 1531057 w 4277"/>
              <a:gd name="T31" fmla="*/ 717914 h 751"/>
              <a:gd name="T32" fmla="*/ 1352742 w 4277"/>
              <a:gd name="T33" fmla="*/ 711864 h 751"/>
              <a:gd name="T34" fmla="*/ 1199021 w 4277"/>
              <a:gd name="T35" fmla="*/ 711864 h 751"/>
              <a:gd name="T36" fmla="*/ 399674 w 4277"/>
              <a:gd name="T37" fmla="*/ 717914 h 751"/>
              <a:gd name="T38" fmla="*/ 0 w 4277"/>
              <a:gd name="T39" fmla="*/ 699765 h 751"/>
              <a:gd name="T40" fmla="*/ 43042 w 4277"/>
              <a:gd name="T41" fmla="*/ 651366 h 751"/>
              <a:gd name="T42" fmla="*/ 67637 w 4277"/>
              <a:gd name="T43" fmla="*/ 615067 h 751"/>
              <a:gd name="T44" fmla="*/ 104530 w 4277"/>
              <a:gd name="T45" fmla="*/ 391223 h 751"/>
              <a:gd name="T46" fmla="*/ 92232 w 4277"/>
              <a:gd name="T47" fmla="*/ 173429 h 751"/>
              <a:gd name="T48" fmla="*/ 55339 w 4277"/>
              <a:gd name="T49" fmla="*/ 100831 h 751"/>
              <a:gd name="T50" fmla="*/ 24595 w 4277"/>
              <a:gd name="T51" fmla="*/ 64532 h 75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277"/>
              <a:gd name="T79" fmla="*/ 0 h 751"/>
              <a:gd name="T80" fmla="*/ 4277 w 4277"/>
              <a:gd name="T81" fmla="*/ 751 h 75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277" h="751">
                <a:moveTo>
                  <a:pt x="24" y="64"/>
                </a:moveTo>
                <a:cubicBezTo>
                  <a:pt x="124" y="97"/>
                  <a:pt x="54" y="76"/>
                  <a:pt x="306" y="76"/>
                </a:cubicBezTo>
                <a:cubicBezTo>
                  <a:pt x="592" y="76"/>
                  <a:pt x="872" y="78"/>
                  <a:pt x="1158" y="70"/>
                </a:cubicBezTo>
                <a:cubicBezTo>
                  <a:pt x="1590" y="43"/>
                  <a:pt x="2033" y="47"/>
                  <a:pt x="2466" y="52"/>
                </a:cubicBezTo>
                <a:cubicBezTo>
                  <a:pt x="2849" y="47"/>
                  <a:pt x="3242" y="61"/>
                  <a:pt x="3624" y="40"/>
                </a:cubicBezTo>
                <a:cubicBezTo>
                  <a:pt x="3835" y="45"/>
                  <a:pt x="4047" y="0"/>
                  <a:pt x="4254" y="52"/>
                </a:cubicBezTo>
                <a:cubicBezTo>
                  <a:pt x="4222" y="100"/>
                  <a:pt x="4264" y="42"/>
                  <a:pt x="4224" y="82"/>
                </a:cubicBezTo>
                <a:cubicBezTo>
                  <a:pt x="4210" y="96"/>
                  <a:pt x="4205" y="119"/>
                  <a:pt x="4194" y="136"/>
                </a:cubicBezTo>
                <a:cubicBezTo>
                  <a:pt x="4172" y="226"/>
                  <a:pt x="4138" y="307"/>
                  <a:pt x="4128" y="400"/>
                </a:cubicBezTo>
                <a:cubicBezTo>
                  <a:pt x="4132" y="487"/>
                  <a:pt x="4124" y="598"/>
                  <a:pt x="4206" y="652"/>
                </a:cubicBezTo>
                <a:cubicBezTo>
                  <a:pt x="4221" y="674"/>
                  <a:pt x="4244" y="697"/>
                  <a:pt x="4266" y="712"/>
                </a:cubicBezTo>
                <a:cubicBezTo>
                  <a:pt x="4223" y="726"/>
                  <a:pt x="4277" y="712"/>
                  <a:pt x="4224" y="712"/>
                </a:cubicBezTo>
                <a:cubicBezTo>
                  <a:pt x="4162" y="712"/>
                  <a:pt x="4100" y="698"/>
                  <a:pt x="4038" y="700"/>
                </a:cubicBezTo>
                <a:cubicBezTo>
                  <a:pt x="3822" y="720"/>
                  <a:pt x="3950" y="705"/>
                  <a:pt x="3654" y="712"/>
                </a:cubicBezTo>
                <a:cubicBezTo>
                  <a:pt x="3142" y="751"/>
                  <a:pt x="2628" y="673"/>
                  <a:pt x="2118" y="730"/>
                </a:cubicBezTo>
                <a:cubicBezTo>
                  <a:pt x="1904" y="725"/>
                  <a:pt x="1706" y="728"/>
                  <a:pt x="1494" y="712"/>
                </a:cubicBezTo>
                <a:cubicBezTo>
                  <a:pt x="1434" y="707"/>
                  <a:pt x="1380" y="710"/>
                  <a:pt x="1320" y="706"/>
                </a:cubicBezTo>
                <a:cubicBezTo>
                  <a:pt x="1274" y="703"/>
                  <a:pt x="1170" y="706"/>
                  <a:pt x="1170" y="706"/>
                </a:cubicBezTo>
                <a:cubicBezTo>
                  <a:pt x="891" y="713"/>
                  <a:pt x="687" y="716"/>
                  <a:pt x="390" y="712"/>
                </a:cubicBezTo>
                <a:cubicBezTo>
                  <a:pt x="260" y="696"/>
                  <a:pt x="132" y="697"/>
                  <a:pt x="0" y="694"/>
                </a:cubicBezTo>
                <a:cubicBezTo>
                  <a:pt x="30" y="674"/>
                  <a:pt x="14" y="688"/>
                  <a:pt x="42" y="646"/>
                </a:cubicBezTo>
                <a:cubicBezTo>
                  <a:pt x="50" y="634"/>
                  <a:pt x="66" y="610"/>
                  <a:pt x="66" y="610"/>
                </a:cubicBezTo>
                <a:cubicBezTo>
                  <a:pt x="84" y="536"/>
                  <a:pt x="93" y="464"/>
                  <a:pt x="102" y="388"/>
                </a:cubicBezTo>
                <a:cubicBezTo>
                  <a:pt x="100" y="316"/>
                  <a:pt x="118" y="238"/>
                  <a:pt x="90" y="172"/>
                </a:cubicBezTo>
                <a:cubicBezTo>
                  <a:pt x="80" y="148"/>
                  <a:pt x="66" y="123"/>
                  <a:pt x="54" y="100"/>
                </a:cubicBezTo>
                <a:cubicBezTo>
                  <a:pt x="48" y="87"/>
                  <a:pt x="24" y="75"/>
                  <a:pt x="24" y="64"/>
                </a:cubicBezTo>
                <a:close/>
              </a:path>
            </a:pathLst>
          </a:custGeom>
          <a:gradFill rotWithShape="1">
            <a:gsLst>
              <a:gs pos="0">
                <a:srgbClr val="580000"/>
              </a:gs>
              <a:gs pos="50000">
                <a:srgbClr val="FF395B"/>
              </a:gs>
              <a:gs pos="100000">
                <a:srgbClr val="580000"/>
              </a:gs>
            </a:gsLst>
            <a:lin ang="5400000" scaled="1"/>
          </a:gradFill>
          <a:ln w="9525" cap="flat" cmpd="sng">
            <a:noFill/>
            <a:prstDash val="solid"/>
            <a:round/>
            <a:headEnd/>
            <a:tailEnd/>
          </a:ln>
        </p:spPr>
        <p:txBody>
          <a:bodyPr>
            <a:prstTxWarp prst="textNoShape">
              <a:avLst/>
            </a:prstTxWarp>
            <a:spAutoFit/>
          </a:bodyPr>
          <a:lstStyle/>
          <a:p>
            <a:endParaRPr lang="en-US"/>
          </a:p>
        </p:txBody>
      </p:sp>
      <p:grpSp>
        <p:nvGrpSpPr>
          <p:cNvPr id="37919" name="Group 354"/>
          <p:cNvGrpSpPr>
            <a:grpSpLocks/>
          </p:cNvGrpSpPr>
          <p:nvPr/>
        </p:nvGrpSpPr>
        <p:grpSpPr bwMode="auto">
          <a:xfrm>
            <a:off x="574675" y="2509838"/>
            <a:ext cx="900113" cy="742950"/>
            <a:chOff x="469" y="1980"/>
            <a:chExt cx="589" cy="486"/>
          </a:xfrm>
        </p:grpSpPr>
        <p:grpSp>
          <p:nvGrpSpPr>
            <p:cNvPr id="37920" name="Group 355"/>
            <p:cNvGrpSpPr>
              <a:grpSpLocks/>
            </p:cNvGrpSpPr>
            <p:nvPr/>
          </p:nvGrpSpPr>
          <p:grpSpPr bwMode="auto">
            <a:xfrm rot="1318990" flipH="1">
              <a:off x="570" y="2113"/>
              <a:ext cx="242" cy="74"/>
              <a:chOff x="5242" y="2364"/>
              <a:chExt cx="242" cy="74"/>
            </a:xfrm>
          </p:grpSpPr>
          <p:sp>
            <p:nvSpPr>
              <p:cNvPr id="38083" name="Freeform 356"/>
              <p:cNvSpPr>
                <a:spLocks noChangeAspect="1"/>
              </p:cNvSpPr>
              <p:nvPr/>
            </p:nvSpPr>
            <p:spPr bwMode="auto">
              <a:xfrm rot="-1313543">
                <a:off x="5242" y="2364"/>
                <a:ext cx="242" cy="74"/>
              </a:xfrm>
              <a:custGeom>
                <a:avLst/>
                <a:gdLst>
                  <a:gd name="T0" fmla="*/ 4 w 1488"/>
                  <a:gd name="T1" fmla="*/ 45 h 640"/>
                  <a:gd name="T2" fmla="*/ 35 w 1488"/>
                  <a:gd name="T3" fmla="*/ 40 h 640"/>
                  <a:gd name="T4" fmla="*/ 59 w 1488"/>
                  <a:gd name="T5" fmla="*/ 18 h 640"/>
                  <a:gd name="T6" fmla="*/ 105 w 1488"/>
                  <a:gd name="T7" fmla="*/ 1 h 640"/>
                  <a:gd name="T8" fmla="*/ 176 w 1488"/>
                  <a:gd name="T9" fmla="*/ 12 h 640"/>
                  <a:gd name="T10" fmla="*/ 215 w 1488"/>
                  <a:gd name="T11" fmla="*/ 18 h 640"/>
                  <a:gd name="T12" fmla="*/ 238 w 1488"/>
                  <a:gd name="T13" fmla="*/ 18 h 640"/>
                  <a:gd name="T14" fmla="*/ 191 w 1488"/>
                  <a:gd name="T15" fmla="*/ 40 h 640"/>
                  <a:gd name="T16" fmla="*/ 168 w 1488"/>
                  <a:gd name="T17" fmla="*/ 56 h 640"/>
                  <a:gd name="T18" fmla="*/ 121 w 1488"/>
                  <a:gd name="T19" fmla="*/ 73 h 640"/>
                  <a:gd name="T20" fmla="*/ 59 w 1488"/>
                  <a:gd name="T21" fmla="*/ 62 h 640"/>
                  <a:gd name="T22" fmla="*/ 4 w 1488"/>
                  <a:gd name="T23" fmla="*/ 45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88"/>
                  <a:gd name="T37" fmla="*/ 0 h 640"/>
                  <a:gd name="T38" fmla="*/ 1488 w 1488"/>
                  <a:gd name="T39" fmla="*/ 640 h 6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88" h="640">
                    <a:moveTo>
                      <a:pt x="24" y="392"/>
                    </a:moveTo>
                    <a:cubicBezTo>
                      <a:pt x="0" y="360"/>
                      <a:pt x="160" y="384"/>
                      <a:pt x="216" y="344"/>
                    </a:cubicBezTo>
                    <a:cubicBezTo>
                      <a:pt x="272" y="304"/>
                      <a:pt x="288" y="208"/>
                      <a:pt x="360" y="152"/>
                    </a:cubicBezTo>
                    <a:cubicBezTo>
                      <a:pt x="432" y="96"/>
                      <a:pt x="528" y="16"/>
                      <a:pt x="648" y="8"/>
                    </a:cubicBezTo>
                    <a:cubicBezTo>
                      <a:pt x="768" y="0"/>
                      <a:pt x="968" y="80"/>
                      <a:pt x="1080" y="104"/>
                    </a:cubicBezTo>
                    <a:cubicBezTo>
                      <a:pt x="1192" y="128"/>
                      <a:pt x="1256" y="144"/>
                      <a:pt x="1320" y="152"/>
                    </a:cubicBezTo>
                    <a:cubicBezTo>
                      <a:pt x="1384" y="160"/>
                      <a:pt x="1488" y="120"/>
                      <a:pt x="1464" y="152"/>
                    </a:cubicBezTo>
                    <a:cubicBezTo>
                      <a:pt x="1440" y="184"/>
                      <a:pt x="1248" y="288"/>
                      <a:pt x="1176" y="344"/>
                    </a:cubicBezTo>
                    <a:cubicBezTo>
                      <a:pt x="1104" y="400"/>
                      <a:pt x="1104" y="440"/>
                      <a:pt x="1032" y="488"/>
                    </a:cubicBezTo>
                    <a:cubicBezTo>
                      <a:pt x="960" y="536"/>
                      <a:pt x="856" y="624"/>
                      <a:pt x="744" y="632"/>
                    </a:cubicBezTo>
                    <a:cubicBezTo>
                      <a:pt x="632" y="640"/>
                      <a:pt x="472" y="576"/>
                      <a:pt x="360" y="536"/>
                    </a:cubicBezTo>
                    <a:cubicBezTo>
                      <a:pt x="248" y="496"/>
                      <a:pt x="48" y="424"/>
                      <a:pt x="24" y="392"/>
                    </a:cubicBezTo>
                    <a:close/>
                  </a:path>
                </a:pathLst>
              </a:custGeom>
              <a:gradFill rotWithShape="0">
                <a:gsLst>
                  <a:gs pos="0">
                    <a:srgbClr val="A28B74"/>
                  </a:gs>
                  <a:gs pos="100000">
                    <a:srgbClr val="FFDBB7"/>
                  </a:gs>
                </a:gsLst>
                <a:lin ang="18900000" scaled="1"/>
              </a:gradFill>
              <a:ln w="3175" cmpd="sng">
                <a:solidFill>
                  <a:srgbClr val="2E0F00"/>
                </a:solidFill>
                <a:round/>
                <a:headEnd/>
                <a:tailEnd/>
              </a:ln>
            </p:spPr>
            <p:txBody>
              <a:bodyPr>
                <a:prstTxWarp prst="textNoShape">
                  <a:avLst/>
                </a:prstTxWarp>
              </a:bodyPr>
              <a:lstStyle/>
              <a:p>
                <a:endParaRPr lang="en-US"/>
              </a:p>
            </p:txBody>
          </p:sp>
          <p:sp>
            <p:nvSpPr>
              <p:cNvPr id="38084" name="Oval 357"/>
              <p:cNvSpPr>
                <a:spLocks noChangeAspect="1" noChangeArrowheads="1"/>
              </p:cNvSpPr>
              <p:nvPr/>
            </p:nvSpPr>
            <p:spPr bwMode="auto">
              <a:xfrm rot="-1313543">
                <a:off x="5325" y="2379"/>
                <a:ext cx="61" cy="48"/>
              </a:xfrm>
              <a:prstGeom prst="ellipse">
                <a:avLst/>
              </a:prstGeom>
              <a:solidFill>
                <a:srgbClr val="FFC3C3"/>
              </a:solidFill>
              <a:ln w="3175">
                <a:solidFill>
                  <a:srgbClr val="2E0F00"/>
                </a:solidFill>
                <a:round/>
                <a:headEnd/>
                <a:tailEnd/>
              </a:ln>
            </p:spPr>
            <p:txBody>
              <a:bodyPr wrap="none" anchor="ctr">
                <a:prstTxWarp prst="textNoShape">
                  <a:avLst/>
                </a:prstTxWarp>
              </a:bodyPr>
              <a:lstStyle/>
              <a:p>
                <a:endParaRPr lang="en-US"/>
              </a:p>
            </p:txBody>
          </p:sp>
        </p:grpSp>
        <p:grpSp>
          <p:nvGrpSpPr>
            <p:cNvPr id="37921" name="Group 358"/>
            <p:cNvGrpSpPr>
              <a:grpSpLocks/>
            </p:cNvGrpSpPr>
            <p:nvPr/>
          </p:nvGrpSpPr>
          <p:grpSpPr bwMode="auto">
            <a:xfrm rot="1318990" flipH="1">
              <a:off x="695" y="2251"/>
              <a:ext cx="243" cy="75"/>
              <a:chOff x="5082" y="2444"/>
              <a:chExt cx="243" cy="75"/>
            </a:xfrm>
          </p:grpSpPr>
          <p:sp>
            <p:nvSpPr>
              <p:cNvPr id="38081" name="Freeform 359"/>
              <p:cNvSpPr>
                <a:spLocks noChangeAspect="1"/>
              </p:cNvSpPr>
              <p:nvPr/>
            </p:nvSpPr>
            <p:spPr bwMode="auto">
              <a:xfrm rot="-1313543">
                <a:off x="5082" y="2444"/>
                <a:ext cx="243" cy="75"/>
              </a:xfrm>
              <a:custGeom>
                <a:avLst/>
                <a:gdLst>
                  <a:gd name="T0" fmla="*/ 4 w 1488"/>
                  <a:gd name="T1" fmla="*/ 46 h 640"/>
                  <a:gd name="T2" fmla="*/ 35 w 1488"/>
                  <a:gd name="T3" fmla="*/ 40 h 640"/>
                  <a:gd name="T4" fmla="*/ 59 w 1488"/>
                  <a:gd name="T5" fmla="*/ 18 h 640"/>
                  <a:gd name="T6" fmla="*/ 106 w 1488"/>
                  <a:gd name="T7" fmla="*/ 1 h 640"/>
                  <a:gd name="T8" fmla="*/ 176 w 1488"/>
                  <a:gd name="T9" fmla="*/ 12 h 640"/>
                  <a:gd name="T10" fmla="*/ 216 w 1488"/>
                  <a:gd name="T11" fmla="*/ 18 h 640"/>
                  <a:gd name="T12" fmla="*/ 239 w 1488"/>
                  <a:gd name="T13" fmla="*/ 18 h 640"/>
                  <a:gd name="T14" fmla="*/ 192 w 1488"/>
                  <a:gd name="T15" fmla="*/ 40 h 640"/>
                  <a:gd name="T16" fmla="*/ 169 w 1488"/>
                  <a:gd name="T17" fmla="*/ 57 h 640"/>
                  <a:gd name="T18" fmla="*/ 121 w 1488"/>
                  <a:gd name="T19" fmla="*/ 74 h 640"/>
                  <a:gd name="T20" fmla="*/ 59 w 1488"/>
                  <a:gd name="T21" fmla="*/ 63 h 640"/>
                  <a:gd name="T22" fmla="*/ 4 w 1488"/>
                  <a:gd name="T23" fmla="*/ 46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88"/>
                  <a:gd name="T37" fmla="*/ 0 h 640"/>
                  <a:gd name="T38" fmla="*/ 1488 w 1488"/>
                  <a:gd name="T39" fmla="*/ 640 h 6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88" h="640">
                    <a:moveTo>
                      <a:pt x="24" y="392"/>
                    </a:moveTo>
                    <a:cubicBezTo>
                      <a:pt x="0" y="360"/>
                      <a:pt x="160" y="384"/>
                      <a:pt x="216" y="344"/>
                    </a:cubicBezTo>
                    <a:cubicBezTo>
                      <a:pt x="272" y="304"/>
                      <a:pt x="288" y="208"/>
                      <a:pt x="360" y="152"/>
                    </a:cubicBezTo>
                    <a:cubicBezTo>
                      <a:pt x="432" y="96"/>
                      <a:pt x="528" y="16"/>
                      <a:pt x="648" y="8"/>
                    </a:cubicBezTo>
                    <a:cubicBezTo>
                      <a:pt x="768" y="0"/>
                      <a:pt x="968" y="80"/>
                      <a:pt x="1080" y="104"/>
                    </a:cubicBezTo>
                    <a:cubicBezTo>
                      <a:pt x="1192" y="128"/>
                      <a:pt x="1256" y="144"/>
                      <a:pt x="1320" y="152"/>
                    </a:cubicBezTo>
                    <a:cubicBezTo>
                      <a:pt x="1384" y="160"/>
                      <a:pt x="1488" y="120"/>
                      <a:pt x="1464" y="152"/>
                    </a:cubicBezTo>
                    <a:cubicBezTo>
                      <a:pt x="1440" y="184"/>
                      <a:pt x="1248" y="288"/>
                      <a:pt x="1176" y="344"/>
                    </a:cubicBezTo>
                    <a:cubicBezTo>
                      <a:pt x="1104" y="400"/>
                      <a:pt x="1104" y="440"/>
                      <a:pt x="1032" y="488"/>
                    </a:cubicBezTo>
                    <a:cubicBezTo>
                      <a:pt x="960" y="536"/>
                      <a:pt x="856" y="624"/>
                      <a:pt x="744" y="632"/>
                    </a:cubicBezTo>
                    <a:cubicBezTo>
                      <a:pt x="632" y="640"/>
                      <a:pt x="472" y="576"/>
                      <a:pt x="360" y="536"/>
                    </a:cubicBezTo>
                    <a:cubicBezTo>
                      <a:pt x="248" y="496"/>
                      <a:pt x="48" y="424"/>
                      <a:pt x="24" y="392"/>
                    </a:cubicBezTo>
                    <a:close/>
                  </a:path>
                </a:pathLst>
              </a:custGeom>
              <a:gradFill rotWithShape="0">
                <a:gsLst>
                  <a:gs pos="0">
                    <a:srgbClr val="A28B74"/>
                  </a:gs>
                  <a:gs pos="100000">
                    <a:srgbClr val="FFDBB7"/>
                  </a:gs>
                </a:gsLst>
                <a:lin ang="18900000" scaled="1"/>
              </a:gradFill>
              <a:ln w="3175" cmpd="sng">
                <a:solidFill>
                  <a:srgbClr val="2E0F00"/>
                </a:solidFill>
                <a:round/>
                <a:headEnd/>
                <a:tailEnd/>
              </a:ln>
            </p:spPr>
            <p:txBody>
              <a:bodyPr>
                <a:prstTxWarp prst="textNoShape">
                  <a:avLst/>
                </a:prstTxWarp>
              </a:bodyPr>
              <a:lstStyle/>
              <a:p>
                <a:endParaRPr lang="en-US"/>
              </a:p>
            </p:txBody>
          </p:sp>
          <p:sp>
            <p:nvSpPr>
              <p:cNvPr id="38082" name="Oval 360"/>
              <p:cNvSpPr>
                <a:spLocks noChangeAspect="1" noChangeArrowheads="1"/>
              </p:cNvSpPr>
              <p:nvPr/>
            </p:nvSpPr>
            <p:spPr bwMode="auto">
              <a:xfrm rot="-1313543">
                <a:off x="5165" y="2459"/>
                <a:ext cx="61" cy="49"/>
              </a:xfrm>
              <a:prstGeom prst="ellipse">
                <a:avLst/>
              </a:prstGeom>
              <a:solidFill>
                <a:srgbClr val="FFC3C3"/>
              </a:solidFill>
              <a:ln w="3175">
                <a:solidFill>
                  <a:srgbClr val="2E0F00"/>
                </a:solidFill>
                <a:round/>
                <a:headEnd/>
                <a:tailEnd/>
              </a:ln>
            </p:spPr>
            <p:txBody>
              <a:bodyPr wrap="none" anchor="ctr">
                <a:prstTxWarp prst="textNoShape">
                  <a:avLst/>
                </a:prstTxWarp>
              </a:bodyPr>
              <a:lstStyle/>
              <a:p>
                <a:endParaRPr lang="en-US"/>
              </a:p>
            </p:txBody>
          </p:sp>
        </p:grpSp>
        <p:grpSp>
          <p:nvGrpSpPr>
            <p:cNvPr id="37922" name="Group 361"/>
            <p:cNvGrpSpPr>
              <a:grpSpLocks/>
            </p:cNvGrpSpPr>
            <p:nvPr/>
          </p:nvGrpSpPr>
          <p:grpSpPr bwMode="auto">
            <a:xfrm rot="1318990" flipH="1">
              <a:off x="816" y="2391"/>
              <a:ext cx="242" cy="75"/>
              <a:chOff x="4929" y="2512"/>
              <a:chExt cx="242" cy="75"/>
            </a:xfrm>
          </p:grpSpPr>
          <p:sp>
            <p:nvSpPr>
              <p:cNvPr id="38079" name="Freeform 362"/>
              <p:cNvSpPr>
                <a:spLocks noChangeAspect="1"/>
              </p:cNvSpPr>
              <p:nvPr/>
            </p:nvSpPr>
            <p:spPr bwMode="auto">
              <a:xfrm rot="-1313543">
                <a:off x="4929" y="2512"/>
                <a:ext cx="242" cy="75"/>
              </a:xfrm>
              <a:custGeom>
                <a:avLst/>
                <a:gdLst>
                  <a:gd name="T0" fmla="*/ 4 w 1488"/>
                  <a:gd name="T1" fmla="*/ 46 h 640"/>
                  <a:gd name="T2" fmla="*/ 35 w 1488"/>
                  <a:gd name="T3" fmla="*/ 40 h 640"/>
                  <a:gd name="T4" fmla="*/ 59 w 1488"/>
                  <a:gd name="T5" fmla="*/ 18 h 640"/>
                  <a:gd name="T6" fmla="*/ 105 w 1488"/>
                  <a:gd name="T7" fmla="*/ 1 h 640"/>
                  <a:gd name="T8" fmla="*/ 176 w 1488"/>
                  <a:gd name="T9" fmla="*/ 12 h 640"/>
                  <a:gd name="T10" fmla="*/ 215 w 1488"/>
                  <a:gd name="T11" fmla="*/ 18 h 640"/>
                  <a:gd name="T12" fmla="*/ 238 w 1488"/>
                  <a:gd name="T13" fmla="*/ 18 h 640"/>
                  <a:gd name="T14" fmla="*/ 191 w 1488"/>
                  <a:gd name="T15" fmla="*/ 40 h 640"/>
                  <a:gd name="T16" fmla="*/ 168 w 1488"/>
                  <a:gd name="T17" fmla="*/ 57 h 640"/>
                  <a:gd name="T18" fmla="*/ 121 w 1488"/>
                  <a:gd name="T19" fmla="*/ 74 h 640"/>
                  <a:gd name="T20" fmla="*/ 59 w 1488"/>
                  <a:gd name="T21" fmla="*/ 63 h 640"/>
                  <a:gd name="T22" fmla="*/ 4 w 1488"/>
                  <a:gd name="T23" fmla="*/ 46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88"/>
                  <a:gd name="T37" fmla="*/ 0 h 640"/>
                  <a:gd name="T38" fmla="*/ 1488 w 1488"/>
                  <a:gd name="T39" fmla="*/ 640 h 6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88" h="640">
                    <a:moveTo>
                      <a:pt x="24" y="392"/>
                    </a:moveTo>
                    <a:cubicBezTo>
                      <a:pt x="0" y="360"/>
                      <a:pt x="160" y="384"/>
                      <a:pt x="216" y="344"/>
                    </a:cubicBezTo>
                    <a:cubicBezTo>
                      <a:pt x="272" y="304"/>
                      <a:pt x="288" y="208"/>
                      <a:pt x="360" y="152"/>
                    </a:cubicBezTo>
                    <a:cubicBezTo>
                      <a:pt x="432" y="96"/>
                      <a:pt x="528" y="16"/>
                      <a:pt x="648" y="8"/>
                    </a:cubicBezTo>
                    <a:cubicBezTo>
                      <a:pt x="768" y="0"/>
                      <a:pt x="968" y="80"/>
                      <a:pt x="1080" y="104"/>
                    </a:cubicBezTo>
                    <a:cubicBezTo>
                      <a:pt x="1192" y="128"/>
                      <a:pt x="1256" y="144"/>
                      <a:pt x="1320" y="152"/>
                    </a:cubicBezTo>
                    <a:cubicBezTo>
                      <a:pt x="1384" y="160"/>
                      <a:pt x="1488" y="120"/>
                      <a:pt x="1464" y="152"/>
                    </a:cubicBezTo>
                    <a:cubicBezTo>
                      <a:pt x="1440" y="184"/>
                      <a:pt x="1248" y="288"/>
                      <a:pt x="1176" y="344"/>
                    </a:cubicBezTo>
                    <a:cubicBezTo>
                      <a:pt x="1104" y="400"/>
                      <a:pt x="1104" y="440"/>
                      <a:pt x="1032" y="488"/>
                    </a:cubicBezTo>
                    <a:cubicBezTo>
                      <a:pt x="960" y="536"/>
                      <a:pt x="856" y="624"/>
                      <a:pt x="744" y="632"/>
                    </a:cubicBezTo>
                    <a:cubicBezTo>
                      <a:pt x="632" y="640"/>
                      <a:pt x="472" y="576"/>
                      <a:pt x="360" y="536"/>
                    </a:cubicBezTo>
                    <a:cubicBezTo>
                      <a:pt x="248" y="496"/>
                      <a:pt x="48" y="424"/>
                      <a:pt x="24" y="392"/>
                    </a:cubicBezTo>
                    <a:close/>
                  </a:path>
                </a:pathLst>
              </a:custGeom>
              <a:gradFill rotWithShape="0">
                <a:gsLst>
                  <a:gs pos="0">
                    <a:srgbClr val="A28B74"/>
                  </a:gs>
                  <a:gs pos="100000">
                    <a:srgbClr val="FFDBB7"/>
                  </a:gs>
                </a:gsLst>
                <a:lin ang="18900000" scaled="1"/>
              </a:gradFill>
              <a:ln w="3175" cmpd="sng">
                <a:solidFill>
                  <a:srgbClr val="2E0F00"/>
                </a:solidFill>
                <a:round/>
                <a:headEnd/>
                <a:tailEnd/>
              </a:ln>
            </p:spPr>
            <p:txBody>
              <a:bodyPr>
                <a:prstTxWarp prst="textNoShape">
                  <a:avLst/>
                </a:prstTxWarp>
              </a:bodyPr>
              <a:lstStyle/>
              <a:p>
                <a:endParaRPr lang="en-US"/>
              </a:p>
            </p:txBody>
          </p:sp>
          <p:sp>
            <p:nvSpPr>
              <p:cNvPr id="38080" name="Oval 363"/>
              <p:cNvSpPr>
                <a:spLocks noChangeAspect="1" noChangeArrowheads="1"/>
              </p:cNvSpPr>
              <p:nvPr/>
            </p:nvSpPr>
            <p:spPr bwMode="auto">
              <a:xfrm rot="-1313543">
                <a:off x="5012" y="2527"/>
                <a:ext cx="61" cy="49"/>
              </a:xfrm>
              <a:prstGeom prst="ellipse">
                <a:avLst/>
              </a:prstGeom>
              <a:solidFill>
                <a:srgbClr val="FFC3C3"/>
              </a:solidFill>
              <a:ln w="3175">
                <a:solidFill>
                  <a:srgbClr val="2E0F00"/>
                </a:solidFill>
                <a:round/>
                <a:headEnd/>
                <a:tailEnd/>
              </a:ln>
            </p:spPr>
            <p:txBody>
              <a:bodyPr wrap="none" anchor="ctr">
                <a:prstTxWarp prst="textNoShape">
                  <a:avLst/>
                </a:prstTxWarp>
              </a:bodyPr>
              <a:lstStyle/>
              <a:p>
                <a:endParaRPr lang="en-US"/>
              </a:p>
            </p:txBody>
          </p:sp>
        </p:grpSp>
        <p:grpSp>
          <p:nvGrpSpPr>
            <p:cNvPr id="37923" name="Group 364"/>
            <p:cNvGrpSpPr>
              <a:grpSpLocks/>
            </p:cNvGrpSpPr>
            <p:nvPr/>
          </p:nvGrpSpPr>
          <p:grpSpPr bwMode="auto">
            <a:xfrm rot="1318990" flipH="1">
              <a:off x="469" y="1980"/>
              <a:ext cx="242" cy="75"/>
              <a:chOff x="5395" y="2296"/>
              <a:chExt cx="242" cy="75"/>
            </a:xfrm>
          </p:grpSpPr>
          <p:sp>
            <p:nvSpPr>
              <p:cNvPr id="38077" name="Freeform 365"/>
              <p:cNvSpPr>
                <a:spLocks noChangeAspect="1"/>
              </p:cNvSpPr>
              <p:nvPr/>
            </p:nvSpPr>
            <p:spPr bwMode="auto">
              <a:xfrm rot="-1313543">
                <a:off x="5395" y="2296"/>
                <a:ext cx="242" cy="75"/>
              </a:xfrm>
              <a:custGeom>
                <a:avLst/>
                <a:gdLst>
                  <a:gd name="T0" fmla="*/ 4 w 1488"/>
                  <a:gd name="T1" fmla="*/ 46 h 640"/>
                  <a:gd name="T2" fmla="*/ 35 w 1488"/>
                  <a:gd name="T3" fmla="*/ 40 h 640"/>
                  <a:gd name="T4" fmla="*/ 59 w 1488"/>
                  <a:gd name="T5" fmla="*/ 18 h 640"/>
                  <a:gd name="T6" fmla="*/ 105 w 1488"/>
                  <a:gd name="T7" fmla="*/ 1 h 640"/>
                  <a:gd name="T8" fmla="*/ 176 w 1488"/>
                  <a:gd name="T9" fmla="*/ 12 h 640"/>
                  <a:gd name="T10" fmla="*/ 215 w 1488"/>
                  <a:gd name="T11" fmla="*/ 18 h 640"/>
                  <a:gd name="T12" fmla="*/ 238 w 1488"/>
                  <a:gd name="T13" fmla="*/ 18 h 640"/>
                  <a:gd name="T14" fmla="*/ 191 w 1488"/>
                  <a:gd name="T15" fmla="*/ 40 h 640"/>
                  <a:gd name="T16" fmla="*/ 168 w 1488"/>
                  <a:gd name="T17" fmla="*/ 57 h 640"/>
                  <a:gd name="T18" fmla="*/ 121 w 1488"/>
                  <a:gd name="T19" fmla="*/ 74 h 640"/>
                  <a:gd name="T20" fmla="*/ 59 w 1488"/>
                  <a:gd name="T21" fmla="*/ 63 h 640"/>
                  <a:gd name="T22" fmla="*/ 4 w 1488"/>
                  <a:gd name="T23" fmla="*/ 46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88"/>
                  <a:gd name="T37" fmla="*/ 0 h 640"/>
                  <a:gd name="T38" fmla="*/ 1488 w 1488"/>
                  <a:gd name="T39" fmla="*/ 640 h 6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88" h="640">
                    <a:moveTo>
                      <a:pt x="24" y="392"/>
                    </a:moveTo>
                    <a:cubicBezTo>
                      <a:pt x="0" y="360"/>
                      <a:pt x="160" y="384"/>
                      <a:pt x="216" y="344"/>
                    </a:cubicBezTo>
                    <a:cubicBezTo>
                      <a:pt x="272" y="304"/>
                      <a:pt x="288" y="208"/>
                      <a:pt x="360" y="152"/>
                    </a:cubicBezTo>
                    <a:cubicBezTo>
                      <a:pt x="432" y="96"/>
                      <a:pt x="528" y="16"/>
                      <a:pt x="648" y="8"/>
                    </a:cubicBezTo>
                    <a:cubicBezTo>
                      <a:pt x="768" y="0"/>
                      <a:pt x="968" y="80"/>
                      <a:pt x="1080" y="104"/>
                    </a:cubicBezTo>
                    <a:cubicBezTo>
                      <a:pt x="1192" y="128"/>
                      <a:pt x="1256" y="144"/>
                      <a:pt x="1320" y="152"/>
                    </a:cubicBezTo>
                    <a:cubicBezTo>
                      <a:pt x="1384" y="160"/>
                      <a:pt x="1488" y="120"/>
                      <a:pt x="1464" y="152"/>
                    </a:cubicBezTo>
                    <a:cubicBezTo>
                      <a:pt x="1440" y="184"/>
                      <a:pt x="1248" y="288"/>
                      <a:pt x="1176" y="344"/>
                    </a:cubicBezTo>
                    <a:cubicBezTo>
                      <a:pt x="1104" y="400"/>
                      <a:pt x="1104" y="440"/>
                      <a:pt x="1032" y="488"/>
                    </a:cubicBezTo>
                    <a:cubicBezTo>
                      <a:pt x="960" y="536"/>
                      <a:pt x="856" y="624"/>
                      <a:pt x="744" y="632"/>
                    </a:cubicBezTo>
                    <a:cubicBezTo>
                      <a:pt x="632" y="640"/>
                      <a:pt x="472" y="576"/>
                      <a:pt x="360" y="536"/>
                    </a:cubicBezTo>
                    <a:cubicBezTo>
                      <a:pt x="248" y="496"/>
                      <a:pt x="48" y="424"/>
                      <a:pt x="24" y="392"/>
                    </a:cubicBezTo>
                    <a:close/>
                  </a:path>
                </a:pathLst>
              </a:custGeom>
              <a:gradFill rotWithShape="0">
                <a:gsLst>
                  <a:gs pos="0">
                    <a:srgbClr val="A28B74"/>
                  </a:gs>
                  <a:gs pos="100000">
                    <a:srgbClr val="FFDBB7"/>
                  </a:gs>
                </a:gsLst>
                <a:lin ang="18900000" scaled="1"/>
              </a:gradFill>
              <a:ln w="3175" cmpd="sng">
                <a:solidFill>
                  <a:srgbClr val="2E0F00"/>
                </a:solidFill>
                <a:round/>
                <a:headEnd/>
                <a:tailEnd/>
              </a:ln>
            </p:spPr>
            <p:txBody>
              <a:bodyPr>
                <a:prstTxWarp prst="textNoShape">
                  <a:avLst/>
                </a:prstTxWarp>
              </a:bodyPr>
              <a:lstStyle/>
              <a:p>
                <a:endParaRPr lang="en-US"/>
              </a:p>
            </p:txBody>
          </p:sp>
          <p:sp>
            <p:nvSpPr>
              <p:cNvPr id="38078" name="Oval 366"/>
              <p:cNvSpPr>
                <a:spLocks noChangeAspect="1" noChangeArrowheads="1"/>
              </p:cNvSpPr>
              <p:nvPr/>
            </p:nvSpPr>
            <p:spPr bwMode="auto">
              <a:xfrm rot="-1313543">
                <a:off x="5478" y="2311"/>
                <a:ext cx="61" cy="49"/>
              </a:xfrm>
              <a:prstGeom prst="ellipse">
                <a:avLst/>
              </a:prstGeom>
              <a:solidFill>
                <a:srgbClr val="FFC3C3"/>
              </a:solidFill>
              <a:ln w="3175">
                <a:solidFill>
                  <a:srgbClr val="2E0F00"/>
                </a:solidFill>
                <a:round/>
                <a:headEnd/>
                <a:tailEnd/>
              </a:ln>
            </p:spPr>
            <p:txBody>
              <a:bodyPr wrap="none" anchor="ctr">
                <a:prstTxWarp prst="textNoShape">
                  <a:avLst/>
                </a:prstTxWarp>
              </a:bodyPr>
              <a:lstStyle/>
              <a:p>
                <a:endParaRPr lang="en-US"/>
              </a:p>
            </p:txBody>
          </p:sp>
        </p:grpSp>
      </p:grpSp>
      <p:grpSp>
        <p:nvGrpSpPr>
          <p:cNvPr id="37924" name="Group 367"/>
          <p:cNvGrpSpPr>
            <a:grpSpLocks/>
          </p:cNvGrpSpPr>
          <p:nvPr/>
        </p:nvGrpSpPr>
        <p:grpSpPr bwMode="auto">
          <a:xfrm rot="941493">
            <a:off x="2752725" y="4978400"/>
            <a:ext cx="384175" cy="119063"/>
            <a:chOff x="1965" y="3152"/>
            <a:chExt cx="242" cy="75"/>
          </a:xfrm>
        </p:grpSpPr>
        <p:sp>
          <p:nvSpPr>
            <p:cNvPr id="38071" name="Freeform 368"/>
            <p:cNvSpPr>
              <a:spLocks noChangeAspect="1"/>
            </p:cNvSpPr>
            <p:nvPr/>
          </p:nvSpPr>
          <p:spPr bwMode="auto">
            <a:xfrm rot="1691040" flipH="1">
              <a:off x="1965" y="3152"/>
              <a:ext cx="242" cy="75"/>
            </a:xfrm>
            <a:custGeom>
              <a:avLst/>
              <a:gdLst>
                <a:gd name="T0" fmla="*/ 4 w 1488"/>
                <a:gd name="T1" fmla="*/ 46 h 640"/>
                <a:gd name="T2" fmla="*/ 35 w 1488"/>
                <a:gd name="T3" fmla="*/ 40 h 640"/>
                <a:gd name="T4" fmla="*/ 59 w 1488"/>
                <a:gd name="T5" fmla="*/ 18 h 640"/>
                <a:gd name="T6" fmla="*/ 105 w 1488"/>
                <a:gd name="T7" fmla="*/ 1 h 640"/>
                <a:gd name="T8" fmla="*/ 176 w 1488"/>
                <a:gd name="T9" fmla="*/ 12 h 640"/>
                <a:gd name="T10" fmla="*/ 215 w 1488"/>
                <a:gd name="T11" fmla="*/ 18 h 640"/>
                <a:gd name="T12" fmla="*/ 238 w 1488"/>
                <a:gd name="T13" fmla="*/ 18 h 640"/>
                <a:gd name="T14" fmla="*/ 191 w 1488"/>
                <a:gd name="T15" fmla="*/ 40 h 640"/>
                <a:gd name="T16" fmla="*/ 168 w 1488"/>
                <a:gd name="T17" fmla="*/ 57 h 640"/>
                <a:gd name="T18" fmla="*/ 121 w 1488"/>
                <a:gd name="T19" fmla="*/ 74 h 640"/>
                <a:gd name="T20" fmla="*/ 59 w 1488"/>
                <a:gd name="T21" fmla="*/ 63 h 640"/>
                <a:gd name="T22" fmla="*/ 4 w 1488"/>
                <a:gd name="T23" fmla="*/ 46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88"/>
                <a:gd name="T37" fmla="*/ 0 h 640"/>
                <a:gd name="T38" fmla="*/ 1488 w 1488"/>
                <a:gd name="T39" fmla="*/ 640 h 6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88" h="640">
                  <a:moveTo>
                    <a:pt x="24" y="392"/>
                  </a:moveTo>
                  <a:cubicBezTo>
                    <a:pt x="0" y="360"/>
                    <a:pt x="160" y="384"/>
                    <a:pt x="216" y="344"/>
                  </a:cubicBezTo>
                  <a:cubicBezTo>
                    <a:pt x="272" y="304"/>
                    <a:pt x="288" y="208"/>
                    <a:pt x="360" y="152"/>
                  </a:cubicBezTo>
                  <a:cubicBezTo>
                    <a:pt x="432" y="96"/>
                    <a:pt x="528" y="16"/>
                    <a:pt x="648" y="8"/>
                  </a:cubicBezTo>
                  <a:cubicBezTo>
                    <a:pt x="768" y="0"/>
                    <a:pt x="968" y="80"/>
                    <a:pt x="1080" y="104"/>
                  </a:cubicBezTo>
                  <a:cubicBezTo>
                    <a:pt x="1192" y="128"/>
                    <a:pt x="1256" y="144"/>
                    <a:pt x="1320" y="152"/>
                  </a:cubicBezTo>
                  <a:cubicBezTo>
                    <a:pt x="1384" y="160"/>
                    <a:pt x="1488" y="120"/>
                    <a:pt x="1464" y="152"/>
                  </a:cubicBezTo>
                  <a:cubicBezTo>
                    <a:pt x="1440" y="184"/>
                    <a:pt x="1248" y="288"/>
                    <a:pt x="1176" y="344"/>
                  </a:cubicBezTo>
                  <a:cubicBezTo>
                    <a:pt x="1104" y="400"/>
                    <a:pt x="1104" y="440"/>
                    <a:pt x="1032" y="488"/>
                  </a:cubicBezTo>
                  <a:cubicBezTo>
                    <a:pt x="960" y="536"/>
                    <a:pt x="856" y="624"/>
                    <a:pt x="744" y="632"/>
                  </a:cubicBezTo>
                  <a:cubicBezTo>
                    <a:pt x="632" y="640"/>
                    <a:pt x="472" y="576"/>
                    <a:pt x="360" y="536"/>
                  </a:cubicBezTo>
                  <a:cubicBezTo>
                    <a:pt x="248" y="496"/>
                    <a:pt x="48" y="424"/>
                    <a:pt x="24" y="392"/>
                  </a:cubicBezTo>
                  <a:close/>
                </a:path>
              </a:pathLst>
            </a:custGeom>
            <a:gradFill rotWithShape="0">
              <a:gsLst>
                <a:gs pos="0">
                  <a:srgbClr val="A28B74"/>
                </a:gs>
                <a:gs pos="100000">
                  <a:srgbClr val="FFDBB7"/>
                </a:gs>
              </a:gsLst>
              <a:lin ang="18900000" scaled="1"/>
            </a:gradFill>
            <a:ln w="3175" cmpd="sng">
              <a:solidFill>
                <a:srgbClr val="2E0F00"/>
              </a:solidFill>
              <a:round/>
              <a:headEnd/>
              <a:tailEnd/>
            </a:ln>
          </p:spPr>
          <p:txBody>
            <a:bodyPr>
              <a:prstTxWarp prst="textNoShape">
                <a:avLst/>
              </a:prstTxWarp>
            </a:bodyPr>
            <a:lstStyle/>
            <a:p>
              <a:endParaRPr lang="en-US"/>
            </a:p>
          </p:txBody>
        </p:sp>
        <p:sp>
          <p:nvSpPr>
            <p:cNvPr id="38072" name="Oval 369"/>
            <p:cNvSpPr>
              <a:spLocks noChangeAspect="1" noChangeArrowheads="1"/>
            </p:cNvSpPr>
            <p:nvPr/>
          </p:nvSpPr>
          <p:spPr bwMode="auto">
            <a:xfrm rot="1691040" flipH="1">
              <a:off x="2063" y="3168"/>
              <a:ext cx="61" cy="49"/>
            </a:xfrm>
            <a:prstGeom prst="ellipse">
              <a:avLst/>
            </a:prstGeom>
            <a:solidFill>
              <a:srgbClr val="FFC3C3"/>
            </a:solidFill>
            <a:ln w="3175">
              <a:solidFill>
                <a:srgbClr val="2E0F00"/>
              </a:solidFill>
              <a:round/>
              <a:headEnd/>
              <a:tailEnd/>
            </a:ln>
          </p:spPr>
          <p:txBody>
            <a:bodyPr wrap="none" anchor="ctr">
              <a:prstTxWarp prst="textNoShape">
                <a:avLst/>
              </a:prstTxWarp>
            </a:bodyPr>
            <a:lstStyle/>
            <a:p>
              <a:endParaRPr lang="en-US"/>
            </a:p>
          </p:txBody>
        </p:sp>
      </p:grpSp>
      <p:grpSp>
        <p:nvGrpSpPr>
          <p:cNvPr id="37925" name="Group 370"/>
          <p:cNvGrpSpPr>
            <a:grpSpLocks/>
          </p:cNvGrpSpPr>
          <p:nvPr/>
        </p:nvGrpSpPr>
        <p:grpSpPr bwMode="auto">
          <a:xfrm rot="941493">
            <a:off x="2012950" y="4187825"/>
            <a:ext cx="384175" cy="119063"/>
            <a:chOff x="1377" y="2783"/>
            <a:chExt cx="242" cy="75"/>
          </a:xfrm>
        </p:grpSpPr>
        <p:sp>
          <p:nvSpPr>
            <p:cNvPr id="38069" name="Freeform 371"/>
            <p:cNvSpPr>
              <a:spLocks noChangeAspect="1"/>
            </p:cNvSpPr>
            <p:nvPr/>
          </p:nvSpPr>
          <p:spPr bwMode="auto">
            <a:xfrm rot="1691040" flipH="1">
              <a:off x="1377" y="2783"/>
              <a:ext cx="242" cy="75"/>
            </a:xfrm>
            <a:custGeom>
              <a:avLst/>
              <a:gdLst>
                <a:gd name="T0" fmla="*/ 4 w 1488"/>
                <a:gd name="T1" fmla="*/ 46 h 640"/>
                <a:gd name="T2" fmla="*/ 35 w 1488"/>
                <a:gd name="T3" fmla="*/ 40 h 640"/>
                <a:gd name="T4" fmla="*/ 59 w 1488"/>
                <a:gd name="T5" fmla="*/ 18 h 640"/>
                <a:gd name="T6" fmla="*/ 105 w 1488"/>
                <a:gd name="T7" fmla="*/ 1 h 640"/>
                <a:gd name="T8" fmla="*/ 176 w 1488"/>
                <a:gd name="T9" fmla="*/ 12 h 640"/>
                <a:gd name="T10" fmla="*/ 215 w 1488"/>
                <a:gd name="T11" fmla="*/ 18 h 640"/>
                <a:gd name="T12" fmla="*/ 238 w 1488"/>
                <a:gd name="T13" fmla="*/ 18 h 640"/>
                <a:gd name="T14" fmla="*/ 191 w 1488"/>
                <a:gd name="T15" fmla="*/ 40 h 640"/>
                <a:gd name="T16" fmla="*/ 168 w 1488"/>
                <a:gd name="T17" fmla="*/ 57 h 640"/>
                <a:gd name="T18" fmla="*/ 121 w 1488"/>
                <a:gd name="T19" fmla="*/ 74 h 640"/>
                <a:gd name="T20" fmla="*/ 59 w 1488"/>
                <a:gd name="T21" fmla="*/ 63 h 640"/>
                <a:gd name="T22" fmla="*/ 4 w 1488"/>
                <a:gd name="T23" fmla="*/ 46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88"/>
                <a:gd name="T37" fmla="*/ 0 h 640"/>
                <a:gd name="T38" fmla="*/ 1488 w 1488"/>
                <a:gd name="T39" fmla="*/ 640 h 6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88" h="640">
                  <a:moveTo>
                    <a:pt x="24" y="392"/>
                  </a:moveTo>
                  <a:cubicBezTo>
                    <a:pt x="0" y="360"/>
                    <a:pt x="160" y="384"/>
                    <a:pt x="216" y="344"/>
                  </a:cubicBezTo>
                  <a:cubicBezTo>
                    <a:pt x="272" y="304"/>
                    <a:pt x="288" y="208"/>
                    <a:pt x="360" y="152"/>
                  </a:cubicBezTo>
                  <a:cubicBezTo>
                    <a:pt x="432" y="96"/>
                    <a:pt x="528" y="16"/>
                    <a:pt x="648" y="8"/>
                  </a:cubicBezTo>
                  <a:cubicBezTo>
                    <a:pt x="768" y="0"/>
                    <a:pt x="968" y="80"/>
                    <a:pt x="1080" y="104"/>
                  </a:cubicBezTo>
                  <a:cubicBezTo>
                    <a:pt x="1192" y="128"/>
                    <a:pt x="1256" y="144"/>
                    <a:pt x="1320" y="152"/>
                  </a:cubicBezTo>
                  <a:cubicBezTo>
                    <a:pt x="1384" y="160"/>
                    <a:pt x="1488" y="120"/>
                    <a:pt x="1464" y="152"/>
                  </a:cubicBezTo>
                  <a:cubicBezTo>
                    <a:pt x="1440" y="184"/>
                    <a:pt x="1248" y="288"/>
                    <a:pt x="1176" y="344"/>
                  </a:cubicBezTo>
                  <a:cubicBezTo>
                    <a:pt x="1104" y="400"/>
                    <a:pt x="1104" y="440"/>
                    <a:pt x="1032" y="488"/>
                  </a:cubicBezTo>
                  <a:cubicBezTo>
                    <a:pt x="960" y="536"/>
                    <a:pt x="856" y="624"/>
                    <a:pt x="744" y="632"/>
                  </a:cubicBezTo>
                  <a:cubicBezTo>
                    <a:pt x="632" y="640"/>
                    <a:pt x="472" y="576"/>
                    <a:pt x="360" y="536"/>
                  </a:cubicBezTo>
                  <a:cubicBezTo>
                    <a:pt x="248" y="496"/>
                    <a:pt x="48" y="424"/>
                    <a:pt x="24" y="392"/>
                  </a:cubicBezTo>
                  <a:close/>
                </a:path>
              </a:pathLst>
            </a:custGeom>
            <a:gradFill rotWithShape="0">
              <a:gsLst>
                <a:gs pos="0">
                  <a:srgbClr val="A28B74"/>
                </a:gs>
                <a:gs pos="100000">
                  <a:srgbClr val="FFDBB7"/>
                </a:gs>
              </a:gsLst>
              <a:lin ang="18900000" scaled="1"/>
            </a:gradFill>
            <a:ln w="3175" cmpd="sng">
              <a:solidFill>
                <a:srgbClr val="2E0F00"/>
              </a:solidFill>
              <a:round/>
              <a:headEnd/>
              <a:tailEnd/>
            </a:ln>
          </p:spPr>
          <p:txBody>
            <a:bodyPr>
              <a:prstTxWarp prst="textNoShape">
                <a:avLst/>
              </a:prstTxWarp>
            </a:bodyPr>
            <a:lstStyle/>
            <a:p>
              <a:endParaRPr lang="en-US"/>
            </a:p>
          </p:txBody>
        </p:sp>
        <p:sp>
          <p:nvSpPr>
            <p:cNvPr id="38070" name="Oval 372"/>
            <p:cNvSpPr>
              <a:spLocks noChangeAspect="1" noChangeArrowheads="1"/>
            </p:cNvSpPr>
            <p:nvPr/>
          </p:nvSpPr>
          <p:spPr bwMode="auto">
            <a:xfrm rot="1691040" flipH="1">
              <a:off x="1475" y="2798"/>
              <a:ext cx="61" cy="49"/>
            </a:xfrm>
            <a:prstGeom prst="ellipse">
              <a:avLst/>
            </a:prstGeom>
            <a:solidFill>
              <a:srgbClr val="FFC3C3"/>
            </a:solidFill>
            <a:ln w="3175">
              <a:solidFill>
                <a:srgbClr val="2E0F00"/>
              </a:solidFill>
              <a:round/>
              <a:headEnd/>
              <a:tailEnd/>
            </a:ln>
          </p:spPr>
          <p:txBody>
            <a:bodyPr wrap="none" anchor="ctr">
              <a:prstTxWarp prst="textNoShape">
                <a:avLst/>
              </a:prstTxWarp>
            </a:bodyPr>
            <a:lstStyle/>
            <a:p>
              <a:endParaRPr lang="en-US"/>
            </a:p>
          </p:txBody>
        </p:sp>
      </p:grpSp>
      <p:grpSp>
        <p:nvGrpSpPr>
          <p:cNvPr id="37926" name="Group 373"/>
          <p:cNvGrpSpPr>
            <a:grpSpLocks/>
          </p:cNvGrpSpPr>
          <p:nvPr/>
        </p:nvGrpSpPr>
        <p:grpSpPr bwMode="auto">
          <a:xfrm rot="941493">
            <a:off x="2205038" y="4395788"/>
            <a:ext cx="384175" cy="120650"/>
            <a:chOff x="1533" y="2892"/>
            <a:chExt cx="242" cy="76"/>
          </a:xfrm>
        </p:grpSpPr>
        <p:sp>
          <p:nvSpPr>
            <p:cNvPr id="38067" name="Freeform 374"/>
            <p:cNvSpPr>
              <a:spLocks noChangeAspect="1"/>
            </p:cNvSpPr>
            <p:nvPr/>
          </p:nvSpPr>
          <p:spPr bwMode="auto">
            <a:xfrm rot="1691040" flipH="1">
              <a:off x="1533" y="2892"/>
              <a:ext cx="242" cy="76"/>
            </a:xfrm>
            <a:custGeom>
              <a:avLst/>
              <a:gdLst>
                <a:gd name="T0" fmla="*/ 4 w 1488"/>
                <a:gd name="T1" fmla="*/ 47 h 640"/>
                <a:gd name="T2" fmla="*/ 35 w 1488"/>
                <a:gd name="T3" fmla="*/ 41 h 640"/>
                <a:gd name="T4" fmla="*/ 59 w 1488"/>
                <a:gd name="T5" fmla="*/ 18 h 640"/>
                <a:gd name="T6" fmla="*/ 105 w 1488"/>
                <a:gd name="T7" fmla="*/ 1 h 640"/>
                <a:gd name="T8" fmla="*/ 176 w 1488"/>
                <a:gd name="T9" fmla="*/ 12 h 640"/>
                <a:gd name="T10" fmla="*/ 215 w 1488"/>
                <a:gd name="T11" fmla="*/ 18 h 640"/>
                <a:gd name="T12" fmla="*/ 238 w 1488"/>
                <a:gd name="T13" fmla="*/ 18 h 640"/>
                <a:gd name="T14" fmla="*/ 191 w 1488"/>
                <a:gd name="T15" fmla="*/ 41 h 640"/>
                <a:gd name="T16" fmla="*/ 168 w 1488"/>
                <a:gd name="T17" fmla="*/ 58 h 640"/>
                <a:gd name="T18" fmla="*/ 121 w 1488"/>
                <a:gd name="T19" fmla="*/ 75 h 640"/>
                <a:gd name="T20" fmla="*/ 59 w 1488"/>
                <a:gd name="T21" fmla="*/ 64 h 640"/>
                <a:gd name="T22" fmla="*/ 4 w 1488"/>
                <a:gd name="T23" fmla="*/ 47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88"/>
                <a:gd name="T37" fmla="*/ 0 h 640"/>
                <a:gd name="T38" fmla="*/ 1488 w 1488"/>
                <a:gd name="T39" fmla="*/ 640 h 6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88" h="640">
                  <a:moveTo>
                    <a:pt x="24" y="392"/>
                  </a:moveTo>
                  <a:cubicBezTo>
                    <a:pt x="0" y="360"/>
                    <a:pt x="160" y="384"/>
                    <a:pt x="216" y="344"/>
                  </a:cubicBezTo>
                  <a:cubicBezTo>
                    <a:pt x="272" y="304"/>
                    <a:pt x="288" y="208"/>
                    <a:pt x="360" y="152"/>
                  </a:cubicBezTo>
                  <a:cubicBezTo>
                    <a:pt x="432" y="96"/>
                    <a:pt x="528" y="16"/>
                    <a:pt x="648" y="8"/>
                  </a:cubicBezTo>
                  <a:cubicBezTo>
                    <a:pt x="768" y="0"/>
                    <a:pt x="968" y="80"/>
                    <a:pt x="1080" y="104"/>
                  </a:cubicBezTo>
                  <a:cubicBezTo>
                    <a:pt x="1192" y="128"/>
                    <a:pt x="1256" y="144"/>
                    <a:pt x="1320" y="152"/>
                  </a:cubicBezTo>
                  <a:cubicBezTo>
                    <a:pt x="1384" y="160"/>
                    <a:pt x="1488" y="120"/>
                    <a:pt x="1464" y="152"/>
                  </a:cubicBezTo>
                  <a:cubicBezTo>
                    <a:pt x="1440" y="184"/>
                    <a:pt x="1248" y="288"/>
                    <a:pt x="1176" y="344"/>
                  </a:cubicBezTo>
                  <a:cubicBezTo>
                    <a:pt x="1104" y="400"/>
                    <a:pt x="1104" y="440"/>
                    <a:pt x="1032" y="488"/>
                  </a:cubicBezTo>
                  <a:cubicBezTo>
                    <a:pt x="960" y="536"/>
                    <a:pt x="856" y="624"/>
                    <a:pt x="744" y="632"/>
                  </a:cubicBezTo>
                  <a:cubicBezTo>
                    <a:pt x="632" y="640"/>
                    <a:pt x="472" y="576"/>
                    <a:pt x="360" y="536"/>
                  </a:cubicBezTo>
                  <a:cubicBezTo>
                    <a:pt x="248" y="496"/>
                    <a:pt x="48" y="424"/>
                    <a:pt x="24" y="392"/>
                  </a:cubicBezTo>
                  <a:close/>
                </a:path>
              </a:pathLst>
            </a:custGeom>
            <a:gradFill rotWithShape="0">
              <a:gsLst>
                <a:gs pos="0">
                  <a:srgbClr val="A28B74"/>
                </a:gs>
                <a:gs pos="100000">
                  <a:srgbClr val="FFDBB7"/>
                </a:gs>
              </a:gsLst>
              <a:lin ang="18900000" scaled="1"/>
            </a:gradFill>
            <a:ln w="3175" cmpd="sng">
              <a:solidFill>
                <a:srgbClr val="2E0F00"/>
              </a:solidFill>
              <a:round/>
              <a:headEnd/>
              <a:tailEnd/>
            </a:ln>
          </p:spPr>
          <p:txBody>
            <a:bodyPr>
              <a:prstTxWarp prst="textNoShape">
                <a:avLst/>
              </a:prstTxWarp>
            </a:bodyPr>
            <a:lstStyle/>
            <a:p>
              <a:endParaRPr lang="en-US"/>
            </a:p>
          </p:txBody>
        </p:sp>
        <p:sp>
          <p:nvSpPr>
            <p:cNvPr id="38068" name="Oval 375"/>
            <p:cNvSpPr>
              <a:spLocks noChangeAspect="1" noChangeArrowheads="1"/>
            </p:cNvSpPr>
            <p:nvPr/>
          </p:nvSpPr>
          <p:spPr bwMode="auto">
            <a:xfrm rot="1691040" flipH="1">
              <a:off x="1631" y="2908"/>
              <a:ext cx="61" cy="49"/>
            </a:xfrm>
            <a:prstGeom prst="ellipse">
              <a:avLst/>
            </a:prstGeom>
            <a:solidFill>
              <a:srgbClr val="FFC3C3"/>
            </a:solidFill>
            <a:ln w="3175">
              <a:solidFill>
                <a:srgbClr val="2E0F00"/>
              </a:solidFill>
              <a:round/>
              <a:headEnd/>
              <a:tailEnd/>
            </a:ln>
          </p:spPr>
          <p:txBody>
            <a:bodyPr wrap="none" anchor="ctr">
              <a:prstTxWarp prst="textNoShape">
                <a:avLst/>
              </a:prstTxWarp>
            </a:bodyPr>
            <a:lstStyle/>
            <a:p>
              <a:endParaRPr lang="en-US"/>
            </a:p>
          </p:txBody>
        </p:sp>
      </p:grpSp>
      <p:grpSp>
        <p:nvGrpSpPr>
          <p:cNvPr id="37927" name="Group 376"/>
          <p:cNvGrpSpPr>
            <a:grpSpLocks/>
          </p:cNvGrpSpPr>
          <p:nvPr/>
        </p:nvGrpSpPr>
        <p:grpSpPr bwMode="auto">
          <a:xfrm rot="941493">
            <a:off x="2389188" y="4589463"/>
            <a:ext cx="384175" cy="117475"/>
            <a:chOff x="1678" y="2978"/>
            <a:chExt cx="242" cy="74"/>
          </a:xfrm>
        </p:grpSpPr>
        <p:sp>
          <p:nvSpPr>
            <p:cNvPr id="38065" name="Freeform 377"/>
            <p:cNvSpPr>
              <a:spLocks noChangeAspect="1"/>
            </p:cNvSpPr>
            <p:nvPr/>
          </p:nvSpPr>
          <p:spPr bwMode="auto">
            <a:xfrm rot="1691040" flipH="1">
              <a:off x="1678" y="2978"/>
              <a:ext cx="242" cy="74"/>
            </a:xfrm>
            <a:custGeom>
              <a:avLst/>
              <a:gdLst>
                <a:gd name="T0" fmla="*/ 4 w 1488"/>
                <a:gd name="T1" fmla="*/ 45 h 640"/>
                <a:gd name="T2" fmla="*/ 35 w 1488"/>
                <a:gd name="T3" fmla="*/ 40 h 640"/>
                <a:gd name="T4" fmla="*/ 59 w 1488"/>
                <a:gd name="T5" fmla="*/ 18 h 640"/>
                <a:gd name="T6" fmla="*/ 105 w 1488"/>
                <a:gd name="T7" fmla="*/ 1 h 640"/>
                <a:gd name="T8" fmla="*/ 176 w 1488"/>
                <a:gd name="T9" fmla="*/ 12 h 640"/>
                <a:gd name="T10" fmla="*/ 215 w 1488"/>
                <a:gd name="T11" fmla="*/ 18 h 640"/>
                <a:gd name="T12" fmla="*/ 238 w 1488"/>
                <a:gd name="T13" fmla="*/ 18 h 640"/>
                <a:gd name="T14" fmla="*/ 191 w 1488"/>
                <a:gd name="T15" fmla="*/ 40 h 640"/>
                <a:gd name="T16" fmla="*/ 168 w 1488"/>
                <a:gd name="T17" fmla="*/ 56 h 640"/>
                <a:gd name="T18" fmla="*/ 121 w 1488"/>
                <a:gd name="T19" fmla="*/ 73 h 640"/>
                <a:gd name="T20" fmla="*/ 59 w 1488"/>
                <a:gd name="T21" fmla="*/ 62 h 640"/>
                <a:gd name="T22" fmla="*/ 4 w 1488"/>
                <a:gd name="T23" fmla="*/ 45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88"/>
                <a:gd name="T37" fmla="*/ 0 h 640"/>
                <a:gd name="T38" fmla="*/ 1488 w 1488"/>
                <a:gd name="T39" fmla="*/ 640 h 6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88" h="640">
                  <a:moveTo>
                    <a:pt x="24" y="392"/>
                  </a:moveTo>
                  <a:cubicBezTo>
                    <a:pt x="0" y="360"/>
                    <a:pt x="160" y="384"/>
                    <a:pt x="216" y="344"/>
                  </a:cubicBezTo>
                  <a:cubicBezTo>
                    <a:pt x="272" y="304"/>
                    <a:pt x="288" y="208"/>
                    <a:pt x="360" y="152"/>
                  </a:cubicBezTo>
                  <a:cubicBezTo>
                    <a:pt x="432" y="96"/>
                    <a:pt x="528" y="16"/>
                    <a:pt x="648" y="8"/>
                  </a:cubicBezTo>
                  <a:cubicBezTo>
                    <a:pt x="768" y="0"/>
                    <a:pt x="968" y="80"/>
                    <a:pt x="1080" y="104"/>
                  </a:cubicBezTo>
                  <a:cubicBezTo>
                    <a:pt x="1192" y="128"/>
                    <a:pt x="1256" y="144"/>
                    <a:pt x="1320" y="152"/>
                  </a:cubicBezTo>
                  <a:cubicBezTo>
                    <a:pt x="1384" y="160"/>
                    <a:pt x="1488" y="120"/>
                    <a:pt x="1464" y="152"/>
                  </a:cubicBezTo>
                  <a:cubicBezTo>
                    <a:pt x="1440" y="184"/>
                    <a:pt x="1248" y="288"/>
                    <a:pt x="1176" y="344"/>
                  </a:cubicBezTo>
                  <a:cubicBezTo>
                    <a:pt x="1104" y="400"/>
                    <a:pt x="1104" y="440"/>
                    <a:pt x="1032" y="488"/>
                  </a:cubicBezTo>
                  <a:cubicBezTo>
                    <a:pt x="960" y="536"/>
                    <a:pt x="856" y="624"/>
                    <a:pt x="744" y="632"/>
                  </a:cubicBezTo>
                  <a:cubicBezTo>
                    <a:pt x="632" y="640"/>
                    <a:pt x="472" y="576"/>
                    <a:pt x="360" y="536"/>
                  </a:cubicBezTo>
                  <a:cubicBezTo>
                    <a:pt x="248" y="496"/>
                    <a:pt x="48" y="424"/>
                    <a:pt x="24" y="392"/>
                  </a:cubicBezTo>
                  <a:close/>
                </a:path>
              </a:pathLst>
            </a:custGeom>
            <a:gradFill rotWithShape="0">
              <a:gsLst>
                <a:gs pos="0">
                  <a:srgbClr val="A28B74"/>
                </a:gs>
                <a:gs pos="100000">
                  <a:srgbClr val="FFDBB7"/>
                </a:gs>
              </a:gsLst>
              <a:lin ang="18900000" scaled="1"/>
            </a:gradFill>
            <a:ln w="3175" cmpd="sng">
              <a:solidFill>
                <a:srgbClr val="2E0F00"/>
              </a:solidFill>
              <a:round/>
              <a:headEnd/>
              <a:tailEnd/>
            </a:ln>
          </p:spPr>
          <p:txBody>
            <a:bodyPr>
              <a:prstTxWarp prst="textNoShape">
                <a:avLst/>
              </a:prstTxWarp>
            </a:bodyPr>
            <a:lstStyle/>
            <a:p>
              <a:endParaRPr lang="en-US"/>
            </a:p>
          </p:txBody>
        </p:sp>
        <p:sp>
          <p:nvSpPr>
            <p:cNvPr id="38066" name="Oval 378"/>
            <p:cNvSpPr>
              <a:spLocks noChangeAspect="1" noChangeArrowheads="1"/>
            </p:cNvSpPr>
            <p:nvPr/>
          </p:nvSpPr>
          <p:spPr bwMode="auto">
            <a:xfrm rot="1691040" flipH="1">
              <a:off x="1776" y="2994"/>
              <a:ext cx="61" cy="48"/>
            </a:xfrm>
            <a:prstGeom prst="ellipse">
              <a:avLst/>
            </a:prstGeom>
            <a:solidFill>
              <a:srgbClr val="FFC3C3"/>
            </a:solidFill>
            <a:ln w="3175">
              <a:solidFill>
                <a:srgbClr val="2E0F00"/>
              </a:solidFill>
              <a:round/>
              <a:headEnd/>
              <a:tailEnd/>
            </a:ln>
          </p:spPr>
          <p:txBody>
            <a:bodyPr wrap="none" anchor="ctr">
              <a:prstTxWarp prst="textNoShape">
                <a:avLst/>
              </a:prstTxWarp>
            </a:bodyPr>
            <a:lstStyle/>
            <a:p>
              <a:endParaRPr lang="en-US"/>
            </a:p>
          </p:txBody>
        </p:sp>
      </p:grpSp>
      <p:grpSp>
        <p:nvGrpSpPr>
          <p:cNvPr id="37928" name="Group 379"/>
          <p:cNvGrpSpPr>
            <a:grpSpLocks/>
          </p:cNvGrpSpPr>
          <p:nvPr/>
        </p:nvGrpSpPr>
        <p:grpSpPr bwMode="auto">
          <a:xfrm rot="941493">
            <a:off x="2570163" y="4787900"/>
            <a:ext cx="384175" cy="119063"/>
            <a:chOff x="1822" y="3068"/>
            <a:chExt cx="242" cy="75"/>
          </a:xfrm>
        </p:grpSpPr>
        <p:sp>
          <p:nvSpPr>
            <p:cNvPr id="38063" name="Freeform 380"/>
            <p:cNvSpPr>
              <a:spLocks noChangeAspect="1"/>
            </p:cNvSpPr>
            <p:nvPr/>
          </p:nvSpPr>
          <p:spPr bwMode="auto">
            <a:xfrm rot="1691040" flipH="1">
              <a:off x="1822" y="3068"/>
              <a:ext cx="242" cy="75"/>
            </a:xfrm>
            <a:custGeom>
              <a:avLst/>
              <a:gdLst>
                <a:gd name="T0" fmla="*/ 4 w 1488"/>
                <a:gd name="T1" fmla="*/ 46 h 640"/>
                <a:gd name="T2" fmla="*/ 35 w 1488"/>
                <a:gd name="T3" fmla="*/ 40 h 640"/>
                <a:gd name="T4" fmla="*/ 59 w 1488"/>
                <a:gd name="T5" fmla="*/ 18 h 640"/>
                <a:gd name="T6" fmla="*/ 105 w 1488"/>
                <a:gd name="T7" fmla="*/ 1 h 640"/>
                <a:gd name="T8" fmla="*/ 176 w 1488"/>
                <a:gd name="T9" fmla="*/ 12 h 640"/>
                <a:gd name="T10" fmla="*/ 215 w 1488"/>
                <a:gd name="T11" fmla="*/ 18 h 640"/>
                <a:gd name="T12" fmla="*/ 238 w 1488"/>
                <a:gd name="T13" fmla="*/ 18 h 640"/>
                <a:gd name="T14" fmla="*/ 191 w 1488"/>
                <a:gd name="T15" fmla="*/ 40 h 640"/>
                <a:gd name="T16" fmla="*/ 168 w 1488"/>
                <a:gd name="T17" fmla="*/ 57 h 640"/>
                <a:gd name="T18" fmla="*/ 121 w 1488"/>
                <a:gd name="T19" fmla="*/ 74 h 640"/>
                <a:gd name="T20" fmla="*/ 59 w 1488"/>
                <a:gd name="T21" fmla="*/ 63 h 640"/>
                <a:gd name="T22" fmla="*/ 4 w 1488"/>
                <a:gd name="T23" fmla="*/ 46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88"/>
                <a:gd name="T37" fmla="*/ 0 h 640"/>
                <a:gd name="T38" fmla="*/ 1488 w 1488"/>
                <a:gd name="T39" fmla="*/ 640 h 6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88" h="640">
                  <a:moveTo>
                    <a:pt x="24" y="392"/>
                  </a:moveTo>
                  <a:cubicBezTo>
                    <a:pt x="0" y="360"/>
                    <a:pt x="160" y="384"/>
                    <a:pt x="216" y="344"/>
                  </a:cubicBezTo>
                  <a:cubicBezTo>
                    <a:pt x="272" y="304"/>
                    <a:pt x="288" y="208"/>
                    <a:pt x="360" y="152"/>
                  </a:cubicBezTo>
                  <a:cubicBezTo>
                    <a:pt x="432" y="96"/>
                    <a:pt x="528" y="16"/>
                    <a:pt x="648" y="8"/>
                  </a:cubicBezTo>
                  <a:cubicBezTo>
                    <a:pt x="768" y="0"/>
                    <a:pt x="968" y="80"/>
                    <a:pt x="1080" y="104"/>
                  </a:cubicBezTo>
                  <a:cubicBezTo>
                    <a:pt x="1192" y="128"/>
                    <a:pt x="1256" y="144"/>
                    <a:pt x="1320" y="152"/>
                  </a:cubicBezTo>
                  <a:cubicBezTo>
                    <a:pt x="1384" y="160"/>
                    <a:pt x="1488" y="120"/>
                    <a:pt x="1464" y="152"/>
                  </a:cubicBezTo>
                  <a:cubicBezTo>
                    <a:pt x="1440" y="184"/>
                    <a:pt x="1248" y="288"/>
                    <a:pt x="1176" y="344"/>
                  </a:cubicBezTo>
                  <a:cubicBezTo>
                    <a:pt x="1104" y="400"/>
                    <a:pt x="1104" y="440"/>
                    <a:pt x="1032" y="488"/>
                  </a:cubicBezTo>
                  <a:cubicBezTo>
                    <a:pt x="960" y="536"/>
                    <a:pt x="856" y="624"/>
                    <a:pt x="744" y="632"/>
                  </a:cubicBezTo>
                  <a:cubicBezTo>
                    <a:pt x="632" y="640"/>
                    <a:pt x="472" y="576"/>
                    <a:pt x="360" y="536"/>
                  </a:cubicBezTo>
                  <a:cubicBezTo>
                    <a:pt x="248" y="496"/>
                    <a:pt x="48" y="424"/>
                    <a:pt x="24" y="392"/>
                  </a:cubicBezTo>
                  <a:close/>
                </a:path>
              </a:pathLst>
            </a:custGeom>
            <a:gradFill rotWithShape="0">
              <a:gsLst>
                <a:gs pos="0">
                  <a:srgbClr val="A28B74"/>
                </a:gs>
                <a:gs pos="100000">
                  <a:srgbClr val="FFDBB7"/>
                </a:gs>
              </a:gsLst>
              <a:lin ang="18900000" scaled="1"/>
            </a:gradFill>
            <a:ln w="3175" cmpd="sng">
              <a:solidFill>
                <a:srgbClr val="2E0F00"/>
              </a:solidFill>
              <a:round/>
              <a:headEnd/>
              <a:tailEnd/>
            </a:ln>
          </p:spPr>
          <p:txBody>
            <a:bodyPr>
              <a:prstTxWarp prst="textNoShape">
                <a:avLst/>
              </a:prstTxWarp>
            </a:bodyPr>
            <a:lstStyle/>
            <a:p>
              <a:endParaRPr lang="en-US"/>
            </a:p>
          </p:txBody>
        </p:sp>
        <p:sp>
          <p:nvSpPr>
            <p:cNvPr id="38064" name="Oval 381"/>
            <p:cNvSpPr>
              <a:spLocks noChangeAspect="1" noChangeArrowheads="1"/>
            </p:cNvSpPr>
            <p:nvPr/>
          </p:nvSpPr>
          <p:spPr bwMode="auto">
            <a:xfrm rot="1691040" flipH="1">
              <a:off x="1920" y="3084"/>
              <a:ext cx="61" cy="49"/>
            </a:xfrm>
            <a:prstGeom prst="ellipse">
              <a:avLst/>
            </a:prstGeom>
            <a:solidFill>
              <a:srgbClr val="FFC3C3"/>
            </a:solidFill>
            <a:ln w="3175">
              <a:solidFill>
                <a:srgbClr val="2E0F00"/>
              </a:solidFill>
              <a:round/>
              <a:headEnd/>
              <a:tailEnd/>
            </a:ln>
          </p:spPr>
          <p:txBody>
            <a:bodyPr wrap="none" anchor="ctr">
              <a:prstTxWarp prst="textNoShape">
                <a:avLst/>
              </a:prstTxWarp>
            </a:bodyPr>
            <a:lstStyle/>
            <a:p>
              <a:endParaRPr lang="en-US"/>
            </a:p>
          </p:txBody>
        </p:sp>
      </p:grpSp>
      <p:grpSp>
        <p:nvGrpSpPr>
          <p:cNvPr id="37929" name="Group 382"/>
          <p:cNvGrpSpPr>
            <a:grpSpLocks/>
          </p:cNvGrpSpPr>
          <p:nvPr/>
        </p:nvGrpSpPr>
        <p:grpSpPr bwMode="auto">
          <a:xfrm rot="941493">
            <a:off x="2943225" y="5214938"/>
            <a:ext cx="384175" cy="119062"/>
            <a:chOff x="2121" y="3263"/>
            <a:chExt cx="242" cy="75"/>
          </a:xfrm>
        </p:grpSpPr>
        <p:sp>
          <p:nvSpPr>
            <p:cNvPr id="38061" name="Freeform 383"/>
            <p:cNvSpPr>
              <a:spLocks noChangeAspect="1"/>
            </p:cNvSpPr>
            <p:nvPr/>
          </p:nvSpPr>
          <p:spPr bwMode="auto">
            <a:xfrm rot="1691040" flipH="1">
              <a:off x="2121" y="3263"/>
              <a:ext cx="242" cy="75"/>
            </a:xfrm>
            <a:custGeom>
              <a:avLst/>
              <a:gdLst>
                <a:gd name="T0" fmla="*/ 4 w 1488"/>
                <a:gd name="T1" fmla="*/ 46 h 640"/>
                <a:gd name="T2" fmla="*/ 35 w 1488"/>
                <a:gd name="T3" fmla="*/ 40 h 640"/>
                <a:gd name="T4" fmla="*/ 59 w 1488"/>
                <a:gd name="T5" fmla="*/ 18 h 640"/>
                <a:gd name="T6" fmla="*/ 105 w 1488"/>
                <a:gd name="T7" fmla="*/ 1 h 640"/>
                <a:gd name="T8" fmla="*/ 176 w 1488"/>
                <a:gd name="T9" fmla="*/ 12 h 640"/>
                <a:gd name="T10" fmla="*/ 215 w 1488"/>
                <a:gd name="T11" fmla="*/ 18 h 640"/>
                <a:gd name="T12" fmla="*/ 238 w 1488"/>
                <a:gd name="T13" fmla="*/ 18 h 640"/>
                <a:gd name="T14" fmla="*/ 191 w 1488"/>
                <a:gd name="T15" fmla="*/ 40 h 640"/>
                <a:gd name="T16" fmla="*/ 168 w 1488"/>
                <a:gd name="T17" fmla="*/ 57 h 640"/>
                <a:gd name="T18" fmla="*/ 121 w 1488"/>
                <a:gd name="T19" fmla="*/ 74 h 640"/>
                <a:gd name="T20" fmla="*/ 59 w 1488"/>
                <a:gd name="T21" fmla="*/ 63 h 640"/>
                <a:gd name="T22" fmla="*/ 4 w 1488"/>
                <a:gd name="T23" fmla="*/ 46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88"/>
                <a:gd name="T37" fmla="*/ 0 h 640"/>
                <a:gd name="T38" fmla="*/ 1488 w 1488"/>
                <a:gd name="T39" fmla="*/ 640 h 6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88" h="640">
                  <a:moveTo>
                    <a:pt x="24" y="392"/>
                  </a:moveTo>
                  <a:cubicBezTo>
                    <a:pt x="0" y="360"/>
                    <a:pt x="160" y="384"/>
                    <a:pt x="216" y="344"/>
                  </a:cubicBezTo>
                  <a:cubicBezTo>
                    <a:pt x="272" y="304"/>
                    <a:pt x="288" y="208"/>
                    <a:pt x="360" y="152"/>
                  </a:cubicBezTo>
                  <a:cubicBezTo>
                    <a:pt x="432" y="96"/>
                    <a:pt x="528" y="16"/>
                    <a:pt x="648" y="8"/>
                  </a:cubicBezTo>
                  <a:cubicBezTo>
                    <a:pt x="768" y="0"/>
                    <a:pt x="968" y="80"/>
                    <a:pt x="1080" y="104"/>
                  </a:cubicBezTo>
                  <a:cubicBezTo>
                    <a:pt x="1192" y="128"/>
                    <a:pt x="1256" y="144"/>
                    <a:pt x="1320" y="152"/>
                  </a:cubicBezTo>
                  <a:cubicBezTo>
                    <a:pt x="1384" y="160"/>
                    <a:pt x="1488" y="120"/>
                    <a:pt x="1464" y="152"/>
                  </a:cubicBezTo>
                  <a:cubicBezTo>
                    <a:pt x="1440" y="184"/>
                    <a:pt x="1248" y="288"/>
                    <a:pt x="1176" y="344"/>
                  </a:cubicBezTo>
                  <a:cubicBezTo>
                    <a:pt x="1104" y="400"/>
                    <a:pt x="1104" y="440"/>
                    <a:pt x="1032" y="488"/>
                  </a:cubicBezTo>
                  <a:cubicBezTo>
                    <a:pt x="960" y="536"/>
                    <a:pt x="856" y="624"/>
                    <a:pt x="744" y="632"/>
                  </a:cubicBezTo>
                  <a:cubicBezTo>
                    <a:pt x="632" y="640"/>
                    <a:pt x="472" y="576"/>
                    <a:pt x="360" y="536"/>
                  </a:cubicBezTo>
                  <a:cubicBezTo>
                    <a:pt x="248" y="496"/>
                    <a:pt x="48" y="424"/>
                    <a:pt x="24" y="392"/>
                  </a:cubicBezTo>
                  <a:close/>
                </a:path>
              </a:pathLst>
            </a:custGeom>
            <a:gradFill rotWithShape="0">
              <a:gsLst>
                <a:gs pos="0">
                  <a:srgbClr val="A28B74"/>
                </a:gs>
                <a:gs pos="100000">
                  <a:srgbClr val="FFDBB7"/>
                </a:gs>
              </a:gsLst>
              <a:lin ang="18900000" scaled="1"/>
            </a:gradFill>
            <a:ln w="3175" cmpd="sng">
              <a:solidFill>
                <a:srgbClr val="2E0F00"/>
              </a:solidFill>
              <a:round/>
              <a:headEnd/>
              <a:tailEnd/>
            </a:ln>
          </p:spPr>
          <p:txBody>
            <a:bodyPr>
              <a:prstTxWarp prst="textNoShape">
                <a:avLst/>
              </a:prstTxWarp>
            </a:bodyPr>
            <a:lstStyle/>
            <a:p>
              <a:endParaRPr lang="en-US"/>
            </a:p>
          </p:txBody>
        </p:sp>
        <p:sp>
          <p:nvSpPr>
            <p:cNvPr id="38062" name="Oval 384"/>
            <p:cNvSpPr>
              <a:spLocks noChangeAspect="1" noChangeArrowheads="1"/>
            </p:cNvSpPr>
            <p:nvPr/>
          </p:nvSpPr>
          <p:spPr bwMode="auto">
            <a:xfrm rot="1691040" flipH="1">
              <a:off x="2219" y="3279"/>
              <a:ext cx="61" cy="49"/>
            </a:xfrm>
            <a:prstGeom prst="ellipse">
              <a:avLst/>
            </a:prstGeom>
            <a:solidFill>
              <a:srgbClr val="FFC3C3"/>
            </a:solidFill>
            <a:ln w="3175">
              <a:solidFill>
                <a:srgbClr val="2E0F00"/>
              </a:solidFill>
              <a:round/>
              <a:headEnd/>
              <a:tailEnd/>
            </a:ln>
          </p:spPr>
          <p:txBody>
            <a:bodyPr wrap="none" anchor="ctr">
              <a:prstTxWarp prst="textNoShape">
                <a:avLst/>
              </a:prstTxWarp>
            </a:bodyPr>
            <a:lstStyle/>
            <a:p>
              <a:endParaRPr lang="en-US"/>
            </a:p>
          </p:txBody>
        </p:sp>
      </p:grpSp>
      <p:grpSp>
        <p:nvGrpSpPr>
          <p:cNvPr id="37930" name="Group 385"/>
          <p:cNvGrpSpPr>
            <a:grpSpLocks/>
          </p:cNvGrpSpPr>
          <p:nvPr/>
        </p:nvGrpSpPr>
        <p:grpSpPr bwMode="auto">
          <a:xfrm>
            <a:off x="1306513" y="3376613"/>
            <a:ext cx="887412" cy="714375"/>
            <a:chOff x="930" y="2526"/>
            <a:chExt cx="581" cy="468"/>
          </a:xfrm>
        </p:grpSpPr>
        <p:grpSp>
          <p:nvGrpSpPr>
            <p:cNvPr id="37931" name="Group 386"/>
            <p:cNvGrpSpPr>
              <a:grpSpLocks/>
            </p:cNvGrpSpPr>
            <p:nvPr/>
          </p:nvGrpSpPr>
          <p:grpSpPr bwMode="auto">
            <a:xfrm rot="1318990" flipH="1">
              <a:off x="930" y="2526"/>
              <a:ext cx="242" cy="74"/>
              <a:chOff x="4781" y="2598"/>
              <a:chExt cx="242" cy="74"/>
            </a:xfrm>
          </p:grpSpPr>
          <p:sp>
            <p:nvSpPr>
              <p:cNvPr id="38059" name="Freeform 387"/>
              <p:cNvSpPr>
                <a:spLocks noChangeAspect="1"/>
              </p:cNvSpPr>
              <p:nvPr/>
            </p:nvSpPr>
            <p:spPr bwMode="auto">
              <a:xfrm rot="-1313543">
                <a:off x="4781" y="2598"/>
                <a:ext cx="242" cy="74"/>
              </a:xfrm>
              <a:custGeom>
                <a:avLst/>
                <a:gdLst>
                  <a:gd name="T0" fmla="*/ 4 w 1488"/>
                  <a:gd name="T1" fmla="*/ 45 h 640"/>
                  <a:gd name="T2" fmla="*/ 35 w 1488"/>
                  <a:gd name="T3" fmla="*/ 40 h 640"/>
                  <a:gd name="T4" fmla="*/ 59 w 1488"/>
                  <a:gd name="T5" fmla="*/ 18 h 640"/>
                  <a:gd name="T6" fmla="*/ 105 w 1488"/>
                  <a:gd name="T7" fmla="*/ 1 h 640"/>
                  <a:gd name="T8" fmla="*/ 176 w 1488"/>
                  <a:gd name="T9" fmla="*/ 12 h 640"/>
                  <a:gd name="T10" fmla="*/ 215 w 1488"/>
                  <a:gd name="T11" fmla="*/ 18 h 640"/>
                  <a:gd name="T12" fmla="*/ 238 w 1488"/>
                  <a:gd name="T13" fmla="*/ 18 h 640"/>
                  <a:gd name="T14" fmla="*/ 191 w 1488"/>
                  <a:gd name="T15" fmla="*/ 40 h 640"/>
                  <a:gd name="T16" fmla="*/ 168 w 1488"/>
                  <a:gd name="T17" fmla="*/ 56 h 640"/>
                  <a:gd name="T18" fmla="*/ 121 w 1488"/>
                  <a:gd name="T19" fmla="*/ 73 h 640"/>
                  <a:gd name="T20" fmla="*/ 59 w 1488"/>
                  <a:gd name="T21" fmla="*/ 62 h 640"/>
                  <a:gd name="T22" fmla="*/ 4 w 1488"/>
                  <a:gd name="T23" fmla="*/ 45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88"/>
                  <a:gd name="T37" fmla="*/ 0 h 640"/>
                  <a:gd name="T38" fmla="*/ 1488 w 1488"/>
                  <a:gd name="T39" fmla="*/ 640 h 6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88" h="640">
                    <a:moveTo>
                      <a:pt x="24" y="392"/>
                    </a:moveTo>
                    <a:cubicBezTo>
                      <a:pt x="0" y="360"/>
                      <a:pt x="160" y="384"/>
                      <a:pt x="216" y="344"/>
                    </a:cubicBezTo>
                    <a:cubicBezTo>
                      <a:pt x="272" y="304"/>
                      <a:pt x="288" y="208"/>
                      <a:pt x="360" y="152"/>
                    </a:cubicBezTo>
                    <a:cubicBezTo>
                      <a:pt x="432" y="96"/>
                      <a:pt x="528" y="16"/>
                      <a:pt x="648" y="8"/>
                    </a:cubicBezTo>
                    <a:cubicBezTo>
                      <a:pt x="768" y="0"/>
                      <a:pt x="968" y="80"/>
                      <a:pt x="1080" y="104"/>
                    </a:cubicBezTo>
                    <a:cubicBezTo>
                      <a:pt x="1192" y="128"/>
                      <a:pt x="1256" y="144"/>
                      <a:pt x="1320" y="152"/>
                    </a:cubicBezTo>
                    <a:cubicBezTo>
                      <a:pt x="1384" y="160"/>
                      <a:pt x="1488" y="120"/>
                      <a:pt x="1464" y="152"/>
                    </a:cubicBezTo>
                    <a:cubicBezTo>
                      <a:pt x="1440" y="184"/>
                      <a:pt x="1248" y="288"/>
                      <a:pt x="1176" y="344"/>
                    </a:cubicBezTo>
                    <a:cubicBezTo>
                      <a:pt x="1104" y="400"/>
                      <a:pt x="1104" y="440"/>
                      <a:pt x="1032" y="488"/>
                    </a:cubicBezTo>
                    <a:cubicBezTo>
                      <a:pt x="960" y="536"/>
                      <a:pt x="856" y="624"/>
                      <a:pt x="744" y="632"/>
                    </a:cubicBezTo>
                    <a:cubicBezTo>
                      <a:pt x="632" y="640"/>
                      <a:pt x="472" y="576"/>
                      <a:pt x="360" y="536"/>
                    </a:cubicBezTo>
                    <a:cubicBezTo>
                      <a:pt x="248" y="496"/>
                      <a:pt x="48" y="424"/>
                      <a:pt x="24" y="392"/>
                    </a:cubicBezTo>
                    <a:close/>
                  </a:path>
                </a:pathLst>
              </a:custGeom>
              <a:gradFill rotWithShape="0">
                <a:gsLst>
                  <a:gs pos="0">
                    <a:srgbClr val="A28B74"/>
                  </a:gs>
                  <a:gs pos="100000">
                    <a:srgbClr val="FFDBB7"/>
                  </a:gs>
                </a:gsLst>
                <a:lin ang="18900000" scaled="1"/>
              </a:gradFill>
              <a:ln w="3175" cmpd="sng">
                <a:solidFill>
                  <a:srgbClr val="2E0F00"/>
                </a:solidFill>
                <a:round/>
                <a:headEnd/>
                <a:tailEnd/>
              </a:ln>
            </p:spPr>
            <p:txBody>
              <a:bodyPr>
                <a:prstTxWarp prst="textNoShape">
                  <a:avLst/>
                </a:prstTxWarp>
              </a:bodyPr>
              <a:lstStyle/>
              <a:p>
                <a:endParaRPr lang="en-US"/>
              </a:p>
            </p:txBody>
          </p:sp>
          <p:sp>
            <p:nvSpPr>
              <p:cNvPr id="38060" name="Oval 388"/>
              <p:cNvSpPr>
                <a:spLocks noChangeAspect="1" noChangeArrowheads="1"/>
              </p:cNvSpPr>
              <p:nvPr/>
            </p:nvSpPr>
            <p:spPr bwMode="auto">
              <a:xfrm rot="-1313543">
                <a:off x="4864" y="2613"/>
                <a:ext cx="61" cy="48"/>
              </a:xfrm>
              <a:prstGeom prst="ellipse">
                <a:avLst/>
              </a:prstGeom>
              <a:solidFill>
                <a:srgbClr val="FFC3C3"/>
              </a:solidFill>
              <a:ln w="3175">
                <a:solidFill>
                  <a:srgbClr val="2E0F00"/>
                </a:solidFill>
                <a:round/>
                <a:headEnd/>
                <a:tailEnd/>
              </a:ln>
            </p:spPr>
            <p:txBody>
              <a:bodyPr wrap="none" anchor="ctr">
                <a:prstTxWarp prst="textNoShape">
                  <a:avLst/>
                </a:prstTxWarp>
              </a:bodyPr>
              <a:lstStyle/>
              <a:p>
                <a:endParaRPr lang="en-US"/>
              </a:p>
            </p:txBody>
          </p:sp>
        </p:grpSp>
        <p:grpSp>
          <p:nvGrpSpPr>
            <p:cNvPr id="37932" name="Group 389"/>
            <p:cNvGrpSpPr>
              <a:grpSpLocks/>
            </p:cNvGrpSpPr>
            <p:nvPr/>
          </p:nvGrpSpPr>
          <p:grpSpPr bwMode="auto">
            <a:xfrm rot="1318990" flipH="1">
              <a:off x="1023" y="2674"/>
              <a:ext cx="409" cy="169"/>
              <a:chOff x="4460" y="2665"/>
              <a:chExt cx="409" cy="169"/>
            </a:xfrm>
          </p:grpSpPr>
          <p:grpSp>
            <p:nvGrpSpPr>
              <p:cNvPr id="37933" name="Group 390"/>
              <p:cNvGrpSpPr>
                <a:grpSpLocks/>
              </p:cNvGrpSpPr>
              <p:nvPr/>
            </p:nvGrpSpPr>
            <p:grpSpPr bwMode="auto">
              <a:xfrm>
                <a:off x="4628" y="2665"/>
                <a:ext cx="241" cy="75"/>
                <a:chOff x="4628" y="2665"/>
                <a:chExt cx="241" cy="75"/>
              </a:xfrm>
            </p:grpSpPr>
            <p:sp>
              <p:nvSpPr>
                <p:cNvPr id="38057" name="Freeform 391"/>
                <p:cNvSpPr>
                  <a:spLocks noChangeAspect="1"/>
                </p:cNvSpPr>
                <p:nvPr/>
              </p:nvSpPr>
              <p:spPr bwMode="auto">
                <a:xfrm rot="-1313543">
                  <a:off x="4628" y="2665"/>
                  <a:ext cx="241" cy="75"/>
                </a:xfrm>
                <a:custGeom>
                  <a:avLst/>
                  <a:gdLst>
                    <a:gd name="T0" fmla="*/ 4 w 1488"/>
                    <a:gd name="T1" fmla="*/ 46 h 640"/>
                    <a:gd name="T2" fmla="*/ 35 w 1488"/>
                    <a:gd name="T3" fmla="*/ 40 h 640"/>
                    <a:gd name="T4" fmla="*/ 58 w 1488"/>
                    <a:gd name="T5" fmla="*/ 18 h 640"/>
                    <a:gd name="T6" fmla="*/ 105 w 1488"/>
                    <a:gd name="T7" fmla="*/ 1 h 640"/>
                    <a:gd name="T8" fmla="*/ 175 w 1488"/>
                    <a:gd name="T9" fmla="*/ 12 h 640"/>
                    <a:gd name="T10" fmla="*/ 214 w 1488"/>
                    <a:gd name="T11" fmla="*/ 18 h 640"/>
                    <a:gd name="T12" fmla="*/ 237 w 1488"/>
                    <a:gd name="T13" fmla="*/ 18 h 640"/>
                    <a:gd name="T14" fmla="*/ 190 w 1488"/>
                    <a:gd name="T15" fmla="*/ 40 h 640"/>
                    <a:gd name="T16" fmla="*/ 167 w 1488"/>
                    <a:gd name="T17" fmla="*/ 57 h 640"/>
                    <a:gd name="T18" fmla="*/ 121 w 1488"/>
                    <a:gd name="T19" fmla="*/ 74 h 640"/>
                    <a:gd name="T20" fmla="*/ 58 w 1488"/>
                    <a:gd name="T21" fmla="*/ 63 h 640"/>
                    <a:gd name="T22" fmla="*/ 4 w 1488"/>
                    <a:gd name="T23" fmla="*/ 46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88"/>
                    <a:gd name="T37" fmla="*/ 0 h 640"/>
                    <a:gd name="T38" fmla="*/ 1488 w 1488"/>
                    <a:gd name="T39" fmla="*/ 640 h 6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88" h="640">
                      <a:moveTo>
                        <a:pt x="24" y="392"/>
                      </a:moveTo>
                      <a:cubicBezTo>
                        <a:pt x="0" y="360"/>
                        <a:pt x="160" y="384"/>
                        <a:pt x="216" y="344"/>
                      </a:cubicBezTo>
                      <a:cubicBezTo>
                        <a:pt x="272" y="304"/>
                        <a:pt x="288" y="208"/>
                        <a:pt x="360" y="152"/>
                      </a:cubicBezTo>
                      <a:cubicBezTo>
                        <a:pt x="432" y="96"/>
                        <a:pt x="528" y="16"/>
                        <a:pt x="648" y="8"/>
                      </a:cubicBezTo>
                      <a:cubicBezTo>
                        <a:pt x="768" y="0"/>
                        <a:pt x="968" y="80"/>
                        <a:pt x="1080" y="104"/>
                      </a:cubicBezTo>
                      <a:cubicBezTo>
                        <a:pt x="1192" y="128"/>
                        <a:pt x="1256" y="144"/>
                        <a:pt x="1320" y="152"/>
                      </a:cubicBezTo>
                      <a:cubicBezTo>
                        <a:pt x="1384" y="160"/>
                        <a:pt x="1488" y="120"/>
                        <a:pt x="1464" y="152"/>
                      </a:cubicBezTo>
                      <a:cubicBezTo>
                        <a:pt x="1440" y="184"/>
                        <a:pt x="1248" y="288"/>
                        <a:pt x="1176" y="344"/>
                      </a:cubicBezTo>
                      <a:cubicBezTo>
                        <a:pt x="1104" y="400"/>
                        <a:pt x="1104" y="440"/>
                        <a:pt x="1032" y="488"/>
                      </a:cubicBezTo>
                      <a:cubicBezTo>
                        <a:pt x="960" y="536"/>
                        <a:pt x="856" y="624"/>
                        <a:pt x="744" y="632"/>
                      </a:cubicBezTo>
                      <a:cubicBezTo>
                        <a:pt x="632" y="640"/>
                        <a:pt x="472" y="576"/>
                        <a:pt x="360" y="536"/>
                      </a:cubicBezTo>
                      <a:cubicBezTo>
                        <a:pt x="248" y="496"/>
                        <a:pt x="48" y="424"/>
                        <a:pt x="24" y="392"/>
                      </a:cubicBezTo>
                      <a:close/>
                    </a:path>
                  </a:pathLst>
                </a:custGeom>
                <a:gradFill rotWithShape="0">
                  <a:gsLst>
                    <a:gs pos="0">
                      <a:srgbClr val="A28B74"/>
                    </a:gs>
                    <a:gs pos="100000">
                      <a:srgbClr val="FFDBB7"/>
                    </a:gs>
                  </a:gsLst>
                  <a:lin ang="18900000" scaled="1"/>
                </a:gradFill>
                <a:ln w="3175" cmpd="sng">
                  <a:solidFill>
                    <a:srgbClr val="2E0F00"/>
                  </a:solidFill>
                  <a:round/>
                  <a:headEnd/>
                  <a:tailEnd/>
                </a:ln>
              </p:spPr>
              <p:txBody>
                <a:bodyPr>
                  <a:prstTxWarp prst="textNoShape">
                    <a:avLst/>
                  </a:prstTxWarp>
                </a:bodyPr>
                <a:lstStyle/>
                <a:p>
                  <a:endParaRPr lang="en-US"/>
                </a:p>
              </p:txBody>
            </p:sp>
            <p:sp>
              <p:nvSpPr>
                <p:cNvPr id="38058" name="Oval 392"/>
                <p:cNvSpPr>
                  <a:spLocks noChangeAspect="1" noChangeArrowheads="1"/>
                </p:cNvSpPr>
                <p:nvPr/>
              </p:nvSpPr>
              <p:spPr bwMode="auto">
                <a:xfrm rot="-1313543">
                  <a:off x="4710" y="2680"/>
                  <a:ext cx="61" cy="49"/>
                </a:xfrm>
                <a:prstGeom prst="ellipse">
                  <a:avLst/>
                </a:prstGeom>
                <a:solidFill>
                  <a:srgbClr val="FFC3C3"/>
                </a:solidFill>
                <a:ln w="3175">
                  <a:solidFill>
                    <a:srgbClr val="2E0F00"/>
                  </a:solidFill>
                  <a:round/>
                  <a:headEnd/>
                  <a:tailEnd/>
                </a:ln>
              </p:spPr>
              <p:txBody>
                <a:bodyPr wrap="none" anchor="ctr">
                  <a:prstTxWarp prst="textNoShape">
                    <a:avLst/>
                  </a:prstTxWarp>
                </a:bodyPr>
                <a:lstStyle/>
                <a:p>
                  <a:endParaRPr lang="en-US"/>
                </a:p>
              </p:txBody>
            </p:sp>
          </p:grpSp>
          <p:sp>
            <p:nvSpPr>
              <p:cNvPr id="38055" name="Freeform 393"/>
              <p:cNvSpPr>
                <a:spLocks noChangeAspect="1"/>
              </p:cNvSpPr>
              <p:nvPr/>
            </p:nvSpPr>
            <p:spPr bwMode="auto">
              <a:xfrm rot="-1313543">
                <a:off x="4460" y="2759"/>
                <a:ext cx="242" cy="75"/>
              </a:xfrm>
              <a:custGeom>
                <a:avLst/>
                <a:gdLst>
                  <a:gd name="T0" fmla="*/ 4 w 1488"/>
                  <a:gd name="T1" fmla="*/ 46 h 640"/>
                  <a:gd name="T2" fmla="*/ 35 w 1488"/>
                  <a:gd name="T3" fmla="*/ 40 h 640"/>
                  <a:gd name="T4" fmla="*/ 59 w 1488"/>
                  <a:gd name="T5" fmla="*/ 18 h 640"/>
                  <a:gd name="T6" fmla="*/ 105 w 1488"/>
                  <a:gd name="T7" fmla="*/ 1 h 640"/>
                  <a:gd name="T8" fmla="*/ 176 w 1488"/>
                  <a:gd name="T9" fmla="*/ 12 h 640"/>
                  <a:gd name="T10" fmla="*/ 215 w 1488"/>
                  <a:gd name="T11" fmla="*/ 18 h 640"/>
                  <a:gd name="T12" fmla="*/ 238 w 1488"/>
                  <a:gd name="T13" fmla="*/ 18 h 640"/>
                  <a:gd name="T14" fmla="*/ 191 w 1488"/>
                  <a:gd name="T15" fmla="*/ 40 h 640"/>
                  <a:gd name="T16" fmla="*/ 168 w 1488"/>
                  <a:gd name="T17" fmla="*/ 57 h 640"/>
                  <a:gd name="T18" fmla="*/ 121 w 1488"/>
                  <a:gd name="T19" fmla="*/ 74 h 640"/>
                  <a:gd name="T20" fmla="*/ 59 w 1488"/>
                  <a:gd name="T21" fmla="*/ 63 h 640"/>
                  <a:gd name="T22" fmla="*/ 4 w 1488"/>
                  <a:gd name="T23" fmla="*/ 46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88"/>
                  <a:gd name="T37" fmla="*/ 0 h 640"/>
                  <a:gd name="T38" fmla="*/ 1488 w 1488"/>
                  <a:gd name="T39" fmla="*/ 640 h 6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88" h="640">
                    <a:moveTo>
                      <a:pt x="24" y="392"/>
                    </a:moveTo>
                    <a:cubicBezTo>
                      <a:pt x="0" y="360"/>
                      <a:pt x="160" y="384"/>
                      <a:pt x="216" y="344"/>
                    </a:cubicBezTo>
                    <a:cubicBezTo>
                      <a:pt x="272" y="304"/>
                      <a:pt x="288" y="208"/>
                      <a:pt x="360" y="152"/>
                    </a:cubicBezTo>
                    <a:cubicBezTo>
                      <a:pt x="432" y="96"/>
                      <a:pt x="528" y="16"/>
                      <a:pt x="648" y="8"/>
                    </a:cubicBezTo>
                    <a:cubicBezTo>
                      <a:pt x="768" y="0"/>
                      <a:pt x="968" y="80"/>
                      <a:pt x="1080" y="104"/>
                    </a:cubicBezTo>
                    <a:cubicBezTo>
                      <a:pt x="1192" y="128"/>
                      <a:pt x="1256" y="144"/>
                      <a:pt x="1320" y="152"/>
                    </a:cubicBezTo>
                    <a:cubicBezTo>
                      <a:pt x="1384" y="160"/>
                      <a:pt x="1488" y="120"/>
                      <a:pt x="1464" y="152"/>
                    </a:cubicBezTo>
                    <a:cubicBezTo>
                      <a:pt x="1440" y="184"/>
                      <a:pt x="1248" y="288"/>
                      <a:pt x="1176" y="344"/>
                    </a:cubicBezTo>
                    <a:cubicBezTo>
                      <a:pt x="1104" y="400"/>
                      <a:pt x="1104" y="440"/>
                      <a:pt x="1032" y="488"/>
                    </a:cubicBezTo>
                    <a:cubicBezTo>
                      <a:pt x="960" y="536"/>
                      <a:pt x="856" y="624"/>
                      <a:pt x="744" y="632"/>
                    </a:cubicBezTo>
                    <a:cubicBezTo>
                      <a:pt x="632" y="640"/>
                      <a:pt x="472" y="576"/>
                      <a:pt x="360" y="536"/>
                    </a:cubicBezTo>
                    <a:cubicBezTo>
                      <a:pt x="248" y="496"/>
                      <a:pt x="48" y="424"/>
                      <a:pt x="24" y="392"/>
                    </a:cubicBezTo>
                    <a:close/>
                  </a:path>
                </a:pathLst>
              </a:custGeom>
              <a:gradFill rotWithShape="0">
                <a:gsLst>
                  <a:gs pos="0">
                    <a:srgbClr val="A28B74"/>
                  </a:gs>
                  <a:gs pos="100000">
                    <a:srgbClr val="FFDBB7"/>
                  </a:gs>
                </a:gsLst>
                <a:lin ang="18900000" scaled="1"/>
              </a:gradFill>
              <a:ln w="3175" cmpd="sng">
                <a:solidFill>
                  <a:srgbClr val="2E0F00"/>
                </a:solidFill>
                <a:round/>
                <a:headEnd/>
                <a:tailEnd/>
              </a:ln>
            </p:spPr>
            <p:txBody>
              <a:bodyPr>
                <a:prstTxWarp prst="textNoShape">
                  <a:avLst/>
                </a:prstTxWarp>
              </a:bodyPr>
              <a:lstStyle/>
              <a:p>
                <a:endParaRPr lang="en-US"/>
              </a:p>
            </p:txBody>
          </p:sp>
          <p:sp>
            <p:nvSpPr>
              <p:cNvPr id="38056" name="Oval 394"/>
              <p:cNvSpPr>
                <a:spLocks noChangeAspect="1" noChangeArrowheads="1"/>
              </p:cNvSpPr>
              <p:nvPr/>
            </p:nvSpPr>
            <p:spPr bwMode="auto">
              <a:xfrm rot="-1313543">
                <a:off x="4543" y="2774"/>
                <a:ext cx="61" cy="49"/>
              </a:xfrm>
              <a:prstGeom prst="ellipse">
                <a:avLst/>
              </a:prstGeom>
              <a:solidFill>
                <a:srgbClr val="FFC3C3"/>
              </a:solidFill>
              <a:ln w="3175">
                <a:solidFill>
                  <a:srgbClr val="2E0F00"/>
                </a:solidFill>
                <a:round/>
                <a:headEnd/>
                <a:tailEnd/>
              </a:ln>
            </p:spPr>
            <p:txBody>
              <a:bodyPr wrap="none" anchor="ctr">
                <a:prstTxWarp prst="textNoShape">
                  <a:avLst/>
                </a:prstTxWarp>
              </a:bodyPr>
              <a:lstStyle/>
              <a:p>
                <a:endParaRPr lang="en-US"/>
              </a:p>
            </p:txBody>
          </p:sp>
        </p:grpSp>
        <p:grpSp>
          <p:nvGrpSpPr>
            <p:cNvPr id="37934" name="Group 395"/>
            <p:cNvGrpSpPr>
              <a:grpSpLocks/>
            </p:cNvGrpSpPr>
            <p:nvPr/>
          </p:nvGrpSpPr>
          <p:grpSpPr bwMode="auto">
            <a:xfrm rot="941493">
              <a:off x="1269" y="2920"/>
              <a:ext cx="242" cy="74"/>
              <a:chOff x="1228" y="2674"/>
              <a:chExt cx="242" cy="74"/>
            </a:xfrm>
          </p:grpSpPr>
          <p:sp>
            <p:nvSpPr>
              <p:cNvPr id="38052" name="Freeform 396"/>
              <p:cNvSpPr>
                <a:spLocks noChangeAspect="1"/>
              </p:cNvSpPr>
              <p:nvPr/>
            </p:nvSpPr>
            <p:spPr bwMode="auto">
              <a:xfrm rot="1691040" flipH="1">
                <a:off x="1228" y="2674"/>
                <a:ext cx="242" cy="74"/>
              </a:xfrm>
              <a:custGeom>
                <a:avLst/>
                <a:gdLst>
                  <a:gd name="T0" fmla="*/ 4 w 1488"/>
                  <a:gd name="T1" fmla="*/ 45 h 640"/>
                  <a:gd name="T2" fmla="*/ 35 w 1488"/>
                  <a:gd name="T3" fmla="*/ 40 h 640"/>
                  <a:gd name="T4" fmla="*/ 59 w 1488"/>
                  <a:gd name="T5" fmla="*/ 18 h 640"/>
                  <a:gd name="T6" fmla="*/ 105 w 1488"/>
                  <a:gd name="T7" fmla="*/ 1 h 640"/>
                  <a:gd name="T8" fmla="*/ 176 w 1488"/>
                  <a:gd name="T9" fmla="*/ 12 h 640"/>
                  <a:gd name="T10" fmla="*/ 215 w 1488"/>
                  <a:gd name="T11" fmla="*/ 18 h 640"/>
                  <a:gd name="T12" fmla="*/ 238 w 1488"/>
                  <a:gd name="T13" fmla="*/ 18 h 640"/>
                  <a:gd name="T14" fmla="*/ 191 w 1488"/>
                  <a:gd name="T15" fmla="*/ 40 h 640"/>
                  <a:gd name="T16" fmla="*/ 168 w 1488"/>
                  <a:gd name="T17" fmla="*/ 56 h 640"/>
                  <a:gd name="T18" fmla="*/ 121 w 1488"/>
                  <a:gd name="T19" fmla="*/ 73 h 640"/>
                  <a:gd name="T20" fmla="*/ 59 w 1488"/>
                  <a:gd name="T21" fmla="*/ 62 h 640"/>
                  <a:gd name="T22" fmla="*/ 4 w 1488"/>
                  <a:gd name="T23" fmla="*/ 45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88"/>
                  <a:gd name="T37" fmla="*/ 0 h 640"/>
                  <a:gd name="T38" fmla="*/ 1488 w 1488"/>
                  <a:gd name="T39" fmla="*/ 640 h 6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88" h="640">
                    <a:moveTo>
                      <a:pt x="24" y="392"/>
                    </a:moveTo>
                    <a:cubicBezTo>
                      <a:pt x="0" y="360"/>
                      <a:pt x="160" y="384"/>
                      <a:pt x="216" y="344"/>
                    </a:cubicBezTo>
                    <a:cubicBezTo>
                      <a:pt x="272" y="304"/>
                      <a:pt x="288" y="208"/>
                      <a:pt x="360" y="152"/>
                    </a:cubicBezTo>
                    <a:cubicBezTo>
                      <a:pt x="432" y="96"/>
                      <a:pt x="528" y="16"/>
                      <a:pt x="648" y="8"/>
                    </a:cubicBezTo>
                    <a:cubicBezTo>
                      <a:pt x="768" y="0"/>
                      <a:pt x="968" y="80"/>
                      <a:pt x="1080" y="104"/>
                    </a:cubicBezTo>
                    <a:cubicBezTo>
                      <a:pt x="1192" y="128"/>
                      <a:pt x="1256" y="144"/>
                      <a:pt x="1320" y="152"/>
                    </a:cubicBezTo>
                    <a:cubicBezTo>
                      <a:pt x="1384" y="160"/>
                      <a:pt x="1488" y="120"/>
                      <a:pt x="1464" y="152"/>
                    </a:cubicBezTo>
                    <a:cubicBezTo>
                      <a:pt x="1440" y="184"/>
                      <a:pt x="1248" y="288"/>
                      <a:pt x="1176" y="344"/>
                    </a:cubicBezTo>
                    <a:cubicBezTo>
                      <a:pt x="1104" y="400"/>
                      <a:pt x="1104" y="440"/>
                      <a:pt x="1032" y="488"/>
                    </a:cubicBezTo>
                    <a:cubicBezTo>
                      <a:pt x="960" y="536"/>
                      <a:pt x="856" y="624"/>
                      <a:pt x="744" y="632"/>
                    </a:cubicBezTo>
                    <a:cubicBezTo>
                      <a:pt x="632" y="640"/>
                      <a:pt x="472" y="576"/>
                      <a:pt x="360" y="536"/>
                    </a:cubicBezTo>
                    <a:cubicBezTo>
                      <a:pt x="248" y="496"/>
                      <a:pt x="48" y="424"/>
                      <a:pt x="24" y="392"/>
                    </a:cubicBezTo>
                    <a:close/>
                  </a:path>
                </a:pathLst>
              </a:custGeom>
              <a:gradFill rotWithShape="0">
                <a:gsLst>
                  <a:gs pos="0">
                    <a:srgbClr val="A28B74"/>
                  </a:gs>
                  <a:gs pos="100000">
                    <a:srgbClr val="FFDBB7"/>
                  </a:gs>
                </a:gsLst>
                <a:lin ang="18900000" scaled="1"/>
              </a:gradFill>
              <a:ln w="3175" cmpd="sng">
                <a:solidFill>
                  <a:srgbClr val="2E0F00"/>
                </a:solidFill>
                <a:round/>
                <a:headEnd/>
                <a:tailEnd/>
              </a:ln>
            </p:spPr>
            <p:txBody>
              <a:bodyPr>
                <a:prstTxWarp prst="textNoShape">
                  <a:avLst/>
                </a:prstTxWarp>
              </a:bodyPr>
              <a:lstStyle/>
              <a:p>
                <a:endParaRPr lang="en-US"/>
              </a:p>
            </p:txBody>
          </p:sp>
          <p:sp>
            <p:nvSpPr>
              <p:cNvPr id="38053" name="Oval 397"/>
              <p:cNvSpPr>
                <a:spLocks noChangeAspect="1" noChangeArrowheads="1"/>
              </p:cNvSpPr>
              <p:nvPr/>
            </p:nvSpPr>
            <p:spPr bwMode="auto">
              <a:xfrm rot="1691040" flipH="1">
                <a:off x="1325" y="2689"/>
                <a:ext cx="61" cy="48"/>
              </a:xfrm>
              <a:prstGeom prst="ellipse">
                <a:avLst/>
              </a:prstGeom>
              <a:solidFill>
                <a:srgbClr val="FFC3C3"/>
              </a:solidFill>
              <a:ln w="3175">
                <a:solidFill>
                  <a:srgbClr val="2E0F00"/>
                </a:solidFill>
                <a:round/>
                <a:headEnd/>
                <a:tailEnd/>
              </a:ln>
            </p:spPr>
            <p:txBody>
              <a:bodyPr wrap="none" anchor="ctr">
                <a:prstTxWarp prst="textNoShape">
                  <a:avLst/>
                </a:prstTxWarp>
              </a:bodyPr>
              <a:lstStyle/>
              <a:p>
                <a:endParaRPr lang="en-US"/>
              </a:p>
            </p:txBody>
          </p:sp>
        </p:grpSp>
      </p:grpSp>
      <p:grpSp>
        <p:nvGrpSpPr>
          <p:cNvPr id="37935" name="Group 398"/>
          <p:cNvGrpSpPr>
            <a:grpSpLocks/>
          </p:cNvGrpSpPr>
          <p:nvPr/>
        </p:nvGrpSpPr>
        <p:grpSpPr bwMode="auto">
          <a:xfrm rot="1975671">
            <a:off x="2133600" y="3937000"/>
            <a:ext cx="74613" cy="269875"/>
            <a:chOff x="1670" y="2124"/>
            <a:chExt cx="494" cy="1521"/>
          </a:xfrm>
        </p:grpSpPr>
        <p:sp>
          <p:nvSpPr>
            <p:cNvPr id="38046" name="Freeform 399"/>
            <p:cNvSpPr>
              <a:spLocks/>
            </p:cNvSpPr>
            <p:nvPr/>
          </p:nvSpPr>
          <p:spPr bwMode="auto">
            <a:xfrm>
              <a:off x="1670" y="2124"/>
              <a:ext cx="494" cy="1521"/>
            </a:xfrm>
            <a:custGeom>
              <a:avLst/>
              <a:gdLst>
                <a:gd name="T0" fmla="*/ 192 w 149"/>
                <a:gd name="T1" fmla="*/ 1102 h 625"/>
                <a:gd name="T2" fmla="*/ 30 w 149"/>
                <a:gd name="T3" fmla="*/ 1283 h 625"/>
                <a:gd name="T4" fmla="*/ 385 w 149"/>
                <a:gd name="T5" fmla="*/ 1482 h 625"/>
                <a:gd name="T6" fmla="*/ 494 w 149"/>
                <a:gd name="T7" fmla="*/ 1283 h 625"/>
                <a:gd name="T8" fmla="*/ 438 w 149"/>
                <a:gd name="T9" fmla="*/ 820 h 625"/>
                <a:gd name="T10" fmla="*/ 385 w 149"/>
                <a:gd name="T11" fmla="*/ 701 h 625"/>
                <a:gd name="T12" fmla="*/ 358 w 149"/>
                <a:gd name="T13" fmla="*/ 640 h 625"/>
                <a:gd name="T14" fmla="*/ 494 w 149"/>
                <a:gd name="T15" fmla="*/ 260 h 625"/>
                <a:gd name="T16" fmla="*/ 219 w 149"/>
                <a:gd name="T17" fmla="*/ 0 h 625"/>
                <a:gd name="T18" fmla="*/ 3 w 149"/>
                <a:gd name="T19" fmla="*/ 119 h 625"/>
                <a:gd name="T20" fmla="*/ 30 w 149"/>
                <a:gd name="T21" fmla="*/ 341 h 625"/>
                <a:gd name="T22" fmla="*/ 139 w 149"/>
                <a:gd name="T23" fmla="*/ 460 h 625"/>
                <a:gd name="T24" fmla="*/ 192 w 149"/>
                <a:gd name="T25" fmla="*/ 582 h 625"/>
                <a:gd name="T26" fmla="*/ 219 w 149"/>
                <a:gd name="T27" fmla="*/ 640 h 625"/>
                <a:gd name="T28" fmla="*/ 30 w 149"/>
                <a:gd name="T29" fmla="*/ 981 h 625"/>
                <a:gd name="T30" fmla="*/ 83 w 149"/>
                <a:gd name="T31" fmla="*/ 1042 h 625"/>
                <a:gd name="T32" fmla="*/ 166 w 149"/>
                <a:gd name="T33" fmla="*/ 1061 h 625"/>
                <a:gd name="T34" fmla="*/ 192 w 149"/>
                <a:gd name="T35" fmla="*/ 1102 h 62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625"/>
                <a:gd name="T56" fmla="*/ 149 w 149"/>
                <a:gd name="T57" fmla="*/ 625 h 62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625">
                  <a:moveTo>
                    <a:pt x="58" y="453"/>
                  </a:moveTo>
                  <a:cubicBezTo>
                    <a:pt x="29" y="481"/>
                    <a:pt x="19" y="487"/>
                    <a:pt x="9" y="527"/>
                  </a:cubicBezTo>
                  <a:cubicBezTo>
                    <a:pt x="21" y="625"/>
                    <a:pt x="19" y="621"/>
                    <a:pt x="116" y="609"/>
                  </a:cubicBezTo>
                  <a:cubicBezTo>
                    <a:pt x="134" y="581"/>
                    <a:pt x="140" y="559"/>
                    <a:pt x="149" y="527"/>
                  </a:cubicBezTo>
                  <a:cubicBezTo>
                    <a:pt x="146" y="478"/>
                    <a:pt x="147" y="395"/>
                    <a:pt x="132" y="337"/>
                  </a:cubicBezTo>
                  <a:cubicBezTo>
                    <a:pt x="128" y="320"/>
                    <a:pt x="121" y="304"/>
                    <a:pt x="116" y="288"/>
                  </a:cubicBezTo>
                  <a:cubicBezTo>
                    <a:pt x="113" y="280"/>
                    <a:pt x="108" y="263"/>
                    <a:pt x="108" y="263"/>
                  </a:cubicBezTo>
                  <a:cubicBezTo>
                    <a:pt x="114" y="171"/>
                    <a:pt x="98" y="158"/>
                    <a:pt x="149" y="107"/>
                  </a:cubicBezTo>
                  <a:cubicBezTo>
                    <a:pt x="138" y="39"/>
                    <a:pt x="132" y="21"/>
                    <a:pt x="66" y="0"/>
                  </a:cubicBezTo>
                  <a:cubicBezTo>
                    <a:pt x="22" y="9"/>
                    <a:pt x="15" y="8"/>
                    <a:pt x="1" y="49"/>
                  </a:cubicBezTo>
                  <a:cubicBezTo>
                    <a:pt x="4" y="79"/>
                    <a:pt x="0" y="111"/>
                    <a:pt x="9" y="140"/>
                  </a:cubicBezTo>
                  <a:cubicBezTo>
                    <a:pt x="15" y="159"/>
                    <a:pt x="42" y="189"/>
                    <a:pt x="42" y="189"/>
                  </a:cubicBezTo>
                  <a:cubicBezTo>
                    <a:pt x="47" y="206"/>
                    <a:pt x="53" y="222"/>
                    <a:pt x="58" y="239"/>
                  </a:cubicBezTo>
                  <a:cubicBezTo>
                    <a:pt x="61" y="247"/>
                    <a:pt x="66" y="263"/>
                    <a:pt x="66" y="263"/>
                  </a:cubicBezTo>
                  <a:cubicBezTo>
                    <a:pt x="56" y="316"/>
                    <a:pt x="26" y="353"/>
                    <a:pt x="9" y="403"/>
                  </a:cubicBezTo>
                  <a:cubicBezTo>
                    <a:pt x="14" y="411"/>
                    <a:pt x="17" y="422"/>
                    <a:pt x="25" y="428"/>
                  </a:cubicBezTo>
                  <a:cubicBezTo>
                    <a:pt x="32" y="433"/>
                    <a:pt x="43" y="431"/>
                    <a:pt x="50" y="436"/>
                  </a:cubicBezTo>
                  <a:cubicBezTo>
                    <a:pt x="81" y="455"/>
                    <a:pt x="69" y="453"/>
                    <a:pt x="58" y="453"/>
                  </a:cubicBezTo>
                  <a:close/>
                </a:path>
              </a:pathLst>
            </a:custGeom>
            <a:gradFill rotWithShape="1">
              <a:gsLst>
                <a:gs pos="0">
                  <a:srgbClr val="004C32"/>
                </a:gs>
                <a:gs pos="100000">
                  <a:srgbClr val="00A46D"/>
                </a:gs>
              </a:gsLst>
              <a:lin ang="18900000" scaled="1"/>
            </a:gradFill>
            <a:ln w="9525" cap="flat" cmpd="sng">
              <a:noFill/>
              <a:prstDash val="solid"/>
              <a:round/>
              <a:headEnd/>
              <a:tailEnd/>
            </a:ln>
          </p:spPr>
          <p:txBody>
            <a:bodyPr>
              <a:prstTxWarp prst="textNoShape">
                <a:avLst/>
              </a:prstTxWarp>
              <a:spAutoFit/>
            </a:bodyPr>
            <a:lstStyle/>
            <a:p>
              <a:endParaRPr lang="en-US"/>
            </a:p>
          </p:txBody>
        </p:sp>
        <p:sp>
          <p:nvSpPr>
            <p:cNvPr id="38047" name="Freeform 400"/>
            <p:cNvSpPr>
              <a:spLocks/>
            </p:cNvSpPr>
            <p:nvPr/>
          </p:nvSpPr>
          <p:spPr bwMode="auto">
            <a:xfrm>
              <a:off x="1794" y="2141"/>
              <a:ext cx="370" cy="450"/>
            </a:xfrm>
            <a:custGeom>
              <a:avLst/>
              <a:gdLst>
                <a:gd name="T0" fmla="*/ 58 w 370"/>
                <a:gd name="T1" fmla="*/ 25 h 392"/>
                <a:gd name="T2" fmla="*/ 16 w 370"/>
                <a:gd name="T3" fmla="*/ 63 h 392"/>
                <a:gd name="T4" fmla="*/ 0 w 370"/>
                <a:gd name="T5" fmla="*/ 119 h 392"/>
                <a:gd name="T6" fmla="*/ 107 w 370"/>
                <a:gd name="T7" fmla="*/ 300 h 392"/>
                <a:gd name="T8" fmla="*/ 189 w 370"/>
                <a:gd name="T9" fmla="*/ 385 h 392"/>
                <a:gd name="T10" fmla="*/ 263 w 370"/>
                <a:gd name="T11" fmla="*/ 375 h 392"/>
                <a:gd name="T12" fmla="*/ 288 w 370"/>
                <a:gd name="T13" fmla="*/ 262 h 392"/>
                <a:gd name="T14" fmla="*/ 370 w 370"/>
                <a:gd name="T15" fmla="*/ 186 h 392"/>
                <a:gd name="T16" fmla="*/ 313 w 370"/>
                <a:gd name="T17" fmla="*/ 101 h 392"/>
                <a:gd name="T18" fmla="*/ 173 w 370"/>
                <a:gd name="T19" fmla="*/ 34 h 392"/>
                <a:gd name="T20" fmla="*/ 123 w 370"/>
                <a:gd name="T21" fmla="*/ 16 h 392"/>
                <a:gd name="T22" fmla="*/ 99 w 370"/>
                <a:gd name="T23" fmla="*/ 7 h 392"/>
                <a:gd name="T24" fmla="*/ 58 w 370"/>
                <a:gd name="T25" fmla="*/ 25 h 39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0"/>
                <a:gd name="T40" fmla="*/ 0 h 392"/>
                <a:gd name="T41" fmla="*/ 370 w 370"/>
                <a:gd name="T42" fmla="*/ 392 h 39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0" h="392">
                  <a:moveTo>
                    <a:pt x="58" y="22"/>
                  </a:moveTo>
                  <a:cubicBezTo>
                    <a:pt x="52" y="26"/>
                    <a:pt x="21" y="45"/>
                    <a:pt x="16" y="55"/>
                  </a:cubicBezTo>
                  <a:cubicBezTo>
                    <a:pt x="8" y="70"/>
                    <a:pt x="0" y="104"/>
                    <a:pt x="0" y="104"/>
                  </a:cubicBezTo>
                  <a:cubicBezTo>
                    <a:pt x="9" y="188"/>
                    <a:pt x="21" y="233"/>
                    <a:pt x="107" y="261"/>
                  </a:cubicBezTo>
                  <a:cubicBezTo>
                    <a:pt x="134" y="287"/>
                    <a:pt x="163" y="308"/>
                    <a:pt x="189" y="335"/>
                  </a:cubicBezTo>
                  <a:cubicBezTo>
                    <a:pt x="207" y="392"/>
                    <a:pt x="241" y="361"/>
                    <a:pt x="263" y="327"/>
                  </a:cubicBezTo>
                  <a:cubicBezTo>
                    <a:pt x="271" y="303"/>
                    <a:pt x="274" y="243"/>
                    <a:pt x="288" y="228"/>
                  </a:cubicBezTo>
                  <a:cubicBezTo>
                    <a:pt x="313" y="203"/>
                    <a:pt x="345" y="189"/>
                    <a:pt x="370" y="162"/>
                  </a:cubicBezTo>
                  <a:cubicBezTo>
                    <a:pt x="361" y="109"/>
                    <a:pt x="361" y="104"/>
                    <a:pt x="313" y="88"/>
                  </a:cubicBezTo>
                  <a:cubicBezTo>
                    <a:pt x="278" y="55"/>
                    <a:pt x="219" y="46"/>
                    <a:pt x="173" y="30"/>
                  </a:cubicBezTo>
                  <a:cubicBezTo>
                    <a:pt x="156" y="24"/>
                    <a:pt x="140" y="19"/>
                    <a:pt x="123" y="14"/>
                  </a:cubicBezTo>
                  <a:cubicBezTo>
                    <a:pt x="115" y="11"/>
                    <a:pt x="99" y="6"/>
                    <a:pt x="99" y="6"/>
                  </a:cubicBezTo>
                  <a:cubicBezTo>
                    <a:pt x="55" y="15"/>
                    <a:pt x="58" y="0"/>
                    <a:pt x="58" y="22"/>
                  </a:cubicBezTo>
                  <a:close/>
                </a:path>
              </a:pathLst>
            </a:custGeom>
            <a:gradFill rotWithShape="1">
              <a:gsLst>
                <a:gs pos="0">
                  <a:srgbClr val="66FF99"/>
                </a:gs>
                <a:gs pos="100000">
                  <a:srgbClr val="00A46D">
                    <a:alpha val="82001"/>
                  </a:srgbClr>
                </a:gs>
              </a:gsLst>
              <a:path path="rect">
                <a:fillToRect l="50000" t="50000" r="50000" b="50000"/>
              </a:path>
            </a:gradFill>
            <a:ln w="9525" cap="flat" cmpd="sng">
              <a:noFill/>
              <a:prstDash val="solid"/>
              <a:round/>
              <a:headEnd/>
              <a:tailEnd/>
            </a:ln>
          </p:spPr>
          <p:txBody>
            <a:bodyPr>
              <a:prstTxWarp prst="textNoShape">
                <a:avLst/>
              </a:prstTxWarp>
              <a:spAutoFit/>
            </a:bodyPr>
            <a:lstStyle/>
            <a:p>
              <a:endParaRPr lang="en-US"/>
            </a:p>
          </p:txBody>
        </p:sp>
        <p:sp>
          <p:nvSpPr>
            <p:cNvPr id="38048" name="Freeform 401"/>
            <p:cNvSpPr>
              <a:spLocks/>
            </p:cNvSpPr>
            <p:nvPr/>
          </p:nvSpPr>
          <p:spPr bwMode="auto">
            <a:xfrm>
              <a:off x="1752" y="3242"/>
              <a:ext cx="367" cy="338"/>
            </a:xfrm>
            <a:custGeom>
              <a:avLst/>
              <a:gdLst>
                <a:gd name="T0" fmla="*/ 132 w 367"/>
                <a:gd name="T1" fmla="*/ 99 h 338"/>
                <a:gd name="T2" fmla="*/ 1 w 367"/>
                <a:gd name="T3" fmla="*/ 157 h 338"/>
                <a:gd name="T4" fmla="*/ 9 w 367"/>
                <a:gd name="T5" fmla="*/ 272 h 338"/>
                <a:gd name="T6" fmla="*/ 108 w 367"/>
                <a:gd name="T7" fmla="*/ 338 h 338"/>
                <a:gd name="T8" fmla="*/ 264 w 367"/>
                <a:gd name="T9" fmla="*/ 313 h 338"/>
                <a:gd name="T10" fmla="*/ 289 w 367"/>
                <a:gd name="T11" fmla="*/ 288 h 338"/>
                <a:gd name="T12" fmla="*/ 322 w 367"/>
                <a:gd name="T13" fmla="*/ 239 h 338"/>
                <a:gd name="T14" fmla="*/ 297 w 367"/>
                <a:gd name="T15" fmla="*/ 0 h 338"/>
                <a:gd name="T16" fmla="*/ 173 w 367"/>
                <a:gd name="T17" fmla="*/ 33 h 338"/>
                <a:gd name="T18" fmla="*/ 141 w 367"/>
                <a:gd name="T19" fmla="*/ 74 h 338"/>
                <a:gd name="T20" fmla="*/ 132 w 367"/>
                <a:gd name="T21" fmla="*/ 99 h 3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7"/>
                <a:gd name="T34" fmla="*/ 0 h 338"/>
                <a:gd name="T35" fmla="*/ 367 w 367"/>
                <a:gd name="T36" fmla="*/ 338 h 3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7" h="338">
                  <a:moveTo>
                    <a:pt x="132" y="99"/>
                  </a:moveTo>
                  <a:cubicBezTo>
                    <a:pt x="59" y="107"/>
                    <a:pt x="48" y="108"/>
                    <a:pt x="1" y="157"/>
                  </a:cubicBezTo>
                  <a:cubicBezTo>
                    <a:pt x="4" y="195"/>
                    <a:pt x="0" y="235"/>
                    <a:pt x="9" y="272"/>
                  </a:cubicBezTo>
                  <a:cubicBezTo>
                    <a:pt x="15" y="298"/>
                    <a:pt x="80" y="329"/>
                    <a:pt x="108" y="338"/>
                  </a:cubicBezTo>
                  <a:cubicBezTo>
                    <a:pt x="188" y="332"/>
                    <a:pt x="203" y="332"/>
                    <a:pt x="264" y="313"/>
                  </a:cubicBezTo>
                  <a:cubicBezTo>
                    <a:pt x="272" y="305"/>
                    <a:pt x="282" y="297"/>
                    <a:pt x="289" y="288"/>
                  </a:cubicBezTo>
                  <a:cubicBezTo>
                    <a:pt x="301" y="273"/>
                    <a:pt x="322" y="239"/>
                    <a:pt x="322" y="239"/>
                  </a:cubicBezTo>
                  <a:cubicBezTo>
                    <a:pt x="345" y="166"/>
                    <a:pt x="367" y="48"/>
                    <a:pt x="297" y="0"/>
                  </a:cubicBezTo>
                  <a:cubicBezTo>
                    <a:pt x="251" y="6"/>
                    <a:pt x="210" y="3"/>
                    <a:pt x="173" y="33"/>
                  </a:cubicBezTo>
                  <a:cubicBezTo>
                    <a:pt x="169" y="36"/>
                    <a:pt x="141" y="74"/>
                    <a:pt x="141" y="74"/>
                  </a:cubicBezTo>
                  <a:cubicBezTo>
                    <a:pt x="117" y="93"/>
                    <a:pt x="103" y="70"/>
                    <a:pt x="132" y="99"/>
                  </a:cubicBezTo>
                  <a:close/>
                </a:path>
              </a:pathLst>
            </a:custGeom>
            <a:gradFill rotWithShape="1">
              <a:gsLst>
                <a:gs pos="0">
                  <a:srgbClr val="00A46D">
                    <a:alpha val="67000"/>
                  </a:srgbClr>
                </a:gs>
                <a:gs pos="100000">
                  <a:srgbClr val="006600"/>
                </a:gs>
              </a:gsLst>
              <a:path path="rect">
                <a:fillToRect l="50000" t="50000" r="50000" b="50000"/>
              </a:path>
            </a:gradFill>
            <a:ln w="9525" cap="flat" cmpd="sng">
              <a:noFill/>
              <a:prstDash val="solid"/>
              <a:round/>
              <a:headEnd/>
              <a:tailEnd/>
            </a:ln>
          </p:spPr>
          <p:txBody>
            <a:bodyPr>
              <a:prstTxWarp prst="textNoShape">
                <a:avLst/>
              </a:prstTxWarp>
              <a:spAutoFit/>
            </a:bodyPr>
            <a:lstStyle/>
            <a:p>
              <a:endParaRPr lang="en-US"/>
            </a:p>
          </p:txBody>
        </p:sp>
      </p:grpSp>
      <p:grpSp>
        <p:nvGrpSpPr>
          <p:cNvPr id="37936" name="Group 402"/>
          <p:cNvGrpSpPr>
            <a:grpSpLocks/>
          </p:cNvGrpSpPr>
          <p:nvPr/>
        </p:nvGrpSpPr>
        <p:grpSpPr bwMode="auto">
          <a:xfrm rot="1975671">
            <a:off x="2655888" y="4548188"/>
            <a:ext cx="74612" cy="269875"/>
            <a:chOff x="1670" y="2124"/>
            <a:chExt cx="494" cy="1521"/>
          </a:xfrm>
        </p:grpSpPr>
        <p:sp>
          <p:nvSpPr>
            <p:cNvPr id="38043" name="Freeform 403"/>
            <p:cNvSpPr>
              <a:spLocks/>
            </p:cNvSpPr>
            <p:nvPr/>
          </p:nvSpPr>
          <p:spPr bwMode="auto">
            <a:xfrm>
              <a:off x="1670" y="2124"/>
              <a:ext cx="494" cy="1521"/>
            </a:xfrm>
            <a:custGeom>
              <a:avLst/>
              <a:gdLst>
                <a:gd name="T0" fmla="*/ 192 w 149"/>
                <a:gd name="T1" fmla="*/ 1102 h 625"/>
                <a:gd name="T2" fmla="*/ 30 w 149"/>
                <a:gd name="T3" fmla="*/ 1283 h 625"/>
                <a:gd name="T4" fmla="*/ 385 w 149"/>
                <a:gd name="T5" fmla="*/ 1482 h 625"/>
                <a:gd name="T6" fmla="*/ 494 w 149"/>
                <a:gd name="T7" fmla="*/ 1283 h 625"/>
                <a:gd name="T8" fmla="*/ 438 w 149"/>
                <a:gd name="T9" fmla="*/ 820 h 625"/>
                <a:gd name="T10" fmla="*/ 385 w 149"/>
                <a:gd name="T11" fmla="*/ 701 h 625"/>
                <a:gd name="T12" fmla="*/ 358 w 149"/>
                <a:gd name="T13" fmla="*/ 640 h 625"/>
                <a:gd name="T14" fmla="*/ 494 w 149"/>
                <a:gd name="T15" fmla="*/ 260 h 625"/>
                <a:gd name="T16" fmla="*/ 219 w 149"/>
                <a:gd name="T17" fmla="*/ 0 h 625"/>
                <a:gd name="T18" fmla="*/ 3 w 149"/>
                <a:gd name="T19" fmla="*/ 119 h 625"/>
                <a:gd name="T20" fmla="*/ 30 w 149"/>
                <a:gd name="T21" fmla="*/ 341 h 625"/>
                <a:gd name="T22" fmla="*/ 139 w 149"/>
                <a:gd name="T23" fmla="*/ 460 h 625"/>
                <a:gd name="T24" fmla="*/ 192 w 149"/>
                <a:gd name="T25" fmla="*/ 582 h 625"/>
                <a:gd name="T26" fmla="*/ 219 w 149"/>
                <a:gd name="T27" fmla="*/ 640 h 625"/>
                <a:gd name="T28" fmla="*/ 30 w 149"/>
                <a:gd name="T29" fmla="*/ 981 h 625"/>
                <a:gd name="T30" fmla="*/ 83 w 149"/>
                <a:gd name="T31" fmla="*/ 1042 h 625"/>
                <a:gd name="T32" fmla="*/ 166 w 149"/>
                <a:gd name="T33" fmla="*/ 1061 h 625"/>
                <a:gd name="T34" fmla="*/ 192 w 149"/>
                <a:gd name="T35" fmla="*/ 1102 h 62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625"/>
                <a:gd name="T56" fmla="*/ 149 w 149"/>
                <a:gd name="T57" fmla="*/ 625 h 62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625">
                  <a:moveTo>
                    <a:pt x="58" y="453"/>
                  </a:moveTo>
                  <a:cubicBezTo>
                    <a:pt x="29" y="481"/>
                    <a:pt x="19" y="487"/>
                    <a:pt x="9" y="527"/>
                  </a:cubicBezTo>
                  <a:cubicBezTo>
                    <a:pt x="21" y="625"/>
                    <a:pt x="19" y="621"/>
                    <a:pt x="116" y="609"/>
                  </a:cubicBezTo>
                  <a:cubicBezTo>
                    <a:pt x="134" y="581"/>
                    <a:pt x="140" y="559"/>
                    <a:pt x="149" y="527"/>
                  </a:cubicBezTo>
                  <a:cubicBezTo>
                    <a:pt x="146" y="478"/>
                    <a:pt x="147" y="395"/>
                    <a:pt x="132" y="337"/>
                  </a:cubicBezTo>
                  <a:cubicBezTo>
                    <a:pt x="128" y="320"/>
                    <a:pt x="121" y="304"/>
                    <a:pt x="116" y="288"/>
                  </a:cubicBezTo>
                  <a:cubicBezTo>
                    <a:pt x="113" y="280"/>
                    <a:pt x="108" y="263"/>
                    <a:pt x="108" y="263"/>
                  </a:cubicBezTo>
                  <a:cubicBezTo>
                    <a:pt x="114" y="171"/>
                    <a:pt x="98" y="158"/>
                    <a:pt x="149" y="107"/>
                  </a:cubicBezTo>
                  <a:cubicBezTo>
                    <a:pt x="138" y="39"/>
                    <a:pt x="132" y="21"/>
                    <a:pt x="66" y="0"/>
                  </a:cubicBezTo>
                  <a:cubicBezTo>
                    <a:pt x="22" y="9"/>
                    <a:pt x="15" y="8"/>
                    <a:pt x="1" y="49"/>
                  </a:cubicBezTo>
                  <a:cubicBezTo>
                    <a:pt x="4" y="79"/>
                    <a:pt x="0" y="111"/>
                    <a:pt x="9" y="140"/>
                  </a:cubicBezTo>
                  <a:cubicBezTo>
                    <a:pt x="15" y="159"/>
                    <a:pt x="42" y="189"/>
                    <a:pt x="42" y="189"/>
                  </a:cubicBezTo>
                  <a:cubicBezTo>
                    <a:pt x="47" y="206"/>
                    <a:pt x="53" y="222"/>
                    <a:pt x="58" y="239"/>
                  </a:cubicBezTo>
                  <a:cubicBezTo>
                    <a:pt x="61" y="247"/>
                    <a:pt x="66" y="263"/>
                    <a:pt x="66" y="263"/>
                  </a:cubicBezTo>
                  <a:cubicBezTo>
                    <a:pt x="56" y="316"/>
                    <a:pt x="26" y="353"/>
                    <a:pt x="9" y="403"/>
                  </a:cubicBezTo>
                  <a:cubicBezTo>
                    <a:pt x="14" y="411"/>
                    <a:pt x="17" y="422"/>
                    <a:pt x="25" y="428"/>
                  </a:cubicBezTo>
                  <a:cubicBezTo>
                    <a:pt x="32" y="433"/>
                    <a:pt x="43" y="431"/>
                    <a:pt x="50" y="436"/>
                  </a:cubicBezTo>
                  <a:cubicBezTo>
                    <a:pt x="81" y="455"/>
                    <a:pt x="69" y="453"/>
                    <a:pt x="58" y="453"/>
                  </a:cubicBezTo>
                  <a:close/>
                </a:path>
              </a:pathLst>
            </a:custGeom>
            <a:gradFill rotWithShape="1">
              <a:gsLst>
                <a:gs pos="0">
                  <a:srgbClr val="004C32"/>
                </a:gs>
                <a:gs pos="100000">
                  <a:srgbClr val="00A46D"/>
                </a:gs>
              </a:gsLst>
              <a:lin ang="18900000" scaled="1"/>
            </a:gradFill>
            <a:ln w="9525" cap="flat" cmpd="sng">
              <a:noFill/>
              <a:prstDash val="solid"/>
              <a:round/>
              <a:headEnd/>
              <a:tailEnd/>
            </a:ln>
          </p:spPr>
          <p:txBody>
            <a:bodyPr>
              <a:prstTxWarp prst="textNoShape">
                <a:avLst/>
              </a:prstTxWarp>
              <a:spAutoFit/>
            </a:bodyPr>
            <a:lstStyle/>
            <a:p>
              <a:endParaRPr lang="en-US"/>
            </a:p>
          </p:txBody>
        </p:sp>
        <p:sp>
          <p:nvSpPr>
            <p:cNvPr id="38044" name="Freeform 404"/>
            <p:cNvSpPr>
              <a:spLocks/>
            </p:cNvSpPr>
            <p:nvPr/>
          </p:nvSpPr>
          <p:spPr bwMode="auto">
            <a:xfrm>
              <a:off x="1794" y="2141"/>
              <a:ext cx="370" cy="450"/>
            </a:xfrm>
            <a:custGeom>
              <a:avLst/>
              <a:gdLst>
                <a:gd name="T0" fmla="*/ 58 w 370"/>
                <a:gd name="T1" fmla="*/ 25 h 392"/>
                <a:gd name="T2" fmla="*/ 16 w 370"/>
                <a:gd name="T3" fmla="*/ 63 h 392"/>
                <a:gd name="T4" fmla="*/ 0 w 370"/>
                <a:gd name="T5" fmla="*/ 119 h 392"/>
                <a:gd name="T6" fmla="*/ 107 w 370"/>
                <a:gd name="T7" fmla="*/ 300 h 392"/>
                <a:gd name="T8" fmla="*/ 189 w 370"/>
                <a:gd name="T9" fmla="*/ 385 h 392"/>
                <a:gd name="T10" fmla="*/ 263 w 370"/>
                <a:gd name="T11" fmla="*/ 375 h 392"/>
                <a:gd name="T12" fmla="*/ 288 w 370"/>
                <a:gd name="T13" fmla="*/ 262 h 392"/>
                <a:gd name="T14" fmla="*/ 370 w 370"/>
                <a:gd name="T15" fmla="*/ 186 h 392"/>
                <a:gd name="T16" fmla="*/ 313 w 370"/>
                <a:gd name="T17" fmla="*/ 101 h 392"/>
                <a:gd name="T18" fmla="*/ 173 w 370"/>
                <a:gd name="T19" fmla="*/ 34 h 392"/>
                <a:gd name="T20" fmla="*/ 123 w 370"/>
                <a:gd name="T21" fmla="*/ 16 h 392"/>
                <a:gd name="T22" fmla="*/ 99 w 370"/>
                <a:gd name="T23" fmla="*/ 7 h 392"/>
                <a:gd name="T24" fmla="*/ 58 w 370"/>
                <a:gd name="T25" fmla="*/ 25 h 39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0"/>
                <a:gd name="T40" fmla="*/ 0 h 392"/>
                <a:gd name="T41" fmla="*/ 370 w 370"/>
                <a:gd name="T42" fmla="*/ 392 h 39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0" h="392">
                  <a:moveTo>
                    <a:pt x="58" y="22"/>
                  </a:moveTo>
                  <a:cubicBezTo>
                    <a:pt x="52" y="26"/>
                    <a:pt x="21" y="45"/>
                    <a:pt x="16" y="55"/>
                  </a:cubicBezTo>
                  <a:cubicBezTo>
                    <a:pt x="8" y="70"/>
                    <a:pt x="0" y="104"/>
                    <a:pt x="0" y="104"/>
                  </a:cubicBezTo>
                  <a:cubicBezTo>
                    <a:pt x="9" y="188"/>
                    <a:pt x="21" y="233"/>
                    <a:pt x="107" y="261"/>
                  </a:cubicBezTo>
                  <a:cubicBezTo>
                    <a:pt x="134" y="287"/>
                    <a:pt x="163" y="308"/>
                    <a:pt x="189" y="335"/>
                  </a:cubicBezTo>
                  <a:cubicBezTo>
                    <a:pt x="207" y="392"/>
                    <a:pt x="241" y="361"/>
                    <a:pt x="263" y="327"/>
                  </a:cubicBezTo>
                  <a:cubicBezTo>
                    <a:pt x="271" y="303"/>
                    <a:pt x="274" y="243"/>
                    <a:pt x="288" y="228"/>
                  </a:cubicBezTo>
                  <a:cubicBezTo>
                    <a:pt x="313" y="203"/>
                    <a:pt x="345" y="189"/>
                    <a:pt x="370" y="162"/>
                  </a:cubicBezTo>
                  <a:cubicBezTo>
                    <a:pt x="361" y="109"/>
                    <a:pt x="361" y="104"/>
                    <a:pt x="313" y="88"/>
                  </a:cubicBezTo>
                  <a:cubicBezTo>
                    <a:pt x="278" y="55"/>
                    <a:pt x="219" y="46"/>
                    <a:pt x="173" y="30"/>
                  </a:cubicBezTo>
                  <a:cubicBezTo>
                    <a:pt x="156" y="24"/>
                    <a:pt x="140" y="19"/>
                    <a:pt x="123" y="14"/>
                  </a:cubicBezTo>
                  <a:cubicBezTo>
                    <a:pt x="115" y="11"/>
                    <a:pt x="99" y="6"/>
                    <a:pt x="99" y="6"/>
                  </a:cubicBezTo>
                  <a:cubicBezTo>
                    <a:pt x="55" y="15"/>
                    <a:pt x="58" y="0"/>
                    <a:pt x="58" y="22"/>
                  </a:cubicBezTo>
                  <a:close/>
                </a:path>
              </a:pathLst>
            </a:custGeom>
            <a:gradFill rotWithShape="1">
              <a:gsLst>
                <a:gs pos="0">
                  <a:srgbClr val="66FF99"/>
                </a:gs>
                <a:gs pos="100000">
                  <a:srgbClr val="00A46D">
                    <a:alpha val="82001"/>
                  </a:srgbClr>
                </a:gs>
              </a:gsLst>
              <a:path path="rect">
                <a:fillToRect l="50000" t="50000" r="50000" b="50000"/>
              </a:path>
            </a:gradFill>
            <a:ln w="9525" cap="flat" cmpd="sng">
              <a:noFill/>
              <a:prstDash val="solid"/>
              <a:round/>
              <a:headEnd/>
              <a:tailEnd/>
            </a:ln>
          </p:spPr>
          <p:txBody>
            <a:bodyPr>
              <a:prstTxWarp prst="textNoShape">
                <a:avLst/>
              </a:prstTxWarp>
              <a:spAutoFit/>
            </a:bodyPr>
            <a:lstStyle/>
            <a:p>
              <a:endParaRPr lang="en-US"/>
            </a:p>
          </p:txBody>
        </p:sp>
        <p:sp>
          <p:nvSpPr>
            <p:cNvPr id="38045" name="Freeform 405"/>
            <p:cNvSpPr>
              <a:spLocks/>
            </p:cNvSpPr>
            <p:nvPr/>
          </p:nvSpPr>
          <p:spPr bwMode="auto">
            <a:xfrm>
              <a:off x="1752" y="3242"/>
              <a:ext cx="367" cy="338"/>
            </a:xfrm>
            <a:custGeom>
              <a:avLst/>
              <a:gdLst>
                <a:gd name="T0" fmla="*/ 132 w 367"/>
                <a:gd name="T1" fmla="*/ 99 h 338"/>
                <a:gd name="T2" fmla="*/ 1 w 367"/>
                <a:gd name="T3" fmla="*/ 157 h 338"/>
                <a:gd name="T4" fmla="*/ 9 w 367"/>
                <a:gd name="T5" fmla="*/ 272 h 338"/>
                <a:gd name="T6" fmla="*/ 108 w 367"/>
                <a:gd name="T7" fmla="*/ 338 h 338"/>
                <a:gd name="T8" fmla="*/ 264 w 367"/>
                <a:gd name="T9" fmla="*/ 313 h 338"/>
                <a:gd name="T10" fmla="*/ 289 w 367"/>
                <a:gd name="T11" fmla="*/ 288 h 338"/>
                <a:gd name="T12" fmla="*/ 322 w 367"/>
                <a:gd name="T13" fmla="*/ 239 h 338"/>
                <a:gd name="T14" fmla="*/ 297 w 367"/>
                <a:gd name="T15" fmla="*/ 0 h 338"/>
                <a:gd name="T16" fmla="*/ 173 w 367"/>
                <a:gd name="T17" fmla="*/ 33 h 338"/>
                <a:gd name="T18" fmla="*/ 141 w 367"/>
                <a:gd name="T19" fmla="*/ 74 h 338"/>
                <a:gd name="T20" fmla="*/ 132 w 367"/>
                <a:gd name="T21" fmla="*/ 99 h 3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7"/>
                <a:gd name="T34" fmla="*/ 0 h 338"/>
                <a:gd name="T35" fmla="*/ 367 w 367"/>
                <a:gd name="T36" fmla="*/ 338 h 3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7" h="338">
                  <a:moveTo>
                    <a:pt x="132" y="99"/>
                  </a:moveTo>
                  <a:cubicBezTo>
                    <a:pt x="59" y="107"/>
                    <a:pt x="48" y="108"/>
                    <a:pt x="1" y="157"/>
                  </a:cubicBezTo>
                  <a:cubicBezTo>
                    <a:pt x="4" y="195"/>
                    <a:pt x="0" y="235"/>
                    <a:pt x="9" y="272"/>
                  </a:cubicBezTo>
                  <a:cubicBezTo>
                    <a:pt x="15" y="298"/>
                    <a:pt x="80" y="329"/>
                    <a:pt x="108" y="338"/>
                  </a:cubicBezTo>
                  <a:cubicBezTo>
                    <a:pt x="188" y="332"/>
                    <a:pt x="203" y="332"/>
                    <a:pt x="264" y="313"/>
                  </a:cubicBezTo>
                  <a:cubicBezTo>
                    <a:pt x="272" y="305"/>
                    <a:pt x="282" y="297"/>
                    <a:pt x="289" y="288"/>
                  </a:cubicBezTo>
                  <a:cubicBezTo>
                    <a:pt x="301" y="273"/>
                    <a:pt x="322" y="239"/>
                    <a:pt x="322" y="239"/>
                  </a:cubicBezTo>
                  <a:cubicBezTo>
                    <a:pt x="345" y="166"/>
                    <a:pt x="367" y="48"/>
                    <a:pt x="297" y="0"/>
                  </a:cubicBezTo>
                  <a:cubicBezTo>
                    <a:pt x="251" y="6"/>
                    <a:pt x="210" y="3"/>
                    <a:pt x="173" y="33"/>
                  </a:cubicBezTo>
                  <a:cubicBezTo>
                    <a:pt x="169" y="36"/>
                    <a:pt x="141" y="74"/>
                    <a:pt x="141" y="74"/>
                  </a:cubicBezTo>
                  <a:cubicBezTo>
                    <a:pt x="117" y="93"/>
                    <a:pt x="103" y="70"/>
                    <a:pt x="132" y="99"/>
                  </a:cubicBezTo>
                  <a:close/>
                </a:path>
              </a:pathLst>
            </a:custGeom>
            <a:gradFill rotWithShape="1">
              <a:gsLst>
                <a:gs pos="0">
                  <a:srgbClr val="00A46D">
                    <a:alpha val="67000"/>
                  </a:srgbClr>
                </a:gs>
                <a:gs pos="100000">
                  <a:srgbClr val="006600"/>
                </a:gs>
              </a:gsLst>
              <a:path path="rect">
                <a:fillToRect l="50000" t="50000" r="50000" b="50000"/>
              </a:path>
            </a:gradFill>
            <a:ln w="9525" cap="flat" cmpd="sng">
              <a:noFill/>
              <a:prstDash val="solid"/>
              <a:round/>
              <a:headEnd/>
              <a:tailEnd/>
            </a:ln>
          </p:spPr>
          <p:txBody>
            <a:bodyPr>
              <a:prstTxWarp prst="textNoShape">
                <a:avLst/>
              </a:prstTxWarp>
              <a:spAutoFit/>
            </a:bodyPr>
            <a:lstStyle/>
            <a:p>
              <a:endParaRPr lang="en-US"/>
            </a:p>
          </p:txBody>
        </p:sp>
      </p:grpSp>
      <p:grpSp>
        <p:nvGrpSpPr>
          <p:cNvPr id="37937" name="Group 406"/>
          <p:cNvGrpSpPr>
            <a:grpSpLocks/>
          </p:cNvGrpSpPr>
          <p:nvPr/>
        </p:nvGrpSpPr>
        <p:grpSpPr bwMode="auto">
          <a:xfrm>
            <a:off x="174625" y="2976563"/>
            <a:ext cx="900113" cy="742950"/>
            <a:chOff x="469" y="1980"/>
            <a:chExt cx="589" cy="486"/>
          </a:xfrm>
        </p:grpSpPr>
        <p:grpSp>
          <p:nvGrpSpPr>
            <p:cNvPr id="37938" name="Group 407"/>
            <p:cNvGrpSpPr>
              <a:grpSpLocks/>
            </p:cNvGrpSpPr>
            <p:nvPr/>
          </p:nvGrpSpPr>
          <p:grpSpPr bwMode="auto">
            <a:xfrm rot="1318990" flipH="1">
              <a:off x="570" y="2113"/>
              <a:ext cx="242" cy="74"/>
              <a:chOff x="5242" y="2364"/>
              <a:chExt cx="242" cy="74"/>
            </a:xfrm>
          </p:grpSpPr>
          <p:sp>
            <p:nvSpPr>
              <p:cNvPr id="38041" name="Freeform 408"/>
              <p:cNvSpPr>
                <a:spLocks noChangeAspect="1"/>
              </p:cNvSpPr>
              <p:nvPr/>
            </p:nvSpPr>
            <p:spPr bwMode="auto">
              <a:xfrm rot="-1313543">
                <a:off x="5242" y="2364"/>
                <a:ext cx="242" cy="74"/>
              </a:xfrm>
              <a:custGeom>
                <a:avLst/>
                <a:gdLst>
                  <a:gd name="T0" fmla="*/ 4 w 1488"/>
                  <a:gd name="T1" fmla="*/ 45 h 640"/>
                  <a:gd name="T2" fmla="*/ 35 w 1488"/>
                  <a:gd name="T3" fmla="*/ 40 h 640"/>
                  <a:gd name="T4" fmla="*/ 59 w 1488"/>
                  <a:gd name="T5" fmla="*/ 18 h 640"/>
                  <a:gd name="T6" fmla="*/ 105 w 1488"/>
                  <a:gd name="T7" fmla="*/ 1 h 640"/>
                  <a:gd name="T8" fmla="*/ 176 w 1488"/>
                  <a:gd name="T9" fmla="*/ 12 h 640"/>
                  <a:gd name="T10" fmla="*/ 215 w 1488"/>
                  <a:gd name="T11" fmla="*/ 18 h 640"/>
                  <a:gd name="T12" fmla="*/ 238 w 1488"/>
                  <a:gd name="T13" fmla="*/ 18 h 640"/>
                  <a:gd name="T14" fmla="*/ 191 w 1488"/>
                  <a:gd name="T15" fmla="*/ 40 h 640"/>
                  <a:gd name="T16" fmla="*/ 168 w 1488"/>
                  <a:gd name="T17" fmla="*/ 56 h 640"/>
                  <a:gd name="T18" fmla="*/ 121 w 1488"/>
                  <a:gd name="T19" fmla="*/ 73 h 640"/>
                  <a:gd name="T20" fmla="*/ 59 w 1488"/>
                  <a:gd name="T21" fmla="*/ 62 h 640"/>
                  <a:gd name="T22" fmla="*/ 4 w 1488"/>
                  <a:gd name="T23" fmla="*/ 45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88"/>
                  <a:gd name="T37" fmla="*/ 0 h 640"/>
                  <a:gd name="T38" fmla="*/ 1488 w 1488"/>
                  <a:gd name="T39" fmla="*/ 640 h 6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88" h="640">
                    <a:moveTo>
                      <a:pt x="24" y="392"/>
                    </a:moveTo>
                    <a:cubicBezTo>
                      <a:pt x="0" y="360"/>
                      <a:pt x="160" y="384"/>
                      <a:pt x="216" y="344"/>
                    </a:cubicBezTo>
                    <a:cubicBezTo>
                      <a:pt x="272" y="304"/>
                      <a:pt x="288" y="208"/>
                      <a:pt x="360" y="152"/>
                    </a:cubicBezTo>
                    <a:cubicBezTo>
                      <a:pt x="432" y="96"/>
                      <a:pt x="528" y="16"/>
                      <a:pt x="648" y="8"/>
                    </a:cubicBezTo>
                    <a:cubicBezTo>
                      <a:pt x="768" y="0"/>
                      <a:pt x="968" y="80"/>
                      <a:pt x="1080" y="104"/>
                    </a:cubicBezTo>
                    <a:cubicBezTo>
                      <a:pt x="1192" y="128"/>
                      <a:pt x="1256" y="144"/>
                      <a:pt x="1320" y="152"/>
                    </a:cubicBezTo>
                    <a:cubicBezTo>
                      <a:pt x="1384" y="160"/>
                      <a:pt x="1488" y="120"/>
                      <a:pt x="1464" y="152"/>
                    </a:cubicBezTo>
                    <a:cubicBezTo>
                      <a:pt x="1440" y="184"/>
                      <a:pt x="1248" y="288"/>
                      <a:pt x="1176" y="344"/>
                    </a:cubicBezTo>
                    <a:cubicBezTo>
                      <a:pt x="1104" y="400"/>
                      <a:pt x="1104" y="440"/>
                      <a:pt x="1032" y="488"/>
                    </a:cubicBezTo>
                    <a:cubicBezTo>
                      <a:pt x="960" y="536"/>
                      <a:pt x="856" y="624"/>
                      <a:pt x="744" y="632"/>
                    </a:cubicBezTo>
                    <a:cubicBezTo>
                      <a:pt x="632" y="640"/>
                      <a:pt x="472" y="576"/>
                      <a:pt x="360" y="536"/>
                    </a:cubicBezTo>
                    <a:cubicBezTo>
                      <a:pt x="248" y="496"/>
                      <a:pt x="48" y="424"/>
                      <a:pt x="24" y="392"/>
                    </a:cubicBezTo>
                    <a:close/>
                  </a:path>
                </a:pathLst>
              </a:custGeom>
              <a:gradFill rotWithShape="0">
                <a:gsLst>
                  <a:gs pos="0">
                    <a:srgbClr val="A28B74"/>
                  </a:gs>
                  <a:gs pos="100000">
                    <a:srgbClr val="FFDBB7"/>
                  </a:gs>
                </a:gsLst>
                <a:lin ang="18900000" scaled="1"/>
              </a:gradFill>
              <a:ln w="3175" cmpd="sng">
                <a:solidFill>
                  <a:srgbClr val="2E0F00"/>
                </a:solidFill>
                <a:round/>
                <a:headEnd/>
                <a:tailEnd/>
              </a:ln>
            </p:spPr>
            <p:txBody>
              <a:bodyPr>
                <a:prstTxWarp prst="textNoShape">
                  <a:avLst/>
                </a:prstTxWarp>
              </a:bodyPr>
              <a:lstStyle/>
              <a:p>
                <a:endParaRPr lang="en-US"/>
              </a:p>
            </p:txBody>
          </p:sp>
          <p:sp>
            <p:nvSpPr>
              <p:cNvPr id="38042" name="Oval 409"/>
              <p:cNvSpPr>
                <a:spLocks noChangeAspect="1" noChangeArrowheads="1"/>
              </p:cNvSpPr>
              <p:nvPr/>
            </p:nvSpPr>
            <p:spPr bwMode="auto">
              <a:xfrm rot="-1313543">
                <a:off x="5325" y="2379"/>
                <a:ext cx="61" cy="48"/>
              </a:xfrm>
              <a:prstGeom prst="ellipse">
                <a:avLst/>
              </a:prstGeom>
              <a:solidFill>
                <a:srgbClr val="FFC3C3"/>
              </a:solidFill>
              <a:ln w="3175">
                <a:solidFill>
                  <a:srgbClr val="2E0F00"/>
                </a:solidFill>
                <a:round/>
                <a:headEnd/>
                <a:tailEnd/>
              </a:ln>
            </p:spPr>
            <p:txBody>
              <a:bodyPr wrap="none" anchor="ctr">
                <a:prstTxWarp prst="textNoShape">
                  <a:avLst/>
                </a:prstTxWarp>
              </a:bodyPr>
              <a:lstStyle/>
              <a:p>
                <a:endParaRPr lang="en-US"/>
              </a:p>
            </p:txBody>
          </p:sp>
        </p:grpSp>
        <p:grpSp>
          <p:nvGrpSpPr>
            <p:cNvPr id="37939" name="Group 410"/>
            <p:cNvGrpSpPr>
              <a:grpSpLocks/>
            </p:cNvGrpSpPr>
            <p:nvPr/>
          </p:nvGrpSpPr>
          <p:grpSpPr bwMode="auto">
            <a:xfrm rot="1318990" flipH="1">
              <a:off x="695" y="2251"/>
              <a:ext cx="243" cy="75"/>
              <a:chOff x="5082" y="2444"/>
              <a:chExt cx="243" cy="75"/>
            </a:xfrm>
          </p:grpSpPr>
          <p:sp>
            <p:nvSpPr>
              <p:cNvPr id="38039" name="Freeform 411"/>
              <p:cNvSpPr>
                <a:spLocks noChangeAspect="1"/>
              </p:cNvSpPr>
              <p:nvPr/>
            </p:nvSpPr>
            <p:spPr bwMode="auto">
              <a:xfrm rot="-1313543">
                <a:off x="5082" y="2444"/>
                <a:ext cx="243" cy="75"/>
              </a:xfrm>
              <a:custGeom>
                <a:avLst/>
                <a:gdLst>
                  <a:gd name="T0" fmla="*/ 4 w 1488"/>
                  <a:gd name="T1" fmla="*/ 46 h 640"/>
                  <a:gd name="T2" fmla="*/ 35 w 1488"/>
                  <a:gd name="T3" fmla="*/ 40 h 640"/>
                  <a:gd name="T4" fmla="*/ 59 w 1488"/>
                  <a:gd name="T5" fmla="*/ 18 h 640"/>
                  <a:gd name="T6" fmla="*/ 106 w 1488"/>
                  <a:gd name="T7" fmla="*/ 1 h 640"/>
                  <a:gd name="T8" fmla="*/ 176 w 1488"/>
                  <a:gd name="T9" fmla="*/ 12 h 640"/>
                  <a:gd name="T10" fmla="*/ 216 w 1488"/>
                  <a:gd name="T11" fmla="*/ 18 h 640"/>
                  <a:gd name="T12" fmla="*/ 239 w 1488"/>
                  <a:gd name="T13" fmla="*/ 18 h 640"/>
                  <a:gd name="T14" fmla="*/ 192 w 1488"/>
                  <a:gd name="T15" fmla="*/ 40 h 640"/>
                  <a:gd name="T16" fmla="*/ 169 w 1488"/>
                  <a:gd name="T17" fmla="*/ 57 h 640"/>
                  <a:gd name="T18" fmla="*/ 121 w 1488"/>
                  <a:gd name="T19" fmla="*/ 74 h 640"/>
                  <a:gd name="T20" fmla="*/ 59 w 1488"/>
                  <a:gd name="T21" fmla="*/ 63 h 640"/>
                  <a:gd name="T22" fmla="*/ 4 w 1488"/>
                  <a:gd name="T23" fmla="*/ 46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88"/>
                  <a:gd name="T37" fmla="*/ 0 h 640"/>
                  <a:gd name="T38" fmla="*/ 1488 w 1488"/>
                  <a:gd name="T39" fmla="*/ 640 h 6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88" h="640">
                    <a:moveTo>
                      <a:pt x="24" y="392"/>
                    </a:moveTo>
                    <a:cubicBezTo>
                      <a:pt x="0" y="360"/>
                      <a:pt x="160" y="384"/>
                      <a:pt x="216" y="344"/>
                    </a:cubicBezTo>
                    <a:cubicBezTo>
                      <a:pt x="272" y="304"/>
                      <a:pt x="288" y="208"/>
                      <a:pt x="360" y="152"/>
                    </a:cubicBezTo>
                    <a:cubicBezTo>
                      <a:pt x="432" y="96"/>
                      <a:pt x="528" y="16"/>
                      <a:pt x="648" y="8"/>
                    </a:cubicBezTo>
                    <a:cubicBezTo>
                      <a:pt x="768" y="0"/>
                      <a:pt x="968" y="80"/>
                      <a:pt x="1080" y="104"/>
                    </a:cubicBezTo>
                    <a:cubicBezTo>
                      <a:pt x="1192" y="128"/>
                      <a:pt x="1256" y="144"/>
                      <a:pt x="1320" y="152"/>
                    </a:cubicBezTo>
                    <a:cubicBezTo>
                      <a:pt x="1384" y="160"/>
                      <a:pt x="1488" y="120"/>
                      <a:pt x="1464" y="152"/>
                    </a:cubicBezTo>
                    <a:cubicBezTo>
                      <a:pt x="1440" y="184"/>
                      <a:pt x="1248" y="288"/>
                      <a:pt x="1176" y="344"/>
                    </a:cubicBezTo>
                    <a:cubicBezTo>
                      <a:pt x="1104" y="400"/>
                      <a:pt x="1104" y="440"/>
                      <a:pt x="1032" y="488"/>
                    </a:cubicBezTo>
                    <a:cubicBezTo>
                      <a:pt x="960" y="536"/>
                      <a:pt x="856" y="624"/>
                      <a:pt x="744" y="632"/>
                    </a:cubicBezTo>
                    <a:cubicBezTo>
                      <a:pt x="632" y="640"/>
                      <a:pt x="472" y="576"/>
                      <a:pt x="360" y="536"/>
                    </a:cubicBezTo>
                    <a:cubicBezTo>
                      <a:pt x="248" y="496"/>
                      <a:pt x="48" y="424"/>
                      <a:pt x="24" y="392"/>
                    </a:cubicBezTo>
                    <a:close/>
                  </a:path>
                </a:pathLst>
              </a:custGeom>
              <a:gradFill rotWithShape="0">
                <a:gsLst>
                  <a:gs pos="0">
                    <a:srgbClr val="A28B74"/>
                  </a:gs>
                  <a:gs pos="100000">
                    <a:srgbClr val="FFDBB7"/>
                  </a:gs>
                </a:gsLst>
                <a:lin ang="18900000" scaled="1"/>
              </a:gradFill>
              <a:ln w="3175" cmpd="sng">
                <a:solidFill>
                  <a:srgbClr val="2E0F00"/>
                </a:solidFill>
                <a:round/>
                <a:headEnd/>
                <a:tailEnd/>
              </a:ln>
            </p:spPr>
            <p:txBody>
              <a:bodyPr>
                <a:prstTxWarp prst="textNoShape">
                  <a:avLst/>
                </a:prstTxWarp>
              </a:bodyPr>
              <a:lstStyle/>
              <a:p>
                <a:endParaRPr lang="en-US"/>
              </a:p>
            </p:txBody>
          </p:sp>
          <p:sp>
            <p:nvSpPr>
              <p:cNvPr id="38040" name="Oval 412"/>
              <p:cNvSpPr>
                <a:spLocks noChangeAspect="1" noChangeArrowheads="1"/>
              </p:cNvSpPr>
              <p:nvPr/>
            </p:nvSpPr>
            <p:spPr bwMode="auto">
              <a:xfrm rot="-1313543">
                <a:off x="5165" y="2459"/>
                <a:ext cx="61" cy="49"/>
              </a:xfrm>
              <a:prstGeom prst="ellipse">
                <a:avLst/>
              </a:prstGeom>
              <a:solidFill>
                <a:srgbClr val="FFC3C3"/>
              </a:solidFill>
              <a:ln w="3175">
                <a:solidFill>
                  <a:srgbClr val="2E0F00"/>
                </a:solidFill>
                <a:round/>
                <a:headEnd/>
                <a:tailEnd/>
              </a:ln>
            </p:spPr>
            <p:txBody>
              <a:bodyPr wrap="none" anchor="ctr">
                <a:prstTxWarp prst="textNoShape">
                  <a:avLst/>
                </a:prstTxWarp>
              </a:bodyPr>
              <a:lstStyle/>
              <a:p>
                <a:endParaRPr lang="en-US"/>
              </a:p>
            </p:txBody>
          </p:sp>
        </p:grpSp>
        <p:grpSp>
          <p:nvGrpSpPr>
            <p:cNvPr id="37943" name="Group 413"/>
            <p:cNvGrpSpPr>
              <a:grpSpLocks/>
            </p:cNvGrpSpPr>
            <p:nvPr/>
          </p:nvGrpSpPr>
          <p:grpSpPr bwMode="auto">
            <a:xfrm rot="1318990" flipH="1">
              <a:off x="816" y="2391"/>
              <a:ext cx="242" cy="75"/>
              <a:chOff x="4929" y="2512"/>
              <a:chExt cx="242" cy="75"/>
            </a:xfrm>
          </p:grpSpPr>
          <p:sp>
            <p:nvSpPr>
              <p:cNvPr id="38037" name="Freeform 414"/>
              <p:cNvSpPr>
                <a:spLocks noChangeAspect="1"/>
              </p:cNvSpPr>
              <p:nvPr/>
            </p:nvSpPr>
            <p:spPr bwMode="auto">
              <a:xfrm rot="-1313543">
                <a:off x="4929" y="2512"/>
                <a:ext cx="242" cy="75"/>
              </a:xfrm>
              <a:custGeom>
                <a:avLst/>
                <a:gdLst>
                  <a:gd name="T0" fmla="*/ 4 w 1488"/>
                  <a:gd name="T1" fmla="*/ 46 h 640"/>
                  <a:gd name="T2" fmla="*/ 35 w 1488"/>
                  <a:gd name="T3" fmla="*/ 40 h 640"/>
                  <a:gd name="T4" fmla="*/ 59 w 1488"/>
                  <a:gd name="T5" fmla="*/ 18 h 640"/>
                  <a:gd name="T6" fmla="*/ 105 w 1488"/>
                  <a:gd name="T7" fmla="*/ 1 h 640"/>
                  <a:gd name="T8" fmla="*/ 176 w 1488"/>
                  <a:gd name="T9" fmla="*/ 12 h 640"/>
                  <a:gd name="T10" fmla="*/ 215 w 1488"/>
                  <a:gd name="T11" fmla="*/ 18 h 640"/>
                  <a:gd name="T12" fmla="*/ 238 w 1488"/>
                  <a:gd name="T13" fmla="*/ 18 h 640"/>
                  <a:gd name="T14" fmla="*/ 191 w 1488"/>
                  <a:gd name="T15" fmla="*/ 40 h 640"/>
                  <a:gd name="T16" fmla="*/ 168 w 1488"/>
                  <a:gd name="T17" fmla="*/ 57 h 640"/>
                  <a:gd name="T18" fmla="*/ 121 w 1488"/>
                  <a:gd name="T19" fmla="*/ 74 h 640"/>
                  <a:gd name="T20" fmla="*/ 59 w 1488"/>
                  <a:gd name="T21" fmla="*/ 63 h 640"/>
                  <a:gd name="T22" fmla="*/ 4 w 1488"/>
                  <a:gd name="T23" fmla="*/ 46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88"/>
                  <a:gd name="T37" fmla="*/ 0 h 640"/>
                  <a:gd name="T38" fmla="*/ 1488 w 1488"/>
                  <a:gd name="T39" fmla="*/ 640 h 6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88" h="640">
                    <a:moveTo>
                      <a:pt x="24" y="392"/>
                    </a:moveTo>
                    <a:cubicBezTo>
                      <a:pt x="0" y="360"/>
                      <a:pt x="160" y="384"/>
                      <a:pt x="216" y="344"/>
                    </a:cubicBezTo>
                    <a:cubicBezTo>
                      <a:pt x="272" y="304"/>
                      <a:pt x="288" y="208"/>
                      <a:pt x="360" y="152"/>
                    </a:cubicBezTo>
                    <a:cubicBezTo>
                      <a:pt x="432" y="96"/>
                      <a:pt x="528" y="16"/>
                      <a:pt x="648" y="8"/>
                    </a:cubicBezTo>
                    <a:cubicBezTo>
                      <a:pt x="768" y="0"/>
                      <a:pt x="968" y="80"/>
                      <a:pt x="1080" y="104"/>
                    </a:cubicBezTo>
                    <a:cubicBezTo>
                      <a:pt x="1192" y="128"/>
                      <a:pt x="1256" y="144"/>
                      <a:pt x="1320" y="152"/>
                    </a:cubicBezTo>
                    <a:cubicBezTo>
                      <a:pt x="1384" y="160"/>
                      <a:pt x="1488" y="120"/>
                      <a:pt x="1464" y="152"/>
                    </a:cubicBezTo>
                    <a:cubicBezTo>
                      <a:pt x="1440" y="184"/>
                      <a:pt x="1248" y="288"/>
                      <a:pt x="1176" y="344"/>
                    </a:cubicBezTo>
                    <a:cubicBezTo>
                      <a:pt x="1104" y="400"/>
                      <a:pt x="1104" y="440"/>
                      <a:pt x="1032" y="488"/>
                    </a:cubicBezTo>
                    <a:cubicBezTo>
                      <a:pt x="960" y="536"/>
                      <a:pt x="856" y="624"/>
                      <a:pt x="744" y="632"/>
                    </a:cubicBezTo>
                    <a:cubicBezTo>
                      <a:pt x="632" y="640"/>
                      <a:pt x="472" y="576"/>
                      <a:pt x="360" y="536"/>
                    </a:cubicBezTo>
                    <a:cubicBezTo>
                      <a:pt x="248" y="496"/>
                      <a:pt x="48" y="424"/>
                      <a:pt x="24" y="392"/>
                    </a:cubicBezTo>
                    <a:close/>
                  </a:path>
                </a:pathLst>
              </a:custGeom>
              <a:gradFill rotWithShape="0">
                <a:gsLst>
                  <a:gs pos="0">
                    <a:srgbClr val="A28B74"/>
                  </a:gs>
                  <a:gs pos="100000">
                    <a:srgbClr val="FFDBB7"/>
                  </a:gs>
                </a:gsLst>
                <a:lin ang="18900000" scaled="1"/>
              </a:gradFill>
              <a:ln w="3175" cmpd="sng">
                <a:solidFill>
                  <a:srgbClr val="2E0F00"/>
                </a:solidFill>
                <a:round/>
                <a:headEnd/>
                <a:tailEnd/>
              </a:ln>
            </p:spPr>
            <p:txBody>
              <a:bodyPr>
                <a:prstTxWarp prst="textNoShape">
                  <a:avLst/>
                </a:prstTxWarp>
              </a:bodyPr>
              <a:lstStyle/>
              <a:p>
                <a:endParaRPr lang="en-US"/>
              </a:p>
            </p:txBody>
          </p:sp>
          <p:sp>
            <p:nvSpPr>
              <p:cNvPr id="38038" name="Oval 415"/>
              <p:cNvSpPr>
                <a:spLocks noChangeAspect="1" noChangeArrowheads="1"/>
              </p:cNvSpPr>
              <p:nvPr/>
            </p:nvSpPr>
            <p:spPr bwMode="auto">
              <a:xfrm rot="-1313543">
                <a:off x="5012" y="2527"/>
                <a:ext cx="61" cy="49"/>
              </a:xfrm>
              <a:prstGeom prst="ellipse">
                <a:avLst/>
              </a:prstGeom>
              <a:solidFill>
                <a:srgbClr val="FFC3C3"/>
              </a:solidFill>
              <a:ln w="3175">
                <a:solidFill>
                  <a:srgbClr val="2E0F00"/>
                </a:solidFill>
                <a:round/>
                <a:headEnd/>
                <a:tailEnd/>
              </a:ln>
            </p:spPr>
            <p:txBody>
              <a:bodyPr wrap="none" anchor="ctr">
                <a:prstTxWarp prst="textNoShape">
                  <a:avLst/>
                </a:prstTxWarp>
              </a:bodyPr>
              <a:lstStyle/>
              <a:p>
                <a:endParaRPr lang="en-US"/>
              </a:p>
            </p:txBody>
          </p:sp>
        </p:grpSp>
        <p:grpSp>
          <p:nvGrpSpPr>
            <p:cNvPr id="37953" name="Group 416"/>
            <p:cNvGrpSpPr>
              <a:grpSpLocks/>
            </p:cNvGrpSpPr>
            <p:nvPr/>
          </p:nvGrpSpPr>
          <p:grpSpPr bwMode="auto">
            <a:xfrm rot="1318990" flipH="1">
              <a:off x="469" y="1980"/>
              <a:ext cx="242" cy="75"/>
              <a:chOff x="5395" y="2296"/>
              <a:chExt cx="242" cy="75"/>
            </a:xfrm>
          </p:grpSpPr>
          <p:sp>
            <p:nvSpPr>
              <p:cNvPr id="38035" name="Freeform 417"/>
              <p:cNvSpPr>
                <a:spLocks noChangeAspect="1"/>
              </p:cNvSpPr>
              <p:nvPr/>
            </p:nvSpPr>
            <p:spPr bwMode="auto">
              <a:xfrm rot="-1313543">
                <a:off x="5395" y="2296"/>
                <a:ext cx="242" cy="75"/>
              </a:xfrm>
              <a:custGeom>
                <a:avLst/>
                <a:gdLst>
                  <a:gd name="T0" fmla="*/ 4 w 1488"/>
                  <a:gd name="T1" fmla="*/ 46 h 640"/>
                  <a:gd name="T2" fmla="*/ 35 w 1488"/>
                  <a:gd name="T3" fmla="*/ 40 h 640"/>
                  <a:gd name="T4" fmla="*/ 59 w 1488"/>
                  <a:gd name="T5" fmla="*/ 18 h 640"/>
                  <a:gd name="T6" fmla="*/ 105 w 1488"/>
                  <a:gd name="T7" fmla="*/ 1 h 640"/>
                  <a:gd name="T8" fmla="*/ 176 w 1488"/>
                  <a:gd name="T9" fmla="*/ 12 h 640"/>
                  <a:gd name="T10" fmla="*/ 215 w 1488"/>
                  <a:gd name="T11" fmla="*/ 18 h 640"/>
                  <a:gd name="T12" fmla="*/ 238 w 1488"/>
                  <a:gd name="T13" fmla="*/ 18 h 640"/>
                  <a:gd name="T14" fmla="*/ 191 w 1488"/>
                  <a:gd name="T15" fmla="*/ 40 h 640"/>
                  <a:gd name="T16" fmla="*/ 168 w 1488"/>
                  <a:gd name="T17" fmla="*/ 57 h 640"/>
                  <a:gd name="T18" fmla="*/ 121 w 1488"/>
                  <a:gd name="T19" fmla="*/ 74 h 640"/>
                  <a:gd name="T20" fmla="*/ 59 w 1488"/>
                  <a:gd name="T21" fmla="*/ 63 h 640"/>
                  <a:gd name="T22" fmla="*/ 4 w 1488"/>
                  <a:gd name="T23" fmla="*/ 46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88"/>
                  <a:gd name="T37" fmla="*/ 0 h 640"/>
                  <a:gd name="T38" fmla="*/ 1488 w 1488"/>
                  <a:gd name="T39" fmla="*/ 640 h 6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88" h="640">
                    <a:moveTo>
                      <a:pt x="24" y="392"/>
                    </a:moveTo>
                    <a:cubicBezTo>
                      <a:pt x="0" y="360"/>
                      <a:pt x="160" y="384"/>
                      <a:pt x="216" y="344"/>
                    </a:cubicBezTo>
                    <a:cubicBezTo>
                      <a:pt x="272" y="304"/>
                      <a:pt x="288" y="208"/>
                      <a:pt x="360" y="152"/>
                    </a:cubicBezTo>
                    <a:cubicBezTo>
                      <a:pt x="432" y="96"/>
                      <a:pt x="528" y="16"/>
                      <a:pt x="648" y="8"/>
                    </a:cubicBezTo>
                    <a:cubicBezTo>
                      <a:pt x="768" y="0"/>
                      <a:pt x="968" y="80"/>
                      <a:pt x="1080" y="104"/>
                    </a:cubicBezTo>
                    <a:cubicBezTo>
                      <a:pt x="1192" y="128"/>
                      <a:pt x="1256" y="144"/>
                      <a:pt x="1320" y="152"/>
                    </a:cubicBezTo>
                    <a:cubicBezTo>
                      <a:pt x="1384" y="160"/>
                      <a:pt x="1488" y="120"/>
                      <a:pt x="1464" y="152"/>
                    </a:cubicBezTo>
                    <a:cubicBezTo>
                      <a:pt x="1440" y="184"/>
                      <a:pt x="1248" y="288"/>
                      <a:pt x="1176" y="344"/>
                    </a:cubicBezTo>
                    <a:cubicBezTo>
                      <a:pt x="1104" y="400"/>
                      <a:pt x="1104" y="440"/>
                      <a:pt x="1032" y="488"/>
                    </a:cubicBezTo>
                    <a:cubicBezTo>
                      <a:pt x="960" y="536"/>
                      <a:pt x="856" y="624"/>
                      <a:pt x="744" y="632"/>
                    </a:cubicBezTo>
                    <a:cubicBezTo>
                      <a:pt x="632" y="640"/>
                      <a:pt x="472" y="576"/>
                      <a:pt x="360" y="536"/>
                    </a:cubicBezTo>
                    <a:cubicBezTo>
                      <a:pt x="248" y="496"/>
                      <a:pt x="48" y="424"/>
                      <a:pt x="24" y="392"/>
                    </a:cubicBezTo>
                    <a:close/>
                  </a:path>
                </a:pathLst>
              </a:custGeom>
              <a:gradFill rotWithShape="0">
                <a:gsLst>
                  <a:gs pos="0">
                    <a:srgbClr val="A28B74"/>
                  </a:gs>
                  <a:gs pos="100000">
                    <a:srgbClr val="FFDBB7"/>
                  </a:gs>
                </a:gsLst>
                <a:lin ang="18900000" scaled="1"/>
              </a:gradFill>
              <a:ln w="3175" cmpd="sng">
                <a:solidFill>
                  <a:srgbClr val="2E0F00"/>
                </a:solidFill>
                <a:round/>
                <a:headEnd/>
                <a:tailEnd/>
              </a:ln>
            </p:spPr>
            <p:txBody>
              <a:bodyPr>
                <a:prstTxWarp prst="textNoShape">
                  <a:avLst/>
                </a:prstTxWarp>
              </a:bodyPr>
              <a:lstStyle/>
              <a:p>
                <a:endParaRPr lang="en-US"/>
              </a:p>
            </p:txBody>
          </p:sp>
          <p:sp>
            <p:nvSpPr>
              <p:cNvPr id="38036" name="Oval 418"/>
              <p:cNvSpPr>
                <a:spLocks noChangeAspect="1" noChangeArrowheads="1"/>
              </p:cNvSpPr>
              <p:nvPr/>
            </p:nvSpPr>
            <p:spPr bwMode="auto">
              <a:xfrm rot="-1313543">
                <a:off x="5478" y="2311"/>
                <a:ext cx="61" cy="49"/>
              </a:xfrm>
              <a:prstGeom prst="ellipse">
                <a:avLst/>
              </a:prstGeom>
              <a:solidFill>
                <a:srgbClr val="FFC3C3"/>
              </a:solidFill>
              <a:ln w="3175">
                <a:solidFill>
                  <a:srgbClr val="2E0F00"/>
                </a:solidFill>
                <a:round/>
                <a:headEnd/>
                <a:tailEnd/>
              </a:ln>
            </p:spPr>
            <p:txBody>
              <a:bodyPr wrap="none" anchor="ctr">
                <a:prstTxWarp prst="textNoShape">
                  <a:avLst/>
                </a:prstTxWarp>
              </a:bodyPr>
              <a:lstStyle/>
              <a:p>
                <a:endParaRPr lang="en-US"/>
              </a:p>
            </p:txBody>
          </p:sp>
        </p:grpSp>
      </p:grpSp>
      <p:grpSp>
        <p:nvGrpSpPr>
          <p:cNvPr id="37972" name="Group 419"/>
          <p:cNvGrpSpPr>
            <a:grpSpLocks/>
          </p:cNvGrpSpPr>
          <p:nvPr/>
        </p:nvGrpSpPr>
        <p:grpSpPr bwMode="auto">
          <a:xfrm rot="941493">
            <a:off x="2352675" y="5445125"/>
            <a:ext cx="384175" cy="119063"/>
            <a:chOff x="1965" y="3152"/>
            <a:chExt cx="242" cy="75"/>
          </a:xfrm>
        </p:grpSpPr>
        <p:sp>
          <p:nvSpPr>
            <p:cNvPr id="38029" name="Freeform 420"/>
            <p:cNvSpPr>
              <a:spLocks noChangeAspect="1"/>
            </p:cNvSpPr>
            <p:nvPr/>
          </p:nvSpPr>
          <p:spPr bwMode="auto">
            <a:xfrm rot="1691040" flipH="1">
              <a:off x="1965" y="3152"/>
              <a:ext cx="242" cy="75"/>
            </a:xfrm>
            <a:custGeom>
              <a:avLst/>
              <a:gdLst>
                <a:gd name="T0" fmla="*/ 4 w 1488"/>
                <a:gd name="T1" fmla="*/ 46 h 640"/>
                <a:gd name="T2" fmla="*/ 35 w 1488"/>
                <a:gd name="T3" fmla="*/ 40 h 640"/>
                <a:gd name="T4" fmla="*/ 59 w 1488"/>
                <a:gd name="T5" fmla="*/ 18 h 640"/>
                <a:gd name="T6" fmla="*/ 105 w 1488"/>
                <a:gd name="T7" fmla="*/ 1 h 640"/>
                <a:gd name="T8" fmla="*/ 176 w 1488"/>
                <a:gd name="T9" fmla="*/ 12 h 640"/>
                <a:gd name="T10" fmla="*/ 215 w 1488"/>
                <a:gd name="T11" fmla="*/ 18 h 640"/>
                <a:gd name="T12" fmla="*/ 238 w 1488"/>
                <a:gd name="T13" fmla="*/ 18 h 640"/>
                <a:gd name="T14" fmla="*/ 191 w 1488"/>
                <a:gd name="T15" fmla="*/ 40 h 640"/>
                <a:gd name="T16" fmla="*/ 168 w 1488"/>
                <a:gd name="T17" fmla="*/ 57 h 640"/>
                <a:gd name="T18" fmla="*/ 121 w 1488"/>
                <a:gd name="T19" fmla="*/ 74 h 640"/>
                <a:gd name="T20" fmla="*/ 59 w 1488"/>
                <a:gd name="T21" fmla="*/ 63 h 640"/>
                <a:gd name="T22" fmla="*/ 4 w 1488"/>
                <a:gd name="T23" fmla="*/ 46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88"/>
                <a:gd name="T37" fmla="*/ 0 h 640"/>
                <a:gd name="T38" fmla="*/ 1488 w 1488"/>
                <a:gd name="T39" fmla="*/ 640 h 6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88" h="640">
                  <a:moveTo>
                    <a:pt x="24" y="392"/>
                  </a:moveTo>
                  <a:cubicBezTo>
                    <a:pt x="0" y="360"/>
                    <a:pt x="160" y="384"/>
                    <a:pt x="216" y="344"/>
                  </a:cubicBezTo>
                  <a:cubicBezTo>
                    <a:pt x="272" y="304"/>
                    <a:pt x="288" y="208"/>
                    <a:pt x="360" y="152"/>
                  </a:cubicBezTo>
                  <a:cubicBezTo>
                    <a:pt x="432" y="96"/>
                    <a:pt x="528" y="16"/>
                    <a:pt x="648" y="8"/>
                  </a:cubicBezTo>
                  <a:cubicBezTo>
                    <a:pt x="768" y="0"/>
                    <a:pt x="968" y="80"/>
                    <a:pt x="1080" y="104"/>
                  </a:cubicBezTo>
                  <a:cubicBezTo>
                    <a:pt x="1192" y="128"/>
                    <a:pt x="1256" y="144"/>
                    <a:pt x="1320" y="152"/>
                  </a:cubicBezTo>
                  <a:cubicBezTo>
                    <a:pt x="1384" y="160"/>
                    <a:pt x="1488" y="120"/>
                    <a:pt x="1464" y="152"/>
                  </a:cubicBezTo>
                  <a:cubicBezTo>
                    <a:pt x="1440" y="184"/>
                    <a:pt x="1248" y="288"/>
                    <a:pt x="1176" y="344"/>
                  </a:cubicBezTo>
                  <a:cubicBezTo>
                    <a:pt x="1104" y="400"/>
                    <a:pt x="1104" y="440"/>
                    <a:pt x="1032" y="488"/>
                  </a:cubicBezTo>
                  <a:cubicBezTo>
                    <a:pt x="960" y="536"/>
                    <a:pt x="856" y="624"/>
                    <a:pt x="744" y="632"/>
                  </a:cubicBezTo>
                  <a:cubicBezTo>
                    <a:pt x="632" y="640"/>
                    <a:pt x="472" y="576"/>
                    <a:pt x="360" y="536"/>
                  </a:cubicBezTo>
                  <a:cubicBezTo>
                    <a:pt x="248" y="496"/>
                    <a:pt x="48" y="424"/>
                    <a:pt x="24" y="392"/>
                  </a:cubicBezTo>
                  <a:close/>
                </a:path>
              </a:pathLst>
            </a:custGeom>
            <a:gradFill rotWithShape="0">
              <a:gsLst>
                <a:gs pos="0">
                  <a:srgbClr val="A28B74"/>
                </a:gs>
                <a:gs pos="100000">
                  <a:srgbClr val="FFDBB7"/>
                </a:gs>
              </a:gsLst>
              <a:lin ang="18900000" scaled="1"/>
            </a:gradFill>
            <a:ln w="3175" cmpd="sng">
              <a:solidFill>
                <a:srgbClr val="2E0F00"/>
              </a:solidFill>
              <a:round/>
              <a:headEnd/>
              <a:tailEnd/>
            </a:ln>
          </p:spPr>
          <p:txBody>
            <a:bodyPr>
              <a:prstTxWarp prst="textNoShape">
                <a:avLst/>
              </a:prstTxWarp>
            </a:bodyPr>
            <a:lstStyle/>
            <a:p>
              <a:endParaRPr lang="en-US"/>
            </a:p>
          </p:txBody>
        </p:sp>
        <p:sp>
          <p:nvSpPr>
            <p:cNvPr id="38030" name="Oval 421"/>
            <p:cNvSpPr>
              <a:spLocks noChangeAspect="1" noChangeArrowheads="1"/>
            </p:cNvSpPr>
            <p:nvPr/>
          </p:nvSpPr>
          <p:spPr bwMode="auto">
            <a:xfrm rot="1691040" flipH="1">
              <a:off x="2063" y="3168"/>
              <a:ext cx="61" cy="49"/>
            </a:xfrm>
            <a:prstGeom prst="ellipse">
              <a:avLst/>
            </a:prstGeom>
            <a:solidFill>
              <a:srgbClr val="FFC3C3"/>
            </a:solidFill>
            <a:ln w="3175">
              <a:solidFill>
                <a:srgbClr val="2E0F00"/>
              </a:solidFill>
              <a:round/>
              <a:headEnd/>
              <a:tailEnd/>
            </a:ln>
          </p:spPr>
          <p:txBody>
            <a:bodyPr wrap="none" anchor="ctr">
              <a:prstTxWarp prst="textNoShape">
                <a:avLst/>
              </a:prstTxWarp>
            </a:bodyPr>
            <a:lstStyle/>
            <a:p>
              <a:endParaRPr lang="en-US"/>
            </a:p>
          </p:txBody>
        </p:sp>
      </p:grpSp>
      <p:grpSp>
        <p:nvGrpSpPr>
          <p:cNvPr id="37982" name="Group 422"/>
          <p:cNvGrpSpPr>
            <a:grpSpLocks/>
          </p:cNvGrpSpPr>
          <p:nvPr/>
        </p:nvGrpSpPr>
        <p:grpSpPr bwMode="auto">
          <a:xfrm rot="941493">
            <a:off x="1612900" y="4654550"/>
            <a:ext cx="384175" cy="119063"/>
            <a:chOff x="1377" y="2783"/>
            <a:chExt cx="242" cy="75"/>
          </a:xfrm>
        </p:grpSpPr>
        <p:sp>
          <p:nvSpPr>
            <p:cNvPr id="38027" name="Freeform 423"/>
            <p:cNvSpPr>
              <a:spLocks noChangeAspect="1"/>
            </p:cNvSpPr>
            <p:nvPr/>
          </p:nvSpPr>
          <p:spPr bwMode="auto">
            <a:xfrm rot="1691040" flipH="1">
              <a:off x="1377" y="2783"/>
              <a:ext cx="242" cy="75"/>
            </a:xfrm>
            <a:custGeom>
              <a:avLst/>
              <a:gdLst>
                <a:gd name="T0" fmla="*/ 4 w 1488"/>
                <a:gd name="T1" fmla="*/ 46 h 640"/>
                <a:gd name="T2" fmla="*/ 35 w 1488"/>
                <a:gd name="T3" fmla="*/ 40 h 640"/>
                <a:gd name="T4" fmla="*/ 59 w 1488"/>
                <a:gd name="T5" fmla="*/ 18 h 640"/>
                <a:gd name="T6" fmla="*/ 105 w 1488"/>
                <a:gd name="T7" fmla="*/ 1 h 640"/>
                <a:gd name="T8" fmla="*/ 176 w 1488"/>
                <a:gd name="T9" fmla="*/ 12 h 640"/>
                <a:gd name="T10" fmla="*/ 215 w 1488"/>
                <a:gd name="T11" fmla="*/ 18 h 640"/>
                <a:gd name="T12" fmla="*/ 238 w 1488"/>
                <a:gd name="T13" fmla="*/ 18 h 640"/>
                <a:gd name="T14" fmla="*/ 191 w 1488"/>
                <a:gd name="T15" fmla="*/ 40 h 640"/>
                <a:gd name="T16" fmla="*/ 168 w 1488"/>
                <a:gd name="T17" fmla="*/ 57 h 640"/>
                <a:gd name="T18" fmla="*/ 121 w 1488"/>
                <a:gd name="T19" fmla="*/ 74 h 640"/>
                <a:gd name="T20" fmla="*/ 59 w 1488"/>
                <a:gd name="T21" fmla="*/ 63 h 640"/>
                <a:gd name="T22" fmla="*/ 4 w 1488"/>
                <a:gd name="T23" fmla="*/ 46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88"/>
                <a:gd name="T37" fmla="*/ 0 h 640"/>
                <a:gd name="T38" fmla="*/ 1488 w 1488"/>
                <a:gd name="T39" fmla="*/ 640 h 6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88" h="640">
                  <a:moveTo>
                    <a:pt x="24" y="392"/>
                  </a:moveTo>
                  <a:cubicBezTo>
                    <a:pt x="0" y="360"/>
                    <a:pt x="160" y="384"/>
                    <a:pt x="216" y="344"/>
                  </a:cubicBezTo>
                  <a:cubicBezTo>
                    <a:pt x="272" y="304"/>
                    <a:pt x="288" y="208"/>
                    <a:pt x="360" y="152"/>
                  </a:cubicBezTo>
                  <a:cubicBezTo>
                    <a:pt x="432" y="96"/>
                    <a:pt x="528" y="16"/>
                    <a:pt x="648" y="8"/>
                  </a:cubicBezTo>
                  <a:cubicBezTo>
                    <a:pt x="768" y="0"/>
                    <a:pt x="968" y="80"/>
                    <a:pt x="1080" y="104"/>
                  </a:cubicBezTo>
                  <a:cubicBezTo>
                    <a:pt x="1192" y="128"/>
                    <a:pt x="1256" y="144"/>
                    <a:pt x="1320" y="152"/>
                  </a:cubicBezTo>
                  <a:cubicBezTo>
                    <a:pt x="1384" y="160"/>
                    <a:pt x="1488" y="120"/>
                    <a:pt x="1464" y="152"/>
                  </a:cubicBezTo>
                  <a:cubicBezTo>
                    <a:pt x="1440" y="184"/>
                    <a:pt x="1248" y="288"/>
                    <a:pt x="1176" y="344"/>
                  </a:cubicBezTo>
                  <a:cubicBezTo>
                    <a:pt x="1104" y="400"/>
                    <a:pt x="1104" y="440"/>
                    <a:pt x="1032" y="488"/>
                  </a:cubicBezTo>
                  <a:cubicBezTo>
                    <a:pt x="960" y="536"/>
                    <a:pt x="856" y="624"/>
                    <a:pt x="744" y="632"/>
                  </a:cubicBezTo>
                  <a:cubicBezTo>
                    <a:pt x="632" y="640"/>
                    <a:pt x="472" y="576"/>
                    <a:pt x="360" y="536"/>
                  </a:cubicBezTo>
                  <a:cubicBezTo>
                    <a:pt x="248" y="496"/>
                    <a:pt x="48" y="424"/>
                    <a:pt x="24" y="392"/>
                  </a:cubicBezTo>
                  <a:close/>
                </a:path>
              </a:pathLst>
            </a:custGeom>
            <a:gradFill rotWithShape="0">
              <a:gsLst>
                <a:gs pos="0">
                  <a:srgbClr val="A28B74"/>
                </a:gs>
                <a:gs pos="100000">
                  <a:srgbClr val="FFDBB7"/>
                </a:gs>
              </a:gsLst>
              <a:lin ang="18900000" scaled="1"/>
            </a:gradFill>
            <a:ln w="3175" cmpd="sng">
              <a:solidFill>
                <a:srgbClr val="2E0F00"/>
              </a:solidFill>
              <a:round/>
              <a:headEnd/>
              <a:tailEnd/>
            </a:ln>
          </p:spPr>
          <p:txBody>
            <a:bodyPr>
              <a:prstTxWarp prst="textNoShape">
                <a:avLst/>
              </a:prstTxWarp>
            </a:bodyPr>
            <a:lstStyle/>
            <a:p>
              <a:endParaRPr lang="en-US"/>
            </a:p>
          </p:txBody>
        </p:sp>
        <p:sp>
          <p:nvSpPr>
            <p:cNvPr id="38028" name="Oval 424"/>
            <p:cNvSpPr>
              <a:spLocks noChangeAspect="1" noChangeArrowheads="1"/>
            </p:cNvSpPr>
            <p:nvPr/>
          </p:nvSpPr>
          <p:spPr bwMode="auto">
            <a:xfrm rot="1691040" flipH="1">
              <a:off x="1475" y="2798"/>
              <a:ext cx="61" cy="49"/>
            </a:xfrm>
            <a:prstGeom prst="ellipse">
              <a:avLst/>
            </a:prstGeom>
            <a:solidFill>
              <a:srgbClr val="FFC3C3"/>
            </a:solidFill>
            <a:ln w="3175">
              <a:solidFill>
                <a:srgbClr val="2E0F00"/>
              </a:solidFill>
              <a:round/>
              <a:headEnd/>
              <a:tailEnd/>
            </a:ln>
          </p:spPr>
          <p:txBody>
            <a:bodyPr wrap="none" anchor="ctr">
              <a:prstTxWarp prst="textNoShape">
                <a:avLst/>
              </a:prstTxWarp>
            </a:bodyPr>
            <a:lstStyle/>
            <a:p>
              <a:endParaRPr lang="en-US"/>
            </a:p>
          </p:txBody>
        </p:sp>
      </p:grpSp>
      <p:grpSp>
        <p:nvGrpSpPr>
          <p:cNvPr id="38007" name="Group 425"/>
          <p:cNvGrpSpPr>
            <a:grpSpLocks/>
          </p:cNvGrpSpPr>
          <p:nvPr/>
        </p:nvGrpSpPr>
        <p:grpSpPr bwMode="auto">
          <a:xfrm rot="941493">
            <a:off x="1804988" y="4862513"/>
            <a:ext cx="384175" cy="120650"/>
            <a:chOff x="1533" y="2892"/>
            <a:chExt cx="242" cy="76"/>
          </a:xfrm>
        </p:grpSpPr>
        <p:sp>
          <p:nvSpPr>
            <p:cNvPr id="38025" name="Freeform 426"/>
            <p:cNvSpPr>
              <a:spLocks noChangeAspect="1"/>
            </p:cNvSpPr>
            <p:nvPr/>
          </p:nvSpPr>
          <p:spPr bwMode="auto">
            <a:xfrm rot="1691040" flipH="1">
              <a:off x="1533" y="2892"/>
              <a:ext cx="242" cy="76"/>
            </a:xfrm>
            <a:custGeom>
              <a:avLst/>
              <a:gdLst>
                <a:gd name="T0" fmla="*/ 4 w 1488"/>
                <a:gd name="T1" fmla="*/ 47 h 640"/>
                <a:gd name="T2" fmla="*/ 35 w 1488"/>
                <a:gd name="T3" fmla="*/ 41 h 640"/>
                <a:gd name="T4" fmla="*/ 59 w 1488"/>
                <a:gd name="T5" fmla="*/ 18 h 640"/>
                <a:gd name="T6" fmla="*/ 105 w 1488"/>
                <a:gd name="T7" fmla="*/ 1 h 640"/>
                <a:gd name="T8" fmla="*/ 176 w 1488"/>
                <a:gd name="T9" fmla="*/ 12 h 640"/>
                <a:gd name="T10" fmla="*/ 215 w 1488"/>
                <a:gd name="T11" fmla="*/ 18 h 640"/>
                <a:gd name="T12" fmla="*/ 238 w 1488"/>
                <a:gd name="T13" fmla="*/ 18 h 640"/>
                <a:gd name="T14" fmla="*/ 191 w 1488"/>
                <a:gd name="T15" fmla="*/ 41 h 640"/>
                <a:gd name="T16" fmla="*/ 168 w 1488"/>
                <a:gd name="T17" fmla="*/ 58 h 640"/>
                <a:gd name="T18" fmla="*/ 121 w 1488"/>
                <a:gd name="T19" fmla="*/ 75 h 640"/>
                <a:gd name="T20" fmla="*/ 59 w 1488"/>
                <a:gd name="T21" fmla="*/ 64 h 640"/>
                <a:gd name="T22" fmla="*/ 4 w 1488"/>
                <a:gd name="T23" fmla="*/ 47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88"/>
                <a:gd name="T37" fmla="*/ 0 h 640"/>
                <a:gd name="T38" fmla="*/ 1488 w 1488"/>
                <a:gd name="T39" fmla="*/ 640 h 6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88" h="640">
                  <a:moveTo>
                    <a:pt x="24" y="392"/>
                  </a:moveTo>
                  <a:cubicBezTo>
                    <a:pt x="0" y="360"/>
                    <a:pt x="160" y="384"/>
                    <a:pt x="216" y="344"/>
                  </a:cubicBezTo>
                  <a:cubicBezTo>
                    <a:pt x="272" y="304"/>
                    <a:pt x="288" y="208"/>
                    <a:pt x="360" y="152"/>
                  </a:cubicBezTo>
                  <a:cubicBezTo>
                    <a:pt x="432" y="96"/>
                    <a:pt x="528" y="16"/>
                    <a:pt x="648" y="8"/>
                  </a:cubicBezTo>
                  <a:cubicBezTo>
                    <a:pt x="768" y="0"/>
                    <a:pt x="968" y="80"/>
                    <a:pt x="1080" y="104"/>
                  </a:cubicBezTo>
                  <a:cubicBezTo>
                    <a:pt x="1192" y="128"/>
                    <a:pt x="1256" y="144"/>
                    <a:pt x="1320" y="152"/>
                  </a:cubicBezTo>
                  <a:cubicBezTo>
                    <a:pt x="1384" y="160"/>
                    <a:pt x="1488" y="120"/>
                    <a:pt x="1464" y="152"/>
                  </a:cubicBezTo>
                  <a:cubicBezTo>
                    <a:pt x="1440" y="184"/>
                    <a:pt x="1248" y="288"/>
                    <a:pt x="1176" y="344"/>
                  </a:cubicBezTo>
                  <a:cubicBezTo>
                    <a:pt x="1104" y="400"/>
                    <a:pt x="1104" y="440"/>
                    <a:pt x="1032" y="488"/>
                  </a:cubicBezTo>
                  <a:cubicBezTo>
                    <a:pt x="960" y="536"/>
                    <a:pt x="856" y="624"/>
                    <a:pt x="744" y="632"/>
                  </a:cubicBezTo>
                  <a:cubicBezTo>
                    <a:pt x="632" y="640"/>
                    <a:pt x="472" y="576"/>
                    <a:pt x="360" y="536"/>
                  </a:cubicBezTo>
                  <a:cubicBezTo>
                    <a:pt x="248" y="496"/>
                    <a:pt x="48" y="424"/>
                    <a:pt x="24" y="392"/>
                  </a:cubicBezTo>
                  <a:close/>
                </a:path>
              </a:pathLst>
            </a:custGeom>
            <a:gradFill rotWithShape="0">
              <a:gsLst>
                <a:gs pos="0">
                  <a:srgbClr val="A28B74"/>
                </a:gs>
                <a:gs pos="100000">
                  <a:srgbClr val="FFDBB7"/>
                </a:gs>
              </a:gsLst>
              <a:lin ang="18900000" scaled="1"/>
            </a:gradFill>
            <a:ln w="3175" cmpd="sng">
              <a:solidFill>
                <a:srgbClr val="2E0F00"/>
              </a:solidFill>
              <a:round/>
              <a:headEnd/>
              <a:tailEnd/>
            </a:ln>
          </p:spPr>
          <p:txBody>
            <a:bodyPr>
              <a:prstTxWarp prst="textNoShape">
                <a:avLst/>
              </a:prstTxWarp>
            </a:bodyPr>
            <a:lstStyle/>
            <a:p>
              <a:endParaRPr lang="en-US"/>
            </a:p>
          </p:txBody>
        </p:sp>
        <p:sp>
          <p:nvSpPr>
            <p:cNvPr id="38026" name="Oval 427"/>
            <p:cNvSpPr>
              <a:spLocks noChangeAspect="1" noChangeArrowheads="1"/>
            </p:cNvSpPr>
            <p:nvPr/>
          </p:nvSpPr>
          <p:spPr bwMode="auto">
            <a:xfrm rot="1691040" flipH="1">
              <a:off x="1631" y="2908"/>
              <a:ext cx="61" cy="49"/>
            </a:xfrm>
            <a:prstGeom prst="ellipse">
              <a:avLst/>
            </a:prstGeom>
            <a:solidFill>
              <a:srgbClr val="FFC3C3"/>
            </a:solidFill>
            <a:ln w="3175">
              <a:solidFill>
                <a:srgbClr val="2E0F00"/>
              </a:solidFill>
              <a:round/>
              <a:headEnd/>
              <a:tailEnd/>
            </a:ln>
          </p:spPr>
          <p:txBody>
            <a:bodyPr wrap="none" anchor="ctr">
              <a:prstTxWarp prst="textNoShape">
                <a:avLst/>
              </a:prstTxWarp>
            </a:bodyPr>
            <a:lstStyle/>
            <a:p>
              <a:endParaRPr lang="en-US"/>
            </a:p>
          </p:txBody>
        </p:sp>
      </p:grpSp>
      <p:grpSp>
        <p:nvGrpSpPr>
          <p:cNvPr id="38008" name="Group 428"/>
          <p:cNvGrpSpPr>
            <a:grpSpLocks/>
          </p:cNvGrpSpPr>
          <p:nvPr/>
        </p:nvGrpSpPr>
        <p:grpSpPr bwMode="auto">
          <a:xfrm rot="941493">
            <a:off x="1989138" y="5056188"/>
            <a:ext cx="384175" cy="117475"/>
            <a:chOff x="1678" y="2978"/>
            <a:chExt cx="242" cy="74"/>
          </a:xfrm>
        </p:grpSpPr>
        <p:sp>
          <p:nvSpPr>
            <p:cNvPr id="38023" name="Freeform 429"/>
            <p:cNvSpPr>
              <a:spLocks noChangeAspect="1"/>
            </p:cNvSpPr>
            <p:nvPr/>
          </p:nvSpPr>
          <p:spPr bwMode="auto">
            <a:xfrm rot="1691040" flipH="1">
              <a:off x="1678" y="2978"/>
              <a:ext cx="242" cy="74"/>
            </a:xfrm>
            <a:custGeom>
              <a:avLst/>
              <a:gdLst>
                <a:gd name="T0" fmla="*/ 4 w 1488"/>
                <a:gd name="T1" fmla="*/ 45 h 640"/>
                <a:gd name="T2" fmla="*/ 35 w 1488"/>
                <a:gd name="T3" fmla="*/ 40 h 640"/>
                <a:gd name="T4" fmla="*/ 59 w 1488"/>
                <a:gd name="T5" fmla="*/ 18 h 640"/>
                <a:gd name="T6" fmla="*/ 105 w 1488"/>
                <a:gd name="T7" fmla="*/ 1 h 640"/>
                <a:gd name="T8" fmla="*/ 176 w 1488"/>
                <a:gd name="T9" fmla="*/ 12 h 640"/>
                <a:gd name="T10" fmla="*/ 215 w 1488"/>
                <a:gd name="T11" fmla="*/ 18 h 640"/>
                <a:gd name="T12" fmla="*/ 238 w 1488"/>
                <a:gd name="T13" fmla="*/ 18 h 640"/>
                <a:gd name="T14" fmla="*/ 191 w 1488"/>
                <a:gd name="T15" fmla="*/ 40 h 640"/>
                <a:gd name="T16" fmla="*/ 168 w 1488"/>
                <a:gd name="T17" fmla="*/ 56 h 640"/>
                <a:gd name="T18" fmla="*/ 121 w 1488"/>
                <a:gd name="T19" fmla="*/ 73 h 640"/>
                <a:gd name="T20" fmla="*/ 59 w 1488"/>
                <a:gd name="T21" fmla="*/ 62 h 640"/>
                <a:gd name="T22" fmla="*/ 4 w 1488"/>
                <a:gd name="T23" fmla="*/ 45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88"/>
                <a:gd name="T37" fmla="*/ 0 h 640"/>
                <a:gd name="T38" fmla="*/ 1488 w 1488"/>
                <a:gd name="T39" fmla="*/ 640 h 6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88" h="640">
                  <a:moveTo>
                    <a:pt x="24" y="392"/>
                  </a:moveTo>
                  <a:cubicBezTo>
                    <a:pt x="0" y="360"/>
                    <a:pt x="160" y="384"/>
                    <a:pt x="216" y="344"/>
                  </a:cubicBezTo>
                  <a:cubicBezTo>
                    <a:pt x="272" y="304"/>
                    <a:pt x="288" y="208"/>
                    <a:pt x="360" y="152"/>
                  </a:cubicBezTo>
                  <a:cubicBezTo>
                    <a:pt x="432" y="96"/>
                    <a:pt x="528" y="16"/>
                    <a:pt x="648" y="8"/>
                  </a:cubicBezTo>
                  <a:cubicBezTo>
                    <a:pt x="768" y="0"/>
                    <a:pt x="968" y="80"/>
                    <a:pt x="1080" y="104"/>
                  </a:cubicBezTo>
                  <a:cubicBezTo>
                    <a:pt x="1192" y="128"/>
                    <a:pt x="1256" y="144"/>
                    <a:pt x="1320" y="152"/>
                  </a:cubicBezTo>
                  <a:cubicBezTo>
                    <a:pt x="1384" y="160"/>
                    <a:pt x="1488" y="120"/>
                    <a:pt x="1464" y="152"/>
                  </a:cubicBezTo>
                  <a:cubicBezTo>
                    <a:pt x="1440" y="184"/>
                    <a:pt x="1248" y="288"/>
                    <a:pt x="1176" y="344"/>
                  </a:cubicBezTo>
                  <a:cubicBezTo>
                    <a:pt x="1104" y="400"/>
                    <a:pt x="1104" y="440"/>
                    <a:pt x="1032" y="488"/>
                  </a:cubicBezTo>
                  <a:cubicBezTo>
                    <a:pt x="960" y="536"/>
                    <a:pt x="856" y="624"/>
                    <a:pt x="744" y="632"/>
                  </a:cubicBezTo>
                  <a:cubicBezTo>
                    <a:pt x="632" y="640"/>
                    <a:pt x="472" y="576"/>
                    <a:pt x="360" y="536"/>
                  </a:cubicBezTo>
                  <a:cubicBezTo>
                    <a:pt x="248" y="496"/>
                    <a:pt x="48" y="424"/>
                    <a:pt x="24" y="392"/>
                  </a:cubicBezTo>
                  <a:close/>
                </a:path>
              </a:pathLst>
            </a:custGeom>
            <a:gradFill rotWithShape="0">
              <a:gsLst>
                <a:gs pos="0">
                  <a:srgbClr val="A28B74"/>
                </a:gs>
                <a:gs pos="100000">
                  <a:srgbClr val="FFDBB7"/>
                </a:gs>
              </a:gsLst>
              <a:lin ang="18900000" scaled="1"/>
            </a:gradFill>
            <a:ln w="3175" cmpd="sng">
              <a:solidFill>
                <a:srgbClr val="2E0F00"/>
              </a:solidFill>
              <a:round/>
              <a:headEnd/>
              <a:tailEnd/>
            </a:ln>
          </p:spPr>
          <p:txBody>
            <a:bodyPr>
              <a:prstTxWarp prst="textNoShape">
                <a:avLst/>
              </a:prstTxWarp>
            </a:bodyPr>
            <a:lstStyle/>
            <a:p>
              <a:endParaRPr lang="en-US"/>
            </a:p>
          </p:txBody>
        </p:sp>
        <p:sp>
          <p:nvSpPr>
            <p:cNvPr id="38024" name="Oval 430"/>
            <p:cNvSpPr>
              <a:spLocks noChangeAspect="1" noChangeArrowheads="1"/>
            </p:cNvSpPr>
            <p:nvPr/>
          </p:nvSpPr>
          <p:spPr bwMode="auto">
            <a:xfrm rot="1691040" flipH="1">
              <a:off x="1776" y="2994"/>
              <a:ext cx="61" cy="48"/>
            </a:xfrm>
            <a:prstGeom prst="ellipse">
              <a:avLst/>
            </a:prstGeom>
            <a:solidFill>
              <a:srgbClr val="FFC3C3"/>
            </a:solidFill>
            <a:ln w="3175">
              <a:solidFill>
                <a:srgbClr val="2E0F00"/>
              </a:solidFill>
              <a:round/>
              <a:headEnd/>
              <a:tailEnd/>
            </a:ln>
          </p:spPr>
          <p:txBody>
            <a:bodyPr wrap="none" anchor="ctr">
              <a:prstTxWarp prst="textNoShape">
                <a:avLst/>
              </a:prstTxWarp>
            </a:bodyPr>
            <a:lstStyle/>
            <a:p>
              <a:endParaRPr lang="en-US"/>
            </a:p>
          </p:txBody>
        </p:sp>
      </p:grpSp>
      <p:grpSp>
        <p:nvGrpSpPr>
          <p:cNvPr id="38009" name="Group 431"/>
          <p:cNvGrpSpPr>
            <a:grpSpLocks/>
          </p:cNvGrpSpPr>
          <p:nvPr/>
        </p:nvGrpSpPr>
        <p:grpSpPr bwMode="auto">
          <a:xfrm rot="941493">
            <a:off x="2170113" y="5254625"/>
            <a:ext cx="384175" cy="119063"/>
            <a:chOff x="1822" y="3068"/>
            <a:chExt cx="242" cy="75"/>
          </a:xfrm>
        </p:grpSpPr>
        <p:sp>
          <p:nvSpPr>
            <p:cNvPr id="38021" name="Freeform 432"/>
            <p:cNvSpPr>
              <a:spLocks noChangeAspect="1"/>
            </p:cNvSpPr>
            <p:nvPr/>
          </p:nvSpPr>
          <p:spPr bwMode="auto">
            <a:xfrm rot="1691040" flipH="1">
              <a:off x="1822" y="3068"/>
              <a:ext cx="242" cy="75"/>
            </a:xfrm>
            <a:custGeom>
              <a:avLst/>
              <a:gdLst>
                <a:gd name="T0" fmla="*/ 4 w 1488"/>
                <a:gd name="T1" fmla="*/ 46 h 640"/>
                <a:gd name="T2" fmla="*/ 35 w 1488"/>
                <a:gd name="T3" fmla="*/ 40 h 640"/>
                <a:gd name="T4" fmla="*/ 59 w 1488"/>
                <a:gd name="T5" fmla="*/ 18 h 640"/>
                <a:gd name="T6" fmla="*/ 105 w 1488"/>
                <a:gd name="T7" fmla="*/ 1 h 640"/>
                <a:gd name="T8" fmla="*/ 176 w 1488"/>
                <a:gd name="T9" fmla="*/ 12 h 640"/>
                <a:gd name="T10" fmla="*/ 215 w 1488"/>
                <a:gd name="T11" fmla="*/ 18 h 640"/>
                <a:gd name="T12" fmla="*/ 238 w 1488"/>
                <a:gd name="T13" fmla="*/ 18 h 640"/>
                <a:gd name="T14" fmla="*/ 191 w 1488"/>
                <a:gd name="T15" fmla="*/ 40 h 640"/>
                <a:gd name="T16" fmla="*/ 168 w 1488"/>
                <a:gd name="T17" fmla="*/ 57 h 640"/>
                <a:gd name="T18" fmla="*/ 121 w 1488"/>
                <a:gd name="T19" fmla="*/ 74 h 640"/>
                <a:gd name="T20" fmla="*/ 59 w 1488"/>
                <a:gd name="T21" fmla="*/ 63 h 640"/>
                <a:gd name="T22" fmla="*/ 4 w 1488"/>
                <a:gd name="T23" fmla="*/ 46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88"/>
                <a:gd name="T37" fmla="*/ 0 h 640"/>
                <a:gd name="T38" fmla="*/ 1488 w 1488"/>
                <a:gd name="T39" fmla="*/ 640 h 6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88" h="640">
                  <a:moveTo>
                    <a:pt x="24" y="392"/>
                  </a:moveTo>
                  <a:cubicBezTo>
                    <a:pt x="0" y="360"/>
                    <a:pt x="160" y="384"/>
                    <a:pt x="216" y="344"/>
                  </a:cubicBezTo>
                  <a:cubicBezTo>
                    <a:pt x="272" y="304"/>
                    <a:pt x="288" y="208"/>
                    <a:pt x="360" y="152"/>
                  </a:cubicBezTo>
                  <a:cubicBezTo>
                    <a:pt x="432" y="96"/>
                    <a:pt x="528" y="16"/>
                    <a:pt x="648" y="8"/>
                  </a:cubicBezTo>
                  <a:cubicBezTo>
                    <a:pt x="768" y="0"/>
                    <a:pt x="968" y="80"/>
                    <a:pt x="1080" y="104"/>
                  </a:cubicBezTo>
                  <a:cubicBezTo>
                    <a:pt x="1192" y="128"/>
                    <a:pt x="1256" y="144"/>
                    <a:pt x="1320" y="152"/>
                  </a:cubicBezTo>
                  <a:cubicBezTo>
                    <a:pt x="1384" y="160"/>
                    <a:pt x="1488" y="120"/>
                    <a:pt x="1464" y="152"/>
                  </a:cubicBezTo>
                  <a:cubicBezTo>
                    <a:pt x="1440" y="184"/>
                    <a:pt x="1248" y="288"/>
                    <a:pt x="1176" y="344"/>
                  </a:cubicBezTo>
                  <a:cubicBezTo>
                    <a:pt x="1104" y="400"/>
                    <a:pt x="1104" y="440"/>
                    <a:pt x="1032" y="488"/>
                  </a:cubicBezTo>
                  <a:cubicBezTo>
                    <a:pt x="960" y="536"/>
                    <a:pt x="856" y="624"/>
                    <a:pt x="744" y="632"/>
                  </a:cubicBezTo>
                  <a:cubicBezTo>
                    <a:pt x="632" y="640"/>
                    <a:pt x="472" y="576"/>
                    <a:pt x="360" y="536"/>
                  </a:cubicBezTo>
                  <a:cubicBezTo>
                    <a:pt x="248" y="496"/>
                    <a:pt x="48" y="424"/>
                    <a:pt x="24" y="392"/>
                  </a:cubicBezTo>
                  <a:close/>
                </a:path>
              </a:pathLst>
            </a:custGeom>
            <a:gradFill rotWithShape="0">
              <a:gsLst>
                <a:gs pos="0">
                  <a:srgbClr val="A28B74"/>
                </a:gs>
                <a:gs pos="100000">
                  <a:srgbClr val="FFDBB7"/>
                </a:gs>
              </a:gsLst>
              <a:lin ang="18900000" scaled="1"/>
            </a:gradFill>
            <a:ln w="3175" cmpd="sng">
              <a:solidFill>
                <a:srgbClr val="2E0F00"/>
              </a:solidFill>
              <a:round/>
              <a:headEnd/>
              <a:tailEnd/>
            </a:ln>
          </p:spPr>
          <p:txBody>
            <a:bodyPr>
              <a:prstTxWarp prst="textNoShape">
                <a:avLst/>
              </a:prstTxWarp>
            </a:bodyPr>
            <a:lstStyle/>
            <a:p>
              <a:endParaRPr lang="en-US"/>
            </a:p>
          </p:txBody>
        </p:sp>
        <p:sp>
          <p:nvSpPr>
            <p:cNvPr id="38022" name="Oval 433"/>
            <p:cNvSpPr>
              <a:spLocks noChangeAspect="1" noChangeArrowheads="1"/>
            </p:cNvSpPr>
            <p:nvPr/>
          </p:nvSpPr>
          <p:spPr bwMode="auto">
            <a:xfrm rot="1691040" flipH="1">
              <a:off x="1920" y="3084"/>
              <a:ext cx="61" cy="49"/>
            </a:xfrm>
            <a:prstGeom prst="ellipse">
              <a:avLst/>
            </a:prstGeom>
            <a:solidFill>
              <a:srgbClr val="FFC3C3"/>
            </a:solidFill>
            <a:ln w="3175">
              <a:solidFill>
                <a:srgbClr val="2E0F00"/>
              </a:solidFill>
              <a:round/>
              <a:headEnd/>
              <a:tailEnd/>
            </a:ln>
          </p:spPr>
          <p:txBody>
            <a:bodyPr wrap="none" anchor="ctr">
              <a:prstTxWarp prst="textNoShape">
                <a:avLst/>
              </a:prstTxWarp>
            </a:bodyPr>
            <a:lstStyle/>
            <a:p>
              <a:endParaRPr lang="en-US"/>
            </a:p>
          </p:txBody>
        </p:sp>
      </p:grpSp>
      <p:grpSp>
        <p:nvGrpSpPr>
          <p:cNvPr id="38012" name="Group 434"/>
          <p:cNvGrpSpPr>
            <a:grpSpLocks/>
          </p:cNvGrpSpPr>
          <p:nvPr/>
        </p:nvGrpSpPr>
        <p:grpSpPr bwMode="auto">
          <a:xfrm rot="941493">
            <a:off x="2543175" y="5681663"/>
            <a:ext cx="384175" cy="119062"/>
            <a:chOff x="2121" y="3263"/>
            <a:chExt cx="242" cy="75"/>
          </a:xfrm>
        </p:grpSpPr>
        <p:sp>
          <p:nvSpPr>
            <p:cNvPr id="38019" name="Freeform 435"/>
            <p:cNvSpPr>
              <a:spLocks noChangeAspect="1"/>
            </p:cNvSpPr>
            <p:nvPr/>
          </p:nvSpPr>
          <p:spPr bwMode="auto">
            <a:xfrm rot="1691040" flipH="1">
              <a:off x="2121" y="3263"/>
              <a:ext cx="242" cy="75"/>
            </a:xfrm>
            <a:custGeom>
              <a:avLst/>
              <a:gdLst>
                <a:gd name="T0" fmla="*/ 4 w 1488"/>
                <a:gd name="T1" fmla="*/ 46 h 640"/>
                <a:gd name="T2" fmla="*/ 35 w 1488"/>
                <a:gd name="T3" fmla="*/ 40 h 640"/>
                <a:gd name="T4" fmla="*/ 59 w 1488"/>
                <a:gd name="T5" fmla="*/ 18 h 640"/>
                <a:gd name="T6" fmla="*/ 105 w 1488"/>
                <a:gd name="T7" fmla="*/ 1 h 640"/>
                <a:gd name="T8" fmla="*/ 176 w 1488"/>
                <a:gd name="T9" fmla="*/ 12 h 640"/>
                <a:gd name="T10" fmla="*/ 215 w 1488"/>
                <a:gd name="T11" fmla="*/ 18 h 640"/>
                <a:gd name="T12" fmla="*/ 238 w 1488"/>
                <a:gd name="T13" fmla="*/ 18 h 640"/>
                <a:gd name="T14" fmla="*/ 191 w 1488"/>
                <a:gd name="T15" fmla="*/ 40 h 640"/>
                <a:gd name="T16" fmla="*/ 168 w 1488"/>
                <a:gd name="T17" fmla="*/ 57 h 640"/>
                <a:gd name="T18" fmla="*/ 121 w 1488"/>
                <a:gd name="T19" fmla="*/ 74 h 640"/>
                <a:gd name="T20" fmla="*/ 59 w 1488"/>
                <a:gd name="T21" fmla="*/ 63 h 640"/>
                <a:gd name="T22" fmla="*/ 4 w 1488"/>
                <a:gd name="T23" fmla="*/ 46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88"/>
                <a:gd name="T37" fmla="*/ 0 h 640"/>
                <a:gd name="T38" fmla="*/ 1488 w 1488"/>
                <a:gd name="T39" fmla="*/ 640 h 6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88" h="640">
                  <a:moveTo>
                    <a:pt x="24" y="392"/>
                  </a:moveTo>
                  <a:cubicBezTo>
                    <a:pt x="0" y="360"/>
                    <a:pt x="160" y="384"/>
                    <a:pt x="216" y="344"/>
                  </a:cubicBezTo>
                  <a:cubicBezTo>
                    <a:pt x="272" y="304"/>
                    <a:pt x="288" y="208"/>
                    <a:pt x="360" y="152"/>
                  </a:cubicBezTo>
                  <a:cubicBezTo>
                    <a:pt x="432" y="96"/>
                    <a:pt x="528" y="16"/>
                    <a:pt x="648" y="8"/>
                  </a:cubicBezTo>
                  <a:cubicBezTo>
                    <a:pt x="768" y="0"/>
                    <a:pt x="968" y="80"/>
                    <a:pt x="1080" y="104"/>
                  </a:cubicBezTo>
                  <a:cubicBezTo>
                    <a:pt x="1192" y="128"/>
                    <a:pt x="1256" y="144"/>
                    <a:pt x="1320" y="152"/>
                  </a:cubicBezTo>
                  <a:cubicBezTo>
                    <a:pt x="1384" y="160"/>
                    <a:pt x="1488" y="120"/>
                    <a:pt x="1464" y="152"/>
                  </a:cubicBezTo>
                  <a:cubicBezTo>
                    <a:pt x="1440" y="184"/>
                    <a:pt x="1248" y="288"/>
                    <a:pt x="1176" y="344"/>
                  </a:cubicBezTo>
                  <a:cubicBezTo>
                    <a:pt x="1104" y="400"/>
                    <a:pt x="1104" y="440"/>
                    <a:pt x="1032" y="488"/>
                  </a:cubicBezTo>
                  <a:cubicBezTo>
                    <a:pt x="960" y="536"/>
                    <a:pt x="856" y="624"/>
                    <a:pt x="744" y="632"/>
                  </a:cubicBezTo>
                  <a:cubicBezTo>
                    <a:pt x="632" y="640"/>
                    <a:pt x="472" y="576"/>
                    <a:pt x="360" y="536"/>
                  </a:cubicBezTo>
                  <a:cubicBezTo>
                    <a:pt x="248" y="496"/>
                    <a:pt x="48" y="424"/>
                    <a:pt x="24" y="392"/>
                  </a:cubicBezTo>
                  <a:close/>
                </a:path>
              </a:pathLst>
            </a:custGeom>
            <a:gradFill rotWithShape="0">
              <a:gsLst>
                <a:gs pos="0">
                  <a:srgbClr val="A28B74"/>
                </a:gs>
                <a:gs pos="100000">
                  <a:srgbClr val="FFDBB7"/>
                </a:gs>
              </a:gsLst>
              <a:lin ang="18900000" scaled="1"/>
            </a:gradFill>
            <a:ln w="3175" cmpd="sng">
              <a:solidFill>
                <a:srgbClr val="2E0F00"/>
              </a:solidFill>
              <a:round/>
              <a:headEnd/>
              <a:tailEnd/>
            </a:ln>
          </p:spPr>
          <p:txBody>
            <a:bodyPr>
              <a:prstTxWarp prst="textNoShape">
                <a:avLst/>
              </a:prstTxWarp>
            </a:bodyPr>
            <a:lstStyle/>
            <a:p>
              <a:endParaRPr lang="en-US"/>
            </a:p>
          </p:txBody>
        </p:sp>
        <p:sp>
          <p:nvSpPr>
            <p:cNvPr id="38020" name="Oval 436"/>
            <p:cNvSpPr>
              <a:spLocks noChangeAspect="1" noChangeArrowheads="1"/>
            </p:cNvSpPr>
            <p:nvPr/>
          </p:nvSpPr>
          <p:spPr bwMode="auto">
            <a:xfrm rot="1691040" flipH="1">
              <a:off x="2219" y="3279"/>
              <a:ext cx="61" cy="49"/>
            </a:xfrm>
            <a:prstGeom prst="ellipse">
              <a:avLst/>
            </a:prstGeom>
            <a:solidFill>
              <a:srgbClr val="FFC3C3"/>
            </a:solidFill>
            <a:ln w="3175">
              <a:solidFill>
                <a:srgbClr val="2E0F00"/>
              </a:solidFill>
              <a:round/>
              <a:headEnd/>
              <a:tailEnd/>
            </a:ln>
          </p:spPr>
          <p:txBody>
            <a:bodyPr wrap="none" anchor="ctr">
              <a:prstTxWarp prst="textNoShape">
                <a:avLst/>
              </a:prstTxWarp>
            </a:bodyPr>
            <a:lstStyle/>
            <a:p>
              <a:endParaRPr lang="en-US"/>
            </a:p>
          </p:txBody>
        </p:sp>
      </p:grpSp>
      <p:grpSp>
        <p:nvGrpSpPr>
          <p:cNvPr id="38031" name="Group 437"/>
          <p:cNvGrpSpPr>
            <a:grpSpLocks/>
          </p:cNvGrpSpPr>
          <p:nvPr/>
        </p:nvGrpSpPr>
        <p:grpSpPr bwMode="auto">
          <a:xfrm>
            <a:off x="906463" y="3843338"/>
            <a:ext cx="887412" cy="714375"/>
            <a:chOff x="930" y="2526"/>
            <a:chExt cx="581" cy="468"/>
          </a:xfrm>
        </p:grpSpPr>
        <p:grpSp>
          <p:nvGrpSpPr>
            <p:cNvPr id="38032" name="Group 438"/>
            <p:cNvGrpSpPr>
              <a:grpSpLocks/>
            </p:cNvGrpSpPr>
            <p:nvPr/>
          </p:nvGrpSpPr>
          <p:grpSpPr bwMode="auto">
            <a:xfrm rot="1318990" flipH="1">
              <a:off x="930" y="2526"/>
              <a:ext cx="242" cy="74"/>
              <a:chOff x="4781" y="2598"/>
              <a:chExt cx="242" cy="74"/>
            </a:xfrm>
          </p:grpSpPr>
          <p:sp>
            <p:nvSpPr>
              <p:cNvPr id="38017" name="Freeform 439"/>
              <p:cNvSpPr>
                <a:spLocks noChangeAspect="1"/>
              </p:cNvSpPr>
              <p:nvPr/>
            </p:nvSpPr>
            <p:spPr bwMode="auto">
              <a:xfrm rot="-1313543">
                <a:off x="4781" y="2598"/>
                <a:ext cx="242" cy="74"/>
              </a:xfrm>
              <a:custGeom>
                <a:avLst/>
                <a:gdLst>
                  <a:gd name="T0" fmla="*/ 4 w 1488"/>
                  <a:gd name="T1" fmla="*/ 45 h 640"/>
                  <a:gd name="T2" fmla="*/ 35 w 1488"/>
                  <a:gd name="T3" fmla="*/ 40 h 640"/>
                  <a:gd name="T4" fmla="*/ 59 w 1488"/>
                  <a:gd name="T5" fmla="*/ 18 h 640"/>
                  <a:gd name="T6" fmla="*/ 105 w 1488"/>
                  <a:gd name="T7" fmla="*/ 1 h 640"/>
                  <a:gd name="T8" fmla="*/ 176 w 1488"/>
                  <a:gd name="T9" fmla="*/ 12 h 640"/>
                  <a:gd name="T10" fmla="*/ 215 w 1488"/>
                  <a:gd name="T11" fmla="*/ 18 h 640"/>
                  <a:gd name="T12" fmla="*/ 238 w 1488"/>
                  <a:gd name="T13" fmla="*/ 18 h 640"/>
                  <a:gd name="T14" fmla="*/ 191 w 1488"/>
                  <a:gd name="T15" fmla="*/ 40 h 640"/>
                  <a:gd name="T16" fmla="*/ 168 w 1488"/>
                  <a:gd name="T17" fmla="*/ 56 h 640"/>
                  <a:gd name="T18" fmla="*/ 121 w 1488"/>
                  <a:gd name="T19" fmla="*/ 73 h 640"/>
                  <a:gd name="T20" fmla="*/ 59 w 1488"/>
                  <a:gd name="T21" fmla="*/ 62 h 640"/>
                  <a:gd name="T22" fmla="*/ 4 w 1488"/>
                  <a:gd name="T23" fmla="*/ 45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88"/>
                  <a:gd name="T37" fmla="*/ 0 h 640"/>
                  <a:gd name="T38" fmla="*/ 1488 w 1488"/>
                  <a:gd name="T39" fmla="*/ 640 h 6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88" h="640">
                    <a:moveTo>
                      <a:pt x="24" y="392"/>
                    </a:moveTo>
                    <a:cubicBezTo>
                      <a:pt x="0" y="360"/>
                      <a:pt x="160" y="384"/>
                      <a:pt x="216" y="344"/>
                    </a:cubicBezTo>
                    <a:cubicBezTo>
                      <a:pt x="272" y="304"/>
                      <a:pt x="288" y="208"/>
                      <a:pt x="360" y="152"/>
                    </a:cubicBezTo>
                    <a:cubicBezTo>
                      <a:pt x="432" y="96"/>
                      <a:pt x="528" y="16"/>
                      <a:pt x="648" y="8"/>
                    </a:cubicBezTo>
                    <a:cubicBezTo>
                      <a:pt x="768" y="0"/>
                      <a:pt x="968" y="80"/>
                      <a:pt x="1080" y="104"/>
                    </a:cubicBezTo>
                    <a:cubicBezTo>
                      <a:pt x="1192" y="128"/>
                      <a:pt x="1256" y="144"/>
                      <a:pt x="1320" y="152"/>
                    </a:cubicBezTo>
                    <a:cubicBezTo>
                      <a:pt x="1384" y="160"/>
                      <a:pt x="1488" y="120"/>
                      <a:pt x="1464" y="152"/>
                    </a:cubicBezTo>
                    <a:cubicBezTo>
                      <a:pt x="1440" y="184"/>
                      <a:pt x="1248" y="288"/>
                      <a:pt x="1176" y="344"/>
                    </a:cubicBezTo>
                    <a:cubicBezTo>
                      <a:pt x="1104" y="400"/>
                      <a:pt x="1104" y="440"/>
                      <a:pt x="1032" y="488"/>
                    </a:cubicBezTo>
                    <a:cubicBezTo>
                      <a:pt x="960" y="536"/>
                      <a:pt x="856" y="624"/>
                      <a:pt x="744" y="632"/>
                    </a:cubicBezTo>
                    <a:cubicBezTo>
                      <a:pt x="632" y="640"/>
                      <a:pt x="472" y="576"/>
                      <a:pt x="360" y="536"/>
                    </a:cubicBezTo>
                    <a:cubicBezTo>
                      <a:pt x="248" y="496"/>
                      <a:pt x="48" y="424"/>
                      <a:pt x="24" y="392"/>
                    </a:cubicBezTo>
                    <a:close/>
                  </a:path>
                </a:pathLst>
              </a:custGeom>
              <a:gradFill rotWithShape="0">
                <a:gsLst>
                  <a:gs pos="0">
                    <a:srgbClr val="A28B74"/>
                  </a:gs>
                  <a:gs pos="100000">
                    <a:srgbClr val="FFDBB7"/>
                  </a:gs>
                </a:gsLst>
                <a:lin ang="18900000" scaled="1"/>
              </a:gradFill>
              <a:ln w="3175" cmpd="sng">
                <a:solidFill>
                  <a:srgbClr val="2E0F00"/>
                </a:solidFill>
                <a:round/>
                <a:headEnd/>
                <a:tailEnd/>
              </a:ln>
            </p:spPr>
            <p:txBody>
              <a:bodyPr>
                <a:prstTxWarp prst="textNoShape">
                  <a:avLst/>
                </a:prstTxWarp>
              </a:bodyPr>
              <a:lstStyle/>
              <a:p>
                <a:endParaRPr lang="en-US"/>
              </a:p>
            </p:txBody>
          </p:sp>
          <p:sp>
            <p:nvSpPr>
              <p:cNvPr id="38018" name="Oval 440"/>
              <p:cNvSpPr>
                <a:spLocks noChangeAspect="1" noChangeArrowheads="1"/>
              </p:cNvSpPr>
              <p:nvPr/>
            </p:nvSpPr>
            <p:spPr bwMode="auto">
              <a:xfrm rot="-1313543">
                <a:off x="4864" y="2613"/>
                <a:ext cx="61" cy="48"/>
              </a:xfrm>
              <a:prstGeom prst="ellipse">
                <a:avLst/>
              </a:prstGeom>
              <a:solidFill>
                <a:srgbClr val="FFC3C3"/>
              </a:solidFill>
              <a:ln w="3175">
                <a:solidFill>
                  <a:srgbClr val="2E0F00"/>
                </a:solidFill>
                <a:round/>
                <a:headEnd/>
                <a:tailEnd/>
              </a:ln>
            </p:spPr>
            <p:txBody>
              <a:bodyPr wrap="none" anchor="ctr">
                <a:prstTxWarp prst="textNoShape">
                  <a:avLst/>
                </a:prstTxWarp>
              </a:bodyPr>
              <a:lstStyle/>
              <a:p>
                <a:endParaRPr lang="en-US"/>
              </a:p>
            </p:txBody>
          </p:sp>
        </p:grpSp>
        <p:grpSp>
          <p:nvGrpSpPr>
            <p:cNvPr id="38033" name="Group 441"/>
            <p:cNvGrpSpPr>
              <a:grpSpLocks/>
            </p:cNvGrpSpPr>
            <p:nvPr/>
          </p:nvGrpSpPr>
          <p:grpSpPr bwMode="auto">
            <a:xfrm rot="1318990" flipH="1">
              <a:off x="1023" y="2674"/>
              <a:ext cx="409" cy="169"/>
              <a:chOff x="4460" y="2665"/>
              <a:chExt cx="409" cy="169"/>
            </a:xfrm>
          </p:grpSpPr>
          <p:grpSp>
            <p:nvGrpSpPr>
              <p:cNvPr id="38034" name="Group 442"/>
              <p:cNvGrpSpPr>
                <a:grpSpLocks/>
              </p:cNvGrpSpPr>
              <p:nvPr/>
            </p:nvGrpSpPr>
            <p:grpSpPr bwMode="auto">
              <a:xfrm>
                <a:off x="4628" y="2665"/>
                <a:ext cx="241" cy="75"/>
                <a:chOff x="4628" y="2665"/>
                <a:chExt cx="241" cy="75"/>
              </a:xfrm>
            </p:grpSpPr>
            <p:sp>
              <p:nvSpPr>
                <p:cNvPr id="38015" name="Freeform 443"/>
                <p:cNvSpPr>
                  <a:spLocks noChangeAspect="1"/>
                </p:cNvSpPr>
                <p:nvPr/>
              </p:nvSpPr>
              <p:spPr bwMode="auto">
                <a:xfrm rot="-1313543">
                  <a:off x="4628" y="2665"/>
                  <a:ext cx="241" cy="75"/>
                </a:xfrm>
                <a:custGeom>
                  <a:avLst/>
                  <a:gdLst>
                    <a:gd name="T0" fmla="*/ 4 w 1488"/>
                    <a:gd name="T1" fmla="*/ 46 h 640"/>
                    <a:gd name="T2" fmla="*/ 35 w 1488"/>
                    <a:gd name="T3" fmla="*/ 40 h 640"/>
                    <a:gd name="T4" fmla="*/ 58 w 1488"/>
                    <a:gd name="T5" fmla="*/ 18 h 640"/>
                    <a:gd name="T6" fmla="*/ 105 w 1488"/>
                    <a:gd name="T7" fmla="*/ 1 h 640"/>
                    <a:gd name="T8" fmla="*/ 175 w 1488"/>
                    <a:gd name="T9" fmla="*/ 12 h 640"/>
                    <a:gd name="T10" fmla="*/ 214 w 1488"/>
                    <a:gd name="T11" fmla="*/ 18 h 640"/>
                    <a:gd name="T12" fmla="*/ 237 w 1488"/>
                    <a:gd name="T13" fmla="*/ 18 h 640"/>
                    <a:gd name="T14" fmla="*/ 190 w 1488"/>
                    <a:gd name="T15" fmla="*/ 40 h 640"/>
                    <a:gd name="T16" fmla="*/ 167 w 1488"/>
                    <a:gd name="T17" fmla="*/ 57 h 640"/>
                    <a:gd name="T18" fmla="*/ 121 w 1488"/>
                    <a:gd name="T19" fmla="*/ 74 h 640"/>
                    <a:gd name="T20" fmla="*/ 58 w 1488"/>
                    <a:gd name="T21" fmla="*/ 63 h 640"/>
                    <a:gd name="T22" fmla="*/ 4 w 1488"/>
                    <a:gd name="T23" fmla="*/ 46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88"/>
                    <a:gd name="T37" fmla="*/ 0 h 640"/>
                    <a:gd name="T38" fmla="*/ 1488 w 1488"/>
                    <a:gd name="T39" fmla="*/ 640 h 6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88" h="640">
                      <a:moveTo>
                        <a:pt x="24" y="392"/>
                      </a:moveTo>
                      <a:cubicBezTo>
                        <a:pt x="0" y="360"/>
                        <a:pt x="160" y="384"/>
                        <a:pt x="216" y="344"/>
                      </a:cubicBezTo>
                      <a:cubicBezTo>
                        <a:pt x="272" y="304"/>
                        <a:pt x="288" y="208"/>
                        <a:pt x="360" y="152"/>
                      </a:cubicBezTo>
                      <a:cubicBezTo>
                        <a:pt x="432" y="96"/>
                        <a:pt x="528" y="16"/>
                        <a:pt x="648" y="8"/>
                      </a:cubicBezTo>
                      <a:cubicBezTo>
                        <a:pt x="768" y="0"/>
                        <a:pt x="968" y="80"/>
                        <a:pt x="1080" y="104"/>
                      </a:cubicBezTo>
                      <a:cubicBezTo>
                        <a:pt x="1192" y="128"/>
                        <a:pt x="1256" y="144"/>
                        <a:pt x="1320" y="152"/>
                      </a:cubicBezTo>
                      <a:cubicBezTo>
                        <a:pt x="1384" y="160"/>
                        <a:pt x="1488" y="120"/>
                        <a:pt x="1464" y="152"/>
                      </a:cubicBezTo>
                      <a:cubicBezTo>
                        <a:pt x="1440" y="184"/>
                        <a:pt x="1248" y="288"/>
                        <a:pt x="1176" y="344"/>
                      </a:cubicBezTo>
                      <a:cubicBezTo>
                        <a:pt x="1104" y="400"/>
                        <a:pt x="1104" y="440"/>
                        <a:pt x="1032" y="488"/>
                      </a:cubicBezTo>
                      <a:cubicBezTo>
                        <a:pt x="960" y="536"/>
                        <a:pt x="856" y="624"/>
                        <a:pt x="744" y="632"/>
                      </a:cubicBezTo>
                      <a:cubicBezTo>
                        <a:pt x="632" y="640"/>
                        <a:pt x="472" y="576"/>
                        <a:pt x="360" y="536"/>
                      </a:cubicBezTo>
                      <a:cubicBezTo>
                        <a:pt x="248" y="496"/>
                        <a:pt x="48" y="424"/>
                        <a:pt x="24" y="392"/>
                      </a:cubicBezTo>
                      <a:close/>
                    </a:path>
                  </a:pathLst>
                </a:custGeom>
                <a:gradFill rotWithShape="0">
                  <a:gsLst>
                    <a:gs pos="0">
                      <a:srgbClr val="A28B74"/>
                    </a:gs>
                    <a:gs pos="100000">
                      <a:srgbClr val="FFDBB7"/>
                    </a:gs>
                  </a:gsLst>
                  <a:lin ang="18900000" scaled="1"/>
                </a:gradFill>
                <a:ln w="3175" cmpd="sng">
                  <a:solidFill>
                    <a:srgbClr val="2E0F00"/>
                  </a:solidFill>
                  <a:round/>
                  <a:headEnd/>
                  <a:tailEnd/>
                </a:ln>
              </p:spPr>
              <p:txBody>
                <a:bodyPr>
                  <a:prstTxWarp prst="textNoShape">
                    <a:avLst/>
                  </a:prstTxWarp>
                </a:bodyPr>
                <a:lstStyle/>
                <a:p>
                  <a:endParaRPr lang="en-US"/>
                </a:p>
              </p:txBody>
            </p:sp>
            <p:sp>
              <p:nvSpPr>
                <p:cNvPr id="38016" name="Oval 444"/>
                <p:cNvSpPr>
                  <a:spLocks noChangeAspect="1" noChangeArrowheads="1"/>
                </p:cNvSpPr>
                <p:nvPr/>
              </p:nvSpPr>
              <p:spPr bwMode="auto">
                <a:xfrm rot="-1313543">
                  <a:off x="4710" y="2680"/>
                  <a:ext cx="61" cy="49"/>
                </a:xfrm>
                <a:prstGeom prst="ellipse">
                  <a:avLst/>
                </a:prstGeom>
                <a:solidFill>
                  <a:srgbClr val="FFC3C3"/>
                </a:solidFill>
                <a:ln w="3175">
                  <a:solidFill>
                    <a:srgbClr val="2E0F00"/>
                  </a:solidFill>
                  <a:round/>
                  <a:headEnd/>
                  <a:tailEnd/>
                </a:ln>
              </p:spPr>
              <p:txBody>
                <a:bodyPr wrap="none" anchor="ctr">
                  <a:prstTxWarp prst="textNoShape">
                    <a:avLst/>
                  </a:prstTxWarp>
                </a:bodyPr>
                <a:lstStyle/>
                <a:p>
                  <a:endParaRPr lang="en-US"/>
                </a:p>
              </p:txBody>
            </p:sp>
          </p:grpSp>
          <p:sp>
            <p:nvSpPr>
              <p:cNvPr id="38013" name="Freeform 445"/>
              <p:cNvSpPr>
                <a:spLocks noChangeAspect="1"/>
              </p:cNvSpPr>
              <p:nvPr/>
            </p:nvSpPr>
            <p:spPr bwMode="auto">
              <a:xfrm rot="-1313543">
                <a:off x="4460" y="2759"/>
                <a:ext cx="242" cy="75"/>
              </a:xfrm>
              <a:custGeom>
                <a:avLst/>
                <a:gdLst>
                  <a:gd name="T0" fmla="*/ 4 w 1488"/>
                  <a:gd name="T1" fmla="*/ 46 h 640"/>
                  <a:gd name="T2" fmla="*/ 35 w 1488"/>
                  <a:gd name="T3" fmla="*/ 40 h 640"/>
                  <a:gd name="T4" fmla="*/ 59 w 1488"/>
                  <a:gd name="T5" fmla="*/ 18 h 640"/>
                  <a:gd name="T6" fmla="*/ 105 w 1488"/>
                  <a:gd name="T7" fmla="*/ 1 h 640"/>
                  <a:gd name="T8" fmla="*/ 176 w 1488"/>
                  <a:gd name="T9" fmla="*/ 12 h 640"/>
                  <a:gd name="T10" fmla="*/ 215 w 1488"/>
                  <a:gd name="T11" fmla="*/ 18 h 640"/>
                  <a:gd name="T12" fmla="*/ 238 w 1488"/>
                  <a:gd name="T13" fmla="*/ 18 h 640"/>
                  <a:gd name="T14" fmla="*/ 191 w 1488"/>
                  <a:gd name="T15" fmla="*/ 40 h 640"/>
                  <a:gd name="T16" fmla="*/ 168 w 1488"/>
                  <a:gd name="T17" fmla="*/ 57 h 640"/>
                  <a:gd name="T18" fmla="*/ 121 w 1488"/>
                  <a:gd name="T19" fmla="*/ 74 h 640"/>
                  <a:gd name="T20" fmla="*/ 59 w 1488"/>
                  <a:gd name="T21" fmla="*/ 63 h 640"/>
                  <a:gd name="T22" fmla="*/ 4 w 1488"/>
                  <a:gd name="T23" fmla="*/ 46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88"/>
                  <a:gd name="T37" fmla="*/ 0 h 640"/>
                  <a:gd name="T38" fmla="*/ 1488 w 1488"/>
                  <a:gd name="T39" fmla="*/ 640 h 6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88" h="640">
                    <a:moveTo>
                      <a:pt x="24" y="392"/>
                    </a:moveTo>
                    <a:cubicBezTo>
                      <a:pt x="0" y="360"/>
                      <a:pt x="160" y="384"/>
                      <a:pt x="216" y="344"/>
                    </a:cubicBezTo>
                    <a:cubicBezTo>
                      <a:pt x="272" y="304"/>
                      <a:pt x="288" y="208"/>
                      <a:pt x="360" y="152"/>
                    </a:cubicBezTo>
                    <a:cubicBezTo>
                      <a:pt x="432" y="96"/>
                      <a:pt x="528" y="16"/>
                      <a:pt x="648" y="8"/>
                    </a:cubicBezTo>
                    <a:cubicBezTo>
                      <a:pt x="768" y="0"/>
                      <a:pt x="968" y="80"/>
                      <a:pt x="1080" y="104"/>
                    </a:cubicBezTo>
                    <a:cubicBezTo>
                      <a:pt x="1192" y="128"/>
                      <a:pt x="1256" y="144"/>
                      <a:pt x="1320" y="152"/>
                    </a:cubicBezTo>
                    <a:cubicBezTo>
                      <a:pt x="1384" y="160"/>
                      <a:pt x="1488" y="120"/>
                      <a:pt x="1464" y="152"/>
                    </a:cubicBezTo>
                    <a:cubicBezTo>
                      <a:pt x="1440" y="184"/>
                      <a:pt x="1248" y="288"/>
                      <a:pt x="1176" y="344"/>
                    </a:cubicBezTo>
                    <a:cubicBezTo>
                      <a:pt x="1104" y="400"/>
                      <a:pt x="1104" y="440"/>
                      <a:pt x="1032" y="488"/>
                    </a:cubicBezTo>
                    <a:cubicBezTo>
                      <a:pt x="960" y="536"/>
                      <a:pt x="856" y="624"/>
                      <a:pt x="744" y="632"/>
                    </a:cubicBezTo>
                    <a:cubicBezTo>
                      <a:pt x="632" y="640"/>
                      <a:pt x="472" y="576"/>
                      <a:pt x="360" y="536"/>
                    </a:cubicBezTo>
                    <a:cubicBezTo>
                      <a:pt x="248" y="496"/>
                      <a:pt x="48" y="424"/>
                      <a:pt x="24" y="392"/>
                    </a:cubicBezTo>
                    <a:close/>
                  </a:path>
                </a:pathLst>
              </a:custGeom>
              <a:gradFill rotWithShape="0">
                <a:gsLst>
                  <a:gs pos="0">
                    <a:srgbClr val="A28B74"/>
                  </a:gs>
                  <a:gs pos="100000">
                    <a:srgbClr val="FFDBB7"/>
                  </a:gs>
                </a:gsLst>
                <a:lin ang="18900000" scaled="1"/>
              </a:gradFill>
              <a:ln w="3175" cmpd="sng">
                <a:solidFill>
                  <a:srgbClr val="2E0F00"/>
                </a:solidFill>
                <a:round/>
                <a:headEnd/>
                <a:tailEnd/>
              </a:ln>
            </p:spPr>
            <p:txBody>
              <a:bodyPr>
                <a:prstTxWarp prst="textNoShape">
                  <a:avLst/>
                </a:prstTxWarp>
              </a:bodyPr>
              <a:lstStyle/>
              <a:p>
                <a:endParaRPr lang="en-US"/>
              </a:p>
            </p:txBody>
          </p:sp>
          <p:sp>
            <p:nvSpPr>
              <p:cNvPr id="38014" name="Oval 446"/>
              <p:cNvSpPr>
                <a:spLocks noChangeAspect="1" noChangeArrowheads="1"/>
              </p:cNvSpPr>
              <p:nvPr/>
            </p:nvSpPr>
            <p:spPr bwMode="auto">
              <a:xfrm rot="-1313543">
                <a:off x="4543" y="2774"/>
                <a:ext cx="61" cy="49"/>
              </a:xfrm>
              <a:prstGeom prst="ellipse">
                <a:avLst/>
              </a:prstGeom>
              <a:solidFill>
                <a:srgbClr val="FFC3C3"/>
              </a:solidFill>
              <a:ln w="3175">
                <a:solidFill>
                  <a:srgbClr val="2E0F00"/>
                </a:solidFill>
                <a:round/>
                <a:headEnd/>
                <a:tailEnd/>
              </a:ln>
            </p:spPr>
            <p:txBody>
              <a:bodyPr wrap="none" anchor="ctr">
                <a:prstTxWarp prst="textNoShape">
                  <a:avLst/>
                </a:prstTxWarp>
              </a:bodyPr>
              <a:lstStyle/>
              <a:p>
                <a:endParaRPr lang="en-US"/>
              </a:p>
            </p:txBody>
          </p:sp>
        </p:grpSp>
        <p:grpSp>
          <p:nvGrpSpPr>
            <p:cNvPr id="38049" name="Group 447"/>
            <p:cNvGrpSpPr>
              <a:grpSpLocks/>
            </p:cNvGrpSpPr>
            <p:nvPr/>
          </p:nvGrpSpPr>
          <p:grpSpPr bwMode="auto">
            <a:xfrm rot="941493">
              <a:off x="1269" y="2920"/>
              <a:ext cx="242" cy="74"/>
              <a:chOff x="1228" y="2674"/>
              <a:chExt cx="242" cy="74"/>
            </a:xfrm>
          </p:grpSpPr>
          <p:sp>
            <p:nvSpPr>
              <p:cNvPr id="38010" name="Freeform 448"/>
              <p:cNvSpPr>
                <a:spLocks noChangeAspect="1"/>
              </p:cNvSpPr>
              <p:nvPr/>
            </p:nvSpPr>
            <p:spPr bwMode="auto">
              <a:xfrm rot="1691040" flipH="1">
                <a:off x="1228" y="2674"/>
                <a:ext cx="242" cy="74"/>
              </a:xfrm>
              <a:custGeom>
                <a:avLst/>
                <a:gdLst>
                  <a:gd name="T0" fmla="*/ 4 w 1488"/>
                  <a:gd name="T1" fmla="*/ 45 h 640"/>
                  <a:gd name="T2" fmla="*/ 35 w 1488"/>
                  <a:gd name="T3" fmla="*/ 40 h 640"/>
                  <a:gd name="T4" fmla="*/ 59 w 1488"/>
                  <a:gd name="T5" fmla="*/ 18 h 640"/>
                  <a:gd name="T6" fmla="*/ 105 w 1488"/>
                  <a:gd name="T7" fmla="*/ 1 h 640"/>
                  <a:gd name="T8" fmla="*/ 176 w 1488"/>
                  <a:gd name="T9" fmla="*/ 12 h 640"/>
                  <a:gd name="T10" fmla="*/ 215 w 1488"/>
                  <a:gd name="T11" fmla="*/ 18 h 640"/>
                  <a:gd name="T12" fmla="*/ 238 w 1488"/>
                  <a:gd name="T13" fmla="*/ 18 h 640"/>
                  <a:gd name="T14" fmla="*/ 191 w 1488"/>
                  <a:gd name="T15" fmla="*/ 40 h 640"/>
                  <a:gd name="T16" fmla="*/ 168 w 1488"/>
                  <a:gd name="T17" fmla="*/ 56 h 640"/>
                  <a:gd name="T18" fmla="*/ 121 w 1488"/>
                  <a:gd name="T19" fmla="*/ 73 h 640"/>
                  <a:gd name="T20" fmla="*/ 59 w 1488"/>
                  <a:gd name="T21" fmla="*/ 62 h 640"/>
                  <a:gd name="T22" fmla="*/ 4 w 1488"/>
                  <a:gd name="T23" fmla="*/ 45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88"/>
                  <a:gd name="T37" fmla="*/ 0 h 640"/>
                  <a:gd name="T38" fmla="*/ 1488 w 1488"/>
                  <a:gd name="T39" fmla="*/ 640 h 6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88" h="640">
                    <a:moveTo>
                      <a:pt x="24" y="392"/>
                    </a:moveTo>
                    <a:cubicBezTo>
                      <a:pt x="0" y="360"/>
                      <a:pt x="160" y="384"/>
                      <a:pt x="216" y="344"/>
                    </a:cubicBezTo>
                    <a:cubicBezTo>
                      <a:pt x="272" y="304"/>
                      <a:pt x="288" y="208"/>
                      <a:pt x="360" y="152"/>
                    </a:cubicBezTo>
                    <a:cubicBezTo>
                      <a:pt x="432" y="96"/>
                      <a:pt x="528" y="16"/>
                      <a:pt x="648" y="8"/>
                    </a:cubicBezTo>
                    <a:cubicBezTo>
                      <a:pt x="768" y="0"/>
                      <a:pt x="968" y="80"/>
                      <a:pt x="1080" y="104"/>
                    </a:cubicBezTo>
                    <a:cubicBezTo>
                      <a:pt x="1192" y="128"/>
                      <a:pt x="1256" y="144"/>
                      <a:pt x="1320" y="152"/>
                    </a:cubicBezTo>
                    <a:cubicBezTo>
                      <a:pt x="1384" y="160"/>
                      <a:pt x="1488" y="120"/>
                      <a:pt x="1464" y="152"/>
                    </a:cubicBezTo>
                    <a:cubicBezTo>
                      <a:pt x="1440" y="184"/>
                      <a:pt x="1248" y="288"/>
                      <a:pt x="1176" y="344"/>
                    </a:cubicBezTo>
                    <a:cubicBezTo>
                      <a:pt x="1104" y="400"/>
                      <a:pt x="1104" y="440"/>
                      <a:pt x="1032" y="488"/>
                    </a:cubicBezTo>
                    <a:cubicBezTo>
                      <a:pt x="960" y="536"/>
                      <a:pt x="856" y="624"/>
                      <a:pt x="744" y="632"/>
                    </a:cubicBezTo>
                    <a:cubicBezTo>
                      <a:pt x="632" y="640"/>
                      <a:pt x="472" y="576"/>
                      <a:pt x="360" y="536"/>
                    </a:cubicBezTo>
                    <a:cubicBezTo>
                      <a:pt x="248" y="496"/>
                      <a:pt x="48" y="424"/>
                      <a:pt x="24" y="392"/>
                    </a:cubicBezTo>
                    <a:close/>
                  </a:path>
                </a:pathLst>
              </a:custGeom>
              <a:gradFill rotWithShape="0">
                <a:gsLst>
                  <a:gs pos="0">
                    <a:srgbClr val="A28B74"/>
                  </a:gs>
                  <a:gs pos="100000">
                    <a:srgbClr val="FFDBB7"/>
                  </a:gs>
                </a:gsLst>
                <a:lin ang="18900000" scaled="1"/>
              </a:gradFill>
              <a:ln w="3175" cmpd="sng">
                <a:solidFill>
                  <a:srgbClr val="2E0F00"/>
                </a:solidFill>
                <a:round/>
                <a:headEnd/>
                <a:tailEnd/>
              </a:ln>
            </p:spPr>
            <p:txBody>
              <a:bodyPr>
                <a:prstTxWarp prst="textNoShape">
                  <a:avLst/>
                </a:prstTxWarp>
              </a:bodyPr>
              <a:lstStyle/>
              <a:p>
                <a:endParaRPr lang="en-US"/>
              </a:p>
            </p:txBody>
          </p:sp>
          <p:sp>
            <p:nvSpPr>
              <p:cNvPr id="38011" name="Oval 449"/>
              <p:cNvSpPr>
                <a:spLocks noChangeAspect="1" noChangeArrowheads="1"/>
              </p:cNvSpPr>
              <p:nvPr/>
            </p:nvSpPr>
            <p:spPr bwMode="auto">
              <a:xfrm rot="1691040" flipH="1">
                <a:off x="1325" y="2689"/>
                <a:ext cx="61" cy="48"/>
              </a:xfrm>
              <a:prstGeom prst="ellipse">
                <a:avLst/>
              </a:prstGeom>
              <a:solidFill>
                <a:srgbClr val="FFC3C3"/>
              </a:solidFill>
              <a:ln w="3175">
                <a:solidFill>
                  <a:srgbClr val="2E0F00"/>
                </a:solidFill>
                <a:round/>
                <a:headEnd/>
                <a:tailEnd/>
              </a:ln>
            </p:spPr>
            <p:txBody>
              <a:bodyPr wrap="none" anchor="ctr">
                <a:prstTxWarp prst="textNoShape">
                  <a:avLst/>
                </a:prstTxWarp>
              </a:bodyPr>
              <a:lstStyle/>
              <a:p>
                <a:endParaRPr lang="en-US"/>
              </a:p>
            </p:txBody>
          </p:sp>
        </p:grpSp>
      </p:grpSp>
      <p:grpSp>
        <p:nvGrpSpPr>
          <p:cNvPr id="38050" name="Group 450"/>
          <p:cNvGrpSpPr>
            <a:grpSpLocks noChangeAspect="1"/>
          </p:cNvGrpSpPr>
          <p:nvPr/>
        </p:nvGrpSpPr>
        <p:grpSpPr bwMode="auto">
          <a:xfrm rot="10274299" flipH="1">
            <a:off x="1481138" y="4316413"/>
            <a:ext cx="519112" cy="676275"/>
            <a:chOff x="2488" y="3089"/>
            <a:chExt cx="292" cy="382"/>
          </a:xfrm>
        </p:grpSpPr>
        <p:sp>
          <p:nvSpPr>
            <p:cNvPr id="38005" name="Freeform 451"/>
            <p:cNvSpPr>
              <a:spLocks noChangeAspect="1"/>
            </p:cNvSpPr>
            <p:nvPr/>
          </p:nvSpPr>
          <p:spPr bwMode="auto">
            <a:xfrm>
              <a:off x="2488" y="3089"/>
              <a:ext cx="292" cy="382"/>
            </a:xfrm>
            <a:custGeom>
              <a:avLst/>
              <a:gdLst>
                <a:gd name="T0" fmla="*/ 27 w 292"/>
                <a:gd name="T1" fmla="*/ 289 h 382"/>
                <a:gd name="T2" fmla="*/ 3 w 292"/>
                <a:gd name="T3" fmla="*/ 265 h 382"/>
                <a:gd name="T4" fmla="*/ 46 w 292"/>
                <a:gd name="T5" fmla="*/ 193 h 382"/>
                <a:gd name="T6" fmla="*/ 100 w 292"/>
                <a:gd name="T7" fmla="*/ 127 h 382"/>
                <a:gd name="T8" fmla="*/ 183 w 292"/>
                <a:gd name="T9" fmla="*/ 70 h 382"/>
                <a:gd name="T10" fmla="*/ 231 w 292"/>
                <a:gd name="T11" fmla="*/ 7 h 382"/>
                <a:gd name="T12" fmla="*/ 256 w 292"/>
                <a:gd name="T13" fmla="*/ 28 h 382"/>
                <a:gd name="T14" fmla="*/ 238 w 292"/>
                <a:gd name="T15" fmla="*/ 69 h 382"/>
                <a:gd name="T16" fmla="*/ 211 w 292"/>
                <a:gd name="T17" fmla="*/ 99 h 382"/>
                <a:gd name="T18" fmla="*/ 229 w 292"/>
                <a:gd name="T19" fmla="*/ 106 h 382"/>
                <a:gd name="T20" fmla="*/ 282 w 292"/>
                <a:gd name="T21" fmla="*/ 93 h 382"/>
                <a:gd name="T22" fmla="*/ 288 w 292"/>
                <a:gd name="T23" fmla="*/ 103 h 382"/>
                <a:gd name="T24" fmla="*/ 270 w 292"/>
                <a:gd name="T25" fmla="*/ 127 h 382"/>
                <a:gd name="T26" fmla="*/ 228 w 292"/>
                <a:gd name="T27" fmla="*/ 135 h 382"/>
                <a:gd name="T28" fmla="*/ 202 w 292"/>
                <a:gd name="T29" fmla="*/ 144 h 382"/>
                <a:gd name="T30" fmla="*/ 207 w 292"/>
                <a:gd name="T31" fmla="*/ 174 h 382"/>
                <a:gd name="T32" fmla="*/ 231 w 292"/>
                <a:gd name="T33" fmla="*/ 213 h 382"/>
                <a:gd name="T34" fmla="*/ 222 w 292"/>
                <a:gd name="T35" fmla="*/ 238 h 382"/>
                <a:gd name="T36" fmla="*/ 184 w 292"/>
                <a:gd name="T37" fmla="*/ 226 h 382"/>
                <a:gd name="T38" fmla="*/ 165 w 292"/>
                <a:gd name="T39" fmla="*/ 181 h 382"/>
                <a:gd name="T40" fmla="*/ 127 w 292"/>
                <a:gd name="T41" fmla="*/ 198 h 382"/>
                <a:gd name="T42" fmla="*/ 120 w 292"/>
                <a:gd name="T43" fmla="*/ 228 h 382"/>
                <a:gd name="T44" fmla="*/ 190 w 292"/>
                <a:gd name="T45" fmla="*/ 268 h 382"/>
                <a:gd name="T46" fmla="*/ 168 w 292"/>
                <a:gd name="T47" fmla="*/ 294 h 382"/>
                <a:gd name="T48" fmla="*/ 127 w 292"/>
                <a:gd name="T49" fmla="*/ 285 h 382"/>
                <a:gd name="T50" fmla="*/ 88 w 292"/>
                <a:gd name="T51" fmla="*/ 253 h 382"/>
                <a:gd name="T52" fmla="*/ 109 w 292"/>
                <a:gd name="T53" fmla="*/ 318 h 382"/>
                <a:gd name="T54" fmla="*/ 102 w 292"/>
                <a:gd name="T55" fmla="*/ 360 h 382"/>
                <a:gd name="T56" fmla="*/ 73 w 292"/>
                <a:gd name="T57" fmla="*/ 375 h 382"/>
                <a:gd name="T58" fmla="*/ 76 w 292"/>
                <a:gd name="T59" fmla="*/ 318 h 382"/>
                <a:gd name="T60" fmla="*/ 55 w 292"/>
                <a:gd name="T61" fmla="*/ 286 h 382"/>
                <a:gd name="T62" fmla="*/ 27 w 292"/>
                <a:gd name="T63" fmla="*/ 289 h 3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92"/>
                <a:gd name="T97" fmla="*/ 0 h 382"/>
                <a:gd name="T98" fmla="*/ 292 w 292"/>
                <a:gd name="T99" fmla="*/ 382 h 3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92" h="382">
                  <a:moveTo>
                    <a:pt x="27" y="289"/>
                  </a:moveTo>
                  <a:cubicBezTo>
                    <a:pt x="18" y="286"/>
                    <a:pt x="0" y="281"/>
                    <a:pt x="3" y="265"/>
                  </a:cubicBezTo>
                  <a:cubicBezTo>
                    <a:pt x="6" y="249"/>
                    <a:pt x="30" y="216"/>
                    <a:pt x="46" y="193"/>
                  </a:cubicBezTo>
                  <a:cubicBezTo>
                    <a:pt x="62" y="170"/>
                    <a:pt x="77" y="147"/>
                    <a:pt x="100" y="127"/>
                  </a:cubicBezTo>
                  <a:cubicBezTo>
                    <a:pt x="123" y="107"/>
                    <a:pt x="161" y="90"/>
                    <a:pt x="183" y="70"/>
                  </a:cubicBezTo>
                  <a:cubicBezTo>
                    <a:pt x="205" y="50"/>
                    <a:pt x="219" y="14"/>
                    <a:pt x="231" y="7"/>
                  </a:cubicBezTo>
                  <a:cubicBezTo>
                    <a:pt x="243" y="0"/>
                    <a:pt x="255" y="18"/>
                    <a:pt x="256" y="28"/>
                  </a:cubicBezTo>
                  <a:cubicBezTo>
                    <a:pt x="257" y="38"/>
                    <a:pt x="246" y="57"/>
                    <a:pt x="238" y="69"/>
                  </a:cubicBezTo>
                  <a:cubicBezTo>
                    <a:pt x="230" y="81"/>
                    <a:pt x="212" y="93"/>
                    <a:pt x="211" y="99"/>
                  </a:cubicBezTo>
                  <a:cubicBezTo>
                    <a:pt x="210" y="105"/>
                    <a:pt x="217" y="107"/>
                    <a:pt x="229" y="106"/>
                  </a:cubicBezTo>
                  <a:cubicBezTo>
                    <a:pt x="241" y="105"/>
                    <a:pt x="272" y="93"/>
                    <a:pt x="282" y="93"/>
                  </a:cubicBezTo>
                  <a:cubicBezTo>
                    <a:pt x="292" y="93"/>
                    <a:pt x="290" y="97"/>
                    <a:pt x="288" y="103"/>
                  </a:cubicBezTo>
                  <a:cubicBezTo>
                    <a:pt x="286" y="109"/>
                    <a:pt x="280" y="122"/>
                    <a:pt x="270" y="127"/>
                  </a:cubicBezTo>
                  <a:cubicBezTo>
                    <a:pt x="260" y="132"/>
                    <a:pt x="239" y="132"/>
                    <a:pt x="228" y="135"/>
                  </a:cubicBezTo>
                  <a:cubicBezTo>
                    <a:pt x="217" y="138"/>
                    <a:pt x="205" y="138"/>
                    <a:pt x="202" y="144"/>
                  </a:cubicBezTo>
                  <a:cubicBezTo>
                    <a:pt x="199" y="150"/>
                    <a:pt x="202" y="163"/>
                    <a:pt x="207" y="174"/>
                  </a:cubicBezTo>
                  <a:cubicBezTo>
                    <a:pt x="212" y="185"/>
                    <a:pt x="228" y="202"/>
                    <a:pt x="231" y="213"/>
                  </a:cubicBezTo>
                  <a:cubicBezTo>
                    <a:pt x="234" y="224"/>
                    <a:pt x="230" y="236"/>
                    <a:pt x="222" y="238"/>
                  </a:cubicBezTo>
                  <a:cubicBezTo>
                    <a:pt x="214" y="240"/>
                    <a:pt x="193" y="235"/>
                    <a:pt x="184" y="226"/>
                  </a:cubicBezTo>
                  <a:cubicBezTo>
                    <a:pt x="175" y="217"/>
                    <a:pt x="174" y="186"/>
                    <a:pt x="165" y="181"/>
                  </a:cubicBezTo>
                  <a:cubicBezTo>
                    <a:pt x="156" y="176"/>
                    <a:pt x="134" y="190"/>
                    <a:pt x="127" y="198"/>
                  </a:cubicBezTo>
                  <a:cubicBezTo>
                    <a:pt x="120" y="206"/>
                    <a:pt x="110" y="216"/>
                    <a:pt x="120" y="228"/>
                  </a:cubicBezTo>
                  <a:cubicBezTo>
                    <a:pt x="130" y="240"/>
                    <a:pt x="182" y="257"/>
                    <a:pt x="190" y="268"/>
                  </a:cubicBezTo>
                  <a:cubicBezTo>
                    <a:pt x="198" y="279"/>
                    <a:pt x="178" y="291"/>
                    <a:pt x="168" y="294"/>
                  </a:cubicBezTo>
                  <a:cubicBezTo>
                    <a:pt x="158" y="297"/>
                    <a:pt x="140" y="292"/>
                    <a:pt x="127" y="285"/>
                  </a:cubicBezTo>
                  <a:cubicBezTo>
                    <a:pt x="114" y="278"/>
                    <a:pt x="91" y="248"/>
                    <a:pt x="88" y="253"/>
                  </a:cubicBezTo>
                  <a:cubicBezTo>
                    <a:pt x="85" y="258"/>
                    <a:pt x="107" y="300"/>
                    <a:pt x="109" y="318"/>
                  </a:cubicBezTo>
                  <a:cubicBezTo>
                    <a:pt x="111" y="336"/>
                    <a:pt x="108" y="351"/>
                    <a:pt x="102" y="360"/>
                  </a:cubicBezTo>
                  <a:cubicBezTo>
                    <a:pt x="96" y="369"/>
                    <a:pt x="77" y="382"/>
                    <a:pt x="73" y="375"/>
                  </a:cubicBezTo>
                  <a:cubicBezTo>
                    <a:pt x="69" y="368"/>
                    <a:pt x="79" y="333"/>
                    <a:pt x="76" y="318"/>
                  </a:cubicBezTo>
                  <a:cubicBezTo>
                    <a:pt x="73" y="303"/>
                    <a:pt x="63" y="291"/>
                    <a:pt x="55" y="286"/>
                  </a:cubicBezTo>
                  <a:cubicBezTo>
                    <a:pt x="47" y="281"/>
                    <a:pt x="36" y="292"/>
                    <a:pt x="27" y="289"/>
                  </a:cubicBezTo>
                  <a:close/>
                </a:path>
              </a:pathLst>
            </a:custGeom>
            <a:gradFill rotWithShape="1">
              <a:gsLst>
                <a:gs pos="0">
                  <a:srgbClr val="FF9966"/>
                </a:gs>
                <a:gs pos="100000">
                  <a:srgbClr val="A96544"/>
                </a:gs>
              </a:gsLst>
              <a:lin ang="2700000" scaled="1"/>
            </a:gradFill>
            <a:ln w="3175" cap="flat" cmpd="sng">
              <a:solidFill>
                <a:srgbClr val="000000"/>
              </a:solidFill>
              <a:prstDash val="solid"/>
              <a:round/>
              <a:headEnd type="none" w="med" len="med"/>
              <a:tailEnd type="none" w="med" len="med"/>
            </a:ln>
          </p:spPr>
          <p:txBody>
            <a:bodyPr>
              <a:prstTxWarp prst="textNoShape">
                <a:avLst/>
              </a:prstTxWarp>
            </a:bodyPr>
            <a:lstStyle/>
            <a:p>
              <a:endParaRPr lang="en-US"/>
            </a:p>
          </p:txBody>
        </p:sp>
        <p:sp>
          <p:nvSpPr>
            <p:cNvPr id="38006" name="Oval 452"/>
            <p:cNvSpPr>
              <a:spLocks noChangeAspect="1" noChangeArrowheads="1"/>
            </p:cNvSpPr>
            <p:nvPr/>
          </p:nvSpPr>
          <p:spPr bwMode="auto">
            <a:xfrm rot="-2149094">
              <a:off x="2558" y="3243"/>
              <a:ext cx="89" cy="27"/>
            </a:xfrm>
            <a:prstGeom prst="ellipse">
              <a:avLst/>
            </a:prstGeom>
            <a:solidFill>
              <a:srgbClr val="944A00"/>
            </a:solidFill>
            <a:ln w="3175">
              <a:solidFill>
                <a:srgbClr val="000000"/>
              </a:solidFill>
              <a:round/>
              <a:headEnd/>
              <a:tailEnd/>
            </a:ln>
          </p:spPr>
          <p:txBody>
            <a:bodyPr wrap="none" anchor="ctr">
              <a:prstTxWarp prst="textNoShape">
                <a:avLst/>
              </a:prstTxWarp>
            </a:bodyPr>
            <a:lstStyle/>
            <a:p>
              <a:endParaRPr lang="en-US"/>
            </a:p>
          </p:txBody>
        </p:sp>
      </p:grpSp>
      <p:grpSp>
        <p:nvGrpSpPr>
          <p:cNvPr id="38051" name="Group 453"/>
          <p:cNvGrpSpPr>
            <a:grpSpLocks noChangeAspect="1"/>
          </p:cNvGrpSpPr>
          <p:nvPr/>
        </p:nvGrpSpPr>
        <p:grpSpPr bwMode="auto">
          <a:xfrm rot="10274299" flipH="1">
            <a:off x="815975" y="3586163"/>
            <a:ext cx="519113" cy="676275"/>
            <a:chOff x="2488" y="3089"/>
            <a:chExt cx="292" cy="382"/>
          </a:xfrm>
        </p:grpSpPr>
        <p:sp>
          <p:nvSpPr>
            <p:cNvPr id="38003" name="Freeform 454"/>
            <p:cNvSpPr>
              <a:spLocks noChangeAspect="1"/>
            </p:cNvSpPr>
            <p:nvPr/>
          </p:nvSpPr>
          <p:spPr bwMode="auto">
            <a:xfrm>
              <a:off x="2488" y="3089"/>
              <a:ext cx="292" cy="382"/>
            </a:xfrm>
            <a:custGeom>
              <a:avLst/>
              <a:gdLst>
                <a:gd name="T0" fmla="*/ 27 w 292"/>
                <a:gd name="T1" fmla="*/ 289 h 382"/>
                <a:gd name="T2" fmla="*/ 3 w 292"/>
                <a:gd name="T3" fmla="*/ 265 h 382"/>
                <a:gd name="T4" fmla="*/ 46 w 292"/>
                <a:gd name="T5" fmla="*/ 193 h 382"/>
                <a:gd name="T6" fmla="*/ 100 w 292"/>
                <a:gd name="T7" fmla="*/ 127 h 382"/>
                <a:gd name="T8" fmla="*/ 183 w 292"/>
                <a:gd name="T9" fmla="*/ 70 h 382"/>
                <a:gd name="T10" fmla="*/ 231 w 292"/>
                <a:gd name="T11" fmla="*/ 7 h 382"/>
                <a:gd name="T12" fmla="*/ 256 w 292"/>
                <a:gd name="T13" fmla="*/ 28 h 382"/>
                <a:gd name="T14" fmla="*/ 238 w 292"/>
                <a:gd name="T15" fmla="*/ 69 h 382"/>
                <a:gd name="T16" fmla="*/ 211 w 292"/>
                <a:gd name="T17" fmla="*/ 99 h 382"/>
                <a:gd name="T18" fmla="*/ 229 w 292"/>
                <a:gd name="T19" fmla="*/ 106 h 382"/>
                <a:gd name="T20" fmla="*/ 282 w 292"/>
                <a:gd name="T21" fmla="*/ 93 h 382"/>
                <a:gd name="T22" fmla="*/ 288 w 292"/>
                <a:gd name="T23" fmla="*/ 103 h 382"/>
                <a:gd name="T24" fmla="*/ 270 w 292"/>
                <a:gd name="T25" fmla="*/ 127 h 382"/>
                <a:gd name="T26" fmla="*/ 228 w 292"/>
                <a:gd name="T27" fmla="*/ 135 h 382"/>
                <a:gd name="T28" fmla="*/ 202 w 292"/>
                <a:gd name="T29" fmla="*/ 144 h 382"/>
                <a:gd name="T30" fmla="*/ 207 w 292"/>
                <a:gd name="T31" fmla="*/ 174 h 382"/>
                <a:gd name="T32" fmla="*/ 231 w 292"/>
                <a:gd name="T33" fmla="*/ 213 h 382"/>
                <a:gd name="T34" fmla="*/ 222 w 292"/>
                <a:gd name="T35" fmla="*/ 238 h 382"/>
                <a:gd name="T36" fmla="*/ 184 w 292"/>
                <a:gd name="T37" fmla="*/ 226 h 382"/>
                <a:gd name="T38" fmla="*/ 165 w 292"/>
                <a:gd name="T39" fmla="*/ 181 h 382"/>
                <a:gd name="T40" fmla="*/ 127 w 292"/>
                <a:gd name="T41" fmla="*/ 198 h 382"/>
                <a:gd name="T42" fmla="*/ 120 w 292"/>
                <a:gd name="T43" fmla="*/ 228 h 382"/>
                <a:gd name="T44" fmla="*/ 190 w 292"/>
                <a:gd name="T45" fmla="*/ 268 h 382"/>
                <a:gd name="T46" fmla="*/ 168 w 292"/>
                <a:gd name="T47" fmla="*/ 294 h 382"/>
                <a:gd name="T48" fmla="*/ 127 w 292"/>
                <a:gd name="T49" fmla="*/ 285 h 382"/>
                <a:gd name="T50" fmla="*/ 88 w 292"/>
                <a:gd name="T51" fmla="*/ 253 h 382"/>
                <a:gd name="T52" fmla="*/ 109 w 292"/>
                <a:gd name="T53" fmla="*/ 318 h 382"/>
                <a:gd name="T54" fmla="*/ 102 w 292"/>
                <a:gd name="T55" fmla="*/ 360 h 382"/>
                <a:gd name="T56" fmla="*/ 73 w 292"/>
                <a:gd name="T57" fmla="*/ 375 h 382"/>
                <a:gd name="T58" fmla="*/ 76 w 292"/>
                <a:gd name="T59" fmla="*/ 318 h 382"/>
                <a:gd name="T60" fmla="*/ 55 w 292"/>
                <a:gd name="T61" fmla="*/ 286 h 382"/>
                <a:gd name="T62" fmla="*/ 27 w 292"/>
                <a:gd name="T63" fmla="*/ 289 h 3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92"/>
                <a:gd name="T97" fmla="*/ 0 h 382"/>
                <a:gd name="T98" fmla="*/ 292 w 292"/>
                <a:gd name="T99" fmla="*/ 382 h 3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92" h="382">
                  <a:moveTo>
                    <a:pt x="27" y="289"/>
                  </a:moveTo>
                  <a:cubicBezTo>
                    <a:pt x="18" y="286"/>
                    <a:pt x="0" y="281"/>
                    <a:pt x="3" y="265"/>
                  </a:cubicBezTo>
                  <a:cubicBezTo>
                    <a:pt x="6" y="249"/>
                    <a:pt x="30" y="216"/>
                    <a:pt x="46" y="193"/>
                  </a:cubicBezTo>
                  <a:cubicBezTo>
                    <a:pt x="62" y="170"/>
                    <a:pt x="77" y="147"/>
                    <a:pt x="100" y="127"/>
                  </a:cubicBezTo>
                  <a:cubicBezTo>
                    <a:pt x="123" y="107"/>
                    <a:pt x="161" y="90"/>
                    <a:pt x="183" y="70"/>
                  </a:cubicBezTo>
                  <a:cubicBezTo>
                    <a:pt x="205" y="50"/>
                    <a:pt x="219" y="14"/>
                    <a:pt x="231" y="7"/>
                  </a:cubicBezTo>
                  <a:cubicBezTo>
                    <a:pt x="243" y="0"/>
                    <a:pt x="255" y="18"/>
                    <a:pt x="256" y="28"/>
                  </a:cubicBezTo>
                  <a:cubicBezTo>
                    <a:pt x="257" y="38"/>
                    <a:pt x="246" y="57"/>
                    <a:pt x="238" y="69"/>
                  </a:cubicBezTo>
                  <a:cubicBezTo>
                    <a:pt x="230" y="81"/>
                    <a:pt x="212" y="93"/>
                    <a:pt x="211" y="99"/>
                  </a:cubicBezTo>
                  <a:cubicBezTo>
                    <a:pt x="210" y="105"/>
                    <a:pt x="217" y="107"/>
                    <a:pt x="229" y="106"/>
                  </a:cubicBezTo>
                  <a:cubicBezTo>
                    <a:pt x="241" y="105"/>
                    <a:pt x="272" y="93"/>
                    <a:pt x="282" y="93"/>
                  </a:cubicBezTo>
                  <a:cubicBezTo>
                    <a:pt x="292" y="93"/>
                    <a:pt x="290" y="97"/>
                    <a:pt x="288" y="103"/>
                  </a:cubicBezTo>
                  <a:cubicBezTo>
                    <a:pt x="286" y="109"/>
                    <a:pt x="280" y="122"/>
                    <a:pt x="270" y="127"/>
                  </a:cubicBezTo>
                  <a:cubicBezTo>
                    <a:pt x="260" y="132"/>
                    <a:pt x="239" y="132"/>
                    <a:pt x="228" y="135"/>
                  </a:cubicBezTo>
                  <a:cubicBezTo>
                    <a:pt x="217" y="138"/>
                    <a:pt x="205" y="138"/>
                    <a:pt x="202" y="144"/>
                  </a:cubicBezTo>
                  <a:cubicBezTo>
                    <a:pt x="199" y="150"/>
                    <a:pt x="202" y="163"/>
                    <a:pt x="207" y="174"/>
                  </a:cubicBezTo>
                  <a:cubicBezTo>
                    <a:pt x="212" y="185"/>
                    <a:pt x="228" y="202"/>
                    <a:pt x="231" y="213"/>
                  </a:cubicBezTo>
                  <a:cubicBezTo>
                    <a:pt x="234" y="224"/>
                    <a:pt x="230" y="236"/>
                    <a:pt x="222" y="238"/>
                  </a:cubicBezTo>
                  <a:cubicBezTo>
                    <a:pt x="214" y="240"/>
                    <a:pt x="193" y="235"/>
                    <a:pt x="184" y="226"/>
                  </a:cubicBezTo>
                  <a:cubicBezTo>
                    <a:pt x="175" y="217"/>
                    <a:pt x="174" y="186"/>
                    <a:pt x="165" y="181"/>
                  </a:cubicBezTo>
                  <a:cubicBezTo>
                    <a:pt x="156" y="176"/>
                    <a:pt x="134" y="190"/>
                    <a:pt x="127" y="198"/>
                  </a:cubicBezTo>
                  <a:cubicBezTo>
                    <a:pt x="120" y="206"/>
                    <a:pt x="110" y="216"/>
                    <a:pt x="120" y="228"/>
                  </a:cubicBezTo>
                  <a:cubicBezTo>
                    <a:pt x="130" y="240"/>
                    <a:pt x="182" y="257"/>
                    <a:pt x="190" y="268"/>
                  </a:cubicBezTo>
                  <a:cubicBezTo>
                    <a:pt x="198" y="279"/>
                    <a:pt x="178" y="291"/>
                    <a:pt x="168" y="294"/>
                  </a:cubicBezTo>
                  <a:cubicBezTo>
                    <a:pt x="158" y="297"/>
                    <a:pt x="140" y="292"/>
                    <a:pt x="127" y="285"/>
                  </a:cubicBezTo>
                  <a:cubicBezTo>
                    <a:pt x="114" y="278"/>
                    <a:pt x="91" y="248"/>
                    <a:pt x="88" y="253"/>
                  </a:cubicBezTo>
                  <a:cubicBezTo>
                    <a:pt x="85" y="258"/>
                    <a:pt x="107" y="300"/>
                    <a:pt x="109" y="318"/>
                  </a:cubicBezTo>
                  <a:cubicBezTo>
                    <a:pt x="111" y="336"/>
                    <a:pt x="108" y="351"/>
                    <a:pt x="102" y="360"/>
                  </a:cubicBezTo>
                  <a:cubicBezTo>
                    <a:pt x="96" y="369"/>
                    <a:pt x="77" y="382"/>
                    <a:pt x="73" y="375"/>
                  </a:cubicBezTo>
                  <a:cubicBezTo>
                    <a:pt x="69" y="368"/>
                    <a:pt x="79" y="333"/>
                    <a:pt x="76" y="318"/>
                  </a:cubicBezTo>
                  <a:cubicBezTo>
                    <a:pt x="73" y="303"/>
                    <a:pt x="63" y="291"/>
                    <a:pt x="55" y="286"/>
                  </a:cubicBezTo>
                  <a:cubicBezTo>
                    <a:pt x="47" y="281"/>
                    <a:pt x="36" y="292"/>
                    <a:pt x="27" y="289"/>
                  </a:cubicBezTo>
                  <a:close/>
                </a:path>
              </a:pathLst>
            </a:custGeom>
            <a:gradFill rotWithShape="1">
              <a:gsLst>
                <a:gs pos="0">
                  <a:srgbClr val="FF9966"/>
                </a:gs>
                <a:gs pos="100000">
                  <a:srgbClr val="A96544"/>
                </a:gs>
              </a:gsLst>
              <a:lin ang="2700000" scaled="1"/>
            </a:gradFill>
            <a:ln w="3175" cap="flat" cmpd="sng">
              <a:solidFill>
                <a:srgbClr val="000000"/>
              </a:solidFill>
              <a:prstDash val="solid"/>
              <a:round/>
              <a:headEnd type="none" w="med" len="med"/>
              <a:tailEnd type="none" w="med" len="med"/>
            </a:ln>
          </p:spPr>
          <p:txBody>
            <a:bodyPr>
              <a:prstTxWarp prst="textNoShape">
                <a:avLst/>
              </a:prstTxWarp>
            </a:bodyPr>
            <a:lstStyle/>
            <a:p>
              <a:endParaRPr lang="en-US"/>
            </a:p>
          </p:txBody>
        </p:sp>
        <p:sp>
          <p:nvSpPr>
            <p:cNvPr id="38004" name="Oval 455"/>
            <p:cNvSpPr>
              <a:spLocks noChangeAspect="1" noChangeArrowheads="1"/>
            </p:cNvSpPr>
            <p:nvPr/>
          </p:nvSpPr>
          <p:spPr bwMode="auto">
            <a:xfrm rot="-2149094">
              <a:off x="2558" y="3243"/>
              <a:ext cx="89" cy="27"/>
            </a:xfrm>
            <a:prstGeom prst="ellipse">
              <a:avLst/>
            </a:prstGeom>
            <a:solidFill>
              <a:srgbClr val="944A00"/>
            </a:solidFill>
            <a:ln w="3175">
              <a:solidFill>
                <a:srgbClr val="000000"/>
              </a:solidFill>
              <a:round/>
              <a:headEnd/>
              <a:tailEnd/>
            </a:ln>
          </p:spPr>
          <p:txBody>
            <a:bodyPr wrap="none" anchor="ctr">
              <a:prstTxWarp prst="textNoShape">
                <a:avLst/>
              </a:prstTxWarp>
            </a:bodyPr>
            <a:lstStyle/>
            <a:p>
              <a:endParaRPr lang="en-US"/>
            </a:p>
          </p:txBody>
        </p:sp>
      </p:grpSp>
      <p:grpSp>
        <p:nvGrpSpPr>
          <p:cNvPr id="38054" name="Group 456"/>
          <p:cNvGrpSpPr>
            <a:grpSpLocks noChangeAspect="1"/>
          </p:cNvGrpSpPr>
          <p:nvPr/>
        </p:nvGrpSpPr>
        <p:grpSpPr bwMode="auto">
          <a:xfrm rot="10274299" flipH="1">
            <a:off x="2146300" y="5065713"/>
            <a:ext cx="519113" cy="676275"/>
            <a:chOff x="2488" y="3089"/>
            <a:chExt cx="292" cy="382"/>
          </a:xfrm>
        </p:grpSpPr>
        <p:sp>
          <p:nvSpPr>
            <p:cNvPr id="38001" name="Freeform 457"/>
            <p:cNvSpPr>
              <a:spLocks noChangeAspect="1"/>
            </p:cNvSpPr>
            <p:nvPr/>
          </p:nvSpPr>
          <p:spPr bwMode="auto">
            <a:xfrm>
              <a:off x="2488" y="3089"/>
              <a:ext cx="292" cy="382"/>
            </a:xfrm>
            <a:custGeom>
              <a:avLst/>
              <a:gdLst>
                <a:gd name="T0" fmla="*/ 27 w 292"/>
                <a:gd name="T1" fmla="*/ 289 h 382"/>
                <a:gd name="T2" fmla="*/ 3 w 292"/>
                <a:gd name="T3" fmla="*/ 265 h 382"/>
                <a:gd name="T4" fmla="*/ 46 w 292"/>
                <a:gd name="T5" fmla="*/ 193 h 382"/>
                <a:gd name="T6" fmla="*/ 100 w 292"/>
                <a:gd name="T7" fmla="*/ 127 h 382"/>
                <a:gd name="T8" fmla="*/ 183 w 292"/>
                <a:gd name="T9" fmla="*/ 70 h 382"/>
                <a:gd name="T10" fmla="*/ 231 w 292"/>
                <a:gd name="T11" fmla="*/ 7 h 382"/>
                <a:gd name="T12" fmla="*/ 256 w 292"/>
                <a:gd name="T13" fmla="*/ 28 h 382"/>
                <a:gd name="T14" fmla="*/ 238 w 292"/>
                <a:gd name="T15" fmla="*/ 69 h 382"/>
                <a:gd name="T16" fmla="*/ 211 w 292"/>
                <a:gd name="T17" fmla="*/ 99 h 382"/>
                <a:gd name="T18" fmla="*/ 229 w 292"/>
                <a:gd name="T19" fmla="*/ 106 h 382"/>
                <a:gd name="T20" fmla="*/ 282 w 292"/>
                <a:gd name="T21" fmla="*/ 93 h 382"/>
                <a:gd name="T22" fmla="*/ 288 w 292"/>
                <a:gd name="T23" fmla="*/ 103 h 382"/>
                <a:gd name="T24" fmla="*/ 270 w 292"/>
                <a:gd name="T25" fmla="*/ 127 h 382"/>
                <a:gd name="T26" fmla="*/ 228 w 292"/>
                <a:gd name="T27" fmla="*/ 135 h 382"/>
                <a:gd name="T28" fmla="*/ 202 w 292"/>
                <a:gd name="T29" fmla="*/ 144 h 382"/>
                <a:gd name="T30" fmla="*/ 207 w 292"/>
                <a:gd name="T31" fmla="*/ 174 h 382"/>
                <a:gd name="T32" fmla="*/ 231 w 292"/>
                <a:gd name="T33" fmla="*/ 213 h 382"/>
                <a:gd name="T34" fmla="*/ 222 w 292"/>
                <a:gd name="T35" fmla="*/ 238 h 382"/>
                <a:gd name="T36" fmla="*/ 184 w 292"/>
                <a:gd name="T37" fmla="*/ 226 h 382"/>
                <a:gd name="T38" fmla="*/ 165 w 292"/>
                <a:gd name="T39" fmla="*/ 181 h 382"/>
                <a:gd name="T40" fmla="*/ 127 w 292"/>
                <a:gd name="T41" fmla="*/ 198 h 382"/>
                <a:gd name="T42" fmla="*/ 120 w 292"/>
                <a:gd name="T43" fmla="*/ 228 h 382"/>
                <a:gd name="T44" fmla="*/ 190 w 292"/>
                <a:gd name="T45" fmla="*/ 268 h 382"/>
                <a:gd name="T46" fmla="*/ 168 w 292"/>
                <a:gd name="T47" fmla="*/ 294 h 382"/>
                <a:gd name="T48" fmla="*/ 127 w 292"/>
                <a:gd name="T49" fmla="*/ 285 h 382"/>
                <a:gd name="T50" fmla="*/ 88 w 292"/>
                <a:gd name="T51" fmla="*/ 253 h 382"/>
                <a:gd name="T52" fmla="*/ 109 w 292"/>
                <a:gd name="T53" fmla="*/ 318 h 382"/>
                <a:gd name="T54" fmla="*/ 102 w 292"/>
                <a:gd name="T55" fmla="*/ 360 h 382"/>
                <a:gd name="T56" fmla="*/ 73 w 292"/>
                <a:gd name="T57" fmla="*/ 375 h 382"/>
                <a:gd name="T58" fmla="*/ 76 w 292"/>
                <a:gd name="T59" fmla="*/ 318 h 382"/>
                <a:gd name="T60" fmla="*/ 55 w 292"/>
                <a:gd name="T61" fmla="*/ 286 h 382"/>
                <a:gd name="T62" fmla="*/ 27 w 292"/>
                <a:gd name="T63" fmla="*/ 289 h 3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92"/>
                <a:gd name="T97" fmla="*/ 0 h 382"/>
                <a:gd name="T98" fmla="*/ 292 w 292"/>
                <a:gd name="T99" fmla="*/ 382 h 3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92" h="382">
                  <a:moveTo>
                    <a:pt x="27" y="289"/>
                  </a:moveTo>
                  <a:cubicBezTo>
                    <a:pt x="18" y="286"/>
                    <a:pt x="0" y="281"/>
                    <a:pt x="3" y="265"/>
                  </a:cubicBezTo>
                  <a:cubicBezTo>
                    <a:pt x="6" y="249"/>
                    <a:pt x="30" y="216"/>
                    <a:pt x="46" y="193"/>
                  </a:cubicBezTo>
                  <a:cubicBezTo>
                    <a:pt x="62" y="170"/>
                    <a:pt x="77" y="147"/>
                    <a:pt x="100" y="127"/>
                  </a:cubicBezTo>
                  <a:cubicBezTo>
                    <a:pt x="123" y="107"/>
                    <a:pt x="161" y="90"/>
                    <a:pt x="183" y="70"/>
                  </a:cubicBezTo>
                  <a:cubicBezTo>
                    <a:pt x="205" y="50"/>
                    <a:pt x="219" y="14"/>
                    <a:pt x="231" y="7"/>
                  </a:cubicBezTo>
                  <a:cubicBezTo>
                    <a:pt x="243" y="0"/>
                    <a:pt x="255" y="18"/>
                    <a:pt x="256" y="28"/>
                  </a:cubicBezTo>
                  <a:cubicBezTo>
                    <a:pt x="257" y="38"/>
                    <a:pt x="246" y="57"/>
                    <a:pt x="238" y="69"/>
                  </a:cubicBezTo>
                  <a:cubicBezTo>
                    <a:pt x="230" y="81"/>
                    <a:pt x="212" y="93"/>
                    <a:pt x="211" y="99"/>
                  </a:cubicBezTo>
                  <a:cubicBezTo>
                    <a:pt x="210" y="105"/>
                    <a:pt x="217" y="107"/>
                    <a:pt x="229" y="106"/>
                  </a:cubicBezTo>
                  <a:cubicBezTo>
                    <a:pt x="241" y="105"/>
                    <a:pt x="272" y="93"/>
                    <a:pt x="282" y="93"/>
                  </a:cubicBezTo>
                  <a:cubicBezTo>
                    <a:pt x="292" y="93"/>
                    <a:pt x="290" y="97"/>
                    <a:pt x="288" y="103"/>
                  </a:cubicBezTo>
                  <a:cubicBezTo>
                    <a:pt x="286" y="109"/>
                    <a:pt x="280" y="122"/>
                    <a:pt x="270" y="127"/>
                  </a:cubicBezTo>
                  <a:cubicBezTo>
                    <a:pt x="260" y="132"/>
                    <a:pt x="239" y="132"/>
                    <a:pt x="228" y="135"/>
                  </a:cubicBezTo>
                  <a:cubicBezTo>
                    <a:pt x="217" y="138"/>
                    <a:pt x="205" y="138"/>
                    <a:pt x="202" y="144"/>
                  </a:cubicBezTo>
                  <a:cubicBezTo>
                    <a:pt x="199" y="150"/>
                    <a:pt x="202" y="163"/>
                    <a:pt x="207" y="174"/>
                  </a:cubicBezTo>
                  <a:cubicBezTo>
                    <a:pt x="212" y="185"/>
                    <a:pt x="228" y="202"/>
                    <a:pt x="231" y="213"/>
                  </a:cubicBezTo>
                  <a:cubicBezTo>
                    <a:pt x="234" y="224"/>
                    <a:pt x="230" y="236"/>
                    <a:pt x="222" y="238"/>
                  </a:cubicBezTo>
                  <a:cubicBezTo>
                    <a:pt x="214" y="240"/>
                    <a:pt x="193" y="235"/>
                    <a:pt x="184" y="226"/>
                  </a:cubicBezTo>
                  <a:cubicBezTo>
                    <a:pt x="175" y="217"/>
                    <a:pt x="174" y="186"/>
                    <a:pt x="165" y="181"/>
                  </a:cubicBezTo>
                  <a:cubicBezTo>
                    <a:pt x="156" y="176"/>
                    <a:pt x="134" y="190"/>
                    <a:pt x="127" y="198"/>
                  </a:cubicBezTo>
                  <a:cubicBezTo>
                    <a:pt x="120" y="206"/>
                    <a:pt x="110" y="216"/>
                    <a:pt x="120" y="228"/>
                  </a:cubicBezTo>
                  <a:cubicBezTo>
                    <a:pt x="130" y="240"/>
                    <a:pt x="182" y="257"/>
                    <a:pt x="190" y="268"/>
                  </a:cubicBezTo>
                  <a:cubicBezTo>
                    <a:pt x="198" y="279"/>
                    <a:pt x="178" y="291"/>
                    <a:pt x="168" y="294"/>
                  </a:cubicBezTo>
                  <a:cubicBezTo>
                    <a:pt x="158" y="297"/>
                    <a:pt x="140" y="292"/>
                    <a:pt x="127" y="285"/>
                  </a:cubicBezTo>
                  <a:cubicBezTo>
                    <a:pt x="114" y="278"/>
                    <a:pt x="91" y="248"/>
                    <a:pt x="88" y="253"/>
                  </a:cubicBezTo>
                  <a:cubicBezTo>
                    <a:pt x="85" y="258"/>
                    <a:pt x="107" y="300"/>
                    <a:pt x="109" y="318"/>
                  </a:cubicBezTo>
                  <a:cubicBezTo>
                    <a:pt x="111" y="336"/>
                    <a:pt x="108" y="351"/>
                    <a:pt x="102" y="360"/>
                  </a:cubicBezTo>
                  <a:cubicBezTo>
                    <a:pt x="96" y="369"/>
                    <a:pt x="77" y="382"/>
                    <a:pt x="73" y="375"/>
                  </a:cubicBezTo>
                  <a:cubicBezTo>
                    <a:pt x="69" y="368"/>
                    <a:pt x="79" y="333"/>
                    <a:pt x="76" y="318"/>
                  </a:cubicBezTo>
                  <a:cubicBezTo>
                    <a:pt x="73" y="303"/>
                    <a:pt x="63" y="291"/>
                    <a:pt x="55" y="286"/>
                  </a:cubicBezTo>
                  <a:cubicBezTo>
                    <a:pt x="47" y="281"/>
                    <a:pt x="36" y="292"/>
                    <a:pt x="27" y="289"/>
                  </a:cubicBezTo>
                  <a:close/>
                </a:path>
              </a:pathLst>
            </a:custGeom>
            <a:gradFill rotWithShape="1">
              <a:gsLst>
                <a:gs pos="0">
                  <a:srgbClr val="FF9966"/>
                </a:gs>
                <a:gs pos="100000">
                  <a:srgbClr val="A96544"/>
                </a:gs>
              </a:gsLst>
              <a:lin ang="2700000" scaled="1"/>
            </a:gradFill>
            <a:ln w="3175" cap="flat" cmpd="sng">
              <a:solidFill>
                <a:srgbClr val="000000"/>
              </a:solidFill>
              <a:prstDash val="solid"/>
              <a:round/>
              <a:headEnd type="none" w="med" len="med"/>
              <a:tailEnd type="none" w="med" len="med"/>
            </a:ln>
          </p:spPr>
          <p:txBody>
            <a:bodyPr>
              <a:prstTxWarp prst="textNoShape">
                <a:avLst/>
              </a:prstTxWarp>
            </a:bodyPr>
            <a:lstStyle/>
            <a:p>
              <a:endParaRPr lang="en-US"/>
            </a:p>
          </p:txBody>
        </p:sp>
        <p:sp>
          <p:nvSpPr>
            <p:cNvPr id="38002" name="Oval 458"/>
            <p:cNvSpPr>
              <a:spLocks noChangeAspect="1" noChangeArrowheads="1"/>
            </p:cNvSpPr>
            <p:nvPr/>
          </p:nvSpPr>
          <p:spPr bwMode="auto">
            <a:xfrm rot="-2149094">
              <a:off x="2558" y="3243"/>
              <a:ext cx="89" cy="27"/>
            </a:xfrm>
            <a:prstGeom prst="ellipse">
              <a:avLst/>
            </a:prstGeom>
            <a:solidFill>
              <a:srgbClr val="944A00"/>
            </a:solidFill>
            <a:ln w="3175">
              <a:solidFill>
                <a:srgbClr val="000000"/>
              </a:solidFill>
              <a:round/>
              <a:headEnd/>
              <a:tailEnd/>
            </a:ln>
          </p:spPr>
          <p:txBody>
            <a:bodyPr wrap="none" anchor="ctr">
              <a:prstTxWarp prst="textNoShape">
                <a:avLst/>
              </a:prstTxWarp>
            </a:bodyPr>
            <a:lstStyle/>
            <a:p>
              <a:endParaRPr lang="en-US"/>
            </a:p>
          </p:txBody>
        </p:sp>
      </p:grpSp>
      <p:grpSp>
        <p:nvGrpSpPr>
          <p:cNvPr id="38073" name="Group 459"/>
          <p:cNvGrpSpPr>
            <a:grpSpLocks noChangeAspect="1"/>
          </p:cNvGrpSpPr>
          <p:nvPr/>
        </p:nvGrpSpPr>
        <p:grpSpPr bwMode="auto">
          <a:xfrm rot="10274299" flipH="1">
            <a:off x="107950" y="2732088"/>
            <a:ext cx="519113" cy="676275"/>
            <a:chOff x="2488" y="3089"/>
            <a:chExt cx="292" cy="382"/>
          </a:xfrm>
        </p:grpSpPr>
        <p:sp>
          <p:nvSpPr>
            <p:cNvPr id="37999" name="Freeform 460"/>
            <p:cNvSpPr>
              <a:spLocks noChangeAspect="1"/>
            </p:cNvSpPr>
            <p:nvPr/>
          </p:nvSpPr>
          <p:spPr bwMode="auto">
            <a:xfrm>
              <a:off x="2488" y="3089"/>
              <a:ext cx="292" cy="382"/>
            </a:xfrm>
            <a:custGeom>
              <a:avLst/>
              <a:gdLst>
                <a:gd name="T0" fmla="*/ 27 w 292"/>
                <a:gd name="T1" fmla="*/ 289 h 382"/>
                <a:gd name="T2" fmla="*/ 3 w 292"/>
                <a:gd name="T3" fmla="*/ 265 h 382"/>
                <a:gd name="T4" fmla="*/ 46 w 292"/>
                <a:gd name="T5" fmla="*/ 193 h 382"/>
                <a:gd name="T6" fmla="*/ 100 w 292"/>
                <a:gd name="T7" fmla="*/ 127 h 382"/>
                <a:gd name="T8" fmla="*/ 183 w 292"/>
                <a:gd name="T9" fmla="*/ 70 h 382"/>
                <a:gd name="T10" fmla="*/ 231 w 292"/>
                <a:gd name="T11" fmla="*/ 7 h 382"/>
                <a:gd name="T12" fmla="*/ 256 w 292"/>
                <a:gd name="T13" fmla="*/ 28 h 382"/>
                <a:gd name="T14" fmla="*/ 238 w 292"/>
                <a:gd name="T15" fmla="*/ 69 h 382"/>
                <a:gd name="T16" fmla="*/ 211 w 292"/>
                <a:gd name="T17" fmla="*/ 99 h 382"/>
                <a:gd name="T18" fmla="*/ 229 w 292"/>
                <a:gd name="T19" fmla="*/ 106 h 382"/>
                <a:gd name="T20" fmla="*/ 282 w 292"/>
                <a:gd name="T21" fmla="*/ 93 h 382"/>
                <a:gd name="T22" fmla="*/ 288 w 292"/>
                <a:gd name="T23" fmla="*/ 103 h 382"/>
                <a:gd name="T24" fmla="*/ 270 w 292"/>
                <a:gd name="T25" fmla="*/ 127 h 382"/>
                <a:gd name="T26" fmla="*/ 228 w 292"/>
                <a:gd name="T27" fmla="*/ 135 h 382"/>
                <a:gd name="T28" fmla="*/ 202 w 292"/>
                <a:gd name="T29" fmla="*/ 144 h 382"/>
                <a:gd name="T30" fmla="*/ 207 w 292"/>
                <a:gd name="T31" fmla="*/ 174 h 382"/>
                <a:gd name="T32" fmla="*/ 231 w 292"/>
                <a:gd name="T33" fmla="*/ 213 h 382"/>
                <a:gd name="T34" fmla="*/ 222 w 292"/>
                <a:gd name="T35" fmla="*/ 238 h 382"/>
                <a:gd name="T36" fmla="*/ 184 w 292"/>
                <a:gd name="T37" fmla="*/ 226 h 382"/>
                <a:gd name="T38" fmla="*/ 165 w 292"/>
                <a:gd name="T39" fmla="*/ 181 h 382"/>
                <a:gd name="T40" fmla="*/ 127 w 292"/>
                <a:gd name="T41" fmla="*/ 198 h 382"/>
                <a:gd name="T42" fmla="*/ 120 w 292"/>
                <a:gd name="T43" fmla="*/ 228 h 382"/>
                <a:gd name="T44" fmla="*/ 190 w 292"/>
                <a:gd name="T45" fmla="*/ 268 h 382"/>
                <a:gd name="T46" fmla="*/ 168 w 292"/>
                <a:gd name="T47" fmla="*/ 294 h 382"/>
                <a:gd name="T48" fmla="*/ 127 w 292"/>
                <a:gd name="T49" fmla="*/ 285 h 382"/>
                <a:gd name="T50" fmla="*/ 88 w 292"/>
                <a:gd name="T51" fmla="*/ 253 h 382"/>
                <a:gd name="T52" fmla="*/ 109 w 292"/>
                <a:gd name="T53" fmla="*/ 318 h 382"/>
                <a:gd name="T54" fmla="*/ 102 w 292"/>
                <a:gd name="T55" fmla="*/ 360 h 382"/>
                <a:gd name="T56" fmla="*/ 73 w 292"/>
                <a:gd name="T57" fmla="*/ 375 h 382"/>
                <a:gd name="T58" fmla="*/ 76 w 292"/>
                <a:gd name="T59" fmla="*/ 318 h 382"/>
                <a:gd name="T60" fmla="*/ 55 w 292"/>
                <a:gd name="T61" fmla="*/ 286 h 382"/>
                <a:gd name="T62" fmla="*/ 27 w 292"/>
                <a:gd name="T63" fmla="*/ 289 h 3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92"/>
                <a:gd name="T97" fmla="*/ 0 h 382"/>
                <a:gd name="T98" fmla="*/ 292 w 292"/>
                <a:gd name="T99" fmla="*/ 382 h 3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92" h="382">
                  <a:moveTo>
                    <a:pt x="27" y="289"/>
                  </a:moveTo>
                  <a:cubicBezTo>
                    <a:pt x="18" y="286"/>
                    <a:pt x="0" y="281"/>
                    <a:pt x="3" y="265"/>
                  </a:cubicBezTo>
                  <a:cubicBezTo>
                    <a:pt x="6" y="249"/>
                    <a:pt x="30" y="216"/>
                    <a:pt x="46" y="193"/>
                  </a:cubicBezTo>
                  <a:cubicBezTo>
                    <a:pt x="62" y="170"/>
                    <a:pt x="77" y="147"/>
                    <a:pt x="100" y="127"/>
                  </a:cubicBezTo>
                  <a:cubicBezTo>
                    <a:pt x="123" y="107"/>
                    <a:pt x="161" y="90"/>
                    <a:pt x="183" y="70"/>
                  </a:cubicBezTo>
                  <a:cubicBezTo>
                    <a:pt x="205" y="50"/>
                    <a:pt x="219" y="14"/>
                    <a:pt x="231" y="7"/>
                  </a:cubicBezTo>
                  <a:cubicBezTo>
                    <a:pt x="243" y="0"/>
                    <a:pt x="255" y="18"/>
                    <a:pt x="256" y="28"/>
                  </a:cubicBezTo>
                  <a:cubicBezTo>
                    <a:pt x="257" y="38"/>
                    <a:pt x="246" y="57"/>
                    <a:pt x="238" y="69"/>
                  </a:cubicBezTo>
                  <a:cubicBezTo>
                    <a:pt x="230" y="81"/>
                    <a:pt x="212" y="93"/>
                    <a:pt x="211" y="99"/>
                  </a:cubicBezTo>
                  <a:cubicBezTo>
                    <a:pt x="210" y="105"/>
                    <a:pt x="217" y="107"/>
                    <a:pt x="229" y="106"/>
                  </a:cubicBezTo>
                  <a:cubicBezTo>
                    <a:pt x="241" y="105"/>
                    <a:pt x="272" y="93"/>
                    <a:pt x="282" y="93"/>
                  </a:cubicBezTo>
                  <a:cubicBezTo>
                    <a:pt x="292" y="93"/>
                    <a:pt x="290" y="97"/>
                    <a:pt x="288" y="103"/>
                  </a:cubicBezTo>
                  <a:cubicBezTo>
                    <a:pt x="286" y="109"/>
                    <a:pt x="280" y="122"/>
                    <a:pt x="270" y="127"/>
                  </a:cubicBezTo>
                  <a:cubicBezTo>
                    <a:pt x="260" y="132"/>
                    <a:pt x="239" y="132"/>
                    <a:pt x="228" y="135"/>
                  </a:cubicBezTo>
                  <a:cubicBezTo>
                    <a:pt x="217" y="138"/>
                    <a:pt x="205" y="138"/>
                    <a:pt x="202" y="144"/>
                  </a:cubicBezTo>
                  <a:cubicBezTo>
                    <a:pt x="199" y="150"/>
                    <a:pt x="202" y="163"/>
                    <a:pt x="207" y="174"/>
                  </a:cubicBezTo>
                  <a:cubicBezTo>
                    <a:pt x="212" y="185"/>
                    <a:pt x="228" y="202"/>
                    <a:pt x="231" y="213"/>
                  </a:cubicBezTo>
                  <a:cubicBezTo>
                    <a:pt x="234" y="224"/>
                    <a:pt x="230" y="236"/>
                    <a:pt x="222" y="238"/>
                  </a:cubicBezTo>
                  <a:cubicBezTo>
                    <a:pt x="214" y="240"/>
                    <a:pt x="193" y="235"/>
                    <a:pt x="184" y="226"/>
                  </a:cubicBezTo>
                  <a:cubicBezTo>
                    <a:pt x="175" y="217"/>
                    <a:pt x="174" y="186"/>
                    <a:pt x="165" y="181"/>
                  </a:cubicBezTo>
                  <a:cubicBezTo>
                    <a:pt x="156" y="176"/>
                    <a:pt x="134" y="190"/>
                    <a:pt x="127" y="198"/>
                  </a:cubicBezTo>
                  <a:cubicBezTo>
                    <a:pt x="120" y="206"/>
                    <a:pt x="110" y="216"/>
                    <a:pt x="120" y="228"/>
                  </a:cubicBezTo>
                  <a:cubicBezTo>
                    <a:pt x="130" y="240"/>
                    <a:pt x="182" y="257"/>
                    <a:pt x="190" y="268"/>
                  </a:cubicBezTo>
                  <a:cubicBezTo>
                    <a:pt x="198" y="279"/>
                    <a:pt x="178" y="291"/>
                    <a:pt x="168" y="294"/>
                  </a:cubicBezTo>
                  <a:cubicBezTo>
                    <a:pt x="158" y="297"/>
                    <a:pt x="140" y="292"/>
                    <a:pt x="127" y="285"/>
                  </a:cubicBezTo>
                  <a:cubicBezTo>
                    <a:pt x="114" y="278"/>
                    <a:pt x="91" y="248"/>
                    <a:pt x="88" y="253"/>
                  </a:cubicBezTo>
                  <a:cubicBezTo>
                    <a:pt x="85" y="258"/>
                    <a:pt x="107" y="300"/>
                    <a:pt x="109" y="318"/>
                  </a:cubicBezTo>
                  <a:cubicBezTo>
                    <a:pt x="111" y="336"/>
                    <a:pt x="108" y="351"/>
                    <a:pt x="102" y="360"/>
                  </a:cubicBezTo>
                  <a:cubicBezTo>
                    <a:pt x="96" y="369"/>
                    <a:pt x="77" y="382"/>
                    <a:pt x="73" y="375"/>
                  </a:cubicBezTo>
                  <a:cubicBezTo>
                    <a:pt x="69" y="368"/>
                    <a:pt x="79" y="333"/>
                    <a:pt x="76" y="318"/>
                  </a:cubicBezTo>
                  <a:cubicBezTo>
                    <a:pt x="73" y="303"/>
                    <a:pt x="63" y="291"/>
                    <a:pt x="55" y="286"/>
                  </a:cubicBezTo>
                  <a:cubicBezTo>
                    <a:pt x="47" y="281"/>
                    <a:pt x="36" y="292"/>
                    <a:pt x="27" y="289"/>
                  </a:cubicBezTo>
                  <a:close/>
                </a:path>
              </a:pathLst>
            </a:custGeom>
            <a:gradFill rotWithShape="1">
              <a:gsLst>
                <a:gs pos="0">
                  <a:srgbClr val="FF9966"/>
                </a:gs>
                <a:gs pos="100000">
                  <a:srgbClr val="A96544"/>
                </a:gs>
              </a:gsLst>
              <a:lin ang="2700000" scaled="1"/>
            </a:gradFill>
            <a:ln w="3175" cap="flat" cmpd="sng">
              <a:solidFill>
                <a:srgbClr val="000000"/>
              </a:solidFill>
              <a:prstDash val="solid"/>
              <a:round/>
              <a:headEnd type="none" w="med" len="med"/>
              <a:tailEnd type="none" w="med" len="med"/>
            </a:ln>
          </p:spPr>
          <p:txBody>
            <a:bodyPr>
              <a:prstTxWarp prst="textNoShape">
                <a:avLst/>
              </a:prstTxWarp>
            </a:bodyPr>
            <a:lstStyle/>
            <a:p>
              <a:endParaRPr lang="en-US"/>
            </a:p>
          </p:txBody>
        </p:sp>
        <p:sp>
          <p:nvSpPr>
            <p:cNvPr id="38000" name="Oval 461"/>
            <p:cNvSpPr>
              <a:spLocks noChangeAspect="1" noChangeArrowheads="1"/>
            </p:cNvSpPr>
            <p:nvPr/>
          </p:nvSpPr>
          <p:spPr bwMode="auto">
            <a:xfrm rot="-2149094">
              <a:off x="2558" y="3243"/>
              <a:ext cx="89" cy="27"/>
            </a:xfrm>
            <a:prstGeom prst="ellipse">
              <a:avLst/>
            </a:prstGeom>
            <a:solidFill>
              <a:srgbClr val="944A00"/>
            </a:solidFill>
            <a:ln w="3175">
              <a:solidFill>
                <a:srgbClr val="000000"/>
              </a:solidFill>
              <a:round/>
              <a:headEnd/>
              <a:tailEnd/>
            </a:ln>
          </p:spPr>
          <p:txBody>
            <a:bodyPr wrap="none" anchor="ctr">
              <a:prstTxWarp prst="textNoShape">
                <a:avLst/>
              </a:prstTxWarp>
            </a:bodyPr>
            <a:lstStyle/>
            <a:p>
              <a:endParaRPr lang="en-US"/>
            </a:p>
          </p:txBody>
        </p:sp>
      </p:grpSp>
      <p:grpSp>
        <p:nvGrpSpPr>
          <p:cNvPr id="38074" name="Group 462"/>
          <p:cNvGrpSpPr>
            <a:grpSpLocks noChangeAspect="1"/>
          </p:cNvGrpSpPr>
          <p:nvPr/>
        </p:nvGrpSpPr>
        <p:grpSpPr bwMode="auto">
          <a:xfrm rot="78569" flipH="1">
            <a:off x="671513" y="2384425"/>
            <a:ext cx="522287" cy="682625"/>
            <a:chOff x="2488" y="3089"/>
            <a:chExt cx="292" cy="382"/>
          </a:xfrm>
        </p:grpSpPr>
        <p:sp>
          <p:nvSpPr>
            <p:cNvPr id="37997" name="Freeform 463"/>
            <p:cNvSpPr>
              <a:spLocks noChangeAspect="1"/>
            </p:cNvSpPr>
            <p:nvPr/>
          </p:nvSpPr>
          <p:spPr bwMode="auto">
            <a:xfrm>
              <a:off x="2488" y="3089"/>
              <a:ext cx="292" cy="382"/>
            </a:xfrm>
            <a:custGeom>
              <a:avLst/>
              <a:gdLst>
                <a:gd name="T0" fmla="*/ 27 w 292"/>
                <a:gd name="T1" fmla="*/ 289 h 382"/>
                <a:gd name="T2" fmla="*/ 3 w 292"/>
                <a:gd name="T3" fmla="*/ 265 h 382"/>
                <a:gd name="T4" fmla="*/ 46 w 292"/>
                <a:gd name="T5" fmla="*/ 193 h 382"/>
                <a:gd name="T6" fmla="*/ 100 w 292"/>
                <a:gd name="T7" fmla="*/ 127 h 382"/>
                <a:gd name="T8" fmla="*/ 183 w 292"/>
                <a:gd name="T9" fmla="*/ 70 h 382"/>
                <a:gd name="T10" fmla="*/ 231 w 292"/>
                <a:gd name="T11" fmla="*/ 7 h 382"/>
                <a:gd name="T12" fmla="*/ 256 w 292"/>
                <a:gd name="T13" fmla="*/ 28 h 382"/>
                <a:gd name="T14" fmla="*/ 238 w 292"/>
                <a:gd name="T15" fmla="*/ 69 h 382"/>
                <a:gd name="T16" fmla="*/ 211 w 292"/>
                <a:gd name="T17" fmla="*/ 99 h 382"/>
                <a:gd name="T18" fmla="*/ 229 w 292"/>
                <a:gd name="T19" fmla="*/ 106 h 382"/>
                <a:gd name="T20" fmla="*/ 282 w 292"/>
                <a:gd name="T21" fmla="*/ 93 h 382"/>
                <a:gd name="T22" fmla="*/ 288 w 292"/>
                <a:gd name="T23" fmla="*/ 103 h 382"/>
                <a:gd name="T24" fmla="*/ 270 w 292"/>
                <a:gd name="T25" fmla="*/ 127 h 382"/>
                <a:gd name="T26" fmla="*/ 228 w 292"/>
                <a:gd name="T27" fmla="*/ 135 h 382"/>
                <a:gd name="T28" fmla="*/ 202 w 292"/>
                <a:gd name="T29" fmla="*/ 144 h 382"/>
                <a:gd name="T30" fmla="*/ 207 w 292"/>
                <a:gd name="T31" fmla="*/ 174 h 382"/>
                <a:gd name="T32" fmla="*/ 231 w 292"/>
                <a:gd name="T33" fmla="*/ 213 h 382"/>
                <a:gd name="T34" fmla="*/ 222 w 292"/>
                <a:gd name="T35" fmla="*/ 238 h 382"/>
                <a:gd name="T36" fmla="*/ 184 w 292"/>
                <a:gd name="T37" fmla="*/ 226 h 382"/>
                <a:gd name="T38" fmla="*/ 165 w 292"/>
                <a:gd name="T39" fmla="*/ 181 h 382"/>
                <a:gd name="T40" fmla="*/ 127 w 292"/>
                <a:gd name="T41" fmla="*/ 198 h 382"/>
                <a:gd name="T42" fmla="*/ 120 w 292"/>
                <a:gd name="T43" fmla="*/ 228 h 382"/>
                <a:gd name="T44" fmla="*/ 190 w 292"/>
                <a:gd name="T45" fmla="*/ 268 h 382"/>
                <a:gd name="T46" fmla="*/ 168 w 292"/>
                <a:gd name="T47" fmla="*/ 294 h 382"/>
                <a:gd name="T48" fmla="*/ 127 w 292"/>
                <a:gd name="T49" fmla="*/ 285 h 382"/>
                <a:gd name="T50" fmla="*/ 88 w 292"/>
                <a:gd name="T51" fmla="*/ 253 h 382"/>
                <a:gd name="T52" fmla="*/ 109 w 292"/>
                <a:gd name="T53" fmla="*/ 318 h 382"/>
                <a:gd name="T54" fmla="*/ 102 w 292"/>
                <a:gd name="T55" fmla="*/ 360 h 382"/>
                <a:gd name="T56" fmla="*/ 73 w 292"/>
                <a:gd name="T57" fmla="*/ 375 h 382"/>
                <a:gd name="T58" fmla="*/ 76 w 292"/>
                <a:gd name="T59" fmla="*/ 318 h 382"/>
                <a:gd name="T60" fmla="*/ 55 w 292"/>
                <a:gd name="T61" fmla="*/ 286 h 382"/>
                <a:gd name="T62" fmla="*/ 27 w 292"/>
                <a:gd name="T63" fmla="*/ 289 h 3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92"/>
                <a:gd name="T97" fmla="*/ 0 h 382"/>
                <a:gd name="T98" fmla="*/ 292 w 292"/>
                <a:gd name="T99" fmla="*/ 382 h 3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92" h="382">
                  <a:moveTo>
                    <a:pt x="27" y="289"/>
                  </a:moveTo>
                  <a:cubicBezTo>
                    <a:pt x="18" y="286"/>
                    <a:pt x="0" y="281"/>
                    <a:pt x="3" y="265"/>
                  </a:cubicBezTo>
                  <a:cubicBezTo>
                    <a:pt x="6" y="249"/>
                    <a:pt x="30" y="216"/>
                    <a:pt x="46" y="193"/>
                  </a:cubicBezTo>
                  <a:cubicBezTo>
                    <a:pt x="62" y="170"/>
                    <a:pt x="77" y="147"/>
                    <a:pt x="100" y="127"/>
                  </a:cubicBezTo>
                  <a:cubicBezTo>
                    <a:pt x="123" y="107"/>
                    <a:pt x="161" y="90"/>
                    <a:pt x="183" y="70"/>
                  </a:cubicBezTo>
                  <a:cubicBezTo>
                    <a:pt x="205" y="50"/>
                    <a:pt x="219" y="14"/>
                    <a:pt x="231" y="7"/>
                  </a:cubicBezTo>
                  <a:cubicBezTo>
                    <a:pt x="243" y="0"/>
                    <a:pt x="255" y="18"/>
                    <a:pt x="256" y="28"/>
                  </a:cubicBezTo>
                  <a:cubicBezTo>
                    <a:pt x="257" y="38"/>
                    <a:pt x="246" y="57"/>
                    <a:pt x="238" y="69"/>
                  </a:cubicBezTo>
                  <a:cubicBezTo>
                    <a:pt x="230" y="81"/>
                    <a:pt x="212" y="93"/>
                    <a:pt x="211" y="99"/>
                  </a:cubicBezTo>
                  <a:cubicBezTo>
                    <a:pt x="210" y="105"/>
                    <a:pt x="217" y="107"/>
                    <a:pt x="229" y="106"/>
                  </a:cubicBezTo>
                  <a:cubicBezTo>
                    <a:pt x="241" y="105"/>
                    <a:pt x="272" y="93"/>
                    <a:pt x="282" y="93"/>
                  </a:cubicBezTo>
                  <a:cubicBezTo>
                    <a:pt x="292" y="93"/>
                    <a:pt x="290" y="97"/>
                    <a:pt x="288" y="103"/>
                  </a:cubicBezTo>
                  <a:cubicBezTo>
                    <a:pt x="286" y="109"/>
                    <a:pt x="280" y="122"/>
                    <a:pt x="270" y="127"/>
                  </a:cubicBezTo>
                  <a:cubicBezTo>
                    <a:pt x="260" y="132"/>
                    <a:pt x="239" y="132"/>
                    <a:pt x="228" y="135"/>
                  </a:cubicBezTo>
                  <a:cubicBezTo>
                    <a:pt x="217" y="138"/>
                    <a:pt x="205" y="138"/>
                    <a:pt x="202" y="144"/>
                  </a:cubicBezTo>
                  <a:cubicBezTo>
                    <a:pt x="199" y="150"/>
                    <a:pt x="202" y="163"/>
                    <a:pt x="207" y="174"/>
                  </a:cubicBezTo>
                  <a:cubicBezTo>
                    <a:pt x="212" y="185"/>
                    <a:pt x="228" y="202"/>
                    <a:pt x="231" y="213"/>
                  </a:cubicBezTo>
                  <a:cubicBezTo>
                    <a:pt x="234" y="224"/>
                    <a:pt x="230" y="236"/>
                    <a:pt x="222" y="238"/>
                  </a:cubicBezTo>
                  <a:cubicBezTo>
                    <a:pt x="214" y="240"/>
                    <a:pt x="193" y="235"/>
                    <a:pt x="184" y="226"/>
                  </a:cubicBezTo>
                  <a:cubicBezTo>
                    <a:pt x="175" y="217"/>
                    <a:pt x="174" y="186"/>
                    <a:pt x="165" y="181"/>
                  </a:cubicBezTo>
                  <a:cubicBezTo>
                    <a:pt x="156" y="176"/>
                    <a:pt x="134" y="190"/>
                    <a:pt x="127" y="198"/>
                  </a:cubicBezTo>
                  <a:cubicBezTo>
                    <a:pt x="120" y="206"/>
                    <a:pt x="110" y="216"/>
                    <a:pt x="120" y="228"/>
                  </a:cubicBezTo>
                  <a:cubicBezTo>
                    <a:pt x="130" y="240"/>
                    <a:pt x="182" y="257"/>
                    <a:pt x="190" y="268"/>
                  </a:cubicBezTo>
                  <a:cubicBezTo>
                    <a:pt x="198" y="279"/>
                    <a:pt x="178" y="291"/>
                    <a:pt x="168" y="294"/>
                  </a:cubicBezTo>
                  <a:cubicBezTo>
                    <a:pt x="158" y="297"/>
                    <a:pt x="140" y="292"/>
                    <a:pt x="127" y="285"/>
                  </a:cubicBezTo>
                  <a:cubicBezTo>
                    <a:pt x="114" y="278"/>
                    <a:pt x="91" y="248"/>
                    <a:pt x="88" y="253"/>
                  </a:cubicBezTo>
                  <a:cubicBezTo>
                    <a:pt x="85" y="258"/>
                    <a:pt x="107" y="300"/>
                    <a:pt x="109" y="318"/>
                  </a:cubicBezTo>
                  <a:cubicBezTo>
                    <a:pt x="111" y="336"/>
                    <a:pt x="108" y="351"/>
                    <a:pt x="102" y="360"/>
                  </a:cubicBezTo>
                  <a:cubicBezTo>
                    <a:pt x="96" y="369"/>
                    <a:pt x="77" y="382"/>
                    <a:pt x="73" y="375"/>
                  </a:cubicBezTo>
                  <a:cubicBezTo>
                    <a:pt x="69" y="368"/>
                    <a:pt x="79" y="333"/>
                    <a:pt x="76" y="318"/>
                  </a:cubicBezTo>
                  <a:cubicBezTo>
                    <a:pt x="73" y="303"/>
                    <a:pt x="63" y="291"/>
                    <a:pt x="55" y="286"/>
                  </a:cubicBezTo>
                  <a:cubicBezTo>
                    <a:pt x="47" y="281"/>
                    <a:pt x="36" y="292"/>
                    <a:pt x="27" y="289"/>
                  </a:cubicBezTo>
                  <a:close/>
                </a:path>
              </a:pathLst>
            </a:custGeom>
            <a:gradFill rotWithShape="1">
              <a:gsLst>
                <a:gs pos="0">
                  <a:srgbClr val="C2744E"/>
                </a:gs>
                <a:gs pos="100000">
                  <a:srgbClr val="FF9966"/>
                </a:gs>
              </a:gsLst>
              <a:lin ang="2700000" scaled="1"/>
            </a:gradFill>
            <a:ln w="3175" cap="flat" cmpd="sng">
              <a:solidFill>
                <a:srgbClr val="000000"/>
              </a:solidFill>
              <a:prstDash val="solid"/>
              <a:round/>
              <a:headEnd type="none" w="med" len="med"/>
              <a:tailEnd type="none" w="med" len="med"/>
            </a:ln>
          </p:spPr>
          <p:txBody>
            <a:bodyPr>
              <a:prstTxWarp prst="textNoShape">
                <a:avLst/>
              </a:prstTxWarp>
            </a:bodyPr>
            <a:lstStyle/>
            <a:p>
              <a:endParaRPr lang="en-US"/>
            </a:p>
          </p:txBody>
        </p:sp>
        <p:sp>
          <p:nvSpPr>
            <p:cNvPr id="37998" name="Oval 464"/>
            <p:cNvSpPr>
              <a:spLocks noChangeAspect="1" noChangeArrowheads="1"/>
            </p:cNvSpPr>
            <p:nvPr/>
          </p:nvSpPr>
          <p:spPr bwMode="auto">
            <a:xfrm rot="-2149094">
              <a:off x="2558" y="3243"/>
              <a:ext cx="89" cy="27"/>
            </a:xfrm>
            <a:prstGeom prst="ellipse">
              <a:avLst/>
            </a:prstGeom>
            <a:solidFill>
              <a:srgbClr val="944A00"/>
            </a:solidFill>
            <a:ln w="3175">
              <a:solidFill>
                <a:srgbClr val="000000"/>
              </a:solidFill>
              <a:round/>
              <a:headEnd/>
              <a:tailEnd/>
            </a:ln>
          </p:spPr>
          <p:txBody>
            <a:bodyPr wrap="none" anchor="ctr">
              <a:prstTxWarp prst="textNoShape">
                <a:avLst/>
              </a:prstTxWarp>
            </a:bodyPr>
            <a:lstStyle/>
            <a:p>
              <a:endParaRPr lang="en-US"/>
            </a:p>
          </p:txBody>
        </p:sp>
      </p:grpSp>
      <p:grpSp>
        <p:nvGrpSpPr>
          <p:cNvPr id="38075" name="Group 465"/>
          <p:cNvGrpSpPr>
            <a:grpSpLocks noChangeAspect="1"/>
          </p:cNvGrpSpPr>
          <p:nvPr/>
        </p:nvGrpSpPr>
        <p:grpSpPr bwMode="auto">
          <a:xfrm rot="78569" flipH="1">
            <a:off x="1160463" y="2974975"/>
            <a:ext cx="522287" cy="682625"/>
            <a:chOff x="2488" y="3089"/>
            <a:chExt cx="292" cy="382"/>
          </a:xfrm>
        </p:grpSpPr>
        <p:sp>
          <p:nvSpPr>
            <p:cNvPr id="37995" name="Freeform 466"/>
            <p:cNvSpPr>
              <a:spLocks noChangeAspect="1"/>
            </p:cNvSpPr>
            <p:nvPr/>
          </p:nvSpPr>
          <p:spPr bwMode="auto">
            <a:xfrm>
              <a:off x="2488" y="3089"/>
              <a:ext cx="292" cy="382"/>
            </a:xfrm>
            <a:custGeom>
              <a:avLst/>
              <a:gdLst>
                <a:gd name="T0" fmla="*/ 27 w 292"/>
                <a:gd name="T1" fmla="*/ 289 h 382"/>
                <a:gd name="T2" fmla="*/ 3 w 292"/>
                <a:gd name="T3" fmla="*/ 265 h 382"/>
                <a:gd name="T4" fmla="*/ 46 w 292"/>
                <a:gd name="T5" fmla="*/ 193 h 382"/>
                <a:gd name="T6" fmla="*/ 100 w 292"/>
                <a:gd name="T7" fmla="*/ 127 h 382"/>
                <a:gd name="T8" fmla="*/ 183 w 292"/>
                <a:gd name="T9" fmla="*/ 70 h 382"/>
                <a:gd name="T10" fmla="*/ 231 w 292"/>
                <a:gd name="T11" fmla="*/ 7 h 382"/>
                <a:gd name="T12" fmla="*/ 256 w 292"/>
                <a:gd name="T13" fmla="*/ 28 h 382"/>
                <a:gd name="T14" fmla="*/ 238 w 292"/>
                <a:gd name="T15" fmla="*/ 69 h 382"/>
                <a:gd name="T16" fmla="*/ 211 w 292"/>
                <a:gd name="T17" fmla="*/ 99 h 382"/>
                <a:gd name="T18" fmla="*/ 229 w 292"/>
                <a:gd name="T19" fmla="*/ 106 h 382"/>
                <a:gd name="T20" fmla="*/ 282 w 292"/>
                <a:gd name="T21" fmla="*/ 93 h 382"/>
                <a:gd name="T22" fmla="*/ 288 w 292"/>
                <a:gd name="T23" fmla="*/ 103 h 382"/>
                <a:gd name="T24" fmla="*/ 270 w 292"/>
                <a:gd name="T25" fmla="*/ 127 h 382"/>
                <a:gd name="T26" fmla="*/ 228 w 292"/>
                <a:gd name="T27" fmla="*/ 135 h 382"/>
                <a:gd name="T28" fmla="*/ 202 w 292"/>
                <a:gd name="T29" fmla="*/ 144 h 382"/>
                <a:gd name="T30" fmla="*/ 207 w 292"/>
                <a:gd name="T31" fmla="*/ 174 h 382"/>
                <a:gd name="T32" fmla="*/ 231 w 292"/>
                <a:gd name="T33" fmla="*/ 213 h 382"/>
                <a:gd name="T34" fmla="*/ 222 w 292"/>
                <a:gd name="T35" fmla="*/ 238 h 382"/>
                <a:gd name="T36" fmla="*/ 184 w 292"/>
                <a:gd name="T37" fmla="*/ 226 h 382"/>
                <a:gd name="T38" fmla="*/ 165 w 292"/>
                <a:gd name="T39" fmla="*/ 181 h 382"/>
                <a:gd name="T40" fmla="*/ 127 w 292"/>
                <a:gd name="T41" fmla="*/ 198 h 382"/>
                <a:gd name="T42" fmla="*/ 120 w 292"/>
                <a:gd name="T43" fmla="*/ 228 h 382"/>
                <a:gd name="T44" fmla="*/ 190 w 292"/>
                <a:gd name="T45" fmla="*/ 268 h 382"/>
                <a:gd name="T46" fmla="*/ 168 w 292"/>
                <a:gd name="T47" fmla="*/ 294 h 382"/>
                <a:gd name="T48" fmla="*/ 127 w 292"/>
                <a:gd name="T49" fmla="*/ 285 h 382"/>
                <a:gd name="T50" fmla="*/ 88 w 292"/>
                <a:gd name="T51" fmla="*/ 253 h 382"/>
                <a:gd name="T52" fmla="*/ 109 w 292"/>
                <a:gd name="T53" fmla="*/ 318 h 382"/>
                <a:gd name="T54" fmla="*/ 102 w 292"/>
                <a:gd name="T55" fmla="*/ 360 h 382"/>
                <a:gd name="T56" fmla="*/ 73 w 292"/>
                <a:gd name="T57" fmla="*/ 375 h 382"/>
                <a:gd name="T58" fmla="*/ 76 w 292"/>
                <a:gd name="T59" fmla="*/ 318 h 382"/>
                <a:gd name="T60" fmla="*/ 55 w 292"/>
                <a:gd name="T61" fmla="*/ 286 h 382"/>
                <a:gd name="T62" fmla="*/ 27 w 292"/>
                <a:gd name="T63" fmla="*/ 289 h 3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92"/>
                <a:gd name="T97" fmla="*/ 0 h 382"/>
                <a:gd name="T98" fmla="*/ 292 w 292"/>
                <a:gd name="T99" fmla="*/ 382 h 3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92" h="382">
                  <a:moveTo>
                    <a:pt x="27" y="289"/>
                  </a:moveTo>
                  <a:cubicBezTo>
                    <a:pt x="18" y="286"/>
                    <a:pt x="0" y="281"/>
                    <a:pt x="3" y="265"/>
                  </a:cubicBezTo>
                  <a:cubicBezTo>
                    <a:pt x="6" y="249"/>
                    <a:pt x="30" y="216"/>
                    <a:pt x="46" y="193"/>
                  </a:cubicBezTo>
                  <a:cubicBezTo>
                    <a:pt x="62" y="170"/>
                    <a:pt x="77" y="147"/>
                    <a:pt x="100" y="127"/>
                  </a:cubicBezTo>
                  <a:cubicBezTo>
                    <a:pt x="123" y="107"/>
                    <a:pt x="161" y="90"/>
                    <a:pt x="183" y="70"/>
                  </a:cubicBezTo>
                  <a:cubicBezTo>
                    <a:pt x="205" y="50"/>
                    <a:pt x="219" y="14"/>
                    <a:pt x="231" y="7"/>
                  </a:cubicBezTo>
                  <a:cubicBezTo>
                    <a:pt x="243" y="0"/>
                    <a:pt x="255" y="18"/>
                    <a:pt x="256" y="28"/>
                  </a:cubicBezTo>
                  <a:cubicBezTo>
                    <a:pt x="257" y="38"/>
                    <a:pt x="246" y="57"/>
                    <a:pt x="238" y="69"/>
                  </a:cubicBezTo>
                  <a:cubicBezTo>
                    <a:pt x="230" y="81"/>
                    <a:pt x="212" y="93"/>
                    <a:pt x="211" y="99"/>
                  </a:cubicBezTo>
                  <a:cubicBezTo>
                    <a:pt x="210" y="105"/>
                    <a:pt x="217" y="107"/>
                    <a:pt x="229" y="106"/>
                  </a:cubicBezTo>
                  <a:cubicBezTo>
                    <a:pt x="241" y="105"/>
                    <a:pt x="272" y="93"/>
                    <a:pt x="282" y="93"/>
                  </a:cubicBezTo>
                  <a:cubicBezTo>
                    <a:pt x="292" y="93"/>
                    <a:pt x="290" y="97"/>
                    <a:pt x="288" y="103"/>
                  </a:cubicBezTo>
                  <a:cubicBezTo>
                    <a:pt x="286" y="109"/>
                    <a:pt x="280" y="122"/>
                    <a:pt x="270" y="127"/>
                  </a:cubicBezTo>
                  <a:cubicBezTo>
                    <a:pt x="260" y="132"/>
                    <a:pt x="239" y="132"/>
                    <a:pt x="228" y="135"/>
                  </a:cubicBezTo>
                  <a:cubicBezTo>
                    <a:pt x="217" y="138"/>
                    <a:pt x="205" y="138"/>
                    <a:pt x="202" y="144"/>
                  </a:cubicBezTo>
                  <a:cubicBezTo>
                    <a:pt x="199" y="150"/>
                    <a:pt x="202" y="163"/>
                    <a:pt x="207" y="174"/>
                  </a:cubicBezTo>
                  <a:cubicBezTo>
                    <a:pt x="212" y="185"/>
                    <a:pt x="228" y="202"/>
                    <a:pt x="231" y="213"/>
                  </a:cubicBezTo>
                  <a:cubicBezTo>
                    <a:pt x="234" y="224"/>
                    <a:pt x="230" y="236"/>
                    <a:pt x="222" y="238"/>
                  </a:cubicBezTo>
                  <a:cubicBezTo>
                    <a:pt x="214" y="240"/>
                    <a:pt x="193" y="235"/>
                    <a:pt x="184" y="226"/>
                  </a:cubicBezTo>
                  <a:cubicBezTo>
                    <a:pt x="175" y="217"/>
                    <a:pt x="174" y="186"/>
                    <a:pt x="165" y="181"/>
                  </a:cubicBezTo>
                  <a:cubicBezTo>
                    <a:pt x="156" y="176"/>
                    <a:pt x="134" y="190"/>
                    <a:pt x="127" y="198"/>
                  </a:cubicBezTo>
                  <a:cubicBezTo>
                    <a:pt x="120" y="206"/>
                    <a:pt x="110" y="216"/>
                    <a:pt x="120" y="228"/>
                  </a:cubicBezTo>
                  <a:cubicBezTo>
                    <a:pt x="130" y="240"/>
                    <a:pt x="182" y="257"/>
                    <a:pt x="190" y="268"/>
                  </a:cubicBezTo>
                  <a:cubicBezTo>
                    <a:pt x="198" y="279"/>
                    <a:pt x="178" y="291"/>
                    <a:pt x="168" y="294"/>
                  </a:cubicBezTo>
                  <a:cubicBezTo>
                    <a:pt x="158" y="297"/>
                    <a:pt x="140" y="292"/>
                    <a:pt x="127" y="285"/>
                  </a:cubicBezTo>
                  <a:cubicBezTo>
                    <a:pt x="114" y="278"/>
                    <a:pt x="91" y="248"/>
                    <a:pt x="88" y="253"/>
                  </a:cubicBezTo>
                  <a:cubicBezTo>
                    <a:pt x="85" y="258"/>
                    <a:pt x="107" y="300"/>
                    <a:pt x="109" y="318"/>
                  </a:cubicBezTo>
                  <a:cubicBezTo>
                    <a:pt x="111" y="336"/>
                    <a:pt x="108" y="351"/>
                    <a:pt x="102" y="360"/>
                  </a:cubicBezTo>
                  <a:cubicBezTo>
                    <a:pt x="96" y="369"/>
                    <a:pt x="77" y="382"/>
                    <a:pt x="73" y="375"/>
                  </a:cubicBezTo>
                  <a:cubicBezTo>
                    <a:pt x="69" y="368"/>
                    <a:pt x="79" y="333"/>
                    <a:pt x="76" y="318"/>
                  </a:cubicBezTo>
                  <a:cubicBezTo>
                    <a:pt x="73" y="303"/>
                    <a:pt x="63" y="291"/>
                    <a:pt x="55" y="286"/>
                  </a:cubicBezTo>
                  <a:cubicBezTo>
                    <a:pt x="47" y="281"/>
                    <a:pt x="36" y="292"/>
                    <a:pt x="27" y="289"/>
                  </a:cubicBezTo>
                  <a:close/>
                </a:path>
              </a:pathLst>
            </a:custGeom>
            <a:gradFill rotWithShape="1">
              <a:gsLst>
                <a:gs pos="0">
                  <a:srgbClr val="C2744E"/>
                </a:gs>
                <a:gs pos="100000">
                  <a:srgbClr val="FF9966"/>
                </a:gs>
              </a:gsLst>
              <a:lin ang="2700000" scaled="1"/>
            </a:gradFill>
            <a:ln w="3175" cap="flat" cmpd="sng">
              <a:solidFill>
                <a:srgbClr val="000000"/>
              </a:solidFill>
              <a:prstDash val="solid"/>
              <a:round/>
              <a:headEnd type="none" w="med" len="med"/>
              <a:tailEnd type="none" w="med" len="med"/>
            </a:ln>
          </p:spPr>
          <p:txBody>
            <a:bodyPr>
              <a:prstTxWarp prst="textNoShape">
                <a:avLst/>
              </a:prstTxWarp>
            </a:bodyPr>
            <a:lstStyle/>
            <a:p>
              <a:endParaRPr lang="en-US"/>
            </a:p>
          </p:txBody>
        </p:sp>
        <p:sp>
          <p:nvSpPr>
            <p:cNvPr id="37996" name="Oval 467"/>
            <p:cNvSpPr>
              <a:spLocks noChangeAspect="1" noChangeArrowheads="1"/>
            </p:cNvSpPr>
            <p:nvPr/>
          </p:nvSpPr>
          <p:spPr bwMode="auto">
            <a:xfrm rot="-2149094">
              <a:off x="2558" y="3243"/>
              <a:ext cx="89" cy="27"/>
            </a:xfrm>
            <a:prstGeom prst="ellipse">
              <a:avLst/>
            </a:prstGeom>
            <a:solidFill>
              <a:srgbClr val="944A00"/>
            </a:solidFill>
            <a:ln w="3175">
              <a:solidFill>
                <a:srgbClr val="000000"/>
              </a:solidFill>
              <a:round/>
              <a:headEnd/>
              <a:tailEnd/>
            </a:ln>
          </p:spPr>
          <p:txBody>
            <a:bodyPr wrap="none" anchor="ctr">
              <a:prstTxWarp prst="textNoShape">
                <a:avLst/>
              </a:prstTxWarp>
            </a:bodyPr>
            <a:lstStyle/>
            <a:p>
              <a:endParaRPr lang="en-US"/>
            </a:p>
          </p:txBody>
        </p:sp>
      </p:grpSp>
      <p:grpSp>
        <p:nvGrpSpPr>
          <p:cNvPr id="38076" name="Group 468"/>
          <p:cNvGrpSpPr>
            <a:grpSpLocks noChangeAspect="1"/>
          </p:cNvGrpSpPr>
          <p:nvPr/>
        </p:nvGrpSpPr>
        <p:grpSpPr bwMode="auto">
          <a:xfrm rot="78569" flipH="1">
            <a:off x="1636713" y="3508375"/>
            <a:ext cx="522287" cy="682625"/>
            <a:chOff x="2488" y="3089"/>
            <a:chExt cx="292" cy="382"/>
          </a:xfrm>
        </p:grpSpPr>
        <p:sp>
          <p:nvSpPr>
            <p:cNvPr id="37993" name="Freeform 469"/>
            <p:cNvSpPr>
              <a:spLocks noChangeAspect="1"/>
            </p:cNvSpPr>
            <p:nvPr/>
          </p:nvSpPr>
          <p:spPr bwMode="auto">
            <a:xfrm>
              <a:off x="2488" y="3089"/>
              <a:ext cx="292" cy="382"/>
            </a:xfrm>
            <a:custGeom>
              <a:avLst/>
              <a:gdLst>
                <a:gd name="T0" fmla="*/ 27 w 292"/>
                <a:gd name="T1" fmla="*/ 289 h 382"/>
                <a:gd name="T2" fmla="*/ 3 w 292"/>
                <a:gd name="T3" fmla="*/ 265 h 382"/>
                <a:gd name="T4" fmla="*/ 46 w 292"/>
                <a:gd name="T5" fmla="*/ 193 h 382"/>
                <a:gd name="T6" fmla="*/ 100 w 292"/>
                <a:gd name="T7" fmla="*/ 127 h 382"/>
                <a:gd name="T8" fmla="*/ 183 w 292"/>
                <a:gd name="T9" fmla="*/ 70 h 382"/>
                <a:gd name="T10" fmla="*/ 231 w 292"/>
                <a:gd name="T11" fmla="*/ 7 h 382"/>
                <a:gd name="T12" fmla="*/ 256 w 292"/>
                <a:gd name="T13" fmla="*/ 28 h 382"/>
                <a:gd name="T14" fmla="*/ 238 w 292"/>
                <a:gd name="T15" fmla="*/ 69 h 382"/>
                <a:gd name="T16" fmla="*/ 211 w 292"/>
                <a:gd name="T17" fmla="*/ 99 h 382"/>
                <a:gd name="T18" fmla="*/ 229 w 292"/>
                <a:gd name="T19" fmla="*/ 106 h 382"/>
                <a:gd name="T20" fmla="*/ 282 w 292"/>
                <a:gd name="T21" fmla="*/ 93 h 382"/>
                <a:gd name="T22" fmla="*/ 288 w 292"/>
                <a:gd name="T23" fmla="*/ 103 h 382"/>
                <a:gd name="T24" fmla="*/ 270 w 292"/>
                <a:gd name="T25" fmla="*/ 127 h 382"/>
                <a:gd name="T26" fmla="*/ 228 w 292"/>
                <a:gd name="T27" fmla="*/ 135 h 382"/>
                <a:gd name="T28" fmla="*/ 202 w 292"/>
                <a:gd name="T29" fmla="*/ 144 h 382"/>
                <a:gd name="T30" fmla="*/ 207 w 292"/>
                <a:gd name="T31" fmla="*/ 174 h 382"/>
                <a:gd name="T32" fmla="*/ 231 w 292"/>
                <a:gd name="T33" fmla="*/ 213 h 382"/>
                <a:gd name="T34" fmla="*/ 222 w 292"/>
                <a:gd name="T35" fmla="*/ 238 h 382"/>
                <a:gd name="T36" fmla="*/ 184 w 292"/>
                <a:gd name="T37" fmla="*/ 226 h 382"/>
                <a:gd name="T38" fmla="*/ 165 w 292"/>
                <a:gd name="T39" fmla="*/ 181 h 382"/>
                <a:gd name="T40" fmla="*/ 127 w 292"/>
                <a:gd name="T41" fmla="*/ 198 h 382"/>
                <a:gd name="T42" fmla="*/ 120 w 292"/>
                <a:gd name="T43" fmla="*/ 228 h 382"/>
                <a:gd name="T44" fmla="*/ 190 w 292"/>
                <a:gd name="T45" fmla="*/ 268 h 382"/>
                <a:gd name="T46" fmla="*/ 168 w 292"/>
                <a:gd name="T47" fmla="*/ 294 h 382"/>
                <a:gd name="T48" fmla="*/ 127 w 292"/>
                <a:gd name="T49" fmla="*/ 285 h 382"/>
                <a:gd name="T50" fmla="*/ 88 w 292"/>
                <a:gd name="T51" fmla="*/ 253 h 382"/>
                <a:gd name="T52" fmla="*/ 109 w 292"/>
                <a:gd name="T53" fmla="*/ 318 h 382"/>
                <a:gd name="T54" fmla="*/ 102 w 292"/>
                <a:gd name="T55" fmla="*/ 360 h 382"/>
                <a:gd name="T56" fmla="*/ 73 w 292"/>
                <a:gd name="T57" fmla="*/ 375 h 382"/>
                <a:gd name="T58" fmla="*/ 76 w 292"/>
                <a:gd name="T59" fmla="*/ 318 h 382"/>
                <a:gd name="T60" fmla="*/ 55 w 292"/>
                <a:gd name="T61" fmla="*/ 286 h 382"/>
                <a:gd name="T62" fmla="*/ 27 w 292"/>
                <a:gd name="T63" fmla="*/ 289 h 3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92"/>
                <a:gd name="T97" fmla="*/ 0 h 382"/>
                <a:gd name="T98" fmla="*/ 292 w 292"/>
                <a:gd name="T99" fmla="*/ 382 h 3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92" h="382">
                  <a:moveTo>
                    <a:pt x="27" y="289"/>
                  </a:moveTo>
                  <a:cubicBezTo>
                    <a:pt x="18" y="286"/>
                    <a:pt x="0" y="281"/>
                    <a:pt x="3" y="265"/>
                  </a:cubicBezTo>
                  <a:cubicBezTo>
                    <a:pt x="6" y="249"/>
                    <a:pt x="30" y="216"/>
                    <a:pt x="46" y="193"/>
                  </a:cubicBezTo>
                  <a:cubicBezTo>
                    <a:pt x="62" y="170"/>
                    <a:pt x="77" y="147"/>
                    <a:pt x="100" y="127"/>
                  </a:cubicBezTo>
                  <a:cubicBezTo>
                    <a:pt x="123" y="107"/>
                    <a:pt x="161" y="90"/>
                    <a:pt x="183" y="70"/>
                  </a:cubicBezTo>
                  <a:cubicBezTo>
                    <a:pt x="205" y="50"/>
                    <a:pt x="219" y="14"/>
                    <a:pt x="231" y="7"/>
                  </a:cubicBezTo>
                  <a:cubicBezTo>
                    <a:pt x="243" y="0"/>
                    <a:pt x="255" y="18"/>
                    <a:pt x="256" y="28"/>
                  </a:cubicBezTo>
                  <a:cubicBezTo>
                    <a:pt x="257" y="38"/>
                    <a:pt x="246" y="57"/>
                    <a:pt x="238" y="69"/>
                  </a:cubicBezTo>
                  <a:cubicBezTo>
                    <a:pt x="230" y="81"/>
                    <a:pt x="212" y="93"/>
                    <a:pt x="211" y="99"/>
                  </a:cubicBezTo>
                  <a:cubicBezTo>
                    <a:pt x="210" y="105"/>
                    <a:pt x="217" y="107"/>
                    <a:pt x="229" y="106"/>
                  </a:cubicBezTo>
                  <a:cubicBezTo>
                    <a:pt x="241" y="105"/>
                    <a:pt x="272" y="93"/>
                    <a:pt x="282" y="93"/>
                  </a:cubicBezTo>
                  <a:cubicBezTo>
                    <a:pt x="292" y="93"/>
                    <a:pt x="290" y="97"/>
                    <a:pt x="288" y="103"/>
                  </a:cubicBezTo>
                  <a:cubicBezTo>
                    <a:pt x="286" y="109"/>
                    <a:pt x="280" y="122"/>
                    <a:pt x="270" y="127"/>
                  </a:cubicBezTo>
                  <a:cubicBezTo>
                    <a:pt x="260" y="132"/>
                    <a:pt x="239" y="132"/>
                    <a:pt x="228" y="135"/>
                  </a:cubicBezTo>
                  <a:cubicBezTo>
                    <a:pt x="217" y="138"/>
                    <a:pt x="205" y="138"/>
                    <a:pt x="202" y="144"/>
                  </a:cubicBezTo>
                  <a:cubicBezTo>
                    <a:pt x="199" y="150"/>
                    <a:pt x="202" y="163"/>
                    <a:pt x="207" y="174"/>
                  </a:cubicBezTo>
                  <a:cubicBezTo>
                    <a:pt x="212" y="185"/>
                    <a:pt x="228" y="202"/>
                    <a:pt x="231" y="213"/>
                  </a:cubicBezTo>
                  <a:cubicBezTo>
                    <a:pt x="234" y="224"/>
                    <a:pt x="230" y="236"/>
                    <a:pt x="222" y="238"/>
                  </a:cubicBezTo>
                  <a:cubicBezTo>
                    <a:pt x="214" y="240"/>
                    <a:pt x="193" y="235"/>
                    <a:pt x="184" y="226"/>
                  </a:cubicBezTo>
                  <a:cubicBezTo>
                    <a:pt x="175" y="217"/>
                    <a:pt x="174" y="186"/>
                    <a:pt x="165" y="181"/>
                  </a:cubicBezTo>
                  <a:cubicBezTo>
                    <a:pt x="156" y="176"/>
                    <a:pt x="134" y="190"/>
                    <a:pt x="127" y="198"/>
                  </a:cubicBezTo>
                  <a:cubicBezTo>
                    <a:pt x="120" y="206"/>
                    <a:pt x="110" y="216"/>
                    <a:pt x="120" y="228"/>
                  </a:cubicBezTo>
                  <a:cubicBezTo>
                    <a:pt x="130" y="240"/>
                    <a:pt x="182" y="257"/>
                    <a:pt x="190" y="268"/>
                  </a:cubicBezTo>
                  <a:cubicBezTo>
                    <a:pt x="198" y="279"/>
                    <a:pt x="178" y="291"/>
                    <a:pt x="168" y="294"/>
                  </a:cubicBezTo>
                  <a:cubicBezTo>
                    <a:pt x="158" y="297"/>
                    <a:pt x="140" y="292"/>
                    <a:pt x="127" y="285"/>
                  </a:cubicBezTo>
                  <a:cubicBezTo>
                    <a:pt x="114" y="278"/>
                    <a:pt x="91" y="248"/>
                    <a:pt x="88" y="253"/>
                  </a:cubicBezTo>
                  <a:cubicBezTo>
                    <a:pt x="85" y="258"/>
                    <a:pt x="107" y="300"/>
                    <a:pt x="109" y="318"/>
                  </a:cubicBezTo>
                  <a:cubicBezTo>
                    <a:pt x="111" y="336"/>
                    <a:pt x="108" y="351"/>
                    <a:pt x="102" y="360"/>
                  </a:cubicBezTo>
                  <a:cubicBezTo>
                    <a:pt x="96" y="369"/>
                    <a:pt x="77" y="382"/>
                    <a:pt x="73" y="375"/>
                  </a:cubicBezTo>
                  <a:cubicBezTo>
                    <a:pt x="69" y="368"/>
                    <a:pt x="79" y="333"/>
                    <a:pt x="76" y="318"/>
                  </a:cubicBezTo>
                  <a:cubicBezTo>
                    <a:pt x="73" y="303"/>
                    <a:pt x="63" y="291"/>
                    <a:pt x="55" y="286"/>
                  </a:cubicBezTo>
                  <a:cubicBezTo>
                    <a:pt x="47" y="281"/>
                    <a:pt x="36" y="292"/>
                    <a:pt x="27" y="289"/>
                  </a:cubicBezTo>
                  <a:close/>
                </a:path>
              </a:pathLst>
            </a:custGeom>
            <a:gradFill rotWithShape="1">
              <a:gsLst>
                <a:gs pos="0">
                  <a:srgbClr val="C2744E"/>
                </a:gs>
                <a:gs pos="100000">
                  <a:srgbClr val="FF9966"/>
                </a:gs>
              </a:gsLst>
              <a:lin ang="2700000" scaled="1"/>
            </a:gradFill>
            <a:ln w="3175" cap="flat" cmpd="sng">
              <a:solidFill>
                <a:srgbClr val="000000"/>
              </a:solidFill>
              <a:prstDash val="solid"/>
              <a:round/>
              <a:headEnd type="none" w="med" len="med"/>
              <a:tailEnd type="none" w="med" len="med"/>
            </a:ln>
          </p:spPr>
          <p:txBody>
            <a:bodyPr>
              <a:prstTxWarp prst="textNoShape">
                <a:avLst/>
              </a:prstTxWarp>
            </a:bodyPr>
            <a:lstStyle/>
            <a:p>
              <a:endParaRPr lang="en-US"/>
            </a:p>
          </p:txBody>
        </p:sp>
        <p:sp>
          <p:nvSpPr>
            <p:cNvPr id="37994" name="Oval 470"/>
            <p:cNvSpPr>
              <a:spLocks noChangeAspect="1" noChangeArrowheads="1"/>
            </p:cNvSpPr>
            <p:nvPr/>
          </p:nvSpPr>
          <p:spPr bwMode="auto">
            <a:xfrm rot="-2149094">
              <a:off x="2558" y="3243"/>
              <a:ext cx="89" cy="27"/>
            </a:xfrm>
            <a:prstGeom prst="ellipse">
              <a:avLst/>
            </a:prstGeom>
            <a:solidFill>
              <a:srgbClr val="944A00"/>
            </a:solidFill>
            <a:ln w="3175">
              <a:solidFill>
                <a:srgbClr val="000000"/>
              </a:solidFill>
              <a:round/>
              <a:headEnd/>
              <a:tailEnd/>
            </a:ln>
          </p:spPr>
          <p:txBody>
            <a:bodyPr wrap="none" anchor="ctr">
              <a:prstTxWarp prst="textNoShape">
                <a:avLst/>
              </a:prstTxWarp>
            </a:bodyPr>
            <a:lstStyle/>
            <a:p>
              <a:endParaRPr lang="en-US"/>
            </a:p>
          </p:txBody>
        </p:sp>
      </p:grpSp>
      <p:grpSp>
        <p:nvGrpSpPr>
          <p:cNvPr id="38085" name="Group 471"/>
          <p:cNvGrpSpPr>
            <a:grpSpLocks noChangeAspect="1"/>
          </p:cNvGrpSpPr>
          <p:nvPr/>
        </p:nvGrpSpPr>
        <p:grpSpPr bwMode="auto">
          <a:xfrm rot="78569" flipH="1">
            <a:off x="2132013" y="4098925"/>
            <a:ext cx="522287" cy="682625"/>
            <a:chOff x="2488" y="3089"/>
            <a:chExt cx="292" cy="382"/>
          </a:xfrm>
        </p:grpSpPr>
        <p:sp>
          <p:nvSpPr>
            <p:cNvPr id="37991" name="Freeform 472"/>
            <p:cNvSpPr>
              <a:spLocks noChangeAspect="1"/>
            </p:cNvSpPr>
            <p:nvPr/>
          </p:nvSpPr>
          <p:spPr bwMode="auto">
            <a:xfrm>
              <a:off x="2488" y="3089"/>
              <a:ext cx="292" cy="382"/>
            </a:xfrm>
            <a:custGeom>
              <a:avLst/>
              <a:gdLst>
                <a:gd name="T0" fmla="*/ 27 w 292"/>
                <a:gd name="T1" fmla="*/ 289 h 382"/>
                <a:gd name="T2" fmla="*/ 3 w 292"/>
                <a:gd name="T3" fmla="*/ 265 h 382"/>
                <a:gd name="T4" fmla="*/ 46 w 292"/>
                <a:gd name="T5" fmla="*/ 193 h 382"/>
                <a:gd name="T6" fmla="*/ 100 w 292"/>
                <a:gd name="T7" fmla="*/ 127 h 382"/>
                <a:gd name="T8" fmla="*/ 183 w 292"/>
                <a:gd name="T9" fmla="*/ 70 h 382"/>
                <a:gd name="T10" fmla="*/ 231 w 292"/>
                <a:gd name="T11" fmla="*/ 7 h 382"/>
                <a:gd name="T12" fmla="*/ 256 w 292"/>
                <a:gd name="T13" fmla="*/ 28 h 382"/>
                <a:gd name="T14" fmla="*/ 238 w 292"/>
                <a:gd name="T15" fmla="*/ 69 h 382"/>
                <a:gd name="T16" fmla="*/ 211 w 292"/>
                <a:gd name="T17" fmla="*/ 99 h 382"/>
                <a:gd name="T18" fmla="*/ 229 w 292"/>
                <a:gd name="T19" fmla="*/ 106 h 382"/>
                <a:gd name="T20" fmla="*/ 282 w 292"/>
                <a:gd name="T21" fmla="*/ 93 h 382"/>
                <a:gd name="T22" fmla="*/ 288 w 292"/>
                <a:gd name="T23" fmla="*/ 103 h 382"/>
                <a:gd name="T24" fmla="*/ 270 w 292"/>
                <a:gd name="T25" fmla="*/ 127 h 382"/>
                <a:gd name="T26" fmla="*/ 228 w 292"/>
                <a:gd name="T27" fmla="*/ 135 h 382"/>
                <a:gd name="T28" fmla="*/ 202 w 292"/>
                <a:gd name="T29" fmla="*/ 144 h 382"/>
                <a:gd name="T30" fmla="*/ 207 w 292"/>
                <a:gd name="T31" fmla="*/ 174 h 382"/>
                <a:gd name="T32" fmla="*/ 231 w 292"/>
                <a:gd name="T33" fmla="*/ 213 h 382"/>
                <a:gd name="T34" fmla="*/ 222 w 292"/>
                <a:gd name="T35" fmla="*/ 238 h 382"/>
                <a:gd name="T36" fmla="*/ 184 w 292"/>
                <a:gd name="T37" fmla="*/ 226 h 382"/>
                <a:gd name="T38" fmla="*/ 165 w 292"/>
                <a:gd name="T39" fmla="*/ 181 h 382"/>
                <a:gd name="T40" fmla="*/ 127 w 292"/>
                <a:gd name="T41" fmla="*/ 198 h 382"/>
                <a:gd name="T42" fmla="*/ 120 w 292"/>
                <a:gd name="T43" fmla="*/ 228 h 382"/>
                <a:gd name="T44" fmla="*/ 190 w 292"/>
                <a:gd name="T45" fmla="*/ 268 h 382"/>
                <a:gd name="T46" fmla="*/ 168 w 292"/>
                <a:gd name="T47" fmla="*/ 294 h 382"/>
                <a:gd name="T48" fmla="*/ 127 w 292"/>
                <a:gd name="T49" fmla="*/ 285 h 382"/>
                <a:gd name="T50" fmla="*/ 88 w 292"/>
                <a:gd name="T51" fmla="*/ 253 h 382"/>
                <a:gd name="T52" fmla="*/ 109 w 292"/>
                <a:gd name="T53" fmla="*/ 318 h 382"/>
                <a:gd name="T54" fmla="*/ 102 w 292"/>
                <a:gd name="T55" fmla="*/ 360 h 382"/>
                <a:gd name="T56" fmla="*/ 73 w 292"/>
                <a:gd name="T57" fmla="*/ 375 h 382"/>
                <a:gd name="T58" fmla="*/ 76 w 292"/>
                <a:gd name="T59" fmla="*/ 318 h 382"/>
                <a:gd name="T60" fmla="*/ 55 w 292"/>
                <a:gd name="T61" fmla="*/ 286 h 382"/>
                <a:gd name="T62" fmla="*/ 27 w 292"/>
                <a:gd name="T63" fmla="*/ 289 h 3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92"/>
                <a:gd name="T97" fmla="*/ 0 h 382"/>
                <a:gd name="T98" fmla="*/ 292 w 292"/>
                <a:gd name="T99" fmla="*/ 382 h 3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92" h="382">
                  <a:moveTo>
                    <a:pt x="27" y="289"/>
                  </a:moveTo>
                  <a:cubicBezTo>
                    <a:pt x="18" y="286"/>
                    <a:pt x="0" y="281"/>
                    <a:pt x="3" y="265"/>
                  </a:cubicBezTo>
                  <a:cubicBezTo>
                    <a:pt x="6" y="249"/>
                    <a:pt x="30" y="216"/>
                    <a:pt x="46" y="193"/>
                  </a:cubicBezTo>
                  <a:cubicBezTo>
                    <a:pt x="62" y="170"/>
                    <a:pt x="77" y="147"/>
                    <a:pt x="100" y="127"/>
                  </a:cubicBezTo>
                  <a:cubicBezTo>
                    <a:pt x="123" y="107"/>
                    <a:pt x="161" y="90"/>
                    <a:pt x="183" y="70"/>
                  </a:cubicBezTo>
                  <a:cubicBezTo>
                    <a:pt x="205" y="50"/>
                    <a:pt x="219" y="14"/>
                    <a:pt x="231" y="7"/>
                  </a:cubicBezTo>
                  <a:cubicBezTo>
                    <a:pt x="243" y="0"/>
                    <a:pt x="255" y="18"/>
                    <a:pt x="256" y="28"/>
                  </a:cubicBezTo>
                  <a:cubicBezTo>
                    <a:pt x="257" y="38"/>
                    <a:pt x="246" y="57"/>
                    <a:pt x="238" y="69"/>
                  </a:cubicBezTo>
                  <a:cubicBezTo>
                    <a:pt x="230" y="81"/>
                    <a:pt x="212" y="93"/>
                    <a:pt x="211" y="99"/>
                  </a:cubicBezTo>
                  <a:cubicBezTo>
                    <a:pt x="210" y="105"/>
                    <a:pt x="217" y="107"/>
                    <a:pt x="229" y="106"/>
                  </a:cubicBezTo>
                  <a:cubicBezTo>
                    <a:pt x="241" y="105"/>
                    <a:pt x="272" y="93"/>
                    <a:pt x="282" y="93"/>
                  </a:cubicBezTo>
                  <a:cubicBezTo>
                    <a:pt x="292" y="93"/>
                    <a:pt x="290" y="97"/>
                    <a:pt x="288" y="103"/>
                  </a:cubicBezTo>
                  <a:cubicBezTo>
                    <a:pt x="286" y="109"/>
                    <a:pt x="280" y="122"/>
                    <a:pt x="270" y="127"/>
                  </a:cubicBezTo>
                  <a:cubicBezTo>
                    <a:pt x="260" y="132"/>
                    <a:pt x="239" y="132"/>
                    <a:pt x="228" y="135"/>
                  </a:cubicBezTo>
                  <a:cubicBezTo>
                    <a:pt x="217" y="138"/>
                    <a:pt x="205" y="138"/>
                    <a:pt x="202" y="144"/>
                  </a:cubicBezTo>
                  <a:cubicBezTo>
                    <a:pt x="199" y="150"/>
                    <a:pt x="202" y="163"/>
                    <a:pt x="207" y="174"/>
                  </a:cubicBezTo>
                  <a:cubicBezTo>
                    <a:pt x="212" y="185"/>
                    <a:pt x="228" y="202"/>
                    <a:pt x="231" y="213"/>
                  </a:cubicBezTo>
                  <a:cubicBezTo>
                    <a:pt x="234" y="224"/>
                    <a:pt x="230" y="236"/>
                    <a:pt x="222" y="238"/>
                  </a:cubicBezTo>
                  <a:cubicBezTo>
                    <a:pt x="214" y="240"/>
                    <a:pt x="193" y="235"/>
                    <a:pt x="184" y="226"/>
                  </a:cubicBezTo>
                  <a:cubicBezTo>
                    <a:pt x="175" y="217"/>
                    <a:pt x="174" y="186"/>
                    <a:pt x="165" y="181"/>
                  </a:cubicBezTo>
                  <a:cubicBezTo>
                    <a:pt x="156" y="176"/>
                    <a:pt x="134" y="190"/>
                    <a:pt x="127" y="198"/>
                  </a:cubicBezTo>
                  <a:cubicBezTo>
                    <a:pt x="120" y="206"/>
                    <a:pt x="110" y="216"/>
                    <a:pt x="120" y="228"/>
                  </a:cubicBezTo>
                  <a:cubicBezTo>
                    <a:pt x="130" y="240"/>
                    <a:pt x="182" y="257"/>
                    <a:pt x="190" y="268"/>
                  </a:cubicBezTo>
                  <a:cubicBezTo>
                    <a:pt x="198" y="279"/>
                    <a:pt x="178" y="291"/>
                    <a:pt x="168" y="294"/>
                  </a:cubicBezTo>
                  <a:cubicBezTo>
                    <a:pt x="158" y="297"/>
                    <a:pt x="140" y="292"/>
                    <a:pt x="127" y="285"/>
                  </a:cubicBezTo>
                  <a:cubicBezTo>
                    <a:pt x="114" y="278"/>
                    <a:pt x="91" y="248"/>
                    <a:pt x="88" y="253"/>
                  </a:cubicBezTo>
                  <a:cubicBezTo>
                    <a:pt x="85" y="258"/>
                    <a:pt x="107" y="300"/>
                    <a:pt x="109" y="318"/>
                  </a:cubicBezTo>
                  <a:cubicBezTo>
                    <a:pt x="111" y="336"/>
                    <a:pt x="108" y="351"/>
                    <a:pt x="102" y="360"/>
                  </a:cubicBezTo>
                  <a:cubicBezTo>
                    <a:pt x="96" y="369"/>
                    <a:pt x="77" y="382"/>
                    <a:pt x="73" y="375"/>
                  </a:cubicBezTo>
                  <a:cubicBezTo>
                    <a:pt x="69" y="368"/>
                    <a:pt x="79" y="333"/>
                    <a:pt x="76" y="318"/>
                  </a:cubicBezTo>
                  <a:cubicBezTo>
                    <a:pt x="73" y="303"/>
                    <a:pt x="63" y="291"/>
                    <a:pt x="55" y="286"/>
                  </a:cubicBezTo>
                  <a:cubicBezTo>
                    <a:pt x="47" y="281"/>
                    <a:pt x="36" y="292"/>
                    <a:pt x="27" y="289"/>
                  </a:cubicBezTo>
                  <a:close/>
                </a:path>
              </a:pathLst>
            </a:custGeom>
            <a:gradFill rotWithShape="1">
              <a:gsLst>
                <a:gs pos="0">
                  <a:srgbClr val="C2744E"/>
                </a:gs>
                <a:gs pos="100000">
                  <a:srgbClr val="FF9966"/>
                </a:gs>
              </a:gsLst>
              <a:lin ang="2700000" scaled="1"/>
            </a:gradFill>
            <a:ln w="3175" cap="flat" cmpd="sng">
              <a:solidFill>
                <a:srgbClr val="000000"/>
              </a:solidFill>
              <a:prstDash val="solid"/>
              <a:round/>
              <a:headEnd type="none" w="med" len="med"/>
              <a:tailEnd type="none" w="med" len="med"/>
            </a:ln>
          </p:spPr>
          <p:txBody>
            <a:bodyPr>
              <a:prstTxWarp prst="textNoShape">
                <a:avLst/>
              </a:prstTxWarp>
            </a:bodyPr>
            <a:lstStyle/>
            <a:p>
              <a:endParaRPr lang="en-US"/>
            </a:p>
          </p:txBody>
        </p:sp>
        <p:sp>
          <p:nvSpPr>
            <p:cNvPr id="37992" name="Oval 473"/>
            <p:cNvSpPr>
              <a:spLocks noChangeAspect="1" noChangeArrowheads="1"/>
            </p:cNvSpPr>
            <p:nvPr/>
          </p:nvSpPr>
          <p:spPr bwMode="auto">
            <a:xfrm rot="-2149094">
              <a:off x="2558" y="3243"/>
              <a:ext cx="89" cy="27"/>
            </a:xfrm>
            <a:prstGeom prst="ellipse">
              <a:avLst/>
            </a:prstGeom>
            <a:solidFill>
              <a:srgbClr val="944A00"/>
            </a:solidFill>
            <a:ln w="3175">
              <a:solidFill>
                <a:srgbClr val="000000"/>
              </a:solidFill>
              <a:round/>
              <a:headEnd/>
              <a:tailEnd/>
            </a:ln>
          </p:spPr>
          <p:txBody>
            <a:bodyPr wrap="none" anchor="ctr">
              <a:prstTxWarp prst="textNoShape">
                <a:avLst/>
              </a:prstTxWarp>
            </a:bodyPr>
            <a:lstStyle/>
            <a:p>
              <a:endParaRPr lang="en-US"/>
            </a:p>
          </p:txBody>
        </p:sp>
      </p:grpSp>
      <p:grpSp>
        <p:nvGrpSpPr>
          <p:cNvPr id="38086" name="Group 474"/>
          <p:cNvGrpSpPr>
            <a:grpSpLocks noChangeAspect="1"/>
          </p:cNvGrpSpPr>
          <p:nvPr/>
        </p:nvGrpSpPr>
        <p:grpSpPr bwMode="auto">
          <a:xfrm rot="78569" flipH="1">
            <a:off x="2684463" y="4679950"/>
            <a:ext cx="522287" cy="682625"/>
            <a:chOff x="2488" y="3089"/>
            <a:chExt cx="292" cy="382"/>
          </a:xfrm>
        </p:grpSpPr>
        <p:sp>
          <p:nvSpPr>
            <p:cNvPr id="37989" name="Freeform 475"/>
            <p:cNvSpPr>
              <a:spLocks noChangeAspect="1"/>
            </p:cNvSpPr>
            <p:nvPr/>
          </p:nvSpPr>
          <p:spPr bwMode="auto">
            <a:xfrm>
              <a:off x="2488" y="3089"/>
              <a:ext cx="292" cy="382"/>
            </a:xfrm>
            <a:custGeom>
              <a:avLst/>
              <a:gdLst>
                <a:gd name="T0" fmla="*/ 27 w 292"/>
                <a:gd name="T1" fmla="*/ 289 h 382"/>
                <a:gd name="T2" fmla="*/ 3 w 292"/>
                <a:gd name="T3" fmla="*/ 265 h 382"/>
                <a:gd name="T4" fmla="*/ 46 w 292"/>
                <a:gd name="T5" fmla="*/ 193 h 382"/>
                <a:gd name="T6" fmla="*/ 100 w 292"/>
                <a:gd name="T7" fmla="*/ 127 h 382"/>
                <a:gd name="T8" fmla="*/ 183 w 292"/>
                <a:gd name="T9" fmla="*/ 70 h 382"/>
                <a:gd name="T10" fmla="*/ 231 w 292"/>
                <a:gd name="T11" fmla="*/ 7 h 382"/>
                <a:gd name="T12" fmla="*/ 256 w 292"/>
                <a:gd name="T13" fmla="*/ 28 h 382"/>
                <a:gd name="T14" fmla="*/ 238 w 292"/>
                <a:gd name="T15" fmla="*/ 69 h 382"/>
                <a:gd name="T16" fmla="*/ 211 w 292"/>
                <a:gd name="T17" fmla="*/ 99 h 382"/>
                <a:gd name="T18" fmla="*/ 229 w 292"/>
                <a:gd name="T19" fmla="*/ 106 h 382"/>
                <a:gd name="T20" fmla="*/ 282 w 292"/>
                <a:gd name="T21" fmla="*/ 93 h 382"/>
                <a:gd name="T22" fmla="*/ 288 w 292"/>
                <a:gd name="T23" fmla="*/ 103 h 382"/>
                <a:gd name="T24" fmla="*/ 270 w 292"/>
                <a:gd name="T25" fmla="*/ 127 h 382"/>
                <a:gd name="T26" fmla="*/ 228 w 292"/>
                <a:gd name="T27" fmla="*/ 135 h 382"/>
                <a:gd name="T28" fmla="*/ 202 w 292"/>
                <a:gd name="T29" fmla="*/ 144 h 382"/>
                <a:gd name="T30" fmla="*/ 207 w 292"/>
                <a:gd name="T31" fmla="*/ 174 h 382"/>
                <a:gd name="T32" fmla="*/ 231 w 292"/>
                <a:gd name="T33" fmla="*/ 213 h 382"/>
                <a:gd name="T34" fmla="*/ 222 w 292"/>
                <a:gd name="T35" fmla="*/ 238 h 382"/>
                <a:gd name="T36" fmla="*/ 184 w 292"/>
                <a:gd name="T37" fmla="*/ 226 h 382"/>
                <a:gd name="T38" fmla="*/ 165 w 292"/>
                <a:gd name="T39" fmla="*/ 181 h 382"/>
                <a:gd name="T40" fmla="*/ 127 w 292"/>
                <a:gd name="T41" fmla="*/ 198 h 382"/>
                <a:gd name="T42" fmla="*/ 120 w 292"/>
                <a:gd name="T43" fmla="*/ 228 h 382"/>
                <a:gd name="T44" fmla="*/ 190 w 292"/>
                <a:gd name="T45" fmla="*/ 268 h 382"/>
                <a:gd name="T46" fmla="*/ 168 w 292"/>
                <a:gd name="T47" fmla="*/ 294 h 382"/>
                <a:gd name="T48" fmla="*/ 127 w 292"/>
                <a:gd name="T49" fmla="*/ 285 h 382"/>
                <a:gd name="T50" fmla="*/ 88 w 292"/>
                <a:gd name="T51" fmla="*/ 253 h 382"/>
                <a:gd name="T52" fmla="*/ 109 w 292"/>
                <a:gd name="T53" fmla="*/ 318 h 382"/>
                <a:gd name="T54" fmla="*/ 102 w 292"/>
                <a:gd name="T55" fmla="*/ 360 h 382"/>
                <a:gd name="T56" fmla="*/ 73 w 292"/>
                <a:gd name="T57" fmla="*/ 375 h 382"/>
                <a:gd name="T58" fmla="*/ 76 w 292"/>
                <a:gd name="T59" fmla="*/ 318 h 382"/>
                <a:gd name="T60" fmla="*/ 55 w 292"/>
                <a:gd name="T61" fmla="*/ 286 h 382"/>
                <a:gd name="T62" fmla="*/ 27 w 292"/>
                <a:gd name="T63" fmla="*/ 289 h 3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92"/>
                <a:gd name="T97" fmla="*/ 0 h 382"/>
                <a:gd name="T98" fmla="*/ 292 w 292"/>
                <a:gd name="T99" fmla="*/ 382 h 3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92" h="382">
                  <a:moveTo>
                    <a:pt x="27" y="289"/>
                  </a:moveTo>
                  <a:cubicBezTo>
                    <a:pt x="18" y="286"/>
                    <a:pt x="0" y="281"/>
                    <a:pt x="3" y="265"/>
                  </a:cubicBezTo>
                  <a:cubicBezTo>
                    <a:pt x="6" y="249"/>
                    <a:pt x="30" y="216"/>
                    <a:pt x="46" y="193"/>
                  </a:cubicBezTo>
                  <a:cubicBezTo>
                    <a:pt x="62" y="170"/>
                    <a:pt x="77" y="147"/>
                    <a:pt x="100" y="127"/>
                  </a:cubicBezTo>
                  <a:cubicBezTo>
                    <a:pt x="123" y="107"/>
                    <a:pt x="161" y="90"/>
                    <a:pt x="183" y="70"/>
                  </a:cubicBezTo>
                  <a:cubicBezTo>
                    <a:pt x="205" y="50"/>
                    <a:pt x="219" y="14"/>
                    <a:pt x="231" y="7"/>
                  </a:cubicBezTo>
                  <a:cubicBezTo>
                    <a:pt x="243" y="0"/>
                    <a:pt x="255" y="18"/>
                    <a:pt x="256" y="28"/>
                  </a:cubicBezTo>
                  <a:cubicBezTo>
                    <a:pt x="257" y="38"/>
                    <a:pt x="246" y="57"/>
                    <a:pt x="238" y="69"/>
                  </a:cubicBezTo>
                  <a:cubicBezTo>
                    <a:pt x="230" y="81"/>
                    <a:pt x="212" y="93"/>
                    <a:pt x="211" y="99"/>
                  </a:cubicBezTo>
                  <a:cubicBezTo>
                    <a:pt x="210" y="105"/>
                    <a:pt x="217" y="107"/>
                    <a:pt x="229" y="106"/>
                  </a:cubicBezTo>
                  <a:cubicBezTo>
                    <a:pt x="241" y="105"/>
                    <a:pt x="272" y="93"/>
                    <a:pt x="282" y="93"/>
                  </a:cubicBezTo>
                  <a:cubicBezTo>
                    <a:pt x="292" y="93"/>
                    <a:pt x="290" y="97"/>
                    <a:pt x="288" y="103"/>
                  </a:cubicBezTo>
                  <a:cubicBezTo>
                    <a:pt x="286" y="109"/>
                    <a:pt x="280" y="122"/>
                    <a:pt x="270" y="127"/>
                  </a:cubicBezTo>
                  <a:cubicBezTo>
                    <a:pt x="260" y="132"/>
                    <a:pt x="239" y="132"/>
                    <a:pt x="228" y="135"/>
                  </a:cubicBezTo>
                  <a:cubicBezTo>
                    <a:pt x="217" y="138"/>
                    <a:pt x="205" y="138"/>
                    <a:pt x="202" y="144"/>
                  </a:cubicBezTo>
                  <a:cubicBezTo>
                    <a:pt x="199" y="150"/>
                    <a:pt x="202" y="163"/>
                    <a:pt x="207" y="174"/>
                  </a:cubicBezTo>
                  <a:cubicBezTo>
                    <a:pt x="212" y="185"/>
                    <a:pt x="228" y="202"/>
                    <a:pt x="231" y="213"/>
                  </a:cubicBezTo>
                  <a:cubicBezTo>
                    <a:pt x="234" y="224"/>
                    <a:pt x="230" y="236"/>
                    <a:pt x="222" y="238"/>
                  </a:cubicBezTo>
                  <a:cubicBezTo>
                    <a:pt x="214" y="240"/>
                    <a:pt x="193" y="235"/>
                    <a:pt x="184" y="226"/>
                  </a:cubicBezTo>
                  <a:cubicBezTo>
                    <a:pt x="175" y="217"/>
                    <a:pt x="174" y="186"/>
                    <a:pt x="165" y="181"/>
                  </a:cubicBezTo>
                  <a:cubicBezTo>
                    <a:pt x="156" y="176"/>
                    <a:pt x="134" y="190"/>
                    <a:pt x="127" y="198"/>
                  </a:cubicBezTo>
                  <a:cubicBezTo>
                    <a:pt x="120" y="206"/>
                    <a:pt x="110" y="216"/>
                    <a:pt x="120" y="228"/>
                  </a:cubicBezTo>
                  <a:cubicBezTo>
                    <a:pt x="130" y="240"/>
                    <a:pt x="182" y="257"/>
                    <a:pt x="190" y="268"/>
                  </a:cubicBezTo>
                  <a:cubicBezTo>
                    <a:pt x="198" y="279"/>
                    <a:pt x="178" y="291"/>
                    <a:pt x="168" y="294"/>
                  </a:cubicBezTo>
                  <a:cubicBezTo>
                    <a:pt x="158" y="297"/>
                    <a:pt x="140" y="292"/>
                    <a:pt x="127" y="285"/>
                  </a:cubicBezTo>
                  <a:cubicBezTo>
                    <a:pt x="114" y="278"/>
                    <a:pt x="91" y="248"/>
                    <a:pt x="88" y="253"/>
                  </a:cubicBezTo>
                  <a:cubicBezTo>
                    <a:pt x="85" y="258"/>
                    <a:pt x="107" y="300"/>
                    <a:pt x="109" y="318"/>
                  </a:cubicBezTo>
                  <a:cubicBezTo>
                    <a:pt x="111" y="336"/>
                    <a:pt x="108" y="351"/>
                    <a:pt x="102" y="360"/>
                  </a:cubicBezTo>
                  <a:cubicBezTo>
                    <a:pt x="96" y="369"/>
                    <a:pt x="77" y="382"/>
                    <a:pt x="73" y="375"/>
                  </a:cubicBezTo>
                  <a:cubicBezTo>
                    <a:pt x="69" y="368"/>
                    <a:pt x="79" y="333"/>
                    <a:pt x="76" y="318"/>
                  </a:cubicBezTo>
                  <a:cubicBezTo>
                    <a:pt x="73" y="303"/>
                    <a:pt x="63" y="291"/>
                    <a:pt x="55" y="286"/>
                  </a:cubicBezTo>
                  <a:cubicBezTo>
                    <a:pt x="47" y="281"/>
                    <a:pt x="36" y="292"/>
                    <a:pt x="27" y="289"/>
                  </a:cubicBezTo>
                  <a:close/>
                </a:path>
              </a:pathLst>
            </a:custGeom>
            <a:gradFill rotWithShape="1">
              <a:gsLst>
                <a:gs pos="0">
                  <a:srgbClr val="C2744E"/>
                </a:gs>
                <a:gs pos="100000">
                  <a:srgbClr val="FF9966"/>
                </a:gs>
              </a:gsLst>
              <a:lin ang="2700000" scaled="1"/>
            </a:gradFill>
            <a:ln w="3175" cap="flat" cmpd="sng">
              <a:solidFill>
                <a:srgbClr val="000000"/>
              </a:solidFill>
              <a:prstDash val="solid"/>
              <a:round/>
              <a:headEnd type="none" w="med" len="med"/>
              <a:tailEnd type="none" w="med" len="med"/>
            </a:ln>
          </p:spPr>
          <p:txBody>
            <a:bodyPr>
              <a:prstTxWarp prst="textNoShape">
                <a:avLst/>
              </a:prstTxWarp>
            </a:bodyPr>
            <a:lstStyle/>
            <a:p>
              <a:endParaRPr lang="en-US"/>
            </a:p>
          </p:txBody>
        </p:sp>
        <p:sp>
          <p:nvSpPr>
            <p:cNvPr id="37990" name="Oval 476"/>
            <p:cNvSpPr>
              <a:spLocks noChangeAspect="1" noChangeArrowheads="1"/>
            </p:cNvSpPr>
            <p:nvPr/>
          </p:nvSpPr>
          <p:spPr bwMode="auto">
            <a:xfrm rot="-2149094">
              <a:off x="2558" y="3243"/>
              <a:ext cx="89" cy="27"/>
            </a:xfrm>
            <a:prstGeom prst="ellipse">
              <a:avLst/>
            </a:prstGeom>
            <a:solidFill>
              <a:srgbClr val="944A00"/>
            </a:solidFill>
            <a:ln w="3175">
              <a:solidFill>
                <a:srgbClr val="000000"/>
              </a:solidFill>
              <a:round/>
              <a:headEnd/>
              <a:tailEnd/>
            </a:ln>
          </p:spPr>
          <p:txBody>
            <a:bodyPr wrap="none" anchor="ctr">
              <a:prstTxWarp prst="textNoShape">
                <a:avLst/>
              </a:prstTxWarp>
            </a:bodyPr>
            <a:lstStyle/>
            <a:p>
              <a:endParaRPr lang="en-US"/>
            </a:p>
          </p:txBody>
        </p:sp>
      </p:grpSp>
      <p:grpSp>
        <p:nvGrpSpPr>
          <p:cNvPr id="38087" name="Group 477"/>
          <p:cNvGrpSpPr>
            <a:grpSpLocks/>
          </p:cNvGrpSpPr>
          <p:nvPr/>
        </p:nvGrpSpPr>
        <p:grpSpPr bwMode="auto">
          <a:xfrm rot="1975671">
            <a:off x="3197225" y="5162550"/>
            <a:ext cx="74613" cy="269875"/>
            <a:chOff x="1670" y="2124"/>
            <a:chExt cx="494" cy="1521"/>
          </a:xfrm>
        </p:grpSpPr>
        <p:sp>
          <p:nvSpPr>
            <p:cNvPr id="37986" name="Freeform 478"/>
            <p:cNvSpPr>
              <a:spLocks/>
            </p:cNvSpPr>
            <p:nvPr/>
          </p:nvSpPr>
          <p:spPr bwMode="auto">
            <a:xfrm>
              <a:off x="1670" y="2124"/>
              <a:ext cx="494" cy="1521"/>
            </a:xfrm>
            <a:custGeom>
              <a:avLst/>
              <a:gdLst>
                <a:gd name="T0" fmla="*/ 192 w 149"/>
                <a:gd name="T1" fmla="*/ 1102 h 625"/>
                <a:gd name="T2" fmla="*/ 30 w 149"/>
                <a:gd name="T3" fmla="*/ 1283 h 625"/>
                <a:gd name="T4" fmla="*/ 385 w 149"/>
                <a:gd name="T5" fmla="*/ 1482 h 625"/>
                <a:gd name="T6" fmla="*/ 494 w 149"/>
                <a:gd name="T7" fmla="*/ 1283 h 625"/>
                <a:gd name="T8" fmla="*/ 438 w 149"/>
                <a:gd name="T9" fmla="*/ 820 h 625"/>
                <a:gd name="T10" fmla="*/ 385 w 149"/>
                <a:gd name="T11" fmla="*/ 701 h 625"/>
                <a:gd name="T12" fmla="*/ 358 w 149"/>
                <a:gd name="T13" fmla="*/ 640 h 625"/>
                <a:gd name="T14" fmla="*/ 494 w 149"/>
                <a:gd name="T15" fmla="*/ 260 h 625"/>
                <a:gd name="T16" fmla="*/ 219 w 149"/>
                <a:gd name="T17" fmla="*/ 0 h 625"/>
                <a:gd name="T18" fmla="*/ 3 w 149"/>
                <a:gd name="T19" fmla="*/ 119 h 625"/>
                <a:gd name="T20" fmla="*/ 30 w 149"/>
                <a:gd name="T21" fmla="*/ 341 h 625"/>
                <a:gd name="T22" fmla="*/ 139 w 149"/>
                <a:gd name="T23" fmla="*/ 460 h 625"/>
                <a:gd name="T24" fmla="*/ 192 w 149"/>
                <a:gd name="T25" fmla="*/ 582 h 625"/>
                <a:gd name="T26" fmla="*/ 219 w 149"/>
                <a:gd name="T27" fmla="*/ 640 h 625"/>
                <a:gd name="T28" fmla="*/ 30 w 149"/>
                <a:gd name="T29" fmla="*/ 981 h 625"/>
                <a:gd name="T30" fmla="*/ 83 w 149"/>
                <a:gd name="T31" fmla="*/ 1042 h 625"/>
                <a:gd name="T32" fmla="*/ 166 w 149"/>
                <a:gd name="T33" fmla="*/ 1061 h 625"/>
                <a:gd name="T34" fmla="*/ 192 w 149"/>
                <a:gd name="T35" fmla="*/ 1102 h 62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625"/>
                <a:gd name="T56" fmla="*/ 149 w 149"/>
                <a:gd name="T57" fmla="*/ 625 h 62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625">
                  <a:moveTo>
                    <a:pt x="58" y="453"/>
                  </a:moveTo>
                  <a:cubicBezTo>
                    <a:pt x="29" y="481"/>
                    <a:pt x="19" y="487"/>
                    <a:pt x="9" y="527"/>
                  </a:cubicBezTo>
                  <a:cubicBezTo>
                    <a:pt x="21" y="625"/>
                    <a:pt x="19" y="621"/>
                    <a:pt x="116" y="609"/>
                  </a:cubicBezTo>
                  <a:cubicBezTo>
                    <a:pt x="134" y="581"/>
                    <a:pt x="140" y="559"/>
                    <a:pt x="149" y="527"/>
                  </a:cubicBezTo>
                  <a:cubicBezTo>
                    <a:pt x="146" y="478"/>
                    <a:pt x="147" y="395"/>
                    <a:pt x="132" y="337"/>
                  </a:cubicBezTo>
                  <a:cubicBezTo>
                    <a:pt x="128" y="320"/>
                    <a:pt x="121" y="304"/>
                    <a:pt x="116" y="288"/>
                  </a:cubicBezTo>
                  <a:cubicBezTo>
                    <a:pt x="113" y="280"/>
                    <a:pt x="108" y="263"/>
                    <a:pt x="108" y="263"/>
                  </a:cubicBezTo>
                  <a:cubicBezTo>
                    <a:pt x="114" y="171"/>
                    <a:pt x="98" y="158"/>
                    <a:pt x="149" y="107"/>
                  </a:cubicBezTo>
                  <a:cubicBezTo>
                    <a:pt x="138" y="39"/>
                    <a:pt x="132" y="21"/>
                    <a:pt x="66" y="0"/>
                  </a:cubicBezTo>
                  <a:cubicBezTo>
                    <a:pt x="22" y="9"/>
                    <a:pt x="15" y="8"/>
                    <a:pt x="1" y="49"/>
                  </a:cubicBezTo>
                  <a:cubicBezTo>
                    <a:pt x="4" y="79"/>
                    <a:pt x="0" y="111"/>
                    <a:pt x="9" y="140"/>
                  </a:cubicBezTo>
                  <a:cubicBezTo>
                    <a:pt x="15" y="159"/>
                    <a:pt x="42" y="189"/>
                    <a:pt x="42" y="189"/>
                  </a:cubicBezTo>
                  <a:cubicBezTo>
                    <a:pt x="47" y="206"/>
                    <a:pt x="53" y="222"/>
                    <a:pt x="58" y="239"/>
                  </a:cubicBezTo>
                  <a:cubicBezTo>
                    <a:pt x="61" y="247"/>
                    <a:pt x="66" y="263"/>
                    <a:pt x="66" y="263"/>
                  </a:cubicBezTo>
                  <a:cubicBezTo>
                    <a:pt x="56" y="316"/>
                    <a:pt x="26" y="353"/>
                    <a:pt x="9" y="403"/>
                  </a:cubicBezTo>
                  <a:cubicBezTo>
                    <a:pt x="14" y="411"/>
                    <a:pt x="17" y="422"/>
                    <a:pt x="25" y="428"/>
                  </a:cubicBezTo>
                  <a:cubicBezTo>
                    <a:pt x="32" y="433"/>
                    <a:pt x="43" y="431"/>
                    <a:pt x="50" y="436"/>
                  </a:cubicBezTo>
                  <a:cubicBezTo>
                    <a:pt x="81" y="455"/>
                    <a:pt x="69" y="453"/>
                    <a:pt x="58" y="453"/>
                  </a:cubicBezTo>
                  <a:close/>
                </a:path>
              </a:pathLst>
            </a:custGeom>
            <a:gradFill rotWithShape="1">
              <a:gsLst>
                <a:gs pos="0">
                  <a:srgbClr val="004C32"/>
                </a:gs>
                <a:gs pos="100000">
                  <a:srgbClr val="00A46D"/>
                </a:gs>
              </a:gsLst>
              <a:lin ang="18900000" scaled="1"/>
            </a:gradFill>
            <a:ln w="9525" cap="flat" cmpd="sng">
              <a:noFill/>
              <a:prstDash val="solid"/>
              <a:round/>
              <a:headEnd/>
              <a:tailEnd/>
            </a:ln>
          </p:spPr>
          <p:txBody>
            <a:bodyPr>
              <a:prstTxWarp prst="textNoShape">
                <a:avLst/>
              </a:prstTxWarp>
              <a:spAutoFit/>
            </a:bodyPr>
            <a:lstStyle/>
            <a:p>
              <a:endParaRPr lang="en-US"/>
            </a:p>
          </p:txBody>
        </p:sp>
        <p:sp>
          <p:nvSpPr>
            <p:cNvPr id="37987" name="Freeform 479"/>
            <p:cNvSpPr>
              <a:spLocks/>
            </p:cNvSpPr>
            <p:nvPr/>
          </p:nvSpPr>
          <p:spPr bwMode="auto">
            <a:xfrm>
              <a:off x="1794" y="2141"/>
              <a:ext cx="370" cy="450"/>
            </a:xfrm>
            <a:custGeom>
              <a:avLst/>
              <a:gdLst>
                <a:gd name="T0" fmla="*/ 58 w 370"/>
                <a:gd name="T1" fmla="*/ 25 h 392"/>
                <a:gd name="T2" fmla="*/ 16 w 370"/>
                <a:gd name="T3" fmla="*/ 63 h 392"/>
                <a:gd name="T4" fmla="*/ 0 w 370"/>
                <a:gd name="T5" fmla="*/ 119 h 392"/>
                <a:gd name="T6" fmla="*/ 107 w 370"/>
                <a:gd name="T7" fmla="*/ 300 h 392"/>
                <a:gd name="T8" fmla="*/ 189 w 370"/>
                <a:gd name="T9" fmla="*/ 385 h 392"/>
                <a:gd name="T10" fmla="*/ 263 w 370"/>
                <a:gd name="T11" fmla="*/ 375 h 392"/>
                <a:gd name="T12" fmla="*/ 288 w 370"/>
                <a:gd name="T13" fmla="*/ 262 h 392"/>
                <a:gd name="T14" fmla="*/ 370 w 370"/>
                <a:gd name="T15" fmla="*/ 186 h 392"/>
                <a:gd name="T16" fmla="*/ 313 w 370"/>
                <a:gd name="T17" fmla="*/ 101 h 392"/>
                <a:gd name="T18" fmla="*/ 173 w 370"/>
                <a:gd name="T19" fmla="*/ 34 h 392"/>
                <a:gd name="T20" fmla="*/ 123 w 370"/>
                <a:gd name="T21" fmla="*/ 16 h 392"/>
                <a:gd name="T22" fmla="*/ 99 w 370"/>
                <a:gd name="T23" fmla="*/ 7 h 392"/>
                <a:gd name="T24" fmla="*/ 58 w 370"/>
                <a:gd name="T25" fmla="*/ 25 h 39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0"/>
                <a:gd name="T40" fmla="*/ 0 h 392"/>
                <a:gd name="T41" fmla="*/ 370 w 370"/>
                <a:gd name="T42" fmla="*/ 392 h 39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0" h="392">
                  <a:moveTo>
                    <a:pt x="58" y="22"/>
                  </a:moveTo>
                  <a:cubicBezTo>
                    <a:pt x="52" y="26"/>
                    <a:pt x="21" y="45"/>
                    <a:pt x="16" y="55"/>
                  </a:cubicBezTo>
                  <a:cubicBezTo>
                    <a:pt x="8" y="70"/>
                    <a:pt x="0" y="104"/>
                    <a:pt x="0" y="104"/>
                  </a:cubicBezTo>
                  <a:cubicBezTo>
                    <a:pt x="9" y="188"/>
                    <a:pt x="21" y="233"/>
                    <a:pt x="107" y="261"/>
                  </a:cubicBezTo>
                  <a:cubicBezTo>
                    <a:pt x="134" y="287"/>
                    <a:pt x="163" y="308"/>
                    <a:pt x="189" y="335"/>
                  </a:cubicBezTo>
                  <a:cubicBezTo>
                    <a:pt x="207" y="392"/>
                    <a:pt x="241" y="361"/>
                    <a:pt x="263" y="327"/>
                  </a:cubicBezTo>
                  <a:cubicBezTo>
                    <a:pt x="271" y="303"/>
                    <a:pt x="274" y="243"/>
                    <a:pt x="288" y="228"/>
                  </a:cubicBezTo>
                  <a:cubicBezTo>
                    <a:pt x="313" y="203"/>
                    <a:pt x="345" y="189"/>
                    <a:pt x="370" y="162"/>
                  </a:cubicBezTo>
                  <a:cubicBezTo>
                    <a:pt x="361" y="109"/>
                    <a:pt x="361" y="104"/>
                    <a:pt x="313" y="88"/>
                  </a:cubicBezTo>
                  <a:cubicBezTo>
                    <a:pt x="278" y="55"/>
                    <a:pt x="219" y="46"/>
                    <a:pt x="173" y="30"/>
                  </a:cubicBezTo>
                  <a:cubicBezTo>
                    <a:pt x="156" y="24"/>
                    <a:pt x="140" y="19"/>
                    <a:pt x="123" y="14"/>
                  </a:cubicBezTo>
                  <a:cubicBezTo>
                    <a:pt x="115" y="11"/>
                    <a:pt x="99" y="6"/>
                    <a:pt x="99" y="6"/>
                  </a:cubicBezTo>
                  <a:cubicBezTo>
                    <a:pt x="55" y="15"/>
                    <a:pt x="58" y="0"/>
                    <a:pt x="58" y="22"/>
                  </a:cubicBezTo>
                  <a:close/>
                </a:path>
              </a:pathLst>
            </a:custGeom>
            <a:gradFill rotWithShape="1">
              <a:gsLst>
                <a:gs pos="0">
                  <a:srgbClr val="66FF99"/>
                </a:gs>
                <a:gs pos="100000">
                  <a:srgbClr val="00A46D">
                    <a:alpha val="82001"/>
                  </a:srgbClr>
                </a:gs>
              </a:gsLst>
              <a:path path="rect">
                <a:fillToRect l="50000" t="50000" r="50000" b="50000"/>
              </a:path>
            </a:gradFill>
            <a:ln w="9525" cap="flat" cmpd="sng">
              <a:noFill/>
              <a:prstDash val="solid"/>
              <a:round/>
              <a:headEnd/>
              <a:tailEnd/>
            </a:ln>
          </p:spPr>
          <p:txBody>
            <a:bodyPr>
              <a:prstTxWarp prst="textNoShape">
                <a:avLst/>
              </a:prstTxWarp>
              <a:spAutoFit/>
            </a:bodyPr>
            <a:lstStyle/>
            <a:p>
              <a:endParaRPr lang="en-US"/>
            </a:p>
          </p:txBody>
        </p:sp>
        <p:sp>
          <p:nvSpPr>
            <p:cNvPr id="37988" name="Freeform 480"/>
            <p:cNvSpPr>
              <a:spLocks/>
            </p:cNvSpPr>
            <p:nvPr/>
          </p:nvSpPr>
          <p:spPr bwMode="auto">
            <a:xfrm>
              <a:off x="1752" y="3242"/>
              <a:ext cx="367" cy="338"/>
            </a:xfrm>
            <a:custGeom>
              <a:avLst/>
              <a:gdLst>
                <a:gd name="T0" fmla="*/ 132 w 367"/>
                <a:gd name="T1" fmla="*/ 99 h 338"/>
                <a:gd name="T2" fmla="*/ 1 w 367"/>
                <a:gd name="T3" fmla="*/ 157 h 338"/>
                <a:gd name="T4" fmla="*/ 9 w 367"/>
                <a:gd name="T5" fmla="*/ 272 h 338"/>
                <a:gd name="T6" fmla="*/ 108 w 367"/>
                <a:gd name="T7" fmla="*/ 338 h 338"/>
                <a:gd name="T8" fmla="*/ 264 w 367"/>
                <a:gd name="T9" fmla="*/ 313 h 338"/>
                <a:gd name="T10" fmla="*/ 289 w 367"/>
                <a:gd name="T11" fmla="*/ 288 h 338"/>
                <a:gd name="T12" fmla="*/ 322 w 367"/>
                <a:gd name="T13" fmla="*/ 239 h 338"/>
                <a:gd name="T14" fmla="*/ 297 w 367"/>
                <a:gd name="T15" fmla="*/ 0 h 338"/>
                <a:gd name="T16" fmla="*/ 173 w 367"/>
                <a:gd name="T17" fmla="*/ 33 h 338"/>
                <a:gd name="T18" fmla="*/ 141 w 367"/>
                <a:gd name="T19" fmla="*/ 74 h 338"/>
                <a:gd name="T20" fmla="*/ 132 w 367"/>
                <a:gd name="T21" fmla="*/ 99 h 3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7"/>
                <a:gd name="T34" fmla="*/ 0 h 338"/>
                <a:gd name="T35" fmla="*/ 367 w 367"/>
                <a:gd name="T36" fmla="*/ 338 h 3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7" h="338">
                  <a:moveTo>
                    <a:pt x="132" y="99"/>
                  </a:moveTo>
                  <a:cubicBezTo>
                    <a:pt x="59" y="107"/>
                    <a:pt x="48" y="108"/>
                    <a:pt x="1" y="157"/>
                  </a:cubicBezTo>
                  <a:cubicBezTo>
                    <a:pt x="4" y="195"/>
                    <a:pt x="0" y="235"/>
                    <a:pt x="9" y="272"/>
                  </a:cubicBezTo>
                  <a:cubicBezTo>
                    <a:pt x="15" y="298"/>
                    <a:pt x="80" y="329"/>
                    <a:pt x="108" y="338"/>
                  </a:cubicBezTo>
                  <a:cubicBezTo>
                    <a:pt x="188" y="332"/>
                    <a:pt x="203" y="332"/>
                    <a:pt x="264" y="313"/>
                  </a:cubicBezTo>
                  <a:cubicBezTo>
                    <a:pt x="272" y="305"/>
                    <a:pt x="282" y="297"/>
                    <a:pt x="289" y="288"/>
                  </a:cubicBezTo>
                  <a:cubicBezTo>
                    <a:pt x="301" y="273"/>
                    <a:pt x="322" y="239"/>
                    <a:pt x="322" y="239"/>
                  </a:cubicBezTo>
                  <a:cubicBezTo>
                    <a:pt x="345" y="166"/>
                    <a:pt x="367" y="48"/>
                    <a:pt x="297" y="0"/>
                  </a:cubicBezTo>
                  <a:cubicBezTo>
                    <a:pt x="251" y="6"/>
                    <a:pt x="210" y="3"/>
                    <a:pt x="173" y="33"/>
                  </a:cubicBezTo>
                  <a:cubicBezTo>
                    <a:pt x="169" y="36"/>
                    <a:pt x="141" y="74"/>
                    <a:pt x="141" y="74"/>
                  </a:cubicBezTo>
                  <a:cubicBezTo>
                    <a:pt x="117" y="93"/>
                    <a:pt x="103" y="70"/>
                    <a:pt x="132" y="99"/>
                  </a:cubicBezTo>
                  <a:close/>
                </a:path>
              </a:pathLst>
            </a:custGeom>
            <a:gradFill rotWithShape="1">
              <a:gsLst>
                <a:gs pos="0">
                  <a:srgbClr val="00A46D">
                    <a:alpha val="67000"/>
                  </a:srgbClr>
                </a:gs>
                <a:gs pos="100000">
                  <a:srgbClr val="006600"/>
                </a:gs>
              </a:gsLst>
              <a:path path="rect">
                <a:fillToRect l="50000" t="50000" r="50000" b="50000"/>
              </a:path>
            </a:gradFill>
            <a:ln w="9525" cap="flat" cmpd="sng">
              <a:noFill/>
              <a:prstDash val="solid"/>
              <a:round/>
              <a:headEnd/>
              <a:tailEnd/>
            </a:ln>
          </p:spPr>
          <p:txBody>
            <a:bodyPr>
              <a:prstTxWarp prst="textNoShape">
                <a:avLst/>
              </a:prstTxWarp>
              <a:spAutoFit/>
            </a:bodyPr>
            <a:lstStyle/>
            <a:p>
              <a:endParaRPr lang="en-US"/>
            </a:p>
          </p:txBody>
        </p:sp>
      </p:grpSp>
      <p:sp>
        <p:nvSpPr>
          <p:cNvPr id="37940" name="AutoShape 481"/>
          <p:cNvSpPr>
            <a:spLocks noChangeAspect="1" noChangeArrowheads="1"/>
          </p:cNvSpPr>
          <p:nvPr/>
        </p:nvSpPr>
        <p:spPr bwMode="auto">
          <a:xfrm rot="-5400000">
            <a:off x="1869282" y="2631281"/>
            <a:ext cx="131762" cy="180975"/>
          </a:xfrm>
          <a:prstGeom prst="flowChartTerminator">
            <a:avLst/>
          </a:prstGeom>
          <a:gradFill rotWithShape="1">
            <a:gsLst>
              <a:gs pos="0">
                <a:srgbClr val="66FF66"/>
              </a:gs>
              <a:gs pos="100000">
                <a:srgbClr val="00BA5D"/>
              </a:gs>
            </a:gsLst>
            <a:path path="shape">
              <a:fillToRect l="50000" t="50000" r="50000" b="50000"/>
            </a:path>
          </a:gradFill>
          <a:ln w="9525">
            <a:noFill/>
            <a:miter lim="800000"/>
            <a:headEnd/>
            <a:tailEnd/>
          </a:ln>
        </p:spPr>
        <p:txBody>
          <a:bodyPr anchor="ctr">
            <a:prstTxWarp prst="textNoShape">
              <a:avLst/>
            </a:prstTxWarp>
            <a:spAutoFit/>
          </a:bodyPr>
          <a:lstStyle/>
          <a:p>
            <a:endParaRPr lang="en-US"/>
          </a:p>
        </p:txBody>
      </p:sp>
      <p:sp>
        <p:nvSpPr>
          <p:cNvPr id="37941" name="Text Box 482"/>
          <p:cNvSpPr txBox="1">
            <a:spLocks noChangeArrowheads="1"/>
          </p:cNvSpPr>
          <p:nvPr/>
        </p:nvSpPr>
        <p:spPr bwMode="auto">
          <a:xfrm>
            <a:off x="2195513" y="2122488"/>
            <a:ext cx="2179637" cy="517525"/>
          </a:xfrm>
          <a:prstGeom prst="rect">
            <a:avLst/>
          </a:prstGeom>
          <a:noFill/>
          <a:ln w="9525">
            <a:noFill/>
            <a:miter lim="800000"/>
            <a:headEnd/>
            <a:tailEnd/>
          </a:ln>
        </p:spPr>
        <p:txBody>
          <a:bodyPr>
            <a:prstTxWarp prst="textNoShape">
              <a:avLst/>
            </a:prstTxWarp>
            <a:spAutoFit/>
          </a:bodyPr>
          <a:lstStyle/>
          <a:p>
            <a:pPr algn="ctr" eaLnBrk="0" hangingPunct="0"/>
            <a:r>
              <a:rPr lang="en-US" sz="1400" i="0"/>
              <a:t>Less dependent on cell-survival factors</a:t>
            </a:r>
            <a:r>
              <a:rPr lang="en-US" sz="1400" i="0" baseline="30000"/>
              <a:t>2</a:t>
            </a:r>
          </a:p>
        </p:txBody>
      </p:sp>
      <p:sp>
        <p:nvSpPr>
          <p:cNvPr id="37942" name="Line 483"/>
          <p:cNvSpPr>
            <a:spLocks noChangeShapeType="1"/>
          </p:cNvSpPr>
          <p:nvPr/>
        </p:nvSpPr>
        <p:spPr bwMode="auto">
          <a:xfrm flipH="1">
            <a:off x="2822575" y="4421188"/>
            <a:ext cx="446088" cy="187325"/>
          </a:xfrm>
          <a:prstGeom prst="line">
            <a:avLst/>
          </a:prstGeom>
          <a:noFill/>
          <a:ln w="31750">
            <a:solidFill>
              <a:schemeClr val="tx1"/>
            </a:solidFill>
            <a:round/>
            <a:headEnd/>
            <a:tailEnd type="triangle" w="med" len="med"/>
          </a:ln>
        </p:spPr>
        <p:txBody>
          <a:bodyPr>
            <a:prstTxWarp prst="textNoShape">
              <a:avLst/>
            </a:prstTxWarp>
          </a:bodyPr>
          <a:lstStyle/>
          <a:p>
            <a:endParaRPr lang="en-US"/>
          </a:p>
        </p:txBody>
      </p:sp>
      <p:grpSp>
        <p:nvGrpSpPr>
          <p:cNvPr id="38088" name="Group 484"/>
          <p:cNvGrpSpPr>
            <a:grpSpLocks/>
          </p:cNvGrpSpPr>
          <p:nvPr/>
        </p:nvGrpSpPr>
        <p:grpSpPr bwMode="auto">
          <a:xfrm>
            <a:off x="1612900" y="3113088"/>
            <a:ext cx="355600" cy="481012"/>
            <a:chOff x="2046" y="3604"/>
            <a:chExt cx="233" cy="314"/>
          </a:xfrm>
        </p:grpSpPr>
        <p:sp>
          <p:nvSpPr>
            <p:cNvPr id="37976" name="Text Box 485"/>
            <p:cNvSpPr txBox="1">
              <a:spLocks noChangeArrowheads="1"/>
            </p:cNvSpPr>
            <p:nvPr/>
          </p:nvSpPr>
          <p:spPr bwMode="auto">
            <a:xfrm>
              <a:off x="2063" y="3627"/>
              <a:ext cx="153"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7977" name="Text Box 486"/>
            <p:cNvSpPr txBox="1">
              <a:spLocks noChangeArrowheads="1"/>
            </p:cNvSpPr>
            <p:nvPr/>
          </p:nvSpPr>
          <p:spPr bwMode="auto">
            <a:xfrm>
              <a:off x="2099" y="3604"/>
              <a:ext cx="153"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7978" name="Text Box 487"/>
            <p:cNvSpPr txBox="1">
              <a:spLocks noChangeArrowheads="1"/>
            </p:cNvSpPr>
            <p:nvPr/>
          </p:nvSpPr>
          <p:spPr bwMode="auto">
            <a:xfrm>
              <a:off x="2112" y="3661"/>
              <a:ext cx="152"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7979" name="Text Box 488"/>
            <p:cNvSpPr txBox="1">
              <a:spLocks noChangeArrowheads="1"/>
            </p:cNvSpPr>
            <p:nvPr/>
          </p:nvSpPr>
          <p:spPr bwMode="auto">
            <a:xfrm>
              <a:off x="2059" y="3682"/>
              <a:ext cx="152"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7980" name="Text Box 489"/>
            <p:cNvSpPr txBox="1">
              <a:spLocks noChangeArrowheads="1"/>
            </p:cNvSpPr>
            <p:nvPr/>
          </p:nvSpPr>
          <p:spPr bwMode="auto">
            <a:xfrm>
              <a:off x="2123" y="3645"/>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7981" name="Text Box 490"/>
            <p:cNvSpPr txBox="1">
              <a:spLocks noChangeArrowheads="1"/>
            </p:cNvSpPr>
            <p:nvPr/>
          </p:nvSpPr>
          <p:spPr bwMode="auto">
            <a:xfrm>
              <a:off x="2126" y="3631"/>
              <a:ext cx="153"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grpSp>
          <p:nvGrpSpPr>
            <p:cNvPr id="38089" name="Group 491"/>
            <p:cNvGrpSpPr>
              <a:grpSpLocks/>
            </p:cNvGrpSpPr>
            <p:nvPr/>
          </p:nvGrpSpPr>
          <p:grpSpPr bwMode="auto">
            <a:xfrm>
              <a:off x="2046" y="3699"/>
              <a:ext cx="207" cy="219"/>
              <a:chOff x="2105" y="3704"/>
              <a:chExt cx="207" cy="219"/>
            </a:xfrm>
          </p:grpSpPr>
          <p:sp>
            <p:nvSpPr>
              <p:cNvPr id="37983" name="Text Box 492"/>
              <p:cNvSpPr txBox="1">
                <a:spLocks noChangeArrowheads="1"/>
              </p:cNvSpPr>
              <p:nvPr/>
            </p:nvSpPr>
            <p:spPr bwMode="auto">
              <a:xfrm>
                <a:off x="2105" y="3718"/>
                <a:ext cx="153"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7984" name="Text Box 493"/>
              <p:cNvSpPr txBox="1">
                <a:spLocks noChangeArrowheads="1"/>
              </p:cNvSpPr>
              <p:nvPr/>
            </p:nvSpPr>
            <p:spPr bwMode="auto">
              <a:xfrm>
                <a:off x="2135" y="3704"/>
                <a:ext cx="153"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7985" name="Text Box 494"/>
              <p:cNvSpPr txBox="1">
                <a:spLocks noChangeArrowheads="1"/>
              </p:cNvSpPr>
              <p:nvPr/>
            </p:nvSpPr>
            <p:spPr bwMode="auto">
              <a:xfrm>
                <a:off x="2159" y="3724"/>
                <a:ext cx="153"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grpSp>
      </p:grpSp>
      <p:sp>
        <p:nvSpPr>
          <p:cNvPr id="37944" name="Text Box 495"/>
          <p:cNvSpPr txBox="1">
            <a:spLocks noChangeArrowheads="1"/>
          </p:cNvSpPr>
          <p:nvPr/>
        </p:nvSpPr>
        <p:spPr bwMode="auto">
          <a:xfrm>
            <a:off x="2051050" y="3279775"/>
            <a:ext cx="2179638" cy="304800"/>
          </a:xfrm>
          <a:prstGeom prst="rect">
            <a:avLst/>
          </a:prstGeom>
          <a:noFill/>
          <a:ln w="9525">
            <a:noFill/>
            <a:miter lim="800000"/>
            <a:headEnd/>
            <a:tailEnd/>
          </a:ln>
        </p:spPr>
        <p:txBody>
          <a:bodyPr>
            <a:prstTxWarp prst="textNoShape">
              <a:avLst/>
            </a:prstTxWarp>
            <a:spAutoFit/>
          </a:bodyPr>
          <a:lstStyle/>
          <a:p>
            <a:pPr algn="ctr" eaLnBrk="0" hangingPunct="0"/>
            <a:r>
              <a:rPr lang="en-US" sz="1400" i="0"/>
              <a:t>Less permeable</a:t>
            </a:r>
            <a:r>
              <a:rPr lang="en-US" sz="1400" i="0" baseline="30000"/>
              <a:t>3</a:t>
            </a:r>
          </a:p>
        </p:txBody>
      </p:sp>
      <p:sp>
        <p:nvSpPr>
          <p:cNvPr id="37945" name="Line 496"/>
          <p:cNvSpPr>
            <a:spLocks noChangeShapeType="1"/>
          </p:cNvSpPr>
          <p:nvPr/>
        </p:nvSpPr>
        <p:spPr bwMode="auto">
          <a:xfrm flipH="1">
            <a:off x="1901825" y="3463925"/>
            <a:ext cx="454025" cy="11113"/>
          </a:xfrm>
          <a:prstGeom prst="line">
            <a:avLst/>
          </a:prstGeom>
          <a:noFill/>
          <a:ln w="31750">
            <a:solidFill>
              <a:schemeClr val="tx1"/>
            </a:solidFill>
            <a:round/>
            <a:headEnd/>
            <a:tailEnd type="triangle" w="med" len="med"/>
          </a:ln>
        </p:spPr>
        <p:txBody>
          <a:bodyPr>
            <a:prstTxWarp prst="textNoShape">
              <a:avLst/>
            </a:prstTxWarp>
          </a:bodyPr>
          <a:lstStyle/>
          <a:p>
            <a:endParaRPr lang="en-US"/>
          </a:p>
        </p:txBody>
      </p:sp>
      <p:sp>
        <p:nvSpPr>
          <p:cNvPr id="37946" name="Text Box 497"/>
          <p:cNvSpPr txBox="1">
            <a:spLocks noChangeArrowheads="1"/>
          </p:cNvSpPr>
          <p:nvPr/>
        </p:nvSpPr>
        <p:spPr bwMode="auto">
          <a:xfrm>
            <a:off x="6980238" y="2667000"/>
            <a:ext cx="971550" cy="304800"/>
          </a:xfrm>
          <a:prstGeom prst="rect">
            <a:avLst/>
          </a:prstGeom>
          <a:noFill/>
          <a:ln w="9525">
            <a:noFill/>
            <a:miter lim="800000"/>
            <a:headEnd/>
            <a:tailEnd/>
          </a:ln>
        </p:spPr>
        <p:txBody>
          <a:bodyPr>
            <a:prstTxWarp prst="textNoShape">
              <a:avLst/>
            </a:prstTxWarp>
            <a:spAutoFit/>
          </a:bodyPr>
          <a:lstStyle/>
          <a:p>
            <a:pPr algn="ctr" eaLnBrk="0" hangingPunct="0"/>
            <a:r>
              <a:rPr lang="en-US" sz="1400" i="0"/>
              <a:t>Leaky</a:t>
            </a:r>
            <a:r>
              <a:rPr lang="en-US" sz="1400" i="0" baseline="30000"/>
              <a:t>3</a:t>
            </a:r>
          </a:p>
        </p:txBody>
      </p:sp>
      <p:sp>
        <p:nvSpPr>
          <p:cNvPr id="37947" name="Text Box 498"/>
          <p:cNvSpPr txBox="1">
            <a:spLocks noChangeArrowheads="1"/>
          </p:cNvSpPr>
          <p:nvPr/>
        </p:nvSpPr>
        <p:spPr bwMode="auto">
          <a:xfrm>
            <a:off x="7572375" y="4068763"/>
            <a:ext cx="1550988" cy="942975"/>
          </a:xfrm>
          <a:prstGeom prst="rect">
            <a:avLst/>
          </a:prstGeom>
          <a:noFill/>
          <a:ln w="9525">
            <a:noFill/>
            <a:miter lim="800000"/>
            <a:headEnd/>
            <a:tailEnd/>
          </a:ln>
        </p:spPr>
        <p:txBody>
          <a:bodyPr>
            <a:prstTxWarp prst="textNoShape">
              <a:avLst/>
            </a:prstTxWarp>
            <a:spAutoFit/>
          </a:bodyPr>
          <a:lstStyle/>
          <a:p>
            <a:pPr algn="ctr" eaLnBrk="0" hangingPunct="0"/>
            <a:r>
              <a:rPr lang="en-US" sz="1400" i="0"/>
              <a:t>Preferential </a:t>
            </a:r>
            <a:r>
              <a:rPr lang="en-US" sz="1400" i="0">
                <a:sym typeface="Symbol" charset="2"/>
              </a:rPr>
              <a:t>expression of </a:t>
            </a:r>
            <a:r>
              <a:rPr lang="en-US" sz="1400" i="0" baseline="-25000">
                <a:sym typeface="Symbol" charset="2"/>
              </a:rPr>
              <a:t>v</a:t>
            </a:r>
            <a:r>
              <a:rPr lang="en-US" sz="1400" i="0">
                <a:sym typeface="Symbol" charset="2"/>
              </a:rPr>
              <a:t></a:t>
            </a:r>
            <a:r>
              <a:rPr lang="en-US" sz="1400" i="0" baseline="-25000">
                <a:sym typeface="Symbol" charset="2"/>
              </a:rPr>
              <a:t>3</a:t>
            </a:r>
            <a:r>
              <a:rPr lang="en-US" sz="1400" i="0">
                <a:sym typeface="Symbol" charset="2"/>
              </a:rPr>
              <a:t>, </a:t>
            </a:r>
            <a:r>
              <a:rPr lang="en-US" sz="1400" i="0" baseline="-25000">
                <a:sym typeface="Symbol" charset="2"/>
              </a:rPr>
              <a:t>v</a:t>
            </a:r>
            <a:r>
              <a:rPr lang="en-US" sz="1400" i="0">
                <a:sym typeface="Symbol" charset="2"/>
              </a:rPr>
              <a:t></a:t>
            </a:r>
            <a:r>
              <a:rPr lang="en-US" sz="1400" i="0" baseline="-25000">
                <a:sym typeface="Symbol" charset="2"/>
              </a:rPr>
              <a:t>5</a:t>
            </a:r>
            <a:r>
              <a:rPr lang="en-US" sz="1400" i="0">
                <a:sym typeface="Symbol" charset="2"/>
              </a:rPr>
              <a:t>, and </a:t>
            </a:r>
            <a:r>
              <a:rPr lang="en-US" sz="1400" i="0" baseline="-25000">
                <a:sym typeface="Symbol" charset="2"/>
              </a:rPr>
              <a:t>5</a:t>
            </a:r>
            <a:r>
              <a:rPr lang="en-US" sz="1400" i="0">
                <a:sym typeface="Symbol" charset="2"/>
              </a:rPr>
              <a:t></a:t>
            </a:r>
            <a:r>
              <a:rPr lang="en-US" sz="1400" i="0" baseline="-25000">
                <a:sym typeface="Symbol" charset="2"/>
              </a:rPr>
              <a:t>1</a:t>
            </a:r>
            <a:r>
              <a:rPr lang="en-US" sz="1400" i="0">
                <a:sym typeface="Symbol" charset="2"/>
              </a:rPr>
              <a:t> integrins</a:t>
            </a:r>
            <a:r>
              <a:rPr lang="en-US" sz="1400" i="0" baseline="30000">
                <a:sym typeface="Symbol" charset="2"/>
              </a:rPr>
              <a:t>1</a:t>
            </a:r>
          </a:p>
        </p:txBody>
      </p:sp>
      <p:sp>
        <p:nvSpPr>
          <p:cNvPr id="37948" name="Text Box 499"/>
          <p:cNvSpPr txBox="1">
            <a:spLocks noChangeArrowheads="1"/>
          </p:cNvSpPr>
          <p:nvPr/>
        </p:nvSpPr>
        <p:spPr bwMode="auto">
          <a:xfrm>
            <a:off x="7037388" y="3059113"/>
            <a:ext cx="1768475" cy="730250"/>
          </a:xfrm>
          <a:prstGeom prst="rect">
            <a:avLst/>
          </a:prstGeom>
          <a:noFill/>
          <a:ln w="9525">
            <a:noFill/>
            <a:miter lim="800000"/>
            <a:headEnd/>
            <a:tailEnd/>
          </a:ln>
        </p:spPr>
        <p:txBody>
          <a:bodyPr>
            <a:prstTxWarp prst="textNoShape">
              <a:avLst/>
            </a:prstTxWarp>
            <a:spAutoFit/>
          </a:bodyPr>
          <a:lstStyle/>
          <a:p>
            <a:pPr algn="ctr" eaLnBrk="0" hangingPunct="0"/>
            <a:r>
              <a:rPr lang="en-US" sz="1400" i="0"/>
              <a:t>Fewer </a:t>
            </a:r>
            <a:br>
              <a:rPr lang="en-US" sz="1400" i="0"/>
            </a:br>
            <a:r>
              <a:rPr lang="en-US" sz="1400" i="0"/>
              <a:t>supporting</a:t>
            </a:r>
            <a:br>
              <a:rPr lang="en-US" sz="1400" i="0"/>
            </a:br>
            <a:r>
              <a:rPr lang="en-US" sz="1400" i="0"/>
              <a:t>cells</a:t>
            </a:r>
            <a:r>
              <a:rPr lang="en-US" sz="1400" i="0" baseline="30000"/>
              <a:t>2</a:t>
            </a:r>
            <a:endParaRPr lang="en-US" sz="1400" i="0" baseline="30000">
              <a:sym typeface="Symbol" charset="2"/>
            </a:endParaRPr>
          </a:p>
        </p:txBody>
      </p:sp>
      <p:sp>
        <p:nvSpPr>
          <p:cNvPr id="37949" name="Line 500"/>
          <p:cNvSpPr>
            <a:spLocks noChangeShapeType="1"/>
          </p:cNvSpPr>
          <p:nvPr/>
        </p:nvSpPr>
        <p:spPr bwMode="auto">
          <a:xfrm>
            <a:off x="7473950" y="3568700"/>
            <a:ext cx="17463" cy="549275"/>
          </a:xfrm>
          <a:prstGeom prst="line">
            <a:avLst/>
          </a:prstGeom>
          <a:noFill/>
          <a:ln w="31750">
            <a:solidFill>
              <a:schemeClr val="tx1"/>
            </a:solidFill>
            <a:round/>
            <a:headEnd/>
            <a:tailEnd type="triangle" w="med" len="med"/>
          </a:ln>
        </p:spPr>
        <p:txBody>
          <a:bodyPr>
            <a:prstTxWarp prst="textNoShape">
              <a:avLst/>
            </a:prstTxWarp>
          </a:bodyPr>
          <a:lstStyle/>
          <a:p>
            <a:endParaRPr lang="en-US"/>
          </a:p>
        </p:txBody>
      </p:sp>
      <p:sp>
        <p:nvSpPr>
          <p:cNvPr id="37950" name="Text Box 501"/>
          <p:cNvSpPr txBox="1">
            <a:spLocks noChangeArrowheads="1"/>
          </p:cNvSpPr>
          <p:nvPr/>
        </p:nvSpPr>
        <p:spPr bwMode="auto">
          <a:xfrm>
            <a:off x="6708775" y="1603375"/>
            <a:ext cx="2249488" cy="730250"/>
          </a:xfrm>
          <a:prstGeom prst="rect">
            <a:avLst/>
          </a:prstGeom>
          <a:noFill/>
          <a:ln w="9525">
            <a:noFill/>
            <a:miter lim="800000"/>
            <a:headEnd/>
            <a:tailEnd/>
          </a:ln>
        </p:spPr>
        <p:txBody>
          <a:bodyPr>
            <a:prstTxWarp prst="textNoShape">
              <a:avLst/>
            </a:prstTxWarp>
            <a:spAutoFit/>
          </a:bodyPr>
          <a:lstStyle/>
          <a:p>
            <a:pPr algn="ctr" eaLnBrk="0" hangingPunct="0"/>
            <a:r>
              <a:rPr lang="en-US" sz="1400" i="0"/>
              <a:t>Growth and survival factors (e.g., VEGF,</a:t>
            </a:r>
            <a:br>
              <a:rPr lang="en-US" sz="1400" i="0"/>
            </a:br>
            <a:r>
              <a:rPr lang="en-US" sz="1400" i="0"/>
              <a:t>bFGF) present</a:t>
            </a:r>
            <a:r>
              <a:rPr lang="en-US" sz="1400" i="0" baseline="30000"/>
              <a:t>2</a:t>
            </a:r>
            <a:endParaRPr lang="en-US" sz="1400" i="0" baseline="30000">
              <a:sym typeface="Symbol" charset="2"/>
            </a:endParaRPr>
          </a:p>
        </p:txBody>
      </p:sp>
      <p:sp>
        <p:nvSpPr>
          <p:cNvPr id="37951" name="Line 502"/>
          <p:cNvSpPr>
            <a:spLocks noChangeShapeType="1"/>
          </p:cNvSpPr>
          <p:nvPr/>
        </p:nvSpPr>
        <p:spPr bwMode="auto">
          <a:xfrm flipH="1">
            <a:off x="6996113" y="2986088"/>
            <a:ext cx="209550" cy="315912"/>
          </a:xfrm>
          <a:prstGeom prst="line">
            <a:avLst/>
          </a:prstGeom>
          <a:noFill/>
          <a:ln w="31750">
            <a:solidFill>
              <a:schemeClr val="tx1"/>
            </a:solidFill>
            <a:round/>
            <a:headEnd/>
            <a:tailEnd type="triangle" w="med" len="med"/>
          </a:ln>
        </p:spPr>
        <p:txBody>
          <a:bodyPr>
            <a:prstTxWarp prst="textNoShape">
              <a:avLst/>
            </a:prstTxWarp>
          </a:bodyPr>
          <a:lstStyle/>
          <a:p>
            <a:endParaRPr lang="en-US"/>
          </a:p>
        </p:txBody>
      </p:sp>
      <p:sp>
        <p:nvSpPr>
          <p:cNvPr id="37952" name="Line 503"/>
          <p:cNvSpPr>
            <a:spLocks noChangeShapeType="1"/>
          </p:cNvSpPr>
          <p:nvPr/>
        </p:nvSpPr>
        <p:spPr bwMode="auto">
          <a:xfrm flipH="1">
            <a:off x="8058150" y="5119688"/>
            <a:ext cx="155575" cy="336550"/>
          </a:xfrm>
          <a:prstGeom prst="line">
            <a:avLst/>
          </a:prstGeom>
          <a:noFill/>
          <a:ln w="31750">
            <a:solidFill>
              <a:schemeClr val="tx1"/>
            </a:solidFill>
            <a:round/>
            <a:headEnd/>
            <a:tailEnd type="triangle" w="med" len="med"/>
          </a:ln>
        </p:spPr>
        <p:txBody>
          <a:bodyPr>
            <a:prstTxWarp prst="textNoShape">
              <a:avLst/>
            </a:prstTxWarp>
          </a:bodyPr>
          <a:lstStyle/>
          <a:p>
            <a:endParaRPr lang="en-US"/>
          </a:p>
        </p:txBody>
      </p:sp>
      <p:grpSp>
        <p:nvGrpSpPr>
          <p:cNvPr id="38090" name="Group 504"/>
          <p:cNvGrpSpPr>
            <a:grpSpLocks/>
          </p:cNvGrpSpPr>
          <p:nvPr/>
        </p:nvGrpSpPr>
        <p:grpSpPr bwMode="auto">
          <a:xfrm>
            <a:off x="1093788" y="2579688"/>
            <a:ext cx="355600" cy="481012"/>
            <a:chOff x="2046" y="3604"/>
            <a:chExt cx="233" cy="314"/>
          </a:xfrm>
        </p:grpSpPr>
        <p:sp>
          <p:nvSpPr>
            <p:cNvPr id="37966" name="Text Box 505"/>
            <p:cNvSpPr txBox="1">
              <a:spLocks noChangeArrowheads="1"/>
            </p:cNvSpPr>
            <p:nvPr/>
          </p:nvSpPr>
          <p:spPr bwMode="auto">
            <a:xfrm>
              <a:off x="2063" y="3627"/>
              <a:ext cx="153"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7967" name="Text Box 506"/>
            <p:cNvSpPr txBox="1">
              <a:spLocks noChangeArrowheads="1"/>
            </p:cNvSpPr>
            <p:nvPr/>
          </p:nvSpPr>
          <p:spPr bwMode="auto">
            <a:xfrm>
              <a:off x="2099" y="3604"/>
              <a:ext cx="153"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7968" name="Text Box 507"/>
            <p:cNvSpPr txBox="1">
              <a:spLocks noChangeArrowheads="1"/>
            </p:cNvSpPr>
            <p:nvPr/>
          </p:nvSpPr>
          <p:spPr bwMode="auto">
            <a:xfrm>
              <a:off x="2112" y="3661"/>
              <a:ext cx="152"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7969" name="Text Box 508"/>
            <p:cNvSpPr txBox="1">
              <a:spLocks noChangeArrowheads="1"/>
            </p:cNvSpPr>
            <p:nvPr/>
          </p:nvSpPr>
          <p:spPr bwMode="auto">
            <a:xfrm>
              <a:off x="2059" y="3682"/>
              <a:ext cx="152"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7970" name="Text Box 509"/>
            <p:cNvSpPr txBox="1">
              <a:spLocks noChangeArrowheads="1"/>
            </p:cNvSpPr>
            <p:nvPr/>
          </p:nvSpPr>
          <p:spPr bwMode="auto">
            <a:xfrm>
              <a:off x="2123" y="3645"/>
              <a:ext cx="153" cy="200"/>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7971" name="Text Box 510"/>
            <p:cNvSpPr txBox="1">
              <a:spLocks noChangeArrowheads="1"/>
            </p:cNvSpPr>
            <p:nvPr/>
          </p:nvSpPr>
          <p:spPr bwMode="auto">
            <a:xfrm>
              <a:off x="2126" y="3631"/>
              <a:ext cx="153"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grpSp>
          <p:nvGrpSpPr>
            <p:cNvPr id="38091" name="Group 511"/>
            <p:cNvGrpSpPr>
              <a:grpSpLocks/>
            </p:cNvGrpSpPr>
            <p:nvPr/>
          </p:nvGrpSpPr>
          <p:grpSpPr bwMode="auto">
            <a:xfrm>
              <a:off x="2046" y="3699"/>
              <a:ext cx="207" cy="219"/>
              <a:chOff x="2105" y="3704"/>
              <a:chExt cx="207" cy="219"/>
            </a:xfrm>
          </p:grpSpPr>
          <p:sp>
            <p:nvSpPr>
              <p:cNvPr id="37973" name="Text Box 512"/>
              <p:cNvSpPr txBox="1">
                <a:spLocks noChangeArrowheads="1"/>
              </p:cNvSpPr>
              <p:nvPr/>
            </p:nvSpPr>
            <p:spPr bwMode="auto">
              <a:xfrm>
                <a:off x="2105" y="3718"/>
                <a:ext cx="153"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7974" name="Text Box 513"/>
              <p:cNvSpPr txBox="1">
                <a:spLocks noChangeArrowheads="1"/>
              </p:cNvSpPr>
              <p:nvPr/>
            </p:nvSpPr>
            <p:spPr bwMode="auto">
              <a:xfrm>
                <a:off x="2135" y="3704"/>
                <a:ext cx="153"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sp>
            <p:nvSpPr>
              <p:cNvPr id="37975" name="Text Box 514"/>
              <p:cNvSpPr txBox="1">
                <a:spLocks noChangeArrowheads="1"/>
              </p:cNvSpPr>
              <p:nvPr/>
            </p:nvSpPr>
            <p:spPr bwMode="auto">
              <a:xfrm>
                <a:off x="2159" y="3724"/>
                <a:ext cx="153" cy="199"/>
              </a:xfrm>
              <a:prstGeom prst="rect">
                <a:avLst/>
              </a:prstGeom>
              <a:noFill/>
              <a:ln w="9525">
                <a:noFill/>
                <a:miter lim="800000"/>
                <a:headEnd/>
                <a:tailEnd/>
              </a:ln>
            </p:spPr>
            <p:txBody>
              <a:bodyPr wrap="none">
                <a:prstTxWarp prst="textNoShape">
                  <a:avLst/>
                </a:prstTxWarp>
                <a:spAutoFit/>
              </a:bodyPr>
              <a:lstStyle/>
              <a:p>
                <a:pPr algn="ctr" eaLnBrk="0" hangingPunct="0"/>
                <a:r>
                  <a:rPr lang="en-US" sz="1400" i="0"/>
                  <a:t>.</a:t>
                </a:r>
              </a:p>
            </p:txBody>
          </p:sp>
        </p:grpSp>
      </p:grpSp>
      <p:sp>
        <p:nvSpPr>
          <p:cNvPr id="37954" name="Text Box 515"/>
          <p:cNvSpPr txBox="1">
            <a:spLocks noChangeArrowheads="1"/>
          </p:cNvSpPr>
          <p:nvPr/>
        </p:nvSpPr>
        <p:spPr bwMode="auto">
          <a:xfrm>
            <a:off x="2662238" y="3638550"/>
            <a:ext cx="1725612" cy="517525"/>
          </a:xfrm>
          <a:prstGeom prst="rect">
            <a:avLst/>
          </a:prstGeom>
          <a:noFill/>
          <a:ln w="9525">
            <a:noFill/>
            <a:miter lim="800000"/>
            <a:headEnd/>
            <a:tailEnd/>
          </a:ln>
        </p:spPr>
        <p:txBody>
          <a:bodyPr>
            <a:prstTxWarp prst="textNoShape">
              <a:avLst/>
            </a:prstTxWarp>
            <a:spAutoFit/>
          </a:bodyPr>
          <a:lstStyle/>
          <a:p>
            <a:pPr algn="ctr" eaLnBrk="0" hangingPunct="0"/>
            <a:r>
              <a:rPr lang="en-US" sz="1400" i="0"/>
              <a:t>Supporting cells present</a:t>
            </a:r>
            <a:r>
              <a:rPr lang="en-US" sz="1400" i="0" baseline="30000"/>
              <a:t>2</a:t>
            </a:r>
          </a:p>
        </p:txBody>
      </p:sp>
      <p:sp>
        <p:nvSpPr>
          <p:cNvPr id="37955" name="Line 516"/>
          <p:cNvSpPr>
            <a:spLocks noChangeShapeType="1"/>
          </p:cNvSpPr>
          <p:nvPr/>
        </p:nvSpPr>
        <p:spPr bwMode="auto">
          <a:xfrm flipH="1">
            <a:off x="2513013" y="3951288"/>
            <a:ext cx="354012" cy="242887"/>
          </a:xfrm>
          <a:prstGeom prst="line">
            <a:avLst/>
          </a:prstGeom>
          <a:noFill/>
          <a:ln w="31750">
            <a:solidFill>
              <a:schemeClr val="tx1"/>
            </a:solidFill>
            <a:round/>
            <a:headEnd/>
            <a:tailEnd type="triangle" w="med" len="med"/>
          </a:ln>
        </p:spPr>
        <p:txBody>
          <a:bodyPr>
            <a:prstTxWarp prst="textNoShape">
              <a:avLst/>
            </a:prstTxWarp>
          </a:bodyPr>
          <a:lstStyle/>
          <a:p>
            <a:endParaRPr lang="en-US"/>
          </a:p>
        </p:txBody>
      </p:sp>
      <p:sp>
        <p:nvSpPr>
          <p:cNvPr id="37956" name="Line 517"/>
          <p:cNvSpPr>
            <a:spLocks noChangeShapeType="1"/>
          </p:cNvSpPr>
          <p:nvPr/>
        </p:nvSpPr>
        <p:spPr bwMode="auto">
          <a:xfrm flipH="1">
            <a:off x="6838950" y="2262188"/>
            <a:ext cx="323850" cy="66675"/>
          </a:xfrm>
          <a:prstGeom prst="line">
            <a:avLst/>
          </a:prstGeom>
          <a:noFill/>
          <a:ln w="31750">
            <a:solidFill>
              <a:schemeClr val="tx1"/>
            </a:solidFill>
            <a:round/>
            <a:headEnd/>
            <a:tailEnd type="triangle" w="med" len="med"/>
          </a:ln>
        </p:spPr>
        <p:txBody>
          <a:bodyPr>
            <a:prstTxWarp prst="textNoShape">
              <a:avLst/>
            </a:prstTxWarp>
          </a:bodyPr>
          <a:lstStyle/>
          <a:p>
            <a:endParaRPr lang="en-US"/>
          </a:p>
        </p:txBody>
      </p:sp>
      <p:sp>
        <p:nvSpPr>
          <p:cNvPr id="37957" name="Line 518"/>
          <p:cNvSpPr>
            <a:spLocks noChangeShapeType="1"/>
          </p:cNvSpPr>
          <p:nvPr/>
        </p:nvSpPr>
        <p:spPr bwMode="auto">
          <a:xfrm>
            <a:off x="1776413" y="2249488"/>
            <a:ext cx="139700" cy="360362"/>
          </a:xfrm>
          <a:prstGeom prst="line">
            <a:avLst/>
          </a:prstGeom>
          <a:noFill/>
          <a:ln w="31750">
            <a:solidFill>
              <a:schemeClr val="bg1"/>
            </a:solidFill>
            <a:round/>
            <a:headEnd/>
            <a:tailEnd type="triangle" w="med" len="med"/>
          </a:ln>
        </p:spPr>
        <p:txBody>
          <a:bodyPr>
            <a:prstTxWarp prst="textNoShape">
              <a:avLst/>
            </a:prstTxWarp>
          </a:bodyPr>
          <a:lstStyle/>
          <a:p>
            <a:endParaRPr lang="en-US"/>
          </a:p>
        </p:txBody>
      </p:sp>
      <p:sp>
        <p:nvSpPr>
          <p:cNvPr id="37958" name="Line 519"/>
          <p:cNvSpPr>
            <a:spLocks noChangeShapeType="1"/>
          </p:cNvSpPr>
          <p:nvPr/>
        </p:nvSpPr>
        <p:spPr bwMode="auto">
          <a:xfrm>
            <a:off x="3808413" y="2693988"/>
            <a:ext cx="42862" cy="274637"/>
          </a:xfrm>
          <a:prstGeom prst="line">
            <a:avLst/>
          </a:prstGeom>
          <a:noFill/>
          <a:ln w="31750">
            <a:solidFill>
              <a:schemeClr val="bg1"/>
            </a:solidFill>
            <a:round/>
            <a:headEnd/>
            <a:tailEnd type="triangle" w="med" len="med"/>
          </a:ln>
        </p:spPr>
        <p:txBody>
          <a:bodyPr>
            <a:prstTxWarp prst="textNoShape">
              <a:avLst/>
            </a:prstTxWarp>
          </a:bodyPr>
          <a:lstStyle/>
          <a:p>
            <a:endParaRPr lang="en-US"/>
          </a:p>
        </p:txBody>
      </p:sp>
      <p:pic>
        <p:nvPicPr>
          <p:cNvPr id="37959" name="Picture 520" descr="CAVG_Artwork_new"/>
          <p:cNvPicPr>
            <a:picLocks noChangeAspect="1" noChangeArrowheads="1"/>
          </p:cNvPicPr>
          <p:nvPr/>
        </p:nvPicPr>
        <p:blipFill>
          <a:blip r:embed="rId4">
            <a:clrChange>
              <a:clrFrom>
                <a:srgbClr val="492071"/>
              </a:clrFrom>
              <a:clrTo>
                <a:srgbClr val="492071">
                  <a:alpha val="0"/>
                </a:srgbClr>
              </a:clrTo>
            </a:clrChange>
          </a:blip>
          <a:srcRect l="17757" r="68213"/>
          <a:stretch>
            <a:fillRect/>
          </a:stretch>
        </p:blipFill>
        <p:spPr bwMode="auto">
          <a:xfrm>
            <a:off x="2513013" y="2684463"/>
            <a:ext cx="414337" cy="317500"/>
          </a:xfrm>
          <a:prstGeom prst="rect">
            <a:avLst/>
          </a:prstGeom>
          <a:noFill/>
          <a:ln w="9525">
            <a:noFill/>
            <a:miter lim="800000"/>
            <a:headEnd/>
            <a:tailEnd/>
          </a:ln>
        </p:spPr>
      </p:pic>
      <p:pic>
        <p:nvPicPr>
          <p:cNvPr id="37960" name="Picture 521" descr="CAVG_Artwork_new"/>
          <p:cNvPicPr>
            <a:picLocks noChangeAspect="1" noChangeArrowheads="1"/>
          </p:cNvPicPr>
          <p:nvPr/>
        </p:nvPicPr>
        <p:blipFill>
          <a:blip r:embed="rId4">
            <a:clrChange>
              <a:clrFrom>
                <a:srgbClr val="492071"/>
              </a:clrFrom>
              <a:clrTo>
                <a:srgbClr val="492071">
                  <a:alpha val="0"/>
                </a:srgbClr>
              </a:clrTo>
            </a:clrChange>
          </a:blip>
          <a:srcRect l="17757" r="68213"/>
          <a:stretch>
            <a:fillRect/>
          </a:stretch>
        </p:blipFill>
        <p:spPr bwMode="auto">
          <a:xfrm>
            <a:off x="3630613" y="2978150"/>
            <a:ext cx="414337" cy="317500"/>
          </a:xfrm>
          <a:prstGeom prst="rect">
            <a:avLst/>
          </a:prstGeom>
          <a:noFill/>
          <a:ln w="9525">
            <a:noFill/>
            <a:miter lim="800000"/>
            <a:headEnd/>
            <a:tailEnd/>
          </a:ln>
        </p:spPr>
      </p:pic>
      <p:pic>
        <p:nvPicPr>
          <p:cNvPr id="37961" name="Picture 522" descr="CAVG_Artwork_new"/>
          <p:cNvPicPr>
            <a:picLocks noChangeAspect="1" noChangeArrowheads="1"/>
          </p:cNvPicPr>
          <p:nvPr/>
        </p:nvPicPr>
        <p:blipFill>
          <a:blip r:embed="rId4">
            <a:clrChange>
              <a:clrFrom>
                <a:srgbClr val="492071"/>
              </a:clrFrom>
              <a:clrTo>
                <a:srgbClr val="492071">
                  <a:alpha val="0"/>
                </a:srgbClr>
              </a:clrTo>
            </a:clrChange>
          </a:blip>
          <a:srcRect l="17757" r="68213"/>
          <a:stretch>
            <a:fillRect/>
          </a:stretch>
        </p:blipFill>
        <p:spPr bwMode="auto">
          <a:xfrm>
            <a:off x="5653088" y="1828800"/>
            <a:ext cx="414337" cy="317500"/>
          </a:xfrm>
          <a:prstGeom prst="rect">
            <a:avLst/>
          </a:prstGeom>
          <a:noFill/>
          <a:ln w="9525">
            <a:noFill/>
            <a:miter lim="800000"/>
            <a:headEnd/>
            <a:tailEnd/>
          </a:ln>
        </p:spPr>
      </p:pic>
      <p:pic>
        <p:nvPicPr>
          <p:cNvPr id="37962" name="Picture 523" descr="CAVG_Artwork_new"/>
          <p:cNvPicPr>
            <a:picLocks noChangeAspect="1" noChangeArrowheads="1"/>
          </p:cNvPicPr>
          <p:nvPr/>
        </p:nvPicPr>
        <p:blipFill>
          <a:blip r:embed="rId4">
            <a:clrChange>
              <a:clrFrom>
                <a:srgbClr val="492071"/>
              </a:clrFrom>
              <a:clrTo>
                <a:srgbClr val="492071">
                  <a:alpha val="0"/>
                </a:srgbClr>
              </a:clrTo>
            </a:clrChange>
          </a:blip>
          <a:srcRect l="17757" r="68213"/>
          <a:stretch>
            <a:fillRect/>
          </a:stretch>
        </p:blipFill>
        <p:spPr bwMode="auto">
          <a:xfrm>
            <a:off x="6378575" y="1804988"/>
            <a:ext cx="414338" cy="317500"/>
          </a:xfrm>
          <a:prstGeom prst="rect">
            <a:avLst/>
          </a:prstGeom>
          <a:noFill/>
          <a:ln w="9525">
            <a:noFill/>
            <a:miter lim="800000"/>
            <a:headEnd/>
            <a:tailEnd/>
          </a:ln>
        </p:spPr>
      </p:pic>
      <p:pic>
        <p:nvPicPr>
          <p:cNvPr id="37963" name="Picture 524" descr="CAVG_Artwork_new"/>
          <p:cNvPicPr>
            <a:picLocks noChangeAspect="1" noChangeArrowheads="1"/>
          </p:cNvPicPr>
          <p:nvPr/>
        </p:nvPicPr>
        <p:blipFill>
          <a:blip r:embed="rId4">
            <a:clrChange>
              <a:clrFrom>
                <a:srgbClr val="492071"/>
              </a:clrFrom>
              <a:clrTo>
                <a:srgbClr val="492071">
                  <a:alpha val="0"/>
                </a:srgbClr>
              </a:clrTo>
            </a:clrChange>
          </a:blip>
          <a:srcRect l="17757" r="68213"/>
          <a:stretch>
            <a:fillRect/>
          </a:stretch>
        </p:blipFill>
        <p:spPr bwMode="auto">
          <a:xfrm>
            <a:off x="6505575" y="2262188"/>
            <a:ext cx="414338" cy="317500"/>
          </a:xfrm>
          <a:prstGeom prst="rect">
            <a:avLst/>
          </a:prstGeom>
          <a:noFill/>
          <a:ln w="9525">
            <a:noFill/>
            <a:miter lim="800000"/>
            <a:headEnd/>
            <a:tailEnd/>
          </a:ln>
        </p:spPr>
      </p:pic>
      <p:sp>
        <p:nvSpPr>
          <p:cNvPr id="37964" name="Text Box 525"/>
          <p:cNvSpPr txBox="1">
            <a:spLocks noChangeArrowheads="1"/>
          </p:cNvSpPr>
          <p:nvPr/>
        </p:nvSpPr>
        <p:spPr bwMode="auto">
          <a:xfrm>
            <a:off x="481013" y="6478588"/>
            <a:ext cx="8301037" cy="274637"/>
          </a:xfrm>
          <a:prstGeom prst="rect">
            <a:avLst/>
          </a:prstGeom>
          <a:noFill/>
          <a:ln w="9525">
            <a:noFill/>
            <a:miter lim="800000"/>
            <a:headEnd/>
            <a:tailEnd/>
          </a:ln>
        </p:spPr>
        <p:txBody>
          <a:bodyPr>
            <a:prstTxWarp prst="textNoShape">
              <a:avLst/>
            </a:prstTxWarp>
            <a:spAutoFit/>
          </a:bodyPr>
          <a:lstStyle/>
          <a:p>
            <a:pPr eaLnBrk="0" hangingPunct="0"/>
            <a:r>
              <a:rPr lang="en-US" sz="1200" i="0"/>
              <a:t>1. Griffioen, Molema. Pharmacol Rev 2000; 2. Blau, Banfi. Nat Med 2001; 3. Jain. Nat Med 2001</a:t>
            </a:r>
          </a:p>
        </p:txBody>
      </p:sp>
      <p:sp>
        <p:nvSpPr>
          <p:cNvPr id="37965" name="Line 526"/>
          <p:cNvSpPr>
            <a:spLocks noChangeShapeType="1"/>
          </p:cNvSpPr>
          <p:nvPr/>
        </p:nvSpPr>
        <p:spPr bwMode="auto">
          <a:xfrm>
            <a:off x="4403725" y="1700213"/>
            <a:ext cx="1588" cy="4364037"/>
          </a:xfrm>
          <a:prstGeom prst="line">
            <a:avLst/>
          </a:prstGeom>
          <a:noFill/>
          <a:ln w="28575">
            <a:solidFill>
              <a:schemeClr val="tx1"/>
            </a:solidFill>
            <a:round/>
            <a:headEnd/>
            <a:tailEnd/>
          </a:ln>
        </p:spPr>
        <p:txBody>
          <a:bodyPr>
            <a:prstTxWarp prst="textNoShape">
              <a:avLst/>
            </a:prstTxWarp>
          </a:bodyPr>
          <a:lstStyle/>
          <a:p>
            <a:endParaRPr lang="en-US"/>
          </a:p>
        </p:txBody>
      </p:sp>
    </p:spTree>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9938" name="Rectangle 2"/>
          <p:cNvSpPr>
            <a:spLocks noGrp="1" noChangeArrowheads="1"/>
          </p:cNvSpPr>
          <p:nvPr>
            <p:ph type="title"/>
          </p:nvPr>
        </p:nvSpPr>
        <p:spPr>
          <a:xfrm>
            <a:off x="584200" y="79375"/>
            <a:ext cx="5588000" cy="1031875"/>
          </a:xfrm>
        </p:spPr>
        <p:txBody>
          <a:bodyPr/>
          <a:lstStyle/>
          <a:p>
            <a:pPr eaLnBrk="1" hangingPunct="1"/>
            <a:r>
              <a:rPr lang="en-US" dirty="0"/>
              <a:t>Tumor vasculature is abnormal</a:t>
            </a:r>
          </a:p>
        </p:txBody>
      </p:sp>
      <p:sp>
        <p:nvSpPr>
          <p:cNvPr id="39939" name="Text Box 3"/>
          <p:cNvSpPr txBox="1">
            <a:spLocks noChangeArrowheads="1"/>
          </p:cNvSpPr>
          <p:nvPr/>
        </p:nvSpPr>
        <p:spPr bwMode="auto">
          <a:xfrm>
            <a:off x="182563" y="6316663"/>
            <a:ext cx="8674100" cy="276999"/>
          </a:xfrm>
          <a:prstGeom prst="rect">
            <a:avLst/>
          </a:prstGeom>
          <a:noFill/>
          <a:ln w="9525">
            <a:noFill/>
            <a:miter lim="800000"/>
            <a:headEnd/>
            <a:tailEnd/>
          </a:ln>
        </p:spPr>
        <p:txBody>
          <a:bodyPr rIns="0" anchor="b">
            <a:prstTxWarp prst="textNoShape">
              <a:avLst/>
            </a:prstTxWarp>
            <a:spAutoFit/>
          </a:bodyPr>
          <a:lstStyle/>
          <a:p>
            <a:r>
              <a:rPr lang="en-US" sz="1200" b="0" i="0" dirty="0" err="1">
                <a:latin typeface="Tahoma" charset="0"/>
              </a:rPr>
              <a:t>Konerding</a:t>
            </a:r>
            <a:r>
              <a:rPr lang="en-US" sz="1200" b="0" i="0" dirty="0">
                <a:latin typeface="Tahoma" charset="0"/>
              </a:rPr>
              <a:t> et al. </a:t>
            </a:r>
            <a:r>
              <a:rPr lang="en-US" sz="1200" b="0" dirty="0">
                <a:latin typeface="Tahoma" charset="0"/>
              </a:rPr>
              <a:t>Blood Perfusion and Microenvironment of Human Tumors</a:t>
            </a:r>
            <a:r>
              <a:rPr lang="en-US" sz="1200" b="0" i="0" dirty="0">
                <a:latin typeface="Tahoma" charset="0"/>
              </a:rPr>
              <a:t> 2002 </a:t>
            </a:r>
          </a:p>
        </p:txBody>
      </p:sp>
      <p:sp>
        <p:nvSpPr>
          <p:cNvPr id="39940" name="Text Box 4"/>
          <p:cNvSpPr txBox="1">
            <a:spLocks noChangeArrowheads="1"/>
          </p:cNvSpPr>
          <p:nvPr/>
        </p:nvSpPr>
        <p:spPr bwMode="black">
          <a:xfrm>
            <a:off x="584200" y="1566863"/>
            <a:ext cx="3584575" cy="457200"/>
          </a:xfrm>
          <a:prstGeom prst="rect">
            <a:avLst/>
          </a:prstGeom>
          <a:noFill/>
          <a:ln w="9525">
            <a:noFill/>
            <a:miter lim="800000"/>
            <a:headEnd/>
            <a:tailEnd/>
          </a:ln>
        </p:spPr>
        <p:txBody>
          <a:bodyPr>
            <a:prstTxWarp prst="textNoShape">
              <a:avLst/>
            </a:prstTxWarp>
            <a:spAutoFit/>
          </a:bodyPr>
          <a:lstStyle/>
          <a:p>
            <a:pPr algn="ctr"/>
            <a:r>
              <a:rPr lang="en-US" sz="2400" b="0" i="0">
                <a:latin typeface="Tahoma" charset="0"/>
              </a:rPr>
              <a:t>Normal colon</a:t>
            </a:r>
          </a:p>
        </p:txBody>
      </p:sp>
      <p:sp>
        <p:nvSpPr>
          <p:cNvPr id="39941" name="Text Box 5"/>
          <p:cNvSpPr txBox="1">
            <a:spLocks noChangeArrowheads="1"/>
          </p:cNvSpPr>
          <p:nvPr/>
        </p:nvSpPr>
        <p:spPr bwMode="black">
          <a:xfrm>
            <a:off x="4978400" y="1566863"/>
            <a:ext cx="3556000" cy="457200"/>
          </a:xfrm>
          <a:prstGeom prst="rect">
            <a:avLst/>
          </a:prstGeom>
          <a:noFill/>
          <a:ln w="9525">
            <a:noFill/>
            <a:miter lim="800000"/>
            <a:headEnd/>
            <a:tailEnd/>
          </a:ln>
        </p:spPr>
        <p:txBody>
          <a:bodyPr>
            <a:prstTxWarp prst="textNoShape">
              <a:avLst/>
            </a:prstTxWarp>
            <a:spAutoFit/>
          </a:bodyPr>
          <a:lstStyle/>
          <a:p>
            <a:pPr algn="ctr"/>
            <a:r>
              <a:rPr lang="en-US" sz="2400" b="0" i="0">
                <a:latin typeface="Tahoma" charset="0"/>
              </a:rPr>
              <a:t>Nearby colorectal cancer</a:t>
            </a:r>
          </a:p>
        </p:txBody>
      </p:sp>
      <p:pic>
        <p:nvPicPr>
          <p:cNvPr id="39942" name="Picture 6" descr="5907 Figure 2"/>
          <p:cNvPicPr>
            <a:picLocks noChangeAspect="1" noChangeArrowheads="1"/>
          </p:cNvPicPr>
          <p:nvPr/>
        </p:nvPicPr>
        <p:blipFill>
          <a:blip r:embed="rId3"/>
          <a:srcRect l="3421" t="13326" r="55661" b="8173"/>
          <a:stretch>
            <a:fillRect/>
          </a:stretch>
        </p:blipFill>
        <p:spPr bwMode="auto">
          <a:xfrm>
            <a:off x="687388" y="2165350"/>
            <a:ext cx="3379787" cy="2516188"/>
          </a:xfrm>
          <a:prstGeom prst="rect">
            <a:avLst/>
          </a:prstGeom>
          <a:noFill/>
          <a:ln w="9525">
            <a:noFill/>
            <a:miter lim="800000"/>
            <a:headEnd/>
            <a:tailEnd/>
          </a:ln>
        </p:spPr>
      </p:pic>
      <p:pic>
        <p:nvPicPr>
          <p:cNvPr id="39943" name="Picture 7" descr="5907 Figure 2"/>
          <p:cNvPicPr>
            <a:picLocks noChangeAspect="1" noChangeArrowheads="1"/>
          </p:cNvPicPr>
          <p:nvPr/>
        </p:nvPicPr>
        <p:blipFill>
          <a:blip r:embed="rId3"/>
          <a:srcRect l="56178" t="13770" r="3575" b="8569"/>
          <a:stretch>
            <a:fillRect/>
          </a:stretch>
        </p:blipFill>
        <p:spPr bwMode="auto">
          <a:xfrm>
            <a:off x="5068888" y="2165350"/>
            <a:ext cx="3375025" cy="2527300"/>
          </a:xfrm>
          <a:prstGeom prst="rect">
            <a:avLst/>
          </a:prstGeom>
          <a:noFill/>
          <a:ln w="9525">
            <a:noFill/>
            <a:miter lim="800000"/>
            <a:headEnd/>
            <a:tailEnd/>
          </a:ln>
        </p:spPr>
      </p:pic>
      <p:sp>
        <p:nvSpPr>
          <p:cNvPr id="39944" name="Rectangle 8"/>
          <p:cNvSpPr>
            <a:spLocks noChangeArrowheads="1"/>
          </p:cNvSpPr>
          <p:nvPr/>
        </p:nvSpPr>
        <p:spPr bwMode="auto">
          <a:xfrm>
            <a:off x="4854575" y="4789488"/>
            <a:ext cx="4033838" cy="915987"/>
          </a:xfrm>
          <a:prstGeom prst="rect">
            <a:avLst/>
          </a:prstGeom>
          <a:noFill/>
          <a:ln w="12700">
            <a:noFill/>
            <a:miter lim="800000"/>
            <a:headEnd type="none" w="sm" len="sm"/>
            <a:tailEnd type="none" w="sm" len="sm"/>
          </a:ln>
        </p:spPr>
        <p:txBody>
          <a:bodyPr>
            <a:prstTxWarp prst="textNoShape">
              <a:avLst/>
            </a:prstTxWarp>
            <a:spAutoFit/>
          </a:bodyPr>
          <a:lstStyle/>
          <a:p>
            <a:pPr algn="l" eaLnBrk="0" hangingPunct="0">
              <a:spcBef>
                <a:spcPct val="20000"/>
              </a:spcBef>
              <a:buClr>
                <a:srgbClr val="EBE114"/>
              </a:buClr>
              <a:buSzPct val="90000"/>
              <a:buFont typeface="Wingdings" charset="2"/>
              <a:buNone/>
            </a:pPr>
            <a:r>
              <a:rPr lang="en-US" b="0" i="0">
                <a:latin typeface="Tahoma" charset="0"/>
              </a:rPr>
              <a:t>Tumor vasculature is dilated, highly chaotic, and tortuous, with a lack of hierarchical vessel arrangement</a:t>
            </a:r>
          </a:p>
        </p:txBody>
      </p:sp>
      <p:sp>
        <p:nvSpPr>
          <p:cNvPr id="39945" name="Text Box 9"/>
          <p:cNvSpPr txBox="1">
            <a:spLocks noChangeArrowheads="1"/>
          </p:cNvSpPr>
          <p:nvPr/>
        </p:nvSpPr>
        <p:spPr bwMode="auto">
          <a:xfrm>
            <a:off x="990600" y="4876800"/>
            <a:ext cx="2657475" cy="304800"/>
          </a:xfrm>
          <a:prstGeom prst="rect">
            <a:avLst/>
          </a:prstGeom>
          <a:solidFill>
            <a:srgbClr val="FF0000"/>
          </a:solidFill>
          <a:ln w="9525">
            <a:noFill/>
            <a:miter lim="800000"/>
            <a:headEnd/>
            <a:tailEnd/>
          </a:ln>
        </p:spPr>
        <p:txBody>
          <a:bodyPr wrap="none" lIns="0" tIns="0" rIns="0" bIns="0">
            <a:prstTxWarp prst="textNoShape">
              <a:avLst/>
            </a:prstTxWarp>
            <a:spAutoFit/>
          </a:bodyPr>
          <a:lstStyle/>
          <a:p>
            <a:pPr algn="l" eaLnBrk="0" hangingPunct="0">
              <a:spcBef>
                <a:spcPct val="20000"/>
              </a:spcBef>
              <a:buClr>
                <a:schemeClr val="bg1"/>
              </a:buClr>
              <a:buSzPct val="100000"/>
            </a:pPr>
            <a:r>
              <a:rPr lang="en-US" sz="2000" i="0" u="sng">
                <a:ea typeface="ＭＳ Ｐゴシック" charset="-128"/>
                <a:cs typeface="ＭＳ Ｐゴシック" charset="-128"/>
              </a:rPr>
              <a:t>VEGF INDEPENDENT.</a:t>
            </a:r>
          </a:p>
        </p:txBody>
      </p:sp>
      <p:sp>
        <p:nvSpPr>
          <p:cNvPr id="39946" name="Text Box 10"/>
          <p:cNvSpPr txBox="1">
            <a:spLocks noChangeArrowheads="1"/>
          </p:cNvSpPr>
          <p:nvPr/>
        </p:nvSpPr>
        <p:spPr bwMode="auto">
          <a:xfrm>
            <a:off x="5257800" y="5715000"/>
            <a:ext cx="2403475" cy="304800"/>
          </a:xfrm>
          <a:prstGeom prst="rect">
            <a:avLst/>
          </a:prstGeom>
          <a:solidFill>
            <a:srgbClr val="FF0000"/>
          </a:solidFill>
          <a:ln w="9525">
            <a:noFill/>
            <a:miter lim="800000"/>
            <a:headEnd/>
            <a:tailEnd/>
          </a:ln>
        </p:spPr>
        <p:txBody>
          <a:bodyPr wrap="none" lIns="0" tIns="0" rIns="0" bIns="0">
            <a:prstTxWarp prst="textNoShape">
              <a:avLst/>
            </a:prstTxWarp>
            <a:spAutoFit/>
          </a:bodyPr>
          <a:lstStyle/>
          <a:p>
            <a:pPr algn="l" eaLnBrk="0" hangingPunct="0">
              <a:spcBef>
                <a:spcPct val="20000"/>
              </a:spcBef>
              <a:buClr>
                <a:schemeClr val="bg1"/>
              </a:buClr>
              <a:buSzPct val="100000"/>
            </a:pPr>
            <a:r>
              <a:rPr lang="en-US" sz="2000" u="sng">
                <a:ea typeface="ＭＳ Ｐゴシック" charset="-128"/>
                <a:cs typeface="ＭＳ Ｐゴシック" charset="-128"/>
              </a:rPr>
              <a:t>VEGF DEPENDENT.</a:t>
            </a:r>
          </a:p>
        </p:txBody>
      </p:sp>
    </p:spTree>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1506" name="2 Marcador de pie de página"/>
          <p:cNvSpPr>
            <a:spLocks noGrp="1"/>
          </p:cNvSpPr>
          <p:nvPr>
            <p:ph type="ftr" sz="quarter" idx="10"/>
          </p:nvPr>
        </p:nvSpPr>
        <p:spPr>
          <a:noFill/>
        </p:spPr>
        <p:txBody>
          <a:bodyPr/>
          <a:lstStyle/>
          <a:p>
            <a:r>
              <a:rPr lang="de-DE"/>
              <a:t>Page </a:t>
            </a:r>
            <a:r>
              <a:rPr lang="de-DE">
                <a:sym typeface="Wingdings" charset="2"/>
              </a:rPr>
              <a:t></a:t>
            </a:r>
            <a:r>
              <a:rPr lang="de-DE"/>
              <a:t> </a:t>
            </a:r>
            <a:fld id="{2B310479-7566-274C-ADDE-A9D3DB01D548}" type="slidenum">
              <a:rPr lang="de-DE"/>
              <a:pPr/>
              <a:t>7</a:t>
            </a:fld>
            <a:endParaRPr lang="de-DE"/>
          </a:p>
        </p:txBody>
      </p:sp>
      <p:sp>
        <p:nvSpPr>
          <p:cNvPr id="21507" name="Rectangle 91"/>
          <p:cNvSpPr>
            <a:spLocks noGrp="1" noChangeArrowheads="1"/>
          </p:cNvSpPr>
          <p:nvPr>
            <p:ph type="title"/>
          </p:nvPr>
        </p:nvSpPr>
        <p:spPr>
          <a:xfrm>
            <a:off x="314325" y="166688"/>
            <a:ext cx="6467475" cy="600075"/>
          </a:xfrm>
        </p:spPr>
        <p:txBody>
          <a:bodyPr/>
          <a:lstStyle/>
          <a:p>
            <a:r>
              <a:rPr lang="es-ES_tradnl" noProof="1" smtClean="0"/>
              <a:t>Demonstration of microsatellite instability in normal and tumor tissue</a:t>
            </a:r>
            <a:endParaRPr noProof="1"/>
          </a:p>
        </p:txBody>
      </p:sp>
      <p:pic>
        <p:nvPicPr>
          <p:cNvPr id="5" name="Picture 4"/>
          <p:cNvPicPr>
            <a:picLocks noChangeAspect="1"/>
          </p:cNvPicPr>
          <p:nvPr/>
        </p:nvPicPr>
        <p:blipFill>
          <a:blip r:embed="rId3"/>
          <a:stretch>
            <a:fillRect/>
          </a:stretch>
        </p:blipFill>
        <p:spPr>
          <a:xfrm>
            <a:off x="1270000" y="1720850"/>
            <a:ext cx="6604000" cy="3416300"/>
          </a:xfrm>
          <a:prstGeom prst="rect">
            <a:avLst/>
          </a:prstGeom>
        </p:spPr>
      </p:pic>
    </p:spTree>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9154" name="Rectangle 7"/>
          <p:cNvSpPr>
            <a:spLocks noGrp="1" noChangeArrowheads="1"/>
          </p:cNvSpPr>
          <p:nvPr>
            <p:ph type="title"/>
          </p:nvPr>
        </p:nvSpPr>
        <p:spPr/>
        <p:txBody>
          <a:bodyPr/>
          <a:lstStyle/>
          <a:p>
            <a:pPr eaLnBrk="1" hangingPunct="1"/>
            <a:r>
              <a:rPr lang="en-GB" sz="2800"/>
              <a:t>1997: humanization of A4.6.1 produces bevacizumab</a:t>
            </a:r>
          </a:p>
        </p:txBody>
      </p:sp>
      <p:sp>
        <p:nvSpPr>
          <p:cNvPr id="49155" name="Rectangle 8"/>
          <p:cNvSpPr>
            <a:spLocks noGrp="1" noChangeArrowheads="1"/>
          </p:cNvSpPr>
          <p:nvPr>
            <p:ph type="body" idx="1"/>
          </p:nvPr>
        </p:nvSpPr>
        <p:spPr/>
        <p:txBody>
          <a:bodyPr/>
          <a:lstStyle/>
          <a:p>
            <a:pPr eaLnBrk="1" hangingPunct="1"/>
            <a:r>
              <a:rPr lang="en-GB" sz="2000"/>
              <a:t>Recombinant humanized monoclonal anti-VEGF antibody </a:t>
            </a:r>
            <a:r>
              <a:rPr lang="en-US" sz="2000"/>
              <a:t>developed from murine anti-VEGF mAb A4.6.1</a:t>
            </a:r>
            <a:r>
              <a:rPr lang="en-US" sz="2000" baseline="30000"/>
              <a:t>1</a:t>
            </a:r>
          </a:p>
        </p:txBody>
      </p:sp>
      <p:sp>
        <p:nvSpPr>
          <p:cNvPr id="49156" name="Rectangle 4"/>
          <p:cNvSpPr>
            <a:spLocks noGrp="1" noChangeArrowheads="1"/>
          </p:cNvSpPr>
          <p:nvPr>
            <p:ph type="body" sz="half" idx="4294967295"/>
          </p:nvPr>
        </p:nvSpPr>
        <p:spPr>
          <a:xfrm>
            <a:off x="4356100" y="2236788"/>
            <a:ext cx="4351338" cy="2590800"/>
          </a:xfrm>
        </p:spPr>
        <p:txBody>
          <a:bodyPr/>
          <a:lstStyle/>
          <a:p>
            <a:pPr eaLnBrk="1" hangingPunct="1">
              <a:spcAft>
                <a:spcPct val="50000"/>
              </a:spcAft>
            </a:pPr>
            <a:r>
              <a:rPr lang="en-US" sz="2000"/>
              <a:t>93% human, 7% murine</a:t>
            </a:r>
          </a:p>
          <a:p>
            <a:pPr eaLnBrk="1" hangingPunct="1">
              <a:spcAft>
                <a:spcPct val="50000"/>
              </a:spcAft>
            </a:pPr>
            <a:r>
              <a:rPr lang="en-US" sz="2000"/>
              <a:t>recognizes all major isoforms of human VEGF, K</a:t>
            </a:r>
            <a:r>
              <a:rPr lang="en-US" sz="2000" baseline="-25000"/>
              <a:t>d</a:t>
            </a:r>
            <a:r>
              <a:rPr lang="en-US" sz="2000"/>
              <a:t> = 8 x 10</a:t>
            </a:r>
            <a:r>
              <a:rPr lang="en-US" sz="2000" baseline="30000"/>
              <a:t>–10</a:t>
            </a:r>
            <a:r>
              <a:rPr lang="en-US" sz="2000"/>
              <a:t>M</a:t>
            </a:r>
          </a:p>
          <a:p>
            <a:pPr eaLnBrk="1" hangingPunct="1">
              <a:spcAft>
                <a:spcPct val="50000"/>
              </a:spcAft>
            </a:pPr>
            <a:r>
              <a:rPr lang="en-US" sz="2000"/>
              <a:t>terminal half-life 17–21 days</a:t>
            </a:r>
            <a:endParaRPr lang="en-GB" sz="2000"/>
          </a:p>
        </p:txBody>
      </p:sp>
      <p:pic>
        <p:nvPicPr>
          <p:cNvPr id="49157" name="Picture 5"/>
          <p:cNvPicPr>
            <a:picLocks noGrp="1" noChangeArrowheads="1"/>
          </p:cNvPicPr>
          <p:nvPr>
            <p:ph sz="half" idx="4294967295"/>
          </p:nvPr>
        </p:nvPicPr>
        <p:blipFill>
          <a:blip r:embed="rId3"/>
          <a:srcRect/>
          <a:stretch>
            <a:fillRect/>
          </a:stretch>
        </p:blipFill>
        <p:spPr>
          <a:xfrm>
            <a:off x="468313" y="2276475"/>
            <a:ext cx="3775075" cy="3848100"/>
          </a:xfrm>
          <a:noFill/>
        </p:spPr>
      </p:pic>
      <p:sp>
        <p:nvSpPr>
          <p:cNvPr id="49158" name="Text Box 6"/>
          <p:cNvSpPr txBox="1">
            <a:spLocks noChangeArrowheads="1"/>
          </p:cNvSpPr>
          <p:nvPr/>
        </p:nvSpPr>
        <p:spPr bwMode="auto">
          <a:xfrm>
            <a:off x="6265863" y="6473825"/>
            <a:ext cx="2508250" cy="274638"/>
          </a:xfrm>
          <a:prstGeom prst="rect">
            <a:avLst/>
          </a:prstGeom>
          <a:noFill/>
          <a:ln w="12700">
            <a:noFill/>
            <a:miter lim="800000"/>
            <a:headEnd/>
            <a:tailEnd/>
          </a:ln>
        </p:spPr>
        <p:txBody>
          <a:bodyPr wrap="none">
            <a:prstTxWarp prst="textNoShape">
              <a:avLst/>
            </a:prstTxWarp>
            <a:spAutoFit/>
          </a:bodyPr>
          <a:lstStyle/>
          <a:p>
            <a:pPr eaLnBrk="0" hangingPunct="0"/>
            <a:r>
              <a:rPr lang="en-GB" sz="1200" i="0">
                <a:ea typeface="ＭＳ Ｐゴシック" charset="-128"/>
                <a:cs typeface="Arial" charset="0"/>
              </a:rPr>
              <a:t>1. </a:t>
            </a:r>
            <a:r>
              <a:rPr lang="en-US" sz="1200" i="0">
                <a:ea typeface="ＭＳ Ｐゴシック" charset="-128"/>
                <a:cs typeface="Arial" charset="0"/>
              </a:rPr>
              <a:t>Presta, et al. Cancer Res 1997</a:t>
            </a:r>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0178" name="Rectangle 2"/>
          <p:cNvSpPr>
            <a:spLocks noGrp="1" noChangeArrowheads="1"/>
          </p:cNvSpPr>
          <p:nvPr>
            <p:ph type="title"/>
          </p:nvPr>
        </p:nvSpPr>
        <p:spPr/>
        <p:txBody>
          <a:bodyPr/>
          <a:lstStyle/>
          <a:p>
            <a:pPr eaLnBrk="1" hangingPunct="1"/>
            <a:r>
              <a:rPr lang="en-GB" altLang="ja-JP" sz="2000" dirty="0">
                <a:ea typeface="ＭＳ Ｐゴシック" charset="-128"/>
                <a:cs typeface="ＭＳ Ｐゴシック" charset="-128"/>
              </a:rPr>
              <a:t>Direct inhibition of VEGF with </a:t>
            </a:r>
            <a:r>
              <a:rPr lang="en-GB" altLang="ja-JP" sz="2000" dirty="0" err="1">
                <a:ea typeface="ＭＳ Ｐゴシック" charset="-128"/>
                <a:cs typeface="ＭＳ Ｐゴシック" charset="-128"/>
              </a:rPr>
              <a:t>bevacizumab</a:t>
            </a:r>
            <a:r>
              <a:rPr lang="en-GB" altLang="ja-JP" sz="2000" dirty="0">
                <a:ea typeface="ＭＳ Ｐゴシック" charset="-128"/>
                <a:cs typeface="ＭＳ Ｐゴシック" charset="-128"/>
              </a:rPr>
              <a:t> blocks the </a:t>
            </a:r>
            <a:r>
              <a:rPr lang="en-GB" altLang="ja-JP" sz="2000" dirty="0" err="1">
                <a:ea typeface="ＭＳ Ｐゴシック" charset="-128"/>
                <a:cs typeface="ＭＳ Ｐゴシック" charset="-128"/>
              </a:rPr>
              <a:t>angiogenic</a:t>
            </a:r>
            <a:r>
              <a:rPr lang="en-GB" altLang="ja-JP" sz="2000" dirty="0">
                <a:ea typeface="ＭＳ Ｐゴシック" charset="-128"/>
                <a:cs typeface="ＭＳ Ｐゴシック" charset="-128"/>
              </a:rPr>
              <a:t> cascade</a:t>
            </a:r>
            <a:endParaRPr lang="en-US" sz="2000" dirty="0"/>
          </a:p>
        </p:txBody>
      </p:sp>
      <p:grpSp>
        <p:nvGrpSpPr>
          <p:cNvPr id="2" name="Group 3"/>
          <p:cNvGrpSpPr>
            <a:grpSpLocks/>
          </p:cNvGrpSpPr>
          <p:nvPr/>
        </p:nvGrpSpPr>
        <p:grpSpPr bwMode="auto">
          <a:xfrm>
            <a:off x="468313" y="1501775"/>
            <a:ext cx="8337550" cy="4895850"/>
            <a:chOff x="295" y="1026"/>
            <a:chExt cx="5252" cy="3084"/>
          </a:xfrm>
        </p:grpSpPr>
        <p:grpSp>
          <p:nvGrpSpPr>
            <p:cNvPr id="3" name="Group 4"/>
            <p:cNvGrpSpPr>
              <a:grpSpLocks/>
            </p:cNvGrpSpPr>
            <p:nvPr/>
          </p:nvGrpSpPr>
          <p:grpSpPr bwMode="auto">
            <a:xfrm>
              <a:off x="295" y="1026"/>
              <a:ext cx="5190" cy="3084"/>
              <a:chOff x="295" y="1026"/>
              <a:chExt cx="5190" cy="3084"/>
            </a:xfrm>
          </p:grpSpPr>
          <p:sp>
            <p:nvSpPr>
              <p:cNvPr id="2579461" name="Rectangle 5"/>
              <p:cNvSpPr>
                <a:spLocks noChangeArrowheads="1"/>
              </p:cNvSpPr>
              <p:nvPr/>
            </p:nvSpPr>
            <p:spPr bwMode="auto">
              <a:xfrm>
                <a:off x="295" y="1026"/>
                <a:ext cx="2444" cy="3084"/>
              </a:xfrm>
              <a:prstGeom prst="rect">
                <a:avLst/>
              </a:prstGeom>
              <a:gradFill rotWithShape="1">
                <a:gsLst>
                  <a:gs pos="0">
                    <a:schemeClr val="bg1"/>
                  </a:gs>
                  <a:gs pos="100000">
                    <a:schemeClr val="bg1">
                      <a:gamma/>
                      <a:tint val="89020"/>
                      <a:invGamma/>
                    </a:schemeClr>
                  </a:gs>
                </a:gsLst>
                <a:lin ang="5400000" scaled="1"/>
              </a:gradFill>
              <a:ln w="9525">
                <a:solidFill>
                  <a:schemeClr val="tx1"/>
                </a:solidFill>
                <a:miter lim="800000"/>
                <a:headEnd/>
                <a:tailEnd/>
              </a:ln>
              <a:effectLst/>
            </p:spPr>
            <p:txBody>
              <a:bodyPr wrap="none" anchor="ctr">
                <a:prstTxWarp prst="textNoShape">
                  <a:avLst/>
                </a:prstTxWarp>
              </a:bodyPr>
              <a:lstStyle/>
              <a:p>
                <a:endParaRPr lang="en-US"/>
              </a:p>
            </p:txBody>
          </p:sp>
          <p:sp>
            <p:nvSpPr>
              <p:cNvPr id="2579462" name="Rectangle 6"/>
              <p:cNvSpPr>
                <a:spLocks noChangeArrowheads="1"/>
              </p:cNvSpPr>
              <p:nvPr/>
            </p:nvSpPr>
            <p:spPr bwMode="auto">
              <a:xfrm>
                <a:off x="2735" y="1026"/>
                <a:ext cx="2732" cy="3084"/>
              </a:xfrm>
              <a:prstGeom prst="rect">
                <a:avLst/>
              </a:prstGeom>
              <a:gradFill rotWithShape="1">
                <a:gsLst>
                  <a:gs pos="0">
                    <a:schemeClr val="bg1"/>
                  </a:gs>
                  <a:gs pos="100000">
                    <a:schemeClr val="bg1">
                      <a:gamma/>
                      <a:tint val="89020"/>
                      <a:invGamma/>
                    </a:schemeClr>
                  </a:gs>
                </a:gsLst>
                <a:lin ang="5400000" scaled="1"/>
              </a:gradFill>
              <a:ln w="9525">
                <a:solidFill>
                  <a:schemeClr val="tx1"/>
                </a:solidFill>
                <a:miter lim="800000"/>
                <a:headEnd/>
                <a:tailEnd/>
              </a:ln>
              <a:effectLst/>
            </p:spPr>
            <p:txBody>
              <a:bodyPr wrap="none" anchor="ctr">
                <a:prstTxWarp prst="textNoShape">
                  <a:avLst/>
                </a:prstTxWarp>
              </a:bodyPr>
              <a:lstStyle/>
              <a:p>
                <a:endParaRPr lang="en-US"/>
              </a:p>
            </p:txBody>
          </p:sp>
          <p:sp>
            <p:nvSpPr>
              <p:cNvPr id="50185" name="AutoShape 7"/>
              <p:cNvSpPr>
                <a:spLocks noChangeArrowheads="1"/>
              </p:cNvSpPr>
              <p:nvPr/>
            </p:nvSpPr>
            <p:spPr bwMode="auto">
              <a:xfrm rot="5400000">
                <a:off x="807" y="2386"/>
                <a:ext cx="1450" cy="725"/>
              </a:xfrm>
              <a:prstGeom prst="rightArrow">
                <a:avLst>
                  <a:gd name="adj1" fmla="val 50000"/>
                  <a:gd name="adj2" fmla="val 50000"/>
                </a:avLst>
              </a:prstGeom>
              <a:gradFill rotWithShape="1">
                <a:gsLst>
                  <a:gs pos="0">
                    <a:schemeClr val="bg1">
                      <a:alpha val="40999"/>
                    </a:schemeClr>
                  </a:gs>
                  <a:gs pos="100000">
                    <a:srgbClr val="DDDDDD"/>
                  </a:gs>
                </a:gsLst>
                <a:lin ang="0" scaled="1"/>
              </a:gradFill>
              <a:ln w="9525">
                <a:noFill/>
                <a:miter lim="800000"/>
                <a:headEnd/>
                <a:tailEnd/>
              </a:ln>
            </p:spPr>
            <p:txBody>
              <a:bodyPr wrap="none" anchor="ctr">
                <a:prstTxWarp prst="textNoShape">
                  <a:avLst/>
                </a:prstTxWarp>
              </a:bodyPr>
              <a:lstStyle/>
              <a:p>
                <a:endParaRPr lang="en-US"/>
              </a:p>
            </p:txBody>
          </p:sp>
          <p:sp>
            <p:nvSpPr>
              <p:cNvPr id="50186" name="AutoShape 8"/>
              <p:cNvSpPr>
                <a:spLocks noChangeArrowheads="1"/>
              </p:cNvSpPr>
              <p:nvPr/>
            </p:nvSpPr>
            <p:spPr bwMode="auto">
              <a:xfrm rot="5400000">
                <a:off x="3302" y="2386"/>
                <a:ext cx="1450" cy="725"/>
              </a:xfrm>
              <a:prstGeom prst="rightArrow">
                <a:avLst>
                  <a:gd name="adj1" fmla="val 50000"/>
                  <a:gd name="adj2" fmla="val 50000"/>
                </a:avLst>
              </a:prstGeom>
              <a:gradFill rotWithShape="1">
                <a:gsLst>
                  <a:gs pos="0">
                    <a:schemeClr val="bg1">
                      <a:alpha val="40999"/>
                    </a:schemeClr>
                  </a:gs>
                  <a:gs pos="100000">
                    <a:srgbClr val="DDDDDD"/>
                  </a:gs>
                </a:gsLst>
                <a:lin ang="0" scaled="1"/>
              </a:gradFill>
              <a:ln w="9525">
                <a:noFill/>
                <a:miter lim="800000"/>
                <a:headEnd/>
                <a:tailEnd/>
              </a:ln>
            </p:spPr>
            <p:txBody>
              <a:bodyPr wrap="none" anchor="ctr">
                <a:prstTxWarp prst="textNoShape">
                  <a:avLst/>
                </a:prstTxWarp>
              </a:bodyPr>
              <a:lstStyle/>
              <a:p>
                <a:endParaRPr lang="en-US"/>
              </a:p>
            </p:txBody>
          </p:sp>
          <p:sp>
            <p:nvSpPr>
              <p:cNvPr id="50187" name="Rectangle 9"/>
              <p:cNvSpPr>
                <a:spLocks noChangeArrowheads="1"/>
              </p:cNvSpPr>
              <p:nvPr/>
            </p:nvSpPr>
            <p:spPr bwMode="auto">
              <a:xfrm>
                <a:off x="295" y="2250"/>
                <a:ext cx="5166" cy="77"/>
              </a:xfrm>
              <a:prstGeom prst="rect">
                <a:avLst/>
              </a:prstGeom>
              <a:solidFill>
                <a:schemeClr val="folHlink"/>
              </a:solidFill>
              <a:ln w="9525">
                <a:noFill/>
                <a:miter lim="800000"/>
                <a:headEnd/>
                <a:tailEnd/>
              </a:ln>
            </p:spPr>
            <p:txBody>
              <a:bodyPr wrap="none" anchor="ctr">
                <a:prstTxWarp prst="textNoShape">
                  <a:avLst/>
                </a:prstTxWarp>
              </a:bodyPr>
              <a:lstStyle/>
              <a:p>
                <a:endParaRPr lang="en-US"/>
              </a:p>
            </p:txBody>
          </p:sp>
          <p:pic>
            <p:nvPicPr>
              <p:cNvPr id="50188" name="Picture 10"/>
              <p:cNvPicPr>
                <a:picLocks noChangeAspect="1" noChangeArrowheads="1"/>
              </p:cNvPicPr>
              <p:nvPr/>
            </p:nvPicPr>
            <p:blipFill>
              <a:blip r:embed="rId2"/>
              <a:srcRect l="29752" t="3255" r="34129" b="3700"/>
              <a:stretch>
                <a:fillRect/>
              </a:stretch>
            </p:blipFill>
            <p:spPr bwMode="auto">
              <a:xfrm>
                <a:off x="884" y="1162"/>
                <a:ext cx="1089" cy="2087"/>
              </a:xfrm>
              <a:prstGeom prst="rect">
                <a:avLst/>
              </a:prstGeom>
              <a:noFill/>
              <a:ln w="12700">
                <a:noFill/>
                <a:miter lim="800000"/>
                <a:headEnd type="none" w="sm" len="sm"/>
                <a:tailEnd type="none" w="sm" len="sm"/>
              </a:ln>
            </p:spPr>
          </p:pic>
          <p:sp>
            <p:nvSpPr>
              <p:cNvPr id="50189" name="Text Box 11"/>
              <p:cNvSpPr txBox="1">
                <a:spLocks noChangeArrowheads="1"/>
              </p:cNvSpPr>
              <p:nvPr/>
            </p:nvSpPr>
            <p:spPr bwMode="auto">
              <a:xfrm>
                <a:off x="369" y="1325"/>
                <a:ext cx="464" cy="212"/>
              </a:xfrm>
              <a:prstGeom prst="rect">
                <a:avLst/>
              </a:prstGeom>
              <a:noFill/>
              <a:ln w="9525">
                <a:noFill/>
                <a:miter lim="800000"/>
                <a:headEnd/>
                <a:tailEnd/>
              </a:ln>
            </p:spPr>
            <p:txBody>
              <a:bodyPr wrap="none">
                <a:prstTxWarp prst="textNoShape">
                  <a:avLst/>
                </a:prstTxWarp>
                <a:spAutoFit/>
              </a:bodyPr>
              <a:lstStyle/>
              <a:p>
                <a:pPr algn="l"/>
                <a:r>
                  <a:rPr lang="en-GB" sz="1600" i="0"/>
                  <a:t>VEGF</a:t>
                </a:r>
                <a:endParaRPr lang="en-US" sz="1600" i="0"/>
              </a:p>
            </p:txBody>
          </p:sp>
          <p:sp>
            <p:nvSpPr>
              <p:cNvPr id="50190" name="Text Box 12"/>
              <p:cNvSpPr txBox="1">
                <a:spLocks noChangeArrowheads="1"/>
              </p:cNvSpPr>
              <p:nvPr/>
            </p:nvSpPr>
            <p:spPr bwMode="auto">
              <a:xfrm>
                <a:off x="369" y="1798"/>
                <a:ext cx="670" cy="212"/>
              </a:xfrm>
              <a:prstGeom prst="rect">
                <a:avLst/>
              </a:prstGeom>
              <a:noFill/>
              <a:ln w="9525">
                <a:noFill/>
                <a:miter lim="800000"/>
                <a:headEnd/>
                <a:tailEnd/>
              </a:ln>
            </p:spPr>
            <p:txBody>
              <a:bodyPr wrap="none">
                <a:prstTxWarp prst="textNoShape">
                  <a:avLst/>
                </a:prstTxWarp>
                <a:spAutoFit/>
              </a:bodyPr>
              <a:lstStyle/>
              <a:p>
                <a:pPr algn="l"/>
                <a:r>
                  <a:rPr lang="en-GB" sz="1600" i="0"/>
                  <a:t>VEGFR-2</a:t>
                </a:r>
                <a:endParaRPr lang="en-US" sz="1600" i="0"/>
              </a:p>
            </p:txBody>
          </p:sp>
          <p:sp>
            <p:nvSpPr>
              <p:cNvPr id="50191" name="Text Box 13"/>
              <p:cNvSpPr txBox="1">
                <a:spLocks noChangeArrowheads="1"/>
              </p:cNvSpPr>
              <p:nvPr/>
            </p:nvSpPr>
            <p:spPr bwMode="auto">
              <a:xfrm>
                <a:off x="1785" y="2356"/>
                <a:ext cx="806" cy="366"/>
              </a:xfrm>
              <a:prstGeom prst="rect">
                <a:avLst/>
              </a:prstGeom>
              <a:noFill/>
              <a:ln w="9525">
                <a:noFill/>
                <a:miter lim="800000"/>
                <a:headEnd/>
                <a:tailEnd/>
              </a:ln>
            </p:spPr>
            <p:txBody>
              <a:bodyPr wrap="none">
                <a:prstTxWarp prst="textNoShape">
                  <a:avLst/>
                </a:prstTxWarp>
                <a:spAutoFit/>
              </a:bodyPr>
              <a:lstStyle/>
              <a:p>
                <a:pPr algn="ctr"/>
                <a:r>
                  <a:rPr lang="en-GB" sz="1600" i="0"/>
                  <a:t>Endothelial</a:t>
                </a:r>
              </a:p>
              <a:p>
                <a:pPr algn="ctr"/>
                <a:r>
                  <a:rPr lang="en-GB" sz="1600" i="0"/>
                  <a:t>cell</a:t>
                </a:r>
                <a:endParaRPr lang="en-US" sz="1600" i="0"/>
              </a:p>
            </p:txBody>
          </p:sp>
          <p:sp>
            <p:nvSpPr>
              <p:cNvPr id="50192" name="Text Box 14"/>
              <p:cNvSpPr txBox="1">
                <a:spLocks noChangeArrowheads="1"/>
              </p:cNvSpPr>
              <p:nvPr/>
            </p:nvSpPr>
            <p:spPr bwMode="auto">
              <a:xfrm>
                <a:off x="615" y="3477"/>
                <a:ext cx="1869" cy="576"/>
              </a:xfrm>
              <a:prstGeom prst="rect">
                <a:avLst/>
              </a:prstGeom>
              <a:noFill/>
              <a:ln w="9525">
                <a:noFill/>
                <a:miter lim="800000"/>
                <a:headEnd/>
                <a:tailEnd/>
              </a:ln>
            </p:spPr>
            <p:txBody>
              <a:bodyPr wrap="none">
                <a:prstTxWarp prst="textNoShape">
                  <a:avLst/>
                </a:prstTxWarp>
                <a:spAutoFit/>
              </a:bodyPr>
              <a:lstStyle/>
              <a:p>
                <a:pPr algn="ctr"/>
                <a:r>
                  <a:rPr lang="en-GB" i="0"/>
                  <a:t>ANGIOGENESIS</a:t>
                </a:r>
                <a:br>
                  <a:rPr lang="en-GB" i="0"/>
                </a:br>
                <a:r>
                  <a:rPr lang="en-GB" sz="1200" i="0"/>
                  <a:t>Angiogenesis is mediated primarily </a:t>
                </a:r>
                <a:br>
                  <a:rPr lang="en-GB" sz="1200" i="0"/>
                </a:br>
                <a:r>
                  <a:rPr lang="en-GB" sz="1200" i="0"/>
                  <a:t>through the interaction between VEGF</a:t>
                </a:r>
                <a:br>
                  <a:rPr lang="en-GB" sz="1200" i="0"/>
                </a:br>
                <a:r>
                  <a:rPr lang="en-GB" sz="1200" i="0"/>
                  <a:t>and VEGFR-2</a:t>
                </a:r>
                <a:endParaRPr lang="en-US" sz="1200" i="0"/>
              </a:p>
            </p:txBody>
          </p:sp>
          <p:pic>
            <p:nvPicPr>
              <p:cNvPr id="50193" name="Picture 15"/>
              <p:cNvPicPr>
                <a:picLocks noChangeAspect="1" noChangeArrowheads="1"/>
              </p:cNvPicPr>
              <p:nvPr/>
            </p:nvPicPr>
            <p:blipFill>
              <a:blip r:embed="rId2"/>
              <a:srcRect l="29752" t="3255" r="34129" b="3700"/>
              <a:stretch>
                <a:fillRect/>
              </a:stretch>
            </p:blipFill>
            <p:spPr bwMode="auto">
              <a:xfrm>
                <a:off x="3379" y="1162"/>
                <a:ext cx="1089" cy="2087"/>
              </a:xfrm>
              <a:prstGeom prst="rect">
                <a:avLst/>
              </a:prstGeom>
              <a:noFill/>
              <a:ln w="12700">
                <a:noFill/>
                <a:miter lim="800000"/>
                <a:headEnd type="none" w="sm" len="sm"/>
                <a:tailEnd type="none" w="sm" len="sm"/>
              </a:ln>
            </p:spPr>
          </p:pic>
          <p:sp>
            <p:nvSpPr>
              <p:cNvPr id="50194" name="Text Box 16"/>
              <p:cNvSpPr txBox="1">
                <a:spLocks noChangeArrowheads="1"/>
              </p:cNvSpPr>
              <p:nvPr/>
            </p:nvSpPr>
            <p:spPr bwMode="auto">
              <a:xfrm>
                <a:off x="4387" y="1177"/>
                <a:ext cx="464" cy="212"/>
              </a:xfrm>
              <a:prstGeom prst="rect">
                <a:avLst/>
              </a:prstGeom>
              <a:noFill/>
              <a:ln w="9525">
                <a:noFill/>
                <a:miter lim="800000"/>
                <a:headEnd/>
                <a:tailEnd/>
              </a:ln>
            </p:spPr>
            <p:txBody>
              <a:bodyPr wrap="none">
                <a:prstTxWarp prst="textNoShape">
                  <a:avLst/>
                </a:prstTxWarp>
                <a:spAutoFit/>
              </a:bodyPr>
              <a:lstStyle/>
              <a:p>
                <a:pPr algn="l"/>
                <a:r>
                  <a:rPr lang="en-GB" sz="1600" i="0"/>
                  <a:t>VEGF</a:t>
                </a:r>
                <a:endParaRPr lang="en-US" sz="1600" i="0"/>
              </a:p>
            </p:txBody>
          </p:sp>
          <p:sp>
            <p:nvSpPr>
              <p:cNvPr id="50195" name="Text Box 17"/>
              <p:cNvSpPr txBox="1">
                <a:spLocks noChangeArrowheads="1"/>
              </p:cNvSpPr>
              <p:nvPr/>
            </p:nvSpPr>
            <p:spPr bwMode="auto">
              <a:xfrm>
                <a:off x="3095" y="1798"/>
                <a:ext cx="670" cy="212"/>
              </a:xfrm>
              <a:prstGeom prst="rect">
                <a:avLst/>
              </a:prstGeom>
              <a:noFill/>
              <a:ln w="9525">
                <a:noFill/>
                <a:miter lim="800000"/>
                <a:headEnd/>
                <a:tailEnd/>
              </a:ln>
            </p:spPr>
            <p:txBody>
              <a:bodyPr wrap="none">
                <a:prstTxWarp prst="textNoShape">
                  <a:avLst/>
                </a:prstTxWarp>
                <a:spAutoFit/>
              </a:bodyPr>
              <a:lstStyle/>
              <a:p>
                <a:pPr algn="l"/>
                <a:r>
                  <a:rPr lang="en-GB" sz="1600" i="0"/>
                  <a:t>VEGFR-2</a:t>
                </a:r>
                <a:endParaRPr lang="en-US" sz="1600" i="0"/>
              </a:p>
            </p:txBody>
          </p:sp>
          <p:grpSp>
            <p:nvGrpSpPr>
              <p:cNvPr id="4" name="Group 18"/>
              <p:cNvGrpSpPr>
                <a:grpSpLocks/>
              </p:cNvGrpSpPr>
              <p:nvPr/>
            </p:nvGrpSpPr>
            <p:grpSpPr bwMode="auto">
              <a:xfrm>
                <a:off x="3763" y="2878"/>
                <a:ext cx="512" cy="396"/>
                <a:chOff x="3412" y="2795"/>
                <a:chExt cx="908" cy="524"/>
              </a:xfrm>
            </p:grpSpPr>
            <p:sp>
              <p:nvSpPr>
                <p:cNvPr id="50205" name="Line 19"/>
                <p:cNvSpPr>
                  <a:spLocks noChangeShapeType="1"/>
                </p:cNvSpPr>
                <p:nvPr/>
              </p:nvSpPr>
              <p:spPr bwMode="auto">
                <a:xfrm>
                  <a:off x="3413" y="2795"/>
                  <a:ext cx="907" cy="524"/>
                </a:xfrm>
                <a:prstGeom prst="line">
                  <a:avLst/>
                </a:prstGeom>
                <a:noFill/>
                <a:ln w="76200">
                  <a:solidFill>
                    <a:srgbClr val="FF0000"/>
                  </a:solidFill>
                  <a:round/>
                  <a:headEnd/>
                  <a:tailEnd/>
                </a:ln>
              </p:spPr>
              <p:txBody>
                <a:bodyPr>
                  <a:prstTxWarp prst="textNoShape">
                    <a:avLst/>
                  </a:prstTxWarp>
                </a:bodyPr>
                <a:lstStyle/>
                <a:p>
                  <a:endParaRPr lang="en-US"/>
                </a:p>
              </p:txBody>
            </p:sp>
            <p:sp>
              <p:nvSpPr>
                <p:cNvPr id="50206" name="Line 20"/>
                <p:cNvSpPr>
                  <a:spLocks noChangeShapeType="1"/>
                </p:cNvSpPr>
                <p:nvPr/>
              </p:nvSpPr>
              <p:spPr bwMode="auto">
                <a:xfrm flipH="1">
                  <a:off x="3412" y="2795"/>
                  <a:ext cx="907" cy="524"/>
                </a:xfrm>
                <a:prstGeom prst="line">
                  <a:avLst/>
                </a:prstGeom>
                <a:noFill/>
                <a:ln w="76200">
                  <a:solidFill>
                    <a:srgbClr val="FF0000"/>
                  </a:solidFill>
                  <a:round/>
                  <a:headEnd/>
                  <a:tailEnd/>
                </a:ln>
              </p:spPr>
              <p:txBody>
                <a:bodyPr>
                  <a:prstTxWarp prst="textNoShape">
                    <a:avLst/>
                  </a:prstTxWarp>
                </a:bodyPr>
                <a:lstStyle/>
                <a:p>
                  <a:endParaRPr lang="en-US"/>
                </a:p>
              </p:txBody>
            </p:sp>
          </p:grpSp>
          <p:sp>
            <p:nvSpPr>
              <p:cNvPr id="50197" name="Text Box 21"/>
              <p:cNvSpPr txBox="1">
                <a:spLocks noChangeArrowheads="1"/>
              </p:cNvSpPr>
              <p:nvPr/>
            </p:nvSpPr>
            <p:spPr bwMode="auto">
              <a:xfrm>
                <a:off x="2869" y="3477"/>
                <a:ext cx="2329" cy="576"/>
              </a:xfrm>
              <a:prstGeom prst="rect">
                <a:avLst/>
              </a:prstGeom>
              <a:noFill/>
              <a:ln w="9525">
                <a:noFill/>
                <a:miter lim="800000"/>
                <a:headEnd/>
                <a:tailEnd/>
              </a:ln>
            </p:spPr>
            <p:txBody>
              <a:bodyPr wrap="none">
                <a:prstTxWarp prst="textNoShape">
                  <a:avLst/>
                </a:prstTxWarp>
                <a:spAutoFit/>
              </a:bodyPr>
              <a:lstStyle/>
              <a:p>
                <a:pPr algn="ctr"/>
                <a:r>
                  <a:rPr lang="en-GB" i="0"/>
                  <a:t>ANGIOGENESIS</a:t>
                </a:r>
                <a:br>
                  <a:rPr lang="en-GB" i="0"/>
                </a:br>
                <a:r>
                  <a:rPr lang="en-GB" sz="1200" i="0"/>
                  <a:t>Bevacizumab inhibits VEGF extracellularly</a:t>
                </a:r>
                <a:br>
                  <a:rPr lang="en-GB" sz="1200" i="0"/>
                </a:br>
                <a:r>
                  <a:rPr lang="en-GB" sz="1200" i="0"/>
                  <a:t>and, therefore, may inhibit angiogenesis without</a:t>
                </a:r>
                <a:br>
                  <a:rPr lang="en-GB" sz="1200" i="0"/>
                </a:br>
                <a:r>
                  <a:rPr lang="en-GB" sz="1200" i="0"/>
                  <a:t>disrupting targets outside the VEGF pathway</a:t>
                </a:r>
                <a:endParaRPr lang="en-US" sz="1200" i="0"/>
              </a:p>
            </p:txBody>
          </p:sp>
          <p:sp>
            <p:nvSpPr>
              <p:cNvPr id="50198" name="Line 22"/>
              <p:cNvSpPr>
                <a:spLocks noChangeShapeType="1"/>
              </p:cNvSpPr>
              <p:nvPr/>
            </p:nvSpPr>
            <p:spPr bwMode="auto">
              <a:xfrm>
                <a:off x="4707" y="2026"/>
                <a:ext cx="0" cy="516"/>
              </a:xfrm>
              <a:prstGeom prst="line">
                <a:avLst/>
              </a:prstGeom>
              <a:noFill/>
              <a:ln w="38100">
                <a:solidFill>
                  <a:schemeClr val="tx1"/>
                </a:solidFill>
                <a:round/>
                <a:headEnd type="triangle" w="med" len="med"/>
                <a:tailEnd type="triangle" w="med" len="med"/>
              </a:ln>
            </p:spPr>
            <p:txBody>
              <a:bodyPr>
                <a:prstTxWarp prst="textNoShape">
                  <a:avLst/>
                </a:prstTxWarp>
              </a:bodyPr>
              <a:lstStyle/>
              <a:p>
                <a:endParaRPr lang="en-US"/>
              </a:p>
            </p:txBody>
          </p:sp>
          <p:sp>
            <p:nvSpPr>
              <p:cNvPr id="50199" name="Text Box 23"/>
              <p:cNvSpPr txBox="1">
                <a:spLocks noChangeArrowheads="1"/>
              </p:cNvSpPr>
              <p:nvPr/>
            </p:nvSpPr>
            <p:spPr bwMode="auto">
              <a:xfrm>
                <a:off x="4250" y="1781"/>
                <a:ext cx="885" cy="212"/>
              </a:xfrm>
              <a:prstGeom prst="rect">
                <a:avLst/>
              </a:prstGeom>
              <a:noFill/>
              <a:ln w="9525">
                <a:noFill/>
                <a:miter lim="800000"/>
                <a:headEnd/>
                <a:tailEnd/>
              </a:ln>
            </p:spPr>
            <p:txBody>
              <a:bodyPr wrap="none">
                <a:prstTxWarp prst="textNoShape">
                  <a:avLst/>
                </a:prstTxWarp>
                <a:spAutoFit/>
              </a:bodyPr>
              <a:lstStyle/>
              <a:p>
                <a:pPr algn="ctr"/>
                <a:r>
                  <a:rPr lang="en-GB" sz="1600" i="0"/>
                  <a:t>Extracellular</a:t>
                </a:r>
                <a:endParaRPr lang="en-US" sz="1600" i="0"/>
              </a:p>
            </p:txBody>
          </p:sp>
          <p:sp>
            <p:nvSpPr>
              <p:cNvPr id="50200" name="Text Box 24"/>
              <p:cNvSpPr txBox="1">
                <a:spLocks noChangeArrowheads="1"/>
              </p:cNvSpPr>
              <p:nvPr/>
            </p:nvSpPr>
            <p:spPr bwMode="auto">
              <a:xfrm>
                <a:off x="4271" y="2567"/>
                <a:ext cx="843" cy="212"/>
              </a:xfrm>
              <a:prstGeom prst="rect">
                <a:avLst/>
              </a:prstGeom>
              <a:noFill/>
              <a:ln w="9525">
                <a:noFill/>
                <a:miter lim="800000"/>
                <a:headEnd/>
                <a:tailEnd/>
              </a:ln>
            </p:spPr>
            <p:txBody>
              <a:bodyPr wrap="none">
                <a:prstTxWarp prst="textNoShape">
                  <a:avLst/>
                </a:prstTxWarp>
                <a:spAutoFit/>
              </a:bodyPr>
              <a:lstStyle/>
              <a:p>
                <a:pPr algn="ctr"/>
                <a:r>
                  <a:rPr lang="en-GB" sz="1600" i="0"/>
                  <a:t>Intracellular</a:t>
                </a:r>
                <a:endParaRPr lang="en-US" sz="1600" i="0"/>
              </a:p>
            </p:txBody>
          </p:sp>
          <p:sp>
            <p:nvSpPr>
              <p:cNvPr id="50201" name="Text Box 25"/>
              <p:cNvSpPr txBox="1">
                <a:spLocks noChangeArrowheads="1"/>
              </p:cNvSpPr>
              <p:nvPr/>
            </p:nvSpPr>
            <p:spPr bwMode="auto">
              <a:xfrm>
                <a:off x="4294" y="1535"/>
                <a:ext cx="933" cy="212"/>
              </a:xfrm>
              <a:prstGeom prst="rect">
                <a:avLst/>
              </a:prstGeom>
              <a:noFill/>
              <a:ln w="9525">
                <a:noFill/>
                <a:miter lim="800000"/>
                <a:headEnd/>
                <a:tailEnd/>
              </a:ln>
            </p:spPr>
            <p:txBody>
              <a:bodyPr wrap="none">
                <a:prstTxWarp prst="textNoShape">
                  <a:avLst/>
                </a:prstTxWarp>
                <a:spAutoFit/>
              </a:bodyPr>
              <a:lstStyle/>
              <a:p>
                <a:pPr algn="ctr"/>
                <a:r>
                  <a:rPr lang="en-GB" sz="1600" i="0"/>
                  <a:t>Bevacizumab</a:t>
                </a:r>
                <a:endParaRPr lang="en-US" sz="1600" i="0"/>
              </a:p>
            </p:txBody>
          </p:sp>
          <p:pic>
            <p:nvPicPr>
              <p:cNvPr id="50202" name="Picture 26" descr="vegf"/>
              <p:cNvPicPr>
                <a:picLocks noChangeAspect="1" noChangeArrowheads="1"/>
              </p:cNvPicPr>
              <p:nvPr/>
            </p:nvPicPr>
            <p:blipFill>
              <a:blip r:embed="rId3"/>
              <a:srcRect/>
              <a:stretch>
                <a:fillRect/>
              </a:stretch>
            </p:blipFill>
            <p:spPr bwMode="auto">
              <a:xfrm>
                <a:off x="1120" y="1148"/>
                <a:ext cx="565" cy="347"/>
              </a:xfrm>
              <a:prstGeom prst="rect">
                <a:avLst/>
              </a:prstGeom>
              <a:noFill/>
              <a:ln w="9525">
                <a:noFill/>
                <a:miter lim="800000"/>
                <a:headEnd/>
                <a:tailEnd/>
              </a:ln>
            </p:spPr>
          </p:pic>
          <p:pic>
            <p:nvPicPr>
              <p:cNvPr id="50203" name="Picture 27" descr="vegf"/>
              <p:cNvPicPr>
                <a:picLocks noChangeAspect="1" noChangeArrowheads="1"/>
              </p:cNvPicPr>
              <p:nvPr/>
            </p:nvPicPr>
            <p:blipFill>
              <a:blip r:embed="rId4"/>
              <a:srcRect/>
              <a:stretch>
                <a:fillRect/>
              </a:stretch>
            </p:blipFill>
            <p:spPr bwMode="auto">
              <a:xfrm rot="2004208">
                <a:off x="4744" y="1217"/>
                <a:ext cx="233" cy="379"/>
              </a:xfrm>
              <a:prstGeom prst="rect">
                <a:avLst/>
              </a:prstGeom>
              <a:noFill/>
              <a:ln w="9525">
                <a:noFill/>
                <a:miter lim="800000"/>
                <a:headEnd/>
                <a:tailEnd/>
              </a:ln>
            </p:spPr>
          </p:pic>
          <p:pic>
            <p:nvPicPr>
              <p:cNvPr id="50204" name="Picture 28" descr="vegf"/>
              <p:cNvPicPr>
                <a:picLocks noChangeAspect="1" noChangeArrowheads="1"/>
              </p:cNvPicPr>
              <p:nvPr/>
            </p:nvPicPr>
            <p:blipFill>
              <a:blip r:embed="rId4"/>
              <a:srcRect/>
              <a:stretch>
                <a:fillRect/>
              </a:stretch>
            </p:blipFill>
            <p:spPr bwMode="auto">
              <a:xfrm rot="6373496">
                <a:off x="5179" y="953"/>
                <a:ext cx="233" cy="379"/>
              </a:xfrm>
              <a:prstGeom prst="rect">
                <a:avLst/>
              </a:prstGeom>
              <a:noFill/>
              <a:ln w="9525">
                <a:noFill/>
                <a:miter lim="800000"/>
                <a:headEnd/>
                <a:tailEnd/>
              </a:ln>
            </p:spPr>
          </p:pic>
        </p:grpSp>
        <p:pic>
          <p:nvPicPr>
            <p:cNvPr id="50182" name="Picture 29" descr="avastin_bevacizumab (2)"/>
            <p:cNvPicPr>
              <a:picLocks noChangeAspect="1" noChangeArrowheads="1"/>
            </p:cNvPicPr>
            <p:nvPr/>
          </p:nvPicPr>
          <p:blipFill>
            <a:blip r:embed="rId5"/>
            <a:srcRect/>
            <a:stretch>
              <a:fillRect/>
            </a:stretch>
          </p:blipFill>
          <p:spPr bwMode="auto">
            <a:xfrm rot="-1863914">
              <a:off x="4920" y="1162"/>
              <a:ext cx="627" cy="773"/>
            </a:xfrm>
            <a:prstGeom prst="rect">
              <a:avLst/>
            </a:prstGeom>
            <a:noFill/>
            <a:ln w="9525">
              <a:noFill/>
              <a:miter lim="800000"/>
              <a:headEnd/>
              <a:tailEnd/>
            </a:ln>
          </p:spPr>
        </p:pic>
      </p:grpSp>
      <p:sp>
        <p:nvSpPr>
          <p:cNvPr id="50180" name="Text Box 30"/>
          <p:cNvSpPr txBox="1">
            <a:spLocks noChangeArrowheads="1"/>
          </p:cNvSpPr>
          <p:nvPr/>
        </p:nvSpPr>
        <p:spPr bwMode="auto">
          <a:xfrm>
            <a:off x="4884738" y="6467475"/>
            <a:ext cx="1862138" cy="274638"/>
          </a:xfrm>
          <a:prstGeom prst="rect">
            <a:avLst/>
          </a:prstGeom>
          <a:noFill/>
          <a:ln w="12700">
            <a:noFill/>
            <a:miter lim="800000"/>
            <a:headEnd type="none" w="sm" len="sm"/>
            <a:tailEnd type="none" w="sm" len="sm"/>
          </a:ln>
        </p:spPr>
        <p:txBody>
          <a:bodyPr wrap="none">
            <a:prstTxWarp prst="textNoShape">
              <a:avLst/>
            </a:prstTxWarp>
            <a:spAutoFit/>
          </a:bodyPr>
          <a:lstStyle/>
          <a:p>
            <a:pPr eaLnBrk="0" hangingPunct="0"/>
            <a:r>
              <a:rPr lang="en-GB" sz="1200" i="0" dirty="0" err="1"/>
              <a:t>Hicklin</a:t>
            </a:r>
            <a:r>
              <a:rPr lang="en-GB" sz="1200" i="0" dirty="0"/>
              <a:t>, Ellis. JCO 2005</a:t>
            </a:r>
          </a:p>
        </p:txBody>
      </p:sp>
    </p:spTree>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2050" name="Object 2"/>
          <p:cNvGraphicFramePr>
            <a:graphicFrameLocks noChangeAspect="1"/>
          </p:cNvGraphicFramePr>
          <p:nvPr/>
        </p:nvGraphicFramePr>
        <p:xfrm>
          <a:off x="1344613" y="2263775"/>
          <a:ext cx="7104062" cy="2709863"/>
        </p:xfrm>
        <a:graphic>
          <a:graphicData uri="http://schemas.openxmlformats.org/presentationml/2006/ole">
            <mc:AlternateContent xmlns:mc="http://schemas.openxmlformats.org/markup-compatibility/2006">
              <mc:Choice xmlns:v="urn:schemas-microsoft-com:vml" Requires="v">
                <p:oleObj spid="_x0000_s368647" name="CorelDRAW" r:id="rId4" imgW="7106400" imgH="2710080" progId="CorelDRAW.Graphic.11">
                  <p:embed/>
                </p:oleObj>
              </mc:Choice>
              <mc:Fallback>
                <p:oleObj name="CorelDRAW" r:id="rId4" imgW="7106400" imgH="2710080" progId="CorelDRAW.Graphic.11">
                  <p:embed/>
                  <p:pic>
                    <p:nvPicPr>
                      <p:cNvPr id="0"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invGray">
                      <a:xfrm>
                        <a:off x="1344613" y="2263775"/>
                        <a:ext cx="7104062" cy="2709863"/>
                      </a:xfrm>
                      <a:prstGeom prst="rect">
                        <a:avLst/>
                      </a:prstGeom>
                      <a:noFill/>
                      <a:ln w="12700">
                        <a:solidFill>
                          <a:srgbClr val="FF0000"/>
                        </a:solidFill>
                        <a:miter lim="800000"/>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sp>
        <p:nvSpPr>
          <p:cNvPr id="2051" name="Rectangle 3"/>
          <p:cNvSpPr>
            <a:spLocks noGrp="1" noChangeArrowheads="1"/>
          </p:cNvSpPr>
          <p:nvPr>
            <p:ph type="title"/>
          </p:nvPr>
        </p:nvSpPr>
        <p:spPr>
          <a:xfrm>
            <a:off x="468313" y="188913"/>
            <a:ext cx="8239125" cy="725487"/>
          </a:xfrm>
        </p:spPr>
        <p:txBody>
          <a:bodyPr/>
          <a:lstStyle/>
          <a:p>
            <a:pPr eaLnBrk="1" hangingPunct="1"/>
            <a:r>
              <a:rPr lang="en-US" dirty="0"/>
              <a:t>Inhibition of new vessel growth</a:t>
            </a:r>
          </a:p>
        </p:txBody>
      </p:sp>
      <p:sp>
        <p:nvSpPr>
          <p:cNvPr id="2052" name="Rectangle 4"/>
          <p:cNvSpPr>
            <a:spLocks noGrp="1" noChangeArrowheads="1"/>
          </p:cNvSpPr>
          <p:nvPr>
            <p:ph type="body" idx="1"/>
          </p:nvPr>
        </p:nvSpPr>
        <p:spPr>
          <a:xfrm>
            <a:off x="323850" y="1557338"/>
            <a:ext cx="8820150" cy="358775"/>
          </a:xfrm>
        </p:spPr>
        <p:txBody>
          <a:bodyPr/>
          <a:lstStyle/>
          <a:p>
            <a:pPr marL="276225" indent="-276225" eaLnBrk="1" hangingPunct="1"/>
            <a:r>
              <a:rPr lang="en-US" sz="1400"/>
              <a:t>In mouse models, anti-VEGF MAb maintains durable responses following cytoreduction with taxanes</a:t>
            </a:r>
          </a:p>
        </p:txBody>
      </p:sp>
      <p:sp>
        <p:nvSpPr>
          <p:cNvPr id="2053" name="Text Box 3"/>
          <p:cNvSpPr txBox="1">
            <a:spLocks noChangeArrowheads="1"/>
          </p:cNvSpPr>
          <p:nvPr/>
        </p:nvSpPr>
        <p:spPr bwMode="auto">
          <a:xfrm>
            <a:off x="7573963" y="6438900"/>
            <a:ext cx="1227137" cy="152400"/>
          </a:xfrm>
          <a:prstGeom prst="rect">
            <a:avLst/>
          </a:prstGeom>
          <a:noFill/>
          <a:ln w="9525">
            <a:noFill/>
            <a:miter lim="800000"/>
            <a:headEnd/>
            <a:tailEnd/>
          </a:ln>
        </p:spPr>
        <p:txBody>
          <a:bodyPr lIns="0" tIns="0" rIns="0" bIns="0" anchor="b">
            <a:prstTxWarp prst="textNoShape">
              <a:avLst/>
            </a:prstTxWarp>
            <a:spAutoFit/>
          </a:bodyPr>
          <a:lstStyle/>
          <a:p>
            <a:pPr>
              <a:spcBef>
                <a:spcPct val="20000"/>
              </a:spcBef>
            </a:pPr>
            <a:r>
              <a:rPr lang="en-US" sz="1000" i="0">
                <a:latin typeface="Tahoma" charset="0"/>
              </a:rPr>
              <a:t>GNE. Data on file</a:t>
            </a:r>
          </a:p>
        </p:txBody>
      </p:sp>
      <p:sp>
        <p:nvSpPr>
          <p:cNvPr id="2054" name="AutoShape 10"/>
          <p:cNvSpPr>
            <a:spLocks noChangeArrowheads="1"/>
          </p:cNvSpPr>
          <p:nvPr/>
        </p:nvSpPr>
        <p:spPr bwMode="auto">
          <a:xfrm>
            <a:off x="1503363" y="5692775"/>
            <a:ext cx="190500" cy="228600"/>
          </a:xfrm>
          <a:prstGeom prst="upArrow">
            <a:avLst>
              <a:gd name="adj1" fmla="val 50000"/>
              <a:gd name="adj2" fmla="val 30000"/>
            </a:avLst>
          </a:prstGeom>
          <a:solidFill>
            <a:schemeClr val="accent1"/>
          </a:solidFill>
          <a:ln w="19050">
            <a:solidFill>
              <a:schemeClr val="accent1"/>
            </a:solidFill>
            <a:miter lim="800000"/>
            <a:headEnd/>
            <a:tailEnd/>
          </a:ln>
        </p:spPr>
        <p:txBody>
          <a:bodyPr wrap="none" anchor="ctr">
            <a:prstTxWarp prst="textNoShape">
              <a:avLst/>
            </a:prstTxWarp>
          </a:bodyPr>
          <a:lstStyle/>
          <a:p>
            <a:pPr algn="l"/>
            <a:endParaRPr lang="en-US" sz="1600" b="0" i="0">
              <a:solidFill>
                <a:schemeClr val="bg1"/>
              </a:solidFill>
              <a:latin typeface="Tahoma" charset="0"/>
            </a:endParaRPr>
          </a:p>
        </p:txBody>
      </p:sp>
      <p:sp>
        <p:nvSpPr>
          <p:cNvPr id="2055" name="Text Box 15"/>
          <p:cNvSpPr txBox="1">
            <a:spLocks noChangeArrowheads="1"/>
          </p:cNvSpPr>
          <p:nvPr/>
        </p:nvSpPr>
        <p:spPr bwMode="auto">
          <a:xfrm>
            <a:off x="454025" y="5926138"/>
            <a:ext cx="3757613" cy="581025"/>
          </a:xfrm>
          <a:prstGeom prst="rect">
            <a:avLst/>
          </a:prstGeom>
          <a:noFill/>
          <a:ln w="9525">
            <a:noFill/>
            <a:miter lim="800000"/>
            <a:headEnd/>
            <a:tailEnd/>
          </a:ln>
        </p:spPr>
        <p:txBody>
          <a:bodyPr>
            <a:prstTxWarp prst="textNoShape">
              <a:avLst/>
            </a:prstTxWarp>
            <a:spAutoFit/>
          </a:bodyPr>
          <a:lstStyle/>
          <a:p>
            <a:pPr algn="ctr" eaLnBrk="0" hangingPunct="0"/>
            <a:r>
              <a:rPr lang="en-US" sz="1600" b="0" i="0">
                <a:latin typeface="Tahoma" charset="0"/>
              </a:rPr>
              <a:t>Docetaxel (maximum </a:t>
            </a:r>
            <a:br>
              <a:rPr lang="en-US" sz="1600" b="0" i="0">
                <a:latin typeface="Tahoma" charset="0"/>
              </a:rPr>
            </a:br>
            <a:r>
              <a:rPr lang="en-US" sz="1600" b="0" i="0">
                <a:latin typeface="Tahoma" charset="0"/>
              </a:rPr>
              <a:t>efficacious dose)</a:t>
            </a:r>
          </a:p>
        </p:txBody>
      </p:sp>
      <p:grpSp>
        <p:nvGrpSpPr>
          <p:cNvPr id="2" name="Group 8"/>
          <p:cNvGrpSpPr>
            <a:grpSpLocks/>
          </p:cNvGrpSpPr>
          <p:nvPr/>
        </p:nvGrpSpPr>
        <p:grpSpPr bwMode="auto">
          <a:xfrm>
            <a:off x="2320925" y="5435600"/>
            <a:ext cx="4287838" cy="177800"/>
            <a:chOff x="1353" y="3305"/>
            <a:chExt cx="2374" cy="96"/>
          </a:xfrm>
        </p:grpSpPr>
        <p:sp>
          <p:nvSpPr>
            <p:cNvPr id="2069" name="Line 19"/>
            <p:cNvSpPr>
              <a:spLocks noChangeShapeType="1"/>
            </p:cNvSpPr>
            <p:nvPr/>
          </p:nvSpPr>
          <p:spPr bwMode="auto">
            <a:xfrm flipV="1">
              <a:off x="1353" y="3305"/>
              <a:ext cx="0" cy="96"/>
            </a:xfrm>
            <a:prstGeom prst="line">
              <a:avLst/>
            </a:prstGeom>
            <a:noFill/>
            <a:ln w="57150">
              <a:solidFill>
                <a:schemeClr val="folHlink"/>
              </a:solidFill>
              <a:round/>
              <a:headEnd/>
              <a:tailEnd type="triangle" w="sm" len="sm"/>
            </a:ln>
          </p:spPr>
          <p:txBody>
            <a:bodyPr wrap="none" anchor="ctr">
              <a:prstTxWarp prst="textNoShape">
                <a:avLst/>
              </a:prstTxWarp>
            </a:bodyPr>
            <a:lstStyle/>
            <a:p>
              <a:endParaRPr lang="en-US"/>
            </a:p>
          </p:txBody>
        </p:sp>
        <p:sp>
          <p:nvSpPr>
            <p:cNvPr id="2070" name="Line 20"/>
            <p:cNvSpPr>
              <a:spLocks noChangeShapeType="1"/>
            </p:cNvSpPr>
            <p:nvPr/>
          </p:nvSpPr>
          <p:spPr bwMode="auto">
            <a:xfrm flipV="1">
              <a:off x="1554" y="3305"/>
              <a:ext cx="0" cy="96"/>
            </a:xfrm>
            <a:prstGeom prst="line">
              <a:avLst/>
            </a:prstGeom>
            <a:noFill/>
            <a:ln w="57150">
              <a:solidFill>
                <a:schemeClr val="folHlink"/>
              </a:solidFill>
              <a:round/>
              <a:headEnd/>
              <a:tailEnd type="triangle" w="sm" len="sm"/>
            </a:ln>
          </p:spPr>
          <p:txBody>
            <a:bodyPr wrap="none" anchor="ctr">
              <a:prstTxWarp prst="textNoShape">
                <a:avLst/>
              </a:prstTxWarp>
            </a:bodyPr>
            <a:lstStyle/>
            <a:p>
              <a:endParaRPr lang="en-US"/>
            </a:p>
          </p:txBody>
        </p:sp>
        <p:sp>
          <p:nvSpPr>
            <p:cNvPr id="2071" name="Line 21"/>
            <p:cNvSpPr>
              <a:spLocks noChangeShapeType="1"/>
            </p:cNvSpPr>
            <p:nvPr/>
          </p:nvSpPr>
          <p:spPr bwMode="auto">
            <a:xfrm flipV="1">
              <a:off x="1740" y="3305"/>
              <a:ext cx="0" cy="96"/>
            </a:xfrm>
            <a:prstGeom prst="line">
              <a:avLst/>
            </a:prstGeom>
            <a:noFill/>
            <a:ln w="57150">
              <a:solidFill>
                <a:schemeClr val="folHlink"/>
              </a:solidFill>
              <a:round/>
              <a:headEnd/>
              <a:tailEnd type="triangle" w="sm" len="sm"/>
            </a:ln>
          </p:spPr>
          <p:txBody>
            <a:bodyPr wrap="none" anchor="ctr">
              <a:prstTxWarp prst="textNoShape">
                <a:avLst/>
              </a:prstTxWarp>
            </a:bodyPr>
            <a:lstStyle/>
            <a:p>
              <a:endParaRPr lang="en-US"/>
            </a:p>
          </p:txBody>
        </p:sp>
        <p:sp>
          <p:nvSpPr>
            <p:cNvPr id="2072" name="Line 22"/>
            <p:cNvSpPr>
              <a:spLocks noChangeShapeType="1"/>
            </p:cNvSpPr>
            <p:nvPr/>
          </p:nvSpPr>
          <p:spPr bwMode="auto">
            <a:xfrm flipV="1">
              <a:off x="1956" y="3305"/>
              <a:ext cx="0" cy="96"/>
            </a:xfrm>
            <a:prstGeom prst="line">
              <a:avLst/>
            </a:prstGeom>
            <a:noFill/>
            <a:ln w="57150">
              <a:solidFill>
                <a:schemeClr val="folHlink"/>
              </a:solidFill>
              <a:round/>
              <a:headEnd/>
              <a:tailEnd type="triangle" w="sm" len="sm"/>
            </a:ln>
          </p:spPr>
          <p:txBody>
            <a:bodyPr wrap="none" anchor="ctr">
              <a:prstTxWarp prst="textNoShape">
                <a:avLst/>
              </a:prstTxWarp>
            </a:bodyPr>
            <a:lstStyle/>
            <a:p>
              <a:endParaRPr lang="en-US"/>
            </a:p>
          </p:txBody>
        </p:sp>
        <p:sp>
          <p:nvSpPr>
            <p:cNvPr id="2073" name="Line 23"/>
            <p:cNvSpPr>
              <a:spLocks noChangeShapeType="1"/>
            </p:cNvSpPr>
            <p:nvPr/>
          </p:nvSpPr>
          <p:spPr bwMode="auto">
            <a:xfrm flipV="1">
              <a:off x="2158" y="3305"/>
              <a:ext cx="0" cy="96"/>
            </a:xfrm>
            <a:prstGeom prst="line">
              <a:avLst/>
            </a:prstGeom>
            <a:noFill/>
            <a:ln w="57150">
              <a:solidFill>
                <a:schemeClr val="folHlink"/>
              </a:solidFill>
              <a:round/>
              <a:headEnd/>
              <a:tailEnd type="triangle" w="sm" len="sm"/>
            </a:ln>
          </p:spPr>
          <p:txBody>
            <a:bodyPr wrap="none" anchor="ctr">
              <a:prstTxWarp prst="textNoShape">
                <a:avLst/>
              </a:prstTxWarp>
            </a:bodyPr>
            <a:lstStyle/>
            <a:p>
              <a:endParaRPr lang="en-US"/>
            </a:p>
          </p:txBody>
        </p:sp>
        <p:sp>
          <p:nvSpPr>
            <p:cNvPr id="2074" name="Line 24"/>
            <p:cNvSpPr>
              <a:spLocks noChangeShapeType="1"/>
            </p:cNvSpPr>
            <p:nvPr/>
          </p:nvSpPr>
          <p:spPr bwMode="auto">
            <a:xfrm flipV="1">
              <a:off x="2356" y="3305"/>
              <a:ext cx="0" cy="96"/>
            </a:xfrm>
            <a:prstGeom prst="line">
              <a:avLst/>
            </a:prstGeom>
            <a:noFill/>
            <a:ln w="57150">
              <a:solidFill>
                <a:schemeClr val="folHlink"/>
              </a:solidFill>
              <a:round/>
              <a:headEnd/>
              <a:tailEnd type="triangle" w="sm" len="sm"/>
            </a:ln>
          </p:spPr>
          <p:txBody>
            <a:bodyPr wrap="none" anchor="ctr">
              <a:prstTxWarp prst="textNoShape">
                <a:avLst/>
              </a:prstTxWarp>
            </a:bodyPr>
            <a:lstStyle/>
            <a:p>
              <a:endParaRPr lang="en-US"/>
            </a:p>
          </p:txBody>
        </p:sp>
        <p:sp>
          <p:nvSpPr>
            <p:cNvPr id="2075" name="Line 25"/>
            <p:cNvSpPr>
              <a:spLocks noChangeShapeType="1"/>
            </p:cNvSpPr>
            <p:nvPr/>
          </p:nvSpPr>
          <p:spPr bwMode="auto">
            <a:xfrm flipV="1">
              <a:off x="2547" y="3305"/>
              <a:ext cx="0" cy="96"/>
            </a:xfrm>
            <a:prstGeom prst="line">
              <a:avLst/>
            </a:prstGeom>
            <a:noFill/>
            <a:ln w="57150">
              <a:solidFill>
                <a:schemeClr val="folHlink"/>
              </a:solidFill>
              <a:round/>
              <a:headEnd/>
              <a:tailEnd type="triangle" w="sm" len="sm"/>
            </a:ln>
          </p:spPr>
          <p:txBody>
            <a:bodyPr wrap="none" anchor="ctr">
              <a:prstTxWarp prst="textNoShape">
                <a:avLst/>
              </a:prstTxWarp>
            </a:bodyPr>
            <a:lstStyle/>
            <a:p>
              <a:endParaRPr lang="en-US"/>
            </a:p>
          </p:txBody>
        </p:sp>
        <p:sp>
          <p:nvSpPr>
            <p:cNvPr id="2076" name="Line 26"/>
            <p:cNvSpPr>
              <a:spLocks noChangeShapeType="1"/>
            </p:cNvSpPr>
            <p:nvPr/>
          </p:nvSpPr>
          <p:spPr bwMode="auto">
            <a:xfrm flipV="1">
              <a:off x="2763" y="3305"/>
              <a:ext cx="0" cy="96"/>
            </a:xfrm>
            <a:prstGeom prst="line">
              <a:avLst/>
            </a:prstGeom>
            <a:noFill/>
            <a:ln w="57150">
              <a:solidFill>
                <a:schemeClr val="folHlink"/>
              </a:solidFill>
              <a:round/>
              <a:headEnd/>
              <a:tailEnd type="triangle" w="sm" len="sm"/>
            </a:ln>
          </p:spPr>
          <p:txBody>
            <a:bodyPr wrap="none" anchor="ctr">
              <a:prstTxWarp prst="textNoShape">
                <a:avLst/>
              </a:prstTxWarp>
            </a:bodyPr>
            <a:lstStyle/>
            <a:p>
              <a:endParaRPr lang="en-US"/>
            </a:p>
          </p:txBody>
        </p:sp>
        <p:sp>
          <p:nvSpPr>
            <p:cNvPr id="2077" name="Line 27"/>
            <p:cNvSpPr>
              <a:spLocks noChangeShapeType="1"/>
            </p:cNvSpPr>
            <p:nvPr/>
          </p:nvSpPr>
          <p:spPr bwMode="auto">
            <a:xfrm flipV="1">
              <a:off x="2958" y="3305"/>
              <a:ext cx="0" cy="96"/>
            </a:xfrm>
            <a:prstGeom prst="line">
              <a:avLst/>
            </a:prstGeom>
            <a:noFill/>
            <a:ln w="57150">
              <a:solidFill>
                <a:schemeClr val="folHlink"/>
              </a:solidFill>
              <a:round/>
              <a:headEnd/>
              <a:tailEnd type="triangle" w="sm" len="sm"/>
            </a:ln>
          </p:spPr>
          <p:txBody>
            <a:bodyPr wrap="none" anchor="ctr">
              <a:prstTxWarp prst="textNoShape">
                <a:avLst/>
              </a:prstTxWarp>
            </a:bodyPr>
            <a:lstStyle/>
            <a:p>
              <a:endParaRPr lang="en-US"/>
            </a:p>
          </p:txBody>
        </p:sp>
        <p:sp>
          <p:nvSpPr>
            <p:cNvPr id="2078" name="Line 28"/>
            <p:cNvSpPr>
              <a:spLocks noChangeShapeType="1"/>
            </p:cNvSpPr>
            <p:nvPr/>
          </p:nvSpPr>
          <p:spPr bwMode="auto">
            <a:xfrm flipV="1">
              <a:off x="3141" y="3305"/>
              <a:ext cx="0" cy="96"/>
            </a:xfrm>
            <a:prstGeom prst="line">
              <a:avLst/>
            </a:prstGeom>
            <a:noFill/>
            <a:ln w="57150">
              <a:solidFill>
                <a:schemeClr val="folHlink"/>
              </a:solidFill>
              <a:round/>
              <a:headEnd/>
              <a:tailEnd type="triangle" w="sm" len="sm"/>
            </a:ln>
          </p:spPr>
          <p:txBody>
            <a:bodyPr wrap="none" anchor="ctr">
              <a:prstTxWarp prst="textNoShape">
                <a:avLst/>
              </a:prstTxWarp>
            </a:bodyPr>
            <a:lstStyle/>
            <a:p>
              <a:endParaRPr lang="en-US"/>
            </a:p>
          </p:txBody>
        </p:sp>
        <p:sp>
          <p:nvSpPr>
            <p:cNvPr id="2079" name="Line 29"/>
            <p:cNvSpPr>
              <a:spLocks noChangeShapeType="1"/>
            </p:cNvSpPr>
            <p:nvPr/>
          </p:nvSpPr>
          <p:spPr bwMode="auto">
            <a:xfrm flipV="1">
              <a:off x="3349" y="3305"/>
              <a:ext cx="0" cy="83"/>
            </a:xfrm>
            <a:prstGeom prst="line">
              <a:avLst/>
            </a:prstGeom>
            <a:noFill/>
            <a:ln w="57150">
              <a:solidFill>
                <a:schemeClr val="folHlink"/>
              </a:solidFill>
              <a:round/>
              <a:headEnd/>
              <a:tailEnd type="triangle" w="sm" len="sm"/>
            </a:ln>
          </p:spPr>
          <p:txBody>
            <a:bodyPr wrap="none" anchor="ctr">
              <a:prstTxWarp prst="textNoShape">
                <a:avLst/>
              </a:prstTxWarp>
            </a:bodyPr>
            <a:lstStyle/>
            <a:p>
              <a:endParaRPr lang="en-US"/>
            </a:p>
          </p:txBody>
        </p:sp>
        <p:sp>
          <p:nvSpPr>
            <p:cNvPr id="2080" name="Line 30"/>
            <p:cNvSpPr>
              <a:spLocks noChangeShapeType="1"/>
            </p:cNvSpPr>
            <p:nvPr/>
          </p:nvSpPr>
          <p:spPr bwMode="auto">
            <a:xfrm flipV="1">
              <a:off x="3544" y="3305"/>
              <a:ext cx="0" cy="80"/>
            </a:xfrm>
            <a:prstGeom prst="line">
              <a:avLst/>
            </a:prstGeom>
            <a:noFill/>
            <a:ln w="57150">
              <a:solidFill>
                <a:schemeClr val="folHlink"/>
              </a:solidFill>
              <a:round/>
              <a:headEnd/>
              <a:tailEnd type="triangle" w="sm" len="sm"/>
            </a:ln>
          </p:spPr>
          <p:txBody>
            <a:bodyPr wrap="none" anchor="ctr">
              <a:prstTxWarp prst="textNoShape">
                <a:avLst/>
              </a:prstTxWarp>
            </a:bodyPr>
            <a:lstStyle/>
            <a:p>
              <a:endParaRPr lang="en-US"/>
            </a:p>
          </p:txBody>
        </p:sp>
        <p:sp>
          <p:nvSpPr>
            <p:cNvPr id="2081" name="Line 31"/>
            <p:cNvSpPr>
              <a:spLocks noChangeShapeType="1"/>
            </p:cNvSpPr>
            <p:nvPr/>
          </p:nvSpPr>
          <p:spPr bwMode="auto">
            <a:xfrm flipV="1">
              <a:off x="3727" y="3305"/>
              <a:ext cx="0" cy="83"/>
            </a:xfrm>
            <a:prstGeom prst="line">
              <a:avLst/>
            </a:prstGeom>
            <a:noFill/>
            <a:ln w="57150">
              <a:solidFill>
                <a:schemeClr val="folHlink"/>
              </a:solidFill>
              <a:round/>
              <a:headEnd/>
              <a:tailEnd type="triangle" w="sm" len="sm"/>
            </a:ln>
          </p:spPr>
          <p:txBody>
            <a:bodyPr wrap="none" anchor="ctr">
              <a:prstTxWarp prst="textNoShape">
                <a:avLst/>
              </a:prstTxWarp>
            </a:bodyPr>
            <a:lstStyle/>
            <a:p>
              <a:endParaRPr lang="en-US"/>
            </a:p>
          </p:txBody>
        </p:sp>
      </p:grpSp>
      <p:sp>
        <p:nvSpPr>
          <p:cNvPr id="2057" name="AutoShape 33"/>
          <p:cNvSpPr>
            <a:spLocks noChangeArrowheads="1"/>
          </p:cNvSpPr>
          <p:nvPr/>
        </p:nvSpPr>
        <p:spPr bwMode="auto">
          <a:xfrm>
            <a:off x="2925763" y="5692775"/>
            <a:ext cx="188912" cy="228600"/>
          </a:xfrm>
          <a:prstGeom prst="upArrow">
            <a:avLst>
              <a:gd name="adj1" fmla="val 50000"/>
              <a:gd name="adj2" fmla="val 30252"/>
            </a:avLst>
          </a:prstGeom>
          <a:solidFill>
            <a:schemeClr val="accent1"/>
          </a:solidFill>
          <a:ln w="19050">
            <a:solidFill>
              <a:schemeClr val="accent1"/>
            </a:solidFill>
            <a:miter lim="800000"/>
            <a:headEnd/>
            <a:tailEnd/>
          </a:ln>
        </p:spPr>
        <p:txBody>
          <a:bodyPr wrap="none" anchor="ctr">
            <a:prstTxWarp prst="textNoShape">
              <a:avLst/>
            </a:prstTxWarp>
          </a:bodyPr>
          <a:lstStyle/>
          <a:p>
            <a:pPr algn="l"/>
            <a:endParaRPr lang="en-US" sz="1600" b="0" i="0">
              <a:solidFill>
                <a:schemeClr val="bg1"/>
              </a:solidFill>
              <a:latin typeface="Tahoma" charset="0"/>
            </a:endParaRPr>
          </a:p>
        </p:txBody>
      </p:sp>
      <p:sp>
        <p:nvSpPr>
          <p:cNvPr id="2058" name="AutoShape 34"/>
          <p:cNvSpPr>
            <a:spLocks noChangeArrowheads="1"/>
          </p:cNvSpPr>
          <p:nvPr/>
        </p:nvSpPr>
        <p:spPr bwMode="auto">
          <a:xfrm>
            <a:off x="2244725" y="5692775"/>
            <a:ext cx="188913" cy="228600"/>
          </a:xfrm>
          <a:prstGeom prst="upArrow">
            <a:avLst>
              <a:gd name="adj1" fmla="val 50000"/>
              <a:gd name="adj2" fmla="val 30252"/>
            </a:avLst>
          </a:prstGeom>
          <a:solidFill>
            <a:schemeClr val="accent1"/>
          </a:solidFill>
          <a:ln w="19050">
            <a:solidFill>
              <a:schemeClr val="accent1"/>
            </a:solidFill>
            <a:miter lim="800000"/>
            <a:headEnd/>
            <a:tailEnd/>
          </a:ln>
        </p:spPr>
        <p:txBody>
          <a:bodyPr wrap="none" anchor="ctr">
            <a:prstTxWarp prst="textNoShape">
              <a:avLst/>
            </a:prstTxWarp>
          </a:bodyPr>
          <a:lstStyle/>
          <a:p>
            <a:pPr algn="l"/>
            <a:endParaRPr lang="en-US" sz="1600" b="0" i="0">
              <a:solidFill>
                <a:schemeClr val="bg1"/>
              </a:solidFill>
              <a:latin typeface="Tahoma" charset="0"/>
            </a:endParaRPr>
          </a:p>
        </p:txBody>
      </p:sp>
      <p:sp>
        <p:nvSpPr>
          <p:cNvPr id="2059" name="Text Box 36"/>
          <p:cNvSpPr txBox="1">
            <a:spLocks noChangeArrowheads="1"/>
          </p:cNvSpPr>
          <p:nvPr/>
        </p:nvSpPr>
        <p:spPr bwMode="auto">
          <a:xfrm>
            <a:off x="4549775" y="5684838"/>
            <a:ext cx="1539875" cy="334962"/>
          </a:xfrm>
          <a:prstGeom prst="rect">
            <a:avLst/>
          </a:prstGeom>
          <a:noFill/>
          <a:ln w="9525">
            <a:noFill/>
            <a:miter lim="800000"/>
            <a:headEnd/>
            <a:tailEnd/>
          </a:ln>
        </p:spPr>
        <p:txBody>
          <a:bodyPr wrap="none">
            <a:prstTxWarp prst="textNoShape">
              <a:avLst/>
            </a:prstTxWarp>
            <a:spAutoFit/>
          </a:bodyPr>
          <a:lstStyle/>
          <a:p>
            <a:pPr algn="l" eaLnBrk="0" hangingPunct="0"/>
            <a:r>
              <a:rPr lang="en-US" sz="1600" b="0" i="0">
                <a:solidFill>
                  <a:schemeClr val="folHlink"/>
                </a:solidFill>
                <a:latin typeface="Tahoma" charset="0"/>
              </a:rPr>
              <a:t>Anti-VEGF MAb</a:t>
            </a:r>
          </a:p>
        </p:txBody>
      </p:sp>
      <p:sp>
        <p:nvSpPr>
          <p:cNvPr id="2060" name="Text Box 5"/>
          <p:cNvSpPr txBox="1">
            <a:spLocks noChangeArrowheads="1"/>
          </p:cNvSpPr>
          <p:nvPr/>
        </p:nvSpPr>
        <p:spPr bwMode="auto">
          <a:xfrm>
            <a:off x="6877050" y="4235450"/>
            <a:ext cx="1095375" cy="581025"/>
          </a:xfrm>
          <a:prstGeom prst="rect">
            <a:avLst/>
          </a:prstGeom>
          <a:noFill/>
          <a:ln w="9525">
            <a:noFill/>
            <a:miter lim="800000"/>
            <a:headEnd/>
            <a:tailEnd/>
          </a:ln>
        </p:spPr>
        <p:txBody>
          <a:bodyPr wrap="none">
            <a:prstTxWarp prst="textNoShape">
              <a:avLst/>
            </a:prstTxWarp>
            <a:spAutoFit/>
          </a:bodyPr>
          <a:lstStyle/>
          <a:p>
            <a:pPr algn="ctr" eaLnBrk="0" hangingPunct="0"/>
            <a:r>
              <a:rPr lang="en-US" sz="1600" b="0" i="0">
                <a:latin typeface="Tahoma" charset="0"/>
              </a:rPr>
              <a:t>B20-4.1 +</a:t>
            </a:r>
          </a:p>
          <a:p>
            <a:pPr algn="ctr" eaLnBrk="0" hangingPunct="0"/>
            <a:r>
              <a:rPr lang="en-US" sz="1600" b="0" i="0">
                <a:latin typeface="Tahoma" charset="0"/>
              </a:rPr>
              <a:t>docetaxel</a:t>
            </a:r>
          </a:p>
        </p:txBody>
      </p:sp>
      <p:sp>
        <p:nvSpPr>
          <p:cNvPr id="2061" name="Text Box 6"/>
          <p:cNvSpPr txBox="1">
            <a:spLocks noChangeArrowheads="1"/>
          </p:cNvSpPr>
          <p:nvPr/>
        </p:nvSpPr>
        <p:spPr bwMode="auto">
          <a:xfrm>
            <a:off x="6326188" y="2416175"/>
            <a:ext cx="1643062" cy="581025"/>
          </a:xfrm>
          <a:prstGeom prst="rect">
            <a:avLst/>
          </a:prstGeom>
          <a:noFill/>
          <a:ln w="9525">
            <a:noFill/>
            <a:miter lim="800000"/>
            <a:headEnd/>
            <a:tailEnd/>
          </a:ln>
        </p:spPr>
        <p:txBody>
          <a:bodyPr>
            <a:prstTxWarp prst="textNoShape">
              <a:avLst/>
            </a:prstTxWarp>
            <a:spAutoFit/>
          </a:bodyPr>
          <a:lstStyle/>
          <a:p>
            <a:pPr algn="ctr" eaLnBrk="0" hangingPunct="0"/>
            <a:r>
              <a:rPr lang="en-US" sz="1600" b="0" i="0">
                <a:latin typeface="Tahoma" charset="0"/>
              </a:rPr>
              <a:t>IgG control +</a:t>
            </a:r>
          </a:p>
          <a:p>
            <a:pPr algn="ctr" eaLnBrk="0" hangingPunct="0"/>
            <a:r>
              <a:rPr lang="en-US" sz="1600" b="0" i="0">
                <a:latin typeface="Tahoma" charset="0"/>
              </a:rPr>
              <a:t>docetaxel</a:t>
            </a:r>
          </a:p>
        </p:txBody>
      </p:sp>
      <p:sp>
        <p:nvSpPr>
          <p:cNvPr id="2062" name="Rectangle 7"/>
          <p:cNvSpPr>
            <a:spLocks noChangeArrowheads="1"/>
          </p:cNvSpPr>
          <p:nvPr/>
        </p:nvSpPr>
        <p:spPr bwMode="auto">
          <a:xfrm>
            <a:off x="3851275" y="2593975"/>
            <a:ext cx="884238" cy="336550"/>
          </a:xfrm>
          <a:prstGeom prst="rect">
            <a:avLst/>
          </a:prstGeom>
          <a:noFill/>
          <a:ln w="9525">
            <a:noFill/>
            <a:miter lim="800000"/>
            <a:headEnd/>
            <a:tailEnd/>
          </a:ln>
        </p:spPr>
        <p:txBody>
          <a:bodyPr wrap="none">
            <a:prstTxWarp prst="textNoShape">
              <a:avLst/>
            </a:prstTxWarp>
            <a:spAutoFit/>
          </a:bodyPr>
          <a:lstStyle/>
          <a:p>
            <a:pPr algn="l" eaLnBrk="0" hangingPunct="0"/>
            <a:r>
              <a:rPr lang="en-US" sz="1600" b="0" i="0">
                <a:latin typeface="Tahoma" charset="0"/>
              </a:rPr>
              <a:t>B20-4.1</a:t>
            </a:r>
          </a:p>
        </p:txBody>
      </p:sp>
      <p:sp>
        <p:nvSpPr>
          <p:cNvPr id="2063" name="Rectangle 8"/>
          <p:cNvSpPr>
            <a:spLocks noChangeArrowheads="1"/>
          </p:cNvSpPr>
          <p:nvPr/>
        </p:nvSpPr>
        <p:spPr bwMode="auto">
          <a:xfrm>
            <a:off x="2468563" y="2254250"/>
            <a:ext cx="508000" cy="336550"/>
          </a:xfrm>
          <a:prstGeom prst="rect">
            <a:avLst/>
          </a:prstGeom>
          <a:noFill/>
          <a:ln w="9525">
            <a:noFill/>
            <a:miter lim="800000"/>
            <a:headEnd/>
            <a:tailEnd/>
          </a:ln>
        </p:spPr>
        <p:txBody>
          <a:bodyPr wrap="none">
            <a:prstTxWarp prst="textNoShape">
              <a:avLst/>
            </a:prstTxWarp>
            <a:spAutoFit/>
          </a:bodyPr>
          <a:lstStyle/>
          <a:p>
            <a:pPr algn="l" eaLnBrk="0" hangingPunct="0"/>
            <a:r>
              <a:rPr lang="en-US" sz="1600" b="0" i="0">
                <a:latin typeface="Tahoma" charset="0"/>
              </a:rPr>
              <a:t>IgG</a:t>
            </a:r>
          </a:p>
        </p:txBody>
      </p:sp>
      <p:sp>
        <p:nvSpPr>
          <p:cNvPr id="2064" name="Text Box 9"/>
          <p:cNvSpPr txBox="1">
            <a:spLocks noChangeArrowheads="1"/>
          </p:cNvSpPr>
          <p:nvPr/>
        </p:nvSpPr>
        <p:spPr bwMode="auto">
          <a:xfrm>
            <a:off x="3708400" y="1851025"/>
            <a:ext cx="1697038" cy="336550"/>
          </a:xfrm>
          <a:prstGeom prst="rect">
            <a:avLst/>
          </a:prstGeom>
          <a:noFill/>
          <a:ln w="9525">
            <a:noFill/>
            <a:miter lim="800000"/>
            <a:headEnd/>
            <a:tailEnd/>
          </a:ln>
        </p:spPr>
        <p:txBody>
          <a:bodyPr wrap="none">
            <a:prstTxWarp prst="textNoShape">
              <a:avLst/>
            </a:prstTxWarp>
            <a:spAutoFit/>
          </a:bodyPr>
          <a:lstStyle/>
          <a:p>
            <a:pPr algn="l" eaLnBrk="0" hangingPunct="0"/>
            <a:r>
              <a:rPr lang="en-US" sz="1600" b="0" i="0" dirty="0">
                <a:solidFill>
                  <a:srgbClr val="FF0000"/>
                </a:solidFill>
                <a:latin typeface="Tahoma" charset="0"/>
              </a:rPr>
              <a:t>NSCLC </a:t>
            </a:r>
            <a:r>
              <a:rPr lang="en-US" sz="1600" b="0" i="0" dirty="0" err="1">
                <a:solidFill>
                  <a:srgbClr val="FF0000"/>
                </a:solidFill>
                <a:latin typeface="Tahoma" charset="0"/>
              </a:rPr>
              <a:t>xenograft</a:t>
            </a:r>
            <a:endParaRPr lang="en-US" sz="1600" b="0" i="0" dirty="0">
              <a:solidFill>
                <a:srgbClr val="FF0000"/>
              </a:solidFill>
              <a:latin typeface="Tahoma" charset="0"/>
            </a:endParaRPr>
          </a:p>
        </p:txBody>
      </p:sp>
      <p:sp>
        <p:nvSpPr>
          <p:cNvPr id="2065" name="Text Box 32"/>
          <p:cNvSpPr txBox="1">
            <a:spLocks noChangeArrowheads="1"/>
          </p:cNvSpPr>
          <p:nvPr/>
        </p:nvSpPr>
        <p:spPr bwMode="auto">
          <a:xfrm>
            <a:off x="4633913" y="5103813"/>
            <a:ext cx="620712" cy="336550"/>
          </a:xfrm>
          <a:prstGeom prst="rect">
            <a:avLst/>
          </a:prstGeom>
          <a:noFill/>
          <a:ln w="76200">
            <a:noFill/>
            <a:miter lim="800000"/>
            <a:headEnd/>
            <a:tailEnd/>
          </a:ln>
        </p:spPr>
        <p:txBody>
          <a:bodyPr wrap="none" anchor="ctr">
            <a:prstTxWarp prst="textNoShape">
              <a:avLst/>
            </a:prstTxWarp>
            <a:spAutoFit/>
          </a:bodyPr>
          <a:lstStyle/>
          <a:p>
            <a:pPr algn="ctr" eaLnBrk="0" hangingPunct="0"/>
            <a:r>
              <a:rPr lang="en-US" sz="1600" b="0" i="0">
                <a:latin typeface="Tahoma" charset="0"/>
              </a:rPr>
              <a:t>Days</a:t>
            </a:r>
          </a:p>
        </p:txBody>
      </p:sp>
      <p:sp>
        <p:nvSpPr>
          <p:cNvPr id="2066" name="Rectangle 31"/>
          <p:cNvSpPr>
            <a:spLocks noChangeArrowheads="1"/>
          </p:cNvSpPr>
          <p:nvPr/>
        </p:nvSpPr>
        <p:spPr bwMode="auto">
          <a:xfrm>
            <a:off x="822325" y="2185988"/>
            <a:ext cx="506413" cy="2811462"/>
          </a:xfrm>
          <a:prstGeom prst="rect">
            <a:avLst/>
          </a:prstGeom>
          <a:noFill/>
          <a:ln w="9525">
            <a:noFill/>
            <a:miter lim="800000"/>
            <a:headEnd/>
            <a:tailEnd/>
          </a:ln>
        </p:spPr>
        <p:txBody>
          <a:bodyPr wrap="none" lIns="0" tIns="0" rIns="0" bIns="0">
            <a:prstTxWarp prst="textNoShape">
              <a:avLst/>
            </a:prstTxWarp>
            <a:spAutoFit/>
          </a:bodyPr>
          <a:lstStyle/>
          <a:p>
            <a:pPr eaLnBrk="0" hangingPunct="0">
              <a:spcAft>
                <a:spcPct val="250000"/>
              </a:spcAft>
            </a:pPr>
            <a:r>
              <a:rPr lang="en-GB" sz="1600" b="0" i="0">
                <a:latin typeface="Tahoma" charset="0"/>
              </a:rPr>
              <a:t>1,000</a:t>
            </a:r>
          </a:p>
          <a:p>
            <a:pPr eaLnBrk="0" hangingPunct="0">
              <a:spcAft>
                <a:spcPct val="250000"/>
              </a:spcAft>
            </a:pPr>
            <a:r>
              <a:rPr lang="en-GB" sz="1600" b="0" i="0">
                <a:latin typeface="Tahoma" charset="0"/>
              </a:rPr>
              <a:t>100</a:t>
            </a:r>
          </a:p>
          <a:p>
            <a:pPr eaLnBrk="0" hangingPunct="0">
              <a:spcAft>
                <a:spcPct val="250000"/>
              </a:spcAft>
            </a:pPr>
            <a:r>
              <a:rPr lang="en-GB" sz="1600" b="0" i="0">
                <a:latin typeface="Tahoma" charset="0"/>
              </a:rPr>
              <a:t>10</a:t>
            </a:r>
          </a:p>
          <a:p>
            <a:pPr eaLnBrk="0" hangingPunct="0">
              <a:spcAft>
                <a:spcPct val="250000"/>
              </a:spcAft>
            </a:pPr>
            <a:r>
              <a:rPr lang="en-GB" sz="1600" b="0" i="0">
                <a:latin typeface="Tahoma" charset="0"/>
              </a:rPr>
              <a:t>1</a:t>
            </a:r>
          </a:p>
        </p:txBody>
      </p:sp>
      <p:sp>
        <p:nvSpPr>
          <p:cNvPr id="2067" name="Rectangle 32"/>
          <p:cNvSpPr>
            <a:spLocks noChangeArrowheads="1"/>
          </p:cNvSpPr>
          <p:nvPr/>
        </p:nvSpPr>
        <p:spPr bwMode="auto">
          <a:xfrm>
            <a:off x="1365250" y="4953000"/>
            <a:ext cx="7429500" cy="244475"/>
          </a:xfrm>
          <a:prstGeom prst="rect">
            <a:avLst/>
          </a:prstGeom>
          <a:noFill/>
          <a:ln w="9525">
            <a:noFill/>
            <a:miter lim="800000"/>
            <a:headEnd/>
            <a:tailEnd/>
          </a:ln>
        </p:spPr>
        <p:txBody>
          <a:bodyPr lIns="0" tIns="0" rIns="0" bIns="0">
            <a:prstTxWarp prst="textNoShape">
              <a:avLst/>
            </a:prstTxWarp>
            <a:spAutoFit/>
          </a:bodyPr>
          <a:lstStyle/>
          <a:p>
            <a:pPr algn="l" eaLnBrk="0" hangingPunct="0">
              <a:tabLst>
                <a:tab pos="80963" algn="ctr"/>
                <a:tab pos="857250" algn="ctr"/>
                <a:tab pos="1633538" algn="ctr"/>
                <a:tab pos="2409825" algn="ctr"/>
                <a:tab pos="3186113" algn="ctr"/>
                <a:tab pos="3956050" algn="ctr"/>
                <a:tab pos="4733925" algn="ctr"/>
                <a:tab pos="5510213" algn="ctr"/>
                <a:tab pos="6286500" algn="ctr"/>
                <a:tab pos="7062788" algn="ctr"/>
              </a:tabLst>
            </a:pPr>
            <a:r>
              <a:rPr lang="en-GB" sz="1600" b="0" i="0">
                <a:latin typeface="Tahoma" charset="0"/>
              </a:rPr>
              <a:t>0	10	20	30	40	50	60	70	80	90</a:t>
            </a:r>
          </a:p>
        </p:txBody>
      </p:sp>
      <p:sp>
        <p:nvSpPr>
          <p:cNvPr id="2068" name="Rectangle 33"/>
          <p:cNvSpPr>
            <a:spLocks noChangeArrowheads="1"/>
          </p:cNvSpPr>
          <p:nvPr/>
        </p:nvSpPr>
        <p:spPr bwMode="auto">
          <a:xfrm rot="-5400000">
            <a:off x="-370681" y="3369469"/>
            <a:ext cx="1938337" cy="244475"/>
          </a:xfrm>
          <a:prstGeom prst="rect">
            <a:avLst/>
          </a:prstGeom>
          <a:noFill/>
          <a:ln w="9525">
            <a:noFill/>
            <a:miter lim="800000"/>
            <a:headEnd/>
            <a:tailEnd/>
          </a:ln>
        </p:spPr>
        <p:txBody>
          <a:bodyPr wrap="none" lIns="0" tIns="0" rIns="0" bIns="0">
            <a:prstTxWarp prst="textNoShape">
              <a:avLst/>
            </a:prstTxWarp>
            <a:spAutoFit/>
          </a:bodyPr>
          <a:lstStyle/>
          <a:p>
            <a:pPr algn="ctr" eaLnBrk="0" hangingPunct="0"/>
            <a:r>
              <a:rPr lang="en-GB" sz="1600" b="0" i="0">
                <a:latin typeface="Tahoma" charset="0"/>
              </a:rPr>
              <a:t>Tumor volume (mm</a:t>
            </a:r>
            <a:r>
              <a:rPr lang="en-GB" sz="1600" b="0" i="0" baseline="30000">
                <a:latin typeface="Tahoma" charset="0"/>
              </a:rPr>
              <a:t>3</a:t>
            </a:r>
            <a:r>
              <a:rPr lang="en-GB" sz="1600" b="0" i="0">
                <a:latin typeface="Tahoma" charset="0"/>
              </a:rPr>
              <a:t>)</a:t>
            </a:r>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52226" name="Picture 39" descr="Bevacizumab.png"/>
          <p:cNvPicPr>
            <a:picLocks noChangeAspect="1"/>
          </p:cNvPicPr>
          <p:nvPr/>
        </p:nvPicPr>
        <p:blipFill>
          <a:blip r:embed="rId3"/>
          <a:srcRect/>
          <a:stretch>
            <a:fillRect/>
          </a:stretch>
        </p:blipFill>
        <p:spPr bwMode="auto">
          <a:xfrm rot="-154738">
            <a:off x="596900" y="2071688"/>
            <a:ext cx="2141538" cy="2112962"/>
          </a:xfrm>
          <a:prstGeom prst="rect">
            <a:avLst/>
          </a:prstGeom>
          <a:noFill/>
          <a:ln w="9525">
            <a:noFill/>
            <a:miter lim="800000"/>
            <a:headEnd/>
            <a:tailEnd/>
          </a:ln>
        </p:spPr>
      </p:pic>
      <p:sp>
        <p:nvSpPr>
          <p:cNvPr id="52227" name="Rectangle 2"/>
          <p:cNvSpPr>
            <a:spLocks noGrp="1" noChangeArrowheads="1"/>
          </p:cNvSpPr>
          <p:nvPr>
            <p:ph type="title" idx="4294967295"/>
          </p:nvPr>
        </p:nvSpPr>
        <p:spPr/>
        <p:txBody>
          <a:bodyPr/>
          <a:lstStyle/>
          <a:p>
            <a:pPr eaLnBrk="1" hangingPunct="1"/>
            <a:r>
              <a:rPr lang="en-GB"/>
              <a:t>Bevacizumab inhibits VEGF, the key mediator of angiogenesis</a:t>
            </a:r>
          </a:p>
        </p:txBody>
      </p:sp>
      <p:sp>
        <p:nvSpPr>
          <p:cNvPr id="52228" name="Rectangle 3"/>
          <p:cNvSpPr>
            <a:spLocks noGrp="1" noChangeArrowheads="1"/>
          </p:cNvSpPr>
          <p:nvPr>
            <p:ph type="body" idx="4294967295"/>
          </p:nvPr>
        </p:nvSpPr>
        <p:spPr>
          <a:xfrm>
            <a:off x="457200" y="1482725"/>
            <a:ext cx="8229600" cy="727075"/>
          </a:xfrm>
        </p:spPr>
        <p:txBody>
          <a:bodyPr/>
          <a:lstStyle/>
          <a:p>
            <a:pPr eaLnBrk="1" hangingPunct="1"/>
            <a:r>
              <a:rPr lang="en-GB" sz="2000"/>
              <a:t>Bevacizumab blocks VEGF-induced tumour angiogenesis by binding and thereby neutralising VEGF </a:t>
            </a:r>
          </a:p>
          <a:p>
            <a:pPr eaLnBrk="1" hangingPunct="1">
              <a:buFont typeface="Wingdings" charset="2"/>
              <a:buNone/>
            </a:pPr>
            <a:endParaRPr lang="en-GB" sz="2000"/>
          </a:p>
        </p:txBody>
      </p:sp>
      <p:sp>
        <p:nvSpPr>
          <p:cNvPr id="52229" name="Rectangle 3"/>
          <p:cNvSpPr>
            <a:spLocks noChangeArrowheads="1"/>
          </p:cNvSpPr>
          <p:nvPr/>
        </p:nvSpPr>
        <p:spPr bwMode="auto">
          <a:xfrm>
            <a:off x="104776" y="6234113"/>
            <a:ext cx="8389937" cy="547687"/>
          </a:xfrm>
          <a:prstGeom prst="rect">
            <a:avLst/>
          </a:prstGeom>
          <a:noFill/>
          <a:ln w="9525">
            <a:noFill/>
            <a:miter lim="800000"/>
            <a:headEnd/>
            <a:tailEnd/>
          </a:ln>
        </p:spPr>
        <p:txBody>
          <a:bodyPr lIns="0" tIns="0" rIns="0" bIns="0" anchor="b">
            <a:prstTxWarp prst="textNoShape">
              <a:avLst/>
            </a:prstTxWarp>
            <a:spAutoFit/>
          </a:bodyPr>
          <a:lstStyle/>
          <a:p>
            <a:pPr eaLnBrk="0" hangingPunct="0"/>
            <a:r>
              <a:rPr lang="da-DK" sz="1200" i="0" dirty="0" err="1">
                <a:ea typeface="ＭＳ Ｐゴシック" charset="-128"/>
                <a:cs typeface="Arial" charset="0"/>
              </a:rPr>
              <a:t>Baluk</a:t>
            </a:r>
            <a:r>
              <a:rPr lang="da-DK" sz="1200" i="0" dirty="0">
                <a:ea typeface="ＭＳ Ｐゴシック" charset="-128"/>
                <a:cs typeface="Arial" charset="0"/>
              </a:rPr>
              <a:t>, et al. </a:t>
            </a:r>
            <a:r>
              <a:rPr lang="da-DK" sz="1200" i="0" dirty="0" err="1">
                <a:ea typeface="ＭＳ Ｐゴシック" charset="-128"/>
                <a:cs typeface="Arial" charset="0"/>
              </a:rPr>
              <a:t>Curr</a:t>
            </a:r>
            <a:r>
              <a:rPr lang="da-DK" sz="1200" i="0" dirty="0">
                <a:ea typeface="ＭＳ Ｐゴシック" charset="-128"/>
                <a:cs typeface="Arial" charset="0"/>
              </a:rPr>
              <a:t> </a:t>
            </a:r>
            <a:r>
              <a:rPr lang="da-DK" sz="1200" i="0" dirty="0" err="1">
                <a:ea typeface="ＭＳ Ｐゴシック" charset="-128"/>
                <a:cs typeface="Arial" charset="0"/>
              </a:rPr>
              <a:t>Opin</a:t>
            </a:r>
            <a:r>
              <a:rPr lang="da-DK" sz="1200" i="0" dirty="0">
                <a:ea typeface="ＭＳ Ｐゴシック" charset="-128"/>
                <a:cs typeface="Arial" charset="0"/>
              </a:rPr>
              <a:t> Genet </a:t>
            </a:r>
            <a:r>
              <a:rPr lang="da-DK" sz="1200" i="0" dirty="0" err="1">
                <a:ea typeface="ＭＳ Ｐゴシック" charset="-128"/>
                <a:cs typeface="Arial" charset="0"/>
              </a:rPr>
              <a:t>Dev</a:t>
            </a:r>
            <a:r>
              <a:rPr lang="da-DK" sz="1200" i="0" dirty="0">
                <a:ea typeface="ＭＳ Ｐゴシック" charset="-128"/>
                <a:cs typeface="Arial" charset="0"/>
              </a:rPr>
              <a:t> 2005; </a:t>
            </a:r>
            <a:r>
              <a:rPr lang="da-DK" sz="1200" i="0" dirty="0" err="1">
                <a:ea typeface="ＭＳ Ｐゴシック" charset="-128"/>
                <a:cs typeface="Arial" charset="0"/>
              </a:rPr>
              <a:t>Inai</a:t>
            </a:r>
            <a:r>
              <a:rPr lang="da-DK" sz="1200" i="0" dirty="0">
                <a:ea typeface="ＭＳ Ｐゴシック" charset="-128"/>
                <a:cs typeface="Arial" charset="0"/>
              </a:rPr>
              <a:t>, et al. Am J </a:t>
            </a:r>
            <a:r>
              <a:rPr lang="da-DK" sz="1200" i="0" dirty="0" err="1">
                <a:ea typeface="ＭＳ Ｐゴシック" charset="-128"/>
                <a:cs typeface="Arial" charset="0"/>
              </a:rPr>
              <a:t>Pathol</a:t>
            </a:r>
            <a:r>
              <a:rPr lang="da-DK" sz="1200" i="0" dirty="0">
                <a:ea typeface="ＭＳ Ｐゴシック" charset="-128"/>
                <a:cs typeface="Arial" charset="0"/>
              </a:rPr>
              <a:t> 2004; </a:t>
            </a:r>
            <a:r>
              <a:rPr lang="da-DK" sz="1200" i="0" dirty="0" err="1">
                <a:ea typeface="ＭＳ Ｐゴシック" charset="-128"/>
                <a:cs typeface="Arial" charset="0"/>
              </a:rPr>
              <a:t>Erber</a:t>
            </a:r>
            <a:r>
              <a:rPr lang="da-DK" sz="1200" i="0" dirty="0">
                <a:ea typeface="ＭＳ Ｐゴシック" charset="-128"/>
                <a:cs typeface="Arial" charset="0"/>
              </a:rPr>
              <a:t>, et al. FASEB J 2004</a:t>
            </a:r>
            <a:br>
              <a:rPr lang="da-DK" sz="1200" i="0" dirty="0">
                <a:ea typeface="ＭＳ Ｐゴシック" charset="-128"/>
                <a:cs typeface="Arial" charset="0"/>
              </a:rPr>
            </a:br>
            <a:r>
              <a:rPr lang="da-DK" sz="1200" i="0" dirty="0">
                <a:ea typeface="ＭＳ Ｐゴシック" charset="-128"/>
                <a:cs typeface="Arial" charset="0"/>
              </a:rPr>
              <a:t>Tong, et al. Cancer Res 2004; </a:t>
            </a:r>
            <a:r>
              <a:rPr lang="en-GB" sz="1200" i="0" dirty="0">
                <a:ea typeface="ＭＳ Ｐゴシック" charset="-128"/>
                <a:cs typeface="Arial" charset="0"/>
              </a:rPr>
              <a:t>Jain. Nat Med 2001; Jain. Science 2005; Lee, et al. Cancer Res 2000</a:t>
            </a:r>
            <a:br>
              <a:rPr lang="en-GB" sz="1200" i="0" dirty="0">
                <a:ea typeface="ＭＳ Ｐゴシック" charset="-128"/>
                <a:cs typeface="Arial" charset="0"/>
              </a:rPr>
            </a:br>
            <a:r>
              <a:rPr lang="en-GB" sz="1200" i="0" dirty="0">
                <a:ea typeface="ＭＳ Ｐゴシック" charset="-128"/>
                <a:cs typeface="Arial" charset="0"/>
              </a:rPr>
              <a:t>Gerber, et al. Cancer Res 2005; </a:t>
            </a:r>
            <a:r>
              <a:rPr lang="en-US" sz="1200" i="0" dirty="0">
                <a:ea typeface="ＭＳ Ｐゴシック" charset="-128"/>
                <a:cs typeface="Arial" charset="0"/>
              </a:rPr>
              <a:t>Warren, et al. J </a:t>
            </a:r>
            <a:r>
              <a:rPr lang="en-US" sz="1200" i="0" dirty="0" err="1">
                <a:ea typeface="ＭＳ Ｐゴシック" charset="-128"/>
                <a:cs typeface="Arial" charset="0"/>
              </a:rPr>
              <a:t>Clin</a:t>
            </a:r>
            <a:r>
              <a:rPr lang="en-US" sz="1200" i="0" dirty="0">
                <a:ea typeface="ＭＳ Ｐゴシック" charset="-128"/>
                <a:cs typeface="Arial" charset="0"/>
              </a:rPr>
              <a:t> Invest 1995</a:t>
            </a:r>
            <a:endParaRPr lang="da-DK" sz="1200" i="0" dirty="0">
              <a:ea typeface="ＭＳ Ｐゴシック" charset="-128"/>
              <a:cs typeface="Arial" charset="0"/>
            </a:endParaRPr>
          </a:p>
        </p:txBody>
      </p:sp>
      <p:sp>
        <p:nvSpPr>
          <p:cNvPr id="52230" name="Text Box 14"/>
          <p:cNvSpPr txBox="1">
            <a:spLocks noChangeArrowheads="1"/>
          </p:cNvSpPr>
          <p:nvPr/>
        </p:nvSpPr>
        <p:spPr bwMode="auto">
          <a:xfrm>
            <a:off x="2411413" y="3429000"/>
            <a:ext cx="2570162" cy="557076"/>
          </a:xfrm>
          <a:prstGeom prst="rect">
            <a:avLst/>
          </a:prstGeom>
          <a:solidFill>
            <a:schemeClr val="tx2">
              <a:alpha val="89803"/>
            </a:schemeClr>
          </a:solidFill>
          <a:ln w="25400">
            <a:solidFill>
              <a:schemeClr val="hlink"/>
            </a:solidFill>
            <a:miter lim="800000"/>
            <a:headEnd/>
            <a:tailEnd/>
          </a:ln>
        </p:spPr>
        <p:txBody>
          <a:bodyPr lIns="18288" rIns="18288" bIns="18288">
            <a:prstTxWarp prst="textNoShape">
              <a:avLst/>
            </a:prstTxWarp>
            <a:spAutoFit/>
          </a:bodyPr>
          <a:lstStyle/>
          <a:p>
            <a:pPr algn="ctr" eaLnBrk="0" hangingPunct="0"/>
            <a:r>
              <a:rPr lang="en-US" sz="1600" i="0" dirty="0" err="1">
                <a:solidFill>
                  <a:srgbClr val="FFFF00"/>
                </a:solidFill>
                <a:ea typeface="ＭＳ Ｐゴシック" charset="-128"/>
                <a:cs typeface="Arial" charset="0"/>
              </a:rPr>
              <a:t>Normalisation</a:t>
            </a:r>
            <a:r>
              <a:rPr lang="en-US" sz="1600" i="0" dirty="0">
                <a:solidFill>
                  <a:srgbClr val="FFFF00"/>
                </a:solidFill>
                <a:ea typeface="ＭＳ Ｐゴシック" charset="-128"/>
                <a:cs typeface="Arial" charset="0"/>
              </a:rPr>
              <a:t> </a:t>
            </a:r>
            <a:r>
              <a:rPr lang="en-US" sz="1600" i="0" dirty="0">
                <a:solidFill>
                  <a:schemeClr val="bg1"/>
                </a:solidFill>
                <a:ea typeface="ＭＳ Ｐゴシック" charset="-128"/>
                <a:cs typeface="Arial" charset="0"/>
              </a:rPr>
              <a:t>of remaining </a:t>
            </a:r>
            <a:br>
              <a:rPr lang="en-US" sz="1600" i="0" dirty="0">
                <a:solidFill>
                  <a:schemeClr val="bg1"/>
                </a:solidFill>
                <a:ea typeface="ＭＳ Ｐゴシック" charset="-128"/>
                <a:cs typeface="Arial" charset="0"/>
              </a:rPr>
            </a:br>
            <a:r>
              <a:rPr lang="en-US" sz="1600" i="0" dirty="0" err="1">
                <a:solidFill>
                  <a:schemeClr val="bg1"/>
                </a:solidFill>
                <a:ea typeface="ＭＳ Ｐゴシック" charset="-128"/>
                <a:cs typeface="Arial" charset="0"/>
              </a:rPr>
              <a:t>tumour</a:t>
            </a:r>
            <a:r>
              <a:rPr lang="en-US" sz="1600" i="0" dirty="0">
                <a:solidFill>
                  <a:schemeClr val="bg1"/>
                </a:solidFill>
                <a:ea typeface="ＭＳ Ｐゴシック" charset="-128"/>
                <a:cs typeface="Arial" charset="0"/>
              </a:rPr>
              <a:t> vasculature</a:t>
            </a:r>
            <a:endParaRPr lang="en-US" sz="1600" i="0" baseline="30000" dirty="0">
              <a:solidFill>
                <a:schemeClr val="bg1"/>
              </a:solidFill>
              <a:ea typeface="ＭＳ Ｐゴシック" charset="-128"/>
              <a:cs typeface="Arial" charset="0"/>
            </a:endParaRPr>
          </a:p>
        </p:txBody>
      </p:sp>
      <p:sp>
        <p:nvSpPr>
          <p:cNvPr id="52231" name="Text Box 17"/>
          <p:cNvSpPr txBox="1">
            <a:spLocks noChangeArrowheads="1"/>
          </p:cNvSpPr>
          <p:nvPr/>
        </p:nvSpPr>
        <p:spPr bwMode="auto">
          <a:xfrm>
            <a:off x="4284663" y="2205038"/>
            <a:ext cx="2376487" cy="557076"/>
          </a:xfrm>
          <a:prstGeom prst="rect">
            <a:avLst/>
          </a:prstGeom>
          <a:solidFill>
            <a:schemeClr val="tx2">
              <a:alpha val="89803"/>
            </a:schemeClr>
          </a:solidFill>
          <a:ln w="25400">
            <a:solidFill>
              <a:schemeClr val="hlink"/>
            </a:solidFill>
            <a:miter lim="800000"/>
            <a:headEnd/>
            <a:tailEnd/>
          </a:ln>
        </p:spPr>
        <p:txBody>
          <a:bodyPr lIns="18288" rIns="18288" bIns="18288">
            <a:prstTxWarp prst="textNoShape">
              <a:avLst/>
            </a:prstTxWarp>
            <a:spAutoFit/>
          </a:bodyPr>
          <a:lstStyle/>
          <a:p>
            <a:pPr algn="ctr" eaLnBrk="0" hangingPunct="0"/>
            <a:r>
              <a:rPr lang="en-US" sz="1600" i="0" dirty="0">
                <a:solidFill>
                  <a:srgbClr val="FFFF00"/>
                </a:solidFill>
                <a:ea typeface="ＭＳ Ｐゴシック" charset="-128"/>
                <a:cs typeface="Arial" charset="0"/>
              </a:rPr>
              <a:t>Regression</a:t>
            </a:r>
            <a:r>
              <a:rPr lang="en-US" sz="1600" i="0" dirty="0">
                <a:solidFill>
                  <a:schemeClr val="bg1"/>
                </a:solidFill>
                <a:ea typeface="ＭＳ Ｐゴシック" charset="-128"/>
                <a:cs typeface="Arial" charset="0"/>
              </a:rPr>
              <a:t> of existing </a:t>
            </a:r>
            <a:r>
              <a:rPr lang="en-US" sz="1600" i="0" dirty="0" err="1">
                <a:solidFill>
                  <a:schemeClr val="bg1"/>
                </a:solidFill>
                <a:ea typeface="ＭＳ Ｐゴシック" charset="-128"/>
                <a:cs typeface="Arial" charset="0"/>
              </a:rPr>
              <a:t>tumour</a:t>
            </a:r>
            <a:r>
              <a:rPr lang="en-US" sz="1600" i="0" dirty="0">
                <a:solidFill>
                  <a:schemeClr val="bg1"/>
                </a:solidFill>
                <a:ea typeface="ＭＳ Ｐゴシック" charset="-128"/>
                <a:cs typeface="Arial" charset="0"/>
              </a:rPr>
              <a:t> microvasculature</a:t>
            </a:r>
            <a:endParaRPr lang="en-US" sz="1600" i="0" baseline="30000" dirty="0">
              <a:solidFill>
                <a:schemeClr val="bg1"/>
              </a:solidFill>
              <a:ea typeface="ＭＳ Ｐゴシック" charset="-128"/>
              <a:cs typeface="Arial" charset="0"/>
            </a:endParaRPr>
          </a:p>
        </p:txBody>
      </p:sp>
      <p:sp>
        <p:nvSpPr>
          <p:cNvPr id="52232" name="Text Box 18"/>
          <p:cNvSpPr txBox="1">
            <a:spLocks noChangeArrowheads="1"/>
          </p:cNvSpPr>
          <p:nvPr/>
        </p:nvSpPr>
        <p:spPr bwMode="auto">
          <a:xfrm>
            <a:off x="974725" y="4868863"/>
            <a:ext cx="2116138" cy="557076"/>
          </a:xfrm>
          <a:prstGeom prst="rect">
            <a:avLst/>
          </a:prstGeom>
          <a:solidFill>
            <a:schemeClr val="tx2">
              <a:alpha val="89803"/>
            </a:schemeClr>
          </a:solidFill>
          <a:ln w="25400">
            <a:solidFill>
              <a:schemeClr val="hlink"/>
            </a:solidFill>
            <a:miter lim="800000"/>
            <a:headEnd/>
            <a:tailEnd/>
          </a:ln>
        </p:spPr>
        <p:txBody>
          <a:bodyPr lIns="18288" rIns="18288" bIns="18288">
            <a:prstTxWarp prst="textNoShape">
              <a:avLst/>
            </a:prstTxWarp>
            <a:spAutoFit/>
          </a:bodyPr>
          <a:lstStyle/>
          <a:p>
            <a:pPr algn="ctr" eaLnBrk="0" hangingPunct="0"/>
            <a:r>
              <a:rPr lang="en-US" sz="1600" i="0" dirty="0">
                <a:solidFill>
                  <a:srgbClr val="FFFF00"/>
                </a:solidFill>
                <a:ea typeface="ＭＳ Ｐゴシック" charset="-128"/>
                <a:cs typeface="Arial" charset="0"/>
              </a:rPr>
              <a:t>Inhibition</a:t>
            </a:r>
            <a:r>
              <a:rPr lang="en-US" sz="1600" i="0" dirty="0">
                <a:solidFill>
                  <a:schemeClr val="bg1"/>
                </a:solidFill>
                <a:ea typeface="ＭＳ Ｐゴシック" charset="-128"/>
                <a:cs typeface="Arial" charset="0"/>
              </a:rPr>
              <a:t> of new </a:t>
            </a:r>
            <a:r>
              <a:rPr lang="en-US" sz="1600" i="0" dirty="0" err="1">
                <a:solidFill>
                  <a:schemeClr val="bg1"/>
                </a:solidFill>
                <a:ea typeface="ＭＳ Ｐゴシック" charset="-128"/>
                <a:cs typeface="Arial" charset="0"/>
              </a:rPr>
              <a:t>tumour</a:t>
            </a:r>
            <a:r>
              <a:rPr lang="en-US" sz="1600" i="0" dirty="0">
                <a:solidFill>
                  <a:schemeClr val="bg1"/>
                </a:solidFill>
                <a:ea typeface="ＭＳ Ｐゴシック" charset="-128"/>
                <a:cs typeface="Arial" charset="0"/>
              </a:rPr>
              <a:t> vasculature</a:t>
            </a:r>
            <a:endParaRPr lang="en-US" sz="1600" i="0" baseline="30000" dirty="0">
              <a:solidFill>
                <a:schemeClr val="bg1"/>
              </a:solidFill>
              <a:ea typeface="ＭＳ Ｐゴシック" charset="-128"/>
              <a:cs typeface="Arial" charset="0"/>
            </a:endParaRPr>
          </a:p>
        </p:txBody>
      </p:sp>
      <p:sp>
        <p:nvSpPr>
          <p:cNvPr id="52233" name="Rectangle 21"/>
          <p:cNvSpPr>
            <a:spLocks noChangeArrowheads="1"/>
          </p:cNvSpPr>
          <p:nvPr/>
        </p:nvSpPr>
        <p:spPr bwMode="auto">
          <a:xfrm>
            <a:off x="428625" y="1468438"/>
            <a:ext cx="8229600" cy="5168900"/>
          </a:xfrm>
          <a:prstGeom prst="rect">
            <a:avLst/>
          </a:prstGeom>
          <a:noFill/>
          <a:ln w="9525">
            <a:noFill/>
            <a:miter lim="800000"/>
            <a:headEnd/>
            <a:tailEnd/>
          </a:ln>
        </p:spPr>
        <p:txBody>
          <a:bodyPr lIns="0" tIns="0" rIns="0" bIns="0">
            <a:prstTxWarp prst="textNoShape">
              <a:avLst/>
            </a:prstTxWarp>
          </a:bodyPr>
          <a:lstStyle/>
          <a:p>
            <a:pPr marL="342900" indent="-342900" algn="l">
              <a:spcAft>
                <a:spcPct val="20000"/>
              </a:spcAft>
              <a:buClr>
                <a:schemeClr val="tx1"/>
              </a:buClr>
              <a:buSzPct val="90000"/>
              <a:buFont typeface="Wingdings" charset="2"/>
              <a:buChar char="l"/>
            </a:pPr>
            <a:endParaRPr lang="en-US" sz="2400" i="0">
              <a:ea typeface="Arial" charset="0"/>
              <a:cs typeface="Arial" charset="0"/>
            </a:endParaRPr>
          </a:p>
        </p:txBody>
      </p:sp>
      <p:grpSp>
        <p:nvGrpSpPr>
          <p:cNvPr id="2" name="Group 20"/>
          <p:cNvGrpSpPr>
            <a:grpSpLocks/>
          </p:cNvGrpSpPr>
          <p:nvPr/>
        </p:nvGrpSpPr>
        <p:grpSpPr bwMode="auto">
          <a:xfrm>
            <a:off x="1244600" y="1952625"/>
            <a:ext cx="7199313" cy="3779838"/>
            <a:chOff x="1214414" y="1643050"/>
            <a:chExt cx="4429156" cy="3000396"/>
          </a:xfrm>
        </p:grpSpPr>
        <p:cxnSp>
          <p:nvCxnSpPr>
            <p:cNvPr id="52236" name="Elbow Connector 10"/>
            <p:cNvCxnSpPr>
              <a:cxnSpLocks noChangeShapeType="1"/>
            </p:cNvCxnSpPr>
            <p:nvPr/>
          </p:nvCxnSpPr>
          <p:spPr bwMode="auto">
            <a:xfrm rot="5400000" flipH="1" flipV="1">
              <a:off x="2035951" y="3107529"/>
              <a:ext cx="2000264" cy="1071570"/>
            </a:xfrm>
            <a:prstGeom prst="bentConnector3">
              <a:avLst>
                <a:gd name="adj1" fmla="val 50000"/>
              </a:avLst>
            </a:prstGeom>
            <a:noFill/>
            <a:ln w="38100">
              <a:solidFill>
                <a:schemeClr val="tx1"/>
              </a:solidFill>
              <a:miter lim="800000"/>
              <a:headEnd/>
              <a:tailEnd/>
            </a:ln>
          </p:spPr>
        </p:cxnSp>
        <p:cxnSp>
          <p:nvCxnSpPr>
            <p:cNvPr id="52237" name="Elbow Connector 15"/>
            <p:cNvCxnSpPr>
              <a:cxnSpLocks noChangeShapeType="1"/>
            </p:cNvCxnSpPr>
            <p:nvPr/>
          </p:nvCxnSpPr>
          <p:spPr bwMode="auto">
            <a:xfrm flipV="1">
              <a:off x="3571868" y="1643050"/>
              <a:ext cx="2071702" cy="1000132"/>
            </a:xfrm>
            <a:prstGeom prst="bentConnector3">
              <a:avLst>
                <a:gd name="adj1" fmla="val 50000"/>
              </a:avLst>
            </a:prstGeom>
            <a:noFill/>
            <a:ln w="38100">
              <a:solidFill>
                <a:schemeClr val="tx1"/>
              </a:solidFill>
              <a:miter lim="800000"/>
              <a:headEnd/>
              <a:tailEnd/>
            </a:ln>
          </p:spPr>
        </p:cxnSp>
        <p:cxnSp>
          <p:nvCxnSpPr>
            <p:cNvPr id="52238" name="Straight Connector 19"/>
            <p:cNvCxnSpPr>
              <a:cxnSpLocks noChangeShapeType="1"/>
            </p:cNvCxnSpPr>
            <p:nvPr/>
          </p:nvCxnSpPr>
          <p:spPr bwMode="auto">
            <a:xfrm rot="10800000">
              <a:off x="1214414" y="4643446"/>
              <a:ext cx="1285884" cy="0"/>
            </a:xfrm>
            <a:prstGeom prst="line">
              <a:avLst/>
            </a:prstGeom>
            <a:noFill/>
            <a:ln w="38100">
              <a:solidFill>
                <a:schemeClr val="tx1"/>
              </a:solidFill>
              <a:round/>
              <a:headEnd/>
              <a:tailEnd/>
            </a:ln>
          </p:spPr>
        </p:cxnSp>
      </p:grpSp>
      <p:pic>
        <p:nvPicPr>
          <p:cNvPr id="52235" name="Picture 6" descr="2_Fade_In_Tumor_1"/>
          <p:cNvPicPr>
            <a:picLocks noChangeAspect="1" noChangeArrowheads="1"/>
          </p:cNvPicPr>
          <p:nvPr/>
        </p:nvPicPr>
        <p:blipFill>
          <a:blip r:embed="rId4"/>
          <a:srcRect r="146" b="69"/>
          <a:stretch>
            <a:fillRect/>
          </a:stretch>
        </p:blipFill>
        <p:spPr bwMode="auto">
          <a:xfrm>
            <a:off x="5703888" y="3433763"/>
            <a:ext cx="2790825" cy="2506662"/>
          </a:xfrm>
          <a:prstGeom prst="rect">
            <a:avLst/>
          </a:prstGeom>
          <a:noFill/>
          <a:ln w="9525">
            <a:noFill/>
            <a:miter lim="800000"/>
            <a:headEnd/>
            <a:tailEnd/>
          </a:ln>
        </p:spPr>
      </p:pic>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45410" name="Picture 2"/>
          <p:cNvPicPr>
            <a:picLocks noChangeAspect="1" noChangeArrowheads="1"/>
          </p:cNvPicPr>
          <p:nvPr/>
        </p:nvPicPr>
        <p:blipFill>
          <a:blip r:embed="rId3"/>
          <a:srcRect/>
          <a:stretch>
            <a:fillRect/>
          </a:stretch>
        </p:blipFill>
        <p:spPr bwMode="auto">
          <a:xfrm>
            <a:off x="600075" y="1847850"/>
            <a:ext cx="7943850" cy="3162300"/>
          </a:xfrm>
          <a:prstGeom prst="rect">
            <a:avLst/>
          </a:prstGeom>
          <a:noFill/>
          <a:ln w="31750">
            <a:solidFill>
              <a:schemeClr val="tx1"/>
            </a:solidFill>
            <a:miter lim="800000"/>
            <a:headEnd/>
            <a:tailEnd/>
          </a:ln>
        </p:spPr>
      </p:pic>
    </p:spTree>
  </p:cSld>
  <p:clrMapOvr>
    <a:masterClrMapping/>
  </p:clrMapOvr>
  <p:timing>
    <p:tnLst>
      <p:par>
        <p:cTn xmlns:p14="http://schemas.microsoft.com/office/powerpoint/2010/mai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47458" name="Picture 3"/>
          <p:cNvPicPr>
            <a:picLocks noChangeAspect="1" noChangeArrowheads="1"/>
          </p:cNvPicPr>
          <p:nvPr/>
        </p:nvPicPr>
        <p:blipFill>
          <a:blip r:embed="rId3"/>
          <a:srcRect/>
          <a:stretch>
            <a:fillRect/>
          </a:stretch>
        </p:blipFill>
        <p:spPr bwMode="auto">
          <a:xfrm>
            <a:off x="119063" y="271463"/>
            <a:ext cx="8905875" cy="6315075"/>
          </a:xfrm>
          <a:prstGeom prst="rect">
            <a:avLst/>
          </a:prstGeom>
          <a:noFill/>
          <a:ln w="25400">
            <a:solidFill>
              <a:schemeClr val="tx1"/>
            </a:solidFill>
            <a:miter lim="800000"/>
            <a:headEnd/>
            <a:tailEnd/>
          </a:ln>
        </p:spPr>
      </p:pic>
    </p:spTree>
  </p:cSld>
  <p:clrMapOvr>
    <a:masterClrMapping/>
  </p:clrMapOvr>
  <p:timing>
    <p:tnLst>
      <p:par>
        <p:cTn xmlns:p14="http://schemas.microsoft.com/office/powerpoint/2010/mai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81922" name="Picture 2"/>
          <p:cNvPicPr>
            <a:picLocks noChangeAspect="1" noChangeArrowheads="1"/>
          </p:cNvPicPr>
          <p:nvPr/>
        </p:nvPicPr>
        <p:blipFill>
          <a:blip r:embed="rId3"/>
          <a:srcRect/>
          <a:stretch>
            <a:fillRect/>
          </a:stretch>
        </p:blipFill>
        <p:spPr bwMode="auto">
          <a:xfrm>
            <a:off x="71438" y="171450"/>
            <a:ext cx="9001125" cy="6515100"/>
          </a:xfrm>
          <a:prstGeom prst="rect">
            <a:avLst/>
          </a:prstGeom>
          <a:noFill/>
          <a:ln w="9525">
            <a:noFill/>
            <a:miter lim="800000"/>
            <a:headEnd/>
            <a:tailEnd/>
          </a:ln>
        </p:spPr>
      </p:pic>
    </p:spTree>
  </p:cSld>
  <p:clrMapOvr>
    <a:masterClrMapping/>
  </p:clrMapOvr>
  <p:timing>
    <p:tnLst>
      <p:par>
        <p:cTn xmlns:p14="http://schemas.microsoft.com/office/powerpoint/2010/mai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86018" name="Picture 2"/>
          <p:cNvPicPr>
            <a:picLocks noChangeAspect="1" noChangeArrowheads="1"/>
          </p:cNvPicPr>
          <p:nvPr/>
        </p:nvPicPr>
        <p:blipFill>
          <a:blip r:embed="rId3"/>
          <a:srcRect/>
          <a:stretch>
            <a:fillRect/>
          </a:stretch>
        </p:blipFill>
        <p:spPr bwMode="auto">
          <a:xfrm>
            <a:off x="57150" y="293688"/>
            <a:ext cx="9029700" cy="6010275"/>
          </a:xfrm>
          <a:prstGeom prst="rect">
            <a:avLst/>
          </a:prstGeom>
          <a:noFill/>
          <a:ln w="31750">
            <a:solidFill>
              <a:schemeClr val="tx1"/>
            </a:solidFill>
            <a:miter lim="800000"/>
            <a:headEnd/>
            <a:tailEnd/>
          </a:ln>
        </p:spPr>
      </p:pic>
    </p:spTree>
  </p:cSld>
  <p:clrMapOvr>
    <a:masterClrMapping/>
  </p:clrMapOvr>
  <p:timing>
    <p:tnLst>
      <p:par>
        <p:cTn xmlns:p14="http://schemas.microsoft.com/office/powerpoint/2010/mai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88066" name="Picture 2"/>
          <p:cNvPicPr>
            <a:picLocks noChangeAspect="1" noChangeArrowheads="1"/>
          </p:cNvPicPr>
          <p:nvPr/>
        </p:nvPicPr>
        <p:blipFill>
          <a:blip r:embed="rId3"/>
          <a:srcRect/>
          <a:stretch>
            <a:fillRect/>
          </a:stretch>
        </p:blipFill>
        <p:spPr bwMode="auto">
          <a:xfrm>
            <a:off x="61913" y="57150"/>
            <a:ext cx="9020175" cy="6743700"/>
          </a:xfrm>
          <a:prstGeom prst="rect">
            <a:avLst/>
          </a:prstGeom>
          <a:noFill/>
          <a:ln w="31750">
            <a:solidFill>
              <a:schemeClr val="tx1"/>
            </a:solidFill>
            <a:miter lim="800000"/>
            <a:headEnd/>
            <a:tailEnd/>
          </a:ln>
        </p:spPr>
      </p:pic>
    </p:spTree>
  </p:cSld>
  <p:clrMapOvr>
    <a:masterClrMapping/>
  </p:clrMapOvr>
  <p:timing>
    <p:tnLst>
      <p:par>
        <p:cTn xmlns:p14="http://schemas.microsoft.com/office/powerpoint/2010/mai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90114" name="Picture 2"/>
          <p:cNvPicPr>
            <a:picLocks noChangeAspect="1" noChangeArrowheads="1"/>
          </p:cNvPicPr>
          <p:nvPr/>
        </p:nvPicPr>
        <p:blipFill>
          <a:blip r:embed="rId3"/>
          <a:srcRect/>
          <a:stretch>
            <a:fillRect/>
          </a:stretch>
        </p:blipFill>
        <p:spPr bwMode="auto">
          <a:xfrm>
            <a:off x="104775" y="61913"/>
            <a:ext cx="8934450" cy="6734175"/>
          </a:xfrm>
          <a:prstGeom prst="rect">
            <a:avLst/>
          </a:prstGeom>
          <a:noFill/>
          <a:ln w="9525">
            <a:noFill/>
            <a:miter lim="800000"/>
            <a:headEnd/>
            <a:tailEnd/>
          </a:ln>
        </p:spPr>
      </p:pic>
    </p:spTree>
  </p:cSld>
  <p:clrMapOvr>
    <a:masterClrMapping/>
  </p:clrMapOvr>
  <p:timing>
    <p:tnLst>
      <p:par>
        <p:cTn xmlns:p14="http://schemas.microsoft.com/office/powerpoint/2010/mai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1506" name="2 Marcador de pie de página"/>
          <p:cNvSpPr>
            <a:spLocks noGrp="1"/>
          </p:cNvSpPr>
          <p:nvPr>
            <p:ph type="ftr" sz="quarter" idx="10"/>
          </p:nvPr>
        </p:nvSpPr>
        <p:spPr>
          <a:noFill/>
        </p:spPr>
        <p:txBody>
          <a:bodyPr/>
          <a:lstStyle/>
          <a:p>
            <a:r>
              <a:rPr lang="de-DE"/>
              <a:t>Page </a:t>
            </a:r>
            <a:r>
              <a:rPr lang="de-DE">
                <a:sym typeface="Wingdings" charset="2"/>
              </a:rPr>
              <a:t></a:t>
            </a:r>
            <a:r>
              <a:rPr lang="de-DE"/>
              <a:t> </a:t>
            </a:r>
            <a:fld id="{2B310479-7566-274C-ADDE-A9D3DB01D548}" type="slidenum">
              <a:rPr lang="de-DE"/>
              <a:pPr/>
              <a:t>8</a:t>
            </a:fld>
            <a:endParaRPr lang="de-DE"/>
          </a:p>
        </p:txBody>
      </p:sp>
      <p:sp>
        <p:nvSpPr>
          <p:cNvPr id="21507" name="Rectangle 91"/>
          <p:cNvSpPr>
            <a:spLocks noGrp="1" noChangeArrowheads="1"/>
          </p:cNvSpPr>
          <p:nvPr>
            <p:ph type="title"/>
          </p:nvPr>
        </p:nvSpPr>
        <p:spPr>
          <a:xfrm>
            <a:off x="314325" y="166688"/>
            <a:ext cx="7534275" cy="600075"/>
          </a:xfrm>
        </p:spPr>
        <p:txBody>
          <a:bodyPr/>
          <a:lstStyle/>
          <a:p>
            <a:r>
              <a:rPr lang="es-ES_tradnl" noProof="1" smtClean="0"/>
              <a:t>Oncogenes</a:t>
            </a:r>
            <a:endParaRPr noProof="1"/>
          </a:p>
        </p:txBody>
      </p:sp>
      <p:graphicFrame>
        <p:nvGraphicFramePr>
          <p:cNvPr id="52227" name="Group 3"/>
          <p:cNvGraphicFramePr>
            <a:graphicFrameLocks noGrp="1"/>
          </p:cNvGraphicFramePr>
          <p:nvPr/>
        </p:nvGraphicFramePr>
        <p:xfrm>
          <a:off x="390525" y="1219200"/>
          <a:ext cx="8372475" cy="4571995"/>
        </p:xfrm>
        <a:graphic>
          <a:graphicData uri="http://schemas.openxmlformats.org/drawingml/2006/table">
            <a:tbl>
              <a:tblPr/>
              <a:tblGrid>
                <a:gridCol w="1133475"/>
                <a:gridCol w="2133600"/>
                <a:gridCol w="2057400"/>
                <a:gridCol w="3048000"/>
              </a:tblGrid>
              <a:tr h="314141">
                <a:tc>
                  <a:txBody>
                    <a:bodyPr/>
                    <a:lstStyle/>
                    <a:p>
                      <a:pPr marL="0" marR="0" lvl="0" indent="0" algn="l" defTabSz="914400" rtl="0" eaLnBrk="0" fontAlgn="base" latinLnBrk="0" hangingPunct="0">
                        <a:lnSpc>
                          <a:spcPct val="90000"/>
                        </a:lnSpc>
                        <a:spcBef>
                          <a:spcPct val="60000"/>
                        </a:spcBef>
                        <a:spcAft>
                          <a:spcPct val="0"/>
                        </a:spcAft>
                        <a:buClr>
                          <a:schemeClr val="accent1"/>
                        </a:buClr>
                        <a:buSzTx/>
                        <a:buFont typeface="Wingdings" charset="2"/>
                        <a:buNone/>
                        <a:tabLst/>
                      </a:pPr>
                      <a:r>
                        <a:rPr kumimoji="0" lang="es-ES_tradnl" sz="1400" b="1" i="0" u="none" strike="noStrike" cap="none" normalizeH="0" baseline="0" noProof="1" smtClean="0">
                          <a:ln>
                            <a:noFill/>
                          </a:ln>
                          <a:solidFill>
                            <a:srgbClr val="FFFFFF"/>
                          </a:solidFill>
                          <a:effectLst/>
                          <a:latin typeface="Arial" charset="0"/>
                        </a:rPr>
                        <a:t>Oncogen</a:t>
                      </a:r>
                      <a:endParaRPr kumimoji="0" sz="1400" b="1" i="0" u="none" strike="noStrike" cap="none" normalizeH="0" baseline="0" noProof="1">
                        <a:ln>
                          <a:noFill/>
                        </a:ln>
                        <a:solidFill>
                          <a:srgbClr val="FFFFFF"/>
                        </a:solidFill>
                        <a:effectLst/>
                        <a:latin typeface="Arial" charset="0"/>
                      </a:endParaRPr>
                    </a:p>
                  </a:txBody>
                  <a:tcPr marL="108000" marR="36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0" fontAlgn="base" latinLnBrk="0" hangingPunct="0">
                        <a:lnSpc>
                          <a:spcPct val="90000"/>
                        </a:lnSpc>
                        <a:spcBef>
                          <a:spcPct val="60000"/>
                        </a:spcBef>
                        <a:spcAft>
                          <a:spcPct val="0"/>
                        </a:spcAft>
                        <a:buClr>
                          <a:schemeClr val="accent1"/>
                        </a:buClr>
                        <a:buSzTx/>
                        <a:buFont typeface="Wingdings" charset="2"/>
                        <a:buNone/>
                        <a:tabLst/>
                      </a:pPr>
                      <a:r>
                        <a:rPr kumimoji="0" lang="es-ES_tradnl" sz="1400" b="1" i="0" u="none" strike="noStrike" cap="none" normalizeH="0" baseline="0" noProof="1" smtClean="0">
                          <a:ln>
                            <a:noFill/>
                          </a:ln>
                          <a:solidFill>
                            <a:srgbClr val="FFFFFF"/>
                          </a:solidFill>
                          <a:effectLst/>
                          <a:latin typeface="Arial" charset="0"/>
                        </a:rPr>
                        <a:t>Función</a:t>
                      </a:r>
                      <a:endParaRPr kumimoji="0" sz="1400" b="1" i="0" u="none" strike="noStrike" cap="none" normalizeH="0" baseline="0" noProof="1">
                        <a:ln>
                          <a:noFill/>
                        </a:ln>
                        <a:solidFill>
                          <a:srgbClr val="FFFFFF"/>
                        </a:solidFill>
                        <a:effectLst/>
                        <a:latin typeface="Arial" charset="0"/>
                      </a:endParaRPr>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0" fontAlgn="base" latinLnBrk="0" hangingPunct="0">
                        <a:lnSpc>
                          <a:spcPct val="90000"/>
                        </a:lnSpc>
                        <a:spcBef>
                          <a:spcPct val="60000"/>
                        </a:spcBef>
                        <a:spcAft>
                          <a:spcPct val="0"/>
                        </a:spcAft>
                        <a:buClr>
                          <a:schemeClr val="accent1"/>
                        </a:buClr>
                        <a:buSzTx/>
                        <a:buFont typeface="Wingdings" charset="2"/>
                        <a:buNone/>
                        <a:tabLst/>
                      </a:pPr>
                      <a:r>
                        <a:rPr kumimoji="0" lang="es-ES_tradnl" sz="1400" b="1" i="0" u="none" strike="noStrike" cap="none" normalizeH="0" baseline="0" noProof="1" smtClean="0">
                          <a:ln>
                            <a:noFill/>
                          </a:ln>
                          <a:solidFill>
                            <a:srgbClr val="FFFFFF"/>
                          </a:solidFill>
                          <a:effectLst/>
                          <a:latin typeface="Arial" charset="0"/>
                        </a:rPr>
                        <a:t>Alteración en cáncer</a:t>
                      </a:r>
                      <a:endParaRPr kumimoji="0" sz="1400" b="1" i="0" u="none" strike="noStrike" cap="none" normalizeH="0" baseline="0" noProof="1">
                        <a:ln>
                          <a:noFill/>
                        </a:ln>
                        <a:solidFill>
                          <a:srgbClr val="FFFFFF"/>
                        </a:solidFill>
                        <a:effectLst/>
                        <a:latin typeface="Arial" charset="0"/>
                      </a:endParaRPr>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tx2"/>
                    </a:solidFill>
                  </a:tcPr>
                </a:tc>
                <a:tc>
                  <a:txBody>
                    <a:bodyPr/>
                    <a:lstStyle/>
                    <a:p>
                      <a:pPr marL="0" marR="0" lvl="0" indent="0" algn="l" defTabSz="914400" rtl="0" eaLnBrk="0" fontAlgn="base" latinLnBrk="0" hangingPunct="0">
                        <a:lnSpc>
                          <a:spcPct val="90000"/>
                        </a:lnSpc>
                        <a:spcBef>
                          <a:spcPct val="60000"/>
                        </a:spcBef>
                        <a:spcAft>
                          <a:spcPct val="0"/>
                        </a:spcAft>
                        <a:buClr>
                          <a:schemeClr val="accent1"/>
                        </a:buClr>
                        <a:buSzTx/>
                        <a:buFont typeface="Wingdings" charset="2"/>
                        <a:buNone/>
                        <a:tabLst/>
                      </a:pPr>
                      <a:r>
                        <a:rPr kumimoji="0" lang="es-ES_tradnl" sz="1400" b="1" i="0" u="none" strike="noStrike" cap="none" normalizeH="0" baseline="0" noProof="1" smtClean="0">
                          <a:ln>
                            <a:noFill/>
                          </a:ln>
                          <a:solidFill>
                            <a:srgbClr val="FFFFFF"/>
                          </a:solidFill>
                          <a:effectLst/>
                          <a:latin typeface="Arial" charset="0"/>
                        </a:rPr>
                        <a:t>Tumores</a:t>
                      </a:r>
                      <a:endParaRPr kumimoji="0" sz="1400" b="1" i="0" u="none" strike="noStrike" cap="none" normalizeH="0" baseline="0" noProof="1">
                        <a:ln>
                          <a:noFill/>
                        </a:ln>
                        <a:solidFill>
                          <a:srgbClr val="FFFFFF"/>
                        </a:solidFill>
                        <a:effectLst/>
                        <a:latin typeface="Arial" charset="0"/>
                      </a:endParaRPr>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4D4D4D"/>
                    </a:solidFill>
                  </a:tcPr>
                </a:tc>
              </a:tr>
              <a:tr h="250462">
                <a:tc>
                  <a:txBody>
                    <a:bodyPr/>
                    <a:lstStyle/>
                    <a:p>
                      <a:pPr algn="l"/>
                      <a:r>
                        <a:rPr lang="en-US" sz="1400" dirty="0" smtClean="0"/>
                        <a:t>AKT1</a:t>
                      </a:r>
                      <a:endParaRPr lang="en-US" sz="1400" dirty="0"/>
                    </a:p>
                  </a:txBody>
                  <a:tcPr marL="108000" marR="36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FFFFF"/>
                    </a:solidFill>
                  </a:tcPr>
                </a:tc>
                <a:tc>
                  <a:txBody>
                    <a:bodyPr/>
                    <a:lstStyle/>
                    <a:p>
                      <a:pPr algn="l"/>
                      <a:r>
                        <a:rPr lang="en-US" sz="1400" dirty="0" smtClean="0"/>
                        <a:t>Ser/</a:t>
                      </a:r>
                      <a:r>
                        <a:rPr lang="en-US" sz="1400" dirty="0" err="1" smtClean="0"/>
                        <a:t>Treonina</a:t>
                      </a:r>
                      <a:r>
                        <a:rPr lang="en-US" sz="1400" baseline="0" dirty="0" smtClean="0"/>
                        <a:t> </a:t>
                      </a:r>
                      <a:r>
                        <a:rPr lang="en-US" sz="1400" baseline="0" dirty="0" err="1" smtClean="0"/>
                        <a:t>kinasa</a:t>
                      </a:r>
                      <a:endParaRPr lang="en-US" sz="14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8F8F8"/>
                    </a:solidFill>
                  </a:tcPr>
                </a:tc>
                <a:tc>
                  <a:txBody>
                    <a:bodyPr/>
                    <a:lstStyle/>
                    <a:p>
                      <a:pPr algn="l"/>
                      <a:r>
                        <a:rPr lang="en-US" sz="1400" dirty="0" err="1" smtClean="0"/>
                        <a:t>Amplificación</a:t>
                      </a:r>
                      <a:endParaRPr lang="en-US" sz="14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8F8F8"/>
                    </a:solidFill>
                  </a:tcPr>
                </a:tc>
                <a:tc>
                  <a:txBody>
                    <a:bodyPr/>
                    <a:lstStyle/>
                    <a:p>
                      <a:pPr algn="l"/>
                      <a:r>
                        <a:rPr lang="en-US" sz="1400" dirty="0" err="1" smtClean="0"/>
                        <a:t>Gástrico</a:t>
                      </a:r>
                      <a:endParaRPr lang="en-US" sz="14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8F8F8"/>
                    </a:solidFill>
                  </a:tcPr>
                </a:tc>
              </a:tr>
              <a:tr h="250462">
                <a:tc>
                  <a:txBody>
                    <a:bodyPr/>
                    <a:lstStyle/>
                    <a:p>
                      <a:pPr algn="l"/>
                      <a:r>
                        <a:rPr lang="en-US" sz="1400" dirty="0" smtClean="0"/>
                        <a:t>AKT2</a:t>
                      </a:r>
                      <a:endParaRPr lang="en-US" sz="1400" dirty="0"/>
                    </a:p>
                  </a:txBody>
                  <a:tcPr marL="108000" marR="36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AEAEA"/>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400" dirty="0" smtClean="0"/>
                        <a:t>Ser/</a:t>
                      </a:r>
                      <a:r>
                        <a:rPr lang="en-US" sz="1400" dirty="0" err="1" smtClean="0"/>
                        <a:t>Treonina</a:t>
                      </a:r>
                      <a:r>
                        <a:rPr lang="en-US" sz="1400" baseline="0" dirty="0" smtClean="0"/>
                        <a:t> </a:t>
                      </a:r>
                      <a:r>
                        <a:rPr lang="en-US" sz="1400" baseline="0" dirty="0" err="1" smtClean="0"/>
                        <a:t>kinasa</a:t>
                      </a:r>
                      <a:endParaRPr lang="en-US" sz="1400" dirty="0" smtClean="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AEAEA"/>
                    </a:solidFill>
                  </a:tcPr>
                </a:tc>
                <a:tc>
                  <a:txBody>
                    <a:bodyPr/>
                    <a:lstStyle/>
                    <a:p>
                      <a:pPr algn="l"/>
                      <a:r>
                        <a:rPr lang="en-US" sz="1400" dirty="0" err="1" smtClean="0"/>
                        <a:t>Amplificación</a:t>
                      </a:r>
                      <a:endParaRPr lang="en-US" sz="14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AEAEA"/>
                    </a:solidFill>
                  </a:tcPr>
                </a:tc>
                <a:tc>
                  <a:txBody>
                    <a:bodyPr/>
                    <a:lstStyle/>
                    <a:p>
                      <a:pPr algn="l"/>
                      <a:r>
                        <a:rPr lang="en-US" sz="1400" dirty="0" err="1" smtClean="0"/>
                        <a:t>Ovario</a:t>
                      </a:r>
                      <a:r>
                        <a:rPr lang="en-US" sz="1400" dirty="0" smtClean="0"/>
                        <a:t>,</a:t>
                      </a:r>
                      <a:r>
                        <a:rPr lang="en-US" sz="1400" baseline="0" dirty="0" smtClean="0"/>
                        <a:t> mama, </a:t>
                      </a:r>
                      <a:r>
                        <a:rPr lang="en-US" sz="1400" baseline="0" dirty="0" err="1" smtClean="0"/>
                        <a:t>páncreas</a:t>
                      </a:r>
                      <a:endParaRPr lang="en-US" sz="14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AEAEA"/>
                    </a:solidFill>
                  </a:tcPr>
                </a:tc>
              </a:tr>
              <a:tr h="250462">
                <a:tc>
                  <a:txBody>
                    <a:bodyPr/>
                    <a:lstStyle/>
                    <a:p>
                      <a:pPr algn="l"/>
                      <a:r>
                        <a:rPr lang="en-US" sz="1400" dirty="0" smtClean="0"/>
                        <a:t>BRAF</a:t>
                      </a:r>
                      <a:endParaRPr lang="en-US" sz="1400" dirty="0"/>
                    </a:p>
                  </a:txBody>
                  <a:tcPr marL="108000" marR="36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FFFFF"/>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400" dirty="0" smtClean="0"/>
                        <a:t>Ser/</a:t>
                      </a:r>
                      <a:r>
                        <a:rPr lang="en-US" sz="1400" dirty="0" err="1" smtClean="0"/>
                        <a:t>Treonina</a:t>
                      </a:r>
                      <a:r>
                        <a:rPr lang="en-US" sz="1400" baseline="0" dirty="0" smtClean="0"/>
                        <a:t> </a:t>
                      </a:r>
                      <a:r>
                        <a:rPr lang="en-US" sz="1400" baseline="0" dirty="0" err="1" smtClean="0"/>
                        <a:t>kinasa</a:t>
                      </a:r>
                      <a:endParaRPr lang="en-US" sz="1400" dirty="0" smtClean="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8F8F8"/>
                    </a:solidFill>
                  </a:tcPr>
                </a:tc>
                <a:tc>
                  <a:txBody>
                    <a:bodyPr/>
                    <a:lstStyle/>
                    <a:p>
                      <a:pPr algn="l"/>
                      <a:r>
                        <a:rPr lang="en-US" sz="1400" dirty="0" err="1" smtClean="0"/>
                        <a:t>Mutación</a:t>
                      </a:r>
                      <a:r>
                        <a:rPr lang="en-US" sz="1400" dirty="0" smtClean="0"/>
                        <a:t> </a:t>
                      </a:r>
                      <a:r>
                        <a:rPr lang="en-US" sz="1400" dirty="0" err="1" smtClean="0"/>
                        <a:t>puntual</a:t>
                      </a:r>
                      <a:endParaRPr lang="en-US" sz="14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8F8F8"/>
                    </a:solidFill>
                  </a:tcPr>
                </a:tc>
                <a:tc>
                  <a:txBody>
                    <a:bodyPr/>
                    <a:lstStyle/>
                    <a:p>
                      <a:pPr algn="l"/>
                      <a:r>
                        <a:rPr lang="en-US" sz="1400" dirty="0" smtClean="0"/>
                        <a:t>Melanoma, </a:t>
                      </a:r>
                      <a:r>
                        <a:rPr lang="en-US" sz="1400" dirty="0" err="1" smtClean="0"/>
                        <a:t>pulmón</a:t>
                      </a:r>
                      <a:r>
                        <a:rPr lang="en-US" sz="1400" dirty="0" smtClean="0"/>
                        <a:t>, colon</a:t>
                      </a:r>
                      <a:endParaRPr lang="en-US" sz="14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8F8F8"/>
                    </a:solidFill>
                  </a:tcPr>
                </a:tc>
              </a:tr>
              <a:tr h="250462">
                <a:tc>
                  <a:txBody>
                    <a:bodyPr/>
                    <a:lstStyle/>
                    <a:p>
                      <a:pPr algn="l"/>
                      <a:r>
                        <a:rPr lang="en-US" sz="1400" dirty="0" smtClean="0"/>
                        <a:t>CTNNB1</a:t>
                      </a:r>
                      <a:endParaRPr lang="en-US" sz="1400" dirty="0"/>
                    </a:p>
                  </a:txBody>
                  <a:tcPr marL="108000" marR="36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AEAEA"/>
                    </a:solidFill>
                  </a:tcPr>
                </a:tc>
                <a:tc>
                  <a:txBody>
                    <a:bodyPr/>
                    <a:lstStyle/>
                    <a:p>
                      <a:pPr algn="l"/>
                      <a:r>
                        <a:rPr lang="en-US" sz="1400" dirty="0" err="1" smtClean="0"/>
                        <a:t>Transducción</a:t>
                      </a:r>
                      <a:r>
                        <a:rPr lang="en-US" sz="1400" dirty="0" smtClean="0"/>
                        <a:t> de </a:t>
                      </a:r>
                      <a:r>
                        <a:rPr lang="en-US" sz="1400" dirty="0" err="1" smtClean="0"/>
                        <a:t>señales</a:t>
                      </a:r>
                      <a:endParaRPr lang="en-US" sz="14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AEAEA"/>
                    </a:solidFill>
                  </a:tcPr>
                </a:tc>
                <a:tc>
                  <a:txBody>
                    <a:bodyPr/>
                    <a:lstStyle/>
                    <a:p>
                      <a:pPr algn="l"/>
                      <a:r>
                        <a:rPr lang="en-US" sz="1400" dirty="0" err="1" smtClean="0"/>
                        <a:t>Mutación</a:t>
                      </a:r>
                      <a:r>
                        <a:rPr lang="en-US" sz="1400" dirty="0" smtClean="0"/>
                        <a:t> </a:t>
                      </a:r>
                      <a:r>
                        <a:rPr lang="en-US" sz="1400" dirty="0" err="1" smtClean="0"/>
                        <a:t>puntual</a:t>
                      </a:r>
                      <a:endParaRPr lang="en-US" sz="14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AEAEA"/>
                    </a:solidFill>
                  </a:tcPr>
                </a:tc>
                <a:tc>
                  <a:txBody>
                    <a:bodyPr/>
                    <a:lstStyle/>
                    <a:p>
                      <a:pPr algn="l"/>
                      <a:r>
                        <a:rPr lang="en-US" sz="1400" dirty="0" smtClean="0"/>
                        <a:t>Colon, </a:t>
                      </a:r>
                      <a:r>
                        <a:rPr lang="en-US" sz="1400" dirty="0" err="1" smtClean="0"/>
                        <a:t>próstata</a:t>
                      </a:r>
                      <a:r>
                        <a:rPr lang="en-US" sz="1400" dirty="0" smtClean="0"/>
                        <a:t>, melanoma, </a:t>
                      </a:r>
                      <a:r>
                        <a:rPr lang="en-US" sz="1400" dirty="0" err="1" smtClean="0"/>
                        <a:t>piel</a:t>
                      </a:r>
                      <a:endParaRPr lang="en-US" sz="14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AEAEA"/>
                    </a:solidFill>
                  </a:tcPr>
                </a:tc>
              </a:tr>
              <a:tr h="250462">
                <a:tc>
                  <a:txBody>
                    <a:bodyPr/>
                    <a:lstStyle/>
                    <a:p>
                      <a:pPr algn="l"/>
                      <a:r>
                        <a:rPr lang="en-US" sz="1400" dirty="0" smtClean="0"/>
                        <a:t>FOS</a:t>
                      </a:r>
                      <a:endParaRPr lang="en-US" sz="1400" dirty="0"/>
                    </a:p>
                  </a:txBody>
                  <a:tcPr marL="108000" marR="36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FFFFF"/>
                    </a:solidFill>
                  </a:tcPr>
                </a:tc>
                <a:tc>
                  <a:txBody>
                    <a:bodyPr/>
                    <a:lstStyle/>
                    <a:p>
                      <a:pPr algn="l"/>
                      <a:r>
                        <a:rPr lang="en-US" sz="1400" dirty="0" smtClean="0"/>
                        <a:t>Factor de </a:t>
                      </a:r>
                      <a:r>
                        <a:rPr lang="en-US" sz="1400" dirty="0" err="1" smtClean="0"/>
                        <a:t>transcripción</a:t>
                      </a:r>
                      <a:endParaRPr lang="en-US" sz="14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8F8F8"/>
                    </a:solidFill>
                  </a:tcPr>
                </a:tc>
                <a:tc>
                  <a:txBody>
                    <a:bodyPr/>
                    <a:lstStyle/>
                    <a:p>
                      <a:pPr algn="l"/>
                      <a:r>
                        <a:rPr lang="en-US" sz="1400" dirty="0" err="1" smtClean="0"/>
                        <a:t>Sobre-expresión</a:t>
                      </a:r>
                      <a:endParaRPr lang="en-US" sz="14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8F8F8"/>
                    </a:solidFill>
                  </a:tcPr>
                </a:tc>
                <a:tc>
                  <a:txBody>
                    <a:bodyPr/>
                    <a:lstStyle/>
                    <a:p>
                      <a:pPr algn="l"/>
                      <a:r>
                        <a:rPr lang="en-US" sz="1400" dirty="0" err="1" smtClean="0"/>
                        <a:t>Osteosarcoma</a:t>
                      </a:r>
                      <a:endParaRPr lang="en-US" sz="14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8F8F8"/>
                    </a:solidFill>
                  </a:tcPr>
                </a:tc>
              </a:tr>
              <a:tr h="250462">
                <a:tc>
                  <a:txBody>
                    <a:bodyPr/>
                    <a:lstStyle/>
                    <a:p>
                      <a:pPr algn="l"/>
                      <a:r>
                        <a:rPr lang="en-US" sz="1400" dirty="0" smtClean="0"/>
                        <a:t>ERBB2</a:t>
                      </a:r>
                      <a:endParaRPr lang="en-US" sz="1400" dirty="0"/>
                    </a:p>
                  </a:txBody>
                  <a:tcPr marL="108000" marR="36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AEAEA"/>
                    </a:solidFill>
                  </a:tcPr>
                </a:tc>
                <a:tc>
                  <a:txBody>
                    <a:bodyPr/>
                    <a:lstStyle/>
                    <a:p>
                      <a:pPr algn="l"/>
                      <a:r>
                        <a:rPr lang="en-US" sz="1400" dirty="0" smtClean="0"/>
                        <a:t>Receptor de Tyr </a:t>
                      </a:r>
                      <a:r>
                        <a:rPr lang="en-US" sz="1400" dirty="0" err="1" smtClean="0"/>
                        <a:t>kinasa</a:t>
                      </a:r>
                      <a:endParaRPr lang="en-US" sz="14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AEAEA"/>
                    </a:solidFill>
                  </a:tcPr>
                </a:tc>
                <a:tc>
                  <a:txBody>
                    <a:bodyPr/>
                    <a:lstStyle/>
                    <a:p>
                      <a:pPr algn="l"/>
                      <a:r>
                        <a:rPr lang="en-US" sz="1400" dirty="0" err="1" smtClean="0"/>
                        <a:t>Amplificación/mutación</a:t>
                      </a:r>
                      <a:endParaRPr lang="en-US" sz="14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AEAEA"/>
                    </a:solidFill>
                  </a:tcPr>
                </a:tc>
                <a:tc>
                  <a:txBody>
                    <a:bodyPr/>
                    <a:lstStyle/>
                    <a:p>
                      <a:pPr algn="l"/>
                      <a:r>
                        <a:rPr lang="en-US" sz="1400" dirty="0" smtClean="0"/>
                        <a:t>Mama, </a:t>
                      </a:r>
                      <a:r>
                        <a:rPr lang="en-US" sz="1400" dirty="0" err="1" smtClean="0"/>
                        <a:t>ovario</a:t>
                      </a:r>
                      <a:r>
                        <a:rPr lang="en-US" sz="1400" dirty="0" smtClean="0"/>
                        <a:t>, </a:t>
                      </a:r>
                      <a:r>
                        <a:rPr lang="en-US" sz="1400" dirty="0" err="1" smtClean="0"/>
                        <a:t>estómago</a:t>
                      </a:r>
                      <a:r>
                        <a:rPr lang="en-US" sz="1400" dirty="0" smtClean="0"/>
                        <a:t>, NB</a:t>
                      </a:r>
                      <a:endParaRPr lang="en-US" sz="14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AEAEA"/>
                    </a:solidFill>
                  </a:tcPr>
                </a:tc>
              </a:tr>
              <a:tr h="250462">
                <a:tc>
                  <a:txBody>
                    <a:bodyPr/>
                    <a:lstStyle/>
                    <a:p>
                      <a:pPr algn="l"/>
                      <a:r>
                        <a:rPr lang="en-US" sz="1400" dirty="0" smtClean="0"/>
                        <a:t>JUN</a:t>
                      </a:r>
                      <a:endParaRPr lang="en-US" sz="1400" dirty="0"/>
                    </a:p>
                  </a:txBody>
                  <a:tcPr marL="108000" marR="36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FFFFF"/>
                    </a:solidFill>
                  </a:tcPr>
                </a:tc>
                <a:tc>
                  <a:txBody>
                    <a:bodyPr/>
                    <a:lstStyle/>
                    <a:p>
                      <a:pPr algn="l"/>
                      <a:r>
                        <a:rPr lang="en-US" sz="1400" dirty="0" smtClean="0"/>
                        <a:t>Factor de </a:t>
                      </a:r>
                      <a:r>
                        <a:rPr lang="en-US" sz="1400" dirty="0" err="1" smtClean="0"/>
                        <a:t>transcripción</a:t>
                      </a:r>
                      <a:endParaRPr lang="en-US" sz="14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8F8F8"/>
                    </a:solidFill>
                  </a:tcPr>
                </a:tc>
                <a:tc>
                  <a:txBody>
                    <a:bodyPr/>
                    <a:lstStyle/>
                    <a:p>
                      <a:pPr algn="l"/>
                      <a:r>
                        <a:rPr lang="en-US" sz="1400" dirty="0" err="1" smtClean="0"/>
                        <a:t>Sobre-expresión</a:t>
                      </a:r>
                      <a:endParaRPr lang="en-US" sz="14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8F8F8"/>
                    </a:solidFill>
                  </a:tcPr>
                </a:tc>
                <a:tc>
                  <a:txBody>
                    <a:bodyPr/>
                    <a:lstStyle/>
                    <a:p>
                      <a:pPr algn="l"/>
                      <a:r>
                        <a:rPr lang="en-US" sz="1400" dirty="0" err="1" smtClean="0"/>
                        <a:t>Pulmón</a:t>
                      </a:r>
                      <a:endParaRPr lang="en-US" sz="14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8F8F8"/>
                    </a:solidFill>
                  </a:tcPr>
                </a:tc>
              </a:tr>
              <a:tr h="250462">
                <a:tc>
                  <a:txBody>
                    <a:bodyPr/>
                    <a:lstStyle/>
                    <a:p>
                      <a:pPr algn="l"/>
                      <a:r>
                        <a:rPr lang="en-US" sz="1400" dirty="0" smtClean="0"/>
                        <a:t>MET</a:t>
                      </a:r>
                      <a:endParaRPr lang="en-US" sz="1400" dirty="0"/>
                    </a:p>
                  </a:txBody>
                  <a:tcPr marL="108000" marR="36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AEAEA"/>
                    </a:solidFill>
                  </a:tcPr>
                </a:tc>
                <a:tc>
                  <a:txBody>
                    <a:bodyPr/>
                    <a:lstStyle/>
                    <a:p>
                      <a:pPr algn="l"/>
                      <a:r>
                        <a:rPr lang="en-US" sz="1400" dirty="0" smtClean="0"/>
                        <a:t>Receptor</a:t>
                      </a:r>
                      <a:r>
                        <a:rPr lang="en-US" sz="1400" baseline="0" dirty="0" smtClean="0"/>
                        <a:t> de Tyr </a:t>
                      </a:r>
                      <a:r>
                        <a:rPr lang="en-US" sz="1400" baseline="0" dirty="0" err="1" smtClean="0"/>
                        <a:t>kinasa</a:t>
                      </a:r>
                      <a:endParaRPr lang="en-US" sz="14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AEAEA"/>
                    </a:solidFill>
                  </a:tcPr>
                </a:tc>
                <a:tc>
                  <a:txBody>
                    <a:bodyPr/>
                    <a:lstStyle/>
                    <a:p>
                      <a:pPr algn="l"/>
                      <a:r>
                        <a:rPr lang="en-US" sz="1400" dirty="0" err="1" smtClean="0"/>
                        <a:t>Mutación</a:t>
                      </a:r>
                      <a:endParaRPr lang="en-US" sz="14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AEAEA"/>
                    </a:solidFill>
                  </a:tcPr>
                </a:tc>
                <a:tc>
                  <a:txBody>
                    <a:bodyPr/>
                    <a:lstStyle/>
                    <a:p>
                      <a:pPr algn="l"/>
                      <a:r>
                        <a:rPr lang="en-US" sz="1400" dirty="0" err="1" smtClean="0"/>
                        <a:t>Osteo</a:t>
                      </a:r>
                      <a:r>
                        <a:rPr lang="en-US" sz="1400" dirty="0" smtClean="0"/>
                        <a:t>, </a:t>
                      </a:r>
                      <a:r>
                        <a:rPr lang="en-US" sz="1400" dirty="0" err="1" smtClean="0"/>
                        <a:t>riñón</a:t>
                      </a:r>
                      <a:r>
                        <a:rPr lang="en-US" sz="1400" dirty="0" smtClean="0"/>
                        <a:t>, </a:t>
                      </a:r>
                      <a:r>
                        <a:rPr lang="en-US" sz="1400" dirty="0" err="1" smtClean="0"/>
                        <a:t>glioma</a:t>
                      </a:r>
                      <a:endParaRPr lang="en-US" sz="14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AEAEA"/>
                    </a:solidFill>
                  </a:tcPr>
                </a:tc>
              </a:tr>
              <a:tr h="250462">
                <a:tc>
                  <a:txBody>
                    <a:bodyPr/>
                    <a:lstStyle/>
                    <a:p>
                      <a:pPr algn="l"/>
                      <a:r>
                        <a:rPr lang="en-US" sz="1400" dirty="0" smtClean="0"/>
                        <a:t>MYB</a:t>
                      </a:r>
                      <a:endParaRPr lang="en-US" sz="1400" dirty="0"/>
                    </a:p>
                  </a:txBody>
                  <a:tcPr marL="108000" marR="36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FFFFF"/>
                    </a:solidFill>
                  </a:tcPr>
                </a:tc>
                <a:tc>
                  <a:txBody>
                    <a:bodyPr/>
                    <a:lstStyle/>
                    <a:p>
                      <a:pPr algn="l"/>
                      <a:r>
                        <a:rPr lang="en-US" sz="1400" dirty="0" smtClean="0"/>
                        <a:t>Factor de </a:t>
                      </a:r>
                      <a:r>
                        <a:rPr lang="en-US" sz="1400" dirty="0" err="1" smtClean="0"/>
                        <a:t>transcripción</a:t>
                      </a:r>
                      <a:endParaRPr lang="en-US" sz="14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8F8F8"/>
                    </a:solidFill>
                  </a:tcPr>
                </a:tc>
                <a:tc>
                  <a:txBody>
                    <a:bodyPr/>
                    <a:lstStyle/>
                    <a:p>
                      <a:pPr algn="l"/>
                      <a:r>
                        <a:rPr lang="en-US" sz="1400" dirty="0" err="1" smtClean="0"/>
                        <a:t>Amplificación</a:t>
                      </a:r>
                      <a:endParaRPr lang="en-US" sz="14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8F8F8"/>
                    </a:solidFill>
                  </a:tcPr>
                </a:tc>
                <a:tc>
                  <a:txBody>
                    <a:bodyPr/>
                    <a:lstStyle/>
                    <a:p>
                      <a:pPr algn="l"/>
                      <a:r>
                        <a:rPr lang="en-US" sz="1400" dirty="0" smtClean="0"/>
                        <a:t>AML, CML, colon, melanoma</a:t>
                      </a:r>
                      <a:endParaRPr lang="en-US" sz="14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8F8F8"/>
                    </a:solidFill>
                  </a:tcPr>
                </a:tc>
              </a:tr>
              <a:tr h="250462">
                <a:tc>
                  <a:txBody>
                    <a:bodyPr/>
                    <a:lstStyle/>
                    <a:p>
                      <a:pPr algn="l"/>
                      <a:r>
                        <a:rPr lang="en-US" sz="1400" dirty="0" smtClean="0"/>
                        <a:t>C-MYC</a:t>
                      </a:r>
                      <a:endParaRPr lang="en-US" sz="1400" dirty="0"/>
                    </a:p>
                  </a:txBody>
                  <a:tcPr marL="108000" marR="36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AEAEA"/>
                    </a:solidFill>
                  </a:tcPr>
                </a:tc>
                <a:tc>
                  <a:txBody>
                    <a:bodyPr/>
                    <a:lstStyle/>
                    <a:p>
                      <a:pPr algn="l"/>
                      <a:r>
                        <a:rPr lang="en-US" sz="1400" dirty="0" smtClean="0"/>
                        <a:t>Factor de </a:t>
                      </a:r>
                      <a:r>
                        <a:rPr lang="en-US" sz="1400" dirty="0" err="1" smtClean="0"/>
                        <a:t>trancripción</a:t>
                      </a:r>
                      <a:endParaRPr lang="en-US" sz="14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AEAEA"/>
                    </a:solidFill>
                  </a:tcPr>
                </a:tc>
                <a:tc>
                  <a:txBody>
                    <a:bodyPr/>
                    <a:lstStyle/>
                    <a:p>
                      <a:pPr algn="l"/>
                      <a:r>
                        <a:rPr lang="en-US" sz="1400" dirty="0" err="1" smtClean="0"/>
                        <a:t>Amplificación</a:t>
                      </a:r>
                      <a:endParaRPr lang="en-US" sz="14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AEAEA"/>
                    </a:solidFill>
                  </a:tcPr>
                </a:tc>
                <a:tc>
                  <a:txBody>
                    <a:bodyPr/>
                    <a:lstStyle/>
                    <a:p>
                      <a:pPr algn="l"/>
                      <a:r>
                        <a:rPr lang="en-US" sz="1400" dirty="0" smtClean="0"/>
                        <a:t>Mama,</a:t>
                      </a:r>
                      <a:r>
                        <a:rPr lang="en-US" sz="1400" baseline="0" dirty="0" smtClean="0"/>
                        <a:t> colon, </a:t>
                      </a:r>
                      <a:r>
                        <a:rPr lang="en-US" sz="1400" baseline="0" dirty="0" err="1" smtClean="0"/>
                        <a:t>gástrico</a:t>
                      </a:r>
                      <a:r>
                        <a:rPr lang="en-US" sz="1400" baseline="0" dirty="0" smtClean="0"/>
                        <a:t>, </a:t>
                      </a:r>
                      <a:r>
                        <a:rPr lang="en-US" sz="1400" baseline="0" dirty="0" err="1" smtClean="0"/>
                        <a:t>pulmón</a:t>
                      </a:r>
                      <a:endParaRPr lang="en-US" sz="14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AEAEA"/>
                    </a:solidFill>
                  </a:tcPr>
                </a:tc>
              </a:tr>
              <a:tr h="250462">
                <a:tc>
                  <a:txBody>
                    <a:bodyPr/>
                    <a:lstStyle/>
                    <a:p>
                      <a:pPr algn="l"/>
                      <a:r>
                        <a:rPr lang="en-US" sz="1400" dirty="0" smtClean="0"/>
                        <a:t>L-MYC</a:t>
                      </a:r>
                      <a:endParaRPr lang="en-US" sz="1400" dirty="0"/>
                    </a:p>
                  </a:txBody>
                  <a:tcPr marL="108000" marR="36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FFFFF"/>
                    </a:solidFill>
                  </a:tcPr>
                </a:tc>
                <a:tc>
                  <a:txBody>
                    <a:bodyPr/>
                    <a:lstStyle/>
                    <a:p>
                      <a:pPr algn="l"/>
                      <a:r>
                        <a:rPr lang="en-US" sz="1400" dirty="0" smtClean="0"/>
                        <a:t>Factor de </a:t>
                      </a:r>
                      <a:r>
                        <a:rPr lang="en-US" sz="1400" dirty="0" err="1" smtClean="0"/>
                        <a:t>transcripción</a:t>
                      </a:r>
                      <a:endParaRPr lang="en-US" sz="14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8F8F8"/>
                    </a:solidFill>
                  </a:tcPr>
                </a:tc>
                <a:tc>
                  <a:txBody>
                    <a:bodyPr/>
                    <a:lstStyle/>
                    <a:p>
                      <a:pPr algn="l"/>
                      <a:r>
                        <a:rPr lang="en-US" sz="1400" dirty="0" err="1" smtClean="0"/>
                        <a:t>Amplificación</a:t>
                      </a:r>
                      <a:endParaRPr lang="en-US" sz="14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8F8F8"/>
                    </a:solidFill>
                  </a:tcPr>
                </a:tc>
                <a:tc>
                  <a:txBody>
                    <a:bodyPr/>
                    <a:lstStyle/>
                    <a:p>
                      <a:pPr algn="l"/>
                      <a:r>
                        <a:rPr lang="en-US" sz="1400" dirty="0" err="1" smtClean="0"/>
                        <a:t>Pulmón</a:t>
                      </a:r>
                      <a:r>
                        <a:rPr lang="en-US" sz="1400" dirty="0" smtClean="0"/>
                        <a:t>, </a:t>
                      </a:r>
                      <a:r>
                        <a:rPr lang="en-US" sz="1400" dirty="0" err="1" smtClean="0"/>
                        <a:t>vejiga</a:t>
                      </a:r>
                      <a:endParaRPr lang="en-US" sz="14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8F8F8"/>
                    </a:solidFill>
                  </a:tcPr>
                </a:tc>
              </a:tr>
              <a:tr h="250462">
                <a:tc>
                  <a:txBody>
                    <a:bodyPr/>
                    <a:lstStyle/>
                    <a:p>
                      <a:pPr algn="l"/>
                      <a:r>
                        <a:rPr lang="en-US" sz="1400" dirty="0" smtClean="0"/>
                        <a:t>N-MYC</a:t>
                      </a:r>
                      <a:endParaRPr lang="en-US" sz="1400" dirty="0"/>
                    </a:p>
                  </a:txBody>
                  <a:tcPr marL="108000" marR="36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accent3">
                        <a:lumMod val="95000"/>
                      </a:schemeClr>
                    </a:solidFill>
                  </a:tcPr>
                </a:tc>
                <a:tc>
                  <a:txBody>
                    <a:bodyPr/>
                    <a:lstStyle/>
                    <a:p>
                      <a:pPr algn="l"/>
                      <a:r>
                        <a:rPr lang="en-US" sz="1400" dirty="0" smtClean="0"/>
                        <a:t>Factor de </a:t>
                      </a:r>
                      <a:r>
                        <a:rPr lang="en-US" sz="1400" dirty="0" err="1" smtClean="0"/>
                        <a:t>transcripción</a:t>
                      </a:r>
                      <a:endParaRPr lang="en-US" sz="14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accent3">
                        <a:lumMod val="95000"/>
                      </a:schemeClr>
                    </a:solidFill>
                  </a:tcPr>
                </a:tc>
                <a:tc>
                  <a:txBody>
                    <a:bodyPr/>
                    <a:lstStyle/>
                    <a:p>
                      <a:pPr algn="l"/>
                      <a:r>
                        <a:rPr lang="en-US" sz="1400" dirty="0" err="1" smtClean="0"/>
                        <a:t>Amplificación</a:t>
                      </a:r>
                      <a:endParaRPr lang="en-US" sz="14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accent3">
                        <a:lumMod val="95000"/>
                      </a:schemeClr>
                    </a:solidFill>
                  </a:tcPr>
                </a:tc>
                <a:tc>
                  <a:txBody>
                    <a:bodyPr/>
                    <a:lstStyle/>
                    <a:p>
                      <a:pPr algn="l"/>
                      <a:r>
                        <a:rPr lang="en-US" sz="1400" dirty="0" smtClean="0"/>
                        <a:t>NB,</a:t>
                      </a:r>
                      <a:r>
                        <a:rPr lang="en-US" sz="1400" baseline="0" dirty="0" smtClean="0"/>
                        <a:t> </a:t>
                      </a:r>
                      <a:r>
                        <a:rPr lang="en-US" sz="1400" baseline="0" dirty="0" err="1" smtClean="0"/>
                        <a:t>pulmón</a:t>
                      </a:r>
                      <a:endParaRPr lang="en-US" sz="14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accent3">
                        <a:lumMod val="95000"/>
                      </a:schemeClr>
                    </a:solidFill>
                  </a:tcPr>
                </a:tc>
              </a:tr>
              <a:tr h="250462">
                <a:tc>
                  <a:txBody>
                    <a:bodyPr/>
                    <a:lstStyle/>
                    <a:p>
                      <a:pPr algn="l"/>
                      <a:r>
                        <a:rPr lang="en-US" sz="1400" dirty="0" smtClean="0"/>
                        <a:t>HRAS</a:t>
                      </a:r>
                      <a:endParaRPr lang="en-US" sz="1400" dirty="0"/>
                    </a:p>
                  </a:txBody>
                  <a:tcPr marL="108000" marR="36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accent3">
                        <a:lumMod val="95000"/>
                      </a:schemeClr>
                    </a:solidFill>
                  </a:tcPr>
                </a:tc>
                <a:tc>
                  <a:txBody>
                    <a:bodyPr/>
                    <a:lstStyle/>
                    <a:p>
                      <a:pPr algn="l"/>
                      <a:r>
                        <a:rPr lang="en-US" sz="1400" dirty="0" err="1" smtClean="0"/>
                        <a:t>GTPasa</a:t>
                      </a:r>
                      <a:endParaRPr lang="en-US" sz="14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accent3">
                        <a:lumMod val="95000"/>
                      </a:schemeClr>
                    </a:solidFill>
                  </a:tcPr>
                </a:tc>
                <a:tc>
                  <a:txBody>
                    <a:bodyPr/>
                    <a:lstStyle/>
                    <a:p>
                      <a:pPr algn="l"/>
                      <a:r>
                        <a:rPr lang="en-US" sz="1400" dirty="0" err="1" smtClean="0"/>
                        <a:t>Mutación</a:t>
                      </a:r>
                      <a:r>
                        <a:rPr lang="en-US" sz="1400" dirty="0" smtClean="0"/>
                        <a:t> </a:t>
                      </a:r>
                      <a:r>
                        <a:rPr lang="en-US" sz="1400" dirty="0" err="1" smtClean="0"/>
                        <a:t>puntual</a:t>
                      </a:r>
                      <a:endParaRPr lang="en-US" sz="14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accent3">
                        <a:lumMod val="95000"/>
                      </a:schemeClr>
                    </a:solidFill>
                  </a:tcPr>
                </a:tc>
                <a:tc>
                  <a:txBody>
                    <a:bodyPr/>
                    <a:lstStyle/>
                    <a:p>
                      <a:pPr algn="l"/>
                      <a:r>
                        <a:rPr lang="en-US" sz="1400" dirty="0" smtClean="0"/>
                        <a:t>Colon, </a:t>
                      </a:r>
                      <a:r>
                        <a:rPr lang="en-US" sz="1400" dirty="0" err="1" smtClean="0"/>
                        <a:t>pulmón</a:t>
                      </a:r>
                      <a:r>
                        <a:rPr lang="en-US" sz="1400" dirty="0" smtClean="0"/>
                        <a:t>, </a:t>
                      </a:r>
                      <a:r>
                        <a:rPr lang="en-US" sz="1400" dirty="0" err="1" smtClean="0"/>
                        <a:t>páncreas</a:t>
                      </a:r>
                      <a:endParaRPr lang="en-US" sz="14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accent3">
                        <a:lumMod val="95000"/>
                      </a:schemeClr>
                    </a:solidFill>
                  </a:tcPr>
                </a:tc>
              </a:tr>
              <a:tr h="250462">
                <a:tc>
                  <a:txBody>
                    <a:bodyPr/>
                    <a:lstStyle/>
                    <a:p>
                      <a:pPr algn="l"/>
                      <a:r>
                        <a:rPr lang="en-US" sz="1400" dirty="0" smtClean="0"/>
                        <a:t>KRAS</a:t>
                      </a:r>
                      <a:endParaRPr lang="en-US" sz="1400" dirty="0"/>
                    </a:p>
                  </a:txBody>
                  <a:tcPr marL="108000" marR="36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accent3">
                        <a:lumMod val="95000"/>
                      </a:schemeClr>
                    </a:solidFill>
                  </a:tcPr>
                </a:tc>
                <a:tc>
                  <a:txBody>
                    <a:bodyPr/>
                    <a:lstStyle/>
                    <a:p>
                      <a:pPr algn="l"/>
                      <a:r>
                        <a:rPr lang="en-US" sz="1400" dirty="0" err="1" smtClean="0"/>
                        <a:t>GTPasa</a:t>
                      </a:r>
                      <a:endParaRPr lang="en-US" sz="14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accent3">
                        <a:lumMod val="95000"/>
                      </a:schemeClr>
                    </a:solidFill>
                  </a:tcPr>
                </a:tc>
                <a:tc>
                  <a:txBody>
                    <a:bodyPr/>
                    <a:lstStyle/>
                    <a:p>
                      <a:pPr algn="l"/>
                      <a:r>
                        <a:rPr lang="en-US" sz="1400" dirty="0" err="1" smtClean="0"/>
                        <a:t>Mutación</a:t>
                      </a:r>
                      <a:r>
                        <a:rPr lang="en-US" sz="1400" dirty="0" smtClean="0"/>
                        <a:t> </a:t>
                      </a:r>
                      <a:r>
                        <a:rPr lang="en-US" sz="1400" dirty="0" err="1" smtClean="0"/>
                        <a:t>puntual</a:t>
                      </a:r>
                      <a:endParaRPr lang="en-US" sz="14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accent3">
                        <a:lumMod val="95000"/>
                      </a:schemeClr>
                    </a:solidFill>
                  </a:tcPr>
                </a:tc>
                <a:tc>
                  <a:txBody>
                    <a:bodyPr/>
                    <a:lstStyle/>
                    <a:p>
                      <a:pPr algn="l"/>
                      <a:r>
                        <a:rPr lang="en-US" sz="1400" dirty="0" smtClean="0"/>
                        <a:t>Melanoma, colon,</a:t>
                      </a:r>
                      <a:r>
                        <a:rPr lang="en-US" sz="1400" baseline="0" dirty="0" smtClean="0"/>
                        <a:t> AML</a:t>
                      </a:r>
                      <a:endParaRPr lang="en-US" sz="14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accent3">
                        <a:lumMod val="95000"/>
                      </a:schemeClr>
                    </a:solidFill>
                  </a:tcPr>
                </a:tc>
              </a:tr>
              <a:tr h="250462">
                <a:tc>
                  <a:txBody>
                    <a:bodyPr/>
                    <a:lstStyle/>
                    <a:p>
                      <a:pPr algn="l"/>
                      <a:r>
                        <a:rPr lang="en-US" sz="1400" dirty="0" smtClean="0"/>
                        <a:t>NRAS</a:t>
                      </a:r>
                      <a:endParaRPr lang="en-US" sz="1400" dirty="0"/>
                    </a:p>
                  </a:txBody>
                  <a:tcPr marL="108000" marR="36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accent3">
                        <a:lumMod val="95000"/>
                      </a:schemeClr>
                    </a:solidFill>
                  </a:tcPr>
                </a:tc>
                <a:tc>
                  <a:txBody>
                    <a:bodyPr/>
                    <a:lstStyle/>
                    <a:p>
                      <a:pPr algn="l"/>
                      <a:r>
                        <a:rPr lang="en-US" sz="1400" dirty="0" err="1" smtClean="0"/>
                        <a:t>GTPasa</a:t>
                      </a:r>
                      <a:endParaRPr lang="en-US" sz="14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accent3">
                        <a:lumMod val="95000"/>
                      </a:schemeClr>
                    </a:solidFill>
                  </a:tcPr>
                </a:tc>
                <a:tc>
                  <a:txBody>
                    <a:bodyPr/>
                    <a:lstStyle/>
                    <a:p>
                      <a:pPr algn="l"/>
                      <a:r>
                        <a:rPr lang="en-US" sz="1400" dirty="0" err="1" smtClean="0"/>
                        <a:t>Mutación</a:t>
                      </a:r>
                      <a:r>
                        <a:rPr lang="en-US" sz="1400" dirty="0" smtClean="0"/>
                        <a:t> </a:t>
                      </a:r>
                      <a:r>
                        <a:rPr lang="en-US" sz="1400" dirty="0" err="1" smtClean="0"/>
                        <a:t>puntual</a:t>
                      </a:r>
                      <a:endParaRPr lang="en-US" sz="14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accent3">
                        <a:lumMod val="95000"/>
                      </a:schemeClr>
                    </a:solidFill>
                  </a:tcPr>
                </a:tc>
                <a:tc>
                  <a:txBody>
                    <a:bodyPr/>
                    <a:lstStyle/>
                    <a:p>
                      <a:pPr algn="l"/>
                      <a:r>
                        <a:rPr lang="en-US" sz="1400" dirty="0" err="1" smtClean="0"/>
                        <a:t>Varios</a:t>
                      </a:r>
                      <a:r>
                        <a:rPr lang="en-US" sz="1400" dirty="0" smtClean="0"/>
                        <a:t> carcinomas, melanoma</a:t>
                      </a:r>
                      <a:endParaRPr lang="en-US" sz="14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accent3">
                        <a:lumMod val="95000"/>
                      </a:schemeClr>
                    </a:solidFill>
                  </a:tcPr>
                </a:tc>
              </a:tr>
              <a:tr h="250462">
                <a:tc>
                  <a:txBody>
                    <a:bodyPr/>
                    <a:lstStyle/>
                    <a:p>
                      <a:pPr algn="l"/>
                      <a:r>
                        <a:rPr lang="en-US" sz="1400" dirty="0" smtClean="0"/>
                        <a:t>REL</a:t>
                      </a:r>
                      <a:endParaRPr lang="en-US" sz="1400" dirty="0"/>
                    </a:p>
                  </a:txBody>
                  <a:tcPr marL="108000" marR="36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accent3">
                        <a:lumMod val="95000"/>
                      </a:schemeClr>
                    </a:solidFill>
                  </a:tcPr>
                </a:tc>
                <a:tc>
                  <a:txBody>
                    <a:bodyPr/>
                    <a:lstStyle/>
                    <a:p>
                      <a:pPr algn="l"/>
                      <a:r>
                        <a:rPr lang="en-US" sz="1400" dirty="0" smtClean="0"/>
                        <a:t>Factor de </a:t>
                      </a:r>
                      <a:r>
                        <a:rPr lang="en-US" sz="1400" dirty="0" err="1" smtClean="0"/>
                        <a:t>transcripción</a:t>
                      </a:r>
                      <a:endParaRPr lang="en-US" sz="14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accent3">
                        <a:lumMod val="95000"/>
                      </a:schemeClr>
                    </a:solidFill>
                  </a:tcPr>
                </a:tc>
                <a:tc>
                  <a:txBody>
                    <a:bodyPr/>
                    <a:lstStyle/>
                    <a:p>
                      <a:pPr algn="l"/>
                      <a:r>
                        <a:rPr lang="en-US" sz="1400" dirty="0" err="1" smtClean="0"/>
                        <a:t>Amplificación/rearreglo</a:t>
                      </a:r>
                      <a:endParaRPr lang="en-US" sz="14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accent3">
                        <a:lumMod val="95000"/>
                      </a:schemeClr>
                    </a:solidFill>
                  </a:tcPr>
                </a:tc>
                <a:tc>
                  <a:txBody>
                    <a:bodyPr/>
                    <a:lstStyle/>
                    <a:p>
                      <a:pPr algn="l"/>
                      <a:r>
                        <a:rPr lang="en-US" sz="1400" dirty="0" err="1" smtClean="0"/>
                        <a:t>Linfomas</a:t>
                      </a:r>
                      <a:endParaRPr lang="en-US" sz="14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accent3">
                        <a:lumMod val="95000"/>
                      </a:schemeClr>
                    </a:solidFill>
                  </a:tcPr>
                </a:tc>
              </a:tr>
              <a:tr h="250462">
                <a:tc>
                  <a:txBody>
                    <a:bodyPr/>
                    <a:lstStyle/>
                    <a:p>
                      <a:pPr algn="l"/>
                      <a:r>
                        <a:rPr lang="en-US" sz="1400" dirty="0" smtClean="0"/>
                        <a:t>WNT1</a:t>
                      </a:r>
                      <a:endParaRPr lang="en-US" sz="1400" dirty="0"/>
                    </a:p>
                  </a:txBody>
                  <a:tcPr marL="108000" marR="36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accent3">
                        <a:lumMod val="95000"/>
                      </a:schemeClr>
                    </a:solidFill>
                  </a:tcPr>
                </a:tc>
                <a:tc>
                  <a:txBody>
                    <a:bodyPr/>
                    <a:lstStyle/>
                    <a:p>
                      <a:pPr algn="l"/>
                      <a:r>
                        <a:rPr lang="en-US" sz="1400" dirty="0" smtClean="0"/>
                        <a:t>Factor de </a:t>
                      </a:r>
                      <a:r>
                        <a:rPr lang="en-US" sz="1400" dirty="0" err="1" smtClean="0"/>
                        <a:t>crecimiento</a:t>
                      </a:r>
                      <a:endParaRPr lang="en-US" sz="14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accent3">
                        <a:lumMod val="95000"/>
                      </a:schemeClr>
                    </a:solidFill>
                  </a:tcPr>
                </a:tc>
                <a:tc>
                  <a:txBody>
                    <a:bodyPr/>
                    <a:lstStyle/>
                    <a:p>
                      <a:pPr algn="l"/>
                      <a:r>
                        <a:rPr lang="en-US" sz="1400" dirty="0" err="1" smtClean="0"/>
                        <a:t>Amplificación</a:t>
                      </a:r>
                      <a:endParaRPr lang="en-US" sz="14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accent3">
                        <a:lumMod val="95000"/>
                      </a:schemeClr>
                    </a:solidFill>
                  </a:tcPr>
                </a:tc>
                <a:tc>
                  <a:txBody>
                    <a:bodyPr/>
                    <a:lstStyle/>
                    <a:p>
                      <a:pPr algn="l"/>
                      <a:r>
                        <a:rPr lang="en-US" sz="1400" dirty="0" smtClean="0"/>
                        <a:t>Retinoblastoma</a:t>
                      </a:r>
                      <a:endParaRPr lang="en-US" sz="1400" dirty="0"/>
                    </a:p>
                  </a:txBody>
                  <a:tcPr marL="36000" marR="10800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accent3">
                        <a:lumMod val="95000"/>
                      </a:schemeClr>
                    </a:solidFill>
                  </a:tcPr>
                </a:tc>
              </a:tr>
            </a:tbl>
          </a:graphicData>
        </a:graphic>
      </p:graphicFrame>
      <p:sp>
        <p:nvSpPr>
          <p:cNvPr id="5" name="TextBox 4"/>
          <p:cNvSpPr txBox="1"/>
          <p:nvPr/>
        </p:nvSpPr>
        <p:spPr>
          <a:xfrm>
            <a:off x="390525" y="5879068"/>
            <a:ext cx="5095866" cy="246221"/>
          </a:xfrm>
          <a:prstGeom prst="rect">
            <a:avLst/>
          </a:prstGeom>
          <a:noFill/>
        </p:spPr>
        <p:txBody>
          <a:bodyPr wrap="none" rtlCol="0">
            <a:spAutoFit/>
          </a:bodyPr>
          <a:lstStyle/>
          <a:p>
            <a:r>
              <a:rPr lang="en-US" sz="1000" dirty="0" smtClean="0"/>
              <a:t>NB: </a:t>
            </a:r>
            <a:r>
              <a:rPr lang="en-US" sz="1000" dirty="0" err="1" smtClean="0"/>
              <a:t>Neuroblastoma</a:t>
            </a:r>
            <a:r>
              <a:rPr lang="en-US" sz="1000" dirty="0" smtClean="0"/>
              <a:t>, AML: </a:t>
            </a:r>
            <a:r>
              <a:rPr lang="en-US" sz="1000" dirty="0" err="1" smtClean="0"/>
              <a:t>Leucemia</a:t>
            </a:r>
            <a:r>
              <a:rPr lang="en-US" sz="1000" dirty="0" smtClean="0"/>
              <a:t> </a:t>
            </a:r>
            <a:r>
              <a:rPr lang="en-US" sz="1000" dirty="0" err="1" smtClean="0"/>
              <a:t>mieloide</a:t>
            </a:r>
            <a:r>
              <a:rPr lang="en-US" sz="1000" dirty="0" smtClean="0"/>
              <a:t> </a:t>
            </a:r>
            <a:r>
              <a:rPr lang="en-US" sz="1000" dirty="0" err="1" smtClean="0"/>
              <a:t>aguda</a:t>
            </a:r>
            <a:r>
              <a:rPr lang="en-US" sz="1000" dirty="0" smtClean="0"/>
              <a:t>, CML: </a:t>
            </a:r>
            <a:r>
              <a:rPr lang="en-US" sz="1000" dirty="0" err="1" smtClean="0"/>
              <a:t>Leucemia</a:t>
            </a:r>
            <a:r>
              <a:rPr lang="en-US" sz="1000" dirty="0" smtClean="0"/>
              <a:t> </a:t>
            </a:r>
            <a:r>
              <a:rPr lang="en-US" sz="1000" dirty="0" err="1" smtClean="0"/>
              <a:t>mieloide</a:t>
            </a:r>
            <a:r>
              <a:rPr lang="en-US" sz="1000" dirty="0" smtClean="0"/>
              <a:t> </a:t>
            </a:r>
            <a:r>
              <a:rPr lang="en-US" sz="1000" dirty="0" err="1" smtClean="0"/>
              <a:t>crónica</a:t>
            </a:r>
            <a:endParaRPr lang="en-US" sz="1000" dirty="0"/>
          </a:p>
        </p:txBody>
      </p:sp>
    </p:spTree>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92162" name="Picture 2"/>
          <p:cNvPicPr>
            <a:picLocks noChangeAspect="1" noChangeArrowheads="1"/>
          </p:cNvPicPr>
          <p:nvPr/>
        </p:nvPicPr>
        <p:blipFill>
          <a:blip r:embed="rId3"/>
          <a:srcRect/>
          <a:stretch>
            <a:fillRect/>
          </a:stretch>
        </p:blipFill>
        <p:spPr bwMode="auto">
          <a:xfrm>
            <a:off x="61913" y="123825"/>
            <a:ext cx="9020175" cy="6610350"/>
          </a:xfrm>
          <a:prstGeom prst="rect">
            <a:avLst/>
          </a:prstGeom>
          <a:noFill/>
          <a:ln w="31750">
            <a:solidFill>
              <a:schemeClr val="tx1"/>
            </a:solidFill>
            <a:miter lim="800000"/>
            <a:headEnd/>
            <a:tailEnd/>
          </a:ln>
        </p:spPr>
      </p:pic>
    </p:spTree>
  </p:cSld>
  <p:clrMapOvr>
    <a:masterClrMapping/>
  </p:clrMapOvr>
  <p:timing>
    <p:tnLst>
      <p:par>
        <p:cTn xmlns:p14="http://schemas.microsoft.com/office/powerpoint/2010/mai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58050" name="AutoShape 2"/>
          <p:cNvSpPr>
            <a:spLocks noChangeArrowheads="1"/>
          </p:cNvSpPr>
          <p:nvPr/>
        </p:nvSpPr>
        <p:spPr bwMode="auto">
          <a:xfrm flipV="1">
            <a:off x="257175" y="895350"/>
            <a:ext cx="8620125" cy="369888"/>
          </a:xfrm>
          <a:prstGeom prst="roundRect">
            <a:avLst>
              <a:gd name="adj" fmla="val 50000"/>
            </a:avLst>
          </a:prstGeom>
          <a:gradFill rotWithShape="1">
            <a:gsLst>
              <a:gs pos="0">
                <a:srgbClr val="D6DCDA"/>
              </a:gs>
              <a:gs pos="100000">
                <a:srgbClr val="D7DDDB">
                  <a:alpha val="1999"/>
                </a:srgbClr>
              </a:gs>
            </a:gsLst>
            <a:lin ang="5400000" scaled="1"/>
          </a:gradFill>
          <a:ln w="9525">
            <a:noFill/>
            <a:round/>
            <a:headEnd/>
            <a:tailEnd/>
          </a:ln>
        </p:spPr>
        <p:txBody>
          <a:bodyPr wrap="none" anchor="ctr">
            <a:prstTxWarp prst="textNoShape">
              <a:avLst/>
            </a:prstTxWarp>
          </a:bodyPr>
          <a:lstStyle/>
          <a:p>
            <a:endParaRPr lang="en-US"/>
          </a:p>
        </p:txBody>
      </p:sp>
      <p:sp>
        <p:nvSpPr>
          <p:cNvPr id="258051" name="AutoShape 3"/>
          <p:cNvSpPr>
            <a:spLocks noChangeArrowheads="1"/>
          </p:cNvSpPr>
          <p:nvPr/>
        </p:nvSpPr>
        <p:spPr bwMode="auto">
          <a:xfrm>
            <a:off x="220663" y="5067300"/>
            <a:ext cx="8712200" cy="481013"/>
          </a:xfrm>
          <a:prstGeom prst="roundRect">
            <a:avLst>
              <a:gd name="adj" fmla="val 50000"/>
            </a:avLst>
          </a:prstGeom>
          <a:gradFill rotWithShape="1">
            <a:gsLst>
              <a:gs pos="0">
                <a:srgbClr val="D6DCDA"/>
              </a:gs>
              <a:gs pos="100000">
                <a:srgbClr val="D7DDDB">
                  <a:alpha val="1999"/>
                </a:srgbClr>
              </a:gs>
            </a:gsLst>
            <a:lin ang="5400000" scaled="1"/>
          </a:gradFill>
          <a:ln w="9525">
            <a:noFill/>
            <a:round/>
            <a:headEnd/>
            <a:tailEnd/>
          </a:ln>
        </p:spPr>
        <p:txBody>
          <a:bodyPr wrap="none" anchor="ctr">
            <a:prstTxWarp prst="textNoShape">
              <a:avLst/>
            </a:prstTxWarp>
          </a:bodyPr>
          <a:lstStyle/>
          <a:p>
            <a:endParaRPr lang="en-US"/>
          </a:p>
        </p:txBody>
      </p:sp>
      <p:sp>
        <p:nvSpPr>
          <p:cNvPr id="258052" name="Text Box 4"/>
          <p:cNvSpPr txBox="1">
            <a:spLocks noChangeArrowheads="1"/>
          </p:cNvSpPr>
          <p:nvPr/>
        </p:nvSpPr>
        <p:spPr bwMode="auto">
          <a:xfrm>
            <a:off x="150814" y="79375"/>
            <a:ext cx="3278187" cy="274638"/>
          </a:xfrm>
          <a:prstGeom prst="rect">
            <a:avLst/>
          </a:prstGeom>
          <a:noFill/>
          <a:ln w="19050">
            <a:noFill/>
            <a:miter lim="800000"/>
            <a:headEnd/>
            <a:tailEnd/>
          </a:ln>
        </p:spPr>
        <p:txBody>
          <a:bodyPr wrap="none">
            <a:prstTxWarp prst="textNoShape">
              <a:avLst/>
            </a:prstTxWarp>
            <a:spAutoFit/>
          </a:bodyPr>
          <a:lstStyle/>
          <a:p>
            <a:r>
              <a:rPr lang="en-US" sz="1200" b="1" dirty="0">
                <a:solidFill>
                  <a:schemeClr val="bg1"/>
                </a:solidFill>
              </a:rPr>
              <a:t>Specificity of BCR-ABL and RTK inhibitors</a:t>
            </a:r>
          </a:p>
        </p:txBody>
      </p:sp>
      <p:grpSp>
        <p:nvGrpSpPr>
          <p:cNvPr id="2" name="Group 5"/>
          <p:cNvGrpSpPr>
            <a:grpSpLocks/>
          </p:cNvGrpSpPr>
          <p:nvPr/>
        </p:nvGrpSpPr>
        <p:grpSpPr bwMode="auto">
          <a:xfrm>
            <a:off x="131763" y="4935538"/>
            <a:ext cx="8912225" cy="420687"/>
            <a:chOff x="78" y="175"/>
            <a:chExt cx="5614" cy="265"/>
          </a:xfrm>
        </p:grpSpPr>
        <p:grpSp>
          <p:nvGrpSpPr>
            <p:cNvPr id="3" name="Group 6"/>
            <p:cNvGrpSpPr>
              <a:grpSpLocks/>
            </p:cNvGrpSpPr>
            <p:nvPr/>
          </p:nvGrpSpPr>
          <p:grpSpPr bwMode="auto">
            <a:xfrm>
              <a:off x="346" y="175"/>
              <a:ext cx="1116" cy="90"/>
              <a:chOff x="1146" y="1142"/>
              <a:chExt cx="1116" cy="90"/>
            </a:xfrm>
          </p:grpSpPr>
          <p:grpSp>
            <p:nvGrpSpPr>
              <p:cNvPr id="4" name="Group 7"/>
              <p:cNvGrpSpPr>
                <a:grpSpLocks/>
              </p:cNvGrpSpPr>
              <p:nvPr/>
            </p:nvGrpSpPr>
            <p:grpSpPr bwMode="auto">
              <a:xfrm>
                <a:off x="1146" y="1142"/>
                <a:ext cx="29" cy="90"/>
                <a:chOff x="1215" y="1142"/>
                <a:chExt cx="29" cy="90"/>
              </a:xfrm>
            </p:grpSpPr>
            <p:grpSp>
              <p:nvGrpSpPr>
                <p:cNvPr id="5" name="Group 8"/>
                <p:cNvGrpSpPr>
                  <a:grpSpLocks/>
                </p:cNvGrpSpPr>
                <p:nvPr/>
              </p:nvGrpSpPr>
              <p:grpSpPr bwMode="auto">
                <a:xfrm>
                  <a:off x="1215" y="1181"/>
                  <a:ext cx="29" cy="51"/>
                  <a:chOff x="1215" y="1181"/>
                  <a:chExt cx="29" cy="51"/>
                </a:xfrm>
              </p:grpSpPr>
              <p:sp>
                <p:nvSpPr>
                  <p:cNvPr id="306336" name="Line 9"/>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337" name="Oval 10"/>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6" name="Group 11"/>
                <p:cNvGrpSpPr>
                  <a:grpSpLocks/>
                </p:cNvGrpSpPr>
                <p:nvPr/>
              </p:nvGrpSpPr>
              <p:grpSpPr bwMode="auto">
                <a:xfrm>
                  <a:off x="1215" y="1142"/>
                  <a:ext cx="29" cy="50"/>
                  <a:chOff x="1215" y="1142"/>
                  <a:chExt cx="29" cy="50"/>
                </a:xfrm>
              </p:grpSpPr>
              <p:sp>
                <p:nvSpPr>
                  <p:cNvPr id="306334" name="Line 12"/>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335" name="Oval 13"/>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7" name="Group 14"/>
              <p:cNvGrpSpPr>
                <a:grpSpLocks/>
              </p:cNvGrpSpPr>
              <p:nvPr/>
            </p:nvGrpSpPr>
            <p:grpSpPr bwMode="auto">
              <a:xfrm>
                <a:off x="1181" y="1142"/>
                <a:ext cx="29" cy="90"/>
                <a:chOff x="1250" y="1142"/>
                <a:chExt cx="29" cy="90"/>
              </a:xfrm>
            </p:grpSpPr>
            <p:grpSp>
              <p:nvGrpSpPr>
                <p:cNvPr id="8" name="Group 15"/>
                <p:cNvGrpSpPr>
                  <a:grpSpLocks/>
                </p:cNvGrpSpPr>
                <p:nvPr/>
              </p:nvGrpSpPr>
              <p:grpSpPr bwMode="auto">
                <a:xfrm>
                  <a:off x="1250" y="1181"/>
                  <a:ext cx="29" cy="51"/>
                  <a:chOff x="1215" y="1181"/>
                  <a:chExt cx="29" cy="51"/>
                </a:xfrm>
              </p:grpSpPr>
              <p:sp>
                <p:nvSpPr>
                  <p:cNvPr id="306330" name="Line 16"/>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331" name="Oval 17"/>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9" name="Group 18"/>
                <p:cNvGrpSpPr>
                  <a:grpSpLocks/>
                </p:cNvGrpSpPr>
                <p:nvPr/>
              </p:nvGrpSpPr>
              <p:grpSpPr bwMode="auto">
                <a:xfrm>
                  <a:off x="1250" y="1142"/>
                  <a:ext cx="29" cy="50"/>
                  <a:chOff x="1215" y="1142"/>
                  <a:chExt cx="29" cy="50"/>
                </a:xfrm>
              </p:grpSpPr>
              <p:sp>
                <p:nvSpPr>
                  <p:cNvPr id="306328" name="Line 19"/>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329" name="Oval 20"/>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10" name="Group 21"/>
              <p:cNvGrpSpPr>
                <a:grpSpLocks/>
              </p:cNvGrpSpPr>
              <p:nvPr/>
            </p:nvGrpSpPr>
            <p:grpSpPr bwMode="auto">
              <a:xfrm>
                <a:off x="1216" y="1142"/>
                <a:ext cx="29" cy="90"/>
                <a:chOff x="1285" y="1143"/>
                <a:chExt cx="29" cy="90"/>
              </a:xfrm>
            </p:grpSpPr>
            <p:grpSp>
              <p:nvGrpSpPr>
                <p:cNvPr id="11" name="Group 22"/>
                <p:cNvGrpSpPr>
                  <a:grpSpLocks/>
                </p:cNvGrpSpPr>
                <p:nvPr/>
              </p:nvGrpSpPr>
              <p:grpSpPr bwMode="auto">
                <a:xfrm>
                  <a:off x="1285" y="1182"/>
                  <a:ext cx="29" cy="51"/>
                  <a:chOff x="1215" y="1181"/>
                  <a:chExt cx="29" cy="51"/>
                </a:xfrm>
              </p:grpSpPr>
              <p:sp>
                <p:nvSpPr>
                  <p:cNvPr id="306324" name="Line 23"/>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325" name="Oval 24"/>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12" name="Group 25"/>
                <p:cNvGrpSpPr>
                  <a:grpSpLocks/>
                </p:cNvGrpSpPr>
                <p:nvPr/>
              </p:nvGrpSpPr>
              <p:grpSpPr bwMode="auto">
                <a:xfrm>
                  <a:off x="1285" y="1143"/>
                  <a:ext cx="29" cy="50"/>
                  <a:chOff x="1215" y="1142"/>
                  <a:chExt cx="29" cy="50"/>
                </a:xfrm>
              </p:grpSpPr>
              <p:sp>
                <p:nvSpPr>
                  <p:cNvPr id="306322" name="Line 26"/>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323" name="Oval 27"/>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13" name="Group 28"/>
              <p:cNvGrpSpPr>
                <a:grpSpLocks/>
              </p:cNvGrpSpPr>
              <p:nvPr/>
            </p:nvGrpSpPr>
            <p:grpSpPr bwMode="auto">
              <a:xfrm>
                <a:off x="1251" y="1142"/>
                <a:ext cx="29" cy="90"/>
                <a:chOff x="1320" y="1143"/>
                <a:chExt cx="29" cy="90"/>
              </a:xfrm>
            </p:grpSpPr>
            <p:grpSp>
              <p:nvGrpSpPr>
                <p:cNvPr id="14" name="Group 29"/>
                <p:cNvGrpSpPr>
                  <a:grpSpLocks/>
                </p:cNvGrpSpPr>
                <p:nvPr/>
              </p:nvGrpSpPr>
              <p:grpSpPr bwMode="auto">
                <a:xfrm>
                  <a:off x="1320" y="1182"/>
                  <a:ext cx="29" cy="51"/>
                  <a:chOff x="1215" y="1181"/>
                  <a:chExt cx="29" cy="51"/>
                </a:xfrm>
              </p:grpSpPr>
              <p:sp>
                <p:nvSpPr>
                  <p:cNvPr id="306318" name="Line 30"/>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319" name="Oval 31"/>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15" name="Group 32"/>
                <p:cNvGrpSpPr>
                  <a:grpSpLocks/>
                </p:cNvGrpSpPr>
                <p:nvPr/>
              </p:nvGrpSpPr>
              <p:grpSpPr bwMode="auto">
                <a:xfrm>
                  <a:off x="1320" y="1143"/>
                  <a:ext cx="29" cy="50"/>
                  <a:chOff x="1215" y="1142"/>
                  <a:chExt cx="29" cy="50"/>
                </a:xfrm>
              </p:grpSpPr>
              <p:sp>
                <p:nvSpPr>
                  <p:cNvPr id="306316" name="Line 33"/>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317" name="Oval 34"/>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16" name="Group 35"/>
              <p:cNvGrpSpPr>
                <a:grpSpLocks/>
              </p:cNvGrpSpPr>
              <p:nvPr/>
            </p:nvGrpSpPr>
            <p:grpSpPr bwMode="auto">
              <a:xfrm>
                <a:off x="1286" y="1142"/>
                <a:ext cx="29" cy="90"/>
                <a:chOff x="1355" y="1146"/>
                <a:chExt cx="29" cy="90"/>
              </a:xfrm>
            </p:grpSpPr>
            <p:grpSp>
              <p:nvGrpSpPr>
                <p:cNvPr id="17" name="Group 36"/>
                <p:cNvGrpSpPr>
                  <a:grpSpLocks/>
                </p:cNvGrpSpPr>
                <p:nvPr/>
              </p:nvGrpSpPr>
              <p:grpSpPr bwMode="auto">
                <a:xfrm>
                  <a:off x="1355" y="1185"/>
                  <a:ext cx="29" cy="51"/>
                  <a:chOff x="1215" y="1181"/>
                  <a:chExt cx="29" cy="51"/>
                </a:xfrm>
              </p:grpSpPr>
              <p:sp>
                <p:nvSpPr>
                  <p:cNvPr id="306312" name="Line 37"/>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313" name="Oval 38"/>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18" name="Group 39"/>
                <p:cNvGrpSpPr>
                  <a:grpSpLocks/>
                </p:cNvGrpSpPr>
                <p:nvPr/>
              </p:nvGrpSpPr>
              <p:grpSpPr bwMode="auto">
                <a:xfrm>
                  <a:off x="1355" y="1146"/>
                  <a:ext cx="29" cy="50"/>
                  <a:chOff x="1215" y="1142"/>
                  <a:chExt cx="29" cy="50"/>
                </a:xfrm>
              </p:grpSpPr>
              <p:sp>
                <p:nvSpPr>
                  <p:cNvPr id="306310" name="Line 40"/>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311" name="Oval 41"/>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19" name="Group 42"/>
              <p:cNvGrpSpPr>
                <a:grpSpLocks/>
              </p:cNvGrpSpPr>
              <p:nvPr/>
            </p:nvGrpSpPr>
            <p:grpSpPr bwMode="auto">
              <a:xfrm>
                <a:off x="1321" y="1142"/>
                <a:ext cx="29" cy="90"/>
                <a:chOff x="1390" y="1146"/>
                <a:chExt cx="29" cy="90"/>
              </a:xfrm>
            </p:grpSpPr>
            <p:grpSp>
              <p:nvGrpSpPr>
                <p:cNvPr id="20" name="Group 43"/>
                <p:cNvGrpSpPr>
                  <a:grpSpLocks/>
                </p:cNvGrpSpPr>
                <p:nvPr/>
              </p:nvGrpSpPr>
              <p:grpSpPr bwMode="auto">
                <a:xfrm>
                  <a:off x="1390" y="1185"/>
                  <a:ext cx="29" cy="51"/>
                  <a:chOff x="1215" y="1181"/>
                  <a:chExt cx="29" cy="51"/>
                </a:xfrm>
              </p:grpSpPr>
              <p:sp>
                <p:nvSpPr>
                  <p:cNvPr id="306306" name="Line 44"/>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307" name="Oval 45"/>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1" name="Group 46"/>
                <p:cNvGrpSpPr>
                  <a:grpSpLocks/>
                </p:cNvGrpSpPr>
                <p:nvPr/>
              </p:nvGrpSpPr>
              <p:grpSpPr bwMode="auto">
                <a:xfrm>
                  <a:off x="1390" y="1146"/>
                  <a:ext cx="29" cy="50"/>
                  <a:chOff x="1215" y="1142"/>
                  <a:chExt cx="29" cy="50"/>
                </a:xfrm>
              </p:grpSpPr>
              <p:sp>
                <p:nvSpPr>
                  <p:cNvPr id="306304" name="Line 47"/>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305" name="Oval 48"/>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2" name="Group 49"/>
              <p:cNvGrpSpPr>
                <a:grpSpLocks/>
              </p:cNvGrpSpPr>
              <p:nvPr/>
            </p:nvGrpSpPr>
            <p:grpSpPr bwMode="auto">
              <a:xfrm>
                <a:off x="1356" y="1142"/>
                <a:ext cx="29" cy="90"/>
                <a:chOff x="1425" y="1147"/>
                <a:chExt cx="29" cy="90"/>
              </a:xfrm>
            </p:grpSpPr>
            <p:grpSp>
              <p:nvGrpSpPr>
                <p:cNvPr id="23" name="Group 50"/>
                <p:cNvGrpSpPr>
                  <a:grpSpLocks/>
                </p:cNvGrpSpPr>
                <p:nvPr/>
              </p:nvGrpSpPr>
              <p:grpSpPr bwMode="auto">
                <a:xfrm>
                  <a:off x="1425" y="1186"/>
                  <a:ext cx="29" cy="51"/>
                  <a:chOff x="1215" y="1181"/>
                  <a:chExt cx="29" cy="51"/>
                </a:xfrm>
              </p:grpSpPr>
              <p:sp>
                <p:nvSpPr>
                  <p:cNvPr id="306300" name="Line 51"/>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301" name="Oval 52"/>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4" name="Group 53"/>
                <p:cNvGrpSpPr>
                  <a:grpSpLocks/>
                </p:cNvGrpSpPr>
                <p:nvPr/>
              </p:nvGrpSpPr>
              <p:grpSpPr bwMode="auto">
                <a:xfrm>
                  <a:off x="1425" y="1147"/>
                  <a:ext cx="29" cy="50"/>
                  <a:chOff x="1215" y="1142"/>
                  <a:chExt cx="29" cy="50"/>
                </a:xfrm>
              </p:grpSpPr>
              <p:sp>
                <p:nvSpPr>
                  <p:cNvPr id="306298" name="Line 54"/>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299" name="Oval 55"/>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 name="Group 56"/>
              <p:cNvGrpSpPr>
                <a:grpSpLocks/>
              </p:cNvGrpSpPr>
              <p:nvPr/>
            </p:nvGrpSpPr>
            <p:grpSpPr bwMode="auto">
              <a:xfrm>
                <a:off x="1391" y="1142"/>
                <a:ext cx="29" cy="90"/>
                <a:chOff x="1460" y="1147"/>
                <a:chExt cx="29" cy="90"/>
              </a:xfrm>
            </p:grpSpPr>
            <p:grpSp>
              <p:nvGrpSpPr>
                <p:cNvPr id="26" name="Group 57"/>
                <p:cNvGrpSpPr>
                  <a:grpSpLocks/>
                </p:cNvGrpSpPr>
                <p:nvPr/>
              </p:nvGrpSpPr>
              <p:grpSpPr bwMode="auto">
                <a:xfrm>
                  <a:off x="1460" y="1186"/>
                  <a:ext cx="29" cy="51"/>
                  <a:chOff x="1215" y="1181"/>
                  <a:chExt cx="29" cy="51"/>
                </a:xfrm>
              </p:grpSpPr>
              <p:sp>
                <p:nvSpPr>
                  <p:cNvPr id="306294" name="Line 58"/>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295" name="Oval 59"/>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7" name="Group 60"/>
                <p:cNvGrpSpPr>
                  <a:grpSpLocks/>
                </p:cNvGrpSpPr>
                <p:nvPr/>
              </p:nvGrpSpPr>
              <p:grpSpPr bwMode="auto">
                <a:xfrm>
                  <a:off x="1460" y="1147"/>
                  <a:ext cx="29" cy="50"/>
                  <a:chOff x="1215" y="1142"/>
                  <a:chExt cx="29" cy="50"/>
                </a:xfrm>
              </p:grpSpPr>
              <p:sp>
                <p:nvSpPr>
                  <p:cNvPr id="306292" name="Line 61"/>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293" name="Oval 62"/>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8" name="Group 63"/>
              <p:cNvGrpSpPr>
                <a:grpSpLocks/>
              </p:cNvGrpSpPr>
              <p:nvPr/>
            </p:nvGrpSpPr>
            <p:grpSpPr bwMode="auto">
              <a:xfrm>
                <a:off x="1426" y="1142"/>
                <a:ext cx="29" cy="90"/>
                <a:chOff x="1215" y="1142"/>
                <a:chExt cx="29" cy="90"/>
              </a:xfrm>
            </p:grpSpPr>
            <p:grpSp>
              <p:nvGrpSpPr>
                <p:cNvPr id="29" name="Group 64"/>
                <p:cNvGrpSpPr>
                  <a:grpSpLocks/>
                </p:cNvGrpSpPr>
                <p:nvPr/>
              </p:nvGrpSpPr>
              <p:grpSpPr bwMode="auto">
                <a:xfrm>
                  <a:off x="1215" y="1181"/>
                  <a:ext cx="29" cy="51"/>
                  <a:chOff x="1215" y="1181"/>
                  <a:chExt cx="29" cy="51"/>
                </a:xfrm>
              </p:grpSpPr>
              <p:sp>
                <p:nvSpPr>
                  <p:cNvPr id="306288" name="Line 65"/>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289" name="Oval 66"/>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 name="Group 67"/>
                <p:cNvGrpSpPr>
                  <a:grpSpLocks/>
                </p:cNvGrpSpPr>
                <p:nvPr/>
              </p:nvGrpSpPr>
              <p:grpSpPr bwMode="auto">
                <a:xfrm>
                  <a:off x="1215" y="1142"/>
                  <a:ext cx="29" cy="50"/>
                  <a:chOff x="1215" y="1142"/>
                  <a:chExt cx="29" cy="50"/>
                </a:xfrm>
              </p:grpSpPr>
              <p:sp>
                <p:nvSpPr>
                  <p:cNvPr id="306286" name="Line 68"/>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287" name="Oval 69"/>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1" name="Group 70"/>
              <p:cNvGrpSpPr>
                <a:grpSpLocks/>
              </p:cNvGrpSpPr>
              <p:nvPr/>
            </p:nvGrpSpPr>
            <p:grpSpPr bwMode="auto">
              <a:xfrm>
                <a:off x="1461" y="1142"/>
                <a:ext cx="29" cy="90"/>
                <a:chOff x="1250" y="1142"/>
                <a:chExt cx="29" cy="90"/>
              </a:xfrm>
            </p:grpSpPr>
            <p:grpSp>
              <p:nvGrpSpPr>
                <p:cNvPr id="15521" name="Group 71"/>
                <p:cNvGrpSpPr>
                  <a:grpSpLocks/>
                </p:cNvGrpSpPr>
                <p:nvPr/>
              </p:nvGrpSpPr>
              <p:grpSpPr bwMode="auto">
                <a:xfrm>
                  <a:off x="1250" y="1181"/>
                  <a:ext cx="29" cy="51"/>
                  <a:chOff x="1215" y="1181"/>
                  <a:chExt cx="29" cy="51"/>
                </a:xfrm>
              </p:grpSpPr>
              <p:sp>
                <p:nvSpPr>
                  <p:cNvPr id="306282" name="Line 72"/>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283" name="Oval 73"/>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15522" name="Group 74"/>
                <p:cNvGrpSpPr>
                  <a:grpSpLocks/>
                </p:cNvGrpSpPr>
                <p:nvPr/>
              </p:nvGrpSpPr>
              <p:grpSpPr bwMode="auto">
                <a:xfrm>
                  <a:off x="1250" y="1142"/>
                  <a:ext cx="29" cy="50"/>
                  <a:chOff x="1215" y="1142"/>
                  <a:chExt cx="29" cy="50"/>
                </a:xfrm>
              </p:grpSpPr>
              <p:sp>
                <p:nvSpPr>
                  <p:cNvPr id="306280" name="Line 75"/>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281" name="Oval 76"/>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15524" name="Group 77"/>
              <p:cNvGrpSpPr>
                <a:grpSpLocks/>
              </p:cNvGrpSpPr>
              <p:nvPr/>
            </p:nvGrpSpPr>
            <p:grpSpPr bwMode="auto">
              <a:xfrm>
                <a:off x="1496" y="1142"/>
                <a:ext cx="29" cy="90"/>
                <a:chOff x="1285" y="1143"/>
                <a:chExt cx="29" cy="90"/>
              </a:xfrm>
            </p:grpSpPr>
            <p:grpSp>
              <p:nvGrpSpPr>
                <p:cNvPr id="15526" name="Group 78"/>
                <p:cNvGrpSpPr>
                  <a:grpSpLocks/>
                </p:cNvGrpSpPr>
                <p:nvPr/>
              </p:nvGrpSpPr>
              <p:grpSpPr bwMode="auto">
                <a:xfrm>
                  <a:off x="1285" y="1182"/>
                  <a:ext cx="29" cy="51"/>
                  <a:chOff x="1215" y="1181"/>
                  <a:chExt cx="29" cy="51"/>
                </a:xfrm>
              </p:grpSpPr>
              <p:sp>
                <p:nvSpPr>
                  <p:cNvPr id="306276" name="Line 79"/>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277" name="Oval 80"/>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15527" name="Group 81"/>
                <p:cNvGrpSpPr>
                  <a:grpSpLocks/>
                </p:cNvGrpSpPr>
                <p:nvPr/>
              </p:nvGrpSpPr>
              <p:grpSpPr bwMode="auto">
                <a:xfrm>
                  <a:off x="1285" y="1143"/>
                  <a:ext cx="29" cy="50"/>
                  <a:chOff x="1215" y="1142"/>
                  <a:chExt cx="29" cy="50"/>
                </a:xfrm>
              </p:grpSpPr>
              <p:sp>
                <p:nvSpPr>
                  <p:cNvPr id="306274" name="Line 82"/>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275" name="Oval 83"/>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15528" name="Group 84"/>
              <p:cNvGrpSpPr>
                <a:grpSpLocks/>
              </p:cNvGrpSpPr>
              <p:nvPr/>
            </p:nvGrpSpPr>
            <p:grpSpPr bwMode="auto">
              <a:xfrm>
                <a:off x="1531" y="1142"/>
                <a:ext cx="29" cy="90"/>
                <a:chOff x="1320" y="1143"/>
                <a:chExt cx="29" cy="90"/>
              </a:xfrm>
            </p:grpSpPr>
            <p:grpSp>
              <p:nvGrpSpPr>
                <p:cNvPr id="15530" name="Group 85"/>
                <p:cNvGrpSpPr>
                  <a:grpSpLocks/>
                </p:cNvGrpSpPr>
                <p:nvPr/>
              </p:nvGrpSpPr>
              <p:grpSpPr bwMode="auto">
                <a:xfrm>
                  <a:off x="1320" y="1182"/>
                  <a:ext cx="29" cy="51"/>
                  <a:chOff x="1215" y="1181"/>
                  <a:chExt cx="29" cy="51"/>
                </a:xfrm>
              </p:grpSpPr>
              <p:sp>
                <p:nvSpPr>
                  <p:cNvPr id="306270" name="Line 86"/>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271" name="Oval 87"/>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15531" name="Group 88"/>
                <p:cNvGrpSpPr>
                  <a:grpSpLocks/>
                </p:cNvGrpSpPr>
                <p:nvPr/>
              </p:nvGrpSpPr>
              <p:grpSpPr bwMode="auto">
                <a:xfrm>
                  <a:off x="1320" y="1143"/>
                  <a:ext cx="29" cy="50"/>
                  <a:chOff x="1215" y="1142"/>
                  <a:chExt cx="29" cy="50"/>
                </a:xfrm>
              </p:grpSpPr>
              <p:sp>
                <p:nvSpPr>
                  <p:cNvPr id="306268" name="Line 89"/>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269" name="Oval 90"/>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15532" name="Group 91"/>
              <p:cNvGrpSpPr>
                <a:grpSpLocks/>
              </p:cNvGrpSpPr>
              <p:nvPr/>
            </p:nvGrpSpPr>
            <p:grpSpPr bwMode="auto">
              <a:xfrm>
                <a:off x="1566" y="1142"/>
                <a:ext cx="29" cy="90"/>
                <a:chOff x="1355" y="1146"/>
                <a:chExt cx="29" cy="90"/>
              </a:xfrm>
            </p:grpSpPr>
            <p:grpSp>
              <p:nvGrpSpPr>
                <p:cNvPr id="15534" name="Group 92"/>
                <p:cNvGrpSpPr>
                  <a:grpSpLocks/>
                </p:cNvGrpSpPr>
                <p:nvPr/>
              </p:nvGrpSpPr>
              <p:grpSpPr bwMode="auto">
                <a:xfrm>
                  <a:off x="1355" y="1185"/>
                  <a:ext cx="29" cy="51"/>
                  <a:chOff x="1215" y="1181"/>
                  <a:chExt cx="29" cy="51"/>
                </a:xfrm>
              </p:grpSpPr>
              <p:sp>
                <p:nvSpPr>
                  <p:cNvPr id="306264" name="Line 93"/>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265" name="Oval 94"/>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15535" name="Group 95"/>
                <p:cNvGrpSpPr>
                  <a:grpSpLocks/>
                </p:cNvGrpSpPr>
                <p:nvPr/>
              </p:nvGrpSpPr>
              <p:grpSpPr bwMode="auto">
                <a:xfrm>
                  <a:off x="1355" y="1146"/>
                  <a:ext cx="29" cy="50"/>
                  <a:chOff x="1215" y="1142"/>
                  <a:chExt cx="29" cy="50"/>
                </a:xfrm>
              </p:grpSpPr>
              <p:sp>
                <p:nvSpPr>
                  <p:cNvPr id="306262" name="Line 96"/>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263" name="Oval 97"/>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15536" name="Group 98"/>
              <p:cNvGrpSpPr>
                <a:grpSpLocks/>
              </p:cNvGrpSpPr>
              <p:nvPr/>
            </p:nvGrpSpPr>
            <p:grpSpPr bwMode="auto">
              <a:xfrm>
                <a:off x="1601" y="1142"/>
                <a:ext cx="29" cy="90"/>
                <a:chOff x="1390" y="1146"/>
                <a:chExt cx="29" cy="90"/>
              </a:xfrm>
            </p:grpSpPr>
            <p:grpSp>
              <p:nvGrpSpPr>
                <p:cNvPr id="15537" name="Group 99"/>
                <p:cNvGrpSpPr>
                  <a:grpSpLocks/>
                </p:cNvGrpSpPr>
                <p:nvPr/>
              </p:nvGrpSpPr>
              <p:grpSpPr bwMode="auto">
                <a:xfrm>
                  <a:off x="1390" y="1185"/>
                  <a:ext cx="29" cy="51"/>
                  <a:chOff x="1215" y="1181"/>
                  <a:chExt cx="29" cy="51"/>
                </a:xfrm>
              </p:grpSpPr>
              <p:sp>
                <p:nvSpPr>
                  <p:cNvPr id="306258" name="Line 100"/>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259" name="Oval 101"/>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15538" name="Group 102"/>
                <p:cNvGrpSpPr>
                  <a:grpSpLocks/>
                </p:cNvGrpSpPr>
                <p:nvPr/>
              </p:nvGrpSpPr>
              <p:grpSpPr bwMode="auto">
                <a:xfrm>
                  <a:off x="1390" y="1146"/>
                  <a:ext cx="29" cy="50"/>
                  <a:chOff x="1215" y="1142"/>
                  <a:chExt cx="29" cy="50"/>
                </a:xfrm>
              </p:grpSpPr>
              <p:sp>
                <p:nvSpPr>
                  <p:cNvPr id="306256" name="Line 103"/>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257" name="Oval 104"/>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15539" name="Group 105"/>
              <p:cNvGrpSpPr>
                <a:grpSpLocks/>
              </p:cNvGrpSpPr>
              <p:nvPr/>
            </p:nvGrpSpPr>
            <p:grpSpPr bwMode="auto">
              <a:xfrm>
                <a:off x="1636" y="1142"/>
                <a:ext cx="29" cy="90"/>
                <a:chOff x="1425" y="1147"/>
                <a:chExt cx="29" cy="90"/>
              </a:xfrm>
            </p:grpSpPr>
            <p:grpSp>
              <p:nvGrpSpPr>
                <p:cNvPr id="15540" name="Group 106"/>
                <p:cNvGrpSpPr>
                  <a:grpSpLocks/>
                </p:cNvGrpSpPr>
                <p:nvPr/>
              </p:nvGrpSpPr>
              <p:grpSpPr bwMode="auto">
                <a:xfrm>
                  <a:off x="1425" y="1186"/>
                  <a:ext cx="29" cy="51"/>
                  <a:chOff x="1215" y="1181"/>
                  <a:chExt cx="29" cy="51"/>
                </a:xfrm>
              </p:grpSpPr>
              <p:sp>
                <p:nvSpPr>
                  <p:cNvPr id="306252" name="Line 107"/>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253" name="Oval 108"/>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15541" name="Group 109"/>
                <p:cNvGrpSpPr>
                  <a:grpSpLocks/>
                </p:cNvGrpSpPr>
                <p:nvPr/>
              </p:nvGrpSpPr>
              <p:grpSpPr bwMode="auto">
                <a:xfrm>
                  <a:off x="1425" y="1147"/>
                  <a:ext cx="29" cy="50"/>
                  <a:chOff x="1215" y="1142"/>
                  <a:chExt cx="29" cy="50"/>
                </a:xfrm>
              </p:grpSpPr>
              <p:sp>
                <p:nvSpPr>
                  <p:cNvPr id="306250" name="Line 110"/>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251" name="Oval 111"/>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15542" name="Group 112"/>
              <p:cNvGrpSpPr>
                <a:grpSpLocks/>
              </p:cNvGrpSpPr>
              <p:nvPr/>
            </p:nvGrpSpPr>
            <p:grpSpPr bwMode="auto">
              <a:xfrm>
                <a:off x="1672" y="1142"/>
                <a:ext cx="29" cy="90"/>
                <a:chOff x="1460" y="1147"/>
                <a:chExt cx="29" cy="90"/>
              </a:xfrm>
            </p:grpSpPr>
            <p:grpSp>
              <p:nvGrpSpPr>
                <p:cNvPr id="15543" name="Group 113"/>
                <p:cNvGrpSpPr>
                  <a:grpSpLocks/>
                </p:cNvGrpSpPr>
                <p:nvPr/>
              </p:nvGrpSpPr>
              <p:grpSpPr bwMode="auto">
                <a:xfrm>
                  <a:off x="1460" y="1186"/>
                  <a:ext cx="29" cy="51"/>
                  <a:chOff x="1215" y="1181"/>
                  <a:chExt cx="29" cy="51"/>
                </a:xfrm>
              </p:grpSpPr>
              <p:sp>
                <p:nvSpPr>
                  <p:cNvPr id="306246" name="Line 114"/>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247" name="Oval 115"/>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15544" name="Group 116"/>
                <p:cNvGrpSpPr>
                  <a:grpSpLocks/>
                </p:cNvGrpSpPr>
                <p:nvPr/>
              </p:nvGrpSpPr>
              <p:grpSpPr bwMode="auto">
                <a:xfrm>
                  <a:off x="1460" y="1147"/>
                  <a:ext cx="29" cy="50"/>
                  <a:chOff x="1215" y="1142"/>
                  <a:chExt cx="29" cy="50"/>
                </a:xfrm>
              </p:grpSpPr>
              <p:sp>
                <p:nvSpPr>
                  <p:cNvPr id="306244" name="Line 117"/>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245" name="Oval 118"/>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15545" name="Group 119"/>
              <p:cNvGrpSpPr>
                <a:grpSpLocks/>
              </p:cNvGrpSpPr>
              <p:nvPr/>
            </p:nvGrpSpPr>
            <p:grpSpPr bwMode="auto">
              <a:xfrm>
                <a:off x="1707" y="1142"/>
                <a:ext cx="29" cy="90"/>
                <a:chOff x="1215" y="1142"/>
                <a:chExt cx="29" cy="90"/>
              </a:xfrm>
            </p:grpSpPr>
            <p:grpSp>
              <p:nvGrpSpPr>
                <p:cNvPr id="15546" name="Group 120"/>
                <p:cNvGrpSpPr>
                  <a:grpSpLocks/>
                </p:cNvGrpSpPr>
                <p:nvPr/>
              </p:nvGrpSpPr>
              <p:grpSpPr bwMode="auto">
                <a:xfrm>
                  <a:off x="1215" y="1181"/>
                  <a:ext cx="29" cy="51"/>
                  <a:chOff x="1215" y="1181"/>
                  <a:chExt cx="29" cy="51"/>
                </a:xfrm>
              </p:grpSpPr>
              <p:sp>
                <p:nvSpPr>
                  <p:cNvPr id="306240" name="Line 121"/>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241" name="Oval 122"/>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15547" name="Group 123"/>
                <p:cNvGrpSpPr>
                  <a:grpSpLocks/>
                </p:cNvGrpSpPr>
                <p:nvPr/>
              </p:nvGrpSpPr>
              <p:grpSpPr bwMode="auto">
                <a:xfrm>
                  <a:off x="1215" y="1142"/>
                  <a:ext cx="29" cy="50"/>
                  <a:chOff x="1215" y="1142"/>
                  <a:chExt cx="29" cy="50"/>
                </a:xfrm>
              </p:grpSpPr>
              <p:sp>
                <p:nvSpPr>
                  <p:cNvPr id="306238" name="Line 124"/>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239" name="Oval 125"/>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15548" name="Group 126"/>
              <p:cNvGrpSpPr>
                <a:grpSpLocks/>
              </p:cNvGrpSpPr>
              <p:nvPr/>
            </p:nvGrpSpPr>
            <p:grpSpPr bwMode="auto">
              <a:xfrm>
                <a:off x="1742" y="1142"/>
                <a:ext cx="29" cy="90"/>
                <a:chOff x="1250" y="1142"/>
                <a:chExt cx="29" cy="90"/>
              </a:xfrm>
            </p:grpSpPr>
            <p:grpSp>
              <p:nvGrpSpPr>
                <p:cNvPr id="15549" name="Group 127"/>
                <p:cNvGrpSpPr>
                  <a:grpSpLocks/>
                </p:cNvGrpSpPr>
                <p:nvPr/>
              </p:nvGrpSpPr>
              <p:grpSpPr bwMode="auto">
                <a:xfrm>
                  <a:off x="1250" y="1181"/>
                  <a:ext cx="29" cy="51"/>
                  <a:chOff x="1215" y="1181"/>
                  <a:chExt cx="29" cy="51"/>
                </a:xfrm>
              </p:grpSpPr>
              <p:sp>
                <p:nvSpPr>
                  <p:cNvPr id="306234" name="Line 128"/>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235" name="Oval 129"/>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15550" name="Group 130"/>
                <p:cNvGrpSpPr>
                  <a:grpSpLocks/>
                </p:cNvGrpSpPr>
                <p:nvPr/>
              </p:nvGrpSpPr>
              <p:grpSpPr bwMode="auto">
                <a:xfrm>
                  <a:off x="1250" y="1142"/>
                  <a:ext cx="29" cy="50"/>
                  <a:chOff x="1215" y="1142"/>
                  <a:chExt cx="29" cy="50"/>
                </a:xfrm>
              </p:grpSpPr>
              <p:sp>
                <p:nvSpPr>
                  <p:cNvPr id="306232" name="Line 131"/>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233" name="Oval 132"/>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15551" name="Group 133"/>
              <p:cNvGrpSpPr>
                <a:grpSpLocks/>
              </p:cNvGrpSpPr>
              <p:nvPr/>
            </p:nvGrpSpPr>
            <p:grpSpPr bwMode="auto">
              <a:xfrm>
                <a:off x="1777" y="1142"/>
                <a:ext cx="29" cy="90"/>
                <a:chOff x="1285" y="1143"/>
                <a:chExt cx="29" cy="90"/>
              </a:xfrm>
            </p:grpSpPr>
            <p:grpSp>
              <p:nvGrpSpPr>
                <p:cNvPr id="304196" name="Group 134"/>
                <p:cNvGrpSpPr>
                  <a:grpSpLocks/>
                </p:cNvGrpSpPr>
                <p:nvPr/>
              </p:nvGrpSpPr>
              <p:grpSpPr bwMode="auto">
                <a:xfrm>
                  <a:off x="1285" y="1182"/>
                  <a:ext cx="29" cy="51"/>
                  <a:chOff x="1215" y="1181"/>
                  <a:chExt cx="29" cy="51"/>
                </a:xfrm>
              </p:grpSpPr>
              <p:sp>
                <p:nvSpPr>
                  <p:cNvPr id="306228" name="Line 135"/>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229" name="Oval 136"/>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4197" name="Group 137"/>
                <p:cNvGrpSpPr>
                  <a:grpSpLocks/>
                </p:cNvGrpSpPr>
                <p:nvPr/>
              </p:nvGrpSpPr>
              <p:grpSpPr bwMode="auto">
                <a:xfrm>
                  <a:off x="1285" y="1143"/>
                  <a:ext cx="29" cy="50"/>
                  <a:chOff x="1215" y="1142"/>
                  <a:chExt cx="29" cy="50"/>
                </a:xfrm>
              </p:grpSpPr>
              <p:sp>
                <p:nvSpPr>
                  <p:cNvPr id="306226" name="Line 138"/>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227" name="Oval 139"/>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4202" name="Group 140"/>
              <p:cNvGrpSpPr>
                <a:grpSpLocks/>
              </p:cNvGrpSpPr>
              <p:nvPr/>
            </p:nvGrpSpPr>
            <p:grpSpPr bwMode="auto">
              <a:xfrm>
                <a:off x="1812" y="1142"/>
                <a:ext cx="29" cy="90"/>
                <a:chOff x="1320" y="1143"/>
                <a:chExt cx="29" cy="90"/>
              </a:xfrm>
            </p:grpSpPr>
            <p:grpSp>
              <p:nvGrpSpPr>
                <p:cNvPr id="304203" name="Group 141"/>
                <p:cNvGrpSpPr>
                  <a:grpSpLocks/>
                </p:cNvGrpSpPr>
                <p:nvPr/>
              </p:nvGrpSpPr>
              <p:grpSpPr bwMode="auto">
                <a:xfrm>
                  <a:off x="1320" y="1182"/>
                  <a:ext cx="29" cy="51"/>
                  <a:chOff x="1215" y="1181"/>
                  <a:chExt cx="29" cy="51"/>
                </a:xfrm>
              </p:grpSpPr>
              <p:sp>
                <p:nvSpPr>
                  <p:cNvPr id="306222" name="Line 142"/>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223" name="Oval 143"/>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4208" name="Group 144"/>
                <p:cNvGrpSpPr>
                  <a:grpSpLocks/>
                </p:cNvGrpSpPr>
                <p:nvPr/>
              </p:nvGrpSpPr>
              <p:grpSpPr bwMode="auto">
                <a:xfrm>
                  <a:off x="1320" y="1143"/>
                  <a:ext cx="29" cy="50"/>
                  <a:chOff x="1215" y="1142"/>
                  <a:chExt cx="29" cy="50"/>
                </a:xfrm>
              </p:grpSpPr>
              <p:sp>
                <p:nvSpPr>
                  <p:cNvPr id="306220" name="Line 145"/>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221" name="Oval 146"/>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4209" name="Group 147"/>
              <p:cNvGrpSpPr>
                <a:grpSpLocks/>
              </p:cNvGrpSpPr>
              <p:nvPr/>
            </p:nvGrpSpPr>
            <p:grpSpPr bwMode="auto">
              <a:xfrm>
                <a:off x="1847" y="1142"/>
                <a:ext cx="29" cy="90"/>
                <a:chOff x="1355" y="1146"/>
                <a:chExt cx="29" cy="90"/>
              </a:xfrm>
            </p:grpSpPr>
            <p:grpSp>
              <p:nvGrpSpPr>
                <p:cNvPr id="304214" name="Group 148"/>
                <p:cNvGrpSpPr>
                  <a:grpSpLocks/>
                </p:cNvGrpSpPr>
                <p:nvPr/>
              </p:nvGrpSpPr>
              <p:grpSpPr bwMode="auto">
                <a:xfrm>
                  <a:off x="1355" y="1185"/>
                  <a:ext cx="29" cy="51"/>
                  <a:chOff x="1215" y="1181"/>
                  <a:chExt cx="29" cy="51"/>
                </a:xfrm>
              </p:grpSpPr>
              <p:sp>
                <p:nvSpPr>
                  <p:cNvPr id="306216" name="Line 149"/>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217" name="Oval 150"/>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4215" name="Group 151"/>
                <p:cNvGrpSpPr>
                  <a:grpSpLocks/>
                </p:cNvGrpSpPr>
                <p:nvPr/>
              </p:nvGrpSpPr>
              <p:grpSpPr bwMode="auto">
                <a:xfrm>
                  <a:off x="1355" y="1146"/>
                  <a:ext cx="29" cy="50"/>
                  <a:chOff x="1215" y="1142"/>
                  <a:chExt cx="29" cy="50"/>
                </a:xfrm>
              </p:grpSpPr>
              <p:sp>
                <p:nvSpPr>
                  <p:cNvPr id="306214" name="Line 152"/>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215" name="Oval 153"/>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4216" name="Group 154"/>
              <p:cNvGrpSpPr>
                <a:grpSpLocks/>
              </p:cNvGrpSpPr>
              <p:nvPr/>
            </p:nvGrpSpPr>
            <p:grpSpPr bwMode="auto">
              <a:xfrm>
                <a:off x="1882" y="1142"/>
                <a:ext cx="29" cy="90"/>
                <a:chOff x="1390" y="1146"/>
                <a:chExt cx="29" cy="90"/>
              </a:xfrm>
            </p:grpSpPr>
            <p:grpSp>
              <p:nvGrpSpPr>
                <p:cNvPr id="304217" name="Group 155"/>
                <p:cNvGrpSpPr>
                  <a:grpSpLocks/>
                </p:cNvGrpSpPr>
                <p:nvPr/>
              </p:nvGrpSpPr>
              <p:grpSpPr bwMode="auto">
                <a:xfrm>
                  <a:off x="1390" y="1185"/>
                  <a:ext cx="29" cy="51"/>
                  <a:chOff x="1215" y="1181"/>
                  <a:chExt cx="29" cy="51"/>
                </a:xfrm>
              </p:grpSpPr>
              <p:sp>
                <p:nvSpPr>
                  <p:cNvPr id="306210" name="Line 156"/>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211" name="Oval 157"/>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4218" name="Group 158"/>
                <p:cNvGrpSpPr>
                  <a:grpSpLocks/>
                </p:cNvGrpSpPr>
                <p:nvPr/>
              </p:nvGrpSpPr>
              <p:grpSpPr bwMode="auto">
                <a:xfrm>
                  <a:off x="1390" y="1146"/>
                  <a:ext cx="29" cy="50"/>
                  <a:chOff x="1215" y="1142"/>
                  <a:chExt cx="29" cy="50"/>
                </a:xfrm>
              </p:grpSpPr>
              <p:sp>
                <p:nvSpPr>
                  <p:cNvPr id="306208" name="Line 159"/>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209" name="Oval 160"/>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4219" name="Group 161"/>
              <p:cNvGrpSpPr>
                <a:grpSpLocks/>
              </p:cNvGrpSpPr>
              <p:nvPr/>
            </p:nvGrpSpPr>
            <p:grpSpPr bwMode="auto">
              <a:xfrm>
                <a:off x="1917" y="1142"/>
                <a:ext cx="29" cy="90"/>
                <a:chOff x="1425" y="1147"/>
                <a:chExt cx="29" cy="90"/>
              </a:xfrm>
            </p:grpSpPr>
            <p:grpSp>
              <p:nvGrpSpPr>
                <p:cNvPr id="304220" name="Group 162"/>
                <p:cNvGrpSpPr>
                  <a:grpSpLocks/>
                </p:cNvGrpSpPr>
                <p:nvPr/>
              </p:nvGrpSpPr>
              <p:grpSpPr bwMode="auto">
                <a:xfrm>
                  <a:off x="1425" y="1186"/>
                  <a:ext cx="29" cy="51"/>
                  <a:chOff x="1215" y="1181"/>
                  <a:chExt cx="29" cy="51"/>
                </a:xfrm>
              </p:grpSpPr>
              <p:sp>
                <p:nvSpPr>
                  <p:cNvPr id="306204" name="Line 163"/>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205" name="Oval 164"/>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4221" name="Group 165"/>
                <p:cNvGrpSpPr>
                  <a:grpSpLocks/>
                </p:cNvGrpSpPr>
                <p:nvPr/>
              </p:nvGrpSpPr>
              <p:grpSpPr bwMode="auto">
                <a:xfrm>
                  <a:off x="1425" y="1147"/>
                  <a:ext cx="29" cy="50"/>
                  <a:chOff x="1215" y="1142"/>
                  <a:chExt cx="29" cy="50"/>
                </a:xfrm>
              </p:grpSpPr>
              <p:sp>
                <p:nvSpPr>
                  <p:cNvPr id="306202" name="Line 166"/>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203" name="Oval 167"/>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4222" name="Group 168"/>
              <p:cNvGrpSpPr>
                <a:grpSpLocks/>
              </p:cNvGrpSpPr>
              <p:nvPr/>
            </p:nvGrpSpPr>
            <p:grpSpPr bwMode="auto">
              <a:xfrm>
                <a:off x="1952" y="1142"/>
                <a:ext cx="29" cy="90"/>
                <a:chOff x="1460" y="1147"/>
                <a:chExt cx="29" cy="90"/>
              </a:xfrm>
            </p:grpSpPr>
            <p:grpSp>
              <p:nvGrpSpPr>
                <p:cNvPr id="304223" name="Group 169"/>
                <p:cNvGrpSpPr>
                  <a:grpSpLocks/>
                </p:cNvGrpSpPr>
                <p:nvPr/>
              </p:nvGrpSpPr>
              <p:grpSpPr bwMode="auto">
                <a:xfrm>
                  <a:off x="1460" y="1186"/>
                  <a:ext cx="29" cy="51"/>
                  <a:chOff x="1215" y="1181"/>
                  <a:chExt cx="29" cy="51"/>
                </a:xfrm>
              </p:grpSpPr>
              <p:sp>
                <p:nvSpPr>
                  <p:cNvPr id="306198" name="Line 170"/>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199" name="Oval 171"/>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4224" name="Group 172"/>
                <p:cNvGrpSpPr>
                  <a:grpSpLocks/>
                </p:cNvGrpSpPr>
                <p:nvPr/>
              </p:nvGrpSpPr>
              <p:grpSpPr bwMode="auto">
                <a:xfrm>
                  <a:off x="1460" y="1147"/>
                  <a:ext cx="29" cy="50"/>
                  <a:chOff x="1215" y="1142"/>
                  <a:chExt cx="29" cy="50"/>
                </a:xfrm>
              </p:grpSpPr>
              <p:sp>
                <p:nvSpPr>
                  <p:cNvPr id="306196" name="Line 173"/>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197" name="Oval 174"/>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4225" name="Group 175"/>
              <p:cNvGrpSpPr>
                <a:grpSpLocks/>
              </p:cNvGrpSpPr>
              <p:nvPr/>
            </p:nvGrpSpPr>
            <p:grpSpPr bwMode="auto">
              <a:xfrm>
                <a:off x="1987" y="1142"/>
                <a:ext cx="29" cy="90"/>
                <a:chOff x="1215" y="1142"/>
                <a:chExt cx="29" cy="90"/>
              </a:xfrm>
            </p:grpSpPr>
            <p:grpSp>
              <p:nvGrpSpPr>
                <p:cNvPr id="304226" name="Group 176"/>
                <p:cNvGrpSpPr>
                  <a:grpSpLocks/>
                </p:cNvGrpSpPr>
                <p:nvPr/>
              </p:nvGrpSpPr>
              <p:grpSpPr bwMode="auto">
                <a:xfrm>
                  <a:off x="1215" y="1181"/>
                  <a:ext cx="29" cy="51"/>
                  <a:chOff x="1215" y="1181"/>
                  <a:chExt cx="29" cy="51"/>
                </a:xfrm>
              </p:grpSpPr>
              <p:sp>
                <p:nvSpPr>
                  <p:cNvPr id="306192" name="Line 177"/>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193" name="Oval 178"/>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4227" name="Group 179"/>
                <p:cNvGrpSpPr>
                  <a:grpSpLocks/>
                </p:cNvGrpSpPr>
                <p:nvPr/>
              </p:nvGrpSpPr>
              <p:grpSpPr bwMode="auto">
                <a:xfrm>
                  <a:off x="1215" y="1142"/>
                  <a:ext cx="29" cy="50"/>
                  <a:chOff x="1215" y="1142"/>
                  <a:chExt cx="29" cy="50"/>
                </a:xfrm>
              </p:grpSpPr>
              <p:sp>
                <p:nvSpPr>
                  <p:cNvPr id="306190" name="Line 180"/>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191" name="Oval 181"/>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4228" name="Group 182"/>
              <p:cNvGrpSpPr>
                <a:grpSpLocks/>
              </p:cNvGrpSpPr>
              <p:nvPr/>
            </p:nvGrpSpPr>
            <p:grpSpPr bwMode="auto">
              <a:xfrm>
                <a:off x="2022" y="1142"/>
                <a:ext cx="29" cy="90"/>
                <a:chOff x="1250" y="1142"/>
                <a:chExt cx="29" cy="90"/>
              </a:xfrm>
            </p:grpSpPr>
            <p:grpSp>
              <p:nvGrpSpPr>
                <p:cNvPr id="304229" name="Group 183"/>
                <p:cNvGrpSpPr>
                  <a:grpSpLocks/>
                </p:cNvGrpSpPr>
                <p:nvPr/>
              </p:nvGrpSpPr>
              <p:grpSpPr bwMode="auto">
                <a:xfrm>
                  <a:off x="1250" y="1181"/>
                  <a:ext cx="29" cy="51"/>
                  <a:chOff x="1215" y="1181"/>
                  <a:chExt cx="29" cy="51"/>
                </a:xfrm>
              </p:grpSpPr>
              <p:sp>
                <p:nvSpPr>
                  <p:cNvPr id="306186" name="Line 184"/>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187" name="Oval 185"/>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4230" name="Group 186"/>
                <p:cNvGrpSpPr>
                  <a:grpSpLocks/>
                </p:cNvGrpSpPr>
                <p:nvPr/>
              </p:nvGrpSpPr>
              <p:grpSpPr bwMode="auto">
                <a:xfrm>
                  <a:off x="1250" y="1142"/>
                  <a:ext cx="29" cy="50"/>
                  <a:chOff x="1215" y="1142"/>
                  <a:chExt cx="29" cy="50"/>
                </a:xfrm>
              </p:grpSpPr>
              <p:sp>
                <p:nvSpPr>
                  <p:cNvPr id="306184" name="Line 187"/>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185" name="Oval 188"/>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4231" name="Group 189"/>
              <p:cNvGrpSpPr>
                <a:grpSpLocks/>
              </p:cNvGrpSpPr>
              <p:nvPr/>
            </p:nvGrpSpPr>
            <p:grpSpPr bwMode="auto">
              <a:xfrm>
                <a:off x="2057" y="1142"/>
                <a:ext cx="29" cy="90"/>
                <a:chOff x="1285" y="1143"/>
                <a:chExt cx="29" cy="90"/>
              </a:xfrm>
            </p:grpSpPr>
            <p:grpSp>
              <p:nvGrpSpPr>
                <p:cNvPr id="304232" name="Group 190"/>
                <p:cNvGrpSpPr>
                  <a:grpSpLocks/>
                </p:cNvGrpSpPr>
                <p:nvPr/>
              </p:nvGrpSpPr>
              <p:grpSpPr bwMode="auto">
                <a:xfrm>
                  <a:off x="1285" y="1182"/>
                  <a:ext cx="29" cy="51"/>
                  <a:chOff x="1215" y="1181"/>
                  <a:chExt cx="29" cy="51"/>
                </a:xfrm>
              </p:grpSpPr>
              <p:sp>
                <p:nvSpPr>
                  <p:cNvPr id="306180" name="Line 191"/>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181" name="Oval 192"/>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4233" name="Group 193"/>
                <p:cNvGrpSpPr>
                  <a:grpSpLocks/>
                </p:cNvGrpSpPr>
                <p:nvPr/>
              </p:nvGrpSpPr>
              <p:grpSpPr bwMode="auto">
                <a:xfrm>
                  <a:off x="1285" y="1143"/>
                  <a:ext cx="29" cy="50"/>
                  <a:chOff x="1215" y="1142"/>
                  <a:chExt cx="29" cy="50"/>
                </a:xfrm>
              </p:grpSpPr>
              <p:sp>
                <p:nvSpPr>
                  <p:cNvPr id="306178" name="Line 194"/>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179" name="Oval 195"/>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4234" name="Group 196"/>
              <p:cNvGrpSpPr>
                <a:grpSpLocks/>
              </p:cNvGrpSpPr>
              <p:nvPr/>
            </p:nvGrpSpPr>
            <p:grpSpPr bwMode="auto">
              <a:xfrm>
                <a:off x="2092" y="1142"/>
                <a:ext cx="29" cy="90"/>
                <a:chOff x="1320" y="1143"/>
                <a:chExt cx="29" cy="90"/>
              </a:xfrm>
            </p:grpSpPr>
            <p:grpSp>
              <p:nvGrpSpPr>
                <p:cNvPr id="304235" name="Group 197"/>
                <p:cNvGrpSpPr>
                  <a:grpSpLocks/>
                </p:cNvGrpSpPr>
                <p:nvPr/>
              </p:nvGrpSpPr>
              <p:grpSpPr bwMode="auto">
                <a:xfrm>
                  <a:off x="1320" y="1182"/>
                  <a:ext cx="29" cy="51"/>
                  <a:chOff x="1215" y="1181"/>
                  <a:chExt cx="29" cy="51"/>
                </a:xfrm>
              </p:grpSpPr>
              <p:sp>
                <p:nvSpPr>
                  <p:cNvPr id="306174" name="Line 198"/>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175" name="Oval 199"/>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4236" name="Group 200"/>
                <p:cNvGrpSpPr>
                  <a:grpSpLocks/>
                </p:cNvGrpSpPr>
                <p:nvPr/>
              </p:nvGrpSpPr>
              <p:grpSpPr bwMode="auto">
                <a:xfrm>
                  <a:off x="1320" y="1143"/>
                  <a:ext cx="29" cy="50"/>
                  <a:chOff x="1215" y="1142"/>
                  <a:chExt cx="29" cy="50"/>
                </a:xfrm>
              </p:grpSpPr>
              <p:sp>
                <p:nvSpPr>
                  <p:cNvPr id="306172" name="Line 201"/>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173" name="Oval 202"/>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4237" name="Group 203"/>
              <p:cNvGrpSpPr>
                <a:grpSpLocks/>
              </p:cNvGrpSpPr>
              <p:nvPr/>
            </p:nvGrpSpPr>
            <p:grpSpPr bwMode="auto">
              <a:xfrm>
                <a:off x="2127" y="1142"/>
                <a:ext cx="29" cy="90"/>
                <a:chOff x="1355" y="1146"/>
                <a:chExt cx="29" cy="90"/>
              </a:xfrm>
            </p:grpSpPr>
            <p:grpSp>
              <p:nvGrpSpPr>
                <p:cNvPr id="304238" name="Group 204"/>
                <p:cNvGrpSpPr>
                  <a:grpSpLocks/>
                </p:cNvGrpSpPr>
                <p:nvPr/>
              </p:nvGrpSpPr>
              <p:grpSpPr bwMode="auto">
                <a:xfrm>
                  <a:off x="1355" y="1185"/>
                  <a:ext cx="29" cy="51"/>
                  <a:chOff x="1215" y="1181"/>
                  <a:chExt cx="29" cy="51"/>
                </a:xfrm>
              </p:grpSpPr>
              <p:sp>
                <p:nvSpPr>
                  <p:cNvPr id="306168" name="Line 205"/>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169" name="Oval 206"/>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4239" name="Group 207"/>
                <p:cNvGrpSpPr>
                  <a:grpSpLocks/>
                </p:cNvGrpSpPr>
                <p:nvPr/>
              </p:nvGrpSpPr>
              <p:grpSpPr bwMode="auto">
                <a:xfrm>
                  <a:off x="1355" y="1146"/>
                  <a:ext cx="29" cy="50"/>
                  <a:chOff x="1215" y="1142"/>
                  <a:chExt cx="29" cy="50"/>
                </a:xfrm>
              </p:grpSpPr>
              <p:sp>
                <p:nvSpPr>
                  <p:cNvPr id="306166" name="Line 208"/>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167" name="Oval 209"/>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4240" name="Group 210"/>
              <p:cNvGrpSpPr>
                <a:grpSpLocks/>
              </p:cNvGrpSpPr>
              <p:nvPr/>
            </p:nvGrpSpPr>
            <p:grpSpPr bwMode="auto">
              <a:xfrm>
                <a:off x="2162" y="1142"/>
                <a:ext cx="29" cy="90"/>
                <a:chOff x="1390" y="1146"/>
                <a:chExt cx="29" cy="90"/>
              </a:xfrm>
            </p:grpSpPr>
            <p:grpSp>
              <p:nvGrpSpPr>
                <p:cNvPr id="304241" name="Group 211"/>
                <p:cNvGrpSpPr>
                  <a:grpSpLocks/>
                </p:cNvGrpSpPr>
                <p:nvPr/>
              </p:nvGrpSpPr>
              <p:grpSpPr bwMode="auto">
                <a:xfrm>
                  <a:off x="1390" y="1185"/>
                  <a:ext cx="29" cy="51"/>
                  <a:chOff x="1215" y="1181"/>
                  <a:chExt cx="29" cy="51"/>
                </a:xfrm>
              </p:grpSpPr>
              <p:sp>
                <p:nvSpPr>
                  <p:cNvPr id="306162" name="Line 212"/>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163" name="Oval 213"/>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4242" name="Group 214"/>
                <p:cNvGrpSpPr>
                  <a:grpSpLocks/>
                </p:cNvGrpSpPr>
                <p:nvPr/>
              </p:nvGrpSpPr>
              <p:grpSpPr bwMode="auto">
                <a:xfrm>
                  <a:off x="1390" y="1146"/>
                  <a:ext cx="29" cy="50"/>
                  <a:chOff x="1215" y="1142"/>
                  <a:chExt cx="29" cy="50"/>
                </a:xfrm>
              </p:grpSpPr>
              <p:sp>
                <p:nvSpPr>
                  <p:cNvPr id="306160" name="Line 215"/>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161" name="Oval 216"/>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4243" name="Group 217"/>
              <p:cNvGrpSpPr>
                <a:grpSpLocks/>
              </p:cNvGrpSpPr>
              <p:nvPr/>
            </p:nvGrpSpPr>
            <p:grpSpPr bwMode="auto">
              <a:xfrm>
                <a:off x="2197" y="1142"/>
                <a:ext cx="29" cy="90"/>
                <a:chOff x="1425" y="1147"/>
                <a:chExt cx="29" cy="90"/>
              </a:xfrm>
            </p:grpSpPr>
            <p:grpSp>
              <p:nvGrpSpPr>
                <p:cNvPr id="304244" name="Group 218"/>
                <p:cNvGrpSpPr>
                  <a:grpSpLocks/>
                </p:cNvGrpSpPr>
                <p:nvPr/>
              </p:nvGrpSpPr>
              <p:grpSpPr bwMode="auto">
                <a:xfrm>
                  <a:off x="1425" y="1186"/>
                  <a:ext cx="29" cy="51"/>
                  <a:chOff x="1215" y="1181"/>
                  <a:chExt cx="29" cy="51"/>
                </a:xfrm>
              </p:grpSpPr>
              <p:sp>
                <p:nvSpPr>
                  <p:cNvPr id="306156" name="Line 219"/>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157" name="Oval 220"/>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4245" name="Group 221"/>
                <p:cNvGrpSpPr>
                  <a:grpSpLocks/>
                </p:cNvGrpSpPr>
                <p:nvPr/>
              </p:nvGrpSpPr>
              <p:grpSpPr bwMode="auto">
                <a:xfrm>
                  <a:off x="1425" y="1147"/>
                  <a:ext cx="29" cy="50"/>
                  <a:chOff x="1215" y="1142"/>
                  <a:chExt cx="29" cy="50"/>
                </a:xfrm>
              </p:grpSpPr>
              <p:sp>
                <p:nvSpPr>
                  <p:cNvPr id="306154" name="Line 222"/>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155" name="Oval 223"/>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4246" name="Group 224"/>
              <p:cNvGrpSpPr>
                <a:grpSpLocks/>
              </p:cNvGrpSpPr>
              <p:nvPr/>
            </p:nvGrpSpPr>
            <p:grpSpPr bwMode="auto">
              <a:xfrm>
                <a:off x="2233" y="1142"/>
                <a:ext cx="29" cy="90"/>
                <a:chOff x="1460" y="1147"/>
                <a:chExt cx="29" cy="90"/>
              </a:xfrm>
            </p:grpSpPr>
            <p:grpSp>
              <p:nvGrpSpPr>
                <p:cNvPr id="304247" name="Group 225"/>
                <p:cNvGrpSpPr>
                  <a:grpSpLocks/>
                </p:cNvGrpSpPr>
                <p:nvPr/>
              </p:nvGrpSpPr>
              <p:grpSpPr bwMode="auto">
                <a:xfrm>
                  <a:off x="1460" y="1186"/>
                  <a:ext cx="29" cy="51"/>
                  <a:chOff x="1215" y="1181"/>
                  <a:chExt cx="29" cy="51"/>
                </a:xfrm>
              </p:grpSpPr>
              <p:sp>
                <p:nvSpPr>
                  <p:cNvPr id="306150" name="Line 226"/>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151" name="Oval 227"/>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4252" name="Group 228"/>
                <p:cNvGrpSpPr>
                  <a:grpSpLocks/>
                </p:cNvGrpSpPr>
                <p:nvPr/>
              </p:nvGrpSpPr>
              <p:grpSpPr bwMode="auto">
                <a:xfrm>
                  <a:off x="1460" y="1147"/>
                  <a:ext cx="29" cy="50"/>
                  <a:chOff x="1215" y="1142"/>
                  <a:chExt cx="29" cy="50"/>
                </a:xfrm>
              </p:grpSpPr>
              <p:sp>
                <p:nvSpPr>
                  <p:cNvPr id="306148" name="Line 229"/>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149" name="Oval 230"/>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grpSp>
          <p:nvGrpSpPr>
            <p:cNvPr id="304253" name="Group 231"/>
            <p:cNvGrpSpPr>
              <a:grpSpLocks/>
            </p:cNvGrpSpPr>
            <p:nvPr/>
          </p:nvGrpSpPr>
          <p:grpSpPr bwMode="auto">
            <a:xfrm>
              <a:off x="78" y="178"/>
              <a:ext cx="265" cy="262"/>
              <a:chOff x="878" y="1144"/>
              <a:chExt cx="265" cy="262"/>
            </a:xfrm>
          </p:grpSpPr>
          <p:grpSp>
            <p:nvGrpSpPr>
              <p:cNvPr id="304258" name="Group 232"/>
              <p:cNvGrpSpPr>
                <a:grpSpLocks/>
              </p:cNvGrpSpPr>
              <p:nvPr/>
            </p:nvGrpSpPr>
            <p:grpSpPr bwMode="auto">
              <a:xfrm rot="-5400000">
                <a:off x="908" y="1347"/>
                <a:ext cx="29" cy="90"/>
                <a:chOff x="1320" y="1143"/>
                <a:chExt cx="29" cy="90"/>
              </a:xfrm>
            </p:grpSpPr>
            <p:grpSp>
              <p:nvGrpSpPr>
                <p:cNvPr id="304259" name="Group 233"/>
                <p:cNvGrpSpPr>
                  <a:grpSpLocks/>
                </p:cNvGrpSpPr>
                <p:nvPr/>
              </p:nvGrpSpPr>
              <p:grpSpPr bwMode="auto">
                <a:xfrm>
                  <a:off x="1320" y="1182"/>
                  <a:ext cx="29" cy="51"/>
                  <a:chOff x="1215" y="1181"/>
                  <a:chExt cx="29" cy="51"/>
                </a:xfrm>
              </p:grpSpPr>
              <p:sp>
                <p:nvSpPr>
                  <p:cNvPr id="306112" name="Line 234"/>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113" name="Oval 235"/>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4264" name="Group 236"/>
                <p:cNvGrpSpPr>
                  <a:grpSpLocks/>
                </p:cNvGrpSpPr>
                <p:nvPr/>
              </p:nvGrpSpPr>
              <p:grpSpPr bwMode="auto">
                <a:xfrm>
                  <a:off x="1320" y="1143"/>
                  <a:ext cx="29" cy="50"/>
                  <a:chOff x="1215" y="1142"/>
                  <a:chExt cx="29" cy="50"/>
                </a:xfrm>
              </p:grpSpPr>
              <p:sp>
                <p:nvSpPr>
                  <p:cNvPr id="306110" name="Line 237"/>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111" name="Oval 238"/>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4265" name="Group 239"/>
              <p:cNvGrpSpPr>
                <a:grpSpLocks/>
              </p:cNvGrpSpPr>
              <p:nvPr/>
            </p:nvGrpSpPr>
            <p:grpSpPr bwMode="auto">
              <a:xfrm rot="-4860000">
                <a:off x="915" y="1318"/>
                <a:ext cx="29" cy="90"/>
                <a:chOff x="1355" y="1146"/>
                <a:chExt cx="29" cy="90"/>
              </a:xfrm>
            </p:grpSpPr>
            <p:grpSp>
              <p:nvGrpSpPr>
                <p:cNvPr id="304270" name="Group 240"/>
                <p:cNvGrpSpPr>
                  <a:grpSpLocks/>
                </p:cNvGrpSpPr>
                <p:nvPr/>
              </p:nvGrpSpPr>
              <p:grpSpPr bwMode="auto">
                <a:xfrm>
                  <a:off x="1355" y="1185"/>
                  <a:ext cx="29" cy="51"/>
                  <a:chOff x="1215" y="1181"/>
                  <a:chExt cx="29" cy="51"/>
                </a:xfrm>
              </p:grpSpPr>
              <p:sp>
                <p:nvSpPr>
                  <p:cNvPr id="306106" name="Line 241"/>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107" name="Oval 242"/>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4271" name="Group 243"/>
                <p:cNvGrpSpPr>
                  <a:grpSpLocks/>
                </p:cNvGrpSpPr>
                <p:nvPr/>
              </p:nvGrpSpPr>
              <p:grpSpPr bwMode="auto">
                <a:xfrm>
                  <a:off x="1355" y="1146"/>
                  <a:ext cx="29" cy="50"/>
                  <a:chOff x="1215" y="1142"/>
                  <a:chExt cx="29" cy="50"/>
                </a:xfrm>
              </p:grpSpPr>
              <p:sp>
                <p:nvSpPr>
                  <p:cNvPr id="306104" name="Line 244"/>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105" name="Oval 245"/>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4276" name="Group 246"/>
              <p:cNvGrpSpPr>
                <a:grpSpLocks/>
              </p:cNvGrpSpPr>
              <p:nvPr/>
            </p:nvGrpSpPr>
            <p:grpSpPr bwMode="auto">
              <a:xfrm rot="-4320000">
                <a:off x="921" y="1288"/>
                <a:ext cx="29" cy="90"/>
                <a:chOff x="1390" y="1146"/>
                <a:chExt cx="29" cy="90"/>
              </a:xfrm>
            </p:grpSpPr>
            <p:grpSp>
              <p:nvGrpSpPr>
                <p:cNvPr id="304277" name="Group 247"/>
                <p:cNvGrpSpPr>
                  <a:grpSpLocks/>
                </p:cNvGrpSpPr>
                <p:nvPr/>
              </p:nvGrpSpPr>
              <p:grpSpPr bwMode="auto">
                <a:xfrm>
                  <a:off x="1390" y="1185"/>
                  <a:ext cx="29" cy="51"/>
                  <a:chOff x="1215" y="1181"/>
                  <a:chExt cx="29" cy="51"/>
                </a:xfrm>
              </p:grpSpPr>
              <p:sp>
                <p:nvSpPr>
                  <p:cNvPr id="306100" name="Line 248"/>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101" name="Oval 249"/>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4282" name="Group 250"/>
                <p:cNvGrpSpPr>
                  <a:grpSpLocks/>
                </p:cNvGrpSpPr>
                <p:nvPr/>
              </p:nvGrpSpPr>
              <p:grpSpPr bwMode="auto">
                <a:xfrm>
                  <a:off x="1390" y="1146"/>
                  <a:ext cx="29" cy="50"/>
                  <a:chOff x="1215" y="1142"/>
                  <a:chExt cx="29" cy="50"/>
                </a:xfrm>
              </p:grpSpPr>
              <p:sp>
                <p:nvSpPr>
                  <p:cNvPr id="306098" name="Line 251"/>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099" name="Oval 252"/>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4283" name="Group 253"/>
              <p:cNvGrpSpPr>
                <a:grpSpLocks/>
              </p:cNvGrpSpPr>
              <p:nvPr/>
            </p:nvGrpSpPr>
            <p:grpSpPr bwMode="auto">
              <a:xfrm rot="-3780000">
                <a:off x="933" y="1259"/>
                <a:ext cx="29" cy="90"/>
                <a:chOff x="1425" y="1147"/>
                <a:chExt cx="29" cy="90"/>
              </a:xfrm>
            </p:grpSpPr>
            <p:grpSp>
              <p:nvGrpSpPr>
                <p:cNvPr id="304288" name="Group 254"/>
                <p:cNvGrpSpPr>
                  <a:grpSpLocks/>
                </p:cNvGrpSpPr>
                <p:nvPr/>
              </p:nvGrpSpPr>
              <p:grpSpPr bwMode="auto">
                <a:xfrm>
                  <a:off x="1425" y="1186"/>
                  <a:ext cx="29" cy="51"/>
                  <a:chOff x="1215" y="1181"/>
                  <a:chExt cx="29" cy="51"/>
                </a:xfrm>
              </p:grpSpPr>
              <p:sp>
                <p:nvSpPr>
                  <p:cNvPr id="306094" name="Line 255"/>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095" name="Oval 256"/>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4289" name="Group 257"/>
                <p:cNvGrpSpPr>
                  <a:grpSpLocks/>
                </p:cNvGrpSpPr>
                <p:nvPr/>
              </p:nvGrpSpPr>
              <p:grpSpPr bwMode="auto">
                <a:xfrm>
                  <a:off x="1425" y="1147"/>
                  <a:ext cx="29" cy="50"/>
                  <a:chOff x="1215" y="1142"/>
                  <a:chExt cx="29" cy="50"/>
                </a:xfrm>
              </p:grpSpPr>
              <p:sp>
                <p:nvSpPr>
                  <p:cNvPr id="306092" name="Line 258"/>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093" name="Oval 259"/>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4294" name="Group 260"/>
              <p:cNvGrpSpPr>
                <a:grpSpLocks/>
              </p:cNvGrpSpPr>
              <p:nvPr/>
            </p:nvGrpSpPr>
            <p:grpSpPr bwMode="auto">
              <a:xfrm rot="-3240000">
                <a:off x="950" y="1234"/>
                <a:ext cx="29" cy="90"/>
                <a:chOff x="1460" y="1147"/>
                <a:chExt cx="29" cy="90"/>
              </a:xfrm>
            </p:grpSpPr>
            <p:grpSp>
              <p:nvGrpSpPr>
                <p:cNvPr id="304295" name="Group 261"/>
                <p:cNvGrpSpPr>
                  <a:grpSpLocks/>
                </p:cNvGrpSpPr>
                <p:nvPr/>
              </p:nvGrpSpPr>
              <p:grpSpPr bwMode="auto">
                <a:xfrm>
                  <a:off x="1460" y="1186"/>
                  <a:ext cx="29" cy="51"/>
                  <a:chOff x="1215" y="1181"/>
                  <a:chExt cx="29" cy="51"/>
                </a:xfrm>
              </p:grpSpPr>
              <p:sp>
                <p:nvSpPr>
                  <p:cNvPr id="306088" name="Line 262"/>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089" name="Oval 263"/>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4300" name="Group 264"/>
                <p:cNvGrpSpPr>
                  <a:grpSpLocks/>
                </p:cNvGrpSpPr>
                <p:nvPr/>
              </p:nvGrpSpPr>
              <p:grpSpPr bwMode="auto">
                <a:xfrm>
                  <a:off x="1460" y="1147"/>
                  <a:ext cx="29" cy="50"/>
                  <a:chOff x="1215" y="1142"/>
                  <a:chExt cx="29" cy="50"/>
                </a:xfrm>
              </p:grpSpPr>
              <p:sp>
                <p:nvSpPr>
                  <p:cNvPr id="306086" name="Line 265"/>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087" name="Oval 266"/>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4301" name="Group 267"/>
              <p:cNvGrpSpPr>
                <a:grpSpLocks/>
              </p:cNvGrpSpPr>
              <p:nvPr/>
            </p:nvGrpSpPr>
            <p:grpSpPr bwMode="auto">
              <a:xfrm rot="-2160000">
                <a:off x="994" y="1188"/>
                <a:ext cx="29" cy="90"/>
                <a:chOff x="1215" y="1142"/>
                <a:chExt cx="29" cy="90"/>
              </a:xfrm>
            </p:grpSpPr>
            <p:grpSp>
              <p:nvGrpSpPr>
                <p:cNvPr id="304306" name="Group 268"/>
                <p:cNvGrpSpPr>
                  <a:grpSpLocks/>
                </p:cNvGrpSpPr>
                <p:nvPr/>
              </p:nvGrpSpPr>
              <p:grpSpPr bwMode="auto">
                <a:xfrm>
                  <a:off x="1215" y="1181"/>
                  <a:ext cx="29" cy="51"/>
                  <a:chOff x="1215" y="1181"/>
                  <a:chExt cx="29" cy="51"/>
                </a:xfrm>
              </p:grpSpPr>
              <p:sp>
                <p:nvSpPr>
                  <p:cNvPr id="306082" name="Line 269"/>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083" name="Oval 270"/>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4307" name="Group 271"/>
                <p:cNvGrpSpPr>
                  <a:grpSpLocks/>
                </p:cNvGrpSpPr>
                <p:nvPr/>
              </p:nvGrpSpPr>
              <p:grpSpPr bwMode="auto">
                <a:xfrm>
                  <a:off x="1215" y="1142"/>
                  <a:ext cx="29" cy="50"/>
                  <a:chOff x="1215" y="1142"/>
                  <a:chExt cx="29" cy="50"/>
                </a:xfrm>
              </p:grpSpPr>
              <p:sp>
                <p:nvSpPr>
                  <p:cNvPr id="306080" name="Line 272"/>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081" name="Oval 273"/>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4312" name="Group 274"/>
              <p:cNvGrpSpPr>
                <a:grpSpLocks/>
              </p:cNvGrpSpPr>
              <p:nvPr/>
            </p:nvGrpSpPr>
            <p:grpSpPr bwMode="auto">
              <a:xfrm rot="-1620000">
                <a:off x="1021" y="1171"/>
                <a:ext cx="29" cy="90"/>
                <a:chOff x="1250" y="1142"/>
                <a:chExt cx="29" cy="90"/>
              </a:xfrm>
            </p:grpSpPr>
            <p:grpSp>
              <p:nvGrpSpPr>
                <p:cNvPr id="304313" name="Group 275"/>
                <p:cNvGrpSpPr>
                  <a:grpSpLocks/>
                </p:cNvGrpSpPr>
                <p:nvPr/>
              </p:nvGrpSpPr>
              <p:grpSpPr bwMode="auto">
                <a:xfrm>
                  <a:off x="1250" y="1181"/>
                  <a:ext cx="29" cy="51"/>
                  <a:chOff x="1215" y="1181"/>
                  <a:chExt cx="29" cy="51"/>
                </a:xfrm>
              </p:grpSpPr>
              <p:sp>
                <p:nvSpPr>
                  <p:cNvPr id="306076" name="Line 276"/>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077" name="Oval 277"/>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4318" name="Group 278"/>
                <p:cNvGrpSpPr>
                  <a:grpSpLocks/>
                </p:cNvGrpSpPr>
                <p:nvPr/>
              </p:nvGrpSpPr>
              <p:grpSpPr bwMode="auto">
                <a:xfrm>
                  <a:off x="1250" y="1142"/>
                  <a:ext cx="29" cy="50"/>
                  <a:chOff x="1215" y="1142"/>
                  <a:chExt cx="29" cy="50"/>
                </a:xfrm>
              </p:grpSpPr>
              <p:sp>
                <p:nvSpPr>
                  <p:cNvPr id="306074" name="Line 279"/>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075" name="Oval 280"/>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4319" name="Group 281"/>
              <p:cNvGrpSpPr>
                <a:grpSpLocks/>
              </p:cNvGrpSpPr>
              <p:nvPr/>
            </p:nvGrpSpPr>
            <p:grpSpPr bwMode="auto">
              <a:xfrm rot="-1080000">
                <a:off x="1052" y="1157"/>
                <a:ext cx="29" cy="90"/>
                <a:chOff x="1285" y="1143"/>
                <a:chExt cx="29" cy="90"/>
              </a:xfrm>
            </p:grpSpPr>
            <p:grpSp>
              <p:nvGrpSpPr>
                <p:cNvPr id="304324" name="Group 282"/>
                <p:cNvGrpSpPr>
                  <a:grpSpLocks/>
                </p:cNvGrpSpPr>
                <p:nvPr/>
              </p:nvGrpSpPr>
              <p:grpSpPr bwMode="auto">
                <a:xfrm>
                  <a:off x="1285" y="1182"/>
                  <a:ext cx="29" cy="51"/>
                  <a:chOff x="1215" y="1181"/>
                  <a:chExt cx="29" cy="51"/>
                </a:xfrm>
              </p:grpSpPr>
              <p:sp>
                <p:nvSpPr>
                  <p:cNvPr id="306070" name="Line 283"/>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071" name="Oval 284"/>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4325" name="Group 285"/>
                <p:cNvGrpSpPr>
                  <a:grpSpLocks/>
                </p:cNvGrpSpPr>
                <p:nvPr/>
              </p:nvGrpSpPr>
              <p:grpSpPr bwMode="auto">
                <a:xfrm>
                  <a:off x="1285" y="1143"/>
                  <a:ext cx="29" cy="50"/>
                  <a:chOff x="1215" y="1142"/>
                  <a:chExt cx="29" cy="50"/>
                </a:xfrm>
              </p:grpSpPr>
              <p:sp>
                <p:nvSpPr>
                  <p:cNvPr id="306068" name="Line 286"/>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069" name="Oval 287"/>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4330" name="Group 288"/>
              <p:cNvGrpSpPr>
                <a:grpSpLocks/>
              </p:cNvGrpSpPr>
              <p:nvPr/>
            </p:nvGrpSpPr>
            <p:grpSpPr bwMode="auto">
              <a:xfrm rot="-540000">
                <a:off x="1084" y="1149"/>
                <a:ext cx="29" cy="90"/>
                <a:chOff x="1320" y="1143"/>
                <a:chExt cx="29" cy="90"/>
              </a:xfrm>
            </p:grpSpPr>
            <p:grpSp>
              <p:nvGrpSpPr>
                <p:cNvPr id="304331" name="Group 289"/>
                <p:cNvGrpSpPr>
                  <a:grpSpLocks/>
                </p:cNvGrpSpPr>
                <p:nvPr/>
              </p:nvGrpSpPr>
              <p:grpSpPr bwMode="auto">
                <a:xfrm>
                  <a:off x="1320" y="1182"/>
                  <a:ext cx="29" cy="51"/>
                  <a:chOff x="1215" y="1181"/>
                  <a:chExt cx="29" cy="51"/>
                </a:xfrm>
              </p:grpSpPr>
              <p:sp>
                <p:nvSpPr>
                  <p:cNvPr id="306064" name="Line 290"/>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065" name="Oval 291"/>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4336" name="Group 292"/>
                <p:cNvGrpSpPr>
                  <a:grpSpLocks/>
                </p:cNvGrpSpPr>
                <p:nvPr/>
              </p:nvGrpSpPr>
              <p:grpSpPr bwMode="auto">
                <a:xfrm>
                  <a:off x="1320" y="1143"/>
                  <a:ext cx="29" cy="50"/>
                  <a:chOff x="1215" y="1142"/>
                  <a:chExt cx="29" cy="50"/>
                </a:xfrm>
              </p:grpSpPr>
              <p:sp>
                <p:nvSpPr>
                  <p:cNvPr id="306062" name="Line 293"/>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063" name="Oval 294"/>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4337" name="Group 295"/>
              <p:cNvGrpSpPr>
                <a:grpSpLocks/>
              </p:cNvGrpSpPr>
              <p:nvPr/>
            </p:nvGrpSpPr>
            <p:grpSpPr bwMode="auto">
              <a:xfrm>
                <a:off x="1114" y="1144"/>
                <a:ext cx="29" cy="90"/>
                <a:chOff x="1355" y="1146"/>
                <a:chExt cx="29" cy="90"/>
              </a:xfrm>
            </p:grpSpPr>
            <p:grpSp>
              <p:nvGrpSpPr>
                <p:cNvPr id="304342" name="Group 296"/>
                <p:cNvGrpSpPr>
                  <a:grpSpLocks/>
                </p:cNvGrpSpPr>
                <p:nvPr/>
              </p:nvGrpSpPr>
              <p:grpSpPr bwMode="auto">
                <a:xfrm>
                  <a:off x="1355" y="1185"/>
                  <a:ext cx="29" cy="51"/>
                  <a:chOff x="1215" y="1181"/>
                  <a:chExt cx="29" cy="51"/>
                </a:xfrm>
              </p:grpSpPr>
              <p:sp>
                <p:nvSpPr>
                  <p:cNvPr id="306058" name="Line 297"/>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059" name="Oval 298"/>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4343" name="Group 299"/>
                <p:cNvGrpSpPr>
                  <a:grpSpLocks/>
                </p:cNvGrpSpPr>
                <p:nvPr/>
              </p:nvGrpSpPr>
              <p:grpSpPr bwMode="auto">
                <a:xfrm>
                  <a:off x="1355" y="1146"/>
                  <a:ext cx="29" cy="50"/>
                  <a:chOff x="1215" y="1142"/>
                  <a:chExt cx="29" cy="50"/>
                </a:xfrm>
              </p:grpSpPr>
              <p:sp>
                <p:nvSpPr>
                  <p:cNvPr id="306056" name="Line 300"/>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057" name="Oval 301"/>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4348" name="Group 302"/>
              <p:cNvGrpSpPr>
                <a:grpSpLocks/>
              </p:cNvGrpSpPr>
              <p:nvPr/>
            </p:nvGrpSpPr>
            <p:grpSpPr bwMode="auto">
              <a:xfrm rot="-2700000">
                <a:off x="970" y="1209"/>
                <a:ext cx="29" cy="90"/>
                <a:chOff x="1460" y="1147"/>
                <a:chExt cx="29" cy="90"/>
              </a:xfrm>
            </p:grpSpPr>
            <p:grpSp>
              <p:nvGrpSpPr>
                <p:cNvPr id="304349" name="Group 303"/>
                <p:cNvGrpSpPr>
                  <a:grpSpLocks/>
                </p:cNvGrpSpPr>
                <p:nvPr/>
              </p:nvGrpSpPr>
              <p:grpSpPr bwMode="auto">
                <a:xfrm>
                  <a:off x="1460" y="1186"/>
                  <a:ext cx="29" cy="51"/>
                  <a:chOff x="1215" y="1181"/>
                  <a:chExt cx="29" cy="51"/>
                </a:xfrm>
              </p:grpSpPr>
              <p:sp>
                <p:nvSpPr>
                  <p:cNvPr id="306052" name="Line 304"/>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053" name="Oval 305"/>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4354" name="Group 306"/>
                <p:cNvGrpSpPr>
                  <a:grpSpLocks/>
                </p:cNvGrpSpPr>
                <p:nvPr/>
              </p:nvGrpSpPr>
              <p:grpSpPr bwMode="auto">
                <a:xfrm>
                  <a:off x="1460" y="1147"/>
                  <a:ext cx="29" cy="50"/>
                  <a:chOff x="1215" y="1142"/>
                  <a:chExt cx="29" cy="50"/>
                </a:xfrm>
              </p:grpSpPr>
              <p:sp>
                <p:nvSpPr>
                  <p:cNvPr id="306050" name="Line 307"/>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051" name="Oval 308"/>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grpSp>
          <p:nvGrpSpPr>
            <p:cNvPr id="304355" name="Group 309"/>
            <p:cNvGrpSpPr>
              <a:grpSpLocks/>
            </p:cNvGrpSpPr>
            <p:nvPr/>
          </p:nvGrpSpPr>
          <p:grpSpPr bwMode="auto">
            <a:xfrm>
              <a:off x="1469" y="175"/>
              <a:ext cx="1116" cy="90"/>
              <a:chOff x="1146" y="1142"/>
              <a:chExt cx="1116" cy="90"/>
            </a:xfrm>
          </p:grpSpPr>
          <p:grpSp>
            <p:nvGrpSpPr>
              <p:cNvPr id="304360" name="Group 310"/>
              <p:cNvGrpSpPr>
                <a:grpSpLocks/>
              </p:cNvGrpSpPr>
              <p:nvPr/>
            </p:nvGrpSpPr>
            <p:grpSpPr bwMode="auto">
              <a:xfrm>
                <a:off x="1146" y="1142"/>
                <a:ext cx="29" cy="90"/>
                <a:chOff x="1215" y="1142"/>
                <a:chExt cx="29" cy="90"/>
              </a:xfrm>
            </p:grpSpPr>
            <p:grpSp>
              <p:nvGrpSpPr>
                <p:cNvPr id="304361" name="Group 311"/>
                <p:cNvGrpSpPr>
                  <a:grpSpLocks/>
                </p:cNvGrpSpPr>
                <p:nvPr/>
              </p:nvGrpSpPr>
              <p:grpSpPr bwMode="auto">
                <a:xfrm>
                  <a:off x="1215" y="1181"/>
                  <a:ext cx="29" cy="51"/>
                  <a:chOff x="1215" y="1181"/>
                  <a:chExt cx="29" cy="51"/>
                </a:xfrm>
              </p:grpSpPr>
              <p:sp>
                <p:nvSpPr>
                  <p:cNvPr id="306035" name="Line 312"/>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036" name="Oval 313"/>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4366" name="Group 314"/>
                <p:cNvGrpSpPr>
                  <a:grpSpLocks/>
                </p:cNvGrpSpPr>
                <p:nvPr/>
              </p:nvGrpSpPr>
              <p:grpSpPr bwMode="auto">
                <a:xfrm>
                  <a:off x="1215" y="1142"/>
                  <a:ext cx="29" cy="50"/>
                  <a:chOff x="1215" y="1142"/>
                  <a:chExt cx="29" cy="50"/>
                </a:xfrm>
              </p:grpSpPr>
              <p:sp>
                <p:nvSpPr>
                  <p:cNvPr id="306033" name="Line 315"/>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034" name="Oval 316"/>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4367" name="Group 317"/>
              <p:cNvGrpSpPr>
                <a:grpSpLocks/>
              </p:cNvGrpSpPr>
              <p:nvPr/>
            </p:nvGrpSpPr>
            <p:grpSpPr bwMode="auto">
              <a:xfrm>
                <a:off x="1181" y="1142"/>
                <a:ext cx="29" cy="90"/>
                <a:chOff x="1250" y="1142"/>
                <a:chExt cx="29" cy="90"/>
              </a:xfrm>
            </p:grpSpPr>
            <p:grpSp>
              <p:nvGrpSpPr>
                <p:cNvPr id="304372" name="Group 318"/>
                <p:cNvGrpSpPr>
                  <a:grpSpLocks/>
                </p:cNvGrpSpPr>
                <p:nvPr/>
              </p:nvGrpSpPr>
              <p:grpSpPr bwMode="auto">
                <a:xfrm>
                  <a:off x="1250" y="1181"/>
                  <a:ext cx="29" cy="51"/>
                  <a:chOff x="1215" y="1181"/>
                  <a:chExt cx="29" cy="51"/>
                </a:xfrm>
              </p:grpSpPr>
              <p:sp>
                <p:nvSpPr>
                  <p:cNvPr id="306029" name="Line 319"/>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030" name="Oval 320"/>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4373" name="Group 321"/>
                <p:cNvGrpSpPr>
                  <a:grpSpLocks/>
                </p:cNvGrpSpPr>
                <p:nvPr/>
              </p:nvGrpSpPr>
              <p:grpSpPr bwMode="auto">
                <a:xfrm>
                  <a:off x="1250" y="1142"/>
                  <a:ext cx="29" cy="50"/>
                  <a:chOff x="1215" y="1142"/>
                  <a:chExt cx="29" cy="50"/>
                </a:xfrm>
              </p:grpSpPr>
              <p:sp>
                <p:nvSpPr>
                  <p:cNvPr id="306027" name="Line 322"/>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028" name="Oval 323"/>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4378" name="Group 324"/>
              <p:cNvGrpSpPr>
                <a:grpSpLocks/>
              </p:cNvGrpSpPr>
              <p:nvPr/>
            </p:nvGrpSpPr>
            <p:grpSpPr bwMode="auto">
              <a:xfrm>
                <a:off x="1216" y="1142"/>
                <a:ext cx="29" cy="90"/>
                <a:chOff x="1285" y="1143"/>
                <a:chExt cx="29" cy="90"/>
              </a:xfrm>
            </p:grpSpPr>
            <p:grpSp>
              <p:nvGrpSpPr>
                <p:cNvPr id="304379" name="Group 325"/>
                <p:cNvGrpSpPr>
                  <a:grpSpLocks/>
                </p:cNvGrpSpPr>
                <p:nvPr/>
              </p:nvGrpSpPr>
              <p:grpSpPr bwMode="auto">
                <a:xfrm>
                  <a:off x="1285" y="1182"/>
                  <a:ext cx="29" cy="51"/>
                  <a:chOff x="1215" y="1181"/>
                  <a:chExt cx="29" cy="51"/>
                </a:xfrm>
              </p:grpSpPr>
              <p:sp>
                <p:nvSpPr>
                  <p:cNvPr id="306023" name="Line 326"/>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024" name="Oval 327"/>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4384" name="Group 328"/>
                <p:cNvGrpSpPr>
                  <a:grpSpLocks/>
                </p:cNvGrpSpPr>
                <p:nvPr/>
              </p:nvGrpSpPr>
              <p:grpSpPr bwMode="auto">
                <a:xfrm>
                  <a:off x="1285" y="1143"/>
                  <a:ext cx="29" cy="50"/>
                  <a:chOff x="1215" y="1142"/>
                  <a:chExt cx="29" cy="50"/>
                </a:xfrm>
              </p:grpSpPr>
              <p:sp>
                <p:nvSpPr>
                  <p:cNvPr id="306021" name="Line 329"/>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022" name="Oval 330"/>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4385" name="Group 331"/>
              <p:cNvGrpSpPr>
                <a:grpSpLocks/>
              </p:cNvGrpSpPr>
              <p:nvPr/>
            </p:nvGrpSpPr>
            <p:grpSpPr bwMode="auto">
              <a:xfrm>
                <a:off x="1251" y="1142"/>
                <a:ext cx="29" cy="90"/>
                <a:chOff x="1320" y="1143"/>
                <a:chExt cx="29" cy="90"/>
              </a:xfrm>
            </p:grpSpPr>
            <p:grpSp>
              <p:nvGrpSpPr>
                <p:cNvPr id="304390" name="Group 332"/>
                <p:cNvGrpSpPr>
                  <a:grpSpLocks/>
                </p:cNvGrpSpPr>
                <p:nvPr/>
              </p:nvGrpSpPr>
              <p:grpSpPr bwMode="auto">
                <a:xfrm>
                  <a:off x="1320" y="1182"/>
                  <a:ext cx="29" cy="51"/>
                  <a:chOff x="1215" y="1181"/>
                  <a:chExt cx="29" cy="51"/>
                </a:xfrm>
              </p:grpSpPr>
              <p:sp>
                <p:nvSpPr>
                  <p:cNvPr id="306017" name="Line 333"/>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018" name="Oval 334"/>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4391" name="Group 335"/>
                <p:cNvGrpSpPr>
                  <a:grpSpLocks/>
                </p:cNvGrpSpPr>
                <p:nvPr/>
              </p:nvGrpSpPr>
              <p:grpSpPr bwMode="auto">
                <a:xfrm>
                  <a:off x="1320" y="1143"/>
                  <a:ext cx="29" cy="50"/>
                  <a:chOff x="1215" y="1142"/>
                  <a:chExt cx="29" cy="50"/>
                </a:xfrm>
              </p:grpSpPr>
              <p:sp>
                <p:nvSpPr>
                  <p:cNvPr id="306015" name="Line 336"/>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016" name="Oval 337"/>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4396" name="Group 338"/>
              <p:cNvGrpSpPr>
                <a:grpSpLocks/>
              </p:cNvGrpSpPr>
              <p:nvPr/>
            </p:nvGrpSpPr>
            <p:grpSpPr bwMode="auto">
              <a:xfrm>
                <a:off x="1286" y="1142"/>
                <a:ext cx="29" cy="90"/>
                <a:chOff x="1355" y="1146"/>
                <a:chExt cx="29" cy="90"/>
              </a:xfrm>
            </p:grpSpPr>
            <p:grpSp>
              <p:nvGrpSpPr>
                <p:cNvPr id="304397" name="Group 339"/>
                <p:cNvGrpSpPr>
                  <a:grpSpLocks/>
                </p:cNvGrpSpPr>
                <p:nvPr/>
              </p:nvGrpSpPr>
              <p:grpSpPr bwMode="auto">
                <a:xfrm>
                  <a:off x="1355" y="1185"/>
                  <a:ext cx="29" cy="51"/>
                  <a:chOff x="1215" y="1181"/>
                  <a:chExt cx="29" cy="51"/>
                </a:xfrm>
              </p:grpSpPr>
              <p:sp>
                <p:nvSpPr>
                  <p:cNvPr id="306011" name="Line 340"/>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012" name="Oval 341"/>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4402" name="Group 342"/>
                <p:cNvGrpSpPr>
                  <a:grpSpLocks/>
                </p:cNvGrpSpPr>
                <p:nvPr/>
              </p:nvGrpSpPr>
              <p:grpSpPr bwMode="auto">
                <a:xfrm>
                  <a:off x="1355" y="1146"/>
                  <a:ext cx="29" cy="50"/>
                  <a:chOff x="1215" y="1142"/>
                  <a:chExt cx="29" cy="50"/>
                </a:xfrm>
              </p:grpSpPr>
              <p:sp>
                <p:nvSpPr>
                  <p:cNvPr id="306009" name="Line 343"/>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010" name="Oval 344"/>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4403" name="Group 345"/>
              <p:cNvGrpSpPr>
                <a:grpSpLocks/>
              </p:cNvGrpSpPr>
              <p:nvPr/>
            </p:nvGrpSpPr>
            <p:grpSpPr bwMode="auto">
              <a:xfrm>
                <a:off x="1321" y="1142"/>
                <a:ext cx="29" cy="90"/>
                <a:chOff x="1390" y="1146"/>
                <a:chExt cx="29" cy="90"/>
              </a:xfrm>
            </p:grpSpPr>
            <p:grpSp>
              <p:nvGrpSpPr>
                <p:cNvPr id="304408" name="Group 346"/>
                <p:cNvGrpSpPr>
                  <a:grpSpLocks/>
                </p:cNvGrpSpPr>
                <p:nvPr/>
              </p:nvGrpSpPr>
              <p:grpSpPr bwMode="auto">
                <a:xfrm>
                  <a:off x="1390" y="1185"/>
                  <a:ext cx="29" cy="51"/>
                  <a:chOff x="1215" y="1181"/>
                  <a:chExt cx="29" cy="51"/>
                </a:xfrm>
              </p:grpSpPr>
              <p:sp>
                <p:nvSpPr>
                  <p:cNvPr id="306005" name="Line 347"/>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006" name="Oval 348"/>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4409" name="Group 349"/>
                <p:cNvGrpSpPr>
                  <a:grpSpLocks/>
                </p:cNvGrpSpPr>
                <p:nvPr/>
              </p:nvGrpSpPr>
              <p:grpSpPr bwMode="auto">
                <a:xfrm>
                  <a:off x="1390" y="1146"/>
                  <a:ext cx="29" cy="50"/>
                  <a:chOff x="1215" y="1142"/>
                  <a:chExt cx="29" cy="50"/>
                </a:xfrm>
              </p:grpSpPr>
              <p:sp>
                <p:nvSpPr>
                  <p:cNvPr id="306003" name="Line 350"/>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004" name="Oval 351"/>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4414" name="Group 352"/>
              <p:cNvGrpSpPr>
                <a:grpSpLocks/>
              </p:cNvGrpSpPr>
              <p:nvPr/>
            </p:nvGrpSpPr>
            <p:grpSpPr bwMode="auto">
              <a:xfrm>
                <a:off x="1356" y="1142"/>
                <a:ext cx="29" cy="90"/>
                <a:chOff x="1425" y="1147"/>
                <a:chExt cx="29" cy="90"/>
              </a:xfrm>
            </p:grpSpPr>
            <p:grpSp>
              <p:nvGrpSpPr>
                <p:cNvPr id="304415" name="Group 353"/>
                <p:cNvGrpSpPr>
                  <a:grpSpLocks/>
                </p:cNvGrpSpPr>
                <p:nvPr/>
              </p:nvGrpSpPr>
              <p:grpSpPr bwMode="auto">
                <a:xfrm>
                  <a:off x="1425" y="1186"/>
                  <a:ext cx="29" cy="51"/>
                  <a:chOff x="1215" y="1181"/>
                  <a:chExt cx="29" cy="51"/>
                </a:xfrm>
              </p:grpSpPr>
              <p:sp>
                <p:nvSpPr>
                  <p:cNvPr id="305999" name="Line 354"/>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6000" name="Oval 355"/>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4420" name="Group 356"/>
                <p:cNvGrpSpPr>
                  <a:grpSpLocks/>
                </p:cNvGrpSpPr>
                <p:nvPr/>
              </p:nvGrpSpPr>
              <p:grpSpPr bwMode="auto">
                <a:xfrm>
                  <a:off x="1425" y="1147"/>
                  <a:ext cx="29" cy="50"/>
                  <a:chOff x="1215" y="1142"/>
                  <a:chExt cx="29" cy="50"/>
                </a:xfrm>
              </p:grpSpPr>
              <p:sp>
                <p:nvSpPr>
                  <p:cNvPr id="305997" name="Line 357"/>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998" name="Oval 358"/>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4421" name="Group 359"/>
              <p:cNvGrpSpPr>
                <a:grpSpLocks/>
              </p:cNvGrpSpPr>
              <p:nvPr/>
            </p:nvGrpSpPr>
            <p:grpSpPr bwMode="auto">
              <a:xfrm>
                <a:off x="1391" y="1142"/>
                <a:ext cx="29" cy="90"/>
                <a:chOff x="1460" y="1147"/>
                <a:chExt cx="29" cy="90"/>
              </a:xfrm>
            </p:grpSpPr>
            <p:grpSp>
              <p:nvGrpSpPr>
                <p:cNvPr id="304426" name="Group 360"/>
                <p:cNvGrpSpPr>
                  <a:grpSpLocks/>
                </p:cNvGrpSpPr>
                <p:nvPr/>
              </p:nvGrpSpPr>
              <p:grpSpPr bwMode="auto">
                <a:xfrm>
                  <a:off x="1460" y="1186"/>
                  <a:ext cx="29" cy="51"/>
                  <a:chOff x="1215" y="1181"/>
                  <a:chExt cx="29" cy="51"/>
                </a:xfrm>
              </p:grpSpPr>
              <p:sp>
                <p:nvSpPr>
                  <p:cNvPr id="305993" name="Line 361"/>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994" name="Oval 362"/>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4427" name="Group 363"/>
                <p:cNvGrpSpPr>
                  <a:grpSpLocks/>
                </p:cNvGrpSpPr>
                <p:nvPr/>
              </p:nvGrpSpPr>
              <p:grpSpPr bwMode="auto">
                <a:xfrm>
                  <a:off x="1460" y="1147"/>
                  <a:ext cx="29" cy="50"/>
                  <a:chOff x="1215" y="1142"/>
                  <a:chExt cx="29" cy="50"/>
                </a:xfrm>
              </p:grpSpPr>
              <p:sp>
                <p:nvSpPr>
                  <p:cNvPr id="305991" name="Line 364"/>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992" name="Oval 365"/>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4432" name="Group 366"/>
              <p:cNvGrpSpPr>
                <a:grpSpLocks/>
              </p:cNvGrpSpPr>
              <p:nvPr/>
            </p:nvGrpSpPr>
            <p:grpSpPr bwMode="auto">
              <a:xfrm>
                <a:off x="1426" y="1142"/>
                <a:ext cx="29" cy="90"/>
                <a:chOff x="1215" y="1142"/>
                <a:chExt cx="29" cy="90"/>
              </a:xfrm>
            </p:grpSpPr>
            <p:grpSp>
              <p:nvGrpSpPr>
                <p:cNvPr id="304433" name="Group 367"/>
                <p:cNvGrpSpPr>
                  <a:grpSpLocks/>
                </p:cNvGrpSpPr>
                <p:nvPr/>
              </p:nvGrpSpPr>
              <p:grpSpPr bwMode="auto">
                <a:xfrm>
                  <a:off x="1215" y="1181"/>
                  <a:ext cx="29" cy="51"/>
                  <a:chOff x="1215" y="1181"/>
                  <a:chExt cx="29" cy="51"/>
                </a:xfrm>
              </p:grpSpPr>
              <p:sp>
                <p:nvSpPr>
                  <p:cNvPr id="305987" name="Line 368"/>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988" name="Oval 369"/>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4517" name="Group 370"/>
                <p:cNvGrpSpPr>
                  <a:grpSpLocks/>
                </p:cNvGrpSpPr>
                <p:nvPr/>
              </p:nvGrpSpPr>
              <p:grpSpPr bwMode="auto">
                <a:xfrm>
                  <a:off x="1215" y="1142"/>
                  <a:ext cx="29" cy="50"/>
                  <a:chOff x="1215" y="1142"/>
                  <a:chExt cx="29" cy="50"/>
                </a:xfrm>
              </p:grpSpPr>
              <p:sp>
                <p:nvSpPr>
                  <p:cNvPr id="305985" name="Line 371"/>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986" name="Oval 372"/>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4583" name="Group 373"/>
              <p:cNvGrpSpPr>
                <a:grpSpLocks/>
              </p:cNvGrpSpPr>
              <p:nvPr/>
            </p:nvGrpSpPr>
            <p:grpSpPr bwMode="auto">
              <a:xfrm>
                <a:off x="1461" y="1142"/>
                <a:ext cx="29" cy="90"/>
                <a:chOff x="1250" y="1142"/>
                <a:chExt cx="29" cy="90"/>
              </a:xfrm>
            </p:grpSpPr>
            <p:grpSp>
              <p:nvGrpSpPr>
                <p:cNvPr id="304627" name="Group 374"/>
                <p:cNvGrpSpPr>
                  <a:grpSpLocks/>
                </p:cNvGrpSpPr>
                <p:nvPr/>
              </p:nvGrpSpPr>
              <p:grpSpPr bwMode="auto">
                <a:xfrm>
                  <a:off x="1250" y="1181"/>
                  <a:ext cx="29" cy="51"/>
                  <a:chOff x="1215" y="1181"/>
                  <a:chExt cx="29" cy="51"/>
                </a:xfrm>
              </p:grpSpPr>
              <p:sp>
                <p:nvSpPr>
                  <p:cNvPr id="305981" name="Line 375"/>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982" name="Oval 376"/>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048" name="Group 377"/>
                <p:cNvGrpSpPr>
                  <a:grpSpLocks/>
                </p:cNvGrpSpPr>
                <p:nvPr/>
              </p:nvGrpSpPr>
              <p:grpSpPr bwMode="auto">
                <a:xfrm>
                  <a:off x="1250" y="1142"/>
                  <a:ext cx="29" cy="50"/>
                  <a:chOff x="1215" y="1142"/>
                  <a:chExt cx="29" cy="50"/>
                </a:xfrm>
              </p:grpSpPr>
              <p:sp>
                <p:nvSpPr>
                  <p:cNvPr id="305979" name="Line 378"/>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980" name="Oval 379"/>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049" name="Group 380"/>
              <p:cNvGrpSpPr>
                <a:grpSpLocks/>
              </p:cNvGrpSpPr>
              <p:nvPr/>
            </p:nvGrpSpPr>
            <p:grpSpPr bwMode="auto">
              <a:xfrm>
                <a:off x="1496" y="1142"/>
                <a:ext cx="29" cy="90"/>
                <a:chOff x="1285" y="1143"/>
                <a:chExt cx="29" cy="90"/>
              </a:xfrm>
            </p:grpSpPr>
            <p:grpSp>
              <p:nvGrpSpPr>
                <p:cNvPr id="258053" name="Group 381"/>
                <p:cNvGrpSpPr>
                  <a:grpSpLocks/>
                </p:cNvGrpSpPr>
                <p:nvPr/>
              </p:nvGrpSpPr>
              <p:grpSpPr bwMode="auto">
                <a:xfrm>
                  <a:off x="1285" y="1182"/>
                  <a:ext cx="29" cy="51"/>
                  <a:chOff x="1215" y="1181"/>
                  <a:chExt cx="29" cy="51"/>
                </a:xfrm>
              </p:grpSpPr>
              <p:sp>
                <p:nvSpPr>
                  <p:cNvPr id="305975" name="Line 382"/>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976" name="Oval 383"/>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054" name="Group 384"/>
                <p:cNvGrpSpPr>
                  <a:grpSpLocks/>
                </p:cNvGrpSpPr>
                <p:nvPr/>
              </p:nvGrpSpPr>
              <p:grpSpPr bwMode="auto">
                <a:xfrm>
                  <a:off x="1285" y="1143"/>
                  <a:ext cx="29" cy="50"/>
                  <a:chOff x="1215" y="1142"/>
                  <a:chExt cx="29" cy="50"/>
                </a:xfrm>
              </p:grpSpPr>
              <p:sp>
                <p:nvSpPr>
                  <p:cNvPr id="305973" name="Line 385"/>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974" name="Oval 386"/>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056" name="Group 387"/>
              <p:cNvGrpSpPr>
                <a:grpSpLocks/>
              </p:cNvGrpSpPr>
              <p:nvPr/>
            </p:nvGrpSpPr>
            <p:grpSpPr bwMode="auto">
              <a:xfrm>
                <a:off x="1531" y="1142"/>
                <a:ext cx="29" cy="90"/>
                <a:chOff x="1320" y="1143"/>
                <a:chExt cx="29" cy="90"/>
              </a:xfrm>
            </p:grpSpPr>
            <p:grpSp>
              <p:nvGrpSpPr>
                <p:cNvPr id="258059" name="Group 388"/>
                <p:cNvGrpSpPr>
                  <a:grpSpLocks/>
                </p:cNvGrpSpPr>
                <p:nvPr/>
              </p:nvGrpSpPr>
              <p:grpSpPr bwMode="auto">
                <a:xfrm>
                  <a:off x="1320" y="1182"/>
                  <a:ext cx="29" cy="51"/>
                  <a:chOff x="1215" y="1181"/>
                  <a:chExt cx="29" cy="51"/>
                </a:xfrm>
              </p:grpSpPr>
              <p:sp>
                <p:nvSpPr>
                  <p:cNvPr id="305969" name="Line 389"/>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970" name="Oval 390"/>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061" name="Group 391"/>
                <p:cNvGrpSpPr>
                  <a:grpSpLocks/>
                </p:cNvGrpSpPr>
                <p:nvPr/>
              </p:nvGrpSpPr>
              <p:grpSpPr bwMode="auto">
                <a:xfrm>
                  <a:off x="1320" y="1143"/>
                  <a:ext cx="29" cy="50"/>
                  <a:chOff x="1215" y="1142"/>
                  <a:chExt cx="29" cy="50"/>
                </a:xfrm>
              </p:grpSpPr>
              <p:sp>
                <p:nvSpPr>
                  <p:cNvPr id="305967" name="Line 392"/>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968" name="Oval 393"/>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064" name="Group 394"/>
              <p:cNvGrpSpPr>
                <a:grpSpLocks/>
              </p:cNvGrpSpPr>
              <p:nvPr/>
            </p:nvGrpSpPr>
            <p:grpSpPr bwMode="auto">
              <a:xfrm>
                <a:off x="1566" y="1142"/>
                <a:ext cx="29" cy="90"/>
                <a:chOff x="1355" y="1146"/>
                <a:chExt cx="29" cy="90"/>
              </a:xfrm>
            </p:grpSpPr>
            <p:grpSp>
              <p:nvGrpSpPr>
                <p:cNvPr id="258065" name="Group 395"/>
                <p:cNvGrpSpPr>
                  <a:grpSpLocks/>
                </p:cNvGrpSpPr>
                <p:nvPr/>
              </p:nvGrpSpPr>
              <p:grpSpPr bwMode="auto">
                <a:xfrm>
                  <a:off x="1355" y="1185"/>
                  <a:ext cx="29" cy="51"/>
                  <a:chOff x="1215" y="1181"/>
                  <a:chExt cx="29" cy="51"/>
                </a:xfrm>
              </p:grpSpPr>
              <p:sp>
                <p:nvSpPr>
                  <p:cNvPr id="305963" name="Line 396"/>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964" name="Oval 397"/>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067" name="Group 398"/>
                <p:cNvGrpSpPr>
                  <a:grpSpLocks/>
                </p:cNvGrpSpPr>
                <p:nvPr/>
              </p:nvGrpSpPr>
              <p:grpSpPr bwMode="auto">
                <a:xfrm>
                  <a:off x="1355" y="1146"/>
                  <a:ext cx="29" cy="50"/>
                  <a:chOff x="1215" y="1142"/>
                  <a:chExt cx="29" cy="50"/>
                </a:xfrm>
              </p:grpSpPr>
              <p:sp>
                <p:nvSpPr>
                  <p:cNvPr id="305961" name="Line 399"/>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962" name="Oval 400"/>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068" name="Group 401"/>
              <p:cNvGrpSpPr>
                <a:grpSpLocks/>
              </p:cNvGrpSpPr>
              <p:nvPr/>
            </p:nvGrpSpPr>
            <p:grpSpPr bwMode="auto">
              <a:xfrm>
                <a:off x="1601" y="1142"/>
                <a:ext cx="29" cy="90"/>
                <a:chOff x="1390" y="1146"/>
                <a:chExt cx="29" cy="90"/>
              </a:xfrm>
            </p:grpSpPr>
            <p:grpSp>
              <p:nvGrpSpPr>
                <p:cNvPr id="258070" name="Group 402"/>
                <p:cNvGrpSpPr>
                  <a:grpSpLocks/>
                </p:cNvGrpSpPr>
                <p:nvPr/>
              </p:nvGrpSpPr>
              <p:grpSpPr bwMode="auto">
                <a:xfrm>
                  <a:off x="1390" y="1185"/>
                  <a:ext cx="29" cy="51"/>
                  <a:chOff x="1215" y="1181"/>
                  <a:chExt cx="29" cy="51"/>
                </a:xfrm>
              </p:grpSpPr>
              <p:sp>
                <p:nvSpPr>
                  <p:cNvPr id="305957" name="Line 403"/>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958" name="Oval 404"/>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071" name="Group 405"/>
                <p:cNvGrpSpPr>
                  <a:grpSpLocks/>
                </p:cNvGrpSpPr>
                <p:nvPr/>
              </p:nvGrpSpPr>
              <p:grpSpPr bwMode="auto">
                <a:xfrm>
                  <a:off x="1390" y="1146"/>
                  <a:ext cx="29" cy="50"/>
                  <a:chOff x="1215" y="1142"/>
                  <a:chExt cx="29" cy="50"/>
                </a:xfrm>
              </p:grpSpPr>
              <p:sp>
                <p:nvSpPr>
                  <p:cNvPr id="305955" name="Line 406"/>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956" name="Oval 407"/>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073" name="Group 408"/>
              <p:cNvGrpSpPr>
                <a:grpSpLocks/>
              </p:cNvGrpSpPr>
              <p:nvPr/>
            </p:nvGrpSpPr>
            <p:grpSpPr bwMode="auto">
              <a:xfrm>
                <a:off x="1636" y="1142"/>
                <a:ext cx="29" cy="90"/>
                <a:chOff x="1425" y="1147"/>
                <a:chExt cx="29" cy="90"/>
              </a:xfrm>
            </p:grpSpPr>
            <p:grpSp>
              <p:nvGrpSpPr>
                <p:cNvPr id="258074" name="Group 409"/>
                <p:cNvGrpSpPr>
                  <a:grpSpLocks/>
                </p:cNvGrpSpPr>
                <p:nvPr/>
              </p:nvGrpSpPr>
              <p:grpSpPr bwMode="auto">
                <a:xfrm>
                  <a:off x="1425" y="1186"/>
                  <a:ext cx="29" cy="51"/>
                  <a:chOff x="1215" y="1181"/>
                  <a:chExt cx="29" cy="51"/>
                </a:xfrm>
              </p:grpSpPr>
              <p:sp>
                <p:nvSpPr>
                  <p:cNvPr id="305951" name="Line 410"/>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952" name="Oval 411"/>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076" name="Group 412"/>
                <p:cNvGrpSpPr>
                  <a:grpSpLocks/>
                </p:cNvGrpSpPr>
                <p:nvPr/>
              </p:nvGrpSpPr>
              <p:grpSpPr bwMode="auto">
                <a:xfrm>
                  <a:off x="1425" y="1147"/>
                  <a:ext cx="29" cy="50"/>
                  <a:chOff x="1215" y="1142"/>
                  <a:chExt cx="29" cy="50"/>
                </a:xfrm>
              </p:grpSpPr>
              <p:sp>
                <p:nvSpPr>
                  <p:cNvPr id="305949" name="Line 413"/>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950" name="Oval 414"/>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077" name="Group 415"/>
              <p:cNvGrpSpPr>
                <a:grpSpLocks/>
              </p:cNvGrpSpPr>
              <p:nvPr/>
            </p:nvGrpSpPr>
            <p:grpSpPr bwMode="auto">
              <a:xfrm>
                <a:off x="1672" y="1142"/>
                <a:ext cx="29" cy="90"/>
                <a:chOff x="1460" y="1147"/>
                <a:chExt cx="29" cy="90"/>
              </a:xfrm>
            </p:grpSpPr>
            <p:grpSp>
              <p:nvGrpSpPr>
                <p:cNvPr id="258078" name="Group 416"/>
                <p:cNvGrpSpPr>
                  <a:grpSpLocks/>
                </p:cNvGrpSpPr>
                <p:nvPr/>
              </p:nvGrpSpPr>
              <p:grpSpPr bwMode="auto">
                <a:xfrm>
                  <a:off x="1460" y="1186"/>
                  <a:ext cx="29" cy="51"/>
                  <a:chOff x="1215" y="1181"/>
                  <a:chExt cx="29" cy="51"/>
                </a:xfrm>
              </p:grpSpPr>
              <p:sp>
                <p:nvSpPr>
                  <p:cNvPr id="305945" name="Line 417"/>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946" name="Oval 418"/>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079" name="Group 419"/>
                <p:cNvGrpSpPr>
                  <a:grpSpLocks/>
                </p:cNvGrpSpPr>
                <p:nvPr/>
              </p:nvGrpSpPr>
              <p:grpSpPr bwMode="auto">
                <a:xfrm>
                  <a:off x="1460" y="1147"/>
                  <a:ext cx="29" cy="50"/>
                  <a:chOff x="1215" y="1142"/>
                  <a:chExt cx="29" cy="50"/>
                </a:xfrm>
              </p:grpSpPr>
              <p:sp>
                <p:nvSpPr>
                  <p:cNvPr id="305943" name="Line 420"/>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944" name="Oval 421"/>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4669" name="Group 422"/>
              <p:cNvGrpSpPr>
                <a:grpSpLocks/>
              </p:cNvGrpSpPr>
              <p:nvPr/>
            </p:nvGrpSpPr>
            <p:grpSpPr bwMode="auto">
              <a:xfrm>
                <a:off x="1707" y="1142"/>
                <a:ext cx="29" cy="90"/>
                <a:chOff x="1215" y="1142"/>
                <a:chExt cx="29" cy="90"/>
              </a:xfrm>
            </p:grpSpPr>
            <p:grpSp>
              <p:nvGrpSpPr>
                <p:cNvPr id="258080" name="Group 423"/>
                <p:cNvGrpSpPr>
                  <a:grpSpLocks/>
                </p:cNvGrpSpPr>
                <p:nvPr/>
              </p:nvGrpSpPr>
              <p:grpSpPr bwMode="auto">
                <a:xfrm>
                  <a:off x="1215" y="1181"/>
                  <a:ext cx="29" cy="51"/>
                  <a:chOff x="1215" y="1181"/>
                  <a:chExt cx="29" cy="51"/>
                </a:xfrm>
              </p:grpSpPr>
              <p:sp>
                <p:nvSpPr>
                  <p:cNvPr id="305939" name="Line 424"/>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940" name="Oval 425"/>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081" name="Group 426"/>
                <p:cNvGrpSpPr>
                  <a:grpSpLocks/>
                </p:cNvGrpSpPr>
                <p:nvPr/>
              </p:nvGrpSpPr>
              <p:grpSpPr bwMode="auto">
                <a:xfrm>
                  <a:off x="1215" y="1142"/>
                  <a:ext cx="29" cy="50"/>
                  <a:chOff x="1215" y="1142"/>
                  <a:chExt cx="29" cy="50"/>
                </a:xfrm>
              </p:grpSpPr>
              <p:sp>
                <p:nvSpPr>
                  <p:cNvPr id="305937" name="Line 427"/>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938" name="Oval 428"/>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082" name="Group 429"/>
              <p:cNvGrpSpPr>
                <a:grpSpLocks/>
              </p:cNvGrpSpPr>
              <p:nvPr/>
            </p:nvGrpSpPr>
            <p:grpSpPr bwMode="auto">
              <a:xfrm>
                <a:off x="1742" y="1142"/>
                <a:ext cx="29" cy="90"/>
                <a:chOff x="1250" y="1142"/>
                <a:chExt cx="29" cy="90"/>
              </a:xfrm>
            </p:grpSpPr>
            <p:grpSp>
              <p:nvGrpSpPr>
                <p:cNvPr id="258083" name="Group 430"/>
                <p:cNvGrpSpPr>
                  <a:grpSpLocks/>
                </p:cNvGrpSpPr>
                <p:nvPr/>
              </p:nvGrpSpPr>
              <p:grpSpPr bwMode="auto">
                <a:xfrm>
                  <a:off x="1250" y="1181"/>
                  <a:ext cx="29" cy="51"/>
                  <a:chOff x="1215" y="1181"/>
                  <a:chExt cx="29" cy="51"/>
                </a:xfrm>
              </p:grpSpPr>
              <p:sp>
                <p:nvSpPr>
                  <p:cNvPr id="305933" name="Line 431"/>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934" name="Oval 432"/>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084" name="Group 433"/>
                <p:cNvGrpSpPr>
                  <a:grpSpLocks/>
                </p:cNvGrpSpPr>
                <p:nvPr/>
              </p:nvGrpSpPr>
              <p:grpSpPr bwMode="auto">
                <a:xfrm>
                  <a:off x="1250" y="1142"/>
                  <a:ext cx="29" cy="50"/>
                  <a:chOff x="1215" y="1142"/>
                  <a:chExt cx="29" cy="50"/>
                </a:xfrm>
              </p:grpSpPr>
              <p:sp>
                <p:nvSpPr>
                  <p:cNvPr id="305931" name="Line 434"/>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932" name="Oval 435"/>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086" name="Group 436"/>
              <p:cNvGrpSpPr>
                <a:grpSpLocks/>
              </p:cNvGrpSpPr>
              <p:nvPr/>
            </p:nvGrpSpPr>
            <p:grpSpPr bwMode="auto">
              <a:xfrm>
                <a:off x="1777" y="1142"/>
                <a:ext cx="29" cy="90"/>
                <a:chOff x="1285" y="1143"/>
                <a:chExt cx="29" cy="90"/>
              </a:xfrm>
            </p:grpSpPr>
            <p:grpSp>
              <p:nvGrpSpPr>
                <p:cNvPr id="258088" name="Group 437"/>
                <p:cNvGrpSpPr>
                  <a:grpSpLocks/>
                </p:cNvGrpSpPr>
                <p:nvPr/>
              </p:nvGrpSpPr>
              <p:grpSpPr bwMode="auto">
                <a:xfrm>
                  <a:off x="1285" y="1182"/>
                  <a:ext cx="29" cy="51"/>
                  <a:chOff x="1215" y="1181"/>
                  <a:chExt cx="29" cy="51"/>
                </a:xfrm>
              </p:grpSpPr>
              <p:sp>
                <p:nvSpPr>
                  <p:cNvPr id="305927" name="Line 438"/>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928" name="Oval 439"/>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089" name="Group 440"/>
                <p:cNvGrpSpPr>
                  <a:grpSpLocks/>
                </p:cNvGrpSpPr>
                <p:nvPr/>
              </p:nvGrpSpPr>
              <p:grpSpPr bwMode="auto">
                <a:xfrm>
                  <a:off x="1285" y="1143"/>
                  <a:ext cx="29" cy="50"/>
                  <a:chOff x="1215" y="1142"/>
                  <a:chExt cx="29" cy="50"/>
                </a:xfrm>
              </p:grpSpPr>
              <p:sp>
                <p:nvSpPr>
                  <p:cNvPr id="305925" name="Line 441"/>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926" name="Oval 442"/>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090" name="Group 443"/>
              <p:cNvGrpSpPr>
                <a:grpSpLocks/>
              </p:cNvGrpSpPr>
              <p:nvPr/>
            </p:nvGrpSpPr>
            <p:grpSpPr bwMode="auto">
              <a:xfrm>
                <a:off x="1812" y="1142"/>
                <a:ext cx="29" cy="90"/>
                <a:chOff x="1320" y="1143"/>
                <a:chExt cx="29" cy="90"/>
              </a:xfrm>
            </p:grpSpPr>
            <p:grpSp>
              <p:nvGrpSpPr>
                <p:cNvPr id="258092" name="Group 444"/>
                <p:cNvGrpSpPr>
                  <a:grpSpLocks/>
                </p:cNvGrpSpPr>
                <p:nvPr/>
              </p:nvGrpSpPr>
              <p:grpSpPr bwMode="auto">
                <a:xfrm>
                  <a:off x="1320" y="1182"/>
                  <a:ext cx="29" cy="51"/>
                  <a:chOff x="1215" y="1181"/>
                  <a:chExt cx="29" cy="51"/>
                </a:xfrm>
              </p:grpSpPr>
              <p:sp>
                <p:nvSpPr>
                  <p:cNvPr id="305921" name="Line 445"/>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922" name="Oval 446"/>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093" name="Group 447"/>
                <p:cNvGrpSpPr>
                  <a:grpSpLocks/>
                </p:cNvGrpSpPr>
                <p:nvPr/>
              </p:nvGrpSpPr>
              <p:grpSpPr bwMode="auto">
                <a:xfrm>
                  <a:off x="1320" y="1143"/>
                  <a:ext cx="29" cy="50"/>
                  <a:chOff x="1215" y="1142"/>
                  <a:chExt cx="29" cy="50"/>
                </a:xfrm>
              </p:grpSpPr>
              <p:sp>
                <p:nvSpPr>
                  <p:cNvPr id="305919" name="Line 448"/>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920" name="Oval 449"/>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114" name="Group 450"/>
              <p:cNvGrpSpPr>
                <a:grpSpLocks/>
              </p:cNvGrpSpPr>
              <p:nvPr/>
            </p:nvGrpSpPr>
            <p:grpSpPr bwMode="auto">
              <a:xfrm>
                <a:off x="1847" y="1142"/>
                <a:ext cx="29" cy="90"/>
                <a:chOff x="1355" y="1146"/>
                <a:chExt cx="29" cy="90"/>
              </a:xfrm>
            </p:grpSpPr>
            <p:grpSp>
              <p:nvGrpSpPr>
                <p:cNvPr id="258132" name="Group 451"/>
                <p:cNvGrpSpPr>
                  <a:grpSpLocks/>
                </p:cNvGrpSpPr>
                <p:nvPr/>
              </p:nvGrpSpPr>
              <p:grpSpPr bwMode="auto">
                <a:xfrm>
                  <a:off x="1355" y="1185"/>
                  <a:ext cx="29" cy="51"/>
                  <a:chOff x="1215" y="1181"/>
                  <a:chExt cx="29" cy="51"/>
                </a:xfrm>
              </p:grpSpPr>
              <p:sp>
                <p:nvSpPr>
                  <p:cNvPr id="305915" name="Line 452"/>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916" name="Oval 453"/>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4750" name="Group 454"/>
                <p:cNvGrpSpPr>
                  <a:grpSpLocks/>
                </p:cNvGrpSpPr>
                <p:nvPr/>
              </p:nvGrpSpPr>
              <p:grpSpPr bwMode="auto">
                <a:xfrm>
                  <a:off x="1355" y="1146"/>
                  <a:ext cx="29" cy="50"/>
                  <a:chOff x="1215" y="1142"/>
                  <a:chExt cx="29" cy="50"/>
                </a:xfrm>
              </p:grpSpPr>
              <p:sp>
                <p:nvSpPr>
                  <p:cNvPr id="305913" name="Line 455"/>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914" name="Oval 456"/>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201" name="Group 457"/>
              <p:cNvGrpSpPr>
                <a:grpSpLocks/>
              </p:cNvGrpSpPr>
              <p:nvPr/>
            </p:nvGrpSpPr>
            <p:grpSpPr bwMode="auto">
              <a:xfrm>
                <a:off x="1882" y="1142"/>
                <a:ext cx="29" cy="90"/>
                <a:chOff x="1390" y="1146"/>
                <a:chExt cx="29" cy="90"/>
              </a:xfrm>
            </p:grpSpPr>
            <p:grpSp>
              <p:nvGrpSpPr>
                <p:cNvPr id="258206" name="Group 458"/>
                <p:cNvGrpSpPr>
                  <a:grpSpLocks/>
                </p:cNvGrpSpPr>
                <p:nvPr/>
              </p:nvGrpSpPr>
              <p:grpSpPr bwMode="auto">
                <a:xfrm>
                  <a:off x="1390" y="1185"/>
                  <a:ext cx="29" cy="51"/>
                  <a:chOff x="1215" y="1181"/>
                  <a:chExt cx="29" cy="51"/>
                </a:xfrm>
              </p:grpSpPr>
              <p:sp>
                <p:nvSpPr>
                  <p:cNvPr id="305909" name="Line 459"/>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910" name="Oval 460"/>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207" name="Group 461"/>
                <p:cNvGrpSpPr>
                  <a:grpSpLocks/>
                </p:cNvGrpSpPr>
                <p:nvPr/>
              </p:nvGrpSpPr>
              <p:grpSpPr bwMode="auto">
                <a:xfrm>
                  <a:off x="1390" y="1146"/>
                  <a:ext cx="29" cy="50"/>
                  <a:chOff x="1215" y="1142"/>
                  <a:chExt cx="29" cy="50"/>
                </a:xfrm>
              </p:grpSpPr>
              <p:sp>
                <p:nvSpPr>
                  <p:cNvPr id="305907" name="Line 462"/>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908" name="Oval 463"/>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208" name="Group 464"/>
              <p:cNvGrpSpPr>
                <a:grpSpLocks/>
              </p:cNvGrpSpPr>
              <p:nvPr/>
            </p:nvGrpSpPr>
            <p:grpSpPr bwMode="auto">
              <a:xfrm>
                <a:off x="1917" y="1142"/>
                <a:ext cx="29" cy="90"/>
                <a:chOff x="1425" y="1147"/>
                <a:chExt cx="29" cy="90"/>
              </a:xfrm>
            </p:grpSpPr>
            <p:grpSp>
              <p:nvGrpSpPr>
                <p:cNvPr id="258209" name="Group 465"/>
                <p:cNvGrpSpPr>
                  <a:grpSpLocks/>
                </p:cNvGrpSpPr>
                <p:nvPr/>
              </p:nvGrpSpPr>
              <p:grpSpPr bwMode="auto">
                <a:xfrm>
                  <a:off x="1425" y="1186"/>
                  <a:ext cx="29" cy="51"/>
                  <a:chOff x="1215" y="1181"/>
                  <a:chExt cx="29" cy="51"/>
                </a:xfrm>
              </p:grpSpPr>
              <p:sp>
                <p:nvSpPr>
                  <p:cNvPr id="305903" name="Line 466"/>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904" name="Oval 467"/>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210" name="Group 468"/>
                <p:cNvGrpSpPr>
                  <a:grpSpLocks/>
                </p:cNvGrpSpPr>
                <p:nvPr/>
              </p:nvGrpSpPr>
              <p:grpSpPr bwMode="auto">
                <a:xfrm>
                  <a:off x="1425" y="1147"/>
                  <a:ext cx="29" cy="50"/>
                  <a:chOff x="1215" y="1142"/>
                  <a:chExt cx="29" cy="50"/>
                </a:xfrm>
              </p:grpSpPr>
              <p:sp>
                <p:nvSpPr>
                  <p:cNvPr id="305901" name="Line 469"/>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902" name="Oval 470"/>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211" name="Group 471"/>
              <p:cNvGrpSpPr>
                <a:grpSpLocks/>
              </p:cNvGrpSpPr>
              <p:nvPr/>
            </p:nvGrpSpPr>
            <p:grpSpPr bwMode="auto">
              <a:xfrm>
                <a:off x="1952" y="1142"/>
                <a:ext cx="29" cy="90"/>
                <a:chOff x="1460" y="1147"/>
                <a:chExt cx="29" cy="90"/>
              </a:xfrm>
            </p:grpSpPr>
            <p:grpSp>
              <p:nvGrpSpPr>
                <p:cNvPr id="258212" name="Group 472"/>
                <p:cNvGrpSpPr>
                  <a:grpSpLocks/>
                </p:cNvGrpSpPr>
                <p:nvPr/>
              </p:nvGrpSpPr>
              <p:grpSpPr bwMode="auto">
                <a:xfrm>
                  <a:off x="1460" y="1186"/>
                  <a:ext cx="29" cy="51"/>
                  <a:chOff x="1215" y="1181"/>
                  <a:chExt cx="29" cy="51"/>
                </a:xfrm>
              </p:grpSpPr>
              <p:sp>
                <p:nvSpPr>
                  <p:cNvPr id="305897" name="Line 473"/>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898" name="Oval 474"/>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213" name="Group 475"/>
                <p:cNvGrpSpPr>
                  <a:grpSpLocks/>
                </p:cNvGrpSpPr>
                <p:nvPr/>
              </p:nvGrpSpPr>
              <p:grpSpPr bwMode="auto">
                <a:xfrm>
                  <a:off x="1460" y="1147"/>
                  <a:ext cx="29" cy="50"/>
                  <a:chOff x="1215" y="1142"/>
                  <a:chExt cx="29" cy="50"/>
                </a:xfrm>
              </p:grpSpPr>
              <p:sp>
                <p:nvSpPr>
                  <p:cNvPr id="305895" name="Line 476"/>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896" name="Oval 477"/>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214" name="Group 478"/>
              <p:cNvGrpSpPr>
                <a:grpSpLocks/>
              </p:cNvGrpSpPr>
              <p:nvPr/>
            </p:nvGrpSpPr>
            <p:grpSpPr bwMode="auto">
              <a:xfrm>
                <a:off x="1987" y="1142"/>
                <a:ext cx="29" cy="90"/>
                <a:chOff x="1215" y="1142"/>
                <a:chExt cx="29" cy="90"/>
              </a:xfrm>
            </p:grpSpPr>
            <p:grpSp>
              <p:nvGrpSpPr>
                <p:cNvPr id="258215" name="Group 479"/>
                <p:cNvGrpSpPr>
                  <a:grpSpLocks/>
                </p:cNvGrpSpPr>
                <p:nvPr/>
              </p:nvGrpSpPr>
              <p:grpSpPr bwMode="auto">
                <a:xfrm>
                  <a:off x="1215" y="1181"/>
                  <a:ext cx="29" cy="51"/>
                  <a:chOff x="1215" y="1181"/>
                  <a:chExt cx="29" cy="51"/>
                </a:xfrm>
              </p:grpSpPr>
              <p:sp>
                <p:nvSpPr>
                  <p:cNvPr id="305891" name="Line 480"/>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892" name="Oval 481"/>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216" name="Group 482"/>
                <p:cNvGrpSpPr>
                  <a:grpSpLocks/>
                </p:cNvGrpSpPr>
                <p:nvPr/>
              </p:nvGrpSpPr>
              <p:grpSpPr bwMode="auto">
                <a:xfrm>
                  <a:off x="1215" y="1142"/>
                  <a:ext cx="29" cy="50"/>
                  <a:chOff x="1215" y="1142"/>
                  <a:chExt cx="29" cy="50"/>
                </a:xfrm>
              </p:grpSpPr>
              <p:sp>
                <p:nvSpPr>
                  <p:cNvPr id="305889" name="Line 483"/>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890" name="Oval 484"/>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217" name="Group 485"/>
              <p:cNvGrpSpPr>
                <a:grpSpLocks/>
              </p:cNvGrpSpPr>
              <p:nvPr/>
            </p:nvGrpSpPr>
            <p:grpSpPr bwMode="auto">
              <a:xfrm>
                <a:off x="2022" y="1142"/>
                <a:ext cx="29" cy="90"/>
                <a:chOff x="1250" y="1142"/>
                <a:chExt cx="29" cy="90"/>
              </a:xfrm>
            </p:grpSpPr>
            <p:grpSp>
              <p:nvGrpSpPr>
                <p:cNvPr id="258218" name="Group 486"/>
                <p:cNvGrpSpPr>
                  <a:grpSpLocks/>
                </p:cNvGrpSpPr>
                <p:nvPr/>
              </p:nvGrpSpPr>
              <p:grpSpPr bwMode="auto">
                <a:xfrm>
                  <a:off x="1250" y="1181"/>
                  <a:ext cx="29" cy="51"/>
                  <a:chOff x="1215" y="1181"/>
                  <a:chExt cx="29" cy="51"/>
                </a:xfrm>
              </p:grpSpPr>
              <p:sp>
                <p:nvSpPr>
                  <p:cNvPr id="305885" name="Line 487"/>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886" name="Oval 488"/>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219" name="Group 489"/>
                <p:cNvGrpSpPr>
                  <a:grpSpLocks/>
                </p:cNvGrpSpPr>
                <p:nvPr/>
              </p:nvGrpSpPr>
              <p:grpSpPr bwMode="auto">
                <a:xfrm>
                  <a:off x="1250" y="1142"/>
                  <a:ext cx="29" cy="50"/>
                  <a:chOff x="1215" y="1142"/>
                  <a:chExt cx="29" cy="50"/>
                </a:xfrm>
              </p:grpSpPr>
              <p:sp>
                <p:nvSpPr>
                  <p:cNvPr id="305883" name="Line 490"/>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884" name="Oval 491"/>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220" name="Group 492"/>
              <p:cNvGrpSpPr>
                <a:grpSpLocks/>
              </p:cNvGrpSpPr>
              <p:nvPr/>
            </p:nvGrpSpPr>
            <p:grpSpPr bwMode="auto">
              <a:xfrm>
                <a:off x="2057" y="1142"/>
                <a:ext cx="29" cy="90"/>
                <a:chOff x="1285" y="1143"/>
                <a:chExt cx="29" cy="90"/>
              </a:xfrm>
            </p:grpSpPr>
            <p:grpSp>
              <p:nvGrpSpPr>
                <p:cNvPr id="258221" name="Group 493"/>
                <p:cNvGrpSpPr>
                  <a:grpSpLocks/>
                </p:cNvGrpSpPr>
                <p:nvPr/>
              </p:nvGrpSpPr>
              <p:grpSpPr bwMode="auto">
                <a:xfrm>
                  <a:off x="1285" y="1182"/>
                  <a:ext cx="29" cy="51"/>
                  <a:chOff x="1215" y="1181"/>
                  <a:chExt cx="29" cy="51"/>
                </a:xfrm>
              </p:grpSpPr>
              <p:sp>
                <p:nvSpPr>
                  <p:cNvPr id="305879" name="Line 494"/>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880" name="Oval 495"/>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222" name="Group 496"/>
                <p:cNvGrpSpPr>
                  <a:grpSpLocks/>
                </p:cNvGrpSpPr>
                <p:nvPr/>
              </p:nvGrpSpPr>
              <p:grpSpPr bwMode="auto">
                <a:xfrm>
                  <a:off x="1285" y="1143"/>
                  <a:ext cx="29" cy="50"/>
                  <a:chOff x="1215" y="1142"/>
                  <a:chExt cx="29" cy="50"/>
                </a:xfrm>
              </p:grpSpPr>
              <p:sp>
                <p:nvSpPr>
                  <p:cNvPr id="305877" name="Line 497"/>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878" name="Oval 498"/>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223" name="Group 499"/>
              <p:cNvGrpSpPr>
                <a:grpSpLocks/>
              </p:cNvGrpSpPr>
              <p:nvPr/>
            </p:nvGrpSpPr>
            <p:grpSpPr bwMode="auto">
              <a:xfrm>
                <a:off x="2092" y="1142"/>
                <a:ext cx="29" cy="90"/>
                <a:chOff x="1320" y="1143"/>
                <a:chExt cx="29" cy="90"/>
              </a:xfrm>
            </p:grpSpPr>
            <p:grpSp>
              <p:nvGrpSpPr>
                <p:cNvPr id="258224" name="Group 500"/>
                <p:cNvGrpSpPr>
                  <a:grpSpLocks/>
                </p:cNvGrpSpPr>
                <p:nvPr/>
              </p:nvGrpSpPr>
              <p:grpSpPr bwMode="auto">
                <a:xfrm>
                  <a:off x="1320" y="1182"/>
                  <a:ext cx="29" cy="51"/>
                  <a:chOff x="1215" y="1181"/>
                  <a:chExt cx="29" cy="51"/>
                </a:xfrm>
              </p:grpSpPr>
              <p:sp>
                <p:nvSpPr>
                  <p:cNvPr id="305873" name="Line 501"/>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874" name="Oval 502"/>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225" name="Group 503"/>
                <p:cNvGrpSpPr>
                  <a:grpSpLocks/>
                </p:cNvGrpSpPr>
                <p:nvPr/>
              </p:nvGrpSpPr>
              <p:grpSpPr bwMode="auto">
                <a:xfrm>
                  <a:off x="1320" y="1143"/>
                  <a:ext cx="29" cy="50"/>
                  <a:chOff x="1215" y="1142"/>
                  <a:chExt cx="29" cy="50"/>
                </a:xfrm>
              </p:grpSpPr>
              <p:sp>
                <p:nvSpPr>
                  <p:cNvPr id="305871" name="Line 504"/>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872" name="Oval 505"/>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226" name="Group 506"/>
              <p:cNvGrpSpPr>
                <a:grpSpLocks/>
              </p:cNvGrpSpPr>
              <p:nvPr/>
            </p:nvGrpSpPr>
            <p:grpSpPr bwMode="auto">
              <a:xfrm>
                <a:off x="2127" y="1142"/>
                <a:ext cx="29" cy="90"/>
                <a:chOff x="1355" y="1146"/>
                <a:chExt cx="29" cy="90"/>
              </a:xfrm>
            </p:grpSpPr>
            <p:grpSp>
              <p:nvGrpSpPr>
                <p:cNvPr id="258227" name="Group 507"/>
                <p:cNvGrpSpPr>
                  <a:grpSpLocks/>
                </p:cNvGrpSpPr>
                <p:nvPr/>
              </p:nvGrpSpPr>
              <p:grpSpPr bwMode="auto">
                <a:xfrm>
                  <a:off x="1355" y="1185"/>
                  <a:ext cx="29" cy="51"/>
                  <a:chOff x="1215" y="1181"/>
                  <a:chExt cx="29" cy="51"/>
                </a:xfrm>
              </p:grpSpPr>
              <p:sp>
                <p:nvSpPr>
                  <p:cNvPr id="305867" name="Line 508"/>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868" name="Oval 509"/>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228" name="Group 510"/>
                <p:cNvGrpSpPr>
                  <a:grpSpLocks/>
                </p:cNvGrpSpPr>
                <p:nvPr/>
              </p:nvGrpSpPr>
              <p:grpSpPr bwMode="auto">
                <a:xfrm>
                  <a:off x="1355" y="1146"/>
                  <a:ext cx="29" cy="50"/>
                  <a:chOff x="1215" y="1142"/>
                  <a:chExt cx="29" cy="50"/>
                </a:xfrm>
              </p:grpSpPr>
              <p:sp>
                <p:nvSpPr>
                  <p:cNvPr id="305865" name="Line 511"/>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866" name="Oval 512"/>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229" name="Group 513"/>
              <p:cNvGrpSpPr>
                <a:grpSpLocks/>
              </p:cNvGrpSpPr>
              <p:nvPr/>
            </p:nvGrpSpPr>
            <p:grpSpPr bwMode="auto">
              <a:xfrm>
                <a:off x="2162" y="1142"/>
                <a:ext cx="29" cy="90"/>
                <a:chOff x="1390" y="1146"/>
                <a:chExt cx="29" cy="90"/>
              </a:xfrm>
            </p:grpSpPr>
            <p:grpSp>
              <p:nvGrpSpPr>
                <p:cNvPr id="258230" name="Group 514"/>
                <p:cNvGrpSpPr>
                  <a:grpSpLocks/>
                </p:cNvGrpSpPr>
                <p:nvPr/>
              </p:nvGrpSpPr>
              <p:grpSpPr bwMode="auto">
                <a:xfrm>
                  <a:off x="1390" y="1185"/>
                  <a:ext cx="29" cy="51"/>
                  <a:chOff x="1215" y="1181"/>
                  <a:chExt cx="29" cy="51"/>
                </a:xfrm>
              </p:grpSpPr>
              <p:sp>
                <p:nvSpPr>
                  <p:cNvPr id="305861" name="Line 515"/>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862" name="Oval 516"/>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231" name="Group 517"/>
                <p:cNvGrpSpPr>
                  <a:grpSpLocks/>
                </p:cNvGrpSpPr>
                <p:nvPr/>
              </p:nvGrpSpPr>
              <p:grpSpPr bwMode="auto">
                <a:xfrm>
                  <a:off x="1390" y="1146"/>
                  <a:ext cx="29" cy="50"/>
                  <a:chOff x="1215" y="1142"/>
                  <a:chExt cx="29" cy="50"/>
                </a:xfrm>
              </p:grpSpPr>
              <p:sp>
                <p:nvSpPr>
                  <p:cNvPr id="305859" name="Line 518"/>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860" name="Oval 519"/>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236" name="Group 520"/>
              <p:cNvGrpSpPr>
                <a:grpSpLocks/>
              </p:cNvGrpSpPr>
              <p:nvPr/>
            </p:nvGrpSpPr>
            <p:grpSpPr bwMode="auto">
              <a:xfrm>
                <a:off x="2197" y="1142"/>
                <a:ext cx="29" cy="90"/>
                <a:chOff x="1425" y="1147"/>
                <a:chExt cx="29" cy="90"/>
              </a:xfrm>
            </p:grpSpPr>
            <p:grpSp>
              <p:nvGrpSpPr>
                <p:cNvPr id="258237" name="Group 521"/>
                <p:cNvGrpSpPr>
                  <a:grpSpLocks/>
                </p:cNvGrpSpPr>
                <p:nvPr/>
              </p:nvGrpSpPr>
              <p:grpSpPr bwMode="auto">
                <a:xfrm>
                  <a:off x="1425" y="1186"/>
                  <a:ext cx="29" cy="51"/>
                  <a:chOff x="1215" y="1181"/>
                  <a:chExt cx="29" cy="51"/>
                </a:xfrm>
              </p:grpSpPr>
              <p:sp>
                <p:nvSpPr>
                  <p:cNvPr id="305855" name="Line 522"/>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856" name="Oval 523"/>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4817" name="Group 524"/>
                <p:cNvGrpSpPr>
                  <a:grpSpLocks/>
                </p:cNvGrpSpPr>
                <p:nvPr/>
              </p:nvGrpSpPr>
              <p:grpSpPr bwMode="auto">
                <a:xfrm>
                  <a:off x="1425" y="1147"/>
                  <a:ext cx="29" cy="50"/>
                  <a:chOff x="1215" y="1142"/>
                  <a:chExt cx="29" cy="50"/>
                </a:xfrm>
              </p:grpSpPr>
              <p:sp>
                <p:nvSpPr>
                  <p:cNvPr id="305853" name="Line 525"/>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854" name="Oval 526"/>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242" name="Group 527"/>
              <p:cNvGrpSpPr>
                <a:grpSpLocks/>
              </p:cNvGrpSpPr>
              <p:nvPr/>
            </p:nvGrpSpPr>
            <p:grpSpPr bwMode="auto">
              <a:xfrm>
                <a:off x="2233" y="1142"/>
                <a:ext cx="29" cy="90"/>
                <a:chOff x="1460" y="1147"/>
                <a:chExt cx="29" cy="90"/>
              </a:xfrm>
            </p:grpSpPr>
            <p:grpSp>
              <p:nvGrpSpPr>
                <p:cNvPr id="258243" name="Group 528"/>
                <p:cNvGrpSpPr>
                  <a:grpSpLocks/>
                </p:cNvGrpSpPr>
                <p:nvPr/>
              </p:nvGrpSpPr>
              <p:grpSpPr bwMode="auto">
                <a:xfrm>
                  <a:off x="1460" y="1186"/>
                  <a:ext cx="29" cy="51"/>
                  <a:chOff x="1215" y="1181"/>
                  <a:chExt cx="29" cy="51"/>
                </a:xfrm>
              </p:grpSpPr>
              <p:sp>
                <p:nvSpPr>
                  <p:cNvPr id="305849" name="Line 529"/>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850" name="Oval 530"/>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248" name="Group 531"/>
                <p:cNvGrpSpPr>
                  <a:grpSpLocks/>
                </p:cNvGrpSpPr>
                <p:nvPr/>
              </p:nvGrpSpPr>
              <p:grpSpPr bwMode="auto">
                <a:xfrm>
                  <a:off x="1460" y="1147"/>
                  <a:ext cx="29" cy="50"/>
                  <a:chOff x="1215" y="1142"/>
                  <a:chExt cx="29" cy="50"/>
                </a:xfrm>
              </p:grpSpPr>
              <p:sp>
                <p:nvSpPr>
                  <p:cNvPr id="305847" name="Line 532"/>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848" name="Oval 533"/>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grpSp>
          <p:nvGrpSpPr>
            <p:cNvPr id="258249" name="Group 534"/>
            <p:cNvGrpSpPr>
              <a:grpSpLocks/>
            </p:cNvGrpSpPr>
            <p:nvPr/>
          </p:nvGrpSpPr>
          <p:grpSpPr bwMode="auto">
            <a:xfrm>
              <a:off x="3184" y="175"/>
              <a:ext cx="1116" cy="90"/>
              <a:chOff x="1146" y="1142"/>
              <a:chExt cx="1116" cy="90"/>
            </a:xfrm>
          </p:grpSpPr>
          <p:grpSp>
            <p:nvGrpSpPr>
              <p:cNvPr id="258254" name="Group 535"/>
              <p:cNvGrpSpPr>
                <a:grpSpLocks/>
              </p:cNvGrpSpPr>
              <p:nvPr/>
            </p:nvGrpSpPr>
            <p:grpSpPr bwMode="auto">
              <a:xfrm>
                <a:off x="1146" y="1142"/>
                <a:ext cx="29" cy="90"/>
                <a:chOff x="1215" y="1142"/>
                <a:chExt cx="29" cy="90"/>
              </a:xfrm>
            </p:grpSpPr>
            <p:grpSp>
              <p:nvGrpSpPr>
                <p:cNvPr id="258255" name="Group 536"/>
                <p:cNvGrpSpPr>
                  <a:grpSpLocks/>
                </p:cNvGrpSpPr>
                <p:nvPr/>
              </p:nvGrpSpPr>
              <p:grpSpPr bwMode="auto">
                <a:xfrm>
                  <a:off x="1215" y="1181"/>
                  <a:ext cx="29" cy="51"/>
                  <a:chOff x="1215" y="1181"/>
                  <a:chExt cx="29" cy="51"/>
                </a:xfrm>
              </p:grpSpPr>
              <p:sp>
                <p:nvSpPr>
                  <p:cNvPr id="305811" name="Line 537"/>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812" name="Oval 538"/>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260" name="Group 539"/>
                <p:cNvGrpSpPr>
                  <a:grpSpLocks/>
                </p:cNvGrpSpPr>
                <p:nvPr/>
              </p:nvGrpSpPr>
              <p:grpSpPr bwMode="auto">
                <a:xfrm>
                  <a:off x="1215" y="1142"/>
                  <a:ext cx="29" cy="50"/>
                  <a:chOff x="1215" y="1142"/>
                  <a:chExt cx="29" cy="50"/>
                </a:xfrm>
              </p:grpSpPr>
              <p:sp>
                <p:nvSpPr>
                  <p:cNvPr id="305809" name="Line 540"/>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810" name="Oval 541"/>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261" name="Group 542"/>
              <p:cNvGrpSpPr>
                <a:grpSpLocks/>
              </p:cNvGrpSpPr>
              <p:nvPr/>
            </p:nvGrpSpPr>
            <p:grpSpPr bwMode="auto">
              <a:xfrm>
                <a:off x="1181" y="1142"/>
                <a:ext cx="29" cy="90"/>
                <a:chOff x="1250" y="1142"/>
                <a:chExt cx="29" cy="90"/>
              </a:xfrm>
            </p:grpSpPr>
            <p:grpSp>
              <p:nvGrpSpPr>
                <p:cNvPr id="258266" name="Group 543"/>
                <p:cNvGrpSpPr>
                  <a:grpSpLocks/>
                </p:cNvGrpSpPr>
                <p:nvPr/>
              </p:nvGrpSpPr>
              <p:grpSpPr bwMode="auto">
                <a:xfrm>
                  <a:off x="1250" y="1181"/>
                  <a:ext cx="29" cy="51"/>
                  <a:chOff x="1215" y="1181"/>
                  <a:chExt cx="29" cy="51"/>
                </a:xfrm>
              </p:grpSpPr>
              <p:sp>
                <p:nvSpPr>
                  <p:cNvPr id="305805" name="Line 544"/>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806" name="Oval 545"/>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267" name="Group 546"/>
                <p:cNvGrpSpPr>
                  <a:grpSpLocks/>
                </p:cNvGrpSpPr>
                <p:nvPr/>
              </p:nvGrpSpPr>
              <p:grpSpPr bwMode="auto">
                <a:xfrm>
                  <a:off x="1250" y="1142"/>
                  <a:ext cx="29" cy="50"/>
                  <a:chOff x="1215" y="1142"/>
                  <a:chExt cx="29" cy="50"/>
                </a:xfrm>
              </p:grpSpPr>
              <p:sp>
                <p:nvSpPr>
                  <p:cNvPr id="305803" name="Line 547"/>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804" name="Oval 548"/>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272" name="Group 549"/>
              <p:cNvGrpSpPr>
                <a:grpSpLocks/>
              </p:cNvGrpSpPr>
              <p:nvPr/>
            </p:nvGrpSpPr>
            <p:grpSpPr bwMode="auto">
              <a:xfrm>
                <a:off x="1216" y="1142"/>
                <a:ext cx="29" cy="90"/>
                <a:chOff x="1285" y="1143"/>
                <a:chExt cx="29" cy="90"/>
              </a:xfrm>
            </p:grpSpPr>
            <p:grpSp>
              <p:nvGrpSpPr>
                <p:cNvPr id="258273" name="Group 550"/>
                <p:cNvGrpSpPr>
                  <a:grpSpLocks/>
                </p:cNvGrpSpPr>
                <p:nvPr/>
              </p:nvGrpSpPr>
              <p:grpSpPr bwMode="auto">
                <a:xfrm>
                  <a:off x="1285" y="1182"/>
                  <a:ext cx="29" cy="51"/>
                  <a:chOff x="1215" y="1181"/>
                  <a:chExt cx="29" cy="51"/>
                </a:xfrm>
              </p:grpSpPr>
              <p:sp>
                <p:nvSpPr>
                  <p:cNvPr id="305799" name="Line 551"/>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800" name="Oval 552"/>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278" name="Group 553"/>
                <p:cNvGrpSpPr>
                  <a:grpSpLocks/>
                </p:cNvGrpSpPr>
                <p:nvPr/>
              </p:nvGrpSpPr>
              <p:grpSpPr bwMode="auto">
                <a:xfrm>
                  <a:off x="1285" y="1143"/>
                  <a:ext cx="29" cy="50"/>
                  <a:chOff x="1215" y="1142"/>
                  <a:chExt cx="29" cy="50"/>
                </a:xfrm>
              </p:grpSpPr>
              <p:sp>
                <p:nvSpPr>
                  <p:cNvPr id="305797" name="Line 554"/>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798" name="Oval 555"/>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279" name="Group 556"/>
              <p:cNvGrpSpPr>
                <a:grpSpLocks/>
              </p:cNvGrpSpPr>
              <p:nvPr/>
            </p:nvGrpSpPr>
            <p:grpSpPr bwMode="auto">
              <a:xfrm>
                <a:off x="1251" y="1142"/>
                <a:ext cx="29" cy="90"/>
                <a:chOff x="1320" y="1143"/>
                <a:chExt cx="29" cy="90"/>
              </a:xfrm>
            </p:grpSpPr>
            <p:grpSp>
              <p:nvGrpSpPr>
                <p:cNvPr id="258284" name="Group 557"/>
                <p:cNvGrpSpPr>
                  <a:grpSpLocks/>
                </p:cNvGrpSpPr>
                <p:nvPr/>
              </p:nvGrpSpPr>
              <p:grpSpPr bwMode="auto">
                <a:xfrm>
                  <a:off x="1320" y="1182"/>
                  <a:ext cx="29" cy="51"/>
                  <a:chOff x="1215" y="1181"/>
                  <a:chExt cx="29" cy="51"/>
                </a:xfrm>
              </p:grpSpPr>
              <p:sp>
                <p:nvSpPr>
                  <p:cNvPr id="305793" name="Line 558"/>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794" name="Oval 559"/>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285" name="Group 560"/>
                <p:cNvGrpSpPr>
                  <a:grpSpLocks/>
                </p:cNvGrpSpPr>
                <p:nvPr/>
              </p:nvGrpSpPr>
              <p:grpSpPr bwMode="auto">
                <a:xfrm>
                  <a:off x="1320" y="1143"/>
                  <a:ext cx="29" cy="50"/>
                  <a:chOff x="1215" y="1142"/>
                  <a:chExt cx="29" cy="50"/>
                </a:xfrm>
              </p:grpSpPr>
              <p:sp>
                <p:nvSpPr>
                  <p:cNvPr id="305791" name="Line 561"/>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792" name="Oval 562"/>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290" name="Group 563"/>
              <p:cNvGrpSpPr>
                <a:grpSpLocks/>
              </p:cNvGrpSpPr>
              <p:nvPr/>
            </p:nvGrpSpPr>
            <p:grpSpPr bwMode="auto">
              <a:xfrm>
                <a:off x="1286" y="1142"/>
                <a:ext cx="29" cy="90"/>
                <a:chOff x="1355" y="1146"/>
                <a:chExt cx="29" cy="90"/>
              </a:xfrm>
            </p:grpSpPr>
            <p:grpSp>
              <p:nvGrpSpPr>
                <p:cNvPr id="258291" name="Group 564"/>
                <p:cNvGrpSpPr>
                  <a:grpSpLocks/>
                </p:cNvGrpSpPr>
                <p:nvPr/>
              </p:nvGrpSpPr>
              <p:grpSpPr bwMode="auto">
                <a:xfrm>
                  <a:off x="1355" y="1185"/>
                  <a:ext cx="29" cy="51"/>
                  <a:chOff x="1215" y="1181"/>
                  <a:chExt cx="29" cy="51"/>
                </a:xfrm>
              </p:grpSpPr>
              <p:sp>
                <p:nvSpPr>
                  <p:cNvPr id="305787" name="Line 565"/>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788" name="Oval 566"/>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296" name="Group 567"/>
                <p:cNvGrpSpPr>
                  <a:grpSpLocks/>
                </p:cNvGrpSpPr>
                <p:nvPr/>
              </p:nvGrpSpPr>
              <p:grpSpPr bwMode="auto">
                <a:xfrm>
                  <a:off x="1355" y="1146"/>
                  <a:ext cx="29" cy="50"/>
                  <a:chOff x="1215" y="1142"/>
                  <a:chExt cx="29" cy="50"/>
                </a:xfrm>
              </p:grpSpPr>
              <p:sp>
                <p:nvSpPr>
                  <p:cNvPr id="305785" name="Line 568"/>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786" name="Oval 569"/>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297" name="Group 570"/>
              <p:cNvGrpSpPr>
                <a:grpSpLocks/>
              </p:cNvGrpSpPr>
              <p:nvPr/>
            </p:nvGrpSpPr>
            <p:grpSpPr bwMode="auto">
              <a:xfrm>
                <a:off x="1321" y="1142"/>
                <a:ext cx="29" cy="90"/>
                <a:chOff x="1390" y="1146"/>
                <a:chExt cx="29" cy="90"/>
              </a:xfrm>
            </p:grpSpPr>
            <p:grpSp>
              <p:nvGrpSpPr>
                <p:cNvPr id="258302" name="Group 571"/>
                <p:cNvGrpSpPr>
                  <a:grpSpLocks/>
                </p:cNvGrpSpPr>
                <p:nvPr/>
              </p:nvGrpSpPr>
              <p:grpSpPr bwMode="auto">
                <a:xfrm>
                  <a:off x="1390" y="1185"/>
                  <a:ext cx="29" cy="51"/>
                  <a:chOff x="1215" y="1181"/>
                  <a:chExt cx="29" cy="51"/>
                </a:xfrm>
              </p:grpSpPr>
              <p:sp>
                <p:nvSpPr>
                  <p:cNvPr id="305781" name="Line 572"/>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782" name="Oval 573"/>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303" name="Group 574"/>
                <p:cNvGrpSpPr>
                  <a:grpSpLocks/>
                </p:cNvGrpSpPr>
                <p:nvPr/>
              </p:nvGrpSpPr>
              <p:grpSpPr bwMode="auto">
                <a:xfrm>
                  <a:off x="1390" y="1146"/>
                  <a:ext cx="29" cy="50"/>
                  <a:chOff x="1215" y="1142"/>
                  <a:chExt cx="29" cy="50"/>
                </a:xfrm>
              </p:grpSpPr>
              <p:sp>
                <p:nvSpPr>
                  <p:cNvPr id="305779" name="Line 575"/>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780" name="Oval 576"/>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4880" name="Group 577"/>
              <p:cNvGrpSpPr>
                <a:grpSpLocks/>
              </p:cNvGrpSpPr>
              <p:nvPr/>
            </p:nvGrpSpPr>
            <p:grpSpPr bwMode="auto">
              <a:xfrm>
                <a:off x="1356" y="1142"/>
                <a:ext cx="29" cy="90"/>
                <a:chOff x="1425" y="1147"/>
                <a:chExt cx="29" cy="90"/>
              </a:xfrm>
            </p:grpSpPr>
            <p:grpSp>
              <p:nvGrpSpPr>
                <p:cNvPr id="258308" name="Group 578"/>
                <p:cNvGrpSpPr>
                  <a:grpSpLocks/>
                </p:cNvGrpSpPr>
                <p:nvPr/>
              </p:nvGrpSpPr>
              <p:grpSpPr bwMode="auto">
                <a:xfrm>
                  <a:off x="1425" y="1186"/>
                  <a:ext cx="29" cy="51"/>
                  <a:chOff x="1215" y="1181"/>
                  <a:chExt cx="29" cy="51"/>
                </a:xfrm>
              </p:grpSpPr>
              <p:sp>
                <p:nvSpPr>
                  <p:cNvPr id="305775" name="Line 579"/>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776" name="Oval 580"/>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309" name="Group 581"/>
                <p:cNvGrpSpPr>
                  <a:grpSpLocks/>
                </p:cNvGrpSpPr>
                <p:nvPr/>
              </p:nvGrpSpPr>
              <p:grpSpPr bwMode="auto">
                <a:xfrm>
                  <a:off x="1425" y="1147"/>
                  <a:ext cx="29" cy="50"/>
                  <a:chOff x="1215" y="1142"/>
                  <a:chExt cx="29" cy="50"/>
                </a:xfrm>
              </p:grpSpPr>
              <p:sp>
                <p:nvSpPr>
                  <p:cNvPr id="305773" name="Line 582"/>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774" name="Oval 583"/>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314" name="Group 584"/>
              <p:cNvGrpSpPr>
                <a:grpSpLocks/>
              </p:cNvGrpSpPr>
              <p:nvPr/>
            </p:nvGrpSpPr>
            <p:grpSpPr bwMode="auto">
              <a:xfrm>
                <a:off x="1391" y="1142"/>
                <a:ext cx="29" cy="90"/>
                <a:chOff x="1460" y="1147"/>
                <a:chExt cx="29" cy="90"/>
              </a:xfrm>
            </p:grpSpPr>
            <p:grpSp>
              <p:nvGrpSpPr>
                <p:cNvPr id="258315" name="Group 585"/>
                <p:cNvGrpSpPr>
                  <a:grpSpLocks/>
                </p:cNvGrpSpPr>
                <p:nvPr/>
              </p:nvGrpSpPr>
              <p:grpSpPr bwMode="auto">
                <a:xfrm>
                  <a:off x="1460" y="1186"/>
                  <a:ext cx="29" cy="51"/>
                  <a:chOff x="1215" y="1181"/>
                  <a:chExt cx="29" cy="51"/>
                </a:xfrm>
              </p:grpSpPr>
              <p:sp>
                <p:nvSpPr>
                  <p:cNvPr id="305769" name="Line 586"/>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770" name="Oval 587"/>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320" name="Group 588"/>
                <p:cNvGrpSpPr>
                  <a:grpSpLocks/>
                </p:cNvGrpSpPr>
                <p:nvPr/>
              </p:nvGrpSpPr>
              <p:grpSpPr bwMode="auto">
                <a:xfrm>
                  <a:off x="1460" y="1147"/>
                  <a:ext cx="29" cy="50"/>
                  <a:chOff x="1215" y="1142"/>
                  <a:chExt cx="29" cy="50"/>
                </a:xfrm>
              </p:grpSpPr>
              <p:sp>
                <p:nvSpPr>
                  <p:cNvPr id="305767" name="Line 589"/>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768" name="Oval 590"/>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321" name="Group 591"/>
              <p:cNvGrpSpPr>
                <a:grpSpLocks/>
              </p:cNvGrpSpPr>
              <p:nvPr/>
            </p:nvGrpSpPr>
            <p:grpSpPr bwMode="auto">
              <a:xfrm>
                <a:off x="1426" y="1142"/>
                <a:ext cx="29" cy="90"/>
                <a:chOff x="1215" y="1142"/>
                <a:chExt cx="29" cy="90"/>
              </a:xfrm>
            </p:grpSpPr>
            <p:grpSp>
              <p:nvGrpSpPr>
                <p:cNvPr id="258326" name="Group 592"/>
                <p:cNvGrpSpPr>
                  <a:grpSpLocks/>
                </p:cNvGrpSpPr>
                <p:nvPr/>
              </p:nvGrpSpPr>
              <p:grpSpPr bwMode="auto">
                <a:xfrm>
                  <a:off x="1215" y="1181"/>
                  <a:ext cx="29" cy="51"/>
                  <a:chOff x="1215" y="1181"/>
                  <a:chExt cx="29" cy="51"/>
                </a:xfrm>
              </p:grpSpPr>
              <p:sp>
                <p:nvSpPr>
                  <p:cNvPr id="305763" name="Line 593"/>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764" name="Oval 594"/>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327" name="Group 595"/>
                <p:cNvGrpSpPr>
                  <a:grpSpLocks/>
                </p:cNvGrpSpPr>
                <p:nvPr/>
              </p:nvGrpSpPr>
              <p:grpSpPr bwMode="auto">
                <a:xfrm>
                  <a:off x="1215" y="1142"/>
                  <a:ext cx="29" cy="50"/>
                  <a:chOff x="1215" y="1142"/>
                  <a:chExt cx="29" cy="50"/>
                </a:xfrm>
              </p:grpSpPr>
              <p:sp>
                <p:nvSpPr>
                  <p:cNvPr id="305761" name="Line 596"/>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762" name="Oval 597"/>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332" name="Group 598"/>
              <p:cNvGrpSpPr>
                <a:grpSpLocks/>
              </p:cNvGrpSpPr>
              <p:nvPr/>
            </p:nvGrpSpPr>
            <p:grpSpPr bwMode="auto">
              <a:xfrm>
                <a:off x="1461" y="1142"/>
                <a:ext cx="29" cy="90"/>
                <a:chOff x="1250" y="1142"/>
                <a:chExt cx="29" cy="90"/>
              </a:xfrm>
            </p:grpSpPr>
            <p:grpSp>
              <p:nvGrpSpPr>
                <p:cNvPr id="258333" name="Group 599"/>
                <p:cNvGrpSpPr>
                  <a:grpSpLocks/>
                </p:cNvGrpSpPr>
                <p:nvPr/>
              </p:nvGrpSpPr>
              <p:grpSpPr bwMode="auto">
                <a:xfrm>
                  <a:off x="1250" y="1181"/>
                  <a:ext cx="29" cy="51"/>
                  <a:chOff x="1215" y="1181"/>
                  <a:chExt cx="29" cy="51"/>
                </a:xfrm>
              </p:grpSpPr>
              <p:sp>
                <p:nvSpPr>
                  <p:cNvPr id="305757" name="Line 600"/>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758" name="Oval 601"/>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334" name="Group 602"/>
                <p:cNvGrpSpPr>
                  <a:grpSpLocks/>
                </p:cNvGrpSpPr>
                <p:nvPr/>
              </p:nvGrpSpPr>
              <p:grpSpPr bwMode="auto">
                <a:xfrm>
                  <a:off x="1250" y="1142"/>
                  <a:ext cx="29" cy="50"/>
                  <a:chOff x="1215" y="1142"/>
                  <a:chExt cx="29" cy="50"/>
                </a:xfrm>
              </p:grpSpPr>
              <p:sp>
                <p:nvSpPr>
                  <p:cNvPr id="305755" name="Line 603"/>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756" name="Oval 604"/>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335" name="Group 605"/>
              <p:cNvGrpSpPr>
                <a:grpSpLocks/>
              </p:cNvGrpSpPr>
              <p:nvPr/>
            </p:nvGrpSpPr>
            <p:grpSpPr bwMode="auto">
              <a:xfrm>
                <a:off x="1496" y="1142"/>
                <a:ext cx="29" cy="90"/>
                <a:chOff x="1285" y="1143"/>
                <a:chExt cx="29" cy="90"/>
              </a:xfrm>
            </p:grpSpPr>
            <p:grpSp>
              <p:nvGrpSpPr>
                <p:cNvPr id="258336" name="Group 606"/>
                <p:cNvGrpSpPr>
                  <a:grpSpLocks/>
                </p:cNvGrpSpPr>
                <p:nvPr/>
              </p:nvGrpSpPr>
              <p:grpSpPr bwMode="auto">
                <a:xfrm>
                  <a:off x="1285" y="1182"/>
                  <a:ext cx="29" cy="51"/>
                  <a:chOff x="1215" y="1181"/>
                  <a:chExt cx="29" cy="51"/>
                </a:xfrm>
              </p:grpSpPr>
              <p:sp>
                <p:nvSpPr>
                  <p:cNvPr id="305751" name="Line 607"/>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752" name="Oval 608"/>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337" name="Group 609"/>
                <p:cNvGrpSpPr>
                  <a:grpSpLocks/>
                </p:cNvGrpSpPr>
                <p:nvPr/>
              </p:nvGrpSpPr>
              <p:grpSpPr bwMode="auto">
                <a:xfrm>
                  <a:off x="1285" y="1143"/>
                  <a:ext cx="29" cy="50"/>
                  <a:chOff x="1215" y="1142"/>
                  <a:chExt cx="29" cy="50"/>
                </a:xfrm>
              </p:grpSpPr>
              <p:sp>
                <p:nvSpPr>
                  <p:cNvPr id="305749" name="Line 610"/>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750" name="Oval 611"/>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338" name="Group 612"/>
              <p:cNvGrpSpPr>
                <a:grpSpLocks/>
              </p:cNvGrpSpPr>
              <p:nvPr/>
            </p:nvGrpSpPr>
            <p:grpSpPr bwMode="auto">
              <a:xfrm>
                <a:off x="1531" y="1142"/>
                <a:ext cx="29" cy="90"/>
                <a:chOff x="1320" y="1143"/>
                <a:chExt cx="29" cy="90"/>
              </a:xfrm>
            </p:grpSpPr>
            <p:grpSp>
              <p:nvGrpSpPr>
                <p:cNvPr id="258339" name="Group 613"/>
                <p:cNvGrpSpPr>
                  <a:grpSpLocks/>
                </p:cNvGrpSpPr>
                <p:nvPr/>
              </p:nvGrpSpPr>
              <p:grpSpPr bwMode="auto">
                <a:xfrm>
                  <a:off x="1320" y="1182"/>
                  <a:ext cx="29" cy="51"/>
                  <a:chOff x="1215" y="1181"/>
                  <a:chExt cx="29" cy="51"/>
                </a:xfrm>
              </p:grpSpPr>
              <p:sp>
                <p:nvSpPr>
                  <p:cNvPr id="305745" name="Line 614"/>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746" name="Oval 615"/>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340" name="Group 616"/>
                <p:cNvGrpSpPr>
                  <a:grpSpLocks/>
                </p:cNvGrpSpPr>
                <p:nvPr/>
              </p:nvGrpSpPr>
              <p:grpSpPr bwMode="auto">
                <a:xfrm>
                  <a:off x="1320" y="1143"/>
                  <a:ext cx="29" cy="50"/>
                  <a:chOff x="1215" y="1142"/>
                  <a:chExt cx="29" cy="50"/>
                </a:xfrm>
              </p:grpSpPr>
              <p:sp>
                <p:nvSpPr>
                  <p:cNvPr id="305743" name="Line 617"/>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744" name="Oval 618"/>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341" name="Group 619"/>
              <p:cNvGrpSpPr>
                <a:grpSpLocks/>
              </p:cNvGrpSpPr>
              <p:nvPr/>
            </p:nvGrpSpPr>
            <p:grpSpPr bwMode="auto">
              <a:xfrm>
                <a:off x="1566" y="1142"/>
                <a:ext cx="29" cy="90"/>
                <a:chOff x="1355" y="1146"/>
                <a:chExt cx="29" cy="90"/>
              </a:xfrm>
            </p:grpSpPr>
            <p:grpSp>
              <p:nvGrpSpPr>
                <p:cNvPr id="258342" name="Group 620"/>
                <p:cNvGrpSpPr>
                  <a:grpSpLocks/>
                </p:cNvGrpSpPr>
                <p:nvPr/>
              </p:nvGrpSpPr>
              <p:grpSpPr bwMode="auto">
                <a:xfrm>
                  <a:off x="1355" y="1185"/>
                  <a:ext cx="29" cy="51"/>
                  <a:chOff x="1215" y="1181"/>
                  <a:chExt cx="29" cy="51"/>
                </a:xfrm>
              </p:grpSpPr>
              <p:sp>
                <p:nvSpPr>
                  <p:cNvPr id="305739" name="Line 621"/>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740" name="Oval 622"/>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343" name="Group 623"/>
                <p:cNvGrpSpPr>
                  <a:grpSpLocks/>
                </p:cNvGrpSpPr>
                <p:nvPr/>
              </p:nvGrpSpPr>
              <p:grpSpPr bwMode="auto">
                <a:xfrm>
                  <a:off x="1355" y="1146"/>
                  <a:ext cx="29" cy="50"/>
                  <a:chOff x="1215" y="1142"/>
                  <a:chExt cx="29" cy="50"/>
                </a:xfrm>
              </p:grpSpPr>
              <p:sp>
                <p:nvSpPr>
                  <p:cNvPr id="305737" name="Line 624"/>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738" name="Oval 625"/>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344" name="Group 626"/>
              <p:cNvGrpSpPr>
                <a:grpSpLocks/>
              </p:cNvGrpSpPr>
              <p:nvPr/>
            </p:nvGrpSpPr>
            <p:grpSpPr bwMode="auto">
              <a:xfrm>
                <a:off x="1601" y="1142"/>
                <a:ext cx="29" cy="90"/>
                <a:chOff x="1390" y="1146"/>
                <a:chExt cx="29" cy="90"/>
              </a:xfrm>
            </p:grpSpPr>
            <p:grpSp>
              <p:nvGrpSpPr>
                <p:cNvPr id="258345" name="Group 627"/>
                <p:cNvGrpSpPr>
                  <a:grpSpLocks/>
                </p:cNvGrpSpPr>
                <p:nvPr/>
              </p:nvGrpSpPr>
              <p:grpSpPr bwMode="auto">
                <a:xfrm>
                  <a:off x="1390" y="1185"/>
                  <a:ext cx="29" cy="51"/>
                  <a:chOff x="1215" y="1181"/>
                  <a:chExt cx="29" cy="51"/>
                </a:xfrm>
              </p:grpSpPr>
              <p:sp>
                <p:nvSpPr>
                  <p:cNvPr id="305733" name="Line 628"/>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734" name="Oval 629"/>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346" name="Group 630"/>
                <p:cNvGrpSpPr>
                  <a:grpSpLocks/>
                </p:cNvGrpSpPr>
                <p:nvPr/>
              </p:nvGrpSpPr>
              <p:grpSpPr bwMode="auto">
                <a:xfrm>
                  <a:off x="1390" y="1146"/>
                  <a:ext cx="29" cy="50"/>
                  <a:chOff x="1215" y="1142"/>
                  <a:chExt cx="29" cy="50"/>
                </a:xfrm>
              </p:grpSpPr>
              <p:sp>
                <p:nvSpPr>
                  <p:cNvPr id="305731" name="Line 631"/>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732" name="Oval 632"/>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347" name="Group 633"/>
              <p:cNvGrpSpPr>
                <a:grpSpLocks/>
              </p:cNvGrpSpPr>
              <p:nvPr/>
            </p:nvGrpSpPr>
            <p:grpSpPr bwMode="auto">
              <a:xfrm>
                <a:off x="1636" y="1142"/>
                <a:ext cx="29" cy="90"/>
                <a:chOff x="1425" y="1147"/>
                <a:chExt cx="29" cy="90"/>
              </a:xfrm>
            </p:grpSpPr>
            <p:grpSp>
              <p:nvGrpSpPr>
                <p:cNvPr id="258348" name="Group 634"/>
                <p:cNvGrpSpPr>
                  <a:grpSpLocks/>
                </p:cNvGrpSpPr>
                <p:nvPr/>
              </p:nvGrpSpPr>
              <p:grpSpPr bwMode="auto">
                <a:xfrm>
                  <a:off x="1425" y="1186"/>
                  <a:ext cx="29" cy="51"/>
                  <a:chOff x="1215" y="1181"/>
                  <a:chExt cx="29" cy="51"/>
                </a:xfrm>
              </p:grpSpPr>
              <p:sp>
                <p:nvSpPr>
                  <p:cNvPr id="305727" name="Line 635"/>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728" name="Oval 636"/>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349" name="Group 637"/>
                <p:cNvGrpSpPr>
                  <a:grpSpLocks/>
                </p:cNvGrpSpPr>
                <p:nvPr/>
              </p:nvGrpSpPr>
              <p:grpSpPr bwMode="auto">
                <a:xfrm>
                  <a:off x="1425" y="1147"/>
                  <a:ext cx="29" cy="50"/>
                  <a:chOff x="1215" y="1142"/>
                  <a:chExt cx="29" cy="50"/>
                </a:xfrm>
              </p:grpSpPr>
              <p:sp>
                <p:nvSpPr>
                  <p:cNvPr id="305725" name="Line 638"/>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726" name="Oval 639"/>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350" name="Group 640"/>
              <p:cNvGrpSpPr>
                <a:grpSpLocks/>
              </p:cNvGrpSpPr>
              <p:nvPr/>
            </p:nvGrpSpPr>
            <p:grpSpPr bwMode="auto">
              <a:xfrm>
                <a:off x="1672" y="1142"/>
                <a:ext cx="29" cy="90"/>
                <a:chOff x="1460" y="1147"/>
                <a:chExt cx="29" cy="90"/>
              </a:xfrm>
            </p:grpSpPr>
            <p:grpSp>
              <p:nvGrpSpPr>
                <p:cNvPr id="258351" name="Group 641"/>
                <p:cNvGrpSpPr>
                  <a:grpSpLocks/>
                </p:cNvGrpSpPr>
                <p:nvPr/>
              </p:nvGrpSpPr>
              <p:grpSpPr bwMode="auto">
                <a:xfrm>
                  <a:off x="1460" y="1186"/>
                  <a:ext cx="29" cy="51"/>
                  <a:chOff x="1215" y="1181"/>
                  <a:chExt cx="29" cy="51"/>
                </a:xfrm>
              </p:grpSpPr>
              <p:sp>
                <p:nvSpPr>
                  <p:cNvPr id="305721" name="Line 642"/>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722" name="Oval 643"/>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352" name="Group 644"/>
                <p:cNvGrpSpPr>
                  <a:grpSpLocks/>
                </p:cNvGrpSpPr>
                <p:nvPr/>
              </p:nvGrpSpPr>
              <p:grpSpPr bwMode="auto">
                <a:xfrm>
                  <a:off x="1460" y="1147"/>
                  <a:ext cx="29" cy="50"/>
                  <a:chOff x="1215" y="1142"/>
                  <a:chExt cx="29" cy="50"/>
                </a:xfrm>
              </p:grpSpPr>
              <p:sp>
                <p:nvSpPr>
                  <p:cNvPr id="305719" name="Line 645"/>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720" name="Oval 646"/>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353" name="Group 647"/>
              <p:cNvGrpSpPr>
                <a:grpSpLocks/>
              </p:cNvGrpSpPr>
              <p:nvPr/>
            </p:nvGrpSpPr>
            <p:grpSpPr bwMode="auto">
              <a:xfrm>
                <a:off x="1707" y="1142"/>
                <a:ext cx="29" cy="90"/>
                <a:chOff x="1215" y="1142"/>
                <a:chExt cx="29" cy="90"/>
              </a:xfrm>
            </p:grpSpPr>
            <p:grpSp>
              <p:nvGrpSpPr>
                <p:cNvPr id="258354" name="Group 648"/>
                <p:cNvGrpSpPr>
                  <a:grpSpLocks/>
                </p:cNvGrpSpPr>
                <p:nvPr/>
              </p:nvGrpSpPr>
              <p:grpSpPr bwMode="auto">
                <a:xfrm>
                  <a:off x="1215" y="1181"/>
                  <a:ext cx="29" cy="51"/>
                  <a:chOff x="1215" y="1181"/>
                  <a:chExt cx="29" cy="51"/>
                </a:xfrm>
              </p:grpSpPr>
              <p:sp>
                <p:nvSpPr>
                  <p:cNvPr id="305715" name="Line 649"/>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716" name="Oval 650"/>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355" name="Group 651"/>
                <p:cNvGrpSpPr>
                  <a:grpSpLocks/>
                </p:cNvGrpSpPr>
                <p:nvPr/>
              </p:nvGrpSpPr>
              <p:grpSpPr bwMode="auto">
                <a:xfrm>
                  <a:off x="1215" y="1142"/>
                  <a:ext cx="29" cy="50"/>
                  <a:chOff x="1215" y="1142"/>
                  <a:chExt cx="29" cy="50"/>
                </a:xfrm>
              </p:grpSpPr>
              <p:sp>
                <p:nvSpPr>
                  <p:cNvPr id="305713" name="Line 652"/>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714" name="Oval 653"/>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356" name="Group 654"/>
              <p:cNvGrpSpPr>
                <a:grpSpLocks/>
              </p:cNvGrpSpPr>
              <p:nvPr/>
            </p:nvGrpSpPr>
            <p:grpSpPr bwMode="auto">
              <a:xfrm>
                <a:off x="1742" y="1142"/>
                <a:ext cx="29" cy="90"/>
                <a:chOff x="1250" y="1142"/>
                <a:chExt cx="29" cy="90"/>
              </a:xfrm>
            </p:grpSpPr>
            <p:grpSp>
              <p:nvGrpSpPr>
                <p:cNvPr id="258357" name="Group 655"/>
                <p:cNvGrpSpPr>
                  <a:grpSpLocks/>
                </p:cNvGrpSpPr>
                <p:nvPr/>
              </p:nvGrpSpPr>
              <p:grpSpPr bwMode="auto">
                <a:xfrm>
                  <a:off x="1250" y="1181"/>
                  <a:ext cx="29" cy="51"/>
                  <a:chOff x="1215" y="1181"/>
                  <a:chExt cx="29" cy="51"/>
                </a:xfrm>
              </p:grpSpPr>
              <p:sp>
                <p:nvSpPr>
                  <p:cNvPr id="305709" name="Line 656"/>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710" name="Oval 657"/>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358" name="Group 658"/>
                <p:cNvGrpSpPr>
                  <a:grpSpLocks/>
                </p:cNvGrpSpPr>
                <p:nvPr/>
              </p:nvGrpSpPr>
              <p:grpSpPr bwMode="auto">
                <a:xfrm>
                  <a:off x="1250" y="1142"/>
                  <a:ext cx="29" cy="50"/>
                  <a:chOff x="1215" y="1142"/>
                  <a:chExt cx="29" cy="50"/>
                </a:xfrm>
              </p:grpSpPr>
              <p:sp>
                <p:nvSpPr>
                  <p:cNvPr id="305707" name="Line 659"/>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708" name="Oval 660"/>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359" name="Group 661"/>
              <p:cNvGrpSpPr>
                <a:grpSpLocks/>
              </p:cNvGrpSpPr>
              <p:nvPr/>
            </p:nvGrpSpPr>
            <p:grpSpPr bwMode="auto">
              <a:xfrm>
                <a:off x="1777" y="1142"/>
                <a:ext cx="29" cy="90"/>
                <a:chOff x="1285" y="1143"/>
                <a:chExt cx="29" cy="90"/>
              </a:xfrm>
            </p:grpSpPr>
            <p:grpSp>
              <p:nvGrpSpPr>
                <p:cNvPr id="258360" name="Group 662"/>
                <p:cNvGrpSpPr>
                  <a:grpSpLocks/>
                </p:cNvGrpSpPr>
                <p:nvPr/>
              </p:nvGrpSpPr>
              <p:grpSpPr bwMode="auto">
                <a:xfrm>
                  <a:off x="1285" y="1182"/>
                  <a:ext cx="29" cy="51"/>
                  <a:chOff x="1215" y="1181"/>
                  <a:chExt cx="29" cy="51"/>
                </a:xfrm>
              </p:grpSpPr>
              <p:sp>
                <p:nvSpPr>
                  <p:cNvPr id="305703" name="Line 663"/>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704" name="Oval 664"/>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361" name="Group 665"/>
                <p:cNvGrpSpPr>
                  <a:grpSpLocks/>
                </p:cNvGrpSpPr>
                <p:nvPr/>
              </p:nvGrpSpPr>
              <p:grpSpPr bwMode="auto">
                <a:xfrm>
                  <a:off x="1285" y="1143"/>
                  <a:ext cx="29" cy="50"/>
                  <a:chOff x="1215" y="1142"/>
                  <a:chExt cx="29" cy="50"/>
                </a:xfrm>
              </p:grpSpPr>
              <p:sp>
                <p:nvSpPr>
                  <p:cNvPr id="305701" name="Line 666"/>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702" name="Oval 667"/>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362" name="Group 668"/>
              <p:cNvGrpSpPr>
                <a:grpSpLocks/>
              </p:cNvGrpSpPr>
              <p:nvPr/>
            </p:nvGrpSpPr>
            <p:grpSpPr bwMode="auto">
              <a:xfrm>
                <a:off x="1812" y="1142"/>
                <a:ext cx="29" cy="90"/>
                <a:chOff x="1320" y="1143"/>
                <a:chExt cx="29" cy="90"/>
              </a:xfrm>
            </p:grpSpPr>
            <p:grpSp>
              <p:nvGrpSpPr>
                <p:cNvPr id="258363" name="Group 669"/>
                <p:cNvGrpSpPr>
                  <a:grpSpLocks/>
                </p:cNvGrpSpPr>
                <p:nvPr/>
              </p:nvGrpSpPr>
              <p:grpSpPr bwMode="auto">
                <a:xfrm>
                  <a:off x="1320" y="1182"/>
                  <a:ext cx="29" cy="51"/>
                  <a:chOff x="1215" y="1181"/>
                  <a:chExt cx="29" cy="51"/>
                </a:xfrm>
              </p:grpSpPr>
              <p:sp>
                <p:nvSpPr>
                  <p:cNvPr id="305697" name="Line 670"/>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698" name="Oval 671"/>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364" name="Group 672"/>
                <p:cNvGrpSpPr>
                  <a:grpSpLocks/>
                </p:cNvGrpSpPr>
                <p:nvPr/>
              </p:nvGrpSpPr>
              <p:grpSpPr bwMode="auto">
                <a:xfrm>
                  <a:off x="1320" y="1143"/>
                  <a:ext cx="29" cy="50"/>
                  <a:chOff x="1215" y="1142"/>
                  <a:chExt cx="29" cy="50"/>
                </a:xfrm>
              </p:grpSpPr>
              <p:sp>
                <p:nvSpPr>
                  <p:cNvPr id="305695" name="Line 673"/>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696" name="Oval 674"/>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365" name="Group 675"/>
              <p:cNvGrpSpPr>
                <a:grpSpLocks/>
              </p:cNvGrpSpPr>
              <p:nvPr/>
            </p:nvGrpSpPr>
            <p:grpSpPr bwMode="auto">
              <a:xfrm>
                <a:off x="1847" y="1142"/>
                <a:ext cx="29" cy="90"/>
                <a:chOff x="1355" y="1146"/>
                <a:chExt cx="29" cy="90"/>
              </a:xfrm>
            </p:grpSpPr>
            <p:grpSp>
              <p:nvGrpSpPr>
                <p:cNvPr id="258370" name="Group 676"/>
                <p:cNvGrpSpPr>
                  <a:grpSpLocks/>
                </p:cNvGrpSpPr>
                <p:nvPr/>
              </p:nvGrpSpPr>
              <p:grpSpPr bwMode="auto">
                <a:xfrm>
                  <a:off x="1355" y="1185"/>
                  <a:ext cx="29" cy="51"/>
                  <a:chOff x="1215" y="1181"/>
                  <a:chExt cx="29" cy="51"/>
                </a:xfrm>
              </p:grpSpPr>
              <p:sp>
                <p:nvSpPr>
                  <p:cNvPr id="305691" name="Line 677"/>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692" name="Oval 678"/>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371" name="Group 679"/>
                <p:cNvGrpSpPr>
                  <a:grpSpLocks/>
                </p:cNvGrpSpPr>
                <p:nvPr/>
              </p:nvGrpSpPr>
              <p:grpSpPr bwMode="auto">
                <a:xfrm>
                  <a:off x="1355" y="1146"/>
                  <a:ext cx="29" cy="50"/>
                  <a:chOff x="1215" y="1142"/>
                  <a:chExt cx="29" cy="50"/>
                </a:xfrm>
              </p:grpSpPr>
              <p:sp>
                <p:nvSpPr>
                  <p:cNvPr id="305689" name="Line 680"/>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690" name="Oval 681"/>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376" name="Group 682"/>
              <p:cNvGrpSpPr>
                <a:grpSpLocks/>
              </p:cNvGrpSpPr>
              <p:nvPr/>
            </p:nvGrpSpPr>
            <p:grpSpPr bwMode="auto">
              <a:xfrm>
                <a:off x="1882" y="1142"/>
                <a:ext cx="29" cy="90"/>
                <a:chOff x="1390" y="1146"/>
                <a:chExt cx="29" cy="90"/>
              </a:xfrm>
            </p:grpSpPr>
            <p:grpSp>
              <p:nvGrpSpPr>
                <p:cNvPr id="258377" name="Group 683"/>
                <p:cNvGrpSpPr>
                  <a:grpSpLocks/>
                </p:cNvGrpSpPr>
                <p:nvPr/>
              </p:nvGrpSpPr>
              <p:grpSpPr bwMode="auto">
                <a:xfrm>
                  <a:off x="1390" y="1185"/>
                  <a:ext cx="29" cy="51"/>
                  <a:chOff x="1215" y="1181"/>
                  <a:chExt cx="29" cy="51"/>
                </a:xfrm>
              </p:grpSpPr>
              <p:sp>
                <p:nvSpPr>
                  <p:cNvPr id="305685" name="Line 684"/>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686" name="Oval 685"/>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382" name="Group 686"/>
                <p:cNvGrpSpPr>
                  <a:grpSpLocks/>
                </p:cNvGrpSpPr>
                <p:nvPr/>
              </p:nvGrpSpPr>
              <p:grpSpPr bwMode="auto">
                <a:xfrm>
                  <a:off x="1390" y="1146"/>
                  <a:ext cx="29" cy="50"/>
                  <a:chOff x="1215" y="1142"/>
                  <a:chExt cx="29" cy="50"/>
                </a:xfrm>
              </p:grpSpPr>
              <p:sp>
                <p:nvSpPr>
                  <p:cNvPr id="305683" name="Line 687"/>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684" name="Oval 688"/>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383" name="Group 689"/>
              <p:cNvGrpSpPr>
                <a:grpSpLocks/>
              </p:cNvGrpSpPr>
              <p:nvPr/>
            </p:nvGrpSpPr>
            <p:grpSpPr bwMode="auto">
              <a:xfrm>
                <a:off x="1917" y="1142"/>
                <a:ext cx="29" cy="90"/>
                <a:chOff x="1425" y="1147"/>
                <a:chExt cx="29" cy="90"/>
              </a:xfrm>
            </p:grpSpPr>
            <p:grpSp>
              <p:nvGrpSpPr>
                <p:cNvPr id="258388" name="Group 690"/>
                <p:cNvGrpSpPr>
                  <a:grpSpLocks/>
                </p:cNvGrpSpPr>
                <p:nvPr/>
              </p:nvGrpSpPr>
              <p:grpSpPr bwMode="auto">
                <a:xfrm>
                  <a:off x="1425" y="1186"/>
                  <a:ext cx="29" cy="51"/>
                  <a:chOff x="1215" y="1181"/>
                  <a:chExt cx="29" cy="51"/>
                </a:xfrm>
              </p:grpSpPr>
              <p:sp>
                <p:nvSpPr>
                  <p:cNvPr id="305679" name="Line 691"/>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680" name="Oval 692"/>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389" name="Group 693"/>
                <p:cNvGrpSpPr>
                  <a:grpSpLocks/>
                </p:cNvGrpSpPr>
                <p:nvPr/>
              </p:nvGrpSpPr>
              <p:grpSpPr bwMode="auto">
                <a:xfrm>
                  <a:off x="1425" y="1147"/>
                  <a:ext cx="29" cy="50"/>
                  <a:chOff x="1215" y="1142"/>
                  <a:chExt cx="29" cy="50"/>
                </a:xfrm>
              </p:grpSpPr>
              <p:sp>
                <p:nvSpPr>
                  <p:cNvPr id="305677" name="Line 694"/>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678" name="Oval 695"/>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394" name="Group 696"/>
              <p:cNvGrpSpPr>
                <a:grpSpLocks/>
              </p:cNvGrpSpPr>
              <p:nvPr/>
            </p:nvGrpSpPr>
            <p:grpSpPr bwMode="auto">
              <a:xfrm>
                <a:off x="1952" y="1142"/>
                <a:ext cx="29" cy="90"/>
                <a:chOff x="1460" y="1147"/>
                <a:chExt cx="29" cy="90"/>
              </a:xfrm>
            </p:grpSpPr>
            <p:grpSp>
              <p:nvGrpSpPr>
                <p:cNvPr id="258395" name="Group 697"/>
                <p:cNvGrpSpPr>
                  <a:grpSpLocks/>
                </p:cNvGrpSpPr>
                <p:nvPr/>
              </p:nvGrpSpPr>
              <p:grpSpPr bwMode="auto">
                <a:xfrm>
                  <a:off x="1460" y="1186"/>
                  <a:ext cx="29" cy="51"/>
                  <a:chOff x="1215" y="1181"/>
                  <a:chExt cx="29" cy="51"/>
                </a:xfrm>
              </p:grpSpPr>
              <p:sp>
                <p:nvSpPr>
                  <p:cNvPr id="305673" name="Line 698"/>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674" name="Oval 699"/>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4971" name="Group 700"/>
                <p:cNvGrpSpPr>
                  <a:grpSpLocks/>
                </p:cNvGrpSpPr>
                <p:nvPr/>
              </p:nvGrpSpPr>
              <p:grpSpPr bwMode="auto">
                <a:xfrm>
                  <a:off x="1460" y="1147"/>
                  <a:ext cx="29" cy="50"/>
                  <a:chOff x="1215" y="1142"/>
                  <a:chExt cx="29" cy="50"/>
                </a:xfrm>
              </p:grpSpPr>
              <p:sp>
                <p:nvSpPr>
                  <p:cNvPr id="305671" name="Line 701"/>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672" name="Oval 702"/>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400" name="Group 703"/>
              <p:cNvGrpSpPr>
                <a:grpSpLocks/>
              </p:cNvGrpSpPr>
              <p:nvPr/>
            </p:nvGrpSpPr>
            <p:grpSpPr bwMode="auto">
              <a:xfrm>
                <a:off x="1987" y="1142"/>
                <a:ext cx="29" cy="90"/>
                <a:chOff x="1215" y="1142"/>
                <a:chExt cx="29" cy="90"/>
              </a:xfrm>
            </p:grpSpPr>
            <p:grpSp>
              <p:nvGrpSpPr>
                <p:cNvPr id="258401" name="Group 704"/>
                <p:cNvGrpSpPr>
                  <a:grpSpLocks/>
                </p:cNvGrpSpPr>
                <p:nvPr/>
              </p:nvGrpSpPr>
              <p:grpSpPr bwMode="auto">
                <a:xfrm>
                  <a:off x="1215" y="1181"/>
                  <a:ext cx="29" cy="51"/>
                  <a:chOff x="1215" y="1181"/>
                  <a:chExt cx="29" cy="51"/>
                </a:xfrm>
              </p:grpSpPr>
              <p:sp>
                <p:nvSpPr>
                  <p:cNvPr id="305667" name="Line 705"/>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668" name="Oval 706"/>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406" name="Group 707"/>
                <p:cNvGrpSpPr>
                  <a:grpSpLocks/>
                </p:cNvGrpSpPr>
                <p:nvPr/>
              </p:nvGrpSpPr>
              <p:grpSpPr bwMode="auto">
                <a:xfrm>
                  <a:off x="1215" y="1142"/>
                  <a:ext cx="29" cy="50"/>
                  <a:chOff x="1215" y="1142"/>
                  <a:chExt cx="29" cy="50"/>
                </a:xfrm>
              </p:grpSpPr>
              <p:sp>
                <p:nvSpPr>
                  <p:cNvPr id="305665" name="Line 708"/>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666" name="Oval 709"/>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407" name="Group 710"/>
              <p:cNvGrpSpPr>
                <a:grpSpLocks/>
              </p:cNvGrpSpPr>
              <p:nvPr/>
            </p:nvGrpSpPr>
            <p:grpSpPr bwMode="auto">
              <a:xfrm>
                <a:off x="2022" y="1142"/>
                <a:ext cx="29" cy="90"/>
                <a:chOff x="1250" y="1142"/>
                <a:chExt cx="29" cy="90"/>
              </a:xfrm>
            </p:grpSpPr>
            <p:grpSp>
              <p:nvGrpSpPr>
                <p:cNvPr id="258412" name="Group 711"/>
                <p:cNvGrpSpPr>
                  <a:grpSpLocks/>
                </p:cNvGrpSpPr>
                <p:nvPr/>
              </p:nvGrpSpPr>
              <p:grpSpPr bwMode="auto">
                <a:xfrm>
                  <a:off x="1250" y="1181"/>
                  <a:ext cx="29" cy="51"/>
                  <a:chOff x="1215" y="1181"/>
                  <a:chExt cx="29" cy="51"/>
                </a:xfrm>
              </p:grpSpPr>
              <p:sp>
                <p:nvSpPr>
                  <p:cNvPr id="305661" name="Line 712"/>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662" name="Oval 713"/>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413" name="Group 714"/>
                <p:cNvGrpSpPr>
                  <a:grpSpLocks/>
                </p:cNvGrpSpPr>
                <p:nvPr/>
              </p:nvGrpSpPr>
              <p:grpSpPr bwMode="auto">
                <a:xfrm>
                  <a:off x="1250" y="1142"/>
                  <a:ext cx="29" cy="50"/>
                  <a:chOff x="1215" y="1142"/>
                  <a:chExt cx="29" cy="50"/>
                </a:xfrm>
              </p:grpSpPr>
              <p:sp>
                <p:nvSpPr>
                  <p:cNvPr id="305659" name="Line 715"/>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660" name="Oval 716"/>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418" name="Group 717"/>
              <p:cNvGrpSpPr>
                <a:grpSpLocks/>
              </p:cNvGrpSpPr>
              <p:nvPr/>
            </p:nvGrpSpPr>
            <p:grpSpPr bwMode="auto">
              <a:xfrm>
                <a:off x="2057" y="1142"/>
                <a:ext cx="29" cy="90"/>
                <a:chOff x="1285" y="1143"/>
                <a:chExt cx="29" cy="90"/>
              </a:xfrm>
            </p:grpSpPr>
            <p:grpSp>
              <p:nvGrpSpPr>
                <p:cNvPr id="258419" name="Group 718"/>
                <p:cNvGrpSpPr>
                  <a:grpSpLocks/>
                </p:cNvGrpSpPr>
                <p:nvPr/>
              </p:nvGrpSpPr>
              <p:grpSpPr bwMode="auto">
                <a:xfrm>
                  <a:off x="1285" y="1182"/>
                  <a:ext cx="29" cy="51"/>
                  <a:chOff x="1215" y="1181"/>
                  <a:chExt cx="29" cy="51"/>
                </a:xfrm>
              </p:grpSpPr>
              <p:sp>
                <p:nvSpPr>
                  <p:cNvPr id="305655" name="Line 719"/>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656" name="Oval 720"/>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424" name="Group 721"/>
                <p:cNvGrpSpPr>
                  <a:grpSpLocks/>
                </p:cNvGrpSpPr>
                <p:nvPr/>
              </p:nvGrpSpPr>
              <p:grpSpPr bwMode="auto">
                <a:xfrm>
                  <a:off x="1285" y="1143"/>
                  <a:ext cx="29" cy="50"/>
                  <a:chOff x="1215" y="1142"/>
                  <a:chExt cx="29" cy="50"/>
                </a:xfrm>
              </p:grpSpPr>
              <p:sp>
                <p:nvSpPr>
                  <p:cNvPr id="305653" name="Line 722"/>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654" name="Oval 723"/>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425" name="Group 724"/>
              <p:cNvGrpSpPr>
                <a:grpSpLocks/>
              </p:cNvGrpSpPr>
              <p:nvPr/>
            </p:nvGrpSpPr>
            <p:grpSpPr bwMode="auto">
              <a:xfrm>
                <a:off x="2092" y="1142"/>
                <a:ext cx="29" cy="90"/>
                <a:chOff x="1320" y="1143"/>
                <a:chExt cx="29" cy="90"/>
              </a:xfrm>
            </p:grpSpPr>
            <p:grpSp>
              <p:nvGrpSpPr>
                <p:cNvPr id="258430" name="Group 725"/>
                <p:cNvGrpSpPr>
                  <a:grpSpLocks/>
                </p:cNvGrpSpPr>
                <p:nvPr/>
              </p:nvGrpSpPr>
              <p:grpSpPr bwMode="auto">
                <a:xfrm>
                  <a:off x="1320" y="1182"/>
                  <a:ext cx="29" cy="51"/>
                  <a:chOff x="1215" y="1181"/>
                  <a:chExt cx="29" cy="51"/>
                </a:xfrm>
              </p:grpSpPr>
              <p:sp>
                <p:nvSpPr>
                  <p:cNvPr id="305649" name="Line 726"/>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650" name="Oval 727"/>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431" name="Group 728"/>
                <p:cNvGrpSpPr>
                  <a:grpSpLocks/>
                </p:cNvGrpSpPr>
                <p:nvPr/>
              </p:nvGrpSpPr>
              <p:grpSpPr bwMode="auto">
                <a:xfrm>
                  <a:off x="1320" y="1143"/>
                  <a:ext cx="29" cy="50"/>
                  <a:chOff x="1215" y="1142"/>
                  <a:chExt cx="29" cy="50"/>
                </a:xfrm>
              </p:grpSpPr>
              <p:sp>
                <p:nvSpPr>
                  <p:cNvPr id="305647" name="Line 729"/>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648" name="Oval 730"/>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436" name="Group 731"/>
              <p:cNvGrpSpPr>
                <a:grpSpLocks/>
              </p:cNvGrpSpPr>
              <p:nvPr/>
            </p:nvGrpSpPr>
            <p:grpSpPr bwMode="auto">
              <a:xfrm>
                <a:off x="2127" y="1142"/>
                <a:ext cx="29" cy="90"/>
                <a:chOff x="1355" y="1146"/>
                <a:chExt cx="29" cy="90"/>
              </a:xfrm>
            </p:grpSpPr>
            <p:grpSp>
              <p:nvGrpSpPr>
                <p:cNvPr id="258437" name="Group 732"/>
                <p:cNvGrpSpPr>
                  <a:grpSpLocks/>
                </p:cNvGrpSpPr>
                <p:nvPr/>
              </p:nvGrpSpPr>
              <p:grpSpPr bwMode="auto">
                <a:xfrm>
                  <a:off x="1355" y="1185"/>
                  <a:ext cx="29" cy="51"/>
                  <a:chOff x="1215" y="1181"/>
                  <a:chExt cx="29" cy="51"/>
                </a:xfrm>
              </p:grpSpPr>
              <p:sp>
                <p:nvSpPr>
                  <p:cNvPr id="305643" name="Line 733"/>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644" name="Oval 734"/>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442" name="Group 735"/>
                <p:cNvGrpSpPr>
                  <a:grpSpLocks/>
                </p:cNvGrpSpPr>
                <p:nvPr/>
              </p:nvGrpSpPr>
              <p:grpSpPr bwMode="auto">
                <a:xfrm>
                  <a:off x="1355" y="1146"/>
                  <a:ext cx="29" cy="50"/>
                  <a:chOff x="1215" y="1142"/>
                  <a:chExt cx="29" cy="50"/>
                </a:xfrm>
              </p:grpSpPr>
              <p:sp>
                <p:nvSpPr>
                  <p:cNvPr id="305641" name="Line 736"/>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642" name="Oval 737"/>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443" name="Group 738"/>
              <p:cNvGrpSpPr>
                <a:grpSpLocks/>
              </p:cNvGrpSpPr>
              <p:nvPr/>
            </p:nvGrpSpPr>
            <p:grpSpPr bwMode="auto">
              <a:xfrm>
                <a:off x="2162" y="1142"/>
                <a:ext cx="29" cy="90"/>
                <a:chOff x="1390" y="1146"/>
                <a:chExt cx="29" cy="90"/>
              </a:xfrm>
            </p:grpSpPr>
            <p:grpSp>
              <p:nvGrpSpPr>
                <p:cNvPr id="258448" name="Group 739"/>
                <p:cNvGrpSpPr>
                  <a:grpSpLocks/>
                </p:cNvGrpSpPr>
                <p:nvPr/>
              </p:nvGrpSpPr>
              <p:grpSpPr bwMode="auto">
                <a:xfrm>
                  <a:off x="1390" y="1185"/>
                  <a:ext cx="29" cy="51"/>
                  <a:chOff x="1215" y="1181"/>
                  <a:chExt cx="29" cy="51"/>
                </a:xfrm>
              </p:grpSpPr>
              <p:sp>
                <p:nvSpPr>
                  <p:cNvPr id="305637" name="Line 740"/>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638" name="Oval 741"/>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449" name="Group 742"/>
                <p:cNvGrpSpPr>
                  <a:grpSpLocks/>
                </p:cNvGrpSpPr>
                <p:nvPr/>
              </p:nvGrpSpPr>
              <p:grpSpPr bwMode="auto">
                <a:xfrm>
                  <a:off x="1390" y="1146"/>
                  <a:ext cx="29" cy="50"/>
                  <a:chOff x="1215" y="1142"/>
                  <a:chExt cx="29" cy="50"/>
                </a:xfrm>
              </p:grpSpPr>
              <p:sp>
                <p:nvSpPr>
                  <p:cNvPr id="305635" name="Line 743"/>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636" name="Oval 744"/>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454" name="Group 745"/>
              <p:cNvGrpSpPr>
                <a:grpSpLocks/>
              </p:cNvGrpSpPr>
              <p:nvPr/>
            </p:nvGrpSpPr>
            <p:grpSpPr bwMode="auto">
              <a:xfrm>
                <a:off x="2197" y="1142"/>
                <a:ext cx="29" cy="90"/>
                <a:chOff x="1425" y="1147"/>
                <a:chExt cx="29" cy="90"/>
              </a:xfrm>
            </p:grpSpPr>
            <p:grpSp>
              <p:nvGrpSpPr>
                <p:cNvPr id="258455" name="Group 746"/>
                <p:cNvGrpSpPr>
                  <a:grpSpLocks/>
                </p:cNvGrpSpPr>
                <p:nvPr/>
              </p:nvGrpSpPr>
              <p:grpSpPr bwMode="auto">
                <a:xfrm>
                  <a:off x="1425" y="1186"/>
                  <a:ext cx="29" cy="51"/>
                  <a:chOff x="1215" y="1181"/>
                  <a:chExt cx="29" cy="51"/>
                </a:xfrm>
              </p:grpSpPr>
              <p:sp>
                <p:nvSpPr>
                  <p:cNvPr id="305631" name="Line 747"/>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632" name="Oval 748"/>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460" name="Group 749"/>
                <p:cNvGrpSpPr>
                  <a:grpSpLocks/>
                </p:cNvGrpSpPr>
                <p:nvPr/>
              </p:nvGrpSpPr>
              <p:grpSpPr bwMode="auto">
                <a:xfrm>
                  <a:off x="1425" y="1147"/>
                  <a:ext cx="29" cy="50"/>
                  <a:chOff x="1215" y="1142"/>
                  <a:chExt cx="29" cy="50"/>
                </a:xfrm>
              </p:grpSpPr>
              <p:sp>
                <p:nvSpPr>
                  <p:cNvPr id="305629" name="Line 750"/>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630" name="Oval 751"/>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461" name="Group 752"/>
              <p:cNvGrpSpPr>
                <a:grpSpLocks/>
              </p:cNvGrpSpPr>
              <p:nvPr/>
            </p:nvGrpSpPr>
            <p:grpSpPr bwMode="auto">
              <a:xfrm>
                <a:off x="2233" y="1142"/>
                <a:ext cx="29" cy="90"/>
                <a:chOff x="1460" y="1147"/>
                <a:chExt cx="29" cy="90"/>
              </a:xfrm>
            </p:grpSpPr>
            <p:grpSp>
              <p:nvGrpSpPr>
                <p:cNvPr id="305049" name="Group 753"/>
                <p:cNvGrpSpPr>
                  <a:grpSpLocks/>
                </p:cNvGrpSpPr>
                <p:nvPr/>
              </p:nvGrpSpPr>
              <p:grpSpPr bwMode="auto">
                <a:xfrm>
                  <a:off x="1460" y="1186"/>
                  <a:ext cx="29" cy="51"/>
                  <a:chOff x="1215" y="1181"/>
                  <a:chExt cx="29" cy="51"/>
                </a:xfrm>
              </p:grpSpPr>
              <p:sp>
                <p:nvSpPr>
                  <p:cNvPr id="305625" name="Line 754"/>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626" name="Oval 755"/>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466" name="Group 756"/>
                <p:cNvGrpSpPr>
                  <a:grpSpLocks/>
                </p:cNvGrpSpPr>
                <p:nvPr/>
              </p:nvGrpSpPr>
              <p:grpSpPr bwMode="auto">
                <a:xfrm>
                  <a:off x="1460" y="1147"/>
                  <a:ext cx="29" cy="50"/>
                  <a:chOff x="1215" y="1142"/>
                  <a:chExt cx="29" cy="50"/>
                </a:xfrm>
              </p:grpSpPr>
              <p:sp>
                <p:nvSpPr>
                  <p:cNvPr id="305623" name="Line 757"/>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624" name="Oval 758"/>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grpSp>
          <p:nvGrpSpPr>
            <p:cNvPr id="258467" name="Group 759"/>
            <p:cNvGrpSpPr>
              <a:grpSpLocks/>
            </p:cNvGrpSpPr>
            <p:nvPr/>
          </p:nvGrpSpPr>
          <p:grpSpPr bwMode="auto">
            <a:xfrm flipH="1">
              <a:off x="5427" y="178"/>
              <a:ext cx="265" cy="262"/>
              <a:chOff x="878" y="1144"/>
              <a:chExt cx="265" cy="262"/>
            </a:xfrm>
          </p:grpSpPr>
          <p:grpSp>
            <p:nvGrpSpPr>
              <p:cNvPr id="258472" name="Group 760"/>
              <p:cNvGrpSpPr>
                <a:grpSpLocks/>
              </p:cNvGrpSpPr>
              <p:nvPr/>
            </p:nvGrpSpPr>
            <p:grpSpPr bwMode="auto">
              <a:xfrm rot="-5400000">
                <a:off x="908" y="1347"/>
                <a:ext cx="29" cy="90"/>
                <a:chOff x="1320" y="1143"/>
                <a:chExt cx="29" cy="90"/>
              </a:xfrm>
            </p:grpSpPr>
            <p:grpSp>
              <p:nvGrpSpPr>
                <p:cNvPr id="258473" name="Group 761"/>
                <p:cNvGrpSpPr>
                  <a:grpSpLocks/>
                </p:cNvGrpSpPr>
                <p:nvPr/>
              </p:nvGrpSpPr>
              <p:grpSpPr bwMode="auto">
                <a:xfrm>
                  <a:off x="1320" y="1182"/>
                  <a:ext cx="29" cy="51"/>
                  <a:chOff x="1215" y="1181"/>
                  <a:chExt cx="29" cy="51"/>
                </a:xfrm>
              </p:grpSpPr>
              <p:sp>
                <p:nvSpPr>
                  <p:cNvPr id="305587" name="Line 762"/>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588" name="Oval 763"/>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478" name="Group 764"/>
                <p:cNvGrpSpPr>
                  <a:grpSpLocks/>
                </p:cNvGrpSpPr>
                <p:nvPr/>
              </p:nvGrpSpPr>
              <p:grpSpPr bwMode="auto">
                <a:xfrm>
                  <a:off x="1320" y="1143"/>
                  <a:ext cx="29" cy="50"/>
                  <a:chOff x="1215" y="1142"/>
                  <a:chExt cx="29" cy="50"/>
                </a:xfrm>
              </p:grpSpPr>
              <p:sp>
                <p:nvSpPr>
                  <p:cNvPr id="305585" name="Line 765"/>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586" name="Oval 766"/>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479" name="Group 767"/>
              <p:cNvGrpSpPr>
                <a:grpSpLocks/>
              </p:cNvGrpSpPr>
              <p:nvPr/>
            </p:nvGrpSpPr>
            <p:grpSpPr bwMode="auto">
              <a:xfrm rot="-4860000">
                <a:off x="915" y="1318"/>
                <a:ext cx="29" cy="90"/>
                <a:chOff x="1355" y="1146"/>
                <a:chExt cx="29" cy="90"/>
              </a:xfrm>
            </p:grpSpPr>
            <p:grpSp>
              <p:nvGrpSpPr>
                <p:cNvPr id="258484" name="Group 768"/>
                <p:cNvGrpSpPr>
                  <a:grpSpLocks/>
                </p:cNvGrpSpPr>
                <p:nvPr/>
              </p:nvGrpSpPr>
              <p:grpSpPr bwMode="auto">
                <a:xfrm>
                  <a:off x="1355" y="1185"/>
                  <a:ext cx="29" cy="51"/>
                  <a:chOff x="1215" y="1181"/>
                  <a:chExt cx="29" cy="51"/>
                </a:xfrm>
              </p:grpSpPr>
              <p:sp>
                <p:nvSpPr>
                  <p:cNvPr id="305581" name="Line 769"/>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582" name="Oval 770"/>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485" name="Group 771"/>
                <p:cNvGrpSpPr>
                  <a:grpSpLocks/>
                </p:cNvGrpSpPr>
                <p:nvPr/>
              </p:nvGrpSpPr>
              <p:grpSpPr bwMode="auto">
                <a:xfrm>
                  <a:off x="1355" y="1146"/>
                  <a:ext cx="29" cy="50"/>
                  <a:chOff x="1215" y="1142"/>
                  <a:chExt cx="29" cy="50"/>
                </a:xfrm>
              </p:grpSpPr>
              <p:sp>
                <p:nvSpPr>
                  <p:cNvPr id="305579" name="Line 772"/>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580" name="Oval 773"/>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490" name="Group 774"/>
              <p:cNvGrpSpPr>
                <a:grpSpLocks/>
              </p:cNvGrpSpPr>
              <p:nvPr/>
            </p:nvGrpSpPr>
            <p:grpSpPr bwMode="auto">
              <a:xfrm rot="-4320000">
                <a:off x="921" y="1288"/>
                <a:ext cx="29" cy="90"/>
                <a:chOff x="1390" y="1146"/>
                <a:chExt cx="29" cy="90"/>
              </a:xfrm>
            </p:grpSpPr>
            <p:grpSp>
              <p:nvGrpSpPr>
                <p:cNvPr id="258491" name="Group 775"/>
                <p:cNvGrpSpPr>
                  <a:grpSpLocks/>
                </p:cNvGrpSpPr>
                <p:nvPr/>
              </p:nvGrpSpPr>
              <p:grpSpPr bwMode="auto">
                <a:xfrm>
                  <a:off x="1390" y="1185"/>
                  <a:ext cx="29" cy="51"/>
                  <a:chOff x="1215" y="1181"/>
                  <a:chExt cx="29" cy="51"/>
                </a:xfrm>
              </p:grpSpPr>
              <p:sp>
                <p:nvSpPr>
                  <p:cNvPr id="305575" name="Line 776"/>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576" name="Oval 777"/>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496" name="Group 778"/>
                <p:cNvGrpSpPr>
                  <a:grpSpLocks/>
                </p:cNvGrpSpPr>
                <p:nvPr/>
              </p:nvGrpSpPr>
              <p:grpSpPr bwMode="auto">
                <a:xfrm>
                  <a:off x="1390" y="1146"/>
                  <a:ext cx="29" cy="50"/>
                  <a:chOff x="1215" y="1142"/>
                  <a:chExt cx="29" cy="50"/>
                </a:xfrm>
              </p:grpSpPr>
              <p:sp>
                <p:nvSpPr>
                  <p:cNvPr id="305573" name="Line 779"/>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574" name="Oval 780"/>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497" name="Group 781"/>
              <p:cNvGrpSpPr>
                <a:grpSpLocks/>
              </p:cNvGrpSpPr>
              <p:nvPr/>
            </p:nvGrpSpPr>
            <p:grpSpPr bwMode="auto">
              <a:xfrm rot="-3780000">
                <a:off x="933" y="1259"/>
                <a:ext cx="29" cy="90"/>
                <a:chOff x="1425" y="1147"/>
                <a:chExt cx="29" cy="90"/>
              </a:xfrm>
            </p:grpSpPr>
            <p:grpSp>
              <p:nvGrpSpPr>
                <p:cNvPr id="258502" name="Group 782"/>
                <p:cNvGrpSpPr>
                  <a:grpSpLocks/>
                </p:cNvGrpSpPr>
                <p:nvPr/>
              </p:nvGrpSpPr>
              <p:grpSpPr bwMode="auto">
                <a:xfrm>
                  <a:off x="1425" y="1186"/>
                  <a:ext cx="29" cy="51"/>
                  <a:chOff x="1215" y="1181"/>
                  <a:chExt cx="29" cy="51"/>
                </a:xfrm>
              </p:grpSpPr>
              <p:sp>
                <p:nvSpPr>
                  <p:cNvPr id="305569" name="Line 783"/>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570" name="Oval 784"/>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503" name="Group 785"/>
                <p:cNvGrpSpPr>
                  <a:grpSpLocks/>
                </p:cNvGrpSpPr>
                <p:nvPr/>
              </p:nvGrpSpPr>
              <p:grpSpPr bwMode="auto">
                <a:xfrm>
                  <a:off x="1425" y="1147"/>
                  <a:ext cx="29" cy="50"/>
                  <a:chOff x="1215" y="1142"/>
                  <a:chExt cx="29" cy="50"/>
                </a:xfrm>
              </p:grpSpPr>
              <p:sp>
                <p:nvSpPr>
                  <p:cNvPr id="305567" name="Line 786"/>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568" name="Oval 787"/>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508" name="Group 788"/>
              <p:cNvGrpSpPr>
                <a:grpSpLocks/>
              </p:cNvGrpSpPr>
              <p:nvPr/>
            </p:nvGrpSpPr>
            <p:grpSpPr bwMode="auto">
              <a:xfrm rot="-3240000">
                <a:off x="950" y="1234"/>
                <a:ext cx="29" cy="90"/>
                <a:chOff x="1460" y="1147"/>
                <a:chExt cx="29" cy="90"/>
              </a:xfrm>
            </p:grpSpPr>
            <p:grpSp>
              <p:nvGrpSpPr>
                <p:cNvPr id="258509" name="Group 789"/>
                <p:cNvGrpSpPr>
                  <a:grpSpLocks/>
                </p:cNvGrpSpPr>
                <p:nvPr/>
              </p:nvGrpSpPr>
              <p:grpSpPr bwMode="auto">
                <a:xfrm>
                  <a:off x="1460" y="1186"/>
                  <a:ext cx="29" cy="51"/>
                  <a:chOff x="1215" y="1181"/>
                  <a:chExt cx="29" cy="51"/>
                </a:xfrm>
              </p:grpSpPr>
              <p:sp>
                <p:nvSpPr>
                  <p:cNvPr id="305563" name="Line 790"/>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564" name="Oval 791"/>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514" name="Group 792"/>
                <p:cNvGrpSpPr>
                  <a:grpSpLocks/>
                </p:cNvGrpSpPr>
                <p:nvPr/>
              </p:nvGrpSpPr>
              <p:grpSpPr bwMode="auto">
                <a:xfrm>
                  <a:off x="1460" y="1147"/>
                  <a:ext cx="29" cy="50"/>
                  <a:chOff x="1215" y="1142"/>
                  <a:chExt cx="29" cy="50"/>
                </a:xfrm>
              </p:grpSpPr>
              <p:sp>
                <p:nvSpPr>
                  <p:cNvPr id="305561" name="Line 793"/>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562" name="Oval 794"/>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515" name="Group 795"/>
              <p:cNvGrpSpPr>
                <a:grpSpLocks/>
              </p:cNvGrpSpPr>
              <p:nvPr/>
            </p:nvGrpSpPr>
            <p:grpSpPr bwMode="auto">
              <a:xfrm rot="-2160000">
                <a:off x="994" y="1188"/>
                <a:ext cx="29" cy="90"/>
                <a:chOff x="1215" y="1142"/>
                <a:chExt cx="29" cy="90"/>
              </a:xfrm>
            </p:grpSpPr>
            <p:grpSp>
              <p:nvGrpSpPr>
                <p:cNvPr id="258520" name="Group 796"/>
                <p:cNvGrpSpPr>
                  <a:grpSpLocks/>
                </p:cNvGrpSpPr>
                <p:nvPr/>
              </p:nvGrpSpPr>
              <p:grpSpPr bwMode="auto">
                <a:xfrm>
                  <a:off x="1215" y="1181"/>
                  <a:ext cx="29" cy="51"/>
                  <a:chOff x="1215" y="1181"/>
                  <a:chExt cx="29" cy="51"/>
                </a:xfrm>
              </p:grpSpPr>
              <p:sp>
                <p:nvSpPr>
                  <p:cNvPr id="305557" name="Line 797"/>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558" name="Oval 798"/>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521" name="Group 799"/>
                <p:cNvGrpSpPr>
                  <a:grpSpLocks/>
                </p:cNvGrpSpPr>
                <p:nvPr/>
              </p:nvGrpSpPr>
              <p:grpSpPr bwMode="auto">
                <a:xfrm>
                  <a:off x="1215" y="1142"/>
                  <a:ext cx="29" cy="50"/>
                  <a:chOff x="1215" y="1142"/>
                  <a:chExt cx="29" cy="50"/>
                </a:xfrm>
              </p:grpSpPr>
              <p:sp>
                <p:nvSpPr>
                  <p:cNvPr id="305555" name="Line 800"/>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556" name="Oval 801"/>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526" name="Group 802"/>
              <p:cNvGrpSpPr>
                <a:grpSpLocks/>
              </p:cNvGrpSpPr>
              <p:nvPr/>
            </p:nvGrpSpPr>
            <p:grpSpPr bwMode="auto">
              <a:xfrm rot="-1620000">
                <a:off x="1021" y="1171"/>
                <a:ext cx="29" cy="90"/>
                <a:chOff x="1250" y="1142"/>
                <a:chExt cx="29" cy="90"/>
              </a:xfrm>
            </p:grpSpPr>
            <p:grpSp>
              <p:nvGrpSpPr>
                <p:cNvPr id="258527" name="Group 803"/>
                <p:cNvGrpSpPr>
                  <a:grpSpLocks/>
                </p:cNvGrpSpPr>
                <p:nvPr/>
              </p:nvGrpSpPr>
              <p:grpSpPr bwMode="auto">
                <a:xfrm>
                  <a:off x="1250" y="1181"/>
                  <a:ext cx="29" cy="51"/>
                  <a:chOff x="1215" y="1181"/>
                  <a:chExt cx="29" cy="51"/>
                </a:xfrm>
              </p:grpSpPr>
              <p:sp>
                <p:nvSpPr>
                  <p:cNvPr id="305551" name="Line 804"/>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552" name="Oval 805"/>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532" name="Group 806"/>
                <p:cNvGrpSpPr>
                  <a:grpSpLocks/>
                </p:cNvGrpSpPr>
                <p:nvPr/>
              </p:nvGrpSpPr>
              <p:grpSpPr bwMode="auto">
                <a:xfrm>
                  <a:off x="1250" y="1142"/>
                  <a:ext cx="29" cy="50"/>
                  <a:chOff x="1215" y="1142"/>
                  <a:chExt cx="29" cy="50"/>
                </a:xfrm>
              </p:grpSpPr>
              <p:sp>
                <p:nvSpPr>
                  <p:cNvPr id="305549" name="Line 807"/>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550" name="Oval 808"/>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533" name="Group 809"/>
              <p:cNvGrpSpPr>
                <a:grpSpLocks/>
              </p:cNvGrpSpPr>
              <p:nvPr/>
            </p:nvGrpSpPr>
            <p:grpSpPr bwMode="auto">
              <a:xfrm rot="-1080000">
                <a:off x="1052" y="1157"/>
                <a:ext cx="29" cy="90"/>
                <a:chOff x="1285" y="1143"/>
                <a:chExt cx="29" cy="90"/>
              </a:xfrm>
            </p:grpSpPr>
            <p:grpSp>
              <p:nvGrpSpPr>
                <p:cNvPr id="258538" name="Group 810"/>
                <p:cNvGrpSpPr>
                  <a:grpSpLocks/>
                </p:cNvGrpSpPr>
                <p:nvPr/>
              </p:nvGrpSpPr>
              <p:grpSpPr bwMode="auto">
                <a:xfrm>
                  <a:off x="1285" y="1182"/>
                  <a:ext cx="29" cy="51"/>
                  <a:chOff x="1215" y="1181"/>
                  <a:chExt cx="29" cy="51"/>
                </a:xfrm>
              </p:grpSpPr>
              <p:sp>
                <p:nvSpPr>
                  <p:cNvPr id="305545" name="Line 811"/>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546" name="Oval 812"/>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539" name="Group 813"/>
                <p:cNvGrpSpPr>
                  <a:grpSpLocks/>
                </p:cNvGrpSpPr>
                <p:nvPr/>
              </p:nvGrpSpPr>
              <p:grpSpPr bwMode="auto">
                <a:xfrm>
                  <a:off x="1285" y="1143"/>
                  <a:ext cx="29" cy="50"/>
                  <a:chOff x="1215" y="1142"/>
                  <a:chExt cx="29" cy="50"/>
                </a:xfrm>
              </p:grpSpPr>
              <p:sp>
                <p:nvSpPr>
                  <p:cNvPr id="305543" name="Line 814"/>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544" name="Oval 815"/>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544" name="Group 816"/>
              <p:cNvGrpSpPr>
                <a:grpSpLocks/>
              </p:cNvGrpSpPr>
              <p:nvPr/>
            </p:nvGrpSpPr>
            <p:grpSpPr bwMode="auto">
              <a:xfrm rot="-540000">
                <a:off x="1084" y="1149"/>
                <a:ext cx="29" cy="90"/>
                <a:chOff x="1320" y="1143"/>
                <a:chExt cx="29" cy="90"/>
              </a:xfrm>
            </p:grpSpPr>
            <p:grpSp>
              <p:nvGrpSpPr>
                <p:cNvPr id="258545" name="Group 817"/>
                <p:cNvGrpSpPr>
                  <a:grpSpLocks/>
                </p:cNvGrpSpPr>
                <p:nvPr/>
              </p:nvGrpSpPr>
              <p:grpSpPr bwMode="auto">
                <a:xfrm>
                  <a:off x="1320" y="1182"/>
                  <a:ext cx="29" cy="51"/>
                  <a:chOff x="1215" y="1181"/>
                  <a:chExt cx="29" cy="51"/>
                </a:xfrm>
              </p:grpSpPr>
              <p:sp>
                <p:nvSpPr>
                  <p:cNvPr id="305539" name="Line 818"/>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540" name="Oval 819"/>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550" name="Group 820"/>
                <p:cNvGrpSpPr>
                  <a:grpSpLocks/>
                </p:cNvGrpSpPr>
                <p:nvPr/>
              </p:nvGrpSpPr>
              <p:grpSpPr bwMode="auto">
                <a:xfrm>
                  <a:off x="1320" y="1143"/>
                  <a:ext cx="29" cy="50"/>
                  <a:chOff x="1215" y="1142"/>
                  <a:chExt cx="29" cy="50"/>
                </a:xfrm>
              </p:grpSpPr>
              <p:sp>
                <p:nvSpPr>
                  <p:cNvPr id="305537" name="Line 821"/>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538" name="Oval 822"/>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551" name="Group 823"/>
              <p:cNvGrpSpPr>
                <a:grpSpLocks/>
              </p:cNvGrpSpPr>
              <p:nvPr/>
            </p:nvGrpSpPr>
            <p:grpSpPr bwMode="auto">
              <a:xfrm>
                <a:off x="1114" y="1144"/>
                <a:ext cx="29" cy="90"/>
                <a:chOff x="1355" y="1146"/>
                <a:chExt cx="29" cy="90"/>
              </a:xfrm>
            </p:grpSpPr>
            <p:grpSp>
              <p:nvGrpSpPr>
                <p:cNvPr id="258556" name="Group 824"/>
                <p:cNvGrpSpPr>
                  <a:grpSpLocks/>
                </p:cNvGrpSpPr>
                <p:nvPr/>
              </p:nvGrpSpPr>
              <p:grpSpPr bwMode="auto">
                <a:xfrm>
                  <a:off x="1355" y="1185"/>
                  <a:ext cx="29" cy="51"/>
                  <a:chOff x="1215" y="1181"/>
                  <a:chExt cx="29" cy="51"/>
                </a:xfrm>
              </p:grpSpPr>
              <p:sp>
                <p:nvSpPr>
                  <p:cNvPr id="305533" name="Line 825"/>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534" name="Oval 826"/>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557" name="Group 827"/>
                <p:cNvGrpSpPr>
                  <a:grpSpLocks/>
                </p:cNvGrpSpPr>
                <p:nvPr/>
              </p:nvGrpSpPr>
              <p:grpSpPr bwMode="auto">
                <a:xfrm>
                  <a:off x="1355" y="1146"/>
                  <a:ext cx="29" cy="50"/>
                  <a:chOff x="1215" y="1142"/>
                  <a:chExt cx="29" cy="50"/>
                </a:xfrm>
              </p:grpSpPr>
              <p:sp>
                <p:nvSpPr>
                  <p:cNvPr id="305531" name="Line 828"/>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532" name="Oval 829"/>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558" name="Group 830"/>
              <p:cNvGrpSpPr>
                <a:grpSpLocks/>
              </p:cNvGrpSpPr>
              <p:nvPr/>
            </p:nvGrpSpPr>
            <p:grpSpPr bwMode="auto">
              <a:xfrm rot="-2700000">
                <a:off x="970" y="1209"/>
                <a:ext cx="29" cy="90"/>
                <a:chOff x="1460" y="1147"/>
                <a:chExt cx="29" cy="90"/>
              </a:xfrm>
            </p:grpSpPr>
            <p:grpSp>
              <p:nvGrpSpPr>
                <p:cNvPr id="258559" name="Group 831"/>
                <p:cNvGrpSpPr>
                  <a:grpSpLocks/>
                </p:cNvGrpSpPr>
                <p:nvPr/>
              </p:nvGrpSpPr>
              <p:grpSpPr bwMode="auto">
                <a:xfrm>
                  <a:off x="1460" y="1186"/>
                  <a:ext cx="29" cy="51"/>
                  <a:chOff x="1215" y="1181"/>
                  <a:chExt cx="29" cy="51"/>
                </a:xfrm>
              </p:grpSpPr>
              <p:sp>
                <p:nvSpPr>
                  <p:cNvPr id="305527" name="Line 832"/>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528" name="Oval 833"/>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560" name="Group 834"/>
                <p:cNvGrpSpPr>
                  <a:grpSpLocks/>
                </p:cNvGrpSpPr>
                <p:nvPr/>
              </p:nvGrpSpPr>
              <p:grpSpPr bwMode="auto">
                <a:xfrm>
                  <a:off x="1460" y="1147"/>
                  <a:ext cx="29" cy="50"/>
                  <a:chOff x="1215" y="1142"/>
                  <a:chExt cx="29" cy="50"/>
                </a:xfrm>
              </p:grpSpPr>
              <p:sp>
                <p:nvSpPr>
                  <p:cNvPr id="305525" name="Line 835"/>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526" name="Oval 836"/>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grpSp>
          <p:nvGrpSpPr>
            <p:cNvPr id="258561" name="Group 837"/>
            <p:cNvGrpSpPr>
              <a:grpSpLocks/>
            </p:cNvGrpSpPr>
            <p:nvPr/>
          </p:nvGrpSpPr>
          <p:grpSpPr bwMode="auto">
            <a:xfrm>
              <a:off x="4307" y="175"/>
              <a:ext cx="1116" cy="90"/>
              <a:chOff x="1146" y="1142"/>
              <a:chExt cx="1116" cy="90"/>
            </a:xfrm>
          </p:grpSpPr>
          <p:grpSp>
            <p:nvGrpSpPr>
              <p:cNvPr id="258562" name="Group 838"/>
              <p:cNvGrpSpPr>
                <a:grpSpLocks/>
              </p:cNvGrpSpPr>
              <p:nvPr/>
            </p:nvGrpSpPr>
            <p:grpSpPr bwMode="auto">
              <a:xfrm>
                <a:off x="1146" y="1142"/>
                <a:ext cx="29" cy="90"/>
                <a:chOff x="1215" y="1142"/>
                <a:chExt cx="29" cy="90"/>
              </a:xfrm>
            </p:grpSpPr>
            <p:grpSp>
              <p:nvGrpSpPr>
                <p:cNvPr id="258563" name="Group 839"/>
                <p:cNvGrpSpPr>
                  <a:grpSpLocks/>
                </p:cNvGrpSpPr>
                <p:nvPr/>
              </p:nvGrpSpPr>
              <p:grpSpPr bwMode="auto">
                <a:xfrm>
                  <a:off x="1215" y="1181"/>
                  <a:ext cx="29" cy="51"/>
                  <a:chOff x="1215" y="1181"/>
                  <a:chExt cx="29" cy="51"/>
                </a:xfrm>
              </p:grpSpPr>
              <p:sp>
                <p:nvSpPr>
                  <p:cNvPr id="305510" name="Line 840"/>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511" name="Oval 841"/>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564" name="Group 842"/>
                <p:cNvGrpSpPr>
                  <a:grpSpLocks/>
                </p:cNvGrpSpPr>
                <p:nvPr/>
              </p:nvGrpSpPr>
              <p:grpSpPr bwMode="auto">
                <a:xfrm>
                  <a:off x="1215" y="1142"/>
                  <a:ext cx="29" cy="50"/>
                  <a:chOff x="1215" y="1142"/>
                  <a:chExt cx="29" cy="50"/>
                </a:xfrm>
              </p:grpSpPr>
              <p:sp>
                <p:nvSpPr>
                  <p:cNvPr id="305508" name="Line 843"/>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509" name="Oval 844"/>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565" name="Group 845"/>
              <p:cNvGrpSpPr>
                <a:grpSpLocks/>
              </p:cNvGrpSpPr>
              <p:nvPr/>
            </p:nvGrpSpPr>
            <p:grpSpPr bwMode="auto">
              <a:xfrm>
                <a:off x="1181" y="1142"/>
                <a:ext cx="29" cy="90"/>
                <a:chOff x="1250" y="1142"/>
                <a:chExt cx="29" cy="90"/>
              </a:xfrm>
            </p:grpSpPr>
            <p:grpSp>
              <p:nvGrpSpPr>
                <p:cNvPr id="258566" name="Group 846"/>
                <p:cNvGrpSpPr>
                  <a:grpSpLocks/>
                </p:cNvGrpSpPr>
                <p:nvPr/>
              </p:nvGrpSpPr>
              <p:grpSpPr bwMode="auto">
                <a:xfrm>
                  <a:off x="1250" y="1181"/>
                  <a:ext cx="29" cy="51"/>
                  <a:chOff x="1215" y="1181"/>
                  <a:chExt cx="29" cy="51"/>
                </a:xfrm>
              </p:grpSpPr>
              <p:sp>
                <p:nvSpPr>
                  <p:cNvPr id="305504" name="Line 847"/>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505" name="Oval 848"/>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567" name="Group 849"/>
                <p:cNvGrpSpPr>
                  <a:grpSpLocks/>
                </p:cNvGrpSpPr>
                <p:nvPr/>
              </p:nvGrpSpPr>
              <p:grpSpPr bwMode="auto">
                <a:xfrm>
                  <a:off x="1250" y="1142"/>
                  <a:ext cx="29" cy="50"/>
                  <a:chOff x="1215" y="1142"/>
                  <a:chExt cx="29" cy="50"/>
                </a:xfrm>
              </p:grpSpPr>
              <p:sp>
                <p:nvSpPr>
                  <p:cNvPr id="305502" name="Line 850"/>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503" name="Oval 851"/>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568" name="Group 852"/>
              <p:cNvGrpSpPr>
                <a:grpSpLocks/>
              </p:cNvGrpSpPr>
              <p:nvPr/>
            </p:nvGrpSpPr>
            <p:grpSpPr bwMode="auto">
              <a:xfrm>
                <a:off x="1216" y="1142"/>
                <a:ext cx="29" cy="90"/>
                <a:chOff x="1285" y="1143"/>
                <a:chExt cx="29" cy="90"/>
              </a:xfrm>
            </p:grpSpPr>
            <p:grpSp>
              <p:nvGrpSpPr>
                <p:cNvPr id="258573" name="Group 853"/>
                <p:cNvGrpSpPr>
                  <a:grpSpLocks/>
                </p:cNvGrpSpPr>
                <p:nvPr/>
              </p:nvGrpSpPr>
              <p:grpSpPr bwMode="auto">
                <a:xfrm>
                  <a:off x="1285" y="1182"/>
                  <a:ext cx="29" cy="51"/>
                  <a:chOff x="1215" y="1181"/>
                  <a:chExt cx="29" cy="51"/>
                </a:xfrm>
              </p:grpSpPr>
              <p:sp>
                <p:nvSpPr>
                  <p:cNvPr id="305498" name="Line 854"/>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499" name="Oval 855"/>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574" name="Group 856"/>
                <p:cNvGrpSpPr>
                  <a:grpSpLocks/>
                </p:cNvGrpSpPr>
                <p:nvPr/>
              </p:nvGrpSpPr>
              <p:grpSpPr bwMode="auto">
                <a:xfrm>
                  <a:off x="1285" y="1143"/>
                  <a:ext cx="29" cy="50"/>
                  <a:chOff x="1215" y="1142"/>
                  <a:chExt cx="29" cy="50"/>
                </a:xfrm>
              </p:grpSpPr>
              <p:sp>
                <p:nvSpPr>
                  <p:cNvPr id="305496" name="Line 857"/>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497" name="Oval 858"/>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579" name="Group 859"/>
              <p:cNvGrpSpPr>
                <a:grpSpLocks/>
              </p:cNvGrpSpPr>
              <p:nvPr/>
            </p:nvGrpSpPr>
            <p:grpSpPr bwMode="auto">
              <a:xfrm>
                <a:off x="1251" y="1142"/>
                <a:ext cx="29" cy="90"/>
                <a:chOff x="1320" y="1143"/>
                <a:chExt cx="29" cy="90"/>
              </a:xfrm>
            </p:grpSpPr>
            <p:grpSp>
              <p:nvGrpSpPr>
                <p:cNvPr id="258580" name="Group 860"/>
                <p:cNvGrpSpPr>
                  <a:grpSpLocks/>
                </p:cNvGrpSpPr>
                <p:nvPr/>
              </p:nvGrpSpPr>
              <p:grpSpPr bwMode="auto">
                <a:xfrm>
                  <a:off x="1320" y="1182"/>
                  <a:ext cx="29" cy="51"/>
                  <a:chOff x="1215" y="1181"/>
                  <a:chExt cx="29" cy="51"/>
                </a:xfrm>
              </p:grpSpPr>
              <p:sp>
                <p:nvSpPr>
                  <p:cNvPr id="305492" name="Line 861"/>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493" name="Oval 862"/>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585" name="Group 863"/>
                <p:cNvGrpSpPr>
                  <a:grpSpLocks/>
                </p:cNvGrpSpPr>
                <p:nvPr/>
              </p:nvGrpSpPr>
              <p:grpSpPr bwMode="auto">
                <a:xfrm>
                  <a:off x="1320" y="1143"/>
                  <a:ext cx="29" cy="50"/>
                  <a:chOff x="1215" y="1142"/>
                  <a:chExt cx="29" cy="50"/>
                </a:xfrm>
              </p:grpSpPr>
              <p:sp>
                <p:nvSpPr>
                  <p:cNvPr id="305490" name="Line 864"/>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491" name="Oval 865"/>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586" name="Group 866"/>
              <p:cNvGrpSpPr>
                <a:grpSpLocks/>
              </p:cNvGrpSpPr>
              <p:nvPr/>
            </p:nvGrpSpPr>
            <p:grpSpPr bwMode="auto">
              <a:xfrm>
                <a:off x="1286" y="1142"/>
                <a:ext cx="29" cy="90"/>
                <a:chOff x="1355" y="1146"/>
                <a:chExt cx="29" cy="90"/>
              </a:xfrm>
            </p:grpSpPr>
            <p:grpSp>
              <p:nvGrpSpPr>
                <p:cNvPr id="258591" name="Group 867"/>
                <p:cNvGrpSpPr>
                  <a:grpSpLocks/>
                </p:cNvGrpSpPr>
                <p:nvPr/>
              </p:nvGrpSpPr>
              <p:grpSpPr bwMode="auto">
                <a:xfrm>
                  <a:off x="1355" y="1185"/>
                  <a:ext cx="29" cy="51"/>
                  <a:chOff x="1215" y="1181"/>
                  <a:chExt cx="29" cy="51"/>
                </a:xfrm>
              </p:grpSpPr>
              <p:sp>
                <p:nvSpPr>
                  <p:cNvPr id="305486" name="Line 868"/>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487" name="Oval 869"/>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156" name="Group 870"/>
                <p:cNvGrpSpPr>
                  <a:grpSpLocks/>
                </p:cNvGrpSpPr>
                <p:nvPr/>
              </p:nvGrpSpPr>
              <p:grpSpPr bwMode="auto">
                <a:xfrm>
                  <a:off x="1355" y="1146"/>
                  <a:ext cx="29" cy="50"/>
                  <a:chOff x="1215" y="1142"/>
                  <a:chExt cx="29" cy="50"/>
                </a:xfrm>
              </p:grpSpPr>
              <p:sp>
                <p:nvSpPr>
                  <p:cNvPr id="305484" name="Line 871"/>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485" name="Oval 872"/>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159" name="Group 873"/>
              <p:cNvGrpSpPr>
                <a:grpSpLocks/>
              </p:cNvGrpSpPr>
              <p:nvPr/>
            </p:nvGrpSpPr>
            <p:grpSpPr bwMode="auto">
              <a:xfrm>
                <a:off x="1321" y="1142"/>
                <a:ext cx="29" cy="90"/>
                <a:chOff x="1390" y="1146"/>
                <a:chExt cx="29" cy="90"/>
              </a:xfrm>
            </p:grpSpPr>
            <p:grpSp>
              <p:nvGrpSpPr>
                <p:cNvPr id="305162" name="Group 874"/>
                <p:cNvGrpSpPr>
                  <a:grpSpLocks/>
                </p:cNvGrpSpPr>
                <p:nvPr/>
              </p:nvGrpSpPr>
              <p:grpSpPr bwMode="auto">
                <a:xfrm>
                  <a:off x="1390" y="1185"/>
                  <a:ext cx="29" cy="51"/>
                  <a:chOff x="1215" y="1181"/>
                  <a:chExt cx="29" cy="51"/>
                </a:xfrm>
              </p:grpSpPr>
              <p:sp>
                <p:nvSpPr>
                  <p:cNvPr id="305480" name="Line 875"/>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481" name="Oval 876"/>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163" name="Group 877"/>
                <p:cNvGrpSpPr>
                  <a:grpSpLocks/>
                </p:cNvGrpSpPr>
                <p:nvPr/>
              </p:nvGrpSpPr>
              <p:grpSpPr bwMode="auto">
                <a:xfrm>
                  <a:off x="1390" y="1146"/>
                  <a:ext cx="29" cy="50"/>
                  <a:chOff x="1215" y="1142"/>
                  <a:chExt cx="29" cy="50"/>
                </a:xfrm>
              </p:grpSpPr>
              <p:sp>
                <p:nvSpPr>
                  <p:cNvPr id="305478" name="Line 878"/>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479" name="Oval 879"/>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164" name="Group 880"/>
              <p:cNvGrpSpPr>
                <a:grpSpLocks/>
              </p:cNvGrpSpPr>
              <p:nvPr/>
            </p:nvGrpSpPr>
            <p:grpSpPr bwMode="auto">
              <a:xfrm>
                <a:off x="1356" y="1142"/>
                <a:ext cx="29" cy="90"/>
                <a:chOff x="1425" y="1147"/>
                <a:chExt cx="29" cy="90"/>
              </a:xfrm>
            </p:grpSpPr>
            <p:grpSp>
              <p:nvGrpSpPr>
                <p:cNvPr id="305165" name="Group 881"/>
                <p:cNvGrpSpPr>
                  <a:grpSpLocks/>
                </p:cNvGrpSpPr>
                <p:nvPr/>
              </p:nvGrpSpPr>
              <p:grpSpPr bwMode="auto">
                <a:xfrm>
                  <a:off x="1425" y="1186"/>
                  <a:ext cx="29" cy="51"/>
                  <a:chOff x="1215" y="1181"/>
                  <a:chExt cx="29" cy="51"/>
                </a:xfrm>
              </p:grpSpPr>
              <p:sp>
                <p:nvSpPr>
                  <p:cNvPr id="305474" name="Line 882"/>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475" name="Oval 883"/>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166" name="Group 884"/>
                <p:cNvGrpSpPr>
                  <a:grpSpLocks/>
                </p:cNvGrpSpPr>
                <p:nvPr/>
              </p:nvGrpSpPr>
              <p:grpSpPr bwMode="auto">
                <a:xfrm>
                  <a:off x="1425" y="1147"/>
                  <a:ext cx="29" cy="50"/>
                  <a:chOff x="1215" y="1142"/>
                  <a:chExt cx="29" cy="50"/>
                </a:xfrm>
              </p:grpSpPr>
              <p:sp>
                <p:nvSpPr>
                  <p:cNvPr id="305472" name="Line 885"/>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473" name="Oval 886"/>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167" name="Group 887"/>
              <p:cNvGrpSpPr>
                <a:grpSpLocks/>
              </p:cNvGrpSpPr>
              <p:nvPr/>
            </p:nvGrpSpPr>
            <p:grpSpPr bwMode="auto">
              <a:xfrm>
                <a:off x="1391" y="1142"/>
                <a:ext cx="29" cy="90"/>
                <a:chOff x="1460" y="1147"/>
                <a:chExt cx="29" cy="90"/>
              </a:xfrm>
            </p:grpSpPr>
            <p:grpSp>
              <p:nvGrpSpPr>
                <p:cNvPr id="305168" name="Group 888"/>
                <p:cNvGrpSpPr>
                  <a:grpSpLocks/>
                </p:cNvGrpSpPr>
                <p:nvPr/>
              </p:nvGrpSpPr>
              <p:grpSpPr bwMode="auto">
                <a:xfrm>
                  <a:off x="1460" y="1186"/>
                  <a:ext cx="29" cy="51"/>
                  <a:chOff x="1215" y="1181"/>
                  <a:chExt cx="29" cy="51"/>
                </a:xfrm>
              </p:grpSpPr>
              <p:sp>
                <p:nvSpPr>
                  <p:cNvPr id="305468" name="Line 889"/>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469" name="Oval 890"/>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169" name="Group 891"/>
                <p:cNvGrpSpPr>
                  <a:grpSpLocks/>
                </p:cNvGrpSpPr>
                <p:nvPr/>
              </p:nvGrpSpPr>
              <p:grpSpPr bwMode="auto">
                <a:xfrm>
                  <a:off x="1460" y="1147"/>
                  <a:ext cx="29" cy="50"/>
                  <a:chOff x="1215" y="1142"/>
                  <a:chExt cx="29" cy="50"/>
                </a:xfrm>
              </p:grpSpPr>
              <p:sp>
                <p:nvSpPr>
                  <p:cNvPr id="305466" name="Line 892"/>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467" name="Oval 893"/>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170" name="Group 894"/>
              <p:cNvGrpSpPr>
                <a:grpSpLocks/>
              </p:cNvGrpSpPr>
              <p:nvPr/>
            </p:nvGrpSpPr>
            <p:grpSpPr bwMode="auto">
              <a:xfrm>
                <a:off x="1426" y="1142"/>
                <a:ext cx="29" cy="90"/>
                <a:chOff x="1215" y="1142"/>
                <a:chExt cx="29" cy="90"/>
              </a:xfrm>
            </p:grpSpPr>
            <p:grpSp>
              <p:nvGrpSpPr>
                <p:cNvPr id="305171" name="Group 895"/>
                <p:cNvGrpSpPr>
                  <a:grpSpLocks/>
                </p:cNvGrpSpPr>
                <p:nvPr/>
              </p:nvGrpSpPr>
              <p:grpSpPr bwMode="auto">
                <a:xfrm>
                  <a:off x="1215" y="1181"/>
                  <a:ext cx="29" cy="51"/>
                  <a:chOff x="1215" y="1181"/>
                  <a:chExt cx="29" cy="51"/>
                </a:xfrm>
              </p:grpSpPr>
              <p:sp>
                <p:nvSpPr>
                  <p:cNvPr id="305462" name="Line 896"/>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463" name="Oval 897"/>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172" name="Group 898"/>
                <p:cNvGrpSpPr>
                  <a:grpSpLocks/>
                </p:cNvGrpSpPr>
                <p:nvPr/>
              </p:nvGrpSpPr>
              <p:grpSpPr bwMode="auto">
                <a:xfrm>
                  <a:off x="1215" y="1142"/>
                  <a:ext cx="29" cy="50"/>
                  <a:chOff x="1215" y="1142"/>
                  <a:chExt cx="29" cy="50"/>
                </a:xfrm>
              </p:grpSpPr>
              <p:sp>
                <p:nvSpPr>
                  <p:cNvPr id="305460" name="Line 899"/>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461" name="Oval 900"/>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173" name="Group 901"/>
              <p:cNvGrpSpPr>
                <a:grpSpLocks/>
              </p:cNvGrpSpPr>
              <p:nvPr/>
            </p:nvGrpSpPr>
            <p:grpSpPr bwMode="auto">
              <a:xfrm>
                <a:off x="1461" y="1142"/>
                <a:ext cx="29" cy="90"/>
                <a:chOff x="1250" y="1142"/>
                <a:chExt cx="29" cy="90"/>
              </a:xfrm>
            </p:grpSpPr>
            <p:grpSp>
              <p:nvGrpSpPr>
                <p:cNvPr id="305174" name="Group 902"/>
                <p:cNvGrpSpPr>
                  <a:grpSpLocks/>
                </p:cNvGrpSpPr>
                <p:nvPr/>
              </p:nvGrpSpPr>
              <p:grpSpPr bwMode="auto">
                <a:xfrm>
                  <a:off x="1250" y="1181"/>
                  <a:ext cx="29" cy="51"/>
                  <a:chOff x="1215" y="1181"/>
                  <a:chExt cx="29" cy="51"/>
                </a:xfrm>
              </p:grpSpPr>
              <p:sp>
                <p:nvSpPr>
                  <p:cNvPr id="305456" name="Line 903"/>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457" name="Oval 904"/>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175" name="Group 905"/>
                <p:cNvGrpSpPr>
                  <a:grpSpLocks/>
                </p:cNvGrpSpPr>
                <p:nvPr/>
              </p:nvGrpSpPr>
              <p:grpSpPr bwMode="auto">
                <a:xfrm>
                  <a:off x="1250" y="1142"/>
                  <a:ext cx="29" cy="50"/>
                  <a:chOff x="1215" y="1142"/>
                  <a:chExt cx="29" cy="50"/>
                </a:xfrm>
              </p:grpSpPr>
              <p:sp>
                <p:nvSpPr>
                  <p:cNvPr id="305454" name="Line 906"/>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455" name="Oval 907"/>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176" name="Group 908"/>
              <p:cNvGrpSpPr>
                <a:grpSpLocks/>
              </p:cNvGrpSpPr>
              <p:nvPr/>
            </p:nvGrpSpPr>
            <p:grpSpPr bwMode="auto">
              <a:xfrm>
                <a:off x="1496" y="1142"/>
                <a:ext cx="29" cy="90"/>
                <a:chOff x="1285" y="1143"/>
                <a:chExt cx="29" cy="90"/>
              </a:xfrm>
            </p:grpSpPr>
            <p:grpSp>
              <p:nvGrpSpPr>
                <p:cNvPr id="305177" name="Group 909"/>
                <p:cNvGrpSpPr>
                  <a:grpSpLocks/>
                </p:cNvGrpSpPr>
                <p:nvPr/>
              </p:nvGrpSpPr>
              <p:grpSpPr bwMode="auto">
                <a:xfrm>
                  <a:off x="1285" y="1182"/>
                  <a:ext cx="29" cy="51"/>
                  <a:chOff x="1215" y="1181"/>
                  <a:chExt cx="29" cy="51"/>
                </a:xfrm>
              </p:grpSpPr>
              <p:sp>
                <p:nvSpPr>
                  <p:cNvPr id="305450" name="Line 910"/>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451" name="Oval 911"/>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178" name="Group 912"/>
                <p:cNvGrpSpPr>
                  <a:grpSpLocks/>
                </p:cNvGrpSpPr>
                <p:nvPr/>
              </p:nvGrpSpPr>
              <p:grpSpPr bwMode="auto">
                <a:xfrm>
                  <a:off x="1285" y="1143"/>
                  <a:ext cx="29" cy="50"/>
                  <a:chOff x="1215" y="1142"/>
                  <a:chExt cx="29" cy="50"/>
                </a:xfrm>
              </p:grpSpPr>
              <p:sp>
                <p:nvSpPr>
                  <p:cNvPr id="305448" name="Line 913"/>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449" name="Oval 914"/>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179" name="Group 915"/>
              <p:cNvGrpSpPr>
                <a:grpSpLocks/>
              </p:cNvGrpSpPr>
              <p:nvPr/>
            </p:nvGrpSpPr>
            <p:grpSpPr bwMode="auto">
              <a:xfrm>
                <a:off x="1531" y="1142"/>
                <a:ext cx="29" cy="90"/>
                <a:chOff x="1320" y="1143"/>
                <a:chExt cx="29" cy="90"/>
              </a:xfrm>
            </p:grpSpPr>
            <p:grpSp>
              <p:nvGrpSpPr>
                <p:cNvPr id="305180" name="Group 916"/>
                <p:cNvGrpSpPr>
                  <a:grpSpLocks/>
                </p:cNvGrpSpPr>
                <p:nvPr/>
              </p:nvGrpSpPr>
              <p:grpSpPr bwMode="auto">
                <a:xfrm>
                  <a:off x="1320" y="1182"/>
                  <a:ext cx="29" cy="51"/>
                  <a:chOff x="1215" y="1181"/>
                  <a:chExt cx="29" cy="51"/>
                </a:xfrm>
              </p:grpSpPr>
              <p:sp>
                <p:nvSpPr>
                  <p:cNvPr id="305444" name="Line 917"/>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445" name="Oval 918"/>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181" name="Group 919"/>
                <p:cNvGrpSpPr>
                  <a:grpSpLocks/>
                </p:cNvGrpSpPr>
                <p:nvPr/>
              </p:nvGrpSpPr>
              <p:grpSpPr bwMode="auto">
                <a:xfrm>
                  <a:off x="1320" y="1143"/>
                  <a:ext cx="29" cy="50"/>
                  <a:chOff x="1215" y="1142"/>
                  <a:chExt cx="29" cy="50"/>
                </a:xfrm>
              </p:grpSpPr>
              <p:sp>
                <p:nvSpPr>
                  <p:cNvPr id="305442" name="Line 920"/>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443" name="Oval 921"/>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182" name="Group 922"/>
              <p:cNvGrpSpPr>
                <a:grpSpLocks/>
              </p:cNvGrpSpPr>
              <p:nvPr/>
            </p:nvGrpSpPr>
            <p:grpSpPr bwMode="auto">
              <a:xfrm>
                <a:off x="1566" y="1142"/>
                <a:ext cx="29" cy="90"/>
                <a:chOff x="1355" y="1146"/>
                <a:chExt cx="29" cy="90"/>
              </a:xfrm>
            </p:grpSpPr>
            <p:grpSp>
              <p:nvGrpSpPr>
                <p:cNvPr id="305183" name="Group 923"/>
                <p:cNvGrpSpPr>
                  <a:grpSpLocks/>
                </p:cNvGrpSpPr>
                <p:nvPr/>
              </p:nvGrpSpPr>
              <p:grpSpPr bwMode="auto">
                <a:xfrm>
                  <a:off x="1355" y="1185"/>
                  <a:ext cx="29" cy="51"/>
                  <a:chOff x="1215" y="1181"/>
                  <a:chExt cx="29" cy="51"/>
                </a:xfrm>
              </p:grpSpPr>
              <p:sp>
                <p:nvSpPr>
                  <p:cNvPr id="305438" name="Line 924"/>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439" name="Oval 925"/>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592" name="Group 926"/>
                <p:cNvGrpSpPr>
                  <a:grpSpLocks/>
                </p:cNvGrpSpPr>
                <p:nvPr/>
              </p:nvGrpSpPr>
              <p:grpSpPr bwMode="auto">
                <a:xfrm>
                  <a:off x="1355" y="1146"/>
                  <a:ext cx="29" cy="50"/>
                  <a:chOff x="1215" y="1142"/>
                  <a:chExt cx="29" cy="50"/>
                </a:xfrm>
              </p:grpSpPr>
              <p:sp>
                <p:nvSpPr>
                  <p:cNvPr id="305436" name="Line 927"/>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437" name="Oval 928"/>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597" name="Group 929"/>
              <p:cNvGrpSpPr>
                <a:grpSpLocks/>
              </p:cNvGrpSpPr>
              <p:nvPr/>
            </p:nvGrpSpPr>
            <p:grpSpPr bwMode="auto">
              <a:xfrm>
                <a:off x="1601" y="1142"/>
                <a:ext cx="29" cy="90"/>
                <a:chOff x="1390" y="1146"/>
                <a:chExt cx="29" cy="90"/>
              </a:xfrm>
            </p:grpSpPr>
            <p:grpSp>
              <p:nvGrpSpPr>
                <p:cNvPr id="258598" name="Group 930"/>
                <p:cNvGrpSpPr>
                  <a:grpSpLocks/>
                </p:cNvGrpSpPr>
                <p:nvPr/>
              </p:nvGrpSpPr>
              <p:grpSpPr bwMode="auto">
                <a:xfrm>
                  <a:off x="1390" y="1185"/>
                  <a:ext cx="29" cy="51"/>
                  <a:chOff x="1215" y="1181"/>
                  <a:chExt cx="29" cy="51"/>
                </a:xfrm>
              </p:grpSpPr>
              <p:sp>
                <p:nvSpPr>
                  <p:cNvPr id="305432" name="Line 931"/>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433" name="Oval 932"/>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603" name="Group 933"/>
                <p:cNvGrpSpPr>
                  <a:grpSpLocks/>
                </p:cNvGrpSpPr>
                <p:nvPr/>
              </p:nvGrpSpPr>
              <p:grpSpPr bwMode="auto">
                <a:xfrm>
                  <a:off x="1390" y="1146"/>
                  <a:ext cx="29" cy="50"/>
                  <a:chOff x="1215" y="1142"/>
                  <a:chExt cx="29" cy="50"/>
                </a:xfrm>
              </p:grpSpPr>
              <p:sp>
                <p:nvSpPr>
                  <p:cNvPr id="305430" name="Line 934"/>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431" name="Oval 935"/>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604" name="Group 936"/>
              <p:cNvGrpSpPr>
                <a:grpSpLocks/>
              </p:cNvGrpSpPr>
              <p:nvPr/>
            </p:nvGrpSpPr>
            <p:grpSpPr bwMode="auto">
              <a:xfrm>
                <a:off x="1636" y="1142"/>
                <a:ext cx="29" cy="90"/>
                <a:chOff x="1425" y="1147"/>
                <a:chExt cx="29" cy="90"/>
              </a:xfrm>
            </p:grpSpPr>
            <p:grpSp>
              <p:nvGrpSpPr>
                <p:cNvPr id="258609" name="Group 937"/>
                <p:cNvGrpSpPr>
                  <a:grpSpLocks/>
                </p:cNvGrpSpPr>
                <p:nvPr/>
              </p:nvGrpSpPr>
              <p:grpSpPr bwMode="auto">
                <a:xfrm>
                  <a:off x="1425" y="1186"/>
                  <a:ext cx="29" cy="51"/>
                  <a:chOff x="1215" y="1181"/>
                  <a:chExt cx="29" cy="51"/>
                </a:xfrm>
              </p:grpSpPr>
              <p:sp>
                <p:nvSpPr>
                  <p:cNvPr id="305426" name="Line 938"/>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427" name="Oval 939"/>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610" name="Group 940"/>
                <p:cNvGrpSpPr>
                  <a:grpSpLocks/>
                </p:cNvGrpSpPr>
                <p:nvPr/>
              </p:nvGrpSpPr>
              <p:grpSpPr bwMode="auto">
                <a:xfrm>
                  <a:off x="1425" y="1147"/>
                  <a:ext cx="29" cy="50"/>
                  <a:chOff x="1215" y="1142"/>
                  <a:chExt cx="29" cy="50"/>
                </a:xfrm>
              </p:grpSpPr>
              <p:sp>
                <p:nvSpPr>
                  <p:cNvPr id="305424" name="Line 941"/>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425" name="Oval 942"/>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615" name="Group 943"/>
              <p:cNvGrpSpPr>
                <a:grpSpLocks/>
              </p:cNvGrpSpPr>
              <p:nvPr/>
            </p:nvGrpSpPr>
            <p:grpSpPr bwMode="auto">
              <a:xfrm>
                <a:off x="1672" y="1142"/>
                <a:ext cx="29" cy="90"/>
                <a:chOff x="1460" y="1147"/>
                <a:chExt cx="29" cy="90"/>
              </a:xfrm>
            </p:grpSpPr>
            <p:grpSp>
              <p:nvGrpSpPr>
                <p:cNvPr id="258616" name="Group 944"/>
                <p:cNvGrpSpPr>
                  <a:grpSpLocks/>
                </p:cNvGrpSpPr>
                <p:nvPr/>
              </p:nvGrpSpPr>
              <p:grpSpPr bwMode="auto">
                <a:xfrm>
                  <a:off x="1460" y="1186"/>
                  <a:ext cx="29" cy="51"/>
                  <a:chOff x="1215" y="1181"/>
                  <a:chExt cx="29" cy="51"/>
                </a:xfrm>
              </p:grpSpPr>
              <p:sp>
                <p:nvSpPr>
                  <p:cNvPr id="305420" name="Line 945"/>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421" name="Oval 946"/>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621" name="Group 947"/>
                <p:cNvGrpSpPr>
                  <a:grpSpLocks/>
                </p:cNvGrpSpPr>
                <p:nvPr/>
              </p:nvGrpSpPr>
              <p:grpSpPr bwMode="auto">
                <a:xfrm>
                  <a:off x="1460" y="1147"/>
                  <a:ext cx="29" cy="50"/>
                  <a:chOff x="1215" y="1142"/>
                  <a:chExt cx="29" cy="50"/>
                </a:xfrm>
              </p:grpSpPr>
              <p:sp>
                <p:nvSpPr>
                  <p:cNvPr id="305418" name="Line 948"/>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419" name="Oval 949"/>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622" name="Group 950"/>
              <p:cNvGrpSpPr>
                <a:grpSpLocks/>
              </p:cNvGrpSpPr>
              <p:nvPr/>
            </p:nvGrpSpPr>
            <p:grpSpPr bwMode="auto">
              <a:xfrm>
                <a:off x="1707" y="1142"/>
                <a:ext cx="29" cy="90"/>
                <a:chOff x="1215" y="1142"/>
                <a:chExt cx="29" cy="90"/>
              </a:xfrm>
            </p:grpSpPr>
            <p:grpSp>
              <p:nvGrpSpPr>
                <p:cNvPr id="305184" name="Group 951"/>
                <p:cNvGrpSpPr>
                  <a:grpSpLocks/>
                </p:cNvGrpSpPr>
                <p:nvPr/>
              </p:nvGrpSpPr>
              <p:grpSpPr bwMode="auto">
                <a:xfrm>
                  <a:off x="1215" y="1181"/>
                  <a:ext cx="29" cy="51"/>
                  <a:chOff x="1215" y="1181"/>
                  <a:chExt cx="29" cy="51"/>
                </a:xfrm>
              </p:grpSpPr>
              <p:sp>
                <p:nvSpPr>
                  <p:cNvPr id="305414" name="Line 952"/>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415" name="Oval 953"/>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185" name="Group 954"/>
                <p:cNvGrpSpPr>
                  <a:grpSpLocks/>
                </p:cNvGrpSpPr>
                <p:nvPr/>
              </p:nvGrpSpPr>
              <p:grpSpPr bwMode="auto">
                <a:xfrm>
                  <a:off x="1215" y="1142"/>
                  <a:ext cx="29" cy="50"/>
                  <a:chOff x="1215" y="1142"/>
                  <a:chExt cx="29" cy="50"/>
                </a:xfrm>
              </p:grpSpPr>
              <p:sp>
                <p:nvSpPr>
                  <p:cNvPr id="305412" name="Line 955"/>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413" name="Oval 956"/>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186" name="Group 957"/>
              <p:cNvGrpSpPr>
                <a:grpSpLocks/>
              </p:cNvGrpSpPr>
              <p:nvPr/>
            </p:nvGrpSpPr>
            <p:grpSpPr bwMode="auto">
              <a:xfrm>
                <a:off x="1742" y="1142"/>
                <a:ext cx="29" cy="90"/>
                <a:chOff x="1250" y="1142"/>
                <a:chExt cx="29" cy="90"/>
              </a:xfrm>
            </p:grpSpPr>
            <p:grpSp>
              <p:nvGrpSpPr>
                <p:cNvPr id="305187" name="Group 958"/>
                <p:cNvGrpSpPr>
                  <a:grpSpLocks/>
                </p:cNvGrpSpPr>
                <p:nvPr/>
              </p:nvGrpSpPr>
              <p:grpSpPr bwMode="auto">
                <a:xfrm>
                  <a:off x="1250" y="1181"/>
                  <a:ext cx="29" cy="51"/>
                  <a:chOff x="1215" y="1181"/>
                  <a:chExt cx="29" cy="51"/>
                </a:xfrm>
              </p:grpSpPr>
              <p:sp>
                <p:nvSpPr>
                  <p:cNvPr id="305408" name="Line 959"/>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409" name="Oval 960"/>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192" name="Group 961"/>
                <p:cNvGrpSpPr>
                  <a:grpSpLocks/>
                </p:cNvGrpSpPr>
                <p:nvPr/>
              </p:nvGrpSpPr>
              <p:grpSpPr bwMode="auto">
                <a:xfrm>
                  <a:off x="1250" y="1142"/>
                  <a:ext cx="29" cy="50"/>
                  <a:chOff x="1215" y="1142"/>
                  <a:chExt cx="29" cy="50"/>
                </a:xfrm>
              </p:grpSpPr>
              <p:sp>
                <p:nvSpPr>
                  <p:cNvPr id="305406" name="Line 962"/>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407" name="Oval 963"/>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193" name="Group 964"/>
              <p:cNvGrpSpPr>
                <a:grpSpLocks/>
              </p:cNvGrpSpPr>
              <p:nvPr/>
            </p:nvGrpSpPr>
            <p:grpSpPr bwMode="auto">
              <a:xfrm>
                <a:off x="1777" y="1142"/>
                <a:ext cx="29" cy="90"/>
                <a:chOff x="1285" y="1143"/>
                <a:chExt cx="29" cy="90"/>
              </a:xfrm>
            </p:grpSpPr>
            <p:grpSp>
              <p:nvGrpSpPr>
                <p:cNvPr id="305198" name="Group 965"/>
                <p:cNvGrpSpPr>
                  <a:grpSpLocks/>
                </p:cNvGrpSpPr>
                <p:nvPr/>
              </p:nvGrpSpPr>
              <p:grpSpPr bwMode="auto">
                <a:xfrm>
                  <a:off x="1285" y="1182"/>
                  <a:ext cx="29" cy="51"/>
                  <a:chOff x="1215" y="1181"/>
                  <a:chExt cx="29" cy="51"/>
                </a:xfrm>
              </p:grpSpPr>
              <p:sp>
                <p:nvSpPr>
                  <p:cNvPr id="305402" name="Line 966"/>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403" name="Oval 967"/>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199" name="Group 968"/>
                <p:cNvGrpSpPr>
                  <a:grpSpLocks/>
                </p:cNvGrpSpPr>
                <p:nvPr/>
              </p:nvGrpSpPr>
              <p:grpSpPr bwMode="auto">
                <a:xfrm>
                  <a:off x="1285" y="1143"/>
                  <a:ext cx="29" cy="50"/>
                  <a:chOff x="1215" y="1142"/>
                  <a:chExt cx="29" cy="50"/>
                </a:xfrm>
              </p:grpSpPr>
              <p:sp>
                <p:nvSpPr>
                  <p:cNvPr id="305400" name="Line 969"/>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401" name="Oval 970"/>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204" name="Group 971"/>
              <p:cNvGrpSpPr>
                <a:grpSpLocks/>
              </p:cNvGrpSpPr>
              <p:nvPr/>
            </p:nvGrpSpPr>
            <p:grpSpPr bwMode="auto">
              <a:xfrm>
                <a:off x="1812" y="1142"/>
                <a:ext cx="29" cy="90"/>
                <a:chOff x="1320" y="1143"/>
                <a:chExt cx="29" cy="90"/>
              </a:xfrm>
            </p:grpSpPr>
            <p:grpSp>
              <p:nvGrpSpPr>
                <p:cNvPr id="305205" name="Group 972"/>
                <p:cNvGrpSpPr>
                  <a:grpSpLocks/>
                </p:cNvGrpSpPr>
                <p:nvPr/>
              </p:nvGrpSpPr>
              <p:grpSpPr bwMode="auto">
                <a:xfrm>
                  <a:off x="1320" y="1182"/>
                  <a:ext cx="29" cy="51"/>
                  <a:chOff x="1215" y="1181"/>
                  <a:chExt cx="29" cy="51"/>
                </a:xfrm>
              </p:grpSpPr>
              <p:sp>
                <p:nvSpPr>
                  <p:cNvPr id="305396" name="Line 973"/>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397" name="Oval 974"/>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210" name="Group 975"/>
                <p:cNvGrpSpPr>
                  <a:grpSpLocks/>
                </p:cNvGrpSpPr>
                <p:nvPr/>
              </p:nvGrpSpPr>
              <p:grpSpPr bwMode="auto">
                <a:xfrm>
                  <a:off x="1320" y="1143"/>
                  <a:ext cx="29" cy="50"/>
                  <a:chOff x="1215" y="1142"/>
                  <a:chExt cx="29" cy="50"/>
                </a:xfrm>
              </p:grpSpPr>
              <p:sp>
                <p:nvSpPr>
                  <p:cNvPr id="305394" name="Line 976"/>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395" name="Oval 977"/>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211" name="Group 978"/>
              <p:cNvGrpSpPr>
                <a:grpSpLocks/>
              </p:cNvGrpSpPr>
              <p:nvPr/>
            </p:nvGrpSpPr>
            <p:grpSpPr bwMode="auto">
              <a:xfrm>
                <a:off x="1847" y="1142"/>
                <a:ext cx="29" cy="90"/>
                <a:chOff x="1355" y="1146"/>
                <a:chExt cx="29" cy="90"/>
              </a:xfrm>
            </p:grpSpPr>
            <p:grpSp>
              <p:nvGrpSpPr>
                <p:cNvPr id="258627" name="Group 979"/>
                <p:cNvGrpSpPr>
                  <a:grpSpLocks/>
                </p:cNvGrpSpPr>
                <p:nvPr/>
              </p:nvGrpSpPr>
              <p:grpSpPr bwMode="auto">
                <a:xfrm>
                  <a:off x="1355" y="1185"/>
                  <a:ext cx="29" cy="51"/>
                  <a:chOff x="1215" y="1181"/>
                  <a:chExt cx="29" cy="51"/>
                </a:xfrm>
              </p:grpSpPr>
              <p:sp>
                <p:nvSpPr>
                  <p:cNvPr id="305390" name="Line 980"/>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391" name="Oval 981"/>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628" name="Group 982"/>
                <p:cNvGrpSpPr>
                  <a:grpSpLocks/>
                </p:cNvGrpSpPr>
                <p:nvPr/>
              </p:nvGrpSpPr>
              <p:grpSpPr bwMode="auto">
                <a:xfrm>
                  <a:off x="1355" y="1146"/>
                  <a:ext cx="29" cy="50"/>
                  <a:chOff x="1215" y="1142"/>
                  <a:chExt cx="29" cy="50"/>
                </a:xfrm>
              </p:grpSpPr>
              <p:sp>
                <p:nvSpPr>
                  <p:cNvPr id="305388" name="Line 983"/>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389" name="Oval 984"/>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633" name="Group 985"/>
              <p:cNvGrpSpPr>
                <a:grpSpLocks/>
              </p:cNvGrpSpPr>
              <p:nvPr/>
            </p:nvGrpSpPr>
            <p:grpSpPr bwMode="auto">
              <a:xfrm>
                <a:off x="1882" y="1142"/>
                <a:ext cx="29" cy="90"/>
                <a:chOff x="1390" y="1146"/>
                <a:chExt cx="29" cy="90"/>
              </a:xfrm>
            </p:grpSpPr>
            <p:grpSp>
              <p:nvGrpSpPr>
                <p:cNvPr id="258634" name="Group 986"/>
                <p:cNvGrpSpPr>
                  <a:grpSpLocks/>
                </p:cNvGrpSpPr>
                <p:nvPr/>
              </p:nvGrpSpPr>
              <p:grpSpPr bwMode="auto">
                <a:xfrm>
                  <a:off x="1390" y="1185"/>
                  <a:ext cx="29" cy="51"/>
                  <a:chOff x="1215" y="1181"/>
                  <a:chExt cx="29" cy="51"/>
                </a:xfrm>
              </p:grpSpPr>
              <p:sp>
                <p:nvSpPr>
                  <p:cNvPr id="305384" name="Line 987"/>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385" name="Oval 988"/>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635" name="Group 989"/>
                <p:cNvGrpSpPr>
                  <a:grpSpLocks/>
                </p:cNvGrpSpPr>
                <p:nvPr/>
              </p:nvGrpSpPr>
              <p:grpSpPr bwMode="auto">
                <a:xfrm>
                  <a:off x="1390" y="1146"/>
                  <a:ext cx="29" cy="50"/>
                  <a:chOff x="1215" y="1142"/>
                  <a:chExt cx="29" cy="50"/>
                </a:xfrm>
              </p:grpSpPr>
              <p:sp>
                <p:nvSpPr>
                  <p:cNvPr id="305382" name="Line 990"/>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383" name="Oval 991"/>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636" name="Group 992"/>
              <p:cNvGrpSpPr>
                <a:grpSpLocks/>
              </p:cNvGrpSpPr>
              <p:nvPr/>
            </p:nvGrpSpPr>
            <p:grpSpPr bwMode="auto">
              <a:xfrm>
                <a:off x="1917" y="1142"/>
                <a:ext cx="29" cy="90"/>
                <a:chOff x="1425" y="1147"/>
                <a:chExt cx="29" cy="90"/>
              </a:xfrm>
            </p:grpSpPr>
            <p:grpSp>
              <p:nvGrpSpPr>
                <p:cNvPr id="258637" name="Group 993"/>
                <p:cNvGrpSpPr>
                  <a:grpSpLocks/>
                </p:cNvGrpSpPr>
                <p:nvPr/>
              </p:nvGrpSpPr>
              <p:grpSpPr bwMode="auto">
                <a:xfrm>
                  <a:off x="1425" y="1186"/>
                  <a:ext cx="29" cy="51"/>
                  <a:chOff x="1215" y="1181"/>
                  <a:chExt cx="29" cy="51"/>
                </a:xfrm>
              </p:grpSpPr>
              <p:sp>
                <p:nvSpPr>
                  <p:cNvPr id="305378" name="Line 994"/>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379" name="Oval 995"/>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638" name="Group 996"/>
                <p:cNvGrpSpPr>
                  <a:grpSpLocks/>
                </p:cNvGrpSpPr>
                <p:nvPr/>
              </p:nvGrpSpPr>
              <p:grpSpPr bwMode="auto">
                <a:xfrm>
                  <a:off x="1425" y="1147"/>
                  <a:ext cx="29" cy="50"/>
                  <a:chOff x="1215" y="1142"/>
                  <a:chExt cx="29" cy="50"/>
                </a:xfrm>
              </p:grpSpPr>
              <p:sp>
                <p:nvSpPr>
                  <p:cNvPr id="305376" name="Line 997"/>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377" name="Oval 998"/>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639" name="Group 999"/>
              <p:cNvGrpSpPr>
                <a:grpSpLocks/>
              </p:cNvGrpSpPr>
              <p:nvPr/>
            </p:nvGrpSpPr>
            <p:grpSpPr bwMode="auto">
              <a:xfrm>
                <a:off x="1952" y="1142"/>
                <a:ext cx="29" cy="90"/>
                <a:chOff x="1460" y="1147"/>
                <a:chExt cx="29" cy="90"/>
              </a:xfrm>
            </p:grpSpPr>
            <p:grpSp>
              <p:nvGrpSpPr>
                <p:cNvPr id="258640" name="Group 1000"/>
                <p:cNvGrpSpPr>
                  <a:grpSpLocks/>
                </p:cNvGrpSpPr>
                <p:nvPr/>
              </p:nvGrpSpPr>
              <p:grpSpPr bwMode="auto">
                <a:xfrm>
                  <a:off x="1460" y="1186"/>
                  <a:ext cx="29" cy="51"/>
                  <a:chOff x="1215" y="1181"/>
                  <a:chExt cx="29" cy="51"/>
                </a:xfrm>
              </p:grpSpPr>
              <p:sp>
                <p:nvSpPr>
                  <p:cNvPr id="305372" name="Line 1001"/>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373" name="Oval 1002"/>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641" name="Group 1003"/>
                <p:cNvGrpSpPr>
                  <a:grpSpLocks/>
                </p:cNvGrpSpPr>
                <p:nvPr/>
              </p:nvGrpSpPr>
              <p:grpSpPr bwMode="auto">
                <a:xfrm>
                  <a:off x="1460" y="1147"/>
                  <a:ext cx="29" cy="50"/>
                  <a:chOff x="1215" y="1142"/>
                  <a:chExt cx="29" cy="50"/>
                </a:xfrm>
              </p:grpSpPr>
              <p:sp>
                <p:nvSpPr>
                  <p:cNvPr id="305370" name="Line 1004"/>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371" name="Oval 1005"/>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642" name="Group 1006"/>
              <p:cNvGrpSpPr>
                <a:grpSpLocks/>
              </p:cNvGrpSpPr>
              <p:nvPr/>
            </p:nvGrpSpPr>
            <p:grpSpPr bwMode="auto">
              <a:xfrm>
                <a:off x="1987" y="1142"/>
                <a:ext cx="29" cy="90"/>
                <a:chOff x="1215" y="1142"/>
                <a:chExt cx="29" cy="90"/>
              </a:xfrm>
            </p:grpSpPr>
            <p:grpSp>
              <p:nvGrpSpPr>
                <p:cNvPr id="258643" name="Group 1007"/>
                <p:cNvGrpSpPr>
                  <a:grpSpLocks/>
                </p:cNvGrpSpPr>
                <p:nvPr/>
              </p:nvGrpSpPr>
              <p:grpSpPr bwMode="auto">
                <a:xfrm>
                  <a:off x="1215" y="1181"/>
                  <a:ext cx="29" cy="51"/>
                  <a:chOff x="1215" y="1181"/>
                  <a:chExt cx="29" cy="51"/>
                </a:xfrm>
              </p:grpSpPr>
              <p:sp>
                <p:nvSpPr>
                  <p:cNvPr id="305366" name="Line 1008"/>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367" name="Oval 1009"/>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644" name="Group 1010"/>
                <p:cNvGrpSpPr>
                  <a:grpSpLocks/>
                </p:cNvGrpSpPr>
                <p:nvPr/>
              </p:nvGrpSpPr>
              <p:grpSpPr bwMode="auto">
                <a:xfrm>
                  <a:off x="1215" y="1142"/>
                  <a:ext cx="29" cy="50"/>
                  <a:chOff x="1215" y="1142"/>
                  <a:chExt cx="29" cy="50"/>
                </a:xfrm>
              </p:grpSpPr>
              <p:sp>
                <p:nvSpPr>
                  <p:cNvPr id="305364" name="Line 1011"/>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365" name="Oval 1012"/>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645" name="Group 1013"/>
              <p:cNvGrpSpPr>
                <a:grpSpLocks/>
              </p:cNvGrpSpPr>
              <p:nvPr/>
            </p:nvGrpSpPr>
            <p:grpSpPr bwMode="auto">
              <a:xfrm>
                <a:off x="2022" y="1142"/>
                <a:ext cx="29" cy="90"/>
                <a:chOff x="1250" y="1142"/>
                <a:chExt cx="29" cy="90"/>
              </a:xfrm>
            </p:grpSpPr>
            <p:grpSp>
              <p:nvGrpSpPr>
                <p:cNvPr id="258646" name="Group 1014"/>
                <p:cNvGrpSpPr>
                  <a:grpSpLocks/>
                </p:cNvGrpSpPr>
                <p:nvPr/>
              </p:nvGrpSpPr>
              <p:grpSpPr bwMode="auto">
                <a:xfrm>
                  <a:off x="1250" y="1181"/>
                  <a:ext cx="29" cy="51"/>
                  <a:chOff x="1215" y="1181"/>
                  <a:chExt cx="29" cy="51"/>
                </a:xfrm>
              </p:grpSpPr>
              <p:sp>
                <p:nvSpPr>
                  <p:cNvPr id="305360" name="Line 1015"/>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361" name="Oval 1016"/>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647" name="Group 1017"/>
                <p:cNvGrpSpPr>
                  <a:grpSpLocks/>
                </p:cNvGrpSpPr>
                <p:nvPr/>
              </p:nvGrpSpPr>
              <p:grpSpPr bwMode="auto">
                <a:xfrm>
                  <a:off x="1250" y="1142"/>
                  <a:ext cx="29" cy="50"/>
                  <a:chOff x="1215" y="1142"/>
                  <a:chExt cx="29" cy="50"/>
                </a:xfrm>
              </p:grpSpPr>
              <p:sp>
                <p:nvSpPr>
                  <p:cNvPr id="305358" name="Line 1018"/>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359" name="Oval 1019"/>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648" name="Group 1020"/>
              <p:cNvGrpSpPr>
                <a:grpSpLocks/>
              </p:cNvGrpSpPr>
              <p:nvPr/>
            </p:nvGrpSpPr>
            <p:grpSpPr bwMode="auto">
              <a:xfrm>
                <a:off x="2057" y="1142"/>
                <a:ext cx="29" cy="90"/>
                <a:chOff x="1285" y="1143"/>
                <a:chExt cx="29" cy="90"/>
              </a:xfrm>
            </p:grpSpPr>
            <p:grpSp>
              <p:nvGrpSpPr>
                <p:cNvPr id="258649" name="Group 1021"/>
                <p:cNvGrpSpPr>
                  <a:grpSpLocks/>
                </p:cNvGrpSpPr>
                <p:nvPr/>
              </p:nvGrpSpPr>
              <p:grpSpPr bwMode="auto">
                <a:xfrm>
                  <a:off x="1285" y="1182"/>
                  <a:ext cx="29" cy="51"/>
                  <a:chOff x="1215" y="1181"/>
                  <a:chExt cx="29" cy="51"/>
                </a:xfrm>
              </p:grpSpPr>
              <p:sp>
                <p:nvSpPr>
                  <p:cNvPr id="305354" name="Line 1022"/>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355" name="Oval 1023"/>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650" name="Group 1024"/>
                <p:cNvGrpSpPr>
                  <a:grpSpLocks/>
                </p:cNvGrpSpPr>
                <p:nvPr/>
              </p:nvGrpSpPr>
              <p:grpSpPr bwMode="auto">
                <a:xfrm>
                  <a:off x="1285" y="1143"/>
                  <a:ext cx="29" cy="50"/>
                  <a:chOff x="1215" y="1142"/>
                  <a:chExt cx="29" cy="50"/>
                </a:xfrm>
              </p:grpSpPr>
              <p:sp>
                <p:nvSpPr>
                  <p:cNvPr id="305352" name="Line 1025"/>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353" name="Oval 1026"/>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651" name="Group 1027"/>
              <p:cNvGrpSpPr>
                <a:grpSpLocks/>
              </p:cNvGrpSpPr>
              <p:nvPr/>
            </p:nvGrpSpPr>
            <p:grpSpPr bwMode="auto">
              <a:xfrm>
                <a:off x="2092" y="1142"/>
                <a:ext cx="29" cy="90"/>
                <a:chOff x="1320" y="1143"/>
                <a:chExt cx="29" cy="90"/>
              </a:xfrm>
            </p:grpSpPr>
            <p:grpSp>
              <p:nvGrpSpPr>
                <p:cNvPr id="258652" name="Group 1028"/>
                <p:cNvGrpSpPr>
                  <a:grpSpLocks/>
                </p:cNvGrpSpPr>
                <p:nvPr/>
              </p:nvGrpSpPr>
              <p:grpSpPr bwMode="auto">
                <a:xfrm>
                  <a:off x="1320" y="1182"/>
                  <a:ext cx="29" cy="51"/>
                  <a:chOff x="1215" y="1181"/>
                  <a:chExt cx="29" cy="51"/>
                </a:xfrm>
              </p:grpSpPr>
              <p:sp>
                <p:nvSpPr>
                  <p:cNvPr id="305348" name="Line 1029"/>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349" name="Oval 1030"/>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653" name="Group 1031"/>
                <p:cNvGrpSpPr>
                  <a:grpSpLocks/>
                </p:cNvGrpSpPr>
                <p:nvPr/>
              </p:nvGrpSpPr>
              <p:grpSpPr bwMode="auto">
                <a:xfrm>
                  <a:off x="1320" y="1143"/>
                  <a:ext cx="29" cy="50"/>
                  <a:chOff x="1215" y="1142"/>
                  <a:chExt cx="29" cy="50"/>
                </a:xfrm>
              </p:grpSpPr>
              <p:sp>
                <p:nvSpPr>
                  <p:cNvPr id="305346" name="Line 1032"/>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347" name="Oval 1033"/>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654" name="Group 1034"/>
              <p:cNvGrpSpPr>
                <a:grpSpLocks/>
              </p:cNvGrpSpPr>
              <p:nvPr/>
            </p:nvGrpSpPr>
            <p:grpSpPr bwMode="auto">
              <a:xfrm>
                <a:off x="2127" y="1142"/>
                <a:ext cx="29" cy="90"/>
                <a:chOff x="1355" y="1146"/>
                <a:chExt cx="29" cy="90"/>
              </a:xfrm>
            </p:grpSpPr>
            <p:grpSp>
              <p:nvGrpSpPr>
                <p:cNvPr id="258655" name="Group 1035"/>
                <p:cNvGrpSpPr>
                  <a:grpSpLocks/>
                </p:cNvGrpSpPr>
                <p:nvPr/>
              </p:nvGrpSpPr>
              <p:grpSpPr bwMode="auto">
                <a:xfrm>
                  <a:off x="1355" y="1185"/>
                  <a:ext cx="29" cy="51"/>
                  <a:chOff x="1215" y="1181"/>
                  <a:chExt cx="29" cy="51"/>
                </a:xfrm>
              </p:grpSpPr>
              <p:sp>
                <p:nvSpPr>
                  <p:cNvPr id="305342" name="Line 1036"/>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343" name="Oval 1037"/>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656" name="Group 1038"/>
                <p:cNvGrpSpPr>
                  <a:grpSpLocks/>
                </p:cNvGrpSpPr>
                <p:nvPr/>
              </p:nvGrpSpPr>
              <p:grpSpPr bwMode="auto">
                <a:xfrm>
                  <a:off x="1355" y="1146"/>
                  <a:ext cx="29" cy="50"/>
                  <a:chOff x="1215" y="1142"/>
                  <a:chExt cx="29" cy="50"/>
                </a:xfrm>
              </p:grpSpPr>
              <p:sp>
                <p:nvSpPr>
                  <p:cNvPr id="305340" name="Line 1039"/>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341" name="Oval 1040"/>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657" name="Group 1041"/>
              <p:cNvGrpSpPr>
                <a:grpSpLocks/>
              </p:cNvGrpSpPr>
              <p:nvPr/>
            </p:nvGrpSpPr>
            <p:grpSpPr bwMode="auto">
              <a:xfrm>
                <a:off x="2162" y="1142"/>
                <a:ext cx="29" cy="90"/>
                <a:chOff x="1390" y="1146"/>
                <a:chExt cx="29" cy="90"/>
              </a:xfrm>
            </p:grpSpPr>
            <p:grpSp>
              <p:nvGrpSpPr>
                <p:cNvPr id="258658" name="Group 1042"/>
                <p:cNvGrpSpPr>
                  <a:grpSpLocks/>
                </p:cNvGrpSpPr>
                <p:nvPr/>
              </p:nvGrpSpPr>
              <p:grpSpPr bwMode="auto">
                <a:xfrm>
                  <a:off x="1390" y="1185"/>
                  <a:ext cx="29" cy="51"/>
                  <a:chOff x="1215" y="1181"/>
                  <a:chExt cx="29" cy="51"/>
                </a:xfrm>
              </p:grpSpPr>
              <p:sp>
                <p:nvSpPr>
                  <p:cNvPr id="305336" name="Line 1043"/>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337" name="Oval 1044"/>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659" name="Group 1045"/>
                <p:cNvGrpSpPr>
                  <a:grpSpLocks/>
                </p:cNvGrpSpPr>
                <p:nvPr/>
              </p:nvGrpSpPr>
              <p:grpSpPr bwMode="auto">
                <a:xfrm>
                  <a:off x="1390" y="1146"/>
                  <a:ext cx="29" cy="50"/>
                  <a:chOff x="1215" y="1142"/>
                  <a:chExt cx="29" cy="50"/>
                </a:xfrm>
              </p:grpSpPr>
              <p:sp>
                <p:nvSpPr>
                  <p:cNvPr id="305334" name="Line 1046"/>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335" name="Oval 1047"/>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660" name="Group 1048"/>
              <p:cNvGrpSpPr>
                <a:grpSpLocks/>
              </p:cNvGrpSpPr>
              <p:nvPr/>
            </p:nvGrpSpPr>
            <p:grpSpPr bwMode="auto">
              <a:xfrm>
                <a:off x="2197" y="1142"/>
                <a:ext cx="29" cy="90"/>
                <a:chOff x="1425" y="1147"/>
                <a:chExt cx="29" cy="90"/>
              </a:xfrm>
            </p:grpSpPr>
            <p:grpSp>
              <p:nvGrpSpPr>
                <p:cNvPr id="258661" name="Group 1049"/>
                <p:cNvGrpSpPr>
                  <a:grpSpLocks/>
                </p:cNvGrpSpPr>
                <p:nvPr/>
              </p:nvGrpSpPr>
              <p:grpSpPr bwMode="auto">
                <a:xfrm>
                  <a:off x="1425" y="1186"/>
                  <a:ext cx="29" cy="51"/>
                  <a:chOff x="1215" y="1181"/>
                  <a:chExt cx="29" cy="51"/>
                </a:xfrm>
              </p:grpSpPr>
              <p:sp>
                <p:nvSpPr>
                  <p:cNvPr id="305330" name="Line 1050"/>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331" name="Oval 1051"/>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662" name="Group 1052"/>
                <p:cNvGrpSpPr>
                  <a:grpSpLocks/>
                </p:cNvGrpSpPr>
                <p:nvPr/>
              </p:nvGrpSpPr>
              <p:grpSpPr bwMode="auto">
                <a:xfrm>
                  <a:off x="1425" y="1147"/>
                  <a:ext cx="29" cy="50"/>
                  <a:chOff x="1215" y="1142"/>
                  <a:chExt cx="29" cy="50"/>
                </a:xfrm>
              </p:grpSpPr>
              <p:sp>
                <p:nvSpPr>
                  <p:cNvPr id="305328" name="Line 1053"/>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329" name="Oval 1054"/>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663" name="Group 1055"/>
              <p:cNvGrpSpPr>
                <a:grpSpLocks/>
              </p:cNvGrpSpPr>
              <p:nvPr/>
            </p:nvGrpSpPr>
            <p:grpSpPr bwMode="auto">
              <a:xfrm>
                <a:off x="2233" y="1142"/>
                <a:ext cx="29" cy="90"/>
                <a:chOff x="1460" y="1147"/>
                <a:chExt cx="29" cy="90"/>
              </a:xfrm>
            </p:grpSpPr>
            <p:grpSp>
              <p:nvGrpSpPr>
                <p:cNvPr id="258664" name="Group 1056"/>
                <p:cNvGrpSpPr>
                  <a:grpSpLocks/>
                </p:cNvGrpSpPr>
                <p:nvPr/>
              </p:nvGrpSpPr>
              <p:grpSpPr bwMode="auto">
                <a:xfrm>
                  <a:off x="1460" y="1186"/>
                  <a:ext cx="29" cy="51"/>
                  <a:chOff x="1215" y="1181"/>
                  <a:chExt cx="29" cy="51"/>
                </a:xfrm>
              </p:grpSpPr>
              <p:sp>
                <p:nvSpPr>
                  <p:cNvPr id="305324" name="Line 1057"/>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325" name="Oval 1058"/>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665" name="Group 1059"/>
                <p:cNvGrpSpPr>
                  <a:grpSpLocks/>
                </p:cNvGrpSpPr>
                <p:nvPr/>
              </p:nvGrpSpPr>
              <p:grpSpPr bwMode="auto">
                <a:xfrm>
                  <a:off x="1460" y="1147"/>
                  <a:ext cx="29" cy="50"/>
                  <a:chOff x="1215" y="1142"/>
                  <a:chExt cx="29" cy="50"/>
                </a:xfrm>
              </p:grpSpPr>
              <p:sp>
                <p:nvSpPr>
                  <p:cNvPr id="305322" name="Line 1060"/>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323" name="Oval 1061"/>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grpSp>
          <p:nvGrpSpPr>
            <p:cNvPr id="258666" name="Group 1062"/>
            <p:cNvGrpSpPr>
              <a:grpSpLocks/>
            </p:cNvGrpSpPr>
            <p:nvPr/>
          </p:nvGrpSpPr>
          <p:grpSpPr bwMode="auto">
            <a:xfrm>
              <a:off x="2589" y="176"/>
              <a:ext cx="590" cy="90"/>
              <a:chOff x="2583" y="336"/>
              <a:chExt cx="590" cy="90"/>
            </a:xfrm>
          </p:grpSpPr>
          <p:grpSp>
            <p:nvGrpSpPr>
              <p:cNvPr id="258671" name="Group 1063"/>
              <p:cNvGrpSpPr>
                <a:grpSpLocks/>
              </p:cNvGrpSpPr>
              <p:nvPr/>
            </p:nvGrpSpPr>
            <p:grpSpPr bwMode="auto">
              <a:xfrm>
                <a:off x="2583" y="336"/>
                <a:ext cx="29" cy="90"/>
                <a:chOff x="1215" y="1142"/>
                <a:chExt cx="29" cy="90"/>
              </a:xfrm>
            </p:grpSpPr>
            <p:grpSp>
              <p:nvGrpSpPr>
                <p:cNvPr id="258672" name="Group 1064"/>
                <p:cNvGrpSpPr>
                  <a:grpSpLocks/>
                </p:cNvGrpSpPr>
                <p:nvPr/>
              </p:nvGrpSpPr>
              <p:grpSpPr bwMode="auto">
                <a:xfrm>
                  <a:off x="1215" y="1181"/>
                  <a:ext cx="29" cy="51"/>
                  <a:chOff x="1215" y="1181"/>
                  <a:chExt cx="29" cy="51"/>
                </a:xfrm>
              </p:grpSpPr>
              <p:sp>
                <p:nvSpPr>
                  <p:cNvPr id="305286" name="Line 1065"/>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287" name="Oval 1066"/>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677" name="Group 1067"/>
                <p:cNvGrpSpPr>
                  <a:grpSpLocks/>
                </p:cNvGrpSpPr>
                <p:nvPr/>
              </p:nvGrpSpPr>
              <p:grpSpPr bwMode="auto">
                <a:xfrm>
                  <a:off x="1215" y="1142"/>
                  <a:ext cx="29" cy="50"/>
                  <a:chOff x="1215" y="1142"/>
                  <a:chExt cx="29" cy="50"/>
                </a:xfrm>
              </p:grpSpPr>
              <p:sp>
                <p:nvSpPr>
                  <p:cNvPr id="305284" name="Line 1068"/>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285" name="Oval 1069"/>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678" name="Group 1070"/>
              <p:cNvGrpSpPr>
                <a:grpSpLocks/>
              </p:cNvGrpSpPr>
              <p:nvPr/>
            </p:nvGrpSpPr>
            <p:grpSpPr bwMode="auto">
              <a:xfrm>
                <a:off x="2618" y="336"/>
                <a:ext cx="29" cy="90"/>
                <a:chOff x="1250" y="1142"/>
                <a:chExt cx="29" cy="90"/>
              </a:xfrm>
            </p:grpSpPr>
            <p:grpSp>
              <p:nvGrpSpPr>
                <p:cNvPr id="258683" name="Group 1071"/>
                <p:cNvGrpSpPr>
                  <a:grpSpLocks/>
                </p:cNvGrpSpPr>
                <p:nvPr/>
              </p:nvGrpSpPr>
              <p:grpSpPr bwMode="auto">
                <a:xfrm>
                  <a:off x="1250" y="1181"/>
                  <a:ext cx="29" cy="51"/>
                  <a:chOff x="1215" y="1181"/>
                  <a:chExt cx="29" cy="51"/>
                </a:xfrm>
              </p:grpSpPr>
              <p:sp>
                <p:nvSpPr>
                  <p:cNvPr id="305280" name="Line 1072"/>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281" name="Oval 1073"/>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684" name="Group 1074"/>
                <p:cNvGrpSpPr>
                  <a:grpSpLocks/>
                </p:cNvGrpSpPr>
                <p:nvPr/>
              </p:nvGrpSpPr>
              <p:grpSpPr bwMode="auto">
                <a:xfrm>
                  <a:off x="1250" y="1142"/>
                  <a:ext cx="29" cy="50"/>
                  <a:chOff x="1215" y="1142"/>
                  <a:chExt cx="29" cy="50"/>
                </a:xfrm>
              </p:grpSpPr>
              <p:sp>
                <p:nvSpPr>
                  <p:cNvPr id="305278" name="Line 1075"/>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279" name="Oval 1076"/>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216" name="Group 1077"/>
              <p:cNvGrpSpPr>
                <a:grpSpLocks/>
              </p:cNvGrpSpPr>
              <p:nvPr/>
            </p:nvGrpSpPr>
            <p:grpSpPr bwMode="auto">
              <a:xfrm>
                <a:off x="2653" y="336"/>
                <a:ext cx="29" cy="90"/>
                <a:chOff x="1285" y="1143"/>
                <a:chExt cx="29" cy="90"/>
              </a:xfrm>
            </p:grpSpPr>
            <p:grpSp>
              <p:nvGrpSpPr>
                <p:cNvPr id="305217" name="Group 1078"/>
                <p:cNvGrpSpPr>
                  <a:grpSpLocks/>
                </p:cNvGrpSpPr>
                <p:nvPr/>
              </p:nvGrpSpPr>
              <p:grpSpPr bwMode="auto">
                <a:xfrm>
                  <a:off x="1285" y="1182"/>
                  <a:ext cx="29" cy="51"/>
                  <a:chOff x="1215" y="1181"/>
                  <a:chExt cx="29" cy="51"/>
                </a:xfrm>
              </p:grpSpPr>
              <p:sp>
                <p:nvSpPr>
                  <p:cNvPr id="305274" name="Line 1079"/>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275" name="Oval 1080"/>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222" name="Group 1081"/>
                <p:cNvGrpSpPr>
                  <a:grpSpLocks/>
                </p:cNvGrpSpPr>
                <p:nvPr/>
              </p:nvGrpSpPr>
              <p:grpSpPr bwMode="auto">
                <a:xfrm>
                  <a:off x="1285" y="1143"/>
                  <a:ext cx="29" cy="50"/>
                  <a:chOff x="1215" y="1142"/>
                  <a:chExt cx="29" cy="50"/>
                </a:xfrm>
              </p:grpSpPr>
              <p:sp>
                <p:nvSpPr>
                  <p:cNvPr id="305272" name="Line 1082"/>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273" name="Oval 1083"/>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223" name="Group 1084"/>
              <p:cNvGrpSpPr>
                <a:grpSpLocks/>
              </p:cNvGrpSpPr>
              <p:nvPr/>
            </p:nvGrpSpPr>
            <p:grpSpPr bwMode="auto">
              <a:xfrm>
                <a:off x="2688" y="336"/>
                <a:ext cx="29" cy="90"/>
                <a:chOff x="1320" y="1143"/>
                <a:chExt cx="29" cy="90"/>
              </a:xfrm>
            </p:grpSpPr>
            <p:grpSp>
              <p:nvGrpSpPr>
                <p:cNvPr id="305228" name="Group 1085"/>
                <p:cNvGrpSpPr>
                  <a:grpSpLocks/>
                </p:cNvGrpSpPr>
                <p:nvPr/>
              </p:nvGrpSpPr>
              <p:grpSpPr bwMode="auto">
                <a:xfrm>
                  <a:off x="1320" y="1182"/>
                  <a:ext cx="29" cy="51"/>
                  <a:chOff x="1215" y="1181"/>
                  <a:chExt cx="29" cy="51"/>
                </a:xfrm>
              </p:grpSpPr>
              <p:sp>
                <p:nvSpPr>
                  <p:cNvPr id="305268" name="Line 1086"/>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269" name="Oval 1087"/>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229" name="Group 1088"/>
                <p:cNvGrpSpPr>
                  <a:grpSpLocks/>
                </p:cNvGrpSpPr>
                <p:nvPr/>
              </p:nvGrpSpPr>
              <p:grpSpPr bwMode="auto">
                <a:xfrm>
                  <a:off x="1320" y="1143"/>
                  <a:ext cx="29" cy="50"/>
                  <a:chOff x="1215" y="1142"/>
                  <a:chExt cx="29" cy="50"/>
                </a:xfrm>
              </p:grpSpPr>
              <p:sp>
                <p:nvSpPr>
                  <p:cNvPr id="305266" name="Line 1089"/>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267" name="Oval 1090"/>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234" name="Group 1091"/>
              <p:cNvGrpSpPr>
                <a:grpSpLocks/>
              </p:cNvGrpSpPr>
              <p:nvPr/>
            </p:nvGrpSpPr>
            <p:grpSpPr bwMode="auto">
              <a:xfrm>
                <a:off x="2723" y="336"/>
                <a:ext cx="29" cy="90"/>
                <a:chOff x="1355" y="1146"/>
                <a:chExt cx="29" cy="90"/>
              </a:xfrm>
            </p:grpSpPr>
            <p:grpSp>
              <p:nvGrpSpPr>
                <p:cNvPr id="305235" name="Group 1092"/>
                <p:cNvGrpSpPr>
                  <a:grpSpLocks/>
                </p:cNvGrpSpPr>
                <p:nvPr/>
              </p:nvGrpSpPr>
              <p:grpSpPr bwMode="auto">
                <a:xfrm>
                  <a:off x="1355" y="1185"/>
                  <a:ext cx="29" cy="51"/>
                  <a:chOff x="1215" y="1181"/>
                  <a:chExt cx="29" cy="51"/>
                </a:xfrm>
              </p:grpSpPr>
              <p:sp>
                <p:nvSpPr>
                  <p:cNvPr id="305262" name="Line 1093"/>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263" name="Oval 1094"/>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240" name="Group 1095"/>
                <p:cNvGrpSpPr>
                  <a:grpSpLocks/>
                </p:cNvGrpSpPr>
                <p:nvPr/>
              </p:nvGrpSpPr>
              <p:grpSpPr bwMode="auto">
                <a:xfrm>
                  <a:off x="1355" y="1146"/>
                  <a:ext cx="29" cy="50"/>
                  <a:chOff x="1215" y="1142"/>
                  <a:chExt cx="29" cy="50"/>
                </a:xfrm>
              </p:grpSpPr>
              <p:sp>
                <p:nvSpPr>
                  <p:cNvPr id="305260" name="Line 1096"/>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261" name="Oval 1097"/>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241" name="Group 1098"/>
              <p:cNvGrpSpPr>
                <a:grpSpLocks/>
              </p:cNvGrpSpPr>
              <p:nvPr/>
            </p:nvGrpSpPr>
            <p:grpSpPr bwMode="auto">
              <a:xfrm>
                <a:off x="2758" y="336"/>
                <a:ext cx="29" cy="90"/>
                <a:chOff x="1390" y="1146"/>
                <a:chExt cx="29" cy="90"/>
              </a:xfrm>
            </p:grpSpPr>
            <p:grpSp>
              <p:nvGrpSpPr>
                <p:cNvPr id="305246" name="Group 1099"/>
                <p:cNvGrpSpPr>
                  <a:grpSpLocks/>
                </p:cNvGrpSpPr>
                <p:nvPr/>
              </p:nvGrpSpPr>
              <p:grpSpPr bwMode="auto">
                <a:xfrm>
                  <a:off x="1390" y="1185"/>
                  <a:ext cx="29" cy="51"/>
                  <a:chOff x="1215" y="1181"/>
                  <a:chExt cx="29" cy="51"/>
                </a:xfrm>
              </p:grpSpPr>
              <p:sp>
                <p:nvSpPr>
                  <p:cNvPr id="305256" name="Line 1100"/>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257" name="Oval 1101"/>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247" name="Group 1102"/>
                <p:cNvGrpSpPr>
                  <a:grpSpLocks/>
                </p:cNvGrpSpPr>
                <p:nvPr/>
              </p:nvGrpSpPr>
              <p:grpSpPr bwMode="auto">
                <a:xfrm>
                  <a:off x="1390" y="1146"/>
                  <a:ext cx="29" cy="50"/>
                  <a:chOff x="1215" y="1142"/>
                  <a:chExt cx="29" cy="50"/>
                </a:xfrm>
              </p:grpSpPr>
              <p:sp>
                <p:nvSpPr>
                  <p:cNvPr id="305254" name="Line 1103"/>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255" name="Oval 1104"/>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689" name="Group 1105"/>
              <p:cNvGrpSpPr>
                <a:grpSpLocks/>
              </p:cNvGrpSpPr>
              <p:nvPr/>
            </p:nvGrpSpPr>
            <p:grpSpPr bwMode="auto">
              <a:xfrm>
                <a:off x="2793" y="336"/>
                <a:ext cx="29" cy="90"/>
                <a:chOff x="1425" y="1147"/>
                <a:chExt cx="29" cy="90"/>
              </a:xfrm>
            </p:grpSpPr>
            <p:grpSp>
              <p:nvGrpSpPr>
                <p:cNvPr id="258690" name="Group 1106"/>
                <p:cNvGrpSpPr>
                  <a:grpSpLocks/>
                </p:cNvGrpSpPr>
                <p:nvPr/>
              </p:nvGrpSpPr>
              <p:grpSpPr bwMode="auto">
                <a:xfrm>
                  <a:off x="1425" y="1186"/>
                  <a:ext cx="29" cy="51"/>
                  <a:chOff x="1215" y="1181"/>
                  <a:chExt cx="29" cy="51"/>
                </a:xfrm>
              </p:grpSpPr>
              <p:sp>
                <p:nvSpPr>
                  <p:cNvPr id="305250" name="Line 1107"/>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251" name="Oval 1108"/>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695" name="Group 1109"/>
                <p:cNvGrpSpPr>
                  <a:grpSpLocks/>
                </p:cNvGrpSpPr>
                <p:nvPr/>
              </p:nvGrpSpPr>
              <p:grpSpPr bwMode="auto">
                <a:xfrm>
                  <a:off x="1425" y="1147"/>
                  <a:ext cx="29" cy="50"/>
                  <a:chOff x="1215" y="1142"/>
                  <a:chExt cx="29" cy="50"/>
                </a:xfrm>
              </p:grpSpPr>
              <p:sp>
                <p:nvSpPr>
                  <p:cNvPr id="305248" name="Line 1110"/>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249" name="Oval 1111"/>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696" name="Group 1112"/>
              <p:cNvGrpSpPr>
                <a:grpSpLocks/>
              </p:cNvGrpSpPr>
              <p:nvPr/>
            </p:nvGrpSpPr>
            <p:grpSpPr bwMode="auto">
              <a:xfrm>
                <a:off x="2828" y="336"/>
                <a:ext cx="29" cy="90"/>
                <a:chOff x="1460" y="1147"/>
                <a:chExt cx="29" cy="90"/>
              </a:xfrm>
            </p:grpSpPr>
            <p:grpSp>
              <p:nvGrpSpPr>
                <p:cNvPr id="258701" name="Group 1113"/>
                <p:cNvGrpSpPr>
                  <a:grpSpLocks/>
                </p:cNvGrpSpPr>
                <p:nvPr/>
              </p:nvGrpSpPr>
              <p:grpSpPr bwMode="auto">
                <a:xfrm>
                  <a:off x="1460" y="1186"/>
                  <a:ext cx="29" cy="51"/>
                  <a:chOff x="1215" y="1181"/>
                  <a:chExt cx="29" cy="51"/>
                </a:xfrm>
              </p:grpSpPr>
              <p:sp>
                <p:nvSpPr>
                  <p:cNvPr id="305244" name="Line 1114"/>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245" name="Oval 1115"/>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702" name="Group 1116"/>
                <p:cNvGrpSpPr>
                  <a:grpSpLocks/>
                </p:cNvGrpSpPr>
                <p:nvPr/>
              </p:nvGrpSpPr>
              <p:grpSpPr bwMode="auto">
                <a:xfrm>
                  <a:off x="1460" y="1147"/>
                  <a:ext cx="29" cy="50"/>
                  <a:chOff x="1215" y="1142"/>
                  <a:chExt cx="29" cy="50"/>
                </a:xfrm>
              </p:grpSpPr>
              <p:sp>
                <p:nvSpPr>
                  <p:cNvPr id="305242" name="Line 1117"/>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243" name="Oval 1118"/>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707" name="Group 1119"/>
              <p:cNvGrpSpPr>
                <a:grpSpLocks/>
              </p:cNvGrpSpPr>
              <p:nvPr/>
            </p:nvGrpSpPr>
            <p:grpSpPr bwMode="auto">
              <a:xfrm>
                <a:off x="2863" y="336"/>
                <a:ext cx="29" cy="90"/>
                <a:chOff x="1215" y="1142"/>
                <a:chExt cx="29" cy="90"/>
              </a:xfrm>
            </p:grpSpPr>
            <p:grpSp>
              <p:nvGrpSpPr>
                <p:cNvPr id="258708" name="Group 1120"/>
                <p:cNvGrpSpPr>
                  <a:grpSpLocks/>
                </p:cNvGrpSpPr>
                <p:nvPr/>
              </p:nvGrpSpPr>
              <p:grpSpPr bwMode="auto">
                <a:xfrm>
                  <a:off x="1215" y="1181"/>
                  <a:ext cx="29" cy="51"/>
                  <a:chOff x="1215" y="1181"/>
                  <a:chExt cx="29" cy="51"/>
                </a:xfrm>
              </p:grpSpPr>
              <p:sp>
                <p:nvSpPr>
                  <p:cNvPr id="305238" name="Line 1121"/>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239" name="Oval 1122"/>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713" name="Group 1123"/>
                <p:cNvGrpSpPr>
                  <a:grpSpLocks/>
                </p:cNvGrpSpPr>
                <p:nvPr/>
              </p:nvGrpSpPr>
              <p:grpSpPr bwMode="auto">
                <a:xfrm>
                  <a:off x="1215" y="1142"/>
                  <a:ext cx="29" cy="50"/>
                  <a:chOff x="1215" y="1142"/>
                  <a:chExt cx="29" cy="50"/>
                </a:xfrm>
              </p:grpSpPr>
              <p:sp>
                <p:nvSpPr>
                  <p:cNvPr id="305236" name="Line 1124"/>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237" name="Oval 1125"/>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714" name="Group 1126"/>
              <p:cNvGrpSpPr>
                <a:grpSpLocks/>
              </p:cNvGrpSpPr>
              <p:nvPr/>
            </p:nvGrpSpPr>
            <p:grpSpPr bwMode="auto">
              <a:xfrm>
                <a:off x="2898" y="336"/>
                <a:ext cx="29" cy="90"/>
                <a:chOff x="1250" y="1142"/>
                <a:chExt cx="29" cy="90"/>
              </a:xfrm>
            </p:grpSpPr>
            <p:grpSp>
              <p:nvGrpSpPr>
                <p:cNvPr id="258719" name="Group 1127"/>
                <p:cNvGrpSpPr>
                  <a:grpSpLocks/>
                </p:cNvGrpSpPr>
                <p:nvPr/>
              </p:nvGrpSpPr>
              <p:grpSpPr bwMode="auto">
                <a:xfrm>
                  <a:off x="1250" y="1181"/>
                  <a:ext cx="29" cy="51"/>
                  <a:chOff x="1215" y="1181"/>
                  <a:chExt cx="29" cy="51"/>
                </a:xfrm>
              </p:grpSpPr>
              <p:sp>
                <p:nvSpPr>
                  <p:cNvPr id="305232" name="Line 1128"/>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233" name="Oval 1129"/>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252" name="Group 1130"/>
                <p:cNvGrpSpPr>
                  <a:grpSpLocks/>
                </p:cNvGrpSpPr>
                <p:nvPr/>
              </p:nvGrpSpPr>
              <p:grpSpPr bwMode="auto">
                <a:xfrm>
                  <a:off x="1250" y="1142"/>
                  <a:ext cx="29" cy="50"/>
                  <a:chOff x="1215" y="1142"/>
                  <a:chExt cx="29" cy="50"/>
                </a:xfrm>
              </p:grpSpPr>
              <p:sp>
                <p:nvSpPr>
                  <p:cNvPr id="305230" name="Line 1131"/>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231" name="Oval 1132"/>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253" name="Group 1133"/>
              <p:cNvGrpSpPr>
                <a:grpSpLocks/>
              </p:cNvGrpSpPr>
              <p:nvPr/>
            </p:nvGrpSpPr>
            <p:grpSpPr bwMode="auto">
              <a:xfrm>
                <a:off x="2933" y="336"/>
                <a:ext cx="29" cy="90"/>
                <a:chOff x="1285" y="1143"/>
                <a:chExt cx="29" cy="90"/>
              </a:xfrm>
            </p:grpSpPr>
            <p:grpSp>
              <p:nvGrpSpPr>
                <p:cNvPr id="305258" name="Group 1134"/>
                <p:cNvGrpSpPr>
                  <a:grpSpLocks/>
                </p:cNvGrpSpPr>
                <p:nvPr/>
              </p:nvGrpSpPr>
              <p:grpSpPr bwMode="auto">
                <a:xfrm>
                  <a:off x="1285" y="1182"/>
                  <a:ext cx="29" cy="51"/>
                  <a:chOff x="1215" y="1181"/>
                  <a:chExt cx="29" cy="51"/>
                </a:xfrm>
              </p:grpSpPr>
              <p:sp>
                <p:nvSpPr>
                  <p:cNvPr id="305226" name="Line 1135"/>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227" name="Oval 1136"/>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259" name="Group 1137"/>
                <p:cNvGrpSpPr>
                  <a:grpSpLocks/>
                </p:cNvGrpSpPr>
                <p:nvPr/>
              </p:nvGrpSpPr>
              <p:grpSpPr bwMode="auto">
                <a:xfrm>
                  <a:off x="1285" y="1143"/>
                  <a:ext cx="29" cy="50"/>
                  <a:chOff x="1215" y="1142"/>
                  <a:chExt cx="29" cy="50"/>
                </a:xfrm>
              </p:grpSpPr>
              <p:sp>
                <p:nvSpPr>
                  <p:cNvPr id="305224" name="Line 1138"/>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225" name="Oval 1139"/>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264" name="Group 1140"/>
              <p:cNvGrpSpPr>
                <a:grpSpLocks/>
              </p:cNvGrpSpPr>
              <p:nvPr/>
            </p:nvGrpSpPr>
            <p:grpSpPr bwMode="auto">
              <a:xfrm>
                <a:off x="2968" y="336"/>
                <a:ext cx="29" cy="90"/>
                <a:chOff x="1320" y="1143"/>
                <a:chExt cx="29" cy="90"/>
              </a:xfrm>
            </p:grpSpPr>
            <p:grpSp>
              <p:nvGrpSpPr>
                <p:cNvPr id="305265" name="Group 1141"/>
                <p:cNvGrpSpPr>
                  <a:grpSpLocks/>
                </p:cNvGrpSpPr>
                <p:nvPr/>
              </p:nvGrpSpPr>
              <p:grpSpPr bwMode="auto">
                <a:xfrm>
                  <a:off x="1320" y="1182"/>
                  <a:ext cx="29" cy="51"/>
                  <a:chOff x="1215" y="1181"/>
                  <a:chExt cx="29" cy="51"/>
                </a:xfrm>
              </p:grpSpPr>
              <p:sp>
                <p:nvSpPr>
                  <p:cNvPr id="305220" name="Line 1142"/>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221" name="Oval 1143"/>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270" name="Group 1144"/>
                <p:cNvGrpSpPr>
                  <a:grpSpLocks/>
                </p:cNvGrpSpPr>
                <p:nvPr/>
              </p:nvGrpSpPr>
              <p:grpSpPr bwMode="auto">
                <a:xfrm>
                  <a:off x="1320" y="1143"/>
                  <a:ext cx="29" cy="50"/>
                  <a:chOff x="1215" y="1142"/>
                  <a:chExt cx="29" cy="50"/>
                </a:xfrm>
              </p:grpSpPr>
              <p:sp>
                <p:nvSpPr>
                  <p:cNvPr id="305218" name="Line 1145"/>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219" name="Oval 1146"/>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271" name="Group 1147"/>
              <p:cNvGrpSpPr>
                <a:grpSpLocks/>
              </p:cNvGrpSpPr>
              <p:nvPr/>
            </p:nvGrpSpPr>
            <p:grpSpPr bwMode="auto">
              <a:xfrm>
                <a:off x="3003" y="336"/>
                <a:ext cx="29" cy="90"/>
                <a:chOff x="1355" y="1146"/>
                <a:chExt cx="29" cy="90"/>
              </a:xfrm>
            </p:grpSpPr>
            <p:grpSp>
              <p:nvGrpSpPr>
                <p:cNvPr id="305276" name="Group 1148"/>
                <p:cNvGrpSpPr>
                  <a:grpSpLocks/>
                </p:cNvGrpSpPr>
                <p:nvPr/>
              </p:nvGrpSpPr>
              <p:grpSpPr bwMode="auto">
                <a:xfrm>
                  <a:off x="1355" y="1185"/>
                  <a:ext cx="29" cy="51"/>
                  <a:chOff x="1215" y="1181"/>
                  <a:chExt cx="29" cy="51"/>
                </a:xfrm>
              </p:grpSpPr>
              <p:sp>
                <p:nvSpPr>
                  <p:cNvPr id="305214" name="Line 1149"/>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215" name="Oval 1150"/>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277" name="Group 1151"/>
                <p:cNvGrpSpPr>
                  <a:grpSpLocks/>
                </p:cNvGrpSpPr>
                <p:nvPr/>
              </p:nvGrpSpPr>
              <p:grpSpPr bwMode="auto">
                <a:xfrm>
                  <a:off x="1355" y="1146"/>
                  <a:ext cx="29" cy="50"/>
                  <a:chOff x="1215" y="1142"/>
                  <a:chExt cx="29" cy="50"/>
                </a:xfrm>
              </p:grpSpPr>
              <p:sp>
                <p:nvSpPr>
                  <p:cNvPr id="305212" name="Line 1152"/>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213" name="Oval 1153"/>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720" name="Group 1154"/>
              <p:cNvGrpSpPr>
                <a:grpSpLocks/>
              </p:cNvGrpSpPr>
              <p:nvPr/>
            </p:nvGrpSpPr>
            <p:grpSpPr bwMode="auto">
              <a:xfrm>
                <a:off x="3038" y="336"/>
                <a:ext cx="29" cy="90"/>
                <a:chOff x="1390" y="1146"/>
                <a:chExt cx="29" cy="90"/>
              </a:xfrm>
            </p:grpSpPr>
            <p:grpSp>
              <p:nvGrpSpPr>
                <p:cNvPr id="258725" name="Group 1155"/>
                <p:cNvGrpSpPr>
                  <a:grpSpLocks/>
                </p:cNvGrpSpPr>
                <p:nvPr/>
              </p:nvGrpSpPr>
              <p:grpSpPr bwMode="auto">
                <a:xfrm>
                  <a:off x="1390" y="1185"/>
                  <a:ext cx="29" cy="51"/>
                  <a:chOff x="1215" y="1181"/>
                  <a:chExt cx="29" cy="51"/>
                </a:xfrm>
              </p:grpSpPr>
              <p:sp>
                <p:nvSpPr>
                  <p:cNvPr id="305208" name="Line 1156"/>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209" name="Oval 1157"/>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726" name="Group 1158"/>
                <p:cNvGrpSpPr>
                  <a:grpSpLocks/>
                </p:cNvGrpSpPr>
                <p:nvPr/>
              </p:nvGrpSpPr>
              <p:grpSpPr bwMode="auto">
                <a:xfrm>
                  <a:off x="1390" y="1146"/>
                  <a:ext cx="29" cy="50"/>
                  <a:chOff x="1215" y="1142"/>
                  <a:chExt cx="29" cy="50"/>
                </a:xfrm>
              </p:grpSpPr>
              <p:sp>
                <p:nvSpPr>
                  <p:cNvPr id="305206" name="Line 1159"/>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207" name="Oval 1160"/>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731" name="Group 1161"/>
              <p:cNvGrpSpPr>
                <a:grpSpLocks/>
              </p:cNvGrpSpPr>
              <p:nvPr/>
            </p:nvGrpSpPr>
            <p:grpSpPr bwMode="auto">
              <a:xfrm>
                <a:off x="3073" y="336"/>
                <a:ext cx="29" cy="90"/>
                <a:chOff x="1425" y="1147"/>
                <a:chExt cx="29" cy="90"/>
              </a:xfrm>
            </p:grpSpPr>
            <p:grpSp>
              <p:nvGrpSpPr>
                <p:cNvPr id="258732" name="Group 1162"/>
                <p:cNvGrpSpPr>
                  <a:grpSpLocks/>
                </p:cNvGrpSpPr>
                <p:nvPr/>
              </p:nvGrpSpPr>
              <p:grpSpPr bwMode="auto">
                <a:xfrm>
                  <a:off x="1425" y="1186"/>
                  <a:ext cx="29" cy="51"/>
                  <a:chOff x="1215" y="1181"/>
                  <a:chExt cx="29" cy="51"/>
                </a:xfrm>
              </p:grpSpPr>
              <p:sp>
                <p:nvSpPr>
                  <p:cNvPr id="305202" name="Line 1163"/>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203" name="Oval 1164"/>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737" name="Group 1165"/>
                <p:cNvGrpSpPr>
                  <a:grpSpLocks/>
                </p:cNvGrpSpPr>
                <p:nvPr/>
              </p:nvGrpSpPr>
              <p:grpSpPr bwMode="auto">
                <a:xfrm>
                  <a:off x="1425" y="1147"/>
                  <a:ext cx="29" cy="50"/>
                  <a:chOff x="1215" y="1142"/>
                  <a:chExt cx="29" cy="50"/>
                </a:xfrm>
              </p:grpSpPr>
              <p:sp>
                <p:nvSpPr>
                  <p:cNvPr id="305200" name="Line 1166"/>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201" name="Oval 1167"/>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738" name="Group 1168"/>
              <p:cNvGrpSpPr>
                <a:grpSpLocks/>
              </p:cNvGrpSpPr>
              <p:nvPr/>
            </p:nvGrpSpPr>
            <p:grpSpPr bwMode="auto">
              <a:xfrm>
                <a:off x="3109" y="336"/>
                <a:ext cx="29" cy="90"/>
                <a:chOff x="1460" y="1147"/>
                <a:chExt cx="29" cy="90"/>
              </a:xfrm>
            </p:grpSpPr>
            <p:grpSp>
              <p:nvGrpSpPr>
                <p:cNvPr id="258743" name="Group 1169"/>
                <p:cNvGrpSpPr>
                  <a:grpSpLocks/>
                </p:cNvGrpSpPr>
                <p:nvPr/>
              </p:nvGrpSpPr>
              <p:grpSpPr bwMode="auto">
                <a:xfrm>
                  <a:off x="1460" y="1186"/>
                  <a:ext cx="29" cy="51"/>
                  <a:chOff x="1215" y="1181"/>
                  <a:chExt cx="29" cy="51"/>
                </a:xfrm>
              </p:grpSpPr>
              <p:sp>
                <p:nvSpPr>
                  <p:cNvPr id="305196" name="Line 1170"/>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197" name="Oval 1171"/>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744" name="Group 1172"/>
                <p:cNvGrpSpPr>
                  <a:grpSpLocks/>
                </p:cNvGrpSpPr>
                <p:nvPr/>
              </p:nvGrpSpPr>
              <p:grpSpPr bwMode="auto">
                <a:xfrm>
                  <a:off x="1460" y="1147"/>
                  <a:ext cx="29" cy="50"/>
                  <a:chOff x="1215" y="1142"/>
                  <a:chExt cx="29" cy="50"/>
                </a:xfrm>
              </p:grpSpPr>
              <p:sp>
                <p:nvSpPr>
                  <p:cNvPr id="305194" name="Line 1173"/>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195" name="Oval 1174"/>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749" name="Group 1175"/>
              <p:cNvGrpSpPr>
                <a:grpSpLocks/>
              </p:cNvGrpSpPr>
              <p:nvPr/>
            </p:nvGrpSpPr>
            <p:grpSpPr bwMode="auto">
              <a:xfrm>
                <a:off x="3144" y="336"/>
                <a:ext cx="29" cy="90"/>
                <a:chOff x="1215" y="1142"/>
                <a:chExt cx="29" cy="90"/>
              </a:xfrm>
            </p:grpSpPr>
            <p:grpSp>
              <p:nvGrpSpPr>
                <p:cNvPr id="258750" name="Group 1176"/>
                <p:cNvGrpSpPr>
                  <a:grpSpLocks/>
                </p:cNvGrpSpPr>
                <p:nvPr/>
              </p:nvGrpSpPr>
              <p:grpSpPr bwMode="auto">
                <a:xfrm>
                  <a:off x="1215" y="1181"/>
                  <a:ext cx="29" cy="51"/>
                  <a:chOff x="1215" y="1181"/>
                  <a:chExt cx="29" cy="51"/>
                </a:xfrm>
              </p:grpSpPr>
              <p:sp>
                <p:nvSpPr>
                  <p:cNvPr id="305190" name="Line 1177"/>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191" name="Oval 1178"/>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282" name="Group 1179"/>
                <p:cNvGrpSpPr>
                  <a:grpSpLocks/>
                </p:cNvGrpSpPr>
                <p:nvPr/>
              </p:nvGrpSpPr>
              <p:grpSpPr bwMode="auto">
                <a:xfrm>
                  <a:off x="1215" y="1142"/>
                  <a:ext cx="29" cy="50"/>
                  <a:chOff x="1215" y="1142"/>
                  <a:chExt cx="29" cy="50"/>
                </a:xfrm>
              </p:grpSpPr>
              <p:sp>
                <p:nvSpPr>
                  <p:cNvPr id="305188" name="Line 1180"/>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5189" name="Oval 1181"/>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grpSp>
      <p:sp>
        <p:nvSpPr>
          <p:cNvPr id="15518" name="Rectangle 1182"/>
          <p:cNvSpPr>
            <a:spLocks noChangeAspect="1" noChangeArrowheads="1"/>
          </p:cNvSpPr>
          <p:nvPr/>
        </p:nvSpPr>
        <p:spPr bwMode="auto">
          <a:xfrm>
            <a:off x="4930775" y="644525"/>
            <a:ext cx="74613" cy="862013"/>
          </a:xfrm>
          <a:prstGeom prst="rect">
            <a:avLst/>
          </a:prstGeom>
          <a:gradFill rotWithShape="1">
            <a:gsLst>
              <a:gs pos="0">
                <a:schemeClr val="bg2">
                  <a:gamma/>
                  <a:shade val="6275"/>
                  <a:invGamma/>
                </a:schemeClr>
              </a:gs>
              <a:gs pos="50000">
                <a:schemeClr val="bg2"/>
              </a:gs>
              <a:gs pos="100000">
                <a:schemeClr val="bg2">
                  <a:gamma/>
                  <a:shade val="6275"/>
                  <a:invGamma/>
                </a:schemeClr>
              </a:gs>
            </a:gsLst>
            <a:lin ang="0" scaled="1"/>
          </a:gradFill>
          <a:ln w="9525">
            <a:solidFill>
              <a:schemeClr val="tx1"/>
            </a:solidFill>
            <a:miter lim="800000"/>
            <a:headEnd/>
            <a:tailEnd/>
          </a:ln>
          <a:effectLst/>
        </p:spPr>
        <p:txBody>
          <a:bodyPr wrap="none" anchor="ctr">
            <a:prstTxWarp prst="textNoShape">
              <a:avLst/>
            </a:prstTxWarp>
          </a:bodyPr>
          <a:lstStyle/>
          <a:p>
            <a:pPr>
              <a:defRPr/>
            </a:pPr>
            <a:endParaRPr lang="en-US">
              <a:ea typeface="+mn-ea"/>
              <a:cs typeface="+mn-cs"/>
            </a:endParaRPr>
          </a:p>
        </p:txBody>
      </p:sp>
      <p:sp>
        <p:nvSpPr>
          <p:cNvPr id="258055" name="AutoShape 1183"/>
          <p:cNvSpPr>
            <a:spLocks noChangeAspect="1" noChangeArrowheads="1"/>
          </p:cNvSpPr>
          <p:nvPr/>
        </p:nvSpPr>
        <p:spPr bwMode="auto">
          <a:xfrm>
            <a:off x="4900613" y="919163"/>
            <a:ext cx="138112" cy="249237"/>
          </a:xfrm>
          <a:prstGeom prst="roundRect">
            <a:avLst>
              <a:gd name="adj" fmla="val 10417"/>
            </a:avLst>
          </a:pr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0" scaled="1"/>
          </a:gradFill>
          <a:ln w="9525">
            <a:solidFill>
              <a:schemeClr val="tx1"/>
            </a:solidFill>
            <a:round/>
            <a:headEnd/>
            <a:tailEnd/>
          </a:ln>
        </p:spPr>
        <p:txBody>
          <a:bodyPr wrap="none" anchor="ctr">
            <a:prstTxWarp prst="textNoShape">
              <a:avLst/>
            </a:prstTxWarp>
          </a:bodyPr>
          <a:lstStyle/>
          <a:p>
            <a:pPr algn="ctr"/>
            <a:r>
              <a:rPr lang="en-US" sz="600" b="1">
                <a:sym typeface="Symbol" charset="2"/>
              </a:rPr>
              <a:t>TK</a:t>
            </a:r>
          </a:p>
        </p:txBody>
      </p:sp>
      <p:sp>
        <p:nvSpPr>
          <p:cNvPr id="15520" name="Rectangle 1184"/>
          <p:cNvSpPr>
            <a:spLocks noChangeAspect="1" noChangeArrowheads="1"/>
          </p:cNvSpPr>
          <p:nvPr/>
        </p:nvSpPr>
        <p:spPr bwMode="auto">
          <a:xfrm>
            <a:off x="5110163" y="644525"/>
            <a:ext cx="74612" cy="862013"/>
          </a:xfrm>
          <a:prstGeom prst="rect">
            <a:avLst/>
          </a:prstGeom>
          <a:gradFill rotWithShape="1">
            <a:gsLst>
              <a:gs pos="0">
                <a:schemeClr val="bg2">
                  <a:gamma/>
                  <a:shade val="6275"/>
                  <a:invGamma/>
                </a:schemeClr>
              </a:gs>
              <a:gs pos="50000">
                <a:schemeClr val="bg2"/>
              </a:gs>
              <a:gs pos="100000">
                <a:schemeClr val="bg2">
                  <a:gamma/>
                  <a:shade val="6275"/>
                  <a:invGamma/>
                </a:schemeClr>
              </a:gs>
            </a:gsLst>
            <a:lin ang="0" scaled="1"/>
          </a:gradFill>
          <a:ln w="9525">
            <a:solidFill>
              <a:schemeClr val="tx1"/>
            </a:solidFill>
            <a:miter lim="800000"/>
            <a:headEnd/>
            <a:tailEnd/>
          </a:ln>
          <a:effectLst/>
        </p:spPr>
        <p:txBody>
          <a:bodyPr wrap="none" anchor="ctr">
            <a:prstTxWarp prst="textNoShape">
              <a:avLst/>
            </a:prstTxWarp>
          </a:bodyPr>
          <a:lstStyle/>
          <a:p>
            <a:pPr>
              <a:defRPr/>
            </a:pPr>
            <a:endParaRPr lang="en-US">
              <a:ea typeface="+mn-ea"/>
              <a:cs typeface="+mn-cs"/>
            </a:endParaRPr>
          </a:p>
        </p:txBody>
      </p:sp>
      <p:sp>
        <p:nvSpPr>
          <p:cNvPr id="258057" name="AutoShape 1185"/>
          <p:cNvSpPr>
            <a:spLocks noChangeAspect="1" noChangeArrowheads="1"/>
          </p:cNvSpPr>
          <p:nvPr/>
        </p:nvSpPr>
        <p:spPr bwMode="auto">
          <a:xfrm>
            <a:off x="5080000" y="919163"/>
            <a:ext cx="138113" cy="249237"/>
          </a:xfrm>
          <a:prstGeom prst="roundRect">
            <a:avLst>
              <a:gd name="adj" fmla="val 10417"/>
            </a:avLst>
          </a:pr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0" scaled="1"/>
          </a:gradFill>
          <a:ln w="9525">
            <a:solidFill>
              <a:schemeClr val="tx1"/>
            </a:solidFill>
            <a:round/>
            <a:headEnd/>
            <a:tailEnd/>
          </a:ln>
        </p:spPr>
        <p:txBody>
          <a:bodyPr wrap="none" anchor="ctr">
            <a:prstTxWarp prst="textNoShape">
              <a:avLst/>
            </a:prstTxWarp>
          </a:bodyPr>
          <a:lstStyle/>
          <a:p>
            <a:pPr algn="ctr"/>
            <a:r>
              <a:rPr lang="en-US" sz="600" b="1">
                <a:sym typeface="Symbol" charset="2"/>
              </a:rPr>
              <a:t>TK</a:t>
            </a:r>
          </a:p>
        </p:txBody>
      </p:sp>
      <p:sp>
        <p:nvSpPr>
          <p:cNvPr id="258058" name="AutoShape 1186"/>
          <p:cNvSpPr>
            <a:spLocks noChangeArrowheads="1"/>
          </p:cNvSpPr>
          <p:nvPr/>
        </p:nvSpPr>
        <p:spPr bwMode="auto">
          <a:xfrm>
            <a:off x="4768850" y="1438275"/>
            <a:ext cx="549275" cy="277813"/>
          </a:xfrm>
          <a:prstGeom prst="roundRect">
            <a:avLst>
              <a:gd name="adj" fmla="val 50000"/>
            </a:avLst>
          </a:prstGeom>
          <a:solidFill>
            <a:srgbClr val="6C7D77"/>
          </a:solidFill>
          <a:ln w="9525">
            <a:solidFill>
              <a:srgbClr val="FFEDA3"/>
            </a:solidFill>
            <a:round/>
            <a:headEnd/>
            <a:tailEnd/>
          </a:ln>
        </p:spPr>
        <p:txBody>
          <a:bodyPr wrap="none" anchor="ctr">
            <a:prstTxWarp prst="textNoShape">
              <a:avLst/>
            </a:prstTxWarp>
          </a:bodyPr>
          <a:lstStyle/>
          <a:p>
            <a:pPr algn="ctr"/>
            <a:r>
              <a:rPr lang="en-US" sz="1000" b="1">
                <a:solidFill>
                  <a:srgbClr val="FFFF66"/>
                </a:solidFill>
              </a:rPr>
              <a:t>ErbB1</a:t>
            </a:r>
            <a:endParaRPr lang="en-US" sz="1000" b="1">
              <a:solidFill>
                <a:srgbClr val="FFFF66"/>
              </a:solidFill>
              <a:sym typeface="Symbol" charset="2"/>
            </a:endParaRPr>
          </a:p>
        </p:txBody>
      </p:sp>
      <p:sp>
        <p:nvSpPr>
          <p:cNvPr id="15523" name="Rectangle 1187"/>
          <p:cNvSpPr>
            <a:spLocks noChangeAspect="1" noChangeArrowheads="1"/>
          </p:cNvSpPr>
          <p:nvPr/>
        </p:nvSpPr>
        <p:spPr bwMode="auto">
          <a:xfrm>
            <a:off x="6615113" y="646113"/>
            <a:ext cx="74612" cy="862012"/>
          </a:xfrm>
          <a:prstGeom prst="rect">
            <a:avLst/>
          </a:prstGeom>
          <a:gradFill rotWithShape="1">
            <a:gsLst>
              <a:gs pos="0">
                <a:schemeClr val="bg2">
                  <a:gamma/>
                  <a:shade val="6275"/>
                  <a:invGamma/>
                </a:schemeClr>
              </a:gs>
              <a:gs pos="50000">
                <a:schemeClr val="bg2"/>
              </a:gs>
              <a:gs pos="100000">
                <a:schemeClr val="bg2">
                  <a:gamma/>
                  <a:shade val="6275"/>
                  <a:invGamma/>
                </a:schemeClr>
              </a:gs>
            </a:gsLst>
            <a:lin ang="0" scaled="1"/>
          </a:gradFill>
          <a:ln w="9525">
            <a:solidFill>
              <a:schemeClr val="tx1"/>
            </a:solidFill>
            <a:miter lim="800000"/>
            <a:headEnd/>
            <a:tailEnd/>
          </a:ln>
          <a:effectLst/>
        </p:spPr>
        <p:txBody>
          <a:bodyPr wrap="none" anchor="ctr">
            <a:prstTxWarp prst="textNoShape">
              <a:avLst/>
            </a:prstTxWarp>
          </a:bodyPr>
          <a:lstStyle/>
          <a:p>
            <a:pPr>
              <a:defRPr/>
            </a:pPr>
            <a:endParaRPr lang="en-US">
              <a:ea typeface="+mn-ea"/>
              <a:cs typeface="+mn-cs"/>
            </a:endParaRPr>
          </a:p>
        </p:txBody>
      </p:sp>
      <p:sp>
        <p:nvSpPr>
          <p:cNvPr id="258060" name="AutoShape 1188"/>
          <p:cNvSpPr>
            <a:spLocks noChangeAspect="1" noChangeArrowheads="1"/>
          </p:cNvSpPr>
          <p:nvPr/>
        </p:nvSpPr>
        <p:spPr bwMode="auto">
          <a:xfrm>
            <a:off x="6584950" y="920750"/>
            <a:ext cx="138113" cy="249238"/>
          </a:xfrm>
          <a:prstGeom prst="roundRect">
            <a:avLst>
              <a:gd name="adj" fmla="val 10417"/>
            </a:avLst>
          </a:pr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0" scaled="1"/>
          </a:gradFill>
          <a:ln w="9525">
            <a:solidFill>
              <a:schemeClr val="tx1"/>
            </a:solidFill>
            <a:round/>
            <a:headEnd/>
            <a:tailEnd/>
          </a:ln>
        </p:spPr>
        <p:txBody>
          <a:bodyPr wrap="none" anchor="ctr">
            <a:prstTxWarp prst="textNoShape">
              <a:avLst/>
            </a:prstTxWarp>
          </a:bodyPr>
          <a:lstStyle/>
          <a:p>
            <a:pPr algn="ctr"/>
            <a:r>
              <a:rPr lang="en-US" sz="600" b="1">
                <a:sym typeface="Symbol" charset="2"/>
              </a:rPr>
              <a:t>TK</a:t>
            </a:r>
          </a:p>
        </p:txBody>
      </p:sp>
      <p:sp>
        <p:nvSpPr>
          <p:cNvPr id="15525" name="Rectangle 1189"/>
          <p:cNvSpPr>
            <a:spLocks noChangeAspect="1" noChangeArrowheads="1"/>
          </p:cNvSpPr>
          <p:nvPr/>
        </p:nvSpPr>
        <p:spPr bwMode="auto">
          <a:xfrm>
            <a:off x="6794500" y="646113"/>
            <a:ext cx="74613" cy="862012"/>
          </a:xfrm>
          <a:prstGeom prst="rect">
            <a:avLst/>
          </a:prstGeom>
          <a:gradFill rotWithShape="1">
            <a:gsLst>
              <a:gs pos="0">
                <a:schemeClr val="bg2">
                  <a:gamma/>
                  <a:shade val="6275"/>
                  <a:invGamma/>
                </a:schemeClr>
              </a:gs>
              <a:gs pos="50000">
                <a:schemeClr val="bg2"/>
              </a:gs>
              <a:gs pos="100000">
                <a:schemeClr val="bg2">
                  <a:gamma/>
                  <a:shade val="6275"/>
                  <a:invGamma/>
                </a:schemeClr>
              </a:gs>
            </a:gsLst>
            <a:lin ang="0" scaled="1"/>
          </a:gradFill>
          <a:ln w="9525">
            <a:solidFill>
              <a:schemeClr val="tx1"/>
            </a:solidFill>
            <a:miter lim="800000"/>
            <a:headEnd/>
            <a:tailEnd/>
          </a:ln>
          <a:effectLst/>
        </p:spPr>
        <p:txBody>
          <a:bodyPr wrap="none" anchor="ctr">
            <a:prstTxWarp prst="textNoShape">
              <a:avLst/>
            </a:prstTxWarp>
          </a:bodyPr>
          <a:lstStyle/>
          <a:p>
            <a:pPr>
              <a:defRPr/>
            </a:pPr>
            <a:endParaRPr lang="en-US">
              <a:ea typeface="+mn-ea"/>
              <a:cs typeface="+mn-cs"/>
            </a:endParaRPr>
          </a:p>
        </p:txBody>
      </p:sp>
      <p:sp>
        <p:nvSpPr>
          <p:cNvPr id="258062" name="AutoShape 1190"/>
          <p:cNvSpPr>
            <a:spLocks noChangeAspect="1" noChangeArrowheads="1"/>
          </p:cNvSpPr>
          <p:nvPr/>
        </p:nvSpPr>
        <p:spPr bwMode="auto">
          <a:xfrm>
            <a:off x="6764338" y="920750"/>
            <a:ext cx="138112" cy="249238"/>
          </a:xfrm>
          <a:prstGeom prst="roundRect">
            <a:avLst>
              <a:gd name="adj" fmla="val 10417"/>
            </a:avLst>
          </a:pr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0" scaled="1"/>
          </a:gradFill>
          <a:ln w="9525">
            <a:solidFill>
              <a:schemeClr val="tx1"/>
            </a:solidFill>
            <a:round/>
            <a:headEnd/>
            <a:tailEnd/>
          </a:ln>
        </p:spPr>
        <p:txBody>
          <a:bodyPr wrap="none" anchor="ctr">
            <a:prstTxWarp prst="textNoShape">
              <a:avLst/>
            </a:prstTxWarp>
          </a:bodyPr>
          <a:lstStyle/>
          <a:p>
            <a:pPr algn="ctr"/>
            <a:r>
              <a:rPr lang="en-US" sz="600" b="1">
                <a:sym typeface="Symbol" charset="2"/>
              </a:rPr>
              <a:t>TK</a:t>
            </a:r>
          </a:p>
        </p:txBody>
      </p:sp>
      <p:sp>
        <p:nvSpPr>
          <p:cNvPr id="258063" name="AutoShape 1191"/>
          <p:cNvSpPr>
            <a:spLocks noChangeArrowheads="1"/>
          </p:cNvSpPr>
          <p:nvPr/>
        </p:nvSpPr>
        <p:spPr bwMode="auto">
          <a:xfrm>
            <a:off x="6464300" y="1435100"/>
            <a:ext cx="549275" cy="277813"/>
          </a:xfrm>
          <a:prstGeom prst="roundRect">
            <a:avLst>
              <a:gd name="adj" fmla="val 50000"/>
            </a:avLst>
          </a:prstGeom>
          <a:solidFill>
            <a:schemeClr val="bg2"/>
          </a:solidFill>
          <a:ln w="9525">
            <a:solidFill>
              <a:srgbClr val="FFEDA3"/>
            </a:solidFill>
            <a:round/>
            <a:headEnd/>
            <a:tailEnd/>
          </a:ln>
        </p:spPr>
        <p:txBody>
          <a:bodyPr wrap="none" anchor="ctr">
            <a:prstTxWarp prst="textNoShape">
              <a:avLst/>
            </a:prstTxWarp>
          </a:bodyPr>
          <a:lstStyle/>
          <a:p>
            <a:pPr algn="ctr"/>
            <a:r>
              <a:rPr lang="en-US" sz="1000" b="1"/>
              <a:t>ErbB2</a:t>
            </a:r>
            <a:endParaRPr lang="en-US" sz="1000" b="1">
              <a:sym typeface="Symbol" charset="2"/>
            </a:endParaRPr>
          </a:p>
        </p:txBody>
      </p:sp>
      <p:grpSp>
        <p:nvGrpSpPr>
          <p:cNvPr id="305283" name="Group 1192"/>
          <p:cNvGrpSpPr>
            <a:grpSpLocks/>
          </p:cNvGrpSpPr>
          <p:nvPr/>
        </p:nvGrpSpPr>
        <p:grpSpPr bwMode="auto">
          <a:xfrm>
            <a:off x="7275513" y="4679950"/>
            <a:ext cx="138112" cy="968375"/>
            <a:chOff x="2587" y="3331"/>
            <a:chExt cx="87" cy="610"/>
          </a:xfrm>
        </p:grpSpPr>
        <p:sp>
          <p:nvSpPr>
            <p:cNvPr id="15529" name="Rectangle 1193"/>
            <p:cNvSpPr>
              <a:spLocks noChangeAspect="1" noChangeArrowheads="1"/>
            </p:cNvSpPr>
            <p:nvPr/>
          </p:nvSpPr>
          <p:spPr bwMode="auto">
            <a:xfrm>
              <a:off x="2601" y="3331"/>
              <a:ext cx="53" cy="610"/>
            </a:xfrm>
            <a:prstGeom prst="rect">
              <a:avLst/>
            </a:prstGeom>
            <a:gradFill rotWithShape="1">
              <a:gsLst>
                <a:gs pos="0">
                  <a:schemeClr val="bg2">
                    <a:gamma/>
                    <a:shade val="6275"/>
                    <a:invGamma/>
                  </a:schemeClr>
                </a:gs>
                <a:gs pos="50000">
                  <a:schemeClr val="bg2"/>
                </a:gs>
                <a:gs pos="100000">
                  <a:schemeClr val="bg2">
                    <a:gamma/>
                    <a:shade val="6275"/>
                    <a:invGamma/>
                  </a:schemeClr>
                </a:gs>
              </a:gsLst>
              <a:lin ang="0" scaled="1"/>
            </a:gradFill>
            <a:ln w="9525">
              <a:solidFill>
                <a:schemeClr val="tx1"/>
              </a:solidFill>
              <a:miter lim="800000"/>
              <a:headEnd/>
              <a:tailEnd/>
            </a:ln>
            <a:effectLst/>
          </p:spPr>
          <p:txBody>
            <a:bodyPr wrap="none" anchor="ctr">
              <a:prstTxWarp prst="textNoShape">
                <a:avLst/>
              </a:prstTxWarp>
            </a:bodyPr>
            <a:lstStyle/>
            <a:p>
              <a:pPr>
                <a:defRPr/>
              </a:pPr>
              <a:endParaRPr lang="en-US">
                <a:ea typeface="+mn-ea"/>
                <a:cs typeface="+mn-cs"/>
              </a:endParaRPr>
            </a:p>
          </p:txBody>
        </p:sp>
        <p:sp>
          <p:nvSpPr>
            <p:cNvPr id="305160" name="AutoShape 1194"/>
            <p:cNvSpPr>
              <a:spLocks noChangeAspect="1" noChangeArrowheads="1"/>
            </p:cNvSpPr>
            <p:nvPr/>
          </p:nvSpPr>
          <p:spPr bwMode="auto">
            <a:xfrm>
              <a:off x="2587" y="3621"/>
              <a:ext cx="87" cy="138"/>
            </a:xfrm>
            <a:prstGeom prst="roundRect">
              <a:avLst>
                <a:gd name="adj" fmla="val 10417"/>
              </a:avLst>
            </a:pr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0" scaled="1"/>
            </a:gradFill>
            <a:ln w="9525">
              <a:solidFill>
                <a:schemeClr val="tx1"/>
              </a:solidFill>
              <a:round/>
              <a:headEnd/>
              <a:tailEnd/>
            </a:ln>
          </p:spPr>
          <p:txBody>
            <a:bodyPr wrap="none" anchor="ctr">
              <a:prstTxWarp prst="textNoShape">
                <a:avLst/>
              </a:prstTxWarp>
            </a:bodyPr>
            <a:lstStyle/>
            <a:p>
              <a:pPr algn="ctr"/>
              <a:r>
                <a:rPr lang="en-US" sz="600" b="1">
                  <a:sym typeface="Symbol" charset="2"/>
                </a:rPr>
                <a:t>TK</a:t>
              </a:r>
            </a:p>
          </p:txBody>
        </p:sp>
        <p:sp>
          <p:nvSpPr>
            <p:cNvPr id="305161" name="AutoShape 1195"/>
            <p:cNvSpPr>
              <a:spLocks noChangeAspect="1" noChangeArrowheads="1"/>
            </p:cNvSpPr>
            <p:nvPr/>
          </p:nvSpPr>
          <p:spPr bwMode="auto">
            <a:xfrm>
              <a:off x="2587" y="3782"/>
              <a:ext cx="87" cy="138"/>
            </a:xfrm>
            <a:prstGeom prst="roundRect">
              <a:avLst>
                <a:gd name="adj" fmla="val 10417"/>
              </a:avLst>
            </a:pr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0" scaled="1"/>
            </a:gradFill>
            <a:ln w="9525">
              <a:solidFill>
                <a:schemeClr val="tx1"/>
              </a:solidFill>
              <a:round/>
              <a:headEnd/>
              <a:tailEnd/>
            </a:ln>
          </p:spPr>
          <p:txBody>
            <a:bodyPr wrap="none" anchor="ctr">
              <a:prstTxWarp prst="textNoShape">
                <a:avLst/>
              </a:prstTxWarp>
            </a:bodyPr>
            <a:lstStyle/>
            <a:p>
              <a:pPr algn="ctr"/>
              <a:r>
                <a:rPr lang="en-US" sz="600" b="1">
                  <a:sym typeface="Symbol" charset="2"/>
                </a:rPr>
                <a:t>TK</a:t>
              </a:r>
            </a:p>
          </p:txBody>
        </p:sp>
      </p:grpSp>
      <p:grpSp>
        <p:nvGrpSpPr>
          <p:cNvPr id="305288" name="Group 1196"/>
          <p:cNvGrpSpPr>
            <a:grpSpLocks/>
          </p:cNvGrpSpPr>
          <p:nvPr/>
        </p:nvGrpSpPr>
        <p:grpSpPr bwMode="auto">
          <a:xfrm>
            <a:off x="7470775" y="4679950"/>
            <a:ext cx="138113" cy="968375"/>
            <a:chOff x="2710" y="3345"/>
            <a:chExt cx="87" cy="610"/>
          </a:xfrm>
        </p:grpSpPr>
        <p:sp>
          <p:nvSpPr>
            <p:cNvPr id="15533" name="Rectangle 1197"/>
            <p:cNvSpPr>
              <a:spLocks noChangeAspect="1" noChangeArrowheads="1"/>
            </p:cNvSpPr>
            <p:nvPr/>
          </p:nvSpPr>
          <p:spPr bwMode="auto">
            <a:xfrm>
              <a:off x="2724" y="3345"/>
              <a:ext cx="53" cy="610"/>
            </a:xfrm>
            <a:prstGeom prst="rect">
              <a:avLst/>
            </a:prstGeom>
            <a:gradFill rotWithShape="1">
              <a:gsLst>
                <a:gs pos="0">
                  <a:schemeClr val="bg2">
                    <a:gamma/>
                    <a:shade val="6275"/>
                    <a:invGamma/>
                  </a:schemeClr>
                </a:gs>
                <a:gs pos="50000">
                  <a:schemeClr val="bg2"/>
                </a:gs>
                <a:gs pos="100000">
                  <a:schemeClr val="bg2">
                    <a:gamma/>
                    <a:shade val="6275"/>
                    <a:invGamma/>
                  </a:schemeClr>
                </a:gs>
              </a:gsLst>
              <a:lin ang="0" scaled="1"/>
            </a:gradFill>
            <a:ln w="9525">
              <a:solidFill>
                <a:schemeClr val="tx1"/>
              </a:solidFill>
              <a:miter lim="800000"/>
              <a:headEnd/>
              <a:tailEnd/>
            </a:ln>
            <a:effectLst/>
          </p:spPr>
          <p:txBody>
            <a:bodyPr wrap="none" anchor="ctr">
              <a:prstTxWarp prst="textNoShape">
                <a:avLst/>
              </a:prstTxWarp>
            </a:bodyPr>
            <a:lstStyle/>
            <a:p>
              <a:pPr>
                <a:defRPr/>
              </a:pPr>
              <a:endParaRPr lang="en-US">
                <a:ea typeface="+mn-ea"/>
                <a:cs typeface="+mn-cs"/>
              </a:endParaRPr>
            </a:p>
          </p:txBody>
        </p:sp>
        <p:sp>
          <p:nvSpPr>
            <p:cNvPr id="305157" name="AutoShape 1198"/>
            <p:cNvSpPr>
              <a:spLocks noChangeAspect="1" noChangeArrowheads="1"/>
            </p:cNvSpPr>
            <p:nvPr/>
          </p:nvSpPr>
          <p:spPr bwMode="auto">
            <a:xfrm>
              <a:off x="2710" y="3635"/>
              <a:ext cx="87" cy="138"/>
            </a:xfrm>
            <a:prstGeom prst="roundRect">
              <a:avLst>
                <a:gd name="adj" fmla="val 10417"/>
              </a:avLst>
            </a:pr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0" scaled="1"/>
            </a:gradFill>
            <a:ln w="9525">
              <a:solidFill>
                <a:schemeClr val="tx1"/>
              </a:solidFill>
              <a:round/>
              <a:headEnd/>
              <a:tailEnd/>
            </a:ln>
          </p:spPr>
          <p:txBody>
            <a:bodyPr wrap="none" anchor="ctr">
              <a:prstTxWarp prst="textNoShape">
                <a:avLst/>
              </a:prstTxWarp>
            </a:bodyPr>
            <a:lstStyle/>
            <a:p>
              <a:pPr algn="ctr"/>
              <a:r>
                <a:rPr lang="en-US" sz="600" b="1">
                  <a:sym typeface="Symbol" charset="2"/>
                </a:rPr>
                <a:t>TK</a:t>
              </a:r>
            </a:p>
          </p:txBody>
        </p:sp>
        <p:sp>
          <p:nvSpPr>
            <p:cNvPr id="305158" name="AutoShape 1199"/>
            <p:cNvSpPr>
              <a:spLocks noChangeAspect="1" noChangeArrowheads="1"/>
            </p:cNvSpPr>
            <p:nvPr/>
          </p:nvSpPr>
          <p:spPr bwMode="auto">
            <a:xfrm>
              <a:off x="2710" y="3796"/>
              <a:ext cx="87" cy="138"/>
            </a:xfrm>
            <a:prstGeom prst="roundRect">
              <a:avLst>
                <a:gd name="adj" fmla="val 10417"/>
              </a:avLst>
            </a:pr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0" scaled="1"/>
            </a:gradFill>
            <a:ln w="9525">
              <a:solidFill>
                <a:schemeClr val="tx1"/>
              </a:solidFill>
              <a:round/>
              <a:headEnd/>
              <a:tailEnd/>
            </a:ln>
          </p:spPr>
          <p:txBody>
            <a:bodyPr wrap="none" anchor="ctr">
              <a:prstTxWarp prst="textNoShape">
                <a:avLst/>
              </a:prstTxWarp>
            </a:bodyPr>
            <a:lstStyle/>
            <a:p>
              <a:pPr algn="ctr"/>
              <a:r>
                <a:rPr lang="en-US" sz="600" b="1">
                  <a:sym typeface="Symbol" charset="2"/>
                </a:rPr>
                <a:t>TK</a:t>
              </a:r>
            </a:p>
          </p:txBody>
        </p:sp>
      </p:grpSp>
      <p:sp>
        <p:nvSpPr>
          <p:cNvPr id="258066" name="AutoShape 1200"/>
          <p:cNvSpPr>
            <a:spLocks noChangeArrowheads="1"/>
          </p:cNvSpPr>
          <p:nvPr/>
        </p:nvSpPr>
        <p:spPr bwMode="auto">
          <a:xfrm>
            <a:off x="7151688" y="4587875"/>
            <a:ext cx="549275" cy="277813"/>
          </a:xfrm>
          <a:prstGeom prst="roundRect">
            <a:avLst>
              <a:gd name="adj" fmla="val 50000"/>
            </a:avLst>
          </a:prstGeom>
          <a:solidFill>
            <a:srgbClr val="6C7D77"/>
          </a:solidFill>
          <a:ln w="9525">
            <a:solidFill>
              <a:srgbClr val="DDDDDD"/>
            </a:solidFill>
            <a:round/>
            <a:headEnd/>
            <a:tailEnd/>
          </a:ln>
        </p:spPr>
        <p:txBody>
          <a:bodyPr wrap="none" anchor="ctr">
            <a:prstTxWarp prst="textNoShape">
              <a:avLst/>
            </a:prstTxWarp>
          </a:bodyPr>
          <a:lstStyle/>
          <a:p>
            <a:pPr algn="ctr"/>
            <a:r>
              <a:rPr lang="en-US" sz="1000" b="1">
                <a:solidFill>
                  <a:srgbClr val="FFFBF3"/>
                </a:solidFill>
              </a:rPr>
              <a:t>FLT3</a:t>
            </a:r>
            <a:endParaRPr lang="en-US" sz="1000" b="1">
              <a:solidFill>
                <a:srgbClr val="FFFBF3"/>
              </a:solidFill>
              <a:sym typeface="Symbol" charset="2"/>
            </a:endParaRPr>
          </a:p>
        </p:txBody>
      </p:sp>
      <p:grpSp>
        <p:nvGrpSpPr>
          <p:cNvPr id="305289" name="Group 1201"/>
          <p:cNvGrpSpPr>
            <a:grpSpLocks/>
          </p:cNvGrpSpPr>
          <p:nvPr/>
        </p:nvGrpSpPr>
        <p:grpSpPr bwMode="auto">
          <a:xfrm>
            <a:off x="2297113" y="4662488"/>
            <a:ext cx="138112" cy="968375"/>
            <a:chOff x="2587" y="3331"/>
            <a:chExt cx="87" cy="610"/>
          </a:xfrm>
        </p:grpSpPr>
        <p:sp>
          <p:nvSpPr>
            <p:cNvPr id="305153" name="Rectangle 1202"/>
            <p:cNvSpPr>
              <a:spLocks noChangeAspect="1" noChangeArrowheads="1"/>
            </p:cNvSpPr>
            <p:nvPr/>
          </p:nvSpPr>
          <p:spPr bwMode="auto">
            <a:xfrm>
              <a:off x="2601" y="3331"/>
              <a:ext cx="53" cy="610"/>
            </a:xfrm>
            <a:prstGeom prst="rect">
              <a:avLst/>
            </a:prstGeom>
            <a:gradFill rotWithShape="1">
              <a:gsLst>
                <a:gs pos="0">
                  <a:srgbClr val="0C0D0D"/>
                </a:gs>
                <a:gs pos="50000">
                  <a:srgbClr val="C5CDCA"/>
                </a:gs>
                <a:gs pos="100000">
                  <a:srgbClr val="0C0D0D"/>
                </a:gs>
              </a:gsLst>
              <a:lin ang="0" scaled="1"/>
            </a:gradFill>
            <a:ln w="9525">
              <a:solidFill>
                <a:schemeClr val="tx1"/>
              </a:solidFill>
              <a:miter lim="800000"/>
              <a:headEnd/>
              <a:tailEnd/>
            </a:ln>
          </p:spPr>
          <p:txBody>
            <a:bodyPr wrap="none" anchor="ctr">
              <a:prstTxWarp prst="textNoShape">
                <a:avLst/>
              </a:prstTxWarp>
            </a:bodyPr>
            <a:lstStyle/>
            <a:p>
              <a:endParaRPr lang="en-US"/>
            </a:p>
          </p:txBody>
        </p:sp>
        <p:sp>
          <p:nvSpPr>
            <p:cNvPr id="305154" name="AutoShape 1203"/>
            <p:cNvSpPr>
              <a:spLocks noChangeAspect="1" noChangeArrowheads="1"/>
            </p:cNvSpPr>
            <p:nvPr/>
          </p:nvSpPr>
          <p:spPr bwMode="auto">
            <a:xfrm>
              <a:off x="2587" y="3621"/>
              <a:ext cx="87" cy="138"/>
            </a:xfrm>
            <a:prstGeom prst="roundRect">
              <a:avLst>
                <a:gd name="adj" fmla="val 10417"/>
              </a:avLst>
            </a:pr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0" scaled="1"/>
            </a:gradFill>
            <a:ln w="9525">
              <a:solidFill>
                <a:schemeClr val="tx1"/>
              </a:solidFill>
              <a:round/>
              <a:headEnd/>
              <a:tailEnd/>
            </a:ln>
          </p:spPr>
          <p:txBody>
            <a:bodyPr wrap="none" anchor="ctr">
              <a:prstTxWarp prst="textNoShape">
                <a:avLst/>
              </a:prstTxWarp>
            </a:bodyPr>
            <a:lstStyle/>
            <a:p>
              <a:pPr algn="ctr"/>
              <a:r>
                <a:rPr lang="en-US" sz="600" b="1">
                  <a:sym typeface="Symbol" charset="2"/>
                </a:rPr>
                <a:t>TK</a:t>
              </a:r>
            </a:p>
          </p:txBody>
        </p:sp>
        <p:sp>
          <p:nvSpPr>
            <p:cNvPr id="305155" name="AutoShape 1204"/>
            <p:cNvSpPr>
              <a:spLocks noChangeAspect="1" noChangeArrowheads="1"/>
            </p:cNvSpPr>
            <p:nvPr/>
          </p:nvSpPr>
          <p:spPr bwMode="auto">
            <a:xfrm>
              <a:off x="2587" y="3782"/>
              <a:ext cx="87" cy="138"/>
            </a:xfrm>
            <a:prstGeom prst="roundRect">
              <a:avLst>
                <a:gd name="adj" fmla="val 10417"/>
              </a:avLst>
            </a:pr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0" scaled="1"/>
            </a:gradFill>
            <a:ln w="9525">
              <a:solidFill>
                <a:schemeClr val="tx1"/>
              </a:solidFill>
              <a:round/>
              <a:headEnd/>
              <a:tailEnd/>
            </a:ln>
          </p:spPr>
          <p:txBody>
            <a:bodyPr wrap="none" anchor="ctr">
              <a:prstTxWarp prst="textNoShape">
                <a:avLst/>
              </a:prstTxWarp>
            </a:bodyPr>
            <a:lstStyle/>
            <a:p>
              <a:pPr algn="ctr"/>
              <a:r>
                <a:rPr lang="en-US" sz="600" b="1">
                  <a:sym typeface="Symbol" charset="2"/>
                </a:rPr>
                <a:t>TK</a:t>
              </a:r>
            </a:p>
          </p:txBody>
        </p:sp>
      </p:grpSp>
      <p:grpSp>
        <p:nvGrpSpPr>
          <p:cNvPr id="305290" name="Group 1205"/>
          <p:cNvGrpSpPr>
            <a:grpSpLocks/>
          </p:cNvGrpSpPr>
          <p:nvPr/>
        </p:nvGrpSpPr>
        <p:grpSpPr bwMode="auto">
          <a:xfrm>
            <a:off x="2492375" y="4662488"/>
            <a:ext cx="138113" cy="968375"/>
            <a:chOff x="2710" y="3345"/>
            <a:chExt cx="87" cy="610"/>
          </a:xfrm>
        </p:grpSpPr>
        <p:sp>
          <p:nvSpPr>
            <p:cNvPr id="305150" name="Rectangle 1206"/>
            <p:cNvSpPr>
              <a:spLocks noChangeAspect="1" noChangeArrowheads="1"/>
            </p:cNvSpPr>
            <p:nvPr/>
          </p:nvSpPr>
          <p:spPr bwMode="auto">
            <a:xfrm>
              <a:off x="2724" y="3345"/>
              <a:ext cx="53" cy="610"/>
            </a:xfrm>
            <a:prstGeom prst="rect">
              <a:avLst/>
            </a:prstGeom>
            <a:gradFill rotWithShape="1">
              <a:gsLst>
                <a:gs pos="0">
                  <a:srgbClr val="0C0D0D"/>
                </a:gs>
                <a:gs pos="50000">
                  <a:srgbClr val="C5CDCA"/>
                </a:gs>
                <a:gs pos="100000">
                  <a:srgbClr val="0C0D0D"/>
                </a:gs>
              </a:gsLst>
              <a:lin ang="0" scaled="1"/>
            </a:gradFill>
            <a:ln w="9525">
              <a:solidFill>
                <a:schemeClr val="tx1"/>
              </a:solidFill>
              <a:miter lim="800000"/>
              <a:headEnd/>
              <a:tailEnd/>
            </a:ln>
          </p:spPr>
          <p:txBody>
            <a:bodyPr wrap="none" anchor="ctr">
              <a:prstTxWarp prst="textNoShape">
                <a:avLst/>
              </a:prstTxWarp>
            </a:bodyPr>
            <a:lstStyle/>
            <a:p>
              <a:endParaRPr lang="en-US"/>
            </a:p>
          </p:txBody>
        </p:sp>
        <p:sp>
          <p:nvSpPr>
            <p:cNvPr id="305151" name="AutoShape 1207"/>
            <p:cNvSpPr>
              <a:spLocks noChangeAspect="1" noChangeArrowheads="1"/>
            </p:cNvSpPr>
            <p:nvPr/>
          </p:nvSpPr>
          <p:spPr bwMode="auto">
            <a:xfrm>
              <a:off x="2710" y="3635"/>
              <a:ext cx="87" cy="138"/>
            </a:xfrm>
            <a:prstGeom prst="roundRect">
              <a:avLst>
                <a:gd name="adj" fmla="val 10417"/>
              </a:avLst>
            </a:pr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0" scaled="1"/>
            </a:gradFill>
            <a:ln w="9525">
              <a:solidFill>
                <a:schemeClr val="tx1"/>
              </a:solidFill>
              <a:round/>
              <a:headEnd/>
              <a:tailEnd/>
            </a:ln>
          </p:spPr>
          <p:txBody>
            <a:bodyPr wrap="none" anchor="ctr">
              <a:prstTxWarp prst="textNoShape">
                <a:avLst/>
              </a:prstTxWarp>
            </a:bodyPr>
            <a:lstStyle/>
            <a:p>
              <a:pPr algn="ctr"/>
              <a:r>
                <a:rPr lang="en-US" sz="600" b="1">
                  <a:sym typeface="Symbol" charset="2"/>
                </a:rPr>
                <a:t>TK</a:t>
              </a:r>
            </a:p>
          </p:txBody>
        </p:sp>
        <p:sp>
          <p:nvSpPr>
            <p:cNvPr id="305152" name="AutoShape 1208"/>
            <p:cNvSpPr>
              <a:spLocks noChangeAspect="1" noChangeArrowheads="1"/>
            </p:cNvSpPr>
            <p:nvPr/>
          </p:nvSpPr>
          <p:spPr bwMode="auto">
            <a:xfrm>
              <a:off x="2710" y="3796"/>
              <a:ext cx="87" cy="138"/>
            </a:xfrm>
            <a:prstGeom prst="roundRect">
              <a:avLst>
                <a:gd name="adj" fmla="val 10417"/>
              </a:avLst>
            </a:pr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0" scaled="1"/>
            </a:gradFill>
            <a:ln w="9525">
              <a:solidFill>
                <a:schemeClr val="tx1"/>
              </a:solidFill>
              <a:round/>
              <a:headEnd/>
              <a:tailEnd/>
            </a:ln>
          </p:spPr>
          <p:txBody>
            <a:bodyPr wrap="none" anchor="ctr">
              <a:prstTxWarp prst="textNoShape">
                <a:avLst/>
              </a:prstTxWarp>
            </a:bodyPr>
            <a:lstStyle/>
            <a:p>
              <a:pPr algn="ctr"/>
              <a:r>
                <a:rPr lang="en-US" sz="600" b="1">
                  <a:sym typeface="Symbol" charset="2"/>
                </a:rPr>
                <a:t>TK</a:t>
              </a:r>
            </a:p>
          </p:txBody>
        </p:sp>
      </p:grpSp>
      <p:sp>
        <p:nvSpPr>
          <p:cNvPr id="258069" name="AutoShape 1209"/>
          <p:cNvSpPr>
            <a:spLocks noChangeArrowheads="1"/>
          </p:cNvSpPr>
          <p:nvPr/>
        </p:nvSpPr>
        <p:spPr bwMode="auto">
          <a:xfrm>
            <a:off x="2178050" y="4589463"/>
            <a:ext cx="549275" cy="277812"/>
          </a:xfrm>
          <a:prstGeom prst="roundRect">
            <a:avLst>
              <a:gd name="adj" fmla="val 50000"/>
            </a:avLst>
          </a:prstGeom>
          <a:solidFill>
            <a:srgbClr val="6C7D77"/>
          </a:solidFill>
          <a:ln w="9525">
            <a:solidFill>
              <a:srgbClr val="A7B3AF"/>
            </a:solidFill>
            <a:round/>
            <a:headEnd/>
            <a:tailEnd/>
          </a:ln>
        </p:spPr>
        <p:txBody>
          <a:bodyPr wrap="none" anchor="ctr">
            <a:prstTxWarp prst="textNoShape">
              <a:avLst/>
            </a:prstTxWarp>
          </a:bodyPr>
          <a:lstStyle/>
          <a:p>
            <a:pPr algn="ctr"/>
            <a:r>
              <a:rPr lang="en-US" sz="1000" b="1">
                <a:solidFill>
                  <a:srgbClr val="C5CDCA"/>
                </a:solidFill>
              </a:rPr>
              <a:t>cKIT</a:t>
            </a:r>
            <a:endParaRPr lang="en-US" sz="1000" b="1">
              <a:solidFill>
                <a:srgbClr val="C5CDCA"/>
              </a:solidFill>
              <a:sym typeface="Symbol" charset="2"/>
            </a:endParaRPr>
          </a:p>
        </p:txBody>
      </p:sp>
      <p:grpSp>
        <p:nvGrpSpPr>
          <p:cNvPr id="305291" name="Group 1210"/>
          <p:cNvGrpSpPr>
            <a:grpSpLocks/>
          </p:cNvGrpSpPr>
          <p:nvPr/>
        </p:nvGrpSpPr>
        <p:grpSpPr bwMode="auto">
          <a:xfrm>
            <a:off x="5630863" y="4668838"/>
            <a:ext cx="138112" cy="968375"/>
            <a:chOff x="2587" y="3331"/>
            <a:chExt cx="87" cy="610"/>
          </a:xfrm>
        </p:grpSpPr>
        <p:sp>
          <p:nvSpPr>
            <p:cNvPr id="305147" name="Rectangle 1211"/>
            <p:cNvSpPr>
              <a:spLocks noChangeAspect="1" noChangeArrowheads="1"/>
            </p:cNvSpPr>
            <p:nvPr/>
          </p:nvSpPr>
          <p:spPr bwMode="auto">
            <a:xfrm>
              <a:off x="2601" y="3331"/>
              <a:ext cx="53" cy="610"/>
            </a:xfrm>
            <a:prstGeom prst="rect">
              <a:avLst/>
            </a:prstGeom>
            <a:gradFill rotWithShape="1">
              <a:gsLst>
                <a:gs pos="0">
                  <a:srgbClr val="100C0C"/>
                </a:gs>
                <a:gs pos="50000">
                  <a:srgbClr val="FFB9B9"/>
                </a:gs>
                <a:gs pos="100000">
                  <a:srgbClr val="100C0C"/>
                </a:gs>
              </a:gsLst>
              <a:lin ang="0" scaled="1"/>
            </a:gradFill>
            <a:ln w="9525">
              <a:solidFill>
                <a:schemeClr val="tx1"/>
              </a:solidFill>
              <a:miter lim="800000"/>
              <a:headEnd/>
              <a:tailEnd/>
            </a:ln>
          </p:spPr>
          <p:txBody>
            <a:bodyPr wrap="none" anchor="ctr">
              <a:prstTxWarp prst="textNoShape">
                <a:avLst/>
              </a:prstTxWarp>
            </a:bodyPr>
            <a:lstStyle/>
            <a:p>
              <a:endParaRPr lang="en-US"/>
            </a:p>
          </p:txBody>
        </p:sp>
        <p:sp>
          <p:nvSpPr>
            <p:cNvPr id="305148" name="AutoShape 1212"/>
            <p:cNvSpPr>
              <a:spLocks noChangeAspect="1" noChangeArrowheads="1"/>
            </p:cNvSpPr>
            <p:nvPr/>
          </p:nvSpPr>
          <p:spPr bwMode="auto">
            <a:xfrm>
              <a:off x="2587" y="3621"/>
              <a:ext cx="87" cy="138"/>
            </a:xfrm>
            <a:prstGeom prst="roundRect">
              <a:avLst>
                <a:gd name="adj" fmla="val 10417"/>
              </a:avLst>
            </a:pr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0" scaled="1"/>
            </a:gradFill>
            <a:ln w="9525">
              <a:solidFill>
                <a:schemeClr val="tx1"/>
              </a:solidFill>
              <a:round/>
              <a:headEnd/>
              <a:tailEnd/>
            </a:ln>
          </p:spPr>
          <p:txBody>
            <a:bodyPr wrap="none" anchor="ctr">
              <a:prstTxWarp prst="textNoShape">
                <a:avLst/>
              </a:prstTxWarp>
            </a:bodyPr>
            <a:lstStyle/>
            <a:p>
              <a:pPr algn="ctr"/>
              <a:r>
                <a:rPr lang="en-US" sz="600" b="1">
                  <a:sym typeface="Symbol" charset="2"/>
                </a:rPr>
                <a:t>TK</a:t>
              </a:r>
            </a:p>
          </p:txBody>
        </p:sp>
        <p:sp>
          <p:nvSpPr>
            <p:cNvPr id="305149" name="AutoShape 1213"/>
            <p:cNvSpPr>
              <a:spLocks noChangeAspect="1" noChangeArrowheads="1"/>
            </p:cNvSpPr>
            <p:nvPr/>
          </p:nvSpPr>
          <p:spPr bwMode="auto">
            <a:xfrm>
              <a:off x="2587" y="3782"/>
              <a:ext cx="87" cy="138"/>
            </a:xfrm>
            <a:prstGeom prst="roundRect">
              <a:avLst>
                <a:gd name="adj" fmla="val 10417"/>
              </a:avLst>
            </a:pr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0" scaled="1"/>
            </a:gradFill>
            <a:ln w="9525">
              <a:solidFill>
                <a:schemeClr val="tx1"/>
              </a:solidFill>
              <a:round/>
              <a:headEnd/>
              <a:tailEnd/>
            </a:ln>
          </p:spPr>
          <p:txBody>
            <a:bodyPr wrap="none" anchor="ctr">
              <a:prstTxWarp prst="textNoShape">
                <a:avLst/>
              </a:prstTxWarp>
            </a:bodyPr>
            <a:lstStyle/>
            <a:p>
              <a:pPr algn="ctr"/>
              <a:r>
                <a:rPr lang="en-US" sz="600" b="1">
                  <a:sym typeface="Symbol" charset="2"/>
                </a:rPr>
                <a:t>TK</a:t>
              </a:r>
            </a:p>
          </p:txBody>
        </p:sp>
      </p:grpSp>
      <p:grpSp>
        <p:nvGrpSpPr>
          <p:cNvPr id="305292" name="Group 1214"/>
          <p:cNvGrpSpPr>
            <a:grpSpLocks/>
          </p:cNvGrpSpPr>
          <p:nvPr/>
        </p:nvGrpSpPr>
        <p:grpSpPr bwMode="auto">
          <a:xfrm>
            <a:off x="5826125" y="4668838"/>
            <a:ext cx="138113" cy="968375"/>
            <a:chOff x="2710" y="3345"/>
            <a:chExt cx="87" cy="610"/>
          </a:xfrm>
        </p:grpSpPr>
        <p:sp>
          <p:nvSpPr>
            <p:cNvPr id="305144" name="Rectangle 1215"/>
            <p:cNvSpPr>
              <a:spLocks noChangeAspect="1" noChangeArrowheads="1"/>
            </p:cNvSpPr>
            <p:nvPr/>
          </p:nvSpPr>
          <p:spPr bwMode="auto">
            <a:xfrm>
              <a:off x="2724" y="3345"/>
              <a:ext cx="53" cy="610"/>
            </a:xfrm>
            <a:prstGeom prst="rect">
              <a:avLst/>
            </a:prstGeom>
            <a:gradFill rotWithShape="1">
              <a:gsLst>
                <a:gs pos="0">
                  <a:srgbClr val="100C0C"/>
                </a:gs>
                <a:gs pos="50000">
                  <a:srgbClr val="FFB9B9"/>
                </a:gs>
                <a:gs pos="100000">
                  <a:srgbClr val="100C0C"/>
                </a:gs>
              </a:gsLst>
              <a:lin ang="0" scaled="1"/>
            </a:gradFill>
            <a:ln w="9525">
              <a:solidFill>
                <a:schemeClr val="tx1"/>
              </a:solidFill>
              <a:miter lim="800000"/>
              <a:headEnd/>
              <a:tailEnd/>
            </a:ln>
          </p:spPr>
          <p:txBody>
            <a:bodyPr wrap="none" anchor="ctr">
              <a:prstTxWarp prst="textNoShape">
                <a:avLst/>
              </a:prstTxWarp>
            </a:bodyPr>
            <a:lstStyle/>
            <a:p>
              <a:endParaRPr lang="en-US"/>
            </a:p>
          </p:txBody>
        </p:sp>
        <p:sp>
          <p:nvSpPr>
            <p:cNvPr id="305145" name="AutoShape 1216"/>
            <p:cNvSpPr>
              <a:spLocks noChangeAspect="1" noChangeArrowheads="1"/>
            </p:cNvSpPr>
            <p:nvPr/>
          </p:nvSpPr>
          <p:spPr bwMode="auto">
            <a:xfrm>
              <a:off x="2710" y="3635"/>
              <a:ext cx="87" cy="138"/>
            </a:xfrm>
            <a:prstGeom prst="roundRect">
              <a:avLst>
                <a:gd name="adj" fmla="val 10417"/>
              </a:avLst>
            </a:pr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0" scaled="1"/>
            </a:gradFill>
            <a:ln w="9525">
              <a:solidFill>
                <a:schemeClr val="tx1"/>
              </a:solidFill>
              <a:round/>
              <a:headEnd/>
              <a:tailEnd/>
            </a:ln>
          </p:spPr>
          <p:txBody>
            <a:bodyPr wrap="none" anchor="ctr">
              <a:prstTxWarp prst="textNoShape">
                <a:avLst/>
              </a:prstTxWarp>
            </a:bodyPr>
            <a:lstStyle/>
            <a:p>
              <a:pPr algn="ctr"/>
              <a:r>
                <a:rPr lang="en-US" sz="600" b="1">
                  <a:sym typeface="Symbol" charset="2"/>
                </a:rPr>
                <a:t>TK</a:t>
              </a:r>
            </a:p>
          </p:txBody>
        </p:sp>
        <p:sp>
          <p:nvSpPr>
            <p:cNvPr id="305146" name="AutoShape 1217"/>
            <p:cNvSpPr>
              <a:spLocks noChangeAspect="1" noChangeArrowheads="1"/>
            </p:cNvSpPr>
            <p:nvPr/>
          </p:nvSpPr>
          <p:spPr bwMode="auto">
            <a:xfrm>
              <a:off x="2710" y="3796"/>
              <a:ext cx="87" cy="138"/>
            </a:xfrm>
            <a:prstGeom prst="roundRect">
              <a:avLst>
                <a:gd name="adj" fmla="val 10417"/>
              </a:avLst>
            </a:pr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0" scaled="1"/>
            </a:gradFill>
            <a:ln w="9525">
              <a:solidFill>
                <a:schemeClr val="tx1"/>
              </a:solidFill>
              <a:round/>
              <a:headEnd/>
              <a:tailEnd/>
            </a:ln>
          </p:spPr>
          <p:txBody>
            <a:bodyPr wrap="none" anchor="ctr">
              <a:prstTxWarp prst="textNoShape">
                <a:avLst/>
              </a:prstTxWarp>
            </a:bodyPr>
            <a:lstStyle/>
            <a:p>
              <a:pPr algn="ctr"/>
              <a:r>
                <a:rPr lang="en-US" sz="600" b="1">
                  <a:sym typeface="Symbol" charset="2"/>
                </a:rPr>
                <a:t>TK</a:t>
              </a:r>
            </a:p>
          </p:txBody>
        </p:sp>
      </p:grpSp>
      <p:sp>
        <p:nvSpPr>
          <p:cNvPr id="258072" name="AutoShape 1218"/>
          <p:cNvSpPr>
            <a:spLocks noChangeArrowheads="1"/>
          </p:cNvSpPr>
          <p:nvPr/>
        </p:nvSpPr>
        <p:spPr bwMode="auto">
          <a:xfrm>
            <a:off x="5511800" y="4595813"/>
            <a:ext cx="549275" cy="277812"/>
          </a:xfrm>
          <a:prstGeom prst="roundRect">
            <a:avLst>
              <a:gd name="adj" fmla="val 50000"/>
            </a:avLst>
          </a:prstGeom>
          <a:solidFill>
            <a:srgbClr val="6C7D77"/>
          </a:solidFill>
          <a:ln w="9525">
            <a:solidFill>
              <a:srgbClr val="FFB9B9"/>
            </a:solidFill>
            <a:round/>
            <a:headEnd/>
            <a:tailEnd/>
          </a:ln>
        </p:spPr>
        <p:txBody>
          <a:bodyPr wrap="none" anchor="ctr">
            <a:prstTxWarp prst="textNoShape">
              <a:avLst/>
            </a:prstTxWarp>
          </a:bodyPr>
          <a:lstStyle/>
          <a:p>
            <a:pPr algn="ctr"/>
            <a:r>
              <a:rPr lang="en-US" sz="1000" b="1">
                <a:solidFill>
                  <a:srgbClr val="FFB9B9"/>
                </a:solidFill>
              </a:rPr>
              <a:t>PDGFR</a:t>
            </a:r>
            <a:r>
              <a:rPr lang="en-US" sz="1000" b="1">
                <a:solidFill>
                  <a:srgbClr val="FFB9B9"/>
                </a:solidFill>
                <a:sym typeface="Symbol" charset="2"/>
              </a:rPr>
              <a:t></a:t>
            </a:r>
          </a:p>
        </p:txBody>
      </p:sp>
      <p:grpSp>
        <p:nvGrpSpPr>
          <p:cNvPr id="305293" name="Group 1219"/>
          <p:cNvGrpSpPr>
            <a:grpSpLocks/>
          </p:cNvGrpSpPr>
          <p:nvPr/>
        </p:nvGrpSpPr>
        <p:grpSpPr bwMode="auto">
          <a:xfrm>
            <a:off x="4002088" y="4679950"/>
            <a:ext cx="138112" cy="968375"/>
            <a:chOff x="2587" y="3331"/>
            <a:chExt cx="87" cy="610"/>
          </a:xfrm>
        </p:grpSpPr>
        <p:sp>
          <p:nvSpPr>
            <p:cNvPr id="305141" name="Rectangle 1220"/>
            <p:cNvSpPr>
              <a:spLocks noChangeAspect="1" noChangeArrowheads="1"/>
            </p:cNvSpPr>
            <p:nvPr/>
          </p:nvSpPr>
          <p:spPr bwMode="auto">
            <a:xfrm>
              <a:off x="2601" y="3331"/>
              <a:ext cx="53" cy="610"/>
            </a:xfrm>
            <a:prstGeom prst="rect">
              <a:avLst/>
            </a:prstGeom>
            <a:gradFill rotWithShape="1">
              <a:gsLst>
                <a:gs pos="0">
                  <a:srgbClr val="BFBFBF"/>
                </a:gs>
                <a:gs pos="50000">
                  <a:srgbClr val="DDDDDD"/>
                </a:gs>
                <a:gs pos="100000">
                  <a:srgbClr val="BFBFBF"/>
                </a:gs>
              </a:gsLst>
              <a:lin ang="0" scaled="1"/>
            </a:gradFill>
            <a:ln w="9525">
              <a:solidFill>
                <a:schemeClr val="tx1"/>
              </a:solidFill>
              <a:miter lim="800000"/>
              <a:headEnd/>
              <a:tailEnd/>
            </a:ln>
          </p:spPr>
          <p:txBody>
            <a:bodyPr wrap="none" anchor="ctr">
              <a:prstTxWarp prst="textNoShape">
                <a:avLst/>
              </a:prstTxWarp>
            </a:bodyPr>
            <a:lstStyle/>
            <a:p>
              <a:endParaRPr lang="en-US"/>
            </a:p>
          </p:txBody>
        </p:sp>
        <p:sp>
          <p:nvSpPr>
            <p:cNvPr id="305142" name="AutoShape 1221"/>
            <p:cNvSpPr>
              <a:spLocks noChangeAspect="1" noChangeArrowheads="1"/>
            </p:cNvSpPr>
            <p:nvPr/>
          </p:nvSpPr>
          <p:spPr bwMode="auto">
            <a:xfrm>
              <a:off x="2587" y="3621"/>
              <a:ext cx="87" cy="138"/>
            </a:xfrm>
            <a:prstGeom prst="roundRect">
              <a:avLst>
                <a:gd name="adj" fmla="val 10417"/>
              </a:avLst>
            </a:pr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0" scaled="1"/>
            </a:gradFill>
            <a:ln w="9525">
              <a:solidFill>
                <a:schemeClr val="tx1"/>
              </a:solidFill>
              <a:round/>
              <a:headEnd/>
              <a:tailEnd/>
            </a:ln>
          </p:spPr>
          <p:txBody>
            <a:bodyPr wrap="none" anchor="ctr">
              <a:prstTxWarp prst="textNoShape">
                <a:avLst/>
              </a:prstTxWarp>
            </a:bodyPr>
            <a:lstStyle/>
            <a:p>
              <a:pPr algn="ctr"/>
              <a:r>
                <a:rPr lang="en-US" sz="600" b="1">
                  <a:sym typeface="Symbol" charset="2"/>
                </a:rPr>
                <a:t>TK</a:t>
              </a:r>
            </a:p>
          </p:txBody>
        </p:sp>
        <p:sp>
          <p:nvSpPr>
            <p:cNvPr id="305143" name="AutoShape 1222"/>
            <p:cNvSpPr>
              <a:spLocks noChangeAspect="1" noChangeArrowheads="1"/>
            </p:cNvSpPr>
            <p:nvPr/>
          </p:nvSpPr>
          <p:spPr bwMode="auto">
            <a:xfrm>
              <a:off x="2587" y="3782"/>
              <a:ext cx="87" cy="138"/>
            </a:xfrm>
            <a:prstGeom prst="roundRect">
              <a:avLst>
                <a:gd name="adj" fmla="val 10417"/>
              </a:avLst>
            </a:pr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0" scaled="1"/>
            </a:gradFill>
            <a:ln w="9525">
              <a:solidFill>
                <a:schemeClr val="tx1"/>
              </a:solidFill>
              <a:round/>
              <a:headEnd/>
              <a:tailEnd/>
            </a:ln>
          </p:spPr>
          <p:txBody>
            <a:bodyPr wrap="none" anchor="ctr">
              <a:prstTxWarp prst="textNoShape">
                <a:avLst/>
              </a:prstTxWarp>
            </a:bodyPr>
            <a:lstStyle/>
            <a:p>
              <a:pPr algn="ctr"/>
              <a:r>
                <a:rPr lang="en-US" sz="600" b="1">
                  <a:sym typeface="Symbol" charset="2"/>
                </a:rPr>
                <a:t>TK</a:t>
              </a:r>
            </a:p>
          </p:txBody>
        </p:sp>
      </p:grpSp>
      <p:grpSp>
        <p:nvGrpSpPr>
          <p:cNvPr id="305294" name="Group 1223"/>
          <p:cNvGrpSpPr>
            <a:grpSpLocks/>
          </p:cNvGrpSpPr>
          <p:nvPr/>
        </p:nvGrpSpPr>
        <p:grpSpPr bwMode="auto">
          <a:xfrm>
            <a:off x="4197350" y="4679950"/>
            <a:ext cx="138113" cy="968375"/>
            <a:chOff x="2710" y="3345"/>
            <a:chExt cx="87" cy="610"/>
          </a:xfrm>
        </p:grpSpPr>
        <p:sp>
          <p:nvSpPr>
            <p:cNvPr id="305138" name="Rectangle 1224"/>
            <p:cNvSpPr>
              <a:spLocks noChangeAspect="1" noChangeArrowheads="1"/>
            </p:cNvSpPr>
            <p:nvPr/>
          </p:nvSpPr>
          <p:spPr bwMode="auto">
            <a:xfrm>
              <a:off x="2724" y="3345"/>
              <a:ext cx="53" cy="610"/>
            </a:xfrm>
            <a:prstGeom prst="rect">
              <a:avLst/>
            </a:prstGeom>
            <a:gradFill rotWithShape="1">
              <a:gsLst>
                <a:gs pos="0">
                  <a:srgbClr val="A9A9A9"/>
                </a:gs>
                <a:gs pos="50000">
                  <a:srgbClr val="DDDDDD"/>
                </a:gs>
                <a:gs pos="100000">
                  <a:srgbClr val="A9A9A9"/>
                </a:gs>
              </a:gsLst>
              <a:lin ang="0" scaled="1"/>
            </a:gradFill>
            <a:ln w="9525">
              <a:solidFill>
                <a:schemeClr val="tx1"/>
              </a:solidFill>
              <a:miter lim="800000"/>
              <a:headEnd/>
              <a:tailEnd/>
            </a:ln>
          </p:spPr>
          <p:txBody>
            <a:bodyPr wrap="none" anchor="ctr">
              <a:prstTxWarp prst="textNoShape">
                <a:avLst/>
              </a:prstTxWarp>
            </a:bodyPr>
            <a:lstStyle/>
            <a:p>
              <a:endParaRPr lang="en-US"/>
            </a:p>
          </p:txBody>
        </p:sp>
        <p:sp>
          <p:nvSpPr>
            <p:cNvPr id="305139" name="AutoShape 1225"/>
            <p:cNvSpPr>
              <a:spLocks noChangeAspect="1" noChangeArrowheads="1"/>
            </p:cNvSpPr>
            <p:nvPr/>
          </p:nvSpPr>
          <p:spPr bwMode="auto">
            <a:xfrm>
              <a:off x="2710" y="3635"/>
              <a:ext cx="87" cy="138"/>
            </a:xfrm>
            <a:prstGeom prst="roundRect">
              <a:avLst>
                <a:gd name="adj" fmla="val 10417"/>
              </a:avLst>
            </a:pr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0" scaled="1"/>
            </a:gradFill>
            <a:ln w="9525">
              <a:solidFill>
                <a:schemeClr val="tx1"/>
              </a:solidFill>
              <a:round/>
              <a:headEnd/>
              <a:tailEnd/>
            </a:ln>
          </p:spPr>
          <p:txBody>
            <a:bodyPr wrap="none" anchor="ctr">
              <a:prstTxWarp prst="textNoShape">
                <a:avLst/>
              </a:prstTxWarp>
            </a:bodyPr>
            <a:lstStyle/>
            <a:p>
              <a:pPr algn="ctr"/>
              <a:r>
                <a:rPr lang="en-US" sz="600" b="1">
                  <a:sym typeface="Symbol" charset="2"/>
                </a:rPr>
                <a:t>TK</a:t>
              </a:r>
            </a:p>
          </p:txBody>
        </p:sp>
        <p:sp>
          <p:nvSpPr>
            <p:cNvPr id="305140" name="AutoShape 1226"/>
            <p:cNvSpPr>
              <a:spLocks noChangeAspect="1" noChangeArrowheads="1"/>
            </p:cNvSpPr>
            <p:nvPr/>
          </p:nvSpPr>
          <p:spPr bwMode="auto">
            <a:xfrm>
              <a:off x="2710" y="3796"/>
              <a:ext cx="87" cy="138"/>
            </a:xfrm>
            <a:prstGeom prst="roundRect">
              <a:avLst>
                <a:gd name="adj" fmla="val 10417"/>
              </a:avLst>
            </a:pr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0" scaled="1"/>
            </a:gradFill>
            <a:ln w="9525">
              <a:solidFill>
                <a:schemeClr val="tx1"/>
              </a:solidFill>
              <a:round/>
              <a:headEnd/>
              <a:tailEnd/>
            </a:ln>
          </p:spPr>
          <p:txBody>
            <a:bodyPr wrap="none" anchor="ctr">
              <a:prstTxWarp prst="textNoShape">
                <a:avLst/>
              </a:prstTxWarp>
            </a:bodyPr>
            <a:lstStyle/>
            <a:p>
              <a:pPr algn="ctr"/>
              <a:r>
                <a:rPr lang="en-US" sz="600" b="1">
                  <a:sym typeface="Symbol" charset="2"/>
                </a:rPr>
                <a:t>TK</a:t>
              </a:r>
            </a:p>
          </p:txBody>
        </p:sp>
      </p:grpSp>
      <p:sp>
        <p:nvSpPr>
          <p:cNvPr id="258075" name="AutoShape 1227"/>
          <p:cNvSpPr>
            <a:spLocks noChangeArrowheads="1"/>
          </p:cNvSpPr>
          <p:nvPr/>
        </p:nvSpPr>
        <p:spPr bwMode="auto">
          <a:xfrm>
            <a:off x="3836988" y="4606925"/>
            <a:ext cx="657225" cy="277813"/>
          </a:xfrm>
          <a:prstGeom prst="roundRect">
            <a:avLst>
              <a:gd name="adj" fmla="val 50000"/>
            </a:avLst>
          </a:prstGeom>
          <a:solidFill>
            <a:srgbClr val="D6DCDA"/>
          </a:solidFill>
          <a:ln w="9525">
            <a:solidFill>
              <a:srgbClr val="655555"/>
            </a:solidFill>
            <a:round/>
            <a:headEnd/>
            <a:tailEnd/>
          </a:ln>
        </p:spPr>
        <p:txBody>
          <a:bodyPr wrap="none" anchor="ctr">
            <a:prstTxWarp prst="textNoShape">
              <a:avLst/>
            </a:prstTxWarp>
          </a:bodyPr>
          <a:lstStyle/>
          <a:p>
            <a:pPr algn="ctr"/>
            <a:r>
              <a:rPr lang="en-US" sz="1000" b="1">
                <a:solidFill>
                  <a:srgbClr val="655555"/>
                </a:solidFill>
              </a:rPr>
              <a:t>VEGFR1/2</a:t>
            </a:r>
            <a:endParaRPr lang="en-US" sz="1000" b="1">
              <a:solidFill>
                <a:srgbClr val="655555"/>
              </a:solidFill>
              <a:sym typeface="Symbol" charset="2"/>
            </a:endParaRPr>
          </a:p>
        </p:txBody>
      </p:sp>
      <p:grpSp>
        <p:nvGrpSpPr>
          <p:cNvPr id="305295" name="Group 1228"/>
          <p:cNvGrpSpPr>
            <a:grpSpLocks/>
          </p:cNvGrpSpPr>
          <p:nvPr/>
        </p:nvGrpSpPr>
        <p:grpSpPr bwMode="auto">
          <a:xfrm>
            <a:off x="982663" y="1973263"/>
            <a:ext cx="1184275" cy="996950"/>
            <a:chOff x="334" y="747"/>
            <a:chExt cx="746" cy="628"/>
          </a:xfrm>
        </p:grpSpPr>
        <p:sp>
          <p:nvSpPr>
            <p:cNvPr id="305047" name="AutoShape 1229"/>
            <p:cNvSpPr>
              <a:spLocks noChangeArrowheads="1"/>
            </p:cNvSpPr>
            <p:nvPr/>
          </p:nvSpPr>
          <p:spPr bwMode="auto">
            <a:xfrm>
              <a:off x="334" y="747"/>
              <a:ext cx="746" cy="628"/>
            </a:xfrm>
            <a:prstGeom prst="roundRect">
              <a:avLst>
                <a:gd name="adj" fmla="val 5019"/>
              </a:avLst>
            </a:prstGeom>
            <a:solidFill>
              <a:srgbClr val="EEEFE9"/>
            </a:solidFill>
            <a:ln w="6350">
              <a:solidFill>
                <a:schemeClr val="folHlink"/>
              </a:solidFill>
              <a:round/>
              <a:headEnd/>
              <a:tailEnd/>
            </a:ln>
          </p:spPr>
          <p:txBody>
            <a:bodyPr anchor="ctr">
              <a:prstTxWarp prst="textNoShape">
                <a:avLst/>
              </a:prstTxWarp>
              <a:spAutoFit/>
            </a:bodyPr>
            <a:lstStyle/>
            <a:p>
              <a:endParaRPr lang="en-US"/>
            </a:p>
          </p:txBody>
        </p:sp>
        <p:sp>
          <p:nvSpPr>
            <p:cNvPr id="305048" name="Text Box 1230"/>
            <p:cNvSpPr txBox="1">
              <a:spLocks noChangeArrowheads="1"/>
            </p:cNvSpPr>
            <p:nvPr/>
          </p:nvSpPr>
          <p:spPr bwMode="auto">
            <a:xfrm>
              <a:off x="493" y="773"/>
              <a:ext cx="422" cy="250"/>
            </a:xfrm>
            <a:prstGeom prst="rect">
              <a:avLst/>
            </a:prstGeom>
            <a:noFill/>
            <a:ln w="9525">
              <a:noFill/>
              <a:miter lim="800000"/>
              <a:headEnd/>
              <a:tailEnd/>
            </a:ln>
          </p:spPr>
          <p:txBody>
            <a:bodyPr wrap="none">
              <a:prstTxWarp prst="textNoShape">
                <a:avLst/>
              </a:prstTxWarp>
              <a:spAutoFit/>
            </a:bodyPr>
            <a:lstStyle/>
            <a:p>
              <a:r>
                <a:rPr lang="en-US" sz="1000" b="1"/>
                <a:t>Imatinib</a:t>
              </a:r>
            </a:p>
            <a:p>
              <a:r>
                <a:rPr lang="en-US" sz="800"/>
                <a:t>Gleevec</a:t>
              </a:r>
              <a:r>
                <a:rPr lang="en-US" sz="1000"/>
                <a:t> </a:t>
              </a:r>
            </a:p>
          </p:txBody>
        </p:sp>
        <p:grpSp>
          <p:nvGrpSpPr>
            <p:cNvPr id="305296" name="Group 1231"/>
            <p:cNvGrpSpPr>
              <a:grpSpLocks noChangeAspect="1"/>
            </p:cNvGrpSpPr>
            <p:nvPr/>
          </p:nvGrpSpPr>
          <p:grpSpPr bwMode="auto">
            <a:xfrm>
              <a:off x="390" y="1023"/>
              <a:ext cx="628" cy="266"/>
              <a:chOff x="2103" y="1009"/>
              <a:chExt cx="1245" cy="527"/>
            </a:xfrm>
          </p:grpSpPr>
          <p:sp>
            <p:nvSpPr>
              <p:cNvPr id="305050" name="Line 1232"/>
              <p:cNvSpPr>
                <a:spLocks noChangeAspect="1" noChangeShapeType="1"/>
              </p:cNvSpPr>
              <p:nvPr/>
            </p:nvSpPr>
            <p:spPr bwMode="auto">
              <a:xfrm flipH="1" flipV="1">
                <a:off x="2333" y="1081"/>
                <a:ext cx="0"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51" name="Line 1233"/>
              <p:cNvSpPr>
                <a:spLocks noChangeAspect="1" noChangeShapeType="1"/>
              </p:cNvSpPr>
              <p:nvPr/>
            </p:nvSpPr>
            <p:spPr bwMode="auto">
              <a:xfrm flipH="1" flipV="1">
                <a:off x="2309" y="1081"/>
                <a:ext cx="0"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52" name="Line 1234"/>
              <p:cNvSpPr>
                <a:spLocks noChangeAspect="1" noChangeShapeType="1"/>
              </p:cNvSpPr>
              <p:nvPr/>
            </p:nvSpPr>
            <p:spPr bwMode="auto">
              <a:xfrm flipH="1" flipV="1">
                <a:off x="2309" y="1099"/>
                <a:ext cx="24" cy="0"/>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53" name="Line 1235"/>
              <p:cNvSpPr>
                <a:spLocks noChangeAspect="1" noChangeShapeType="1"/>
              </p:cNvSpPr>
              <p:nvPr/>
            </p:nvSpPr>
            <p:spPr bwMode="auto">
              <a:xfrm rot="15995416" flipV="1">
                <a:off x="3112" y="998"/>
                <a:ext cx="48"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54" name="Line 1236"/>
              <p:cNvSpPr>
                <a:spLocks noChangeAspect="1" noChangeShapeType="1"/>
              </p:cNvSpPr>
              <p:nvPr/>
            </p:nvSpPr>
            <p:spPr bwMode="auto">
              <a:xfrm flipH="1" flipV="1">
                <a:off x="3172" y="1053"/>
                <a:ext cx="0" cy="69"/>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55" name="Line 1237"/>
              <p:cNvSpPr>
                <a:spLocks noChangeAspect="1" noChangeShapeType="1"/>
              </p:cNvSpPr>
              <p:nvPr/>
            </p:nvSpPr>
            <p:spPr bwMode="auto">
              <a:xfrm rot="5604584">
                <a:off x="3106" y="1148"/>
                <a:ext cx="33" cy="50"/>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56" name="Line 1238"/>
              <p:cNvSpPr>
                <a:spLocks noChangeAspect="1" noChangeShapeType="1"/>
              </p:cNvSpPr>
              <p:nvPr/>
            </p:nvSpPr>
            <p:spPr bwMode="auto">
              <a:xfrm rot="15995416" flipH="1">
                <a:off x="3040" y="1130"/>
                <a:ext cx="48"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57" name="Line 1239"/>
              <p:cNvSpPr>
                <a:spLocks noChangeAspect="1" noChangeShapeType="1"/>
              </p:cNvSpPr>
              <p:nvPr/>
            </p:nvSpPr>
            <p:spPr bwMode="auto">
              <a:xfrm flipH="1" flipV="1">
                <a:off x="3184" y="1126"/>
                <a:ext cx="0"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58" name="Line 1240"/>
              <p:cNvSpPr>
                <a:spLocks noChangeAspect="1" noChangeShapeType="1"/>
              </p:cNvSpPr>
              <p:nvPr/>
            </p:nvSpPr>
            <p:spPr bwMode="auto">
              <a:xfrm flipH="1" flipV="1">
                <a:off x="3160" y="1126"/>
                <a:ext cx="0"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59" name="Line 1241"/>
              <p:cNvSpPr>
                <a:spLocks noChangeAspect="1" noChangeShapeType="1"/>
              </p:cNvSpPr>
              <p:nvPr/>
            </p:nvSpPr>
            <p:spPr bwMode="auto">
              <a:xfrm flipH="1" flipV="1">
                <a:off x="3160" y="1126"/>
                <a:ext cx="24"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60" name="Line 1242"/>
              <p:cNvSpPr>
                <a:spLocks noChangeAspect="1" noChangeShapeType="1"/>
              </p:cNvSpPr>
              <p:nvPr/>
            </p:nvSpPr>
            <p:spPr bwMode="auto">
              <a:xfrm rot="5604584">
                <a:off x="3059" y="1001"/>
                <a:ext cx="33" cy="49"/>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61" name="Line 1243"/>
              <p:cNvSpPr>
                <a:spLocks noChangeAspect="1" noChangeShapeType="1"/>
              </p:cNvSpPr>
              <p:nvPr/>
            </p:nvSpPr>
            <p:spPr bwMode="auto">
              <a:xfrm flipH="1" flipV="1">
                <a:off x="3027" y="1080"/>
                <a:ext cx="0" cy="67"/>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62" name="Line 1244"/>
              <p:cNvSpPr>
                <a:spLocks noChangeAspect="1" noChangeShapeType="1"/>
              </p:cNvSpPr>
              <p:nvPr/>
            </p:nvSpPr>
            <p:spPr bwMode="auto">
              <a:xfrm flipH="1" flipV="1">
                <a:off x="3041" y="1038"/>
                <a:ext cx="0"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63" name="Line 1245"/>
              <p:cNvSpPr>
                <a:spLocks noChangeAspect="1" noChangeShapeType="1"/>
              </p:cNvSpPr>
              <p:nvPr/>
            </p:nvSpPr>
            <p:spPr bwMode="auto">
              <a:xfrm flipH="1" flipV="1">
                <a:off x="3017" y="1038"/>
                <a:ext cx="0"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64" name="Line 1246"/>
              <p:cNvSpPr>
                <a:spLocks noChangeAspect="1" noChangeShapeType="1"/>
              </p:cNvSpPr>
              <p:nvPr/>
            </p:nvSpPr>
            <p:spPr bwMode="auto">
              <a:xfrm flipH="1" flipV="1">
                <a:off x="3017" y="1038"/>
                <a:ext cx="24"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65" name="Line 1247"/>
              <p:cNvSpPr>
                <a:spLocks noChangeAspect="1" noChangeShapeType="1"/>
              </p:cNvSpPr>
              <p:nvPr/>
            </p:nvSpPr>
            <p:spPr bwMode="auto">
              <a:xfrm>
                <a:off x="2176" y="1316"/>
                <a:ext cx="0" cy="47"/>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66" name="Line 1248"/>
              <p:cNvSpPr>
                <a:spLocks noChangeAspect="1" noChangeShapeType="1"/>
              </p:cNvSpPr>
              <p:nvPr/>
            </p:nvSpPr>
            <p:spPr bwMode="auto">
              <a:xfrm rot="15995416" flipV="1">
                <a:off x="2349" y="1141"/>
                <a:ext cx="35" cy="49"/>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67" name="Line 1249"/>
              <p:cNvSpPr>
                <a:spLocks noChangeAspect="1" noChangeShapeType="1"/>
              </p:cNvSpPr>
              <p:nvPr/>
            </p:nvSpPr>
            <p:spPr bwMode="auto">
              <a:xfrm rot="5604584" flipH="1" flipV="1">
                <a:off x="2256" y="1144"/>
                <a:ext cx="35" cy="49"/>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68" name="Line 1250"/>
              <p:cNvSpPr>
                <a:spLocks noChangeAspect="1" noChangeShapeType="1"/>
              </p:cNvSpPr>
              <p:nvPr/>
            </p:nvSpPr>
            <p:spPr bwMode="auto">
              <a:xfrm flipH="1" flipV="1">
                <a:off x="2333" y="1126"/>
                <a:ext cx="0"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69" name="Line 1251"/>
              <p:cNvSpPr>
                <a:spLocks noChangeAspect="1" noChangeShapeType="1"/>
              </p:cNvSpPr>
              <p:nvPr/>
            </p:nvSpPr>
            <p:spPr bwMode="auto">
              <a:xfrm flipH="1" flipV="1">
                <a:off x="2309" y="1126"/>
                <a:ext cx="0"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70" name="Line 1252"/>
              <p:cNvSpPr>
                <a:spLocks noChangeAspect="1" noChangeShapeType="1"/>
              </p:cNvSpPr>
              <p:nvPr/>
            </p:nvSpPr>
            <p:spPr bwMode="auto">
              <a:xfrm flipH="1" flipV="1">
                <a:off x="2309" y="1126"/>
                <a:ext cx="24"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71" name="Line 1253"/>
              <p:cNvSpPr>
                <a:spLocks noChangeAspect="1" noChangeShapeType="1"/>
              </p:cNvSpPr>
              <p:nvPr/>
            </p:nvSpPr>
            <p:spPr bwMode="auto">
              <a:xfrm rot="15995416" flipV="1">
                <a:off x="2639" y="1136"/>
                <a:ext cx="35" cy="49"/>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72" name="Line 1254"/>
              <p:cNvSpPr>
                <a:spLocks noChangeAspect="1" noChangeShapeType="1"/>
              </p:cNvSpPr>
              <p:nvPr/>
            </p:nvSpPr>
            <p:spPr bwMode="auto">
              <a:xfrm rot="5604584" flipH="1" flipV="1">
                <a:off x="2544" y="1140"/>
                <a:ext cx="35" cy="49"/>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73" name="Line 1255"/>
              <p:cNvSpPr>
                <a:spLocks noChangeAspect="1" noChangeShapeType="1"/>
              </p:cNvSpPr>
              <p:nvPr/>
            </p:nvSpPr>
            <p:spPr bwMode="auto">
              <a:xfrm flipH="1" flipV="1">
                <a:off x="2621" y="1122"/>
                <a:ext cx="0"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74" name="Line 1256"/>
              <p:cNvSpPr>
                <a:spLocks noChangeAspect="1" noChangeShapeType="1"/>
              </p:cNvSpPr>
              <p:nvPr/>
            </p:nvSpPr>
            <p:spPr bwMode="auto">
              <a:xfrm flipH="1" flipV="1">
                <a:off x="2597" y="1122"/>
                <a:ext cx="0"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75" name="Line 1257"/>
              <p:cNvSpPr>
                <a:spLocks noChangeAspect="1" noChangeShapeType="1"/>
              </p:cNvSpPr>
              <p:nvPr/>
            </p:nvSpPr>
            <p:spPr bwMode="auto">
              <a:xfrm flipH="1" flipV="1">
                <a:off x="2597" y="1122"/>
                <a:ext cx="24"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76" name="Line 1258"/>
              <p:cNvSpPr>
                <a:spLocks noChangeAspect="1" noChangeShapeType="1"/>
              </p:cNvSpPr>
              <p:nvPr/>
            </p:nvSpPr>
            <p:spPr bwMode="auto">
              <a:xfrm rot="5604584">
                <a:off x="2687" y="1133"/>
                <a:ext cx="38" cy="51"/>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77" name="Line 1259"/>
              <p:cNvSpPr>
                <a:spLocks noChangeAspect="1" noChangeShapeType="1"/>
              </p:cNvSpPr>
              <p:nvPr/>
            </p:nvSpPr>
            <p:spPr bwMode="auto">
              <a:xfrm>
                <a:off x="2674" y="1183"/>
                <a:ext cx="0" cy="43"/>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78" name="Line 1260"/>
              <p:cNvSpPr>
                <a:spLocks noChangeAspect="1" noChangeShapeType="1"/>
              </p:cNvSpPr>
              <p:nvPr/>
            </p:nvSpPr>
            <p:spPr bwMode="auto">
              <a:xfrm>
                <a:off x="2688" y="1183"/>
                <a:ext cx="0" cy="43"/>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79" name="Oval 1261"/>
              <p:cNvSpPr>
                <a:spLocks noChangeAspect="1" noChangeArrowheads="1"/>
              </p:cNvSpPr>
              <p:nvPr/>
            </p:nvSpPr>
            <p:spPr bwMode="auto">
              <a:xfrm>
                <a:off x="2670" y="1232"/>
                <a:ext cx="24" cy="36"/>
              </a:xfrm>
              <a:prstGeom prst="ellipse">
                <a:avLst/>
              </a:prstGeom>
              <a:noFill/>
              <a:ln w="6350">
                <a:solidFill>
                  <a:schemeClr val="tx1"/>
                </a:solidFill>
                <a:round/>
                <a:headEnd/>
                <a:tailEnd/>
              </a:ln>
            </p:spPr>
            <p:txBody>
              <a:bodyPr wrap="none" anchor="ctr">
                <a:prstTxWarp prst="textNoShape">
                  <a:avLst/>
                </a:prstTxWarp>
              </a:bodyPr>
              <a:lstStyle/>
              <a:p>
                <a:endParaRPr lang="en-US"/>
              </a:p>
            </p:txBody>
          </p:sp>
          <p:sp>
            <p:nvSpPr>
              <p:cNvPr id="305080" name="Line 1262"/>
              <p:cNvSpPr>
                <a:spLocks noChangeAspect="1" noChangeShapeType="1"/>
              </p:cNvSpPr>
              <p:nvPr/>
            </p:nvSpPr>
            <p:spPr bwMode="auto">
              <a:xfrm rot="5604584">
                <a:off x="2349" y="1260"/>
                <a:ext cx="36" cy="49"/>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81" name="Line 1263"/>
              <p:cNvSpPr>
                <a:spLocks noChangeAspect="1" noChangeShapeType="1"/>
              </p:cNvSpPr>
              <p:nvPr/>
            </p:nvSpPr>
            <p:spPr bwMode="auto">
              <a:xfrm rot="15995416" flipV="1">
                <a:off x="3202" y="1145"/>
                <a:ext cx="36" cy="49"/>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82" name="Line 1264"/>
              <p:cNvSpPr>
                <a:spLocks noChangeAspect="1" noChangeShapeType="1"/>
              </p:cNvSpPr>
              <p:nvPr/>
            </p:nvSpPr>
            <p:spPr bwMode="auto">
              <a:xfrm flipH="1" flipV="1">
                <a:off x="2621" y="1075"/>
                <a:ext cx="0"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83" name="Line 1265"/>
              <p:cNvSpPr>
                <a:spLocks noChangeAspect="1" noChangeShapeType="1"/>
              </p:cNvSpPr>
              <p:nvPr/>
            </p:nvSpPr>
            <p:spPr bwMode="auto">
              <a:xfrm flipH="1" flipV="1">
                <a:off x="2597" y="1075"/>
                <a:ext cx="0"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84" name="Line 1266"/>
              <p:cNvSpPr>
                <a:spLocks noChangeAspect="1" noChangeShapeType="1"/>
              </p:cNvSpPr>
              <p:nvPr/>
            </p:nvSpPr>
            <p:spPr bwMode="auto">
              <a:xfrm flipH="1" flipV="1">
                <a:off x="2597" y="1093"/>
                <a:ext cx="24" cy="0"/>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85" name="Line 1267"/>
              <p:cNvSpPr>
                <a:spLocks noChangeAspect="1" noChangeShapeType="1"/>
              </p:cNvSpPr>
              <p:nvPr/>
            </p:nvSpPr>
            <p:spPr bwMode="auto">
              <a:xfrm rot="15995416" flipH="1">
                <a:off x="2404" y="1253"/>
                <a:ext cx="48" cy="71"/>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86" name="Line 1268"/>
              <p:cNvSpPr>
                <a:spLocks noChangeAspect="1" noChangeShapeType="1"/>
              </p:cNvSpPr>
              <p:nvPr/>
            </p:nvSpPr>
            <p:spPr bwMode="auto">
              <a:xfrm rot="5604584">
                <a:off x="2475" y="1253"/>
                <a:ext cx="48"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87" name="Line 1269"/>
              <p:cNvSpPr>
                <a:spLocks noChangeAspect="1" noChangeShapeType="1"/>
              </p:cNvSpPr>
              <p:nvPr/>
            </p:nvSpPr>
            <p:spPr bwMode="auto">
              <a:xfrm>
                <a:off x="2392" y="1182"/>
                <a:ext cx="0" cy="84"/>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88" name="Line 1270"/>
              <p:cNvSpPr>
                <a:spLocks noChangeAspect="1" noChangeShapeType="1"/>
              </p:cNvSpPr>
              <p:nvPr/>
            </p:nvSpPr>
            <p:spPr bwMode="auto">
              <a:xfrm>
                <a:off x="2535" y="1180"/>
                <a:ext cx="0" cy="8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89" name="Line 1271"/>
              <p:cNvSpPr>
                <a:spLocks noChangeAspect="1" noChangeShapeType="1"/>
              </p:cNvSpPr>
              <p:nvPr/>
            </p:nvSpPr>
            <p:spPr bwMode="auto">
              <a:xfrm rot="5604584" flipH="1" flipV="1">
                <a:off x="2404" y="1124"/>
                <a:ext cx="48" cy="71"/>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90" name="Line 1272"/>
              <p:cNvSpPr>
                <a:spLocks noChangeAspect="1" noChangeShapeType="1"/>
              </p:cNvSpPr>
              <p:nvPr/>
            </p:nvSpPr>
            <p:spPr bwMode="auto">
              <a:xfrm rot="15995416" flipV="1">
                <a:off x="2475" y="1124"/>
                <a:ext cx="48"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91" name="Oval 1273"/>
              <p:cNvSpPr>
                <a:spLocks noChangeAspect="1" noChangeArrowheads="1"/>
              </p:cNvSpPr>
              <p:nvPr/>
            </p:nvSpPr>
            <p:spPr bwMode="auto">
              <a:xfrm rot="10800000">
                <a:off x="2412" y="1174"/>
                <a:ext cx="104" cy="104"/>
              </a:xfrm>
              <a:prstGeom prst="ellipse">
                <a:avLst/>
              </a:prstGeom>
              <a:noFill/>
              <a:ln w="3175">
                <a:solidFill>
                  <a:schemeClr val="tx1"/>
                </a:solidFill>
                <a:round/>
                <a:headEnd/>
                <a:tailEnd/>
              </a:ln>
            </p:spPr>
            <p:txBody>
              <a:bodyPr wrap="none" anchor="ctr">
                <a:prstTxWarp prst="textNoShape">
                  <a:avLst/>
                </a:prstTxWarp>
              </a:bodyPr>
              <a:lstStyle/>
              <a:p>
                <a:endParaRPr lang="en-US"/>
              </a:p>
            </p:txBody>
          </p:sp>
          <p:sp>
            <p:nvSpPr>
              <p:cNvPr id="305092" name="Line 1274"/>
              <p:cNvSpPr>
                <a:spLocks noChangeAspect="1" noChangeShapeType="1"/>
              </p:cNvSpPr>
              <p:nvPr/>
            </p:nvSpPr>
            <p:spPr bwMode="auto">
              <a:xfrm rot="15995416" flipH="1">
                <a:off x="2744" y="1128"/>
                <a:ext cx="48"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93" name="Line 1275"/>
              <p:cNvSpPr>
                <a:spLocks noChangeAspect="1" noChangeShapeType="1"/>
              </p:cNvSpPr>
              <p:nvPr/>
            </p:nvSpPr>
            <p:spPr bwMode="auto">
              <a:xfrm rot="5604584">
                <a:off x="2816" y="1128"/>
                <a:ext cx="48"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94" name="Line 1276"/>
              <p:cNvSpPr>
                <a:spLocks noChangeAspect="1" noChangeShapeType="1"/>
              </p:cNvSpPr>
              <p:nvPr/>
            </p:nvSpPr>
            <p:spPr bwMode="auto">
              <a:xfrm>
                <a:off x="2732" y="1053"/>
                <a:ext cx="0" cy="91"/>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95" name="Line 1277"/>
              <p:cNvSpPr>
                <a:spLocks noChangeAspect="1" noChangeShapeType="1"/>
              </p:cNvSpPr>
              <p:nvPr/>
            </p:nvSpPr>
            <p:spPr bwMode="auto">
              <a:xfrm>
                <a:off x="2876" y="1053"/>
                <a:ext cx="0" cy="9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96" name="Line 1278"/>
              <p:cNvSpPr>
                <a:spLocks noChangeAspect="1" noChangeShapeType="1"/>
              </p:cNvSpPr>
              <p:nvPr/>
            </p:nvSpPr>
            <p:spPr bwMode="auto">
              <a:xfrm rot="5604584" flipH="1" flipV="1">
                <a:off x="2744" y="999"/>
                <a:ext cx="48"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97" name="Line 1279"/>
              <p:cNvSpPr>
                <a:spLocks noChangeAspect="1" noChangeShapeType="1"/>
              </p:cNvSpPr>
              <p:nvPr/>
            </p:nvSpPr>
            <p:spPr bwMode="auto">
              <a:xfrm rot="15995416" flipV="1">
                <a:off x="2816" y="999"/>
                <a:ext cx="48"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98" name="Oval 1280"/>
              <p:cNvSpPr>
                <a:spLocks noChangeAspect="1" noChangeArrowheads="1"/>
              </p:cNvSpPr>
              <p:nvPr/>
            </p:nvSpPr>
            <p:spPr bwMode="auto">
              <a:xfrm rot="10800000">
                <a:off x="2753" y="1049"/>
                <a:ext cx="104" cy="103"/>
              </a:xfrm>
              <a:prstGeom prst="ellipse">
                <a:avLst/>
              </a:prstGeom>
              <a:noFill/>
              <a:ln w="3175">
                <a:solidFill>
                  <a:schemeClr val="tx1"/>
                </a:solidFill>
                <a:round/>
                <a:headEnd/>
                <a:tailEnd/>
              </a:ln>
            </p:spPr>
            <p:txBody>
              <a:bodyPr wrap="none" anchor="ctr">
                <a:prstTxWarp prst="textNoShape">
                  <a:avLst/>
                </a:prstTxWarp>
              </a:bodyPr>
              <a:lstStyle/>
              <a:p>
                <a:endParaRPr lang="en-US"/>
              </a:p>
            </p:txBody>
          </p:sp>
          <p:sp>
            <p:nvSpPr>
              <p:cNvPr id="305099" name="Line 1281"/>
              <p:cNvSpPr>
                <a:spLocks noChangeAspect="1" noChangeShapeType="1"/>
              </p:cNvSpPr>
              <p:nvPr/>
            </p:nvSpPr>
            <p:spPr bwMode="auto">
              <a:xfrm flipH="1" flipV="1">
                <a:off x="2103" y="1182"/>
                <a:ext cx="1" cy="9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100" name="Line 1282"/>
              <p:cNvSpPr>
                <a:spLocks noChangeAspect="1" noChangeShapeType="1"/>
              </p:cNvSpPr>
              <p:nvPr/>
            </p:nvSpPr>
            <p:spPr bwMode="auto">
              <a:xfrm flipV="1">
                <a:off x="2248" y="1185"/>
                <a:ext cx="0" cy="60"/>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101" name="Line 1283"/>
              <p:cNvSpPr>
                <a:spLocks noChangeAspect="1" noChangeShapeType="1"/>
              </p:cNvSpPr>
              <p:nvPr/>
            </p:nvSpPr>
            <p:spPr bwMode="auto">
              <a:xfrm rot="15995416" flipH="1">
                <a:off x="2116" y="1258"/>
                <a:ext cx="48"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102" name="Line 1284"/>
              <p:cNvSpPr>
                <a:spLocks noChangeAspect="1" noChangeShapeType="1"/>
              </p:cNvSpPr>
              <p:nvPr/>
            </p:nvSpPr>
            <p:spPr bwMode="auto">
              <a:xfrm rot="5604584" flipH="1" flipV="1">
                <a:off x="2109" y="1144"/>
                <a:ext cx="36" cy="4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103" name="Line 1285"/>
              <p:cNvSpPr>
                <a:spLocks noChangeAspect="1" noChangeShapeType="1"/>
              </p:cNvSpPr>
              <p:nvPr/>
            </p:nvSpPr>
            <p:spPr bwMode="auto">
              <a:xfrm rot="15995416" flipH="1">
                <a:off x="2206" y="1144"/>
                <a:ext cx="36" cy="4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104" name="Line 1286"/>
              <p:cNvSpPr>
                <a:spLocks noChangeAspect="1" noChangeShapeType="1"/>
              </p:cNvSpPr>
              <p:nvPr/>
            </p:nvSpPr>
            <p:spPr bwMode="auto">
              <a:xfrm flipH="1" flipV="1">
                <a:off x="2188" y="1126"/>
                <a:ext cx="0"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105" name="Line 1287"/>
              <p:cNvSpPr>
                <a:spLocks noChangeAspect="1" noChangeShapeType="1"/>
              </p:cNvSpPr>
              <p:nvPr/>
            </p:nvSpPr>
            <p:spPr bwMode="auto">
              <a:xfrm flipH="1" flipV="1">
                <a:off x="2164" y="1126"/>
                <a:ext cx="0"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106" name="Line 1288"/>
              <p:cNvSpPr>
                <a:spLocks noChangeAspect="1" noChangeShapeType="1"/>
              </p:cNvSpPr>
              <p:nvPr/>
            </p:nvSpPr>
            <p:spPr bwMode="auto">
              <a:xfrm flipH="1" flipV="1">
                <a:off x="2164" y="1126"/>
                <a:ext cx="24"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107" name="Line 1289"/>
              <p:cNvSpPr>
                <a:spLocks noChangeAspect="1" noChangeShapeType="1"/>
              </p:cNvSpPr>
              <p:nvPr/>
            </p:nvSpPr>
            <p:spPr bwMode="auto">
              <a:xfrm rot="5604584" flipH="1" flipV="1">
                <a:off x="2182" y="1276"/>
                <a:ext cx="36" cy="4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108" name="Line 1290"/>
              <p:cNvSpPr>
                <a:spLocks noChangeAspect="1" noChangeShapeType="1"/>
              </p:cNvSpPr>
              <p:nvPr/>
            </p:nvSpPr>
            <p:spPr bwMode="auto">
              <a:xfrm flipH="1" flipV="1">
                <a:off x="2260" y="1246"/>
                <a:ext cx="0"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109" name="Line 1291"/>
              <p:cNvSpPr>
                <a:spLocks noChangeAspect="1" noChangeShapeType="1"/>
              </p:cNvSpPr>
              <p:nvPr/>
            </p:nvSpPr>
            <p:spPr bwMode="auto">
              <a:xfrm flipH="1" flipV="1">
                <a:off x="2236" y="1246"/>
                <a:ext cx="0"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110" name="Line 1292"/>
              <p:cNvSpPr>
                <a:spLocks noChangeAspect="1" noChangeShapeType="1"/>
              </p:cNvSpPr>
              <p:nvPr/>
            </p:nvSpPr>
            <p:spPr bwMode="auto">
              <a:xfrm flipH="1" flipV="1">
                <a:off x="2236" y="1246"/>
                <a:ext cx="24"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111" name="Line 1293"/>
              <p:cNvSpPr>
                <a:spLocks noChangeAspect="1" noChangeShapeType="1"/>
              </p:cNvSpPr>
              <p:nvPr/>
            </p:nvSpPr>
            <p:spPr bwMode="auto">
              <a:xfrm flipV="1">
                <a:off x="2121" y="1191"/>
                <a:ext cx="0"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112" name="Line 1294"/>
              <p:cNvSpPr>
                <a:spLocks noChangeAspect="1" noChangeShapeType="1"/>
              </p:cNvSpPr>
              <p:nvPr/>
            </p:nvSpPr>
            <p:spPr bwMode="auto">
              <a:xfrm rot="5784031">
                <a:off x="2179" y="1267"/>
                <a:ext cx="31"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113" name="Line 1295"/>
              <p:cNvSpPr>
                <a:spLocks noChangeAspect="1" noChangeShapeType="1"/>
              </p:cNvSpPr>
              <p:nvPr/>
            </p:nvSpPr>
            <p:spPr bwMode="auto">
              <a:xfrm rot="15815969" flipH="1">
                <a:off x="2202" y="1164"/>
                <a:ext cx="31" cy="37"/>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114" name="Line 1296"/>
              <p:cNvSpPr>
                <a:spLocks noChangeAspect="1" noChangeShapeType="1"/>
              </p:cNvSpPr>
              <p:nvPr/>
            </p:nvSpPr>
            <p:spPr bwMode="auto">
              <a:xfrm rot="5604584">
                <a:off x="2183" y="1493"/>
                <a:ext cx="33" cy="49"/>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115" name="Line 1297"/>
              <p:cNvSpPr>
                <a:spLocks noChangeAspect="1" noChangeShapeType="1"/>
              </p:cNvSpPr>
              <p:nvPr/>
            </p:nvSpPr>
            <p:spPr bwMode="auto">
              <a:xfrm rot="15995416" flipH="1">
                <a:off x="2116" y="1476"/>
                <a:ext cx="48"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116" name="Line 1298"/>
              <p:cNvSpPr>
                <a:spLocks noChangeAspect="1" noChangeShapeType="1"/>
              </p:cNvSpPr>
              <p:nvPr/>
            </p:nvSpPr>
            <p:spPr bwMode="auto">
              <a:xfrm rot="15995416" flipV="1">
                <a:off x="2188" y="1348"/>
                <a:ext cx="48"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117" name="Line 1299"/>
              <p:cNvSpPr>
                <a:spLocks noChangeAspect="1" noChangeShapeType="1"/>
              </p:cNvSpPr>
              <p:nvPr/>
            </p:nvSpPr>
            <p:spPr bwMode="auto">
              <a:xfrm rot="5604584" flipH="1" flipV="1">
                <a:off x="2116" y="1348"/>
                <a:ext cx="48"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118" name="Line 1300"/>
              <p:cNvSpPr>
                <a:spLocks noChangeAspect="1" noChangeShapeType="1"/>
              </p:cNvSpPr>
              <p:nvPr/>
            </p:nvSpPr>
            <p:spPr bwMode="auto">
              <a:xfrm flipH="1" flipV="1">
                <a:off x="2248" y="1404"/>
                <a:ext cx="0" cy="6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119" name="Line 1301"/>
              <p:cNvSpPr>
                <a:spLocks noChangeAspect="1" noChangeShapeType="1"/>
              </p:cNvSpPr>
              <p:nvPr/>
            </p:nvSpPr>
            <p:spPr bwMode="auto">
              <a:xfrm flipH="1" flipV="1">
                <a:off x="2104" y="1404"/>
                <a:ext cx="0" cy="8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120" name="Line 1302"/>
              <p:cNvSpPr>
                <a:spLocks noChangeAspect="1" noChangeShapeType="1"/>
              </p:cNvSpPr>
              <p:nvPr/>
            </p:nvSpPr>
            <p:spPr bwMode="auto">
              <a:xfrm flipH="1" flipV="1">
                <a:off x="2260" y="1475"/>
                <a:ext cx="0"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121" name="Line 1303"/>
              <p:cNvSpPr>
                <a:spLocks noChangeAspect="1" noChangeShapeType="1"/>
              </p:cNvSpPr>
              <p:nvPr/>
            </p:nvSpPr>
            <p:spPr bwMode="auto">
              <a:xfrm flipH="1" flipV="1">
                <a:off x="2236" y="1475"/>
                <a:ext cx="0"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122" name="Line 1304"/>
              <p:cNvSpPr>
                <a:spLocks noChangeAspect="1" noChangeShapeType="1"/>
              </p:cNvSpPr>
              <p:nvPr/>
            </p:nvSpPr>
            <p:spPr bwMode="auto">
              <a:xfrm flipH="1" flipV="1">
                <a:off x="2236" y="1475"/>
                <a:ext cx="24"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123" name="Line 1305"/>
              <p:cNvSpPr>
                <a:spLocks noChangeAspect="1" noChangeShapeType="1"/>
              </p:cNvSpPr>
              <p:nvPr/>
            </p:nvSpPr>
            <p:spPr bwMode="auto">
              <a:xfrm flipH="1" flipV="1">
                <a:off x="2232" y="1411"/>
                <a:ext cx="0" cy="5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124" name="Line 1306"/>
              <p:cNvSpPr>
                <a:spLocks noChangeAspect="1" noChangeShapeType="1"/>
              </p:cNvSpPr>
              <p:nvPr/>
            </p:nvSpPr>
            <p:spPr bwMode="auto">
              <a:xfrm rot="5604584">
                <a:off x="2131" y="1375"/>
                <a:ext cx="32" cy="47"/>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125" name="Line 1307"/>
              <p:cNvSpPr>
                <a:spLocks noChangeAspect="1" noChangeShapeType="1"/>
              </p:cNvSpPr>
              <p:nvPr/>
            </p:nvSpPr>
            <p:spPr bwMode="auto">
              <a:xfrm rot="15995416" flipV="1">
                <a:off x="2132" y="1473"/>
                <a:ext cx="32" cy="47"/>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126" name="Freeform 1308"/>
              <p:cNvSpPr>
                <a:spLocks noChangeAspect="1"/>
              </p:cNvSpPr>
              <p:nvPr/>
            </p:nvSpPr>
            <p:spPr bwMode="auto">
              <a:xfrm>
                <a:off x="2323" y="1310"/>
                <a:ext cx="25" cy="35"/>
              </a:xfrm>
              <a:custGeom>
                <a:avLst/>
                <a:gdLst>
                  <a:gd name="T0" fmla="*/ 0 w 524"/>
                  <a:gd name="T1" fmla="*/ 0 h 653"/>
                  <a:gd name="T2" fmla="*/ 0 w 524"/>
                  <a:gd name="T3" fmla="*/ 0 h 653"/>
                  <a:gd name="T4" fmla="*/ 0 w 524"/>
                  <a:gd name="T5" fmla="*/ 0 h 653"/>
                  <a:gd name="T6" fmla="*/ 0 w 524"/>
                  <a:gd name="T7" fmla="*/ 0 h 653"/>
                  <a:gd name="T8" fmla="*/ 0 w 524"/>
                  <a:gd name="T9" fmla="*/ 0 h 653"/>
                  <a:gd name="T10" fmla="*/ 0 w 524"/>
                  <a:gd name="T11" fmla="*/ 0 h 653"/>
                  <a:gd name="T12" fmla="*/ 0 w 524"/>
                  <a:gd name="T13" fmla="*/ 0 h 653"/>
                  <a:gd name="T14" fmla="*/ 0 w 524"/>
                  <a:gd name="T15" fmla="*/ 0 h 653"/>
                  <a:gd name="T16" fmla="*/ 0 w 524"/>
                  <a:gd name="T17" fmla="*/ 0 h 6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24"/>
                  <a:gd name="T28" fmla="*/ 0 h 653"/>
                  <a:gd name="T29" fmla="*/ 524 w 524"/>
                  <a:gd name="T30" fmla="*/ 653 h 6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24" h="653">
                    <a:moveTo>
                      <a:pt x="506" y="171"/>
                    </a:moveTo>
                    <a:cubicBezTo>
                      <a:pt x="489" y="150"/>
                      <a:pt x="456" y="70"/>
                      <a:pt x="404" y="45"/>
                    </a:cubicBezTo>
                    <a:cubicBezTo>
                      <a:pt x="352" y="20"/>
                      <a:pt x="256" y="0"/>
                      <a:pt x="194" y="21"/>
                    </a:cubicBezTo>
                    <a:cubicBezTo>
                      <a:pt x="132" y="42"/>
                      <a:pt x="62" y="102"/>
                      <a:pt x="32" y="171"/>
                    </a:cubicBezTo>
                    <a:cubicBezTo>
                      <a:pt x="2" y="240"/>
                      <a:pt x="0" y="363"/>
                      <a:pt x="14" y="435"/>
                    </a:cubicBezTo>
                    <a:cubicBezTo>
                      <a:pt x="28" y="507"/>
                      <a:pt x="62" y="568"/>
                      <a:pt x="116" y="603"/>
                    </a:cubicBezTo>
                    <a:cubicBezTo>
                      <a:pt x="170" y="638"/>
                      <a:pt x="277" y="653"/>
                      <a:pt x="338" y="645"/>
                    </a:cubicBezTo>
                    <a:cubicBezTo>
                      <a:pt x="399" y="637"/>
                      <a:pt x="451" y="586"/>
                      <a:pt x="482" y="555"/>
                    </a:cubicBezTo>
                    <a:cubicBezTo>
                      <a:pt x="513" y="524"/>
                      <a:pt x="515" y="479"/>
                      <a:pt x="524" y="459"/>
                    </a:cubicBezTo>
                  </a:path>
                </a:pathLst>
              </a:custGeom>
              <a:noFill/>
              <a:ln w="6350">
                <a:solidFill>
                  <a:schemeClr val="tx1"/>
                </a:solidFill>
                <a:round/>
                <a:headEnd/>
                <a:tailEnd/>
              </a:ln>
            </p:spPr>
            <p:txBody>
              <a:bodyPr>
                <a:prstTxWarp prst="textNoShape">
                  <a:avLst/>
                </a:prstTxWarp>
              </a:bodyPr>
              <a:lstStyle/>
              <a:p>
                <a:endParaRPr lang="en-US"/>
              </a:p>
            </p:txBody>
          </p:sp>
          <p:sp>
            <p:nvSpPr>
              <p:cNvPr id="305127" name="Line 1309"/>
              <p:cNvSpPr>
                <a:spLocks noChangeAspect="1" noChangeShapeType="1"/>
              </p:cNvSpPr>
              <p:nvPr/>
            </p:nvSpPr>
            <p:spPr bwMode="auto">
              <a:xfrm>
                <a:off x="2265" y="1308"/>
                <a:ext cx="0" cy="3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128" name="Line 1310"/>
              <p:cNvSpPr>
                <a:spLocks noChangeAspect="1" noChangeShapeType="1"/>
              </p:cNvSpPr>
              <p:nvPr/>
            </p:nvSpPr>
            <p:spPr bwMode="auto">
              <a:xfrm>
                <a:off x="2288" y="1308"/>
                <a:ext cx="0" cy="3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129" name="Line 1311"/>
              <p:cNvSpPr>
                <a:spLocks noChangeAspect="1" noChangeShapeType="1"/>
              </p:cNvSpPr>
              <p:nvPr/>
            </p:nvSpPr>
            <p:spPr bwMode="auto">
              <a:xfrm>
                <a:off x="2265" y="1326"/>
                <a:ext cx="24" cy="0"/>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130" name="Freeform 1312"/>
              <p:cNvSpPr>
                <a:spLocks noChangeAspect="1"/>
              </p:cNvSpPr>
              <p:nvPr/>
            </p:nvSpPr>
            <p:spPr bwMode="auto">
              <a:xfrm>
                <a:off x="2299" y="1337"/>
                <a:ext cx="13" cy="23"/>
              </a:xfrm>
              <a:custGeom>
                <a:avLst/>
                <a:gdLst>
                  <a:gd name="T0" fmla="*/ 0 w 371"/>
                  <a:gd name="T1" fmla="*/ 0 h 649"/>
                  <a:gd name="T2" fmla="*/ 0 w 371"/>
                  <a:gd name="T3" fmla="*/ 0 h 649"/>
                  <a:gd name="T4" fmla="*/ 0 w 371"/>
                  <a:gd name="T5" fmla="*/ 0 h 649"/>
                  <a:gd name="T6" fmla="*/ 0 w 371"/>
                  <a:gd name="T7" fmla="*/ 0 h 649"/>
                  <a:gd name="T8" fmla="*/ 0 w 371"/>
                  <a:gd name="T9" fmla="*/ 0 h 649"/>
                  <a:gd name="T10" fmla="*/ 0 w 371"/>
                  <a:gd name="T11" fmla="*/ 0 h 649"/>
                  <a:gd name="T12" fmla="*/ 0 w 371"/>
                  <a:gd name="T13" fmla="*/ 0 h 649"/>
                  <a:gd name="T14" fmla="*/ 0 w 371"/>
                  <a:gd name="T15" fmla="*/ 0 h 649"/>
                  <a:gd name="T16" fmla="*/ 0 w 371"/>
                  <a:gd name="T17" fmla="*/ 0 h 649"/>
                  <a:gd name="T18" fmla="*/ 0 w 371"/>
                  <a:gd name="T19" fmla="*/ 0 h 649"/>
                  <a:gd name="T20" fmla="*/ 0 w 371"/>
                  <a:gd name="T21" fmla="*/ 0 h 649"/>
                  <a:gd name="T22" fmla="*/ 0 w 371"/>
                  <a:gd name="T23" fmla="*/ 0 h 649"/>
                  <a:gd name="T24" fmla="*/ 0 w 371"/>
                  <a:gd name="T25" fmla="*/ 0 h 649"/>
                  <a:gd name="T26" fmla="*/ 0 w 371"/>
                  <a:gd name="T27" fmla="*/ 0 h 649"/>
                  <a:gd name="T28" fmla="*/ 0 w 371"/>
                  <a:gd name="T29" fmla="*/ 0 h 64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71"/>
                  <a:gd name="T46" fmla="*/ 0 h 649"/>
                  <a:gd name="T47" fmla="*/ 371 w 371"/>
                  <a:gd name="T48" fmla="*/ 649 h 64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71" h="649">
                    <a:moveTo>
                      <a:pt x="13" y="145"/>
                    </a:moveTo>
                    <a:cubicBezTo>
                      <a:pt x="19" y="131"/>
                      <a:pt x="27" y="86"/>
                      <a:pt x="49" y="62"/>
                    </a:cubicBezTo>
                    <a:cubicBezTo>
                      <a:pt x="71" y="38"/>
                      <a:pt x="107" y="8"/>
                      <a:pt x="145" y="4"/>
                    </a:cubicBezTo>
                    <a:cubicBezTo>
                      <a:pt x="183" y="0"/>
                      <a:pt x="248" y="10"/>
                      <a:pt x="279" y="36"/>
                    </a:cubicBezTo>
                    <a:cubicBezTo>
                      <a:pt x="310" y="62"/>
                      <a:pt x="334" y="121"/>
                      <a:pt x="333" y="158"/>
                    </a:cubicBezTo>
                    <a:cubicBezTo>
                      <a:pt x="332" y="195"/>
                      <a:pt x="295" y="238"/>
                      <a:pt x="275" y="260"/>
                    </a:cubicBezTo>
                    <a:cubicBezTo>
                      <a:pt x="255" y="282"/>
                      <a:pt x="234" y="286"/>
                      <a:pt x="211" y="292"/>
                    </a:cubicBezTo>
                    <a:cubicBezTo>
                      <a:pt x="188" y="298"/>
                      <a:pt x="125" y="295"/>
                      <a:pt x="135" y="298"/>
                    </a:cubicBezTo>
                    <a:cubicBezTo>
                      <a:pt x="145" y="301"/>
                      <a:pt x="234" y="296"/>
                      <a:pt x="269" y="311"/>
                    </a:cubicBezTo>
                    <a:cubicBezTo>
                      <a:pt x="304" y="326"/>
                      <a:pt x="328" y="357"/>
                      <a:pt x="343" y="388"/>
                    </a:cubicBezTo>
                    <a:cubicBezTo>
                      <a:pt x="358" y="419"/>
                      <a:pt x="371" y="461"/>
                      <a:pt x="362" y="497"/>
                    </a:cubicBezTo>
                    <a:cubicBezTo>
                      <a:pt x="353" y="533"/>
                      <a:pt x="327" y="582"/>
                      <a:pt x="292" y="606"/>
                    </a:cubicBezTo>
                    <a:cubicBezTo>
                      <a:pt x="257" y="630"/>
                      <a:pt x="194" y="649"/>
                      <a:pt x="151" y="644"/>
                    </a:cubicBezTo>
                    <a:cubicBezTo>
                      <a:pt x="108" y="639"/>
                      <a:pt x="61" y="598"/>
                      <a:pt x="36" y="574"/>
                    </a:cubicBezTo>
                    <a:cubicBezTo>
                      <a:pt x="11" y="550"/>
                      <a:pt x="7" y="513"/>
                      <a:pt x="0" y="497"/>
                    </a:cubicBezTo>
                  </a:path>
                </a:pathLst>
              </a:custGeom>
              <a:noFill/>
              <a:ln w="6350">
                <a:solidFill>
                  <a:schemeClr val="tx1"/>
                </a:solidFill>
                <a:round/>
                <a:headEnd/>
                <a:tailEnd/>
              </a:ln>
            </p:spPr>
            <p:txBody>
              <a:bodyPr>
                <a:prstTxWarp prst="textNoShape">
                  <a:avLst/>
                </a:prstTxWarp>
              </a:bodyPr>
              <a:lstStyle/>
              <a:p>
                <a:endParaRPr lang="en-US"/>
              </a:p>
            </p:txBody>
          </p:sp>
          <p:sp>
            <p:nvSpPr>
              <p:cNvPr id="305131" name="Freeform 1313"/>
              <p:cNvSpPr>
                <a:spLocks noChangeAspect="1"/>
              </p:cNvSpPr>
              <p:nvPr/>
            </p:nvSpPr>
            <p:spPr bwMode="auto">
              <a:xfrm>
                <a:off x="3259" y="1181"/>
                <a:ext cx="26" cy="35"/>
              </a:xfrm>
              <a:custGeom>
                <a:avLst/>
                <a:gdLst>
                  <a:gd name="T0" fmla="*/ 0 w 524"/>
                  <a:gd name="T1" fmla="*/ 0 h 653"/>
                  <a:gd name="T2" fmla="*/ 0 w 524"/>
                  <a:gd name="T3" fmla="*/ 0 h 653"/>
                  <a:gd name="T4" fmla="*/ 0 w 524"/>
                  <a:gd name="T5" fmla="*/ 0 h 653"/>
                  <a:gd name="T6" fmla="*/ 0 w 524"/>
                  <a:gd name="T7" fmla="*/ 0 h 653"/>
                  <a:gd name="T8" fmla="*/ 0 w 524"/>
                  <a:gd name="T9" fmla="*/ 0 h 653"/>
                  <a:gd name="T10" fmla="*/ 0 w 524"/>
                  <a:gd name="T11" fmla="*/ 0 h 653"/>
                  <a:gd name="T12" fmla="*/ 0 w 524"/>
                  <a:gd name="T13" fmla="*/ 0 h 653"/>
                  <a:gd name="T14" fmla="*/ 0 w 524"/>
                  <a:gd name="T15" fmla="*/ 0 h 653"/>
                  <a:gd name="T16" fmla="*/ 0 w 524"/>
                  <a:gd name="T17" fmla="*/ 0 h 6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24"/>
                  <a:gd name="T28" fmla="*/ 0 h 653"/>
                  <a:gd name="T29" fmla="*/ 524 w 524"/>
                  <a:gd name="T30" fmla="*/ 653 h 6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24" h="653">
                    <a:moveTo>
                      <a:pt x="506" y="171"/>
                    </a:moveTo>
                    <a:cubicBezTo>
                      <a:pt x="489" y="150"/>
                      <a:pt x="456" y="70"/>
                      <a:pt x="404" y="45"/>
                    </a:cubicBezTo>
                    <a:cubicBezTo>
                      <a:pt x="352" y="20"/>
                      <a:pt x="256" y="0"/>
                      <a:pt x="194" y="21"/>
                    </a:cubicBezTo>
                    <a:cubicBezTo>
                      <a:pt x="132" y="42"/>
                      <a:pt x="62" y="102"/>
                      <a:pt x="32" y="171"/>
                    </a:cubicBezTo>
                    <a:cubicBezTo>
                      <a:pt x="2" y="240"/>
                      <a:pt x="0" y="363"/>
                      <a:pt x="14" y="435"/>
                    </a:cubicBezTo>
                    <a:cubicBezTo>
                      <a:pt x="28" y="507"/>
                      <a:pt x="62" y="568"/>
                      <a:pt x="116" y="603"/>
                    </a:cubicBezTo>
                    <a:cubicBezTo>
                      <a:pt x="170" y="638"/>
                      <a:pt x="277" y="653"/>
                      <a:pt x="338" y="645"/>
                    </a:cubicBezTo>
                    <a:cubicBezTo>
                      <a:pt x="399" y="637"/>
                      <a:pt x="451" y="586"/>
                      <a:pt x="482" y="555"/>
                    </a:cubicBezTo>
                    <a:cubicBezTo>
                      <a:pt x="513" y="524"/>
                      <a:pt x="515" y="479"/>
                      <a:pt x="524" y="459"/>
                    </a:cubicBezTo>
                  </a:path>
                </a:pathLst>
              </a:custGeom>
              <a:noFill/>
              <a:ln w="6350">
                <a:solidFill>
                  <a:schemeClr val="tx1"/>
                </a:solidFill>
                <a:round/>
                <a:headEnd/>
                <a:tailEnd/>
              </a:ln>
            </p:spPr>
            <p:txBody>
              <a:bodyPr>
                <a:prstTxWarp prst="textNoShape">
                  <a:avLst/>
                </a:prstTxWarp>
              </a:bodyPr>
              <a:lstStyle/>
              <a:p>
                <a:endParaRPr lang="en-US"/>
              </a:p>
            </p:txBody>
          </p:sp>
          <p:sp>
            <p:nvSpPr>
              <p:cNvPr id="305132" name="Line 1314"/>
              <p:cNvSpPr>
                <a:spLocks noChangeAspect="1" noChangeShapeType="1"/>
              </p:cNvSpPr>
              <p:nvPr/>
            </p:nvSpPr>
            <p:spPr bwMode="auto">
              <a:xfrm>
                <a:off x="3299" y="1179"/>
                <a:ext cx="0" cy="3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133" name="Line 1315"/>
              <p:cNvSpPr>
                <a:spLocks noChangeAspect="1" noChangeShapeType="1"/>
              </p:cNvSpPr>
              <p:nvPr/>
            </p:nvSpPr>
            <p:spPr bwMode="auto">
              <a:xfrm>
                <a:off x="3322" y="1179"/>
                <a:ext cx="0" cy="3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134" name="Line 1316"/>
              <p:cNvSpPr>
                <a:spLocks noChangeAspect="1" noChangeShapeType="1"/>
              </p:cNvSpPr>
              <p:nvPr/>
            </p:nvSpPr>
            <p:spPr bwMode="auto">
              <a:xfrm>
                <a:off x="3299" y="1197"/>
                <a:ext cx="23" cy="0"/>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135" name="Freeform 1317"/>
              <p:cNvSpPr>
                <a:spLocks noChangeAspect="1"/>
              </p:cNvSpPr>
              <p:nvPr/>
            </p:nvSpPr>
            <p:spPr bwMode="auto">
              <a:xfrm>
                <a:off x="3335" y="1208"/>
                <a:ext cx="13" cy="23"/>
              </a:xfrm>
              <a:custGeom>
                <a:avLst/>
                <a:gdLst>
                  <a:gd name="T0" fmla="*/ 0 w 371"/>
                  <a:gd name="T1" fmla="*/ 0 h 649"/>
                  <a:gd name="T2" fmla="*/ 0 w 371"/>
                  <a:gd name="T3" fmla="*/ 0 h 649"/>
                  <a:gd name="T4" fmla="*/ 0 w 371"/>
                  <a:gd name="T5" fmla="*/ 0 h 649"/>
                  <a:gd name="T6" fmla="*/ 0 w 371"/>
                  <a:gd name="T7" fmla="*/ 0 h 649"/>
                  <a:gd name="T8" fmla="*/ 0 w 371"/>
                  <a:gd name="T9" fmla="*/ 0 h 649"/>
                  <a:gd name="T10" fmla="*/ 0 w 371"/>
                  <a:gd name="T11" fmla="*/ 0 h 649"/>
                  <a:gd name="T12" fmla="*/ 0 w 371"/>
                  <a:gd name="T13" fmla="*/ 0 h 649"/>
                  <a:gd name="T14" fmla="*/ 0 w 371"/>
                  <a:gd name="T15" fmla="*/ 0 h 649"/>
                  <a:gd name="T16" fmla="*/ 0 w 371"/>
                  <a:gd name="T17" fmla="*/ 0 h 649"/>
                  <a:gd name="T18" fmla="*/ 0 w 371"/>
                  <a:gd name="T19" fmla="*/ 0 h 649"/>
                  <a:gd name="T20" fmla="*/ 0 w 371"/>
                  <a:gd name="T21" fmla="*/ 0 h 649"/>
                  <a:gd name="T22" fmla="*/ 0 w 371"/>
                  <a:gd name="T23" fmla="*/ 0 h 649"/>
                  <a:gd name="T24" fmla="*/ 0 w 371"/>
                  <a:gd name="T25" fmla="*/ 0 h 649"/>
                  <a:gd name="T26" fmla="*/ 0 w 371"/>
                  <a:gd name="T27" fmla="*/ 0 h 649"/>
                  <a:gd name="T28" fmla="*/ 0 w 371"/>
                  <a:gd name="T29" fmla="*/ 0 h 64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71"/>
                  <a:gd name="T46" fmla="*/ 0 h 649"/>
                  <a:gd name="T47" fmla="*/ 371 w 371"/>
                  <a:gd name="T48" fmla="*/ 649 h 64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71" h="649">
                    <a:moveTo>
                      <a:pt x="13" y="145"/>
                    </a:moveTo>
                    <a:cubicBezTo>
                      <a:pt x="19" y="131"/>
                      <a:pt x="27" y="86"/>
                      <a:pt x="49" y="62"/>
                    </a:cubicBezTo>
                    <a:cubicBezTo>
                      <a:pt x="71" y="38"/>
                      <a:pt x="107" y="8"/>
                      <a:pt x="145" y="4"/>
                    </a:cubicBezTo>
                    <a:cubicBezTo>
                      <a:pt x="183" y="0"/>
                      <a:pt x="248" y="10"/>
                      <a:pt x="279" y="36"/>
                    </a:cubicBezTo>
                    <a:cubicBezTo>
                      <a:pt x="310" y="62"/>
                      <a:pt x="334" y="121"/>
                      <a:pt x="333" y="158"/>
                    </a:cubicBezTo>
                    <a:cubicBezTo>
                      <a:pt x="332" y="195"/>
                      <a:pt x="295" y="238"/>
                      <a:pt x="275" y="260"/>
                    </a:cubicBezTo>
                    <a:cubicBezTo>
                      <a:pt x="255" y="282"/>
                      <a:pt x="234" y="286"/>
                      <a:pt x="211" y="292"/>
                    </a:cubicBezTo>
                    <a:cubicBezTo>
                      <a:pt x="188" y="298"/>
                      <a:pt x="125" y="295"/>
                      <a:pt x="135" y="298"/>
                    </a:cubicBezTo>
                    <a:cubicBezTo>
                      <a:pt x="145" y="301"/>
                      <a:pt x="234" y="296"/>
                      <a:pt x="269" y="311"/>
                    </a:cubicBezTo>
                    <a:cubicBezTo>
                      <a:pt x="304" y="326"/>
                      <a:pt x="328" y="357"/>
                      <a:pt x="343" y="388"/>
                    </a:cubicBezTo>
                    <a:cubicBezTo>
                      <a:pt x="358" y="419"/>
                      <a:pt x="371" y="461"/>
                      <a:pt x="362" y="497"/>
                    </a:cubicBezTo>
                    <a:cubicBezTo>
                      <a:pt x="353" y="533"/>
                      <a:pt x="327" y="582"/>
                      <a:pt x="292" y="606"/>
                    </a:cubicBezTo>
                    <a:cubicBezTo>
                      <a:pt x="257" y="630"/>
                      <a:pt x="194" y="649"/>
                      <a:pt x="151" y="644"/>
                    </a:cubicBezTo>
                    <a:cubicBezTo>
                      <a:pt x="108" y="639"/>
                      <a:pt x="61" y="598"/>
                      <a:pt x="36" y="574"/>
                    </a:cubicBezTo>
                    <a:cubicBezTo>
                      <a:pt x="11" y="550"/>
                      <a:pt x="7" y="513"/>
                      <a:pt x="0" y="497"/>
                    </a:cubicBezTo>
                  </a:path>
                </a:pathLst>
              </a:custGeom>
              <a:noFill/>
              <a:ln w="6350">
                <a:solidFill>
                  <a:schemeClr val="tx1"/>
                </a:solidFill>
                <a:round/>
                <a:headEnd/>
                <a:tailEnd/>
              </a:ln>
            </p:spPr>
            <p:txBody>
              <a:bodyPr>
                <a:prstTxWarp prst="textNoShape">
                  <a:avLst/>
                </a:prstTxWarp>
              </a:bodyPr>
              <a:lstStyle/>
              <a:p>
                <a:endParaRPr lang="en-US"/>
              </a:p>
            </p:txBody>
          </p:sp>
          <p:sp>
            <p:nvSpPr>
              <p:cNvPr id="305136" name="Line 1318"/>
              <p:cNvSpPr>
                <a:spLocks noChangeAspect="1" noChangeShapeType="1"/>
              </p:cNvSpPr>
              <p:nvPr/>
            </p:nvSpPr>
            <p:spPr bwMode="auto">
              <a:xfrm rot="5604584" flipH="1" flipV="1">
                <a:off x="2888" y="1000"/>
                <a:ext cx="48"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137" name="Line 1319"/>
              <p:cNvSpPr>
                <a:spLocks noChangeAspect="1" noChangeShapeType="1"/>
              </p:cNvSpPr>
              <p:nvPr/>
            </p:nvSpPr>
            <p:spPr bwMode="auto">
              <a:xfrm rot="15995416" flipV="1">
                <a:off x="2957" y="1001"/>
                <a:ext cx="38" cy="57"/>
              </a:xfrm>
              <a:prstGeom prst="line">
                <a:avLst/>
              </a:prstGeom>
              <a:noFill/>
              <a:ln w="6350">
                <a:solidFill>
                  <a:schemeClr val="tx1"/>
                </a:solidFill>
                <a:round/>
                <a:headEnd/>
                <a:tailEnd/>
              </a:ln>
            </p:spPr>
            <p:txBody>
              <a:bodyPr>
                <a:prstTxWarp prst="textNoShape">
                  <a:avLst/>
                </a:prstTxWarp>
              </a:bodyPr>
              <a:lstStyle/>
              <a:p>
                <a:endParaRPr lang="en-US"/>
              </a:p>
            </p:txBody>
          </p:sp>
        </p:grpSp>
      </p:grpSp>
      <p:grpSp>
        <p:nvGrpSpPr>
          <p:cNvPr id="305297" name="Group 1320"/>
          <p:cNvGrpSpPr>
            <a:grpSpLocks/>
          </p:cNvGrpSpPr>
          <p:nvPr/>
        </p:nvGrpSpPr>
        <p:grpSpPr bwMode="auto">
          <a:xfrm>
            <a:off x="2633663" y="1973263"/>
            <a:ext cx="1184275" cy="996950"/>
            <a:chOff x="1164" y="747"/>
            <a:chExt cx="746" cy="628"/>
          </a:xfrm>
        </p:grpSpPr>
        <p:sp>
          <p:nvSpPr>
            <p:cNvPr id="304969" name="AutoShape 1321"/>
            <p:cNvSpPr>
              <a:spLocks noChangeArrowheads="1"/>
            </p:cNvSpPr>
            <p:nvPr/>
          </p:nvSpPr>
          <p:spPr bwMode="auto">
            <a:xfrm>
              <a:off x="1164" y="747"/>
              <a:ext cx="746" cy="628"/>
            </a:xfrm>
            <a:prstGeom prst="roundRect">
              <a:avLst>
                <a:gd name="adj" fmla="val 5019"/>
              </a:avLst>
            </a:prstGeom>
            <a:solidFill>
              <a:srgbClr val="EEEFE9"/>
            </a:solidFill>
            <a:ln w="6350">
              <a:solidFill>
                <a:schemeClr val="folHlink"/>
              </a:solidFill>
              <a:round/>
              <a:headEnd/>
              <a:tailEnd/>
            </a:ln>
          </p:spPr>
          <p:txBody>
            <a:bodyPr anchor="ctr">
              <a:prstTxWarp prst="textNoShape">
                <a:avLst/>
              </a:prstTxWarp>
              <a:spAutoFit/>
            </a:bodyPr>
            <a:lstStyle/>
            <a:p>
              <a:endParaRPr lang="en-US"/>
            </a:p>
          </p:txBody>
        </p:sp>
        <p:sp>
          <p:nvSpPr>
            <p:cNvPr id="304970" name="Text Box 1322"/>
            <p:cNvSpPr txBox="1">
              <a:spLocks noChangeArrowheads="1"/>
            </p:cNvSpPr>
            <p:nvPr/>
          </p:nvSpPr>
          <p:spPr bwMode="auto">
            <a:xfrm>
              <a:off x="1316" y="773"/>
              <a:ext cx="436" cy="231"/>
            </a:xfrm>
            <a:prstGeom prst="rect">
              <a:avLst/>
            </a:prstGeom>
            <a:noFill/>
            <a:ln w="9525">
              <a:noFill/>
              <a:miter lim="800000"/>
              <a:headEnd/>
              <a:tailEnd/>
            </a:ln>
          </p:spPr>
          <p:txBody>
            <a:bodyPr wrap="none">
              <a:prstTxWarp prst="textNoShape">
                <a:avLst/>
              </a:prstTxWarp>
              <a:spAutoFit/>
            </a:bodyPr>
            <a:lstStyle/>
            <a:p>
              <a:r>
                <a:rPr lang="en-US" sz="1000" b="1"/>
                <a:t>Nilotinib</a:t>
              </a:r>
            </a:p>
            <a:p>
              <a:r>
                <a:rPr lang="en-US" sz="800"/>
                <a:t>Tasigna</a:t>
              </a:r>
            </a:p>
          </p:txBody>
        </p:sp>
        <p:grpSp>
          <p:nvGrpSpPr>
            <p:cNvPr id="305298" name="Group 1323"/>
            <p:cNvGrpSpPr>
              <a:grpSpLocks noChangeAspect="1"/>
            </p:cNvGrpSpPr>
            <p:nvPr/>
          </p:nvGrpSpPr>
          <p:grpSpPr bwMode="auto">
            <a:xfrm>
              <a:off x="1186" y="1047"/>
              <a:ext cx="702" cy="230"/>
              <a:chOff x="352" y="3352"/>
              <a:chExt cx="1411" cy="462"/>
            </a:xfrm>
          </p:grpSpPr>
          <p:sp>
            <p:nvSpPr>
              <p:cNvPr id="304972" name="Freeform 1324"/>
              <p:cNvSpPr>
                <a:spLocks noChangeAspect="1"/>
              </p:cNvSpPr>
              <p:nvPr/>
            </p:nvSpPr>
            <p:spPr bwMode="auto">
              <a:xfrm>
                <a:off x="1340" y="3762"/>
                <a:ext cx="23" cy="37"/>
              </a:xfrm>
              <a:custGeom>
                <a:avLst/>
                <a:gdLst>
                  <a:gd name="T0" fmla="*/ 0 w 384"/>
                  <a:gd name="T1" fmla="*/ 0 h 612"/>
                  <a:gd name="T2" fmla="*/ 0 w 384"/>
                  <a:gd name="T3" fmla="*/ 0 h 612"/>
                  <a:gd name="T4" fmla="*/ 0 w 384"/>
                  <a:gd name="T5" fmla="*/ 0 h 612"/>
                  <a:gd name="T6" fmla="*/ 0 60000 65536"/>
                  <a:gd name="T7" fmla="*/ 0 60000 65536"/>
                  <a:gd name="T8" fmla="*/ 0 60000 65536"/>
                  <a:gd name="T9" fmla="*/ 0 w 384"/>
                  <a:gd name="T10" fmla="*/ 0 h 612"/>
                  <a:gd name="T11" fmla="*/ 384 w 384"/>
                  <a:gd name="T12" fmla="*/ 612 h 612"/>
                </a:gdLst>
                <a:ahLst/>
                <a:cxnLst>
                  <a:cxn ang="T6">
                    <a:pos x="T0" y="T1"/>
                  </a:cxn>
                  <a:cxn ang="T7">
                    <a:pos x="T2" y="T3"/>
                  </a:cxn>
                  <a:cxn ang="T8">
                    <a:pos x="T4" y="T5"/>
                  </a:cxn>
                </a:cxnLst>
                <a:rect l="T9" t="T10" r="T11" b="T12"/>
                <a:pathLst>
                  <a:path w="384" h="612">
                    <a:moveTo>
                      <a:pt x="384" y="0"/>
                    </a:moveTo>
                    <a:lnTo>
                      <a:pt x="0" y="0"/>
                    </a:lnTo>
                    <a:lnTo>
                      <a:pt x="0" y="612"/>
                    </a:lnTo>
                  </a:path>
                </a:pathLst>
              </a:custGeom>
              <a:noFill/>
              <a:ln w="6350">
                <a:solidFill>
                  <a:schemeClr val="tx1"/>
                </a:solidFill>
                <a:round/>
                <a:headEnd/>
                <a:tailEnd/>
              </a:ln>
            </p:spPr>
            <p:txBody>
              <a:bodyPr>
                <a:prstTxWarp prst="textNoShape">
                  <a:avLst/>
                </a:prstTxWarp>
              </a:bodyPr>
              <a:lstStyle/>
              <a:p>
                <a:endParaRPr lang="en-US"/>
              </a:p>
            </p:txBody>
          </p:sp>
          <p:sp>
            <p:nvSpPr>
              <p:cNvPr id="304973" name="Line 1325"/>
              <p:cNvSpPr>
                <a:spLocks noChangeAspect="1" noChangeShapeType="1"/>
              </p:cNvSpPr>
              <p:nvPr/>
            </p:nvSpPr>
            <p:spPr bwMode="auto">
              <a:xfrm flipH="1">
                <a:off x="1340" y="3780"/>
                <a:ext cx="20" cy="0"/>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74" name="Freeform 1326"/>
              <p:cNvSpPr>
                <a:spLocks noChangeAspect="1"/>
              </p:cNvSpPr>
              <p:nvPr/>
            </p:nvSpPr>
            <p:spPr bwMode="auto">
              <a:xfrm>
                <a:off x="1367" y="3791"/>
                <a:ext cx="13" cy="23"/>
              </a:xfrm>
              <a:custGeom>
                <a:avLst/>
                <a:gdLst>
                  <a:gd name="T0" fmla="*/ 0 w 371"/>
                  <a:gd name="T1" fmla="*/ 0 h 649"/>
                  <a:gd name="T2" fmla="*/ 0 w 371"/>
                  <a:gd name="T3" fmla="*/ 0 h 649"/>
                  <a:gd name="T4" fmla="*/ 0 w 371"/>
                  <a:gd name="T5" fmla="*/ 0 h 649"/>
                  <a:gd name="T6" fmla="*/ 0 w 371"/>
                  <a:gd name="T7" fmla="*/ 0 h 649"/>
                  <a:gd name="T8" fmla="*/ 0 w 371"/>
                  <a:gd name="T9" fmla="*/ 0 h 649"/>
                  <a:gd name="T10" fmla="*/ 0 w 371"/>
                  <a:gd name="T11" fmla="*/ 0 h 649"/>
                  <a:gd name="T12" fmla="*/ 0 w 371"/>
                  <a:gd name="T13" fmla="*/ 0 h 649"/>
                  <a:gd name="T14" fmla="*/ 0 w 371"/>
                  <a:gd name="T15" fmla="*/ 0 h 649"/>
                  <a:gd name="T16" fmla="*/ 0 w 371"/>
                  <a:gd name="T17" fmla="*/ 0 h 649"/>
                  <a:gd name="T18" fmla="*/ 0 w 371"/>
                  <a:gd name="T19" fmla="*/ 0 h 649"/>
                  <a:gd name="T20" fmla="*/ 0 w 371"/>
                  <a:gd name="T21" fmla="*/ 0 h 649"/>
                  <a:gd name="T22" fmla="*/ 0 w 371"/>
                  <a:gd name="T23" fmla="*/ 0 h 649"/>
                  <a:gd name="T24" fmla="*/ 0 w 371"/>
                  <a:gd name="T25" fmla="*/ 0 h 649"/>
                  <a:gd name="T26" fmla="*/ 0 w 371"/>
                  <a:gd name="T27" fmla="*/ 0 h 649"/>
                  <a:gd name="T28" fmla="*/ 0 w 371"/>
                  <a:gd name="T29" fmla="*/ 0 h 64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71"/>
                  <a:gd name="T46" fmla="*/ 0 h 649"/>
                  <a:gd name="T47" fmla="*/ 371 w 371"/>
                  <a:gd name="T48" fmla="*/ 649 h 64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71" h="649">
                    <a:moveTo>
                      <a:pt x="13" y="145"/>
                    </a:moveTo>
                    <a:cubicBezTo>
                      <a:pt x="19" y="131"/>
                      <a:pt x="27" y="86"/>
                      <a:pt x="49" y="62"/>
                    </a:cubicBezTo>
                    <a:cubicBezTo>
                      <a:pt x="71" y="38"/>
                      <a:pt x="107" y="8"/>
                      <a:pt x="145" y="4"/>
                    </a:cubicBezTo>
                    <a:cubicBezTo>
                      <a:pt x="183" y="0"/>
                      <a:pt x="248" y="10"/>
                      <a:pt x="279" y="36"/>
                    </a:cubicBezTo>
                    <a:cubicBezTo>
                      <a:pt x="310" y="62"/>
                      <a:pt x="334" y="121"/>
                      <a:pt x="333" y="158"/>
                    </a:cubicBezTo>
                    <a:cubicBezTo>
                      <a:pt x="332" y="195"/>
                      <a:pt x="295" y="238"/>
                      <a:pt x="275" y="260"/>
                    </a:cubicBezTo>
                    <a:cubicBezTo>
                      <a:pt x="255" y="282"/>
                      <a:pt x="234" y="286"/>
                      <a:pt x="211" y="292"/>
                    </a:cubicBezTo>
                    <a:cubicBezTo>
                      <a:pt x="188" y="298"/>
                      <a:pt x="125" y="295"/>
                      <a:pt x="135" y="298"/>
                    </a:cubicBezTo>
                    <a:cubicBezTo>
                      <a:pt x="145" y="301"/>
                      <a:pt x="234" y="296"/>
                      <a:pt x="269" y="311"/>
                    </a:cubicBezTo>
                    <a:cubicBezTo>
                      <a:pt x="304" y="326"/>
                      <a:pt x="328" y="357"/>
                      <a:pt x="343" y="388"/>
                    </a:cubicBezTo>
                    <a:cubicBezTo>
                      <a:pt x="358" y="419"/>
                      <a:pt x="371" y="461"/>
                      <a:pt x="362" y="497"/>
                    </a:cubicBezTo>
                    <a:cubicBezTo>
                      <a:pt x="353" y="533"/>
                      <a:pt x="327" y="582"/>
                      <a:pt x="292" y="606"/>
                    </a:cubicBezTo>
                    <a:cubicBezTo>
                      <a:pt x="257" y="630"/>
                      <a:pt x="194" y="649"/>
                      <a:pt x="151" y="644"/>
                    </a:cubicBezTo>
                    <a:cubicBezTo>
                      <a:pt x="108" y="639"/>
                      <a:pt x="61" y="598"/>
                      <a:pt x="36" y="574"/>
                    </a:cubicBezTo>
                    <a:cubicBezTo>
                      <a:pt x="11" y="550"/>
                      <a:pt x="7" y="513"/>
                      <a:pt x="0" y="497"/>
                    </a:cubicBezTo>
                  </a:path>
                </a:pathLst>
              </a:custGeom>
              <a:noFill/>
              <a:ln w="6350">
                <a:solidFill>
                  <a:schemeClr val="tx1"/>
                </a:solidFill>
                <a:round/>
                <a:headEnd/>
                <a:tailEnd/>
              </a:ln>
            </p:spPr>
            <p:txBody>
              <a:bodyPr>
                <a:prstTxWarp prst="textNoShape">
                  <a:avLst/>
                </a:prstTxWarp>
              </a:bodyPr>
              <a:lstStyle/>
              <a:p>
                <a:endParaRPr lang="en-US"/>
              </a:p>
            </p:txBody>
          </p:sp>
          <p:sp>
            <p:nvSpPr>
              <p:cNvPr id="304975" name="Freeform 1327"/>
              <p:cNvSpPr>
                <a:spLocks noChangeAspect="1"/>
              </p:cNvSpPr>
              <p:nvPr/>
            </p:nvSpPr>
            <p:spPr bwMode="auto">
              <a:xfrm>
                <a:off x="1296" y="3762"/>
                <a:ext cx="25" cy="35"/>
              </a:xfrm>
              <a:custGeom>
                <a:avLst/>
                <a:gdLst>
                  <a:gd name="T0" fmla="*/ 0 w 524"/>
                  <a:gd name="T1" fmla="*/ 0 h 653"/>
                  <a:gd name="T2" fmla="*/ 0 w 524"/>
                  <a:gd name="T3" fmla="*/ 0 h 653"/>
                  <a:gd name="T4" fmla="*/ 0 w 524"/>
                  <a:gd name="T5" fmla="*/ 0 h 653"/>
                  <a:gd name="T6" fmla="*/ 0 w 524"/>
                  <a:gd name="T7" fmla="*/ 0 h 653"/>
                  <a:gd name="T8" fmla="*/ 0 w 524"/>
                  <a:gd name="T9" fmla="*/ 0 h 653"/>
                  <a:gd name="T10" fmla="*/ 0 w 524"/>
                  <a:gd name="T11" fmla="*/ 0 h 653"/>
                  <a:gd name="T12" fmla="*/ 0 w 524"/>
                  <a:gd name="T13" fmla="*/ 0 h 653"/>
                  <a:gd name="T14" fmla="*/ 0 w 524"/>
                  <a:gd name="T15" fmla="*/ 0 h 653"/>
                  <a:gd name="T16" fmla="*/ 0 w 524"/>
                  <a:gd name="T17" fmla="*/ 0 h 6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24"/>
                  <a:gd name="T28" fmla="*/ 0 h 653"/>
                  <a:gd name="T29" fmla="*/ 524 w 524"/>
                  <a:gd name="T30" fmla="*/ 653 h 6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24" h="653">
                    <a:moveTo>
                      <a:pt x="506" y="171"/>
                    </a:moveTo>
                    <a:cubicBezTo>
                      <a:pt x="489" y="150"/>
                      <a:pt x="456" y="70"/>
                      <a:pt x="404" y="45"/>
                    </a:cubicBezTo>
                    <a:cubicBezTo>
                      <a:pt x="352" y="20"/>
                      <a:pt x="256" y="0"/>
                      <a:pt x="194" y="21"/>
                    </a:cubicBezTo>
                    <a:cubicBezTo>
                      <a:pt x="132" y="42"/>
                      <a:pt x="62" y="102"/>
                      <a:pt x="32" y="171"/>
                    </a:cubicBezTo>
                    <a:cubicBezTo>
                      <a:pt x="2" y="240"/>
                      <a:pt x="0" y="363"/>
                      <a:pt x="14" y="435"/>
                    </a:cubicBezTo>
                    <a:cubicBezTo>
                      <a:pt x="28" y="507"/>
                      <a:pt x="62" y="568"/>
                      <a:pt x="116" y="603"/>
                    </a:cubicBezTo>
                    <a:cubicBezTo>
                      <a:pt x="170" y="638"/>
                      <a:pt x="277" y="653"/>
                      <a:pt x="338" y="645"/>
                    </a:cubicBezTo>
                    <a:cubicBezTo>
                      <a:pt x="399" y="637"/>
                      <a:pt x="451" y="586"/>
                      <a:pt x="482" y="555"/>
                    </a:cubicBezTo>
                    <a:cubicBezTo>
                      <a:pt x="513" y="524"/>
                      <a:pt x="515" y="479"/>
                      <a:pt x="524" y="459"/>
                    </a:cubicBezTo>
                  </a:path>
                </a:pathLst>
              </a:custGeom>
              <a:noFill/>
              <a:ln w="6350">
                <a:solidFill>
                  <a:schemeClr val="tx1"/>
                </a:solidFill>
                <a:round/>
                <a:headEnd/>
                <a:tailEnd/>
              </a:ln>
            </p:spPr>
            <p:txBody>
              <a:bodyPr>
                <a:prstTxWarp prst="textNoShape">
                  <a:avLst/>
                </a:prstTxWarp>
              </a:bodyPr>
              <a:lstStyle/>
              <a:p>
                <a:endParaRPr lang="en-US"/>
              </a:p>
            </p:txBody>
          </p:sp>
          <p:sp>
            <p:nvSpPr>
              <p:cNvPr id="304976" name="Line 1328"/>
              <p:cNvSpPr>
                <a:spLocks noChangeAspect="1" noChangeShapeType="1"/>
              </p:cNvSpPr>
              <p:nvPr/>
            </p:nvSpPr>
            <p:spPr bwMode="auto">
              <a:xfrm>
                <a:off x="795" y="3581"/>
                <a:ext cx="0"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77" name="Line 1329"/>
              <p:cNvSpPr>
                <a:spLocks noChangeAspect="1" noChangeShapeType="1"/>
              </p:cNvSpPr>
              <p:nvPr/>
            </p:nvSpPr>
            <p:spPr bwMode="auto">
              <a:xfrm>
                <a:off x="819" y="3581"/>
                <a:ext cx="0"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78" name="Line 1330"/>
              <p:cNvSpPr>
                <a:spLocks noChangeAspect="1" noChangeShapeType="1"/>
              </p:cNvSpPr>
              <p:nvPr/>
            </p:nvSpPr>
            <p:spPr bwMode="auto">
              <a:xfrm>
                <a:off x="795" y="3599"/>
                <a:ext cx="24" cy="0"/>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79" name="Line 1331"/>
              <p:cNvSpPr>
                <a:spLocks noChangeAspect="1" noChangeShapeType="1"/>
              </p:cNvSpPr>
              <p:nvPr/>
            </p:nvSpPr>
            <p:spPr bwMode="auto">
              <a:xfrm rot="15995416" flipH="1">
                <a:off x="743" y="3507"/>
                <a:ext cx="35" cy="49"/>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80" name="Line 1332"/>
              <p:cNvSpPr>
                <a:spLocks noChangeAspect="1" noChangeShapeType="1"/>
              </p:cNvSpPr>
              <p:nvPr/>
            </p:nvSpPr>
            <p:spPr bwMode="auto">
              <a:xfrm rot="5604584">
                <a:off x="836" y="3504"/>
                <a:ext cx="35" cy="49"/>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81" name="Line 1333"/>
              <p:cNvSpPr>
                <a:spLocks noChangeAspect="1" noChangeShapeType="1"/>
              </p:cNvSpPr>
              <p:nvPr/>
            </p:nvSpPr>
            <p:spPr bwMode="auto">
              <a:xfrm rot="5604584">
                <a:off x="1392" y="3516"/>
                <a:ext cx="32" cy="47"/>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82" name="Freeform 1334"/>
              <p:cNvSpPr>
                <a:spLocks noChangeAspect="1"/>
              </p:cNvSpPr>
              <p:nvPr/>
            </p:nvSpPr>
            <p:spPr bwMode="auto">
              <a:xfrm>
                <a:off x="805" y="3354"/>
                <a:ext cx="25" cy="35"/>
              </a:xfrm>
              <a:custGeom>
                <a:avLst/>
                <a:gdLst>
                  <a:gd name="T0" fmla="*/ 0 w 524"/>
                  <a:gd name="T1" fmla="*/ 0 h 653"/>
                  <a:gd name="T2" fmla="*/ 0 w 524"/>
                  <a:gd name="T3" fmla="*/ 0 h 653"/>
                  <a:gd name="T4" fmla="*/ 0 w 524"/>
                  <a:gd name="T5" fmla="*/ 0 h 653"/>
                  <a:gd name="T6" fmla="*/ 0 w 524"/>
                  <a:gd name="T7" fmla="*/ 0 h 653"/>
                  <a:gd name="T8" fmla="*/ 0 w 524"/>
                  <a:gd name="T9" fmla="*/ 0 h 653"/>
                  <a:gd name="T10" fmla="*/ 0 w 524"/>
                  <a:gd name="T11" fmla="*/ 0 h 653"/>
                  <a:gd name="T12" fmla="*/ 0 w 524"/>
                  <a:gd name="T13" fmla="*/ 0 h 653"/>
                  <a:gd name="T14" fmla="*/ 0 w 524"/>
                  <a:gd name="T15" fmla="*/ 0 h 653"/>
                  <a:gd name="T16" fmla="*/ 0 w 524"/>
                  <a:gd name="T17" fmla="*/ 0 h 6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24"/>
                  <a:gd name="T28" fmla="*/ 0 h 653"/>
                  <a:gd name="T29" fmla="*/ 524 w 524"/>
                  <a:gd name="T30" fmla="*/ 653 h 6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24" h="653">
                    <a:moveTo>
                      <a:pt x="506" y="171"/>
                    </a:moveTo>
                    <a:cubicBezTo>
                      <a:pt x="489" y="150"/>
                      <a:pt x="456" y="70"/>
                      <a:pt x="404" y="45"/>
                    </a:cubicBezTo>
                    <a:cubicBezTo>
                      <a:pt x="352" y="20"/>
                      <a:pt x="256" y="0"/>
                      <a:pt x="194" y="21"/>
                    </a:cubicBezTo>
                    <a:cubicBezTo>
                      <a:pt x="132" y="42"/>
                      <a:pt x="62" y="102"/>
                      <a:pt x="32" y="171"/>
                    </a:cubicBezTo>
                    <a:cubicBezTo>
                      <a:pt x="2" y="240"/>
                      <a:pt x="0" y="363"/>
                      <a:pt x="14" y="435"/>
                    </a:cubicBezTo>
                    <a:cubicBezTo>
                      <a:pt x="28" y="507"/>
                      <a:pt x="62" y="568"/>
                      <a:pt x="116" y="603"/>
                    </a:cubicBezTo>
                    <a:cubicBezTo>
                      <a:pt x="170" y="638"/>
                      <a:pt x="277" y="653"/>
                      <a:pt x="338" y="645"/>
                    </a:cubicBezTo>
                    <a:cubicBezTo>
                      <a:pt x="399" y="637"/>
                      <a:pt x="451" y="586"/>
                      <a:pt x="482" y="555"/>
                    </a:cubicBezTo>
                    <a:cubicBezTo>
                      <a:pt x="513" y="524"/>
                      <a:pt x="515" y="479"/>
                      <a:pt x="524" y="459"/>
                    </a:cubicBezTo>
                  </a:path>
                </a:pathLst>
              </a:custGeom>
              <a:noFill/>
              <a:ln w="6350">
                <a:solidFill>
                  <a:schemeClr val="tx1"/>
                </a:solidFill>
                <a:round/>
                <a:headEnd/>
                <a:tailEnd/>
              </a:ln>
            </p:spPr>
            <p:txBody>
              <a:bodyPr>
                <a:prstTxWarp prst="textNoShape">
                  <a:avLst/>
                </a:prstTxWarp>
              </a:bodyPr>
              <a:lstStyle/>
              <a:p>
                <a:endParaRPr lang="en-US"/>
              </a:p>
            </p:txBody>
          </p:sp>
          <p:sp>
            <p:nvSpPr>
              <p:cNvPr id="304983" name="Line 1335"/>
              <p:cNvSpPr>
                <a:spLocks noChangeAspect="1" noChangeShapeType="1"/>
              </p:cNvSpPr>
              <p:nvPr/>
            </p:nvSpPr>
            <p:spPr bwMode="auto">
              <a:xfrm>
                <a:off x="747" y="3352"/>
                <a:ext cx="0" cy="3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84" name="Line 1336"/>
              <p:cNvSpPr>
                <a:spLocks noChangeAspect="1" noChangeShapeType="1"/>
              </p:cNvSpPr>
              <p:nvPr/>
            </p:nvSpPr>
            <p:spPr bwMode="auto">
              <a:xfrm>
                <a:off x="770" y="3352"/>
                <a:ext cx="0" cy="3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85" name="Line 1337"/>
              <p:cNvSpPr>
                <a:spLocks noChangeAspect="1" noChangeShapeType="1"/>
              </p:cNvSpPr>
              <p:nvPr/>
            </p:nvSpPr>
            <p:spPr bwMode="auto">
              <a:xfrm>
                <a:off x="747" y="3370"/>
                <a:ext cx="24" cy="0"/>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86" name="Freeform 1338"/>
              <p:cNvSpPr>
                <a:spLocks noChangeAspect="1"/>
              </p:cNvSpPr>
              <p:nvPr/>
            </p:nvSpPr>
            <p:spPr bwMode="auto">
              <a:xfrm>
                <a:off x="781" y="3381"/>
                <a:ext cx="13" cy="23"/>
              </a:xfrm>
              <a:custGeom>
                <a:avLst/>
                <a:gdLst>
                  <a:gd name="T0" fmla="*/ 0 w 371"/>
                  <a:gd name="T1" fmla="*/ 0 h 649"/>
                  <a:gd name="T2" fmla="*/ 0 w 371"/>
                  <a:gd name="T3" fmla="*/ 0 h 649"/>
                  <a:gd name="T4" fmla="*/ 0 w 371"/>
                  <a:gd name="T5" fmla="*/ 0 h 649"/>
                  <a:gd name="T6" fmla="*/ 0 w 371"/>
                  <a:gd name="T7" fmla="*/ 0 h 649"/>
                  <a:gd name="T8" fmla="*/ 0 w 371"/>
                  <a:gd name="T9" fmla="*/ 0 h 649"/>
                  <a:gd name="T10" fmla="*/ 0 w 371"/>
                  <a:gd name="T11" fmla="*/ 0 h 649"/>
                  <a:gd name="T12" fmla="*/ 0 w 371"/>
                  <a:gd name="T13" fmla="*/ 0 h 649"/>
                  <a:gd name="T14" fmla="*/ 0 w 371"/>
                  <a:gd name="T15" fmla="*/ 0 h 649"/>
                  <a:gd name="T16" fmla="*/ 0 w 371"/>
                  <a:gd name="T17" fmla="*/ 0 h 649"/>
                  <a:gd name="T18" fmla="*/ 0 w 371"/>
                  <a:gd name="T19" fmla="*/ 0 h 649"/>
                  <a:gd name="T20" fmla="*/ 0 w 371"/>
                  <a:gd name="T21" fmla="*/ 0 h 649"/>
                  <a:gd name="T22" fmla="*/ 0 w 371"/>
                  <a:gd name="T23" fmla="*/ 0 h 649"/>
                  <a:gd name="T24" fmla="*/ 0 w 371"/>
                  <a:gd name="T25" fmla="*/ 0 h 649"/>
                  <a:gd name="T26" fmla="*/ 0 w 371"/>
                  <a:gd name="T27" fmla="*/ 0 h 649"/>
                  <a:gd name="T28" fmla="*/ 0 w 371"/>
                  <a:gd name="T29" fmla="*/ 0 h 64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71"/>
                  <a:gd name="T46" fmla="*/ 0 h 649"/>
                  <a:gd name="T47" fmla="*/ 371 w 371"/>
                  <a:gd name="T48" fmla="*/ 649 h 64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71" h="649">
                    <a:moveTo>
                      <a:pt x="13" y="145"/>
                    </a:moveTo>
                    <a:cubicBezTo>
                      <a:pt x="19" y="131"/>
                      <a:pt x="27" y="86"/>
                      <a:pt x="49" y="62"/>
                    </a:cubicBezTo>
                    <a:cubicBezTo>
                      <a:pt x="71" y="38"/>
                      <a:pt x="107" y="8"/>
                      <a:pt x="145" y="4"/>
                    </a:cubicBezTo>
                    <a:cubicBezTo>
                      <a:pt x="183" y="0"/>
                      <a:pt x="248" y="10"/>
                      <a:pt x="279" y="36"/>
                    </a:cubicBezTo>
                    <a:cubicBezTo>
                      <a:pt x="310" y="62"/>
                      <a:pt x="334" y="121"/>
                      <a:pt x="333" y="158"/>
                    </a:cubicBezTo>
                    <a:cubicBezTo>
                      <a:pt x="332" y="195"/>
                      <a:pt x="295" y="238"/>
                      <a:pt x="275" y="260"/>
                    </a:cubicBezTo>
                    <a:cubicBezTo>
                      <a:pt x="255" y="282"/>
                      <a:pt x="234" y="286"/>
                      <a:pt x="211" y="292"/>
                    </a:cubicBezTo>
                    <a:cubicBezTo>
                      <a:pt x="188" y="298"/>
                      <a:pt x="125" y="295"/>
                      <a:pt x="135" y="298"/>
                    </a:cubicBezTo>
                    <a:cubicBezTo>
                      <a:pt x="145" y="301"/>
                      <a:pt x="234" y="296"/>
                      <a:pt x="269" y="311"/>
                    </a:cubicBezTo>
                    <a:cubicBezTo>
                      <a:pt x="304" y="326"/>
                      <a:pt x="328" y="357"/>
                      <a:pt x="343" y="388"/>
                    </a:cubicBezTo>
                    <a:cubicBezTo>
                      <a:pt x="358" y="419"/>
                      <a:pt x="371" y="461"/>
                      <a:pt x="362" y="497"/>
                    </a:cubicBezTo>
                    <a:cubicBezTo>
                      <a:pt x="353" y="533"/>
                      <a:pt x="327" y="582"/>
                      <a:pt x="292" y="606"/>
                    </a:cubicBezTo>
                    <a:cubicBezTo>
                      <a:pt x="257" y="630"/>
                      <a:pt x="194" y="649"/>
                      <a:pt x="151" y="644"/>
                    </a:cubicBezTo>
                    <a:cubicBezTo>
                      <a:pt x="108" y="639"/>
                      <a:pt x="61" y="598"/>
                      <a:pt x="36" y="574"/>
                    </a:cubicBezTo>
                    <a:cubicBezTo>
                      <a:pt x="11" y="550"/>
                      <a:pt x="7" y="513"/>
                      <a:pt x="0" y="497"/>
                    </a:cubicBezTo>
                  </a:path>
                </a:pathLst>
              </a:custGeom>
              <a:noFill/>
              <a:ln w="6350">
                <a:solidFill>
                  <a:schemeClr val="tx1"/>
                </a:solidFill>
                <a:round/>
                <a:headEnd/>
                <a:tailEnd/>
              </a:ln>
            </p:spPr>
            <p:txBody>
              <a:bodyPr>
                <a:prstTxWarp prst="textNoShape">
                  <a:avLst/>
                </a:prstTxWarp>
              </a:bodyPr>
              <a:lstStyle/>
              <a:p>
                <a:endParaRPr lang="en-US"/>
              </a:p>
            </p:txBody>
          </p:sp>
          <p:sp>
            <p:nvSpPr>
              <p:cNvPr id="304987" name="Freeform 1339"/>
              <p:cNvSpPr>
                <a:spLocks noChangeAspect="1"/>
              </p:cNvSpPr>
              <p:nvPr/>
            </p:nvSpPr>
            <p:spPr bwMode="auto">
              <a:xfrm>
                <a:off x="1674" y="3527"/>
                <a:ext cx="26" cy="35"/>
              </a:xfrm>
              <a:custGeom>
                <a:avLst/>
                <a:gdLst>
                  <a:gd name="T0" fmla="*/ 0 w 524"/>
                  <a:gd name="T1" fmla="*/ 0 h 653"/>
                  <a:gd name="T2" fmla="*/ 0 w 524"/>
                  <a:gd name="T3" fmla="*/ 0 h 653"/>
                  <a:gd name="T4" fmla="*/ 0 w 524"/>
                  <a:gd name="T5" fmla="*/ 0 h 653"/>
                  <a:gd name="T6" fmla="*/ 0 w 524"/>
                  <a:gd name="T7" fmla="*/ 0 h 653"/>
                  <a:gd name="T8" fmla="*/ 0 w 524"/>
                  <a:gd name="T9" fmla="*/ 0 h 653"/>
                  <a:gd name="T10" fmla="*/ 0 w 524"/>
                  <a:gd name="T11" fmla="*/ 0 h 653"/>
                  <a:gd name="T12" fmla="*/ 0 w 524"/>
                  <a:gd name="T13" fmla="*/ 0 h 653"/>
                  <a:gd name="T14" fmla="*/ 0 w 524"/>
                  <a:gd name="T15" fmla="*/ 0 h 653"/>
                  <a:gd name="T16" fmla="*/ 0 w 524"/>
                  <a:gd name="T17" fmla="*/ 0 h 6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24"/>
                  <a:gd name="T28" fmla="*/ 0 h 653"/>
                  <a:gd name="T29" fmla="*/ 524 w 524"/>
                  <a:gd name="T30" fmla="*/ 653 h 6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24" h="653">
                    <a:moveTo>
                      <a:pt x="506" y="171"/>
                    </a:moveTo>
                    <a:cubicBezTo>
                      <a:pt x="489" y="150"/>
                      <a:pt x="456" y="70"/>
                      <a:pt x="404" y="45"/>
                    </a:cubicBezTo>
                    <a:cubicBezTo>
                      <a:pt x="352" y="20"/>
                      <a:pt x="256" y="0"/>
                      <a:pt x="194" y="21"/>
                    </a:cubicBezTo>
                    <a:cubicBezTo>
                      <a:pt x="132" y="42"/>
                      <a:pt x="62" y="102"/>
                      <a:pt x="32" y="171"/>
                    </a:cubicBezTo>
                    <a:cubicBezTo>
                      <a:pt x="2" y="240"/>
                      <a:pt x="0" y="363"/>
                      <a:pt x="14" y="435"/>
                    </a:cubicBezTo>
                    <a:cubicBezTo>
                      <a:pt x="28" y="507"/>
                      <a:pt x="62" y="568"/>
                      <a:pt x="116" y="603"/>
                    </a:cubicBezTo>
                    <a:cubicBezTo>
                      <a:pt x="170" y="638"/>
                      <a:pt x="277" y="653"/>
                      <a:pt x="338" y="645"/>
                    </a:cubicBezTo>
                    <a:cubicBezTo>
                      <a:pt x="399" y="637"/>
                      <a:pt x="451" y="586"/>
                      <a:pt x="482" y="555"/>
                    </a:cubicBezTo>
                    <a:cubicBezTo>
                      <a:pt x="513" y="524"/>
                      <a:pt x="515" y="479"/>
                      <a:pt x="524" y="459"/>
                    </a:cubicBezTo>
                  </a:path>
                </a:pathLst>
              </a:custGeom>
              <a:noFill/>
              <a:ln w="6350">
                <a:solidFill>
                  <a:schemeClr val="tx1"/>
                </a:solidFill>
                <a:round/>
                <a:headEnd/>
                <a:tailEnd/>
              </a:ln>
            </p:spPr>
            <p:txBody>
              <a:bodyPr>
                <a:prstTxWarp prst="textNoShape">
                  <a:avLst/>
                </a:prstTxWarp>
              </a:bodyPr>
              <a:lstStyle/>
              <a:p>
                <a:endParaRPr lang="en-US"/>
              </a:p>
            </p:txBody>
          </p:sp>
          <p:sp>
            <p:nvSpPr>
              <p:cNvPr id="304988" name="Line 1340"/>
              <p:cNvSpPr>
                <a:spLocks noChangeAspect="1" noChangeShapeType="1"/>
              </p:cNvSpPr>
              <p:nvPr/>
            </p:nvSpPr>
            <p:spPr bwMode="auto">
              <a:xfrm>
                <a:off x="1714" y="3525"/>
                <a:ext cx="0" cy="3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89" name="Line 1341"/>
              <p:cNvSpPr>
                <a:spLocks noChangeAspect="1" noChangeShapeType="1"/>
              </p:cNvSpPr>
              <p:nvPr/>
            </p:nvSpPr>
            <p:spPr bwMode="auto">
              <a:xfrm>
                <a:off x="1737" y="3525"/>
                <a:ext cx="0" cy="3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90" name="Line 1342"/>
              <p:cNvSpPr>
                <a:spLocks noChangeAspect="1" noChangeShapeType="1"/>
              </p:cNvSpPr>
              <p:nvPr/>
            </p:nvSpPr>
            <p:spPr bwMode="auto">
              <a:xfrm>
                <a:off x="1714" y="3543"/>
                <a:ext cx="23" cy="0"/>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91" name="Freeform 1343"/>
              <p:cNvSpPr>
                <a:spLocks noChangeAspect="1"/>
              </p:cNvSpPr>
              <p:nvPr/>
            </p:nvSpPr>
            <p:spPr bwMode="auto">
              <a:xfrm>
                <a:off x="1750" y="3554"/>
                <a:ext cx="13" cy="23"/>
              </a:xfrm>
              <a:custGeom>
                <a:avLst/>
                <a:gdLst>
                  <a:gd name="T0" fmla="*/ 0 w 371"/>
                  <a:gd name="T1" fmla="*/ 0 h 649"/>
                  <a:gd name="T2" fmla="*/ 0 w 371"/>
                  <a:gd name="T3" fmla="*/ 0 h 649"/>
                  <a:gd name="T4" fmla="*/ 0 w 371"/>
                  <a:gd name="T5" fmla="*/ 0 h 649"/>
                  <a:gd name="T6" fmla="*/ 0 w 371"/>
                  <a:gd name="T7" fmla="*/ 0 h 649"/>
                  <a:gd name="T8" fmla="*/ 0 w 371"/>
                  <a:gd name="T9" fmla="*/ 0 h 649"/>
                  <a:gd name="T10" fmla="*/ 0 w 371"/>
                  <a:gd name="T11" fmla="*/ 0 h 649"/>
                  <a:gd name="T12" fmla="*/ 0 w 371"/>
                  <a:gd name="T13" fmla="*/ 0 h 649"/>
                  <a:gd name="T14" fmla="*/ 0 w 371"/>
                  <a:gd name="T15" fmla="*/ 0 h 649"/>
                  <a:gd name="T16" fmla="*/ 0 w 371"/>
                  <a:gd name="T17" fmla="*/ 0 h 649"/>
                  <a:gd name="T18" fmla="*/ 0 w 371"/>
                  <a:gd name="T19" fmla="*/ 0 h 649"/>
                  <a:gd name="T20" fmla="*/ 0 w 371"/>
                  <a:gd name="T21" fmla="*/ 0 h 649"/>
                  <a:gd name="T22" fmla="*/ 0 w 371"/>
                  <a:gd name="T23" fmla="*/ 0 h 649"/>
                  <a:gd name="T24" fmla="*/ 0 w 371"/>
                  <a:gd name="T25" fmla="*/ 0 h 649"/>
                  <a:gd name="T26" fmla="*/ 0 w 371"/>
                  <a:gd name="T27" fmla="*/ 0 h 649"/>
                  <a:gd name="T28" fmla="*/ 0 w 371"/>
                  <a:gd name="T29" fmla="*/ 0 h 64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71"/>
                  <a:gd name="T46" fmla="*/ 0 h 649"/>
                  <a:gd name="T47" fmla="*/ 371 w 371"/>
                  <a:gd name="T48" fmla="*/ 649 h 64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71" h="649">
                    <a:moveTo>
                      <a:pt x="13" y="145"/>
                    </a:moveTo>
                    <a:cubicBezTo>
                      <a:pt x="19" y="131"/>
                      <a:pt x="27" y="86"/>
                      <a:pt x="49" y="62"/>
                    </a:cubicBezTo>
                    <a:cubicBezTo>
                      <a:pt x="71" y="38"/>
                      <a:pt x="107" y="8"/>
                      <a:pt x="145" y="4"/>
                    </a:cubicBezTo>
                    <a:cubicBezTo>
                      <a:pt x="183" y="0"/>
                      <a:pt x="248" y="10"/>
                      <a:pt x="279" y="36"/>
                    </a:cubicBezTo>
                    <a:cubicBezTo>
                      <a:pt x="310" y="62"/>
                      <a:pt x="334" y="121"/>
                      <a:pt x="333" y="158"/>
                    </a:cubicBezTo>
                    <a:cubicBezTo>
                      <a:pt x="332" y="195"/>
                      <a:pt x="295" y="238"/>
                      <a:pt x="275" y="260"/>
                    </a:cubicBezTo>
                    <a:cubicBezTo>
                      <a:pt x="255" y="282"/>
                      <a:pt x="234" y="286"/>
                      <a:pt x="211" y="292"/>
                    </a:cubicBezTo>
                    <a:cubicBezTo>
                      <a:pt x="188" y="298"/>
                      <a:pt x="125" y="295"/>
                      <a:pt x="135" y="298"/>
                    </a:cubicBezTo>
                    <a:cubicBezTo>
                      <a:pt x="145" y="301"/>
                      <a:pt x="234" y="296"/>
                      <a:pt x="269" y="311"/>
                    </a:cubicBezTo>
                    <a:cubicBezTo>
                      <a:pt x="304" y="326"/>
                      <a:pt x="328" y="357"/>
                      <a:pt x="343" y="388"/>
                    </a:cubicBezTo>
                    <a:cubicBezTo>
                      <a:pt x="358" y="419"/>
                      <a:pt x="371" y="461"/>
                      <a:pt x="362" y="497"/>
                    </a:cubicBezTo>
                    <a:cubicBezTo>
                      <a:pt x="353" y="533"/>
                      <a:pt x="327" y="582"/>
                      <a:pt x="292" y="606"/>
                    </a:cubicBezTo>
                    <a:cubicBezTo>
                      <a:pt x="257" y="630"/>
                      <a:pt x="194" y="649"/>
                      <a:pt x="151" y="644"/>
                    </a:cubicBezTo>
                    <a:cubicBezTo>
                      <a:pt x="108" y="639"/>
                      <a:pt x="61" y="598"/>
                      <a:pt x="36" y="574"/>
                    </a:cubicBezTo>
                    <a:cubicBezTo>
                      <a:pt x="11" y="550"/>
                      <a:pt x="7" y="513"/>
                      <a:pt x="0" y="497"/>
                    </a:cubicBezTo>
                  </a:path>
                </a:pathLst>
              </a:custGeom>
              <a:noFill/>
              <a:ln w="6350">
                <a:solidFill>
                  <a:schemeClr val="tx1"/>
                </a:solidFill>
                <a:round/>
                <a:headEnd/>
                <a:tailEnd/>
              </a:ln>
            </p:spPr>
            <p:txBody>
              <a:bodyPr>
                <a:prstTxWarp prst="textNoShape">
                  <a:avLst/>
                </a:prstTxWarp>
              </a:bodyPr>
              <a:lstStyle/>
              <a:p>
                <a:endParaRPr lang="en-US"/>
              </a:p>
            </p:txBody>
          </p:sp>
          <p:sp>
            <p:nvSpPr>
              <p:cNvPr id="304992" name="Line 1344"/>
              <p:cNvSpPr>
                <a:spLocks noChangeAspect="1" noChangeShapeType="1"/>
              </p:cNvSpPr>
              <p:nvPr/>
            </p:nvSpPr>
            <p:spPr bwMode="auto">
              <a:xfrm flipV="1">
                <a:off x="1311" y="3679"/>
                <a:ext cx="0" cy="70"/>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93" name="Line 1345"/>
              <p:cNvSpPr>
                <a:spLocks noChangeAspect="1" noChangeShapeType="1"/>
              </p:cNvSpPr>
              <p:nvPr/>
            </p:nvSpPr>
            <p:spPr bwMode="auto">
              <a:xfrm rot="5604584">
                <a:off x="695" y="3505"/>
                <a:ext cx="32" cy="49"/>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94" name="Line 1346"/>
              <p:cNvSpPr>
                <a:spLocks noChangeAspect="1" noChangeShapeType="1"/>
              </p:cNvSpPr>
              <p:nvPr/>
            </p:nvSpPr>
            <p:spPr bwMode="auto">
              <a:xfrm rot="15995416" flipH="1">
                <a:off x="595" y="3503"/>
                <a:ext cx="34" cy="5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95" name="Line 1347"/>
              <p:cNvSpPr>
                <a:spLocks noChangeAspect="1" noChangeShapeType="1"/>
              </p:cNvSpPr>
              <p:nvPr/>
            </p:nvSpPr>
            <p:spPr bwMode="auto">
              <a:xfrm flipH="1">
                <a:off x="735" y="3457"/>
                <a:ext cx="0" cy="6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96" name="Line 1348"/>
              <p:cNvSpPr>
                <a:spLocks noChangeAspect="1" noChangeShapeType="1"/>
              </p:cNvSpPr>
              <p:nvPr/>
            </p:nvSpPr>
            <p:spPr bwMode="auto">
              <a:xfrm rot="15995416" flipV="1">
                <a:off x="668" y="3373"/>
                <a:ext cx="32" cy="4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97" name="Line 1349"/>
              <p:cNvSpPr>
                <a:spLocks noChangeAspect="1" noChangeShapeType="1"/>
              </p:cNvSpPr>
              <p:nvPr/>
            </p:nvSpPr>
            <p:spPr bwMode="auto">
              <a:xfrm rot="5604584" flipH="1" flipV="1">
                <a:off x="600" y="3368"/>
                <a:ext cx="49" cy="74"/>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98" name="Line 1350"/>
              <p:cNvSpPr>
                <a:spLocks noChangeAspect="1" noChangeShapeType="1"/>
              </p:cNvSpPr>
              <p:nvPr/>
            </p:nvSpPr>
            <p:spPr bwMode="auto">
              <a:xfrm flipH="1">
                <a:off x="588" y="3424"/>
                <a:ext cx="0" cy="9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99" name="Freeform 1351"/>
              <p:cNvSpPr>
                <a:spLocks noChangeAspect="1"/>
              </p:cNvSpPr>
              <p:nvPr/>
            </p:nvSpPr>
            <p:spPr bwMode="auto">
              <a:xfrm>
                <a:off x="723" y="3412"/>
                <a:ext cx="24" cy="38"/>
              </a:xfrm>
              <a:custGeom>
                <a:avLst/>
                <a:gdLst>
                  <a:gd name="T0" fmla="*/ 0 w 42"/>
                  <a:gd name="T1" fmla="*/ 5 h 74"/>
                  <a:gd name="T2" fmla="*/ 0 w 42"/>
                  <a:gd name="T3" fmla="*/ 1 h 74"/>
                  <a:gd name="T4" fmla="*/ 4 w 42"/>
                  <a:gd name="T5" fmla="*/ 5 h 74"/>
                  <a:gd name="T6" fmla="*/ 5 w 42"/>
                  <a:gd name="T7" fmla="*/ 0 h 74"/>
                  <a:gd name="T8" fmla="*/ 0 60000 65536"/>
                  <a:gd name="T9" fmla="*/ 0 60000 65536"/>
                  <a:gd name="T10" fmla="*/ 0 60000 65536"/>
                  <a:gd name="T11" fmla="*/ 0 60000 65536"/>
                  <a:gd name="T12" fmla="*/ 0 w 42"/>
                  <a:gd name="T13" fmla="*/ 0 h 74"/>
                  <a:gd name="T14" fmla="*/ 42 w 42"/>
                  <a:gd name="T15" fmla="*/ 74 h 74"/>
                </a:gdLst>
                <a:ahLst/>
                <a:cxnLst>
                  <a:cxn ang="T8">
                    <a:pos x="T0" y="T1"/>
                  </a:cxn>
                  <a:cxn ang="T9">
                    <a:pos x="T2" y="T3"/>
                  </a:cxn>
                  <a:cxn ang="T10">
                    <a:pos x="T4" y="T5"/>
                  </a:cxn>
                  <a:cxn ang="T11">
                    <a:pos x="T6" y="T7"/>
                  </a:cxn>
                </a:cxnLst>
                <a:rect l="T12" t="T13" r="T14" b="T15"/>
                <a:pathLst>
                  <a:path w="42" h="74">
                    <a:moveTo>
                      <a:pt x="0" y="74"/>
                    </a:moveTo>
                    <a:lnTo>
                      <a:pt x="0" y="6"/>
                    </a:lnTo>
                    <a:lnTo>
                      <a:pt x="41" y="69"/>
                    </a:lnTo>
                    <a:lnTo>
                      <a:pt x="42" y="0"/>
                    </a:lnTo>
                  </a:path>
                </a:pathLst>
              </a:custGeom>
              <a:noFill/>
              <a:ln w="6350">
                <a:solidFill>
                  <a:schemeClr val="tx1"/>
                </a:solidFill>
                <a:round/>
                <a:headEnd/>
                <a:tailEnd/>
              </a:ln>
            </p:spPr>
            <p:txBody>
              <a:bodyPr>
                <a:prstTxWarp prst="textNoShape">
                  <a:avLst/>
                </a:prstTxWarp>
              </a:bodyPr>
              <a:lstStyle/>
              <a:p>
                <a:endParaRPr lang="en-US"/>
              </a:p>
            </p:txBody>
          </p:sp>
          <p:sp>
            <p:nvSpPr>
              <p:cNvPr id="305000" name="Freeform 1352"/>
              <p:cNvSpPr>
                <a:spLocks noChangeAspect="1"/>
              </p:cNvSpPr>
              <p:nvPr/>
            </p:nvSpPr>
            <p:spPr bwMode="auto">
              <a:xfrm>
                <a:off x="651" y="3536"/>
                <a:ext cx="24" cy="38"/>
              </a:xfrm>
              <a:custGeom>
                <a:avLst/>
                <a:gdLst>
                  <a:gd name="T0" fmla="*/ 0 w 42"/>
                  <a:gd name="T1" fmla="*/ 5 h 74"/>
                  <a:gd name="T2" fmla="*/ 0 w 42"/>
                  <a:gd name="T3" fmla="*/ 1 h 74"/>
                  <a:gd name="T4" fmla="*/ 4 w 42"/>
                  <a:gd name="T5" fmla="*/ 5 h 74"/>
                  <a:gd name="T6" fmla="*/ 5 w 42"/>
                  <a:gd name="T7" fmla="*/ 0 h 74"/>
                  <a:gd name="T8" fmla="*/ 0 60000 65536"/>
                  <a:gd name="T9" fmla="*/ 0 60000 65536"/>
                  <a:gd name="T10" fmla="*/ 0 60000 65536"/>
                  <a:gd name="T11" fmla="*/ 0 60000 65536"/>
                  <a:gd name="T12" fmla="*/ 0 w 42"/>
                  <a:gd name="T13" fmla="*/ 0 h 74"/>
                  <a:gd name="T14" fmla="*/ 42 w 42"/>
                  <a:gd name="T15" fmla="*/ 74 h 74"/>
                </a:gdLst>
                <a:ahLst/>
                <a:cxnLst>
                  <a:cxn ang="T8">
                    <a:pos x="T0" y="T1"/>
                  </a:cxn>
                  <a:cxn ang="T9">
                    <a:pos x="T2" y="T3"/>
                  </a:cxn>
                  <a:cxn ang="T10">
                    <a:pos x="T4" y="T5"/>
                  </a:cxn>
                  <a:cxn ang="T11">
                    <a:pos x="T6" y="T7"/>
                  </a:cxn>
                </a:cxnLst>
                <a:rect l="T12" t="T13" r="T14" b="T15"/>
                <a:pathLst>
                  <a:path w="42" h="74">
                    <a:moveTo>
                      <a:pt x="0" y="74"/>
                    </a:moveTo>
                    <a:lnTo>
                      <a:pt x="0" y="6"/>
                    </a:lnTo>
                    <a:lnTo>
                      <a:pt x="41" y="69"/>
                    </a:lnTo>
                    <a:lnTo>
                      <a:pt x="42" y="0"/>
                    </a:lnTo>
                  </a:path>
                </a:pathLst>
              </a:custGeom>
              <a:noFill/>
              <a:ln w="6350">
                <a:solidFill>
                  <a:schemeClr val="tx1"/>
                </a:solidFill>
                <a:round/>
                <a:headEnd/>
                <a:tailEnd/>
              </a:ln>
            </p:spPr>
            <p:txBody>
              <a:bodyPr>
                <a:prstTxWarp prst="textNoShape">
                  <a:avLst/>
                </a:prstTxWarp>
              </a:bodyPr>
              <a:lstStyle/>
              <a:p>
                <a:endParaRPr lang="en-US"/>
              </a:p>
            </p:txBody>
          </p:sp>
          <p:sp>
            <p:nvSpPr>
              <p:cNvPr id="305001" name="Line 1353"/>
              <p:cNvSpPr>
                <a:spLocks noChangeAspect="1" noChangeShapeType="1"/>
              </p:cNvSpPr>
              <p:nvPr/>
            </p:nvSpPr>
            <p:spPr bwMode="auto">
              <a:xfrm rot="15995416" flipV="1">
                <a:off x="841" y="3389"/>
                <a:ext cx="32" cy="4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02" name="Line 1354"/>
              <p:cNvSpPr>
                <a:spLocks noChangeAspect="1" noChangeShapeType="1"/>
              </p:cNvSpPr>
              <p:nvPr/>
            </p:nvSpPr>
            <p:spPr bwMode="auto">
              <a:xfrm rot="5604584" flipH="1" flipV="1">
                <a:off x="895" y="3370"/>
                <a:ext cx="48"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03" name="Line 1355"/>
              <p:cNvSpPr>
                <a:spLocks noChangeAspect="1" noChangeShapeType="1"/>
              </p:cNvSpPr>
              <p:nvPr/>
            </p:nvSpPr>
            <p:spPr bwMode="auto">
              <a:xfrm rot="15995416" flipV="1">
                <a:off x="967" y="3370"/>
                <a:ext cx="47"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04" name="Line 1356"/>
              <p:cNvSpPr>
                <a:spLocks noChangeAspect="1" noChangeShapeType="1"/>
              </p:cNvSpPr>
              <p:nvPr/>
            </p:nvSpPr>
            <p:spPr bwMode="auto">
              <a:xfrm flipV="1">
                <a:off x="881" y="3425"/>
                <a:ext cx="0" cy="90"/>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05" name="Line 1357"/>
              <p:cNvSpPr>
                <a:spLocks noChangeAspect="1" noChangeShapeType="1"/>
              </p:cNvSpPr>
              <p:nvPr/>
            </p:nvSpPr>
            <p:spPr bwMode="auto">
              <a:xfrm flipV="1">
                <a:off x="1027" y="3425"/>
                <a:ext cx="0" cy="90"/>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06" name="Line 1358"/>
              <p:cNvSpPr>
                <a:spLocks noChangeAspect="1" noChangeShapeType="1"/>
              </p:cNvSpPr>
              <p:nvPr/>
            </p:nvSpPr>
            <p:spPr bwMode="auto">
              <a:xfrm rot="15995416" flipH="1">
                <a:off x="895" y="3498"/>
                <a:ext cx="48"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07" name="Line 1359"/>
              <p:cNvSpPr>
                <a:spLocks noChangeAspect="1" noChangeShapeType="1"/>
              </p:cNvSpPr>
              <p:nvPr/>
            </p:nvSpPr>
            <p:spPr bwMode="auto">
              <a:xfrm rot="5604584">
                <a:off x="967" y="3498"/>
                <a:ext cx="48"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08" name="Oval 1360"/>
              <p:cNvSpPr>
                <a:spLocks noChangeAspect="1" noChangeArrowheads="1"/>
              </p:cNvSpPr>
              <p:nvPr/>
            </p:nvSpPr>
            <p:spPr bwMode="auto">
              <a:xfrm rot="10800000" flipV="1">
                <a:off x="903" y="3417"/>
                <a:ext cx="103" cy="103"/>
              </a:xfrm>
              <a:prstGeom prst="ellipse">
                <a:avLst/>
              </a:prstGeom>
              <a:noFill/>
              <a:ln w="3175">
                <a:solidFill>
                  <a:schemeClr val="tx1"/>
                </a:solidFill>
                <a:round/>
                <a:headEnd/>
                <a:tailEnd/>
              </a:ln>
            </p:spPr>
            <p:txBody>
              <a:bodyPr wrap="none" anchor="ctr">
                <a:prstTxWarp prst="textNoShape">
                  <a:avLst/>
                </a:prstTxWarp>
              </a:bodyPr>
              <a:lstStyle/>
              <a:p>
                <a:endParaRPr lang="en-US"/>
              </a:p>
            </p:txBody>
          </p:sp>
          <p:sp>
            <p:nvSpPr>
              <p:cNvPr id="305009" name="Oval 1361"/>
              <p:cNvSpPr>
                <a:spLocks noChangeAspect="1" noChangeArrowheads="1"/>
              </p:cNvSpPr>
              <p:nvPr/>
            </p:nvSpPr>
            <p:spPr bwMode="auto">
              <a:xfrm rot="10800000" flipV="1">
                <a:off x="611" y="3419"/>
                <a:ext cx="103" cy="103"/>
              </a:xfrm>
              <a:prstGeom prst="ellipse">
                <a:avLst/>
              </a:prstGeom>
              <a:noFill/>
              <a:ln w="3175">
                <a:solidFill>
                  <a:schemeClr val="tx1"/>
                </a:solidFill>
                <a:round/>
                <a:headEnd/>
                <a:tailEnd/>
              </a:ln>
            </p:spPr>
            <p:txBody>
              <a:bodyPr wrap="none" anchor="ctr">
                <a:prstTxWarp prst="textNoShape">
                  <a:avLst/>
                </a:prstTxWarp>
              </a:bodyPr>
              <a:lstStyle/>
              <a:p>
                <a:endParaRPr lang="en-US"/>
              </a:p>
            </p:txBody>
          </p:sp>
          <p:sp>
            <p:nvSpPr>
              <p:cNvPr id="305010" name="Line 1362"/>
              <p:cNvSpPr>
                <a:spLocks noChangeAspect="1" noChangeShapeType="1"/>
              </p:cNvSpPr>
              <p:nvPr/>
            </p:nvSpPr>
            <p:spPr bwMode="auto">
              <a:xfrm rot="5604584" flipH="1" flipV="1">
                <a:off x="1102" y="3515"/>
                <a:ext cx="35" cy="49"/>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11" name="Line 1363"/>
              <p:cNvSpPr>
                <a:spLocks noChangeAspect="1" noChangeShapeType="1"/>
              </p:cNvSpPr>
              <p:nvPr/>
            </p:nvSpPr>
            <p:spPr bwMode="auto">
              <a:xfrm rot="15995416" flipV="1">
                <a:off x="1197" y="3519"/>
                <a:ext cx="35" cy="49"/>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12" name="Line 1364"/>
              <p:cNvSpPr>
                <a:spLocks noChangeAspect="1" noChangeShapeType="1"/>
              </p:cNvSpPr>
              <p:nvPr/>
            </p:nvSpPr>
            <p:spPr bwMode="auto">
              <a:xfrm flipH="1">
                <a:off x="1103" y="3564"/>
                <a:ext cx="0" cy="43"/>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13" name="Line 1365"/>
              <p:cNvSpPr>
                <a:spLocks noChangeAspect="1" noChangeShapeType="1"/>
              </p:cNvSpPr>
              <p:nvPr/>
            </p:nvSpPr>
            <p:spPr bwMode="auto">
              <a:xfrm flipH="1">
                <a:off x="1089" y="3564"/>
                <a:ext cx="0" cy="43"/>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14" name="Oval 1366"/>
              <p:cNvSpPr>
                <a:spLocks noChangeAspect="1" noChangeArrowheads="1"/>
              </p:cNvSpPr>
              <p:nvPr/>
            </p:nvSpPr>
            <p:spPr bwMode="auto">
              <a:xfrm flipH="1">
                <a:off x="1083" y="3614"/>
                <a:ext cx="24" cy="36"/>
              </a:xfrm>
              <a:prstGeom prst="ellipse">
                <a:avLst/>
              </a:prstGeom>
              <a:noFill/>
              <a:ln w="6350">
                <a:solidFill>
                  <a:schemeClr val="tx1"/>
                </a:solidFill>
                <a:round/>
                <a:headEnd/>
                <a:tailEnd/>
              </a:ln>
            </p:spPr>
            <p:txBody>
              <a:bodyPr wrap="none" anchor="ctr">
                <a:prstTxWarp prst="textNoShape">
                  <a:avLst/>
                </a:prstTxWarp>
              </a:bodyPr>
              <a:lstStyle/>
              <a:p>
                <a:endParaRPr lang="en-US"/>
              </a:p>
            </p:txBody>
          </p:sp>
          <p:sp>
            <p:nvSpPr>
              <p:cNvPr id="305015" name="Line 1367"/>
              <p:cNvSpPr>
                <a:spLocks noChangeAspect="1" noChangeShapeType="1"/>
              </p:cNvSpPr>
              <p:nvPr/>
            </p:nvSpPr>
            <p:spPr bwMode="auto">
              <a:xfrm flipV="1">
                <a:off x="1154" y="3449"/>
                <a:ext cx="0"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16" name="Line 1368"/>
              <p:cNvSpPr>
                <a:spLocks noChangeAspect="1" noChangeShapeType="1"/>
              </p:cNvSpPr>
              <p:nvPr/>
            </p:nvSpPr>
            <p:spPr bwMode="auto">
              <a:xfrm flipV="1">
                <a:off x="1178" y="3449"/>
                <a:ext cx="0"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17" name="Line 1369"/>
              <p:cNvSpPr>
                <a:spLocks noChangeAspect="1" noChangeShapeType="1"/>
              </p:cNvSpPr>
              <p:nvPr/>
            </p:nvSpPr>
            <p:spPr bwMode="auto">
              <a:xfrm flipV="1">
                <a:off x="1154" y="3467"/>
                <a:ext cx="24" cy="0"/>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18" name="Line 1370"/>
              <p:cNvSpPr>
                <a:spLocks noChangeAspect="1" noChangeShapeType="1"/>
              </p:cNvSpPr>
              <p:nvPr/>
            </p:nvSpPr>
            <p:spPr bwMode="auto">
              <a:xfrm rot="15995416" flipV="1">
                <a:off x="1038" y="3497"/>
                <a:ext cx="48"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19" name="Freeform 1371"/>
              <p:cNvSpPr>
                <a:spLocks noChangeAspect="1"/>
              </p:cNvSpPr>
              <p:nvPr/>
            </p:nvSpPr>
            <p:spPr bwMode="auto">
              <a:xfrm>
                <a:off x="1155" y="3494"/>
                <a:ext cx="23" cy="37"/>
              </a:xfrm>
              <a:custGeom>
                <a:avLst/>
                <a:gdLst>
                  <a:gd name="T0" fmla="*/ 0 w 42"/>
                  <a:gd name="T1" fmla="*/ 5 h 74"/>
                  <a:gd name="T2" fmla="*/ 0 w 42"/>
                  <a:gd name="T3" fmla="*/ 1 h 74"/>
                  <a:gd name="T4" fmla="*/ 4 w 42"/>
                  <a:gd name="T5" fmla="*/ 5 h 74"/>
                  <a:gd name="T6" fmla="*/ 4 w 42"/>
                  <a:gd name="T7" fmla="*/ 0 h 74"/>
                  <a:gd name="T8" fmla="*/ 0 60000 65536"/>
                  <a:gd name="T9" fmla="*/ 0 60000 65536"/>
                  <a:gd name="T10" fmla="*/ 0 60000 65536"/>
                  <a:gd name="T11" fmla="*/ 0 60000 65536"/>
                  <a:gd name="T12" fmla="*/ 0 w 42"/>
                  <a:gd name="T13" fmla="*/ 0 h 74"/>
                  <a:gd name="T14" fmla="*/ 42 w 42"/>
                  <a:gd name="T15" fmla="*/ 74 h 74"/>
                </a:gdLst>
                <a:ahLst/>
                <a:cxnLst>
                  <a:cxn ang="T8">
                    <a:pos x="T0" y="T1"/>
                  </a:cxn>
                  <a:cxn ang="T9">
                    <a:pos x="T2" y="T3"/>
                  </a:cxn>
                  <a:cxn ang="T10">
                    <a:pos x="T4" y="T5"/>
                  </a:cxn>
                  <a:cxn ang="T11">
                    <a:pos x="T6" y="T7"/>
                  </a:cxn>
                </a:cxnLst>
                <a:rect l="T12" t="T13" r="T14" b="T15"/>
                <a:pathLst>
                  <a:path w="42" h="74">
                    <a:moveTo>
                      <a:pt x="0" y="74"/>
                    </a:moveTo>
                    <a:lnTo>
                      <a:pt x="0" y="6"/>
                    </a:lnTo>
                    <a:lnTo>
                      <a:pt x="41" y="69"/>
                    </a:lnTo>
                    <a:lnTo>
                      <a:pt x="42" y="0"/>
                    </a:lnTo>
                  </a:path>
                </a:pathLst>
              </a:custGeom>
              <a:noFill/>
              <a:ln w="6350">
                <a:solidFill>
                  <a:schemeClr val="tx1"/>
                </a:solidFill>
                <a:round/>
                <a:headEnd/>
                <a:tailEnd/>
              </a:ln>
            </p:spPr>
            <p:txBody>
              <a:bodyPr>
                <a:prstTxWarp prst="textNoShape">
                  <a:avLst/>
                </a:prstTxWarp>
              </a:bodyPr>
              <a:lstStyle/>
              <a:p>
                <a:endParaRPr lang="en-US"/>
              </a:p>
            </p:txBody>
          </p:sp>
          <p:sp>
            <p:nvSpPr>
              <p:cNvPr id="305020" name="Line 1372"/>
              <p:cNvSpPr>
                <a:spLocks noChangeAspect="1" noChangeShapeType="1"/>
              </p:cNvSpPr>
              <p:nvPr/>
            </p:nvSpPr>
            <p:spPr bwMode="auto">
              <a:xfrm rot="5604584" flipH="1" flipV="1">
                <a:off x="526" y="3501"/>
                <a:ext cx="49" cy="74"/>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21" name="Line 1373"/>
              <p:cNvSpPr>
                <a:spLocks noChangeAspect="1" noChangeShapeType="1"/>
              </p:cNvSpPr>
              <p:nvPr/>
            </p:nvSpPr>
            <p:spPr bwMode="auto">
              <a:xfrm rot="5604584" flipH="1" flipV="1">
                <a:off x="1251" y="3498"/>
                <a:ext cx="48"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22" name="Line 1374"/>
              <p:cNvSpPr>
                <a:spLocks noChangeAspect="1" noChangeShapeType="1"/>
              </p:cNvSpPr>
              <p:nvPr/>
            </p:nvSpPr>
            <p:spPr bwMode="auto">
              <a:xfrm rot="15995416" flipV="1">
                <a:off x="1323" y="3498"/>
                <a:ext cx="47"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23" name="Line 1375"/>
              <p:cNvSpPr>
                <a:spLocks noChangeAspect="1" noChangeShapeType="1"/>
              </p:cNvSpPr>
              <p:nvPr/>
            </p:nvSpPr>
            <p:spPr bwMode="auto">
              <a:xfrm flipV="1">
                <a:off x="1237" y="3553"/>
                <a:ext cx="0" cy="90"/>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24" name="Line 1376"/>
              <p:cNvSpPr>
                <a:spLocks noChangeAspect="1" noChangeShapeType="1"/>
              </p:cNvSpPr>
              <p:nvPr/>
            </p:nvSpPr>
            <p:spPr bwMode="auto">
              <a:xfrm flipV="1">
                <a:off x="1383" y="3553"/>
                <a:ext cx="0" cy="90"/>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25" name="Line 1377"/>
              <p:cNvSpPr>
                <a:spLocks noChangeAspect="1" noChangeShapeType="1"/>
              </p:cNvSpPr>
              <p:nvPr/>
            </p:nvSpPr>
            <p:spPr bwMode="auto">
              <a:xfrm rot="15995416" flipH="1">
                <a:off x="1251" y="3626"/>
                <a:ext cx="48"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26" name="Line 1378"/>
              <p:cNvSpPr>
                <a:spLocks noChangeAspect="1" noChangeShapeType="1"/>
              </p:cNvSpPr>
              <p:nvPr/>
            </p:nvSpPr>
            <p:spPr bwMode="auto">
              <a:xfrm rot="5604584">
                <a:off x="1323" y="3626"/>
                <a:ext cx="48"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27" name="Oval 1379"/>
              <p:cNvSpPr>
                <a:spLocks noChangeAspect="1" noChangeArrowheads="1"/>
              </p:cNvSpPr>
              <p:nvPr/>
            </p:nvSpPr>
            <p:spPr bwMode="auto">
              <a:xfrm rot="10800000" flipV="1">
                <a:off x="1259" y="3546"/>
                <a:ext cx="103" cy="103"/>
              </a:xfrm>
              <a:prstGeom prst="ellipse">
                <a:avLst/>
              </a:prstGeom>
              <a:noFill/>
              <a:ln w="3175">
                <a:solidFill>
                  <a:schemeClr val="tx1"/>
                </a:solidFill>
                <a:round/>
                <a:headEnd/>
                <a:tailEnd/>
              </a:ln>
            </p:spPr>
            <p:txBody>
              <a:bodyPr wrap="none" anchor="ctr">
                <a:prstTxWarp prst="textNoShape">
                  <a:avLst/>
                </a:prstTxWarp>
              </a:bodyPr>
              <a:lstStyle/>
              <a:p>
                <a:endParaRPr lang="en-US"/>
              </a:p>
            </p:txBody>
          </p:sp>
          <p:sp>
            <p:nvSpPr>
              <p:cNvPr id="305028" name="Line 1380"/>
              <p:cNvSpPr>
                <a:spLocks noChangeAspect="1" noChangeShapeType="1"/>
              </p:cNvSpPr>
              <p:nvPr/>
            </p:nvSpPr>
            <p:spPr bwMode="auto">
              <a:xfrm rot="15995416" flipH="1">
                <a:off x="377" y="3635"/>
                <a:ext cx="48" cy="73"/>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29" name="Line 1381"/>
              <p:cNvSpPr>
                <a:spLocks noChangeAspect="1" noChangeShapeType="1"/>
              </p:cNvSpPr>
              <p:nvPr/>
            </p:nvSpPr>
            <p:spPr bwMode="auto">
              <a:xfrm rot="5604584">
                <a:off x="450" y="3634"/>
                <a:ext cx="48" cy="73"/>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30" name="Line 1382"/>
              <p:cNvSpPr>
                <a:spLocks noChangeAspect="1" noChangeShapeType="1"/>
              </p:cNvSpPr>
              <p:nvPr/>
            </p:nvSpPr>
            <p:spPr bwMode="auto">
              <a:xfrm>
                <a:off x="364" y="3592"/>
                <a:ext cx="0" cy="6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31" name="Line 1383"/>
              <p:cNvSpPr>
                <a:spLocks noChangeAspect="1" noChangeShapeType="1"/>
              </p:cNvSpPr>
              <p:nvPr/>
            </p:nvSpPr>
            <p:spPr bwMode="auto">
              <a:xfrm rot="5604584" flipH="1" flipV="1">
                <a:off x="399" y="3508"/>
                <a:ext cx="32" cy="4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32" name="Line 1384"/>
              <p:cNvSpPr>
                <a:spLocks noChangeAspect="1" noChangeShapeType="1"/>
              </p:cNvSpPr>
              <p:nvPr/>
            </p:nvSpPr>
            <p:spPr bwMode="auto">
              <a:xfrm rot="15995416" flipV="1">
                <a:off x="449" y="3503"/>
                <a:ext cx="49" cy="74"/>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33" name="Line 1385"/>
              <p:cNvSpPr>
                <a:spLocks noChangeAspect="1" noChangeShapeType="1"/>
              </p:cNvSpPr>
              <p:nvPr/>
            </p:nvSpPr>
            <p:spPr bwMode="auto">
              <a:xfrm>
                <a:off x="511" y="3559"/>
                <a:ext cx="0" cy="9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34" name="Freeform 1386"/>
              <p:cNvSpPr>
                <a:spLocks noChangeAspect="1"/>
              </p:cNvSpPr>
              <p:nvPr/>
            </p:nvSpPr>
            <p:spPr bwMode="auto">
              <a:xfrm>
                <a:off x="352" y="3546"/>
                <a:ext cx="24" cy="38"/>
              </a:xfrm>
              <a:custGeom>
                <a:avLst/>
                <a:gdLst>
                  <a:gd name="T0" fmla="*/ 0 w 42"/>
                  <a:gd name="T1" fmla="*/ 5 h 74"/>
                  <a:gd name="T2" fmla="*/ 0 w 42"/>
                  <a:gd name="T3" fmla="*/ 1 h 74"/>
                  <a:gd name="T4" fmla="*/ 4 w 42"/>
                  <a:gd name="T5" fmla="*/ 5 h 74"/>
                  <a:gd name="T6" fmla="*/ 5 w 42"/>
                  <a:gd name="T7" fmla="*/ 0 h 74"/>
                  <a:gd name="T8" fmla="*/ 0 60000 65536"/>
                  <a:gd name="T9" fmla="*/ 0 60000 65536"/>
                  <a:gd name="T10" fmla="*/ 0 60000 65536"/>
                  <a:gd name="T11" fmla="*/ 0 60000 65536"/>
                  <a:gd name="T12" fmla="*/ 0 w 42"/>
                  <a:gd name="T13" fmla="*/ 0 h 74"/>
                  <a:gd name="T14" fmla="*/ 42 w 42"/>
                  <a:gd name="T15" fmla="*/ 74 h 74"/>
                </a:gdLst>
                <a:ahLst/>
                <a:cxnLst>
                  <a:cxn ang="T8">
                    <a:pos x="T0" y="T1"/>
                  </a:cxn>
                  <a:cxn ang="T9">
                    <a:pos x="T2" y="T3"/>
                  </a:cxn>
                  <a:cxn ang="T10">
                    <a:pos x="T4" y="T5"/>
                  </a:cxn>
                  <a:cxn ang="T11">
                    <a:pos x="T6" y="T7"/>
                  </a:cxn>
                </a:cxnLst>
                <a:rect l="T12" t="T13" r="T14" b="T15"/>
                <a:pathLst>
                  <a:path w="42" h="74">
                    <a:moveTo>
                      <a:pt x="0" y="74"/>
                    </a:moveTo>
                    <a:lnTo>
                      <a:pt x="0" y="6"/>
                    </a:lnTo>
                    <a:lnTo>
                      <a:pt x="41" y="69"/>
                    </a:lnTo>
                    <a:lnTo>
                      <a:pt x="42" y="0"/>
                    </a:lnTo>
                  </a:path>
                </a:pathLst>
              </a:custGeom>
              <a:noFill/>
              <a:ln w="6350">
                <a:solidFill>
                  <a:schemeClr val="tx1"/>
                </a:solidFill>
                <a:round/>
                <a:headEnd/>
                <a:tailEnd/>
              </a:ln>
            </p:spPr>
            <p:txBody>
              <a:bodyPr>
                <a:prstTxWarp prst="textNoShape">
                  <a:avLst/>
                </a:prstTxWarp>
              </a:bodyPr>
              <a:lstStyle/>
              <a:p>
                <a:endParaRPr lang="en-US"/>
              </a:p>
            </p:txBody>
          </p:sp>
          <p:sp>
            <p:nvSpPr>
              <p:cNvPr id="305035" name="Freeform 1387"/>
              <p:cNvSpPr>
                <a:spLocks noChangeAspect="1"/>
              </p:cNvSpPr>
              <p:nvPr/>
            </p:nvSpPr>
            <p:spPr bwMode="auto">
              <a:xfrm>
                <a:off x="1444" y="3493"/>
                <a:ext cx="23" cy="37"/>
              </a:xfrm>
              <a:custGeom>
                <a:avLst/>
                <a:gdLst>
                  <a:gd name="T0" fmla="*/ 0 w 42"/>
                  <a:gd name="T1" fmla="*/ 5 h 74"/>
                  <a:gd name="T2" fmla="*/ 0 w 42"/>
                  <a:gd name="T3" fmla="*/ 1 h 74"/>
                  <a:gd name="T4" fmla="*/ 4 w 42"/>
                  <a:gd name="T5" fmla="*/ 5 h 74"/>
                  <a:gd name="T6" fmla="*/ 4 w 42"/>
                  <a:gd name="T7" fmla="*/ 0 h 74"/>
                  <a:gd name="T8" fmla="*/ 0 60000 65536"/>
                  <a:gd name="T9" fmla="*/ 0 60000 65536"/>
                  <a:gd name="T10" fmla="*/ 0 60000 65536"/>
                  <a:gd name="T11" fmla="*/ 0 60000 65536"/>
                  <a:gd name="T12" fmla="*/ 0 w 42"/>
                  <a:gd name="T13" fmla="*/ 0 h 74"/>
                  <a:gd name="T14" fmla="*/ 42 w 42"/>
                  <a:gd name="T15" fmla="*/ 74 h 74"/>
                </a:gdLst>
                <a:ahLst/>
                <a:cxnLst>
                  <a:cxn ang="T8">
                    <a:pos x="T0" y="T1"/>
                  </a:cxn>
                  <a:cxn ang="T9">
                    <a:pos x="T2" y="T3"/>
                  </a:cxn>
                  <a:cxn ang="T10">
                    <a:pos x="T4" y="T5"/>
                  </a:cxn>
                  <a:cxn ang="T11">
                    <a:pos x="T6" y="T7"/>
                  </a:cxn>
                </a:cxnLst>
                <a:rect l="T12" t="T13" r="T14" b="T15"/>
                <a:pathLst>
                  <a:path w="42" h="74">
                    <a:moveTo>
                      <a:pt x="0" y="74"/>
                    </a:moveTo>
                    <a:lnTo>
                      <a:pt x="0" y="6"/>
                    </a:lnTo>
                    <a:lnTo>
                      <a:pt x="41" y="69"/>
                    </a:lnTo>
                    <a:lnTo>
                      <a:pt x="42" y="0"/>
                    </a:lnTo>
                  </a:path>
                </a:pathLst>
              </a:custGeom>
              <a:noFill/>
              <a:ln w="6350">
                <a:solidFill>
                  <a:schemeClr val="tx1"/>
                </a:solidFill>
                <a:round/>
                <a:headEnd/>
                <a:tailEnd/>
              </a:ln>
            </p:spPr>
            <p:txBody>
              <a:bodyPr>
                <a:prstTxWarp prst="textNoShape">
                  <a:avLst/>
                </a:prstTxWarp>
              </a:bodyPr>
              <a:lstStyle/>
              <a:p>
                <a:endParaRPr lang="en-US"/>
              </a:p>
            </p:txBody>
          </p:sp>
          <p:sp>
            <p:nvSpPr>
              <p:cNvPr id="305036" name="Line 1388"/>
              <p:cNvSpPr>
                <a:spLocks noChangeAspect="1" noChangeShapeType="1"/>
              </p:cNvSpPr>
              <p:nvPr/>
            </p:nvSpPr>
            <p:spPr bwMode="auto">
              <a:xfrm flipH="1">
                <a:off x="1479" y="3435"/>
                <a:ext cx="58" cy="0"/>
              </a:xfrm>
              <a:prstGeom prst="line">
                <a:avLst/>
              </a:prstGeom>
              <a:noFill/>
              <a:ln w="6350">
                <a:solidFill>
                  <a:schemeClr val="tx1"/>
                </a:solidFill>
                <a:round/>
                <a:headEnd/>
                <a:tailEnd/>
              </a:ln>
            </p:spPr>
            <p:txBody>
              <a:bodyPr>
                <a:prstTxWarp prst="textNoShape">
                  <a:avLst/>
                </a:prstTxWarp>
                <a:spAutoFit/>
              </a:bodyPr>
              <a:lstStyle/>
              <a:p>
                <a:endParaRPr lang="en-US"/>
              </a:p>
            </p:txBody>
          </p:sp>
          <p:sp>
            <p:nvSpPr>
              <p:cNvPr id="305037" name="Line 1389"/>
              <p:cNvSpPr>
                <a:spLocks noChangeAspect="1" noChangeShapeType="1"/>
              </p:cNvSpPr>
              <p:nvPr/>
            </p:nvSpPr>
            <p:spPr bwMode="auto">
              <a:xfrm rot="7572133" flipV="1">
                <a:off x="1499" y="3520"/>
                <a:ext cx="0" cy="5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38" name="Line 1390"/>
              <p:cNvSpPr>
                <a:spLocks noChangeAspect="1" noChangeShapeType="1"/>
              </p:cNvSpPr>
              <p:nvPr/>
            </p:nvSpPr>
            <p:spPr bwMode="auto">
              <a:xfrm rot="20592133" flipV="1">
                <a:off x="1581" y="3460"/>
                <a:ext cx="0" cy="57"/>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39" name="Line 1391"/>
              <p:cNvSpPr>
                <a:spLocks noChangeAspect="1" noChangeShapeType="1"/>
              </p:cNvSpPr>
              <p:nvPr/>
            </p:nvSpPr>
            <p:spPr bwMode="auto">
              <a:xfrm rot="11940000" flipV="1">
                <a:off x="1473" y="3430"/>
                <a:ext cx="0" cy="5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40" name="Line 1392"/>
              <p:cNvSpPr>
                <a:spLocks noChangeAspect="1" noChangeShapeType="1"/>
              </p:cNvSpPr>
              <p:nvPr/>
            </p:nvSpPr>
            <p:spPr bwMode="auto">
              <a:xfrm rot="3360000" flipV="1">
                <a:off x="1554" y="3491"/>
                <a:ext cx="0" cy="91"/>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41" name="Line 1393"/>
              <p:cNvSpPr>
                <a:spLocks noChangeAspect="1" noChangeShapeType="1"/>
              </p:cNvSpPr>
              <p:nvPr/>
            </p:nvSpPr>
            <p:spPr bwMode="auto">
              <a:xfrm rot="3360000" flipV="1">
                <a:off x="1545" y="3491"/>
                <a:ext cx="0" cy="5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5042" name="Oval 1394"/>
              <p:cNvSpPr>
                <a:spLocks noChangeAspect="1" noChangeArrowheads="1"/>
              </p:cNvSpPr>
              <p:nvPr/>
            </p:nvSpPr>
            <p:spPr bwMode="auto">
              <a:xfrm rot="10800000" flipV="1">
                <a:off x="387" y="3554"/>
                <a:ext cx="103" cy="103"/>
              </a:xfrm>
              <a:prstGeom prst="ellipse">
                <a:avLst/>
              </a:prstGeom>
              <a:noFill/>
              <a:ln w="3175">
                <a:solidFill>
                  <a:schemeClr val="tx1"/>
                </a:solidFill>
                <a:round/>
                <a:headEnd/>
                <a:tailEnd/>
              </a:ln>
            </p:spPr>
            <p:txBody>
              <a:bodyPr wrap="none" anchor="ctr">
                <a:prstTxWarp prst="textNoShape">
                  <a:avLst/>
                </a:prstTxWarp>
              </a:bodyPr>
              <a:lstStyle/>
              <a:p>
                <a:endParaRPr lang="en-US"/>
              </a:p>
            </p:txBody>
          </p:sp>
          <p:sp>
            <p:nvSpPr>
              <p:cNvPr id="305043" name="Freeform 1395"/>
              <p:cNvSpPr>
                <a:spLocks noChangeAspect="1"/>
              </p:cNvSpPr>
              <p:nvPr/>
            </p:nvSpPr>
            <p:spPr bwMode="auto">
              <a:xfrm>
                <a:off x="795" y="3534"/>
                <a:ext cx="24" cy="38"/>
              </a:xfrm>
              <a:custGeom>
                <a:avLst/>
                <a:gdLst>
                  <a:gd name="T0" fmla="*/ 0 w 42"/>
                  <a:gd name="T1" fmla="*/ 5 h 74"/>
                  <a:gd name="T2" fmla="*/ 0 w 42"/>
                  <a:gd name="T3" fmla="*/ 1 h 74"/>
                  <a:gd name="T4" fmla="*/ 4 w 42"/>
                  <a:gd name="T5" fmla="*/ 5 h 74"/>
                  <a:gd name="T6" fmla="*/ 5 w 42"/>
                  <a:gd name="T7" fmla="*/ 0 h 74"/>
                  <a:gd name="T8" fmla="*/ 0 60000 65536"/>
                  <a:gd name="T9" fmla="*/ 0 60000 65536"/>
                  <a:gd name="T10" fmla="*/ 0 60000 65536"/>
                  <a:gd name="T11" fmla="*/ 0 60000 65536"/>
                  <a:gd name="T12" fmla="*/ 0 w 42"/>
                  <a:gd name="T13" fmla="*/ 0 h 74"/>
                  <a:gd name="T14" fmla="*/ 42 w 42"/>
                  <a:gd name="T15" fmla="*/ 74 h 74"/>
                </a:gdLst>
                <a:ahLst/>
                <a:cxnLst>
                  <a:cxn ang="T8">
                    <a:pos x="T0" y="T1"/>
                  </a:cxn>
                  <a:cxn ang="T9">
                    <a:pos x="T2" y="T3"/>
                  </a:cxn>
                  <a:cxn ang="T10">
                    <a:pos x="T4" y="T5"/>
                  </a:cxn>
                  <a:cxn ang="T11">
                    <a:pos x="T6" y="T7"/>
                  </a:cxn>
                </a:cxnLst>
                <a:rect l="T12" t="T13" r="T14" b="T15"/>
                <a:pathLst>
                  <a:path w="42" h="74">
                    <a:moveTo>
                      <a:pt x="0" y="74"/>
                    </a:moveTo>
                    <a:lnTo>
                      <a:pt x="0" y="6"/>
                    </a:lnTo>
                    <a:lnTo>
                      <a:pt x="41" y="69"/>
                    </a:lnTo>
                    <a:lnTo>
                      <a:pt x="42" y="0"/>
                    </a:lnTo>
                  </a:path>
                </a:pathLst>
              </a:custGeom>
              <a:noFill/>
              <a:ln w="6350">
                <a:solidFill>
                  <a:schemeClr val="tx1"/>
                </a:solidFill>
                <a:round/>
                <a:headEnd/>
                <a:tailEnd/>
              </a:ln>
            </p:spPr>
            <p:txBody>
              <a:bodyPr>
                <a:prstTxWarp prst="textNoShape">
                  <a:avLst/>
                </a:prstTxWarp>
              </a:bodyPr>
              <a:lstStyle/>
              <a:p>
                <a:endParaRPr lang="en-US"/>
              </a:p>
            </p:txBody>
          </p:sp>
          <p:sp>
            <p:nvSpPr>
              <p:cNvPr id="305044" name="Freeform 1396"/>
              <p:cNvSpPr>
                <a:spLocks noChangeAspect="1"/>
              </p:cNvSpPr>
              <p:nvPr/>
            </p:nvSpPr>
            <p:spPr bwMode="auto">
              <a:xfrm>
                <a:off x="1548" y="3415"/>
                <a:ext cx="23" cy="37"/>
              </a:xfrm>
              <a:custGeom>
                <a:avLst/>
                <a:gdLst>
                  <a:gd name="T0" fmla="*/ 0 w 42"/>
                  <a:gd name="T1" fmla="*/ 5 h 74"/>
                  <a:gd name="T2" fmla="*/ 0 w 42"/>
                  <a:gd name="T3" fmla="*/ 1 h 74"/>
                  <a:gd name="T4" fmla="*/ 4 w 42"/>
                  <a:gd name="T5" fmla="*/ 5 h 74"/>
                  <a:gd name="T6" fmla="*/ 4 w 42"/>
                  <a:gd name="T7" fmla="*/ 0 h 74"/>
                  <a:gd name="T8" fmla="*/ 0 60000 65536"/>
                  <a:gd name="T9" fmla="*/ 0 60000 65536"/>
                  <a:gd name="T10" fmla="*/ 0 60000 65536"/>
                  <a:gd name="T11" fmla="*/ 0 60000 65536"/>
                  <a:gd name="T12" fmla="*/ 0 w 42"/>
                  <a:gd name="T13" fmla="*/ 0 h 74"/>
                  <a:gd name="T14" fmla="*/ 42 w 42"/>
                  <a:gd name="T15" fmla="*/ 74 h 74"/>
                </a:gdLst>
                <a:ahLst/>
                <a:cxnLst>
                  <a:cxn ang="T8">
                    <a:pos x="T0" y="T1"/>
                  </a:cxn>
                  <a:cxn ang="T9">
                    <a:pos x="T2" y="T3"/>
                  </a:cxn>
                  <a:cxn ang="T10">
                    <a:pos x="T4" y="T5"/>
                  </a:cxn>
                  <a:cxn ang="T11">
                    <a:pos x="T6" y="T7"/>
                  </a:cxn>
                </a:cxnLst>
                <a:rect l="T12" t="T13" r="T14" b="T15"/>
                <a:pathLst>
                  <a:path w="42" h="74">
                    <a:moveTo>
                      <a:pt x="0" y="74"/>
                    </a:moveTo>
                    <a:lnTo>
                      <a:pt x="0" y="6"/>
                    </a:lnTo>
                    <a:lnTo>
                      <a:pt x="41" y="69"/>
                    </a:lnTo>
                    <a:lnTo>
                      <a:pt x="42" y="0"/>
                    </a:lnTo>
                  </a:path>
                </a:pathLst>
              </a:custGeom>
              <a:noFill/>
              <a:ln w="6350">
                <a:solidFill>
                  <a:schemeClr val="tx1"/>
                </a:solidFill>
                <a:round/>
                <a:headEnd/>
                <a:tailEnd/>
              </a:ln>
            </p:spPr>
            <p:txBody>
              <a:bodyPr>
                <a:prstTxWarp prst="textNoShape">
                  <a:avLst/>
                </a:prstTxWarp>
              </a:bodyPr>
              <a:lstStyle/>
              <a:p>
                <a:endParaRPr lang="en-US"/>
              </a:p>
            </p:txBody>
          </p:sp>
          <p:sp>
            <p:nvSpPr>
              <p:cNvPr id="305045" name="Line 1397"/>
              <p:cNvSpPr>
                <a:spLocks noChangeAspect="1" noChangeShapeType="1"/>
              </p:cNvSpPr>
              <p:nvPr/>
            </p:nvSpPr>
            <p:spPr bwMode="auto">
              <a:xfrm flipH="1">
                <a:off x="1492" y="3454"/>
                <a:ext cx="38" cy="0"/>
              </a:xfrm>
              <a:prstGeom prst="line">
                <a:avLst/>
              </a:prstGeom>
              <a:noFill/>
              <a:ln w="6350">
                <a:solidFill>
                  <a:schemeClr val="tx1"/>
                </a:solidFill>
                <a:round/>
                <a:headEnd/>
                <a:tailEnd/>
              </a:ln>
            </p:spPr>
            <p:txBody>
              <a:bodyPr>
                <a:prstTxWarp prst="textNoShape">
                  <a:avLst/>
                </a:prstTxWarp>
                <a:spAutoFit/>
              </a:bodyPr>
              <a:lstStyle/>
              <a:p>
                <a:endParaRPr lang="en-US"/>
              </a:p>
            </p:txBody>
          </p:sp>
          <p:sp>
            <p:nvSpPr>
              <p:cNvPr id="305046" name="Line 1398"/>
              <p:cNvSpPr>
                <a:spLocks noChangeAspect="1" noChangeShapeType="1"/>
              </p:cNvSpPr>
              <p:nvPr/>
            </p:nvSpPr>
            <p:spPr bwMode="auto">
              <a:xfrm>
                <a:off x="1587" y="3513"/>
                <a:ext cx="74" cy="23"/>
              </a:xfrm>
              <a:prstGeom prst="line">
                <a:avLst/>
              </a:prstGeom>
              <a:noFill/>
              <a:ln w="6350">
                <a:solidFill>
                  <a:schemeClr val="tx1"/>
                </a:solidFill>
                <a:round/>
                <a:headEnd/>
                <a:tailEnd/>
              </a:ln>
            </p:spPr>
            <p:txBody>
              <a:bodyPr>
                <a:prstTxWarp prst="textNoShape">
                  <a:avLst/>
                </a:prstTxWarp>
              </a:bodyPr>
              <a:lstStyle/>
              <a:p>
                <a:endParaRPr lang="en-US"/>
              </a:p>
            </p:txBody>
          </p:sp>
        </p:grpSp>
      </p:grpSp>
      <p:grpSp>
        <p:nvGrpSpPr>
          <p:cNvPr id="305299" name="Group 1399"/>
          <p:cNvGrpSpPr>
            <a:grpSpLocks/>
          </p:cNvGrpSpPr>
          <p:nvPr/>
        </p:nvGrpSpPr>
        <p:grpSpPr bwMode="auto">
          <a:xfrm>
            <a:off x="4306888" y="1966913"/>
            <a:ext cx="1184275" cy="996950"/>
            <a:chOff x="1965" y="747"/>
            <a:chExt cx="746" cy="628"/>
          </a:xfrm>
        </p:grpSpPr>
        <p:sp>
          <p:nvSpPr>
            <p:cNvPr id="304878" name="AutoShape 1400"/>
            <p:cNvSpPr>
              <a:spLocks noChangeArrowheads="1"/>
            </p:cNvSpPr>
            <p:nvPr/>
          </p:nvSpPr>
          <p:spPr bwMode="auto">
            <a:xfrm>
              <a:off x="1965" y="747"/>
              <a:ext cx="746" cy="628"/>
            </a:xfrm>
            <a:prstGeom prst="roundRect">
              <a:avLst>
                <a:gd name="adj" fmla="val 5019"/>
              </a:avLst>
            </a:prstGeom>
            <a:solidFill>
              <a:srgbClr val="EEEFE9"/>
            </a:solidFill>
            <a:ln w="6350">
              <a:solidFill>
                <a:schemeClr val="folHlink"/>
              </a:solidFill>
              <a:round/>
              <a:headEnd/>
              <a:tailEnd/>
            </a:ln>
          </p:spPr>
          <p:txBody>
            <a:bodyPr anchor="ctr">
              <a:prstTxWarp prst="textNoShape">
                <a:avLst/>
              </a:prstTxWarp>
              <a:spAutoFit/>
            </a:bodyPr>
            <a:lstStyle/>
            <a:p>
              <a:endParaRPr lang="en-US"/>
            </a:p>
          </p:txBody>
        </p:sp>
        <p:sp>
          <p:nvSpPr>
            <p:cNvPr id="304879" name="Text Box 1401"/>
            <p:cNvSpPr txBox="1">
              <a:spLocks noChangeArrowheads="1"/>
            </p:cNvSpPr>
            <p:nvPr/>
          </p:nvSpPr>
          <p:spPr bwMode="auto">
            <a:xfrm>
              <a:off x="2098" y="773"/>
              <a:ext cx="475" cy="231"/>
            </a:xfrm>
            <a:prstGeom prst="rect">
              <a:avLst/>
            </a:prstGeom>
            <a:noFill/>
            <a:ln w="9525">
              <a:noFill/>
              <a:miter lim="800000"/>
              <a:headEnd/>
              <a:tailEnd/>
            </a:ln>
          </p:spPr>
          <p:txBody>
            <a:bodyPr wrap="none">
              <a:prstTxWarp prst="textNoShape">
                <a:avLst/>
              </a:prstTxWarp>
              <a:spAutoFit/>
            </a:bodyPr>
            <a:lstStyle/>
            <a:p>
              <a:r>
                <a:rPr lang="en-US" sz="1000" b="1"/>
                <a:t>Dasatinib</a:t>
              </a:r>
            </a:p>
            <a:p>
              <a:r>
                <a:rPr lang="en-US" sz="800"/>
                <a:t>Sprycel</a:t>
              </a:r>
            </a:p>
          </p:txBody>
        </p:sp>
        <p:grpSp>
          <p:nvGrpSpPr>
            <p:cNvPr id="305300" name="Group 1402"/>
            <p:cNvGrpSpPr>
              <a:grpSpLocks noChangeAspect="1"/>
            </p:cNvGrpSpPr>
            <p:nvPr/>
          </p:nvGrpSpPr>
          <p:grpSpPr bwMode="auto">
            <a:xfrm>
              <a:off x="2001" y="1010"/>
              <a:ext cx="656" cy="224"/>
              <a:chOff x="4018" y="864"/>
              <a:chExt cx="1316" cy="449"/>
            </a:xfrm>
          </p:grpSpPr>
          <p:sp>
            <p:nvSpPr>
              <p:cNvPr id="304881" name="Line 1403"/>
              <p:cNvSpPr>
                <a:spLocks noChangeAspect="1" noChangeShapeType="1"/>
              </p:cNvSpPr>
              <p:nvPr/>
            </p:nvSpPr>
            <p:spPr bwMode="auto">
              <a:xfrm>
                <a:off x="4225" y="1046"/>
                <a:ext cx="0"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82" name="Line 1404"/>
              <p:cNvSpPr>
                <a:spLocks noChangeAspect="1" noChangeShapeType="1"/>
              </p:cNvSpPr>
              <p:nvPr/>
            </p:nvSpPr>
            <p:spPr bwMode="auto">
              <a:xfrm>
                <a:off x="4249" y="1046"/>
                <a:ext cx="0"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83" name="Line 1405"/>
              <p:cNvSpPr>
                <a:spLocks noChangeAspect="1" noChangeShapeType="1"/>
              </p:cNvSpPr>
              <p:nvPr/>
            </p:nvSpPr>
            <p:spPr bwMode="auto">
              <a:xfrm>
                <a:off x="4225" y="1064"/>
                <a:ext cx="24" cy="0"/>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84" name="Line 1406"/>
              <p:cNvSpPr>
                <a:spLocks noChangeAspect="1" noChangeShapeType="1"/>
              </p:cNvSpPr>
              <p:nvPr/>
            </p:nvSpPr>
            <p:spPr bwMode="auto">
              <a:xfrm>
                <a:off x="4316" y="1159"/>
                <a:ext cx="0" cy="49"/>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85" name="Line 1407"/>
              <p:cNvSpPr>
                <a:spLocks noChangeAspect="1" noChangeShapeType="1"/>
              </p:cNvSpPr>
              <p:nvPr/>
            </p:nvSpPr>
            <p:spPr bwMode="auto">
              <a:xfrm>
                <a:off x="4301" y="1159"/>
                <a:ext cx="0" cy="49"/>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86" name="Oval 1408"/>
              <p:cNvSpPr>
                <a:spLocks noChangeAspect="1" noChangeArrowheads="1"/>
              </p:cNvSpPr>
              <p:nvPr/>
            </p:nvSpPr>
            <p:spPr bwMode="auto">
              <a:xfrm>
                <a:off x="4295" y="1216"/>
                <a:ext cx="24" cy="36"/>
              </a:xfrm>
              <a:prstGeom prst="ellipse">
                <a:avLst/>
              </a:prstGeom>
              <a:noFill/>
              <a:ln w="6350">
                <a:solidFill>
                  <a:schemeClr val="tx1"/>
                </a:solidFill>
                <a:round/>
                <a:headEnd/>
                <a:tailEnd/>
              </a:ln>
            </p:spPr>
            <p:txBody>
              <a:bodyPr wrap="none" anchor="ctr">
                <a:prstTxWarp prst="textNoShape">
                  <a:avLst/>
                </a:prstTxWarp>
              </a:bodyPr>
              <a:lstStyle/>
              <a:p>
                <a:endParaRPr lang="en-US"/>
              </a:p>
            </p:txBody>
          </p:sp>
          <p:sp>
            <p:nvSpPr>
              <p:cNvPr id="304887" name="Line 1409"/>
              <p:cNvSpPr>
                <a:spLocks noChangeAspect="1" noChangeShapeType="1"/>
              </p:cNvSpPr>
              <p:nvPr/>
            </p:nvSpPr>
            <p:spPr bwMode="auto">
              <a:xfrm rot="5604584">
                <a:off x="4103" y="1218"/>
                <a:ext cx="48" cy="73"/>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88" name="Line 1410"/>
              <p:cNvSpPr>
                <a:spLocks noChangeAspect="1" noChangeShapeType="1"/>
              </p:cNvSpPr>
              <p:nvPr/>
            </p:nvSpPr>
            <p:spPr bwMode="auto">
              <a:xfrm rot="15995416" flipH="1">
                <a:off x="4030" y="1219"/>
                <a:ext cx="48"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89" name="Line 1411"/>
              <p:cNvSpPr>
                <a:spLocks noChangeAspect="1" noChangeShapeType="1"/>
              </p:cNvSpPr>
              <p:nvPr/>
            </p:nvSpPr>
            <p:spPr bwMode="auto">
              <a:xfrm flipH="1">
                <a:off x="4163" y="1148"/>
                <a:ext cx="0" cy="84"/>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90" name="Line 1412"/>
              <p:cNvSpPr>
                <a:spLocks noChangeAspect="1" noChangeShapeType="1"/>
              </p:cNvSpPr>
              <p:nvPr/>
            </p:nvSpPr>
            <p:spPr bwMode="auto">
              <a:xfrm flipH="1">
                <a:off x="4018" y="1146"/>
                <a:ext cx="0" cy="90"/>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91" name="Line 1413"/>
              <p:cNvSpPr>
                <a:spLocks noChangeAspect="1" noChangeShapeType="1"/>
              </p:cNvSpPr>
              <p:nvPr/>
            </p:nvSpPr>
            <p:spPr bwMode="auto">
              <a:xfrm rot="15995416" flipV="1">
                <a:off x="4103" y="1089"/>
                <a:ext cx="48" cy="73"/>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92" name="Line 1414"/>
              <p:cNvSpPr>
                <a:spLocks noChangeAspect="1" noChangeShapeType="1"/>
              </p:cNvSpPr>
              <p:nvPr/>
            </p:nvSpPr>
            <p:spPr bwMode="auto">
              <a:xfrm rot="5604584" flipH="1" flipV="1">
                <a:off x="4030" y="1090"/>
                <a:ext cx="48"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93" name="Oval 1415"/>
              <p:cNvSpPr>
                <a:spLocks noChangeAspect="1" noChangeArrowheads="1"/>
              </p:cNvSpPr>
              <p:nvPr/>
            </p:nvSpPr>
            <p:spPr bwMode="auto">
              <a:xfrm rot="10800000" flipH="1">
                <a:off x="4038" y="1139"/>
                <a:ext cx="103" cy="104"/>
              </a:xfrm>
              <a:prstGeom prst="ellipse">
                <a:avLst/>
              </a:prstGeom>
              <a:noFill/>
              <a:ln w="3175">
                <a:solidFill>
                  <a:schemeClr val="tx1"/>
                </a:solidFill>
                <a:round/>
                <a:headEnd/>
                <a:tailEnd/>
              </a:ln>
            </p:spPr>
            <p:txBody>
              <a:bodyPr wrap="none" anchor="ctr">
                <a:prstTxWarp prst="textNoShape">
                  <a:avLst/>
                </a:prstTxWarp>
              </a:bodyPr>
              <a:lstStyle/>
              <a:p>
                <a:endParaRPr lang="en-US"/>
              </a:p>
            </p:txBody>
          </p:sp>
          <p:sp>
            <p:nvSpPr>
              <p:cNvPr id="304894" name="Line 1416"/>
              <p:cNvSpPr>
                <a:spLocks noChangeAspect="1" noChangeShapeType="1"/>
              </p:cNvSpPr>
              <p:nvPr/>
            </p:nvSpPr>
            <p:spPr bwMode="auto">
              <a:xfrm rot="15995416" flipV="1">
                <a:off x="4172" y="1222"/>
                <a:ext cx="33" cy="50"/>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95" name="Line 1417"/>
              <p:cNvSpPr>
                <a:spLocks noChangeAspect="1" noChangeShapeType="1"/>
              </p:cNvSpPr>
              <p:nvPr/>
            </p:nvSpPr>
            <p:spPr bwMode="auto">
              <a:xfrm rot="15995416" flipH="1">
                <a:off x="4693" y="1081"/>
                <a:ext cx="35" cy="5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96" name="Line 1418"/>
              <p:cNvSpPr>
                <a:spLocks noChangeAspect="1" noChangeShapeType="1"/>
              </p:cNvSpPr>
              <p:nvPr/>
            </p:nvSpPr>
            <p:spPr bwMode="auto">
              <a:xfrm rot="5604584" flipH="1" flipV="1">
                <a:off x="4169" y="1109"/>
                <a:ext cx="36" cy="4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97" name="Line 1419"/>
              <p:cNvSpPr>
                <a:spLocks noChangeAspect="1" noChangeShapeType="1"/>
              </p:cNvSpPr>
              <p:nvPr/>
            </p:nvSpPr>
            <p:spPr bwMode="auto">
              <a:xfrm rot="15995416" flipH="1">
                <a:off x="4266" y="1110"/>
                <a:ext cx="36" cy="4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98" name="Line 1420"/>
              <p:cNvSpPr>
                <a:spLocks noChangeAspect="1" noChangeShapeType="1"/>
              </p:cNvSpPr>
              <p:nvPr/>
            </p:nvSpPr>
            <p:spPr bwMode="auto">
              <a:xfrm>
                <a:off x="4224" y="1092"/>
                <a:ext cx="0"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99" name="Line 1421"/>
              <p:cNvSpPr>
                <a:spLocks noChangeAspect="1" noChangeShapeType="1"/>
              </p:cNvSpPr>
              <p:nvPr/>
            </p:nvSpPr>
            <p:spPr bwMode="auto">
              <a:xfrm>
                <a:off x="4248" y="1092"/>
                <a:ext cx="0"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00" name="Line 1422"/>
              <p:cNvSpPr>
                <a:spLocks noChangeAspect="1" noChangeShapeType="1"/>
              </p:cNvSpPr>
              <p:nvPr/>
            </p:nvSpPr>
            <p:spPr bwMode="auto">
              <a:xfrm>
                <a:off x="4224" y="1092"/>
                <a:ext cx="24"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01" name="Line 1423"/>
              <p:cNvSpPr>
                <a:spLocks noChangeAspect="1" noChangeShapeType="1"/>
              </p:cNvSpPr>
              <p:nvPr/>
            </p:nvSpPr>
            <p:spPr bwMode="auto">
              <a:xfrm rot="15995416" flipV="1">
                <a:off x="5083" y="1244"/>
                <a:ext cx="39" cy="5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02" name="Line 1424"/>
              <p:cNvSpPr>
                <a:spLocks noChangeAspect="1" noChangeShapeType="1"/>
              </p:cNvSpPr>
              <p:nvPr/>
            </p:nvSpPr>
            <p:spPr bwMode="auto">
              <a:xfrm rot="15742690" flipH="1">
                <a:off x="4815" y="1093"/>
                <a:ext cx="46" cy="59"/>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03" name="Line 1425"/>
              <p:cNvSpPr>
                <a:spLocks noChangeAspect="1" noChangeShapeType="1"/>
              </p:cNvSpPr>
              <p:nvPr/>
            </p:nvSpPr>
            <p:spPr bwMode="auto">
              <a:xfrm rot="15995416" flipH="1">
                <a:off x="4523" y="1099"/>
                <a:ext cx="36" cy="4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04" name="Line 1426"/>
              <p:cNvSpPr>
                <a:spLocks noChangeAspect="1" noChangeShapeType="1"/>
              </p:cNvSpPr>
              <p:nvPr/>
            </p:nvSpPr>
            <p:spPr bwMode="auto">
              <a:xfrm rot="15995416" flipV="1">
                <a:off x="5213" y="1236"/>
                <a:ext cx="37" cy="5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05" name="Line 1427"/>
              <p:cNvSpPr>
                <a:spLocks noChangeAspect="1" noChangeShapeType="1"/>
              </p:cNvSpPr>
              <p:nvPr/>
            </p:nvSpPr>
            <p:spPr bwMode="auto">
              <a:xfrm rot="5604584" flipH="1" flipV="1">
                <a:off x="5145" y="1233"/>
                <a:ext cx="48"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06" name="Line 1428"/>
              <p:cNvSpPr>
                <a:spLocks noChangeAspect="1" noChangeShapeType="1"/>
              </p:cNvSpPr>
              <p:nvPr/>
            </p:nvSpPr>
            <p:spPr bwMode="auto">
              <a:xfrm rot="5604584" flipH="1" flipV="1">
                <a:off x="4619" y="1099"/>
                <a:ext cx="35" cy="4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07" name="Line 1429"/>
              <p:cNvSpPr>
                <a:spLocks noChangeAspect="1" noChangeShapeType="1"/>
              </p:cNvSpPr>
              <p:nvPr/>
            </p:nvSpPr>
            <p:spPr bwMode="auto">
              <a:xfrm>
                <a:off x="4577" y="1129"/>
                <a:ext cx="0"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08" name="Line 1430"/>
              <p:cNvSpPr>
                <a:spLocks noChangeAspect="1" noChangeShapeType="1"/>
              </p:cNvSpPr>
              <p:nvPr/>
            </p:nvSpPr>
            <p:spPr bwMode="auto">
              <a:xfrm>
                <a:off x="4601" y="1129"/>
                <a:ext cx="0"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09" name="Line 1431"/>
              <p:cNvSpPr>
                <a:spLocks noChangeAspect="1" noChangeShapeType="1"/>
              </p:cNvSpPr>
              <p:nvPr/>
            </p:nvSpPr>
            <p:spPr bwMode="auto">
              <a:xfrm>
                <a:off x="4577" y="1129"/>
                <a:ext cx="24"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10" name="Line 1432"/>
              <p:cNvSpPr>
                <a:spLocks noChangeAspect="1" noChangeShapeType="1"/>
              </p:cNvSpPr>
              <p:nvPr/>
            </p:nvSpPr>
            <p:spPr bwMode="auto">
              <a:xfrm rot="5604584" flipH="1" flipV="1">
                <a:off x="4321" y="1093"/>
                <a:ext cx="48"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11" name="Line 1433"/>
              <p:cNvSpPr>
                <a:spLocks noChangeAspect="1" noChangeShapeType="1"/>
              </p:cNvSpPr>
              <p:nvPr/>
            </p:nvSpPr>
            <p:spPr bwMode="auto">
              <a:xfrm>
                <a:off x="4733" y="912"/>
                <a:ext cx="0" cy="63"/>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12" name="Line 1434"/>
              <p:cNvSpPr>
                <a:spLocks noChangeAspect="1" noChangeShapeType="1"/>
              </p:cNvSpPr>
              <p:nvPr/>
            </p:nvSpPr>
            <p:spPr bwMode="auto">
              <a:xfrm rot="15995416" flipV="1">
                <a:off x="4982" y="1098"/>
                <a:ext cx="48"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13" name="Line 1435"/>
              <p:cNvSpPr>
                <a:spLocks noChangeAspect="1" noChangeShapeType="1"/>
              </p:cNvSpPr>
              <p:nvPr/>
            </p:nvSpPr>
            <p:spPr bwMode="auto">
              <a:xfrm flipH="1" flipV="1">
                <a:off x="5042" y="1152"/>
                <a:ext cx="0" cy="6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14" name="Line 1436"/>
              <p:cNvSpPr>
                <a:spLocks noChangeAspect="1" noChangeShapeType="1"/>
              </p:cNvSpPr>
              <p:nvPr/>
            </p:nvSpPr>
            <p:spPr bwMode="auto">
              <a:xfrm rot="5604584">
                <a:off x="4980" y="1244"/>
                <a:ext cx="36" cy="53"/>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15" name="Line 1437"/>
              <p:cNvSpPr>
                <a:spLocks noChangeAspect="1" noChangeShapeType="1"/>
              </p:cNvSpPr>
              <p:nvPr/>
            </p:nvSpPr>
            <p:spPr bwMode="auto">
              <a:xfrm rot="15995416" flipH="1">
                <a:off x="4910" y="1230"/>
                <a:ext cx="48"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16" name="Line 1438"/>
              <p:cNvSpPr>
                <a:spLocks noChangeAspect="1" noChangeShapeType="1"/>
              </p:cNvSpPr>
              <p:nvPr/>
            </p:nvSpPr>
            <p:spPr bwMode="auto">
              <a:xfrm flipH="1" flipV="1">
                <a:off x="5060" y="1229"/>
                <a:ext cx="0"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17" name="Line 1439"/>
              <p:cNvSpPr>
                <a:spLocks noChangeAspect="1" noChangeShapeType="1"/>
              </p:cNvSpPr>
              <p:nvPr/>
            </p:nvSpPr>
            <p:spPr bwMode="auto">
              <a:xfrm flipH="1" flipV="1">
                <a:off x="5036" y="1229"/>
                <a:ext cx="0"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18" name="Line 1440"/>
              <p:cNvSpPr>
                <a:spLocks noChangeAspect="1" noChangeShapeType="1"/>
              </p:cNvSpPr>
              <p:nvPr/>
            </p:nvSpPr>
            <p:spPr bwMode="auto">
              <a:xfrm flipH="1" flipV="1">
                <a:off x="5036" y="1229"/>
                <a:ext cx="24"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19" name="Line 1441"/>
              <p:cNvSpPr>
                <a:spLocks noChangeAspect="1" noChangeShapeType="1"/>
              </p:cNvSpPr>
              <p:nvPr/>
            </p:nvSpPr>
            <p:spPr bwMode="auto">
              <a:xfrm rot="5604584">
                <a:off x="4925" y="1101"/>
                <a:ext cx="36" cy="54"/>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20" name="Line 1442"/>
              <p:cNvSpPr>
                <a:spLocks noChangeAspect="1" noChangeShapeType="1"/>
              </p:cNvSpPr>
              <p:nvPr/>
            </p:nvSpPr>
            <p:spPr bwMode="auto">
              <a:xfrm flipH="1" flipV="1">
                <a:off x="4898" y="1181"/>
                <a:ext cx="0" cy="6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21" name="Line 1443"/>
              <p:cNvSpPr>
                <a:spLocks noChangeAspect="1" noChangeShapeType="1"/>
              </p:cNvSpPr>
              <p:nvPr/>
            </p:nvSpPr>
            <p:spPr bwMode="auto">
              <a:xfrm flipH="1" flipV="1">
                <a:off x="4905" y="1134"/>
                <a:ext cx="0"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22" name="Line 1444"/>
              <p:cNvSpPr>
                <a:spLocks noChangeAspect="1" noChangeShapeType="1"/>
              </p:cNvSpPr>
              <p:nvPr/>
            </p:nvSpPr>
            <p:spPr bwMode="auto">
              <a:xfrm flipH="1" flipV="1">
                <a:off x="4881" y="1134"/>
                <a:ext cx="0"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23" name="Line 1445"/>
              <p:cNvSpPr>
                <a:spLocks noChangeAspect="1" noChangeShapeType="1"/>
              </p:cNvSpPr>
              <p:nvPr/>
            </p:nvSpPr>
            <p:spPr bwMode="auto">
              <a:xfrm flipH="1" flipV="1">
                <a:off x="4881" y="1134"/>
                <a:ext cx="24"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24" name="Line 1446"/>
              <p:cNvSpPr>
                <a:spLocks noChangeAspect="1" noChangeShapeType="1"/>
              </p:cNvSpPr>
              <p:nvPr/>
            </p:nvSpPr>
            <p:spPr bwMode="auto">
              <a:xfrm rot="1021632">
                <a:off x="4395" y="1020"/>
                <a:ext cx="0" cy="8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25" name="Line 1447"/>
              <p:cNvSpPr>
                <a:spLocks noChangeAspect="1" noChangeShapeType="1"/>
              </p:cNvSpPr>
              <p:nvPr/>
            </p:nvSpPr>
            <p:spPr bwMode="auto">
              <a:xfrm rot="-5400000">
                <a:off x="4436" y="996"/>
                <a:ext cx="0" cy="57"/>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26" name="Line 1448"/>
              <p:cNvSpPr>
                <a:spLocks noChangeAspect="1" noChangeShapeType="1"/>
              </p:cNvSpPr>
              <p:nvPr/>
            </p:nvSpPr>
            <p:spPr bwMode="auto">
              <a:xfrm rot="20578368" flipH="1">
                <a:off x="4506" y="1049"/>
                <a:ext cx="0" cy="5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27" name="Line 1449"/>
              <p:cNvSpPr>
                <a:spLocks noChangeAspect="1" noChangeShapeType="1"/>
              </p:cNvSpPr>
              <p:nvPr/>
            </p:nvSpPr>
            <p:spPr bwMode="auto">
              <a:xfrm rot="7639323" flipV="1">
                <a:off x="4403" y="1095"/>
                <a:ext cx="2" cy="6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28" name="Line 1450"/>
              <p:cNvSpPr>
                <a:spLocks noChangeAspect="1" noChangeShapeType="1"/>
              </p:cNvSpPr>
              <p:nvPr/>
            </p:nvSpPr>
            <p:spPr bwMode="auto">
              <a:xfrm rot="5222340">
                <a:off x="4478" y="1101"/>
                <a:ext cx="34" cy="49"/>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29" name="Line 1451"/>
              <p:cNvSpPr>
                <a:spLocks noChangeAspect="1" noChangeShapeType="1"/>
              </p:cNvSpPr>
              <p:nvPr/>
            </p:nvSpPr>
            <p:spPr bwMode="auto">
              <a:xfrm>
                <a:off x="4475" y="1003"/>
                <a:ext cx="0"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30" name="Line 1452"/>
              <p:cNvSpPr>
                <a:spLocks noChangeAspect="1" noChangeShapeType="1"/>
              </p:cNvSpPr>
              <p:nvPr/>
            </p:nvSpPr>
            <p:spPr bwMode="auto">
              <a:xfrm>
                <a:off x="4499" y="1003"/>
                <a:ext cx="0"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31" name="Line 1453"/>
              <p:cNvSpPr>
                <a:spLocks noChangeAspect="1" noChangeShapeType="1"/>
              </p:cNvSpPr>
              <p:nvPr/>
            </p:nvSpPr>
            <p:spPr bwMode="auto">
              <a:xfrm>
                <a:off x="4475" y="1003"/>
                <a:ext cx="24"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32" name="Line 1454"/>
              <p:cNvSpPr>
                <a:spLocks noChangeAspect="1" noChangeShapeType="1"/>
              </p:cNvSpPr>
              <p:nvPr/>
            </p:nvSpPr>
            <p:spPr bwMode="auto">
              <a:xfrm rot="15995416" flipH="1">
                <a:off x="4674" y="1090"/>
                <a:ext cx="48"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33" name="Line 1455"/>
              <p:cNvSpPr>
                <a:spLocks noChangeAspect="1" noChangeShapeType="1"/>
              </p:cNvSpPr>
              <p:nvPr/>
            </p:nvSpPr>
            <p:spPr bwMode="auto">
              <a:xfrm rot="5604584">
                <a:off x="4746" y="1090"/>
                <a:ext cx="48"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34" name="Line 1456"/>
              <p:cNvSpPr>
                <a:spLocks noChangeAspect="1" noChangeShapeType="1"/>
              </p:cNvSpPr>
              <p:nvPr/>
            </p:nvSpPr>
            <p:spPr bwMode="auto">
              <a:xfrm>
                <a:off x="4662" y="1042"/>
                <a:ext cx="0" cy="63"/>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35" name="Line 1457"/>
              <p:cNvSpPr>
                <a:spLocks noChangeAspect="1" noChangeShapeType="1"/>
              </p:cNvSpPr>
              <p:nvPr/>
            </p:nvSpPr>
            <p:spPr bwMode="auto">
              <a:xfrm>
                <a:off x="4806" y="1040"/>
                <a:ext cx="0" cy="64"/>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36" name="Line 1458"/>
              <p:cNvSpPr>
                <a:spLocks noChangeAspect="1" noChangeShapeType="1"/>
              </p:cNvSpPr>
              <p:nvPr/>
            </p:nvSpPr>
            <p:spPr bwMode="auto">
              <a:xfrm rot="5604584" flipH="1" flipV="1">
                <a:off x="4693" y="965"/>
                <a:ext cx="33" cy="4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37" name="Line 1459"/>
              <p:cNvSpPr>
                <a:spLocks noChangeAspect="1" noChangeShapeType="1"/>
              </p:cNvSpPr>
              <p:nvPr/>
            </p:nvSpPr>
            <p:spPr bwMode="auto">
              <a:xfrm rot="15995416" flipV="1">
                <a:off x="4742" y="963"/>
                <a:ext cx="35" cy="53"/>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38" name="Line 1460"/>
              <p:cNvSpPr>
                <a:spLocks noChangeAspect="1" noChangeShapeType="1"/>
              </p:cNvSpPr>
              <p:nvPr/>
            </p:nvSpPr>
            <p:spPr bwMode="auto">
              <a:xfrm>
                <a:off x="4650" y="997"/>
                <a:ext cx="0"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39" name="Line 1461"/>
              <p:cNvSpPr>
                <a:spLocks noChangeAspect="1" noChangeShapeType="1"/>
              </p:cNvSpPr>
              <p:nvPr/>
            </p:nvSpPr>
            <p:spPr bwMode="auto">
              <a:xfrm>
                <a:off x="4674" y="997"/>
                <a:ext cx="0"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40" name="Line 1462"/>
              <p:cNvSpPr>
                <a:spLocks noChangeAspect="1" noChangeShapeType="1"/>
              </p:cNvSpPr>
              <p:nvPr/>
            </p:nvSpPr>
            <p:spPr bwMode="auto">
              <a:xfrm>
                <a:off x="4650" y="997"/>
                <a:ext cx="24"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41" name="Freeform 1463"/>
              <p:cNvSpPr>
                <a:spLocks noChangeAspect="1"/>
              </p:cNvSpPr>
              <p:nvPr/>
            </p:nvSpPr>
            <p:spPr bwMode="auto">
              <a:xfrm>
                <a:off x="4436" y="1130"/>
                <a:ext cx="29" cy="39"/>
              </a:xfrm>
              <a:custGeom>
                <a:avLst/>
                <a:gdLst>
                  <a:gd name="T0" fmla="*/ 0 w 464"/>
                  <a:gd name="T1" fmla="*/ 0 h 632"/>
                  <a:gd name="T2" fmla="*/ 0 w 464"/>
                  <a:gd name="T3" fmla="*/ 0 h 632"/>
                  <a:gd name="T4" fmla="*/ 0 w 464"/>
                  <a:gd name="T5" fmla="*/ 0 h 632"/>
                  <a:gd name="T6" fmla="*/ 0 w 464"/>
                  <a:gd name="T7" fmla="*/ 0 h 632"/>
                  <a:gd name="T8" fmla="*/ 0 w 464"/>
                  <a:gd name="T9" fmla="*/ 0 h 632"/>
                  <a:gd name="T10" fmla="*/ 0 w 464"/>
                  <a:gd name="T11" fmla="*/ 0 h 632"/>
                  <a:gd name="T12" fmla="*/ 0 w 464"/>
                  <a:gd name="T13" fmla="*/ 0 h 632"/>
                  <a:gd name="T14" fmla="*/ 0 w 464"/>
                  <a:gd name="T15" fmla="*/ 0 h 632"/>
                  <a:gd name="T16" fmla="*/ 0 w 464"/>
                  <a:gd name="T17" fmla="*/ 0 h 632"/>
                  <a:gd name="T18" fmla="*/ 0 w 464"/>
                  <a:gd name="T19" fmla="*/ 0 h 6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64"/>
                  <a:gd name="T31" fmla="*/ 0 h 632"/>
                  <a:gd name="T32" fmla="*/ 464 w 464"/>
                  <a:gd name="T33" fmla="*/ 632 h 6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64" h="632">
                    <a:moveTo>
                      <a:pt x="414" y="178"/>
                    </a:moveTo>
                    <a:cubicBezTo>
                      <a:pt x="403" y="157"/>
                      <a:pt x="387" y="80"/>
                      <a:pt x="348" y="52"/>
                    </a:cubicBezTo>
                    <a:cubicBezTo>
                      <a:pt x="309" y="24"/>
                      <a:pt x="233" y="0"/>
                      <a:pt x="180" y="10"/>
                    </a:cubicBezTo>
                    <a:cubicBezTo>
                      <a:pt x="127" y="20"/>
                      <a:pt x="47" y="69"/>
                      <a:pt x="30" y="112"/>
                    </a:cubicBezTo>
                    <a:cubicBezTo>
                      <a:pt x="13" y="155"/>
                      <a:pt x="15" y="223"/>
                      <a:pt x="78" y="268"/>
                    </a:cubicBezTo>
                    <a:cubicBezTo>
                      <a:pt x="141" y="313"/>
                      <a:pt x="352" y="333"/>
                      <a:pt x="408" y="382"/>
                    </a:cubicBezTo>
                    <a:cubicBezTo>
                      <a:pt x="464" y="431"/>
                      <a:pt x="440" y="521"/>
                      <a:pt x="414" y="562"/>
                    </a:cubicBezTo>
                    <a:cubicBezTo>
                      <a:pt x="388" y="603"/>
                      <a:pt x="311" y="624"/>
                      <a:pt x="252" y="628"/>
                    </a:cubicBezTo>
                    <a:cubicBezTo>
                      <a:pt x="193" y="632"/>
                      <a:pt x="102" y="615"/>
                      <a:pt x="60" y="586"/>
                    </a:cubicBezTo>
                    <a:cubicBezTo>
                      <a:pt x="18" y="557"/>
                      <a:pt x="12" y="481"/>
                      <a:pt x="0" y="454"/>
                    </a:cubicBezTo>
                  </a:path>
                </a:pathLst>
              </a:custGeom>
              <a:noFill/>
              <a:ln w="6350">
                <a:solidFill>
                  <a:schemeClr val="tx1"/>
                </a:solidFill>
                <a:round/>
                <a:headEnd/>
                <a:tailEnd/>
              </a:ln>
            </p:spPr>
            <p:txBody>
              <a:bodyPr>
                <a:prstTxWarp prst="textNoShape">
                  <a:avLst/>
                </a:prstTxWarp>
              </a:bodyPr>
              <a:lstStyle/>
              <a:p>
                <a:endParaRPr lang="en-US"/>
              </a:p>
            </p:txBody>
          </p:sp>
          <p:sp>
            <p:nvSpPr>
              <p:cNvPr id="304942" name="Line 1464"/>
              <p:cNvSpPr>
                <a:spLocks noChangeAspect="1" noChangeShapeType="1"/>
              </p:cNvSpPr>
              <p:nvPr/>
            </p:nvSpPr>
            <p:spPr bwMode="auto">
              <a:xfrm rot="1021632">
                <a:off x="4412" y="1039"/>
                <a:ext cx="0" cy="65"/>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43" name="Line 1465"/>
              <p:cNvSpPr>
                <a:spLocks noChangeAspect="1" noChangeShapeType="1"/>
              </p:cNvSpPr>
              <p:nvPr/>
            </p:nvSpPr>
            <p:spPr bwMode="auto">
              <a:xfrm rot="20578368" flipH="1">
                <a:off x="4488" y="1058"/>
                <a:ext cx="0" cy="4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44" name="Line 1466"/>
              <p:cNvSpPr>
                <a:spLocks noChangeAspect="1" noChangeShapeType="1"/>
              </p:cNvSpPr>
              <p:nvPr/>
            </p:nvSpPr>
            <p:spPr bwMode="auto">
              <a:xfrm>
                <a:off x="4796" y="997"/>
                <a:ext cx="0"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45" name="Line 1467"/>
              <p:cNvSpPr>
                <a:spLocks noChangeAspect="1" noChangeShapeType="1"/>
              </p:cNvSpPr>
              <p:nvPr/>
            </p:nvSpPr>
            <p:spPr bwMode="auto">
              <a:xfrm>
                <a:off x="4820" y="997"/>
                <a:ext cx="0"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46" name="Line 1468"/>
              <p:cNvSpPr>
                <a:spLocks noChangeAspect="1" noChangeShapeType="1"/>
              </p:cNvSpPr>
              <p:nvPr/>
            </p:nvSpPr>
            <p:spPr bwMode="auto">
              <a:xfrm>
                <a:off x="4796" y="997"/>
                <a:ext cx="24"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47" name="Line 1469"/>
              <p:cNvSpPr>
                <a:spLocks noChangeAspect="1" noChangeShapeType="1"/>
              </p:cNvSpPr>
              <p:nvPr/>
            </p:nvSpPr>
            <p:spPr bwMode="auto">
              <a:xfrm>
                <a:off x="4576" y="1172"/>
                <a:ext cx="0"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48" name="Line 1470"/>
              <p:cNvSpPr>
                <a:spLocks noChangeAspect="1" noChangeShapeType="1"/>
              </p:cNvSpPr>
              <p:nvPr/>
            </p:nvSpPr>
            <p:spPr bwMode="auto">
              <a:xfrm>
                <a:off x="4600" y="1172"/>
                <a:ext cx="0"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49" name="Line 1471"/>
              <p:cNvSpPr>
                <a:spLocks noChangeAspect="1" noChangeShapeType="1"/>
              </p:cNvSpPr>
              <p:nvPr/>
            </p:nvSpPr>
            <p:spPr bwMode="auto">
              <a:xfrm>
                <a:off x="4576" y="1190"/>
                <a:ext cx="24" cy="0"/>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50" name="Line 1472"/>
              <p:cNvSpPr>
                <a:spLocks noChangeAspect="1" noChangeShapeType="1"/>
              </p:cNvSpPr>
              <p:nvPr/>
            </p:nvSpPr>
            <p:spPr bwMode="auto">
              <a:xfrm>
                <a:off x="4091" y="1041"/>
                <a:ext cx="0" cy="6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51" name="Line 1473"/>
              <p:cNvSpPr>
                <a:spLocks noChangeAspect="1" noChangeShapeType="1"/>
              </p:cNvSpPr>
              <p:nvPr/>
            </p:nvSpPr>
            <p:spPr bwMode="auto">
              <a:xfrm rot="5604584" flipH="1" flipV="1">
                <a:off x="4702" y="989"/>
                <a:ext cx="26" cy="39"/>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52" name="Line 1474"/>
              <p:cNvSpPr>
                <a:spLocks noChangeAspect="1" noChangeShapeType="1"/>
              </p:cNvSpPr>
              <p:nvPr/>
            </p:nvSpPr>
            <p:spPr bwMode="auto">
              <a:xfrm>
                <a:off x="4787" y="1046"/>
                <a:ext cx="1" cy="4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53" name="Freeform 1475"/>
              <p:cNvSpPr>
                <a:spLocks noChangeAspect="1"/>
              </p:cNvSpPr>
              <p:nvPr/>
            </p:nvSpPr>
            <p:spPr bwMode="auto">
              <a:xfrm>
                <a:off x="4219" y="1262"/>
                <a:ext cx="30" cy="38"/>
              </a:xfrm>
              <a:custGeom>
                <a:avLst/>
                <a:gdLst>
                  <a:gd name="T0" fmla="*/ 0 w 524"/>
                  <a:gd name="T1" fmla="*/ 0 h 653"/>
                  <a:gd name="T2" fmla="*/ 0 w 524"/>
                  <a:gd name="T3" fmla="*/ 0 h 653"/>
                  <a:gd name="T4" fmla="*/ 0 w 524"/>
                  <a:gd name="T5" fmla="*/ 0 h 653"/>
                  <a:gd name="T6" fmla="*/ 0 w 524"/>
                  <a:gd name="T7" fmla="*/ 0 h 653"/>
                  <a:gd name="T8" fmla="*/ 0 w 524"/>
                  <a:gd name="T9" fmla="*/ 0 h 653"/>
                  <a:gd name="T10" fmla="*/ 0 w 524"/>
                  <a:gd name="T11" fmla="*/ 0 h 653"/>
                  <a:gd name="T12" fmla="*/ 0 w 524"/>
                  <a:gd name="T13" fmla="*/ 0 h 653"/>
                  <a:gd name="T14" fmla="*/ 0 w 524"/>
                  <a:gd name="T15" fmla="*/ 0 h 653"/>
                  <a:gd name="T16" fmla="*/ 0 w 524"/>
                  <a:gd name="T17" fmla="*/ 0 h 6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24"/>
                  <a:gd name="T28" fmla="*/ 0 h 653"/>
                  <a:gd name="T29" fmla="*/ 524 w 524"/>
                  <a:gd name="T30" fmla="*/ 653 h 6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24" h="653">
                    <a:moveTo>
                      <a:pt x="506" y="171"/>
                    </a:moveTo>
                    <a:cubicBezTo>
                      <a:pt x="489" y="150"/>
                      <a:pt x="456" y="70"/>
                      <a:pt x="404" y="45"/>
                    </a:cubicBezTo>
                    <a:cubicBezTo>
                      <a:pt x="352" y="20"/>
                      <a:pt x="256" y="0"/>
                      <a:pt x="194" y="21"/>
                    </a:cubicBezTo>
                    <a:cubicBezTo>
                      <a:pt x="132" y="42"/>
                      <a:pt x="62" y="102"/>
                      <a:pt x="32" y="171"/>
                    </a:cubicBezTo>
                    <a:cubicBezTo>
                      <a:pt x="2" y="240"/>
                      <a:pt x="0" y="363"/>
                      <a:pt x="14" y="435"/>
                    </a:cubicBezTo>
                    <a:cubicBezTo>
                      <a:pt x="28" y="507"/>
                      <a:pt x="62" y="568"/>
                      <a:pt x="116" y="603"/>
                    </a:cubicBezTo>
                    <a:cubicBezTo>
                      <a:pt x="170" y="638"/>
                      <a:pt x="277" y="653"/>
                      <a:pt x="338" y="645"/>
                    </a:cubicBezTo>
                    <a:cubicBezTo>
                      <a:pt x="399" y="637"/>
                      <a:pt x="451" y="586"/>
                      <a:pt x="482" y="555"/>
                    </a:cubicBezTo>
                    <a:cubicBezTo>
                      <a:pt x="513" y="524"/>
                      <a:pt x="515" y="479"/>
                      <a:pt x="524" y="459"/>
                    </a:cubicBezTo>
                  </a:path>
                </a:pathLst>
              </a:custGeom>
              <a:noFill/>
              <a:ln w="6350">
                <a:solidFill>
                  <a:schemeClr val="tx1"/>
                </a:solidFill>
                <a:round/>
                <a:headEnd/>
                <a:tailEnd/>
              </a:ln>
            </p:spPr>
            <p:txBody>
              <a:bodyPr>
                <a:prstTxWarp prst="textNoShape">
                  <a:avLst/>
                </a:prstTxWarp>
              </a:bodyPr>
              <a:lstStyle/>
              <a:p>
                <a:endParaRPr lang="en-US"/>
              </a:p>
            </p:txBody>
          </p:sp>
          <p:sp>
            <p:nvSpPr>
              <p:cNvPr id="304954" name="Line 1476"/>
              <p:cNvSpPr>
                <a:spLocks noChangeAspect="1" noChangeShapeType="1"/>
              </p:cNvSpPr>
              <p:nvPr/>
            </p:nvSpPr>
            <p:spPr bwMode="auto">
              <a:xfrm>
                <a:off x="4265" y="1259"/>
                <a:ext cx="0" cy="41"/>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55" name="Freeform 1477"/>
              <p:cNvSpPr>
                <a:spLocks noChangeAspect="1"/>
              </p:cNvSpPr>
              <p:nvPr/>
            </p:nvSpPr>
            <p:spPr bwMode="auto">
              <a:xfrm>
                <a:off x="4720" y="866"/>
                <a:ext cx="26" cy="35"/>
              </a:xfrm>
              <a:custGeom>
                <a:avLst/>
                <a:gdLst>
                  <a:gd name="T0" fmla="*/ 0 w 524"/>
                  <a:gd name="T1" fmla="*/ 0 h 653"/>
                  <a:gd name="T2" fmla="*/ 0 w 524"/>
                  <a:gd name="T3" fmla="*/ 0 h 653"/>
                  <a:gd name="T4" fmla="*/ 0 w 524"/>
                  <a:gd name="T5" fmla="*/ 0 h 653"/>
                  <a:gd name="T6" fmla="*/ 0 w 524"/>
                  <a:gd name="T7" fmla="*/ 0 h 653"/>
                  <a:gd name="T8" fmla="*/ 0 w 524"/>
                  <a:gd name="T9" fmla="*/ 0 h 653"/>
                  <a:gd name="T10" fmla="*/ 0 w 524"/>
                  <a:gd name="T11" fmla="*/ 0 h 653"/>
                  <a:gd name="T12" fmla="*/ 0 w 524"/>
                  <a:gd name="T13" fmla="*/ 0 h 653"/>
                  <a:gd name="T14" fmla="*/ 0 w 524"/>
                  <a:gd name="T15" fmla="*/ 0 h 653"/>
                  <a:gd name="T16" fmla="*/ 0 w 524"/>
                  <a:gd name="T17" fmla="*/ 0 h 6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24"/>
                  <a:gd name="T28" fmla="*/ 0 h 653"/>
                  <a:gd name="T29" fmla="*/ 524 w 524"/>
                  <a:gd name="T30" fmla="*/ 653 h 6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24" h="653">
                    <a:moveTo>
                      <a:pt x="506" y="171"/>
                    </a:moveTo>
                    <a:cubicBezTo>
                      <a:pt x="489" y="150"/>
                      <a:pt x="456" y="70"/>
                      <a:pt x="404" y="45"/>
                    </a:cubicBezTo>
                    <a:cubicBezTo>
                      <a:pt x="352" y="20"/>
                      <a:pt x="256" y="0"/>
                      <a:pt x="194" y="21"/>
                    </a:cubicBezTo>
                    <a:cubicBezTo>
                      <a:pt x="132" y="42"/>
                      <a:pt x="62" y="102"/>
                      <a:pt x="32" y="171"/>
                    </a:cubicBezTo>
                    <a:cubicBezTo>
                      <a:pt x="2" y="240"/>
                      <a:pt x="0" y="363"/>
                      <a:pt x="14" y="435"/>
                    </a:cubicBezTo>
                    <a:cubicBezTo>
                      <a:pt x="28" y="507"/>
                      <a:pt x="62" y="568"/>
                      <a:pt x="116" y="603"/>
                    </a:cubicBezTo>
                    <a:cubicBezTo>
                      <a:pt x="170" y="638"/>
                      <a:pt x="277" y="653"/>
                      <a:pt x="338" y="645"/>
                    </a:cubicBezTo>
                    <a:cubicBezTo>
                      <a:pt x="399" y="637"/>
                      <a:pt x="451" y="586"/>
                      <a:pt x="482" y="555"/>
                    </a:cubicBezTo>
                    <a:cubicBezTo>
                      <a:pt x="513" y="524"/>
                      <a:pt x="515" y="479"/>
                      <a:pt x="524" y="459"/>
                    </a:cubicBezTo>
                  </a:path>
                </a:pathLst>
              </a:custGeom>
              <a:noFill/>
              <a:ln w="6350">
                <a:solidFill>
                  <a:schemeClr val="tx1"/>
                </a:solidFill>
                <a:round/>
                <a:headEnd/>
                <a:tailEnd/>
              </a:ln>
            </p:spPr>
            <p:txBody>
              <a:bodyPr>
                <a:prstTxWarp prst="textNoShape">
                  <a:avLst/>
                </a:prstTxWarp>
              </a:bodyPr>
              <a:lstStyle/>
              <a:p>
                <a:endParaRPr lang="en-US"/>
              </a:p>
            </p:txBody>
          </p:sp>
          <p:sp>
            <p:nvSpPr>
              <p:cNvPr id="304956" name="Line 1478"/>
              <p:cNvSpPr>
                <a:spLocks noChangeAspect="1" noChangeShapeType="1"/>
              </p:cNvSpPr>
              <p:nvPr/>
            </p:nvSpPr>
            <p:spPr bwMode="auto">
              <a:xfrm>
                <a:off x="4760" y="864"/>
                <a:ext cx="0" cy="3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57" name="Line 1479"/>
              <p:cNvSpPr>
                <a:spLocks noChangeAspect="1" noChangeShapeType="1"/>
              </p:cNvSpPr>
              <p:nvPr/>
            </p:nvSpPr>
            <p:spPr bwMode="auto">
              <a:xfrm>
                <a:off x="4783" y="864"/>
                <a:ext cx="0" cy="3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58" name="Line 1480"/>
              <p:cNvSpPr>
                <a:spLocks noChangeAspect="1" noChangeShapeType="1"/>
              </p:cNvSpPr>
              <p:nvPr/>
            </p:nvSpPr>
            <p:spPr bwMode="auto">
              <a:xfrm>
                <a:off x="4760" y="882"/>
                <a:ext cx="23" cy="0"/>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59" name="Freeform 1481"/>
              <p:cNvSpPr>
                <a:spLocks noChangeAspect="1"/>
              </p:cNvSpPr>
              <p:nvPr/>
            </p:nvSpPr>
            <p:spPr bwMode="auto">
              <a:xfrm>
                <a:off x="4796" y="893"/>
                <a:ext cx="13" cy="23"/>
              </a:xfrm>
              <a:custGeom>
                <a:avLst/>
                <a:gdLst>
                  <a:gd name="T0" fmla="*/ 0 w 371"/>
                  <a:gd name="T1" fmla="*/ 0 h 649"/>
                  <a:gd name="T2" fmla="*/ 0 w 371"/>
                  <a:gd name="T3" fmla="*/ 0 h 649"/>
                  <a:gd name="T4" fmla="*/ 0 w 371"/>
                  <a:gd name="T5" fmla="*/ 0 h 649"/>
                  <a:gd name="T6" fmla="*/ 0 w 371"/>
                  <a:gd name="T7" fmla="*/ 0 h 649"/>
                  <a:gd name="T8" fmla="*/ 0 w 371"/>
                  <a:gd name="T9" fmla="*/ 0 h 649"/>
                  <a:gd name="T10" fmla="*/ 0 w 371"/>
                  <a:gd name="T11" fmla="*/ 0 h 649"/>
                  <a:gd name="T12" fmla="*/ 0 w 371"/>
                  <a:gd name="T13" fmla="*/ 0 h 649"/>
                  <a:gd name="T14" fmla="*/ 0 w 371"/>
                  <a:gd name="T15" fmla="*/ 0 h 649"/>
                  <a:gd name="T16" fmla="*/ 0 w 371"/>
                  <a:gd name="T17" fmla="*/ 0 h 649"/>
                  <a:gd name="T18" fmla="*/ 0 w 371"/>
                  <a:gd name="T19" fmla="*/ 0 h 649"/>
                  <a:gd name="T20" fmla="*/ 0 w 371"/>
                  <a:gd name="T21" fmla="*/ 0 h 649"/>
                  <a:gd name="T22" fmla="*/ 0 w 371"/>
                  <a:gd name="T23" fmla="*/ 0 h 649"/>
                  <a:gd name="T24" fmla="*/ 0 w 371"/>
                  <a:gd name="T25" fmla="*/ 0 h 649"/>
                  <a:gd name="T26" fmla="*/ 0 w 371"/>
                  <a:gd name="T27" fmla="*/ 0 h 649"/>
                  <a:gd name="T28" fmla="*/ 0 w 371"/>
                  <a:gd name="T29" fmla="*/ 0 h 64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71"/>
                  <a:gd name="T46" fmla="*/ 0 h 649"/>
                  <a:gd name="T47" fmla="*/ 371 w 371"/>
                  <a:gd name="T48" fmla="*/ 649 h 64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71" h="649">
                    <a:moveTo>
                      <a:pt x="13" y="145"/>
                    </a:moveTo>
                    <a:cubicBezTo>
                      <a:pt x="19" y="131"/>
                      <a:pt x="27" y="86"/>
                      <a:pt x="49" y="62"/>
                    </a:cubicBezTo>
                    <a:cubicBezTo>
                      <a:pt x="71" y="38"/>
                      <a:pt x="107" y="8"/>
                      <a:pt x="145" y="4"/>
                    </a:cubicBezTo>
                    <a:cubicBezTo>
                      <a:pt x="183" y="0"/>
                      <a:pt x="248" y="10"/>
                      <a:pt x="279" y="36"/>
                    </a:cubicBezTo>
                    <a:cubicBezTo>
                      <a:pt x="310" y="62"/>
                      <a:pt x="334" y="121"/>
                      <a:pt x="333" y="158"/>
                    </a:cubicBezTo>
                    <a:cubicBezTo>
                      <a:pt x="332" y="195"/>
                      <a:pt x="295" y="238"/>
                      <a:pt x="275" y="260"/>
                    </a:cubicBezTo>
                    <a:cubicBezTo>
                      <a:pt x="255" y="282"/>
                      <a:pt x="234" y="286"/>
                      <a:pt x="211" y="292"/>
                    </a:cubicBezTo>
                    <a:cubicBezTo>
                      <a:pt x="188" y="298"/>
                      <a:pt x="125" y="295"/>
                      <a:pt x="135" y="298"/>
                    </a:cubicBezTo>
                    <a:cubicBezTo>
                      <a:pt x="145" y="301"/>
                      <a:pt x="234" y="296"/>
                      <a:pt x="269" y="311"/>
                    </a:cubicBezTo>
                    <a:cubicBezTo>
                      <a:pt x="304" y="326"/>
                      <a:pt x="328" y="357"/>
                      <a:pt x="343" y="388"/>
                    </a:cubicBezTo>
                    <a:cubicBezTo>
                      <a:pt x="358" y="419"/>
                      <a:pt x="371" y="461"/>
                      <a:pt x="362" y="497"/>
                    </a:cubicBezTo>
                    <a:cubicBezTo>
                      <a:pt x="353" y="533"/>
                      <a:pt x="327" y="582"/>
                      <a:pt x="292" y="606"/>
                    </a:cubicBezTo>
                    <a:cubicBezTo>
                      <a:pt x="257" y="630"/>
                      <a:pt x="194" y="649"/>
                      <a:pt x="151" y="644"/>
                    </a:cubicBezTo>
                    <a:cubicBezTo>
                      <a:pt x="108" y="639"/>
                      <a:pt x="61" y="598"/>
                      <a:pt x="36" y="574"/>
                    </a:cubicBezTo>
                    <a:cubicBezTo>
                      <a:pt x="11" y="550"/>
                      <a:pt x="7" y="513"/>
                      <a:pt x="0" y="497"/>
                    </a:cubicBezTo>
                  </a:path>
                </a:pathLst>
              </a:custGeom>
              <a:noFill/>
              <a:ln w="6350">
                <a:solidFill>
                  <a:schemeClr val="tx1"/>
                </a:solidFill>
                <a:round/>
                <a:headEnd/>
                <a:tailEnd/>
              </a:ln>
            </p:spPr>
            <p:txBody>
              <a:bodyPr>
                <a:prstTxWarp prst="textNoShape">
                  <a:avLst/>
                </a:prstTxWarp>
              </a:bodyPr>
              <a:lstStyle/>
              <a:p>
                <a:endParaRPr lang="en-US"/>
              </a:p>
            </p:txBody>
          </p:sp>
          <p:sp>
            <p:nvSpPr>
              <p:cNvPr id="304960" name="Line 1482"/>
              <p:cNvSpPr>
                <a:spLocks noChangeAspect="1" noChangeShapeType="1"/>
              </p:cNvSpPr>
              <p:nvPr/>
            </p:nvSpPr>
            <p:spPr bwMode="auto">
              <a:xfrm>
                <a:off x="5311" y="1275"/>
                <a:ext cx="0" cy="3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61" name="Line 1483"/>
              <p:cNvSpPr>
                <a:spLocks noChangeAspect="1" noChangeShapeType="1"/>
              </p:cNvSpPr>
              <p:nvPr/>
            </p:nvSpPr>
            <p:spPr bwMode="auto">
              <a:xfrm>
                <a:off x="5334" y="1275"/>
                <a:ext cx="0" cy="3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62" name="Line 1484"/>
              <p:cNvSpPr>
                <a:spLocks noChangeAspect="1" noChangeShapeType="1"/>
              </p:cNvSpPr>
              <p:nvPr/>
            </p:nvSpPr>
            <p:spPr bwMode="auto">
              <a:xfrm>
                <a:off x="5311" y="1293"/>
                <a:ext cx="23" cy="0"/>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63" name="Oval 1485"/>
              <p:cNvSpPr>
                <a:spLocks noChangeAspect="1" noChangeArrowheads="1"/>
              </p:cNvSpPr>
              <p:nvPr/>
            </p:nvSpPr>
            <p:spPr bwMode="auto">
              <a:xfrm flipH="1">
                <a:off x="5272" y="1276"/>
                <a:ext cx="22" cy="35"/>
              </a:xfrm>
              <a:prstGeom prst="ellipse">
                <a:avLst/>
              </a:prstGeom>
              <a:noFill/>
              <a:ln w="6350">
                <a:solidFill>
                  <a:schemeClr val="tx1"/>
                </a:solidFill>
                <a:round/>
                <a:headEnd/>
                <a:tailEnd/>
              </a:ln>
            </p:spPr>
            <p:txBody>
              <a:bodyPr wrap="none" anchor="ctr">
                <a:prstTxWarp prst="textNoShape">
                  <a:avLst/>
                </a:prstTxWarp>
              </a:bodyPr>
              <a:lstStyle/>
              <a:p>
                <a:endParaRPr lang="en-US"/>
              </a:p>
            </p:txBody>
          </p:sp>
          <p:sp>
            <p:nvSpPr>
              <p:cNvPr id="304964" name="Freeform 1486"/>
              <p:cNvSpPr>
                <a:spLocks noChangeAspect="1"/>
              </p:cNvSpPr>
              <p:nvPr/>
            </p:nvSpPr>
            <p:spPr bwMode="auto">
              <a:xfrm>
                <a:off x="4078" y="993"/>
                <a:ext cx="26" cy="35"/>
              </a:xfrm>
              <a:custGeom>
                <a:avLst/>
                <a:gdLst>
                  <a:gd name="T0" fmla="*/ 0 w 524"/>
                  <a:gd name="T1" fmla="*/ 0 h 653"/>
                  <a:gd name="T2" fmla="*/ 0 w 524"/>
                  <a:gd name="T3" fmla="*/ 0 h 653"/>
                  <a:gd name="T4" fmla="*/ 0 w 524"/>
                  <a:gd name="T5" fmla="*/ 0 h 653"/>
                  <a:gd name="T6" fmla="*/ 0 w 524"/>
                  <a:gd name="T7" fmla="*/ 0 h 653"/>
                  <a:gd name="T8" fmla="*/ 0 w 524"/>
                  <a:gd name="T9" fmla="*/ 0 h 653"/>
                  <a:gd name="T10" fmla="*/ 0 w 524"/>
                  <a:gd name="T11" fmla="*/ 0 h 653"/>
                  <a:gd name="T12" fmla="*/ 0 w 524"/>
                  <a:gd name="T13" fmla="*/ 0 h 653"/>
                  <a:gd name="T14" fmla="*/ 0 w 524"/>
                  <a:gd name="T15" fmla="*/ 0 h 653"/>
                  <a:gd name="T16" fmla="*/ 0 w 524"/>
                  <a:gd name="T17" fmla="*/ 0 h 6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24"/>
                  <a:gd name="T28" fmla="*/ 0 h 653"/>
                  <a:gd name="T29" fmla="*/ 524 w 524"/>
                  <a:gd name="T30" fmla="*/ 653 h 6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24" h="653">
                    <a:moveTo>
                      <a:pt x="506" y="171"/>
                    </a:moveTo>
                    <a:cubicBezTo>
                      <a:pt x="489" y="150"/>
                      <a:pt x="456" y="70"/>
                      <a:pt x="404" y="45"/>
                    </a:cubicBezTo>
                    <a:cubicBezTo>
                      <a:pt x="352" y="20"/>
                      <a:pt x="256" y="0"/>
                      <a:pt x="194" y="21"/>
                    </a:cubicBezTo>
                    <a:cubicBezTo>
                      <a:pt x="132" y="42"/>
                      <a:pt x="62" y="102"/>
                      <a:pt x="32" y="171"/>
                    </a:cubicBezTo>
                    <a:cubicBezTo>
                      <a:pt x="2" y="240"/>
                      <a:pt x="0" y="363"/>
                      <a:pt x="14" y="435"/>
                    </a:cubicBezTo>
                    <a:cubicBezTo>
                      <a:pt x="28" y="507"/>
                      <a:pt x="62" y="568"/>
                      <a:pt x="116" y="603"/>
                    </a:cubicBezTo>
                    <a:cubicBezTo>
                      <a:pt x="170" y="638"/>
                      <a:pt x="277" y="653"/>
                      <a:pt x="338" y="645"/>
                    </a:cubicBezTo>
                    <a:cubicBezTo>
                      <a:pt x="399" y="637"/>
                      <a:pt x="451" y="586"/>
                      <a:pt x="482" y="555"/>
                    </a:cubicBezTo>
                    <a:cubicBezTo>
                      <a:pt x="513" y="524"/>
                      <a:pt x="515" y="479"/>
                      <a:pt x="524" y="459"/>
                    </a:cubicBezTo>
                  </a:path>
                </a:pathLst>
              </a:custGeom>
              <a:noFill/>
              <a:ln w="6350">
                <a:solidFill>
                  <a:schemeClr val="tx1"/>
                </a:solidFill>
                <a:round/>
                <a:headEnd/>
                <a:tailEnd/>
              </a:ln>
            </p:spPr>
            <p:txBody>
              <a:bodyPr>
                <a:prstTxWarp prst="textNoShape">
                  <a:avLst/>
                </a:prstTxWarp>
              </a:bodyPr>
              <a:lstStyle/>
              <a:p>
                <a:endParaRPr lang="en-US"/>
              </a:p>
            </p:txBody>
          </p:sp>
          <p:sp>
            <p:nvSpPr>
              <p:cNvPr id="304965" name="Line 1487"/>
              <p:cNvSpPr>
                <a:spLocks noChangeAspect="1" noChangeShapeType="1"/>
              </p:cNvSpPr>
              <p:nvPr/>
            </p:nvSpPr>
            <p:spPr bwMode="auto">
              <a:xfrm>
                <a:off x="4118" y="991"/>
                <a:ext cx="0" cy="3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66" name="Line 1488"/>
              <p:cNvSpPr>
                <a:spLocks noChangeAspect="1" noChangeShapeType="1"/>
              </p:cNvSpPr>
              <p:nvPr/>
            </p:nvSpPr>
            <p:spPr bwMode="auto">
              <a:xfrm>
                <a:off x="4141" y="991"/>
                <a:ext cx="0" cy="3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67" name="Line 1489"/>
              <p:cNvSpPr>
                <a:spLocks noChangeAspect="1" noChangeShapeType="1"/>
              </p:cNvSpPr>
              <p:nvPr/>
            </p:nvSpPr>
            <p:spPr bwMode="auto">
              <a:xfrm>
                <a:off x="4118" y="1009"/>
                <a:ext cx="23" cy="0"/>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968" name="Freeform 1490"/>
              <p:cNvSpPr>
                <a:spLocks noChangeAspect="1"/>
              </p:cNvSpPr>
              <p:nvPr/>
            </p:nvSpPr>
            <p:spPr bwMode="auto">
              <a:xfrm>
                <a:off x="4154" y="1020"/>
                <a:ext cx="13" cy="23"/>
              </a:xfrm>
              <a:custGeom>
                <a:avLst/>
                <a:gdLst>
                  <a:gd name="T0" fmla="*/ 0 w 371"/>
                  <a:gd name="T1" fmla="*/ 0 h 649"/>
                  <a:gd name="T2" fmla="*/ 0 w 371"/>
                  <a:gd name="T3" fmla="*/ 0 h 649"/>
                  <a:gd name="T4" fmla="*/ 0 w 371"/>
                  <a:gd name="T5" fmla="*/ 0 h 649"/>
                  <a:gd name="T6" fmla="*/ 0 w 371"/>
                  <a:gd name="T7" fmla="*/ 0 h 649"/>
                  <a:gd name="T8" fmla="*/ 0 w 371"/>
                  <a:gd name="T9" fmla="*/ 0 h 649"/>
                  <a:gd name="T10" fmla="*/ 0 w 371"/>
                  <a:gd name="T11" fmla="*/ 0 h 649"/>
                  <a:gd name="T12" fmla="*/ 0 w 371"/>
                  <a:gd name="T13" fmla="*/ 0 h 649"/>
                  <a:gd name="T14" fmla="*/ 0 w 371"/>
                  <a:gd name="T15" fmla="*/ 0 h 649"/>
                  <a:gd name="T16" fmla="*/ 0 w 371"/>
                  <a:gd name="T17" fmla="*/ 0 h 649"/>
                  <a:gd name="T18" fmla="*/ 0 w 371"/>
                  <a:gd name="T19" fmla="*/ 0 h 649"/>
                  <a:gd name="T20" fmla="*/ 0 w 371"/>
                  <a:gd name="T21" fmla="*/ 0 h 649"/>
                  <a:gd name="T22" fmla="*/ 0 w 371"/>
                  <a:gd name="T23" fmla="*/ 0 h 649"/>
                  <a:gd name="T24" fmla="*/ 0 w 371"/>
                  <a:gd name="T25" fmla="*/ 0 h 649"/>
                  <a:gd name="T26" fmla="*/ 0 w 371"/>
                  <a:gd name="T27" fmla="*/ 0 h 649"/>
                  <a:gd name="T28" fmla="*/ 0 w 371"/>
                  <a:gd name="T29" fmla="*/ 0 h 64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71"/>
                  <a:gd name="T46" fmla="*/ 0 h 649"/>
                  <a:gd name="T47" fmla="*/ 371 w 371"/>
                  <a:gd name="T48" fmla="*/ 649 h 64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71" h="649">
                    <a:moveTo>
                      <a:pt x="13" y="145"/>
                    </a:moveTo>
                    <a:cubicBezTo>
                      <a:pt x="19" y="131"/>
                      <a:pt x="27" y="86"/>
                      <a:pt x="49" y="62"/>
                    </a:cubicBezTo>
                    <a:cubicBezTo>
                      <a:pt x="71" y="38"/>
                      <a:pt x="107" y="8"/>
                      <a:pt x="145" y="4"/>
                    </a:cubicBezTo>
                    <a:cubicBezTo>
                      <a:pt x="183" y="0"/>
                      <a:pt x="248" y="10"/>
                      <a:pt x="279" y="36"/>
                    </a:cubicBezTo>
                    <a:cubicBezTo>
                      <a:pt x="310" y="62"/>
                      <a:pt x="334" y="121"/>
                      <a:pt x="333" y="158"/>
                    </a:cubicBezTo>
                    <a:cubicBezTo>
                      <a:pt x="332" y="195"/>
                      <a:pt x="295" y="238"/>
                      <a:pt x="275" y="260"/>
                    </a:cubicBezTo>
                    <a:cubicBezTo>
                      <a:pt x="255" y="282"/>
                      <a:pt x="234" y="286"/>
                      <a:pt x="211" y="292"/>
                    </a:cubicBezTo>
                    <a:cubicBezTo>
                      <a:pt x="188" y="298"/>
                      <a:pt x="125" y="295"/>
                      <a:pt x="135" y="298"/>
                    </a:cubicBezTo>
                    <a:cubicBezTo>
                      <a:pt x="145" y="301"/>
                      <a:pt x="234" y="296"/>
                      <a:pt x="269" y="311"/>
                    </a:cubicBezTo>
                    <a:cubicBezTo>
                      <a:pt x="304" y="326"/>
                      <a:pt x="328" y="357"/>
                      <a:pt x="343" y="388"/>
                    </a:cubicBezTo>
                    <a:cubicBezTo>
                      <a:pt x="358" y="419"/>
                      <a:pt x="371" y="461"/>
                      <a:pt x="362" y="497"/>
                    </a:cubicBezTo>
                    <a:cubicBezTo>
                      <a:pt x="353" y="533"/>
                      <a:pt x="327" y="582"/>
                      <a:pt x="292" y="606"/>
                    </a:cubicBezTo>
                    <a:cubicBezTo>
                      <a:pt x="257" y="630"/>
                      <a:pt x="194" y="649"/>
                      <a:pt x="151" y="644"/>
                    </a:cubicBezTo>
                    <a:cubicBezTo>
                      <a:pt x="108" y="639"/>
                      <a:pt x="61" y="598"/>
                      <a:pt x="36" y="574"/>
                    </a:cubicBezTo>
                    <a:cubicBezTo>
                      <a:pt x="11" y="550"/>
                      <a:pt x="7" y="513"/>
                      <a:pt x="0" y="497"/>
                    </a:cubicBezTo>
                  </a:path>
                </a:pathLst>
              </a:custGeom>
              <a:noFill/>
              <a:ln w="6350">
                <a:solidFill>
                  <a:schemeClr val="tx1"/>
                </a:solidFill>
                <a:round/>
                <a:headEnd/>
                <a:tailEnd/>
              </a:ln>
            </p:spPr>
            <p:txBody>
              <a:bodyPr>
                <a:prstTxWarp prst="textNoShape">
                  <a:avLst/>
                </a:prstTxWarp>
              </a:bodyPr>
              <a:lstStyle/>
              <a:p>
                <a:endParaRPr lang="en-US"/>
              </a:p>
            </p:txBody>
          </p:sp>
        </p:grpSp>
      </p:grpSp>
      <p:grpSp>
        <p:nvGrpSpPr>
          <p:cNvPr id="305301" name="Group 1491"/>
          <p:cNvGrpSpPr>
            <a:grpSpLocks/>
          </p:cNvGrpSpPr>
          <p:nvPr/>
        </p:nvGrpSpPr>
        <p:grpSpPr bwMode="auto">
          <a:xfrm>
            <a:off x="7604125" y="1973263"/>
            <a:ext cx="1184275" cy="996950"/>
            <a:chOff x="4386" y="747"/>
            <a:chExt cx="746" cy="628"/>
          </a:xfrm>
        </p:grpSpPr>
        <p:sp>
          <p:nvSpPr>
            <p:cNvPr id="304815" name="AutoShape 1492"/>
            <p:cNvSpPr>
              <a:spLocks noChangeArrowheads="1"/>
            </p:cNvSpPr>
            <p:nvPr/>
          </p:nvSpPr>
          <p:spPr bwMode="auto">
            <a:xfrm>
              <a:off x="4386" y="747"/>
              <a:ext cx="746" cy="628"/>
            </a:xfrm>
            <a:prstGeom prst="roundRect">
              <a:avLst>
                <a:gd name="adj" fmla="val 5019"/>
              </a:avLst>
            </a:prstGeom>
            <a:solidFill>
              <a:srgbClr val="EEEFE9"/>
            </a:solidFill>
            <a:ln w="6350">
              <a:solidFill>
                <a:schemeClr val="folHlink"/>
              </a:solidFill>
              <a:round/>
              <a:headEnd/>
              <a:tailEnd/>
            </a:ln>
          </p:spPr>
          <p:txBody>
            <a:bodyPr anchor="ctr">
              <a:prstTxWarp prst="textNoShape">
                <a:avLst/>
              </a:prstTxWarp>
              <a:spAutoFit/>
            </a:bodyPr>
            <a:lstStyle/>
            <a:p>
              <a:endParaRPr lang="en-US"/>
            </a:p>
          </p:txBody>
        </p:sp>
        <p:sp>
          <p:nvSpPr>
            <p:cNvPr id="304816" name="Text Box 1493"/>
            <p:cNvSpPr txBox="1">
              <a:spLocks noChangeArrowheads="1"/>
            </p:cNvSpPr>
            <p:nvPr/>
          </p:nvSpPr>
          <p:spPr bwMode="auto">
            <a:xfrm>
              <a:off x="4536" y="773"/>
              <a:ext cx="440" cy="231"/>
            </a:xfrm>
            <a:prstGeom prst="rect">
              <a:avLst/>
            </a:prstGeom>
            <a:noFill/>
            <a:ln w="9525">
              <a:noFill/>
              <a:miter lim="800000"/>
              <a:headEnd/>
              <a:tailEnd/>
            </a:ln>
          </p:spPr>
          <p:txBody>
            <a:bodyPr wrap="none">
              <a:prstTxWarp prst="textNoShape">
                <a:avLst/>
              </a:prstTxWarp>
              <a:spAutoFit/>
            </a:bodyPr>
            <a:lstStyle/>
            <a:p>
              <a:r>
                <a:rPr lang="en-US" sz="1000" b="1"/>
                <a:t>Erlotinib</a:t>
              </a:r>
            </a:p>
            <a:p>
              <a:r>
                <a:rPr lang="en-US" sz="800"/>
                <a:t>Tarceva</a:t>
              </a:r>
            </a:p>
          </p:txBody>
        </p:sp>
        <p:grpSp>
          <p:nvGrpSpPr>
            <p:cNvPr id="305302" name="Group 1494"/>
            <p:cNvGrpSpPr>
              <a:grpSpLocks noChangeAspect="1"/>
            </p:cNvGrpSpPr>
            <p:nvPr/>
          </p:nvGrpSpPr>
          <p:grpSpPr bwMode="auto">
            <a:xfrm>
              <a:off x="4515" y="1038"/>
              <a:ext cx="482" cy="219"/>
              <a:chOff x="3108" y="462"/>
              <a:chExt cx="1926" cy="876"/>
            </a:xfrm>
          </p:grpSpPr>
          <p:sp>
            <p:nvSpPr>
              <p:cNvPr id="304818" name="Line 1495"/>
              <p:cNvSpPr>
                <a:spLocks noChangeAspect="1" noChangeShapeType="1"/>
              </p:cNvSpPr>
              <p:nvPr/>
            </p:nvSpPr>
            <p:spPr bwMode="auto">
              <a:xfrm rot="5604584" flipH="1" flipV="1">
                <a:off x="4229" y="921"/>
                <a:ext cx="97" cy="145"/>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19" name="Line 1496"/>
              <p:cNvSpPr>
                <a:spLocks noChangeAspect="1" noChangeShapeType="1"/>
              </p:cNvSpPr>
              <p:nvPr/>
            </p:nvSpPr>
            <p:spPr bwMode="auto">
              <a:xfrm rot="15995416" flipH="1">
                <a:off x="4217" y="1200"/>
                <a:ext cx="72" cy="97"/>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20" name="Line 1497"/>
              <p:cNvSpPr>
                <a:spLocks noChangeAspect="1" noChangeShapeType="1"/>
              </p:cNvSpPr>
              <p:nvPr/>
            </p:nvSpPr>
            <p:spPr bwMode="auto">
              <a:xfrm rot="5604584" flipH="1" flipV="1">
                <a:off x="4410" y="1203"/>
                <a:ext cx="73" cy="97"/>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21" name="Line 1498"/>
              <p:cNvSpPr>
                <a:spLocks noChangeAspect="1" noChangeShapeType="1"/>
              </p:cNvSpPr>
              <p:nvPr/>
            </p:nvSpPr>
            <p:spPr bwMode="auto">
              <a:xfrm>
                <a:off x="4326" y="1265"/>
                <a:ext cx="0" cy="73"/>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22" name="Line 1499"/>
              <p:cNvSpPr>
                <a:spLocks noChangeAspect="1" noChangeShapeType="1"/>
              </p:cNvSpPr>
              <p:nvPr/>
            </p:nvSpPr>
            <p:spPr bwMode="auto">
              <a:xfrm>
                <a:off x="4374" y="1265"/>
                <a:ext cx="0" cy="73"/>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23" name="Line 1500"/>
              <p:cNvSpPr>
                <a:spLocks noChangeAspect="1" noChangeShapeType="1"/>
              </p:cNvSpPr>
              <p:nvPr/>
            </p:nvSpPr>
            <p:spPr bwMode="auto">
              <a:xfrm>
                <a:off x="4326" y="1265"/>
                <a:ext cx="48" cy="73"/>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24" name="Line 1501"/>
              <p:cNvSpPr>
                <a:spLocks noChangeAspect="1" noChangeShapeType="1"/>
              </p:cNvSpPr>
              <p:nvPr/>
            </p:nvSpPr>
            <p:spPr bwMode="auto">
              <a:xfrm rot="15995416" flipH="1">
                <a:off x="3829" y="957"/>
                <a:ext cx="73" cy="97"/>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25" name="Line 1502"/>
              <p:cNvSpPr>
                <a:spLocks noChangeAspect="1" noChangeShapeType="1"/>
              </p:cNvSpPr>
              <p:nvPr/>
            </p:nvSpPr>
            <p:spPr bwMode="auto">
              <a:xfrm rot="5604584">
                <a:off x="3829" y="1199"/>
                <a:ext cx="73" cy="97"/>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26" name="Line 1503"/>
              <p:cNvSpPr>
                <a:spLocks noChangeAspect="1" noChangeShapeType="1"/>
              </p:cNvSpPr>
              <p:nvPr/>
            </p:nvSpPr>
            <p:spPr bwMode="auto">
              <a:xfrm rot="15995416" flipH="1">
                <a:off x="4362" y="939"/>
                <a:ext cx="73" cy="97"/>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27" name="Line 1504"/>
              <p:cNvSpPr>
                <a:spLocks noChangeAspect="1" noChangeShapeType="1"/>
              </p:cNvSpPr>
              <p:nvPr/>
            </p:nvSpPr>
            <p:spPr bwMode="auto">
              <a:xfrm>
                <a:off x="4495" y="1096"/>
                <a:ext cx="0" cy="121"/>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28" name="Line 1505"/>
              <p:cNvSpPr>
                <a:spLocks noChangeAspect="1" noChangeShapeType="1"/>
              </p:cNvSpPr>
              <p:nvPr/>
            </p:nvSpPr>
            <p:spPr bwMode="auto">
              <a:xfrm>
                <a:off x="4471" y="1024"/>
                <a:ext cx="0"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29" name="Line 1506"/>
              <p:cNvSpPr>
                <a:spLocks noChangeAspect="1" noChangeShapeType="1"/>
              </p:cNvSpPr>
              <p:nvPr/>
            </p:nvSpPr>
            <p:spPr bwMode="auto">
              <a:xfrm>
                <a:off x="4519" y="1024"/>
                <a:ext cx="0"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30" name="Line 1507"/>
              <p:cNvSpPr>
                <a:spLocks noChangeAspect="1" noChangeShapeType="1"/>
              </p:cNvSpPr>
              <p:nvPr/>
            </p:nvSpPr>
            <p:spPr bwMode="auto">
              <a:xfrm>
                <a:off x="4471" y="1024"/>
                <a:ext cx="48"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31" name="Line 1508"/>
              <p:cNvSpPr>
                <a:spLocks noChangeAspect="1" noChangeShapeType="1"/>
              </p:cNvSpPr>
              <p:nvPr/>
            </p:nvSpPr>
            <p:spPr bwMode="auto">
              <a:xfrm rot="5784031">
                <a:off x="4399" y="1194"/>
                <a:ext cx="52" cy="6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32" name="Line 1509"/>
              <p:cNvSpPr>
                <a:spLocks noChangeAspect="1" noChangeShapeType="1"/>
              </p:cNvSpPr>
              <p:nvPr/>
            </p:nvSpPr>
            <p:spPr bwMode="auto">
              <a:xfrm>
                <a:off x="4326" y="771"/>
                <a:ext cx="0"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33" name="Line 1510"/>
              <p:cNvSpPr>
                <a:spLocks noChangeAspect="1" noChangeShapeType="1"/>
              </p:cNvSpPr>
              <p:nvPr/>
            </p:nvSpPr>
            <p:spPr bwMode="auto">
              <a:xfrm>
                <a:off x="4375" y="771"/>
                <a:ext cx="0"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34" name="Line 1511"/>
              <p:cNvSpPr>
                <a:spLocks noChangeAspect="1" noChangeShapeType="1"/>
              </p:cNvSpPr>
              <p:nvPr/>
            </p:nvSpPr>
            <p:spPr bwMode="auto">
              <a:xfrm>
                <a:off x="4326" y="771"/>
                <a:ext cx="49"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35" name="Line 1512"/>
              <p:cNvSpPr>
                <a:spLocks noChangeAspect="1" noChangeShapeType="1"/>
              </p:cNvSpPr>
              <p:nvPr/>
            </p:nvSpPr>
            <p:spPr bwMode="auto">
              <a:xfrm>
                <a:off x="4245" y="770"/>
                <a:ext cx="0"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36" name="Line 1513"/>
              <p:cNvSpPr>
                <a:spLocks noChangeAspect="1" noChangeShapeType="1"/>
              </p:cNvSpPr>
              <p:nvPr/>
            </p:nvSpPr>
            <p:spPr bwMode="auto">
              <a:xfrm>
                <a:off x="4294" y="770"/>
                <a:ext cx="0"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37" name="Line 1514"/>
              <p:cNvSpPr>
                <a:spLocks noChangeAspect="1" noChangeShapeType="1"/>
              </p:cNvSpPr>
              <p:nvPr/>
            </p:nvSpPr>
            <p:spPr bwMode="auto">
              <a:xfrm>
                <a:off x="4245" y="806"/>
                <a:ext cx="49" cy="0"/>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38" name="Line 1515"/>
              <p:cNvSpPr>
                <a:spLocks noChangeAspect="1" noChangeShapeType="1"/>
              </p:cNvSpPr>
              <p:nvPr/>
            </p:nvSpPr>
            <p:spPr bwMode="auto">
              <a:xfrm flipV="1">
                <a:off x="4345" y="848"/>
                <a:ext cx="0" cy="10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39" name="Oval 1516"/>
              <p:cNvSpPr>
                <a:spLocks noChangeAspect="1" noChangeArrowheads="1"/>
              </p:cNvSpPr>
              <p:nvPr/>
            </p:nvSpPr>
            <p:spPr bwMode="auto">
              <a:xfrm>
                <a:off x="3743" y="932"/>
                <a:ext cx="48" cy="72"/>
              </a:xfrm>
              <a:prstGeom prst="ellipse">
                <a:avLst/>
              </a:prstGeom>
              <a:noFill/>
              <a:ln w="6350">
                <a:solidFill>
                  <a:schemeClr val="tx1"/>
                </a:solidFill>
                <a:round/>
                <a:headEnd/>
                <a:tailEnd/>
              </a:ln>
            </p:spPr>
            <p:txBody>
              <a:bodyPr wrap="none" anchor="ctr">
                <a:prstTxWarp prst="textNoShape">
                  <a:avLst/>
                </a:prstTxWarp>
              </a:bodyPr>
              <a:lstStyle/>
              <a:p>
                <a:endParaRPr lang="en-US"/>
              </a:p>
            </p:txBody>
          </p:sp>
          <p:sp>
            <p:nvSpPr>
              <p:cNvPr id="304840" name="Oval 1517"/>
              <p:cNvSpPr>
                <a:spLocks noChangeAspect="1" noChangeArrowheads="1"/>
              </p:cNvSpPr>
              <p:nvPr/>
            </p:nvSpPr>
            <p:spPr bwMode="auto">
              <a:xfrm>
                <a:off x="3743" y="1250"/>
                <a:ext cx="48" cy="72"/>
              </a:xfrm>
              <a:prstGeom prst="ellipse">
                <a:avLst/>
              </a:prstGeom>
              <a:noFill/>
              <a:ln w="6350">
                <a:solidFill>
                  <a:schemeClr val="tx1"/>
                </a:solidFill>
                <a:round/>
                <a:headEnd/>
                <a:tailEnd/>
              </a:ln>
            </p:spPr>
            <p:txBody>
              <a:bodyPr wrap="none" anchor="ctr">
                <a:prstTxWarp prst="textNoShape">
                  <a:avLst/>
                </a:prstTxWarp>
              </a:bodyPr>
              <a:lstStyle/>
              <a:p>
                <a:endParaRPr lang="en-US"/>
              </a:p>
            </p:txBody>
          </p:sp>
          <p:sp>
            <p:nvSpPr>
              <p:cNvPr id="304841" name="Line 1518"/>
              <p:cNvSpPr>
                <a:spLocks noChangeAspect="1" noChangeShapeType="1"/>
              </p:cNvSpPr>
              <p:nvPr/>
            </p:nvSpPr>
            <p:spPr bwMode="auto">
              <a:xfrm rot="5604584">
                <a:off x="3636" y="956"/>
                <a:ext cx="73" cy="97"/>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42" name="Line 1519"/>
              <p:cNvSpPr>
                <a:spLocks noChangeAspect="1" noChangeShapeType="1"/>
              </p:cNvSpPr>
              <p:nvPr/>
            </p:nvSpPr>
            <p:spPr bwMode="auto">
              <a:xfrm rot="15995416" flipH="1">
                <a:off x="3630" y="1208"/>
                <a:ext cx="73" cy="97"/>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43" name="Line 1520"/>
              <p:cNvSpPr>
                <a:spLocks noChangeAspect="1" noChangeShapeType="1"/>
              </p:cNvSpPr>
              <p:nvPr/>
            </p:nvSpPr>
            <p:spPr bwMode="auto">
              <a:xfrm rot="15815969" flipV="1">
                <a:off x="4362" y="992"/>
                <a:ext cx="57" cy="6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44" name="Line 1521"/>
              <p:cNvSpPr>
                <a:spLocks noChangeAspect="1" noChangeShapeType="1"/>
              </p:cNvSpPr>
              <p:nvPr/>
            </p:nvSpPr>
            <p:spPr bwMode="auto">
              <a:xfrm rot="15995416" flipH="1">
                <a:off x="3941" y="1181"/>
                <a:ext cx="97" cy="145"/>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45" name="Line 1522"/>
              <p:cNvSpPr>
                <a:spLocks noChangeAspect="1" noChangeShapeType="1"/>
              </p:cNvSpPr>
              <p:nvPr/>
            </p:nvSpPr>
            <p:spPr bwMode="auto">
              <a:xfrm rot="5604584">
                <a:off x="4086" y="1183"/>
                <a:ext cx="95" cy="144"/>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46" name="Line 1523"/>
              <p:cNvSpPr>
                <a:spLocks noChangeAspect="1" noChangeShapeType="1"/>
              </p:cNvSpPr>
              <p:nvPr/>
            </p:nvSpPr>
            <p:spPr bwMode="auto">
              <a:xfrm>
                <a:off x="3923" y="1035"/>
                <a:ext cx="0" cy="169"/>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47" name="Line 1524"/>
              <p:cNvSpPr>
                <a:spLocks noChangeAspect="1" noChangeShapeType="1"/>
              </p:cNvSpPr>
              <p:nvPr/>
            </p:nvSpPr>
            <p:spPr bwMode="auto">
              <a:xfrm>
                <a:off x="4206" y="1041"/>
                <a:ext cx="0" cy="169"/>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48" name="Line 1525"/>
              <p:cNvSpPr>
                <a:spLocks noChangeAspect="1" noChangeShapeType="1"/>
              </p:cNvSpPr>
              <p:nvPr/>
            </p:nvSpPr>
            <p:spPr bwMode="auto">
              <a:xfrm rot="5604584" flipH="1" flipV="1">
                <a:off x="3942" y="923"/>
                <a:ext cx="96" cy="145"/>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49" name="Line 1526"/>
              <p:cNvSpPr>
                <a:spLocks noChangeAspect="1" noChangeShapeType="1"/>
              </p:cNvSpPr>
              <p:nvPr/>
            </p:nvSpPr>
            <p:spPr bwMode="auto">
              <a:xfrm rot="15995416" flipV="1">
                <a:off x="4086" y="924"/>
                <a:ext cx="96" cy="144"/>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50" name="Oval 1527"/>
              <p:cNvSpPr>
                <a:spLocks noChangeAspect="1" noChangeArrowheads="1"/>
              </p:cNvSpPr>
              <p:nvPr/>
            </p:nvSpPr>
            <p:spPr bwMode="auto">
              <a:xfrm rot="10800000">
                <a:off x="3959" y="1025"/>
                <a:ext cx="208" cy="207"/>
              </a:xfrm>
              <a:prstGeom prst="ellipse">
                <a:avLst/>
              </a:prstGeom>
              <a:noFill/>
              <a:ln w="3175">
                <a:solidFill>
                  <a:schemeClr val="tx1"/>
                </a:solidFill>
                <a:round/>
                <a:headEnd/>
                <a:tailEnd/>
              </a:ln>
            </p:spPr>
            <p:txBody>
              <a:bodyPr wrap="none" anchor="ctr">
                <a:prstTxWarp prst="textNoShape">
                  <a:avLst/>
                </a:prstTxWarp>
              </a:bodyPr>
              <a:lstStyle/>
              <a:p>
                <a:endParaRPr lang="en-US"/>
              </a:p>
            </p:txBody>
          </p:sp>
          <p:sp>
            <p:nvSpPr>
              <p:cNvPr id="304851" name="Line 1528"/>
              <p:cNvSpPr>
                <a:spLocks noChangeAspect="1" noChangeShapeType="1"/>
              </p:cNvSpPr>
              <p:nvPr/>
            </p:nvSpPr>
            <p:spPr bwMode="auto">
              <a:xfrm rot="15995416" flipH="1">
                <a:off x="4529" y="695"/>
                <a:ext cx="97" cy="145"/>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52" name="Line 1529"/>
              <p:cNvSpPr>
                <a:spLocks noChangeAspect="1" noChangeShapeType="1"/>
              </p:cNvSpPr>
              <p:nvPr/>
            </p:nvSpPr>
            <p:spPr bwMode="auto">
              <a:xfrm rot="5604584">
                <a:off x="4674" y="697"/>
                <a:ext cx="95" cy="144"/>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53" name="Line 1530"/>
              <p:cNvSpPr>
                <a:spLocks noChangeAspect="1" noChangeShapeType="1"/>
              </p:cNvSpPr>
              <p:nvPr/>
            </p:nvSpPr>
            <p:spPr bwMode="auto">
              <a:xfrm>
                <a:off x="4505" y="555"/>
                <a:ext cx="0" cy="169"/>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54" name="Line 1531"/>
              <p:cNvSpPr>
                <a:spLocks noChangeAspect="1" noChangeShapeType="1"/>
              </p:cNvSpPr>
              <p:nvPr/>
            </p:nvSpPr>
            <p:spPr bwMode="auto">
              <a:xfrm>
                <a:off x="4794" y="555"/>
                <a:ext cx="0" cy="169"/>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55" name="Line 1532"/>
              <p:cNvSpPr>
                <a:spLocks noChangeAspect="1" noChangeShapeType="1"/>
              </p:cNvSpPr>
              <p:nvPr/>
            </p:nvSpPr>
            <p:spPr bwMode="auto">
              <a:xfrm rot="5604584" flipH="1" flipV="1">
                <a:off x="4530" y="437"/>
                <a:ext cx="96" cy="145"/>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56" name="Line 1533"/>
              <p:cNvSpPr>
                <a:spLocks noChangeAspect="1" noChangeShapeType="1"/>
              </p:cNvSpPr>
              <p:nvPr/>
            </p:nvSpPr>
            <p:spPr bwMode="auto">
              <a:xfrm rot="15995416" flipV="1">
                <a:off x="4674" y="438"/>
                <a:ext cx="96" cy="144"/>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57" name="Oval 1534"/>
              <p:cNvSpPr>
                <a:spLocks noChangeAspect="1" noChangeArrowheads="1"/>
              </p:cNvSpPr>
              <p:nvPr/>
            </p:nvSpPr>
            <p:spPr bwMode="auto">
              <a:xfrm rot="10800000">
                <a:off x="4547" y="539"/>
                <a:ext cx="208" cy="207"/>
              </a:xfrm>
              <a:prstGeom prst="ellipse">
                <a:avLst/>
              </a:prstGeom>
              <a:noFill/>
              <a:ln w="3175">
                <a:solidFill>
                  <a:schemeClr val="tx1"/>
                </a:solidFill>
                <a:round/>
                <a:headEnd/>
                <a:tailEnd/>
              </a:ln>
            </p:spPr>
            <p:txBody>
              <a:bodyPr wrap="none" anchor="ctr">
                <a:prstTxWarp prst="textNoShape">
                  <a:avLst/>
                </a:prstTxWarp>
              </a:bodyPr>
              <a:lstStyle/>
              <a:p>
                <a:endParaRPr lang="en-US"/>
              </a:p>
            </p:txBody>
          </p:sp>
          <p:sp>
            <p:nvSpPr>
              <p:cNvPr id="304858" name="Line 1535"/>
              <p:cNvSpPr>
                <a:spLocks noChangeAspect="1" noChangeShapeType="1"/>
              </p:cNvSpPr>
              <p:nvPr/>
            </p:nvSpPr>
            <p:spPr bwMode="auto">
              <a:xfrm rot="5604584">
                <a:off x="4421" y="709"/>
                <a:ext cx="73" cy="97"/>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59" name="Line 1536"/>
              <p:cNvSpPr>
                <a:spLocks noChangeAspect="1" noChangeShapeType="1"/>
              </p:cNvSpPr>
              <p:nvPr/>
            </p:nvSpPr>
            <p:spPr bwMode="auto">
              <a:xfrm rot="15995416" flipV="1">
                <a:off x="4804" y="708"/>
                <a:ext cx="73" cy="97"/>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60" name="Freeform 1537"/>
              <p:cNvSpPr>
                <a:spLocks noChangeAspect="1"/>
              </p:cNvSpPr>
              <p:nvPr/>
            </p:nvSpPr>
            <p:spPr bwMode="auto">
              <a:xfrm>
                <a:off x="4913" y="787"/>
                <a:ext cx="44" cy="67"/>
              </a:xfrm>
              <a:custGeom>
                <a:avLst/>
                <a:gdLst>
                  <a:gd name="T0" fmla="*/ 6 w 88"/>
                  <a:gd name="T1" fmla="*/ 1 h 135"/>
                  <a:gd name="T2" fmla="*/ 5 w 88"/>
                  <a:gd name="T3" fmla="*/ 0 h 135"/>
                  <a:gd name="T4" fmla="*/ 3 w 88"/>
                  <a:gd name="T5" fmla="*/ 0 h 135"/>
                  <a:gd name="T6" fmla="*/ 1 w 88"/>
                  <a:gd name="T7" fmla="*/ 1 h 135"/>
                  <a:gd name="T8" fmla="*/ 0 w 88"/>
                  <a:gd name="T9" fmla="*/ 4 h 135"/>
                  <a:gd name="T10" fmla="*/ 1 w 88"/>
                  <a:gd name="T11" fmla="*/ 7 h 135"/>
                  <a:gd name="T12" fmla="*/ 3 w 88"/>
                  <a:gd name="T13" fmla="*/ 8 h 135"/>
                  <a:gd name="T14" fmla="*/ 5 w 88"/>
                  <a:gd name="T15" fmla="*/ 7 h 135"/>
                  <a:gd name="T16" fmla="*/ 6 w 88"/>
                  <a:gd name="T17" fmla="*/ 6 h 1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8"/>
                  <a:gd name="T28" fmla="*/ 0 h 135"/>
                  <a:gd name="T29" fmla="*/ 88 w 88"/>
                  <a:gd name="T30" fmla="*/ 135 h 13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8" h="135">
                    <a:moveTo>
                      <a:pt x="86" y="31"/>
                    </a:moveTo>
                    <a:cubicBezTo>
                      <a:pt x="84" y="28"/>
                      <a:pt x="81" y="18"/>
                      <a:pt x="74" y="13"/>
                    </a:cubicBezTo>
                    <a:cubicBezTo>
                      <a:pt x="67" y="8"/>
                      <a:pt x="55" y="0"/>
                      <a:pt x="44" y="1"/>
                    </a:cubicBezTo>
                    <a:cubicBezTo>
                      <a:pt x="33" y="2"/>
                      <a:pt x="17" y="6"/>
                      <a:pt x="10" y="17"/>
                    </a:cubicBezTo>
                    <a:cubicBezTo>
                      <a:pt x="3" y="28"/>
                      <a:pt x="0" y="48"/>
                      <a:pt x="0" y="65"/>
                    </a:cubicBezTo>
                    <a:cubicBezTo>
                      <a:pt x="0" y="82"/>
                      <a:pt x="4" y="105"/>
                      <a:pt x="12" y="117"/>
                    </a:cubicBezTo>
                    <a:cubicBezTo>
                      <a:pt x="20" y="129"/>
                      <a:pt x="37" y="135"/>
                      <a:pt x="48" y="135"/>
                    </a:cubicBezTo>
                    <a:cubicBezTo>
                      <a:pt x="59" y="135"/>
                      <a:pt x="71" y="125"/>
                      <a:pt x="78" y="119"/>
                    </a:cubicBezTo>
                    <a:cubicBezTo>
                      <a:pt x="85" y="113"/>
                      <a:pt x="86" y="103"/>
                      <a:pt x="88" y="99"/>
                    </a:cubicBezTo>
                  </a:path>
                </a:pathLst>
              </a:custGeom>
              <a:noFill/>
              <a:ln w="6350">
                <a:solidFill>
                  <a:schemeClr val="tx1"/>
                </a:solidFill>
                <a:round/>
                <a:headEnd/>
                <a:tailEnd/>
              </a:ln>
            </p:spPr>
            <p:txBody>
              <a:bodyPr>
                <a:prstTxWarp prst="textNoShape">
                  <a:avLst/>
                </a:prstTxWarp>
              </a:bodyPr>
              <a:lstStyle/>
              <a:p>
                <a:endParaRPr lang="en-US"/>
              </a:p>
            </p:txBody>
          </p:sp>
          <p:sp>
            <p:nvSpPr>
              <p:cNvPr id="304861" name="Line 1538"/>
              <p:cNvSpPr>
                <a:spLocks noChangeAspect="1" noChangeShapeType="1"/>
              </p:cNvSpPr>
              <p:nvPr/>
            </p:nvSpPr>
            <p:spPr bwMode="auto">
              <a:xfrm rot="15995416" flipV="1">
                <a:off x="3503" y="923"/>
                <a:ext cx="96" cy="144"/>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62" name="Line 1539"/>
              <p:cNvSpPr>
                <a:spLocks noChangeAspect="1" noChangeShapeType="1"/>
              </p:cNvSpPr>
              <p:nvPr/>
            </p:nvSpPr>
            <p:spPr bwMode="auto">
              <a:xfrm rot="5604584">
                <a:off x="3497" y="1194"/>
                <a:ext cx="95" cy="144"/>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63" name="Line 1540"/>
              <p:cNvSpPr>
                <a:spLocks noChangeAspect="1" noChangeShapeType="1"/>
              </p:cNvSpPr>
              <p:nvPr/>
            </p:nvSpPr>
            <p:spPr bwMode="auto">
              <a:xfrm rot="5604584">
                <a:off x="3395" y="937"/>
                <a:ext cx="73" cy="97"/>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64" name="Line 1541"/>
              <p:cNvSpPr>
                <a:spLocks noChangeAspect="1" noChangeShapeType="1"/>
              </p:cNvSpPr>
              <p:nvPr/>
            </p:nvSpPr>
            <p:spPr bwMode="auto">
              <a:xfrm rot="15995416" flipH="1">
                <a:off x="3383" y="1219"/>
                <a:ext cx="73" cy="97"/>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65" name="Freeform 1542"/>
              <p:cNvSpPr>
                <a:spLocks noChangeAspect="1"/>
              </p:cNvSpPr>
              <p:nvPr/>
            </p:nvSpPr>
            <p:spPr bwMode="auto">
              <a:xfrm>
                <a:off x="4988" y="786"/>
                <a:ext cx="46" cy="74"/>
              </a:xfrm>
              <a:custGeom>
                <a:avLst/>
                <a:gdLst>
                  <a:gd name="T0" fmla="*/ 0 w 42"/>
                  <a:gd name="T1" fmla="*/ 74 h 74"/>
                  <a:gd name="T2" fmla="*/ 0 w 42"/>
                  <a:gd name="T3" fmla="*/ 6 h 74"/>
                  <a:gd name="T4" fmla="*/ 59 w 42"/>
                  <a:gd name="T5" fmla="*/ 69 h 74"/>
                  <a:gd name="T6" fmla="*/ 60 w 42"/>
                  <a:gd name="T7" fmla="*/ 0 h 74"/>
                  <a:gd name="T8" fmla="*/ 0 60000 65536"/>
                  <a:gd name="T9" fmla="*/ 0 60000 65536"/>
                  <a:gd name="T10" fmla="*/ 0 60000 65536"/>
                  <a:gd name="T11" fmla="*/ 0 60000 65536"/>
                  <a:gd name="T12" fmla="*/ 0 w 42"/>
                  <a:gd name="T13" fmla="*/ 0 h 74"/>
                  <a:gd name="T14" fmla="*/ 42 w 42"/>
                  <a:gd name="T15" fmla="*/ 74 h 74"/>
                </a:gdLst>
                <a:ahLst/>
                <a:cxnLst>
                  <a:cxn ang="T8">
                    <a:pos x="T0" y="T1"/>
                  </a:cxn>
                  <a:cxn ang="T9">
                    <a:pos x="T2" y="T3"/>
                  </a:cxn>
                  <a:cxn ang="T10">
                    <a:pos x="T4" y="T5"/>
                  </a:cxn>
                  <a:cxn ang="T11">
                    <a:pos x="T6" y="T7"/>
                  </a:cxn>
                </a:cxnLst>
                <a:rect l="T12" t="T13" r="T14" b="T15"/>
                <a:pathLst>
                  <a:path w="42" h="74">
                    <a:moveTo>
                      <a:pt x="0" y="74"/>
                    </a:moveTo>
                    <a:lnTo>
                      <a:pt x="0" y="6"/>
                    </a:lnTo>
                    <a:lnTo>
                      <a:pt x="41" y="69"/>
                    </a:lnTo>
                    <a:lnTo>
                      <a:pt x="42" y="0"/>
                    </a:lnTo>
                  </a:path>
                </a:pathLst>
              </a:custGeom>
              <a:noFill/>
              <a:ln w="6350">
                <a:solidFill>
                  <a:schemeClr val="tx1"/>
                </a:solidFill>
                <a:round/>
                <a:headEnd/>
                <a:tailEnd/>
              </a:ln>
            </p:spPr>
            <p:txBody>
              <a:bodyPr>
                <a:prstTxWarp prst="textNoShape">
                  <a:avLst/>
                </a:prstTxWarp>
              </a:bodyPr>
              <a:lstStyle/>
              <a:p>
                <a:endParaRPr lang="en-US"/>
              </a:p>
            </p:txBody>
          </p:sp>
          <p:sp>
            <p:nvSpPr>
              <p:cNvPr id="304866" name="Freeform 1543"/>
              <p:cNvSpPr>
                <a:spLocks noChangeAspect="1"/>
              </p:cNvSpPr>
              <p:nvPr/>
            </p:nvSpPr>
            <p:spPr bwMode="auto">
              <a:xfrm>
                <a:off x="3228" y="1003"/>
                <a:ext cx="51" cy="69"/>
              </a:xfrm>
              <a:custGeom>
                <a:avLst/>
                <a:gdLst>
                  <a:gd name="T0" fmla="*/ 0 w 524"/>
                  <a:gd name="T1" fmla="*/ 0 h 653"/>
                  <a:gd name="T2" fmla="*/ 0 w 524"/>
                  <a:gd name="T3" fmla="*/ 0 h 653"/>
                  <a:gd name="T4" fmla="*/ 0 w 524"/>
                  <a:gd name="T5" fmla="*/ 0 h 653"/>
                  <a:gd name="T6" fmla="*/ 0 w 524"/>
                  <a:gd name="T7" fmla="*/ 0 h 653"/>
                  <a:gd name="T8" fmla="*/ 0 w 524"/>
                  <a:gd name="T9" fmla="*/ 0 h 653"/>
                  <a:gd name="T10" fmla="*/ 0 w 524"/>
                  <a:gd name="T11" fmla="*/ 0 h 653"/>
                  <a:gd name="T12" fmla="*/ 0 w 524"/>
                  <a:gd name="T13" fmla="*/ 0 h 653"/>
                  <a:gd name="T14" fmla="*/ 0 w 524"/>
                  <a:gd name="T15" fmla="*/ 0 h 653"/>
                  <a:gd name="T16" fmla="*/ 0 w 524"/>
                  <a:gd name="T17" fmla="*/ 0 h 6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24"/>
                  <a:gd name="T28" fmla="*/ 0 h 653"/>
                  <a:gd name="T29" fmla="*/ 524 w 524"/>
                  <a:gd name="T30" fmla="*/ 653 h 6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24" h="653">
                    <a:moveTo>
                      <a:pt x="506" y="171"/>
                    </a:moveTo>
                    <a:cubicBezTo>
                      <a:pt x="489" y="150"/>
                      <a:pt x="456" y="70"/>
                      <a:pt x="404" y="45"/>
                    </a:cubicBezTo>
                    <a:cubicBezTo>
                      <a:pt x="352" y="20"/>
                      <a:pt x="256" y="0"/>
                      <a:pt x="194" y="21"/>
                    </a:cubicBezTo>
                    <a:cubicBezTo>
                      <a:pt x="132" y="42"/>
                      <a:pt x="62" y="102"/>
                      <a:pt x="32" y="171"/>
                    </a:cubicBezTo>
                    <a:cubicBezTo>
                      <a:pt x="2" y="240"/>
                      <a:pt x="0" y="363"/>
                      <a:pt x="14" y="435"/>
                    </a:cubicBezTo>
                    <a:cubicBezTo>
                      <a:pt x="28" y="507"/>
                      <a:pt x="62" y="568"/>
                      <a:pt x="116" y="603"/>
                    </a:cubicBezTo>
                    <a:cubicBezTo>
                      <a:pt x="170" y="638"/>
                      <a:pt x="277" y="653"/>
                      <a:pt x="338" y="645"/>
                    </a:cubicBezTo>
                    <a:cubicBezTo>
                      <a:pt x="399" y="637"/>
                      <a:pt x="451" y="586"/>
                      <a:pt x="482" y="555"/>
                    </a:cubicBezTo>
                    <a:cubicBezTo>
                      <a:pt x="513" y="524"/>
                      <a:pt x="515" y="479"/>
                      <a:pt x="524" y="459"/>
                    </a:cubicBezTo>
                  </a:path>
                </a:pathLst>
              </a:custGeom>
              <a:noFill/>
              <a:ln w="6350">
                <a:solidFill>
                  <a:schemeClr val="tx1"/>
                </a:solidFill>
                <a:round/>
                <a:headEnd/>
                <a:tailEnd/>
              </a:ln>
            </p:spPr>
            <p:txBody>
              <a:bodyPr>
                <a:prstTxWarp prst="textNoShape">
                  <a:avLst/>
                </a:prstTxWarp>
              </a:bodyPr>
              <a:lstStyle/>
              <a:p>
                <a:endParaRPr lang="en-US"/>
              </a:p>
            </p:txBody>
          </p:sp>
          <p:sp>
            <p:nvSpPr>
              <p:cNvPr id="304867" name="Line 1544"/>
              <p:cNvSpPr>
                <a:spLocks noChangeAspect="1" noChangeShapeType="1"/>
              </p:cNvSpPr>
              <p:nvPr/>
            </p:nvSpPr>
            <p:spPr bwMode="auto">
              <a:xfrm>
                <a:off x="3113" y="999"/>
                <a:ext cx="0" cy="75"/>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68" name="Line 1545"/>
              <p:cNvSpPr>
                <a:spLocks noChangeAspect="1" noChangeShapeType="1"/>
              </p:cNvSpPr>
              <p:nvPr/>
            </p:nvSpPr>
            <p:spPr bwMode="auto">
              <a:xfrm>
                <a:off x="3159" y="999"/>
                <a:ext cx="0" cy="75"/>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69" name="Line 1546"/>
              <p:cNvSpPr>
                <a:spLocks noChangeAspect="1" noChangeShapeType="1"/>
              </p:cNvSpPr>
              <p:nvPr/>
            </p:nvSpPr>
            <p:spPr bwMode="auto">
              <a:xfrm>
                <a:off x="3113" y="1034"/>
                <a:ext cx="47" cy="0"/>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70" name="Freeform 1547"/>
              <p:cNvSpPr>
                <a:spLocks noChangeAspect="1"/>
              </p:cNvSpPr>
              <p:nvPr/>
            </p:nvSpPr>
            <p:spPr bwMode="auto">
              <a:xfrm>
                <a:off x="3181" y="1056"/>
                <a:ext cx="26" cy="47"/>
              </a:xfrm>
              <a:custGeom>
                <a:avLst/>
                <a:gdLst>
                  <a:gd name="T0" fmla="*/ 0 w 371"/>
                  <a:gd name="T1" fmla="*/ 0 h 649"/>
                  <a:gd name="T2" fmla="*/ 0 w 371"/>
                  <a:gd name="T3" fmla="*/ 0 h 649"/>
                  <a:gd name="T4" fmla="*/ 0 w 371"/>
                  <a:gd name="T5" fmla="*/ 0 h 649"/>
                  <a:gd name="T6" fmla="*/ 0 w 371"/>
                  <a:gd name="T7" fmla="*/ 0 h 649"/>
                  <a:gd name="T8" fmla="*/ 0 w 371"/>
                  <a:gd name="T9" fmla="*/ 0 h 649"/>
                  <a:gd name="T10" fmla="*/ 0 w 371"/>
                  <a:gd name="T11" fmla="*/ 0 h 649"/>
                  <a:gd name="T12" fmla="*/ 0 w 371"/>
                  <a:gd name="T13" fmla="*/ 0 h 649"/>
                  <a:gd name="T14" fmla="*/ 0 w 371"/>
                  <a:gd name="T15" fmla="*/ 0 h 649"/>
                  <a:gd name="T16" fmla="*/ 0 w 371"/>
                  <a:gd name="T17" fmla="*/ 0 h 649"/>
                  <a:gd name="T18" fmla="*/ 0 w 371"/>
                  <a:gd name="T19" fmla="*/ 0 h 649"/>
                  <a:gd name="T20" fmla="*/ 0 w 371"/>
                  <a:gd name="T21" fmla="*/ 0 h 649"/>
                  <a:gd name="T22" fmla="*/ 0 w 371"/>
                  <a:gd name="T23" fmla="*/ 0 h 649"/>
                  <a:gd name="T24" fmla="*/ 0 w 371"/>
                  <a:gd name="T25" fmla="*/ 0 h 649"/>
                  <a:gd name="T26" fmla="*/ 0 w 371"/>
                  <a:gd name="T27" fmla="*/ 0 h 649"/>
                  <a:gd name="T28" fmla="*/ 0 w 371"/>
                  <a:gd name="T29" fmla="*/ 0 h 64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71"/>
                  <a:gd name="T46" fmla="*/ 0 h 649"/>
                  <a:gd name="T47" fmla="*/ 371 w 371"/>
                  <a:gd name="T48" fmla="*/ 649 h 64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71" h="649">
                    <a:moveTo>
                      <a:pt x="13" y="145"/>
                    </a:moveTo>
                    <a:cubicBezTo>
                      <a:pt x="19" y="131"/>
                      <a:pt x="27" y="86"/>
                      <a:pt x="49" y="62"/>
                    </a:cubicBezTo>
                    <a:cubicBezTo>
                      <a:pt x="71" y="38"/>
                      <a:pt x="107" y="8"/>
                      <a:pt x="145" y="4"/>
                    </a:cubicBezTo>
                    <a:cubicBezTo>
                      <a:pt x="183" y="0"/>
                      <a:pt x="248" y="10"/>
                      <a:pt x="279" y="36"/>
                    </a:cubicBezTo>
                    <a:cubicBezTo>
                      <a:pt x="310" y="62"/>
                      <a:pt x="334" y="121"/>
                      <a:pt x="333" y="158"/>
                    </a:cubicBezTo>
                    <a:cubicBezTo>
                      <a:pt x="332" y="195"/>
                      <a:pt x="295" y="238"/>
                      <a:pt x="275" y="260"/>
                    </a:cubicBezTo>
                    <a:cubicBezTo>
                      <a:pt x="255" y="282"/>
                      <a:pt x="234" y="286"/>
                      <a:pt x="211" y="292"/>
                    </a:cubicBezTo>
                    <a:cubicBezTo>
                      <a:pt x="188" y="298"/>
                      <a:pt x="125" y="295"/>
                      <a:pt x="135" y="298"/>
                    </a:cubicBezTo>
                    <a:cubicBezTo>
                      <a:pt x="145" y="301"/>
                      <a:pt x="234" y="296"/>
                      <a:pt x="269" y="311"/>
                    </a:cubicBezTo>
                    <a:cubicBezTo>
                      <a:pt x="304" y="326"/>
                      <a:pt x="328" y="357"/>
                      <a:pt x="343" y="388"/>
                    </a:cubicBezTo>
                    <a:cubicBezTo>
                      <a:pt x="358" y="419"/>
                      <a:pt x="371" y="461"/>
                      <a:pt x="362" y="497"/>
                    </a:cubicBezTo>
                    <a:cubicBezTo>
                      <a:pt x="353" y="533"/>
                      <a:pt x="327" y="582"/>
                      <a:pt x="292" y="606"/>
                    </a:cubicBezTo>
                    <a:cubicBezTo>
                      <a:pt x="257" y="630"/>
                      <a:pt x="194" y="649"/>
                      <a:pt x="151" y="644"/>
                    </a:cubicBezTo>
                    <a:cubicBezTo>
                      <a:pt x="108" y="639"/>
                      <a:pt x="61" y="598"/>
                      <a:pt x="36" y="574"/>
                    </a:cubicBezTo>
                    <a:cubicBezTo>
                      <a:pt x="11" y="550"/>
                      <a:pt x="7" y="513"/>
                      <a:pt x="0" y="497"/>
                    </a:cubicBezTo>
                  </a:path>
                </a:pathLst>
              </a:custGeom>
              <a:noFill/>
              <a:ln w="6350">
                <a:solidFill>
                  <a:schemeClr val="tx1"/>
                </a:solidFill>
                <a:round/>
                <a:headEnd/>
                <a:tailEnd/>
              </a:ln>
            </p:spPr>
            <p:txBody>
              <a:bodyPr>
                <a:prstTxWarp prst="textNoShape">
                  <a:avLst/>
                </a:prstTxWarp>
              </a:bodyPr>
              <a:lstStyle/>
              <a:p>
                <a:endParaRPr lang="en-US"/>
              </a:p>
            </p:txBody>
          </p:sp>
          <p:sp>
            <p:nvSpPr>
              <p:cNvPr id="304871" name="Oval 1548"/>
              <p:cNvSpPr>
                <a:spLocks noChangeAspect="1" noChangeArrowheads="1"/>
              </p:cNvSpPr>
              <p:nvPr/>
            </p:nvSpPr>
            <p:spPr bwMode="auto">
              <a:xfrm flipH="1">
                <a:off x="3306" y="1001"/>
                <a:ext cx="44" cy="69"/>
              </a:xfrm>
              <a:prstGeom prst="ellipse">
                <a:avLst/>
              </a:prstGeom>
              <a:noFill/>
              <a:ln w="6350">
                <a:solidFill>
                  <a:schemeClr val="tx1"/>
                </a:solidFill>
                <a:round/>
                <a:headEnd/>
                <a:tailEnd/>
              </a:ln>
            </p:spPr>
            <p:txBody>
              <a:bodyPr wrap="none" anchor="ctr">
                <a:prstTxWarp prst="textNoShape">
                  <a:avLst/>
                </a:prstTxWarp>
              </a:bodyPr>
              <a:lstStyle/>
              <a:p>
                <a:endParaRPr lang="en-US"/>
              </a:p>
            </p:txBody>
          </p:sp>
          <p:sp>
            <p:nvSpPr>
              <p:cNvPr id="304872" name="Freeform 1549"/>
              <p:cNvSpPr>
                <a:spLocks noChangeAspect="1"/>
              </p:cNvSpPr>
              <p:nvPr/>
            </p:nvSpPr>
            <p:spPr bwMode="auto">
              <a:xfrm>
                <a:off x="3223" y="1183"/>
                <a:ext cx="51" cy="69"/>
              </a:xfrm>
              <a:custGeom>
                <a:avLst/>
                <a:gdLst>
                  <a:gd name="T0" fmla="*/ 0 w 524"/>
                  <a:gd name="T1" fmla="*/ 0 h 653"/>
                  <a:gd name="T2" fmla="*/ 0 w 524"/>
                  <a:gd name="T3" fmla="*/ 0 h 653"/>
                  <a:gd name="T4" fmla="*/ 0 w 524"/>
                  <a:gd name="T5" fmla="*/ 0 h 653"/>
                  <a:gd name="T6" fmla="*/ 0 w 524"/>
                  <a:gd name="T7" fmla="*/ 0 h 653"/>
                  <a:gd name="T8" fmla="*/ 0 w 524"/>
                  <a:gd name="T9" fmla="*/ 0 h 653"/>
                  <a:gd name="T10" fmla="*/ 0 w 524"/>
                  <a:gd name="T11" fmla="*/ 0 h 653"/>
                  <a:gd name="T12" fmla="*/ 0 w 524"/>
                  <a:gd name="T13" fmla="*/ 0 h 653"/>
                  <a:gd name="T14" fmla="*/ 0 w 524"/>
                  <a:gd name="T15" fmla="*/ 0 h 653"/>
                  <a:gd name="T16" fmla="*/ 0 w 524"/>
                  <a:gd name="T17" fmla="*/ 0 h 6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24"/>
                  <a:gd name="T28" fmla="*/ 0 h 653"/>
                  <a:gd name="T29" fmla="*/ 524 w 524"/>
                  <a:gd name="T30" fmla="*/ 653 h 6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24" h="653">
                    <a:moveTo>
                      <a:pt x="506" y="171"/>
                    </a:moveTo>
                    <a:cubicBezTo>
                      <a:pt x="489" y="150"/>
                      <a:pt x="456" y="70"/>
                      <a:pt x="404" y="45"/>
                    </a:cubicBezTo>
                    <a:cubicBezTo>
                      <a:pt x="352" y="20"/>
                      <a:pt x="256" y="0"/>
                      <a:pt x="194" y="21"/>
                    </a:cubicBezTo>
                    <a:cubicBezTo>
                      <a:pt x="132" y="42"/>
                      <a:pt x="62" y="102"/>
                      <a:pt x="32" y="171"/>
                    </a:cubicBezTo>
                    <a:cubicBezTo>
                      <a:pt x="2" y="240"/>
                      <a:pt x="0" y="363"/>
                      <a:pt x="14" y="435"/>
                    </a:cubicBezTo>
                    <a:cubicBezTo>
                      <a:pt x="28" y="507"/>
                      <a:pt x="62" y="568"/>
                      <a:pt x="116" y="603"/>
                    </a:cubicBezTo>
                    <a:cubicBezTo>
                      <a:pt x="170" y="638"/>
                      <a:pt x="277" y="653"/>
                      <a:pt x="338" y="645"/>
                    </a:cubicBezTo>
                    <a:cubicBezTo>
                      <a:pt x="399" y="637"/>
                      <a:pt x="451" y="586"/>
                      <a:pt x="482" y="555"/>
                    </a:cubicBezTo>
                    <a:cubicBezTo>
                      <a:pt x="513" y="524"/>
                      <a:pt x="515" y="479"/>
                      <a:pt x="524" y="459"/>
                    </a:cubicBezTo>
                  </a:path>
                </a:pathLst>
              </a:custGeom>
              <a:noFill/>
              <a:ln w="6350">
                <a:solidFill>
                  <a:schemeClr val="tx1"/>
                </a:solidFill>
                <a:round/>
                <a:headEnd/>
                <a:tailEnd/>
              </a:ln>
            </p:spPr>
            <p:txBody>
              <a:bodyPr>
                <a:prstTxWarp prst="textNoShape">
                  <a:avLst/>
                </a:prstTxWarp>
              </a:bodyPr>
              <a:lstStyle/>
              <a:p>
                <a:endParaRPr lang="en-US"/>
              </a:p>
            </p:txBody>
          </p:sp>
          <p:sp>
            <p:nvSpPr>
              <p:cNvPr id="304873" name="Line 1550"/>
              <p:cNvSpPr>
                <a:spLocks noChangeAspect="1" noChangeShapeType="1"/>
              </p:cNvSpPr>
              <p:nvPr/>
            </p:nvSpPr>
            <p:spPr bwMode="auto">
              <a:xfrm>
                <a:off x="3108" y="1179"/>
                <a:ext cx="0" cy="75"/>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74" name="Line 1551"/>
              <p:cNvSpPr>
                <a:spLocks noChangeAspect="1" noChangeShapeType="1"/>
              </p:cNvSpPr>
              <p:nvPr/>
            </p:nvSpPr>
            <p:spPr bwMode="auto">
              <a:xfrm>
                <a:off x="3154" y="1179"/>
                <a:ext cx="0" cy="75"/>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75" name="Line 1552"/>
              <p:cNvSpPr>
                <a:spLocks noChangeAspect="1" noChangeShapeType="1"/>
              </p:cNvSpPr>
              <p:nvPr/>
            </p:nvSpPr>
            <p:spPr bwMode="auto">
              <a:xfrm>
                <a:off x="3108" y="1214"/>
                <a:ext cx="47" cy="0"/>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76" name="Freeform 1553"/>
              <p:cNvSpPr>
                <a:spLocks noChangeAspect="1"/>
              </p:cNvSpPr>
              <p:nvPr/>
            </p:nvSpPr>
            <p:spPr bwMode="auto">
              <a:xfrm>
                <a:off x="3176" y="1236"/>
                <a:ext cx="26" cy="47"/>
              </a:xfrm>
              <a:custGeom>
                <a:avLst/>
                <a:gdLst>
                  <a:gd name="T0" fmla="*/ 0 w 371"/>
                  <a:gd name="T1" fmla="*/ 0 h 649"/>
                  <a:gd name="T2" fmla="*/ 0 w 371"/>
                  <a:gd name="T3" fmla="*/ 0 h 649"/>
                  <a:gd name="T4" fmla="*/ 0 w 371"/>
                  <a:gd name="T5" fmla="*/ 0 h 649"/>
                  <a:gd name="T6" fmla="*/ 0 w 371"/>
                  <a:gd name="T7" fmla="*/ 0 h 649"/>
                  <a:gd name="T8" fmla="*/ 0 w 371"/>
                  <a:gd name="T9" fmla="*/ 0 h 649"/>
                  <a:gd name="T10" fmla="*/ 0 w 371"/>
                  <a:gd name="T11" fmla="*/ 0 h 649"/>
                  <a:gd name="T12" fmla="*/ 0 w 371"/>
                  <a:gd name="T13" fmla="*/ 0 h 649"/>
                  <a:gd name="T14" fmla="*/ 0 w 371"/>
                  <a:gd name="T15" fmla="*/ 0 h 649"/>
                  <a:gd name="T16" fmla="*/ 0 w 371"/>
                  <a:gd name="T17" fmla="*/ 0 h 649"/>
                  <a:gd name="T18" fmla="*/ 0 w 371"/>
                  <a:gd name="T19" fmla="*/ 0 h 649"/>
                  <a:gd name="T20" fmla="*/ 0 w 371"/>
                  <a:gd name="T21" fmla="*/ 0 h 649"/>
                  <a:gd name="T22" fmla="*/ 0 w 371"/>
                  <a:gd name="T23" fmla="*/ 0 h 649"/>
                  <a:gd name="T24" fmla="*/ 0 w 371"/>
                  <a:gd name="T25" fmla="*/ 0 h 649"/>
                  <a:gd name="T26" fmla="*/ 0 w 371"/>
                  <a:gd name="T27" fmla="*/ 0 h 649"/>
                  <a:gd name="T28" fmla="*/ 0 w 371"/>
                  <a:gd name="T29" fmla="*/ 0 h 64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71"/>
                  <a:gd name="T46" fmla="*/ 0 h 649"/>
                  <a:gd name="T47" fmla="*/ 371 w 371"/>
                  <a:gd name="T48" fmla="*/ 649 h 64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71" h="649">
                    <a:moveTo>
                      <a:pt x="13" y="145"/>
                    </a:moveTo>
                    <a:cubicBezTo>
                      <a:pt x="19" y="131"/>
                      <a:pt x="27" y="86"/>
                      <a:pt x="49" y="62"/>
                    </a:cubicBezTo>
                    <a:cubicBezTo>
                      <a:pt x="71" y="38"/>
                      <a:pt x="107" y="8"/>
                      <a:pt x="145" y="4"/>
                    </a:cubicBezTo>
                    <a:cubicBezTo>
                      <a:pt x="183" y="0"/>
                      <a:pt x="248" y="10"/>
                      <a:pt x="279" y="36"/>
                    </a:cubicBezTo>
                    <a:cubicBezTo>
                      <a:pt x="310" y="62"/>
                      <a:pt x="334" y="121"/>
                      <a:pt x="333" y="158"/>
                    </a:cubicBezTo>
                    <a:cubicBezTo>
                      <a:pt x="332" y="195"/>
                      <a:pt x="295" y="238"/>
                      <a:pt x="275" y="260"/>
                    </a:cubicBezTo>
                    <a:cubicBezTo>
                      <a:pt x="255" y="282"/>
                      <a:pt x="234" y="286"/>
                      <a:pt x="211" y="292"/>
                    </a:cubicBezTo>
                    <a:cubicBezTo>
                      <a:pt x="188" y="298"/>
                      <a:pt x="125" y="295"/>
                      <a:pt x="135" y="298"/>
                    </a:cubicBezTo>
                    <a:cubicBezTo>
                      <a:pt x="145" y="301"/>
                      <a:pt x="234" y="296"/>
                      <a:pt x="269" y="311"/>
                    </a:cubicBezTo>
                    <a:cubicBezTo>
                      <a:pt x="304" y="326"/>
                      <a:pt x="328" y="357"/>
                      <a:pt x="343" y="388"/>
                    </a:cubicBezTo>
                    <a:cubicBezTo>
                      <a:pt x="358" y="419"/>
                      <a:pt x="371" y="461"/>
                      <a:pt x="362" y="497"/>
                    </a:cubicBezTo>
                    <a:cubicBezTo>
                      <a:pt x="353" y="533"/>
                      <a:pt x="327" y="582"/>
                      <a:pt x="292" y="606"/>
                    </a:cubicBezTo>
                    <a:cubicBezTo>
                      <a:pt x="257" y="630"/>
                      <a:pt x="194" y="649"/>
                      <a:pt x="151" y="644"/>
                    </a:cubicBezTo>
                    <a:cubicBezTo>
                      <a:pt x="108" y="639"/>
                      <a:pt x="61" y="598"/>
                      <a:pt x="36" y="574"/>
                    </a:cubicBezTo>
                    <a:cubicBezTo>
                      <a:pt x="11" y="550"/>
                      <a:pt x="7" y="513"/>
                      <a:pt x="0" y="497"/>
                    </a:cubicBezTo>
                  </a:path>
                </a:pathLst>
              </a:custGeom>
              <a:noFill/>
              <a:ln w="6350">
                <a:solidFill>
                  <a:schemeClr val="tx1"/>
                </a:solidFill>
                <a:round/>
                <a:headEnd/>
                <a:tailEnd/>
              </a:ln>
            </p:spPr>
            <p:txBody>
              <a:bodyPr>
                <a:prstTxWarp prst="textNoShape">
                  <a:avLst/>
                </a:prstTxWarp>
              </a:bodyPr>
              <a:lstStyle/>
              <a:p>
                <a:endParaRPr lang="en-US"/>
              </a:p>
            </p:txBody>
          </p:sp>
          <p:sp>
            <p:nvSpPr>
              <p:cNvPr id="304877" name="Oval 1554"/>
              <p:cNvSpPr>
                <a:spLocks noChangeAspect="1" noChangeArrowheads="1"/>
              </p:cNvSpPr>
              <p:nvPr/>
            </p:nvSpPr>
            <p:spPr bwMode="auto">
              <a:xfrm flipH="1">
                <a:off x="3301" y="1181"/>
                <a:ext cx="44" cy="69"/>
              </a:xfrm>
              <a:prstGeom prst="ellipse">
                <a:avLst/>
              </a:prstGeom>
              <a:noFill/>
              <a:ln w="6350">
                <a:solidFill>
                  <a:schemeClr val="tx1"/>
                </a:solidFill>
                <a:round/>
                <a:headEnd/>
                <a:tailEnd/>
              </a:ln>
            </p:spPr>
            <p:txBody>
              <a:bodyPr wrap="none" anchor="ctr">
                <a:prstTxWarp prst="textNoShape">
                  <a:avLst/>
                </a:prstTxWarp>
              </a:bodyPr>
              <a:lstStyle/>
              <a:p>
                <a:endParaRPr lang="en-US"/>
              </a:p>
            </p:txBody>
          </p:sp>
        </p:grpSp>
      </p:grpSp>
      <p:grpSp>
        <p:nvGrpSpPr>
          <p:cNvPr id="305303" name="Group 1555"/>
          <p:cNvGrpSpPr>
            <a:grpSpLocks/>
          </p:cNvGrpSpPr>
          <p:nvPr/>
        </p:nvGrpSpPr>
        <p:grpSpPr bwMode="auto">
          <a:xfrm>
            <a:off x="5953125" y="1973263"/>
            <a:ext cx="1184275" cy="996950"/>
            <a:chOff x="2786" y="744"/>
            <a:chExt cx="746" cy="628"/>
          </a:xfrm>
        </p:grpSpPr>
        <p:sp>
          <p:nvSpPr>
            <p:cNvPr id="304748" name="AutoShape 1556"/>
            <p:cNvSpPr>
              <a:spLocks noChangeArrowheads="1"/>
            </p:cNvSpPr>
            <p:nvPr/>
          </p:nvSpPr>
          <p:spPr bwMode="auto">
            <a:xfrm>
              <a:off x="2786" y="744"/>
              <a:ext cx="746" cy="628"/>
            </a:xfrm>
            <a:prstGeom prst="roundRect">
              <a:avLst>
                <a:gd name="adj" fmla="val 5019"/>
              </a:avLst>
            </a:prstGeom>
            <a:solidFill>
              <a:srgbClr val="EEEFE9"/>
            </a:solidFill>
            <a:ln w="6350">
              <a:solidFill>
                <a:schemeClr val="folHlink"/>
              </a:solidFill>
              <a:round/>
              <a:headEnd/>
              <a:tailEnd/>
            </a:ln>
          </p:spPr>
          <p:txBody>
            <a:bodyPr anchor="ctr">
              <a:prstTxWarp prst="textNoShape">
                <a:avLst/>
              </a:prstTxWarp>
              <a:spAutoFit/>
            </a:bodyPr>
            <a:lstStyle/>
            <a:p>
              <a:endParaRPr lang="en-US"/>
            </a:p>
          </p:txBody>
        </p:sp>
        <p:sp>
          <p:nvSpPr>
            <p:cNvPr id="304749" name="Text Box 1557"/>
            <p:cNvSpPr txBox="1">
              <a:spLocks noChangeArrowheads="1"/>
            </p:cNvSpPr>
            <p:nvPr/>
          </p:nvSpPr>
          <p:spPr bwMode="auto">
            <a:xfrm>
              <a:off x="2936" y="773"/>
              <a:ext cx="440" cy="231"/>
            </a:xfrm>
            <a:prstGeom prst="rect">
              <a:avLst/>
            </a:prstGeom>
            <a:noFill/>
            <a:ln w="9525">
              <a:noFill/>
              <a:miter lim="800000"/>
              <a:headEnd/>
              <a:tailEnd/>
            </a:ln>
          </p:spPr>
          <p:txBody>
            <a:bodyPr wrap="none">
              <a:prstTxWarp prst="textNoShape">
                <a:avLst/>
              </a:prstTxWarp>
              <a:spAutoFit/>
            </a:bodyPr>
            <a:lstStyle/>
            <a:p>
              <a:r>
                <a:rPr lang="en-US" sz="1000" b="1"/>
                <a:t>Gefitinib</a:t>
              </a:r>
            </a:p>
            <a:p>
              <a:r>
                <a:rPr lang="en-US" sz="800"/>
                <a:t>Iressa</a:t>
              </a:r>
            </a:p>
          </p:txBody>
        </p:sp>
        <p:grpSp>
          <p:nvGrpSpPr>
            <p:cNvPr id="305304" name="Group 1558"/>
            <p:cNvGrpSpPr>
              <a:grpSpLocks noChangeAspect="1"/>
            </p:cNvGrpSpPr>
            <p:nvPr/>
          </p:nvGrpSpPr>
          <p:grpSpPr bwMode="auto">
            <a:xfrm>
              <a:off x="2910" y="1035"/>
              <a:ext cx="499" cy="232"/>
              <a:chOff x="410" y="516"/>
              <a:chExt cx="1995" cy="928"/>
            </a:xfrm>
          </p:grpSpPr>
          <p:sp>
            <p:nvSpPr>
              <p:cNvPr id="304751" name="Line 1559"/>
              <p:cNvSpPr>
                <a:spLocks noChangeAspect="1" noChangeShapeType="1"/>
              </p:cNvSpPr>
              <p:nvPr/>
            </p:nvSpPr>
            <p:spPr bwMode="auto">
              <a:xfrm flipH="1" flipV="1">
                <a:off x="1713" y="850"/>
                <a:ext cx="0"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52" name="Line 1560"/>
              <p:cNvSpPr>
                <a:spLocks noChangeAspect="1" noChangeShapeType="1"/>
              </p:cNvSpPr>
              <p:nvPr/>
            </p:nvSpPr>
            <p:spPr bwMode="auto">
              <a:xfrm flipH="1" flipV="1">
                <a:off x="1665" y="850"/>
                <a:ext cx="0"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53" name="Line 1561"/>
              <p:cNvSpPr>
                <a:spLocks noChangeAspect="1" noChangeShapeType="1"/>
              </p:cNvSpPr>
              <p:nvPr/>
            </p:nvSpPr>
            <p:spPr bwMode="auto">
              <a:xfrm flipH="1" flipV="1">
                <a:off x="1665" y="886"/>
                <a:ext cx="48" cy="0"/>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54" name="Line 1562"/>
              <p:cNvSpPr>
                <a:spLocks noChangeAspect="1" noChangeShapeType="1"/>
              </p:cNvSpPr>
              <p:nvPr/>
            </p:nvSpPr>
            <p:spPr bwMode="auto">
              <a:xfrm flipH="1">
                <a:off x="1909" y="1159"/>
                <a:ext cx="0" cy="120"/>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55" name="Line 1563"/>
              <p:cNvSpPr>
                <a:spLocks noChangeAspect="1" noChangeShapeType="1"/>
              </p:cNvSpPr>
              <p:nvPr/>
            </p:nvSpPr>
            <p:spPr bwMode="auto">
              <a:xfrm rot="15995416" flipV="1">
                <a:off x="1777" y="1004"/>
                <a:ext cx="72" cy="9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56" name="Line 1564"/>
              <p:cNvSpPr>
                <a:spLocks noChangeAspect="1" noChangeShapeType="1"/>
              </p:cNvSpPr>
              <p:nvPr/>
            </p:nvSpPr>
            <p:spPr bwMode="auto">
              <a:xfrm rot="5604584" flipH="1" flipV="1">
                <a:off x="1645" y="991"/>
                <a:ext cx="96" cy="144"/>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57" name="Line 1565"/>
              <p:cNvSpPr>
                <a:spLocks noChangeAspect="1" noChangeShapeType="1"/>
              </p:cNvSpPr>
              <p:nvPr/>
            </p:nvSpPr>
            <p:spPr bwMode="auto">
              <a:xfrm flipH="1" flipV="1">
                <a:off x="1927" y="1078"/>
                <a:ext cx="0"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58" name="Line 1566"/>
              <p:cNvSpPr>
                <a:spLocks noChangeAspect="1" noChangeShapeType="1"/>
              </p:cNvSpPr>
              <p:nvPr/>
            </p:nvSpPr>
            <p:spPr bwMode="auto">
              <a:xfrm flipH="1" flipV="1">
                <a:off x="1879" y="1078"/>
                <a:ext cx="0"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59" name="Line 1567"/>
              <p:cNvSpPr>
                <a:spLocks noChangeAspect="1" noChangeShapeType="1"/>
              </p:cNvSpPr>
              <p:nvPr/>
            </p:nvSpPr>
            <p:spPr bwMode="auto">
              <a:xfrm flipH="1" flipV="1">
                <a:off x="1879" y="1078"/>
                <a:ext cx="48"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60" name="Line 1568"/>
              <p:cNvSpPr>
                <a:spLocks noChangeAspect="1" noChangeShapeType="1"/>
              </p:cNvSpPr>
              <p:nvPr/>
            </p:nvSpPr>
            <p:spPr bwMode="auto">
              <a:xfrm rot="5604584">
                <a:off x="1826" y="1264"/>
                <a:ext cx="71" cy="9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61" name="Line 1569"/>
              <p:cNvSpPr>
                <a:spLocks noChangeAspect="1" noChangeShapeType="1"/>
              </p:cNvSpPr>
              <p:nvPr/>
            </p:nvSpPr>
            <p:spPr bwMode="auto">
              <a:xfrm rot="15995416" flipH="1">
                <a:off x="1633" y="1267"/>
                <a:ext cx="71" cy="9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62" name="Line 1570"/>
              <p:cNvSpPr>
                <a:spLocks noChangeAspect="1" noChangeShapeType="1"/>
              </p:cNvSpPr>
              <p:nvPr/>
            </p:nvSpPr>
            <p:spPr bwMode="auto">
              <a:xfrm flipH="1" flipV="1">
                <a:off x="1789" y="1320"/>
                <a:ext cx="0"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63" name="Line 1571"/>
              <p:cNvSpPr>
                <a:spLocks noChangeAspect="1" noChangeShapeType="1"/>
              </p:cNvSpPr>
              <p:nvPr/>
            </p:nvSpPr>
            <p:spPr bwMode="auto">
              <a:xfrm flipH="1" flipV="1">
                <a:off x="1741" y="1320"/>
                <a:ext cx="0"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64" name="Line 1572"/>
              <p:cNvSpPr>
                <a:spLocks noChangeAspect="1" noChangeShapeType="1"/>
              </p:cNvSpPr>
              <p:nvPr/>
            </p:nvSpPr>
            <p:spPr bwMode="auto">
              <a:xfrm flipH="1" flipV="1">
                <a:off x="1741" y="1320"/>
                <a:ext cx="48"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65" name="Line 1573"/>
              <p:cNvSpPr>
                <a:spLocks noChangeAspect="1" noChangeShapeType="1"/>
              </p:cNvSpPr>
              <p:nvPr/>
            </p:nvSpPr>
            <p:spPr bwMode="auto">
              <a:xfrm rot="5400000">
                <a:off x="1824" y="1246"/>
                <a:ext cx="48" cy="7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66" name="Line 1574"/>
              <p:cNvSpPr>
                <a:spLocks noChangeAspect="1" noChangeShapeType="1"/>
              </p:cNvSpPr>
              <p:nvPr/>
            </p:nvSpPr>
            <p:spPr bwMode="auto">
              <a:xfrm rot="16175198" flipV="1">
                <a:off x="1781" y="1048"/>
                <a:ext cx="54" cy="79"/>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67" name="Line 1575"/>
              <p:cNvSpPr>
                <a:spLocks noChangeAspect="1" noChangeShapeType="1"/>
              </p:cNvSpPr>
              <p:nvPr/>
            </p:nvSpPr>
            <p:spPr bwMode="auto">
              <a:xfrm rot="15995416" flipV="1">
                <a:off x="590" y="748"/>
                <a:ext cx="96" cy="144"/>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68" name="Line 1576"/>
              <p:cNvSpPr>
                <a:spLocks noChangeAspect="1" noChangeShapeType="1"/>
              </p:cNvSpPr>
              <p:nvPr/>
            </p:nvSpPr>
            <p:spPr bwMode="auto">
              <a:xfrm flipH="1" flipV="1">
                <a:off x="710" y="862"/>
                <a:ext cx="0" cy="133"/>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69" name="Line 1577"/>
              <p:cNvSpPr>
                <a:spLocks noChangeAspect="1" noChangeShapeType="1"/>
              </p:cNvSpPr>
              <p:nvPr/>
            </p:nvSpPr>
            <p:spPr bwMode="auto">
              <a:xfrm rot="5604584">
                <a:off x="584" y="1032"/>
                <a:ext cx="72" cy="107"/>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70" name="Line 1578"/>
              <p:cNvSpPr>
                <a:spLocks noChangeAspect="1" noChangeShapeType="1"/>
              </p:cNvSpPr>
              <p:nvPr/>
            </p:nvSpPr>
            <p:spPr bwMode="auto">
              <a:xfrm rot="15995416" flipH="1">
                <a:off x="446" y="1003"/>
                <a:ext cx="96" cy="144"/>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71" name="Line 1579"/>
              <p:cNvSpPr>
                <a:spLocks noChangeAspect="1" noChangeShapeType="1"/>
              </p:cNvSpPr>
              <p:nvPr/>
            </p:nvSpPr>
            <p:spPr bwMode="auto">
              <a:xfrm flipH="1" flipV="1">
                <a:off x="734" y="1004"/>
                <a:ext cx="0"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72" name="Line 1580"/>
              <p:cNvSpPr>
                <a:spLocks noChangeAspect="1" noChangeShapeType="1"/>
              </p:cNvSpPr>
              <p:nvPr/>
            </p:nvSpPr>
            <p:spPr bwMode="auto">
              <a:xfrm flipH="1" flipV="1">
                <a:off x="686" y="1004"/>
                <a:ext cx="0"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73" name="Line 1581"/>
              <p:cNvSpPr>
                <a:spLocks noChangeAspect="1" noChangeShapeType="1"/>
              </p:cNvSpPr>
              <p:nvPr/>
            </p:nvSpPr>
            <p:spPr bwMode="auto">
              <a:xfrm flipH="1" flipV="1">
                <a:off x="686" y="1004"/>
                <a:ext cx="48"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74" name="Line 1582"/>
              <p:cNvSpPr>
                <a:spLocks noChangeAspect="1" noChangeShapeType="1"/>
              </p:cNvSpPr>
              <p:nvPr/>
            </p:nvSpPr>
            <p:spPr bwMode="auto">
              <a:xfrm rot="5604584">
                <a:off x="492" y="760"/>
                <a:ext cx="58" cy="8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75" name="Line 1583"/>
              <p:cNvSpPr>
                <a:spLocks noChangeAspect="1" noChangeShapeType="1"/>
              </p:cNvSpPr>
              <p:nvPr/>
            </p:nvSpPr>
            <p:spPr bwMode="auto">
              <a:xfrm flipH="1" flipV="1">
                <a:off x="421" y="902"/>
                <a:ext cx="0" cy="133"/>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76" name="Line 1584"/>
              <p:cNvSpPr>
                <a:spLocks noChangeAspect="1" noChangeShapeType="1"/>
              </p:cNvSpPr>
              <p:nvPr/>
            </p:nvSpPr>
            <p:spPr bwMode="auto">
              <a:xfrm>
                <a:off x="1765" y="933"/>
                <a:ext cx="0" cy="94"/>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77" name="Line 1585"/>
              <p:cNvSpPr>
                <a:spLocks noChangeAspect="1" noChangeShapeType="1"/>
              </p:cNvSpPr>
              <p:nvPr/>
            </p:nvSpPr>
            <p:spPr bwMode="auto">
              <a:xfrm rot="15995416" flipV="1">
                <a:off x="1245" y="1028"/>
                <a:ext cx="71" cy="9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78" name="Line 1586"/>
              <p:cNvSpPr>
                <a:spLocks noChangeAspect="1" noChangeShapeType="1"/>
              </p:cNvSpPr>
              <p:nvPr/>
            </p:nvSpPr>
            <p:spPr bwMode="auto">
              <a:xfrm rot="5604584" flipH="1" flipV="1">
                <a:off x="1817" y="784"/>
                <a:ext cx="71" cy="97"/>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79" name="Line 1587"/>
              <p:cNvSpPr>
                <a:spLocks noChangeAspect="1" noChangeShapeType="1"/>
              </p:cNvSpPr>
              <p:nvPr/>
            </p:nvSpPr>
            <p:spPr bwMode="auto">
              <a:xfrm flipH="1" flipV="1">
                <a:off x="1785" y="850"/>
                <a:ext cx="0"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80" name="Line 1588"/>
              <p:cNvSpPr>
                <a:spLocks noChangeAspect="1" noChangeShapeType="1"/>
              </p:cNvSpPr>
              <p:nvPr/>
            </p:nvSpPr>
            <p:spPr bwMode="auto">
              <a:xfrm flipH="1" flipV="1">
                <a:off x="1737" y="850"/>
                <a:ext cx="0"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81" name="Line 1589"/>
              <p:cNvSpPr>
                <a:spLocks noChangeAspect="1" noChangeShapeType="1"/>
              </p:cNvSpPr>
              <p:nvPr/>
            </p:nvSpPr>
            <p:spPr bwMode="auto">
              <a:xfrm flipH="1" flipV="1">
                <a:off x="1737" y="850"/>
                <a:ext cx="48"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82" name="Line 1590"/>
              <p:cNvSpPr>
                <a:spLocks noChangeAspect="1" noChangeShapeType="1"/>
              </p:cNvSpPr>
              <p:nvPr/>
            </p:nvSpPr>
            <p:spPr bwMode="auto">
              <a:xfrm rot="5604584">
                <a:off x="1240" y="1265"/>
                <a:ext cx="71" cy="9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83" name="Oval 1591"/>
              <p:cNvSpPr>
                <a:spLocks noChangeAspect="1" noChangeArrowheads="1"/>
              </p:cNvSpPr>
              <p:nvPr/>
            </p:nvSpPr>
            <p:spPr bwMode="auto">
              <a:xfrm>
                <a:off x="1169" y="1013"/>
                <a:ext cx="48" cy="72"/>
              </a:xfrm>
              <a:prstGeom prst="ellipse">
                <a:avLst/>
              </a:prstGeom>
              <a:noFill/>
              <a:ln w="6350">
                <a:solidFill>
                  <a:schemeClr val="tx1"/>
                </a:solidFill>
                <a:round/>
                <a:headEnd/>
                <a:tailEnd/>
              </a:ln>
            </p:spPr>
            <p:txBody>
              <a:bodyPr wrap="none" anchor="ctr">
                <a:prstTxWarp prst="textNoShape">
                  <a:avLst/>
                </a:prstTxWarp>
              </a:bodyPr>
              <a:lstStyle/>
              <a:p>
                <a:endParaRPr lang="en-US"/>
              </a:p>
            </p:txBody>
          </p:sp>
          <p:sp>
            <p:nvSpPr>
              <p:cNvPr id="304784" name="Oval 1592"/>
              <p:cNvSpPr>
                <a:spLocks noChangeAspect="1" noChangeArrowheads="1"/>
              </p:cNvSpPr>
              <p:nvPr/>
            </p:nvSpPr>
            <p:spPr bwMode="auto">
              <a:xfrm>
                <a:off x="410" y="806"/>
                <a:ext cx="48" cy="72"/>
              </a:xfrm>
              <a:prstGeom prst="ellipse">
                <a:avLst/>
              </a:prstGeom>
              <a:noFill/>
              <a:ln w="6350">
                <a:solidFill>
                  <a:schemeClr val="tx1"/>
                </a:solidFill>
                <a:round/>
                <a:headEnd/>
                <a:tailEnd/>
              </a:ln>
            </p:spPr>
            <p:txBody>
              <a:bodyPr wrap="none" anchor="ctr">
                <a:prstTxWarp prst="textNoShape">
                  <a:avLst/>
                </a:prstTxWarp>
              </a:bodyPr>
              <a:lstStyle/>
              <a:p>
                <a:endParaRPr lang="en-US"/>
              </a:p>
            </p:txBody>
          </p:sp>
          <p:sp>
            <p:nvSpPr>
              <p:cNvPr id="304785" name="Line 1593"/>
              <p:cNvSpPr>
                <a:spLocks noChangeAspect="1" noChangeShapeType="1"/>
              </p:cNvSpPr>
              <p:nvPr/>
            </p:nvSpPr>
            <p:spPr bwMode="auto">
              <a:xfrm rot="15995416" flipV="1">
                <a:off x="770" y="1026"/>
                <a:ext cx="71" cy="9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86" name="Line 1594"/>
              <p:cNvSpPr>
                <a:spLocks noChangeAspect="1" noChangeShapeType="1"/>
              </p:cNvSpPr>
              <p:nvPr/>
            </p:nvSpPr>
            <p:spPr bwMode="auto">
              <a:xfrm rot="5604584">
                <a:off x="868" y="1026"/>
                <a:ext cx="71" cy="9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87" name="Line 1595"/>
              <p:cNvSpPr>
                <a:spLocks noChangeAspect="1" noChangeShapeType="1"/>
              </p:cNvSpPr>
              <p:nvPr/>
            </p:nvSpPr>
            <p:spPr bwMode="auto">
              <a:xfrm rot="15995416" flipV="1">
                <a:off x="966" y="1026"/>
                <a:ext cx="71" cy="9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88" name="Line 1596"/>
              <p:cNvSpPr>
                <a:spLocks noChangeAspect="1" noChangeShapeType="1"/>
              </p:cNvSpPr>
              <p:nvPr/>
            </p:nvSpPr>
            <p:spPr bwMode="auto">
              <a:xfrm rot="5604584">
                <a:off x="1067" y="1023"/>
                <a:ext cx="71" cy="99"/>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89" name="Line 1597"/>
              <p:cNvSpPr>
                <a:spLocks noChangeAspect="1" noChangeShapeType="1"/>
              </p:cNvSpPr>
              <p:nvPr/>
            </p:nvSpPr>
            <p:spPr bwMode="auto">
              <a:xfrm rot="15995416" flipH="1">
                <a:off x="1354" y="1253"/>
                <a:ext cx="96" cy="144"/>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90" name="Line 1598"/>
              <p:cNvSpPr>
                <a:spLocks noChangeAspect="1" noChangeShapeType="1"/>
              </p:cNvSpPr>
              <p:nvPr/>
            </p:nvSpPr>
            <p:spPr bwMode="auto">
              <a:xfrm rot="5604584">
                <a:off x="1498" y="1253"/>
                <a:ext cx="96" cy="144"/>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91" name="Line 1599"/>
              <p:cNvSpPr>
                <a:spLocks noChangeAspect="1" noChangeShapeType="1"/>
              </p:cNvSpPr>
              <p:nvPr/>
            </p:nvSpPr>
            <p:spPr bwMode="auto">
              <a:xfrm>
                <a:off x="1330" y="1112"/>
                <a:ext cx="0" cy="16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92" name="Line 1600"/>
              <p:cNvSpPr>
                <a:spLocks noChangeAspect="1" noChangeShapeType="1"/>
              </p:cNvSpPr>
              <p:nvPr/>
            </p:nvSpPr>
            <p:spPr bwMode="auto">
              <a:xfrm>
                <a:off x="1618" y="1112"/>
                <a:ext cx="0" cy="16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93" name="Line 1601"/>
              <p:cNvSpPr>
                <a:spLocks noChangeAspect="1" noChangeShapeType="1"/>
              </p:cNvSpPr>
              <p:nvPr/>
            </p:nvSpPr>
            <p:spPr bwMode="auto">
              <a:xfrm rot="5604584" flipH="1" flipV="1">
                <a:off x="1354" y="995"/>
                <a:ext cx="96" cy="144"/>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94" name="Line 1602"/>
              <p:cNvSpPr>
                <a:spLocks noChangeAspect="1" noChangeShapeType="1"/>
              </p:cNvSpPr>
              <p:nvPr/>
            </p:nvSpPr>
            <p:spPr bwMode="auto">
              <a:xfrm rot="15995416" flipV="1">
                <a:off x="1498" y="995"/>
                <a:ext cx="96" cy="144"/>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95" name="Oval 1603"/>
              <p:cNvSpPr>
                <a:spLocks noChangeAspect="1" noChangeArrowheads="1"/>
              </p:cNvSpPr>
              <p:nvPr/>
            </p:nvSpPr>
            <p:spPr bwMode="auto">
              <a:xfrm rot="10800000">
                <a:off x="1372" y="1094"/>
                <a:ext cx="208" cy="207"/>
              </a:xfrm>
              <a:prstGeom prst="ellipse">
                <a:avLst/>
              </a:prstGeom>
              <a:noFill/>
              <a:ln w="3175">
                <a:solidFill>
                  <a:schemeClr val="tx1"/>
                </a:solidFill>
                <a:round/>
                <a:headEnd/>
                <a:tailEnd/>
              </a:ln>
            </p:spPr>
            <p:txBody>
              <a:bodyPr wrap="none" anchor="ctr">
                <a:prstTxWarp prst="textNoShape">
                  <a:avLst/>
                </a:prstTxWarp>
              </a:bodyPr>
              <a:lstStyle/>
              <a:p>
                <a:endParaRPr lang="en-US"/>
              </a:p>
            </p:txBody>
          </p:sp>
          <p:sp>
            <p:nvSpPr>
              <p:cNvPr id="304796" name="Freeform 1604"/>
              <p:cNvSpPr>
                <a:spLocks noChangeAspect="1"/>
              </p:cNvSpPr>
              <p:nvPr/>
            </p:nvSpPr>
            <p:spPr bwMode="auto">
              <a:xfrm>
                <a:off x="1086" y="1344"/>
                <a:ext cx="51" cy="69"/>
              </a:xfrm>
              <a:custGeom>
                <a:avLst/>
                <a:gdLst>
                  <a:gd name="T0" fmla="*/ 0 w 524"/>
                  <a:gd name="T1" fmla="*/ 0 h 653"/>
                  <a:gd name="T2" fmla="*/ 0 w 524"/>
                  <a:gd name="T3" fmla="*/ 0 h 653"/>
                  <a:gd name="T4" fmla="*/ 0 w 524"/>
                  <a:gd name="T5" fmla="*/ 0 h 653"/>
                  <a:gd name="T6" fmla="*/ 0 w 524"/>
                  <a:gd name="T7" fmla="*/ 0 h 653"/>
                  <a:gd name="T8" fmla="*/ 0 w 524"/>
                  <a:gd name="T9" fmla="*/ 0 h 653"/>
                  <a:gd name="T10" fmla="*/ 0 w 524"/>
                  <a:gd name="T11" fmla="*/ 0 h 653"/>
                  <a:gd name="T12" fmla="*/ 0 w 524"/>
                  <a:gd name="T13" fmla="*/ 0 h 653"/>
                  <a:gd name="T14" fmla="*/ 0 w 524"/>
                  <a:gd name="T15" fmla="*/ 0 h 653"/>
                  <a:gd name="T16" fmla="*/ 0 w 524"/>
                  <a:gd name="T17" fmla="*/ 0 h 6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24"/>
                  <a:gd name="T28" fmla="*/ 0 h 653"/>
                  <a:gd name="T29" fmla="*/ 524 w 524"/>
                  <a:gd name="T30" fmla="*/ 653 h 6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24" h="653">
                    <a:moveTo>
                      <a:pt x="506" y="171"/>
                    </a:moveTo>
                    <a:cubicBezTo>
                      <a:pt x="489" y="150"/>
                      <a:pt x="456" y="70"/>
                      <a:pt x="404" y="45"/>
                    </a:cubicBezTo>
                    <a:cubicBezTo>
                      <a:pt x="352" y="20"/>
                      <a:pt x="256" y="0"/>
                      <a:pt x="194" y="21"/>
                    </a:cubicBezTo>
                    <a:cubicBezTo>
                      <a:pt x="132" y="42"/>
                      <a:pt x="62" y="102"/>
                      <a:pt x="32" y="171"/>
                    </a:cubicBezTo>
                    <a:cubicBezTo>
                      <a:pt x="2" y="240"/>
                      <a:pt x="0" y="363"/>
                      <a:pt x="14" y="435"/>
                    </a:cubicBezTo>
                    <a:cubicBezTo>
                      <a:pt x="28" y="507"/>
                      <a:pt x="62" y="568"/>
                      <a:pt x="116" y="603"/>
                    </a:cubicBezTo>
                    <a:cubicBezTo>
                      <a:pt x="170" y="638"/>
                      <a:pt x="277" y="653"/>
                      <a:pt x="338" y="645"/>
                    </a:cubicBezTo>
                    <a:cubicBezTo>
                      <a:pt x="399" y="637"/>
                      <a:pt x="451" y="586"/>
                      <a:pt x="482" y="555"/>
                    </a:cubicBezTo>
                    <a:cubicBezTo>
                      <a:pt x="513" y="524"/>
                      <a:pt x="515" y="479"/>
                      <a:pt x="524" y="459"/>
                    </a:cubicBezTo>
                  </a:path>
                </a:pathLst>
              </a:custGeom>
              <a:noFill/>
              <a:ln w="6350">
                <a:solidFill>
                  <a:schemeClr val="tx1"/>
                </a:solidFill>
                <a:round/>
                <a:headEnd/>
                <a:tailEnd/>
              </a:ln>
            </p:spPr>
            <p:txBody>
              <a:bodyPr>
                <a:prstTxWarp prst="textNoShape">
                  <a:avLst/>
                </a:prstTxWarp>
              </a:bodyPr>
              <a:lstStyle/>
              <a:p>
                <a:endParaRPr lang="en-US"/>
              </a:p>
            </p:txBody>
          </p:sp>
          <p:sp>
            <p:nvSpPr>
              <p:cNvPr id="304797" name="Line 1605"/>
              <p:cNvSpPr>
                <a:spLocks noChangeAspect="1" noChangeShapeType="1"/>
              </p:cNvSpPr>
              <p:nvPr/>
            </p:nvSpPr>
            <p:spPr bwMode="auto">
              <a:xfrm>
                <a:off x="971" y="1340"/>
                <a:ext cx="0" cy="75"/>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98" name="Line 1606"/>
              <p:cNvSpPr>
                <a:spLocks noChangeAspect="1" noChangeShapeType="1"/>
              </p:cNvSpPr>
              <p:nvPr/>
            </p:nvSpPr>
            <p:spPr bwMode="auto">
              <a:xfrm>
                <a:off x="1017" y="1340"/>
                <a:ext cx="0" cy="75"/>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99" name="Line 1607"/>
              <p:cNvSpPr>
                <a:spLocks noChangeAspect="1" noChangeShapeType="1"/>
              </p:cNvSpPr>
              <p:nvPr/>
            </p:nvSpPr>
            <p:spPr bwMode="auto">
              <a:xfrm>
                <a:off x="971" y="1375"/>
                <a:ext cx="47" cy="0"/>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00" name="Freeform 1608"/>
              <p:cNvSpPr>
                <a:spLocks noChangeAspect="1"/>
              </p:cNvSpPr>
              <p:nvPr/>
            </p:nvSpPr>
            <p:spPr bwMode="auto">
              <a:xfrm>
                <a:off x="1039" y="1397"/>
                <a:ext cx="26" cy="47"/>
              </a:xfrm>
              <a:custGeom>
                <a:avLst/>
                <a:gdLst>
                  <a:gd name="T0" fmla="*/ 0 w 371"/>
                  <a:gd name="T1" fmla="*/ 0 h 649"/>
                  <a:gd name="T2" fmla="*/ 0 w 371"/>
                  <a:gd name="T3" fmla="*/ 0 h 649"/>
                  <a:gd name="T4" fmla="*/ 0 w 371"/>
                  <a:gd name="T5" fmla="*/ 0 h 649"/>
                  <a:gd name="T6" fmla="*/ 0 w 371"/>
                  <a:gd name="T7" fmla="*/ 0 h 649"/>
                  <a:gd name="T8" fmla="*/ 0 w 371"/>
                  <a:gd name="T9" fmla="*/ 0 h 649"/>
                  <a:gd name="T10" fmla="*/ 0 w 371"/>
                  <a:gd name="T11" fmla="*/ 0 h 649"/>
                  <a:gd name="T12" fmla="*/ 0 w 371"/>
                  <a:gd name="T13" fmla="*/ 0 h 649"/>
                  <a:gd name="T14" fmla="*/ 0 w 371"/>
                  <a:gd name="T15" fmla="*/ 0 h 649"/>
                  <a:gd name="T16" fmla="*/ 0 w 371"/>
                  <a:gd name="T17" fmla="*/ 0 h 649"/>
                  <a:gd name="T18" fmla="*/ 0 w 371"/>
                  <a:gd name="T19" fmla="*/ 0 h 649"/>
                  <a:gd name="T20" fmla="*/ 0 w 371"/>
                  <a:gd name="T21" fmla="*/ 0 h 649"/>
                  <a:gd name="T22" fmla="*/ 0 w 371"/>
                  <a:gd name="T23" fmla="*/ 0 h 649"/>
                  <a:gd name="T24" fmla="*/ 0 w 371"/>
                  <a:gd name="T25" fmla="*/ 0 h 649"/>
                  <a:gd name="T26" fmla="*/ 0 w 371"/>
                  <a:gd name="T27" fmla="*/ 0 h 649"/>
                  <a:gd name="T28" fmla="*/ 0 w 371"/>
                  <a:gd name="T29" fmla="*/ 0 h 64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71"/>
                  <a:gd name="T46" fmla="*/ 0 h 649"/>
                  <a:gd name="T47" fmla="*/ 371 w 371"/>
                  <a:gd name="T48" fmla="*/ 649 h 64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71" h="649">
                    <a:moveTo>
                      <a:pt x="13" y="145"/>
                    </a:moveTo>
                    <a:cubicBezTo>
                      <a:pt x="19" y="131"/>
                      <a:pt x="27" y="86"/>
                      <a:pt x="49" y="62"/>
                    </a:cubicBezTo>
                    <a:cubicBezTo>
                      <a:pt x="71" y="38"/>
                      <a:pt x="107" y="8"/>
                      <a:pt x="145" y="4"/>
                    </a:cubicBezTo>
                    <a:cubicBezTo>
                      <a:pt x="183" y="0"/>
                      <a:pt x="248" y="10"/>
                      <a:pt x="279" y="36"/>
                    </a:cubicBezTo>
                    <a:cubicBezTo>
                      <a:pt x="310" y="62"/>
                      <a:pt x="334" y="121"/>
                      <a:pt x="333" y="158"/>
                    </a:cubicBezTo>
                    <a:cubicBezTo>
                      <a:pt x="332" y="195"/>
                      <a:pt x="295" y="238"/>
                      <a:pt x="275" y="260"/>
                    </a:cubicBezTo>
                    <a:cubicBezTo>
                      <a:pt x="255" y="282"/>
                      <a:pt x="234" y="286"/>
                      <a:pt x="211" y="292"/>
                    </a:cubicBezTo>
                    <a:cubicBezTo>
                      <a:pt x="188" y="298"/>
                      <a:pt x="125" y="295"/>
                      <a:pt x="135" y="298"/>
                    </a:cubicBezTo>
                    <a:cubicBezTo>
                      <a:pt x="145" y="301"/>
                      <a:pt x="234" y="296"/>
                      <a:pt x="269" y="311"/>
                    </a:cubicBezTo>
                    <a:cubicBezTo>
                      <a:pt x="304" y="326"/>
                      <a:pt x="328" y="357"/>
                      <a:pt x="343" y="388"/>
                    </a:cubicBezTo>
                    <a:cubicBezTo>
                      <a:pt x="358" y="419"/>
                      <a:pt x="371" y="461"/>
                      <a:pt x="362" y="497"/>
                    </a:cubicBezTo>
                    <a:cubicBezTo>
                      <a:pt x="353" y="533"/>
                      <a:pt x="327" y="582"/>
                      <a:pt x="292" y="606"/>
                    </a:cubicBezTo>
                    <a:cubicBezTo>
                      <a:pt x="257" y="630"/>
                      <a:pt x="194" y="649"/>
                      <a:pt x="151" y="644"/>
                    </a:cubicBezTo>
                    <a:cubicBezTo>
                      <a:pt x="108" y="639"/>
                      <a:pt x="61" y="598"/>
                      <a:pt x="36" y="574"/>
                    </a:cubicBezTo>
                    <a:cubicBezTo>
                      <a:pt x="11" y="550"/>
                      <a:pt x="7" y="513"/>
                      <a:pt x="0" y="497"/>
                    </a:cubicBezTo>
                  </a:path>
                </a:pathLst>
              </a:custGeom>
              <a:noFill/>
              <a:ln w="6350">
                <a:solidFill>
                  <a:schemeClr val="tx1"/>
                </a:solidFill>
                <a:round/>
                <a:headEnd/>
                <a:tailEnd/>
              </a:ln>
            </p:spPr>
            <p:txBody>
              <a:bodyPr>
                <a:prstTxWarp prst="textNoShape">
                  <a:avLst/>
                </a:prstTxWarp>
              </a:bodyPr>
              <a:lstStyle/>
              <a:p>
                <a:endParaRPr lang="en-US"/>
              </a:p>
            </p:txBody>
          </p:sp>
          <p:sp>
            <p:nvSpPr>
              <p:cNvPr id="304801" name="Oval 1609"/>
              <p:cNvSpPr>
                <a:spLocks noChangeAspect="1" noChangeArrowheads="1"/>
              </p:cNvSpPr>
              <p:nvPr/>
            </p:nvSpPr>
            <p:spPr bwMode="auto">
              <a:xfrm flipH="1">
                <a:off x="1164" y="1342"/>
                <a:ext cx="44" cy="69"/>
              </a:xfrm>
              <a:prstGeom prst="ellipse">
                <a:avLst/>
              </a:prstGeom>
              <a:noFill/>
              <a:ln w="6350">
                <a:solidFill>
                  <a:schemeClr val="tx1"/>
                </a:solidFill>
                <a:round/>
                <a:headEnd/>
                <a:tailEnd/>
              </a:ln>
            </p:spPr>
            <p:txBody>
              <a:bodyPr wrap="none" anchor="ctr">
                <a:prstTxWarp prst="textNoShape">
                  <a:avLst/>
                </a:prstTxWarp>
              </a:bodyPr>
              <a:lstStyle/>
              <a:p>
                <a:endParaRPr lang="en-US"/>
              </a:p>
            </p:txBody>
          </p:sp>
          <p:sp>
            <p:nvSpPr>
              <p:cNvPr id="304802" name="Line 1610"/>
              <p:cNvSpPr>
                <a:spLocks noChangeAspect="1" noChangeShapeType="1"/>
              </p:cNvSpPr>
              <p:nvPr/>
            </p:nvSpPr>
            <p:spPr bwMode="auto">
              <a:xfrm rot="5604584">
                <a:off x="2207" y="551"/>
                <a:ext cx="71" cy="9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03" name="Line 1611"/>
              <p:cNvSpPr>
                <a:spLocks noChangeAspect="1" noChangeShapeType="1"/>
              </p:cNvSpPr>
              <p:nvPr/>
            </p:nvSpPr>
            <p:spPr bwMode="auto">
              <a:xfrm rot="15995416" flipV="1">
                <a:off x="2206" y="791"/>
                <a:ext cx="71" cy="9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04" name="Line 1612"/>
              <p:cNvSpPr>
                <a:spLocks noChangeAspect="1" noChangeShapeType="1"/>
              </p:cNvSpPr>
              <p:nvPr/>
            </p:nvSpPr>
            <p:spPr bwMode="auto">
              <a:xfrm rot="15995416" flipH="1">
                <a:off x="1926" y="775"/>
                <a:ext cx="96" cy="144"/>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05" name="Line 1613"/>
              <p:cNvSpPr>
                <a:spLocks noChangeAspect="1" noChangeShapeType="1"/>
              </p:cNvSpPr>
              <p:nvPr/>
            </p:nvSpPr>
            <p:spPr bwMode="auto">
              <a:xfrm rot="5604584">
                <a:off x="2070" y="775"/>
                <a:ext cx="96" cy="144"/>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06" name="Line 1614"/>
              <p:cNvSpPr>
                <a:spLocks noChangeAspect="1" noChangeShapeType="1"/>
              </p:cNvSpPr>
              <p:nvPr/>
            </p:nvSpPr>
            <p:spPr bwMode="auto">
              <a:xfrm>
                <a:off x="1902" y="634"/>
                <a:ext cx="0" cy="16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07" name="Line 1615"/>
              <p:cNvSpPr>
                <a:spLocks noChangeAspect="1" noChangeShapeType="1"/>
              </p:cNvSpPr>
              <p:nvPr/>
            </p:nvSpPr>
            <p:spPr bwMode="auto">
              <a:xfrm>
                <a:off x="2190" y="634"/>
                <a:ext cx="0" cy="16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08" name="Line 1616"/>
              <p:cNvSpPr>
                <a:spLocks noChangeAspect="1" noChangeShapeType="1"/>
              </p:cNvSpPr>
              <p:nvPr/>
            </p:nvSpPr>
            <p:spPr bwMode="auto">
              <a:xfrm rot="5604584" flipH="1" flipV="1">
                <a:off x="1926" y="517"/>
                <a:ext cx="96" cy="144"/>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09" name="Line 1617"/>
              <p:cNvSpPr>
                <a:spLocks noChangeAspect="1" noChangeShapeType="1"/>
              </p:cNvSpPr>
              <p:nvPr/>
            </p:nvSpPr>
            <p:spPr bwMode="auto">
              <a:xfrm rot="15995416" flipV="1">
                <a:off x="2070" y="517"/>
                <a:ext cx="96" cy="144"/>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10" name="Oval 1618"/>
              <p:cNvSpPr>
                <a:spLocks noChangeAspect="1" noChangeArrowheads="1"/>
              </p:cNvSpPr>
              <p:nvPr/>
            </p:nvSpPr>
            <p:spPr bwMode="auto">
              <a:xfrm rot="10800000">
                <a:off x="1944" y="616"/>
                <a:ext cx="207" cy="207"/>
              </a:xfrm>
              <a:prstGeom prst="ellipse">
                <a:avLst/>
              </a:prstGeom>
              <a:noFill/>
              <a:ln w="3175">
                <a:solidFill>
                  <a:schemeClr val="tx1"/>
                </a:solidFill>
                <a:round/>
                <a:headEnd/>
                <a:tailEnd/>
              </a:ln>
            </p:spPr>
            <p:txBody>
              <a:bodyPr wrap="none" anchor="ctr">
                <a:prstTxWarp prst="textNoShape">
                  <a:avLst/>
                </a:prstTxWarp>
              </a:bodyPr>
              <a:lstStyle/>
              <a:p>
                <a:endParaRPr lang="en-US"/>
              </a:p>
            </p:txBody>
          </p:sp>
          <p:sp>
            <p:nvSpPr>
              <p:cNvPr id="304811" name="Freeform 1619"/>
              <p:cNvSpPr>
                <a:spLocks noChangeAspect="1"/>
              </p:cNvSpPr>
              <p:nvPr/>
            </p:nvSpPr>
            <p:spPr bwMode="auto">
              <a:xfrm>
                <a:off x="2316" y="516"/>
                <a:ext cx="46" cy="74"/>
              </a:xfrm>
              <a:custGeom>
                <a:avLst/>
                <a:gdLst>
                  <a:gd name="T0" fmla="*/ 0 w 384"/>
                  <a:gd name="T1" fmla="*/ 0 h 612"/>
                  <a:gd name="T2" fmla="*/ 0 w 384"/>
                  <a:gd name="T3" fmla="*/ 0 h 612"/>
                  <a:gd name="T4" fmla="*/ 0 w 384"/>
                  <a:gd name="T5" fmla="*/ 0 h 612"/>
                  <a:gd name="T6" fmla="*/ 0 60000 65536"/>
                  <a:gd name="T7" fmla="*/ 0 60000 65536"/>
                  <a:gd name="T8" fmla="*/ 0 60000 65536"/>
                  <a:gd name="T9" fmla="*/ 0 w 384"/>
                  <a:gd name="T10" fmla="*/ 0 h 612"/>
                  <a:gd name="T11" fmla="*/ 384 w 384"/>
                  <a:gd name="T12" fmla="*/ 612 h 612"/>
                </a:gdLst>
                <a:ahLst/>
                <a:cxnLst>
                  <a:cxn ang="T6">
                    <a:pos x="T0" y="T1"/>
                  </a:cxn>
                  <a:cxn ang="T7">
                    <a:pos x="T2" y="T3"/>
                  </a:cxn>
                  <a:cxn ang="T8">
                    <a:pos x="T4" y="T5"/>
                  </a:cxn>
                </a:cxnLst>
                <a:rect l="T9" t="T10" r="T11" b="T12"/>
                <a:pathLst>
                  <a:path w="384" h="612">
                    <a:moveTo>
                      <a:pt x="384" y="0"/>
                    </a:moveTo>
                    <a:lnTo>
                      <a:pt x="0" y="0"/>
                    </a:lnTo>
                    <a:lnTo>
                      <a:pt x="0" y="612"/>
                    </a:lnTo>
                  </a:path>
                </a:pathLst>
              </a:custGeom>
              <a:noFill/>
              <a:ln w="6350">
                <a:solidFill>
                  <a:schemeClr val="tx1"/>
                </a:solidFill>
                <a:round/>
                <a:headEnd/>
                <a:tailEnd/>
              </a:ln>
            </p:spPr>
            <p:txBody>
              <a:bodyPr>
                <a:prstTxWarp prst="textNoShape">
                  <a:avLst/>
                </a:prstTxWarp>
              </a:bodyPr>
              <a:lstStyle/>
              <a:p>
                <a:endParaRPr lang="en-US"/>
              </a:p>
            </p:txBody>
          </p:sp>
          <p:sp>
            <p:nvSpPr>
              <p:cNvPr id="304812" name="Line 1620"/>
              <p:cNvSpPr>
                <a:spLocks noChangeAspect="1" noChangeShapeType="1"/>
              </p:cNvSpPr>
              <p:nvPr/>
            </p:nvSpPr>
            <p:spPr bwMode="auto">
              <a:xfrm flipH="1">
                <a:off x="2316" y="552"/>
                <a:ext cx="39" cy="0"/>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813" name="Freeform 1621"/>
              <p:cNvSpPr>
                <a:spLocks noChangeAspect="1"/>
              </p:cNvSpPr>
              <p:nvPr/>
            </p:nvSpPr>
            <p:spPr bwMode="auto">
              <a:xfrm>
                <a:off x="2323" y="844"/>
                <a:ext cx="51" cy="69"/>
              </a:xfrm>
              <a:custGeom>
                <a:avLst/>
                <a:gdLst>
                  <a:gd name="T0" fmla="*/ 0 w 524"/>
                  <a:gd name="T1" fmla="*/ 0 h 653"/>
                  <a:gd name="T2" fmla="*/ 0 w 524"/>
                  <a:gd name="T3" fmla="*/ 0 h 653"/>
                  <a:gd name="T4" fmla="*/ 0 w 524"/>
                  <a:gd name="T5" fmla="*/ 0 h 653"/>
                  <a:gd name="T6" fmla="*/ 0 w 524"/>
                  <a:gd name="T7" fmla="*/ 0 h 653"/>
                  <a:gd name="T8" fmla="*/ 0 w 524"/>
                  <a:gd name="T9" fmla="*/ 0 h 653"/>
                  <a:gd name="T10" fmla="*/ 0 w 524"/>
                  <a:gd name="T11" fmla="*/ 0 h 653"/>
                  <a:gd name="T12" fmla="*/ 0 w 524"/>
                  <a:gd name="T13" fmla="*/ 0 h 653"/>
                  <a:gd name="T14" fmla="*/ 0 w 524"/>
                  <a:gd name="T15" fmla="*/ 0 h 653"/>
                  <a:gd name="T16" fmla="*/ 0 w 524"/>
                  <a:gd name="T17" fmla="*/ 0 h 6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24"/>
                  <a:gd name="T28" fmla="*/ 0 h 653"/>
                  <a:gd name="T29" fmla="*/ 524 w 524"/>
                  <a:gd name="T30" fmla="*/ 653 h 6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24" h="653">
                    <a:moveTo>
                      <a:pt x="506" y="171"/>
                    </a:moveTo>
                    <a:cubicBezTo>
                      <a:pt x="489" y="150"/>
                      <a:pt x="456" y="70"/>
                      <a:pt x="404" y="45"/>
                    </a:cubicBezTo>
                    <a:cubicBezTo>
                      <a:pt x="352" y="20"/>
                      <a:pt x="256" y="0"/>
                      <a:pt x="194" y="21"/>
                    </a:cubicBezTo>
                    <a:cubicBezTo>
                      <a:pt x="132" y="42"/>
                      <a:pt x="62" y="102"/>
                      <a:pt x="32" y="171"/>
                    </a:cubicBezTo>
                    <a:cubicBezTo>
                      <a:pt x="2" y="240"/>
                      <a:pt x="0" y="363"/>
                      <a:pt x="14" y="435"/>
                    </a:cubicBezTo>
                    <a:cubicBezTo>
                      <a:pt x="28" y="507"/>
                      <a:pt x="62" y="568"/>
                      <a:pt x="116" y="603"/>
                    </a:cubicBezTo>
                    <a:cubicBezTo>
                      <a:pt x="170" y="638"/>
                      <a:pt x="277" y="653"/>
                      <a:pt x="338" y="645"/>
                    </a:cubicBezTo>
                    <a:cubicBezTo>
                      <a:pt x="399" y="637"/>
                      <a:pt x="451" y="586"/>
                      <a:pt x="482" y="555"/>
                    </a:cubicBezTo>
                    <a:cubicBezTo>
                      <a:pt x="513" y="524"/>
                      <a:pt x="515" y="479"/>
                      <a:pt x="524" y="459"/>
                    </a:cubicBezTo>
                  </a:path>
                </a:pathLst>
              </a:custGeom>
              <a:noFill/>
              <a:ln w="6350">
                <a:solidFill>
                  <a:schemeClr val="tx1"/>
                </a:solidFill>
                <a:round/>
                <a:headEnd/>
                <a:tailEnd/>
              </a:ln>
            </p:spPr>
            <p:txBody>
              <a:bodyPr>
                <a:prstTxWarp prst="textNoShape">
                  <a:avLst/>
                </a:prstTxWarp>
              </a:bodyPr>
              <a:lstStyle/>
              <a:p>
                <a:endParaRPr lang="en-US"/>
              </a:p>
            </p:txBody>
          </p:sp>
          <p:sp>
            <p:nvSpPr>
              <p:cNvPr id="304814" name="Line 1622"/>
              <p:cNvSpPr>
                <a:spLocks noChangeAspect="1" noChangeShapeType="1"/>
              </p:cNvSpPr>
              <p:nvPr/>
            </p:nvSpPr>
            <p:spPr bwMode="auto">
              <a:xfrm>
                <a:off x="2404" y="840"/>
                <a:ext cx="1" cy="75"/>
              </a:xfrm>
              <a:prstGeom prst="line">
                <a:avLst/>
              </a:prstGeom>
              <a:noFill/>
              <a:ln w="6350">
                <a:solidFill>
                  <a:schemeClr val="tx1"/>
                </a:solidFill>
                <a:round/>
                <a:headEnd/>
                <a:tailEnd/>
              </a:ln>
            </p:spPr>
            <p:txBody>
              <a:bodyPr>
                <a:prstTxWarp prst="textNoShape">
                  <a:avLst/>
                </a:prstTxWarp>
              </a:bodyPr>
              <a:lstStyle/>
              <a:p>
                <a:endParaRPr lang="en-US"/>
              </a:p>
            </p:txBody>
          </p:sp>
        </p:grpSp>
      </p:grpSp>
      <p:grpSp>
        <p:nvGrpSpPr>
          <p:cNvPr id="305305" name="Group 1623"/>
          <p:cNvGrpSpPr>
            <a:grpSpLocks/>
          </p:cNvGrpSpPr>
          <p:nvPr/>
        </p:nvGrpSpPr>
        <p:grpSpPr bwMode="auto">
          <a:xfrm>
            <a:off x="6796088" y="3276600"/>
            <a:ext cx="1184275" cy="996950"/>
            <a:chOff x="3586" y="747"/>
            <a:chExt cx="746" cy="628"/>
          </a:xfrm>
        </p:grpSpPr>
        <p:sp>
          <p:nvSpPr>
            <p:cNvPr id="304667" name="AutoShape 1624"/>
            <p:cNvSpPr>
              <a:spLocks noChangeArrowheads="1"/>
            </p:cNvSpPr>
            <p:nvPr/>
          </p:nvSpPr>
          <p:spPr bwMode="auto">
            <a:xfrm>
              <a:off x="3586" y="747"/>
              <a:ext cx="746" cy="628"/>
            </a:xfrm>
            <a:prstGeom prst="roundRect">
              <a:avLst>
                <a:gd name="adj" fmla="val 5019"/>
              </a:avLst>
            </a:prstGeom>
            <a:solidFill>
              <a:srgbClr val="EEEFE9"/>
            </a:solidFill>
            <a:ln w="6350">
              <a:solidFill>
                <a:schemeClr val="folHlink"/>
              </a:solidFill>
              <a:round/>
              <a:headEnd/>
              <a:tailEnd/>
            </a:ln>
          </p:spPr>
          <p:txBody>
            <a:bodyPr anchor="ctr">
              <a:prstTxWarp prst="textNoShape">
                <a:avLst/>
              </a:prstTxWarp>
              <a:spAutoFit/>
            </a:bodyPr>
            <a:lstStyle/>
            <a:p>
              <a:endParaRPr lang="en-US"/>
            </a:p>
          </p:txBody>
        </p:sp>
        <p:sp>
          <p:nvSpPr>
            <p:cNvPr id="304668" name="Text Box 1625"/>
            <p:cNvSpPr txBox="1">
              <a:spLocks noChangeArrowheads="1"/>
            </p:cNvSpPr>
            <p:nvPr/>
          </p:nvSpPr>
          <p:spPr bwMode="auto">
            <a:xfrm>
              <a:off x="3721" y="773"/>
              <a:ext cx="471" cy="231"/>
            </a:xfrm>
            <a:prstGeom prst="rect">
              <a:avLst/>
            </a:prstGeom>
            <a:noFill/>
            <a:ln w="9525">
              <a:noFill/>
              <a:miter lim="800000"/>
              <a:headEnd/>
              <a:tailEnd/>
            </a:ln>
          </p:spPr>
          <p:txBody>
            <a:bodyPr wrap="none">
              <a:prstTxWarp prst="textNoShape">
                <a:avLst/>
              </a:prstTxWarp>
              <a:spAutoFit/>
            </a:bodyPr>
            <a:lstStyle/>
            <a:p>
              <a:r>
                <a:rPr lang="en-US" sz="1000" b="1"/>
                <a:t>Lapatinib</a:t>
              </a:r>
              <a:r>
                <a:rPr lang="en-US" sz="1200" b="1"/>
                <a:t/>
              </a:r>
              <a:br>
                <a:rPr lang="en-US" sz="1200" b="1"/>
              </a:br>
              <a:r>
                <a:rPr lang="en-US" sz="800"/>
                <a:t>Tykerb</a:t>
              </a:r>
            </a:p>
          </p:txBody>
        </p:sp>
        <p:grpSp>
          <p:nvGrpSpPr>
            <p:cNvPr id="305306" name="Group 1626"/>
            <p:cNvGrpSpPr>
              <a:grpSpLocks noChangeAspect="1"/>
            </p:cNvGrpSpPr>
            <p:nvPr/>
          </p:nvGrpSpPr>
          <p:grpSpPr bwMode="auto">
            <a:xfrm>
              <a:off x="3646" y="972"/>
              <a:ext cx="626" cy="326"/>
              <a:chOff x="240" y="1433"/>
              <a:chExt cx="2501" cy="1304"/>
            </a:xfrm>
          </p:grpSpPr>
          <p:sp>
            <p:nvSpPr>
              <p:cNvPr id="304670" name="Line 1627"/>
              <p:cNvSpPr>
                <a:spLocks noChangeAspect="1" noChangeShapeType="1"/>
              </p:cNvSpPr>
              <p:nvPr/>
            </p:nvSpPr>
            <p:spPr bwMode="auto">
              <a:xfrm rot="5604584" flipH="1" flipV="1">
                <a:off x="1292" y="2079"/>
                <a:ext cx="96" cy="143"/>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71" name="Line 1628"/>
              <p:cNvSpPr>
                <a:spLocks noChangeAspect="1" noChangeShapeType="1"/>
              </p:cNvSpPr>
              <p:nvPr/>
            </p:nvSpPr>
            <p:spPr bwMode="auto">
              <a:xfrm rot="15995416" flipV="1">
                <a:off x="1437" y="2078"/>
                <a:ext cx="94" cy="143"/>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72" name="Line 1629"/>
              <p:cNvSpPr>
                <a:spLocks noChangeAspect="1" noChangeShapeType="1"/>
              </p:cNvSpPr>
              <p:nvPr/>
            </p:nvSpPr>
            <p:spPr bwMode="auto">
              <a:xfrm flipV="1">
                <a:off x="1264" y="2188"/>
                <a:ext cx="0" cy="179"/>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73" name="Line 1630"/>
              <p:cNvSpPr>
                <a:spLocks noChangeAspect="1" noChangeShapeType="1"/>
              </p:cNvSpPr>
              <p:nvPr/>
            </p:nvSpPr>
            <p:spPr bwMode="auto">
              <a:xfrm rot="15995416" flipH="1">
                <a:off x="1292" y="2334"/>
                <a:ext cx="96" cy="143"/>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74" name="Line 1631"/>
              <p:cNvSpPr>
                <a:spLocks noChangeAspect="1" noChangeShapeType="1"/>
              </p:cNvSpPr>
              <p:nvPr/>
            </p:nvSpPr>
            <p:spPr bwMode="auto">
              <a:xfrm rot="5604584">
                <a:off x="1435" y="2334"/>
                <a:ext cx="96" cy="144"/>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75" name="Oval 1632"/>
              <p:cNvSpPr>
                <a:spLocks noChangeAspect="1" noChangeArrowheads="1"/>
              </p:cNvSpPr>
              <p:nvPr/>
            </p:nvSpPr>
            <p:spPr bwMode="auto">
              <a:xfrm rot="10800000" flipV="1">
                <a:off x="1310" y="2172"/>
                <a:ext cx="206" cy="206"/>
              </a:xfrm>
              <a:prstGeom prst="ellipse">
                <a:avLst/>
              </a:prstGeom>
              <a:noFill/>
              <a:ln w="3175">
                <a:solidFill>
                  <a:schemeClr val="tx1"/>
                </a:solidFill>
                <a:round/>
                <a:headEnd/>
                <a:tailEnd/>
              </a:ln>
            </p:spPr>
            <p:txBody>
              <a:bodyPr wrap="none" anchor="ctr">
                <a:prstTxWarp prst="textNoShape">
                  <a:avLst/>
                </a:prstTxWarp>
              </a:bodyPr>
              <a:lstStyle/>
              <a:p>
                <a:endParaRPr lang="en-US"/>
              </a:p>
            </p:txBody>
          </p:sp>
          <p:sp>
            <p:nvSpPr>
              <p:cNvPr id="304676" name="Line 1633"/>
              <p:cNvSpPr>
                <a:spLocks noChangeAspect="1" noChangeShapeType="1"/>
              </p:cNvSpPr>
              <p:nvPr/>
            </p:nvSpPr>
            <p:spPr bwMode="auto">
              <a:xfrm flipV="1">
                <a:off x="1557" y="2189"/>
                <a:ext cx="0" cy="179"/>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77" name="Line 1634"/>
              <p:cNvSpPr>
                <a:spLocks noChangeAspect="1" noChangeShapeType="1"/>
              </p:cNvSpPr>
              <p:nvPr/>
            </p:nvSpPr>
            <p:spPr bwMode="auto">
              <a:xfrm flipH="1">
                <a:off x="1847" y="2241"/>
                <a:ext cx="0" cy="12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78" name="Line 1635"/>
              <p:cNvSpPr>
                <a:spLocks noChangeAspect="1" noChangeShapeType="1"/>
              </p:cNvSpPr>
              <p:nvPr/>
            </p:nvSpPr>
            <p:spPr bwMode="auto">
              <a:xfrm rot="15995416" flipV="1">
                <a:off x="1717" y="2090"/>
                <a:ext cx="72" cy="97"/>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79" name="Line 1636"/>
              <p:cNvSpPr>
                <a:spLocks noChangeAspect="1" noChangeShapeType="1"/>
              </p:cNvSpPr>
              <p:nvPr/>
            </p:nvSpPr>
            <p:spPr bwMode="auto">
              <a:xfrm rot="5604584" flipH="1" flipV="1">
                <a:off x="1585" y="2077"/>
                <a:ext cx="96" cy="145"/>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80" name="Line 1637"/>
              <p:cNvSpPr>
                <a:spLocks noChangeAspect="1" noChangeShapeType="1"/>
              </p:cNvSpPr>
              <p:nvPr/>
            </p:nvSpPr>
            <p:spPr bwMode="auto">
              <a:xfrm rot="5604584">
                <a:off x="1760" y="2344"/>
                <a:ext cx="73" cy="100"/>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81" name="Line 1638"/>
              <p:cNvSpPr>
                <a:spLocks noChangeAspect="1" noChangeShapeType="1"/>
              </p:cNvSpPr>
              <p:nvPr/>
            </p:nvSpPr>
            <p:spPr bwMode="auto">
              <a:xfrm rot="15995416" flipH="1">
                <a:off x="1572" y="2349"/>
                <a:ext cx="73" cy="97"/>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82" name="Freeform 1639"/>
              <p:cNvSpPr>
                <a:spLocks noChangeAspect="1"/>
              </p:cNvSpPr>
              <p:nvPr/>
            </p:nvSpPr>
            <p:spPr bwMode="auto">
              <a:xfrm flipH="1" flipV="1">
                <a:off x="1822" y="2152"/>
                <a:ext cx="46" cy="74"/>
              </a:xfrm>
              <a:custGeom>
                <a:avLst/>
                <a:gdLst>
                  <a:gd name="T0" fmla="*/ 0 w 42"/>
                  <a:gd name="T1" fmla="*/ 74 h 74"/>
                  <a:gd name="T2" fmla="*/ 0 w 42"/>
                  <a:gd name="T3" fmla="*/ 6 h 74"/>
                  <a:gd name="T4" fmla="*/ 59 w 42"/>
                  <a:gd name="T5" fmla="*/ 69 h 74"/>
                  <a:gd name="T6" fmla="*/ 60 w 42"/>
                  <a:gd name="T7" fmla="*/ 0 h 74"/>
                  <a:gd name="T8" fmla="*/ 0 60000 65536"/>
                  <a:gd name="T9" fmla="*/ 0 60000 65536"/>
                  <a:gd name="T10" fmla="*/ 0 60000 65536"/>
                  <a:gd name="T11" fmla="*/ 0 60000 65536"/>
                  <a:gd name="T12" fmla="*/ 0 w 42"/>
                  <a:gd name="T13" fmla="*/ 0 h 74"/>
                  <a:gd name="T14" fmla="*/ 42 w 42"/>
                  <a:gd name="T15" fmla="*/ 74 h 74"/>
                </a:gdLst>
                <a:ahLst/>
                <a:cxnLst>
                  <a:cxn ang="T8">
                    <a:pos x="T0" y="T1"/>
                  </a:cxn>
                  <a:cxn ang="T9">
                    <a:pos x="T2" y="T3"/>
                  </a:cxn>
                  <a:cxn ang="T10">
                    <a:pos x="T4" y="T5"/>
                  </a:cxn>
                  <a:cxn ang="T11">
                    <a:pos x="T6" y="T7"/>
                  </a:cxn>
                </a:cxnLst>
                <a:rect l="T12" t="T13" r="T14" b="T15"/>
                <a:pathLst>
                  <a:path w="42" h="74">
                    <a:moveTo>
                      <a:pt x="0" y="74"/>
                    </a:moveTo>
                    <a:lnTo>
                      <a:pt x="0" y="6"/>
                    </a:lnTo>
                    <a:lnTo>
                      <a:pt x="41" y="69"/>
                    </a:lnTo>
                    <a:lnTo>
                      <a:pt x="42" y="0"/>
                    </a:lnTo>
                  </a:path>
                </a:pathLst>
              </a:custGeom>
              <a:noFill/>
              <a:ln w="6350">
                <a:solidFill>
                  <a:schemeClr val="tx1"/>
                </a:solidFill>
                <a:round/>
                <a:headEnd/>
                <a:tailEnd/>
              </a:ln>
            </p:spPr>
            <p:txBody>
              <a:bodyPr>
                <a:prstTxWarp prst="textNoShape">
                  <a:avLst/>
                </a:prstTxWarp>
              </a:bodyPr>
              <a:lstStyle/>
              <a:p>
                <a:endParaRPr lang="en-US"/>
              </a:p>
            </p:txBody>
          </p:sp>
          <p:sp>
            <p:nvSpPr>
              <p:cNvPr id="304683" name="Freeform 1640"/>
              <p:cNvSpPr>
                <a:spLocks noChangeAspect="1"/>
              </p:cNvSpPr>
              <p:nvPr/>
            </p:nvSpPr>
            <p:spPr bwMode="auto">
              <a:xfrm flipH="1" flipV="1">
                <a:off x="1679" y="2415"/>
                <a:ext cx="46" cy="74"/>
              </a:xfrm>
              <a:custGeom>
                <a:avLst/>
                <a:gdLst>
                  <a:gd name="T0" fmla="*/ 0 w 42"/>
                  <a:gd name="T1" fmla="*/ 74 h 74"/>
                  <a:gd name="T2" fmla="*/ 0 w 42"/>
                  <a:gd name="T3" fmla="*/ 6 h 74"/>
                  <a:gd name="T4" fmla="*/ 59 w 42"/>
                  <a:gd name="T5" fmla="*/ 69 h 74"/>
                  <a:gd name="T6" fmla="*/ 60 w 42"/>
                  <a:gd name="T7" fmla="*/ 0 h 74"/>
                  <a:gd name="T8" fmla="*/ 0 60000 65536"/>
                  <a:gd name="T9" fmla="*/ 0 60000 65536"/>
                  <a:gd name="T10" fmla="*/ 0 60000 65536"/>
                  <a:gd name="T11" fmla="*/ 0 60000 65536"/>
                  <a:gd name="T12" fmla="*/ 0 w 42"/>
                  <a:gd name="T13" fmla="*/ 0 h 74"/>
                  <a:gd name="T14" fmla="*/ 42 w 42"/>
                  <a:gd name="T15" fmla="*/ 74 h 74"/>
                </a:gdLst>
                <a:ahLst/>
                <a:cxnLst>
                  <a:cxn ang="T8">
                    <a:pos x="T0" y="T1"/>
                  </a:cxn>
                  <a:cxn ang="T9">
                    <a:pos x="T2" y="T3"/>
                  </a:cxn>
                  <a:cxn ang="T10">
                    <a:pos x="T4" y="T5"/>
                  </a:cxn>
                  <a:cxn ang="T11">
                    <a:pos x="T6" y="T7"/>
                  </a:cxn>
                </a:cxnLst>
                <a:rect l="T12" t="T13" r="T14" b="T15"/>
                <a:pathLst>
                  <a:path w="42" h="74">
                    <a:moveTo>
                      <a:pt x="0" y="74"/>
                    </a:moveTo>
                    <a:lnTo>
                      <a:pt x="0" y="6"/>
                    </a:lnTo>
                    <a:lnTo>
                      <a:pt x="41" y="69"/>
                    </a:lnTo>
                    <a:lnTo>
                      <a:pt x="42" y="0"/>
                    </a:lnTo>
                  </a:path>
                </a:pathLst>
              </a:custGeom>
              <a:noFill/>
              <a:ln w="6350">
                <a:solidFill>
                  <a:schemeClr val="tx1"/>
                </a:solidFill>
                <a:round/>
                <a:headEnd/>
                <a:tailEnd/>
              </a:ln>
            </p:spPr>
            <p:txBody>
              <a:bodyPr>
                <a:prstTxWarp prst="textNoShape">
                  <a:avLst/>
                </a:prstTxWarp>
              </a:bodyPr>
              <a:lstStyle/>
              <a:p>
                <a:endParaRPr lang="en-US"/>
              </a:p>
            </p:txBody>
          </p:sp>
          <p:sp>
            <p:nvSpPr>
              <p:cNvPr id="304684" name="Line 1641"/>
              <p:cNvSpPr>
                <a:spLocks noChangeAspect="1" noChangeShapeType="1"/>
              </p:cNvSpPr>
              <p:nvPr/>
            </p:nvSpPr>
            <p:spPr bwMode="auto">
              <a:xfrm rot="5604584">
                <a:off x="1753" y="2326"/>
                <a:ext cx="57" cy="7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85" name="Line 1642"/>
              <p:cNvSpPr>
                <a:spLocks noChangeAspect="1" noChangeShapeType="1"/>
              </p:cNvSpPr>
              <p:nvPr/>
            </p:nvSpPr>
            <p:spPr bwMode="auto">
              <a:xfrm>
                <a:off x="1900" y="2151"/>
                <a:ext cx="0"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86" name="Line 1643"/>
              <p:cNvSpPr>
                <a:spLocks noChangeAspect="1" noChangeShapeType="1"/>
              </p:cNvSpPr>
              <p:nvPr/>
            </p:nvSpPr>
            <p:spPr bwMode="auto">
              <a:xfrm>
                <a:off x="1946" y="2151"/>
                <a:ext cx="0"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87" name="Line 1644"/>
              <p:cNvSpPr>
                <a:spLocks noChangeAspect="1" noChangeShapeType="1"/>
              </p:cNvSpPr>
              <p:nvPr/>
            </p:nvSpPr>
            <p:spPr bwMode="auto">
              <a:xfrm>
                <a:off x="1900" y="2187"/>
                <a:ext cx="48" cy="0"/>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88" name="Line 1645"/>
              <p:cNvSpPr>
                <a:spLocks noChangeAspect="1" noChangeShapeType="1"/>
              </p:cNvSpPr>
              <p:nvPr/>
            </p:nvSpPr>
            <p:spPr bwMode="auto">
              <a:xfrm rot="1032133" flipH="1">
                <a:off x="928" y="1976"/>
                <a:ext cx="0" cy="16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89" name="Line 1646"/>
              <p:cNvSpPr>
                <a:spLocks noChangeAspect="1" noChangeShapeType="1"/>
              </p:cNvSpPr>
              <p:nvPr/>
            </p:nvSpPr>
            <p:spPr bwMode="auto">
              <a:xfrm rot="18372133" flipH="1">
                <a:off x="942" y="2112"/>
                <a:ext cx="0" cy="107"/>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90" name="Line 1647"/>
              <p:cNvSpPr>
                <a:spLocks noChangeAspect="1" noChangeShapeType="1"/>
              </p:cNvSpPr>
              <p:nvPr/>
            </p:nvSpPr>
            <p:spPr bwMode="auto">
              <a:xfrm rot="14052133" flipH="1">
                <a:off x="1121" y="2111"/>
                <a:ext cx="0" cy="109"/>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91" name="Line 1648"/>
              <p:cNvSpPr>
                <a:spLocks noChangeAspect="1" noChangeShapeType="1"/>
              </p:cNvSpPr>
              <p:nvPr/>
            </p:nvSpPr>
            <p:spPr bwMode="auto">
              <a:xfrm rot="9792133" flipH="1">
                <a:off x="1143" y="1976"/>
                <a:ext cx="0" cy="16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92" name="Line 1649"/>
              <p:cNvSpPr>
                <a:spLocks noChangeAspect="1" noChangeShapeType="1"/>
              </p:cNvSpPr>
              <p:nvPr/>
            </p:nvSpPr>
            <p:spPr bwMode="auto">
              <a:xfrm rot="5412133" flipH="1">
                <a:off x="1035" y="1898"/>
                <a:ext cx="0" cy="16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93" name="Line 1650"/>
              <p:cNvSpPr>
                <a:spLocks noChangeAspect="1" noChangeShapeType="1"/>
              </p:cNvSpPr>
              <p:nvPr/>
            </p:nvSpPr>
            <p:spPr bwMode="auto">
              <a:xfrm rot="9792133" flipH="1">
                <a:off x="1114" y="2014"/>
                <a:ext cx="0" cy="113"/>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94" name="Line 1651"/>
              <p:cNvSpPr>
                <a:spLocks noChangeAspect="1" noChangeShapeType="1"/>
              </p:cNvSpPr>
              <p:nvPr/>
            </p:nvSpPr>
            <p:spPr bwMode="auto">
              <a:xfrm rot="1032133" flipH="1">
                <a:off x="958" y="2016"/>
                <a:ext cx="0" cy="117"/>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95" name="Oval 1652"/>
              <p:cNvSpPr>
                <a:spLocks noChangeAspect="1" noChangeArrowheads="1"/>
              </p:cNvSpPr>
              <p:nvPr/>
            </p:nvSpPr>
            <p:spPr bwMode="auto">
              <a:xfrm>
                <a:off x="1006" y="2177"/>
                <a:ext cx="49" cy="73"/>
              </a:xfrm>
              <a:prstGeom prst="ellipse">
                <a:avLst/>
              </a:prstGeom>
              <a:noFill/>
              <a:ln w="6350">
                <a:solidFill>
                  <a:schemeClr val="tx1"/>
                </a:solidFill>
                <a:round/>
                <a:headEnd/>
                <a:tailEnd/>
              </a:ln>
            </p:spPr>
            <p:txBody>
              <a:bodyPr wrap="none" anchor="ctr">
                <a:prstTxWarp prst="textNoShape">
                  <a:avLst/>
                </a:prstTxWarp>
              </a:bodyPr>
              <a:lstStyle/>
              <a:p>
                <a:endParaRPr lang="en-US"/>
              </a:p>
            </p:txBody>
          </p:sp>
          <p:sp>
            <p:nvSpPr>
              <p:cNvPr id="304696" name="Line 1653"/>
              <p:cNvSpPr>
                <a:spLocks noChangeAspect="1" noChangeShapeType="1"/>
              </p:cNvSpPr>
              <p:nvPr/>
            </p:nvSpPr>
            <p:spPr bwMode="auto">
              <a:xfrm rot="5604584" flipH="1" flipV="1">
                <a:off x="1878" y="1597"/>
                <a:ext cx="96" cy="143"/>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97" name="Line 1654"/>
              <p:cNvSpPr>
                <a:spLocks noChangeAspect="1" noChangeShapeType="1"/>
              </p:cNvSpPr>
              <p:nvPr/>
            </p:nvSpPr>
            <p:spPr bwMode="auto">
              <a:xfrm rot="15995416" flipV="1">
                <a:off x="2023" y="1596"/>
                <a:ext cx="94" cy="143"/>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98" name="Line 1655"/>
              <p:cNvSpPr>
                <a:spLocks noChangeAspect="1" noChangeShapeType="1"/>
              </p:cNvSpPr>
              <p:nvPr/>
            </p:nvSpPr>
            <p:spPr bwMode="auto">
              <a:xfrm flipV="1">
                <a:off x="1850" y="1706"/>
                <a:ext cx="0" cy="179"/>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99" name="Line 1656"/>
              <p:cNvSpPr>
                <a:spLocks noChangeAspect="1" noChangeShapeType="1"/>
              </p:cNvSpPr>
              <p:nvPr/>
            </p:nvSpPr>
            <p:spPr bwMode="auto">
              <a:xfrm flipV="1">
                <a:off x="2141" y="1706"/>
                <a:ext cx="0" cy="177"/>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00" name="Line 1657"/>
              <p:cNvSpPr>
                <a:spLocks noChangeAspect="1" noChangeShapeType="1"/>
              </p:cNvSpPr>
              <p:nvPr/>
            </p:nvSpPr>
            <p:spPr bwMode="auto">
              <a:xfrm rot="15995416" flipH="1">
                <a:off x="1878" y="1852"/>
                <a:ext cx="96" cy="143"/>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01" name="Line 1658"/>
              <p:cNvSpPr>
                <a:spLocks noChangeAspect="1" noChangeShapeType="1"/>
              </p:cNvSpPr>
              <p:nvPr/>
            </p:nvSpPr>
            <p:spPr bwMode="auto">
              <a:xfrm rot="5604584">
                <a:off x="2021" y="1852"/>
                <a:ext cx="96" cy="144"/>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02" name="Oval 1659"/>
              <p:cNvSpPr>
                <a:spLocks noChangeAspect="1" noChangeArrowheads="1"/>
              </p:cNvSpPr>
              <p:nvPr/>
            </p:nvSpPr>
            <p:spPr bwMode="auto">
              <a:xfrm rot="10800000" flipV="1">
                <a:off x="1896" y="1690"/>
                <a:ext cx="206" cy="206"/>
              </a:xfrm>
              <a:prstGeom prst="ellipse">
                <a:avLst/>
              </a:prstGeom>
              <a:noFill/>
              <a:ln w="3175">
                <a:solidFill>
                  <a:schemeClr val="tx1"/>
                </a:solidFill>
                <a:round/>
                <a:headEnd/>
                <a:tailEnd/>
              </a:ln>
            </p:spPr>
            <p:txBody>
              <a:bodyPr wrap="none" anchor="ctr">
                <a:prstTxWarp prst="textNoShape">
                  <a:avLst/>
                </a:prstTxWarp>
              </a:bodyPr>
              <a:lstStyle/>
              <a:p>
                <a:endParaRPr lang="en-US"/>
              </a:p>
            </p:txBody>
          </p:sp>
          <p:sp>
            <p:nvSpPr>
              <p:cNvPr id="304703" name="Freeform 1660"/>
              <p:cNvSpPr>
                <a:spLocks noChangeAspect="1"/>
              </p:cNvSpPr>
              <p:nvPr/>
            </p:nvSpPr>
            <p:spPr bwMode="auto">
              <a:xfrm>
                <a:off x="2695" y="2191"/>
                <a:ext cx="46" cy="74"/>
              </a:xfrm>
              <a:custGeom>
                <a:avLst/>
                <a:gdLst>
                  <a:gd name="T0" fmla="*/ 0 w 384"/>
                  <a:gd name="T1" fmla="*/ 0 h 612"/>
                  <a:gd name="T2" fmla="*/ 0 w 384"/>
                  <a:gd name="T3" fmla="*/ 0 h 612"/>
                  <a:gd name="T4" fmla="*/ 0 w 384"/>
                  <a:gd name="T5" fmla="*/ 0 h 612"/>
                  <a:gd name="T6" fmla="*/ 0 60000 65536"/>
                  <a:gd name="T7" fmla="*/ 0 60000 65536"/>
                  <a:gd name="T8" fmla="*/ 0 60000 65536"/>
                  <a:gd name="T9" fmla="*/ 0 w 384"/>
                  <a:gd name="T10" fmla="*/ 0 h 612"/>
                  <a:gd name="T11" fmla="*/ 384 w 384"/>
                  <a:gd name="T12" fmla="*/ 612 h 612"/>
                </a:gdLst>
                <a:ahLst/>
                <a:cxnLst>
                  <a:cxn ang="T6">
                    <a:pos x="T0" y="T1"/>
                  </a:cxn>
                  <a:cxn ang="T7">
                    <a:pos x="T2" y="T3"/>
                  </a:cxn>
                  <a:cxn ang="T8">
                    <a:pos x="T4" y="T5"/>
                  </a:cxn>
                </a:cxnLst>
                <a:rect l="T9" t="T10" r="T11" b="T12"/>
                <a:pathLst>
                  <a:path w="384" h="612">
                    <a:moveTo>
                      <a:pt x="384" y="0"/>
                    </a:moveTo>
                    <a:lnTo>
                      <a:pt x="0" y="0"/>
                    </a:lnTo>
                    <a:lnTo>
                      <a:pt x="0" y="612"/>
                    </a:lnTo>
                  </a:path>
                </a:pathLst>
              </a:custGeom>
              <a:noFill/>
              <a:ln w="6350">
                <a:solidFill>
                  <a:schemeClr val="tx1"/>
                </a:solidFill>
                <a:round/>
                <a:headEnd/>
                <a:tailEnd/>
              </a:ln>
            </p:spPr>
            <p:txBody>
              <a:bodyPr>
                <a:prstTxWarp prst="textNoShape">
                  <a:avLst/>
                </a:prstTxWarp>
              </a:bodyPr>
              <a:lstStyle/>
              <a:p>
                <a:endParaRPr lang="en-US"/>
              </a:p>
            </p:txBody>
          </p:sp>
          <p:sp>
            <p:nvSpPr>
              <p:cNvPr id="304704" name="Line 1661"/>
              <p:cNvSpPr>
                <a:spLocks noChangeAspect="1" noChangeShapeType="1"/>
              </p:cNvSpPr>
              <p:nvPr/>
            </p:nvSpPr>
            <p:spPr bwMode="auto">
              <a:xfrm flipH="1">
                <a:off x="2695" y="2227"/>
                <a:ext cx="39" cy="0"/>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05" name="Line 1662"/>
              <p:cNvSpPr>
                <a:spLocks noChangeAspect="1" noChangeShapeType="1"/>
              </p:cNvSpPr>
              <p:nvPr/>
            </p:nvSpPr>
            <p:spPr bwMode="auto">
              <a:xfrm rot="5604584" flipH="1" flipV="1">
                <a:off x="2157" y="1635"/>
                <a:ext cx="64" cy="9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06" name="Line 1663"/>
              <p:cNvSpPr>
                <a:spLocks noChangeAspect="1" noChangeShapeType="1"/>
              </p:cNvSpPr>
              <p:nvPr/>
            </p:nvSpPr>
            <p:spPr bwMode="auto">
              <a:xfrm rot="15995416" flipV="1">
                <a:off x="2346" y="1635"/>
                <a:ext cx="64" cy="9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07" name="Oval 1664"/>
              <p:cNvSpPr>
                <a:spLocks noChangeAspect="1" noChangeArrowheads="1"/>
              </p:cNvSpPr>
              <p:nvPr/>
            </p:nvSpPr>
            <p:spPr bwMode="auto">
              <a:xfrm flipH="1">
                <a:off x="2263" y="1599"/>
                <a:ext cx="44" cy="69"/>
              </a:xfrm>
              <a:prstGeom prst="ellipse">
                <a:avLst/>
              </a:prstGeom>
              <a:noFill/>
              <a:ln w="6350">
                <a:solidFill>
                  <a:schemeClr val="tx1"/>
                </a:solidFill>
                <a:round/>
                <a:headEnd/>
                <a:tailEnd/>
              </a:ln>
            </p:spPr>
            <p:txBody>
              <a:bodyPr wrap="none" anchor="ctr">
                <a:prstTxWarp prst="textNoShape">
                  <a:avLst/>
                </a:prstTxWarp>
              </a:bodyPr>
              <a:lstStyle/>
              <a:p>
                <a:endParaRPr lang="en-US"/>
              </a:p>
            </p:txBody>
          </p:sp>
          <p:sp>
            <p:nvSpPr>
              <p:cNvPr id="304708" name="Line 1665"/>
              <p:cNvSpPr>
                <a:spLocks noChangeAspect="1" noChangeShapeType="1"/>
              </p:cNvSpPr>
              <p:nvPr/>
            </p:nvSpPr>
            <p:spPr bwMode="auto">
              <a:xfrm flipH="1" flipV="1">
                <a:off x="1659" y="1932"/>
                <a:ext cx="0"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09" name="Line 1666"/>
              <p:cNvSpPr>
                <a:spLocks noChangeAspect="1" noChangeShapeType="1"/>
              </p:cNvSpPr>
              <p:nvPr/>
            </p:nvSpPr>
            <p:spPr bwMode="auto">
              <a:xfrm flipH="1" flipV="1">
                <a:off x="1611" y="1932"/>
                <a:ext cx="0"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10" name="Line 1667"/>
              <p:cNvSpPr>
                <a:spLocks noChangeAspect="1" noChangeShapeType="1"/>
              </p:cNvSpPr>
              <p:nvPr/>
            </p:nvSpPr>
            <p:spPr bwMode="auto">
              <a:xfrm flipH="1" flipV="1">
                <a:off x="1611" y="1968"/>
                <a:ext cx="48" cy="0"/>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11" name="Line 1668"/>
              <p:cNvSpPr>
                <a:spLocks noChangeAspect="1" noChangeShapeType="1"/>
              </p:cNvSpPr>
              <p:nvPr/>
            </p:nvSpPr>
            <p:spPr bwMode="auto">
              <a:xfrm>
                <a:off x="1707" y="2015"/>
                <a:ext cx="0" cy="94"/>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12" name="Line 1669"/>
              <p:cNvSpPr>
                <a:spLocks noChangeAspect="1" noChangeShapeType="1"/>
              </p:cNvSpPr>
              <p:nvPr/>
            </p:nvSpPr>
            <p:spPr bwMode="auto">
              <a:xfrm rot="5604584" flipH="1" flipV="1">
                <a:off x="1763" y="1862"/>
                <a:ext cx="71" cy="97"/>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13" name="Freeform 1670"/>
              <p:cNvSpPr>
                <a:spLocks noChangeAspect="1"/>
              </p:cNvSpPr>
              <p:nvPr/>
            </p:nvSpPr>
            <p:spPr bwMode="auto">
              <a:xfrm>
                <a:off x="1683" y="1929"/>
                <a:ext cx="46" cy="74"/>
              </a:xfrm>
              <a:custGeom>
                <a:avLst/>
                <a:gdLst>
                  <a:gd name="T0" fmla="*/ 0 w 42"/>
                  <a:gd name="T1" fmla="*/ 74 h 74"/>
                  <a:gd name="T2" fmla="*/ 0 w 42"/>
                  <a:gd name="T3" fmla="*/ 6 h 74"/>
                  <a:gd name="T4" fmla="*/ 59 w 42"/>
                  <a:gd name="T5" fmla="*/ 69 h 74"/>
                  <a:gd name="T6" fmla="*/ 60 w 42"/>
                  <a:gd name="T7" fmla="*/ 0 h 74"/>
                  <a:gd name="T8" fmla="*/ 0 60000 65536"/>
                  <a:gd name="T9" fmla="*/ 0 60000 65536"/>
                  <a:gd name="T10" fmla="*/ 0 60000 65536"/>
                  <a:gd name="T11" fmla="*/ 0 60000 65536"/>
                  <a:gd name="T12" fmla="*/ 0 w 42"/>
                  <a:gd name="T13" fmla="*/ 0 h 74"/>
                  <a:gd name="T14" fmla="*/ 42 w 42"/>
                  <a:gd name="T15" fmla="*/ 74 h 74"/>
                </a:gdLst>
                <a:ahLst/>
                <a:cxnLst>
                  <a:cxn ang="T8">
                    <a:pos x="T0" y="T1"/>
                  </a:cxn>
                  <a:cxn ang="T9">
                    <a:pos x="T2" y="T3"/>
                  </a:cxn>
                  <a:cxn ang="T10">
                    <a:pos x="T4" y="T5"/>
                  </a:cxn>
                  <a:cxn ang="T11">
                    <a:pos x="T6" y="T7"/>
                  </a:cxn>
                </a:cxnLst>
                <a:rect l="T12" t="T13" r="T14" b="T15"/>
                <a:pathLst>
                  <a:path w="42" h="74">
                    <a:moveTo>
                      <a:pt x="0" y="74"/>
                    </a:moveTo>
                    <a:lnTo>
                      <a:pt x="0" y="6"/>
                    </a:lnTo>
                    <a:lnTo>
                      <a:pt x="41" y="69"/>
                    </a:lnTo>
                    <a:lnTo>
                      <a:pt x="42" y="0"/>
                    </a:lnTo>
                  </a:path>
                </a:pathLst>
              </a:custGeom>
              <a:noFill/>
              <a:ln w="6350">
                <a:solidFill>
                  <a:schemeClr val="tx1"/>
                </a:solidFill>
                <a:round/>
                <a:headEnd/>
                <a:tailEnd/>
              </a:ln>
            </p:spPr>
            <p:txBody>
              <a:bodyPr>
                <a:prstTxWarp prst="textNoShape">
                  <a:avLst/>
                </a:prstTxWarp>
              </a:bodyPr>
              <a:lstStyle/>
              <a:p>
                <a:endParaRPr lang="en-US"/>
              </a:p>
            </p:txBody>
          </p:sp>
          <p:sp>
            <p:nvSpPr>
              <p:cNvPr id="304714" name="Line 1671"/>
              <p:cNvSpPr>
                <a:spLocks noChangeAspect="1" noChangeShapeType="1"/>
              </p:cNvSpPr>
              <p:nvPr/>
            </p:nvSpPr>
            <p:spPr bwMode="auto">
              <a:xfrm flipV="1">
                <a:off x="2426" y="1707"/>
                <a:ext cx="0" cy="179"/>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15" name="Line 1672"/>
              <p:cNvSpPr>
                <a:spLocks noChangeAspect="1" noChangeShapeType="1"/>
              </p:cNvSpPr>
              <p:nvPr/>
            </p:nvSpPr>
            <p:spPr bwMode="auto">
              <a:xfrm rot="5604584" flipH="1" flipV="1">
                <a:off x="2306" y="1851"/>
                <a:ext cx="96" cy="143"/>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16" name="Line 1673"/>
              <p:cNvSpPr>
                <a:spLocks noChangeAspect="1" noChangeShapeType="1"/>
              </p:cNvSpPr>
              <p:nvPr/>
            </p:nvSpPr>
            <p:spPr bwMode="auto">
              <a:xfrm rot="15995416" flipV="1">
                <a:off x="2451" y="1850"/>
                <a:ext cx="94" cy="143"/>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17" name="Line 1674"/>
              <p:cNvSpPr>
                <a:spLocks noChangeAspect="1" noChangeShapeType="1"/>
              </p:cNvSpPr>
              <p:nvPr/>
            </p:nvSpPr>
            <p:spPr bwMode="auto">
              <a:xfrm flipV="1">
                <a:off x="2278" y="1960"/>
                <a:ext cx="0" cy="179"/>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18" name="Line 1675"/>
              <p:cNvSpPr>
                <a:spLocks noChangeAspect="1" noChangeShapeType="1"/>
              </p:cNvSpPr>
              <p:nvPr/>
            </p:nvSpPr>
            <p:spPr bwMode="auto">
              <a:xfrm flipV="1">
                <a:off x="2569" y="1960"/>
                <a:ext cx="0" cy="177"/>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19" name="Line 1676"/>
              <p:cNvSpPr>
                <a:spLocks noChangeAspect="1" noChangeShapeType="1"/>
              </p:cNvSpPr>
              <p:nvPr/>
            </p:nvSpPr>
            <p:spPr bwMode="auto">
              <a:xfrm rot="15995416" flipH="1">
                <a:off x="2306" y="2106"/>
                <a:ext cx="96" cy="143"/>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20" name="Line 1677"/>
              <p:cNvSpPr>
                <a:spLocks noChangeAspect="1" noChangeShapeType="1"/>
              </p:cNvSpPr>
              <p:nvPr/>
            </p:nvSpPr>
            <p:spPr bwMode="auto">
              <a:xfrm rot="5604584">
                <a:off x="2449" y="2106"/>
                <a:ext cx="96" cy="144"/>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21" name="Oval 1678"/>
              <p:cNvSpPr>
                <a:spLocks noChangeAspect="1" noChangeArrowheads="1"/>
              </p:cNvSpPr>
              <p:nvPr/>
            </p:nvSpPr>
            <p:spPr bwMode="auto">
              <a:xfrm rot="10800000" flipV="1">
                <a:off x="2324" y="1944"/>
                <a:ext cx="206" cy="206"/>
              </a:xfrm>
              <a:prstGeom prst="ellipse">
                <a:avLst/>
              </a:prstGeom>
              <a:noFill/>
              <a:ln w="3175">
                <a:solidFill>
                  <a:schemeClr val="tx1"/>
                </a:solidFill>
                <a:round/>
                <a:headEnd/>
                <a:tailEnd/>
              </a:ln>
            </p:spPr>
            <p:txBody>
              <a:bodyPr wrap="none" anchor="ctr">
                <a:prstTxWarp prst="textNoShape">
                  <a:avLst/>
                </a:prstTxWarp>
              </a:bodyPr>
              <a:lstStyle/>
              <a:p>
                <a:endParaRPr lang="en-US"/>
              </a:p>
            </p:txBody>
          </p:sp>
          <p:sp>
            <p:nvSpPr>
              <p:cNvPr id="304722" name="Line 1679"/>
              <p:cNvSpPr>
                <a:spLocks noChangeAspect="1" noChangeShapeType="1"/>
              </p:cNvSpPr>
              <p:nvPr/>
            </p:nvSpPr>
            <p:spPr bwMode="auto">
              <a:xfrm rot="15995416" flipV="1">
                <a:off x="2579" y="2121"/>
                <a:ext cx="71" cy="9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23" name="Line 1680"/>
              <p:cNvSpPr>
                <a:spLocks noChangeAspect="1" noChangeShapeType="1"/>
              </p:cNvSpPr>
              <p:nvPr/>
            </p:nvSpPr>
            <p:spPr bwMode="auto">
              <a:xfrm rot="15995416" flipH="1">
                <a:off x="1180" y="2116"/>
                <a:ext cx="64" cy="9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24" name="Line 1681"/>
              <p:cNvSpPr>
                <a:spLocks noChangeAspect="1" noChangeShapeType="1"/>
              </p:cNvSpPr>
              <p:nvPr/>
            </p:nvSpPr>
            <p:spPr bwMode="auto">
              <a:xfrm rot="5604584">
                <a:off x="824" y="2117"/>
                <a:ext cx="64" cy="9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25" name="Line 1682"/>
              <p:cNvSpPr>
                <a:spLocks noChangeAspect="1" noChangeShapeType="1"/>
              </p:cNvSpPr>
              <p:nvPr/>
            </p:nvSpPr>
            <p:spPr bwMode="auto">
              <a:xfrm rot="5400000" flipV="1">
                <a:off x="561" y="2399"/>
                <a:ext cx="0" cy="90"/>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26" name="Line 1683"/>
              <p:cNvSpPr>
                <a:spLocks noChangeAspect="1" noChangeShapeType="1"/>
              </p:cNvSpPr>
              <p:nvPr/>
            </p:nvSpPr>
            <p:spPr bwMode="auto">
              <a:xfrm rot="5400000" flipV="1">
                <a:off x="561" y="2428"/>
                <a:ext cx="0" cy="90"/>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27" name="Oval 1684"/>
              <p:cNvSpPr>
                <a:spLocks noChangeAspect="1" noChangeArrowheads="1"/>
              </p:cNvSpPr>
              <p:nvPr/>
            </p:nvSpPr>
            <p:spPr bwMode="auto">
              <a:xfrm flipH="1" flipV="1">
                <a:off x="635" y="2423"/>
                <a:ext cx="48" cy="72"/>
              </a:xfrm>
              <a:prstGeom prst="ellipse">
                <a:avLst/>
              </a:prstGeom>
              <a:noFill/>
              <a:ln w="6350">
                <a:solidFill>
                  <a:schemeClr val="tx1"/>
                </a:solidFill>
                <a:round/>
                <a:headEnd/>
                <a:tailEnd/>
              </a:ln>
            </p:spPr>
            <p:txBody>
              <a:bodyPr wrap="none" anchor="ctr">
                <a:prstTxWarp prst="textNoShape">
                  <a:avLst/>
                </a:prstTxWarp>
              </a:bodyPr>
              <a:lstStyle/>
              <a:p>
                <a:endParaRPr lang="en-US"/>
              </a:p>
            </p:txBody>
          </p:sp>
          <p:sp>
            <p:nvSpPr>
              <p:cNvPr id="304728" name="Line 1685"/>
              <p:cNvSpPr>
                <a:spLocks noChangeAspect="1" noChangeShapeType="1"/>
              </p:cNvSpPr>
              <p:nvPr/>
            </p:nvSpPr>
            <p:spPr bwMode="auto">
              <a:xfrm rot="15995416" flipH="1">
                <a:off x="629" y="2117"/>
                <a:ext cx="64" cy="9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29" name="Line 1686"/>
              <p:cNvSpPr>
                <a:spLocks noChangeAspect="1" noChangeShapeType="1"/>
              </p:cNvSpPr>
              <p:nvPr/>
            </p:nvSpPr>
            <p:spPr bwMode="auto">
              <a:xfrm flipV="1">
                <a:off x="739" y="2274"/>
                <a:ext cx="0" cy="75"/>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30" name="Line 1687"/>
              <p:cNvSpPr>
                <a:spLocks noChangeAspect="1" noChangeShapeType="1"/>
              </p:cNvSpPr>
              <p:nvPr/>
            </p:nvSpPr>
            <p:spPr bwMode="auto">
              <a:xfrm flipV="1">
                <a:off x="785" y="2274"/>
                <a:ext cx="0" cy="75"/>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31" name="Line 1688"/>
              <p:cNvSpPr>
                <a:spLocks noChangeAspect="1" noChangeShapeType="1"/>
              </p:cNvSpPr>
              <p:nvPr/>
            </p:nvSpPr>
            <p:spPr bwMode="auto">
              <a:xfrm flipV="1">
                <a:off x="739" y="2314"/>
                <a:ext cx="47" cy="0"/>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32" name="Freeform 1689"/>
              <p:cNvSpPr>
                <a:spLocks noChangeAspect="1"/>
              </p:cNvSpPr>
              <p:nvPr/>
            </p:nvSpPr>
            <p:spPr bwMode="auto">
              <a:xfrm>
                <a:off x="738" y="2178"/>
                <a:ext cx="46" cy="74"/>
              </a:xfrm>
              <a:custGeom>
                <a:avLst/>
                <a:gdLst>
                  <a:gd name="T0" fmla="*/ 0 w 42"/>
                  <a:gd name="T1" fmla="*/ 74 h 74"/>
                  <a:gd name="T2" fmla="*/ 0 w 42"/>
                  <a:gd name="T3" fmla="*/ 6 h 74"/>
                  <a:gd name="T4" fmla="*/ 59 w 42"/>
                  <a:gd name="T5" fmla="*/ 69 h 74"/>
                  <a:gd name="T6" fmla="*/ 60 w 42"/>
                  <a:gd name="T7" fmla="*/ 0 h 74"/>
                  <a:gd name="T8" fmla="*/ 0 60000 65536"/>
                  <a:gd name="T9" fmla="*/ 0 60000 65536"/>
                  <a:gd name="T10" fmla="*/ 0 60000 65536"/>
                  <a:gd name="T11" fmla="*/ 0 60000 65536"/>
                  <a:gd name="T12" fmla="*/ 0 w 42"/>
                  <a:gd name="T13" fmla="*/ 0 h 74"/>
                  <a:gd name="T14" fmla="*/ 42 w 42"/>
                  <a:gd name="T15" fmla="*/ 74 h 74"/>
                </a:gdLst>
                <a:ahLst/>
                <a:cxnLst>
                  <a:cxn ang="T8">
                    <a:pos x="T0" y="T1"/>
                  </a:cxn>
                  <a:cxn ang="T9">
                    <a:pos x="T2" y="T3"/>
                  </a:cxn>
                  <a:cxn ang="T10">
                    <a:pos x="T4" y="T5"/>
                  </a:cxn>
                  <a:cxn ang="T11">
                    <a:pos x="T6" y="T7"/>
                  </a:cxn>
                </a:cxnLst>
                <a:rect l="T12" t="T13" r="T14" b="T15"/>
                <a:pathLst>
                  <a:path w="42" h="74">
                    <a:moveTo>
                      <a:pt x="0" y="74"/>
                    </a:moveTo>
                    <a:lnTo>
                      <a:pt x="0" y="6"/>
                    </a:lnTo>
                    <a:lnTo>
                      <a:pt x="41" y="69"/>
                    </a:lnTo>
                    <a:lnTo>
                      <a:pt x="42" y="0"/>
                    </a:lnTo>
                  </a:path>
                </a:pathLst>
              </a:custGeom>
              <a:noFill/>
              <a:ln w="6350">
                <a:solidFill>
                  <a:schemeClr val="tx1"/>
                </a:solidFill>
                <a:round/>
                <a:headEnd/>
                <a:tailEnd/>
              </a:ln>
            </p:spPr>
            <p:txBody>
              <a:bodyPr>
                <a:prstTxWarp prst="textNoShape">
                  <a:avLst/>
                </a:prstTxWarp>
              </a:bodyPr>
              <a:lstStyle/>
              <a:p>
                <a:endParaRPr lang="en-US"/>
              </a:p>
            </p:txBody>
          </p:sp>
          <p:sp>
            <p:nvSpPr>
              <p:cNvPr id="304733" name="Line 1690"/>
              <p:cNvSpPr>
                <a:spLocks noChangeAspect="1" noChangeShapeType="1"/>
              </p:cNvSpPr>
              <p:nvPr/>
            </p:nvSpPr>
            <p:spPr bwMode="auto">
              <a:xfrm rot="5604584">
                <a:off x="495" y="2107"/>
                <a:ext cx="94" cy="143"/>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34" name="Line 1691"/>
              <p:cNvSpPr>
                <a:spLocks noChangeAspect="1" noChangeShapeType="1"/>
              </p:cNvSpPr>
              <p:nvPr/>
            </p:nvSpPr>
            <p:spPr bwMode="auto">
              <a:xfrm flipV="1">
                <a:off x="468" y="2217"/>
                <a:ext cx="0" cy="179"/>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35" name="Freeform 1692"/>
              <p:cNvSpPr>
                <a:spLocks noChangeAspect="1"/>
              </p:cNvSpPr>
              <p:nvPr/>
            </p:nvSpPr>
            <p:spPr bwMode="auto">
              <a:xfrm>
                <a:off x="439" y="2432"/>
                <a:ext cx="49" cy="67"/>
              </a:xfrm>
              <a:custGeom>
                <a:avLst/>
                <a:gdLst>
                  <a:gd name="T0" fmla="*/ 0 w 464"/>
                  <a:gd name="T1" fmla="*/ 0 h 632"/>
                  <a:gd name="T2" fmla="*/ 0 w 464"/>
                  <a:gd name="T3" fmla="*/ 0 h 632"/>
                  <a:gd name="T4" fmla="*/ 0 w 464"/>
                  <a:gd name="T5" fmla="*/ 0 h 632"/>
                  <a:gd name="T6" fmla="*/ 0 w 464"/>
                  <a:gd name="T7" fmla="*/ 0 h 632"/>
                  <a:gd name="T8" fmla="*/ 0 w 464"/>
                  <a:gd name="T9" fmla="*/ 0 h 632"/>
                  <a:gd name="T10" fmla="*/ 0 w 464"/>
                  <a:gd name="T11" fmla="*/ 0 h 632"/>
                  <a:gd name="T12" fmla="*/ 0 w 464"/>
                  <a:gd name="T13" fmla="*/ 0 h 632"/>
                  <a:gd name="T14" fmla="*/ 0 w 464"/>
                  <a:gd name="T15" fmla="*/ 0 h 632"/>
                  <a:gd name="T16" fmla="*/ 0 w 464"/>
                  <a:gd name="T17" fmla="*/ 0 h 632"/>
                  <a:gd name="T18" fmla="*/ 0 w 464"/>
                  <a:gd name="T19" fmla="*/ 0 h 6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64"/>
                  <a:gd name="T31" fmla="*/ 0 h 632"/>
                  <a:gd name="T32" fmla="*/ 464 w 464"/>
                  <a:gd name="T33" fmla="*/ 632 h 6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64" h="632">
                    <a:moveTo>
                      <a:pt x="414" y="178"/>
                    </a:moveTo>
                    <a:cubicBezTo>
                      <a:pt x="403" y="157"/>
                      <a:pt x="387" y="80"/>
                      <a:pt x="348" y="52"/>
                    </a:cubicBezTo>
                    <a:cubicBezTo>
                      <a:pt x="309" y="24"/>
                      <a:pt x="233" y="0"/>
                      <a:pt x="180" y="10"/>
                    </a:cubicBezTo>
                    <a:cubicBezTo>
                      <a:pt x="127" y="20"/>
                      <a:pt x="47" y="69"/>
                      <a:pt x="30" y="112"/>
                    </a:cubicBezTo>
                    <a:cubicBezTo>
                      <a:pt x="13" y="155"/>
                      <a:pt x="15" y="223"/>
                      <a:pt x="78" y="268"/>
                    </a:cubicBezTo>
                    <a:cubicBezTo>
                      <a:pt x="141" y="313"/>
                      <a:pt x="352" y="333"/>
                      <a:pt x="408" y="382"/>
                    </a:cubicBezTo>
                    <a:cubicBezTo>
                      <a:pt x="464" y="431"/>
                      <a:pt x="440" y="521"/>
                      <a:pt x="414" y="562"/>
                    </a:cubicBezTo>
                    <a:cubicBezTo>
                      <a:pt x="388" y="603"/>
                      <a:pt x="311" y="624"/>
                      <a:pt x="252" y="628"/>
                    </a:cubicBezTo>
                    <a:cubicBezTo>
                      <a:pt x="193" y="632"/>
                      <a:pt x="102" y="615"/>
                      <a:pt x="60" y="586"/>
                    </a:cubicBezTo>
                    <a:cubicBezTo>
                      <a:pt x="18" y="557"/>
                      <a:pt x="12" y="481"/>
                      <a:pt x="0" y="454"/>
                    </a:cubicBezTo>
                  </a:path>
                </a:pathLst>
              </a:custGeom>
              <a:noFill/>
              <a:ln w="6350">
                <a:solidFill>
                  <a:schemeClr val="tx1"/>
                </a:solidFill>
                <a:round/>
                <a:headEnd/>
                <a:tailEnd/>
              </a:ln>
            </p:spPr>
            <p:txBody>
              <a:bodyPr>
                <a:prstTxWarp prst="textNoShape">
                  <a:avLst/>
                </a:prstTxWarp>
              </a:bodyPr>
              <a:lstStyle/>
              <a:p>
                <a:endParaRPr lang="en-US"/>
              </a:p>
            </p:txBody>
          </p:sp>
          <p:sp>
            <p:nvSpPr>
              <p:cNvPr id="304736" name="Line 1693"/>
              <p:cNvSpPr>
                <a:spLocks noChangeAspect="1" noChangeShapeType="1"/>
              </p:cNvSpPr>
              <p:nvPr/>
            </p:nvSpPr>
            <p:spPr bwMode="auto">
              <a:xfrm rot="10800000" flipV="1">
                <a:off x="470" y="2517"/>
                <a:ext cx="0" cy="90"/>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37" name="Line 1694"/>
              <p:cNvSpPr>
                <a:spLocks noChangeAspect="1" noChangeShapeType="1"/>
              </p:cNvSpPr>
              <p:nvPr/>
            </p:nvSpPr>
            <p:spPr bwMode="auto">
              <a:xfrm rot="5400000" flipV="1">
                <a:off x="364" y="2399"/>
                <a:ext cx="0" cy="90"/>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38" name="Line 1695"/>
              <p:cNvSpPr>
                <a:spLocks noChangeAspect="1" noChangeShapeType="1"/>
              </p:cNvSpPr>
              <p:nvPr/>
            </p:nvSpPr>
            <p:spPr bwMode="auto">
              <a:xfrm rot="5400000" flipV="1">
                <a:off x="364" y="2428"/>
                <a:ext cx="0" cy="90"/>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39" name="Oval 1696"/>
              <p:cNvSpPr>
                <a:spLocks noChangeAspect="1" noChangeArrowheads="1"/>
              </p:cNvSpPr>
              <p:nvPr/>
            </p:nvSpPr>
            <p:spPr bwMode="auto">
              <a:xfrm flipH="1" flipV="1">
                <a:off x="240" y="2423"/>
                <a:ext cx="48" cy="72"/>
              </a:xfrm>
              <a:prstGeom prst="ellipse">
                <a:avLst/>
              </a:prstGeom>
              <a:noFill/>
              <a:ln w="6350">
                <a:solidFill>
                  <a:schemeClr val="tx1"/>
                </a:solidFill>
                <a:round/>
                <a:headEnd/>
                <a:tailEnd/>
              </a:ln>
            </p:spPr>
            <p:txBody>
              <a:bodyPr wrap="none" anchor="ctr">
                <a:prstTxWarp prst="textNoShape">
                  <a:avLst/>
                </a:prstTxWarp>
              </a:bodyPr>
              <a:lstStyle/>
              <a:p>
                <a:endParaRPr lang="en-US"/>
              </a:p>
            </p:txBody>
          </p:sp>
          <p:sp>
            <p:nvSpPr>
              <p:cNvPr id="304740" name="Freeform 1697"/>
              <p:cNvSpPr>
                <a:spLocks noChangeAspect="1"/>
              </p:cNvSpPr>
              <p:nvPr/>
            </p:nvSpPr>
            <p:spPr bwMode="auto">
              <a:xfrm>
                <a:off x="439" y="2637"/>
                <a:ext cx="51" cy="69"/>
              </a:xfrm>
              <a:custGeom>
                <a:avLst/>
                <a:gdLst>
                  <a:gd name="T0" fmla="*/ 0 w 524"/>
                  <a:gd name="T1" fmla="*/ 0 h 653"/>
                  <a:gd name="T2" fmla="*/ 0 w 524"/>
                  <a:gd name="T3" fmla="*/ 0 h 653"/>
                  <a:gd name="T4" fmla="*/ 0 w 524"/>
                  <a:gd name="T5" fmla="*/ 0 h 653"/>
                  <a:gd name="T6" fmla="*/ 0 w 524"/>
                  <a:gd name="T7" fmla="*/ 0 h 653"/>
                  <a:gd name="T8" fmla="*/ 0 w 524"/>
                  <a:gd name="T9" fmla="*/ 0 h 653"/>
                  <a:gd name="T10" fmla="*/ 0 w 524"/>
                  <a:gd name="T11" fmla="*/ 0 h 653"/>
                  <a:gd name="T12" fmla="*/ 0 w 524"/>
                  <a:gd name="T13" fmla="*/ 0 h 653"/>
                  <a:gd name="T14" fmla="*/ 0 w 524"/>
                  <a:gd name="T15" fmla="*/ 0 h 653"/>
                  <a:gd name="T16" fmla="*/ 0 w 524"/>
                  <a:gd name="T17" fmla="*/ 0 h 6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24"/>
                  <a:gd name="T28" fmla="*/ 0 h 653"/>
                  <a:gd name="T29" fmla="*/ 524 w 524"/>
                  <a:gd name="T30" fmla="*/ 653 h 6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24" h="653">
                    <a:moveTo>
                      <a:pt x="506" y="171"/>
                    </a:moveTo>
                    <a:cubicBezTo>
                      <a:pt x="489" y="150"/>
                      <a:pt x="456" y="70"/>
                      <a:pt x="404" y="45"/>
                    </a:cubicBezTo>
                    <a:cubicBezTo>
                      <a:pt x="352" y="20"/>
                      <a:pt x="256" y="0"/>
                      <a:pt x="194" y="21"/>
                    </a:cubicBezTo>
                    <a:cubicBezTo>
                      <a:pt x="132" y="42"/>
                      <a:pt x="62" y="102"/>
                      <a:pt x="32" y="171"/>
                    </a:cubicBezTo>
                    <a:cubicBezTo>
                      <a:pt x="2" y="240"/>
                      <a:pt x="0" y="363"/>
                      <a:pt x="14" y="435"/>
                    </a:cubicBezTo>
                    <a:cubicBezTo>
                      <a:pt x="28" y="507"/>
                      <a:pt x="62" y="568"/>
                      <a:pt x="116" y="603"/>
                    </a:cubicBezTo>
                    <a:cubicBezTo>
                      <a:pt x="170" y="638"/>
                      <a:pt x="277" y="653"/>
                      <a:pt x="338" y="645"/>
                    </a:cubicBezTo>
                    <a:cubicBezTo>
                      <a:pt x="399" y="637"/>
                      <a:pt x="451" y="586"/>
                      <a:pt x="482" y="555"/>
                    </a:cubicBezTo>
                    <a:cubicBezTo>
                      <a:pt x="513" y="524"/>
                      <a:pt x="515" y="479"/>
                      <a:pt x="524" y="459"/>
                    </a:cubicBezTo>
                  </a:path>
                </a:pathLst>
              </a:custGeom>
              <a:noFill/>
              <a:ln w="6350">
                <a:solidFill>
                  <a:schemeClr val="tx1"/>
                </a:solidFill>
                <a:round/>
                <a:headEnd/>
                <a:tailEnd/>
              </a:ln>
            </p:spPr>
            <p:txBody>
              <a:bodyPr>
                <a:prstTxWarp prst="textNoShape">
                  <a:avLst/>
                </a:prstTxWarp>
              </a:bodyPr>
              <a:lstStyle/>
              <a:p>
                <a:endParaRPr lang="en-US"/>
              </a:p>
            </p:txBody>
          </p:sp>
          <p:sp>
            <p:nvSpPr>
              <p:cNvPr id="304741" name="Line 1698"/>
              <p:cNvSpPr>
                <a:spLocks noChangeAspect="1" noChangeShapeType="1"/>
              </p:cNvSpPr>
              <p:nvPr/>
            </p:nvSpPr>
            <p:spPr bwMode="auto">
              <a:xfrm>
                <a:off x="518" y="2633"/>
                <a:ext cx="0" cy="75"/>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42" name="Line 1699"/>
              <p:cNvSpPr>
                <a:spLocks noChangeAspect="1" noChangeShapeType="1"/>
              </p:cNvSpPr>
              <p:nvPr/>
            </p:nvSpPr>
            <p:spPr bwMode="auto">
              <a:xfrm>
                <a:off x="564" y="2633"/>
                <a:ext cx="0" cy="75"/>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43" name="Line 1700"/>
              <p:cNvSpPr>
                <a:spLocks noChangeAspect="1" noChangeShapeType="1"/>
              </p:cNvSpPr>
              <p:nvPr/>
            </p:nvSpPr>
            <p:spPr bwMode="auto">
              <a:xfrm>
                <a:off x="518" y="2668"/>
                <a:ext cx="47" cy="0"/>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44" name="Freeform 1701"/>
              <p:cNvSpPr>
                <a:spLocks noChangeAspect="1"/>
              </p:cNvSpPr>
              <p:nvPr/>
            </p:nvSpPr>
            <p:spPr bwMode="auto">
              <a:xfrm>
                <a:off x="590" y="2690"/>
                <a:ext cx="26" cy="47"/>
              </a:xfrm>
              <a:custGeom>
                <a:avLst/>
                <a:gdLst>
                  <a:gd name="T0" fmla="*/ 0 w 371"/>
                  <a:gd name="T1" fmla="*/ 0 h 649"/>
                  <a:gd name="T2" fmla="*/ 0 w 371"/>
                  <a:gd name="T3" fmla="*/ 0 h 649"/>
                  <a:gd name="T4" fmla="*/ 0 w 371"/>
                  <a:gd name="T5" fmla="*/ 0 h 649"/>
                  <a:gd name="T6" fmla="*/ 0 w 371"/>
                  <a:gd name="T7" fmla="*/ 0 h 649"/>
                  <a:gd name="T8" fmla="*/ 0 w 371"/>
                  <a:gd name="T9" fmla="*/ 0 h 649"/>
                  <a:gd name="T10" fmla="*/ 0 w 371"/>
                  <a:gd name="T11" fmla="*/ 0 h 649"/>
                  <a:gd name="T12" fmla="*/ 0 w 371"/>
                  <a:gd name="T13" fmla="*/ 0 h 649"/>
                  <a:gd name="T14" fmla="*/ 0 w 371"/>
                  <a:gd name="T15" fmla="*/ 0 h 649"/>
                  <a:gd name="T16" fmla="*/ 0 w 371"/>
                  <a:gd name="T17" fmla="*/ 0 h 649"/>
                  <a:gd name="T18" fmla="*/ 0 w 371"/>
                  <a:gd name="T19" fmla="*/ 0 h 649"/>
                  <a:gd name="T20" fmla="*/ 0 w 371"/>
                  <a:gd name="T21" fmla="*/ 0 h 649"/>
                  <a:gd name="T22" fmla="*/ 0 w 371"/>
                  <a:gd name="T23" fmla="*/ 0 h 649"/>
                  <a:gd name="T24" fmla="*/ 0 w 371"/>
                  <a:gd name="T25" fmla="*/ 0 h 649"/>
                  <a:gd name="T26" fmla="*/ 0 w 371"/>
                  <a:gd name="T27" fmla="*/ 0 h 649"/>
                  <a:gd name="T28" fmla="*/ 0 w 371"/>
                  <a:gd name="T29" fmla="*/ 0 h 64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71"/>
                  <a:gd name="T46" fmla="*/ 0 h 649"/>
                  <a:gd name="T47" fmla="*/ 371 w 371"/>
                  <a:gd name="T48" fmla="*/ 649 h 64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71" h="649">
                    <a:moveTo>
                      <a:pt x="13" y="145"/>
                    </a:moveTo>
                    <a:cubicBezTo>
                      <a:pt x="19" y="131"/>
                      <a:pt x="27" y="86"/>
                      <a:pt x="49" y="62"/>
                    </a:cubicBezTo>
                    <a:cubicBezTo>
                      <a:pt x="71" y="38"/>
                      <a:pt x="107" y="8"/>
                      <a:pt x="145" y="4"/>
                    </a:cubicBezTo>
                    <a:cubicBezTo>
                      <a:pt x="183" y="0"/>
                      <a:pt x="248" y="10"/>
                      <a:pt x="279" y="36"/>
                    </a:cubicBezTo>
                    <a:cubicBezTo>
                      <a:pt x="310" y="62"/>
                      <a:pt x="334" y="121"/>
                      <a:pt x="333" y="158"/>
                    </a:cubicBezTo>
                    <a:cubicBezTo>
                      <a:pt x="332" y="195"/>
                      <a:pt x="295" y="238"/>
                      <a:pt x="275" y="260"/>
                    </a:cubicBezTo>
                    <a:cubicBezTo>
                      <a:pt x="255" y="282"/>
                      <a:pt x="234" y="286"/>
                      <a:pt x="211" y="292"/>
                    </a:cubicBezTo>
                    <a:cubicBezTo>
                      <a:pt x="188" y="298"/>
                      <a:pt x="125" y="295"/>
                      <a:pt x="135" y="298"/>
                    </a:cubicBezTo>
                    <a:cubicBezTo>
                      <a:pt x="145" y="301"/>
                      <a:pt x="234" y="296"/>
                      <a:pt x="269" y="311"/>
                    </a:cubicBezTo>
                    <a:cubicBezTo>
                      <a:pt x="304" y="326"/>
                      <a:pt x="328" y="357"/>
                      <a:pt x="343" y="388"/>
                    </a:cubicBezTo>
                    <a:cubicBezTo>
                      <a:pt x="358" y="419"/>
                      <a:pt x="371" y="461"/>
                      <a:pt x="362" y="497"/>
                    </a:cubicBezTo>
                    <a:cubicBezTo>
                      <a:pt x="353" y="533"/>
                      <a:pt x="327" y="582"/>
                      <a:pt x="292" y="606"/>
                    </a:cubicBezTo>
                    <a:cubicBezTo>
                      <a:pt x="257" y="630"/>
                      <a:pt x="194" y="649"/>
                      <a:pt x="151" y="644"/>
                    </a:cubicBezTo>
                    <a:cubicBezTo>
                      <a:pt x="108" y="639"/>
                      <a:pt x="61" y="598"/>
                      <a:pt x="36" y="574"/>
                    </a:cubicBezTo>
                    <a:cubicBezTo>
                      <a:pt x="11" y="550"/>
                      <a:pt x="7" y="513"/>
                      <a:pt x="0" y="497"/>
                    </a:cubicBezTo>
                  </a:path>
                </a:pathLst>
              </a:custGeom>
              <a:noFill/>
              <a:ln w="6350">
                <a:solidFill>
                  <a:schemeClr val="tx1"/>
                </a:solidFill>
                <a:round/>
                <a:headEnd/>
                <a:tailEnd/>
              </a:ln>
            </p:spPr>
            <p:txBody>
              <a:bodyPr>
                <a:prstTxWarp prst="textNoShape">
                  <a:avLst/>
                </a:prstTxWarp>
              </a:bodyPr>
              <a:lstStyle/>
              <a:p>
                <a:endParaRPr lang="en-US"/>
              </a:p>
            </p:txBody>
          </p:sp>
          <p:sp>
            <p:nvSpPr>
              <p:cNvPr id="304745" name="Freeform 1702"/>
              <p:cNvSpPr>
                <a:spLocks noChangeAspect="1"/>
              </p:cNvSpPr>
              <p:nvPr/>
            </p:nvSpPr>
            <p:spPr bwMode="auto">
              <a:xfrm>
                <a:off x="1974" y="1437"/>
                <a:ext cx="51" cy="69"/>
              </a:xfrm>
              <a:custGeom>
                <a:avLst/>
                <a:gdLst>
                  <a:gd name="T0" fmla="*/ 0 w 524"/>
                  <a:gd name="T1" fmla="*/ 0 h 653"/>
                  <a:gd name="T2" fmla="*/ 0 w 524"/>
                  <a:gd name="T3" fmla="*/ 0 h 653"/>
                  <a:gd name="T4" fmla="*/ 0 w 524"/>
                  <a:gd name="T5" fmla="*/ 0 h 653"/>
                  <a:gd name="T6" fmla="*/ 0 w 524"/>
                  <a:gd name="T7" fmla="*/ 0 h 653"/>
                  <a:gd name="T8" fmla="*/ 0 w 524"/>
                  <a:gd name="T9" fmla="*/ 0 h 653"/>
                  <a:gd name="T10" fmla="*/ 0 w 524"/>
                  <a:gd name="T11" fmla="*/ 0 h 653"/>
                  <a:gd name="T12" fmla="*/ 0 w 524"/>
                  <a:gd name="T13" fmla="*/ 0 h 653"/>
                  <a:gd name="T14" fmla="*/ 0 w 524"/>
                  <a:gd name="T15" fmla="*/ 0 h 653"/>
                  <a:gd name="T16" fmla="*/ 0 w 524"/>
                  <a:gd name="T17" fmla="*/ 0 h 6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24"/>
                  <a:gd name="T28" fmla="*/ 0 h 653"/>
                  <a:gd name="T29" fmla="*/ 524 w 524"/>
                  <a:gd name="T30" fmla="*/ 653 h 6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24" h="653">
                    <a:moveTo>
                      <a:pt x="506" y="171"/>
                    </a:moveTo>
                    <a:cubicBezTo>
                      <a:pt x="489" y="150"/>
                      <a:pt x="456" y="70"/>
                      <a:pt x="404" y="45"/>
                    </a:cubicBezTo>
                    <a:cubicBezTo>
                      <a:pt x="352" y="20"/>
                      <a:pt x="256" y="0"/>
                      <a:pt x="194" y="21"/>
                    </a:cubicBezTo>
                    <a:cubicBezTo>
                      <a:pt x="132" y="42"/>
                      <a:pt x="62" y="102"/>
                      <a:pt x="32" y="171"/>
                    </a:cubicBezTo>
                    <a:cubicBezTo>
                      <a:pt x="2" y="240"/>
                      <a:pt x="0" y="363"/>
                      <a:pt x="14" y="435"/>
                    </a:cubicBezTo>
                    <a:cubicBezTo>
                      <a:pt x="28" y="507"/>
                      <a:pt x="62" y="568"/>
                      <a:pt x="116" y="603"/>
                    </a:cubicBezTo>
                    <a:cubicBezTo>
                      <a:pt x="170" y="638"/>
                      <a:pt x="277" y="653"/>
                      <a:pt x="338" y="645"/>
                    </a:cubicBezTo>
                    <a:cubicBezTo>
                      <a:pt x="399" y="637"/>
                      <a:pt x="451" y="586"/>
                      <a:pt x="482" y="555"/>
                    </a:cubicBezTo>
                    <a:cubicBezTo>
                      <a:pt x="513" y="524"/>
                      <a:pt x="515" y="479"/>
                      <a:pt x="524" y="459"/>
                    </a:cubicBezTo>
                  </a:path>
                </a:pathLst>
              </a:custGeom>
              <a:noFill/>
              <a:ln w="6350">
                <a:solidFill>
                  <a:schemeClr val="tx1"/>
                </a:solidFill>
                <a:round/>
                <a:headEnd/>
                <a:tailEnd/>
              </a:ln>
            </p:spPr>
            <p:txBody>
              <a:bodyPr>
                <a:prstTxWarp prst="textNoShape">
                  <a:avLst/>
                </a:prstTxWarp>
              </a:bodyPr>
              <a:lstStyle/>
              <a:p>
                <a:endParaRPr lang="en-US"/>
              </a:p>
            </p:txBody>
          </p:sp>
          <p:sp>
            <p:nvSpPr>
              <p:cNvPr id="304746" name="Line 1703"/>
              <p:cNvSpPr>
                <a:spLocks noChangeAspect="1" noChangeShapeType="1"/>
              </p:cNvSpPr>
              <p:nvPr/>
            </p:nvSpPr>
            <p:spPr bwMode="auto">
              <a:xfrm>
                <a:off x="2055" y="1433"/>
                <a:ext cx="1" cy="75"/>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747" name="Line 1704"/>
              <p:cNvSpPr>
                <a:spLocks noChangeAspect="1" noChangeShapeType="1"/>
              </p:cNvSpPr>
              <p:nvPr/>
            </p:nvSpPr>
            <p:spPr bwMode="auto">
              <a:xfrm>
                <a:off x="1998" y="1532"/>
                <a:ext cx="0" cy="94"/>
              </a:xfrm>
              <a:prstGeom prst="line">
                <a:avLst/>
              </a:prstGeom>
              <a:noFill/>
              <a:ln w="6350">
                <a:solidFill>
                  <a:schemeClr val="tx1"/>
                </a:solidFill>
                <a:round/>
                <a:headEnd/>
                <a:tailEnd/>
              </a:ln>
            </p:spPr>
            <p:txBody>
              <a:bodyPr>
                <a:prstTxWarp prst="textNoShape">
                  <a:avLst/>
                </a:prstTxWarp>
              </a:bodyPr>
              <a:lstStyle/>
              <a:p>
                <a:endParaRPr lang="en-US"/>
              </a:p>
            </p:txBody>
          </p:sp>
        </p:grpSp>
      </p:grpSp>
      <p:grpSp>
        <p:nvGrpSpPr>
          <p:cNvPr id="305307" name="Group 1705"/>
          <p:cNvGrpSpPr>
            <a:grpSpLocks/>
          </p:cNvGrpSpPr>
          <p:nvPr/>
        </p:nvGrpSpPr>
        <p:grpSpPr bwMode="auto">
          <a:xfrm>
            <a:off x="3505200" y="3276600"/>
            <a:ext cx="1184275" cy="996950"/>
            <a:chOff x="2021" y="1719"/>
            <a:chExt cx="746" cy="628"/>
          </a:xfrm>
        </p:grpSpPr>
        <p:sp>
          <p:nvSpPr>
            <p:cNvPr id="304626" name="AutoShape 1706"/>
            <p:cNvSpPr>
              <a:spLocks noChangeArrowheads="1"/>
            </p:cNvSpPr>
            <p:nvPr/>
          </p:nvSpPr>
          <p:spPr bwMode="auto">
            <a:xfrm>
              <a:off x="2021" y="1719"/>
              <a:ext cx="746" cy="628"/>
            </a:xfrm>
            <a:prstGeom prst="roundRect">
              <a:avLst>
                <a:gd name="adj" fmla="val 5019"/>
              </a:avLst>
            </a:prstGeom>
            <a:solidFill>
              <a:srgbClr val="EEEFE9"/>
            </a:solidFill>
            <a:ln w="6350">
              <a:solidFill>
                <a:schemeClr val="folHlink"/>
              </a:solidFill>
              <a:round/>
              <a:headEnd/>
              <a:tailEnd/>
            </a:ln>
          </p:spPr>
          <p:txBody>
            <a:bodyPr anchor="ctr">
              <a:prstTxWarp prst="textNoShape">
                <a:avLst/>
              </a:prstTxWarp>
              <a:spAutoFit/>
            </a:bodyPr>
            <a:lstStyle/>
            <a:p>
              <a:endParaRPr lang="en-US"/>
            </a:p>
          </p:txBody>
        </p:sp>
        <p:grpSp>
          <p:nvGrpSpPr>
            <p:cNvPr id="305308" name="Group 1707"/>
            <p:cNvGrpSpPr>
              <a:grpSpLocks noChangeAspect="1"/>
            </p:cNvGrpSpPr>
            <p:nvPr/>
          </p:nvGrpSpPr>
          <p:grpSpPr bwMode="auto">
            <a:xfrm>
              <a:off x="2241" y="2060"/>
              <a:ext cx="306" cy="214"/>
              <a:chOff x="4174" y="604"/>
              <a:chExt cx="1221" cy="853"/>
            </a:xfrm>
          </p:grpSpPr>
          <p:sp>
            <p:nvSpPr>
              <p:cNvPr id="304629" name="Line 1708"/>
              <p:cNvSpPr>
                <a:spLocks noChangeAspect="1" noChangeShapeType="1"/>
              </p:cNvSpPr>
              <p:nvPr/>
            </p:nvSpPr>
            <p:spPr bwMode="auto">
              <a:xfrm rot="13195722" flipV="1">
                <a:off x="4844" y="824"/>
                <a:ext cx="96" cy="14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30" name="Line 1709"/>
              <p:cNvSpPr>
                <a:spLocks noChangeAspect="1" noChangeShapeType="1"/>
              </p:cNvSpPr>
              <p:nvPr/>
            </p:nvSpPr>
            <p:spPr bwMode="auto">
              <a:xfrm>
                <a:off x="5099" y="913"/>
                <a:ext cx="0"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31" name="Line 1710"/>
              <p:cNvSpPr>
                <a:spLocks noChangeAspect="1" noChangeShapeType="1"/>
              </p:cNvSpPr>
              <p:nvPr/>
            </p:nvSpPr>
            <p:spPr bwMode="auto">
              <a:xfrm>
                <a:off x="5148" y="913"/>
                <a:ext cx="0"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32" name="Line 1711"/>
              <p:cNvSpPr>
                <a:spLocks noChangeAspect="1" noChangeShapeType="1"/>
              </p:cNvSpPr>
              <p:nvPr/>
            </p:nvSpPr>
            <p:spPr bwMode="auto">
              <a:xfrm>
                <a:off x="5099" y="913"/>
                <a:ext cx="49"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33" name="Line 1712"/>
              <p:cNvSpPr>
                <a:spLocks noChangeAspect="1" noChangeShapeType="1"/>
              </p:cNvSpPr>
              <p:nvPr/>
            </p:nvSpPr>
            <p:spPr bwMode="auto">
              <a:xfrm rot="20728682" flipV="1">
                <a:off x="4772" y="955"/>
                <a:ext cx="68" cy="95"/>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34" name="Line 1713"/>
              <p:cNvSpPr>
                <a:spLocks noChangeAspect="1" noChangeShapeType="1"/>
              </p:cNvSpPr>
              <p:nvPr/>
            </p:nvSpPr>
            <p:spPr bwMode="auto">
              <a:xfrm rot="15995416" flipH="1">
                <a:off x="4198" y="1215"/>
                <a:ext cx="97" cy="145"/>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35" name="Line 1714"/>
              <p:cNvSpPr>
                <a:spLocks noChangeAspect="1" noChangeShapeType="1"/>
              </p:cNvSpPr>
              <p:nvPr/>
            </p:nvSpPr>
            <p:spPr bwMode="auto">
              <a:xfrm rot="5604584">
                <a:off x="4343" y="1217"/>
                <a:ext cx="95" cy="144"/>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36" name="Line 1715"/>
              <p:cNvSpPr>
                <a:spLocks noChangeAspect="1" noChangeShapeType="1"/>
              </p:cNvSpPr>
              <p:nvPr/>
            </p:nvSpPr>
            <p:spPr bwMode="auto">
              <a:xfrm>
                <a:off x="4174" y="1075"/>
                <a:ext cx="0" cy="169"/>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37" name="Line 1716"/>
              <p:cNvSpPr>
                <a:spLocks noChangeAspect="1" noChangeShapeType="1"/>
              </p:cNvSpPr>
              <p:nvPr/>
            </p:nvSpPr>
            <p:spPr bwMode="auto">
              <a:xfrm>
                <a:off x="4463" y="1075"/>
                <a:ext cx="0" cy="169"/>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38" name="Line 1717"/>
              <p:cNvSpPr>
                <a:spLocks noChangeAspect="1" noChangeShapeType="1"/>
              </p:cNvSpPr>
              <p:nvPr/>
            </p:nvSpPr>
            <p:spPr bwMode="auto">
              <a:xfrm rot="5604584" flipH="1" flipV="1">
                <a:off x="4199" y="957"/>
                <a:ext cx="96" cy="145"/>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39" name="Line 1718"/>
              <p:cNvSpPr>
                <a:spLocks noChangeAspect="1" noChangeShapeType="1"/>
              </p:cNvSpPr>
              <p:nvPr/>
            </p:nvSpPr>
            <p:spPr bwMode="auto">
              <a:xfrm rot="15995416" flipV="1">
                <a:off x="4343" y="958"/>
                <a:ext cx="96" cy="144"/>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40" name="Line 1719"/>
              <p:cNvSpPr>
                <a:spLocks noChangeAspect="1" noChangeShapeType="1"/>
              </p:cNvSpPr>
              <p:nvPr/>
            </p:nvSpPr>
            <p:spPr bwMode="auto">
              <a:xfrm rot="5604584">
                <a:off x="4668" y="1229"/>
                <a:ext cx="72" cy="97"/>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41" name="Line 1720"/>
              <p:cNvSpPr>
                <a:spLocks noChangeAspect="1" noChangeShapeType="1"/>
              </p:cNvSpPr>
              <p:nvPr/>
            </p:nvSpPr>
            <p:spPr bwMode="auto">
              <a:xfrm>
                <a:off x="4752" y="1077"/>
                <a:ext cx="0" cy="16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42" name="Line 1721"/>
              <p:cNvSpPr>
                <a:spLocks noChangeAspect="1" noChangeShapeType="1"/>
              </p:cNvSpPr>
              <p:nvPr/>
            </p:nvSpPr>
            <p:spPr bwMode="auto">
              <a:xfrm rot="15995416" flipV="1">
                <a:off x="4478" y="1230"/>
                <a:ext cx="72" cy="9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43" name="Line 1722"/>
              <p:cNvSpPr>
                <a:spLocks noChangeAspect="1" noChangeShapeType="1"/>
              </p:cNvSpPr>
              <p:nvPr/>
            </p:nvSpPr>
            <p:spPr bwMode="auto">
              <a:xfrm>
                <a:off x="4586" y="1288"/>
                <a:ext cx="0"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44" name="Line 1723"/>
              <p:cNvSpPr>
                <a:spLocks noChangeAspect="1" noChangeShapeType="1"/>
              </p:cNvSpPr>
              <p:nvPr/>
            </p:nvSpPr>
            <p:spPr bwMode="auto">
              <a:xfrm>
                <a:off x="4634" y="1286"/>
                <a:ext cx="0"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45" name="Line 1724"/>
              <p:cNvSpPr>
                <a:spLocks noChangeAspect="1" noChangeShapeType="1"/>
              </p:cNvSpPr>
              <p:nvPr/>
            </p:nvSpPr>
            <p:spPr bwMode="auto">
              <a:xfrm>
                <a:off x="4586" y="1286"/>
                <a:ext cx="48"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46" name="Line 1725"/>
              <p:cNvSpPr>
                <a:spLocks noChangeAspect="1" noChangeShapeType="1"/>
              </p:cNvSpPr>
              <p:nvPr/>
            </p:nvSpPr>
            <p:spPr bwMode="auto">
              <a:xfrm>
                <a:off x="4466" y="1074"/>
                <a:ext cx="289" cy="0"/>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47" name="Line 1726"/>
              <p:cNvSpPr>
                <a:spLocks noChangeAspect="1" noChangeShapeType="1"/>
              </p:cNvSpPr>
              <p:nvPr/>
            </p:nvSpPr>
            <p:spPr bwMode="auto">
              <a:xfrm>
                <a:off x="5009" y="729"/>
                <a:ext cx="0" cy="11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48" name="Oval 1727"/>
              <p:cNvSpPr>
                <a:spLocks noChangeAspect="1" noChangeArrowheads="1"/>
              </p:cNvSpPr>
              <p:nvPr/>
            </p:nvSpPr>
            <p:spPr bwMode="auto">
              <a:xfrm rot="10800000">
                <a:off x="4216" y="1059"/>
                <a:ext cx="208" cy="207"/>
              </a:xfrm>
              <a:prstGeom prst="ellipse">
                <a:avLst/>
              </a:prstGeom>
              <a:noFill/>
              <a:ln w="3175">
                <a:solidFill>
                  <a:schemeClr val="tx1"/>
                </a:solidFill>
                <a:round/>
                <a:headEnd/>
                <a:tailEnd/>
              </a:ln>
            </p:spPr>
            <p:txBody>
              <a:bodyPr wrap="none" anchor="ctr">
                <a:prstTxWarp prst="textNoShape">
                  <a:avLst/>
                </a:prstTxWarp>
              </a:bodyPr>
              <a:lstStyle/>
              <a:p>
                <a:endParaRPr lang="en-US"/>
              </a:p>
            </p:txBody>
          </p:sp>
          <p:sp>
            <p:nvSpPr>
              <p:cNvPr id="304649" name="Line 1728"/>
              <p:cNvSpPr>
                <a:spLocks noChangeAspect="1" noChangeShapeType="1"/>
              </p:cNvSpPr>
              <p:nvPr/>
            </p:nvSpPr>
            <p:spPr bwMode="auto">
              <a:xfrm rot="5604584">
                <a:off x="5182" y="853"/>
                <a:ext cx="72" cy="97"/>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50" name="Line 1729"/>
              <p:cNvSpPr>
                <a:spLocks noChangeAspect="1" noChangeShapeType="1"/>
              </p:cNvSpPr>
              <p:nvPr/>
            </p:nvSpPr>
            <p:spPr bwMode="auto">
              <a:xfrm>
                <a:off x="4980" y="695"/>
                <a:ext cx="0" cy="174"/>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51" name="Line 1730"/>
              <p:cNvSpPr>
                <a:spLocks noChangeAspect="1" noChangeShapeType="1"/>
              </p:cNvSpPr>
              <p:nvPr/>
            </p:nvSpPr>
            <p:spPr bwMode="auto">
              <a:xfrm>
                <a:off x="5264" y="694"/>
                <a:ext cx="2" cy="175"/>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52" name="Line 1731"/>
              <p:cNvSpPr>
                <a:spLocks noChangeAspect="1" noChangeShapeType="1"/>
              </p:cNvSpPr>
              <p:nvPr/>
            </p:nvSpPr>
            <p:spPr bwMode="auto">
              <a:xfrm rot="15995416" flipV="1">
                <a:off x="4995" y="850"/>
                <a:ext cx="72" cy="101"/>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53" name="Line 1732"/>
              <p:cNvSpPr>
                <a:spLocks noChangeAspect="1" noChangeShapeType="1"/>
              </p:cNvSpPr>
              <p:nvPr/>
            </p:nvSpPr>
            <p:spPr bwMode="auto">
              <a:xfrm>
                <a:off x="4978" y="695"/>
                <a:ext cx="290" cy="0"/>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54" name="Line 1733"/>
              <p:cNvSpPr>
                <a:spLocks noChangeAspect="1" noChangeShapeType="1"/>
              </p:cNvSpPr>
              <p:nvPr/>
            </p:nvSpPr>
            <p:spPr bwMode="auto">
              <a:xfrm>
                <a:off x="5234" y="731"/>
                <a:ext cx="1" cy="119"/>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55" name="Line 1734"/>
              <p:cNvSpPr>
                <a:spLocks noChangeAspect="1" noChangeShapeType="1"/>
              </p:cNvSpPr>
              <p:nvPr/>
            </p:nvSpPr>
            <p:spPr bwMode="auto">
              <a:xfrm rot="1250085">
                <a:off x="4780" y="913"/>
                <a:ext cx="0" cy="16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56" name="Line 1735"/>
              <p:cNvSpPr>
                <a:spLocks noChangeAspect="1" noChangeShapeType="1"/>
              </p:cNvSpPr>
              <p:nvPr/>
            </p:nvSpPr>
            <p:spPr bwMode="auto">
              <a:xfrm rot="8404278">
                <a:off x="4848" y="604"/>
                <a:ext cx="97" cy="14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57" name="Line 1736"/>
              <p:cNvSpPr>
                <a:spLocks noChangeAspect="1" noChangeShapeType="1"/>
              </p:cNvSpPr>
              <p:nvPr/>
            </p:nvSpPr>
            <p:spPr bwMode="auto">
              <a:xfrm rot="8404278">
                <a:off x="5299" y="821"/>
                <a:ext cx="96" cy="14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58" name="Line 1737"/>
              <p:cNvSpPr>
                <a:spLocks noChangeAspect="1" noChangeShapeType="1"/>
              </p:cNvSpPr>
              <p:nvPr/>
            </p:nvSpPr>
            <p:spPr bwMode="auto">
              <a:xfrm flipH="1" flipV="1">
                <a:off x="4763" y="1262"/>
                <a:ext cx="72" cy="49"/>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59" name="Line 1738"/>
              <p:cNvSpPr>
                <a:spLocks noChangeAspect="1" noChangeShapeType="1"/>
              </p:cNvSpPr>
              <p:nvPr/>
            </p:nvSpPr>
            <p:spPr bwMode="auto">
              <a:xfrm flipH="1" flipV="1">
                <a:off x="4774" y="1238"/>
                <a:ext cx="72" cy="49"/>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60" name="Oval 1739"/>
              <p:cNvSpPr>
                <a:spLocks noChangeAspect="1" noChangeArrowheads="1"/>
              </p:cNvSpPr>
              <p:nvPr/>
            </p:nvSpPr>
            <p:spPr bwMode="auto">
              <a:xfrm>
                <a:off x="4846" y="1284"/>
                <a:ext cx="48" cy="72"/>
              </a:xfrm>
              <a:prstGeom prst="ellipse">
                <a:avLst/>
              </a:prstGeom>
              <a:noFill/>
              <a:ln w="6350">
                <a:solidFill>
                  <a:schemeClr val="tx1"/>
                </a:solidFill>
                <a:round/>
                <a:headEnd/>
                <a:tailEnd/>
              </a:ln>
            </p:spPr>
            <p:txBody>
              <a:bodyPr wrap="none" anchor="ctr">
                <a:prstTxWarp prst="textNoShape">
                  <a:avLst/>
                </a:prstTxWarp>
              </a:bodyPr>
              <a:lstStyle/>
              <a:p>
                <a:endParaRPr lang="en-US"/>
              </a:p>
            </p:txBody>
          </p:sp>
          <p:sp>
            <p:nvSpPr>
              <p:cNvPr id="304661" name="Line 1740"/>
              <p:cNvSpPr>
                <a:spLocks noChangeAspect="1" noChangeShapeType="1"/>
              </p:cNvSpPr>
              <p:nvPr/>
            </p:nvSpPr>
            <p:spPr bwMode="auto">
              <a:xfrm>
                <a:off x="5096" y="1008"/>
                <a:ext cx="0"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62" name="Line 1741"/>
              <p:cNvSpPr>
                <a:spLocks noChangeAspect="1" noChangeShapeType="1"/>
              </p:cNvSpPr>
              <p:nvPr/>
            </p:nvSpPr>
            <p:spPr bwMode="auto">
              <a:xfrm>
                <a:off x="5145" y="1008"/>
                <a:ext cx="0"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63" name="Line 1742"/>
              <p:cNvSpPr>
                <a:spLocks noChangeAspect="1" noChangeShapeType="1"/>
              </p:cNvSpPr>
              <p:nvPr/>
            </p:nvSpPr>
            <p:spPr bwMode="auto">
              <a:xfrm>
                <a:off x="5096" y="1044"/>
                <a:ext cx="49" cy="0"/>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64" name="Line 1743"/>
              <p:cNvSpPr>
                <a:spLocks noChangeAspect="1" noChangeShapeType="1"/>
              </p:cNvSpPr>
              <p:nvPr/>
            </p:nvSpPr>
            <p:spPr bwMode="auto">
              <a:xfrm>
                <a:off x="4583" y="1385"/>
                <a:ext cx="0"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65" name="Line 1744"/>
              <p:cNvSpPr>
                <a:spLocks noChangeAspect="1" noChangeShapeType="1"/>
              </p:cNvSpPr>
              <p:nvPr/>
            </p:nvSpPr>
            <p:spPr bwMode="auto">
              <a:xfrm>
                <a:off x="4631" y="1385"/>
                <a:ext cx="0"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66" name="Line 1745"/>
              <p:cNvSpPr>
                <a:spLocks noChangeAspect="1" noChangeShapeType="1"/>
              </p:cNvSpPr>
              <p:nvPr/>
            </p:nvSpPr>
            <p:spPr bwMode="auto">
              <a:xfrm>
                <a:off x="4583" y="1421"/>
                <a:ext cx="48" cy="0"/>
              </a:xfrm>
              <a:prstGeom prst="line">
                <a:avLst/>
              </a:prstGeom>
              <a:noFill/>
              <a:ln w="6350">
                <a:solidFill>
                  <a:schemeClr val="tx1"/>
                </a:solidFill>
                <a:round/>
                <a:headEnd/>
                <a:tailEnd/>
              </a:ln>
            </p:spPr>
            <p:txBody>
              <a:bodyPr>
                <a:prstTxWarp prst="textNoShape">
                  <a:avLst/>
                </a:prstTxWarp>
              </a:bodyPr>
              <a:lstStyle/>
              <a:p>
                <a:endParaRPr lang="en-US"/>
              </a:p>
            </p:txBody>
          </p:sp>
        </p:grpSp>
        <p:sp>
          <p:nvSpPr>
            <p:cNvPr id="304628" name="Text Box 1746"/>
            <p:cNvSpPr txBox="1">
              <a:spLocks noChangeAspect="1" noChangeArrowheads="1"/>
            </p:cNvSpPr>
            <p:nvPr/>
          </p:nvSpPr>
          <p:spPr bwMode="auto">
            <a:xfrm>
              <a:off x="2134" y="1758"/>
              <a:ext cx="520" cy="244"/>
            </a:xfrm>
            <a:prstGeom prst="rect">
              <a:avLst/>
            </a:prstGeom>
            <a:noFill/>
            <a:ln w="9525">
              <a:noFill/>
              <a:miter lim="800000"/>
              <a:headEnd/>
              <a:tailEnd/>
            </a:ln>
          </p:spPr>
          <p:txBody>
            <a:bodyPr wrap="none">
              <a:prstTxWarp prst="textNoShape">
                <a:avLst/>
              </a:prstTxWarp>
            </a:bodyPr>
            <a:lstStyle/>
            <a:p>
              <a:r>
                <a:rPr lang="en-US" sz="1000" b="1"/>
                <a:t>Semaxinib </a:t>
              </a:r>
              <a:br>
                <a:rPr lang="en-US" sz="1000" b="1"/>
              </a:br>
              <a:r>
                <a:rPr lang="en-US" sz="800"/>
                <a:t>SU5416</a:t>
              </a:r>
            </a:p>
          </p:txBody>
        </p:sp>
      </p:grpSp>
      <p:grpSp>
        <p:nvGrpSpPr>
          <p:cNvPr id="305309" name="Group 1747"/>
          <p:cNvGrpSpPr>
            <a:grpSpLocks/>
          </p:cNvGrpSpPr>
          <p:nvPr/>
        </p:nvGrpSpPr>
        <p:grpSpPr bwMode="auto">
          <a:xfrm>
            <a:off x="1860550" y="3276600"/>
            <a:ext cx="1184275" cy="996950"/>
            <a:chOff x="1220" y="1719"/>
            <a:chExt cx="746" cy="628"/>
          </a:xfrm>
        </p:grpSpPr>
        <p:sp>
          <p:nvSpPr>
            <p:cNvPr id="304581" name="AutoShape 1748"/>
            <p:cNvSpPr>
              <a:spLocks noChangeArrowheads="1"/>
            </p:cNvSpPr>
            <p:nvPr/>
          </p:nvSpPr>
          <p:spPr bwMode="auto">
            <a:xfrm>
              <a:off x="1220" y="1719"/>
              <a:ext cx="746" cy="628"/>
            </a:xfrm>
            <a:prstGeom prst="roundRect">
              <a:avLst>
                <a:gd name="adj" fmla="val 5019"/>
              </a:avLst>
            </a:prstGeom>
            <a:solidFill>
              <a:srgbClr val="EEEFE9"/>
            </a:solidFill>
            <a:ln w="6350">
              <a:solidFill>
                <a:schemeClr val="folHlink"/>
              </a:solidFill>
              <a:round/>
              <a:headEnd/>
              <a:tailEnd/>
            </a:ln>
          </p:spPr>
          <p:txBody>
            <a:bodyPr anchor="ctr">
              <a:prstTxWarp prst="textNoShape">
                <a:avLst/>
              </a:prstTxWarp>
              <a:spAutoFit/>
            </a:bodyPr>
            <a:lstStyle/>
            <a:p>
              <a:endParaRPr lang="en-US"/>
            </a:p>
          </p:txBody>
        </p:sp>
        <p:sp>
          <p:nvSpPr>
            <p:cNvPr id="304582" name="Text Box 1749"/>
            <p:cNvSpPr txBox="1">
              <a:spLocks noChangeAspect="1" noChangeArrowheads="1"/>
            </p:cNvSpPr>
            <p:nvPr/>
          </p:nvSpPr>
          <p:spPr bwMode="auto">
            <a:xfrm>
              <a:off x="1354" y="1752"/>
              <a:ext cx="477" cy="243"/>
            </a:xfrm>
            <a:prstGeom prst="rect">
              <a:avLst/>
            </a:prstGeom>
            <a:noFill/>
            <a:ln w="9525">
              <a:noFill/>
              <a:miter lim="800000"/>
              <a:headEnd/>
              <a:tailEnd/>
            </a:ln>
          </p:spPr>
          <p:txBody>
            <a:bodyPr wrap="none">
              <a:prstTxWarp prst="textNoShape">
                <a:avLst/>
              </a:prstTxWarp>
            </a:bodyPr>
            <a:lstStyle/>
            <a:p>
              <a:r>
                <a:rPr lang="en-US" sz="1000" b="1"/>
                <a:t>Vatalanib</a:t>
              </a:r>
              <a:br>
                <a:rPr lang="en-US" sz="1000" b="1"/>
              </a:br>
              <a:r>
                <a:rPr lang="en-US" sz="800"/>
                <a:t>PTK-787</a:t>
              </a:r>
            </a:p>
          </p:txBody>
        </p:sp>
        <p:grpSp>
          <p:nvGrpSpPr>
            <p:cNvPr id="305310" name="Group 1750"/>
            <p:cNvGrpSpPr>
              <a:grpSpLocks noChangeAspect="1"/>
            </p:cNvGrpSpPr>
            <p:nvPr/>
          </p:nvGrpSpPr>
          <p:grpSpPr bwMode="auto">
            <a:xfrm>
              <a:off x="1460" y="1977"/>
              <a:ext cx="265" cy="354"/>
              <a:chOff x="1943" y="812"/>
              <a:chExt cx="529" cy="708"/>
            </a:xfrm>
          </p:grpSpPr>
          <p:sp>
            <p:nvSpPr>
              <p:cNvPr id="304584" name="Line 1751"/>
              <p:cNvSpPr>
                <a:spLocks noChangeAspect="1" noChangeShapeType="1"/>
              </p:cNvSpPr>
              <p:nvPr/>
            </p:nvSpPr>
            <p:spPr bwMode="auto">
              <a:xfrm rot="5604584">
                <a:off x="2189" y="957"/>
                <a:ext cx="32" cy="4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85" name="Freeform 1752"/>
              <p:cNvSpPr>
                <a:spLocks noChangeAspect="1"/>
              </p:cNvSpPr>
              <p:nvPr/>
            </p:nvSpPr>
            <p:spPr bwMode="auto">
              <a:xfrm>
                <a:off x="2147" y="989"/>
                <a:ext cx="23" cy="37"/>
              </a:xfrm>
              <a:custGeom>
                <a:avLst/>
                <a:gdLst>
                  <a:gd name="T0" fmla="*/ 0 w 42"/>
                  <a:gd name="T1" fmla="*/ 5 h 74"/>
                  <a:gd name="T2" fmla="*/ 0 w 42"/>
                  <a:gd name="T3" fmla="*/ 1 h 74"/>
                  <a:gd name="T4" fmla="*/ 4 w 42"/>
                  <a:gd name="T5" fmla="*/ 5 h 74"/>
                  <a:gd name="T6" fmla="*/ 4 w 42"/>
                  <a:gd name="T7" fmla="*/ 0 h 74"/>
                  <a:gd name="T8" fmla="*/ 0 60000 65536"/>
                  <a:gd name="T9" fmla="*/ 0 60000 65536"/>
                  <a:gd name="T10" fmla="*/ 0 60000 65536"/>
                  <a:gd name="T11" fmla="*/ 0 60000 65536"/>
                  <a:gd name="T12" fmla="*/ 0 w 42"/>
                  <a:gd name="T13" fmla="*/ 0 h 74"/>
                  <a:gd name="T14" fmla="*/ 42 w 42"/>
                  <a:gd name="T15" fmla="*/ 74 h 74"/>
                </a:gdLst>
                <a:ahLst/>
                <a:cxnLst>
                  <a:cxn ang="T8">
                    <a:pos x="T0" y="T1"/>
                  </a:cxn>
                  <a:cxn ang="T9">
                    <a:pos x="T2" y="T3"/>
                  </a:cxn>
                  <a:cxn ang="T10">
                    <a:pos x="T4" y="T5"/>
                  </a:cxn>
                  <a:cxn ang="T11">
                    <a:pos x="T6" y="T7"/>
                  </a:cxn>
                </a:cxnLst>
                <a:rect l="T12" t="T13" r="T14" b="T15"/>
                <a:pathLst>
                  <a:path w="42" h="74">
                    <a:moveTo>
                      <a:pt x="0" y="74"/>
                    </a:moveTo>
                    <a:lnTo>
                      <a:pt x="0" y="6"/>
                    </a:lnTo>
                    <a:lnTo>
                      <a:pt x="41" y="69"/>
                    </a:lnTo>
                    <a:lnTo>
                      <a:pt x="42" y="0"/>
                    </a:lnTo>
                  </a:path>
                </a:pathLst>
              </a:custGeom>
              <a:noFill/>
              <a:ln w="6350">
                <a:solidFill>
                  <a:schemeClr val="tx1"/>
                </a:solidFill>
                <a:round/>
                <a:headEnd/>
                <a:tailEnd/>
              </a:ln>
            </p:spPr>
            <p:txBody>
              <a:bodyPr>
                <a:prstTxWarp prst="textNoShape">
                  <a:avLst/>
                </a:prstTxWarp>
              </a:bodyPr>
              <a:lstStyle/>
              <a:p>
                <a:endParaRPr lang="en-US"/>
              </a:p>
            </p:txBody>
          </p:sp>
          <p:sp>
            <p:nvSpPr>
              <p:cNvPr id="304586" name="Line 1753"/>
              <p:cNvSpPr>
                <a:spLocks noChangeAspect="1" noChangeShapeType="1"/>
              </p:cNvSpPr>
              <p:nvPr/>
            </p:nvSpPr>
            <p:spPr bwMode="auto">
              <a:xfrm flipH="1">
                <a:off x="2157" y="1033"/>
                <a:ext cx="0" cy="60"/>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87" name="Line 1754"/>
              <p:cNvSpPr>
                <a:spLocks noChangeAspect="1" noChangeShapeType="1"/>
              </p:cNvSpPr>
              <p:nvPr/>
            </p:nvSpPr>
            <p:spPr bwMode="auto">
              <a:xfrm>
                <a:off x="2109" y="989"/>
                <a:ext cx="0" cy="37"/>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88" name="Line 1755"/>
              <p:cNvSpPr>
                <a:spLocks noChangeAspect="1" noChangeShapeType="1"/>
              </p:cNvSpPr>
              <p:nvPr/>
            </p:nvSpPr>
            <p:spPr bwMode="auto">
              <a:xfrm>
                <a:off x="2132" y="989"/>
                <a:ext cx="0" cy="37"/>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89" name="Line 1756"/>
              <p:cNvSpPr>
                <a:spLocks noChangeAspect="1" noChangeShapeType="1"/>
              </p:cNvSpPr>
              <p:nvPr/>
            </p:nvSpPr>
            <p:spPr bwMode="auto">
              <a:xfrm>
                <a:off x="2109" y="1006"/>
                <a:ext cx="23" cy="0"/>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90" name="Line 1757"/>
              <p:cNvSpPr>
                <a:spLocks noChangeAspect="1" noChangeShapeType="1"/>
              </p:cNvSpPr>
              <p:nvPr/>
            </p:nvSpPr>
            <p:spPr bwMode="auto">
              <a:xfrm rot="5604584" flipH="1" flipV="1">
                <a:off x="2099" y="1076"/>
                <a:ext cx="49" cy="73"/>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91" name="Line 1758"/>
              <p:cNvSpPr>
                <a:spLocks noChangeAspect="1" noChangeShapeType="1"/>
              </p:cNvSpPr>
              <p:nvPr/>
            </p:nvSpPr>
            <p:spPr bwMode="auto">
              <a:xfrm rot="15995416" flipH="1">
                <a:off x="2165" y="1086"/>
                <a:ext cx="37" cy="4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92" name="Line 1759"/>
              <p:cNvSpPr>
                <a:spLocks noChangeAspect="1" noChangeShapeType="1"/>
              </p:cNvSpPr>
              <p:nvPr/>
            </p:nvSpPr>
            <p:spPr bwMode="auto">
              <a:xfrm>
                <a:off x="2232" y="1164"/>
                <a:ext cx="0"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93" name="Line 1760"/>
              <p:cNvSpPr>
                <a:spLocks noChangeAspect="1" noChangeShapeType="1"/>
              </p:cNvSpPr>
              <p:nvPr/>
            </p:nvSpPr>
            <p:spPr bwMode="auto">
              <a:xfrm rot="15995416" flipV="1">
                <a:off x="2319" y="1331"/>
                <a:ext cx="47"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94" name="Line 1761"/>
              <p:cNvSpPr>
                <a:spLocks noChangeAspect="1" noChangeShapeType="1"/>
              </p:cNvSpPr>
              <p:nvPr/>
            </p:nvSpPr>
            <p:spPr bwMode="auto">
              <a:xfrm rot="5604584" flipH="1" flipV="1">
                <a:off x="2248" y="1331"/>
                <a:ext cx="48" cy="71"/>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95" name="Line 1762"/>
              <p:cNvSpPr>
                <a:spLocks noChangeAspect="1" noChangeShapeType="1"/>
              </p:cNvSpPr>
              <p:nvPr/>
            </p:nvSpPr>
            <p:spPr bwMode="auto">
              <a:xfrm flipH="1" flipV="1">
                <a:off x="2379" y="1388"/>
                <a:ext cx="0" cy="6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96" name="Line 1763"/>
              <p:cNvSpPr>
                <a:spLocks noChangeAspect="1" noChangeShapeType="1"/>
              </p:cNvSpPr>
              <p:nvPr/>
            </p:nvSpPr>
            <p:spPr bwMode="auto">
              <a:xfrm flipH="1" flipV="1">
                <a:off x="2235" y="1389"/>
                <a:ext cx="1" cy="87"/>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97" name="Line 1764"/>
              <p:cNvSpPr>
                <a:spLocks noChangeAspect="1" noChangeShapeType="1"/>
              </p:cNvSpPr>
              <p:nvPr/>
            </p:nvSpPr>
            <p:spPr bwMode="auto">
              <a:xfrm rot="5604584">
                <a:off x="2315" y="1478"/>
                <a:ext cx="33" cy="49"/>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98" name="Line 1765"/>
              <p:cNvSpPr>
                <a:spLocks noChangeAspect="1" noChangeShapeType="1"/>
              </p:cNvSpPr>
              <p:nvPr/>
            </p:nvSpPr>
            <p:spPr bwMode="auto">
              <a:xfrm rot="15995416" flipH="1">
                <a:off x="2248" y="1461"/>
                <a:ext cx="47" cy="71"/>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99" name="Line 1766"/>
              <p:cNvSpPr>
                <a:spLocks noChangeAspect="1" noChangeShapeType="1"/>
              </p:cNvSpPr>
              <p:nvPr/>
            </p:nvSpPr>
            <p:spPr bwMode="auto">
              <a:xfrm rot="15815969" flipV="1">
                <a:off x="2165" y="1107"/>
                <a:ext cx="31" cy="37"/>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00" name="Line 1767"/>
              <p:cNvSpPr>
                <a:spLocks noChangeAspect="1" noChangeShapeType="1"/>
              </p:cNvSpPr>
              <p:nvPr/>
            </p:nvSpPr>
            <p:spPr bwMode="auto">
              <a:xfrm rot="15995416" flipH="1">
                <a:off x="1956" y="1205"/>
                <a:ext cx="49" cy="73"/>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01" name="Line 1768"/>
              <p:cNvSpPr>
                <a:spLocks noChangeAspect="1" noChangeShapeType="1"/>
              </p:cNvSpPr>
              <p:nvPr/>
            </p:nvSpPr>
            <p:spPr bwMode="auto">
              <a:xfrm rot="5604584">
                <a:off x="2029" y="1206"/>
                <a:ext cx="48"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02" name="Line 1769"/>
              <p:cNvSpPr>
                <a:spLocks noChangeAspect="1" noChangeShapeType="1"/>
              </p:cNvSpPr>
              <p:nvPr/>
            </p:nvSpPr>
            <p:spPr bwMode="auto">
              <a:xfrm>
                <a:off x="1944" y="1133"/>
                <a:ext cx="0" cy="89"/>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03" name="Line 1770"/>
              <p:cNvSpPr>
                <a:spLocks noChangeAspect="1" noChangeShapeType="1"/>
              </p:cNvSpPr>
              <p:nvPr/>
            </p:nvSpPr>
            <p:spPr bwMode="auto">
              <a:xfrm>
                <a:off x="2088" y="1136"/>
                <a:ext cx="0" cy="85"/>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04" name="Line 1771"/>
              <p:cNvSpPr>
                <a:spLocks noChangeAspect="1" noChangeShapeType="1"/>
              </p:cNvSpPr>
              <p:nvPr/>
            </p:nvSpPr>
            <p:spPr bwMode="auto">
              <a:xfrm rot="5604584" flipH="1" flipV="1">
                <a:off x="1956" y="1077"/>
                <a:ext cx="48" cy="73"/>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05" name="Line 1772"/>
              <p:cNvSpPr>
                <a:spLocks noChangeAspect="1" noChangeShapeType="1"/>
              </p:cNvSpPr>
              <p:nvPr/>
            </p:nvSpPr>
            <p:spPr bwMode="auto">
              <a:xfrm rot="15995416" flipV="1">
                <a:off x="2028" y="1078"/>
                <a:ext cx="48"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06" name="Oval 1773"/>
              <p:cNvSpPr>
                <a:spLocks noChangeAspect="1" noChangeArrowheads="1"/>
              </p:cNvSpPr>
              <p:nvPr/>
            </p:nvSpPr>
            <p:spPr bwMode="auto">
              <a:xfrm rot="10800000">
                <a:off x="1964" y="1128"/>
                <a:ext cx="104" cy="104"/>
              </a:xfrm>
              <a:prstGeom prst="ellipse">
                <a:avLst/>
              </a:prstGeom>
              <a:noFill/>
              <a:ln w="3175">
                <a:solidFill>
                  <a:schemeClr val="tx1"/>
                </a:solidFill>
                <a:round/>
                <a:headEnd/>
                <a:tailEnd/>
              </a:ln>
            </p:spPr>
            <p:txBody>
              <a:bodyPr wrap="none" anchor="ctr">
                <a:prstTxWarp prst="textNoShape">
                  <a:avLst/>
                </a:prstTxWarp>
              </a:bodyPr>
              <a:lstStyle/>
              <a:p>
                <a:endParaRPr lang="en-US"/>
              </a:p>
            </p:txBody>
          </p:sp>
          <p:sp>
            <p:nvSpPr>
              <p:cNvPr id="304607" name="Line 1774"/>
              <p:cNvSpPr>
                <a:spLocks noChangeAspect="1" noChangeShapeType="1"/>
              </p:cNvSpPr>
              <p:nvPr/>
            </p:nvSpPr>
            <p:spPr bwMode="auto">
              <a:xfrm rot="15995416" flipH="1">
                <a:off x="2240" y="952"/>
                <a:ext cx="49" cy="73"/>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08" name="Line 1775"/>
              <p:cNvSpPr>
                <a:spLocks noChangeAspect="1" noChangeShapeType="1"/>
              </p:cNvSpPr>
              <p:nvPr/>
            </p:nvSpPr>
            <p:spPr bwMode="auto">
              <a:xfrm rot="5604584">
                <a:off x="2313" y="953"/>
                <a:ext cx="48"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09" name="Line 1776"/>
              <p:cNvSpPr>
                <a:spLocks noChangeAspect="1" noChangeShapeType="1"/>
              </p:cNvSpPr>
              <p:nvPr/>
            </p:nvSpPr>
            <p:spPr bwMode="auto">
              <a:xfrm>
                <a:off x="2228" y="878"/>
                <a:ext cx="0" cy="90"/>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10" name="Line 1777"/>
              <p:cNvSpPr>
                <a:spLocks noChangeAspect="1" noChangeShapeType="1"/>
              </p:cNvSpPr>
              <p:nvPr/>
            </p:nvSpPr>
            <p:spPr bwMode="auto">
              <a:xfrm>
                <a:off x="2373" y="880"/>
                <a:ext cx="0" cy="89"/>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11" name="Line 1778"/>
              <p:cNvSpPr>
                <a:spLocks noChangeAspect="1" noChangeShapeType="1"/>
              </p:cNvSpPr>
              <p:nvPr/>
            </p:nvSpPr>
            <p:spPr bwMode="auto">
              <a:xfrm rot="5604584" flipH="1" flipV="1">
                <a:off x="2241" y="823"/>
                <a:ext cx="48" cy="73"/>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12" name="Line 1779"/>
              <p:cNvSpPr>
                <a:spLocks noChangeAspect="1" noChangeShapeType="1"/>
              </p:cNvSpPr>
              <p:nvPr/>
            </p:nvSpPr>
            <p:spPr bwMode="auto">
              <a:xfrm rot="15995416" flipV="1">
                <a:off x="2313" y="824"/>
                <a:ext cx="48"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13" name="Oval 1780"/>
              <p:cNvSpPr>
                <a:spLocks noChangeAspect="1" noChangeArrowheads="1"/>
              </p:cNvSpPr>
              <p:nvPr/>
            </p:nvSpPr>
            <p:spPr bwMode="auto">
              <a:xfrm rot="10800000">
                <a:off x="2249" y="874"/>
                <a:ext cx="104" cy="104"/>
              </a:xfrm>
              <a:prstGeom prst="ellipse">
                <a:avLst/>
              </a:prstGeom>
              <a:noFill/>
              <a:ln w="3175">
                <a:solidFill>
                  <a:schemeClr val="tx1"/>
                </a:solidFill>
                <a:round/>
                <a:headEnd/>
                <a:tailEnd/>
              </a:ln>
            </p:spPr>
            <p:txBody>
              <a:bodyPr wrap="none" anchor="ctr">
                <a:prstTxWarp prst="textNoShape">
                  <a:avLst/>
                </a:prstTxWarp>
              </a:bodyPr>
              <a:lstStyle/>
              <a:p>
                <a:endParaRPr lang="en-US"/>
              </a:p>
            </p:txBody>
          </p:sp>
          <p:sp>
            <p:nvSpPr>
              <p:cNvPr id="304614" name="Line 1781"/>
              <p:cNvSpPr>
                <a:spLocks noChangeAspect="1" noChangeShapeType="1"/>
              </p:cNvSpPr>
              <p:nvPr/>
            </p:nvSpPr>
            <p:spPr bwMode="auto">
              <a:xfrm rot="5604584">
                <a:off x="2379" y="841"/>
                <a:ext cx="36" cy="4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15" name="Freeform 1782"/>
              <p:cNvSpPr>
                <a:spLocks noChangeAspect="1"/>
              </p:cNvSpPr>
              <p:nvPr/>
            </p:nvSpPr>
            <p:spPr bwMode="auto">
              <a:xfrm>
                <a:off x="2220" y="1204"/>
                <a:ext cx="23" cy="37"/>
              </a:xfrm>
              <a:custGeom>
                <a:avLst/>
                <a:gdLst>
                  <a:gd name="T0" fmla="*/ 0 w 42"/>
                  <a:gd name="T1" fmla="*/ 5 h 74"/>
                  <a:gd name="T2" fmla="*/ 0 w 42"/>
                  <a:gd name="T3" fmla="*/ 1 h 74"/>
                  <a:gd name="T4" fmla="*/ 4 w 42"/>
                  <a:gd name="T5" fmla="*/ 5 h 74"/>
                  <a:gd name="T6" fmla="*/ 4 w 42"/>
                  <a:gd name="T7" fmla="*/ 0 h 74"/>
                  <a:gd name="T8" fmla="*/ 0 60000 65536"/>
                  <a:gd name="T9" fmla="*/ 0 60000 65536"/>
                  <a:gd name="T10" fmla="*/ 0 60000 65536"/>
                  <a:gd name="T11" fmla="*/ 0 60000 65536"/>
                  <a:gd name="T12" fmla="*/ 0 w 42"/>
                  <a:gd name="T13" fmla="*/ 0 h 74"/>
                  <a:gd name="T14" fmla="*/ 42 w 42"/>
                  <a:gd name="T15" fmla="*/ 74 h 74"/>
                </a:gdLst>
                <a:ahLst/>
                <a:cxnLst>
                  <a:cxn ang="T8">
                    <a:pos x="T0" y="T1"/>
                  </a:cxn>
                  <a:cxn ang="T9">
                    <a:pos x="T2" y="T3"/>
                  </a:cxn>
                  <a:cxn ang="T10">
                    <a:pos x="T4" y="T5"/>
                  </a:cxn>
                  <a:cxn ang="T11">
                    <a:pos x="T6" y="T7"/>
                  </a:cxn>
                </a:cxnLst>
                <a:rect l="T12" t="T13" r="T14" b="T15"/>
                <a:pathLst>
                  <a:path w="42" h="74">
                    <a:moveTo>
                      <a:pt x="0" y="74"/>
                    </a:moveTo>
                    <a:lnTo>
                      <a:pt x="0" y="6"/>
                    </a:lnTo>
                    <a:lnTo>
                      <a:pt x="41" y="69"/>
                    </a:lnTo>
                    <a:lnTo>
                      <a:pt x="42" y="0"/>
                    </a:lnTo>
                  </a:path>
                </a:pathLst>
              </a:custGeom>
              <a:noFill/>
              <a:ln w="6350">
                <a:solidFill>
                  <a:schemeClr val="tx1"/>
                </a:solidFill>
                <a:round/>
                <a:headEnd/>
                <a:tailEnd/>
              </a:ln>
            </p:spPr>
            <p:txBody>
              <a:bodyPr>
                <a:prstTxWarp prst="textNoShape">
                  <a:avLst/>
                </a:prstTxWarp>
              </a:bodyPr>
              <a:lstStyle/>
              <a:p>
                <a:endParaRPr lang="en-US"/>
              </a:p>
            </p:txBody>
          </p:sp>
          <p:sp>
            <p:nvSpPr>
              <p:cNvPr id="304616" name="Freeform 1783"/>
              <p:cNvSpPr>
                <a:spLocks noChangeAspect="1"/>
              </p:cNvSpPr>
              <p:nvPr/>
            </p:nvSpPr>
            <p:spPr bwMode="auto">
              <a:xfrm>
                <a:off x="2217" y="1119"/>
                <a:ext cx="23" cy="37"/>
              </a:xfrm>
              <a:custGeom>
                <a:avLst/>
                <a:gdLst>
                  <a:gd name="T0" fmla="*/ 0 w 42"/>
                  <a:gd name="T1" fmla="*/ 5 h 74"/>
                  <a:gd name="T2" fmla="*/ 0 w 42"/>
                  <a:gd name="T3" fmla="*/ 1 h 74"/>
                  <a:gd name="T4" fmla="*/ 4 w 42"/>
                  <a:gd name="T5" fmla="*/ 5 h 74"/>
                  <a:gd name="T6" fmla="*/ 4 w 42"/>
                  <a:gd name="T7" fmla="*/ 0 h 74"/>
                  <a:gd name="T8" fmla="*/ 0 60000 65536"/>
                  <a:gd name="T9" fmla="*/ 0 60000 65536"/>
                  <a:gd name="T10" fmla="*/ 0 60000 65536"/>
                  <a:gd name="T11" fmla="*/ 0 60000 65536"/>
                  <a:gd name="T12" fmla="*/ 0 w 42"/>
                  <a:gd name="T13" fmla="*/ 0 h 74"/>
                  <a:gd name="T14" fmla="*/ 42 w 42"/>
                  <a:gd name="T15" fmla="*/ 74 h 74"/>
                </a:gdLst>
                <a:ahLst/>
                <a:cxnLst>
                  <a:cxn ang="T8">
                    <a:pos x="T0" y="T1"/>
                  </a:cxn>
                  <a:cxn ang="T9">
                    <a:pos x="T2" y="T3"/>
                  </a:cxn>
                  <a:cxn ang="T10">
                    <a:pos x="T4" y="T5"/>
                  </a:cxn>
                  <a:cxn ang="T11">
                    <a:pos x="T6" y="T7"/>
                  </a:cxn>
                </a:cxnLst>
                <a:rect l="T12" t="T13" r="T14" b="T15"/>
                <a:pathLst>
                  <a:path w="42" h="74">
                    <a:moveTo>
                      <a:pt x="0" y="74"/>
                    </a:moveTo>
                    <a:lnTo>
                      <a:pt x="0" y="6"/>
                    </a:lnTo>
                    <a:lnTo>
                      <a:pt x="41" y="69"/>
                    </a:lnTo>
                    <a:lnTo>
                      <a:pt x="42" y="0"/>
                    </a:lnTo>
                  </a:path>
                </a:pathLst>
              </a:custGeom>
              <a:noFill/>
              <a:ln w="6350">
                <a:solidFill>
                  <a:schemeClr val="tx1"/>
                </a:solidFill>
                <a:round/>
                <a:headEnd/>
                <a:tailEnd/>
              </a:ln>
            </p:spPr>
            <p:txBody>
              <a:bodyPr>
                <a:prstTxWarp prst="textNoShape">
                  <a:avLst/>
                </a:prstTxWarp>
              </a:bodyPr>
              <a:lstStyle/>
              <a:p>
                <a:endParaRPr lang="en-US"/>
              </a:p>
            </p:txBody>
          </p:sp>
          <p:sp>
            <p:nvSpPr>
              <p:cNvPr id="304617" name="Line 1784"/>
              <p:cNvSpPr>
                <a:spLocks noChangeAspect="1" noChangeShapeType="1"/>
              </p:cNvSpPr>
              <p:nvPr/>
            </p:nvSpPr>
            <p:spPr bwMode="auto">
              <a:xfrm rot="15995416" flipH="1">
                <a:off x="2101" y="1206"/>
                <a:ext cx="48" cy="73"/>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18" name="Line 1785"/>
              <p:cNvSpPr>
                <a:spLocks noChangeAspect="1" noChangeShapeType="1"/>
              </p:cNvSpPr>
              <p:nvPr/>
            </p:nvSpPr>
            <p:spPr bwMode="auto">
              <a:xfrm rot="5604584">
                <a:off x="2169" y="1223"/>
                <a:ext cx="34" cy="5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19" name="Line 1786"/>
              <p:cNvSpPr>
                <a:spLocks noChangeAspect="1" noChangeShapeType="1"/>
              </p:cNvSpPr>
              <p:nvPr/>
            </p:nvSpPr>
            <p:spPr bwMode="auto">
              <a:xfrm rot="5604584">
                <a:off x="2166" y="1211"/>
                <a:ext cx="27" cy="41"/>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20" name="Freeform 1787"/>
              <p:cNvSpPr>
                <a:spLocks noChangeAspect="1"/>
              </p:cNvSpPr>
              <p:nvPr/>
            </p:nvSpPr>
            <p:spPr bwMode="auto">
              <a:xfrm>
                <a:off x="2431" y="814"/>
                <a:ext cx="25" cy="35"/>
              </a:xfrm>
              <a:custGeom>
                <a:avLst/>
                <a:gdLst>
                  <a:gd name="T0" fmla="*/ 0 w 524"/>
                  <a:gd name="T1" fmla="*/ 0 h 653"/>
                  <a:gd name="T2" fmla="*/ 0 w 524"/>
                  <a:gd name="T3" fmla="*/ 0 h 653"/>
                  <a:gd name="T4" fmla="*/ 0 w 524"/>
                  <a:gd name="T5" fmla="*/ 0 h 653"/>
                  <a:gd name="T6" fmla="*/ 0 w 524"/>
                  <a:gd name="T7" fmla="*/ 0 h 653"/>
                  <a:gd name="T8" fmla="*/ 0 w 524"/>
                  <a:gd name="T9" fmla="*/ 0 h 653"/>
                  <a:gd name="T10" fmla="*/ 0 w 524"/>
                  <a:gd name="T11" fmla="*/ 0 h 653"/>
                  <a:gd name="T12" fmla="*/ 0 w 524"/>
                  <a:gd name="T13" fmla="*/ 0 h 653"/>
                  <a:gd name="T14" fmla="*/ 0 w 524"/>
                  <a:gd name="T15" fmla="*/ 0 h 653"/>
                  <a:gd name="T16" fmla="*/ 0 w 524"/>
                  <a:gd name="T17" fmla="*/ 0 h 6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24"/>
                  <a:gd name="T28" fmla="*/ 0 h 653"/>
                  <a:gd name="T29" fmla="*/ 524 w 524"/>
                  <a:gd name="T30" fmla="*/ 653 h 6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24" h="653">
                    <a:moveTo>
                      <a:pt x="506" y="171"/>
                    </a:moveTo>
                    <a:cubicBezTo>
                      <a:pt x="489" y="150"/>
                      <a:pt x="456" y="70"/>
                      <a:pt x="404" y="45"/>
                    </a:cubicBezTo>
                    <a:cubicBezTo>
                      <a:pt x="352" y="20"/>
                      <a:pt x="256" y="0"/>
                      <a:pt x="194" y="21"/>
                    </a:cubicBezTo>
                    <a:cubicBezTo>
                      <a:pt x="132" y="42"/>
                      <a:pt x="62" y="102"/>
                      <a:pt x="32" y="171"/>
                    </a:cubicBezTo>
                    <a:cubicBezTo>
                      <a:pt x="2" y="240"/>
                      <a:pt x="0" y="363"/>
                      <a:pt x="14" y="435"/>
                    </a:cubicBezTo>
                    <a:cubicBezTo>
                      <a:pt x="28" y="507"/>
                      <a:pt x="62" y="568"/>
                      <a:pt x="116" y="603"/>
                    </a:cubicBezTo>
                    <a:cubicBezTo>
                      <a:pt x="170" y="638"/>
                      <a:pt x="277" y="653"/>
                      <a:pt x="338" y="645"/>
                    </a:cubicBezTo>
                    <a:cubicBezTo>
                      <a:pt x="399" y="637"/>
                      <a:pt x="451" y="586"/>
                      <a:pt x="482" y="555"/>
                    </a:cubicBezTo>
                    <a:cubicBezTo>
                      <a:pt x="513" y="524"/>
                      <a:pt x="515" y="479"/>
                      <a:pt x="524" y="459"/>
                    </a:cubicBezTo>
                  </a:path>
                </a:pathLst>
              </a:custGeom>
              <a:noFill/>
              <a:ln w="6350">
                <a:solidFill>
                  <a:schemeClr val="tx1"/>
                </a:solidFill>
                <a:round/>
                <a:headEnd/>
                <a:tailEnd/>
              </a:ln>
            </p:spPr>
            <p:txBody>
              <a:bodyPr>
                <a:prstTxWarp prst="textNoShape">
                  <a:avLst/>
                </a:prstTxWarp>
              </a:bodyPr>
              <a:lstStyle/>
              <a:p>
                <a:endParaRPr lang="en-US"/>
              </a:p>
            </p:txBody>
          </p:sp>
          <p:sp>
            <p:nvSpPr>
              <p:cNvPr id="304621" name="Line 1788"/>
              <p:cNvSpPr>
                <a:spLocks noChangeAspect="1" noChangeShapeType="1"/>
              </p:cNvSpPr>
              <p:nvPr/>
            </p:nvSpPr>
            <p:spPr bwMode="auto">
              <a:xfrm>
                <a:off x="2471" y="812"/>
                <a:ext cx="1" cy="3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22" name="Line 1789"/>
              <p:cNvSpPr>
                <a:spLocks noChangeAspect="1" noChangeShapeType="1"/>
              </p:cNvSpPr>
              <p:nvPr/>
            </p:nvSpPr>
            <p:spPr bwMode="auto">
              <a:xfrm>
                <a:off x="2160" y="1263"/>
                <a:ext cx="0" cy="84"/>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23" name="Line 1790"/>
              <p:cNvSpPr>
                <a:spLocks noChangeAspect="1" noChangeShapeType="1"/>
              </p:cNvSpPr>
              <p:nvPr/>
            </p:nvSpPr>
            <p:spPr bwMode="auto">
              <a:xfrm rot="15995416" flipH="1">
                <a:off x="2172" y="1332"/>
                <a:ext cx="49"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624" name="Freeform 1791"/>
              <p:cNvSpPr>
                <a:spLocks noChangeAspect="1"/>
              </p:cNvSpPr>
              <p:nvPr/>
            </p:nvSpPr>
            <p:spPr bwMode="auto">
              <a:xfrm>
                <a:off x="2366" y="1455"/>
                <a:ext cx="23" cy="37"/>
              </a:xfrm>
              <a:custGeom>
                <a:avLst/>
                <a:gdLst>
                  <a:gd name="T0" fmla="*/ 0 w 42"/>
                  <a:gd name="T1" fmla="*/ 5 h 74"/>
                  <a:gd name="T2" fmla="*/ 0 w 42"/>
                  <a:gd name="T3" fmla="*/ 1 h 74"/>
                  <a:gd name="T4" fmla="*/ 4 w 42"/>
                  <a:gd name="T5" fmla="*/ 5 h 74"/>
                  <a:gd name="T6" fmla="*/ 4 w 42"/>
                  <a:gd name="T7" fmla="*/ 0 h 74"/>
                  <a:gd name="T8" fmla="*/ 0 60000 65536"/>
                  <a:gd name="T9" fmla="*/ 0 60000 65536"/>
                  <a:gd name="T10" fmla="*/ 0 60000 65536"/>
                  <a:gd name="T11" fmla="*/ 0 60000 65536"/>
                  <a:gd name="T12" fmla="*/ 0 w 42"/>
                  <a:gd name="T13" fmla="*/ 0 h 74"/>
                  <a:gd name="T14" fmla="*/ 42 w 42"/>
                  <a:gd name="T15" fmla="*/ 74 h 74"/>
                </a:gdLst>
                <a:ahLst/>
                <a:cxnLst>
                  <a:cxn ang="T8">
                    <a:pos x="T0" y="T1"/>
                  </a:cxn>
                  <a:cxn ang="T9">
                    <a:pos x="T2" y="T3"/>
                  </a:cxn>
                  <a:cxn ang="T10">
                    <a:pos x="T4" y="T5"/>
                  </a:cxn>
                  <a:cxn ang="T11">
                    <a:pos x="T6" y="T7"/>
                  </a:cxn>
                </a:cxnLst>
                <a:rect l="T12" t="T13" r="T14" b="T15"/>
                <a:pathLst>
                  <a:path w="42" h="74">
                    <a:moveTo>
                      <a:pt x="0" y="74"/>
                    </a:moveTo>
                    <a:lnTo>
                      <a:pt x="0" y="6"/>
                    </a:lnTo>
                    <a:lnTo>
                      <a:pt x="41" y="69"/>
                    </a:lnTo>
                    <a:lnTo>
                      <a:pt x="42" y="0"/>
                    </a:lnTo>
                  </a:path>
                </a:pathLst>
              </a:custGeom>
              <a:noFill/>
              <a:ln w="6350">
                <a:solidFill>
                  <a:schemeClr val="tx1"/>
                </a:solidFill>
                <a:round/>
                <a:headEnd/>
                <a:tailEnd/>
              </a:ln>
            </p:spPr>
            <p:txBody>
              <a:bodyPr>
                <a:prstTxWarp prst="textNoShape">
                  <a:avLst/>
                </a:prstTxWarp>
              </a:bodyPr>
              <a:lstStyle/>
              <a:p>
                <a:endParaRPr lang="en-US"/>
              </a:p>
            </p:txBody>
          </p:sp>
          <p:sp>
            <p:nvSpPr>
              <p:cNvPr id="304625" name="Oval 1792"/>
              <p:cNvSpPr>
                <a:spLocks noChangeAspect="1" noChangeArrowheads="1"/>
              </p:cNvSpPr>
              <p:nvPr/>
            </p:nvSpPr>
            <p:spPr bwMode="auto">
              <a:xfrm rot="10800000">
                <a:off x="2255" y="1379"/>
                <a:ext cx="104" cy="104"/>
              </a:xfrm>
              <a:prstGeom prst="ellipse">
                <a:avLst/>
              </a:prstGeom>
              <a:noFill/>
              <a:ln w="3175">
                <a:solidFill>
                  <a:schemeClr val="tx1"/>
                </a:solidFill>
                <a:round/>
                <a:headEnd/>
                <a:tailEnd/>
              </a:ln>
            </p:spPr>
            <p:txBody>
              <a:bodyPr wrap="none" anchor="ctr">
                <a:prstTxWarp prst="textNoShape">
                  <a:avLst/>
                </a:prstTxWarp>
              </a:bodyPr>
              <a:lstStyle/>
              <a:p>
                <a:endParaRPr lang="en-US"/>
              </a:p>
            </p:txBody>
          </p:sp>
        </p:grpSp>
      </p:grpSp>
      <p:grpSp>
        <p:nvGrpSpPr>
          <p:cNvPr id="305311" name="Group 1793"/>
          <p:cNvGrpSpPr>
            <a:grpSpLocks/>
          </p:cNvGrpSpPr>
          <p:nvPr/>
        </p:nvGrpSpPr>
        <p:grpSpPr bwMode="auto">
          <a:xfrm>
            <a:off x="5113338" y="3265488"/>
            <a:ext cx="1184275" cy="996950"/>
            <a:chOff x="390" y="1719"/>
            <a:chExt cx="746" cy="628"/>
          </a:xfrm>
        </p:grpSpPr>
        <p:sp>
          <p:nvSpPr>
            <p:cNvPr id="304516" name="AutoShape 1794"/>
            <p:cNvSpPr>
              <a:spLocks noChangeArrowheads="1"/>
            </p:cNvSpPr>
            <p:nvPr/>
          </p:nvSpPr>
          <p:spPr bwMode="auto">
            <a:xfrm>
              <a:off x="390" y="1719"/>
              <a:ext cx="746" cy="628"/>
            </a:xfrm>
            <a:prstGeom prst="roundRect">
              <a:avLst>
                <a:gd name="adj" fmla="val 5019"/>
              </a:avLst>
            </a:prstGeom>
            <a:solidFill>
              <a:srgbClr val="EEEFE9"/>
            </a:solidFill>
            <a:ln w="6350">
              <a:solidFill>
                <a:schemeClr val="folHlink"/>
              </a:solidFill>
              <a:round/>
              <a:headEnd/>
              <a:tailEnd/>
            </a:ln>
          </p:spPr>
          <p:txBody>
            <a:bodyPr anchor="ctr">
              <a:prstTxWarp prst="textNoShape">
                <a:avLst/>
              </a:prstTxWarp>
              <a:spAutoFit/>
            </a:bodyPr>
            <a:lstStyle/>
            <a:p>
              <a:endParaRPr lang="en-US"/>
            </a:p>
          </p:txBody>
        </p:sp>
        <p:grpSp>
          <p:nvGrpSpPr>
            <p:cNvPr id="258755" name="Group 1795"/>
            <p:cNvGrpSpPr>
              <a:grpSpLocks noChangeAspect="1"/>
            </p:cNvGrpSpPr>
            <p:nvPr/>
          </p:nvGrpSpPr>
          <p:grpSpPr bwMode="auto">
            <a:xfrm>
              <a:off x="445" y="2005"/>
              <a:ext cx="635" cy="268"/>
              <a:chOff x="2105" y="1256"/>
              <a:chExt cx="2538" cy="1071"/>
            </a:xfrm>
          </p:grpSpPr>
          <p:sp>
            <p:nvSpPr>
              <p:cNvPr id="304519" name="Line 1796"/>
              <p:cNvSpPr>
                <a:spLocks noChangeAspect="1" noChangeShapeType="1"/>
              </p:cNvSpPr>
              <p:nvPr/>
            </p:nvSpPr>
            <p:spPr bwMode="auto">
              <a:xfrm rot="13195722" flipV="1">
                <a:off x="3014" y="1694"/>
                <a:ext cx="96" cy="14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20" name="Line 1797"/>
              <p:cNvSpPr>
                <a:spLocks noChangeAspect="1" noChangeShapeType="1"/>
              </p:cNvSpPr>
              <p:nvPr/>
            </p:nvSpPr>
            <p:spPr bwMode="auto">
              <a:xfrm>
                <a:off x="3269" y="1783"/>
                <a:ext cx="0"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21" name="Line 1798"/>
              <p:cNvSpPr>
                <a:spLocks noChangeAspect="1" noChangeShapeType="1"/>
              </p:cNvSpPr>
              <p:nvPr/>
            </p:nvSpPr>
            <p:spPr bwMode="auto">
              <a:xfrm>
                <a:off x="3318" y="1783"/>
                <a:ext cx="0"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22" name="Line 1799"/>
              <p:cNvSpPr>
                <a:spLocks noChangeAspect="1" noChangeShapeType="1"/>
              </p:cNvSpPr>
              <p:nvPr/>
            </p:nvSpPr>
            <p:spPr bwMode="auto">
              <a:xfrm>
                <a:off x="3269" y="1783"/>
                <a:ext cx="49"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23" name="Line 1800"/>
              <p:cNvSpPr>
                <a:spLocks noChangeAspect="1" noChangeShapeType="1"/>
              </p:cNvSpPr>
              <p:nvPr/>
            </p:nvSpPr>
            <p:spPr bwMode="auto">
              <a:xfrm rot="20728682" flipV="1">
                <a:off x="2942" y="1825"/>
                <a:ext cx="68" cy="95"/>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24" name="Line 1801"/>
              <p:cNvSpPr>
                <a:spLocks noChangeAspect="1" noChangeShapeType="1"/>
              </p:cNvSpPr>
              <p:nvPr/>
            </p:nvSpPr>
            <p:spPr bwMode="auto">
              <a:xfrm rot="15995416" flipH="1">
                <a:off x="2368" y="2085"/>
                <a:ext cx="97" cy="145"/>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25" name="Line 1802"/>
              <p:cNvSpPr>
                <a:spLocks noChangeAspect="1" noChangeShapeType="1"/>
              </p:cNvSpPr>
              <p:nvPr/>
            </p:nvSpPr>
            <p:spPr bwMode="auto">
              <a:xfrm rot="5604584">
                <a:off x="2513" y="2087"/>
                <a:ext cx="95" cy="144"/>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26" name="Line 1803"/>
              <p:cNvSpPr>
                <a:spLocks noChangeAspect="1" noChangeShapeType="1"/>
              </p:cNvSpPr>
              <p:nvPr/>
            </p:nvSpPr>
            <p:spPr bwMode="auto">
              <a:xfrm>
                <a:off x="2344" y="1945"/>
                <a:ext cx="0" cy="169"/>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27" name="Line 1804"/>
              <p:cNvSpPr>
                <a:spLocks noChangeAspect="1" noChangeShapeType="1"/>
              </p:cNvSpPr>
              <p:nvPr/>
            </p:nvSpPr>
            <p:spPr bwMode="auto">
              <a:xfrm>
                <a:off x="2633" y="1945"/>
                <a:ext cx="0" cy="169"/>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28" name="Line 1805"/>
              <p:cNvSpPr>
                <a:spLocks noChangeAspect="1" noChangeShapeType="1"/>
              </p:cNvSpPr>
              <p:nvPr/>
            </p:nvSpPr>
            <p:spPr bwMode="auto">
              <a:xfrm rot="5604584" flipH="1" flipV="1">
                <a:off x="2369" y="1827"/>
                <a:ext cx="96" cy="145"/>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29" name="Line 1806"/>
              <p:cNvSpPr>
                <a:spLocks noChangeAspect="1" noChangeShapeType="1"/>
              </p:cNvSpPr>
              <p:nvPr/>
            </p:nvSpPr>
            <p:spPr bwMode="auto">
              <a:xfrm rot="15995416" flipV="1">
                <a:off x="2513" y="1828"/>
                <a:ext cx="96" cy="144"/>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30" name="Line 1807"/>
              <p:cNvSpPr>
                <a:spLocks noChangeAspect="1" noChangeShapeType="1"/>
              </p:cNvSpPr>
              <p:nvPr/>
            </p:nvSpPr>
            <p:spPr bwMode="auto">
              <a:xfrm rot="5604584">
                <a:off x="2838" y="2099"/>
                <a:ext cx="72" cy="97"/>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31" name="Line 1808"/>
              <p:cNvSpPr>
                <a:spLocks noChangeAspect="1" noChangeShapeType="1"/>
              </p:cNvSpPr>
              <p:nvPr/>
            </p:nvSpPr>
            <p:spPr bwMode="auto">
              <a:xfrm>
                <a:off x="2922" y="1947"/>
                <a:ext cx="0" cy="16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32" name="Line 1809"/>
              <p:cNvSpPr>
                <a:spLocks noChangeAspect="1" noChangeShapeType="1"/>
              </p:cNvSpPr>
              <p:nvPr/>
            </p:nvSpPr>
            <p:spPr bwMode="auto">
              <a:xfrm rot="15995416" flipV="1">
                <a:off x="2648" y="2100"/>
                <a:ext cx="72" cy="9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33" name="Line 1810"/>
              <p:cNvSpPr>
                <a:spLocks noChangeAspect="1" noChangeShapeType="1"/>
              </p:cNvSpPr>
              <p:nvPr/>
            </p:nvSpPr>
            <p:spPr bwMode="auto">
              <a:xfrm>
                <a:off x="2756" y="2158"/>
                <a:ext cx="0"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34" name="Line 1811"/>
              <p:cNvSpPr>
                <a:spLocks noChangeAspect="1" noChangeShapeType="1"/>
              </p:cNvSpPr>
              <p:nvPr/>
            </p:nvSpPr>
            <p:spPr bwMode="auto">
              <a:xfrm>
                <a:off x="2804" y="2156"/>
                <a:ext cx="0"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35" name="Line 1812"/>
              <p:cNvSpPr>
                <a:spLocks noChangeAspect="1" noChangeShapeType="1"/>
              </p:cNvSpPr>
              <p:nvPr/>
            </p:nvSpPr>
            <p:spPr bwMode="auto">
              <a:xfrm>
                <a:off x="2756" y="2156"/>
                <a:ext cx="48"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36" name="Line 1813"/>
              <p:cNvSpPr>
                <a:spLocks noChangeAspect="1" noChangeShapeType="1"/>
              </p:cNvSpPr>
              <p:nvPr/>
            </p:nvSpPr>
            <p:spPr bwMode="auto">
              <a:xfrm>
                <a:off x="2636" y="1944"/>
                <a:ext cx="289" cy="0"/>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37" name="Line 1814"/>
              <p:cNvSpPr>
                <a:spLocks noChangeAspect="1" noChangeShapeType="1"/>
              </p:cNvSpPr>
              <p:nvPr/>
            </p:nvSpPr>
            <p:spPr bwMode="auto">
              <a:xfrm>
                <a:off x="3179" y="1599"/>
                <a:ext cx="0" cy="11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38" name="Oval 1815"/>
              <p:cNvSpPr>
                <a:spLocks noChangeAspect="1" noChangeArrowheads="1"/>
              </p:cNvSpPr>
              <p:nvPr/>
            </p:nvSpPr>
            <p:spPr bwMode="auto">
              <a:xfrm rot="10800000">
                <a:off x="2386" y="1929"/>
                <a:ext cx="208" cy="207"/>
              </a:xfrm>
              <a:prstGeom prst="ellipse">
                <a:avLst/>
              </a:prstGeom>
              <a:noFill/>
              <a:ln w="3175">
                <a:solidFill>
                  <a:schemeClr val="tx1"/>
                </a:solidFill>
                <a:round/>
                <a:headEnd/>
                <a:tailEnd/>
              </a:ln>
            </p:spPr>
            <p:txBody>
              <a:bodyPr wrap="none" anchor="ctr">
                <a:prstTxWarp prst="textNoShape">
                  <a:avLst/>
                </a:prstTxWarp>
              </a:bodyPr>
              <a:lstStyle/>
              <a:p>
                <a:endParaRPr lang="en-US"/>
              </a:p>
            </p:txBody>
          </p:sp>
          <p:sp>
            <p:nvSpPr>
              <p:cNvPr id="304539" name="Line 1816"/>
              <p:cNvSpPr>
                <a:spLocks noChangeAspect="1" noChangeShapeType="1"/>
              </p:cNvSpPr>
              <p:nvPr/>
            </p:nvSpPr>
            <p:spPr bwMode="auto">
              <a:xfrm rot="5604584">
                <a:off x="3352" y="1723"/>
                <a:ext cx="72" cy="97"/>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40" name="Line 1817"/>
              <p:cNvSpPr>
                <a:spLocks noChangeAspect="1" noChangeShapeType="1"/>
              </p:cNvSpPr>
              <p:nvPr/>
            </p:nvSpPr>
            <p:spPr bwMode="auto">
              <a:xfrm>
                <a:off x="3150" y="1565"/>
                <a:ext cx="0" cy="174"/>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41" name="Line 1818"/>
              <p:cNvSpPr>
                <a:spLocks noChangeAspect="1" noChangeShapeType="1"/>
              </p:cNvSpPr>
              <p:nvPr/>
            </p:nvSpPr>
            <p:spPr bwMode="auto">
              <a:xfrm>
                <a:off x="3434" y="1564"/>
                <a:ext cx="2" cy="175"/>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42" name="Line 1819"/>
              <p:cNvSpPr>
                <a:spLocks noChangeAspect="1" noChangeShapeType="1"/>
              </p:cNvSpPr>
              <p:nvPr/>
            </p:nvSpPr>
            <p:spPr bwMode="auto">
              <a:xfrm rot="15995416" flipV="1">
                <a:off x="3165" y="1720"/>
                <a:ext cx="72" cy="101"/>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43" name="Line 1820"/>
              <p:cNvSpPr>
                <a:spLocks noChangeAspect="1" noChangeShapeType="1"/>
              </p:cNvSpPr>
              <p:nvPr/>
            </p:nvSpPr>
            <p:spPr bwMode="auto">
              <a:xfrm>
                <a:off x="3148" y="1565"/>
                <a:ext cx="290" cy="0"/>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44" name="Line 1821"/>
              <p:cNvSpPr>
                <a:spLocks noChangeAspect="1" noChangeShapeType="1"/>
              </p:cNvSpPr>
              <p:nvPr/>
            </p:nvSpPr>
            <p:spPr bwMode="auto">
              <a:xfrm>
                <a:off x="3404" y="1601"/>
                <a:ext cx="1" cy="119"/>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45" name="Line 1822"/>
              <p:cNvSpPr>
                <a:spLocks noChangeAspect="1" noChangeShapeType="1"/>
              </p:cNvSpPr>
              <p:nvPr/>
            </p:nvSpPr>
            <p:spPr bwMode="auto">
              <a:xfrm rot="1250085">
                <a:off x="2950" y="1783"/>
                <a:ext cx="0" cy="16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46" name="Line 1823"/>
              <p:cNvSpPr>
                <a:spLocks noChangeAspect="1" noChangeShapeType="1"/>
              </p:cNvSpPr>
              <p:nvPr/>
            </p:nvSpPr>
            <p:spPr bwMode="auto">
              <a:xfrm rot="8404278">
                <a:off x="3018" y="1474"/>
                <a:ext cx="97" cy="14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47" name="Line 1824"/>
              <p:cNvSpPr>
                <a:spLocks noChangeAspect="1" noChangeShapeType="1"/>
              </p:cNvSpPr>
              <p:nvPr/>
            </p:nvSpPr>
            <p:spPr bwMode="auto">
              <a:xfrm rot="8404278">
                <a:off x="3469" y="1691"/>
                <a:ext cx="96" cy="14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48" name="Line 1825"/>
              <p:cNvSpPr>
                <a:spLocks noChangeAspect="1" noChangeShapeType="1"/>
              </p:cNvSpPr>
              <p:nvPr/>
            </p:nvSpPr>
            <p:spPr bwMode="auto">
              <a:xfrm flipH="1" flipV="1">
                <a:off x="2927" y="2126"/>
                <a:ext cx="72" cy="49"/>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49" name="Line 1826"/>
              <p:cNvSpPr>
                <a:spLocks noChangeAspect="1" noChangeShapeType="1"/>
              </p:cNvSpPr>
              <p:nvPr/>
            </p:nvSpPr>
            <p:spPr bwMode="auto">
              <a:xfrm flipH="1" flipV="1">
                <a:off x="2938" y="2102"/>
                <a:ext cx="72" cy="49"/>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50" name="Oval 1827"/>
              <p:cNvSpPr>
                <a:spLocks noChangeAspect="1" noChangeArrowheads="1"/>
              </p:cNvSpPr>
              <p:nvPr/>
            </p:nvSpPr>
            <p:spPr bwMode="auto">
              <a:xfrm>
                <a:off x="3010" y="2148"/>
                <a:ext cx="48" cy="72"/>
              </a:xfrm>
              <a:prstGeom prst="ellipse">
                <a:avLst/>
              </a:prstGeom>
              <a:noFill/>
              <a:ln w="6350">
                <a:solidFill>
                  <a:schemeClr val="tx1"/>
                </a:solidFill>
                <a:round/>
                <a:headEnd/>
                <a:tailEnd/>
              </a:ln>
            </p:spPr>
            <p:txBody>
              <a:bodyPr wrap="none" anchor="ctr">
                <a:prstTxWarp prst="textNoShape">
                  <a:avLst/>
                </a:prstTxWarp>
              </a:bodyPr>
              <a:lstStyle/>
              <a:p>
                <a:endParaRPr lang="en-US"/>
              </a:p>
            </p:txBody>
          </p:sp>
          <p:sp>
            <p:nvSpPr>
              <p:cNvPr id="304551" name="Line 1828"/>
              <p:cNvSpPr>
                <a:spLocks noChangeAspect="1" noChangeShapeType="1"/>
              </p:cNvSpPr>
              <p:nvPr/>
            </p:nvSpPr>
            <p:spPr bwMode="auto">
              <a:xfrm>
                <a:off x="3266" y="1878"/>
                <a:ext cx="0"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52" name="Line 1829"/>
              <p:cNvSpPr>
                <a:spLocks noChangeAspect="1" noChangeShapeType="1"/>
              </p:cNvSpPr>
              <p:nvPr/>
            </p:nvSpPr>
            <p:spPr bwMode="auto">
              <a:xfrm>
                <a:off x="3315" y="1878"/>
                <a:ext cx="0"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53" name="Line 1830"/>
              <p:cNvSpPr>
                <a:spLocks noChangeAspect="1" noChangeShapeType="1"/>
              </p:cNvSpPr>
              <p:nvPr/>
            </p:nvSpPr>
            <p:spPr bwMode="auto">
              <a:xfrm>
                <a:off x="3266" y="1914"/>
                <a:ext cx="49" cy="0"/>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54" name="Line 1831"/>
              <p:cNvSpPr>
                <a:spLocks noChangeAspect="1" noChangeShapeType="1"/>
              </p:cNvSpPr>
              <p:nvPr/>
            </p:nvSpPr>
            <p:spPr bwMode="auto">
              <a:xfrm>
                <a:off x="2753" y="2255"/>
                <a:ext cx="0"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55" name="Line 1832"/>
              <p:cNvSpPr>
                <a:spLocks noChangeAspect="1" noChangeShapeType="1"/>
              </p:cNvSpPr>
              <p:nvPr/>
            </p:nvSpPr>
            <p:spPr bwMode="auto">
              <a:xfrm>
                <a:off x="2801" y="2255"/>
                <a:ext cx="0"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56" name="Line 1833"/>
              <p:cNvSpPr>
                <a:spLocks noChangeAspect="1" noChangeShapeType="1"/>
              </p:cNvSpPr>
              <p:nvPr/>
            </p:nvSpPr>
            <p:spPr bwMode="auto">
              <a:xfrm>
                <a:off x="2753" y="2291"/>
                <a:ext cx="48" cy="0"/>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57" name="Freeform 1834"/>
              <p:cNvSpPr>
                <a:spLocks noChangeAspect="1"/>
              </p:cNvSpPr>
              <p:nvPr/>
            </p:nvSpPr>
            <p:spPr bwMode="auto">
              <a:xfrm>
                <a:off x="2105" y="1823"/>
                <a:ext cx="46" cy="73"/>
              </a:xfrm>
              <a:custGeom>
                <a:avLst/>
                <a:gdLst>
                  <a:gd name="T0" fmla="*/ 0 w 384"/>
                  <a:gd name="T1" fmla="*/ 0 h 612"/>
                  <a:gd name="T2" fmla="*/ 0 w 384"/>
                  <a:gd name="T3" fmla="*/ 0 h 612"/>
                  <a:gd name="T4" fmla="*/ 0 w 384"/>
                  <a:gd name="T5" fmla="*/ 0 h 612"/>
                  <a:gd name="T6" fmla="*/ 0 60000 65536"/>
                  <a:gd name="T7" fmla="*/ 0 60000 65536"/>
                  <a:gd name="T8" fmla="*/ 0 60000 65536"/>
                  <a:gd name="T9" fmla="*/ 0 w 384"/>
                  <a:gd name="T10" fmla="*/ 0 h 612"/>
                  <a:gd name="T11" fmla="*/ 384 w 384"/>
                  <a:gd name="T12" fmla="*/ 612 h 612"/>
                </a:gdLst>
                <a:ahLst/>
                <a:cxnLst>
                  <a:cxn ang="T6">
                    <a:pos x="T0" y="T1"/>
                  </a:cxn>
                  <a:cxn ang="T7">
                    <a:pos x="T2" y="T3"/>
                  </a:cxn>
                  <a:cxn ang="T8">
                    <a:pos x="T4" y="T5"/>
                  </a:cxn>
                </a:cxnLst>
                <a:rect l="T9" t="T10" r="T11" b="T12"/>
                <a:pathLst>
                  <a:path w="384" h="612">
                    <a:moveTo>
                      <a:pt x="384" y="0"/>
                    </a:moveTo>
                    <a:lnTo>
                      <a:pt x="0" y="0"/>
                    </a:lnTo>
                    <a:lnTo>
                      <a:pt x="0" y="612"/>
                    </a:lnTo>
                  </a:path>
                </a:pathLst>
              </a:custGeom>
              <a:noFill/>
              <a:ln w="6350">
                <a:solidFill>
                  <a:schemeClr val="tx1"/>
                </a:solidFill>
                <a:round/>
                <a:headEnd/>
                <a:tailEnd/>
              </a:ln>
            </p:spPr>
            <p:txBody>
              <a:bodyPr>
                <a:prstTxWarp prst="textNoShape">
                  <a:avLst/>
                </a:prstTxWarp>
              </a:bodyPr>
              <a:lstStyle/>
              <a:p>
                <a:endParaRPr lang="en-US"/>
              </a:p>
            </p:txBody>
          </p:sp>
          <p:sp>
            <p:nvSpPr>
              <p:cNvPr id="304558" name="Line 1835"/>
              <p:cNvSpPr>
                <a:spLocks noChangeAspect="1" noChangeShapeType="1"/>
              </p:cNvSpPr>
              <p:nvPr/>
            </p:nvSpPr>
            <p:spPr bwMode="auto">
              <a:xfrm flipH="1">
                <a:off x="2105" y="1858"/>
                <a:ext cx="39" cy="0"/>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59" name="Line 1836"/>
              <p:cNvSpPr>
                <a:spLocks noChangeAspect="1" noChangeShapeType="1"/>
              </p:cNvSpPr>
              <p:nvPr/>
            </p:nvSpPr>
            <p:spPr bwMode="auto">
              <a:xfrm rot="8404278">
                <a:off x="2213" y="1845"/>
                <a:ext cx="97" cy="14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60" name="Line 1837"/>
              <p:cNvSpPr>
                <a:spLocks noChangeAspect="1" noChangeShapeType="1"/>
              </p:cNvSpPr>
              <p:nvPr/>
            </p:nvSpPr>
            <p:spPr bwMode="auto">
              <a:xfrm rot="5604584" flipH="1" flipV="1">
                <a:off x="3456" y="1453"/>
                <a:ext cx="97" cy="145"/>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61" name="Line 1838"/>
              <p:cNvSpPr>
                <a:spLocks noChangeAspect="1" noChangeShapeType="1"/>
              </p:cNvSpPr>
              <p:nvPr/>
            </p:nvSpPr>
            <p:spPr bwMode="auto">
              <a:xfrm rot="15995416" flipH="1">
                <a:off x="3589" y="1465"/>
                <a:ext cx="73" cy="97"/>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62" name="Line 1839"/>
              <p:cNvSpPr>
                <a:spLocks noChangeAspect="1" noChangeShapeType="1"/>
              </p:cNvSpPr>
              <p:nvPr/>
            </p:nvSpPr>
            <p:spPr bwMode="auto">
              <a:xfrm>
                <a:off x="3565" y="1381"/>
                <a:ext cx="0" cy="9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63" name="Line 1840"/>
              <p:cNvSpPr>
                <a:spLocks noChangeAspect="1" noChangeShapeType="1"/>
              </p:cNvSpPr>
              <p:nvPr/>
            </p:nvSpPr>
            <p:spPr bwMode="auto">
              <a:xfrm>
                <a:off x="3589" y="1381"/>
                <a:ext cx="0" cy="9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64" name="Oval 1841"/>
              <p:cNvSpPr>
                <a:spLocks noChangeAspect="1" noChangeArrowheads="1"/>
              </p:cNvSpPr>
              <p:nvPr/>
            </p:nvSpPr>
            <p:spPr bwMode="auto">
              <a:xfrm>
                <a:off x="3553" y="1296"/>
                <a:ext cx="48" cy="73"/>
              </a:xfrm>
              <a:prstGeom prst="ellipse">
                <a:avLst/>
              </a:prstGeom>
              <a:noFill/>
              <a:ln w="6350">
                <a:solidFill>
                  <a:schemeClr val="tx1"/>
                </a:solidFill>
                <a:round/>
                <a:headEnd/>
                <a:tailEnd/>
              </a:ln>
            </p:spPr>
            <p:txBody>
              <a:bodyPr wrap="none" anchor="ctr">
                <a:prstTxWarp prst="textNoShape">
                  <a:avLst/>
                </a:prstTxWarp>
              </a:bodyPr>
              <a:lstStyle/>
              <a:p>
                <a:endParaRPr lang="en-US"/>
              </a:p>
            </p:txBody>
          </p:sp>
          <p:sp>
            <p:nvSpPr>
              <p:cNvPr id="304565" name="Line 1842"/>
              <p:cNvSpPr>
                <a:spLocks noChangeAspect="1" noChangeShapeType="1"/>
              </p:cNvSpPr>
              <p:nvPr/>
            </p:nvSpPr>
            <p:spPr bwMode="auto">
              <a:xfrm>
                <a:off x="3709" y="1509"/>
                <a:ext cx="0"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66" name="Line 1843"/>
              <p:cNvSpPr>
                <a:spLocks noChangeAspect="1" noChangeShapeType="1"/>
              </p:cNvSpPr>
              <p:nvPr/>
            </p:nvSpPr>
            <p:spPr bwMode="auto">
              <a:xfrm>
                <a:off x="3757" y="1507"/>
                <a:ext cx="0"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67" name="Line 1844"/>
              <p:cNvSpPr>
                <a:spLocks noChangeAspect="1" noChangeShapeType="1"/>
              </p:cNvSpPr>
              <p:nvPr/>
            </p:nvSpPr>
            <p:spPr bwMode="auto">
              <a:xfrm>
                <a:off x="3709" y="1507"/>
                <a:ext cx="48"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68" name="Line 1845"/>
              <p:cNvSpPr>
                <a:spLocks noChangeAspect="1" noChangeShapeType="1"/>
              </p:cNvSpPr>
              <p:nvPr/>
            </p:nvSpPr>
            <p:spPr bwMode="auto">
              <a:xfrm>
                <a:off x="3706" y="1606"/>
                <a:ext cx="0"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69" name="Line 1846"/>
              <p:cNvSpPr>
                <a:spLocks noChangeAspect="1" noChangeShapeType="1"/>
              </p:cNvSpPr>
              <p:nvPr/>
            </p:nvSpPr>
            <p:spPr bwMode="auto">
              <a:xfrm>
                <a:off x="3754" y="1606"/>
                <a:ext cx="0"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70" name="Line 1847"/>
              <p:cNvSpPr>
                <a:spLocks noChangeAspect="1" noChangeShapeType="1"/>
              </p:cNvSpPr>
              <p:nvPr/>
            </p:nvSpPr>
            <p:spPr bwMode="auto">
              <a:xfrm>
                <a:off x="3706" y="1642"/>
                <a:ext cx="48" cy="0"/>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71" name="Line 1848"/>
              <p:cNvSpPr>
                <a:spLocks noChangeAspect="1" noChangeShapeType="1"/>
              </p:cNvSpPr>
              <p:nvPr/>
            </p:nvSpPr>
            <p:spPr bwMode="auto">
              <a:xfrm rot="5604584" flipH="1" flipV="1">
                <a:off x="3826" y="1424"/>
                <a:ext cx="96" cy="145"/>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72" name="Line 1849"/>
              <p:cNvSpPr>
                <a:spLocks noChangeAspect="1" noChangeShapeType="1"/>
              </p:cNvSpPr>
              <p:nvPr/>
            </p:nvSpPr>
            <p:spPr bwMode="auto">
              <a:xfrm rot="15995416" flipV="1">
                <a:off x="3970" y="1425"/>
                <a:ext cx="96" cy="144"/>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73" name="Line 1850"/>
              <p:cNvSpPr>
                <a:spLocks noChangeAspect="1" noChangeShapeType="1"/>
              </p:cNvSpPr>
              <p:nvPr/>
            </p:nvSpPr>
            <p:spPr bwMode="auto">
              <a:xfrm rot="5604584" flipH="1" flipV="1">
                <a:off x="4113" y="1423"/>
                <a:ext cx="96" cy="145"/>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74" name="Line 1851"/>
              <p:cNvSpPr>
                <a:spLocks noChangeAspect="1" noChangeShapeType="1"/>
              </p:cNvSpPr>
              <p:nvPr/>
            </p:nvSpPr>
            <p:spPr bwMode="auto">
              <a:xfrm>
                <a:off x="4266" y="1412"/>
                <a:ext cx="0"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75" name="Line 1852"/>
              <p:cNvSpPr>
                <a:spLocks noChangeAspect="1" noChangeShapeType="1"/>
              </p:cNvSpPr>
              <p:nvPr/>
            </p:nvSpPr>
            <p:spPr bwMode="auto">
              <a:xfrm>
                <a:off x="4314" y="1410"/>
                <a:ext cx="0"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76" name="Line 1853"/>
              <p:cNvSpPr>
                <a:spLocks noChangeAspect="1" noChangeShapeType="1"/>
              </p:cNvSpPr>
              <p:nvPr/>
            </p:nvSpPr>
            <p:spPr bwMode="auto">
              <a:xfrm>
                <a:off x="4266" y="1410"/>
                <a:ext cx="48"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77" name="Line 1854"/>
              <p:cNvSpPr>
                <a:spLocks noChangeAspect="1" noChangeShapeType="1"/>
              </p:cNvSpPr>
              <p:nvPr/>
            </p:nvSpPr>
            <p:spPr bwMode="auto">
              <a:xfrm rot="9414877" flipH="1" flipV="1">
                <a:off x="4374" y="1466"/>
                <a:ext cx="96" cy="145"/>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78" name="Line 1855"/>
              <p:cNvSpPr>
                <a:spLocks noChangeAspect="1" noChangeShapeType="1"/>
              </p:cNvSpPr>
              <p:nvPr/>
            </p:nvSpPr>
            <p:spPr bwMode="auto">
              <a:xfrm rot="14405709" flipV="1">
                <a:off x="4523" y="1518"/>
                <a:ext cx="96" cy="144"/>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79" name="Line 1856"/>
              <p:cNvSpPr>
                <a:spLocks noChangeAspect="1" noChangeShapeType="1"/>
              </p:cNvSpPr>
              <p:nvPr/>
            </p:nvSpPr>
            <p:spPr bwMode="auto">
              <a:xfrm rot="12185123" flipH="1">
                <a:off x="4361" y="1282"/>
                <a:ext cx="96" cy="145"/>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80" name="Line 1857"/>
              <p:cNvSpPr>
                <a:spLocks noChangeAspect="1" noChangeShapeType="1"/>
              </p:cNvSpPr>
              <p:nvPr/>
            </p:nvSpPr>
            <p:spPr bwMode="auto">
              <a:xfrm rot="7194291">
                <a:off x="4510" y="1232"/>
                <a:ext cx="96" cy="144"/>
              </a:xfrm>
              <a:prstGeom prst="line">
                <a:avLst/>
              </a:prstGeom>
              <a:noFill/>
              <a:ln w="6350">
                <a:solidFill>
                  <a:schemeClr val="tx1"/>
                </a:solidFill>
                <a:round/>
                <a:headEnd/>
                <a:tailEnd/>
              </a:ln>
            </p:spPr>
            <p:txBody>
              <a:bodyPr>
                <a:prstTxWarp prst="textNoShape">
                  <a:avLst/>
                </a:prstTxWarp>
              </a:bodyPr>
              <a:lstStyle/>
              <a:p>
                <a:endParaRPr lang="en-US"/>
              </a:p>
            </p:txBody>
          </p:sp>
        </p:grpSp>
        <p:sp>
          <p:nvSpPr>
            <p:cNvPr id="304518" name="Text Box 1858"/>
            <p:cNvSpPr txBox="1">
              <a:spLocks noChangeAspect="1" noChangeArrowheads="1"/>
            </p:cNvSpPr>
            <p:nvPr/>
          </p:nvSpPr>
          <p:spPr bwMode="auto">
            <a:xfrm>
              <a:off x="544" y="1734"/>
              <a:ext cx="438" cy="261"/>
            </a:xfrm>
            <a:prstGeom prst="rect">
              <a:avLst/>
            </a:prstGeom>
            <a:noFill/>
            <a:ln w="9525">
              <a:noFill/>
              <a:miter lim="800000"/>
              <a:headEnd/>
              <a:tailEnd/>
            </a:ln>
          </p:spPr>
          <p:txBody>
            <a:bodyPr wrap="none">
              <a:prstTxWarp prst="textNoShape">
                <a:avLst/>
              </a:prstTxWarp>
            </a:bodyPr>
            <a:lstStyle/>
            <a:p>
              <a:r>
                <a:rPr lang="en-US" sz="1000" b="1"/>
                <a:t>Sunitinib</a:t>
              </a:r>
            </a:p>
            <a:p>
              <a:r>
                <a:rPr lang="en-US" sz="800"/>
                <a:t>Sutent</a:t>
              </a:r>
            </a:p>
          </p:txBody>
        </p:sp>
      </p:grpSp>
      <p:sp>
        <p:nvSpPr>
          <p:cNvPr id="258085" name="AutoShape 1859"/>
          <p:cNvSpPr>
            <a:spLocks noChangeArrowheads="1"/>
          </p:cNvSpPr>
          <p:nvPr/>
        </p:nvSpPr>
        <p:spPr bwMode="auto">
          <a:xfrm>
            <a:off x="201613" y="3276600"/>
            <a:ext cx="1184275" cy="996950"/>
          </a:xfrm>
          <a:prstGeom prst="roundRect">
            <a:avLst>
              <a:gd name="adj" fmla="val 5019"/>
            </a:avLst>
          </a:prstGeom>
          <a:solidFill>
            <a:srgbClr val="EEEFE9"/>
          </a:solidFill>
          <a:ln w="6350">
            <a:solidFill>
              <a:schemeClr val="folHlink"/>
            </a:solidFill>
            <a:round/>
            <a:headEnd/>
            <a:tailEnd/>
          </a:ln>
        </p:spPr>
        <p:txBody>
          <a:bodyPr anchor="ctr">
            <a:prstTxWarp prst="textNoShape">
              <a:avLst/>
            </a:prstTxWarp>
            <a:spAutoFit/>
          </a:bodyPr>
          <a:lstStyle/>
          <a:p>
            <a:endParaRPr lang="en-US"/>
          </a:p>
        </p:txBody>
      </p:sp>
      <p:grpSp>
        <p:nvGrpSpPr>
          <p:cNvPr id="258756" name="Group 1860"/>
          <p:cNvGrpSpPr>
            <a:grpSpLocks noChangeAspect="1"/>
          </p:cNvGrpSpPr>
          <p:nvPr/>
        </p:nvGrpSpPr>
        <p:grpSpPr bwMode="auto">
          <a:xfrm>
            <a:off x="273050" y="3827463"/>
            <a:ext cx="1041400" cy="265112"/>
            <a:chOff x="2873" y="3461"/>
            <a:chExt cx="1313" cy="334"/>
          </a:xfrm>
        </p:grpSpPr>
        <p:sp>
          <p:nvSpPr>
            <p:cNvPr id="304438" name="Line 1861"/>
            <p:cNvSpPr>
              <a:spLocks noChangeAspect="1" noChangeShapeType="1"/>
            </p:cNvSpPr>
            <p:nvPr/>
          </p:nvSpPr>
          <p:spPr bwMode="auto">
            <a:xfrm rot="15995416" flipH="1">
              <a:off x="3042" y="3592"/>
              <a:ext cx="48"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439" name="Line 1862"/>
            <p:cNvSpPr>
              <a:spLocks noChangeAspect="1" noChangeShapeType="1"/>
            </p:cNvSpPr>
            <p:nvPr/>
          </p:nvSpPr>
          <p:spPr bwMode="auto">
            <a:xfrm rot="5604584">
              <a:off x="3114" y="3593"/>
              <a:ext cx="47"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440" name="Line 1863"/>
            <p:cNvSpPr>
              <a:spLocks noChangeAspect="1" noChangeShapeType="1"/>
            </p:cNvSpPr>
            <p:nvPr/>
          </p:nvSpPr>
          <p:spPr bwMode="auto">
            <a:xfrm>
              <a:off x="3031" y="3519"/>
              <a:ext cx="0" cy="89"/>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441" name="Line 1864"/>
            <p:cNvSpPr>
              <a:spLocks noChangeAspect="1" noChangeShapeType="1"/>
            </p:cNvSpPr>
            <p:nvPr/>
          </p:nvSpPr>
          <p:spPr bwMode="auto">
            <a:xfrm>
              <a:off x="3174" y="3521"/>
              <a:ext cx="0" cy="89"/>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442" name="Line 1865"/>
            <p:cNvSpPr>
              <a:spLocks noChangeAspect="1" noChangeShapeType="1"/>
            </p:cNvSpPr>
            <p:nvPr/>
          </p:nvSpPr>
          <p:spPr bwMode="auto">
            <a:xfrm rot="5604584" flipH="1" flipV="1">
              <a:off x="3042" y="3464"/>
              <a:ext cx="48"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443" name="Line 1866"/>
            <p:cNvSpPr>
              <a:spLocks noChangeAspect="1" noChangeShapeType="1"/>
            </p:cNvSpPr>
            <p:nvPr/>
          </p:nvSpPr>
          <p:spPr bwMode="auto">
            <a:xfrm rot="15995416" flipV="1">
              <a:off x="3114" y="3464"/>
              <a:ext cx="48"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444" name="Oval 1867"/>
            <p:cNvSpPr>
              <a:spLocks noChangeAspect="1" noChangeArrowheads="1"/>
            </p:cNvSpPr>
            <p:nvPr/>
          </p:nvSpPr>
          <p:spPr bwMode="auto">
            <a:xfrm rot="10800000">
              <a:off x="3051" y="3514"/>
              <a:ext cx="104" cy="103"/>
            </a:xfrm>
            <a:prstGeom prst="ellipse">
              <a:avLst/>
            </a:prstGeom>
            <a:noFill/>
            <a:ln w="3175">
              <a:solidFill>
                <a:schemeClr val="tx1"/>
              </a:solidFill>
              <a:round/>
              <a:headEnd/>
              <a:tailEnd/>
            </a:ln>
          </p:spPr>
          <p:txBody>
            <a:bodyPr wrap="none" anchor="ctr">
              <a:prstTxWarp prst="textNoShape">
                <a:avLst/>
              </a:prstTxWarp>
            </a:bodyPr>
            <a:lstStyle/>
            <a:p>
              <a:endParaRPr lang="en-US"/>
            </a:p>
          </p:txBody>
        </p:sp>
        <p:sp>
          <p:nvSpPr>
            <p:cNvPr id="304445" name="Line 1868"/>
            <p:cNvSpPr>
              <a:spLocks noChangeAspect="1" noChangeShapeType="1"/>
            </p:cNvSpPr>
            <p:nvPr/>
          </p:nvSpPr>
          <p:spPr bwMode="auto">
            <a:xfrm rot="5604584">
              <a:off x="2986" y="3599"/>
              <a:ext cx="36" cy="4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446" name="Line 1869"/>
            <p:cNvSpPr>
              <a:spLocks noChangeAspect="1" noChangeShapeType="1"/>
            </p:cNvSpPr>
            <p:nvPr/>
          </p:nvSpPr>
          <p:spPr bwMode="auto">
            <a:xfrm rot="5604584">
              <a:off x="3899" y="3610"/>
              <a:ext cx="36" cy="53"/>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447" name="Line 1870"/>
            <p:cNvSpPr>
              <a:spLocks noChangeAspect="1" noChangeShapeType="1"/>
            </p:cNvSpPr>
            <p:nvPr/>
          </p:nvSpPr>
          <p:spPr bwMode="auto">
            <a:xfrm rot="15995416" flipH="1">
              <a:off x="3831" y="3596"/>
              <a:ext cx="48" cy="71"/>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448" name="Line 1871"/>
            <p:cNvSpPr>
              <a:spLocks noChangeAspect="1" noChangeShapeType="1"/>
            </p:cNvSpPr>
            <p:nvPr/>
          </p:nvSpPr>
          <p:spPr bwMode="auto">
            <a:xfrm rot="15995416" flipV="1">
              <a:off x="3902" y="3469"/>
              <a:ext cx="48"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449" name="Line 1872"/>
            <p:cNvSpPr>
              <a:spLocks noChangeAspect="1" noChangeShapeType="1"/>
            </p:cNvSpPr>
            <p:nvPr/>
          </p:nvSpPr>
          <p:spPr bwMode="auto">
            <a:xfrm rot="5604584" flipH="1" flipV="1">
              <a:off x="3831" y="3469"/>
              <a:ext cx="48" cy="71"/>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450" name="Line 1873"/>
            <p:cNvSpPr>
              <a:spLocks noChangeAspect="1" noChangeShapeType="1"/>
            </p:cNvSpPr>
            <p:nvPr/>
          </p:nvSpPr>
          <p:spPr bwMode="auto">
            <a:xfrm flipH="1" flipV="1">
              <a:off x="3962" y="3525"/>
              <a:ext cx="0" cy="65"/>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451" name="Line 1874"/>
            <p:cNvSpPr>
              <a:spLocks noChangeAspect="1" noChangeShapeType="1"/>
            </p:cNvSpPr>
            <p:nvPr/>
          </p:nvSpPr>
          <p:spPr bwMode="auto">
            <a:xfrm flipH="1" flipV="1">
              <a:off x="3819" y="3527"/>
              <a:ext cx="0" cy="83"/>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452" name="Line 1875"/>
            <p:cNvSpPr>
              <a:spLocks noChangeAspect="1" noChangeShapeType="1"/>
            </p:cNvSpPr>
            <p:nvPr/>
          </p:nvSpPr>
          <p:spPr bwMode="auto">
            <a:xfrm flipH="1" flipV="1">
              <a:off x="3976" y="3592"/>
              <a:ext cx="0"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453" name="Line 1876"/>
            <p:cNvSpPr>
              <a:spLocks noChangeAspect="1" noChangeShapeType="1"/>
            </p:cNvSpPr>
            <p:nvPr/>
          </p:nvSpPr>
          <p:spPr bwMode="auto">
            <a:xfrm flipH="1" flipV="1">
              <a:off x="3953" y="3592"/>
              <a:ext cx="0"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454" name="Line 1877"/>
            <p:cNvSpPr>
              <a:spLocks noChangeAspect="1" noChangeShapeType="1"/>
            </p:cNvSpPr>
            <p:nvPr/>
          </p:nvSpPr>
          <p:spPr bwMode="auto">
            <a:xfrm flipH="1" flipV="1">
              <a:off x="3953" y="3592"/>
              <a:ext cx="23"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455" name="Line 1878"/>
            <p:cNvSpPr>
              <a:spLocks noChangeAspect="1" noChangeShapeType="1"/>
            </p:cNvSpPr>
            <p:nvPr/>
          </p:nvSpPr>
          <p:spPr bwMode="auto">
            <a:xfrm flipH="1" flipV="1">
              <a:off x="3947" y="3532"/>
              <a:ext cx="0" cy="51"/>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456" name="Line 1879"/>
            <p:cNvSpPr>
              <a:spLocks noChangeAspect="1" noChangeShapeType="1"/>
            </p:cNvSpPr>
            <p:nvPr/>
          </p:nvSpPr>
          <p:spPr bwMode="auto">
            <a:xfrm rot="5604584">
              <a:off x="3845" y="3496"/>
              <a:ext cx="31" cy="47"/>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457" name="Line 1880"/>
            <p:cNvSpPr>
              <a:spLocks noChangeAspect="1" noChangeShapeType="1"/>
            </p:cNvSpPr>
            <p:nvPr/>
          </p:nvSpPr>
          <p:spPr bwMode="auto">
            <a:xfrm rot="15995416" flipV="1">
              <a:off x="3846" y="3593"/>
              <a:ext cx="32" cy="47"/>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458" name="Line 1881"/>
            <p:cNvSpPr>
              <a:spLocks noChangeAspect="1" noChangeShapeType="1"/>
            </p:cNvSpPr>
            <p:nvPr/>
          </p:nvSpPr>
          <p:spPr bwMode="auto">
            <a:xfrm>
              <a:off x="3891" y="3652"/>
              <a:ext cx="0" cy="83"/>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459" name="Line 1882"/>
            <p:cNvSpPr>
              <a:spLocks noChangeAspect="1" noChangeShapeType="1"/>
            </p:cNvSpPr>
            <p:nvPr/>
          </p:nvSpPr>
          <p:spPr bwMode="auto">
            <a:xfrm rot="15995416" flipV="1">
              <a:off x="3901" y="3720"/>
              <a:ext cx="49"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460" name="Line 1883"/>
            <p:cNvSpPr>
              <a:spLocks noChangeAspect="1" noChangeShapeType="1"/>
            </p:cNvSpPr>
            <p:nvPr/>
          </p:nvSpPr>
          <p:spPr bwMode="auto">
            <a:xfrm flipV="1">
              <a:off x="3848" y="3744"/>
              <a:ext cx="36" cy="24"/>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461" name="Line 1884"/>
            <p:cNvSpPr>
              <a:spLocks noChangeAspect="1" noChangeShapeType="1"/>
            </p:cNvSpPr>
            <p:nvPr/>
          </p:nvSpPr>
          <p:spPr bwMode="auto">
            <a:xfrm flipV="1">
              <a:off x="3843" y="3732"/>
              <a:ext cx="35" cy="24"/>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462" name="Oval 1885"/>
            <p:cNvSpPr>
              <a:spLocks noChangeAspect="1" noChangeArrowheads="1"/>
            </p:cNvSpPr>
            <p:nvPr/>
          </p:nvSpPr>
          <p:spPr bwMode="auto">
            <a:xfrm flipH="1">
              <a:off x="3816" y="3755"/>
              <a:ext cx="24" cy="36"/>
            </a:xfrm>
            <a:prstGeom prst="ellipse">
              <a:avLst/>
            </a:prstGeom>
            <a:noFill/>
            <a:ln w="6350">
              <a:solidFill>
                <a:schemeClr val="tx1"/>
              </a:solidFill>
              <a:round/>
              <a:headEnd/>
              <a:tailEnd/>
            </a:ln>
          </p:spPr>
          <p:txBody>
            <a:bodyPr wrap="none" anchor="ctr">
              <a:prstTxWarp prst="textNoShape">
                <a:avLst/>
              </a:prstTxWarp>
            </a:bodyPr>
            <a:lstStyle/>
            <a:p>
              <a:endParaRPr lang="en-US"/>
            </a:p>
          </p:txBody>
        </p:sp>
        <p:sp>
          <p:nvSpPr>
            <p:cNvPr id="304463" name="Freeform 1886"/>
            <p:cNvSpPr>
              <a:spLocks noChangeAspect="1"/>
            </p:cNvSpPr>
            <p:nvPr/>
          </p:nvSpPr>
          <p:spPr bwMode="auto">
            <a:xfrm>
              <a:off x="2873" y="3575"/>
              <a:ext cx="23" cy="36"/>
            </a:xfrm>
            <a:custGeom>
              <a:avLst/>
              <a:gdLst>
                <a:gd name="T0" fmla="*/ 0 w 384"/>
                <a:gd name="T1" fmla="*/ 0 h 612"/>
                <a:gd name="T2" fmla="*/ 0 w 384"/>
                <a:gd name="T3" fmla="*/ 0 h 612"/>
                <a:gd name="T4" fmla="*/ 0 w 384"/>
                <a:gd name="T5" fmla="*/ 0 h 612"/>
                <a:gd name="T6" fmla="*/ 0 60000 65536"/>
                <a:gd name="T7" fmla="*/ 0 60000 65536"/>
                <a:gd name="T8" fmla="*/ 0 60000 65536"/>
                <a:gd name="T9" fmla="*/ 0 w 384"/>
                <a:gd name="T10" fmla="*/ 0 h 612"/>
                <a:gd name="T11" fmla="*/ 384 w 384"/>
                <a:gd name="T12" fmla="*/ 612 h 612"/>
              </a:gdLst>
              <a:ahLst/>
              <a:cxnLst>
                <a:cxn ang="T6">
                  <a:pos x="T0" y="T1"/>
                </a:cxn>
                <a:cxn ang="T7">
                  <a:pos x="T2" y="T3"/>
                </a:cxn>
                <a:cxn ang="T8">
                  <a:pos x="T4" y="T5"/>
                </a:cxn>
              </a:cxnLst>
              <a:rect l="T9" t="T10" r="T11" b="T12"/>
              <a:pathLst>
                <a:path w="384" h="612">
                  <a:moveTo>
                    <a:pt x="384" y="0"/>
                  </a:moveTo>
                  <a:lnTo>
                    <a:pt x="0" y="0"/>
                  </a:lnTo>
                  <a:lnTo>
                    <a:pt x="0" y="612"/>
                  </a:lnTo>
                </a:path>
              </a:pathLst>
            </a:custGeom>
            <a:noFill/>
            <a:ln w="6350">
              <a:solidFill>
                <a:schemeClr val="tx1"/>
              </a:solidFill>
              <a:round/>
              <a:headEnd/>
              <a:tailEnd/>
            </a:ln>
          </p:spPr>
          <p:txBody>
            <a:bodyPr>
              <a:prstTxWarp prst="textNoShape">
                <a:avLst/>
              </a:prstTxWarp>
            </a:bodyPr>
            <a:lstStyle/>
            <a:p>
              <a:endParaRPr lang="en-US"/>
            </a:p>
          </p:txBody>
        </p:sp>
        <p:sp>
          <p:nvSpPr>
            <p:cNvPr id="304464" name="Line 1887"/>
            <p:cNvSpPr>
              <a:spLocks noChangeAspect="1" noChangeShapeType="1"/>
            </p:cNvSpPr>
            <p:nvPr/>
          </p:nvSpPr>
          <p:spPr bwMode="auto">
            <a:xfrm flipH="1">
              <a:off x="2873" y="3592"/>
              <a:ext cx="19" cy="0"/>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465" name="Line 1888"/>
            <p:cNvSpPr>
              <a:spLocks noChangeAspect="1" noChangeShapeType="1"/>
            </p:cNvSpPr>
            <p:nvPr/>
          </p:nvSpPr>
          <p:spPr bwMode="auto">
            <a:xfrm flipH="1">
              <a:off x="2982" y="3633"/>
              <a:ext cx="0" cy="84"/>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466" name="Line 1889"/>
            <p:cNvSpPr>
              <a:spLocks noChangeAspect="1" noChangeShapeType="1"/>
            </p:cNvSpPr>
            <p:nvPr/>
          </p:nvSpPr>
          <p:spPr bwMode="auto">
            <a:xfrm flipH="1" flipV="1">
              <a:off x="2911" y="3594"/>
              <a:ext cx="72" cy="39"/>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467" name="Line 1890"/>
            <p:cNvSpPr>
              <a:spLocks noChangeAspect="1" noChangeShapeType="1"/>
            </p:cNvSpPr>
            <p:nvPr/>
          </p:nvSpPr>
          <p:spPr bwMode="auto">
            <a:xfrm flipH="1">
              <a:off x="2913" y="3632"/>
              <a:ext cx="72"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468" name="Freeform 1891"/>
            <p:cNvSpPr>
              <a:spLocks noChangeAspect="1"/>
            </p:cNvSpPr>
            <p:nvPr/>
          </p:nvSpPr>
          <p:spPr bwMode="auto">
            <a:xfrm>
              <a:off x="2972" y="3730"/>
              <a:ext cx="23" cy="36"/>
            </a:xfrm>
            <a:custGeom>
              <a:avLst/>
              <a:gdLst>
                <a:gd name="T0" fmla="*/ 0 w 384"/>
                <a:gd name="T1" fmla="*/ 0 h 612"/>
                <a:gd name="T2" fmla="*/ 0 w 384"/>
                <a:gd name="T3" fmla="*/ 0 h 612"/>
                <a:gd name="T4" fmla="*/ 0 w 384"/>
                <a:gd name="T5" fmla="*/ 0 h 612"/>
                <a:gd name="T6" fmla="*/ 0 60000 65536"/>
                <a:gd name="T7" fmla="*/ 0 60000 65536"/>
                <a:gd name="T8" fmla="*/ 0 60000 65536"/>
                <a:gd name="T9" fmla="*/ 0 w 384"/>
                <a:gd name="T10" fmla="*/ 0 h 612"/>
                <a:gd name="T11" fmla="*/ 384 w 384"/>
                <a:gd name="T12" fmla="*/ 612 h 612"/>
              </a:gdLst>
              <a:ahLst/>
              <a:cxnLst>
                <a:cxn ang="T6">
                  <a:pos x="T0" y="T1"/>
                </a:cxn>
                <a:cxn ang="T7">
                  <a:pos x="T2" y="T3"/>
                </a:cxn>
                <a:cxn ang="T8">
                  <a:pos x="T4" y="T5"/>
                </a:cxn>
              </a:cxnLst>
              <a:rect l="T9" t="T10" r="T11" b="T12"/>
              <a:pathLst>
                <a:path w="384" h="612">
                  <a:moveTo>
                    <a:pt x="384" y="0"/>
                  </a:moveTo>
                  <a:lnTo>
                    <a:pt x="0" y="0"/>
                  </a:lnTo>
                  <a:lnTo>
                    <a:pt x="0" y="612"/>
                  </a:lnTo>
                </a:path>
              </a:pathLst>
            </a:custGeom>
            <a:noFill/>
            <a:ln w="6350">
              <a:solidFill>
                <a:schemeClr val="tx1"/>
              </a:solidFill>
              <a:round/>
              <a:headEnd/>
              <a:tailEnd/>
            </a:ln>
          </p:spPr>
          <p:txBody>
            <a:bodyPr>
              <a:prstTxWarp prst="textNoShape">
                <a:avLst/>
              </a:prstTxWarp>
            </a:bodyPr>
            <a:lstStyle/>
            <a:p>
              <a:endParaRPr lang="en-US"/>
            </a:p>
          </p:txBody>
        </p:sp>
        <p:sp>
          <p:nvSpPr>
            <p:cNvPr id="304469" name="Line 1892"/>
            <p:cNvSpPr>
              <a:spLocks noChangeAspect="1" noChangeShapeType="1"/>
            </p:cNvSpPr>
            <p:nvPr/>
          </p:nvSpPr>
          <p:spPr bwMode="auto">
            <a:xfrm flipH="1">
              <a:off x="2972" y="3747"/>
              <a:ext cx="19" cy="0"/>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470" name="Freeform 1893"/>
            <p:cNvSpPr>
              <a:spLocks noChangeAspect="1"/>
            </p:cNvSpPr>
            <p:nvPr/>
          </p:nvSpPr>
          <p:spPr bwMode="auto">
            <a:xfrm>
              <a:off x="2877" y="3667"/>
              <a:ext cx="23" cy="36"/>
            </a:xfrm>
            <a:custGeom>
              <a:avLst/>
              <a:gdLst>
                <a:gd name="T0" fmla="*/ 0 w 384"/>
                <a:gd name="T1" fmla="*/ 0 h 612"/>
                <a:gd name="T2" fmla="*/ 0 w 384"/>
                <a:gd name="T3" fmla="*/ 0 h 612"/>
                <a:gd name="T4" fmla="*/ 0 w 384"/>
                <a:gd name="T5" fmla="*/ 0 h 612"/>
                <a:gd name="T6" fmla="*/ 0 60000 65536"/>
                <a:gd name="T7" fmla="*/ 0 60000 65536"/>
                <a:gd name="T8" fmla="*/ 0 60000 65536"/>
                <a:gd name="T9" fmla="*/ 0 w 384"/>
                <a:gd name="T10" fmla="*/ 0 h 612"/>
                <a:gd name="T11" fmla="*/ 384 w 384"/>
                <a:gd name="T12" fmla="*/ 612 h 612"/>
              </a:gdLst>
              <a:ahLst/>
              <a:cxnLst>
                <a:cxn ang="T6">
                  <a:pos x="T0" y="T1"/>
                </a:cxn>
                <a:cxn ang="T7">
                  <a:pos x="T2" y="T3"/>
                </a:cxn>
                <a:cxn ang="T8">
                  <a:pos x="T4" y="T5"/>
                </a:cxn>
              </a:cxnLst>
              <a:rect l="T9" t="T10" r="T11" b="T12"/>
              <a:pathLst>
                <a:path w="384" h="612">
                  <a:moveTo>
                    <a:pt x="384" y="0"/>
                  </a:moveTo>
                  <a:lnTo>
                    <a:pt x="0" y="0"/>
                  </a:lnTo>
                  <a:lnTo>
                    <a:pt x="0" y="612"/>
                  </a:lnTo>
                </a:path>
              </a:pathLst>
            </a:custGeom>
            <a:noFill/>
            <a:ln w="6350">
              <a:solidFill>
                <a:schemeClr val="tx1"/>
              </a:solidFill>
              <a:round/>
              <a:headEnd/>
              <a:tailEnd/>
            </a:ln>
          </p:spPr>
          <p:txBody>
            <a:bodyPr>
              <a:prstTxWarp prst="textNoShape">
                <a:avLst/>
              </a:prstTxWarp>
            </a:bodyPr>
            <a:lstStyle/>
            <a:p>
              <a:endParaRPr lang="en-US"/>
            </a:p>
          </p:txBody>
        </p:sp>
        <p:sp>
          <p:nvSpPr>
            <p:cNvPr id="304471" name="Line 1894"/>
            <p:cNvSpPr>
              <a:spLocks noChangeAspect="1" noChangeShapeType="1"/>
            </p:cNvSpPr>
            <p:nvPr/>
          </p:nvSpPr>
          <p:spPr bwMode="auto">
            <a:xfrm flipH="1">
              <a:off x="2877" y="3684"/>
              <a:ext cx="19" cy="0"/>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472" name="Line 1895"/>
            <p:cNvSpPr>
              <a:spLocks noChangeAspect="1" noChangeShapeType="1"/>
            </p:cNvSpPr>
            <p:nvPr/>
          </p:nvSpPr>
          <p:spPr bwMode="auto">
            <a:xfrm rot="15995416" flipH="1">
              <a:off x="3774" y="3490"/>
              <a:ext cx="37" cy="4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473" name="Oval 1896"/>
            <p:cNvSpPr>
              <a:spLocks noChangeAspect="1" noChangeArrowheads="1"/>
            </p:cNvSpPr>
            <p:nvPr/>
          </p:nvSpPr>
          <p:spPr bwMode="auto">
            <a:xfrm>
              <a:off x="3732" y="3477"/>
              <a:ext cx="24" cy="36"/>
            </a:xfrm>
            <a:prstGeom prst="ellipse">
              <a:avLst/>
            </a:prstGeom>
            <a:noFill/>
            <a:ln w="6350">
              <a:solidFill>
                <a:schemeClr val="tx1"/>
              </a:solidFill>
              <a:round/>
              <a:headEnd/>
              <a:tailEnd/>
            </a:ln>
          </p:spPr>
          <p:txBody>
            <a:bodyPr wrap="none" anchor="ctr">
              <a:prstTxWarp prst="textNoShape">
                <a:avLst/>
              </a:prstTxWarp>
            </a:bodyPr>
            <a:lstStyle/>
            <a:p>
              <a:endParaRPr lang="en-US"/>
            </a:p>
          </p:txBody>
        </p:sp>
        <p:sp>
          <p:nvSpPr>
            <p:cNvPr id="304474" name="Line 1897"/>
            <p:cNvSpPr>
              <a:spLocks noChangeAspect="1" noChangeShapeType="1"/>
            </p:cNvSpPr>
            <p:nvPr/>
          </p:nvSpPr>
          <p:spPr bwMode="auto">
            <a:xfrm rot="5604584">
              <a:off x="3679" y="3489"/>
              <a:ext cx="36" cy="4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475" name="Line 1898"/>
            <p:cNvSpPr>
              <a:spLocks noChangeAspect="1" noChangeShapeType="1"/>
            </p:cNvSpPr>
            <p:nvPr/>
          </p:nvSpPr>
          <p:spPr bwMode="auto">
            <a:xfrm rot="15995416" flipH="1">
              <a:off x="3537" y="3604"/>
              <a:ext cx="49"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476" name="Line 1899"/>
            <p:cNvSpPr>
              <a:spLocks noChangeAspect="1" noChangeShapeType="1"/>
            </p:cNvSpPr>
            <p:nvPr/>
          </p:nvSpPr>
          <p:spPr bwMode="auto">
            <a:xfrm rot="5604584">
              <a:off x="3610" y="3604"/>
              <a:ext cx="48" cy="71"/>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477" name="Line 1900"/>
            <p:cNvSpPr>
              <a:spLocks noChangeAspect="1" noChangeShapeType="1"/>
            </p:cNvSpPr>
            <p:nvPr/>
          </p:nvSpPr>
          <p:spPr bwMode="auto">
            <a:xfrm>
              <a:off x="3527" y="3531"/>
              <a:ext cx="0" cy="89"/>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478" name="Line 1901"/>
            <p:cNvSpPr>
              <a:spLocks noChangeAspect="1" noChangeShapeType="1"/>
            </p:cNvSpPr>
            <p:nvPr/>
          </p:nvSpPr>
          <p:spPr bwMode="auto">
            <a:xfrm>
              <a:off x="3669" y="3533"/>
              <a:ext cx="0" cy="89"/>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479" name="Line 1902"/>
            <p:cNvSpPr>
              <a:spLocks noChangeAspect="1" noChangeShapeType="1"/>
            </p:cNvSpPr>
            <p:nvPr/>
          </p:nvSpPr>
          <p:spPr bwMode="auto">
            <a:xfrm rot="5604584" flipH="1" flipV="1">
              <a:off x="3538" y="3475"/>
              <a:ext cx="48"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480" name="Line 1903"/>
            <p:cNvSpPr>
              <a:spLocks noChangeAspect="1" noChangeShapeType="1"/>
            </p:cNvSpPr>
            <p:nvPr/>
          </p:nvSpPr>
          <p:spPr bwMode="auto">
            <a:xfrm rot="15995416" flipV="1">
              <a:off x="3610" y="3475"/>
              <a:ext cx="48" cy="71"/>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481" name="Oval 1904"/>
            <p:cNvSpPr>
              <a:spLocks noChangeAspect="1" noChangeArrowheads="1"/>
            </p:cNvSpPr>
            <p:nvPr/>
          </p:nvSpPr>
          <p:spPr bwMode="auto">
            <a:xfrm rot="10800000">
              <a:off x="3546" y="3526"/>
              <a:ext cx="104" cy="103"/>
            </a:xfrm>
            <a:prstGeom prst="ellipse">
              <a:avLst/>
            </a:prstGeom>
            <a:noFill/>
            <a:ln w="3175">
              <a:solidFill>
                <a:schemeClr val="tx1"/>
              </a:solidFill>
              <a:round/>
              <a:headEnd/>
              <a:tailEnd/>
            </a:ln>
          </p:spPr>
          <p:txBody>
            <a:bodyPr wrap="none" anchor="ctr">
              <a:prstTxWarp prst="textNoShape">
                <a:avLst/>
              </a:prstTxWarp>
            </a:bodyPr>
            <a:lstStyle/>
            <a:p>
              <a:endParaRPr lang="en-US"/>
            </a:p>
          </p:txBody>
        </p:sp>
        <p:sp>
          <p:nvSpPr>
            <p:cNvPr id="304482" name="Line 1905"/>
            <p:cNvSpPr>
              <a:spLocks noChangeAspect="1" noChangeShapeType="1"/>
            </p:cNvSpPr>
            <p:nvPr/>
          </p:nvSpPr>
          <p:spPr bwMode="auto">
            <a:xfrm rot="10800000">
              <a:off x="4002" y="3759"/>
              <a:ext cx="0"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483" name="Line 1906"/>
            <p:cNvSpPr>
              <a:spLocks noChangeAspect="1" noChangeShapeType="1"/>
            </p:cNvSpPr>
            <p:nvPr/>
          </p:nvSpPr>
          <p:spPr bwMode="auto">
            <a:xfrm rot="10800000">
              <a:off x="3978" y="3759"/>
              <a:ext cx="0"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484" name="Line 1907"/>
            <p:cNvSpPr>
              <a:spLocks noChangeAspect="1" noChangeShapeType="1"/>
            </p:cNvSpPr>
            <p:nvPr/>
          </p:nvSpPr>
          <p:spPr bwMode="auto">
            <a:xfrm rot="10800000">
              <a:off x="3978" y="3759"/>
              <a:ext cx="24"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485" name="Line 1908"/>
            <p:cNvSpPr>
              <a:spLocks noChangeAspect="1" noChangeShapeType="1"/>
            </p:cNvSpPr>
            <p:nvPr/>
          </p:nvSpPr>
          <p:spPr bwMode="auto">
            <a:xfrm>
              <a:off x="3978" y="3713"/>
              <a:ext cx="0"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486" name="Line 1909"/>
            <p:cNvSpPr>
              <a:spLocks noChangeAspect="1" noChangeShapeType="1"/>
            </p:cNvSpPr>
            <p:nvPr/>
          </p:nvSpPr>
          <p:spPr bwMode="auto">
            <a:xfrm>
              <a:off x="4002" y="3713"/>
              <a:ext cx="0"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487" name="Line 1910"/>
            <p:cNvSpPr>
              <a:spLocks noChangeAspect="1" noChangeShapeType="1"/>
            </p:cNvSpPr>
            <p:nvPr/>
          </p:nvSpPr>
          <p:spPr bwMode="auto">
            <a:xfrm>
              <a:off x="3978" y="3731"/>
              <a:ext cx="24" cy="0"/>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488" name="Line 1911"/>
            <p:cNvSpPr>
              <a:spLocks noChangeAspect="1" noChangeShapeType="1"/>
            </p:cNvSpPr>
            <p:nvPr/>
          </p:nvSpPr>
          <p:spPr bwMode="auto">
            <a:xfrm rot="5604584">
              <a:off x="4030" y="3722"/>
              <a:ext cx="48"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489" name="Line 1912"/>
            <p:cNvSpPr>
              <a:spLocks noChangeAspect="1" noChangeShapeType="1"/>
            </p:cNvSpPr>
            <p:nvPr/>
          </p:nvSpPr>
          <p:spPr bwMode="auto">
            <a:xfrm rot="15995416" flipH="1">
              <a:off x="3182" y="3601"/>
              <a:ext cx="36" cy="4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490" name="Line 1913"/>
            <p:cNvSpPr>
              <a:spLocks noChangeAspect="1" noChangeShapeType="1"/>
            </p:cNvSpPr>
            <p:nvPr/>
          </p:nvSpPr>
          <p:spPr bwMode="auto">
            <a:xfrm>
              <a:off x="3236" y="3633"/>
              <a:ext cx="0" cy="37"/>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491" name="Line 1914"/>
            <p:cNvSpPr>
              <a:spLocks noChangeAspect="1" noChangeShapeType="1"/>
            </p:cNvSpPr>
            <p:nvPr/>
          </p:nvSpPr>
          <p:spPr bwMode="auto">
            <a:xfrm>
              <a:off x="3260" y="3633"/>
              <a:ext cx="0" cy="37"/>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492" name="Line 1915"/>
            <p:cNvSpPr>
              <a:spLocks noChangeAspect="1" noChangeShapeType="1"/>
            </p:cNvSpPr>
            <p:nvPr/>
          </p:nvSpPr>
          <p:spPr bwMode="auto">
            <a:xfrm>
              <a:off x="3236" y="3633"/>
              <a:ext cx="24" cy="37"/>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493" name="Line 1916"/>
            <p:cNvSpPr>
              <a:spLocks noChangeAspect="1" noChangeShapeType="1"/>
            </p:cNvSpPr>
            <p:nvPr/>
          </p:nvSpPr>
          <p:spPr bwMode="auto">
            <a:xfrm rot="5604584" flipH="1" flipV="1">
              <a:off x="3290" y="3595"/>
              <a:ext cx="48"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494" name="Line 1917"/>
            <p:cNvSpPr>
              <a:spLocks noChangeAspect="1" noChangeShapeType="1"/>
            </p:cNvSpPr>
            <p:nvPr/>
          </p:nvSpPr>
          <p:spPr bwMode="auto">
            <a:xfrm rot="15995416" flipV="1">
              <a:off x="3362" y="3595"/>
              <a:ext cx="48"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495" name="Line 1918"/>
            <p:cNvSpPr>
              <a:spLocks noChangeAspect="1" noChangeShapeType="1"/>
            </p:cNvSpPr>
            <p:nvPr/>
          </p:nvSpPr>
          <p:spPr bwMode="auto">
            <a:xfrm>
              <a:off x="3439" y="3636"/>
              <a:ext cx="0"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496" name="Line 1919"/>
            <p:cNvSpPr>
              <a:spLocks noChangeAspect="1" noChangeShapeType="1"/>
            </p:cNvSpPr>
            <p:nvPr/>
          </p:nvSpPr>
          <p:spPr bwMode="auto">
            <a:xfrm>
              <a:off x="3463" y="3636"/>
              <a:ext cx="0"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497" name="Line 1920"/>
            <p:cNvSpPr>
              <a:spLocks noChangeAspect="1" noChangeShapeType="1"/>
            </p:cNvSpPr>
            <p:nvPr/>
          </p:nvSpPr>
          <p:spPr bwMode="auto">
            <a:xfrm>
              <a:off x="3439" y="3636"/>
              <a:ext cx="24" cy="36"/>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498" name="Line 1921"/>
            <p:cNvSpPr>
              <a:spLocks noChangeAspect="1" noChangeShapeType="1"/>
            </p:cNvSpPr>
            <p:nvPr/>
          </p:nvSpPr>
          <p:spPr bwMode="auto">
            <a:xfrm rot="5604584">
              <a:off x="3483" y="3613"/>
              <a:ext cx="36" cy="4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499" name="Line 1922"/>
            <p:cNvSpPr>
              <a:spLocks noChangeAspect="1" noChangeShapeType="1"/>
            </p:cNvSpPr>
            <p:nvPr/>
          </p:nvSpPr>
          <p:spPr bwMode="auto">
            <a:xfrm>
              <a:off x="3339" y="3552"/>
              <a:ext cx="0" cy="4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00" name="Line 1923"/>
            <p:cNvSpPr>
              <a:spLocks noChangeAspect="1" noChangeShapeType="1"/>
            </p:cNvSpPr>
            <p:nvPr/>
          </p:nvSpPr>
          <p:spPr bwMode="auto">
            <a:xfrm>
              <a:off x="3357" y="3552"/>
              <a:ext cx="0" cy="4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01" name="Oval 1924"/>
            <p:cNvSpPr>
              <a:spLocks noChangeAspect="1" noChangeArrowheads="1"/>
            </p:cNvSpPr>
            <p:nvPr/>
          </p:nvSpPr>
          <p:spPr bwMode="auto">
            <a:xfrm>
              <a:off x="3336" y="3507"/>
              <a:ext cx="24" cy="36"/>
            </a:xfrm>
            <a:prstGeom prst="ellipse">
              <a:avLst/>
            </a:prstGeom>
            <a:noFill/>
            <a:ln w="6350">
              <a:solidFill>
                <a:schemeClr val="tx1"/>
              </a:solidFill>
              <a:round/>
              <a:headEnd/>
              <a:tailEnd/>
            </a:ln>
          </p:spPr>
          <p:txBody>
            <a:bodyPr wrap="none" anchor="ctr">
              <a:prstTxWarp prst="textNoShape">
                <a:avLst/>
              </a:prstTxWarp>
            </a:bodyPr>
            <a:lstStyle/>
            <a:p>
              <a:endParaRPr lang="en-US"/>
            </a:p>
          </p:txBody>
        </p:sp>
        <p:sp>
          <p:nvSpPr>
            <p:cNvPr id="304502" name="Line 1925"/>
            <p:cNvSpPr>
              <a:spLocks noChangeAspect="1" noChangeShapeType="1"/>
            </p:cNvSpPr>
            <p:nvPr/>
          </p:nvSpPr>
          <p:spPr bwMode="auto">
            <a:xfrm>
              <a:off x="3237" y="3680"/>
              <a:ext cx="0" cy="35"/>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03" name="Line 1926"/>
            <p:cNvSpPr>
              <a:spLocks noChangeAspect="1" noChangeShapeType="1"/>
            </p:cNvSpPr>
            <p:nvPr/>
          </p:nvSpPr>
          <p:spPr bwMode="auto">
            <a:xfrm>
              <a:off x="3261" y="3680"/>
              <a:ext cx="0" cy="35"/>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04" name="Line 1927"/>
            <p:cNvSpPr>
              <a:spLocks noChangeAspect="1" noChangeShapeType="1"/>
            </p:cNvSpPr>
            <p:nvPr/>
          </p:nvSpPr>
          <p:spPr bwMode="auto">
            <a:xfrm>
              <a:off x="3237" y="3697"/>
              <a:ext cx="24" cy="0"/>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05" name="Line 1928"/>
            <p:cNvSpPr>
              <a:spLocks noChangeAspect="1" noChangeShapeType="1"/>
            </p:cNvSpPr>
            <p:nvPr/>
          </p:nvSpPr>
          <p:spPr bwMode="auto">
            <a:xfrm>
              <a:off x="3440" y="3683"/>
              <a:ext cx="0" cy="35"/>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06" name="Line 1929"/>
            <p:cNvSpPr>
              <a:spLocks noChangeAspect="1" noChangeShapeType="1"/>
            </p:cNvSpPr>
            <p:nvPr/>
          </p:nvSpPr>
          <p:spPr bwMode="auto">
            <a:xfrm>
              <a:off x="3464" y="3683"/>
              <a:ext cx="0" cy="35"/>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07" name="Line 1930"/>
            <p:cNvSpPr>
              <a:spLocks noChangeAspect="1" noChangeShapeType="1"/>
            </p:cNvSpPr>
            <p:nvPr/>
          </p:nvSpPr>
          <p:spPr bwMode="auto">
            <a:xfrm>
              <a:off x="3440" y="3700"/>
              <a:ext cx="24" cy="0"/>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08" name="Line 1931"/>
            <p:cNvSpPr>
              <a:spLocks noChangeAspect="1" noChangeShapeType="1"/>
            </p:cNvSpPr>
            <p:nvPr/>
          </p:nvSpPr>
          <p:spPr bwMode="auto">
            <a:xfrm rot="15995416" flipV="1">
              <a:off x="2985" y="3479"/>
              <a:ext cx="36" cy="4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09" name="Freeform 1932"/>
            <p:cNvSpPr>
              <a:spLocks noChangeAspect="1"/>
            </p:cNvSpPr>
            <p:nvPr/>
          </p:nvSpPr>
          <p:spPr bwMode="auto">
            <a:xfrm>
              <a:off x="2916" y="3462"/>
              <a:ext cx="27" cy="34"/>
            </a:xfrm>
            <a:custGeom>
              <a:avLst/>
              <a:gdLst>
                <a:gd name="T0" fmla="*/ 0 w 524"/>
                <a:gd name="T1" fmla="*/ 0 h 653"/>
                <a:gd name="T2" fmla="*/ 0 w 524"/>
                <a:gd name="T3" fmla="*/ 0 h 653"/>
                <a:gd name="T4" fmla="*/ 0 w 524"/>
                <a:gd name="T5" fmla="*/ 0 h 653"/>
                <a:gd name="T6" fmla="*/ 0 w 524"/>
                <a:gd name="T7" fmla="*/ 0 h 653"/>
                <a:gd name="T8" fmla="*/ 0 w 524"/>
                <a:gd name="T9" fmla="*/ 0 h 653"/>
                <a:gd name="T10" fmla="*/ 0 w 524"/>
                <a:gd name="T11" fmla="*/ 0 h 653"/>
                <a:gd name="T12" fmla="*/ 0 w 524"/>
                <a:gd name="T13" fmla="*/ 0 h 653"/>
                <a:gd name="T14" fmla="*/ 0 w 524"/>
                <a:gd name="T15" fmla="*/ 0 h 653"/>
                <a:gd name="T16" fmla="*/ 0 w 524"/>
                <a:gd name="T17" fmla="*/ 0 h 6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24"/>
                <a:gd name="T28" fmla="*/ 0 h 653"/>
                <a:gd name="T29" fmla="*/ 524 w 524"/>
                <a:gd name="T30" fmla="*/ 653 h 6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24" h="653">
                  <a:moveTo>
                    <a:pt x="506" y="171"/>
                  </a:moveTo>
                  <a:cubicBezTo>
                    <a:pt x="489" y="150"/>
                    <a:pt x="456" y="70"/>
                    <a:pt x="404" y="45"/>
                  </a:cubicBezTo>
                  <a:cubicBezTo>
                    <a:pt x="352" y="20"/>
                    <a:pt x="256" y="0"/>
                    <a:pt x="194" y="21"/>
                  </a:cubicBezTo>
                  <a:cubicBezTo>
                    <a:pt x="132" y="42"/>
                    <a:pt x="62" y="102"/>
                    <a:pt x="32" y="171"/>
                  </a:cubicBezTo>
                  <a:cubicBezTo>
                    <a:pt x="2" y="240"/>
                    <a:pt x="0" y="363"/>
                    <a:pt x="14" y="435"/>
                  </a:cubicBezTo>
                  <a:cubicBezTo>
                    <a:pt x="28" y="507"/>
                    <a:pt x="62" y="568"/>
                    <a:pt x="116" y="603"/>
                  </a:cubicBezTo>
                  <a:cubicBezTo>
                    <a:pt x="170" y="638"/>
                    <a:pt x="277" y="653"/>
                    <a:pt x="338" y="645"/>
                  </a:cubicBezTo>
                  <a:cubicBezTo>
                    <a:pt x="399" y="637"/>
                    <a:pt x="451" y="586"/>
                    <a:pt x="482" y="555"/>
                  </a:cubicBezTo>
                  <a:cubicBezTo>
                    <a:pt x="513" y="524"/>
                    <a:pt x="515" y="479"/>
                    <a:pt x="524" y="459"/>
                  </a:cubicBezTo>
                </a:path>
              </a:pathLst>
            </a:custGeom>
            <a:noFill/>
            <a:ln w="6350">
              <a:solidFill>
                <a:schemeClr val="tx1"/>
              </a:solidFill>
              <a:round/>
              <a:headEnd/>
              <a:tailEnd/>
            </a:ln>
          </p:spPr>
          <p:txBody>
            <a:bodyPr>
              <a:prstTxWarp prst="textNoShape">
                <a:avLst/>
              </a:prstTxWarp>
            </a:bodyPr>
            <a:lstStyle/>
            <a:p>
              <a:endParaRPr lang="en-US"/>
            </a:p>
          </p:txBody>
        </p:sp>
        <p:sp>
          <p:nvSpPr>
            <p:cNvPr id="304510" name="Line 1933"/>
            <p:cNvSpPr>
              <a:spLocks noChangeAspect="1" noChangeShapeType="1"/>
            </p:cNvSpPr>
            <p:nvPr/>
          </p:nvSpPr>
          <p:spPr bwMode="auto">
            <a:xfrm>
              <a:off x="2959" y="3461"/>
              <a:ext cx="0" cy="37"/>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11" name="Freeform 1934"/>
            <p:cNvSpPr>
              <a:spLocks noChangeAspect="1"/>
            </p:cNvSpPr>
            <p:nvPr/>
          </p:nvSpPr>
          <p:spPr bwMode="auto">
            <a:xfrm>
              <a:off x="4103" y="3707"/>
              <a:ext cx="23" cy="36"/>
            </a:xfrm>
            <a:custGeom>
              <a:avLst/>
              <a:gdLst>
                <a:gd name="T0" fmla="*/ 1 w 88"/>
                <a:gd name="T1" fmla="*/ 0 h 135"/>
                <a:gd name="T2" fmla="*/ 0 w 88"/>
                <a:gd name="T3" fmla="*/ 0 h 135"/>
                <a:gd name="T4" fmla="*/ 0 w 88"/>
                <a:gd name="T5" fmla="*/ 0 h 135"/>
                <a:gd name="T6" fmla="*/ 0 w 88"/>
                <a:gd name="T7" fmla="*/ 0 h 135"/>
                <a:gd name="T8" fmla="*/ 0 w 88"/>
                <a:gd name="T9" fmla="*/ 0 h 135"/>
                <a:gd name="T10" fmla="*/ 0 w 88"/>
                <a:gd name="T11" fmla="*/ 1 h 135"/>
                <a:gd name="T12" fmla="*/ 0 w 88"/>
                <a:gd name="T13" fmla="*/ 1 h 135"/>
                <a:gd name="T14" fmla="*/ 0 w 88"/>
                <a:gd name="T15" fmla="*/ 1 h 135"/>
                <a:gd name="T16" fmla="*/ 1 w 88"/>
                <a:gd name="T17" fmla="*/ 1 h 1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8"/>
                <a:gd name="T28" fmla="*/ 0 h 135"/>
                <a:gd name="T29" fmla="*/ 88 w 88"/>
                <a:gd name="T30" fmla="*/ 135 h 13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8" h="135">
                  <a:moveTo>
                    <a:pt x="86" y="31"/>
                  </a:moveTo>
                  <a:cubicBezTo>
                    <a:pt x="84" y="28"/>
                    <a:pt x="81" y="18"/>
                    <a:pt x="74" y="13"/>
                  </a:cubicBezTo>
                  <a:cubicBezTo>
                    <a:pt x="67" y="8"/>
                    <a:pt x="55" y="0"/>
                    <a:pt x="44" y="1"/>
                  </a:cubicBezTo>
                  <a:cubicBezTo>
                    <a:pt x="33" y="2"/>
                    <a:pt x="17" y="6"/>
                    <a:pt x="10" y="17"/>
                  </a:cubicBezTo>
                  <a:cubicBezTo>
                    <a:pt x="3" y="28"/>
                    <a:pt x="0" y="48"/>
                    <a:pt x="0" y="65"/>
                  </a:cubicBezTo>
                  <a:cubicBezTo>
                    <a:pt x="0" y="82"/>
                    <a:pt x="4" y="105"/>
                    <a:pt x="12" y="117"/>
                  </a:cubicBezTo>
                  <a:cubicBezTo>
                    <a:pt x="20" y="129"/>
                    <a:pt x="37" y="135"/>
                    <a:pt x="48" y="135"/>
                  </a:cubicBezTo>
                  <a:cubicBezTo>
                    <a:pt x="59" y="135"/>
                    <a:pt x="71" y="125"/>
                    <a:pt x="78" y="119"/>
                  </a:cubicBezTo>
                  <a:cubicBezTo>
                    <a:pt x="85" y="113"/>
                    <a:pt x="86" y="103"/>
                    <a:pt x="88" y="99"/>
                  </a:cubicBezTo>
                </a:path>
              </a:pathLst>
            </a:custGeom>
            <a:noFill/>
            <a:ln w="6350">
              <a:solidFill>
                <a:schemeClr val="tx1"/>
              </a:solidFill>
              <a:round/>
              <a:headEnd/>
              <a:tailEnd/>
            </a:ln>
          </p:spPr>
          <p:txBody>
            <a:bodyPr>
              <a:prstTxWarp prst="textNoShape">
                <a:avLst/>
              </a:prstTxWarp>
            </a:bodyPr>
            <a:lstStyle/>
            <a:p>
              <a:endParaRPr lang="en-US"/>
            </a:p>
          </p:txBody>
        </p:sp>
        <p:sp>
          <p:nvSpPr>
            <p:cNvPr id="304512" name="Line 1935"/>
            <p:cNvSpPr>
              <a:spLocks noChangeAspect="1" noChangeShapeType="1"/>
            </p:cNvSpPr>
            <p:nvPr/>
          </p:nvSpPr>
          <p:spPr bwMode="auto">
            <a:xfrm>
              <a:off x="4140" y="3707"/>
              <a:ext cx="0" cy="3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13" name="Line 1936"/>
            <p:cNvSpPr>
              <a:spLocks noChangeAspect="1" noChangeShapeType="1"/>
            </p:cNvSpPr>
            <p:nvPr/>
          </p:nvSpPr>
          <p:spPr bwMode="auto">
            <a:xfrm>
              <a:off x="4165" y="3707"/>
              <a:ext cx="0" cy="38"/>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14" name="Line 1937"/>
            <p:cNvSpPr>
              <a:spLocks noChangeAspect="1" noChangeShapeType="1"/>
            </p:cNvSpPr>
            <p:nvPr/>
          </p:nvSpPr>
          <p:spPr bwMode="auto">
            <a:xfrm>
              <a:off x="4140" y="3726"/>
              <a:ext cx="25" cy="0"/>
            </a:xfrm>
            <a:prstGeom prst="line">
              <a:avLst/>
            </a:prstGeom>
            <a:noFill/>
            <a:ln w="6350">
              <a:solidFill>
                <a:schemeClr val="tx1"/>
              </a:solidFill>
              <a:round/>
              <a:headEnd/>
              <a:tailEnd/>
            </a:ln>
          </p:spPr>
          <p:txBody>
            <a:bodyPr>
              <a:prstTxWarp prst="textNoShape">
                <a:avLst/>
              </a:prstTxWarp>
            </a:bodyPr>
            <a:lstStyle/>
            <a:p>
              <a:endParaRPr lang="en-US"/>
            </a:p>
          </p:txBody>
        </p:sp>
        <p:sp>
          <p:nvSpPr>
            <p:cNvPr id="304515" name="Freeform 1938"/>
            <p:cNvSpPr>
              <a:spLocks noChangeAspect="1"/>
            </p:cNvSpPr>
            <p:nvPr/>
          </p:nvSpPr>
          <p:spPr bwMode="auto">
            <a:xfrm>
              <a:off x="4173" y="3733"/>
              <a:ext cx="13" cy="24"/>
            </a:xfrm>
            <a:custGeom>
              <a:avLst/>
              <a:gdLst>
                <a:gd name="T0" fmla="*/ 0 w 371"/>
                <a:gd name="T1" fmla="*/ 0 h 649"/>
                <a:gd name="T2" fmla="*/ 0 w 371"/>
                <a:gd name="T3" fmla="*/ 0 h 649"/>
                <a:gd name="T4" fmla="*/ 0 w 371"/>
                <a:gd name="T5" fmla="*/ 0 h 649"/>
                <a:gd name="T6" fmla="*/ 0 w 371"/>
                <a:gd name="T7" fmla="*/ 0 h 649"/>
                <a:gd name="T8" fmla="*/ 0 w 371"/>
                <a:gd name="T9" fmla="*/ 0 h 649"/>
                <a:gd name="T10" fmla="*/ 0 w 371"/>
                <a:gd name="T11" fmla="*/ 0 h 649"/>
                <a:gd name="T12" fmla="*/ 0 w 371"/>
                <a:gd name="T13" fmla="*/ 0 h 649"/>
                <a:gd name="T14" fmla="*/ 0 w 371"/>
                <a:gd name="T15" fmla="*/ 0 h 649"/>
                <a:gd name="T16" fmla="*/ 0 w 371"/>
                <a:gd name="T17" fmla="*/ 0 h 649"/>
                <a:gd name="T18" fmla="*/ 0 w 371"/>
                <a:gd name="T19" fmla="*/ 0 h 649"/>
                <a:gd name="T20" fmla="*/ 0 w 371"/>
                <a:gd name="T21" fmla="*/ 0 h 649"/>
                <a:gd name="T22" fmla="*/ 0 w 371"/>
                <a:gd name="T23" fmla="*/ 0 h 649"/>
                <a:gd name="T24" fmla="*/ 0 w 371"/>
                <a:gd name="T25" fmla="*/ 0 h 649"/>
                <a:gd name="T26" fmla="*/ 0 w 371"/>
                <a:gd name="T27" fmla="*/ 0 h 649"/>
                <a:gd name="T28" fmla="*/ 0 w 371"/>
                <a:gd name="T29" fmla="*/ 0 h 64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71"/>
                <a:gd name="T46" fmla="*/ 0 h 649"/>
                <a:gd name="T47" fmla="*/ 371 w 371"/>
                <a:gd name="T48" fmla="*/ 649 h 64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71" h="649">
                  <a:moveTo>
                    <a:pt x="13" y="145"/>
                  </a:moveTo>
                  <a:cubicBezTo>
                    <a:pt x="19" y="131"/>
                    <a:pt x="27" y="86"/>
                    <a:pt x="49" y="62"/>
                  </a:cubicBezTo>
                  <a:cubicBezTo>
                    <a:pt x="71" y="38"/>
                    <a:pt x="107" y="8"/>
                    <a:pt x="145" y="4"/>
                  </a:cubicBezTo>
                  <a:cubicBezTo>
                    <a:pt x="183" y="0"/>
                    <a:pt x="248" y="10"/>
                    <a:pt x="279" y="36"/>
                  </a:cubicBezTo>
                  <a:cubicBezTo>
                    <a:pt x="310" y="62"/>
                    <a:pt x="334" y="121"/>
                    <a:pt x="333" y="158"/>
                  </a:cubicBezTo>
                  <a:cubicBezTo>
                    <a:pt x="332" y="195"/>
                    <a:pt x="295" y="238"/>
                    <a:pt x="275" y="260"/>
                  </a:cubicBezTo>
                  <a:cubicBezTo>
                    <a:pt x="255" y="282"/>
                    <a:pt x="234" y="286"/>
                    <a:pt x="211" y="292"/>
                  </a:cubicBezTo>
                  <a:cubicBezTo>
                    <a:pt x="188" y="298"/>
                    <a:pt x="125" y="295"/>
                    <a:pt x="135" y="298"/>
                  </a:cubicBezTo>
                  <a:cubicBezTo>
                    <a:pt x="145" y="301"/>
                    <a:pt x="234" y="296"/>
                    <a:pt x="269" y="311"/>
                  </a:cubicBezTo>
                  <a:cubicBezTo>
                    <a:pt x="304" y="326"/>
                    <a:pt x="328" y="357"/>
                    <a:pt x="343" y="388"/>
                  </a:cubicBezTo>
                  <a:cubicBezTo>
                    <a:pt x="358" y="419"/>
                    <a:pt x="371" y="461"/>
                    <a:pt x="362" y="497"/>
                  </a:cubicBezTo>
                  <a:cubicBezTo>
                    <a:pt x="353" y="533"/>
                    <a:pt x="327" y="582"/>
                    <a:pt x="292" y="606"/>
                  </a:cubicBezTo>
                  <a:cubicBezTo>
                    <a:pt x="257" y="630"/>
                    <a:pt x="194" y="649"/>
                    <a:pt x="151" y="644"/>
                  </a:cubicBezTo>
                  <a:cubicBezTo>
                    <a:pt x="108" y="639"/>
                    <a:pt x="61" y="598"/>
                    <a:pt x="36" y="574"/>
                  </a:cubicBezTo>
                  <a:cubicBezTo>
                    <a:pt x="11" y="550"/>
                    <a:pt x="7" y="513"/>
                    <a:pt x="0" y="497"/>
                  </a:cubicBezTo>
                </a:path>
              </a:pathLst>
            </a:custGeom>
            <a:noFill/>
            <a:ln w="6350">
              <a:solidFill>
                <a:schemeClr val="tx1"/>
              </a:solidFill>
              <a:round/>
              <a:headEnd/>
              <a:tailEnd/>
            </a:ln>
          </p:spPr>
          <p:txBody>
            <a:bodyPr>
              <a:prstTxWarp prst="textNoShape">
                <a:avLst/>
              </a:prstTxWarp>
            </a:bodyPr>
            <a:lstStyle/>
            <a:p>
              <a:endParaRPr lang="en-US"/>
            </a:p>
          </p:txBody>
        </p:sp>
      </p:grpSp>
      <p:sp>
        <p:nvSpPr>
          <p:cNvPr id="258087" name="Text Box 1939"/>
          <p:cNvSpPr txBox="1">
            <a:spLocks noChangeAspect="1" noChangeArrowheads="1"/>
          </p:cNvSpPr>
          <p:nvPr/>
        </p:nvSpPr>
        <p:spPr bwMode="auto">
          <a:xfrm>
            <a:off x="382588" y="3311525"/>
            <a:ext cx="820737" cy="387350"/>
          </a:xfrm>
          <a:prstGeom prst="rect">
            <a:avLst/>
          </a:prstGeom>
          <a:noFill/>
          <a:ln w="9525">
            <a:noFill/>
            <a:miter lim="800000"/>
            <a:headEnd/>
            <a:tailEnd/>
          </a:ln>
        </p:spPr>
        <p:txBody>
          <a:bodyPr wrap="none">
            <a:prstTxWarp prst="textNoShape">
              <a:avLst/>
            </a:prstTxWarp>
          </a:bodyPr>
          <a:lstStyle/>
          <a:p>
            <a:r>
              <a:rPr lang="en-US" sz="1000" b="1"/>
              <a:t>Sorafenib</a:t>
            </a:r>
          </a:p>
          <a:p>
            <a:r>
              <a:rPr lang="en-US" sz="800"/>
              <a:t>Nexavar</a:t>
            </a:r>
          </a:p>
        </p:txBody>
      </p:sp>
      <p:grpSp>
        <p:nvGrpSpPr>
          <p:cNvPr id="258761" name="Group 1940"/>
          <p:cNvGrpSpPr>
            <a:grpSpLocks/>
          </p:cNvGrpSpPr>
          <p:nvPr/>
        </p:nvGrpSpPr>
        <p:grpSpPr bwMode="auto">
          <a:xfrm flipV="1">
            <a:off x="112713" y="969963"/>
            <a:ext cx="8912225" cy="420687"/>
            <a:chOff x="78" y="175"/>
            <a:chExt cx="5614" cy="265"/>
          </a:xfrm>
        </p:grpSpPr>
        <p:grpSp>
          <p:nvGrpSpPr>
            <p:cNvPr id="258762" name="Group 1941"/>
            <p:cNvGrpSpPr>
              <a:grpSpLocks/>
            </p:cNvGrpSpPr>
            <p:nvPr/>
          </p:nvGrpSpPr>
          <p:grpSpPr bwMode="auto">
            <a:xfrm>
              <a:off x="346" y="175"/>
              <a:ext cx="1116" cy="90"/>
              <a:chOff x="1146" y="1142"/>
              <a:chExt cx="1116" cy="90"/>
            </a:xfrm>
          </p:grpSpPr>
          <p:grpSp>
            <p:nvGrpSpPr>
              <p:cNvPr id="258767" name="Group 1942"/>
              <p:cNvGrpSpPr>
                <a:grpSpLocks/>
              </p:cNvGrpSpPr>
              <p:nvPr/>
            </p:nvGrpSpPr>
            <p:grpSpPr bwMode="auto">
              <a:xfrm>
                <a:off x="1146" y="1142"/>
                <a:ext cx="29" cy="90"/>
                <a:chOff x="1215" y="1142"/>
                <a:chExt cx="29" cy="90"/>
              </a:xfrm>
            </p:grpSpPr>
            <p:grpSp>
              <p:nvGrpSpPr>
                <p:cNvPr id="258768" name="Group 1943"/>
                <p:cNvGrpSpPr>
                  <a:grpSpLocks/>
                </p:cNvGrpSpPr>
                <p:nvPr/>
              </p:nvGrpSpPr>
              <p:grpSpPr bwMode="auto">
                <a:xfrm>
                  <a:off x="1215" y="1181"/>
                  <a:ext cx="29" cy="51"/>
                  <a:chOff x="1215" y="1181"/>
                  <a:chExt cx="29" cy="51"/>
                </a:xfrm>
              </p:grpSpPr>
              <p:sp>
                <p:nvSpPr>
                  <p:cNvPr id="304436" name="Line 1944"/>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437" name="Oval 1945"/>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773" name="Group 1946"/>
                <p:cNvGrpSpPr>
                  <a:grpSpLocks/>
                </p:cNvGrpSpPr>
                <p:nvPr/>
              </p:nvGrpSpPr>
              <p:grpSpPr bwMode="auto">
                <a:xfrm>
                  <a:off x="1215" y="1142"/>
                  <a:ext cx="29" cy="50"/>
                  <a:chOff x="1215" y="1142"/>
                  <a:chExt cx="29" cy="50"/>
                </a:xfrm>
              </p:grpSpPr>
              <p:sp>
                <p:nvSpPr>
                  <p:cNvPr id="304434" name="Line 1947"/>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435" name="Oval 1948"/>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774" name="Group 1949"/>
              <p:cNvGrpSpPr>
                <a:grpSpLocks/>
              </p:cNvGrpSpPr>
              <p:nvPr/>
            </p:nvGrpSpPr>
            <p:grpSpPr bwMode="auto">
              <a:xfrm>
                <a:off x="1181" y="1142"/>
                <a:ext cx="29" cy="90"/>
                <a:chOff x="1250" y="1142"/>
                <a:chExt cx="29" cy="90"/>
              </a:xfrm>
            </p:grpSpPr>
            <p:grpSp>
              <p:nvGrpSpPr>
                <p:cNvPr id="258779" name="Group 1950"/>
                <p:cNvGrpSpPr>
                  <a:grpSpLocks/>
                </p:cNvGrpSpPr>
                <p:nvPr/>
              </p:nvGrpSpPr>
              <p:grpSpPr bwMode="auto">
                <a:xfrm>
                  <a:off x="1250" y="1181"/>
                  <a:ext cx="29" cy="51"/>
                  <a:chOff x="1215" y="1181"/>
                  <a:chExt cx="29" cy="51"/>
                </a:xfrm>
              </p:grpSpPr>
              <p:sp>
                <p:nvSpPr>
                  <p:cNvPr id="304430" name="Line 1951"/>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431" name="Oval 1952"/>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780" name="Group 1953"/>
                <p:cNvGrpSpPr>
                  <a:grpSpLocks/>
                </p:cNvGrpSpPr>
                <p:nvPr/>
              </p:nvGrpSpPr>
              <p:grpSpPr bwMode="auto">
                <a:xfrm>
                  <a:off x="1250" y="1142"/>
                  <a:ext cx="29" cy="50"/>
                  <a:chOff x="1215" y="1142"/>
                  <a:chExt cx="29" cy="50"/>
                </a:xfrm>
              </p:grpSpPr>
              <p:sp>
                <p:nvSpPr>
                  <p:cNvPr id="304428" name="Line 1954"/>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429" name="Oval 1955"/>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312" name="Group 1956"/>
              <p:cNvGrpSpPr>
                <a:grpSpLocks/>
              </p:cNvGrpSpPr>
              <p:nvPr/>
            </p:nvGrpSpPr>
            <p:grpSpPr bwMode="auto">
              <a:xfrm>
                <a:off x="1216" y="1142"/>
                <a:ext cx="29" cy="90"/>
                <a:chOff x="1285" y="1143"/>
                <a:chExt cx="29" cy="90"/>
              </a:xfrm>
            </p:grpSpPr>
            <p:grpSp>
              <p:nvGrpSpPr>
                <p:cNvPr id="305313" name="Group 1957"/>
                <p:cNvGrpSpPr>
                  <a:grpSpLocks/>
                </p:cNvGrpSpPr>
                <p:nvPr/>
              </p:nvGrpSpPr>
              <p:grpSpPr bwMode="auto">
                <a:xfrm>
                  <a:off x="1285" y="1182"/>
                  <a:ext cx="29" cy="51"/>
                  <a:chOff x="1215" y="1181"/>
                  <a:chExt cx="29" cy="51"/>
                </a:xfrm>
              </p:grpSpPr>
              <p:sp>
                <p:nvSpPr>
                  <p:cNvPr id="304424" name="Line 1958"/>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425" name="Oval 1959"/>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314" name="Group 1960"/>
                <p:cNvGrpSpPr>
                  <a:grpSpLocks/>
                </p:cNvGrpSpPr>
                <p:nvPr/>
              </p:nvGrpSpPr>
              <p:grpSpPr bwMode="auto">
                <a:xfrm>
                  <a:off x="1285" y="1143"/>
                  <a:ext cx="29" cy="50"/>
                  <a:chOff x="1215" y="1142"/>
                  <a:chExt cx="29" cy="50"/>
                </a:xfrm>
              </p:grpSpPr>
              <p:sp>
                <p:nvSpPr>
                  <p:cNvPr id="304422" name="Line 1961"/>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423" name="Oval 1962"/>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315" name="Group 1963"/>
              <p:cNvGrpSpPr>
                <a:grpSpLocks/>
              </p:cNvGrpSpPr>
              <p:nvPr/>
            </p:nvGrpSpPr>
            <p:grpSpPr bwMode="auto">
              <a:xfrm>
                <a:off x="1251" y="1142"/>
                <a:ext cx="29" cy="90"/>
                <a:chOff x="1320" y="1143"/>
                <a:chExt cx="29" cy="90"/>
              </a:xfrm>
            </p:grpSpPr>
            <p:grpSp>
              <p:nvGrpSpPr>
                <p:cNvPr id="305316" name="Group 1964"/>
                <p:cNvGrpSpPr>
                  <a:grpSpLocks/>
                </p:cNvGrpSpPr>
                <p:nvPr/>
              </p:nvGrpSpPr>
              <p:grpSpPr bwMode="auto">
                <a:xfrm>
                  <a:off x="1320" y="1182"/>
                  <a:ext cx="29" cy="51"/>
                  <a:chOff x="1215" y="1181"/>
                  <a:chExt cx="29" cy="51"/>
                </a:xfrm>
              </p:grpSpPr>
              <p:sp>
                <p:nvSpPr>
                  <p:cNvPr id="304418" name="Line 1965"/>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419" name="Oval 1966"/>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317" name="Group 1967"/>
                <p:cNvGrpSpPr>
                  <a:grpSpLocks/>
                </p:cNvGrpSpPr>
                <p:nvPr/>
              </p:nvGrpSpPr>
              <p:grpSpPr bwMode="auto">
                <a:xfrm>
                  <a:off x="1320" y="1143"/>
                  <a:ext cx="29" cy="50"/>
                  <a:chOff x="1215" y="1142"/>
                  <a:chExt cx="29" cy="50"/>
                </a:xfrm>
              </p:grpSpPr>
              <p:sp>
                <p:nvSpPr>
                  <p:cNvPr id="304416" name="Line 1968"/>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417" name="Oval 1969"/>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318" name="Group 1970"/>
              <p:cNvGrpSpPr>
                <a:grpSpLocks/>
              </p:cNvGrpSpPr>
              <p:nvPr/>
            </p:nvGrpSpPr>
            <p:grpSpPr bwMode="auto">
              <a:xfrm>
                <a:off x="1286" y="1142"/>
                <a:ext cx="29" cy="90"/>
                <a:chOff x="1355" y="1146"/>
                <a:chExt cx="29" cy="90"/>
              </a:xfrm>
            </p:grpSpPr>
            <p:grpSp>
              <p:nvGrpSpPr>
                <p:cNvPr id="305319" name="Group 1971"/>
                <p:cNvGrpSpPr>
                  <a:grpSpLocks/>
                </p:cNvGrpSpPr>
                <p:nvPr/>
              </p:nvGrpSpPr>
              <p:grpSpPr bwMode="auto">
                <a:xfrm>
                  <a:off x="1355" y="1185"/>
                  <a:ext cx="29" cy="51"/>
                  <a:chOff x="1215" y="1181"/>
                  <a:chExt cx="29" cy="51"/>
                </a:xfrm>
              </p:grpSpPr>
              <p:sp>
                <p:nvSpPr>
                  <p:cNvPr id="304412" name="Line 1972"/>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413" name="Oval 1973"/>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320" name="Group 1974"/>
                <p:cNvGrpSpPr>
                  <a:grpSpLocks/>
                </p:cNvGrpSpPr>
                <p:nvPr/>
              </p:nvGrpSpPr>
              <p:grpSpPr bwMode="auto">
                <a:xfrm>
                  <a:off x="1355" y="1146"/>
                  <a:ext cx="29" cy="50"/>
                  <a:chOff x="1215" y="1142"/>
                  <a:chExt cx="29" cy="50"/>
                </a:xfrm>
              </p:grpSpPr>
              <p:sp>
                <p:nvSpPr>
                  <p:cNvPr id="304410" name="Line 1975"/>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411" name="Oval 1976"/>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321" name="Group 1977"/>
              <p:cNvGrpSpPr>
                <a:grpSpLocks/>
              </p:cNvGrpSpPr>
              <p:nvPr/>
            </p:nvGrpSpPr>
            <p:grpSpPr bwMode="auto">
              <a:xfrm>
                <a:off x="1321" y="1142"/>
                <a:ext cx="29" cy="90"/>
                <a:chOff x="1390" y="1146"/>
                <a:chExt cx="29" cy="90"/>
              </a:xfrm>
            </p:grpSpPr>
            <p:grpSp>
              <p:nvGrpSpPr>
                <p:cNvPr id="305326" name="Group 1978"/>
                <p:cNvGrpSpPr>
                  <a:grpSpLocks/>
                </p:cNvGrpSpPr>
                <p:nvPr/>
              </p:nvGrpSpPr>
              <p:grpSpPr bwMode="auto">
                <a:xfrm>
                  <a:off x="1390" y="1185"/>
                  <a:ext cx="29" cy="51"/>
                  <a:chOff x="1215" y="1181"/>
                  <a:chExt cx="29" cy="51"/>
                </a:xfrm>
              </p:grpSpPr>
              <p:sp>
                <p:nvSpPr>
                  <p:cNvPr id="304406" name="Line 1979"/>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407" name="Oval 1980"/>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327" name="Group 1981"/>
                <p:cNvGrpSpPr>
                  <a:grpSpLocks/>
                </p:cNvGrpSpPr>
                <p:nvPr/>
              </p:nvGrpSpPr>
              <p:grpSpPr bwMode="auto">
                <a:xfrm>
                  <a:off x="1390" y="1146"/>
                  <a:ext cx="29" cy="50"/>
                  <a:chOff x="1215" y="1142"/>
                  <a:chExt cx="29" cy="50"/>
                </a:xfrm>
              </p:grpSpPr>
              <p:sp>
                <p:nvSpPr>
                  <p:cNvPr id="304404" name="Line 1982"/>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405" name="Oval 1983"/>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332" name="Group 1984"/>
              <p:cNvGrpSpPr>
                <a:grpSpLocks/>
              </p:cNvGrpSpPr>
              <p:nvPr/>
            </p:nvGrpSpPr>
            <p:grpSpPr bwMode="auto">
              <a:xfrm>
                <a:off x="1356" y="1142"/>
                <a:ext cx="29" cy="90"/>
                <a:chOff x="1425" y="1147"/>
                <a:chExt cx="29" cy="90"/>
              </a:xfrm>
            </p:grpSpPr>
            <p:grpSp>
              <p:nvGrpSpPr>
                <p:cNvPr id="305333" name="Group 1985"/>
                <p:cNvGrpSpPr>
                  <a:grpSpLocks/>
                </p:cNvGrpSpPr>
                <p:nvPr/>
              </p:nvGrpSpPr>
              <p:grpSpPr bwMode="auto">
                <a:xfrm>
                  <a:off x="1425" y="1186"/>
                  <a:ext cx="29" cy="51"/>
                  <a:chOff x="1215" y="1181"/>
                  <a:chExt cx="29" cy="51"/>
                </a:xfrm>
              </p:grpSpPr>
              <p:sp>
                <p:nvSpPr>
                  <p:cNvPr id="304400" name="Line 1986"/>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401" name="Oval 1987"/>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338" name="Group 1988"/>
                <p:cNvGrpSpPr>
                  <a:grpSpLocks/>
                </p:cNvGrpSpPr>
                <p:nvPr/>
              </p:nvGrpSpPr>
              <p:grpSpPr bwMode="auto">
                <a:xfrm>
                  <a:off x="1425" y="1147"/>
                  <a:ext cx="29" cy="50"/>
                  <a:chOff x="1215" y="1142"/>
                  <a:chExt cx="29" cy="50"/>
                </a:xfrm>
              </p:grpSpPr>
              <p:sp>
                <p:nvSpPr>
                  <p:cNvPr id="304398" name="Line 1989"/>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399" name="Oval 1990"/>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339" name="Group 1991"/>
              <p:cNvGrpSpPr>
                <a:grpSpLocks/>
              </p:cNvGrpSpPr>
              <p:nvPr/>
            </p:nvGrpSpPr>
            <p:grpSpPr bwMode="auto">
              <a:xfrm>
                <a:off x="1391" y="1142"/>
                <a:ext cx="29" cy="90"/>
                <a:chOff x="1460" y="1147"/>
                <a:chExt cx="29" cy="90"/>
              </a:xfrm>
            </p:grpSpPr>
            <p:grpSp>
              <p:nvGrpSpPr>
                <p:cNvPr id="258785" name="Group 1992"/>
                <p:cNvGrpSpPr>
                  <a:grpSpLocks/>
                </p:cNvGrpSpPr>
                <p:nvPr/>
              </p:nvGrpSpPr>
              <p:grpSpPr bwMode="auto">
                <a:xfrm>
                  <a:off x="1460" y="1186"/>
                  <a:ext cx="29" cy="51"/>
                  <a:chOff x="1215" y="1181"/>
                  <a:chExt cx="29" cy="51"/>
                </a:xfrm>
              </p:grpSpPr>
              <p:sp>
                <p:nvSpPr>
                  <p:cNvPr id="304394" name="Line 1993"/>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395" name="Oval 1994"/>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786" name="Group 1995"/>
                <p:cNvGrpSpPr>
                  <a:grpSpLocks/>
                </p:cNvGrpSpPr>
                <p:nvPr/>
              </p:nvGrpSpPr>
              <p:grpSpPr bwMode="auto">
                <a:xfrm>
                  <a:off x="1460" y="1147"/>
                  <a:ext cx="29" cy="50"/>
                  <a:chOff x="1215" y="1142"/>
                  <a:chExt cx="29" cy="50"/>
                </a:xfrm>
              </p:grpSpPr>
              <p:sp>
                <p:nvSpPr>
                  <p:cNvPr id="304392" name="Line 1996"/>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393" name="Oval 1997"/>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791" name="Group 1998"/>
              <p:cNvGrpSpPr>
                <a:grpSpLocks/>
              </p:cNvGrpSpPr>
              <p:nvPr/>
            </p:nvGrpSpPr>
            <p:grpSpPr bwMode="auto">
              <a:xfrm>
                <a:off x="1426" y="1142"/>
                <a:ext cx="29" cy="90"/>
                <a:chOff x="1215" y="1142"/>
                <a:chExt cx="29" cy="90"/>
              </a:xfrm>
            </p:grpSpPr>
            <p:grpSp>
              <p:nvGrpSpPr>
                <p:cNvPr id="258792" name="Group 1999"/>
                <p:cNvGrpSpPr>
                  <a:grpSpLocks/>
                </p:cNvGrpSpPr>
                <p:nvPr/>
              </p:nvGrpSpPr>
              <p:grpSpPr bwMode="auto">
                <a:xfrm>
                  <a:off x="1215" y="1181"/>
                  <a:ext cx="29" cy="51"/>
                  <a:chOff x="1215" y="1181"/>
                  <a:chExt cx="29" cy="51"/>
                </a:xfrm>
              </p:grpSpPr>
              <p:sp>
                <p:nvSpPr>
                  <p:cNvPr id="304388" name="Line 2000"/>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389" name="Oval 2001"/>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797" name="Group 2002"/>
                <p:cNvGrpSpPr>
                  <a:grpSpLocks/>
                </p:cNvGrpSpPr>
                <p:nvPr/>
              </p:nvGrpSpPr>
              <p:grpSpPr bwMode="auto">
                <a:xfrm>
                  <a:off x="1215" y="1142"/>
                  <a:ext cx="29" cy="50"/>
                  <a:chOff x="1215" y="1142"/>
                  <a:chExt cx="29" cy="50"/>
                </a:xfrm>
              </p:grpSpPr>
              <p:sp>
                <p:nvSpPr>
                  <p:cNvPr id="304386" name="Line 2003"/>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387" name="Oval 2004"/>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798" name="Group 2005"/>
              <p:cNvGrpSpPr>
                <a:grpSpLocks/>
              </p:cNvGrpSpPr>
              <p:nvPr/>
            </p:nvGrpSpPr>
            <p:grpSpPr bwMode="auto">
              <a:xfrm>
                <a:off x="1461" y="1142"/>
                <a:ext cx="29" cy="90"/>
                <a:chOff x="1250" y="1142"/>
                <a:chExt cx="29" cy="90"/>
              </a:xfrm>
            </p:grpSpPr>
            <p:grpSp>
              <p:nvGrpSpPr>
                <p:cNvPr id="258803" name="Group 2006"/>
                <p:cNvGrpSpPr>
                  <a:grpSpLocks/>
                </p:cNvGrpSpPr>
                <p:nvPr/>
              </p:nvGrpSpPr>
              <p:grpSpPr bwMode="auto">
                <a:xfrm>
                  <a:off x="1250" y="1181"/>
                  <a:ext cx="29" cy="51"/>
                  <a:chOff x="1215" y="1181"/>
                  <a:chExt cx="29" cy="51"/>
                </a:xfrm>
              </p:grpSpPr>
              <p:sp>
                <p:nvSpPr>
                  <p:cNvPr id="304382" name="Line 2007"/>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383" name="Oval 2008"/>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804" name="Group 2009"/>
                <p:cNvGrpSpPr>
                  <a:grpSpLocks/>
                </p:cNvGrpSpPr>
                <p:nvPr/>
              </p:nvGrpSpPr>
              <p:grpSpPr bwMode="auto">
                <a:xfrm>
                  <a:off x="1250" y="1142"/>
                  <a:ext cx="29" cy="50"/>
                  <a:chOff x="1215" y="1142"/>
                  <a:chExt cx="29" cy="50"/>
                </a:xfrm>
              </p:grpSpPr>
              <p:sp>
                <p:nvSpPr>
                  <p:cNvPr id="304380" name="Line 2010"/>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381" name="Oval 2011"/>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809" name="Group 2012"/>
              <p:cNvGrpSpPr>
                <a:grpSpLocks/>
              </p:cNvGrpSpPr>
              <p:nvPr/>
            </p:nvGrpSpPr>
            <p:grpSpPr bwMode="auto">
              <a:xfrm>
                <a:off x="1496" y="1142"/>
                <a:ext cx="29" cy="90"/>
                <a:chOff x="1285" y="1143"/>
                <a:chExt cx="29" cy="90"/>
              </a:xfrm>
            </p:grpSpPr>
            <p:grpSp>
              <p:nvGrpSpPr>
                <p:cNvPr id="258810" name="Group 2013"/>
                <p:cNvGrpSpPr>
                  <a:grpSpLocks/>
                </p:cNvGrpSpPr>
                <p:nvPr/>
              </p:nvGrpSpPr>
              <p:grpSpPr bwMode="auto">
                <a:xfrm>
                  <a:off x="1285" y="1182"/>
                  <a:ext cx="29" cy="51"/>
                  <a:chOff x="1215" y="1181"/>
                  <a:chExt cx="29" cy="51"/>
                </a:xfrm>
              </p:grpSpPr>
              <p:sp>
                <p:nvSpPr>
                  <p:cNvPr id="304376" name="Line 2014"/>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377" name="Oval 2015"/>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815" name="Group 2016"/>
                <p:cNvGrpSpPr>
                  <a:grpSpLocks/>
                </p:cNvGrpSpPr>
                <p:nvPr/>
              </p:nvGrpSpPr>
              <p:grpSpPr bwMode="auto">
                <a:xfrm>
                  <a:off x="1285" y="1143"/>
                  <a:ext cx="29" cy="50"/>
                  <a:chOff x="1215" y="1142"/>
                  <a:chExt cx="29" cy="50"/>
                </a:xfrm>
              </p:grpSpPr>
              <p:sp>
                <p:nvSpPr>
                  <p:cNvPr id="304374" name="Line 2017"/>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375" name="Oval 2018"/>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344" name="Group 2019"/>
              <p:cNvGrpSpPr>
                <a:grpSpLocks/>
              </p:cNvGrpSpPr>
              <p:nvPr/>
            </p:nvGrpSpPr>
            <p:grpSpPr bwMode="auto">
              <a:xfrm>
                <a:off x="1531" y="1142"/>
                <a:ext cx="29" cy="90"/>
                <a:chOff x="1320" y="1143"/>
                <a:chExt cx="29" cy="90"/>
              </a:xfrm>
            </p:grpSpPr>
            <p:grpSp>
              <p:nvGrpSpPr>
                <p:cNvPr id="305345" name="Group 2020"/>
                <p:cNvGrpSpPr>
                  <a:grpSpLocks/>
                </p:cNvGrpSpPr>
                <p:nvPr/>
              </p:nvGrpSpPr>
              <p:grpSpPr bwMode="auto">
                <a:xfrm>
                  <a:off x="1320" y="1182"/>
                  <a:ext cx="29" cy="51"/>
                  <a:chOff x="1215" y="1181"/>
                  <a:chExt cx="29" cy="51"/>
                </a:xfrm>
              </p:grpSpPr>
              <p:sp>
                <p:nvSpPr>
                  <p:cNvPr id="304370" name="Line 2021"/>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371" name="Oval 2022"/>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350" name="Group 2023"/>
                <p:cNvGrpSpPr>
                  <a:grpSpLocks/>
                </p:cNvGrpSpPr>
                <p:nvPr/>
              </p:nvGrpSpPr>
              <p:grpSpPr bwMode="auto">
                <a:xfrm>
                  <a:off x="1320" y="1143"/>
                  <a:ext cx="29" cy="50"/>
                  <a:chOff x="1215" y="1142"/>
                  <a:chExt cx="29" cy="50"/>
                </a:xfrm>
              </p:grpSpPr>
              <p:sp>
                <p:nvSpPr>
                  <p:cNvPr id="304368" name="Line 2024"/>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369" name="Oval 2025"/>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351" name="Group 2026"/>
              <p:cNvGrpSpPr>
                <a:grpSpLocks/>
              </p:cNvGrpSpPr>
              <p:nvPr/>
            </p:nvGrpSpPr>
            <p:grpSpPr bwMode="auto">
              <a:xfrm>
                <a:off x="1566" y="1142"/>
                <a:ext cx="29" cy="90"/>
                <a:chOff x="1355" y="1146"/>
                <a:chExt cx="29" cy="90"/>
              </a:xfrm>
            </p:grpSpPr>
            <p:grpSp>
              <p:nvGrpSpPr>
                <p:cNvPr id="305356" name="Group 2027"/>
                <p:cNvGrpSpPr>
                  <a:grpSpLocks/>
                </p:cNvGrpSpPr>
                <p:nvPr/>
              </p:nvGrpSpPr>
              <p:grpSpPr bwMode="auto">
                <a:xfrm>
                  <a:off x="1355" y="1185"/>
                  <a:ext cx="29" cy="51"/>
                  <a:chOff x="1215" y="1181"/>
                  <a:chExt cx="29" cy="51"/>
                </a:xfrm>
              </p:grpSpPr>
              <p:sp>
                <p:nvSpPr>
                  <p:cNvPr id="304364" name="Line 2028"/>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365" name="Oval 2029"/>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357" name="Group 2030"/>
                <p:cNvGrpSpPr>
                  <a:grpSpLocks/>
                </p:cNvGrpSpPr>
                <p:nvPr/>
              </p:nvGrpSpPr>
              <p:grpSpPr bwMode="auto">
                <a:xfrm>
                  <a:off x="1355" y="1146"/>
                  <a:ext cx="29" cy="50"/>
                  <a:chOff x="1215" y="1142"/>
                  <a:chExt cx="29" cy="50"/>
                </a:xfrm>
              </p:grpSpPr>
              <p:sp>
                <p:nvSpPr>
                  <p:cNvPr id="304362" name="Line 2031"/>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363" name="Oval 2032"/>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362" name="Group 2033"/>
              <p:cNvGrpSpPr>
                <a:grpSpLocks/>
              </p:cNvGrpSpPr>
              <p:nvPr/>
            </p:nvGrpSpPr>
            <p:grpSpPr bwMode="auto">
              <a:xfrm>
                <a:off x="1601" y="1142"/>
                <a:ext cx="29" cy="90"/>
                <a:chOff x="1390" y="1146"/>
                <a:chExt cx="29" cy="90"/>
              </a:xfrm>
            </p:grpSpPr>
            <p:grpSp>
              <p:nvGrpSpPr>
                <p:cNvPr id="305363" name="Group 2034"/>
                <p:cNvGrpSpPr>
                  <a:grpSpLocks/>
                </p:cNvGrpSpPr>
                <p:nvPr/>
              </p:nvGrpSpPr>
              <p:grpSpPr bwMode="auto">
                <a:xfrm>
                  <a:off x="1390" y="1185"/>
                  <a:ext cx="29" cy="51"/>
                  <a:chOff x="1215" y="1181"/>
                  <a:chExt cx="29" cy="51"/>
                </a:xfrm>
              </p:grpSpPr>
              <p:sp>
                <p:nvSpPr>
                  <p:cNvPr id="304358" name="Line 2035"/>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359" name="Oval 2036"/>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368" name="Group 2037"/>
                <p:cNvGrpSpPr>
                  <a:grpSpLocks/>
                </p:cNvGrpSpPr>
                <p:nvPr/>
              </p:nvGrpSpPr>
              <p:grpSpPr bwMode="auto">
                <a:xfrm>
                  <a:off x="1390" y="1146"/>
                  <a:ext cx="29" cy="50"/>
                  <a:chOff x="1215" y="1142"/>
                  <a:chExt cx="29" cy="50"/>
                </a:xfrm>
              </p:grpSpPr>
              <p:sp>
                <p:nvSpPr>
                  <p:cNvPr id="304356" name="Line 2038"/>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357" name="Oval 2039"/>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369" name="Group 2040"/>
              <p:cNvGrpSpPr>
                <a:grpSpLocks/>
              </p:cNvGrpSpPr>
              <p:nvPr/>
            </p:nvGrpSpPr>
            <p:grpSpPr bwMode="auto">
              <a:xfrm>
                <a:off x="1636" y="1142"/>
                <a:ext cx="29" cy="90"/>
                <a:chOff x="1425" y="1147"/>
                <a:chExt cx="29" cy="90"/>
              </a:xfrm>
            </p:grpSpPr>
            <p:grpSp>
              <p:nvGrpSpPr>
                <p:cNvPr id="305374" name="Group 2041"/>
                <p:cNvGrpSpPr>
                  <a:grpSpLocks/>
                </p:cNvGrpSpPr>
                <p:nvPr/>
              </p:nvGrpSpPr>
              <p:grpSpPr bwMode="auto">
                <a:xfrm>
                  <a:off x="1425" y="1186"/>
                  <a:ext cx="29" cy="51"/>
                  <a:chOff x="1215" y="1181"/>
                  <a:chExt cx="29" cy="51"/>
                </a:xfrm>
              </p:grpSpPr>
              <p:sp>
                <p:nvSpPr>
                  <p:cNvPr id="304352" name="Line 2042"/>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353" name="Oval 2043"/>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375" name="Group 2044"/>
                <p:cNvGrpSpPr>
                  <a:grpSpLocks/>
                </p:cNvGrpSpPr>
                <p:nvPr/>
              </p:nvGrpSpPr>
              <p:grpSpPr bwMode="auto">
                <a:xfrm>
                  <a:off x="1425" y="1147"/>
                  <a:ext cx="29" cy="50"/>
                  <a:chOff x="1215" y="1142"/>
                  <a:chExt cx="29" cy="50"/>
                </a:xfrm>
              </p:grpSpPr>
              <p:sp>
                <p:nvSpPr>
                  <p:cNvPr id="304350" name="Line 2045"/>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351" name="Oval 2046"/>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816" name="Group 2047"/>
              <p:cNvGrpSpPr>
                <a:grpSpLocks/>
              </p:cNvGrpSpPr>
              <p:nvPr/>
            </p:nvGrpSpPr>
            <p:grpSpPr bwMode="auto">
              <a:xfrm>
                <a:off x="1672" y="1142"/>
                <a:ext cx="29" cy="90"/>
                <a:chOff x="1460" y="1147"/>
                <a:chExt cx="29" cy="90"/>
              </a:xfrm>
            </p:grpSpPr>
            <p:grpSp>
              <p:nvGrpSpPr>
                <p:cNvPr id="258821" name="Group 2048"/>
                <p:cNvGrpSpPr>
                  <a:grpSpLocks/>
                </p:cNvGrpSpPr>
                <p:nvPr/>
              </p:nvGrpSpPr>
              <p:grpSpPr bwMode="auto">
                <a:xfrm>
                  <a:off x="1460" y="1186"/>
                  <a:ext cx="29" cy="51"/>
                  <a:chOff x="1215" y="1181"/>
                  <a:chExt cx="29" cy="51"/>
                </a:xfrm>
              </p:grpSpPr>
              <p:sp>
                <p:nvSpPr>
                  <p:cNvPr id="304346" name="Line 2049"/>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347" name="Oval 2050"/>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822" name="Group 2051"/>
                <p:cNvGrpSpPr>
                  <a:grpSpLocks/>
                </p:cNvGrpSpPr>
                <p:nvPr/>
              </p:nvGrpSpPr>
              <p:grpSpPr bwMode="auto">
                <a:xfrm>
                  <a:off x="1460" y="1147"/>
                  <a:ext cx="29" cy="50"/>
                  <a:chOff x="1215" y="1142"/>
                  <a:chExt cx="29" cy="50"/>
                </a:xfrm>
              </p:grpSpPr>
              <p:sp>
                <p:nvSpPr>
                  <p:cNvPr id="304344" name="Line 2052"/>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345" name="Oval 2053"/>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827" name="Group 2054"/>
              <p:cNvGrpSpPr>
                <a:grpSpLocks/>
              </p:cNvGrpSpPr>
              <p:nvPr/>
            </p:nvGrpSpPr>
            <p:grpSpPr bwMode="auto">
              <a:xfrm>
                <a:off x="1707" y="1142"/>
                <a:ext cx="29" cy="90"/>
                <a:chOff x="1215" y="1142"/>
                <a:chExt cx="29" cy="90"/>
              </a:xfrm>
            </p:grpSpPr>
            <p:grpSp>
              <p:nvGrpSpPr>
                <p:cNvPr id="258828" name="Group 2055"/>
                <p:cNvGrpSpPr>
                  <a:grpSpLocks/>
                </p:cNvGrpSpPr>
                <p:nvPr/>
              </p:nvGrpSpPr>
              <p:grpSpPr bwMode="auto">
                <a:xfrm>
                  <a:off x="1215" y="1181"/>
                  <a:ext cx="29" cy="51"/>
                  <a:chOff x="1215" y="1181"/>
                  <a:chExt cx="29" cy="51"/>
                </a:xfrm>
              </p:grpSpPr>
              <p:sp>
                <p:nvSpPr>
                  <p:cNvPr id="304340" name="Line 2056"/>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341" name="Oval 2057"/>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833" name="Group 2058"/>
                <p:cNvGrpSpPr>
                  <a:grpSpLocks/>
                </p:cNvGrpSpPr>
                <p:nvPr/>
              </p:nvGrpSpPr>
              <p:grpSpPr bwMode="auto">
                <a:xfrm>
                  <a:off x="1215" y="1142"/>
                  <a:ext cx="29" cy="50"/>
                  <a:chOff x="1215" y="1142"/>
                  <a:chExt cx="29" cy="50"/>
                </a:xfrm>
              </p:grpSpPr>
              <p:sp>
                <p:nvSpPr>
                  <p:cNvPr id="304338" name="Line 2059"/>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339" name="Oval 2060"/>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834" name="Group 2061"/>
              <p:cNvGrpSpPr>
                <a:grpSpLocks/>
              </p:cNvGrpSpPr>
              <p:nvPr/>
            </p:nvGrpSpPr>
            <p:grpSpPr bwMode="auto">
              <a:xfrm>
                <a:off x="1742" y="1142"/>
                <a:ext cx="29" cy="90"/>
                <a:chOff x="1250" y="1142"/>
                <a:chExt cx="29" cy="90"/>
              </a:xfrm>
            </p:grpSpPr>
            <p:grpSp>
              <p:nvGrpSpPr>
                <p:cNvPr id="258839" name="Group 2062"/>
                <p:cNvGrpSpPr>
                  <a:grpSpLocks/>
                </p:cNvGrpSpPr>
                <p:nvPr/>
              </p:nvGrpSpPr>
              <p:grpSpPr bwMode="auto">
                <a:xfrm>
                  <a:off x="1250" y="1181"/>
                  <a:ext cx="29" cy="51"/>
                  <a:chOff x="1215" y="1181"/>
                  <a:chExt cx="29" cy="51"/>
                </a:xfrm>
              </p:grpSpPr>
              <p:sp>
                <p:nvSpPr>
                  <p:cNvPr id="304334" name="Line 2063"/>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335" name="Oval 2064"/>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840" name="Group 2065"/>
                <p:cNvGrpSpPr>
                  <a:grpSpLocks/>
                </p:cNvGrpSpPr>
                <p:nvPr/>
              </p:nvGrpSpPr>
              <p:grpSpPr bwMode="auto">
                <a:xfrm>
                  <a:off x="1250" y="1142"/>
                  <a:ext cx="29" cy="50"/>
                  <a:chOff x="1215" y="1142"/>
                  <a:chExt cx="29" cy="50"/>
                </a:xfrm>
              </p:grpSpPr>
              <p:sp>
                <p:nvSpPr>
                  <p:cNvPr id="304332" name="Line 2066"/>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333" name="Oval 2067"/>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845" name="Group 2068"/>
              <p:cNvGrpSpPr>
                <a:grpSpLocks/>
              </p:cNvGrpSpPr>
              <p:nvPr/>
            </p:nvGrpSpPr>
            <p:grpSpPr bwMode="auto">
              <a:xfrm>
                <a:off x="1777" y="1142"/>
                <a:ext cx="29" cy="90"/>
                <a:chOff x="1285" y="1143"/>
                <a:chExt cx="29" cy="90"/>
              </a:xfrm>
            </p:grpSpPr>
            <p:grpSp>
              <p:nvGrpSpPr>
                <p:cNvPr id="258846" name="Group 2069"/>
                <p:cNvGrpSpPr>
                  <a:grpSpLocks/>
                </p:cNvGrpSpPr>
                <p:nvPr/>
              </p:nvGrpSpPr>
              <p:grpSpPr bwMode="auto">
                <a:xfrm>
                  <a:off x="1285" y="1182"/>
                  <a:ext cx="29" cy="51"/>
                  <a:chOff x="1215" y="1181"/>
                  <a:chExt cx="29" cy="51"/>
                </a:xfrm>
              </p:grpSpPr>
              <p:sp>
                <p:nvSpPr>
                  <p:cNvPr id="304328" name="Line 2070"/>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329" name="Oval 2071"/>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380" name="Group 2072"/>
                <p:cNvGrpSpPr>
                  <a:grpSpLocks/>
                </p:cNvGrpSpPr>
                <p:nvPr/>
              </p:nvGrpSpPr>
              <p:grpSpPr bwMode="auto">
                <a:xfrm>
                  <a:off x="1285" y="1143"/>
                  <a:ext cx="29" cy="50"/>
                  <a:chOff x="1215" y="1142"/>
                  <a:chExt cx="29" cy="50"/>
                </a:xfrm>
              </p:grpSpPr>
              <p:sp>
                <p:nvSpPr>
                  <p:cNvPr id="304326" name="Line 2073"/>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327" name="Oval 2074"/>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381" name="Group 2075"/>
              <p:cNvGrpSpPr>
                <a:grpSpLocks/>
              </p:cNvGrpSpPr>
              <p:nvPr/>
            </p:nvGrpSpPr>
            <p:grpSpPr bwMode="auto">
              <a:xfrm>
                <a:off x="1812" y="1142"/>
                <a:ext cx="29" cy="90"/>
                <a:chOff x="1320" y="1143"/>
                <a:chExt cx="29" cy="90"/>
              </a:xfrm>
            </p:grpSpPr>
            <p:grpSp>
              <p:nvGrpSpPr>
                <p:cNvPr id="305386" name="Group 2076"/>
                <p:cNvGrpSpPr>
                  <a:grpSpLocks/>
                </p:cNvGrpSpPr>
                <p:nvPr/>
              </p:nvGrpSpPr>
              <p:grpSpPr bwMode="auto">
                <a:xfrm>
                  <a:off x="1320" y="1182"/>
                  <a:ext cx="29" cy="51"/>
                  <a:chOff x="1215" y="1181"/>
                  <a:chExt cx="29" cy="51"/>
                </a:xfrm>
              </p:grpSpPr>
              <p:sp>
                <p:nvSpPr>
                  <p:cNvPr id="304322" name="Line 2077"/>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323" name="Oval 2078"/>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387" name="Group 2079"/>
                <p:cNvGrpSpPr>
                  <a:grpSpLocks/>
                </p:cNvGrpSpPr>
                <p:nvPr/>
              </p:nvGrpSpPr>
              <p:grpSpPr bwMode="auto">
                <a:xfrm>
                  <a:off x="1320" y="1143"/>
                  <a:ext cx="29" cy="50"/>
                  <a:chOff x="1215" y="1142"/>
                  <a:chExt cx="29" cy="50"/>
                </a:xfrm>
              </p:grpSpPr>
              <p:sp>
                <p:nvSpPr>
                  <p:cNvPr id="304320" name="Line 2080"/>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321" name="Oval 2081"/>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392" name="Group 2082"/>
              <p:cNvGrpSpPr>
                <a:grpSpLocks/>
              </p:cNvGrpSpPr>
              <p:nvPr/>
            </p:nvGrpSpPr>
            <p:grpSpPr bwMode="auto">
              <a:xfrm>
                <a:off x="1847" y="1142"/>
                <a:ext cx="29" cy="90"/>
                <a:chOff x="1355" y="1146"/>
                <a:chExt cx="29" cy="90"/>
              </a:xfrm>
            </p:grpSpPr>
            <p:grpSp>
              <p:nvGrpSpPr>
                <p:cNvPr id="305393" name="Group 2083"/>
                <p:cNvGrpSpPr>
                  <a:grpSpLocks/>
                </p:cNvGrpSpPr>
                <p:nvPr/>
              </p:nvGrpSpPr>
              <p:grpSpPr bwMode="auto">
                <a:xfrm>
                  <a:off x="1355" y="1185"/>
                  <a:ext cx="29" cy="51"/>
                  <a:chOff x="1215" y="1181"/>
                  <a:chExt cx="29" cy="51"/>
                </a:xfrm>
              </p:grpSpPr>
              <p:sp>
                <p:nvSpPr>
                  <p:cNvPr id="304316" name="Line 2084"/>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317" name="Oval 2085"/>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398" name="Group 2086"/>
                <p:cNvGrpSpPr>
                  <a:grpSpLocks/>
                </p:cNvGrpSpPr>
                <p:nvPr/>
              </p:nvGrpSpPr>
              <p:grpSpPr bwMode="auto">
                <a:xfrm>
                  <a:off x="1355" y="1146"/>
                  <a:ext cx="29" cy="50"/>
                  <a:chOff x="1215" y="1142"/>
                  <a:chExt cx="29" cy="50"/>
                </a:xfrm>
              </p:grpSpPr>
              <p:sp>
                <p:nvSpPr>
                  <p:cNvPr id="304314" name="Line 2087"/>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315" name="Oval 2088"/>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399" name="Group 2089"/>
              <p:cNvGrpSpPr>
                <a:grpSpLocks/>
              </p:cNvGrpSpPr>
              <p:nvPr/>
            </p:nvGrpSpPr>
            <p:grpSpPr bwMode="auto">
              <a:xfrm>
                <a:off x="1882" y="1142"/>
                <a:ext cx="29" cy="90"/>
                <a:chOff x="1390" y="1146"/>
                <a:chExt cx="29" cy="90"/>
              </a:xfrm>
            </p:grpSpPr>
            <p:grpSp>
              <p:nvGrpSpPr>
                <p:cNvPr id="305404" name="Group 2090"/>
                <p:cNvGrpSpPr>
                  <a:grpSpLocks/>
                </p:cNvGrpSpPr>
                <p:nvPr/>
              </p:nvGrpSpPr>
              <p:grpSpPr bwMode="auto">
                <a:xfrm>
                  <a:off x="1390" y="1185"/>
                  <a:ext cx="29" cy="51"/>
                  <a:chOff x="1215" y="1181"/>
                  <a:chExt cx="29" cy="51"/>
                </a:xfrm>
              </p:grpSpPr>
              <p:sp>
                <p:nvSpPr>
                  <p:cNvPr id="304310" name="Line 2091"/>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311" name="Oval 2092"/>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405" name="Group 2093"/>
                <p:cNvGrpSpPr>
                  <a:grpSpLocks/>
                </p:cNvGrpSpPr>
                <p:nvPr/>
              </p:nvGrpSpPr>
              <p:grpSpPr bwMode="auto">
                <a:xfrm>
                  <a:off x="1390" y="1146"/>
                  <a:ext cx="29" cy="50"/>
                  <a:chOff x="1215" y="1142"/>
                  <a:chExt cx="29" cy="50"/>
                </a:xfrm>
              </p:grpSpPr>
              <p:sp>
                <p:nvSpPr>
                  <p:cNvPr id="304308" name="Line 2094"/>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309" name="Oval 2095"/>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851" name="Group 2096"/>
              <p:cNvGrpSpPr>
                <a:grpSpLocks/>
              </p:cNvGrpSpPr>
              <p:nvPr/>
            </p:nvGrpSpPr>
            <p:grpSpPr bwMode="auto">
              <a:xfrm>
                <a:off x="1917" y="1142"/>
                <a:ext cx="29" cy="90"/>
                <a:chOff x="1425" y="1147"/>
                <a:chExt cx="29" cy="90"/>
              </a:xfrm>
            </p:grpSpPr>
            <p:grpSp>
              <p:nvGrpSpPr>
                <p:cNvPr id="258852" name="Group 2097"/>
                <p:cNvGrpSpPr>
                  <a:grpSpLocks/>
                </p:cNvGrpSpPr>
                <p:nvPr/>
              </p:nvGrpSpPr>
              <p:grpSpPr bwMode="auto">
                <a:xfrm>
                  <a:off x="1425" y="1186"/>
                  <a:ext cx="29" cy="51"/>
                  <a:chOff x="1215" y="1181"/>
                  <a:chExt cx="29" cy="51"/>
                </a:xfrm>
              </p:grpSpPr>
              <p:sp>
                <p:nvSpPr>
                  <p:cNvPr id="304304" name="Line 2098"/>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305" name="Oval 2099"/>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857" name="Group 2100"/>
                <p:cNvGrpSpPr>
                  <a:grpSpLocks/>
                </p:cNvGrpSpPr>
                <p:nvPr/>
              </p:nvGrpSpPr>
              <p:grpSpPr bwMode="auto">
                <a:xfrm>
                  <a:off x="1425" y="1147"/>
                  <a:ext cx="29" cy="50"/>
                  <a:chOff x="1215" y="1142"/>
                  <a:chExt cx="29" cy="50"/>
                </a:xfrm>
              </p:grpSpPr>
              <p:sp>
                <p:nvSpPr>
                  <p:cNvPr id="304302" name="Line 2101"/>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303" name="Oval 2102"/>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858" name="Group 2103"/>
              <p:cNvGrpSpPr>
                <a:grpSpLocks/>
              </p:cNvGrpSpPr>
              <p:nvPr/>
            </p:nvGrpSpPr>
            <p:grpSpPr bwMode="auto">
              <a:xfrm>
                <a:off x="1952" y="1142"/>
                <a:ext cx="29" cy="90"/>
                <a:chOff x="1460" y="1147"/>
                <a:chExt cx="29" cy="90"/>
              </a:xfrm>
            </p:grpSpPr>
            <p:grpSp>
              <p:nvGrpSpPr>
                <p:cNvPr id="258859" name="Group 2104"/>
                <p:cNvGrpSpPr>
                  <a:grpSpLocks/>
                </p:cNvGrpSpPr>
                <p:nvPr/>
              </p:nvGrpSpPr>
              <p:grpSpPr bwMode="auto">
                <a:xfrm>
                  <a:off x="1460" y="1186"/>
                  <a:ext cx="29" cy="51"/>
                  <a:chOff x="1215" y="1181"/>
                  <a:chExt cx="29" cy="51"/>
                </a:xfrm>
              </p:grpSpPr>
              <p:sp>
                <p:nvSpPr>
                  <p:cNvPr id="304298" name="Line 2105"/>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299" name="Oval 2106"/>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860" name="Group 2107"/>
                <p:cNvGrpSpPr>
                  <a:grpSpLocks/>
                </p:cNvGrpSpPr>
                <p:nvPr/>
              </p:nvGrpSpPr>
              <p:grpSpPr bwMode="auto">
                <a:xfrm>
                  <a:off x="1460" y="1147"/>
                  <a:ext cx="29" cy="50"/>
                  <a:chOff x="1215" y="1142"/>
                  <a:chExt cx="29" cy="50"/>
                </a:xfrm>
              </p:grpSpPr>
              <p:sp>
                <p:nvSpPr>
                  <p:cNvPr id="304296" name="Line 2108"/>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297" name="Oval 2109"/>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861" name="Group 2110"/>
              <p:cNvGrpSpPr>
                <a:grpSpLocks/>
              </p:cNvGrpSpPr>
              <p:nvPr/>
            </p:nvGrpSpPr>
            <p:grpSpPr bwMode="auto">
              <a:xfrm>
                <a:off x="1987" y="1142"/>
                <a:ext cx="29" cy="90"/>
                <a:chOff x="1215" y="1142"/>
                <a:chExt cx="29" cy="90"/>
              </a:xfrm>
            </p:grpSpPr>
            <p:grpSp>
              <p:nvGrpSpPr>
                <p:cNvPr id="258862" name="Group 2111"/>
                <p:cNvGrpSpPr>
                  <a:grpSpLocks/>
                </p:cNvGrpSpPr>
                <p:nvPr/>
              </p:nvGrpSpPr>
              <p:grpSpPr bwMode="auto">
                <a:xfrm>
                  <a:off x="1215" y="1181"/>
                  <a:ext cx="29" cy="51"/>
                  <a:chOff x="1215" y="1181"/>
                  <a:chExt cx="29" cy="51"/>
                </a:xfrm>
              </p:grpSpPr>
              <p:sp>
                <p:nvSpPr>
                  <p:cNvPr id="304292" name="Line 2112"/>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293" name="Oval 2113"/>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863" name="Group 2114"/>
                <p:cNvGrpSpPr>
                  <a:grpSpLocks/>
                </p:cNvGrpSpPr>
                <p:nvPr/>
              </p:nvGrpSpPr>
              <p:grpSpPr bwMode="auto">
                <a:xfrm>
                  <a:off x="1215" y="1142"/>
                  <a:ext cx="29" cy="50"/>
                  <a:chOff x="1215" y="1142"/>
                  <a:chExt cx="29" cy="50"/>
                </a:xfrm>
              </p:grpSpPr>
              <p:sp>
                <p:nvSpPr>
                  <p:cNvPr id="304290" name="Line 2115"/>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291" name="Oval 2116"/>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864" name="Group 2117"/>
              <p:cNvGrpSpPr>
                <a:grpSpLocks/>
              </p:cNvGrpSpPr>
              <p:nvPr/>
            </p:nvGrpSpPr>
            <p:grpSpPr bwMode="auto">
              <a:xfrm>
                <a:off x="2022" y="1142"/>
                <a:ext cx="29" cy="90"/>
                <a:chOff x="1250" y="1142"/>
                <a:chExt cx="29" cy="90"/>
              </a:xfrm>
            </p:grpSpPr>
            <p:grpSp>
              <p:nvGrpSpPr>
                <p:cNvPr id="258865" name="Group 2118"/>
                <p:cNvGrpSpPr>
                  <a:grpSpLocks/>
                </p:cNvGrpSpPr>
                <p:nvPr/>
              </p:nvGrpSpPr>
              <p:grpSpPr bwMode="auto">
                <a:xfrm>
                  <a:off x="1250" y="1181"/>
                  <a:ext cx="29" cy="51"/>
                  <a:chOff x="1215" y="1181"/>
                  <a:chExt cx="29" cy="51"/>
                </a:xfrm>
              </p:grpSpPr>
              <p:sp>
                <p:nvSpPr>
                  <p:cNvPr id="304286" name="Line 2119"/>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287" name="Oval 2120"/>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866" name="Group 2121"/>
                <p:cNvGrpSpPr>
                  <a:grpSpLocks/>
                </p:cNvGrpSpPr>
                <p:nvPr/>
              </p:nvGrpSpPr>
              <p:grpSpPr bwMode="auto">
                <a:xfrm>
                  <a:off x="1250" y="1142"/>
                  <a:ext cx="29" cy="50"/>
                  <a:chOff x="1215" y="1142"/>
                  <a:chExt cx="29" cy="50"/>
                </a:xfrm>
              </p:grpSpPr>
              <p:sp>
                <p:nvSpPr>
                  <p:cNvPr id="304284" name="Line 2122"/>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285" name="Oval 2123"/>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867" name="Group 2124"/>
              <p:cNvGrpSpPr>
                <a:grpSpLocks/>
              </p:cNvGrpSpPr>
              <p:nvPr/>
            </p:nvGrpSpPr>
            <p:grpSpPr bwMode="auto">
              <a:xfrm>
                <a:off x="2057" y="1142"/>
                <a:ext cx="29" cy="90"/>
                <a:chOff x="1285" y="1143"/>
                <a:chExt cx="29" cy="90"/>
              </a:xfrm>
            </p:grpSpPr>
            <p:grpSp>
              <p:nvGrpSpPr>
                <p:cNvPr id="258868" name="Group 2125"/>
                <p:cNvGrpSpPr>
                  <a:grpSpLocks/>
                </p:cNvGrpSpPr>
                <p:nvPr/>
              </p:nvGrpSpPr>
              <p:grpSpPr bwMode="auto">
                <a:xfrm>
                  <a:off x="1285" y="1182"/>
                  <a:ext cx="29" cy="51"/>
                  <a:chOff x="1215" y="1181"/>
                  <a:chExt cx="29" cy="51"/>
                </a:xfrm>
              </p:grpSpPr>
              <p:sp>
                <p:nvSpPr>
                  <p:cNvPr id="304280" name="Line 2126"/>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281" name="Oval 2127"/>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869" name="Group 2128"/>
                <p:cNvGrpSpPr>
                  <a:grpSpLocks/>
                </p:cNvGrpSpPr>
                <p:nvPr/>
              </p:nvGrpSpPr>
              <p:grpSpPr bwMode="auto">
                <a:xfrm>
                  <a:off x="1285" y="1143"/>
                  <a:ext cx="29" cy="50"/>
                  <a:chOff x="1215" y="1142"/>
                  <a:chExt cx="29" cy="50"/>
                </a:xfrm>
              </p:grpSpPr>
              <p:sp>
                <p:nvSpPr>
                  <p:cNvPr id="304278" name="Line 2129"/>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279" name="Oval 2130"/>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870" name="Group 2131"/>
              <p:cNvGrpSpPr>
                <a:grpSpLocks/>
              </p:cNvGrpSpPr>
              <p:nvPr/>
            </p:nvGrpSpPr>
            <p:grpSpPr bwMode="auto">
              <a:xfrm>
                <a:off x="2092" y="1142"/>
                <a:ext cx="29" cy="90"/>
                <a:chOff x="1320" y="1143"/>
                <a:chExt cx="29" cy="90"/>
              </a:xfrm>
            </p:grpSpPr>
            <p:grpSp>
              <p:nvGrpSpPr>
                <p:cNvPr id="258871" name="Group 2132"/>
                <p:cNvGrpSpPr>
                  <a:grpSpLocks/>
                </p:cNvGrpSpPr>
                <p:nvPr/>
              </p:nvGrpSpPr>
              <p:grpSpPr bwMode="auto">
                <a:xfrm>
                  <a:off x="1320" y="1182"/>
                  <a:ext cx="29" cy="51"/>
                  <a:chOff x="1215" y="1181"/>
                  <a:chExt cx="29" cy="51"/>
                </a:xfrm>
              </p:grpSpPr>
              <p:sp>
                <p:nvSpPr>
                  <p:cNvPr id="304274" name="Line 2133"/>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275" name="Oval 2134"/>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872" name="Group 2135"/>
                <p:cNvGrpSpPr>
                  <a:grpSpLocks/>
                </p:cNvGrpSpPr>
                <p:nvPr/>
              </p:nvGrpSpPr>
              <p:grpSpPr bwMode="auto">
                <a:xfrm>
                  <a:off x="1320" y="1143"/>
                  <a:ext cx="29" cy="50"/>
                  <a:chOff x="1215" y="1142"/>
                  <a:chExt cx="29" cy="50"/>
                </a:xfrm>
              </p:grpSpPr>
              <p:sp>
                <p:nvSpPr>
                  <p:cNvPr id="304272" name="Line 2136"/>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273" name="Oval 2137"/>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873" name="Group 2138"/>
              <p:cNvGrpSpPr>
                <a:grpSpLocks/>
              </p:cNvGrpSpPr>
              <p:nvPr/>
            </p:nvGrpSpPr>
            <p:grpSpPr bwMode="auto">
              <a:xfrm>
                <a:off x="2127" y="1142"/>
                <a:ext cx="29" cy="90"/>
                <a:chOff x="1355" y="1146"/>
                <a:chExt cx="29" cy="90"/>
              </a:xfrm>
            </p:grpSpPr>
            <p:grpSp>
              <p:nvGrpSpPr>
                <p:cNvPr id="258874" name="Group 2139"/>
                <p:cNvGrpSpPr>
                  <a:grpSpLocks/>
                </p:cNvGrpSpPr>
                <p:nvPr/>
              </p:nvGrpSpPr>
              <p:grpSpPr bwMode="auto">
                <a:xfrm>
                  <a:off x="1355" y="1185"/>
                  <a:ext cx="29" cy="51"/>
                  <a:chOff x="1215" y="1181"/>
                  <a:chExt cx="29" cy="51"/>
                </a:xfrm>
              </p:grpSpPr>
              <p:sp>
                <p:nvSpPr>
                  <p:cNvPr id="304268" name="Line 2140"/>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269" name="Oval 2141"/>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875" name="Group 2142"/>
                <p:cNvGrpSpPr>
                  <a:grpSpLocks/>
                </p:cNvGrpSpPr>
                <p:nvPr/>
              </p:nvGrpSpPr>
              <p:grpSpPr bwMode="auto">
                <a:xfrm>
                  <a:off x="1355" y="1146"/>
                  <a:ext cx="29" cy="50"/>
                  <a:chOff x="1215" y="1142"/>
                  <a:chExt cx="29" cy="50"/>
                </a:xfrm>
              </p:grpSpPr>
              <p:sp>
                <p:nvSpPr>
                  <p:cNvPr id="304266" name="Line 2143"/>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267" name="Oval 2144"/>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876" name="Group 2145"/>
              <p:cNvGrpSpPr>
                <a:grpSpLocks/>
              </p:cNvGrpSpPr>
              <p:nvPr/>
            </p:nvGrpSpPr>
            <p:grpSpPr bwMode="auto">
              <a:xfrm>
                <a:off x="2162" y="1142"/>
                <a:ext cx="29" cy="90"/>
                <a:chOff x="1390" y="1146"/>
                <a:chExt cx="29" cy="90"/>
              </a:xfrm>
            </p:grpSpPr>
            <p:grpSp>
              <p:nvGrpSpPr>
                <p:cNvPr id="258877" name="Group 2146"/>
                <p:cNvGrpSpPr>
                  <a:grpSpLocks/>
                </p:cNvGrpSpPr>
                <p:nvPr/>
              </p:nvGrpSpPr>
              <p:grpSpPr bwMode="auto">
                <a:xfrm>
                  <a:off x="1390" y="1185"/>
                  <a:ext cx="29" cy="51"/>
                  <a:chOff x="1215" y="1181"/>
                  <a:chExt cx="29" cy="51"/>
                </a:xfrm>
              </p:grpSpPr>
              <p:sp>
                <p:nvSpPr>
                  <p:cNvPr id="304262" name="Line 2147"/>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263" name="Oval 2148"/>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878" name="Group 2149"/>
                <p:cNvGrpSpPr>
                  <a:grpSpLocks/>
                </p:cNvGrpSpPr>
                <p:nvPr/>
              </p:nvGrpSpPr>
              <p:grpSpPr bwMode="auto">
                <a:xfrm>
                  <a:off x="1390" y="1146"/>
                  <a:ext cx="29" cy="50"/>
                  <a:chOff x="1215" y="1142"/>
                  <a:chExt cx="29" cy="50"/>
                </a:xfrm>
              </p:grpSpPr>
              <p:sp>
                <p:nvSpPr>
                  <p:cNvPr id="304260" name="Line 2150"/>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261" name="Oval 2151"/>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879" name="Group 2152"/>
              <p:cNvGrpSpPr>
                <a:grpSpLocks/>
              </p:cNvGrpSpPr>
              <p:nvPr/>
            </p:nvGrpSpPr>
            <p:grpSpPr bwMode="auto">
              <a:xfrm>
                <a:off x="2197" y="1142"/>
                <a:ext cx="29" cy="90"/>
                <a:chOff x="1425" y="1147"/>
                <a:chExt cx="29" cy="90"/>
              </a:xfrm>
            </p:grpSpPr>
            <p:grpSp>
              <p:nvGrpSpPr>
                <p:cNvPr id="305410" name="Group 2153"/>
                <p:cNvGrpSpPr>
                  <a:grpSpLocks/>
                </p:cNvGrpSpPr>
                <p:nvPr/>
              </p:nvGrpSpPr>
              <p:grpSpPr bwMode="auto">
                <a:xfrm>
                  <a:off x="1425" y="1186"/>
                  <a:ext cx="29" cy="51"/>
                  <a:chOff x="1215" y="1181"/>
                  <a:chExt cx="29" cy="51"/>
                </a:xfrm>
              </p:grpSpPr>
              <p:sp>
                <p:nvSpPr>
                  <p:cNvPr id="304256" name="Line 2154"/>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257" name="Oval 2155"/>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411" name="Group 2156"/>
                <p:cNvGrpSpPr>
                  <a:grpSpLocks/>
                </p:cNvGrpSpPr>
                <p:nvPr/>
              </p:nvGrpSpPr>
              <p:grpSpPr bwMode="auto">
                <a:xfrm>
                  <a:off x="1425" y="1147"/>
                  <a:ext cx="29" cy="50"/>
                  <a:chOff x="1215" y="1142"/>
                  <a:chExt cx="29" cy="50"/>
                </a:xfrm>
              </p:grpSpPr>
              <p:sp>
                <p:nvSpPr>
                  <p:cNvPr id="304254" name="Line 2157"/>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255" name="Oval 2158"/>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416" name="Group 2159"/>
              <p:cNvGrpSpPr>
                <a:grpSpLocks/>
              </p:cNvGrpSpPr>
              <p:nvPr/>
            </p:nvGrpSpPr>
            <p:grpSpPr bwMode="auto">
              <a:xfrm>
                <a:off x="2233" y="1142"/>
                <a:ext cx="29" cy="90"/>
                <a:chOff x="1460" y="1147"/>
                <a:chExt cx="29" cy="90"/>
              </a:xfrm>
            </p:grpSpPr>
            <p:grpSp>
              <p:nvGrpSpPr>
                <p:cNvPr id="305417" name="Group 2160"/>
                <p:cNvGrpSpPr>
                  <a:grpSpLocks/>
                </p:cNvGrpSpPr>
                <p:nvPr/>
              </p:nvGrpSpPr>
              <p:grpSpPr bwMode="auto">
                <a:xfrm>
                  <a:off x="1460" y="1186"/>
                  <a:ext cx="29" cy="51"/>
                  <a:chOff x="1215" y="1181"/>
                  <a:chExt cx="29" cy="51"/>
                </a:xfrm>
              </p:grpSpPr>
              <p:sp>
                <p:nvSpPr>
                  <p:cNvPr id="304250" name="Line 2161"/>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251" name="Oval 2162"/>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422" name="Group 2163"/>
                <p:cNvGrpSpPr>
                  <a:grpSpLocks/>
                </p:cNvGrpSpPr>
                <p:nvPr/>
              </p:nvGrpSpPr>
              <p:grpSpPr bwMode="auto">
                <a:xfrm>
                  <a:off x="1460" y="1147"/>
                  <a:ext cx="29" cy="50"/>
                  <a:chOff x="1215" y="1142"/>
                  <a:chExt cx="29" cy="50"/>
                </a:xfrm>
              </p:grpSpPr>
              <p:sp>
                <p:nvSpPr>
                  <p:cNvPr id="304248" name="Line 2164"/>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249" name="Oval 2165"/>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grpSp>
          <p:nvGrpSpPr>
            <p:cNvPr id="305423" name="Group 2166"/>
            <p:cNvGrpSpPr>
              <a:grpSpLocks/>
            </p:cNvGrpSpPr>
            <p:nvPr/>
          </p:nvGrpSpPr>
          <p:grpSpPr bwMode="auto">
            <a:xfrm>
              <a:off x="78" y="178"/>
              <a:ext cx="265" cy="262"/>
              <a:chOff x="878" y="1144"/>
              <a:chExt cx="265" cy="262"/>
            </a:xfrm>
          </p:grpSpPr>
          <p:grpSp>
            <p:nvGrpSpPr>
              <p:cNvPr id="305428" name="Group 2167"/>
              <p:cNvGrpSpPr>
                <a:grpSpLocks/>
              </p:cNvGrpSpPr>
              <p:nvPr/>
            </p:nvGrpSpPr>
            <p:grpSpPr bwMode="auto">
              <a:xfrm rot="-5400000">
                <a:off x="908" y="1347"/>
                <a:ext cx="29" cy="90"/>
                <a:chOff x="1320" y="1143"/>
                <a:chExt cx="29" cy="90"/>
              </a:xfrm>
            </p:grpSpPr>
            <p:grpSp>
              <p:nvGrpSpPr>
                <p:cNvPr id="305429" name="Group 2168"/>
                <p:cNvGrpSpPr>
                  <a:grpSpLocks/>
                </p:cNvGrpSpPr>
                <p:nvPr/>
              </p:nvGrpSpPr>
              <p:grpSpPr bwMode="auto">
                <a:xfrm>
                  <a:off x="1320" y="1182"/>
                  <a:ext cx="29" cy="51"/>
                  <a:chOff x="1215" y="1181"/>
                  <a:chExt cx="29" cy="51"/>
                </a:xfrm>
              </p:grpSpPr>
              <p:sp>
                <p:nvSpPr>
                  <p:cNvPr id="304212" name="Line 2169"/>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213" name="Oval 2170"/>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434" name="Group 2171"/>
                <p:cNvGrpSpPr>
                  <a:grpSpLocks/>
                </p:cNvGrpSpPr>
                <p:nvPr/>
              </p:nvGrpSpPr>
              <p:grpSpPr bwMode="auto">
                <a:xfrm>
                  <a:off x="1320" y="1143"/>
                  <a:ext cx="29" cy="50"/>
                  <a:chOff x="1215" y="1142"/>
                  <a:chExt cx="29" cy="50"/>
                </a:xfrm>
              </p:grpSpPr>
              <p:sp>
                <p:nvSpPr>
                  <p:cNvPr id="304210" name="Line 2172"/>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211" name="Oval 2173"/>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435" name="Group 2174"/>
              <p:cNvGrpSpPr>
                <a:grpSpLocks/>
              </p:cNvGrpSpPr>
              <p:nvPr/>
            </p:nvGrpSpPr>
            <p:grpSpPr bwMode="auto">
              <a:xfrm rot="-4860000">
                <a:off x="915" y="1318"/>
                <a:ext cx="29" cy="90"/>
                <a:chOff x="1355" y="1146"/>
                <a:chExt cx="29" cy="90"/>
              </a:xfrm>
            </p:grpSpPr>
            <p:grpSp>
              <p:nvGrpSpPr>
                <p:cNvPr id="258880" name="Group 2175"/>
                <p:cNvGrpSpPr>
                  <a:grpSpLocks/>
                </p:cNvGrpSpPr>
                <p:nvPr/>
              </p:nvGrpSpPr>
              <p:grpSpPr bwMode="auto">
                <a:xfrm>
                  <a:off x="1355" y="1185"/>
                  <a:ext cx="29" cy="51"/>
                  <a:chOff x="1215" y="1181"/>
                  <a:chExt cx="29" cy="51"/>
                </a:xfrm>
              </p:grpSpPr>
              <p:sp>
                <p:nvSpPr>
                  <p:cNvPr id="304206" name="Line 2176"/>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207" name="Oval 2177"/>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881" name="Group 2178"/>
                <p:cNvGrpSpPr>
                  <a:grpSpLocks/>
                </p:cNvGrpSpPr>
                <p:nvPr/>
              </p:nvGrpSpPr>
              <p:grpSpPr bwMode="auto">
                <a:xfrm>
                  <a:off x="1355" y="1146"/>
                  <a:ext cx="29" cy="50"/>
                  <a:chOff x="1215" y="1142"/>
                  <a:chExt cx="29" cy="50"/>
                </a:xfrm>
              </p:grpSpPr>
              <p:sp>
                <p:nvSpPr>
                  <p:cNvPr id="304204" name="Line 2179"/>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205" name="Oval 2180"/>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882" name="Group 2181"/>
              <p:cNvGrpSpPr>
                <a:grpSpLocks/>
              </p:cNvGrpSpPr>
              <p:nvPr/>
            </p:nvGrpSpPr>
            <p:grpSpPr bwMode="auto">
              <a:xfrm rot="-4320000">
                <a:off x="921" y="1288"/>
                <a:ext cx="29" cy="90"/>
                <a:chOff x="1390" y="1146"/>
                <a:chExt cx="29" cy="90"/>
              </a:xfrm>
            </p:grpSpPr>
            <p:grpSp>
              <p:nvGrpSpPr>
                <p:cNvPr id="258883" name="Group 2182"/>
                <p:cNvGrpSpPr>
                  <a:grpSpLocks/>
                </p:cNvGrpSpPr>
                <p:nvPr/>
              </p:nvGrpSpPr>
              <p:grpSpPr bwMode="auto">
                <a:xfrm>
                  <a:off x="1390" y="1185"/>
                  <a:ext cx="29" cy="51"/>
                  <a:chOff x="1215" y="1181"/>
                  <a:chExt cx="29" cy="51"/>
                </a:xfrm>
              </p:grpSpPr>
              <p:sp>
                <p:nvSpPr>
                  <p:cNvPr id="304200" name="Line 2183"/>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201" name="Oval 2184"/>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884" name="Group 2185"/>
                <p:cNvGrpSpPr>
                  <a:grpSpLocks/>
                </p:cNvGrpSpPr>
                <p:nvPr/>
              </p:nvGrpSpPr>
              <p:grpSpPr bwMode="auto">
                <a:xfrm>
                  <a:off x="1390" y="1146"/>
                  <a:ext cx="29" cy="50"/>
                  <a:chOff x="1215" y="1142"/>
                  <a:chExt cx="29" cy="50"/>
                </a:xfrm>
              </p:grpSpPr>
              <p:sp>
                <p:nvSpPr>
                  <p:cNvPr id="304198" name="Line 2186"/>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199" name="Oval 2187"/>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885" name="Group 2188"/>
              <p:cNvGrpSpPr>
                <a:grpSpLocks/>
              </p:cNvGrpSpPr>
              <p:nvPr/>
            </p:nvGrpSpPr>
            <p:grpSpPr bwMode="auto">
              <a:xfrm rot="-3780000">
                <a:off x="933" y="1259"/>
                <a:ext cx="29" cy="90"/>
                <a:chOff x="1425" y="1147"/>
                <a:chExt cx="29" cy="90"/>
              </a:xfrm>
            </p:grpSpPr>
            <p:grpSp>
              <p:nvGrpSpPr>
                <p:cNvPr id="258886" name="Group 2189"/>
                <p:cNvGrpSpPr>
                  <a:grpSpLocks/>
                </p:cNvGrpSpPr>
                <p:nvPr/>
              </p:nvGrpSpPr>
              <p:grpSpPr bwMode="auto">
                <a:xfrm>
                  <a:off x="1425" y="1186"/>
                  <a:ext cx="29" cy="51"/>
                  <a:chOff x="1215" y="1181"/>
                  <a:chExt cx="29" cy="51"/>
                </a:xfrm>
              </p:grpSpPr>
              <p:sp>
                <p:nvSpPr>
                  <p:cNvPr id="304194" name="Line 2190"/>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195" name="Oval 2191"/>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887" name="Group 2192"/>
                <p:cNvGrpSpPr>
                  <a:grpSpLocks/>
                </p:cNvGrpSpPr>
                <p:nvPr/>
              </p:nvGrpSpPr>
              <p:grpSpPr bwMode="auto">
                <a:xfrm>
                  <a:off x="1425" y="1147"/>
                  <a:ext cx="29" cy="50"/>
                  <a:chOff x="1215" y="1142"/>
                  <a:chExt cx="29" cy="50"/>
                </a:xfrm>
              </p:grpSpPr>
              <p:sp>
                <p:nvSpPr>
                  <p:cNvPr id="304192" name="Line 2193"/>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193" name="Oval 2194"/>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888" name="Group 2195"/>
              <p:cNvGrpSpPr>
                <a:grpSpLocks/>
              </p:cNvGrpSpPr>
              <p:nvPr/>
            </p:nvGrpSpPr>
            <p:grpSpPr bwMode="auto">
              <a:xfrm rot="-3240000">
                <a:off x="950" y="1234"/>
                <a:ext cx="29" cy="90"/>
                <a:chOff x="1460" y="1147"/>
                <a:chExt cx="29" cy="90"/>
              </a:xfrm>
            </p:grpSpPr>
            <p:grpSp>
              <p:nvGrpSpPr>
                <p:cNvPr id="258889" name="Group 2196"/>
                <p:cNvGrpSpPr>
                  <a:grpSpLocks/>
                </p:cNvGrpSpPr>
                <p:nvPr/>
              </p:nvGrpSpPr>
              <p:grpSpPr bwMode="auto">
                <a:xfrm>
                  <a:off x="1460" y="1186"/>
                  <a:ext cx="29" cy="51"/>
                  <a:chOff x="1215" y="1181"/>
                  <a:chExt cx="29" cy="51"/>
                </a:xfrm>
              </p:grpSpPr>
              <p:sp>
                <p:nvSpPr>
                  <p:cNvPr id="304188" name="Line 2197"/>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189" name="Oval 2198"/>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890" name="Group 2199"/>
                <p:cNvGrpSpPr>
                  <a:grpSpLocks/>
                </p:cNvGrpSpPr>
                <p:nvPr/>
              </p:nvGrpSpPr>
              <p:grpSpPr bwMode="auto">
                <a:xfrm>
                  <a:off x="1460" y="1147"/>
                  <a:ext cx="29" cy="50"/>
                  <a:chOff x="1215" y="1142"/>
                  <a:chExt cx="29" cy="50"/>
                </a:xfrm>
              </p:grpSpPr>
              <p:sp>
                <p:nvSpPr>
                  <p:cNvPr id="304186" name="Line 2200"/>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187" name="Oval 2201"/>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895" name="Group 2202"/>
              <p:cNvGrpSpPr>
                <a:grpSpLocks/>
              </p:cNvGrpSpPr>
              <p:nvPr/>
            </p:nvGrpSpPr>
            <p:grpSpPr bwMode="auto">
              <a:xfrm rot="-2160000">
                <a:off x="994" y="1188"/>
                <a:ext cx="29" cy="90"/>
                <a:chOff x="1215" y="1142"/>
                <a:chExt cx="29" cy="90"/>
              </a:xfrm>
            </p:grpSpPr>
            <p:grpSp>
              <p:nvGrpSpPr>
                <p:cNvPr id="258896" name="Group 2203"/>
                <p:cNvGrpSpPr>
                  <a:grpSpLocks/>
                </p:cNvGrpSpPr>
                <p:nvPr/>
              </p:nvGrpSpPr>
              <p:grpSpPr bwMode="auto">
                <a:xfrm>
                  <a:off x="1215" y="1181"/>
                  <a:ext cx="29" cy="51"/>
                  <a:chOff x="1215" y="1181"/>
                  <a:chExt cx="29" cy="51"/>
                </a:xfrm>
              </p:grpSpPr>
              <p:sp>
                <p:nvSpPr>
                  <p:cNvPr id="304182" name="Line 2204"/>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183" name="Oval 2205"/>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901" name="Group 2206"/>
                <p:cNvGrpSpPr>
                  <a:grpSpLocks/>
                </p:cNvGrpSpPr>
                <p:nvPr/>
              </p:nvGrpSpPr>
              <p:grpSpPr bwMode="auto">
                <a:xfrm>
                  <a:off x="1215" y="1142"/>
                  <a:ext cx="29" cy="50"/>
                  <a:chOff x="1215" y="1142"/>
                  <a:chExt cx="29" cy="50"/>
                </a:xfrm>
              </p:grpSpPr>
              <p:sp>
                <p:nvSpPr>
                  <p:cNvPr id="304180" name="Line 2207"/>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181" name="Oval 2208"/>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902" name="Group 2209"/>
              <p:cNvGrpSpPr>
                <a:grpSpLocks/>
              </p:cNvGrpSpPr>
              <p:nvPr/>
            </p:nvGrpSpPr>
            <p:grpSpPr bwMode="auto">
              <a:xfrm rot="-1620000">
                <a:off x="1021" y="1171"/>
                <a:ext cx="29" cy="90"/>
                <a:chOff x="1250" y="1142"/>
                <a:chExt cx="29" cy="90"/>
              </a:xfrm>
            </p:grpSpPr>
            <p:grpSp>
              <p:nvGrpSpPr>
                <p:cNvPr id="258907" name="Group 2210"/>
                <p:cNvGrpSpPr>
                  <a:grpSpLocks/>
                </p:cNvGrpSpPr>
                <p:nvPr/>
              </p:nvGrpSpPr>
              <p:grpSpPr bwMode="auto">
                <a:xfrm>
                  <a:off x="1250" y="1181"/>
                  <a:ext cx="29" cy="51"/>
                  <a:chOff x="1215" y="1181"/>
                  <a:chExt cx="29" cy="51"/>
                </a:xfrm>
              </p:grpSpPr>
              <p:sp>
                <p:nvSpPr>
                  <p:cNvPr id="304176" name="Line 2211"/>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177" name="Oval 2212"/>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908" name="Group 2213"/>
                <p:cNvGrpSpPr>
                  <a:grpSpLocks/>
                </p:cNvGrpSpPr>
                <p:nvPr/>
              </p:nvGrpSpPr>
              <p:grpSpPr bwMode="auto">
                <a:xfrm>
                  <a:off x="1250" y="1142"/>
                  <a:ext cx="29" cy="50"/>
                  <a:chOff x="1215" y="1142"/>
                  <a:chExt cx="29" cy="50"/>
                </a:xfrm>
              </p:grpSpPr>
              <p:sp>
                <p:nvSpPr>
                  <p:cNvPr id="304174" name="Line 2214"/>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175" name="Oval 2215"/>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440" name="Group 2216"/>
              <p:cNvGrpSpPr>
                <a:grpSpLocks/>
              </p:cNvGrpSpPr>
              <p:nvPr/>
            </p:nvGrpSpPr>
            <p:grpSpPr bwMode="auto">
              <a:xfrm rot="-1080000">
                <a:off x="1052" y="1157"/>
                <a:ext cx="29" cy="90"/>
                <a:chOff x="1285" y="1143"/>
                <a:chExt cx="29" cy="90"/>
              </a:xfrm>
            </p:grpSpPr>
            <p:grpSp>
              <p:nvGrpSpPr>
                <p:cNvPr id="305441" name="Group 2217"/>
                <p:cNvGrpSpPr>
                  <a:grpSpLocks/>
                </p:cNvGrpSpPr>
                <p:nvPr/>
              </p:nvGrpSpPr>
              <p:grpSpPr bwMode="auto">
                <a:xfrm>
                  <a:off x="1285" y="1182"/>
                  <a:ext cx="29" cy="51"/>
                  <a:chOff x="1215" y="1181"/>
                  <a:chExt cx="29" cy="51"/>
                </a:xfrm>
              </p:grpSpPr>
              <p:sp>
                <p:nvSpPr>
                  <p:cNvPr id="304170" name="Line 2218"/>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171" name="Oval 2219"/>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446" name="Group 2220"/>
                <p:cNvGrpSpPr>
                  <a:grpSpLocks/>
                </p:cNvGrpSpPr>
                <p:nvPr/>
              </p:nvGrpSpPr>
              <p:grpSpPr bwMode="auto">
                <a:xfrm>
                  <a:off x="1285" y="1143"/>
                  <a:ext cx="29" cy="50"/>
                  <a:chOff x="1215" y="1142"/>
                  <a:chExt cx="29" cy="50"/>
                </a:xfrm>
              </p:grpSpPr>
              <p:sp>
                <p:nvSpPr>
                  <p:cNvPr id="304168" name="Line 2221"/>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169" name="Oval 2222"/>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447" name="Group 2223"/>
              <p:cNvGrpSpPr>
                <a:grpSpLocks/>
              </p:cNvGrpSpPr>
              <p:nvPr/>
            </p:nvGrpSpPr>
            <p:grpSpPr bwMode="auto">
              <a:xfrm rot="-540000">
                <a:off x="1084" y="1149"/>
                <a:ext cx="29" cy="90"/>
                <a:chOff x="1320" y="1143"/>
                <a:chExt cx="29" cy="90"/>
              </a:xfrm>
            </p:grpSpPr>
            <p:grpSp>
              <p:nvGrpSpPr>
                <p:cNvPr id="305452" name="Group 2224"/>
                <p:cNvGrpSpPr>
                  <a:grpSpLocks/>
                </p:cNvGrpSpPr>
                <p:nvPr/>
              </p:nvGrpSpPr>
              <p:grpSpPr bwMode="auto">
                <a:xfrm>
                  <a:off x="1320" y="1182"/>
                  <a:ext cx="29" cy="51"/>
                  <a:chOff x="1215" y="1181"/>
                  <a:chExt cx="29" cy="51"/>
                </a:xfrm>
              </p:grpSpPr>
              <p:sp>
                <p:nvSpPr>
                  <p:cNvPr id="304164" name="Line 2225"/>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165" name="Oval 2226"/>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453" name="Group 2227"/>
                <p:cNvGrpSpPr>
                  <a:grpSpLocks/>
                </p:cNvGrpSpPr>
                <p:nvPr/>
              </p:nvGrpSpPr>
              <p:grpSpPr bwMode="auto">
                <a:xfrm>
                  <a:off x="1320" y="1143"/>
                  <a:ext cx="29" cy="50"/>
                  <a:chOff x="1215" y="1142"/>
                  <a:chExt cx="29" cy="50"/>
                </a:xfrm>
              </p:grpSpPr>
              <p:sp>
                <p:nvSpPr>
                  <p:cNvPr id="304162" name="Line 2228"/>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163" name="Oval 2229"/>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458" name="Group 2230"/>
              <p:cNvGrpSpPr>
                <a:grpSpLocks/>
              </p:cNvGrpSpPr>
              <p:nvPr/>
            </p:nvGrpSpPr>
            <p:grpSpPr bwMode="auto">
              <a:xfrm>
                <a:off x="1114" y="1144"/>
                <a:ext cx="29" cy="90"/>
                <a:chOff x="1355" y="1146"/>
                <a:chExt cx="29" cy="90"/>
              </a:xfrm>
            </p:grpSpPr>
            <p:grpSp>
              <p:nvGrpSpPr>
                <p:cNvPr id="305459" name="Group 2231"/>
                <p:cNvGrpSpPr>
                  <a:grpSpLocks/>
                </p:cNvGrpSpPr>
                <p:nvPr/>
              </p:nvGrpSpPr>
              <p:grpSpPr bwMode="auto">
                <a:xfrm>
                  <a:off x="1355" y="1185"/>
                  <a:ext cx="29" cy="51"/>
                  <a:chOff x="1215" y="1181"/>
                  <a:chExt cx="29" cy="51"/>
                </a:xfrm>
              </p:grpSpPr>
              <p:sp>
                <p:nvSpPr>
                  <p:cNvPr id="304158" name="Line 2232"/>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159" name="Oval 2233"/>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464" name="Group 2234"/>
                <p:cNvGrpSpPr>
                  <a:grpSpLocks/>
                </p:cNvGrpSpPr>
                <p:nvPr/>
              </p:nvGrpSpPr>
              <p:grpSpPr bwMode="auto">
                <a:xfrm>
                  <a:off x="1355" y="1146"/>
                  <a:ext cx="29" cy="50"/>
                  <a:chOff x="1215" y="1142"/>
                  <a:chExt cx="29" cy="50"/>
                </a:xfrm>
              </p:grpSpPr>
              <p:sp>
                <p:nvSpPr>
                  <p:cNvPr id="304156" name="Line 2235"/>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157" name="Oval 2236"/>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465" name="Group 2237"/>
              <p:cNvGrpSpPr>
                <a:grpSpLocks/>
              </p:cNvGrpSpPr>
              <p:nvPr/>
            </p:nvGrpSpPr>
            <p:grpSpPr bwMode="auto">
              <a:xfrm rot="-2700000">
                <a:off x="970" y="1209"/>
                <a:ext cx="29" cy="90"/>
                <a:chOff x="1460" y="1147"/>
                <a:chExt cx="29" cy="90"/>
              </a:xfrm>
            </p:grpSpPr>
            <p:grpSp>
              <p:nvGrpSpPr>
                <p:cNvPr id="305470" name="Group 2238"/>
                <p:cNvGrpSpPr>
                  <a:grpSpLocks/>
                </p:cNvGrpSpPr>
                <p:nvPr/>
              </p:nvGrpSpPr>
              <p:grpSpPr bwMode="auto">
                <a:xfrm>
                  <a:off x="1460" y="1186"/>
                  <a:ext cx="29" cy="51"/>
                  <a:chOff x="1215" y="1181"/>
                  <a:chExt cx="29" cy="51"/>
                </a:xfrm>
              </p:grpSpPr>
              <p:sp>
                <p:nvSpPr>
                  <p:cNvPr id="304152" name="Line 2239"/>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153" name="Oval 2240"/>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471" name="Group 2241"/>
                <p:cNvGrpSpPr>
                  <a:grpSpLocks/>
                </p:cNvGrpSpPr>
                <p:nvPr/>
              </p:nvGrpSpPr>
              <p:grpSpPr bwMode="auto">
                <a:xfrm>
                  <a:off x="1460" y="1147"/>
                  <a:ext cx="29" cy="50"/>
                  <a:chOff x="1215" y="1142"/>
                  <a:chExt cx="29" cy="50"/>
                </a:xfrm>
              </p:grpSpPr>
              <p:sp>
                <p:nvSpPr>
                  <p:cNvPr id="304150" name="Line 2242"/>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151" name="Oval 2243"/>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grpSp>
          <p:nvGrpSpPr>
            <p:cNvPr id="258913" name="Group 2244"/>
            <p:cNvGrpSpPr>
              <a:grpSpLocks/>
            </p:cNvGrpSpPr>
            <p:nvPr/>
          </p:nvGrpSpPr>
          <p:grpSpPr bwMode="auto">
            <a:xfrm>
              <a:off x="1469" y="175"/>
              <a:ext cx="1116" cy="90"/>
              <a:chOff x="1146" y="1142"/>
              <a:chExt cx="1116" cy="90"/>
            </a:xfrm>
          </p:grpSpPr>
          <p:grpSp>
            <p:nvGrpSpPr>
              <p:cNvPr id="258914" name="Group 2245"/>
              <p:cNvGrpSpPr>
                <a:grpSpLocks/>
              </p:cNvGrpSpPr>
              <p:nvPr/>
            </p:nvGrpSpPr>
            <p:grpSpPr bwMode="auto">
              <a:xfrm>
                <a:off x="1146" y="1142"/>
                <a:ext cx="29" cy="90"/>
                <a:chOff x="1215" y="1142"/>
                <a:chExt cx="29" cy="90"/>
              </a:xfrm>
            </p:grpSpPr>
            <p:grpSp>
              <p:nvGrpSpPr>
                <p:cNvPr id="258919" name="Group 2246"/>
                <p:cNvGrpSpPr>
                  <a:grpSpLocks/>
                </p:cNvGrpSpPr>
                <p:nvPr/>
              </p:nvGrpSpPr>
              <p:grpSpPr bwMode="auto">
                <a:xfrm>
                  <a:off x="1215" y="1181"/>
                  <a:ext cx="29" cy="51"/>
                  <a:chOff x="1215" y="1181"/>
                  <a:chExt cx="29" cy="51"/>
                </a:xfrm>
              </p:grpSpPr>
              <p:sp>
                <p:nvSpPr>
                  <p:cNvPr id="304135" name="Line 2247"/>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136" name="Oval 2248"/>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920" name="Group 2249"/>
                <p:cNvGrpSpPr>
                  <a:grpSpLocks/>
                </p:cNvGrpSpPr>
                <p:nvPr/>
              </p:nvGrpSpPr>
              <p:grpSpPr bwMode="auto">
                <a:xfrm>
                  <a:off x="1215" y="1142"/>
                  <a:ext cx="29" cy="50"/>
                  <a:chOff x="1215" y="1142"/>
                  <a:chExt cx="29" cy="50"/>
                </a:xfrm>
              </p:grpSpPr>
              <p:sp>
                <p:nvSpPr>
                  <p:cNvPr id="304133" name="Line 2250"/>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134" name="Oval 2251"/>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925" name="Group 2252"/>
              <p:cNvGrpSpPr>
                <a:grpSpLocks/>
              </p:cNvGrpSpPr>
              <p:nvPr/>
            </p:nvGrpSpPr>
            <p:grpSpPr bwMode="auto">
              <a:xfrm>
                <a:off x="1181" y="1142"/>
                <a:ext cx="29" cy="90"/>
                <a:chOff x="1250" y="1142"/>
                <a:chExt cx="29" cy="90"/>
              </a:xfrm>
            </p:grpSpPr>
            <p:grpSp>
              <p:nvGrpSpPr>
                <p:cNvPr id="258926" name="Group 2253"/>
                <p:cNvGrpSpPr>
                  <a:grpSpLocks/>
                </p:cNvGrpSpPr>
                <p:nvPr/>
              </p:nvGrpSpPr>
              <p:grpSpPr bwMode="auto">
                <a:xfrm>
                  <a:off x="1250" y="1181"/>
                  <a:ext cx="29" cy="51"/>
                  <a:chOff x="1215" y="1181"/>
                  <a:chExt cx="29" cy="51"/>
                </a:xfrm>
              </p:grpSpPr>
              <p:sp>
                <p:nvSpPr>
                  <p:cNvPr id="304129" name="Line 2254"/>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130" name="Oval 2255"/>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931" name="Group 2256"/>
                <p:cNvGrpSpPr>
                  <a:grpSpLocks/>
                </p:cNvGrpSpPr>
                <p:nvPr/>
              </p:nvGrpSpPr>
              <p:grpSpPr bwMode="auto">
                <a:xfrm>
                  <a:off x="1250" y="1142"/>
                  <a:ext cx="29" cy="50"/>
                  <a:chOff x="1215" y="1142"/>
                  <a:chExt cx="29" cy="50"/>
                </a:xfrm>
              </p:grpSpPr>
              <p:sp>
                <p:nvSpPr>
                  <p:cNvPr id="259071" name="Line 2257"/>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304128" name="Oval 2258"/>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932" name="Group 2259"/>
              <p:cNvGrpSpPr>
                <a:grpSpLocks/>
              </p:cNvGrpSpPr>
              <p:nvPr/>
            </p:nvGrpSpPr>
            <p:grpSpPr bwMode="auto">
              <a:xfrm>
                <a:off x="1216" y="1142"/>
                <a:ext cx="29" cy="90"/>
                <a:chOff x="1285" y="1143"/>
                <a:chExt cx="29" cy="90"/>
              </a:xfrm>
            </p:grpSpPr>
            <p:grpSp>
              <p:nvGrpSpPr>
                <p:cNvPr id="258937" name="Group 2260"/>
                <p:cNvGrpSpPr>
                  <a:grpSpLocks/>
                </p:cNvGrpSpPr>
                <p:nvPr/>
              </p:nvGrpSpPr>
              <p:grpSpPr bwMode="auto">
                <a:xfrm>
                  <a:off x="1285" y="1182"/>
                  <a:ext cx="29" cy="51"/>
                  <a:chOff x="1215" y="1181"/>
                  <a:chExt cx="29" cy="51"/>
                </a:xfrm>
              </p:grpSpPr>
              <p:sp>
                <p:nvSpPr>
                  <p:cNvPr id="259067" name="Line 2261"/>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9068" name="Oval 2262"/>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938" name="Group 2263"/>
                <p:cNvGrpSpPr>
                  <a:grpSpLocks/>
                </p:cNvGrpSpPr>
                <p:nvPr/>
              </p:nvGrpSpPr>
              <p:grpSpPr bwMode="auto">
                <a:xfrm>
                  <a:off x="1285" y="1143"/>
                  <a:ext cx="29" cy="50"/>
                  <a:chOff x="1215" y="1142"/>
                  <a:chExt cx="29" cy="50"/>
                </a:xfrm>
              </p:grpSpPr>
              <p:sp>
                <p:nvSpPr>
                  <p:cNvPr id="259065" name="Line 2264"/>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9066" name="Oval 2265"/>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943" name="Group 2266"/>
              <p:cNvGrpSpPr>
                <a:grpSpLocks/>
              </p:cNvGrpSpPr>
              <p:nvPr/>
            </p:nvGrpSpPr>
            <p:grpSpPr bwMode="auto">
              <a:xfrm>
                <a:off x="1251" y="1142"/>
                <a:ext cx="29" cy="90"/>
                <a:chOff x="1320" y="1143"/>
                <a:chExt cx="29" cy="90"/>
              </a:xfrm>
            </p:grpSpPr>
            <p:grpSp>
              <p:nvGrpSpPr>
                <p:cNvPr id="305476" name="Group 2267"/>
                <p:cNvGrpSpPr>
                  <a:grpSpLocks/>
                </p:cNvGrpSpPr>
                <p:nvPr/>
              </p:nvGrpSpPr>
              <p:grpSpPr bwMode="auto">
                <a:xfrm>
                  <a:off x="1320" y="1182"/>
                  <a:ext cx="29" cy="51"/>
                  <a:chOff x="1215" y="1181"/>
                  <a:chExt cx="29" cy="51"/>
                </a:xfrm>
              </p:grpSpPr>
              <p:sp>
                <p:nvSpPr>
                  <p:cNvPr id="259061" name="Line 2268"/>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9062" name="Oval 2269"/>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477" name="Group 2270"/>
                <p:cNvGrpSpPr>
                  <a:grpSpLocks/>
                </p:cNvGrpSpPr>
                <p:nvPr/>
              </p:nvGrpSpPr>
              <p:grpSpPr bwMode="auto">
                <a:xfrm>
                  <a:off x="1320" y="1143"/>
                  <a:ext cx="29" cy="50"/>
                  <a:chOff x="1215" y="1142"/>
                  <a:chExt cx="29" cy="50"/>
                </a:xfrm>
              </p:grpSpPr>
              <p:sp>
                <p:nvSpPr>
                  <p:cNvPr id="259059" name="Line 2271"/>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9060" name="Oval 2272"/>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482" name="Group 2273"/>
              <p:cNvGrpSpPr>
                <a:grpSpLocks/>
              </p:cNvGrpSpPr>
              <p:nvPr/>
            </p:nvGrpSpPr>
            <p:grpSpPr bwMode="auto">
              <a:xfrm>
                <a:off x="1286" y="1142"/>
                <a:ext cx="29" cy="90"/>
                <a:chOff x="1355" y="1146"/>
                <a:chExt cx="29" cy="90"/>
              </a:xfrm>
            </p:grpSpPr>
            <p:grpSp>
              <p:nvGrpSpPr>
                <p:cNvPr id="305483" name="Group 2274"/>
                <p:cNvGrpSpPr>
                  <a:grpSpLocks/>
                </p:cNvGrpSpPr>
                <p:nvPr/>
              </p:nvGrpSpPr>
              <p:grpSpPr bwMode="auto">
                <a:xfrm>
                  <a:off x="1355" y="1185"/>
                  <a:ext cx="29" cy="51"/>
                  <a:chOff x="1215" y="1181"/>
                  <a:chExt cx="29" cy="51"/>
                </a:xfrm>
              </p:grpSpPr>
              <p:sp>
                <p:nvSpPr>
                  <p:cNvPr id="259055" name="Line 2275"/>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9056" name="Oval 2276"/>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488" name="Group 2277"/>
                <p:cNvGrpSpPr>
                  <a:grpSpLocks/>
                </p:cNvGrpSpPr>
                <p:nvPr/>
              </p:nvGrpSpPr>
              <p:grpSpPr bwMode="auto">
                <a:xfrm>
                  <a:off x="1355" y="1146"/>
                  <a:ext cx="29" cy="50"/>
                  <a:chOff x="1215" y="1142"/>
                  <a:chExt cx="29" cy="50"/>
                </a:xfrm>
              </p:grpSpPr>
              <p:sp>
                <p:nvSpPr>
                  <p:cNvPr id="259053" name="Line 2278"/>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9054" name="Oval 2279"/>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489" name="Group 2280"/>
              <p:cNvGrpSpPr>
                <a:grpSpLocks/>
              </p:cNvGrpSpPr>
              <p:nvPr/>
            </p:nvGrpSpPr>
            <p:grpSpPr bwMode="auto">
              <a:xfrm>
                <a:off x="1321" y="1142"/>
                <a:ext cx="29" cy="90"/>
                <a:chOff x="1390" y="1146"/>
                <a:chExt cx="29" cy="90"/>
              </a:xfrm>
            </p:grpSpPr>
            <p:grpSp>
              <p:nvGrpSpPr>
                <p:cNvPr id="305494" name="Group 2281"/>
                <p:cNvGrpSpPr>
                  <a:grpSpLocks/>
                </p:cNvGrpSpPr>
                <p:nvPr/>
              </p:nvGrpSpPr>
              <p:grpSpPr bwMode="auto">
                <a:xfrm>
                  <a:off x="1390" y="1185"/>
                  <a:ext cx="29" cy="51"/>
                  <a:chOff x="1215" y="1181"/>
                  <a:chExt cx="29" cy="51"/>
                </a:xfrm>
              </p:grpSpPr>
              <p:sp>
                <p:nvSpPr>
                  <p:cNvPr id="259049" name="Line 2282"/>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9050" name="Oval 2283"/>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495" name="Group 2284"/>
                <p:cNvGrpSpPr>
                  <a:grpSpLocks/>
                </p:cNvGrpSpPr>
                <p:nvPr/>
              </p:nvGrpSpPr>
              <p:grpSpPr bwMode="auto">
                <a:xfrm>
                  <a:off x="1390" y="1146"/>
                  <a:ext cx="29" cy="50"/>
                  <a:chOff x="1215" y="1142"/>
                  <a:chExt cx="29" cy="50"/>
                </a:xfrm>
              </p:grpSpPr>
              <p:sp>
                <p:nvSpPr>
                  <p:cNvPr id="259047" name="Line 2285"/>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9048" name="Oval 2286"/>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500" name="Group 2287"/>
              <p:cNvGrpSpPr>
                <a:grpSpLocks/>
              </p:cNvGrpSpPr>
              <p:nvPr/>
            </p:nvGrpSpPr>
            <p:grpSpPr bwMode="auto">
              <a:xfrm>
                <a:off x="1356" y="1142"/>
                <a:ext cx="29" cy="90"/>
                <a:chOff x="1425" y="1147"/>
                <a:chExt cx="29" cy="90"/>
              </a:xfrm>
            </p:grpSpPr>
            <p:grpSp>
              <p:nvGrpSpPr>
                <p:cNvPr id="305501" name="Group 2288"/>
                <p:cNvGrpSpPr>
                  <a:grpSpLocks/>
                </p:cNvGrpSpPr>
                <p:nvPr/>
              </p:nvGrpSpPr>
              <p:grpSpPr bwMode="auto">
                <a:xfrm>
                  <a:off x="1425" y="1186"/>
                  <a:ext cx="29" cy="51"/>
                  <a:chOff x="1215" y="1181"/>
                  <a:chExt cx="29" cy="51"/>
                </a:xfrm>
              </p:grpSpPr>
              <p:sp>
                <p:nvSpPr>
                  <p:cNvPr id="259043" name="Line 2289"/>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9044" name="Oval 2290"/>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944" name="Group 2291"/>
                <p:cNvGrpSpPr>
                  <a:grpSpLocks/>
                </p:cNvGrpSpPr>
                <p:nvPr/>
              </p:nvGrpSpPr>
              <p:grpSpPr bwMode="auto">
                <a:xfrm>
                  <a:off x="1425" y="1147"/>
                  <a:ext cx="29" cy="50"/>
                  <a:chOff x="1215" y="1142"/>
                  <a:chExt cx="29" cy="50"/>
                </a:xfrm>
              </p:grpSpPr>
              <p:sp>
                <p:nvSpPr>
                  <p:cNvPr id="259041" name="Line 2292"/>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9042" name="Oval 2293"/>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949" name="Group 2294"/>
              <p:cNvGrpSpPr>
                <a:grpSpLocks/>
              </p:cNvGrpSpPr>
              <p:nvPr/>
            </p:nvGrpSpPr>
            <p:grpSpPr bwMode="auto">
              <a:xfrm>
                <a:off x="1391" y="1142"/>
                <a:ext cx="29" cy="90"/>
                <a:chOff x="1460" y="1147"/>
                <a:chExt cx="29" cy="90"/>
              </a:xfrm>
            </p:grpSpPr>
            <p:grpSp>
              <p:nvGrpSpPr>
                <p:cNvPr id="258950" name="Group 2295"/>
                <p:cNvGrpSpPr>
                  <a:grpSpLocks/>
                </p:cNvGrpSpPr>
                <p:nvPr/>
              </p:nvGrpSpPr>
              <p:grpSpPr bwMode="auto">
                <a:xfrm>
                  <a:off x="1460" y="1186"/>
                  <a:ext cx="29" cy="51"/>
                  <a:chOff x="1215" y="1181"/>
                  <a:chExt cx="29" cy="51"/>
                </a:xfrm>
              </p:grpSpPr>
              <p:sp>
                <p:nvSpPr>
                  <p:cNvPr id="259037" name="Line 2296"/>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9038" name="Oval 2297"/>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955" name="Group 2298"/>
                <p:cNvGrpSpPr>
                  <a:grpSpLocks/>
                </p:cNvGrpSpPr>
                <p:nvPr/>
              </p:nvGrpSpPr>
              <p:grpSpPr bwMode="auto">
                <a:xfrm>
                  <a:off x="1460" y="1147"/>
                  <a:ext cx="29" cy="50"/>
                  <a:chOff x="1215" y="1142"/>
                  <a:chExt cx="29" cy="50"/>
                </a:xfrm>
              </p:grpSpPr>
              <p:sp>
                <p:nvSpPr>
                  <p:cNvPr id="259035" name="Line 2299"/>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9036" name="Oval 2300"/>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956" name="Group 2301"/>
              <p:cNvGrpSpPr>
                <a:grpSpLocks/>
              </p:cNvGrpSpPr>
              <p:nvPr/>
            </p:nvGrpSpPr>
            <p:grpSpPr bwMode="auto">
              <a:xfrm>
                <a:off x="1426" y="1142"/>
                <a:ext cx="29" cy="90"/>
                <a:chOff x="1215" y="1142"/>
                <a:chExt cx="29" cy="90"/>
              </a:xfrm>
            </p:grpSpPr>
            <p:grpSp>
              <p:nvGrpSpPr>
                <p:cNvPr id="258961" name="Group 2302"/>
                <p:cNvGrpSpPr>
                  <a:grpSpLocks/>
                </p:cNvGrpSpPr>
                <p:nvPr/>
              </p:nvGrpSpPr>
              <p:grpSpPr bwMode="auto">
                <a:xfrm>
                  <a:off x="1215" y="1181"/>
                  <a:ext cx="29" cy="51"/>
                  <a:chOff x="1215" y="1181"/>
                  <a:chExt cx="29" cy="51"/>
                </a:xfrm>
              </p:grpSpPr>
              <p:sp>
                <p:nvSpPr>
                  <p:cNvPr id="259031" name="Line 2303"/>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9032" name="Oval 2304"/>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962" name="Group 2305"/>
                <p:cNvGrpSpPr>
                  <a:grpSpLocks/>
                </p:cNvGrpSpPr>
                <p:nvPr/>
              </p:nvGrpSpPr>
              <p:grpSpPr bwMode="auto">
                <a:xfrm>
                  <a:off x="1215" y="1142"/>
                  <a:ext cx="29" cy="50"/>
                  <a:chOff x="1215" y="1142"/>
                  <a:chExt cx="29" cy="50"/>
                </a:xfrm>
              </p:grpSpPr>
              <p:sp>
                <p:nvSpPr>
                  <p:cNvPr id="259029" name="Line 2306"/>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9030" name="Oval 2307"/>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967" name="Group 2308"/>
              <p:cNvGrpSpPr>
                <a:grpSpLocks/>
              </p:cNvGrpSpPr>
              <p:nvPr/>
            </p:nvGrpSpPr>
            <p:grpSpPr bwMode="auto">
              <a:xfrm>
                <a:off x="1461" y="1142"/>
                <a:ext cx="29" cy="90"/>
                <a:chOff x="1250" y="1142"/>
                <a:chExt cx="29" cy="90"/>
              </a:xfrm>
            </p:grpSpPr>
            <p:grpSp>
              <p:nvGrpSpPr>
                <p:cNvPr id="258968" name="Group 2309"/>
                <p:cNvGrpSpPr>
                  <a:grpSpLocks/>
                </p:cNvGrpSpPr>
                <p:nvPr/>
              </p:nvGrpSpPr>
              <p:grpSpPr bwMode="auto">
                <a:xfrm>
                  <a:off x="1250" y="1181"/>
                  <a:ext cx="29" cy="51"/>
                  <a:chOff x="1215" y="1181"/>
                  <a:chExt cx="29" cy="51"/>
                </a:xfrm>
              </p:grpSpPr>
              <p:sp>
                <p:nvSpPr>
                  <p:cNvPr id="259025" name="Line 2310"/>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9026" name="Oval 2311"/>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973" name="Group 2312"/>
                <p:cNvGrpSpPr>
                  <a:grpSpLocks/>
                </p:cNvGrpSpPr>
                <p:nvPr/>
              </p:nvGrpSpPr>
              <p:grpSpPr bwMode="auto">
                <a:xfrm>
                  <a:off x="1250" y="1142"/>
                  <a:ext cx="29" cy="50"/>
                  <a:chOff x="1215" y="1142"/>
                  <a:chExt cx="29" cy="50"/>
                </a:xfrm>
              </p:grpSpPr>
              <p:sp>
                <p:nvSpPr>
                  <p:cNvPr id="259023" name="Line 2313"/>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9024" name="Oval 2314"/>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974" name="Group 2315"/>
              <p:cNvGrpSpPr>
                <a:grpSpLocks/>
              </p:cNvGrpSpPr>
              <p:nvPr/>
            </p:nvGrpSpPr>
            <p:grpSpPr bwMode="auto">
              <a:xfrm>
                <a:off x="1496" y="1142"/>
                <a:ext cx="29" cy="90"/>
                <a:chOff x="1285" y="1143"/>
                <a:chExt cx="29" cy="90"/>
              </a:xfrm>
            </p:grpSpPr>
            <p:grpSp>
              <p:nvGrpSpPr>
                <p:cNvPr id="305506" name="Group 2316"/>
                <p:cNvGrpSpPr>
                  <a:grpSpLocks/>
                </p:cNvGrpSpPr>
                <p:nvPr/>
              </p:nvGrpSpPr>
              <p:grpSpPr bwMode="auto">
                <a:xfrm>
                  <a:off x="1285" y="1182"/>
                  <a:ext cx="29" cy="51"/>
                  <a:chOff x="1215" y="1181"/>
                  <a:chExt cx="29" cy="51"/>
                </a:xfrm>
              </p:grpSpPr>
              <p:sp>
                <p:nvSpPr>
                  <p:cNvPr id="259019" name="Line 2317"/>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9020" name="Oval 2318"/>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507" name="Group 2319"/>
                <p:cNvGrpSpPr>
                  <a:grpSpLocks/>
                </p:cNvGrpSpPr>
                <p:nvPr/>
              </p:nvGrpSpPr>
              <p:grpSpPr bwMode="auto">
                <a:xfrm>
                  <a:off x="1285" y="1143"/>
                  <a:ext cx="29" cy="50"/>
                  <a:chOff x="1215" y="1142"/>
                  <a:chExt cx="29" cy="50"/>
                </a:xfrm>
              </p:grpSpPr>
              <p:sp>
                <p:nvSpPr>
                  <p:cNvPr id="259017" name="Line 2320"/>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9018" name="Oval 2321"/>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512" name="Group 2322"/>
              <p:cNvGrpSpPr>
                <a:grpSpLocks/>
              </p:cNvGrpSpPr>
              <p:nvPr/>
            </p:nvGrpSpPr>
            <p:grpSpPr bwMode="auto">
              <a:xfrm>
                <a:off x="1531" y="1142"/>
                <a:ext cx="29" cy="90"/>
                <a:chOff x="1320" y="1143"/>
                <a:chExt cx="29" cy="90"/>
              </a:xfrm>
            </p:grpSpPr>
            <p:grpSp>
              <p:nvGrpSpPr>
                <p:cNvPr id="305513" name="Group 2323"/>
                <p:cNvGrpSpPr>
                  <a:grpSpLocks/>
                </p:cNvGrpSpPr>
                <p:nvPr/>
              </p:nvGrpSpPr>
              <p:grpSpPr bwMode="auto">
                <a:xfrm>
                  <a:off x="1320" y="1182"/>
                  <a:ext cx="29" cy="51"/>
                  <a:chOff x="1215" y="1181"/>
                  <a:chExt cx="29" cy="51"/>
                </a:xfrm>
              </p:grpSpPr>
              <p:sp>
                <p:nvSpPr>
                  <p:cNvPr id="259013" name="Line 2324"/>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9014" name="Oval 2325"/>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514" name="Group 2326"/>
                <p:cNvGrpSpPr>
                  <a:grpSpLocks/>
                </p:cNvGrpSpPr>
                <p:nvPr/>
              </p:nvGrpSpPr>
              <p:grpSpPr bwMode="auto">
                <a:xfrm>
                  <a:off x="1320" y="1143"/>
                  <a:ext cx="29" cy="50"/>
                  <a:chOff x="1215" y="1142"/>
                  <a:chExt cx="29" cy="50"/>
                </a:xfrm>
              </p:grpSpPr>
              <p:sp>
                <p:nvSpPr>
                  <p:cNvPr id="259011" name="Line 2327"/>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9012" name="Oval 2328"/>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515" name="Group 2329"/>
              <p:cNvGrpSpPr>
                <a:grpSpLocks/>
              </p:cNvGrpSpPr>
              <p:nvPr/>
            </p:nvGrpSpPr>
            <p:grpSpPr bwMode="auto">
              <a:xfrm>
                <a:off x="1566" y="1142"/>
                <a:ext cx="29" cy="90"/>
                <a:chOff x="1355" y="1146"/>
                <a:chExt cx="29" cy="90"/>
              </a:xfrm>
            </p:grpSpPr>
            <p:grpSp>
              <p:nvGrpSpPr>
                <p:cNvPr id="305516" name="Group 2330"/>
                <p:cNvGrpSpPr>
                  <a:grpSpLocks/>
                </p:cNvGrpSpPr>
                <p:nvPr/>
              </p:nvGrpSpPr>
              <p:grpSpPr bwMode="auto">
                <a:xfrm>
                  <a:off x="1355" y="1185"/>
                  <a:ext cx="29" cy="51"/>
                  <a:chOff x="1215" y="1181"/>
                  <a:chExt cx="29" cy="51"/>
                </a:xfrm>
              </p:grpSpPr>
              <p:sp>
                <p:nvSpPr>
                  <p:cNvPr id="259007" name="Line 2331"/>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9008" name="Oval 2332"/>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517" name="Group 2333"/>
                <p:cNvGrpSpPr>
                  <a:grpSpLocks/>
                </p:cNvGrpSpPr>
                <p:nvPr/>
              </p:nvGrpSpPr>
              <p:grpSpPr bwMode="auto">
                <a:xfrm>
                  <a:off x="1355" y="1146"/>
                  <a:ext cx="29" cy="50"/>
                  <a:chOff x="1215" y="1142"/>
                  <a:chExt cx="29" cy="50"/>
                </a:xfrm>
              </p:grpSpPr>
              <p:sp>
                <p:nvSpPr>
                  <p:cNvPr id="259005" name="Line 2334"/>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9006" name="Oval 2335"/>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518" name="Group 2336"/>
              <p:cNvGrpSpPr>
                <a:grpSpLocks/>
              </p:cNvGrpSpPr>
              <p:nvPr/>
            </p:nvGrpSpPr>
            <p:grpSpPr bwMode="auto">
              <a:xfrm>
                <a:off x="1601" y="1142"/>
                <a:ext cx="29" cy="90"/>
                <a:chOff x="1390" y="1146"/>
                <a:chExt cx="29" cy="90"/>
              </a:xfrm>
            </p:grpSpPr>
            <p:grpSp>
              <p:nvGrpSpPr>
                <p:cNvPr id="305519" name="Group 2337"/>
                <p:cNvGrpSpPr>
                  <a:grpSpLocks/>
                </p:cNvGrpSpPr>
                <p:nvPr/>
              </p:nvGrpSpPr>
              <p:grpSpPr bwMode="auto">
                <a:xfrm>
                  <a:off x="1390" y="1185"/>
                  <a:ext cx="29" cy="51"/>
                  <a:chOff x="1215" y="1181"/>
                  <a:chExt cx="29" cy="51"/>
                </a:xfrm>
              </p:grpSpPr>
              <p:sp>
                <p:nvSpPr>
                  <p:cNvPr id="259001" name="Line 2338"/>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9002" name="Oval 2339"/>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520" name="Group 2340"/>
                <p:cNvGrpSpPr>
                  <a:grpSpLocks/>
                </p:cNvGrpSpPr>
                <p:nvPr/>
              </p:nvGrpSpPr>
              <p:grpSpPr bwMode="auto">
                <a:xfrm>
                  <a:off x="1390" y="1146"/>
                  <a:ext cx="29" cy="50"/>
                  <a:chOff x="1215" y="1142"/>
                  <a:chExt cx="29" cy="50"/>
                </a:xfrm>
              </p:grpSpPr>
              <p:sp>
                <p:nvSpPr>
                  <p:cNvPr id="258999" name="Line 2341"/>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9000" name="Oval 2342"/>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521" name="Group 2343"/>
              <p:cNvGrpSpPr>
                <a:grpSpLocks/>
              </p:cNvGrpSpPr>
              <p:nvPr/>
            </p:nvGrpSpPr>
            <p:grpSpPr bwMode="auto">
              <a:xfrm>
                <a:off x="1636" y="1142"/>
                <a:ext cx="29" cy="90"/>
                <a:chOff x="1425" y="1147"/>
                <a:chExt cx="29" cy="90"/>
              </a:xfrm>
            </p:grpSpPr>
            <p:grpSp>
              <p:nvGrpSpPr>
                <p:cNvPr id="305522" name="Group 2344"/>
                <p:cNvGrpSpPr>
                  <a:grpSpLocks/>
                </p:cNvGrpSpPr>
                <p:nvPr/>
              </p:nvGrpSpPr>
              <p:grpSpPr bwMode="auto">
                <a:xfrm>
                  <a:off x="1425" y="1186"/>
                  <a:ext cx="29" cy="51"/>
                  <a:chOff x="1215" y="1181"/>
                  <a:chExt cx="29" cy="51"/>
                </a:xfrm>
              </p:grpSpPr>
              <p:sp>
                <p:nvSpPr>
                  <p:cNvPr id="258995" name="Line 2345"/>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996" name="Oval 2346"/>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523" name="Group 2347"/>
                <p:cNvGrpSpPr>
                  <a:grpSpLocks/>
                </p:cNvGrpSpPr>
                <p:nvPr/>
              </p:nvGrpSpPr>
              <p:grpSpPr bwMode="auto">
                <a:xfrm>
                  <a:off x="1425" y="1147"/>
                  <a:ext cx="29" cy="50"/>
                  <a:chOff x="1215" y="1142"/>
                  <a:chExt cx="29" cy="50"/>
                </a:xfrm>
              </p:grpSpPr>
              <p:sp>
                <p:nvSpPr>
                  <p:cNvPr id="258993" name="Line 2348"/>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994" name="Oval 2349"/>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524" name="Group 2350"/>
              <p:cNvGrpSpPr>
                <a:grpSpLocks/>
              </p:cNvGrpSpPr>
              <p:nvPr/>
            </p:nvGrpSpPr>
            <p:grpSpPr bwMode="auto">
              <a:xfrm>
                <a:off x="1672" y="1142"/>
                <a:ext cx="29" cy="90"/>
                <a:chOff x="1460" y="1147"/>
                <a:chExt cx="29" cy="90"/>
              </a:xfrm>
            </p:grpSpPr>
            <p:grpSp>
              <p:nvGrpSpPr>
                <p:cNvPr id="305529" name="Group 2351"/>
                <p:cNvGrpSpPr>
                  <a:grpSpLocks/>
                </p:cNvGrpSpPr>
                <p:nvPr/>
              </p:nvGrpSpPr>
              <p:grpSpPr bwMode="auto">
                <a:xfrm>
                  <a:off x="1460" y="1186"/>
                  <a:ext cx="29" cy="51"/>
                  <a:chOff x="1215" y="1181"/>
                  <a:chExt cx="29" cy="51"/>
                </a:xfrm>
              </p:grpSpPr>
              <p:sp>
                <p:nvSpPr>
                  <p:cNvPr id="258989" name="Line 2352"/>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990" name="Oval 2353"/>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530" name="Group 2354"/>
                <p:cNvGrpSpPr>
                  <a:grpSpLocks/>
                </p:cNvGrpSpPr>
                <p:nvPr/>
              </p:nvGrpSpPr>
              <p:grpSpPr bwMode="auto">
                <a:xfrm>
                  <a:off x="1460" y="1147"/>
                  <a:ext cx="29" cy="50"/>
                  <a:chOff x="1215" y="1142"/>
                  <a:chExt cx="29" cy="50"/>
                </a:xfrm>
              </p:grpSpPr>
              <p:sp>
                <p:nvSpPr>
                  <p:cNvPr id="258987" name="Line 2355"/>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988" name="Oval 2356"/>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535" name="Group 2357"/>
              <p:cNvGrpSpPr>
                <a:grpSpLocks/>
              </p:cNvGrpSpPr>
              <p:nvPr/>
            </p:nvGrpSpPr>
            <p:grpSpPr bwMode="auto">
              <a:xfrm>
                <a:off x="1707" y="1142"/>
                <a:ext cx="29" cy="90"/>
                <a:chOff x="1215" y="1142"/>
                <a:chExt cx="29" cy="90"/>
              </a:xfrm>
            </p:grpSpPr>
            <p:grpSp>
              <p:nvGrpSpPr>
                <p:cNvPr id="258979" name="Group 2358"/>
                <p:cNvGrpSpPr>
                  <a:grpSpLocks/>
                </p:cNvGrpSpPr>
                <p:nvPr/>
              </p:nvGrpSpPr>
              <p:grpSpPr bwMode="auto">
                <a:xfrm>
                  <a:off x="1215" y="1181"/>
                  <a:ext cx="29" cy="51"/>
                  <a:chOff x="1215" y="1181"/>
                  <a:chExt cx="29" cy="51"/>
                </a:xfrm>
              </p:grpSpPr>
              <p:sp>
                <p:nvSpPr>
                  <p:cNvPr id="258983" name="Line 2359"/>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984" name="Oval 2360"/>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980" name="Group 2361"/>
                <p:cNvGrpSpPr>
                  <a:grpSpLocks/>
                </p:cNvGrpSpPr>
                <p:nvPr/>
              </p:nvGrpSpPr>
              <p:grpSpPr bwMode="auto">
                <a:xfrm>
                  <a:off x="1215" y="1142"/>
                  <a:ext cx="29" cy="50"/>
                  <a:chOff x="1215" y="1142"/>
                  <a:chExt cx="29" cy="50"/>
                </a:xfrm>
              </p:grpSpPr>
              <p:sp>
                <p:nvSpPr>
                  <p:cNvPr id="258981" name="Line 2362"/>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982" name="Oval 2363"/>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985" name="Group 2364"/>
              <p:cNvGrpSpPr>
                <a:grpSpLocks/>
              </p:cNvGrpSpPr>
              <p:nvPr/>
            </p:nvGrpSpPr>
            <p:grpSpPr bwMode="auto">
              <a:xfrm>
                <a:off x="1742" y="1142"/>
                <a:ext cx="29" cy="90"/>
                <a:chOff x="1250" y="1142"/>
                <a:chExt cx="29" cy="90"/>
              </a:xfrm>
            </p:grpSpPr>
            <p:grpSp>
              <p:nvGrpSpPr>
                <p:cNvPr id="258986" name="Group 2365"/>
                <p:cNvGrpSpPr>
                  <a:grpSpLocks/>
                </p:cNvGrpSpPr>
                <p:nvPr/>
              </p:nvGrpSpPr>
              <p:grpSpPr bwMode="auto">
                <a:xfrm>
                  <a:off x="1250" y="1181"/>
                  <a:ext cx="29" cy="51"/>
                  <a:chOff x="1215" y="1181"/>
                  <a:chExt cx="29" cy="51"/>
                </a:xfrm>
              </p:grpSpPr>
              <p:sp>
                <p:nvSpPr>
                  <p:cNvPr id="258977" name="Line 2366"/>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978" name="Oval 2367"/>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991" name="Group 2368"/>
                <p:cNvGrpSpPr>
                  <a:grpSpLocks/>
                </p:cNvGrpSpPr>
                <p:nvPr/>
              </p:nvGrpSpPr>
              <p:grpSpPr bwMode="auto">
                <a:xfrm>
                  <a:off x="1250" y="1142"/>
                  <a:ext cx="29" cy="50"/>
                  <a:chOff x="1215" y="1142"/>
                  <a:chExt cx="29" cy="50"/>
                </a:xfrm>
              </p:grpSpPr>
              <p:sp>
                <p:nvSpPr>
                  <p:cNvPr id="258975" name="Line 2369"/>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976" name="Oval 2370"/>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8992" name="Group 2371"/>
              <p:cNvGrpSpPr>
                <a:grpSpLocks/>
              </p:cNvGrpSpPr>
              <p:nvPr/>
            </p:nvGrpSpPr>
            <p:grpSpPr bwMode="auto">
              <a:xfrm>
                <a:off x="1777" y="1142"/>
                <a:ext cx="29" cy="90"/>
                <a:chOff x="1285" y="1143"/>
                <a:chExt cx="29" cy="90"/>
              </a:xfrm>
            </p:grpSpPr>
            <p:grpSp>
              <p:nvGrpSpPr>
                <p:cNvPr id="258997" name="Group 2372"/>
                <p:cNvGrpSpPr>
                  <a:grpSpLocks/>
                </p:cNvGrpSpPr>
                <p:nvPr/>
              </p:nvGrpSpPr>
              <p:grpSpPr bwMode="auto">
                <a:xfrm>
                  <a:off x="1285" y="1182"/>
                  <a:ext cx="29" cy="51"/>
                  <a:chOff x="1215" y="1181"/>
                  <a:chExt cx="29" cy="51"/>
                </a:xfrm>
              </p:grpSpPr>
              <p:sp>
                <p:nvSpPr>
                  <p:cNvPr id="258971" name="Line 2373"/>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972" name="Oval 2374"/>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8998" name="Group 2375"/>
                <p:cNvGrpSpPr>
                  <a:grpSpLocks/>
                </p:cNvGrpSpPr>
                <p:nvPr/>
              </p:nvGrpSpPr>
              <p:grpSpPr bwMode="auto">
                <a:xfrm>
                  <a:off x="1285" y="1143"/>
                  <a:ext cx="29" cy="50"/>
                  <a:chOff x="1215" y="1142"/>
                  <a:chExt cx="29" cy="50"/>
                </a:xfrm>
              </p:grpSpPr>
              <p:sp>
                <p:nvSpPr>
                  <p:cNvPr id="258969" name="Line 2376"/>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970" name="Oval 2377"/>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9003" name="Group 2378"/>
              <p:cNvGrpSpPr>
                <a:grpSpLocks/>
              </p:cNvGrpSpPr>
              <p:nvPr/>
            </p:nvGrpSpPr>
            <p:grpSpPr bwMode="auto">
              <a:xfrm>
                <a:off x="1812" y="1142"/>
                <a:ext cx="29" cy="90"/>
                <a:chOff x="1320" y="1143"/>
                <a:chExt cx="29" cy="90"/>
              </a:xfrm>
            </p:grpSpPr>
            <p:grpSp>
              <p:nvGrpSpPr>
                <p:cNvPr id="259004" name="Group 2379"/>
                <p:cNvGrpSpPr>
                  <a:grpSpLocks/>
                </p:cNvGrpSpPr>
                <p:nvPr/>
              </p:nvGrpSpPr>
              <p:grpSpPr bwMode="auto">
                <a:xfrm>
                  <a:off x="1320" y="1182"/>
                  <a:ext cx="29" cy="51"/>
                  <a:chOff x="1215" y="1181"/>
                  <a:chExt cx="29" cy="51"/>
                </a:xfrm>
              </p:grpSpPr>
              <p:sp>
                <p:nvSpPr>
                  <p:cNvPr id="258965" name="Line 2380"/>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966" name="Oval 2381"/>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536" name="Group 2382"/>
                <p:cNvGrpSpPr>
                  <a:grpSpLocks/>
                </p:cNvGrpSpPr>
                <p:nvPr/>
              </p:nvGrpSpPr>
              <p:grpSpPr bwMode="auto">
                <a:xfrm>
                  <a:off x="1320" y="1143"/>
                  <a:ext cx="29" cy="50"/>
                  <a:chOff x="1215" y="1142"/>
                  <a:chExt cx="29" cy="50"/>
                </a:xfrm>
              </p:grpSpPr>
              <p:sp>
                <p:nvSpPr>
                  <p:cNvPr id="258963" name="Line 2383"/>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964" name="Oval 2384"/>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541" name="Group 2385"/>
              <p:cNvGrpSpPr>
                <a:grpSpLocks/>
              </p:cNvGrpSpPr>
              <p:nvPr/>
            </p:nvGrpSpPr>
            <p:grpSpPr bwMode="auto">
              <a:xfrm>
                <a:off x="1847" y="1142"/>
                <a:ext cx="29" cy="90"/>
                <a:chOff x="1355" y="1146"/>
                <a:chExt cx="29" cy="90"/>
              </a:xfrm>
            </p:grpSpPr>
            <p:grpSp>
              <p:nvGrpSpPr>
                <p:cNvPr id="305542" name="Group 2386"/>
                <p:cNvGrpSpPr>
                  <a:grpSpLocks/>
                </p:cNvGrpSpPr>
                <p:nvPr/>
              </p:nvGrpSpPr>
              <p:grpSpPr bwMode="auto">
                <a:xfrm>
                  <a:off x="1355" y="1185"/>
                  <a:ext cx="29" cy="51"/>
                  <a:chOff x="1215" y="1181"/>
                  <a:chExt cx="29" cy="51"/>
                </a:xfrm>
              </p:grpSpPr>
              <p:sp>
                <p:nvSpPr>
                  <p:cNvPr id="258959" name="Line 2387"/>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960" name="Oval 2388"/>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547" name="Group 2389"/>
                <p:cNvGrpSpPr>
                  <a:grpSpLocks/>
                </p:cNvGrpSpPr>
                <p:nvPr/>
              </p:nvGrpSpPr>
              <p:grpSpPr bwMode="auto">
                <a:xfrm>
                  <a:off x="1355" y="1146"/>
                  <a:ext cx="29" cy="50"/>
                  <a:chOff x="1215" y="1142"/>
                  <a:chExt cx="29" cy="50"/>
                </a:xfrm>
              </p:grpSpPr>
              <p:sp>
                <p:nvSpPr>
                  <p:cNvPr id="258957" name="Line 2390"/>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958" name="Oval 2391"/>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548" name="Group 2392"/>
              <p:cNvGrpSpPr>
                <a:grpSpLocks/>
              </p:cNvGrpSpPr>
              <p:nvPr/>
            </p:nvGrpSpPr>
            <p:grpSpPr bwMode="auto">
              <a:xfrm>
                <a:off x="1882" y="1142"/>
                <a:ext cx="29" cy="90"/>
                <a:chOff x="1390" y="1146"/>
                <a:chExt cx="29" cy="90"/>
              </a:xfrm>
            </p:grpSpPr>
            <p:grpSp>
              <p:nvGrpSpPr>
                <p:cNvPr id="305553" name="Group 2393"/>
                <p:cNvGrpSpPr>
                  <a:grpSpLocks/>
                </p:cNvGrpSpPr>
                <p:nvPr/>
              </p:nvGrpSpPr>
              <p:grpSpPr bwMode="auto">
                <a:xfrm>
                  <a:off x="1390" y="1185"/>
                  <a:ext cx="29" cy="51"/>
                  <a:chOff x="1215" y="1181"/>
                  <a:chExt cx="29" cy="51"/>
                </a:xfrm>
              </p:grpSpPr>
              <p:sp>
                <p:nvSpPr>
                  <p:cNvPr id="258953" name="Line 2394"/>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954" name="Oval 2395"/>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554" name="Group 2396"/>
                <p:cNvGrpSpPr>
                  <a:grpSpLocks/>
                </p:cNvGrpSpPr>
                <p:nvPr/>
              </p:nvGrpSpPr>
              <p:grpSpPr bwMode="auto">
                <a:xfrm>
                  <a:off x="1390" y="1146"/>
                  <a:ext cx="29" cy="50"/>
                  <a:chOff x="1215" y="1142"/>
                  <a:chExt cx="29" cy="50"/>
                </a:xfrm>
              </p:grpSpPr>
              <p:sp>
                <p:nvSpPr>
                  <p:cNvPr id="258951" name="Line 2397"/>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952" name="Oval 2398"/>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559" name="Group 2399"/>
              <p:cNvGrpSpPr>
                <a:grpSpLocks/>
              </p:cNvGrpSpPr>
              <p:nvPr/>
            </p:nvGrpSpPr>
            <p:grpSpPr bwMode="auto">
              <a:xfrm>
                <a:off x="1917" y="1142"/>
                <a:ext cx="29" cy="90"/>
                <a:chOff x="1425" y="1147"/>
                <a:chExt cx="29" cy="90"/>
              </a:xfrm>
            </p:grpSpPr>
            <p:grpSp>
              <p:nvGrpSpPr>
                <p:cNvPr id="305560" name="Group 2400"/>
                <p:cNvGrpSpPr>
                  <a:grpSpLocks/>
                </p:cNvGrpSpPr>
                <p:nvPr/>
              </p:nvGrpSpPr>
              <p:grpSpPr bwMode="auto">
                <a:xfrm>
                  <a:off x="1425" y="1186"/>
                  <a:ext cx="29" cy="51"/>
                  <a:chOff x="1215" y="1181"/>
                  <a:chExt cx="29" cy="51"/>
                </a:xfrm>
              </p:grpSpPr>
              <p:sp>
                <p:nvSpPr>
                  <p:cNvPr id="258947" name="Line 2401"/>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948" name="Oval 2402"/>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565" name="Group 2403"/>
                <p:cNvGrpSpPr>
                  <a:grpSpLocks/>
                </p:cNvGrpSpPr>
                <p:nvPr/>
              </p:nvGrpSpPr>
              <p:grpSpPr bwMode="auto">
                <a:xfrm>
                  <a:off x="1425" y="1147"/>
                  <a:ext cx="29" cy="50"/>
                  <a:chOff x="1215" y="1142"/>
                  <a:chExt cx="29" cy="50"/>
                </a:xfrm>
              </p:grpSpPr>
              <p:sp>
                <p:nvSpPr>
                  <p:cNvPr id="258945" name="Line 2404"/>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946" name="Oval 2405"/>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566" name="Group 2406"/>
              <p:cNvGrpSpPr>
                <a:grpSpLocks/>
              </p:cNvGrpSpPr>
              <p:nvPr/>
            </p:nvGrpSpPr>
            <p:grpSpPr bwMode="auto">
              <a:xfrm>
                <a:off x="1952" y="1142"/>
                <a:ext cx="29" cy="90"/>
                <a:chOff x="1460" y="1147"/>
                <a:chExt cx="29" cy="90"/>
              </a:xfrm>
            </p:grpSpPr>
            <p:grpSp>
              <p:nvGrpSpPr>
                <p:cNvPr id="259009" name="Group 2407"/>
                <p:cNvGrpSpPr>
                  <a:grpSpLocks/>
                </p:cNvGrpSpPr>
                <p:nvPr/>
              </p:nvGrpSpPr>
              <p:grpSpPr bwMode="auto">
                <a:xfrm>
                  <a:off x="1460" y="1186"/>
                  <a:ext cx="29" cy="51"/>
                  <a:chOff x="1215" y="1181"/>
                  <a:chExt cx="29" cy="51"/>
                </a:xfrm>
              </p:grpSpPr>
              <p:sp>
                <p:nvSpPr>
                  <p:cNvPr id="258941" name="Line 2408"/>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942" name="Oval 2409"/>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9010" name="Group 2410"/>
                <p:cNvGrpSpPr>
                  <a:grpSpLocks/>
                </p:cNvGrpSpPr>
                <p:nvPr/>
              </p:nvGrpSpPr>
              <p:grpSpPr bwMode="auto">
                <a:xfrm>
                  <a:off x="1460" y="1147"/>
                  <a:ext cx="29" cy="50"/>
                  <a:chOff x="1215" y="1142"/>
                  <a:chExt cx="29" cy="50"/>
                </a:xfrm>
              </p:grpSpPr>
              <p:sp>
                <p:nvSpPr>
                  <p:cNvPr id="258939" name="Line 2411"/>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940" name="Oval 2412"/>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9015" name="Group 2413"/>
              <p:cNvGrpSpPr>
                <a:grpSpLocks/>
              </p:cNvGrpSpPr>
              <p:nvPr/>
            </p:nvGrpSpPr>
            <p:grpSpPr bwMode="auto">
              <a:xfrm>
                <a:off x="1987" y="1142"/>
                <a:ext cx="29" cy="90"/>
                <a:chOff x="1215" y="1142"/>
                <a:chExt cx="29" cy="90"/>
              </a:xfrm>
            </p:grpSpPr>
            <p:grpSp>
              <p:nvGrpSpPr>
                <p:cNvPr id="259016" name="Group 2414"/>
                <p:cNvGrpSpPr>
                  <a:grpSpLocks/>
                </p:cNvGrpSpPr>
                <p:nvPr/>
              </p:nvGrpSpPr>
              <p:grpSpPr bwMode="auto">
                <a:xfrm>
                  <a:off x="1215" y="1181"/>
                  <a:ext cx="29" cy="51"/>
                  <a:chOff x="1215" y="1181"/>
                  <a:chExt cx="29" cy="51"/>
                </a:xfrm>
              </p:grpSpPr>
              <p:sp>
                <p:nvSpPr>
                  <p:cNvPr id="258935" name="Line 2415"/>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936" name="Oval 2416"/>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9021" name="Group 2417"/>
                <p:cNvGrpSpPr>
                  <a:grpSpLocks/>
                </p:cNvGrpSpPr>
                <p:nvPr/>
              </p:nvGrpSpPr>
              <p:grpSpPr bwMode="auto">
                <a:xfrm>
                  <a:off x="1215" y="1142"/>
                  <a:ext cx="29" cy="50"/>
                  <a:chOff x="1215" y="1142"/>
                  <a:chExt cx="29" cy="50"/>
                </a:xfrm>
              </p:grpSpPr>
              <p:sp>
                <p:nvSpPr>
                  <p:cNvPr id="258933" name="Line 2418"/>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934" name="Oval 2419"/>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9022" name="Group 2420"/>
              <p:cNvGrpSpPr>
                <a:grpSpLocks/>
              </p:cNvGrpSpPr>
              <p:nvPr/>
            </p:nvGrpSpPr>
            <p:grpSpPr bwMode="auto">
              <a:xfrm>
                <a:off x="2022" y="1142"/>
                <a:ext cx="29" cy="90"/>
                <a:chOff x="1250" y="1142"/>
                <a:chExt cx="29" cy="90"/>
              </a:xfrm>
            </p:grpSpPr>
            <p:grpSp>
              <p:nvGrpSpPr>
                <p:cNvPr id="259027" name="Group 2421"/>
                <p:cNvGrpSpPr>
                  <a:grpSpLocks/>
                </p:cNvGrpSpPr>
                <p:nvPr/>
              </p:nvGrpSpPr>
              <p:grpSpPr bwMode="auto">
                <a:xfrm>
                  <a:off x="1250" y="1181"/>
                  <a:ext cx="29" cy="51"/>
                  <a:chOff x="1215" y="1181"/>
                  <a:chExt cx="29" cy="51"/>
                </a:xfrm>
              </p:grpSpPr>
              <p:sp>
                <p:nvSpPr>
                  <p:cNvPr id="258929" name="Line 2422"/>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930" name="Oval 2423"/>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9028" name="Group 2424"/>
                <p:cNvGrpSpPr>
                  <a:grpSpLocks/>
                </p:cNvGrpSpPr>
                <p:nvPr/>
              </p:nvGrpSpPr>
              <p:grpSpPr bwMode="auto">
                <a:xfrm>
                  <a:off x="1250" y="1142"/>
                  <a:ext cx="29" cy="50"/>
                  <a:chOff x="1215" y="1142"/>
                  <a:chExt cx="29" cy="50"/>
                </a:xfrm>
              </p:grpSpPr>
              <p:sp>
                <p:nvSpPr>
                  <p:cNvPr id="258927" name="Line 2425"/>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928" name="Oval 2426"/>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9033" name="Group 2427"/>
              <p:cNvGrpSpPr>
                <a:grpSpLocks/>
              </p:cNvGrpSpPr>
              <p:nvPr/>
            </p:nvGrpSpPr>
            <p:grpSpPr bwMode="auto">
              <a:xfrm>
                <a:off x="2057" y="1142"/>
                <a:ext cx="29" cy="90"/>
                <a:chOff x="1285" y="1143"/>
                <a:chExt cx="29" cy="90"/>
              </a:xfrm>
            </p:grpSpPr>
            <p:grpSp>
              <p:nvGrpSpPr>
                <p:cNvPr id="259034" name="Group 2428"/>
                <p:cNvGrpSpPr>
                  <a:grpSpLocks/>
                </p:cNvGrpSpPr>
                <p:nvPr/>
              </p:nvGrpSpPr>
              <p:grpSpPr bwMode="auto">
                <a:xfrm>
                  <a:off x="1285" y="1182"/>
                  <a:ext cx="29" cy="51"/>
                  <a:chOff x="1215" y="1181"/>
                  <a:chExt cx="29" cy="51"/>
                </a:xfrm>
              </p:grpSpPr>
              <p:sp>
                <p:nvSpPr>
                  <p:cNvPr id="258923" name="Line 2429"/>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924" name="Oval 2430"/>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9039" name="Group 2431"/>
                <p:cNvGrpSpPr>
                  <a:grpSpLocks/>
                </p:cNvGrpSpPr>
                <p:nvPr/>
              </p:nvGrpSpPr>
              <p:grpSpPr bwMode="auto">
                <a:xfrm>
                  <a:off x="1285" y="1143"/>
                  <a:ext cx="29" cy="50"/>
                  <a:chOff x="1215" y="1142"/>
                  <a:chExt cx="29" cy="50"/>
                </a:xfrm>
              </p:grpSpPr>
              <p:sp>
                <p:nvSpPr>
                  <p:cNvPr id="258921" name="Line 2432"/>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922" name="Oval 2433"/>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571" name="Group 2434"/>
              <p:cNvGrpSpPr>
                <a:grpSpLocks/>
              </p:cNvGrpSpPr>
              <p:nvPr/>
            </p:nvGrpSpPr>
            <p:grpSpPr bwMode="auto">
              <a:xfrm>
                <a:off x="2092" y="1142"/>
                <a:ext cx="29" cy="90"/>
                <a:chOff x="1320" y="1143"/>
                <a:chExt cx="29" cy="90"/>
              </a:xfrm>
            </p:grpSpPr>
            <p:grpSp>
              <p:nvGrpSpPr>
                <p:cNvPr id="305572" name="Group 2435"/>
                <p:cNvGrpSpPr>
                  <a:grpSpLocks/>
                </p:cNvGrpSpPr>
                <p:nvPr/>
              </p:nvGrpSpPr>
              <p:grpSpPr bwMode="auto">
                <a:xfrm>
                  <a:off x="1320" y="1182"/>
                  <a:ext cx="29" cy="51"/>
                  <a:chOff x="1215" y="1181"/>
                  <a:chExt cx="29" cy="51"/>
                </a:xfrm>
              </p:grpSpPr>
              <p:sp>
                <p:nvSpPr>
                  <p:cNvPr id="258917" name="Line 2436"/>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918" name="Oval 2437"/>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577" name="Group 2438"/>
                <p:cNvGrpSpPr>
                  <a:grpSpLocks/>
                </p:cNvGrpSpPr>
                <p:nvPr/>
              </p:nvGrpSpPr>
              <p:grpSpPr bwMode="auto">
                <a:xfrm>
                  <a:off x="1320" y="1143"/>
                  <a:ext cx="29" cy="50"/>
                  <a:chOff x="1215" y="1142"/>
                  <a:chExt cx="29" cy="50"/>
                </a:xfrm>
              </p:grpSpPr>
              <p:sp>
                <p:nvSpPr>
                  <p:cNvPr id="258915" name="Line 2439"/>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916" name="Oval 2440"/>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578" name="Group 2441"/>
              <p:cNvGrpSpPr>
                <a:grpSpLocks/>
              </p:cNvGrpSpPr>
              <p:nvPr/>
            </p:nvGrpSpPr>
            <p:grpSpPr bwMode="auto">
              <a:xfrm>
                <a:off x="2127" y="1142"/>
                <a:ext cx="29" cy="90"/>
                <a:chOff x="1355" y="1146"/>
                <a:chExt cx="29" cy="90"/>
              </a:xfrm>
            </p:grpSpPr>
            <p:grpSp>
              <p:nvGrpSpPr>
                <p:cNvPr id="305583" name="Group 2442"/>
                <p:cNvGrpSpPr>
                  <a:grpSpLocks/>
                </p:cNvGrpSpPr>
                <p:nvPr/>
              </p:nvGrpSpPr>
              <p:grpSpPr bwMode="auto">
                <a:xfrm>
                  <a:off x="1355" y="1185"/>
                  <a:ext cx="29" cy="51"/>
                  <a:chOff x="1215" y="1181"/>
                  <a:chExt cx="29" cy="51"/>
                </a:xfrm>
              </p:grpSpPr>
              <p:sp>
                <p:nvSpPr>
                  <p:cNvPr id="258911" name="Line 2443"/>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912" name="Oval 2444"/>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584" name="Group 2445"/>
                <p:cNvGrpSpPr>
                  <a:grpSpLocks/>
                </p:cNvGrpSpPr>
                <p:nvPr/>
              </p:nvGrpSpPr>
              <p:grpSpPr bwMode="auto">
                <a:xfrm>
                  <a:off x="1355" y="1146"/>
                  <a:ext cx="29" cy="50"/>
                  <a:chOff x="1215" y="1142"/>
                  <a:chExt cx="29" cy="50"/>
                </a:xfrm>
              </p:grpSpPr>
              <p:sp>
                <p:nvSpPr>
                  <p:cNvPr id="258909" name="Line 2446"/>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910" name="Oval 2447"/>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589" name="Group 2448"/>
              <p:cNvGrpSpPr>
                <a:grpSpLocks/>
              </p:cNvGrpSpPr>
              <p:nvPr/>
            </p:nvGrpSpPr>
            <p:grpSpPr bwMode="auto">
              <a:xfrm>
                <a:off x="2162" y="1142"/>
                <a:ext cx="29" cy="90"/>
                <a:chOff x="1390" y="1146"/>
                <a:chExt cx="29" cy="90"/>
              </a:xfrm>
            </p:grpSpPr>
            <p:grpSp>
              <p:nvGrpSpPr>
                <p:cNvPr id="305590" name="Group 2449"/>
                <p:cNvGrpSpPr>
                  <a:grpSpLocks/>
                </p:cNvGrpSpPr>
                <p:nvPr/>
              </p:nvGrpSpPr>
              <p:grpSpPr bwMode="auto">
                <a:xfrm>
                  <a:off x="1390" y="1185"/>
                  <a:ext cx="29" cy="51"/>
                  <a:chOff x="1215" y="1181"/>
                  <a:chExt cx="29" cy="51"/>
                </a:xfrm>
              </p:grpSpPr>
              <p:sp>
                <p:nvSpPr>
                  <p:cNvPr id="258905" name="Line 2450"/>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906" name="Oval 2451"/>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591" name="Group 2452"/>
                <p:cNvGrpSpPr>
                  <a:grpSpLocks/>
                </p:cNvGrpSpPr>
                <p:nvPr/>
              </p:nvGrpSpPr>
              <p:grpSpPr bwMode="auto">
                <a:xfrm>
                  <a:off x="1390" y="1146"/>
                  <a:ext cx="29" cy="50"/>
                  <a:chOff x="1215" y="1142"/>
                  <a:chExt cx="29" cy="50"/>
                </a:xfrm>
              </p:grpSpPr>
              <p:sp>
                <p:nvSpPr>
                  <p:cNvPr id="258903" name="Line 2453"/>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904" name="Oval 2454"/>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592" name="Group 2455"/>
              <p:cNvGrpSpPr>
                <a:grpSpLocks/>
              </p:cNvGrpSpPr>
              <p:nvPr/>
            </p:nvGrpSpPr>
            <p:grpSpPr bwMode="auto">
              <a:xfrm>
                <a:off x="2197" y="1142"/>
                <a:ext cx="29" cy="90"/>
                <a:chOff x="1425" y="1147"/>
                <a:chExt cx="29" cy="90"/>
              </a:xfrm>
            </p:grpSpPr>
            <p:grpSp>
              <p:nvGrpSpPr>
                <p:cNvPr id="305593" name="Group 2456"/>
                <p:cNvGrpSpPr>
                  <a:grpSpLocks/>
                </p:cNvGrpSpPr>
                <p:nvPr/>
              </p:nvGrpSpPr>
              <p:grpSpPr bwMode="auto">
                <a:xfrm>
                  <a:off x="1425" y="1186"/>
                  <a:ext cx="29" cy="51"/>
                  <a:chOff x="1215" y="1181"/>
                  <a:chExt cx="29" cy="51"/>
                </a:xfrm>
              </p:grpSpPr>
              <p:sp>
                <p:nvSpPr>
                  <p:cNvPr id="258899" name="Line 2457"/>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900" name="Oval 2458"/>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594" name="Group 2459"/>
                <p:cNvGrpSpPr>
                  <a:grpSpLocks/>
                </p:cNvGrpSpPr>
                <p:nvPr/>
              </p:nvGrpSpPr>
              <p:grpSpPr bwMode="auto">
                <a:xfrm>
                  <a:off x="1425" y="1147"/>
                  <a:ext cx="29" cy="50"/>
                  <a:chOff x="1215" y="1142"/>
                  <a:chExt cx="29" cy="50"/>
                </a:xfrm>
              </p:grpSpPr>
              <p:sp>
                <p:nvSpPr>
                  <p:cNvPr id="258897" name="Line 2460"/>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898" name="Oval 2461"/>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595" name="Group 2462"/>
              <p:cNvGrpSpPr>
                <a:grpSpLocks/>
              </p:cNvGrpSpPr>
              <p:nvPr/>
            </p:nvGrpSpPr>
            <p:grpSpPr bwMode="auto">
              <a:xfrm>
                <a:off x="2233" y="1142"/>
                <a:ext cx="29" cy="90"/>
                <a:chOff x="1460" y="1147"/>
                <a:chExt cx="29" cy="90"/>
              </a:xfrm>
            </p:grpSpPr>
            <p:grpSp>
              <p:nvGrpSpPr>
                <p:cNvPr id="305596" name="Group 2463"/>
                <p:cNvGrpSpPr>
                  <a:grpSpLocks/>
                </p:cNvGrpSpPr>
                <p:nvPr/>
              </p:nvGrpSpPr>
              <p:grpSpPr bwMode="auto">
                <a:xfrm>
                  <a:off x="1460" y="1186"/>
                  <a:ext cx="29" cy="51"/>
                  <a:chOff x="1215" y="1181"/>
                  <a:chExt cx="29" cy="51"/>
                </a:xfrm>
              </p:grpSpPr>
              <p:sp>
                <p:nvSpPr>
                  <p:cNvPr id="258893" name="Line 2464"/>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894" name="Oval 2465"/>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597" name="Group 2466"/>
                <p:cNvGrpSpPr>
                  <a:grpSpLocks/>
                </p:cNvGrpSpPr>
                <p:nvPr/>
              </p:nvGrpSpPr>
              <p:grpSpPr bwMode="auto">
                <a:xfrm>
                  <a:off x="1460" y="1147"/>
                  <a:ext cx="29" cy="50"/>
                  <a:chOff x="1215" y="1142"/>
                  <a:chExt cx="29" cy="50"/>
                </a:xfrm>
              </p:grpSpPr>
              <p:sp>
                <p:nvSpPr>
                  <p:cNvPr id="258891" name="Line 2467"/>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892" name="Oval 2468"/>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grpSp>
          <p:nvGrpSpPr>
            <p:cNvPr id="305598" name="Group 2469"/>
            <p:cNvGrpSpPr>
              <a:grpSpLocks/>
            </p:cNvGrpSpPr>
            <p:nvPr/>
          </p:nvGrpSpPr>
          <p:grpSpPr bwMode="auto">
            <a:xfrm>
              <a:off x="3184" y="175"/>
              <a:ext cx="1116" cy="90"/>
              <a:chOff x="1146" y="1142"/>
              <a:chExt cx="1116" cy="90"/>
            </a:xfrm>
          </p:grpSpPr>
          <p:grpSp>
            <p:nvGrpSpPr>
              <p:cNvPr id="305599" name="Group 2470"/>
              <p:cNvGrpSpPr>
                <a:grpSpLocks/>
              </p:cNvGrpSpPr>
              <p:nvPr/>
            </p:nvGrpSpPr>
            <p:grpSpPr bwMode="auto">
              <a:xfrm>
                <a:off x="1146" y="1142"/>
                <a:ext cx="29" cy="90"/>
                <a:chOff x="1215" y="1142"/>
                <a:chExt cx="29" cy="90"/>
              </a:xfrm>
            </p:grpSpPr>
            <p:grpSp>
              <p:nvGrpSpPr>
                <p:cNvPr id="259040" name="Group 2471"/>
                <p:cNvGrpSpPr>
                  <a:grpSpLocks/>
                </p:cNvGrpSpPr>
                <p:nvPr/>
              </p:nvGrpSpPr>
              <p:grpSpPr bwMode="auto">
                <a:xfrm>
                  <a:off x="1215" y="1181"/>
                  <a:ext cx="29" cy="51"/>
                  <a:chOff x="1215" y="1181"/>
                  <a:chExt cx="29" cy="51"/>
                </a:xfrm>
              </p:grpSpPr>
              <p:sp>
                <p:nvSpPr>
                  <p:cNvPr id="258855" name="Line 2472"/>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856" name="Oval 2473"/>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9045" name="Group 2474"/>
                <p:cNvGrpSpPr>
                  <a:grpSpLocks/>
                </p:cNvGrpSpPr>
                <p:nvPr/>
              </p:nvGrpSpPr>
              <p:grpSpPr bwMode="auto">
                <a:xfrm>
                  <a:off x="1215" y="1142"/>
                  <a:ext cx="29" cy="50"/>
                  <a:chOff x="1215" y="1142"/>
                  <a:chExt cx="29" cy="50"/>
                </a:xfrm>
              </p:grpSpPr>
              <p:sp>
                <p:nvSpPr>
                  <p:cNvPr id="258853" name="Line 2475"/>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854" name="Oval 2476"/>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9046" name="Group 2477"/>
              <p:cNvGrpSpPr>
                <a:grpSpLocks/>
              </p:cNvGrpSpPr>
              <p:nvPr/>
            </p:nvGrpSpPr>
            <p:grpSpPr bwMode="auto">
              <a:xfrm>
                <a:off x="1181" y="1142"/>
                <a:ext cx="29" cy="90"/>
                <a:chOff x="1250" y="1142"/>
                <a:chExt cx="29" cy="90"/>
              </a:xfrm>
            </p:grpSpPr>
            <p:grpSp>
              <p:nvGrpSpPr>
                <p:cNvPr id="259051" name="Group 2478"/>
                <p:cNvGrpSpPr>
                  <a:grpSpLocks/>
                </p:cNvGrpSpPr>
                <p:nvPr/>
              </p:nvGrpSpPr>
              <p:grpSpPr bwMode="auto">
                <a:xfrm>
                  <a:off x="1250" y="1181"/>
                  <a:ext cx="29" cy="51"/>
                  <a:chOff x="1215" y="1181"/>
                  <a:chExt cx="29" cy="51"/>
                </a:xfrm>
              </p:grpSpPr>
              <p:sp>
                <p:nvSpPr>
                  <p:cNvPr id="258849" name="Line 2479"/>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850" name="Oval 2480"/>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9052" name="Group 2481"/>
                <p:cNvGrpSpPr>
                  <a:grpSpLocks/>
                </p:cNvGrpSpPr>
                <p:nvPr/>
              </p:nvGrpSpPr>
              <p:grpSpPr bwMode="auto">
                <a:xfrm>
                  <a:off x="1250" y="1142"/>
                  <a:ext cx="29" cy="50"/>
                  <a:chOff x="1215" y="1142"/>
                  <a:chExt cx="29" cy="50"/>
                </a:xfrm>
              </p:grpSpPr>
              <p:sp>
                <p:nvSpPr>
                  <p:cNvPr id="258847" name="Line 2482"/>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848" name="Oval 2483"/>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9057" name="Group 2484"/>
              <p:cNvGrpSpPr>
                <a:grpSpLocks/>
              </p:cNvGrpSpPr>
              <p:nvPr/>
            </p:nvGrpSpPr>
            <p:grpSpPr bwMode="auto">
              <a:xfrm>
                <a:off x="1216" y="1142"/>
                <a:ext cx="29" cy="90"/>
                <a:chOff x="1285" y="1143"/>
                <a:chExt cx="29" cy="90"/>
              </a:xfrm>
            </p:grpSpPr>
            <p:grpSp>
              <p:nvGrpSpPr>
                <p:cNvPr id="259058" name="Group 2485"/>
                <p:cNvGrpSpPr>
                  <a:grpSpLocks/>
                </p:cNvGrpSpPr>
                <p:nvPr/>
              </p:nvGrpSpPr>
              <p:grpSpPr bwMode="auto">
                <a:xfrm>
                  <a:off x="1285" y="1182"/>
                  <a:ext cx="29" cy="51"/>
                  <a:chOff x="1215" y="1181"/>
                  <a:chExt cx="29" cy="51"/>
                </a:xfrm>
              </p:grpSpPr>
              <p:sp>
                <p:nvSpPr>
                  <p:cNvPr id="258843" name="Line 2486"/>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844" name="Oval 2487"/>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9063" name="Group 2488"/>
                <p:cNvGrpSpPr>
                  <a:grpSpLocks/>
                </p:cNvGrpSpPr>
                <p:nvPr/>
              </p:nvGrpSpPr>
              <p:grpSpPr bwMode="auto">
                <a:xfrm>
                  <a:off x="1285" y="1143"/>
                  <a:ext cx="29" cy="50"/>
                  <a:chOff x="1215" y="1142"/>
                  <a:chExt cx="29" cy="50"/>
                </a:xfrm>
              </p:grpSpPr>
              <p:sp>
                <p:nvSpPr>
                  <p:cNvPr id="258841" name="Line 2489"/>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842" name="Oval 2490"/>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259064" name="Group 2491"/>
              <p:cNvGrpSpPr>
                <a:grpSpLocks/>
              </p:cNvGrpSpPr>
              <p:nvPr/>
            </p:nvGrpSpPr>
            <p:grpSpPr bwMode="auto">
              <a:xfrm>
                <a:off x="1251" y="1142"/>
                <a:ext cx="29" cy="90"/>
                <a:chOff x="1320" y="1143"/>
                <a:chExt cx="29" cy="90"/>
              </a:xfrm>
            </p:grpSpPr>
            <p:grpSp>
              <p:nvGrpSpPr>
                <p:cNvPr id="259069" name="Group 2492"/>
                <p:cNvGrpSpPr>
                  <a:grpSpLocks/>
                </p:cNvGrpSpPr>
                <p:nvPr/>
              </p:nvGrpSpPr>
              <p:grpSpPr bwMode="auto">
                <a:xfrm>
                  <a:off x="1320" y="1182"/>
                  <a:ext cx="29" cy="51"/>
                  <a:chOff x="1215" y="1181"/>
                  <a:chExt cx="29" cy="51"/>
                </a:xfrm>
              </p:grpSpPr>
              <p:sp>
                <p:nvSpPr>
                  <p:cNvPr id="258837" name="Line 2493"/>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838" name="Oval 2494"/>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259070" name="Group 2495"/>
                <p:cNvGrpSpPr>
                  <a:grpSpLocks/>
                </p:cNvGrpSpPr>
                <p:nvPr/>
              </p:nvGrpSpPr>
              <p:grpSpPr bwMode="auto">
                <a:xfrm>
                  <a:off x="1320" y="1143"/>
                  <a:ext cx="29" cy="50"/>
                  <a:chOff x="1215" y="1142"/>
                  <a:chExt cx="29" cy="50"/>
                </a:xfrm>
              </p:grpSpPr>
              <p:sp>
                <p:nvSpPr>
                  <p:cNvPr id="258835" name="Line 2496"/>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836" name="Oval 2497"/>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600" name="Group 2498"/>
              <p:cNvGrpSpPr>
                <a:grpSpLocks/>
              </p:cNvGrpSpPr>
              <p:nvPr/>
            </p:nvGrpSpPr>
            <p:grpSpPr bwMode="auto">
              <a:xfrm>
                <a:off x="1286" y="1142"/>
                <a:ext cx="29" cy="90"/>
                <a:chOff x="1355" y="1146"/>
                <a:chExt cx="29" cy="90"/>
              </a:xfrm>
            </p:grpSpPr>
            <p:grpSp>
              <p:nvGrpSpPr>
                <p:cNvPr id="305601" name="Group 2499"/>
                <p:cNvGrpSpPr>
                  <a:grpSpLocks/>
                </p:cNvGrpSpPr>
                <p:nvPr/>
              </p:nvGrpSpPr>
              <p:grpSpPr bwMode="auto">
                <a:xfrm>
                  <a:off x="1355" y="1185"/>
                  <a:ext cx="29" cy="51"/>
                  <a:chOff x="1215" y="1181"/>
                  <a:chExt cx="29" cy="51"/>
                </a:xfrm>
              </p:grpSpPr>
              <p:sp>
                <p:nvSpPr>
                  <p:cNvPr id="258831" name="Line 2500"/>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832" name="Oval 2501"/>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602" name="Group 2502"/>
                <p:cNvGrpSpPr>
                  <a:grpSpLocks/>
                </p:cNvGrpSpPr>
                <p:nvPr/>
              </p:nvGrpSpPr>
              <p:grpSpPr bwMode="auto">
                <a:xfrm>
                  <a:off x="1355" y="1146"/>
                  <a:ext cx="29" cy="50"/>
                  <a:chOff x="1215" y="1142"/>
                  <a:chExt cx="29" cy="50"/>
                </a:xfrm>
              </p:grpSpPr>
              <p:sp>
                <p:nvSpPr>
                  <p:cNvPr id="258829" name="Line 2503"/>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830" name="Oval 2504"/>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603" name="Group 2505"/>
              <p:cNvGrpSpPr>
                <a:grpSpLocks/>
              </p:cNvGrpSpPr>
              <p:nvPr/>
            </p:nvGrpSpPr>
            <p:grpSpPr bwMode="auto">
              <a:xfrm>
                <a:off x="1321" y="1142"/>
                <a:ext cx="29" cy="90"/>
                <a:chOff x="1390" y="1146"/>
                <a:chExt cx="29" cy="90"/>
              </a:xfrm>
            </p:grpSpPr>
            <p:grpSp>
              <p:nvGrpSpPr>
                <p:cNvPr id="305604" name="Group 2506"/>
                <p:cNvGrpSpPr>
                  <a:grpSpLocks/>
                </p:cNvGrpSpPr>
                <p:nvPr/>
              </p:nvGrpSpPr>
              <p:grpSpPr bwMode="auto">
                <a:xfrm>
                  <a:off x="1390" y="1185"/>
                  <a:ext cx="29" cy="51"/>
                  <a:chOff x="1215" y="1181"/>
                  <a:chExt cx="29" cy="51"/>
                </a:xfrm>
              </p:grpSpPr>
              <p:sp>
                <p:nvSpPr>
                  <p:cNvPr id="258825" name="Line 2507"/>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826" name="Oval 2508"/>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605" name="Group 2509"/>
                <p:cNvGrpSpPr>
                  <a:grpSpLocks/>
                </p:cNvGrpSpPr>
                <p:nvPr/>
              </p:nvGrpSpPr>
              <p:grpSpPr bwMode="auto">
                <a:xfrm>
                  <a:off x="1390" y="1146"/>
                  <a:ext cx="29" cy="50"/>
                  <a:chOff x="1215" y="1142"/>
                  <a:chExt cx="29" cy="50"/>
                </a:xfrm>
              </p:grpSpPr>
              <p:sp>
                <p:nvSpPr>
                  <p:cNvPr id="258823" name="Line 2510"/>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824" name="Oval 2511"/>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606" name="Group 2512"/>
              <p:cNvGrpSpPr>
                <a:grpSpLocks/>
              </p:cNvGrpSpPr>
              <p:nvPr/>
            </p:nvGrpSpPr>
            <p:grpSpPr bwMode="auto">
              <a:xfrm>
                <a:off x="1356" y="1142"/>
                <a:ext cx="29" cy="90"/>
                <a:chOff x="1425" y="1147"/>
                <a:chExt cx="29" cy="90"/>
              </a:xfrm>
            </p:grpSpPr>
            <p:grpSp>
              <p:nvGrpSpPr>
                <p:cNvPr id="305607" name="Group 2513"/>
                <p:cNvGrpSpPr>
                  <a:grpSpLocks/>
                </p:cNvGrpSpPr>
                <p:nvPr/>
              </p:nvGrpSpPr>
              <p:grpSpPr bwMode="auto">
                <a:xfrm>
                  <a:off x="1425" y="1186"/>
                  <a:ext cx="29" cy="51"/>
                  <a:chOff x="1215" y="1181"/>
                  <a:chExt cx="29" cy="51"/>
                </a:xfrm>
              </p:grpSpPr>
              <p:sp>
                <p:nvSpPr>
                  <p:cNvPr id="258819" name="Line 2514"/>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820" name="Oval 2515"/>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608" name="Group 2516"/>
                <p:cNvGrpSpPr>
                  <a:grpSpLocks/>
                </p:cNvGrpSpPr>
                <p:nvPr/>
              </p:nvGrpSpPr>
              <p:grpSpPr bwMode="auto">
                <a:xfrm>
                  <a:off x="1425" y="1147"/>
                  <a:ext cx="29" cy="50"/>
                  <a:chOff x="1215" y="1142"/>
                  <a:chExt cx="29" cy="50"/>
                </a:xfrm>
              </p:grpSpPr>
              <p:sp>
                <p:nvSpPr>
                  <p:cNvPr id="258817" name="Line 2517"/>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818" name="Oval 2518"/>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609" name="Group 2519"/>
              <p:cNvGrpSpPr>
                <a:grpSpLocks/>
              </p:cNvGrpSpPr>
              <p:nvPr/>
            </p:nvGrpSpPr>
            <p:grpSpPr bwMode="auto">
              <a:xfrm>
                <a:off x="1391" y="1142"/>
                <a:ext cx="29" cy="90"/>
                <a:chOff x="1460" y="1147"/>
                <a:chExt cx="29" cy="90"/>
              </a:xfrm>
            </p:grpSpPr>
            <p:grpSp>
              <p:nvGrpSpPr>
                <p:cNvPr id="305610" name="Group 2520"/>
                <p:cNvGrpSpPr>
                  <a:grpSpLocks/>
                </p:cNvGrpSpPr>
                <p:nvPr/>
              </p:nvGrpSpPr>
              <p:grpSpPr bwMode="auto">
                <a:xfrm>
                  <a:off x="1460" y="1186"/>
                  <a:ext cx="29" cy="51"/>
                  <a:chOff x="1215" y="1181"/>
                  <a:chExt cx="29" cy="51"/>
                </a:xfrm>
              </p:grpSpPr>
              <p:sp>
                <p:nvSpPr>
                  <p:cNvPr id="258813" name="Line 2521"/>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814" name="Oval 2522"/>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611" name="Group 2523"/>
                <p:cNvGrpSpPr>
                  <a:grpSpLocks/>
                </p:cNvGrpSpPr>
                <p:nvPr/>
              </p:nvGrpSpPr>
              <p:grpSpPr bwMode="auto">
                <a:xfrm>
                  <a:off x="1460" y="1147"/>
                  <a:ext cx="29" cy="50"/>
                  <a:chOff x="1215" y="1142"/>
                  <a:chExt cx="29" cy="50"/>
                </a:xfrm>
              </p:grpSpPr>
              <p:sp>
                <p:nvSpPr>
                  <p:cNvPr id="258811" name="Line 2524"/>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812" name="Oval 2525"/>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612" name="Group 2526"/>
              <p:cNvGrpSpPr>
                <a:grpSpLocks/>
              </p:cNvGrpSpPr>
              <p:nvPr/>
            </p:nvGrpSpPr>
            <p:grpSpPr bwMode="auto">
              <a:xfrm>
                <a:off x="1426" y="1142"/>
                <a:ext cx="29" cy="90"/>
                <a:chOff x="1215" y="1142"/>
                <a:chExt cx="29" cy="90"/>
              </a:xfrm>
            </p:grpSpPr>
            <p:grpSp>
              <p:nvGrpSpPr>
                <p:cNvPr id="305613" name="Group 2527"/>
                <p:cNvGrpSpPr>
                  <a:grpSpLocks/>
                </p:cNvGrpSpPr>
                <p:nvPr/>
              </p:nvGrpSpPr>
              <p:grpSpPr bwMode="auto">
                <a:xfrm>
                  <a:off x="1215" y="1181"/>
                  <a:ext cx="29" cy="51"/>
                  <a:chOff x="1215" y="1181"/>
                  <a:chExt cx="29" cy="51"/>
                </a:xfrm>
              </p:grpSpPr>
              <p:sp>
                <p:nvSpPr>
                  <p:cNvPr id="258807" name="Line 2528"/>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808" name="Oval 2529"/>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614" name="Group 2530"/>
                <p:cNvGrpSpPr>
                  <a:grpSpLocks/>
                </p:cNvGrpSpPr>
                <p:nvPr/>
              </p:nvGrpSpPr>
              <p:grpSpPr bwMode="auto">
                <a:xfrm>
                  <a:off x="1215" y="1142"/>
                  <a:ext cx="29" cy="50"/>
                  <a:chOff x="1215" y="1142"/>
                  <a:chExt cx="29" cy="50"/>
                </a:xfrm>
              </p:grpSpPr>
              <p:sp>
                <p:nvSpPr>
                  <p:cNvPr id="258805" name="Line 2531"/>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806" name="Oval 2532"/>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615" name="Group 2533"/>
              <p:cNvGrpSpPr>
                <a:grpSpLocks/>
              </p:cNvGrpSpPr>
              <p:nvPr/>
            </p:nvGrpSpPr>
            <p:grpSpPr bwMode="auto">
              <a:xfrm>
                <a:off x="1461" y="1142"/>
                <a:ext cx="29" cy="90"/>
                <a:chOff x="1250" y="1142"/>
                <a:chExt cx="29" cy="90"/>
              </a:xfrm>
            </p:grpSpPr>
            <p:grpSp>
              <p:nvGrpSpPr>
                <p:cNvPr id="305616" name="Group 2534"/>
                <p:cNvGrpSpPr>
                  <a:grpSpLocks/>
                </p:cNvGrpSpPr>
                <p:nvPr/>
              </p:nvGrpSpPr>
              <p:grpSpPr bwMode="auto">
                <a:xfrm>
                  <a:off x="1250" y="1181"/>
                  <a:ext cx="29" cy="51"/>
                  <a:chOff x="1215" y="1181"/>
                  <a:chExt cx="29" cy="51"/>
                </a:xfrm>
              </p:grpSpPr>
              <p:sp>
                <p:nvSpPr>
                  <p:cNvPr id="258801" name="Line 2535"/>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802" name="Oval 2536"/>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617" name="Group 2537"/>
                <p:cNvGrpSpPr>
                  <a:grpSpLocks/>
                </p:cNvGrpSpPr>
                <p:nvPr/>
              </p:nvGrpSpPr>
              <p:grpSpPr bwMode="auto">
                <a:xfrm>
                  <a:off x="1250" y="1142"/>
                  <a:ext cx="29" cy="50"/>
                  <a:chOff x="1215" y="1142"/>
                  <a:chExt cx="29" cy="50"/>
                </a:xfrm>
              </p:grpSpPr>
              <p:sp>
                <p:nvSpPr>
                  <p:cNvPr id="258799" name="Line 2538"/>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800" name="Oval 2539"/>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618" name="Group 2540"/>
              <p:cNvGrpSpPr>
                <a:grpSpLocks/>
              </p:cNvGrpSpPr>
              <p:nvPr/>
            </p:nvGrpSpPr>
            <p:grpSpPr bwMode="auto">
              <a:xfrm>
                <a:off x="1496" y="1142"/>
                <a:ext cx="29" cy="90"/>
                <a:chOff x="1285" y="1143"/>
                <a:chExt cx="29" cy="90"/>
              </a:xfrm>
            </p:grpSpPr>
            <p:grpSp>
              <p:nvGrpSpPr>
                <p:cNvPr id="305619" name="Group 2541"/>
                <p:cNvGrpSpPr>
                  <a:grpSpLocks/>
                </p:cNvGrpSpPr>
                <p:nvPr/>
              </p:nvGrpSpPr>
              <p:grpSpPr bwMode="auto">
                <a:xfrm>
                  <a:off x="1285" y="1182"/>
                  <a:ext cx="29" cy="51"/>
                  <a:chOff x="1215" y="1181"/>
                  <a:chExt cx="29" cy="51"/>
                </a:xfrm>
              </p:grpSpPr>
              <p:sp>
                <p:nvSpPr>
                  <p:cNvPr id="258795" name="Line 2542"/>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796" name="Oval 2543"/>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620" name="Group 2544"/>
                <p:cNvGrpSpPr>
                  <a:grpSpLocks/>
                </p:cNvGrpSpPr>
                <p:nvPr/>
              </p:nvGrpSpPr>
              <p:grpSpPr bwMode="auto">
                <a:xfrm>
                  <a:off x="1285" y="1143"/>
                  <a:ext cx="29" cy="50"/>
                  <a:chOff x="1215" y="1142"/>
                  <a:chExt cx="29" cy="50"/>
                </a:xfrm>
              </p:grpSpPr>
              <p:sp>
                <p:nvSpPr>
                  <p:cNvPr id="258793" name="Line 2545"/>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794" name="Oval 2546"/>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621" name="Group 2547"/>
              <p:cNvGrpSpPr>
                <a:grpSpLocks/>
              </p:cNvGrpSpPr>
              <p:nvPr/>
            </p:nvGrpSpPr>
            <p:grpSpPr bwMode="auto">
              <a:xfrm>
                <a:off x="1531" y="1142"/>
                <a:ext cx="29" cy="90"/>
                <a:chOff x="1320" y="1143"/>
                <a:chExt cx="29" cy="90"/>
              </a:xfrm>
            </p:grpSpPr>
            <p:grpSp>
              <p:nvGrpSpPr>
                <p:cNvPr id="305622" name="Group 2548"/>
                <p:cNvGrpSpPr>
                  <a:grpSpLocks/>
                </p:cNvGrpSpPr>
                <p:nvPr/>
              </p:nvGrpSpPr>
              <p:grpSpPr bwMode="auto">
                <a:xfrm>
                  <a:off x="1320" y="1182"/>
                  <a:ext cx="29" cy="51"/>
                  <a:chOff x="1215" y="1181"/>
                  <a:chExt cx="29" cy="51"/>
                </a:xfrm>
              </p:grpSpPr>
              <p:sp>
                <p:nvSpPr>
                  <p:cNvPr id="258789" name="Line 2549"/>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790" name="Oval 2550"/>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627" name="Group 2551"/>
                <p:cNvGrpSpPr>
                  <a:grpSpLocks/>
                </p:cNvGrpSpPr>
                <p:nvPr/>
              </p:nvGrpSpPr>
              <p:grpSpPr bwMode="auto">
                <a:xfrm>
                  <a:off x="1320" y="1143"/>
                  <a:ext cx="29" cy="50"/>
                  <a:chOff x="1215" y="1142"/>
                  <a:chExt cx="29" cy="50"/>
                </a:xfrm>
              </p:grpSpPr>
              <p:sp>
                <p:nvSpPr>
                  <p:cNvPr id="258787" name="Line 2552"/>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788" name="Oval 2553"/>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628" name="Group 2554"/>
              <p:cNvGrpSpPr>
                <a:grpSpLocks/>
              </p:cNvGrpSpPr>
              <p:nvPr/>
            </p:nvGrpSpPr>
            <p:grpSpPr bwMode="auto">
              <a:xfrm>
                <a:off x="1566" y="1142"/>
                <a:ext cx="29" cy="90"/>
                <a:chOff x="1355" y="1146"/>
                <a:chExt cx="29" cy="90"/>
              </a:xfrm>
            </p:grpSpPr>
            <p:grpSp>
              <p:nvGrpSpPr>
                <p:cNvPr id="305633" name="Group 2555"/>
                <p:cNvGrpSpPr>
                  <a:grpSpLocks/>
                </p:cNvGrpSpPr>
                <p:nvPr/>
              </p:nvGrpSpPr>
              <p:grpSpPr bwMode="auto">
                <a:xfrm>
                  <a:off x="1355" y="1185"/>
                  <a:ext cx="29" cy="51"/>
                  <a:chOff x="1215" y="1181"/>
                  <a:chExt cx="29" cy="51"/>
                </a:xfrm>
              </p:grpSpPr>
              <p:sp>
                <p:nvSpPr>
                  <p:cNvPr id="258783" name="Line 2556"/>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784" name="Oval 2557"/>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634" name="Group 2558"/>
                <p:cNvGrpSpPr>
                  <a:grpSpLocks/>
                </p:cNvGrpSpPr>
                <p:nvPr/>
              </p:nvGrpSpPr>
              <p:grpSpPr bwMode="auto">
                <a:xfrm>
                  <a:off x="1355" y="1146"/>
                  <a:ext cx="29" cy="50"/>
                  <a:chOff x="1215" y="1142"/>
                  <a:chExt cx="29" cy="50"/>
                </a:xfrm>
              </p:grpSpPr>
              <p:sp>
                <p:nvSpPr>
                  <p:cNvPr id="258781" name="Line 2559"/>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782" name="Oval 2560"/>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639" name="Group 2561"/>
              <p:cNvGrpSpPr>
                <a:grpSpLocks/>
              </p:cNvGrpSpPr>
              <p:nvPr/>
            </p:nvGrpSpPr>
            <p:grpSpPr bwMode="auto">
              <a:xfrm>
                <a:off x="1601" y="1142"/>
                <a:ext cx="29" cy="90"/>
                <a:chOff x="1390" y="1146"/>
                <a:chExt cx="29" cy="90"/>
              </a:xfrm>
            </p:grpSpPr>
            <p:grpSp>
              <p:nvGrpSpPr>
                <p:cNvPr id="305640" name="Group 2562"/>
                <p:cNvGrpSpPr>
                  <a:grpSpLocks/>
                </p:cNvGrpSpPr>
                <p:nvPr/>
              </p:nvGrpSpPr>
              <p:grpSpPr bwMode="auto">
                <a:xfrm>
                  <a:off x="1390" y="1185"/>
                  <a:ext cx="29" cy="51"/>
                  <a:chOff x="1215" y="1181"/>
                  <a:chExt cx="29" cy="51"/>
                </a:xfrm>
              </p:grpSpPr>
              <p:sp>
                <p:nvSpPr>
                  <p:cNvPr id="258777" name="Line 2563"/>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778" name="Oval 2564"/>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645" name="Group 2565"/>
                <p:cNvGrpSpPr>
                  <a:grpSpLocks/>
                </p:cNvGrpSpPr>
                <p:nvPr/>
              </p:nvGrpSpPr>
              <p:grpSpPr bwMode="auto">
                <a:xfrm>
                  <a:off x="1390" y="1146"/>
                  <a:ext cx="29" cy="50"/>
                  <a:chOff x="1215" y="1142"/>
                  <a:chExt cx="29" cy="50"/>
                </a:xfrm>
              </p:grpSpPr>
              <p:sp>
                <p:nvSpPr>
                  <p:cNvPr id="258775" name="Line 2566"/>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776" name="Oval 2567"/>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646" name="Group 2568"/>
              <p:cNvGrpSpPr>
                <a:grpSpLocks/>
              </p:cNvGrpSpPr>
              <p:nvPr/>
            </p:nvGrpSpPr>
            <p:grpSpPr bwMode="auto">
              <a:xfrm>
                <a:off x="1636" y="1142"/>
                <a:ext cx="29" cy="90"/>
                <a:chOff x="1425" y="1147"/>
                <a:chExt cx="29" cy="90"/>
              </a:xfrm>
            </p:grpSpPr>
            <p:grpSp>
              <p:nvGrpSpPr>
                <p:cNvPr id="305651" name="Group 2569"/>
                <p:cNvGrpSpPr>
                  <a:grpSpLocks/>
                </p:cNvGrpSpPr>
                <p:nvPr/>
              </p:nvGrpSpPr>
              <p:grpSpPr bwMode="auto">
                <a:xfrm>
                  <a:off x="1425" y="1186"/>
                  <a:ext cx="29" cy="51"/>
                  <a:chOff x="1215" y="1181"/>
                  <a:chExt cx="29" cy="51"/>
                </a:xfrm>
              </p:grpSpPr>
              <p:sp>
                <p:nvSpPr>
                  <p:cNvPr id="258771" name="Line 2570"/>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772" name="Oval 2571"/>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652" name="Group 2572"/>
                <p:cNvGrpSpPr>
                  <a:grpSpLocks/>
                </p:cNvGrpSpPr>
                <p:nvPr/>
              </p:nvGrpSpPr>
              <p:grpSpPr bwMode="auto">
                <a:xfrm>
                  <a:off x="1425" y="1147"/>
                  <a:ext cx="29" cy="50"/>
                  <a:chOff x="1215" y="1142"/>
                  <a:chExt cx="29" cy="50"/>
                </a:xfrm>
              </p:grpSpPr>
              <p:sp>
                <p:nvSpPr>
                  <p:cNvPr id="258769" name="Line 2573"/>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770" name="Oval 2574"/>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657" name="Group 2575"/>
              <p:cNvGrpSpPr>
                <a:grpSpLocks/>
              </p:cNvGrpSpPr>
              <p:nvPr/>
            </p:nvGrpSpPr>
            <p:grpSpPr bwMode="auto">
              <a:xfrm>
                <a:off x="1672" y="1142"/>
                <a:ext cx="29" cy="90"/>
                <a:chOff x="1460" y="1147"/>
                <a:chExt cx="29" cy="90"/>
              </a:xfrm>
            </p:grpSpPr>
            <p:grpSp>
              <p:nvGrpSpPr>
                <p:cNvPr id="305658" name="Group 2576"/>
                <p:cNvGrpSpPr>
                  <a:grpSpLocks/>
                </p:cNvGrpSpPr>
                <p:nvPr/>
              </p:nvGrpSpPr>
              <p:grpSpPr bwMode="auto">
                <a:xfrm>
                  <a:off x="1460" y="1186"/>
                  <a:ext cx="29" cy="51"/>
                  <a:chOff x="1215" y="1181"/>
                  <a:chExt cx="29" cy="51"/>
                </a:xfrm>
              </p:grpSpPr>
              <p:sp>
                <p:nvSpPr>
                  <p:cNvPr id="258765" name="Line 2577"/>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766" name="Oval 2578"/>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663" name="Group 2579"/>
                <p:cNvGrpSpPr>
                  <a:grpSpLocks/>
                </p:cNvGrpSpPr>
                <p:nvPr/>
              </p:nvGrpSpPr>
              <p:grpSpPr bwMode="auto">
                <a:xfrm>
                  <a:off x="1460" y="1147"/>
                  <a:ext cx="29" cy="50"/>
                  <a:chOff x="1215" y="1142"/>
                  <a:chExt cx="29" cy="50"/>
                </a:xfrm>
              </p:grpSpPr>
              <p:sp>
                <p:nvSpPr>
                  <p:cNvPr id="258763" name="Line 2580"/>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764" name="Oval 2581"/>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664" name="Group 2582"/>
              <p:cNvGrpSpPr>
                <a:grpSpLocks/>
              </p:cNvGrpSpPr>
              <p:nvPr/>
            </p:nvGrpSpPr>
            <p:grpSpPr bwMode="auto">
              <a:xfrm>
                <a:off x="1707" y="1142"/>
                <a:ext cx="29" cy="90"/>
                <a:chOff x="1215" y="1142"/>
                <a:chExt cx="29" cy="90"/>
              </a:xfrm>
            </p:grpSpPr>
            <p:grpSp>
              <p:nvGrpSpPr>
                <p:cNvPr id="305669" name="Group 2583"/>
                <p:cNvGrpSpPr>
                  <a:grpSpLocks/>
                </p:cNvGrpSpPr>
                <p:nvPr/>
              </p:nvGrpSpPr>
              <p:grpSpPr bwMode="auto">
                <a:xfrm>
                  <a:off x="1215" y="1181"/>
                  <a:ext cx="29" cy="51"/>
                  <a:chOff x="1215" y="1181"/>
                  <a:chExt cx="29" cy="51"/>
                </a:xfrm>
              </p:grpSpPr>
              <p:sp>
                <p:nvSpPr>
                  <p:cNvPr id="258759" name="Line 2584"/>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760" name="Oval 2585"/>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670" name="Group 2586"/>
                <p:cNvGrpSpPr>
                  <a:grpSpLocks/>
                </p:cNvGrpSpPr>
                <p:nvPr/>
              </p:nvGrpSpPr>
              <p:grpSpPr bwMode="auto">
                <a:xfrm>
                  <a:off x="1215" y="1142"/>
                  <a:ext cx="29" cy="50"/>
                  <a:chOff x="1215" y="1142"/>
                  <a:chExt cx="29" cy="50"/>
                </a:xfrm>
              </p:grpSpPr>
              <p:sp>
                <p:nvSpPr>
                  <p:cNvPr id="258757" name="Line 2587"/>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758" name="Oval 2588"/>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675" name="Group 2589"/>
              <p:cNvGrpSpPr>
                <a:grpSpLocks/>
              </p:cNvGrpSpPr>
              <p:nvPr/>
            </p:nvGrpSpPr>
            <p:grpSpPr bwMode="auto">
              <a:xfrm>
                <a:off x="1742" y="1142"/>
                <a:ext cx="29" cy="90"/>
                <a:chOff x="1250" y="1142"/>
                <a:chExt cx="29" cy="90"/>
              </a:xfrm>
            </p:grpSpPr>
            <p:grpSp>
              <p:nvGrpSpPr>
                <p:cNvPr id="305676" name="Group 2590"/>
                <p:cNvGrpSpPr>
                  <a:grpSpLocks/>
                </p:cNvGrpSpPr>
                <p:nvPr/>
              </p:nvGrpSpPr>
              <p:grpSpPr bwMode="auto">
                <a:xfrm>
                  <a:off x="1250" y="1181"/>
                  <a:ext cx="29" cy="51"/>
                  <a:chOff x="1215" y="1181"/>
                  <a:chExt cx="29" cy="51"/>
                </a:xfrm>
              </p:grpSpPr>
              <p:sp>
                <p:nvSpPr>
                  <p:cNvPr id="258753" name="Line 2591"/>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754" name="Oval 2592"/>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681" name="Group 2593"/>
                <p:cNvGrpSpPr>
                  <a:grpSpLocks/>
                </p:cNvGrpSpPr>
                <p:nvPr/>
              </p:nvGrpSpPr>
              <p:grpSpPr bwMode="auto">
                <a:xfrm>
                  <a:off x="1250" y="1142"/>
                  <a:ext cx="29" cy="50"/>
                  <a:chOff x="1215" y="1142"/>
                  <a:chExt cx="29" cy="50"/>
                </a:xfrm>
              </p:grpSpPr>
              <p:sp>
                <p:nvSpPr>
                  <p:cNvPr id="258751" name="Line 2594"/>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752" name="Oval 2595"/>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682" name="Group 2596"/>
              <p:cNvGrpSpPr>
                <a:grpSpLocks/>
              </p:cNvGrpSpPr>
              <p:nvPr/>
            </p:nvGrpSpPr>
            <p:grpSpPr bwMode="auto">
              <a:xfrm>
                <a:off x="1777" y="1142"/>
                <a:ext cx="29" cy="90"/>
                <a:chOff x="1285" y="1143"/>
                <a:chExt cx="29" cy="90"/>
              </a:xfrm>
            </p:grpSpPr>
            <p:grpSp>
              <p:nvGrpSpPr>
                <p:cNvPr id="305687" name="Group 2597"/>
                <p:cNvGrpSpPr>
                  <a:grpSpLocks/>
                </p:cNvGrpSpPr>
                <p:nvPr/>
              </p:nvGrpSpPr>
              <p:grpSpPr bwMode="auto">
                <a:xfrm>
                  <a:off x="1285" y="1182"/>
                  <a:ext cx="29" cy="51"/>
                  <a:chOff x="1215" y="1181"/>
                  <a:chExt cx="29" cy="51"/>
                </a:xfrm>
              </p:grpSpPr>
              <p:sp>
                <p:nvSpPr>
                  <p:cNvPr id="258747" name="Line 2598"/>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748" name="Oval 2599"/>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688" name="Group 2600"/>
                <p:cNvGrpSpPr>
                  <a:grpSpLocks/>
                </p:cNvGrpSpPr>
                <p:nvPr/>
              </p:nvGrpSpPr>
              <p:grpSpPr bwMode="auto">
                <a:xfrm>
                  <a:off x="1285" y="1143"/>
                  <a:ext cx="29" cy="50"/>
                  <a:chOff x="1215" y="1142"/>
                  <a:chExt cx="29" cy="50"/>
                </a:xfrm>
              </p:grpSpPr>
              <p:sp>
                <p:nvSpPr>
                  <p:cNvPr id="258745" name="Line 2601"/>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746" name="Oval 2602"/>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693" name="Group 2603"/>
              <p:cNvGrpSpPr>
                <a:grpSpLocks/>
              </p:cNvGrpSpPr>
              <p:nvPr/>
            </p:nvGrpSpPr>
            <p:grpSpPr bwMode="auto">
              <a:xfrm>
                <a:off x="1812" y="1142"/>
                <a:ext cx="29" cy="90"/>
                <a:chOff x="1320" y="1143"/>
                <a:chExt cx="29" cy="90"/>
              </a:xfrm>
            </p:grpSpPr>
            <p:grpSp>
              <p:nvGrpSpPr>
                <p:cNvPr id="305694" name="Group 2604"/>
                <p:cNvGrpSpPr>
                  <a:grpSpLocks/>
                </p:cNvGrpSpPr>
                <p:nvPr/>
              </p:nvGrpSpPr>
              <p:grpSpPr bwMode="auto">
                <a:xfrm>
                  <a:off x="1320" y="1182"/>
                  <a:ext cx="29" cy="51"/>
                  <a:chOff x="1215" y="1181"/>
                  <a:chExt cx="29" cy="51"/>
                </a:xfrm>
              </p:grpSpPr>
              <p:sp>
                <p:nvSpPr>
                  <p:cNvPr id="258741" name="Line 2605"/>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742" name="Oval 2606"/>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699" name="Group 2607"/>
                <p:cNvGrpSpPr>
                  <a:grpSpLocks/>
                </p:cNvGrpSpPr>
                <p:nvPr/>
              </p:nvGrpSpPr>
              <p:grpSpPr bwMode="auto">
                <a:xfrm>
                  <a:off x="1320" y="1143"/>
                  <a:ext cx="29" cy="50"/>
                  <a:chOff x="1215" y="1142"/>
                  <a:chExt cx="29" cy="50"/>
                </a:xfrm>
              </p:grpSpPr>
              <p:sp>
                <p:nvSpPr>
                  <p:cNvPr id="258739" name="Line 2608"/>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740" name="Oval 2609"/>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700" name="Group 2610"/>
              <p:cNvGrpSpPr>
                <a:grpSpLocks/>
              </p:cNvGrpSpPr>
              <p:nvPr/>
            </p:nvGrpSpPr>
            <p:grpSpPr bwMode="auto">
              <a:xfrm>
                <a:off x="1847" y="1142"/>
                <a:ext cx="29" cy="90"/>
                <a:chOff x="1355" y="1146"/>
                <a:chExt cx="29" cy="90"/>
              </a:xfrm>
            </p:grpSpPr>
            <p:grpSp>
              <p:nvGrpSpPr>
                <p:cNvPr id="305705" name="Group 2611"/>
                <p:cNvGrpSpPr>
                  <a:grpSpLocks/>
                </p:cNvGrpSpPr>
                <p:nvPr/>
              </p:nvGrpSpPr>
              <p:grpSpPr bwMode="auto">
                <a:xfrm>
                  <a:off x="1355" y="1185"/>
                  <a:ext cx="29" cy="51"/>
                  <a:chOff x="1215" y="1181"/>
                  <a:chExt cx="29" cy="51"/>
                </a:xfrm>
              </p:grpSpPr>
              <p:sp>
                <p:nvSpPr>
                  <p:cNvPr id="258735" name="Line 2612"/>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736" name="Oval 2613"/>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706" name="Group 2614"/>
                <p:cNvGrpSpPr>
                  <a:grpSpLocks/>
                </p:cNvGrpSpPr>
                <p:nvPr/>
              </p:nvGrpSpPr>
              <p:grpSpPr bwMode="auto">
                <a:xfrm>
                  <a:off x="1355" y="1146"/>
                  <a:ext cx="29" cy="50"/>
                  <a:chOff x="1215" y="1142"/>
                  <a:chExt cx="29" cy="50"/>
                </a:xfrm>
              </p:grpSpPr>
              <p:sp>
                <p:nvSpPr>
                  <p:cNvPr id="258733" name="Line 2615"/>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734" name="Oval 2616"/>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711" name="Group 2617"/>
              <p:cNvGrpSpPr>
                <a:grpSpLocks/>
              </p:cNvGrpSpPr>
              <p:nvPr/>
            </p:nvGrpSpPr>
            <p:grpSpPr bwMode="auto">
              <a:xfrm>
                <a:off x="1882" y="1142"/>
                <a:ext cx="29" cy="90"/>
                <a:chOff x="1390" y="1146"/>
                <a:chExt cx="29" cy="90"/>
              </a:xfrm>
            </p:grpSpPr>
            <p:grpSp>
              <p:nvGrpSpPr>
                <p:cNvPr id="305712" name="Group 2618"/>
                <p:cNvGrpSpPr>
                  <a:grpSpLocks/>
                </p:cNvGrpSpPr>
                <p:nvPr/>
              </p:nvGrpSpPr>
              <p:grpSpPr bwMode="auto">
                <a:xfrm>
                  <a:off x="1390" y="1185"/>
                  <a:ext cx="29" cy="51"/>
                  <a:chOff x="1215" y="1181"/>
                  <a:chExt cx="29" cy="51"/>
                </a:xfrm>
              </p:grpSpPr>
              <p:sp>
                <p:nvSpPr>
                  <p:cNvPr id="258729" name="Line 2619"/>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730" name="Oval 2620"/>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717" name="Group 2621"/>
                <p:cNvGrpSpPr>
                  <a:grpSpLocks/>
                </p:cNvGrpSpPr>
                <p:nvPr/>
              </p:nvGrpSpPr>
              <p:grpSpPr bwMode="auto">
                <a:xfrm>
                  <a:off x="1390" y="1146"/>
                  <a:ext cx="29" cy="50"/>
                  <a:chOff x="1215" y="1142"/>
                  <a:chExt cx="29" cy="50"/>
                </a:xfrm>
              </p:grpSpPr>
              <p:sp>
                <p:nvSpPr>
                  <p:cNvPr id="258727" name="Line 2622"/>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728" name="Oval 2623"/>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718" name="Group 2624"/>
              <p:cNvGrpSpPr>
                <a:grpSpLocks/>
              </p:cNvGrpSpPr>
              <p:nvPr/>
            </p:nvGrpSpPr>
            <p:grpSpPr bwMode="auto">
              <a:xfrm>
                <a:off x="1917" y="1142"/>
                <a:ext cx="29" cy="90"/>
                <a:chOff x="1425" y="1147"/>
                <a:chExt cx="29" cy="90"/>
              </a:xfrm>
            </p:grpSpPr>
            <p:grpSp>
              <p:nvGrpSpPr>
                <p:cNvPr id="305723" name="Group 2625"/>
                <p:cNvGrpSpPr>
                  <a:grpSpLocks/>
                </p:cNvGrpSpPr>
                <p:nvPr/>
              </p:nvGrpSpPr>
              <p:grpSpPr bwMode="auto">
                <a:xfrm>
                  <a:off x="1425" y="1186"/>
                  <a:ext cx="29" cy="51"/>
                  <a:chOff x="1215" y="1181"/>
                  <a:chExt cx="29" cy="51"/>
                </a:xfrm>
              </p:grpSpPr>
              <p:sp>
                <p:nvSpPr>
                  <p:cNvPr id="258723" name="Line 2626"/>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724" name="Oval 2627"/>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724" name="Group 2628"/>
                <p:cNvGrpSpPr>
                  <a:grpSpLocks/>
                </p:cNvGrpSpPr>
                <p:nvPr/>
              </p:nvGrpSpPr>
              <p:grpSpPr bwMode="auto">
                <a:xfrm>
                  <a:off x="1425" y="1147"/>
                  <a:ext cx="29" cy="50"/>
                  <a:chOff x="1215" y="1142"/>
                  <a:chExt cx="29" cy="50"/>
                </a:xfrm>
              </p:grpSpPr>
              <p:sp>
                <p:nvSpPr>
                  <p:cNvPr id="258721" name="Line 2629"/>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722" name="Oval 2630"/>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729" name="Group 2631"/>
              <p:cNvGrpSpPr>
                <a:grpSpLocks/>
              </p:cNvGrpSpPr>
              <p:nvPr/>
            </p:nvGrpSpPr>
            <p:grpSpPr bwMode="auto">
              <a:xfrm>
                <a:off x="1952" y="1142"/>
                <a:ext cx="29" cy="90"/>
                <a:chOff x="1460" y="1147"/>
                <a:chExt cx="29" cy="90"/>
              </a:xfrm>
            </p:grpSpPr>
            <p:grpSp>
              <p:nvGrpSpPr>
                <p:cNvPr id="305730" name="Group 2632"/>
                <p:cNvGrpSpPr>
                  <a:grpSpLocks/>
                </p:cNvGrpSpPr>
                <p:nvPr/>
              </p:nvGrpSpPr>
              <p:grpSpPr bwMode="auto">
                <a:xfrm>
                  <a:off x="1460" y="1186"/>
                  <a:ext cx="29" cy="51"/>
                  <a:chOff x="1215" y="1181"/>
                  <a:chExt cx="29" cy="51"/>
                </a:xfrm>
              </p:grpSpPr>
              <p:sp>
                <p:nvSpPr>
                  <p:cNvPr id="258717" name="Line 2633"/>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718" name="Oval 2634"/>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735" name="Group 2635"/>
                <p:cNvGrpSpPr>
                  <a:grpSpLocks/>
                </p:cNvGrpSpPr>
                <p:nvPr/>
              </p:nvGrpSpPr>
              <p:grpSpPr bwMode="auto">
                <a:xfrm>
                  <a:off x="1460" y="1147"/>
                  <a:ext cx="29" cy="50"/>
                  <a:chOff x="1215" y="1142"/>
                  <a:chExt cx="29" cy="50"/>
                </a:xfrm>
              </p:grpSpPr>
              <p:sp>
                <p:nvSpPr>
                  <p:cNvPr id="258715" name="Line 2636"/>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716" name="Oval 2637"/>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736" name="Group 2638"/>
              <p:cNvGrpSpPr>
                <a:grpSpLocks/>
              </p:cNvGrpSpPr>
              <p:nvPr/>
            </p:nvGrpSpPr>
            <p:grpSpPr bwMode="auto">
              <a:xfrm>
                <a:off x="1987" y="1142"/>
                <a:ext cx="29" cy="90"/>
                <a:chOff x="1215" y="1142"/>
                <a:chExt cx="29" cy="90"/>
              </a:xfrm>
            </p:grpSpPr>
            <p:grpSp>
              <p:nvGrpSpPr>
                <p:cNvPr id="305741" name="Group 2639"/>
                <p:cNvGrpSpPr>
                  <a:grpSpLocks/>
                </p:cNvGrpSpPr>
                <p:nvPr/>
              </p:nvGrpSpPr>
              <p:grpSpPr bwMode="auto">
                <a:xfrm>
                  <a:off x="1215" y="1181"/>
                  <a:ext cx="29" cy="51"/>
                  <a:chOff x="1215" y="1181"/>
                  <a:chExt cx="29" cy="51"/>
                </a:xfrm>
              </p:grpSpPr>
              <p:sp>
                <p:nvSpPr>
                  <p:cNvPr id="258711" name="Line 2640"/>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712" name="Oval 2641"/>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742" name="Group 2642"/>
                <p:cNvGrpSpPr>
                  <a:grpSpLocks/>
                </p:cNvGrpSpPr>
                <p:nvPr/>
              </p:nvGrpSpPr>
              <p:grpSpPr bwMode="auto">
                <a:xfrm>
                  <a:off x="1215" y="1142"/>
                  <a:ext cx="29" cy="50"/>
                  <a:chOff x="1215" y="1142"/>
                  <a:chExt cx="29" cy="50"/>
                </a:xfrm>
              </p:grpSpPr>
              <p:sp>
                <p:nvSpPr>
                  <p:cNvPr id="258709" name="Line 2643"/>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710" name="Oval 2644"/>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747" name="Group 2645"/>
              <p:cNvGrpSpPr>
                <a:grpSpLocks/>
              </p:cNvGrpSpPr>
              <p:nvPr/>
            </p:nvGrpSpPr>
            <p:grpSpPr bwMode="auto">
              <a:xfrm>
                <a:off x="2022" y="1142"/>
                <a:ext cx="29" cy="90"/>
                <a:chOff x="1250" y="1142"/>
                <a:chExt cx="29" cy="90"/>
              </a:xfrm>
            </p:grpSpPr>
            <p:grpSp>
              <p:nvGrpSpPr>
                <p:cNvPr id="305748" name="Group 2646"/>
                <p:cNvGrpSpPr>
                  <a:grpSpLocks/>
                </p:cNvGrpSpPr>
                <p:nvPr/>
              </p:nvGrpSpPr>
              <p:grpSpPr bwMode="auto">
                <a:xfrm>
                  <a:off x="1250" y="1181"/>
                  <a:ext cx="29" cy="51"/>
                  <a:chOff x="1215" y="1181"/>
                  <a:chExt cx="29" cy="51"/>
                </a:xfrm>
              </p:grpSpPr>
              <p:sp>
                <p:nvSpPr>
                  <p:cNvPr id="258705" name="Line 2647"/>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706" name="Oval 2648"/>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753" name="Group 2649"/>
                <p:cNvGrpSpPr>
                  <a:grpSpLocks/>
                </p:cNvGrpSpPr>
                <p:nvPr/>
              </p:nvGrpSpPr>
              <p:grpSpPr bwMode="auto">
                <a:xfrm>
                  <a:off x="1250" y="1142"/>
                  <a:ext cx="29" cy="50"/>
                  <a:chOff x="1215" y="1142"/>
                  <a:chExt cx="29" cy="50"/>
                </a:xfrm>
              </p:grpSpPr>
              <p:sp>
                <p:nvSpPr>
                  <p:cNvPr id="258703" name="Line 2650"/>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704" name="Oval 2651"/>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754" name="Group 2652"/>
              <p:cNvGrpSpPr>
                <a:grpSpLocks/>
              </p:cNvGrpSpPr>
              <p:nvPr/>
            </p:nvGrpSpPr>
            <p:grpSpPr bwMode="auto">
              <a:xfrm>
                <a:off x="2057" y="1142"/>
                <a:ext cx="29" cy="90"/>
                <a:chOff x="1285" y="1143"/>
                <a:chExt cx="29" cy="90"/>
              </a:xfrm>
            </p:grpSpPr>
            <p:grpSp>
              <p:nvGrpSpPr>
                <p:cNvPr id="305759" name="Group 2653"/>
                <p:cNvGrpSpPr>
                  <a:grpSpLocks/>
                </p:cNvGrpSpPr>
                <p:nvPr/>
              </p:nvGrpSpPr>
              <p:grpSpPr bwMode="auto">
                <a:xfrm>
                  <a:off x="1285" y="1182"/>
                  <a:ext cx="29" cy="51"/>
                  <a:chOff x="1215" y="1181"/>
                  <a:chExt cx="29" cy="51"/>
                </a:xfrm>
              </p:grpSpPr>
              <p:sp>
                <p:nvSpPr>
                  <p:cNvPr id="258699" name="Line 2654"/>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700" name="Oval 2655"/>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760" name="Group 2656"/>
                <p:cNvGrpSpPr>
                  <a:grpSpLocks/>
                </p:cNvGrpSpPr>
                <p:nvPr/>
              </p:nvGrpSpPr>
              <p:grpSpPr bwMode="auto">
                <a:xfrm>
                  <a:off x="1285" y="1143"/>
                  <a:ext cx="29" cy="50"/>
                  <a:chOff x="1215" y="1142"/>
                  <a:chExt cx="29" cy="50"/>
                </a:xfrm>
              </p:grpSpPr>
              <p:sp>
                <p:nvSpPr>
                  <p:cNvPr id="258697" name="Line 2657"/>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698" name="Oval 2658"/>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765" name="Group 2659"/>
              <p:cNvGrpSpPr>
                <a:grpSpLocks/>
              </p:cNvGrpSpPr>
              <p:nvPr/>
            </p:nvGrpSpPr>
            <p:grpSpPr bwMode="auto">
              <a:xfrm>
                <a:off x="2092" y="1142"/>
                <a:ext cx="29" cy="90"/>
                <a:chOff x="1320" y="1143"/>
                <a:chExt cx="29" cy="90"/>
              </a:xfrm>
            </p:grpSpPr>
            <p:grpSp>
              <p:nvGrpSpPr>
                <p:cNvPr id="305766" name="Group 2660"/>
                <p:cNvGrpSpPr>
                  <a:grpSpLocks/>
                </p:cNvGrpSpPr>
                <p:nvPr/>
              </p:nvGrpSpPr>
              <p:grpSpPr bwMode="auto">
                <a:xfrm>
                  <a:off x="1320" y="1182"/>
                  <a:ext cx="29" cy="51"/>
                  <a:chOff x="1215" y="1181"/>
                  <a:chExt cx="29" cy="51"/>
                </a:xfrm>
              </p:grpSpPr>
              <p:sp>
                <p:nvSpPr>
                  <p:cNvPr id="258693" name="Line 2661"/>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694" name="Oval 2662"/>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771" name="Group 2663"/>
                <p:cNvGrpSpPr>
                  <a:grpSpLocks/>
                </p:cNvGrpSpPr>
                <p:nvPr/>
              </p:nvGrpSpPr>
              <p:grpSpPr bwMode="auto">
                <a:xfrm>
                  <a:off x="1320" y="1143"/>
                  <a:ext cx="29" cy="50"/>
                  <a:chOff x="1215" y="1142"/>
                  <a:chExt cx="29" cy="50"/>
                </a:xfrm>
              </p:grpSpPr>
              <p:sp>
                <p:nvSpPr>
                  <p:cNvPr id="258691" name="Line 2664"/>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692" name="Oval 2665"/>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772" name="Group 2666"/>
              <p:cNvGrpSpPr>
                <a:grpSpLocks/>
              </p:cNvGrpSpPr>
              <p:nvPr/>
            </p:nvGrpSpPr>
            <p:grpSpPr bwMode="auto">
              <a:xfrm>
                <a:off x="2127" y="1142"/>
                <a:ext cx="29" cy="90"/>
                <a:chOff x="1355" y="1146"/>
                <a:chExt cx="29" cy="90"/>
              </a:xfrm>
            </p:grpSpPr>
            <p:grpSp>
              <p:nvGrpSpPr>
                <p:cNvPr id="305777" name="Group 2667"/>
                <p:cNvGrpSpPr>
                  <a:grpSpLocks/>
                </p:cNvGrpSpPr>
                <p:nvPr/>
              </p:nvGrpSpPr>
              <p:grpSpPr bwMode="auto">
                <a:xfrm>
                  <a:off x="1355" y="1185"/>
                  <a:ext cx="29" cy="51"/>
                  <a:chOff x="1215" y="1181"/>
                  <a:chExt cx="29" cy="51"/>
                </a:xfrm>
              </p:grpSpPr>
              <p:sp>
                <p:nvSpPr>
                  <p:cNvPr id="258687" name="Line 2668"/>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688" name="Oval 2669"/>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778" name="Group 2670"/>
                <p:cNvGrpSpPr>
                  <a:grpSpLocks/>
                </p:cNvGrpSpPr>
                <p:nvPr/>
              </p:nvGrpSpPr>
              <p:grpSpPr bwMode="auto">
                <a:xfrm>
                  <a:off x="1355" y="1146"/>
                  <a:ext cx="29" cy="50"/>
                  <a:chOff x="1215" y="1142"/>
                  <a:chExt cx="29" cy="50"/>
                </a:xfrm>
              </p:grpSpPr>
              <p:sp>
                <p:nvSpPr>
                  <p:cNvPr id="258685" name="Line 2671"/>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686" name="Oval 2672"/>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783" name="Group 2673"/>
              <p:cNvGrpSpPr>
                <a:grpSpLocks/>
              </p:cNvGrpSpPr>
              <p:nvPr/>
            </p:nvGrpSpPr>
            <p:grpSpPr bwMode="auto">
              <a:xfrm>
                <a:off x="2162" y="1142"/>
                <a:ext cx="29" cy="90"/>
                <a:chOff x="1390" y="1146"/>
                <a:chExt cx="29" cy="90"/>
              </a:xfrm>
            </p:grpSpPr>
            <p:grpSp>
              <p:nvGrpSpPr>
                <p:cNvPr id="305784" name="Group 2674"/>
                <p:cNvGrpSpPr>
                  <a:grpSpLocks/>
                </p:cNvGrpSpPr>
                <p:nvPr/>
              </p:nvGrpSpPr>
              <p:grpSpPr bwMode="auto">
                <a:xfrm>
                  <a:off x="1390" y="1185"/>
                  <a:ext cx="29" cy="51"/>
                  <a:chOff x="1215" y="1181"/>
                  <a:chExt cx="29" cy="51"/>
                </a:xfrm>
              </p:grpSpPr>
              <p:sp>
                <p:nvSpPr>
                  <p:cNvPr id="258681" name="Line 2675"/>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682" name="Oval 2676"/>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789" name="Group 2677"/>
                <p:cNvGrpSpPr>
                  <a:grpSpLocks/>
                </p:cNvGrpSpPr>
                <p:nvPr/>
              </p:nvGrpSpPr>
              <p:grpSpPr bwMode="auto">
                <a:xfrm>
                  <a:off x="1390" y="1146"/>
                  <a:ext cx="29" cy="50"/>
                  <a:chOff x="1215" y="1142"/>
                  <a:chExt cx="29" cy="50"/>
                </a:xfrm>
              </p:grpSpPr>
              <p:sp>
                <p:nvSpPr>
                  <p:cNvPr id="258679" name="Line 2678"/>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680" name="Oval 2679"/>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790" name="Group 2680"/>
              <p:cNvGrpSpPr>
                <a:grpSpLocks/>
              </p:cNvGrpSpPr>
              <p:nvPr/>
            </p:nvGrpSpPr>
            <p:grpSpPr bwMode="auto">
              <a:xfrm>
                <a:off x="2197" y="1142"/>
                <a:ext cx="29" cy="90"/>
                <a:chOff x="1425" y="1147"/>
                <a:chExt cx="29" cy="90"/>
              </a:xfrm>
            </p:grpSpPr>
            <p:grpSp>
              <p:nvGrpSpPr>
                <p:cNvPr id="305795" name="Group 2681"/>
                <p:cNvGrpSpPr>
                  <a:grpSpLocks/>
                </p:cNvGrpSpPr>
                <p:nvPr/>
              </p:nvGrpSpPr>
              <p:grpSpPr bwMode="auto">
                <a:xfrm>
                  <a:off x="1425" y="1186"/>
                  <a:ext cx="29" cy="51"/>
                  <a:chOff x="1215" y="1181"/>
                  <a:chExt cx="29" cy="51"/>
                </a:xfrm>
              </p:grpSpPr>
              <p:sp>
                <p:nvSpPr>
                  <p:cNvPr id="258675" name="Line 2682"/>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676" name="Oval 2683"/>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796" name="Group 2684"/>
                <p:cNvGrpSpPr>
                  <a:grpSpLocks/>
                </p:cNvGrpSpPr>
                <p:nvPr/>
              </p:nvGrpSpPr>
              <p:grpSpPr bwMode="auto">
                <a:xfrm>
                  <a:off x="1425" y="1147"/>
                  <a:ext cx="29" cy="50"/>
                  <a:chOff x="1215" y="1142"/>
                  <a:chExt cx="29" cy="50"/>
                </a:xfrm>
              </p:grpSpPr>
              <p:sp>
                <p:nvSpPr>
                  <p:cNvPr id="258673" name="Line 2685"/>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674" name="Oval 2686"/>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801" name="Group 2687"/>
              <p:cNvGrpSpPr>
                <a:grpSpLocks/>
              </p:cNvGrpSpPr>
              <p:nvPr/>
            </p:nvGrpSpPr>
            <p:grpSpPr bwMode="auto">
              <a:xfrm>
                <a:off x="2233" y="1142"/>
                <a:ext cx="29" cy="90"/>
                <a:chOff x="1460" y="1147"/>
                <a:chExt cx="29" cy="90"/>
              </a:xfrm>
            </p:grpSpPr>
            <p:grpSp>
              <p:nvGrpSpPr>
                <p:cNvPr id="305802" name="Group 2688"/>
                <p:cNvGrpSpPr>
                  <a:grpSpLocks/>
                </p:cNvGrpSpPr>
                <p:nvPr/>
              </p:nvGrpSpPr>
              <p:grpSpPr bwMode="auto">
                <a:xfrm>
                  <a:off x="1460" y="1186"/>
                  <a:ext cx="29" cy="51"/>
                  <a:chOff x="1215" y="1181"/>
                  <a:chExt cx="29" cy="51"/>
                </a:xfrm>
              </p:grpSpPr>
              <p:sp>
                <p:nvSpPr>
                  <p:cNvPr id="258669" name="Line 2689"/>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670" name="Oval 2690"/>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807" name="Group 2691"/>
                <p:cNvGrpSpPr>
                  <a:grpSpLocks/>
                </p:cNvGrpSpPr>
                <p:nvPr/>
              </p:nvGrpSpPr>
              <p:grpSpPr bwMode="auto">
                <a:xfrm>
                  <a:off x="1460" y="1147"/>
                  <a:ext cx="29" cy="50"/>
                  <a:chOff x="1215" y="1142"/>
                  <a:chExt cx="29" cy="50"/>
                </a:xfrm>
              </p:grpSpPr>
              <p:sp>
                <p:nvSpPr>
                  <p:cNvPr id="258667" name="Line 2692"/>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668" name="Oval 2693"/>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grpSp>
          <p:nvGrpSpPr>
            <p:cNvPr id="305808" name="Group 2694"/>
            <p:cNvGrpSpPr>
              <a:grpSpLocks/>
            </p:cNvGrpSpPr>
            <p:nvPr/>
          </p:nvGrpSpPr>
          <p:grpSpPr bwMode="auto">
            <a:xfrm flipH="1">
              <a:off x="5427" y="178"/>
              <a:ext cx="265" cy="262"/>
              <a:chOff x="878" y="1144"/>
              <a:chExt cx="265" cy="262"/>
            </a:xfrm>
          </p:grpSpPr>
          <p:grpSp>
            <p:nvGrpSpPr>
              <p:cNvPr id="305813" name="Group 2695"/>
              <p:cNvGrpSpPr>
                <a:grpSpLocks/>
              </p:cNvGrpSpPr>
              <p:nvPr/>
            </p:nvGrpSpPr>
            <p:grpSpPr bwMode="auto">
              <a:xfrm rot="-5400000">
                <a:off x="908" y="1347"/>
                <a:ext cx="29" cy="90"/>
                <a:chOff x="1320" y="1143"/>
                <a:chExt cx="29" cy="90"/>
              </a:xfrm>
            </p:grpSpPr>
            <p:grpSp>
              <p:nvGrpSpPr>
                <p:cNvPr id="305814" name="Group 2696"/>
                <p:cNvGrpSpPr>
                  <a:grpSpLocks/>
                </p:cNvGrpSpPr>
                <p:nvPr/>
              </p:nvGrpSpPr>
              <p:grpSpPr bwMode="auto">
                <a:xfrm>
                  <a:off x="1320" y="1182"/>
                  <a:ext cx="29" cy="51"/>
                  <a:chOff x="1215" y="1181"/>
                  <a:chExt cx="29" cy="51"/>
                </a:xfrm>
              </p:grpSpPr>
              <p:sp>
                <p:nvSpPr>
                  <p:cNvPr id="258631" name="Line 2697"/>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632" name="Oval 2698"/>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815" name="Group 2699"/>
                <p:cNvGrpSpPr>
                  <a:grpSpLocks/>
                </p:cNvGrpSpPr>
                <p:nvPr/>
              </p:nvGrpSpPr>
              <p:grpSpPr bwMode="auto">
                <a:xfrm>
                  <a:off x="1320" y="1143"/>
                  <a:ext cx="29" cy="50"/>
                  <a:chOff x="1215" y="1142"/>
                  <a:chExt cx="29" cy="50"/>
                </a:xfrm>
              </p:grpSpPr>
              <p:sp>
                <p:nvSpPr>
                  <p:cNvPr id="258629" name="Line 2700"/>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630" name="Oval 2701"/>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816" name="Group 2702"/>
              <p:cNvGrpSpPr>
                <a:grpSpLocks/>
              </p:cNvGrpSpPr>
              <p:nvPr/>
            </p:nvGrpSpPr>
            <p:grpSpPr bwMode="auto">
              <a:xfrm rot="-4860000">
                <a:off x="915" y="1318"/>
                <a:ext cx="29" cy="90"/>
                <a:chOff x="1355" y="1146"/>
                <a:chExt cx="29" cy="90"/>
              </a:xfrm>
            </p:grpSpPr>
            <p:grpSp>
              <p:nvGrpSpPr>
                <p:cNvPr id="305817" name="Group 2703"/>
                <p:cNvGrpSpPr>
                  <a:grpSpLocks/>
                </p:cNvGrpSpPr>
                <p:nvPr/>
              </p:nvGrpSpPr>
              <p:grpSpPr bwMode="auto">
                <a:xfrm>
                  <a:off x="1355" y="1185"/>
                  <a:ext cx="29" cy="51"/>
                  <a:chOff x="1215" y="1181"/>
                  <a:chExt cx="29" cy="51"/>
                </a:xfrm>
              </p:grpSpPr>
              <p:sp>
                <p:nvSpPr>
                  <p:cNvPr id="258625" name="Line 2704"/>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626" name="Oval 2705"/>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818" name="Group 2706"/>
                <p:cNvGrpSpPr>
                  <a:grpSpLocks/>
                </p:cNvGrpSpPr>
                <p:nvPr/>
              </p:nvGrpSpPr>
              <p:grpSpPr bwMode="auto">
                <a:xfrm>
                  <a:off x="1355" y="1146"/>
                  <a:ext cx="29" cy="50"/>
                  <a:chOff x="1215" y="1142"/>
                  <a:chExt cx="29" cy="50"/>
                </a:xfrm>
              </p:grpSpPr>
              <p:sp>
                <p:nvSpPr>
                  <p:cNvPr id="258623" name="Line 2707"/>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624" name="Oval 2708"/>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819" name="Group 2709"/>
              <p:cNvGrpSpPr>
                <a:grpSpLocks/>
              </p:cNvGrpSpPr>
              <p:nvPr/>
            </p:nvGrpSpPr>
            <p:grpSpPr bwMode="auto">
              <a:xfrm rot="-4320000">
                <a:off x="921" y="1288"/>
                <a:ext cx="29" cy="90"/>
                <a:chOff x="1390" y="1146"/>
                <a:chExt cx="29" cy="90"/>
              </a:xfrm>
            </p:grpSpPr>
            <p:grpSp>
              <p:nvGrpSpPr>
                <p:cNvPr id="305820" name="Group 2710"/>
                <p:cNvGrpSpPr>
                  <a:grpSpLocks/>
                </p:cNvGrpSpPr>
                <p:nvPr/>
              </p:nvGrpSpPr>
              <p:grpSpPr bwMode="auto">
                <a:xfrm>
                  <a:off x="1390" y="1185"/>
                  <a:ext cx="29" cy="51"/>
                  <a:chOff x="1215" y="1181"/>
                  <a:chExt cx="29" cy="51"/>
                </a:xfrm>
              </p:grpSpPr>
              <p:sp>
                <p:nvSpPr>
                  <p:cNvPr id="258619" name="Line 2711"/>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620" name="Oval 2712"/>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821" name="Group 2713"/>
                <p:cNvGrpSpPr>
                  <a:grpSpLocks/>
                </p:cNvGrpSpPr>
                <p:nvPr/>
              </p:nvGrpSpPr>
              <p:grpSpPr bwMode="auto">
                <a:xfrm>
                  <a:off x="1390" y="1146"/>
                  <a:ext cx="29" cy="50"/>
                  <a:chOff x="1215" y="1142"/>
                  <a:chExt cx="29" cy="50"/>
                </a:xfrm>
              </p:grpSpPr>
              <p:sp>
                <p:nvSpPr>
                  <p:cNvPr id="258617" name="Line 2714"/>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618" name="Oval 2715"/>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822" name="Group 2716"/>
              <p:cNvGrpSpPr>
                <a:grpSpLocks/>
              </p:cNvGrpSpPr>
              <p:nvPr/>
            </p:nvGrpSpPr>
            <p:grpSpPr bwMode="auto">
              <a:xfrm rot="-3780000">
                <a:off x="933" y="1259"/>
                <a:ext cx="29" cy="90"/>
                <a:chOff x="1425" y="1147"/>
                <a:chExt cx="29" cy="90"/>
              </a:xfrm>
            </p:grpSpPr>
            <p:grpSp>
              <p:nvGrpSpPr>
                <p:cNvPr id="305823" name="Group 2717"/>
                <p:cNvGrpSpPr>
                  <a:grpSpLocks/>
                </p:cNvGrpSpPr>
                <p:nvPr/>
              </p:nvGrpSpPr>
              <p:grpSpPr bwMode="auto">
                <a:xfrm>
                  <a:off x="1425" y="1186"/>
                  <a:ext cx="29" cy="51"/>
                  <a:chOff x="1215" y="1181"/>
                  <a:chExt cx="29" cy="51"/>
                </a:xfrm>
              </p:grpSpPr>
              <p:sp>
                <p:nvSpPr>
                  <p:cNvPr id="258613" name="Line 2718"/>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614" name="Oval 2719"/>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824" name="Group 2720"/>
                <p:cNvGrpSpPr>
                  <a:grpSpLocks/>
                </p:cNvGrpSpPr>
                <p:nvPr/>
              </p:nvGrpSpPr>
              <p:grpSpPr bwMode="auto">
                <a:xfrm>
                  <a:off x="1425" y="1147"/>
                  <a:ext cx="29" cy="50"/>
                  <a:chOff x="1215" y="1142"/>
                  <a:chExt cx="29" cy="50"/>
                </a:xfrm>
              </p:grpSpPr>
              <p:sp>
                <p:nvSpPr>
                  <p:cNvPr id="258611" name="Line 2721"/>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612" name="Oval 2722"/>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825" name="Group 2723"/>
              <p:cNvGrpSpPr>
                <a:grpSpLocks/>
              </p:cNvGrpSpPr>
              <p:nvPr/>
            </p:nvGrpSpPr>
            <p:grpSpPr bwMode="auto">
              <a:xfrm rot="-3240000">
                <a:off x="950" y="1234"/>
                <a:ext cx="29" cy="90"/>
                <a:chOff x="1460" y="1147"/>
                <a:chExt cx="29" cy="90"/>
              </a:xfrm>
            </p:grpSpPr>
            <p:grpSp>
              <p:nvGrpSpPr>
                <p:cNvPr id="305826" name="Group 2724"/>
                <p:cNvGrpSpPr>
                  <a:grpSpLocks/>
                </p:cNvGrpSpPr>
                <p:nvPr/>
              </p:nvGrpSpPr>
              <p:grpSpPr bwMode="auto">
                <a:xfrm>
                  <a:off x="1460" y="1186"/>
                  <a:ext cx="29" cy="51"/>
                  <a:chOff x="1215" y="1181"/>
                  <a:chExt cx="29" cy="51"/>
                </a:xfrm>
              </p:grpSpPr>
              <p:sp>
                <p:nvSpPr>
                  <p:cNvPr id="258607" name="Line 2725"/>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608" name="Oval 2726"/>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827" name="Group 2727"/>
                <p:cNvGrpSpPr>
                  <a:grpSpLocks/>
                </p:cNvGrpSpPr>
                <p:nvPr/>
              </p:nvGrpSpPr>
              <p:grpSpPr bwMode="auto">
                <a:xfrm>
                  <a:off x="1460" y="1147"/>
                  <a:ext cx="29" cy="50"/>
                  <a:chOff x="1215" y="1142"/>
                  <a:chExt cx="29" cy="50"/>
                </a:xfrm>
              </p:grpSpPr>
              <p:sp>
                <p:nvSpPr>
                  <p:cNvPr id="258605" name="Line 2728"/>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606" name="Oval 2729"/>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828" name="Group 2730"/>
              <p:cNvGrpSpPr>
                <a:grpSpLocks/>
              </p:cNvGrpSpPr>
              <p:nvPr/>
            </p:nvGrpSpPr>
            <p:grpSpPr bwMode="auto">
              <a:xfrm rot="-2160000">
                <a:off x="994" y="1188"/>
                <a:ext cx="29" cy="90"/>
                <a:chOff x="1215" y="1142"/>
                <a:chExt cx="29" cy="90"/>
              </a:xfrm>
            </p:grpSpPr>
            <p:grpSp>
              <p:nvGrpSpPr>
                <p:cNvPr id="305829" name="Group 2731"/>
                <p:cNvGrpSpPr>
                  <a:grpSpLocks/>
                </p:cNvGrpSpPr>
                <p:nvPr/>
              </p:nvGrpSpPr>
              <p:grpSpPr bwMode="auto">
                <a:xfrm>
                  <a:off x="1215" y="1181"/>
                  <a:ext cx="29" cy="51"/>
                  <a:chOff x="1215" y="1181"/>
                  <a:chExt cx="29" cy="51"/>
                </a:xfrm>
              </p:grpSpPr>
              <p:sp>
                <p:nvSpPr>
                  <p:cNvPr id="258601" name="Line 2732"/>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602" name="Oval 2733"/>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830" name="Group 2734"/>
                <p:cNvGrpSpPr>
                  <a:grpSpLocks/>
                </p:cNvGrpSpPr>
                <p:nvPr/>
              </p:nvGrpSpPr>
              <p:grpSpPr bwMode="auto">
                <a:xfrm>
                  <a:off x="1215" y="1142"/>
                  <a:ext cx="29" cy="50"/>
                  <a:chOff x="1215" y="1142"/>
                  <a:chExt cx="29" cy="50"/>
                </a:xfrm>
              </p:grpSpPr>
              <p:sp>
                <p:nvSpPr>
                  <p:cNvPr id="258599" name="Line 2735"/>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600" name="Oval 2736"/>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831" name="Group 2737"/>
              <p:cNvGrpSpPr>
                <a:grpSpLocks/>
              </p:cNvGrpSpPr>
              <p:nvPr/>
            </p:nvGrpSpPr>
            <p:grpSpPr bwMode="auto">
              <a:xfrm rot="-1620000">
                <a:off x="1021" y="1171"/>
                <a:ext cx="29" cy="90"/>
                <a:chOff x="1250" y="1142"/>
                <a:chExt cx="29" cy="90"/>
              </a:xfrm>
            </p:grpSpPr>
            <p:grpSp>
              <p:nvGrpSpPr>
                <p:cNvPr id="305832" name="Group 2738"/>
                <p:cNvGrpSpPr>
                  <a:grpSpLocks/>
                </p:cNvGrpSpPr>
                <p:nvPr/>
              </p:nvGrpSpPr>
              <p:grpSpPr bwMode="auto">
                <a:xfrm>
                  <a:off x="1250" y="1181"/>
                  <a:ext cx="29" cy="51"/>
                  <a:chOff x="1215" y="1181"/>
                  <a:chExt cx="29" cy="51"/>
                </a:xfrm>
              </p:grpSpPr>
              <p:sp>
                <p:nvSpPr>
                  <p:cNvPr id="258595" name="Line 2739"/>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596" name="Oval 2740"/>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833" name="Group 2741"/>
                <p:cNvGrpSpPr>
                  <a:grpSpLocks/>
                </p:cNvGrpSpPr>
                <p:nvPr/>
              </p:nvGrpSpPr>
              <p:grpSpPr bwMode="auto">
                <a:xfrm>
                  <a:off x="1250" y="1142"/>
                  <a:ext cx="29" cy="50"/>
                  <a:chOff x="1215" y="1142"/>
                  <a:chExt cx="29" cy="50"/>
                </a:xfrm>
              </p:grpSpPr>
              <p:sp>
                <p:nvSpPr>
                  <p:cNvPr id="258593" name="Line 2742"/>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594" name="Oval 2743"/>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834" name="Group 2744"/>
              <p:cNvGrpSpPr>
                <a:grpSpLocks/>
              </p:cNvGrpSpPr>
              <p:nvPr/>
            </p:nvGrpSpPr>
            <p:grpSpPr bwMode="auto">
              <a:xfrm rot="-1080000">
                <a:off x="1052" y="1157"/>
                <a:ext cx="29" cy="90"/>
                <a:chOff x="1285" y="1143"/>
                <a:chExt cx="29" cy="90"/>
              </a:xfrm>
            </p:grpSpPr>
            <p:grpSp>
              <p:nvGrpSpPr>
                <p:cNvPr id="305835" name="Group 2745"/>
                <p:cNvGrpSpPr>
                  <a:grpSpLocks/>
                </p:cNvGrpSpPr>
                <p:nvPr/>
              </p:nvGrpSpPr>
              <p:grpSpPr bwMode="auto">
                <a:xfrm>
                  <a:off x="1285" y="1182"/>
                  <a:ext cx="29" cy="51"/>
                  <a:chOff x="1215" y="1181"/>
                  <a:chExt cx="29" cy="51"/>
                </a:xfrm>
              </p:grpSpPr>
              <p:sp>
                <p:nvSpPr>
                  <p:cNvPr id="258589" name="Line 2746"/>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590" name="Oval 2747"/>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836" name="Group 2748"/>
                <p:cNvGrpSpPr>
                  <a:grpSpLocks/>
                </p:cNvGrpSpPr>
                <p:nvPr/>
              </p:nvGrpSpPr>
              <p:grpSpPr bwMode="auto">
                <a:xfrm>
                  <a:off x="1285" y="1143"/>
                  <a:ext cx="29" cy="50"/>
                  <a:chOff x="1215" y="1142"/>
                  <a:chExt cx="29" cy="50"/>
                </a:xfrm>
              </p:grpSpPr>
              <p:sp>
                <p:nvSpPr>
                  <p:cNvPr id="258587" name="Line 2749"/>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588" name="Oval 2750"/>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837" name="Group 2751"/>
              <p:cNvGrpSpPr>
                <a:grpSpLocks/>
              </p:cNvGrpSpPr>
              <p:nvPr/>
            </p:nvGrpSpPr>
            <p:grpSpPr bwMode="auto">
              <a:xfrm rot="-540000">
                <a:off x="1084" y="1149"/>
                <a:ext cx="29" cy="90"/>
                <a:chOff x="1320" y="1143"/>
                <a:chExt cx="29" cy="90"/>
              </a:xfrm>
            </p:grpSpPr>
            <p:grpSp>
              <p:nvGrpSpPr>
                <p:cNvPr id="305838" name="Group 2752"/>
                <p:cNvGrpSpPr>
                  <a:grpSpLocks/>
                </p:cNvGrpSpPr>
                <p:nvPr/>
              </p:nvGrpSpPr>
              <p:grpSpPr bwMode="auto">
                <a:xfrm>
                  <a:off x="1320" y="1182"/>
                  <a:ext cx="29" cy="51"/>
                  <a:chOff x="1215" y="1181"/>
                  <a:chExt cx="29" cy="51"/>
                </a:xfrm>
              </p:grpSpPr>
              <p:sp>
                <p:nvSpPr>
                  <p:cNvPr id="258583" name="Line 2753"/>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584" name="Oval 2754"/>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839" name="Group 2755"/>
                <p:cNvGrpSpPr>
                  <a:grpSpLocks/>
                </p:cNvGrpSpPr>
                <p:nvPr/>
              </p:nvGrpSpPr>
              <p:grpSpPr bwMode="auto">
                <a:xfrm>
                  <a:off x="1320" y="1143"/>
                  <a:ext cx="29" cy="50"/>
                  <a:chOff x="1215" y="1142"/>
                  <a:chExt cx="29" cy="50"/>
                </a:xfrm>
              </p:grpSpPr>
              <p:sp>
                <p:nvSpPr>
                  <p:cNvPr id="258581" name="Line 2756"/>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582" name="Oval 2757"/>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840" name="Group 2758"/>
              <p:cNvGrpSpPr>
                <a:grpSpLocks/>
              </p:cNvGrpSpPr>
              <p:nvPr/>
            </p:nvGrpSpPr>
            <p:grpSpPr bwMode="auto">
              <a:xfrm>
                <a:off x="1114" y="1144"/>
                <a:ext cx="29" cy="90"/>
                <a:chOff x="1355" y="1146"/>
                <a:chExt cx="29" cy="90"/>
              </a:xfrm>
            </p:grpSpPr>
            <p:grpSp>
              <p:nvGrpSpPr>
                <p:cNvPr id="305841" name="Group 2759"/>
                <p:cNvGrpSpPr>
                  <a:grpSpLocks/>
                </p:cNvGrpSpPr>
                <p:nvPr/>
              </p:nvGrpSpPr>
              <p:grpSpPr bwMode="auto">
                <a:xfrm>
                  <a:off x="1355" y="1185"/>
                  <a:ext cx="29" cy="51"/>
                  <a:chOff x="1215" y="1181"/>
                  <a:chExt cx="29" cy="51"/>
                </a:xfrm>
              </p:grpSpPr>
              <p:sp>
                <p:nvSpPr>
                  <p:cNvPr id="258577" name="Line 2760"/>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578" name="Oval 2761"/>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842" name="Group 2762"/>
                <p:cNvGrpSpPr>
                  <a:grpSpLocks/>
                </p:cNvGrpSpPr>
                <p:nvPr/>
              </p:nvGrpSpPr>
              <p:grpSpPr bwMode="auto">
                <a:xfrm>
                  <a:off x="1355" y="1146"/>
                  <a:ext cx="29" cy="50"/>
                  <a:chOff x="1215" y="1142"/>
                  <a:chExt cx="29" cy="50"/>
                </a:xfrm>
              </p:grpSpPr>
              <p:sp>
                <p:nvSpPr>
                  <p:cNvPr id="258575" name="Line 2763"/>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576" name="Oval 2764"/>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843" name="Group 2765"/>
              <p:cNvGrpSpPr>
                <a:grpSpLocks/>
              </p:cNvGrpSpPr>
              <p:nvPr/>
            </p:nvGrpSpPr>
            <p:grpSpPr bwMode="auto">
              <a:xfrm rot="-2700000">
                <a:off x="970" y="1209"/>
                <a:ext cx="29" cy="90"/>
                <a:chOff x="1460" y="1147"/>
                <a:chExt cx="29" cy="90"/>
              </a:xfrm>
            </p:grpSpPr>
            <p:grpSp>
              <p:nvGrpSpPr>
                <p:cNvPr id="305844" name="Group 2766"/>
                <p:cNvGrpSpPr>
                  <a:grpSpLocks/>
                </p:cNvGrpSpPr>
                <p:nvPr/>
              </p:nvGrpSpPr>
              <p:grpSpPr bwMode="auto">
                <a:xfrm>
                  <a:off x="1460" y="1186"/>
                  <a:ext cx="29" cy="51"/>
                  <a:chOff x="1215" y="1181"/>
                  <a:chExt cx="29" cy="51"/>
                </a:xfrm>
              </p:grpSpPr>
              <p:sp>
                <p:nvSpPr>
                  <p:cNvPr id="258571" name="Line 2767"/>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572" name="Oval 2768"/>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845" name="Group 2769"/>
                <p:cNvGrpSpPr>
                  <a:grpSpLocks/>
                </p:cNvGrpSpPr>
                <p:nvPr/>
              </p:nvGrpSpPr>
              <p:grpSpPr bwMode="auto">
                <a:xfrm>
                  <a:off x="1460" y="1147"/>
                  <a:ext cx="29" cy="50"/>
                  <a:chOff x="1215" y="1142"/>
                  <a:chExt cx="29" cy="50"/>
                </a:xfrm>
              </p:grpSpPr>
              <p:sp>
                <p:nvSpPr>
                  <p:cNvPr id="258569" name="Line 2770"/>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570" name="Oval 2771"/>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grpSp>
          <p:nvGrpSpPr>
            <p:cNvPr id="305846" name="Group 2772"/>
            <p:cNvGrpSpPr>
              <a:grpSpLocks/>
            </p:cNvGrpSpPr>
            <p:nvPr/>
          </p:nvGrpSpPr>
          <p:grpSpPr bwMode="auto">
            <a:xfrm>
              <a:off x="4307" y="175"/>
              <a:ext cx="1116" cy="90"/>
              <a:chOff x="1146" y="1142"/>
              <a:chExt cx="1116" cy="90"/>
            </a:xfrm>
          </p:grpSpPr>
          <p:grpSp>
            <p:nvGrpSpPr>
              <p:cNvPr id="305851" name="Group 2773"/>
              <p:cNvGrpSpPr>
                <a:grpSpLocks/>
              </p:cNvGrpSpPr>
              <p:nvPr/>
            </p:nvGrpSpPr>
            <p:grpSpPr bwMode="auto">
              <a:xfrm>
                <a:off x="1146" y="1142"/>
                <a:ext cx="29" cy="90"/>
                <a:chOff x="1215" y="1142"/>
                <a:chExt cx="29" cy="90"/>
              </a:xfrm>
            </p:grpSpPr>
            <p:grpSp>
              <p:nvGrpSpPr>
                <p:cNvPr id="305852" name="Group 2774"/>
                <p:cNvGrpSpPr>
                  <a:grpSpLocks/>
                </p:cNvGrpSpPr>
                <p:nvPr/>
              </p:nvGrpSpPr>
              <p:grpSpPr bwMode="auto">
                <a:xfrm>
                  <a:off x="1215" y="1181"/>
                  <a:ext cx="29" cy="51"/>
                  <a:chOff x="1215" y="1181"/>
                  <a:chExt cx="29" cy="51"/>
                </a:xfrm>
              </p:grpSpPr>
              <p:sp>
                <p:nvSpPr>
                  <p:cNvPr id="258554" name="Line 2775"/>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555" name="Oval 2776"/>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857" name="Group 2777"/>
                <p:cNvGrpSpPr>
                  <a:grpSpLocks/>
                </p:cNvGrpSpPr>
                <p:nvPr/>
              </p:nvGrpSpPr>
              <p:grpSpPr bwMode="auto">
                <a:xfrm>
                  <a:off x="1215" y="1142"/>
                  <a:ext cx="29" cy="50"/>
                  <a:chOff x="1215" y="1142"/>
                  <a:chExt cx="29" cy="50"/>
                </a:xfrm>
              </p:grpSpPr>
              <p:sp>
                <p:nvSpPr>
                  <p:cNvPr id="258552" name="Line 2778"/>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553" name="Oval 2779"/>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858" name="Group 2780"/>
              <p:cNvGrpSpPr>
                <a:grpSpLocks/>
              </p:cNvGrpSpPr>
              <p:nvPr/>
            </p:nvGrpSpPr>
            <p:grpSpPr bwMode="auto">
              <a:xfrm>
                <a:off x="1181" y="1142"/>
                <a:ext cx="29" cy="90"/>
                <a:chOff x="1250" y="1142"/>
                <a:chExt cx="29" cy="90"/>
              </a:xfrm>
            </p:grpSpPr>
            <p:grpSp>
              <p:nvGrpSpPr>
                <p:cNvPr id="305863" name="Group 2781"/>
                <p:cNvGrpSpPr>
                  <a:grpSpLocks/>
                </p:cNvGrpSpPr>
                <p:nvPr/>
              </p:nvGrpSpPr>
              <p:grpSpPr bwMode="auto">
                <a:xfrm>
                  <a:off x="1250" y="1181"/>
                  <a:ext cx="29" cy="51"/>
                  <a:chOff x="1215" y="1181"/>
                  <a:chExt cx="29" cy="51"/>
                </a:xfrm>
              </p:grpSpPr>
              <p:sp>
                <p:nvSpPr>
                  <p:cNvPr id="258548" name="Line 2782"/>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549" name="Oval 2783"/>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864" name="Group 2784"/>
                <p:cNvGrpSpPr>
                  <a:grpSpLocks/>
                </p:cNvGrpSpPr>
                <p:nvPr/>
              </p:nvGrpSpPr>
              <p:grpSpPr bwMode="auto">
                <a:xfrm>
                  <a:off x="1250" y="1142"/>
                  <a:ext cx="29" cy="50"/>
                  <a:chOff x="1215" y="1142"/>
                  <a:chExt cx="29" cy="50"/>
                </a:xfrm>
              </p:grpSpPr>
              <p:sp>
                <p:nvSpPr>
                  <p:cNvPr id="258546" name="Line 2785"/>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547" name="Oval 2786"/>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869" name="Group 2787"/>
              <p:cNvGrpSpPr>
                <a:grpSpLocks/>
              </p:cNvGrpSpPr>
              <p:nvPr/>
            </p:nvGrpSpPr>
            <p:grpSpPr bwMode="auto">
              <a:xfrm>
                <a:off x="1216" y="1142"/>
                <a:ext cx="29" cy="90"/>
                <a:chOff x="1285" y="1143"/>
                <a:chExt cx="29" cy="90"/>
              </a:xfrm>
            </p:grpSpPr>
            <p:grpSp>
              <p:nvGrpSpPr>
                <p:cNvPr id="305870" name="Group 2788"/>
                <p:cNvGrpSpPr>
                  <a:grpSpLocks/>
                </p:cNvGrpSpPr>
                <p:nvPr/>
              </p:nvGrpSpPr>
              <p:grpSpPr bwMode="auto">
                <a:xfrm>
                  <a:off x="1285" y="1182"/>
                  <a:ext cx="29" cy="51"/>
                  <a:chOff x="1215" y="1181"/>
                  <a:chExt cx="29" cy="51"/>
                </a:xfrm>
              </p:grpSpPr>
              <p:sp>
                <p:nvSpPr>
                  <p:cNvPr id="258542" name="Line 2789"/>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543" name="Oval 2790"/>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875" name="Group 2791"/>
                <p:cNvGrpSpPr>
                  <a:grpSpLocks/>
                </p:cNvGrpSpPr>
                <p:nvPr/>
              </p:nvGrpSpPr>
              <p:grpSpPr bwMode="auto">
                <a:xfrm>
                  <a:off x="1285" y="1143"/>
                  <a:ext cx="29" cy="50"/>
                  <a:chOff x="1215" y="1142"/>
                  <a:chExt cx="29" cy="50"/>
                </a:xfrm>
              </p:grpSpPr>
              <p:sp>
                <p:nvSpPr>
                  <p:cNvPr id="258540" name="Line 2792"/>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541" name="Oval 2793"/>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876" name="Group 2794"/>
              <p:cNvGrpSpPr>
                <a:grpSpLocks/>
              </p:cNvGrpSpPr>
              <p:nvPr/>
            </p:nvGrpSpPr>
            <p:grpSpPr bwMode="auto">
              <a:xfrm>
                <a:off x="1251" y="1142"/>
                <a:ext cx="29" cy="90"/>
                <a:chOff x="1320" y="1143"/>
                <a:chExt cx="29" cy="90"/>
              </a:xfrm>
            </p:grpSpPr>
            <p:grpSp>
              <p:nvGrpSpPr>
                <p:cNvPr id="305881" name="Group 2795"/>
                <p:cNvGrpSpPr>
                  <a:grpSpLocks/>
                </p:cNvGrpSpPr>
                <p:nvPr/>
              </p:nvGrpSpPr>
              <p:grpSpPr bwMode="auto">
                <a:xfrm>
                  <a:off x="1320" y="1182"/>
                  <a:ext cx="29" cy="51"/>
                  <a:chOff x="1215" y="1181"/>
                  <a:chExt cx="29" cy="51"/>
                </a:xfrm>
              </p:grpSpPr>
              <p:sp>
                <p:nvSpPr>
                  <p:cNvPr id="258536" name="Line 2796"/>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537" name="Oval 2797"/>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882" name="Group 2798"/>
                <p:cNvGrpSpPr>
                  <a:grpSpLocks/>
                </p:cNvGrpSpPr>
                <p:nvPr/>
              </p:nvGrpSpPr>
              <p:grpSpPr bwMode="auto">
                <a:xfrm>
                  <a:off x="1320" y="1143"/>
                  <a:ext cx="29" cy="50"/>
                  <a:chOff x="1215" y="1142"/>
                  <a:chExt cx="29" cy="50"/>
                </a:xfrm>
              </p:grpSpPr>
              <p:sp>
                <p:nvSpPr>
                  <p:cNvPr id="258534" name="Line 2799"/>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535" name="Oval 2800"/>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887" name="Group 2801"/>
              <p:cNvGrpSpPr>
                <a:grpSpLocks/>
              </p:cNvGrpSpPr>
              <p:nvPr/>
            </p:nvGrpSpPr>
            <p:grpSpPr bwMode="auto">
              <a:xfrm>
                <a:off x="1286" y="1142"/>
                <a:ext cx="29" cy="90"/>
                <a:chOff x="1355" y="1146"/>
                <a:chExt cx="29" cy="90"/>
              </a:xfrm>
            </p:grpSpPr>
            <p:grpSp>
              <p:nvGrpSpPr>
                <p:cNvPr id="305888" name="Group 2802"/>
                <p:cNvGrpSpPr>
                  <a:grpSpLocks/>
                </p:cNvGrpSpPr>
                <p:nvPr/>
              </p:nvGrpSpPr>
              <p:grpSpPr bwMode="auto">
                <a:xfrm>
                  <a:off x="1355" y="1185"/>
                  <a:ext cx="29" cy="51"/>
                  <a:chOff x="1215" y="1181"/>
                  <a:chExt cx="29" cy="51"/>
                </a:xfrm>
              </p:grpSpPr>
              <p:sp>
                <p:nvSpPr>
                  <p:cNvPr id="258530" name="Line 2803"/>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531" name="Oval 2804"/>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893" name="Group 2805"/>
                <p:cNvGrpSpPr>
                  <a:grpSpLocks/>
                </p:cNvGrpSpPr>
                <p:nvPr/>
              </p:nvGrpSpPr>
              <p:grpSpPr bwMode="auto">
                <a:xfrm>
                  <a:off x="1355" y="1146"/>
                  <a:ext cx="29" cy="50"/>
                  <a:chOff x="1215" y="1142"/>
                  <a:chExt cx="29" cy="50"/>
                </a:xfrm>
              </p:grpSpPr>
              <p:sp>
                <p:nvSpPr>
                  <p:cNvPr id="258528" name="Line 2806"/>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529" name="Oval 2807"/>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894" name="Group 2808"/>
              <p:cNvGrpSpPr>
                <a:grpSpLocks/>
              </p:cNvGrpSpPr>
              <p:nvPr/>
            </p:nvGrpSpPr>
            <p:grpSpPr bwMode="auto">
              <a:xfrm>
                <a:off x="1321" y="1142"/>
                <a:ext cx="29" cy="90"/>
                <a:chOff x="1390" y="1146"/>
                <a:chExt cx="29" cy="90"/>
              </a:xfrm>
            </p:grpSpPr>
            <p:grpSp>
              <p:nvGrpSpPr>
                <p:cNvPr id="305899" name="Group 2809"/>
                <p:cNvGrpSpPr>
                  <a:grpSpLocks/>
                </p:cNvGrpSpPr>
                <p:nvPr/>
              </p:nvGrpSpPr>
              <p:grpSpPr bwMode="auto">
                <a:xfrm>
                  <a:off x="1390" y="1185"/>
                  <a:ext cx="29" cy="51"/>
                  <a:chOff x="1215" y="1181"/>
                  <a:chExt cx="29" cy="51"/>
                </a:xfrm>
              </p:grpSpPr>
              <p:sp>
                <p:nvSpPr>
                  <p:cNvPr id="258524" name="Line 2810"/>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525" name="Oval 2811"/>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900" name="Group 2812"/>
                <p:cNvGrpSpPr>
                  <a:grpSpLocks/>
                </p:cNvGrpSpPr>
                <p:nvPr/>
              </p:nvGrpSpPr>
              <p:grpSpPr bwMode="auto">
                <a:xfrm>
                  <a:off x="1390" y="1146"/>
                  <a:ext cx="29" cy="50"/>
                  <a:chOff x="1215" y="1142"/>
                  <a:chExt cx="29" cy="50"/>
                </a:xfrm>
              </p:grpSpPr>
              <p:sp>
                <p:nvSpPr>
                  <p:cNvPr id="258522" name="Line 2813"/>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523" name="Oval 2814"/>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905" name="Group 2815"/>
              <p:cNvGrpSpPr>
                <a:grpSpLocks/>
              </p:cNvGrpSpPr>
              <p:nvPr/>
            </p:nvGrpSpPr>
            <p:grpSpPr bwMode="auto">
              <a:xfrm>
                <a:off x="1356" y="1142"/>
                <a:ext cx="29" cy="90"/>
                <a:chOff x="1425" y="1147"/>
                <a:chExt cx="29" cy="90"/>
              </a:xfrm>
            </p:grpSpPr>
            <p:grpSp>
              <p:nvGrpSpPr>
                <p:cNvPr id="305906" name="Group 2816"/>
                <p:cNvGrpSpPr>
                  <a:grpSpLocks/>
                </p:cNvGrpSpPr>
                <p:nvPr/>
              </p:nvGrpSpPr>
              <p:grpSpPr bwMode="auto">
                <a:xfrm>
                  <a:off x="1425" y="1186"/>
                  <a:ext cx="29" cy="51"/>
                  <a:chOff x="1215" y="1181"/>
                  <a:chExt cx="29" cy="51"/>
                </a:xfrm>
              </p:grpSpPr>
              <p:sp>
                <p:nvSpPr>
                  <p:cNvPr id="258518" name="Line 2817"/>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519" name="Oval 2818"/>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911" name="Group 2819"/>
                <p:cNvGrpSpPr>
                  <a:grpSpLocks/>
                </p:cNvGrpSpPr>
                <p:nvPr/>
              </p:nvGrpSpPr>
              <p:grpSpPr bwMode="auto">
                <a:xfrm>
                  <a:off x="1425" y="1147"/>
                  <a:ext cx="29" cy="50"/>
                  <a:chOff x="1215" y="1142"/>
                  <a:chExt cx="29" cy="50"/>
                </a:xfrm>
              </p:grpSpPr>
              <p:sp>
                <p:nvSpPr>
                  <p:cNvPr id="258516" name="Line 2820"/>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517" name="Oval 2821"/>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912" name="Group 2822"/>
              <p:cNvGrpSpPr>
                <a:grpSpLocks/>
              </p:cNvGrpSpPr>
              <p:nvPr/>
            </p:nvGrpSpPr>
            <p:grpSpPr bwMode="auto">
              <a:xfrm>
                <a:off x="1391" y="1142"/>
                <a:ext cx="29" cy="90"/>
                <a:chOff x="1460" y="1147"/>
                <a:chExt cx="29" cy="90"/>
              </a:xfrm>
            </p:grpSpPr>
            <p:grpSp>
              <p:nvGrpSpPr>
                <p:cNvPr id="305917" name="Group 2823"/>
                <p:cNvGrpSpPr>
                  <a:grpSpLocks/>
                </p:cNvGrpSpPr>
                <p:nvPr/>
              </p:nvGrpSpPr>
              <p:grpSpPr bwMode="auto">
                <a:xfrm>
                  <a:off x="1460" y="1186"/>
                  <a:ext cx="29" cy="51"/>
                  <a:chOff x="1215" y="1181"/>
                  <a:chExt cx="29" cy="51"/>
                </a:xfrm>
              </p:grpSpPr>
              <p:sp>
                <p:nvSpPr>
                  <p:cNvPr id="258512" name="Line 2824"/>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513" name="Oval 2825"/>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918" name="Group 2826"/>
                <p:cNvGrpSpPr>
                  <a:grpSpLocks/>
                </p:cNvGrpSpPr>
                <p:nvPr/>
              </p:nvGrpSpPr>
              <p:grpSpPr bwMode="auto">
                <a:xfrm>
                  <a:off x="1460" y="1147"/>
                  <a:ext cx="29" cy="50"/>
                  <a:chOff x="1215" y="1142"/>
                  <a:chExt cx="29" cy="50"/>
                </a:xfrm>
              </p:grpSpPr>
              <p:sp>
                <p:nvSpPr>
                  <p:cNvPr id="258510" name="Line 2827"/>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511" name="Oval 2828"/>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923" name="Group 2829"/>
              <p:cNvGrpSpPr>
                <a:grpSpLocks/>
              </p:cNvGrpSpPr>
              <p:nvPr/>
            </p:nvGrpSpPr>
            <p:grpSpPr bwMode="auto">
              <a:xfrm>
                <a:off x="1426" y="1142"/>
                <a:ext cx="29" cy="90"/>
                <a:chOff x="1215" y="1142"/>
                <a:chExt cx="29" cy="90"/>
              </a:xfrm>
            </p:grpSpPr>
            <p:grpSp>
              <p:nvGrpSpPr>
                <p:cNvPr id="305924" name="Group 2830"/>
                <p:cNvGrpSpPr>
                  <a:grpSpLocks/>
                </p:cNvGrpSpPr>
                <p:nvPr/>
              </p:nvGrpSpPr>
              <p:grpSpPr bwMode="auto">
                <a:xfrm>
                  <a:off x="1215" y="1181"/>
                  <a:ext cx="29" cy="51"/>
                  <a:chOff x="1215" y="1181"/>
                  <a:chExt cx="29" cy="51"/>
                </a:xfrm>
              </p:grpSpPr>
              <p:sp>
                <p:nvSpPr>
                  <p:cNvPr id="258506" name="Line 2831"/>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507" name="Oval 2832"/>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929" name="Group 2833"/>
                <p:cNvGrpSpPr>
                  <a:grpSpLocks/>
                </p:cNvGrpSpPr>
                <p:nvPr/>
              </p:nvGrpSpPr>
              <p:grpSpPr bwMode="auto">
                <a:xfrm>
                  <a:off x="1215" y="1142"/>
                  <a:ext cx="29" cy="50"/>
                  <a:chOff x="1215" y="1142"/>
                  <a:chExt cx="29" cy="50"/>
                </a:xfrm>
              </p:grpSpPr>
              <p:sp>
                <p:nvSpPr>
                  <p:cNvPr id="258504" name="Line 2834"/>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505" name="Oval 2835"/>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930" name="Group 2836"/>
              <p:cNvGrpSpPr>
                <a:grpSpLocks/>
              </p:cNvGrpSpPr>
              <p:nvPr/>
            </p:nvGrpSpPr>
            <p:grpSpPr bwMode="auto">
              <a:xfrm>
                <a:off x="1461" y="1142"/>
                <a:ext cx="29" cy="90"/>
                <a:chOff x="1250" y="1142"/>
                <a:chExt cx="29" cy="90"/>
              </a:xfrm>
            </p:grpSpPr>
            <p:grpSp>
              <p:nvGrpSpPr>
                <p:cNvPr id="305935" name="Group 2837"/>
                <p:cNvGrpSpPr>
                  <a:grpSpLocks/>
                </p:cNvGrpSpPr>
                <p:nvPr/>
              </p:nvGrpSpPr>
              <p:grpSpPr bwMode="auto">
                <a:xfrm>
                  <a:off x="1250" y="1181"/>
                  <a:ext cx="29" cy="51"/>
                  <a:chOff x="1215" y="1181"/>
                  <a:chExt cx="29" cy="51"/>
                </a:xfrm>
              </p:grpSpPr>
              <p:sp>
                <p:nvSpPr>
                  <p:cNvPr id="258500" name="Line 2838"/>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501" name="Oval 2839"/>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936" name="Group 2840"/>
                <p:cNvGrpSpPr>
                  <a:grpSpLocks/>
                </p:cNvGrpSpPr>
                <p:nvPr/>
              </p:nvGrpSpPr>
              <p:grpSpPr bwMode="auto">
                <a:xfrm>
                  <a:off x="1250" y="1142"/>
                  <a:ext cx="29" cy="50"/>
                  <a:chOff x="1215" y="1142"/>
                  <a:chExt cx="29" cy="50"/>
                </a:xfrm>
              </p:grpSpPr>
              <p:sp>
                <p:nvSpPr>
                  <p:cNvPr id="258498" name="Line 2841"/>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499" name="Oval 2842"/>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941" name="Group 2843"/>
              <p:cNvGrpSpPr>
                <a:grpSpLocks/>
              </p:cNvGrpSpPr>
              <p:nvPr/>
            </p:nvGrpSpPr>
            <p:grpSpPr bwMode="auto">
              <a:xfrm>
                <a:off x="1496" y="1142"/>
                <a:ext cx="29" cy="90"/>
                <a:chOff x="1285" y="1143"/>
                <a:chExt cx="29" cy="90"/>
              </a:xfrm>
            </p:grpSpPr>
            <p:grpSp>
              <p:nvGrpSpPr>
                <p:cNvPr id="305942" name="Group 2844"/>
                <p:cNvGrpSpPr>
                  <a:grpSpLocks/>
                </p:cNvGrpSpPr>
                <p:nvPr/>
              </p:nvGrpSpPr>
              <p:grpSpPr bwMode="auto">
                <a:xfrm>
                  <a:off x="1285" y="1182"/>
                  <a:ext cx="29" cy="51"/>
                  <a:chOff x="1215" y="1181"/>
                  <a:chExt cx="29" cy="51"/>
                </a:xfrm>
              </p:grpSpPr>
              <p:sp>
                <p:nvSpPr>
                  <p:cNvPr id="258494" name="Line 2845"/>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495" name="Oval 2846"/>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947" name="Group 2847"/>
                <p:cNvGrpSpPr>
                  <a:grpSpLocks/>
                </p:cNvGrpSpPr>
                <p:nvPr/>
              </p:nvGrpSpPr>
              <p:grpSpPr bwMode="auto">
                <a:xfrm>
                  <a:off x="1285" y="1143"/>
                  <a:ext cx="29" cy="50"/>
                  <a:chOff x="1215" y="1142"/>
                  <a:chExt cx="29" cy="50"/>
                </a:xfrm>
              </p:grpSpPr>
              <p:sp>
                <p:nvSpPr>
                  <p:cNvPr id="258492" name="Line 2848"/>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493" name="Oval 2849"/>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948" name="Group 2850"/>
              <p:cNvGrpSpPr>
                <a:grpSpLocks/>
              </p:cNvGrpSpPr>
              <p:nvPr/>
            </p:nvGrpSpPr>
            <p:grpSpPr bwMode="auto">
              <a:xfrm>
                <a:off x="1531" y="1142"/>
                <a:ext cx="29" cy="90"/>
                <a:chOff x="1320" y="1143"/>
                <a:chExt cx="29" cy="90"/>
              </a:xfrm>
            </p:grpSpPr>
            <p:grpSp>
              <p:nvGrpSpPr>
                <p:cNvPr id="305953" name="Group 2851"/>
                <p:cNvGrpSpPr>
                  <a:grpSpLocks/>
                </p:cNvGrpSpPr>
                <p:nvPr/>
              </p:nvGrpSpPr>
              <p:grpSpPr bwMode="auto">
                <a:xfrm>
                  <a:off x="1320" y="1182"/>
                  <a:ext cx="29" cy="51"/>
                  <a:chOff x="1215" y="1181"/>
                  <a:chExt cx="29" cy="51"/>
                </a:xfrm>
              </p:grpSpPr>
              <p:sp>
                <p:nvSpPr>
                  <p:cNvPr id="258488" name="Line 2852"/>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489" name="Oval 2853"/>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954" name="Group 2854"/>
                <p:cNvGrpSpPr>
                  <a:grpSpLocks/>
                </p:cNvGrpSpPr>
                <p:nvPr/>
              </p:nvGrpSpPr>
              <p:grpSpPr bwMode="auto">
                <a:xfrm>
                  <a:off x="1320" y="1143"/>
                  <a:ext cx="29" cy="50"/>
                  <a:chOff x="1215" y="1142"/>
                  <a:chExt cx="29" cy="50"/>
                </a:xfrm>
              </p:grpSpPr>
              <p:sp>
                <p:nvSpPr>
                  <p:cNvPr id="258486" name="Line 2855"/>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487" name="Oval 2856"/>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959" name="Group 2857"/>
              <p:cNvGrpSpPr>
                <a:grpSpLocks/>
              </p:cNvGrpSpPr>
              <p:nvPr/>
            </p:nvGrpSpPr>
            <p:grpSpPr bwMode="auto">
              <a:xfrm>
                <a:off x="1566" y="1142"/>
                <a:ext cx="29" cy="90"/>
                <a:chOff x="1355" y="1146"/>
                <a:chExt cx="29" cy="90"/>
              </a:xfrm>
            </p:grpSpPr>
            <p:grpSp>
              <p:nvGrpSpPr>
                <p:cNvPr id="305960" name="Group 2858"/>
                <p:cNvGrpSpPr>
                  <a:grpSpLocks/>
                </p:cNvGrpSpPr>
                <p:nvPr/>
              </p:nvGrpSpPr>
              <p:grpSpPr bwMode="auto">
                <a:xfrm>
                  <a:off x="1355" y="1185"/>
                  <a:ext cx="29" cy="51"/>
                  <a:chOff x="1215" y="1181"/>
                  <a:chExt cx="29" cy="51"/>
                </a:xfrm>
              </p:grpSpPr>
              <p:sp>
                <p:nvSpPr>
                  <p:cNvPr id="258482" name="Line 2859"/>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483" name="Oval 2860"/>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965" name="Group 2861"/>
                <p:cNvGrpSpPr>
                  <a:grpSpLocks/>
                </p:cNvGrpSpPr>
                <p:nvPr/>
              </p:nvGrpSpPr>
              <p:grpSpPr bwMode="auto">
                <a:xfrm>
                  <a:off x="1355" y="1146"/>
                  <a:ext cx="29" cy="50"/>
                  <a:chOff x="1215" y="1142"/>
                  <a:chExt cx="29" cy="50"/>
                </a:xfrm>
              </p:grpSpPr>
              <p:sp>
                <p:nvSpPr>
                  <p:cNvPr id="258480" name="Line 2862"/>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481" name="Oval 2863"/>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966" name="Group 2864"/>
              <p:cNvGrpSpPr>
                <a:grpSpLocks/>
              </p:cNvGrpSpPr>
              <p:nvPr/>
            </p:nvGrpSpPr>
            <p:grpSpPr bwMode="auto">
              <a:xfrm>
                <a:off x="1601" y="1142"/>
                <a:ext cx="29" cy="90"/>
                <a:chOff x="1390" y="1146"/>
                <a:chExt cx="29" cy="90"/>
              </a:xfrm>
            </p:grpSpPr>
            <p:grpSp>
              <p:nvGrpSpPr>
                <p:cNvPr id="305971" name="Group 2865"/>
                <p:cNvGrpSpPr>
                  <a:grpSpLocks/>
                </p:cNvGrpSpPr>
                <p:nvPr/>
              </p:nvGrpSpPr>
              <p:grpSpPr bwMode="auto">
                <a:xfrm>
                  <a:off x="1390" y="1185"/>
                  <a:ext cx="29" cy="51"/>
                  <a:chOff x="1215" y="1181"/>
                  <a:chExt cx="29" cy="51"/>
                </a:xfrm>
              </p:grpSpPr>
              <p:sp>
                <p:nvSpPr>
                  <p:cNvPr id="258476" name="Line 2866"/>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477" name="Oval 2867"/>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972" name="Group 2868"/>
                <p:cNvGrpSpPr>
                  <a:grpSpLocks/>
                </p:cNvGrpSpPr>
                <p:nvPr/>
              </p:nvGrpSpPr>
              <p:grpSpPr bwMode="auto">
                <a:xfrm>
                  <a:off x="1390" y="1146"/>
                  <a:ext cx="29" cy="50"/>
                  <a:chOff x="1215" y="1142"/>
                  <a:chExt cx="29" cy="50"/>
                </a:xfrm>
              </p:grpSpPr>
              <p:sp>
                <p:nvSpPr>
                  <p:cNvPr id="258474" name="Line 2869"/>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475" name="Oval 2870"/>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977" name="Group 2871"/>
              <p:cNvGrpSpPr>
                <a:grpSpLocks/>
              </p:cNvGrpSpPr>
              <p:nvPr/>
            </p:nvGrpSpPr>
            <p:grpSpPr bwMode="auto">
              <a:xfrm>
                <a:off x="1636" y="1142"/>
                <a:ext cx="29" cy="90"/>
                <a:chOff x="1425" y="1147"/>
                <a:chExt cx="29" cy="90"/>
              </a:xfrm>
            </p:grpSpPr>
            <p:grpSp>
              <p:nvGrpSpPr>
                <p:cNvPr id="305978" name="Group 2872"/>
                <p:cNvGrpSpPr>
                  <a:grpSpLocks/>
                </p:cNvGrpSpPr>
                <p:nvPr/>
              </p:nvGrpSpPr>
              <p:grpSpPr bwMode="auto">
                <a:xfrm>
                  <a:off x="1425" y="1186"/>
                  <a:ext cx="29" cy="51"/>
                  <a:chOff x="1215" y="1181"/>
                  <a:chExt cx="29" cy="51"/>
                </a:xfrm>
              </p:grpSpPr>
              <p:sp>
                <p:nvSpPr>
                  <p:cNvPr id="258470" name="Line 2873"/>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471" name="Oval 2874"/>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983" name="Group 2875"/>
                <p:cNvGrpSpPr>
                  <a:grpSpLocks/>
                </p:cNvGrpSpPr>
                <p:nvPr/>
              </p:nvGrpSpPr>
              <p:grpSpPr bwMode="auto">
                <a:xfrm>
                  <a:off x="1425" y="1147"/>
                  <a:ext cx="29" cy="50"/>
                  <a:chOff x="1215" y="1142"/>
                  <a:chExt cx="29" cy="50"/>
                </a:xfrm>
              </p:grpSpPr>
              <p:sp>
                <p:nvSpPr>
                  <p:cNvPr id="258468" name="Line 2876"/>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469" name="Oval 2877"/>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984" name="Group 2878"/>
              <p:cNvGrpSpPr>
                <a:grpSpLocks/>
              </p:cNvGrpSpPr>
              <p:nvPr/>
            </p:nvGrpSpPr>
            <p:grpSpPr bwMode="auto">
              <a:xfrm>
                <a:off x="1672" y="1142"/>
                <a:ext cx="29" cy="90"/>
                <a:chOff x="1460" y="1147"/>
                <a:chExt cx="29" cy="90"/>
              </a:xfrm>
            </p:grpSpPr>
            <p:grpSp>
              <p:nvGrpSpPr>
                <p:cNvPr id="305989" name="Group 2879"/>
                <p:cNvGrpSpPr>
                  <a:grpSpLocks/>
                </p:cNvGrpSpPr>
                <p:nvPr/>
              </p:nvGrpSpPr>
              <p:grpSpPr bwMode="auto">
                <a:xfrm>
                  <a:off x="1460" y="1186"/>
                  <a:ext cx="29" cy="51"/>
                  <a:chOff x="1215" y="1181"/>
                  <a:chExt cx="29" cy="51"/>
                </a:xfrm>
              </p:grpSpPr>
              <p:sp>
                <p:nvSpPr>
                  <p:cNvPr id="258464" name="Line 2880"/>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465" name="Oval 2881"/>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5990" name="Group 2882"/>
                <p:cNvGrpSpPr>
                  <a:grpSpLocks/>
                </p:cNvGrpSpPr>
                <p:nvPr/>
              </p:nvGrpSpPr>
              <p:grpSpPr bwMode="auto">
                <a:xfrm>
                  <a:off x="1460" y="1147"/>
                  <a:ext cx="29" cy="50"/>
                  <a:chOff x="1215" y="1142"/>
                  <a:chExt cx="29" cy="50"/>
                </a:xfrm>
              </p:grpSpPr>
              <p:sp>
                <p:nvSpPr>
                  <p:cNvPr id="258462" name="Line 2883"/>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463" name="Oval 2884"/>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5995" name="Group 2885"/>
              <p:cNvGrpSpPr>
                <a:grpSpLocks/>
              </p:cNvGrpSpPr>
              <p:nvPr/>
            </p:nvGrpSpPr>
            <p:grpSpPr bwMode="auto">
              <a:xfrm>
                <a:off x="1707" y="1142"/>
                <a:ext cx="29" cy="90"/>
                <a:chOff x="1215" y="1142"/>
                <a:chExt cx="29" cy="90"/>
              </a:xfrm>
            </p:grpSpPr>
            <p:grpSp>
              <p:nvGrpSpPr>
                <p:cNvPr id="305996" name="Group 2886"/>
                <p:cNvGrpSpPr>
                  <a:grpSpLocks/>
                </p:cNvGrpSpPr>
                <p:nvPr/>
              </p:nvGrpSpPr>
              <p:grpSpPr bwMode="auto">
                <a:xfrm>
                  <a:off x="1215" y="1181"/>
                  <a:ext cx="29" cy="51"/>
                  <a:chOff x="1215" y="1181"/>
                  <a:chExt cx="29" cy="51"/>
                </a:xfrm>
              </p:grpSpPr>
              <p:sp>
                <p:nvSpPr>
                  <p:cNvPr id="258458" name="Line 2887"/>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459" name="Oval 2888"/>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6001" name="Group 2889"/>
                <p:cNvGrpSpPr>
                  <a:grpSpLocks/>
                </p:cNvGrpSpPr>
                <p:nvPr/>
              </p:nvGrpSpPr>
              <p:grpSpPr bwMode="auto">
                <a:xfrm>
                  <a:off x="1215" y="1142"/>
                  <a:ext cx="29" cy="50"/>
                  <a:chOff x="1215" y="1142"/>
                  <a:chExt cx="29" cy="50"/>
                </a:xfrm>
              </p:grpSpPr>
              <p:sp>
                <p:nvSpPr>
                  <p:cNvPr id="258456" name="Line 2890"/>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457" name="Oval 2891"/>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6002" name="Group 2892"/>
              <p:cNvGrpSpPr>
                <a:grpSpLocks/>
              </p:cNvGrpSpPr>
              <p:nvPr/>
            </p:nvGrpSpPr>
            <p:grpSpPr bwMode="auto">
              <a:xfrm>
                <a:off x="1742" y="1142"/>
                <a:ext cx="29" cy="90"/>
                <a:chOff x="1250" y="1142"/>
                <a:chExt cx="29" cy="90"/>
              </a:xfrm>
            </p:grpSpPr>
            <p:grpSp>
              <p:nvGrpSpPr>
                <p:cNvPr id="306007" name="Group 2893"/>
                <p:cNvGrpSpPr>
                  <a:grpSpLocks/>
                </p:cNvGrpSpPr>
                <p:nvPr/>
              </p:nvGrpSpPr>
              <p:grpSpPr bwMode="auto">
                <a:xfrm>
                  <a:off x="1250" y="1181"/>
                  <a:ext cx="29" cy="51"/>
                  <a:chOff x="1215" y="1181"/>
                  <a:chExt cx="29" cy="51"/>
                </a:xfrm>
              </p:grpSpPr>
              <p:sp>
                <p:nvSpPr>
                  <p:cNvPr id="258452" name="Line 2894"/>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453" name="Oval 2895"/>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6008" name="Group 2896"/>
                <p:cNvGrpSpPr>
                  <a:grpSpLocks/>
                </p:cNvGrpSpPr>
                <p:nvPr/>
              </p:nvGrpSpPr>
              <p:grpSpPr bwMode="auto">
                <a:xfrm>
                  <a:off x="1250" y="1142"/>
                  <a:ext cx="29" cy="50"/>
                  <a:chOff x="1215" y="1142"/>
                  <a:chExt cx="29" cy="50"/>
                </a:xfrm>
              </p:grpSpPr>
              <p:sp>
                <p:nvSpPr>
                  <p:cNvPr id="258450" name="Line 2897"/>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451" name="Oval 2898"/>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6013" name="Group 2899"/>
              <p:cNvGrpSpPr>
                <a:grpSpLocks/>
              </p:cNvGrpSpPr>
              <p:nvPr/>
            </p:nvGrpSpPr>
            <p:grpSpPr bwMode="auto">
              <a:xfrm>
                <a:off x="1777" y="1142"/>
                <a:ext cx="29" cy="90"/>
                <a:chOff x="1285" y="1143"/>
                <a:chExt cx="29" cy="90"/>
              </a:xfrm>
            </p:grpSpPr>
            <p:grpSp>
              <p:nvGrpSpPr>
                <p:cNvPr id="306014" name="Group 2900"/>
                <p:cNvGrpSpPr>
                  <a:grpSpLocks/>
                </p:cNvGrpSpPr>
                <p:nvPr/>
              </p:nvGrpSpPr>
              <p:grpSpPr bwMode="auto">
                <a:xfrm>
                  <a:off x="1285" y="1182"/>
                  <a:ext cx="29" cy="51"/>
                  <a:chOff x="1215" y="1181"/>
                  <a:chExt cx="29" cy="51"/>
                </a:xfrm>
              </p:grpSpPr>
              <p:sp>
                <p:nvSpPr>
                  <p:cNvPr id="258446" name="Line 2901"/>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447" name="Oval 2902"/>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6019" name="Group 2903"/>
                <p:cNvGrpSpPr>
                  <a:grpSpLocks/>
                </p:cNvGrpSpPr>
                <p:nvPr/>
              </p:nvGrpSpPr>
              <p:grpSpPr bwMode="auto">
                <a:xfrm>
                  <a:off x="1285" y="1143"/>
                  <a:ext cx="29" cy="50"/>
                  <a:chOff x="1215" y="1142"/>
                  <a:chExt cx="29" cy="50"/>
                </a:xfrm>
              </p:grpSpPr>
              <p:sp>
                <p:nvSpPr>
                  <p:cNvPr id="258444" name="Line 2904"/>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445" name="Oval 2905"/>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6020" name="Group 2906"/>
              <p:cNvGrpSpPr>
                <a:grpSpLocks/>
              </p:cNvGrpSpPr>
              <p:nvPr/>
            </p:nvGrpSpPr>
            <p:grpSpPr bwMode="auto">
              <a:xfrm>
                <a:off x="1812" y="1142"/>
                <a:ext cx="29" cy="90"/>
                <a:chOff x="1320" y="1143"/>
                <a:chExt cx="29" cy="90"/>
              </a:xfrm>
            </p:grpSpPr>
            <p:grpSp>
              <p:nvGrpSpPr>
                <p:cNvPr id="306025" name="Group 2907"/>
                <p:cNvGrpSpPr>
                  <a:grpSpLocks/>
                </p:cNvGrpSpPr>
                <p:nvPr/>
              </p:nvGrpSpPr>
              <p:grpSpPr bwMode="auto">
                <a:xfrm>
                  <a:off x="1320" y="1182"/>
                  <a:ext cx="29" cy="51"/>
                  <a:chOff x="1215" y="1181"/>
                  <a:chExt cx="29" cy="51"/>
                </a:xfrm>
              </p:grpSpPr>
              <p:sp>
                <p:nvSpPr>
                  <p:cNvPr id="258440" name="Line 2908"/>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441" name="Oval 2909"/>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6026" name="Group 2910"/>
                <p:cNvGrpSpPr>
                  <a:grpSpLocks/>
                </p:cNvGrpSpPr>
                <p:nvPr/>
              </p:nvGrpSpPr>
              <p:grpSpPr bwMode="auto">
                <a:xfrm>
                  <a:off x="1320" y="1143"/>
                  <a:ext cx="29" cy="50"/>
                  <a:chOff x="1215" y="1142"/>
                  <a:chExt cx="29" cy="50"/>
                </a:xfrm>
              </p:grpSpPr>
              <p:sp>
                <p:nvSpPr>
                  <p:cNvPr id="258438" name="Line 2911"/>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439" name="Oval 2912"/>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6031" name="Group 2913"/>
              <p:cNvGrpSpPr>
                <a:grpSpLocks/>
              </p:cNvGrpSpPr>
              <p:nvPr/>
            </p:nvGrpSpPr>
            <p:grpSpPr bwMode="auto">
              <a:xfrm>
                <a:off x="1847" y="1142"/>
                <a:ext cx="29" cy="90"/>
                <a:chOff x="1355" y="1146"/>
                <a:chExt cx="29" cy="90"/>
              </a:xfrm>
            </p:grpSpPr>
            <p:grpSp>
              <p:nvGrpSpPr>
                <p:cNvPr id="306032" name="Group 2914"/>
                <p:cNvGrpSpPr>
                  <a:grpSpLocks/>
                </p:cNvGrpSpPr>
                <p:nvPr/>
              </p:nvGrpSpPr>
              <p:grpSpPr bwMode="auto">
                <a:xfrm>
                  <a:off x="1355" y="1185"/>
                  <a:ext cx="29" cy="51"/>
                  <a:chOff x="1215" y="1181"/>
                  <a:chExt cx="29" cy="51"/>
                </a:xfrm>
              </p:grpSpPr>
              <p:sp>
                <p:nvSpPr>
                  <p:cNvPr id="258434" name="Line 2915"/>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435" name="Oval 2916"/>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6037" name="Group 2917"/>
                <p:cNvGrpSpPr>
                  <a:grpSpLocks/>
                </p:cNvGrpSpPr>
                <p:nvPr/>
              </p:nvGrpSpPr>
              <p:grpSpPr bwMode="auto">
                <a:xfrm>
                  <a:off x="1355" y="1146"/>
                  <a:ext cx="29" cy="50"/>
                  <a:chOff x="1215" y="1142"/>
                  <a:chExt cx="29" cy="50"/>
                </a:xfrm>
              </p:grpSpPr>
              <p:sp>
                <p:nvSpPr>
                  <p:cNvPr id="258432" name="Line 2918"/>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433" name="Oval 2919"/>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6038" name="Group 2920"/>
              <p:cNvGrpSpPr>
                <a:grpSpLocks/>
              </p:cNvGrpSpPr>
              <p:nvPr/>
            </p:nvGrpSpPr>
            <p:grpSpPr bwMode="auto">
              <a:xfrm>
                <a:off x="1882" y="1142"/>
                <a:ext cx="29" cy="90"/>
                <a:chOff x="1390" y="1146"/>
                <a:chExt cx="29" cy="90"/>
              </a:xfrm>
            </p:grpSpPr>
            <p:grpSp>
              <p:nvGrpSpPr>
                <p:cNvPr id="306039" name="Group 2921"/>
                <p:cNvGrpSpPr>
                  <a:grpSpLocks/>
                </p:cNvGrpSpPr>
                <p:nvPr/>
              </p:nvGrpSpPr>
              <p:grpSpPr bwMode="auto">
                <a:xfrm>
                  <a:off x="1390" y="1185"/>
                  <a:ext cx="29" cy="51"/>
                  <a:chOff x="1215" y="1181"/>
                  <a:chExt cx="29" cy="51"/>
                </a:xfrm>
              </p:grpSpPr>
              <p:sp>
                <p:nvSpPr>
                  <p:cNvPr id="258428" name="Line 2922"/>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429" name="Oval 2923"/>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6040" name="Group 2924"/>
                <p:cNvGrpSpPr>
                  <a:grpSpLocks/>
                </p:cNvGrpSpPr>
                <p:nvPr/>
              </p:nvGrpSpPr>
              <p:grpSpPr bwMode="auto">
                <a:xfrm>
                  <a:off x="1390" y="1146"/>
                  <a:ext cx="29" cy="50"/>
                  <a:chOff x="1215" y="1142"/>
                  <a:chExt cx="29" cy="50"/>
                </a:xfrm>
              </p:grpSpPr>
              <p:sp>
                <p:nvSpPr>
                  <p:cNvPr id="258426" name="Line 2925"/>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427" name="Oval 2926"/>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6041" name="Group 2927"/>
              <p:cNvGrpSpPr>
                <a:grpSpLocks/>
              </p:cNvGrpSpPr>
              <p:nvPr/>
            </p:nvGrpSpPr>
            <p:grpSpPr bwMode="auto">
              <a:xfrm>
                <a:off x="1917" y="1142"/>
                <a:ext cx="29" cy="90"/>
                <a:chOff x="1425" y="1147"/>
                <a:chExt cx="29" cy="90"/>
              </a:xfrm>
            </p:grpSpPr>
            <p:grpSp>
              <p:nvGrpSpPr>
                <p:cNvPr id="306042" name="Group 2928"/>
                <p:cNvGrpSpPr>
                  <a:grpSpLocks/>
                </p:cNvGrpSpPr>
                <p:nvPr/>
              </p:nvGrpSpPr>
              <p:grpSpPr bwMode="auto">
                <a:xfrm>
                  <a:off x="1425" y="1186"/>
                  <a:ext cx="29" cy="51"/>
                  <a:chOff x="1215" y="1181"/>
                  <a:chExt cx="29" cy="51"/>
                </a:xfrm>
              </p:grpSpPr>
              <p:sp>
                <p:nvSpPr>
                  <p:cNvPr id="258422" name="Line 2929"/>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423" name="Oval 2930"/>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6043" name="Group 2931"/>
                <p:cNvGrpSpPr>
                  <a:grpSpLocks/>
                </p:cNvGrpSpPr>
                <p:nvPr/>
              </p:nvGrpSpPr>
              <p:grpSpPr bwMode="auto">
                <a:xfrm>
                  <a:off x="1425" y="1147"/>
                  <a:ext cx="29" cy="50"/>
                  <a:chOff x="1215" y="1142"/>
                  <a:chExt cx="29" cy="50"/>
                </a:xfrm>
              </p:grpSpPr>
              <p:sp>
                <p:nvSpPr>
                  <p:cNvPr id="258420" name="Line 2932"/>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421" name="Oval 2933"/>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6044" name="Group 2934"/>
              <p:cNvGrpSpPr>
                <a:grpSpLocks/>
              </p:cNvGrpSpPr>
              <p:nvPr/>
            </p:nvGrpSpPr>
            <p:grpSpPr bwMode="auto">
              <a:xfrm>
                <a:off x="1952" y="1142"/>
                <a:ext cx="29" cy="90"/>
                <a:chOff x="1460" y="1147"/>
                <a:chExt cx="29" cy="90"/>
              </a:xfrm>
            </p:grpSpPr>
            <p:grpSp>
              <p:nvGrpSpPr>
                <p:cNvPr id="306045" name="Group 2935"/>
                <p:cNvGrpSpPr>
                  <a:grpSpLocks/>
                </p:cNvGrpSpPr>
                <p:nvPr/>
              </p:nvGrpSpPr>
              <p:grpSpPr bwMode="auto">
                <a:xfrm>
                  <a:off x="1460" y="1186"/>
                  <a:ext cx="29" cy="51"/>
                  <a:chOff x="1215" y="1181"/>
                  <a:chExt cx="29" cy="51"/>
                </a:xfrm>
              </p:grpSpPr>
              <p:sp>
                <p:nvSpPr>
                  <p:cNvPr id="258416" name="Line 2936"/>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417" name="Oval 2937"/>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6046" name="Group 2938"/>
                <p:cNvGrpSpPr>
                  <a:grpSpLocks/>
                </p:cNvGrpSpPr>
                <p:nvPr/>
              </p:nvGrpSpPr>
              <p:grpSpPr bwMode="auto">
                <a:xfrm>
                  <a:off x="1460" y="1147"/>
                  <a:ext cx="29" cy="50"/>
                  <a:chOff x="1215" y="1142"/>
                  <a:chExt cx="29" cy="50"/>
                </a:xfrm>
              </p:grpSpPr>
              <p:sp>
                <p:nvSpPr>
                  <p:cNvPr id="258414" name="Line 2939"/>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415" name="Oval 2940"/>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6047" name="Group 2941"/>
              <p:cNvGrpSpPr>
                <a:grpSpLocks/>
              </p:cNvGrpSpPr>
              <p:nvPr/>
            </p:nvGrpSpPr>
            <p:grpSpPr bwMode="auto">
              <a:xfrm>
                <a:off x="1987" y="1142"/>
                <a:ext cx="29" cy="90"/>
                <a:chOff x="1215" y="1142"/>
                <a:chExt cx="29" cy="90"/>
              </a:xfrm>
            </p:grpSpPr>
            <p:grpSp>
              <p:nvGrpSpPr>
                <p:cNvPr id="306048" name="Group 2942"/>
                <p:cNvGrpSpPr>
                  <a:grpSpLocks/>
                </p:cNvGrpSpPr>
                <p:nvPr/>
              </p:nvGrpSpPr>
              <p:grpSpPr bwMode="auto">
                <a:xfrm>
                  <a:off x="1215" y="1181"/>
                  <a:ext cx="29" cy="51"/>
                  <a:chOff x="1215" y="1181"/>
                  <a:chExt cx="29" cy="51"/>
                </a:xfrm>
              </p:grpSpPr>
              <p:sp>
                <p:nvSpPr>
                  <p:cNvPr id="258410" name="Line 2943"/>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411" name="Oval 2944"/>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6049" name="Group 2945"/>
                <p:cNvGrpSpPr>
                  <a:grpSpLocks/>
                </p:cNvGrpSpPr>
                <p:nvPr/>
              </p:nvGrpSpPr>
              <p:grpSpPr bwMode="auto">
                <a:xfrm>
                  <a:off x="1215" y="1142"/>
                  <a:ext cx="29" cy="50"/>
                  <a:chOff x="1215" y="1142"/>
                  <a:chExt cx="29" cy="50"/>
                </a:xfrm>
              </p:grpSpPr>
              <p:sp>
                <p:nvSpPr>
                  <p:cNvPr id="258408" name="Line 2946"/>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409" name="Oval 2947"/>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6054" name="Group 2948"/>
              <p:cNvGrpSpPr>
                <a:grpSpLocks/>
              </p:cNvGrpSpPr>
              <p:nvPr/>
            </p:nvGrpSpPr>
            <p:grpSpPr bwMode="auto">
              <a:xfrm>
                <a:off x="2022" y="1142"/>
                <a:ext cx="29" cy="90"/>
                <a:chOff x="1250" y="1142"/>
                <a:chExt cx="29" cy="90"/>
              </a:xfrm>
            </p:grpSpPr>
            <p:grpSp>
              <p:nvGrpSpPr>
                <p:cNvPr id="306055" name="Group 2949"/>
                <p:cNvGrpSpPr>
                  <a:grpSpLocks/>
                </p:cNvGrpSpPr>
                <p:nvPr/>
              </p:nvGrpSpPr>
              <p:grpSpPr bwMode="auto">
                <a:xfrm>
                  <a:off x="1250" y="1181"/>
                  <a:ext cx="29" cy="51"/>
                  <a:chOff x="1215" y="1181"/>
                  <a:chExt cx="29" cy="51"/>
                </a:xfrm>
              </p:grpSpPr>
              <p:sp>
                <p:nvSpPr>
                  <p:cNvPr id="258404" name="Line 2950"/>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405" name="Oval 2951"/>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6060" name="Group 2952"/>
                <p:cNvGrpSpPr>
                  <a:grpSpLocks/>
                </p:cNvGrpSpPr>
                <p:nvPr/>
              </p:nvGrpSpPr>
              <p:grpSpPr bwMode="auto">
                <a:xfrm>
                  <a:off x="1250" y="1142"/>
                  <a:ext cx="29" cy="50"/>
                  <a:chOff x="1215" y="1142"/>
                  <a:chExt cx="29" cy="50"/>
                </a:xfrm>
              </p:grpSpPr>
              <p:sp>
                <p:nvSpPr>
                  <p:cNvPr id="258402" name="Line 2953"/>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403" name="Oval 2954"/>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6061" name="Group 2955"/>
              <p:cNvGrpSpPr>
                <a:grpSpLocks/>
              </p:cNvGrpSpPr>
              <p:nvPr/>
            </p:nvGrpSpPr>
            <p:grpSpPr bwMode="auto">
              <a:xfrm>
                <a:off x="2057" y="1142"/>
                <a:ext cx="29" cy="90"/>
                <a:chOff x="1285" y="1143"/>
                <a:chExt cx="29" cy="90"/>
              </a:xfrm>
            </p:grpSpPr>
            <p:grpSp>
              <p:nvGrpSpPr>
                <p:cNvPr id="306066" name="Group 2956"/>
                <p:cNvGrpSpPr>
                  <a:grpSpLocks/>
                </p:cNvGrpSpPr>
                <p:nvPr/>
              </p:nvGrpSpPr>
              <p:grpSpPr bwMode="auto">
                <a:xfrm>
                  <a:off x="1285" y="1182"/>
                  <a:ext cx="29" cy="51"/>
                  <a:chOff x="1215" y="1181"/>
                  <a:chExt cx="29" cy="51"/>
                </a:xfrm>
              </p:grpSpPr>
              <p:sp>
                <p:nvSpPr>
                  <p:cNvPr id="258398" name="Line 2957"/>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399" name="Oval 2958"/>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6067" name="Group 2959"/>
                <p:cNvGrpSpPr>
                  <a:grpSpLocks/>
                </p:cNvGrpSpPr>
                <p:nvPr/>
              </p:nvGrpSpPr>
              <p:grpSpPr bwMode="auto">
                <a:xfrm>
                  <a:off x="1285" y="1143"/>
                  <a:ext cx="29" cy="50"/>
                  <a:chOff x="1215" y="1142"/>
                  <a:chExt cx="29" cy="50"/>
                </a:xfrm>
              </p:grpSpPr>
              <p:sp>
                <p:nvSpPr>
                  <p:cNvPr id="258396" name="Line 2960"/>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397" name="Oval 2961"/>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6072" name="Group 2962"/>
              <p:cNvGrpSpPr>
                <a:grpSpLocks/>
              </p:cNvGrpSpPr>
              <p:nvPr/>
            </p:nvGrpSpPr>
            <p:grpSpPr bwMode="auto">
              <a:xfrm>
                <a:off x="2092" y="1142"/>
                <a:ext cx="29" cy="90"/>
                <a:chOff x="1320" y="1143"/>
                <a:chExt cx="29" cy="90"/>
              </a:xfrm>
            </p:grpSpPr>
            <p:grpSp>
              <p:nvGrpSpPr>
                <p:cNvPr id="306073" name="Group 2963"/>
                <p:cNvGrpSpPr>
                  <a:grpSpLocks/>
                </p:cNvGrpSpPr>
                <p:nvPr/>
              </p:nvGrpSpPr>
              <p:grpSpPr bwMode="auto">
                <a:xfrm>
                  <a:off x="1320" y="1182"/>
                  <a:ext cx="29" cy="51"/>
                  <a:chOff x="1215" y="1181"/>
                  <a:chExt cx="29" cy="51"/>
                </a:xfrm>
              </p:grpSpPr>
              <p:sp>
                <p:nvSpPr>
                  <p:cNvPr id="258392" name="Line 2964"/>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393" name="Oval 2965"/>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6078" name="Group 2966"/>
                <p:cNvGrpSpPr>
                  <a:grpSpLocks/>
                </p:cNvGrpSpPr>
                <p:nvPr/>
              </p:nvGrpSpPr>
              <p:grpSpPr bwMode="auto">
                <a:xfrm>
                  <a:off x="1320" y="1143"/>
                  <a:ext cx="29" cy="50"/>
                  <a:chOff x="1215" y="1142"/>
                  <a:chExt cx="29" cy="50"/>
                </a:xfrm>
              </p:grpSpPr>
              <p:sp>
                <p:nvSpPr>
                  <p:cNvPr id="258390" name="Line 2967"/>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391" name="Oval 2968"/>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6079" name="Group 2969"/>
              <p:cNvGrpSpPr>
                <a:grpSpLocks/>
              </p:cNvGrpSpPr>
              <p:nvPr/>
            </p:nvGrpSpPr>
            <p:grpSpPr bwMode="auto">
              <a:xfrm>
                <a:off x="2127" y="1142"/>
                <a:ext cx="29" cy="90"/>
                <a:chOff x="1355" y="1146"/>
                <a:chExt cx="29" cy="90"/>
              </a:xfrm>
            </p:grpSpPr>
            <p:grpSp>
              <p:nvGrpSpPr>
                <p:cNvPr id="306084" name="Group 2970"/>
                <p:cNvGrpSpPr>
                  <a:grpSpLocks/>
                </p:cNvGrpSpPr>
                <p:nvPr/>
              </p:nvGrpSpPr>
              <p:grpSpPr bwMode="auto">
                <a:xfrm>
                  <a:off x="1355" y="1185"/>
                  <a:ext cx="29" cy="51"/>
                  <a:chOff x="1215" y="1181"/>
                  <a:chExt cx="29" cy="51"/>
                </a:xfrm>
              </p:grpSpPr>
              <p:sp>
                <p:nvSpPr>
                  <p:cNvPr id="258386" name="Line 2971"/>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387" name="Oval 2972"/>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6085" name="Group 2973"/>
                <p:cNvGrpSpPr>
                  <a:grpSpLocks/>
                </p:cNvGrpSpPr>
                <p:nvPr/>
              </p:nvGrpSpPr>
              <p:grpSpPr bwMode="auto">
                <a:xfrm>
                  <a:off x="1355" y="1146"/>
                  <a:ext cx="29" cy="50"/>
                  <a:chOff x="1215" y="1142"/>
                  <a:chExt cx="29" cy="50"/>
                </a:xfrm>
              </p:grpSpPr>
              <p:sp>
                <p:nvSpPr>
                  <p:cNvPr id="258384" name="Line 2974"/>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385" name="Oval 2975"/>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6090" name="Group 2976"/>
              <p:cNvGrpSpPr>
                <a:grpSpLocks/>
              </p:cNvGrpSpPr>
              <p:nvPr/>
            </p:nvGrpSpPr>
            <p:grpSpPr bwMode="auto">
              <a:xfrm>
                <a:off x="2162" y="1142"/>
                <a:ext cx="29" cy="90"/>
                <a:chOff x="1390" y="1146"/>
                <a:chExt cx="29" cy="90"/>
              </a:xfrm>
            </p:grpSpPr>
            <p:grpSp>
              <p:nvGrpSpPr>
                <p:cNvPr id="306091" name="Group 2977"/>
                <p:cNvGrpSpPr>
                  <a:grpSpLocks/>
                </p:cNvGrpSpPr>
                <p:nvPr/>
              </p:nvGrpSpPr>
              <p:grpSpPr bwMode="auto">
                <a:xfrm>
                  <a:off x="1390" y="1185"/>
                  <a:ext cx="29" cy="51"/>
                  <a:chOff x="1215" y="1181"/>
                  <a:chExt cx="29" cy="51"/>
                </a:xfrm>
              </p:grpSpPr>
              <p:sp>
                <p:nvSpPr>
                  <p:cNvPr id="258380" name="Line 2978"/>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381" name="Oval 2979"/>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6096" name="Group 2980"/>
                <p:cNvGrpSpPr>
                  <a:grpSpLocks/>
                </p:cNvGrpSpPr>
                <p:nvPr/>
              </p:nvGrpSpPr>
              <p:grpSpPr bwMode="auto">
                <a:xfrm>
                  <a:off x="1390" y="1146"/>
                  <a:ext cx="29" cy="50"/>
                  <a:chOff x="1215" y="1142"/>
                  <a:chExt cx="29" cy="50"/>
                </a:xfrm>
              </p:grpSpPr>
              <p:sp>
                <p:nvSpPr>
                  <p:cNvPr id="258378" name="Line 2981"/>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379" name="Oval 2982"/>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6097" name="Group 2983"/>
              <p:cNvGrpSpPr>
                <a:grpSpLocks/>
              </p:cNvGrpSpPr>
              <p:nvPr/>
            </p:nvGrpSpPr>
            <p:grpSpPr bwMode="auto">
              <a:xfrm>
                <a:off x="2197" y="1142"/>
                <a:ext cx="29" cy="90"/>
                <a:chOff x="1425" y="1147"/>
                <a:chExt cx="29" cy="90"/>
              </a:xfrm>
            </p:grpSpPr>
            <p:grpSp>
              <p:nvGrpSpPr>
                <p:cNvPr id="306102" name="Group 2984"/>
                <p:cNvGrpSpPr>
                  <a:grpSpLocks/>
                </p:cNvGrpSpPr>
                <p:nvPr/>
              </p:nvGrpSpPr>
              <p:grpSpPr bwMode="auto">
                <a:xfrm>
                  <a:off x="1425" y="1186"/>
                  <a:ext cx="29" cy="51"/>
                  <a:chOff x="1215" y="1181"/>
                  <a:chExt cx="29" cy="51"/>
                </a:xfrm>
              </p:grpSpPr>
              <p:sp>
                <p:nvSpPr>
                  <p:cNvPr id="258374" name="Line 2985"/>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375" name="Oval 2986"/>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6103" name="Group 2987"/>
                <p:cNvGrpSpPr>
                  <a:grpSpLocks/>
                </p:cNvGrpSpPr>
                <p:nvPr/>
              </p:nvGrpSpPr>
              <p:grpSpPr bwMode="auto">
                <a:xfrm>
                  <a:off x="1425" y="1147"/>
                  <a:ext cx="29" cy="50"/>
                  <a:chOff x="1215" y="1142"/>
                  <a:chExt cx="29" cy="50"/>
                </a:xfrm>
              </p:grpSpPr>
              <p:sp>
                <p:nvSpPr>
                  <p:cNvPr id="258372" name="Line 2988"/>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373" name="Oval 2989"/>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6108" name="Group 2990"/>
              <p:cNvGrpSpPr>
                <a:grpSpLocks/>
              </p:cNvGrpSpPr>
              <p:nvPr/>
            </p:nvGrpSpPr>
            <p:grpSpPr bwMode="auto">
              <a:xfrm>
                <a:off x="2233" y="1142"/>
                <a:ext cx="29" cy="90"/>
                <a:chOff x="1460" y="1147"/>
                <a:chExt cx="29" cy="90"/>
              </a:xfrm>
            </p:grpSpPr>
            <p:grpSp>
              <p:nvGrpSpPr>
                <p:cNvPr id="306109" name="Group 2991"/>
                <p:cNvGrpSpPr>
                  <a:grpSpLocks/>
                </p:cNvGrpSpPr>
                <p:nvPr/>
              </p:nvGrpSpPr>
              <p:grpSpPr bwMode="auto">
                <a:xfrm>
                  <a:off x="1460" y="1186"/>
                  <a:ext cx="29" cy="51"/>
                  <a:chOff x="1215" y="1181"/>
                  <a:chExt cx="29" cy="51"/>
                </a:xfrm>
              </p:grpSpPr>
              <p:sp>
                <p:nvSpPr>
                  <p:cNvPr id="258368" name="Line 2992"/>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369" name="Oval 2993"/>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6114" name="Group 2994"/>
                <p:cNvGrpSpPr>
                  <a:grpSpLocks/>
                </p:cNvGrpSpPr>
                <p:nvPr/>
              </p:nvGrpSpPr>
              <p:grpSpPr bwMode="auto">
                <a:xfrm>
                  <a:off x="1460" y="1147"/>
                  <a:ext cx="29" cy="50"/>
                  <a:chOff x="1215" y="1142"/>
                  <a:chExt cx="29" cy="50"/>
                </a:xfrm>
              </p:grpSpPr>
              <p:sp>
                <p:nvSpPr>
                  <p:cNvPr id="258366" name="Line 2995"/>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367" name="Oval 2996"/>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grpSp>
          <p:nvGrpSpPr>
            <p:cNvPr id="306115" name="Group 2997"/>
            <p:cNvGrpSpPr>
              <a:grpSpLocks/>
            </p:cNvGrpSpPr>
            <p:nvPr/>
          </p:nvGrpSpPr>
          <p:grpSpPr bwMode="auto">
            <a:xfrm>
              <a:off x="2589" y="176"/>
              <a:ext cx="590" cy="90"/>
              <a:chOff x="2583" y="336"/>
              <a:chExt cx="590" cy="90"/>
            </a:xfrm>
          </p:grpSpPr>
          <p:grpSp>
            <p:nvGrpSpPr>
              <p:cNvPr id="306116" name="Group 2998"/>
              <p:cNvGrpSpPr>
                <a:grpSpLocks/>
              </p:cNvGrpSpPr>
              <p:nvPr/>
            </p:nvGrpSpPr>
            <p:grpSpPr bwMode="auto">
              <a:xfrm>
                <a:off x="2583" y="336"/>
                <a:ext cx="29" cy="90"/>
                <a:chOff x="1215" y="1142"/>
                <a:chExt cx="29" cy="90"/>
              </a:xfrm>
            </p:grpSpPr>
            <p:grpSp>
              <p:nvGrpSpPr>
                <p:cNvPr id="306117" name="Group 2999"/>
                <p:cNvGrpSpPr>
                  <a:grpSpLocks/>
                </p:cNvGrpSpPr>
                <p:nvPr/>
              </p:nvGrpSpPr>
              <p:grpSpPr bwMode="auto">
                <a:xfrm>
                  <a:off x="1215" y="1181"/>
                  <a:ext cx="29" cy="51"/>
                  <a:chOff x="1215" y="1181"/>
                  <a:chExt cx="29" cy="51"/>
                </a:xfrm>
              </p:grpSpPr>
              <p:sp>
                <p:nvSpPr>
                  <p:cNvPr id="258330" name="Line 3000"/>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331" name="Oval 3001"/>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6118" name="Group 3002"/>
                <p:cNvGrpSpPr>
                  <a:grpSpLocks/>
                </p:cNvGrpSpPr>
                <p:nvPr/>
              </p:nvGrpSpPr>
              <p:grpSpPr bwMode="auto">
                <a:xfrm>
                  <a:off x="1215" y="1142"/>
                  <a:ext cx="29" cy="50"/>
                  <a:chOff x="1215" y="1142"/>
                  <a:chExt cx="29" cy="50"/>
                </a:xfrm>
              </p:grpSpPr>
              <p:sp>
                <p:nvSpPr>
                  <p:cNvPr id="258328" name="Line 3003"/>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329" name="Oval 3004"/>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6119" name="Group 3005"/>
              <p:cNvGrpSpPr>
                <a:grpSpLocks/>
              </p:cNvGrpSpPr>
              <p:nvPr/>
            </p:nvGrpSpPr>
            <p:grpSpPr bwMode="auto">
              <a:xfrm>
                <a:off x="2618" y="336"/>
                <a:ext cx="29" cy="90"/>
                <a:chOff x="1250" y="1142"/>
                <a:chExt cx="29" cy="90"/>
              </a:xfrm>
            </p:grpSpPr>
            <p:grpSp>
              <p:nvGrpSpPr>
                <p:cNvPr id="306120" name="Group 3006"/>
                <p:cNvGrpSpPr>
                  <a:grpSpLocks/>
                </p:cNvGrpSpPr>
                <p:nvPr/>
              </p:nvGrpSpPr>
              <p:grpSpPr bwMode="auto">
                <a:xfrm>
                  <a:off x="1250" y="1181"/>
                  <a:ext cx="29" cy="51"/>
                  <a:chOff x="1215" y="1181"/>
                  <a:chExt cx="29" cy="51"/>
                </a:xfrm>
              </p:grpSpPr>
              <p:sp>
                <p:nvSpPr>
                  <p:cNvPr id="258324" name="Line 3007"/>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325" name="Oval 3008"/>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6121" name="Group 3009"/>
                <p:cNvGrpSpPr>
                  <a:grpSpLocks/>
                </p:cNvGrpSpPr>
                <p:nvPr/>
              </p:nvGrpSpPr>
              <p:grpSpPr bwMode="auto">
                <a:xfrm>
                  <a:off x="1250" y="1142"/>
                  <a:ext cx="29" cy="50"/>
                  <a:chOff x="1215" y="1142"/>
                  <a:chExt cx="29" cy="50"/>
                </a:xfrm>
              </p:grpSpPr>
              <p:sp>
                <p:nvSpPr>
                  <p:cNvPr id="258322" name="Line 3010"/>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323" name="Oval 3011"/>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6122" name="Group 3012"/>
              <p:cNvGrpSpPr>
                <a:grpSpLocks/>
              </p:cNvGrpSpPr>
              <p:nvPr/>
            </p:nvGrpSpPr>
            <p:grpSpPr bwMode="auto">
              <a:xfrm>
                <a:off x="2653" y="336"/>
                <a:ext cx="29" cy="90"/>
                <a:chOff x="1285" y="1143"/>
                <a:chExt cx="29" cy="90"/>
              </a:xfrm>
            </p:grpSpPr>
            <p:grpSp>
              <p:nvGrpSpPr>
                <p:cNvPr id="306123" name="Group 3013"/>
                <p:cNvGrpSpPr>
                  <a:grpSpLocks/>
                </p:cNvGrpSpPr>
                <p:nvPr/>
              </p:nvGrpSpPr>
              <p:grpSpPr bwMode="auto">
                <a:xfrm>
                  <a:off x="1285" y="1182"/>
                  <a:ext cx="29" cy="51"/>
                  <a:chOff x="1215" y="1181"/>
                  <a:chExt cx="29" cy="51"/>
                </a:xfrm>
              </p:grpSpPr>
              <p:sp>
                <p:nvSpPr>
                  <p:cNvPr id="258318" name="Line 3014"/>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319" name="Oval 3015"/>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6124" name="Group 3016"/>
                <p:cNvGrpSpPr>
                  <a:grpSpLocks/>
                </p:cNvGrpSpPr>
                <p:nvPr/>
              </p:nvGrpSpPr>
              <p:grpSpPr bwMode="auto">
                <a:xfrm>
                  <a:off x="1285" y="1143"/>
                  <a:ext cx="29" cy="50"/>
                  <a:chOff x="1215" y="1142"/>
                  <a:chExt cx="29" cy="50"/>
                </a:xfrm>
              </p:grpSpPr>
              <p:sp>
                <p:nvSpPr>
                  <p:cNvPr id="258316" name="Line 3017"/>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317" name="Oval 3018"/>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6125" name="Group 3019"/>
              <p:cNvGrpSpPr>
                <a:grpSpLocks/>
              </p:cNvGrpSpPr>
              <p:nvPr/>
            </p:nvGrpSpPr>
            <p:grpSpPr bwMode="auto">
              <a:xfrm>
                <a:off x="2688" y="336"/>
                <a:ext cx="29" cy="90"/>
                <a:chOff x="1320" y="1143"/>
                <a:chExt cx="29" cy="90"/>
              </a:xfrm>
            </p:grpSpPr>
            <p:grpSp>
              <p:nvGrpSpPr>
                <p:cNvPr id="306126" name="Group 3020"/>
                <p:cNvGrpSpPr>
                  <a:grpSpLocks/>
                </p:cNvGrpSpPr>
                <p:nvPr/>
              </p:nvGrpSpPr>
              <p:grpSpPr bwMode="auto">
                <a:xfrm>
                  <a:off x="1320" y="1182"/>
                  <a:ext cx="29" cy="51"/>
                  <a:chOff x="1215" y="1181"/>
                  <a:chExt cx="29" cy="51"/>
                </a:xfrm>
              </p:grpSpPr>
              <p:sp>
                <p:nvSpPr>
                  <p:cNvPr id="258312" name="Line 3021"/>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313" name="Oval 3022"/>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6127" name="Group 3023"/>
                <p:cNvGrpSpPr>
                  <a:grpSpLocks/>
                </p:cNvGrpSpPr>
                <p:nvPr/>
              </p:nvGrpSpPr>
              <p:grpSpPr bwMode="auto">
                <a:xfrm>
                  <a:off x="1320" y="1143"/>
                  <a:ext cx="29" cy="50"/>
                  <a:chOff x="1215" y="1142"/>
                  <a:chExt cx="29" cy="50"/>
                </a:xfrm>
              </p:grpSpPr>
              <p:sp>
                <p:nvSpPr>
                  <p:cNvPr id="258310" name="Line 3024"/>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311" name="Oval 3025"/>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6128" name="Group 3026"/>
              <p:cNvGrpSpPr>
                <a:grpSpLocks/>
              </p:cNvGrpSpPr>
              <p:nvPr/>
            </p:nvGrpSpPr>
            <p:grpSpPr bwMode="auto">
              <a:xfrm>
                <a:off x="2723" y="336"/>
                <a:ext cx="29" cy="90"/>
                <a:chOff x="1355" y="1146"/>
                <a:chExt cx="29" cy="90"/>
              </a:xfrm>
            </p:grpSpPr>
            <p:grpSp>
              <p:nvGrpSpPr>
                <p:cNvPr id="306129" name="Group 3027"/>
                <p:cNvGrpSpPr>
                  <a:grpSpLocks/>
                </p:cNvGrpSpPr>
                <p:nvPr/>
              </p:nvGrpSpPr>
              <p:grpSpPr bwMode="auto">
                <a:xfrm>
                  <a:off x="1355" y="1185"/>
                  <a:ext cx="29" cy="51"/>
                  <a:chOff x="1215" y="1181"/>
                  <a:chExt cx="29" cy="51"/>
                </a:xfrm>
              </p:grpSpPr>
              <p:sp>
                <p:nvSpPr>
                  <p:cNvPr id="258306" name="Line 3028"/>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307" name="Oval 3029"/>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6130" name="Group 3030"/>
                <p:cNvGrpSpPr>
                  <a:grpSpLocks/>
                </p:cNvGrpSpPr>
                <p:nvPr/>
              </p:nvGrpSpPr>
              <p:grpSpPr bwMode="auto">
                <a:xfrm>
                  <a:off x="1355" y="1146"/>
                  <a:ext cx="29" cy="50"/>
                  <a:chOff x="1215" y="1142"/>
                  <a:chExt cx="29" cy="50"/>
                </a:xfrm>
              </p:grpSpPr>
              <p:sp>
                <p:nvSpPr>
                  <p:cNvPr id="258304" name="Line 3031"/>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305" name="Oval 3032"/>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6131" name="Group 3033"/>
              <p:cNvGrpSpPr>
                <a:grpSpLocks/>
              </p:cNvGrpSpPr>
              <p:nvPr/>
            </p:nvGrpSpPr>
            <p:grpSpPr bwMode="auto">
              <a:xfrm>
                <a:off x="2758" y="336"/>
                <a:ext cx="29" cy="90"/>
                <a:chOff x="1390" y="1146"/>
                <a:chExt cx="29" cy="90"/>
              </a:xfrm>
            </p:grpSpPr>
            <p:grpSp>
              <p:nvGrpSpPr>
                <p:cNvPr id="306132" name="Group 3034"/>
                <p:cNvGrpSpPr>
                  <a:grpSpLocks/>
                </p:cNvGrpSpPr>
                <p:nvPr/>
              </p:nvGrpSpPr>
              <p:grpSpPr bwMode="auto">
                <a:xfrm>
                  <a:off x="1390" y="1185"/>
                  <a:ext cx="29" cy="51"/>
                  <a:chOff x="1215" y="1181"/>
                  <a:chExt cx="29" cy="51"/>
                </a:xfrm>
              </p:grpSpPr>
              <p:sp>
                <p:nvSpPr>
                  <p:cNvPr id="258300" name="Line 3035"/>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301" name="Oval 3036"/>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6133" name="Group 3037"/>
                <p:cNvGrpSpPr>
                  <a:grpSpLocks/>
                </p:cNvGrpSpPr>
                <p:nvPr/>
              </p:nvGrpSpPr>
              <p:grpSpPr bwMode="auto">
                <a:xfrm>
                  <a:off x="1390" y="1146"/>
                  <a:ext cx="29" cy="50"/>
                  <a:chOff x="1215" y="1142"/>
                  <a:chExt cx="29" cy="50"/>
                </a:xfrm>
              </p:grpSpPr>
              <p:sp>
                <p:nvSpPr>
                  <p:cNvPr id="258298" name="Line 3038"/>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299" name="Oval 3039"/>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6134" name="Group 3040"/>
              <p:cNvGrpSpPr>
                <a:grpSpLocks/>
              </p:cNvGrpSpPr>
              <p:nvPr/>
            </p:nvGrpSpPr>
            <p:grpSpPr bwMode="auto">
              <a:xfrm>
                <a:off x="2793" y="336"/>
                <a:ext cx="29" cy="90"/>
                <a:chOff x="1425" y="1147"/>
                <a:chExt cx="29" cy="90"/>
              </a:xfrm>
            </p:grpSpPr>
            <p:grpSp>
              <p:nvGrpSpPr>
                <p:cNvPr id="306135" name="Group 3041"/>
                <p:cNvGrpSpPr>
                  <a:grpSpLocks/>
                </p:cNvGrpSpPr>
                <p:nvPr/>
              </p:nvGrpSpPr>
              <p:grpSpPr bwMode="auto">
                <a:xfrm>
                  <a:off x="1425" y="1186"/>
                  <a:ext cx="29" cy="51"/>
                  <a:chOff x="1215" y="1181"/>
                  <a:chExt cx="29" cy="51"/>
                </a:xfrm>
              </p:grpSpPr>
              <p:sp>
                <p:nvSpPr>
                  <p:cNvPr id="258294" name="Line 3042"/>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295" name="Oval 3043"/>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6136" name="Group 3044"/>
                <p:cNvGrpSpPr>
                  <a:grpSpLocks/>
                </p:cNvGrpSpPr>
                <p:nvPr/>
              </p:nvGrpSpPr>
              <p:grpSpPr bwMode="auto">
                <a:xfrm>
                  <a:off x="1425" y="1147"/>
                  <a:ext cx="29" cy="50"/>
                  <a:chOff x="1215" y="1142"/>
                  <a:chExt cx="29" cy="50"/>
                </a:xfrm>
              </p:grpSpPr>
              <p:sp>
                <p:nvSpPr>
                  <p:cNvPr id="258292" name="Line 3045"/>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293" name="Oval 3046"/>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6137" name="Group 3047"/>
              <p:cNvGrpSpPr>
                <a:grpSpLocks/>
              </p:cNvGrpSpPr>
              <p:nvPr/>
            </p:nvGrpSpPr>
            <p:grpSpPr bwMode="auto">
              <a:xfrm>
                <a:off x="2828" y="336"/>
                <a:ext cx="29" cy="90"/>
                <a:chOff x="1460" y="1147"/>
                <a:chExt cx="29" cy="90"/>
              </a:xfrm>
            </p:grpSpPr>
            <p:grpSp>
              <p:nvGrpSpPr>
                <p:cNvPr id="306138" name="Group 3048"/>
                <p:cNvGrpSpPr>
                  <a:grpSpLocks/>
                </p:cNvGrpSpPr>
                <p:nvPr/>
              </p:nvGrpSpPr>
              <p:grpSpPr bwMode="auto">
                <a:xfrm>
                  <a:off x="1460" y="1186"/>
                  <a:ext cx="29" cy="51"/>
                  <a:chOff x="1215" y="1181"/>
                  <a:chExt cx="29" cy="51"/>
                </a:xfrm>
              </p:grpSpPr>
              <p:sp>
                <p:nvSpPr>
                  <p:cNvPr id="258288" name="Line 3049"/>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289" name="Oval 3050"/>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6139" name="Group 3051"/>
                <p:cNvGrpSpPr>
                  <a:grpSpLocks/>
                </p:cNvGrpSpPr>
                <p:nvPr/>
              </p:nvGrpSpPr>
              <p:grpSpPr bwMode="auto">
                <a:xfrm>
                  <a:off x="1460" y="1147"/>
                  <a:ext cx="29" cy="50"/>
                  <a:chOff x="1215" y="1142"/>
                  <a:chExt cx="29" cy="50"/>
                </a:xfrm>
              </p:grpSpPr>
              <p:sp>
                <p:nvSpPr>
                  <p:cNvPr id="258286" name="Line 3052"/>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287" name="Oval 3053"/>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6140" name="Group 3054"/>
              <p:cNvGrpSpPr>
                <a:grpSpLocks/>
              </p:cNvGrpSpPr>
              <p:nvPr/>
            </p:nvGrpSpPr>
            <p:grpSpPr bwMode="auto">
              <a:xfrm>
                <a:off x="2863" y="336"/>
                <a:ext cx="29" cy="90"/>
                <a:chOff x="1215" y="1142"/>
                <a:chExt cx="29" cy="90"/>
              </a:xfrm>
            </p:grpSpPr>
            <p:grpSp>
              <p:nvGrpSpPr>
                <p:cNvPr id="306141" name="Group 3055"/>
                <p:cNvGrpSpPr>
                  <a:grpSpLocks/>
                </p:cNvGrpSpPr>
                <p:nvPr/>
              </p:nvGrpSpPr>
              <p:grpSpPr bwMode="auto">
                <a:xfrm>
                  <a:off x="1215" y="1181"/>
                  <a:ext cx="29" cy="51"/>
                  <a:chOff x="1215" y="1181"/>
                  <a:chExt cx="29" cy="51"/>
                </a:xfrm>
              </p:grpSpPr>
              <p:sp>
                <p:nvSpPr>
                  <p:cNvPr id="258282" name="Line 3056"/>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283" name="Oval 3057"/>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6142" name="Group 3058"/>
                <p:cNvGrpSpPr>
                  <a:grpSpLocks/>
                </p:cNvGrpSpPr>
                <p:nvPr/>
              </p:nvGrpSpPr>
              <p:grpSpPr bwMode="auto">
                <a:xfrm>
                  <a:off x="1215" y="1142"/>
                  <a:ext cx="29" cy="50"/>
                  <a:chOff x="1215" y="1142"/>
                  <a:chExt cx="29" cy="50"/>
                </a:xfrm>
              </p:grpSpPr>
              <p:sp>
                <p:nvSpPr>
                  <p:cNvPr id="258280" name="Line 3059"/>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281" name="Oval 3060"/>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6143" name="Group 3061"/>
              <p:cNvGrpSpPr>
                <a:grpSpLocks/>
              </p:cNvGrpSpPr>
              <p:nvPr/>
            </p:nvGrpSpPr>
            <p:grpSpPr bwMode="auto">
              <a:xfrm>
                <a:off x="2898" y="336"/>
                <a:ext cx="29" cy="90"/>
                <a:chOff x="1250" y="1142"/>
                <a:chExt cx="29" cy="90"/>
              </a:xfrm>
            </p:grpSpPr>
            <p:grpSp>
              <p:nvGrpSpPr>
                <p:cNvPr id="306144" name="Group 3062"/>
                <p:cNvGrpSpPr>
                  <a:grpSpLocks/>
                </p:cNvGrpSpPr>
                <p:nvPr/>
              </p:nvGrpSpPr>
              <p:grpSpPr bwMode="auto">
                <a:xfrm>
                  <a:off x="1250" y="1181"/>
                  <a:ext cx="29" cy="51"/>
                  <a:chOff x="1215" y="1181"/>
                  <a:chExt cx="29" cy="51"/>
                </a:xfrm>
              </p:grpSpPr>
              <p:sp>
                <p:nvSpPr>
                  <p:cNvPr id="258276" name="Line 3063"/>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277" name="Oval 3064"/>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6145" name="Group 3065"/>
                <p:cNvGrpSpPr>
                  <a:grpSpLocks/>
                </p:cNvGrpSpPr>
                <p:nvPr/>
              </p:nvGrpSpPr>
              <p:grpSpPr bwMode="auto">
                <a:xfrm>
                  <a:off x="1250" y="1142"/>
                  <a:ext cx="29" cy="50"/>
                  <a:chOff x="1215" y="1142"/>
                  <a:chExt cx="29" cy="50"/>
                </a:xfrm>
              </p:grpSpPr>
              <p:sp>
                <p:nvSpPr>
                  <p:cNvPr id="258274" name="Line 3066"/>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275" name="Oval 3067"/>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6146" name="Group 3068"/>
              <p:cNvGrpSpPr>
                <a:grpSpLocks/>
              </p:cNvGrpSpPr>
              <p:nvPr/>
            </p:nvGrpSpPr>
            <p:grpSpPr bwMode="auto">
              <a:xfrm>
                <a:off x="2933" y="336"/>
                <a:ext cx="29" cy="90"/>
                <a:chOff x="1285" y="1143"/>
                <a:chExt cx="29" cy="90"/>
              </a:xfrm>
            </p:grpSpPr>
            <p:grpSp>
              <p:nvGrpSpPr>
                <p:cNvPr id="306147" name="Group 3069"/>
                <p:cNvGrpSpPr>
                  <a:grpSpLocks/>
                </p:cNvGrpSpPr>
                <p:nvPr/>
              </p:nvGrpSpPr>
              <p:grpSpPr bwMode="auto">
                <a:xfrm>
                  <a:off x="1285" y="1182"/>
                  <a:ext cx="29" cy="51"/>
                  <a:chOff x="1215" y="1181"/>
                  <a:chExt cx="29" cy="51"/>
                </a:xfrm>
              </p:grpSpPr>
              <p:sp>
                <p:nvSpPr>
                  <p:cNvPr id="258270" name="Line 3070"/>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271" name="Oval 3071"/>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6152" name="Group 3072"/>
                <p:cNvGrpSpPr>
                  <a:grpSpLocks/>
                </p:cNvGrpSpPr>
                <p:nvPr/>
              </p:nvGrpSpPr>
              <p:grpSpPr bwMode="auto">
                <a:xfrm>
                  <a:off x="1285" y="1143"/>
                  <a:ext cx="29" cy="50"/>
                  <a:chOff x="1215" y="1142"/>
                  <a:chExt cx="29" cy="50"/>
                </a:xfrm>
              </p:grpSpPr>
              <p:sp>
                <p:nvSpPr>
                  <p:cNvPr id="258268" name="Line 3073"/>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269" name="Oval 3074"/>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6153" name="Group 3075"/>
              <p:cNvGrpSpPr>
                <a:grpSpLocks/>
              </p:cNvGrpSpPr>
              <p:nvPr/>
            </p:nvGrpSpPr>
            <p:grpSpPr bwMode="auto">
              <a:xfrm>
                <a:off x="2968" y="336"/>
                <a:ext cx="29" cy="90"/>
                <a:chOff x="1320" y="1143"/>
                <a:chExt cx="29" cy="90"/>
              </a:xfrm>
            </p:grpSpPr>
            <p:grpSp>
              <p:nvGrpSpPr>
                <p:cNvPr id="306158" name="Group 3076"/>
                <p:cNvGrpSpPr>
                  <a:grpSpLocks/>
                </p:cNvGrpSpPr>
                <p:nvPr/>
              </p:nvGrpSpPr>
              <p:grpSpPr bwMode="auto">
                <a:xfrm>
                  <a:off x="1320" y="1182"/>
                  <a:ext cx="29" cy="51"/>
                  <a:chOff x="1215" y="1181"/>
                  <a:chExt cx="29" cy="51"/>
                </a:xfrm>
              </p:grpSpPr>
              <p:sp>
                <p:nvSpPr>
                  <p:cNvPr id="258264" name="Line 3077"/>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265" name="Oval 3078"/>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6159" name="Group 3079"/>
                <p:cNvGrpSpPr>
                  <a:grpSpLocks/>
                </p:cNvGrpSpPr>
                <p:nvPr/>
              </p:nvGrpSpPr>
              <p:grpSpPr bwMode="auto">
                <a:xfrm>
                  <a:off x="1320" y="1143"/>
                  <a:ext cx="29" cy="50"/>
                  <a:chOff x="1215" y="1142"/>
                  <a:chExt cx="29" cy="50"/>
                </a:xfrm>
              </p:grpSpPr>
              <p:sp>
                <p:nvSpPr>
                  <p:cNvPr id="258262" name="Line 3080"/>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263" name="Oval 3081"/>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6164" name="Group 3082"/>
              <p:cNvGrpSpPr>
                <a:grpSpLocks/>
              </p:cNvGrpSpPr>
              <p:nvPr/>
            </p:nvGrpSpPr>
            <p:grpSpPr bwMode="auto">
              <a:xfrm>
                <a:off x="3003" y="336"/>
                <a:ext cx="29" cy="90"/>
                <a:chOff x="1355" y="1146"/>
                <a:chExt cx="29" cy="90"/>
              </a:xfrm>
            </p:grpSpPr>
            <p:grpSp>
              <p:nvGrpSpPr>
                <p:cNvPr id="306165" name="Group 3083"/>
                <p:cNvGrpSpPr>
                  <a:grpSpLocks/>
                </p:cNvGrpSpPr>
                <p:nvPr/>
              </p:nvGrpSpPr>
              <p:grpSpPr bwMode="auto">
                <a:xfrm>
                  <a:off x="1355" y="1185"/>
                  <a:ext cx="29" cy="51"/>
                  <a:chOff x="1215" y="1181"/>
                  <a:chExt cx="29" cy="51"/>
                </a:xfrm>
              </p:grpSpPr>
              <p:sp>
                <p:nvSpPr>
                  <p:cNvPr id="258258" name="Line 3084"/>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259" name="Oval 3085"/>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6170" name="Group 3086"/>
                <p:cNvGrpSpPr>
                  <a:grpSpLocks/>
                </p:cNvGrpSpPr>
                <p:nvPr/>
              </p:nvGrpSpPr>
              <p:grpSpPr bwMode="auto">
                <a:xfrm>
                  <a:off x="1355" y="1146"/>
                  <a:ext cx="29" cy="50"/>
                  <a:chOff x="1215" y="1142"/>
                  <a:chExt cx="29" cy="50"/>
                </a:xfrm>
              </p:grpSpPr>
              <p:sp>
                <p:nvSpPr>
                  <p:cNvPr id="258256" name="Line 3087"/>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257" name="Oval 3088"/>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6171" name="Group 3089"/>
              <p:cNvGrpSpPr>
                <a:grpSpLocks/>
              </p:cNvGrpSpPr>
              <p:nvPr/>
            </p:nvGrpSpPr>
            <p:grpSpPr bwMode="auto">
              <a:xfrm>
                <a:off x="3038" y="336"/>
                <a:ext cx="29" cy="90"/>
                <a:chOff x="1390" y="1146"/>
                <a:chExt cx="29" cy="90"/>
              </a:xfrm>
            </p:grpSpPr>
            <p:grpSp>
              <p:nvGrpSpPr>
                <p:cNvPr id="306176" name="Group 3090"/>
                <p:cNvGrpSpPr>
                  <a:grpSpLocks/>
                </p:cNvGrpSpPr>
                <p:nvPr/>
              </p:nvGrpSpPr>
              <p:grpSpPr bwMode="auto">
                <a:xfrm>
                  <a:off x="1390" y="1185"/>
                  <a:ext cx="29" cy="51"/>
                  <a:chOff x="1215" y="1181"/>
                  <a:chExt cx="29" cy="51"/>
                </a:xfrm>
              </p:grpSpPr>
              <p:sp>
                <p:nvSpPr>
                  <p:cNvPr id="258252" name="Line 3091"/>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253" name="Oval 3092"/>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6177" name="Group 3093"/>
                <p:cNvGrpSpPr>
                  <a:grpSpLocks/>
                </p:cNvGrpSpPr>
                <p:nvPr/>
              </p:nvGrpSpPr>
              <p:grpSpPr bwMode="auto">
                <a:xfrm>
                  <a:off x="1390" y="1146"/>
                  <a:ext cx="29" cy="50"/>
                  <a:chOff x="1215" y="1142"/>
                  <a:chExt cx="29" cy="50"/>
                </a:xfrm>
              </p:grpSpPr>
              <p:sp>
                <p:nvSpPr>
                  <p:cNvPr id="258250" name="Line 3094"/>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251" name="Oval 3095"/>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6182" name="Group 3096"/>
              <p:cNvGrpSpPr>
                <a:grpSpLocks/>
              </p:cNvGrpSpPr>
              <p:nvPr/>
            </p:nvGrpSpPr>
            <p:grpSpPr bwMode="auto">
              <a:xfrm>
                <a:off x="3073" y="336"/>
                <a:ext cx="29" cy="90"/>
                <a:chOff x="1425" y="1147"/>
                <a:chExt cx="29" cy="90"/>
              </a:xfrm>
            </p:grpSpPr>
            <p:grpSp>
              <p:nvGrpSpPr>
                <p:cNvPr id="306183" name="Group 3097"/>
                <p:cNvGrpSpPr>
                  <a:grpSpLocks/>
                </p:cNvGrpSpPr>
                <p:nvPr/>
              </p:nvGrpSpPr>
              <p:grpSpPr bwMode="auto">
                <a:xfrm>
                  <a:off x="1425" y="1186"/>
                  <a:ext cx="29" cy="51"/>
                  <a:chOff x="1215" y="1181"/>
                  <a:chExt cx="29" cy="51"/>
                </a:xfrm>
              </p:grpSpPr>
              <p:sp>
                <p:nvSpPr>
                  <p:cNvPr id="258246" name="Line 3098"/>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247" name="Oval 3099"/>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6188" name="Group 3100"/>
                <p:cNvGrpSpPr>
                  <a:grpSpLocks/>
                </p:cNvGrpSpPr>
                <p:nvPr/>
              </p:nvGrpSpPr>
              <p:grpSpPr bwMode="auto">
                <a:xfrm>
                  <a:off x="1425" y="1147"/>
                  <a:ext cx="29" cy="50"/>
                  <a:chOff x="1215" y="1142"/>
                  <a:chExt cx="29" cy="50"/>
                </a:xfrm>
              </p:grpSpPr>
              <p:sp>
                <p:nvSpPr>
                  <p:cNvPr id="258244" name="Line 3101"/>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245" name="Oval 3102"/>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6189" name="Group 3103"/>
              <p:cNvGrpSpPr>
                <a:grpSpLocks/>
              </p:cNvGrpSpPr>
              <p:nvPr/>
            </p:nvGrpSpPr>
            <p:grpSpPr bwMode="auto">
              <a:xfrm>
                <a:off x="3109" y="336"/>
                <a:ext cx="29" cy="90"/>
                <a:chOff x="1460" y="1147"/>
                <a:chExt cx="29" cy="90"/>
              </a:xfrm>
            </p:grpSpPr>
            <p:grpSp>
              <p:nvGrpSpPr>
                <p:cNvPr id="306194" name="Group 3104"/>
                <p:cNvGrpSpPr>
                  <a:grpSpLocks/>
                </p:cNvGrpSpPr>
                <p:nvPr/>
              </p:nvGrpSpPr>
              <p:grpSpPr bwMode="auto">
                <a:xfrm>
                  <a:off x="1460" y="1186"/>
                  <a:ext cx="29" cy="51"/>
                  <a:chOff x="1215" y="1181"/>
                  <a:chExt cx="29" cy="51"/>
                </a:xfrm>
              </p:grpSpPr>
              <p:sp>
                <p:nvSpPr>
                  <p:cNvPr id="258240" name="Line 3105"/>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241" name="Oval 3106"/>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6195" name="Group 3107"/>
                <p:cNvGrpSpPr>
                  <a:grpSpLocks/>
                </p:cNvGrpSpPr>
                <p:nvPr/>
              </p:nvGrpSpPr>
              <p:grpSpPr bwMode="auto">
                <a:xfrm>
                  <a:off x="1460" y="1147"/>
                  <a:ext cx="29" cy="50"/>
                  <a:chOff x="1215" y="1142"/>
                  <a:chExt cx="29" cy="50"/>
                </a:xfrm>
              </p:grpSpPr>
              <p:sp>
                <p:nvSpPr>
                  <p:cNvPr id="258238" name="Line 3108"/>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239" name="Oval 3109"/>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nvGrpSpPr>
              <p:cNvPr id="306200" name="Group 3110"/>
              <p:cNvGrpSpPr>
                <a:grpSpLocks/>
              </p:cNvGrpSpPr>
              <p:nvPr/>
            </p:nvGrpSpPr>
            <p:grpSpPr bwMode="auto">
              <a:xfrm>
                <a:off x="3144" y="336"/>
                <a:ext cx="29" cy="90"/>
                <a:chOff x="1215" y="1142"/>
                <a:chExt cx="29" cy="90"/>
              </a:xfrm>
            </p:grpSpPr>
            <p:grpSp>
              <p:nvGrpSpPr>
                <p:cNvPr id="306201" name="Group 3111"/>
                <p:cNvGrpSpPr>
                  <a:grpSpLocks/>
                </p:cNvGrpSpPr>
                <p:nvPr/>
              </p:nvGrpSpPr>
              <p:grpSpPr bwMode="auto">
                <a:xfrm>
                  <a:off x="1215" y="1181"/>
                  <a:ext cx="29" cy="51"/>
                  <a:chOff x="1215" y="1181"/>
                  <a:chExt cx="29" cy="51"/>
                </a:xfrm>
              </p:grpSpPr>
              <p:sp>
                <p:nvSpPr>
                  <p:cNvPr id="258234" name="Line 3112"/>
                  <p:cNvSpPr>
                    <a:spLocks noChangeAspect="1" noChangeShapeType="1"/>
                  </p:cNvSpPr>
                  <p:nvPr/>
                </p:nvSpPr>
                <p:spPr bwMode="auto">
                  <a:xfrm flipH="1" flipV="1">
                    <a:off x="1225" y="1181"/>
                    <a:ext cx="0" cy="23"/>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235" name="Oval 3113"/>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nvGrpSpPr>
                <p:cNvPr id="306206" name="Group 3114"/>
                <p:cNvGrpSpPr>
                  <a:grpSpLocks/>
                </p:cNvGrpSpPr>
                <p:nvPr/>
              </p:nvGrpSpPr>
              <p:grpSpPr bwMode="auto">
                <a:xfrm>
                  <a:off x="1215" y="1142"/>
                  <a:ext cx="29" cy="50"/>
                  <a:chOff x="1215" y="1142"/>
                  <a:chExt cx="29" cy="50"/>
                </a:xfrm>
              </p:grpSpPr>
              <p:sp>
                <p:nvSpPr>
                  <p:cNvPr id="258232" name="Line 3115"/>
                  <p:cNvSpPr>
                    <a:spLocks noChangeAspect="1" noChangeShapeType="1"/>
                  </p:cNvSpPr>
                  <p:nvPr/>
                </p:nvSpPr>
                <p:spPr bwMode="auto">
                  <a:xfrm>
                    <a:off x="1235" y="1166"/>
                    <a:ext cx="0" cy="26"/>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233" name="Oval 3116"/>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p:spPr>
                <p:txBody>
                  <a:bodyPr wrap="none" anchor="ctr">
                    <a:prstTxWarp prst="textNoShape">
                      <a:avLst/>
                    </a:prstTxWarp>
                  </a:bodyPr>
                  <a:lstStyle/>
                  <a:p>
                    <a:endParaRPr lang="en-US"/>
                  </a:p>
                </p:txBody>
              </p:sp>
            </p:grpSp>
          </p:grpSp>
        </p:grpSp>
      </p:grpSp>
      <p:grpSp>
        <p:nvGrpSpPr>
          <p:cNvPr id="306207" name="Group 3117"/>
          <p:cNvGrpSpPr>
            <a:grpSpLocks/>
          </p:cNvGrpSpPr>
          <p:nvPr/>
        </p:nvGrpSpPr>
        <p:grpSpPr bwMode="auto">
          <a:xfrm>
            <a:off x="2259013" y="727075"/>
            <a:ext cx="1060450" cy="263525"/>
            <a:chOff x="853" y="3392"/>
            <a:chExt cx="668" cy="166"/>
          </a:xfrm>
        </p:grpSpPr>
        <p:grpSp>
          <p:nvGrpSpPr>
            <p:cNvPr id="306212" name="Group 3118"/>
            <p:cNvGrpSpPr>
              <a:grpSpLocks noChangeAspect="1"/>
            </p:cNvGrpSpPr>
            <p:nvPr/>
          </p:nvGrpSpPr>
          <p:grpSpPr bwMode="auto">
            <a:xfrm>
              <a:off x="853" y="3426"/>
              <a:ext cx="668" cy="75"/>
              <a:chOff x="1687" y="1004"/>
              <a:chExt cx="2095" cy="233"/>
            </a:xfrm>
          </p:grpSpPr>
          <p:sp>
            <p:nvSpPr>
              <p:cNvPr id="258203" name="AutoShape 3119"/>
              <p:cNvSpPr>
                <a:spLocks noChangeAspect="1" noChangeArrowheads="1"/>
              </p:cNvSpPr>
              <p:nvPr/>
            </p:nvSpPr>
            <p:spPr bwMode="auto">
              <a:xfrm>
                <a:off x="1687" y="1008"/>
                <a:ext cx="800" cy="229"/>
              </a:xfrm>
              <a:prstGeom prst="roundRect">
                <a:avLst>
                  <a:gd name="adj" fmla="val 16667"/>
                </a:avLst>
              </a:prstGeom>
              <a:gradFill rotWithShape="1">
                <a:gsLst>
                  <a:gs pos="0">
                    <a:srgbClr val="FFA800"/>
                  </a:gs>
                  <a:gs pos="100000">
                    <a:srgbClr val="825600"/>
                  </a:gs>
                </a:gsLst>
                <a:path path="shape">
                  <a:fillToRect l="50000" t="50000" r="50000" b="50000"/>
                </a:path>
              </a:gradFill>
              <a:ln w="9525">
                <a:solidFill>
                  <a:srgbClr val="707454"/>
                </a:solidFill>
                <a:round/>
                <a:headEnd/>
                <a:tailEnd/>
              </a:ln>
            </p:spPr>
            <p:txBody>
              <a:bodyPr wrap="none" anchor="ctr">
                <a:prstTxWarp prst="textNoShape">
                  <a:avLst/>
                </a:prstTxWarp>
              </a:bodyPr>
              <a:lstStyle/>
              <a:p>
                <a:pPr algn="ctr"/>
                <a:r>
                  <a:rPr lang="en-US" sz="800" b="1">
                    <a:solidFill>
                      <a:srgbClr val="FFFF00"/>
                    </a:solidFill>
                  </a:rPr>
                  <a:t>Bcr</a:t>
                </a:r>
              </a:p>
            </p:txBody>
          </p:sp>
          <p:sp>
            <p:nvSpPr>
              <p:cNvPr id="258204" name="Line 3120"/>
              <p:cNvSpPr>
                <a:spLocks noChangeAspect="1" noChangeShapeType="1"/>
              </p:cNvSpPr>
              <p:nvPr/>
            </p:nvSpPr>
            <p:spPr bwMode="auto">
              <a:xfrm>
                <a:off x="2480" y="1120"/>
                <a:ext cx="102" cy="0"/>
              </a:xfrm>
              <a:prstGeom prst="line">
                <a:avLst/>
              </a:prstGeom>
              <a:noFill/>
              <a:ln w="76200">
                <a:solidFill>
                  <a:schemeClr val="tx1"/>
                </a:solidFill>
                <a:round/>
                <a:headEnd/>
                <a:tailEnd/>
              </a:ln>
            </p:spPr>
            <p:txBody>
              <a:bodyPr>
                <a:prstTxWarp prst="textNoShape">
                  <a:avLst/>
                </a:prstTxWarp>
              </a:bodyPr>
              <a:lstStyle/>
              <a:p>
                <a:endParaRPr lang="en-US"/>
              </a:p>
            </p:txBody>
          </p:sp>
          <p:sp>
            <p:nvSpPr>
              <p:cNvPr id="258205" name="AutoShape 3121"/>
              <p:cNvSpPr>
                <a:spLocks noChangeAspect="1" noChangeArrowheads="1"/>
              </p:cNvSpPr>
              <p:nvPr/>
            </p:nvSpPr>
            <p:spPr bwMode="auto">
              <a:xfrm>
                <a:off x="2582" y="1004"/>
                <a:ext cx="1200" cy="229"/>
              </a:xfrm>
              <a:prstGeom prst="roundRect">
                <a:avLst>
                  <a:gd name="adj" fmla="val 16667"/>
                </a:avLst>
              </a:prstGeom>
              <a:gradFill rotWithShape="1">
                <a:gsLst>
                  <a:gs pos="0">
                    <a:srgbClr val="FF9900"/>
                  </a:gs>
                  <a:gs pos="100000">
                    <a:srgbClr val="B06900"/>
                  </a:gs>
                </a:gsLst>
                <a:path path="shape">
                  <a:fillToRect l="50000" t="50000" r="50000" b="50000"/>
                </a:path>
              </a:gradFill>
              <a:ln w="9525">
                <a:solidFill>
                  <a:srgbClr val="707454"/>
                </a:solidFill>
                <a:round/>
                <a:headEnd/>
                <a:tailEnd/>
              </a:ln>
            </p:spPr>
            <p:txBody>
              <a:bodyPr wrap="none" anchor="ctr">
                <a:prstTxWarp prst="textNoShape">
                  <a:avLst/>
                </a:prstTxWarp>
              </a:bodyPr>
              <a:lstStyle/>
              <a:p>
                <a:pPr algn="ctr"/>
                <a:r>
                  <a:rPr lang="en-US" sz="800" b="1">
                    <a:solidFill>
                      <a:srgbClr val="FFFF00"/>
                    </a:solidFill>
                  </a:rPr>
                  <a:t>Abl</a:t>
                </a:r>
              </a:p>
            </p:txBody>
          </p:sp>
        </p:grpSp>
        <p:sp>
          <p:nvSpPr>
            <p:cNvPr id="258202" name="AutoShape 3122"/>
            <p:cNvSpPr>
              <a:spLocks noChangeArrowheads="1"/>
            </p:cNvSpPr>
            <p:nvPr/>
          </p:nvSpPr>
          <p:spPr bwMode="auto">
            <a:xfrm>
              <a:off x="1041" y="3392"/>
              <a:ext cx="230" cy="166"/>
            </a:xfrm>
            <a:prstGeom prst="roundRect">
              <a:avLst>
                <a:gd name="adj" fmla="val 16667"/>
              </a:avLst>
            </a:prstGeom>
            <a:solidFill>
              <a:srgbClr val="FFF3F3"/>
            </a:solidFill>
            <a:ln w="3175">
              <a:solidFill>
                <a:srgbClr val="FFB9B9"/>
              </a:solidFill>
              <a:round/>
              <a:headEnd/>
              <a:tailEnd/>
            </a:ln>
          </p:spPr>
          <p:txBody>
            <a:bodyPr wrap="none" anchor="ctr">
              <a:prstTxWarp prst="textNoShape">
                <a:avLst/>
              </a:prstTxWarp>
            </a:bodyPr>
            <a:lstStyle/>
            <a:p>
              <a:pPr algn="ctr"/>
              <a:r>
                <a:rPr lang="en-US" sz="600" b="1">
                  <a:solidFill>
                    <a:srgbClr val="655555"/>
                  </a:solidFill>
                </a:rPr>
                <a:t>Imatinib-</a:t>
              </a:r>
              <a:br>
                <a:rPr lang="en-US" sz="600" b="1">
                  <a:solidFill>
                    <a:srgbClr val="655555"/>
                  </a:solidFill>
                </a:rPr>
              </a:br>
              <a:r>
                <a:rPr lang="en-US" sz="600" b="1">
                  <a:solidFill>
                    <a:srgbClr val="655555"/>
                  </a:solidFill>
                </a:rPr>
                <a:t>resistant</a:t>
              </a:r>
            </a:p>
          </p:txBody>
        </p:sp>
      </p:grpSp>
      <p:grpSp>
        <p:nvGrpSpPr>
          <p:cNvPr id="306213" name="Group 3123"/>
          <p:cNvGrpSpPr>
            <a:grpSpLocks noChangeAspect="1"/>
          </p:cNvGrpSpPr>
          <p:nvPr/>
        </p:nvGrpSpPr>
        <p:grpSpPr bwMode="auto">
          <a:xfrm>
            <a:off x="739775" y="785813"/>
            <a:ext cx="1060450" cy="119062"/>
            <a:chOff x="1687" y="1004"/>
            <a:chExt cx="2095" cy="233"/>
          </a:xfrm>
        </p:grpSpPr>
        <p:sp>
          <p:nvSpPr>
            <p:cNvPr id="258198" name="AutoShape 3124"/>
            <p:cNvSpPr>
              <a:spLocks noChangeAspect="1" noChangeArrowheads="1"/>
            </p:cNvSpPr>
            <p:nvPr/>
          </p:nvSpPr>
          <p:spPr bwMode="auto">
            <a:xfrm>
              <a:off x="1687" y="1008"/>
              <a:ext cx="800" cy="229"/>
            </a:xfrm>
            <a:prstGeom prst="roundRect">
              <a:avLst>
                <a:gd name="adj" fmla="val 16667"/>
              </a:avLst>
            </a:prstGeom>
            <a:gradFill rotWithShape="1">
              <a:gsLst>
                <a:gs pos="0">
                  <a:srgbClr val="FFA800"/>
                </a:gs>
                <a:gs pos="100000">
                  <a:srgbClr val="825600"/>
                </a:gs>
              </a:gsLst>
              <a:path path="shape">
                <a:fillToRect l="50000" t="50000" r="50000" b="50000"/>
              </a:path>
            </a:gradFill>
            <a:ln w="9525">
              <a:solidFill>
                <a:srgbClr val="707454"/>
              </a:solidFill>
              <a:round/>
              <a:headEnd/>
              <a:tailEnd/>
            </a:ln>
          </p:spPr>
          <p:txBody>
            <a:bodyPr wrap="none" anchor="ctr">
              <a:prstTxWarp prst="textNoShape">
                <a:avLst/>
              </a:prstTxWarp>
            </a:bodyPr>
            <a:lstStyle/>
            <a:p>
              <a:pPr algn="ctr"/>
              <a:r>
                <a:rPr lang="en-US" sz="800" b="1">
                  <a:solidFill>
                    <a:srgbClr val="FFFF00"/>
                  </a:solidFill>
                </a:rPr>
                <a:t>Bcr</a:t>
              </a:r>
            </a:p>
          </p:txBody>
        </p:sp>
        <p:sp>
          <p:nvSpPr>
            <p:cNvPr id="258199" name="Line 3125"/>
            <p:cNvSpPr>
              <a:spLocks noChangeAspect="1" noChangeShapeType="1"/>
            </p:cNvSpPr>
            <p:nvPr/>
          </p:nvSpPr>
          <p:spPr bwMode="auto">
            <a:xfrm>
              <a:off x="2480" y="1120"/>
              <a:ext cx="102" cy="0"/>
            </a:xfrm>
            <a:prstGeom prst="line">
              <a:avLst/>
            </a:prstGeom>
            <a:noFill/>
            <a:ln w="76200">
              <a:solidFill>
                <a:schemeClr val="tx1"/>
              </a:solidFill>
              <a:round/>
              <a:headEnd/>
              <a:tailEnd/>
            </a:ln>
          </p:spPr>
          <p:txBody>
            <a:bodyPr>
              <a:prstTxWarp prst="textNoShape">
                <a:avLst/>
              </a:prstTxWarp>
            </a:bodyPr>
            <a:lstStyle/>
            <a:p>
              <a:endParaRPr lang="en-US"/>
            </a:p>
          </p:txBody>
        </p:sp>
        <p:sp>
          <p:nvSpPr>
            <p:cNvPr id="258200" name="AutoShape 3126"/>
            <p:cNvSpPr>
              <a:spLocks noChangeAspect="1" noChangeArrowheads="1"/>
            </p:cNvSpPr>
            <p:nvPr/>
          </p:nvSpPr>
          <p:spPr bwMode="auto">
            <a:xfrm>
              <a:off x="2582" y="1004"/>
              <a:ext cx="1200" cy="229"/>
            </a:xfrm>
            <a:prstGeom prst="roundRect">
              <a:avLst>
                <a:gd name="adj" fmla="val 16667"/>
              </a:avLst>
            </a:prstGeom>
            <a:gradFill rotWithShape="1">
              <a:gsLst>
                <a:gs pos="0">
                  <a:srgbClr val="FF9900"/>
                </a:gs>
                <a:gs pos="100000">
                  <a:srgbClr val="B06900"/>
                </a:gs>
              </a:gsLst>
              <a:path path="shape">
                <a:fillToRect l="50000" t="50000" r="50000" b="50000"/>
              </a:path>
            </a:gradFill>
            <a:ln w="9525">
              <a:solidFill>
                <a:srgbClr val="707454"/>
              </a:solidFill>
              <a:round/>
              <a:headEnd/>
              <a:tailEnd/>
            </a:ln>
          </p:spPr>
          <p:txBody>
            <a:bodyPr wrap="none" anchor="ctr">
              <a:prstTxWarp prst="textNoShape">
                <a:avLst/>
              </a:prstTxWarp>
            </a:bodyPr>
            <a:lstStyle/>
            <a:p>
              <a:pPr algn="ctr"/>
              <a:r>
                <a:rPr lang="en-US" sz="800" b="1">
                  <a:solidFill>
                    <a:srgbClr val="FFFF00"/>
                  </a:solidFill>
                </a:rPr>
                <a:t>Abl</a:t>
              </a:r>
            </a:p>
          </p:txBody>
        </p:sp>
      </p:grpSp>
      <p:sp>
        <p:nvSpPr>
          <p:cNvPr id="258091" name="Oval 3127"/>
          <p:cNvSpPr>
            <a:spLocks noChangeArrowheads="1"/>
          </p:cNvSpPr>
          <p:nvPr/>
        </p:nvSpPr>
        <p:spPr bwMode="auto">
          <a:xfrm flipH="1">
            <a:off x="3954463" y="788988"/>
            <a:ext cx="347662" cy="482600"/>
          </a:xfrm>
          <a:prstGeom prst="ellipse">
            <a:avLst/>
          </a:prstGeom>
          <a:gradFill rotWithShape="1">
            <a:gsLst>
              <a:gs pos="0">
                <a:srgbClr val="405500"/>
              </a:gs>
              <a:gs pos="50000">
                <a:srgbClr val="8AB800"/>
              </a:gs>
              <a:gs pos="100000">
                <a:srgbClr val="405500"/>
              </a:gs>
            </a:gsLst>
            <a:lin ang="0" scaled="1"/>
          </a:gradFill>
          <a:ln w="9525">
            <a:solidFill>
              <a:srgbClr val="FFFF00"/>
            </a:solidFill>
            <a:round/>
            <a:headEnd/>
            <a:tailEnd/>
          </a:ln>
        </p:spPr>
        <p:txBody>
          <a:bodyPr wrap="none" anchor="ctr">
            <a:prstTxWarp prst="textNoShape">
              <a:avLst/>
            </a:prstTxWarp>
          </a:bodyPr>
          <a:lstStyle/>
          <a:p>
            <a:pPr algn="ctr"/>
            <a:r>
              <a:rPr lang="en-US" sz="1200" b="1">
                <a:solidFill>
                  <a:srgbClr val="FFFF66"/>
                </a:solidFill>
                <a:sym typeface="Symbol" charset="2"/>
              </a:rPr>
              <a:t>Src</a:t>
            </a:r>
          </a:p>
        </p:txBody>
      </p:sp>
      <p:grpSp>
        <p:nvGrpSpPr>
          <p:cNvPr id="306218" name="Group 3128"/>
          <p:cNvGrpSpPr>
            <a:grpSpLocks/>
          </p:cNvGrpSpPr>
          <p:nvPr/>
        </p:nvGrpSpPr>
        <p:grpSpPr bwMode="auto">
          <a:xfrm>
            <a:off x="696913" y="4768850"/>
            <a:ext cx="138112" cy="742950"/>
            <a:chOff x="443" y="3108"/>
            <a:chExt cx="87" cy="468"/>
          </a:xfrm>
        </p:grpSpPr>
        <p:sp>
          <p:nvSpPr>
            <p:cNvPr id="258196" name="AutoShape 3129"/>
            <p:cNvSpPr>
              <a:spLocks noChangeArrowheads="1"/>
            </p:cNvSpPr>
            <p:nvPr/>
          </p:nvSpPr>
          <p:spPr bwMode="auto">
            <a:xfrm>
              <a:off x="457" y="3108"/>
              <a:ext cx="56" cy="468"/>
            </a:xfrm>
            <a:prstGeom prst="roundRect">
              <a:avLst>
                <a:gd name="adj" fmla="val 16667"/>
              </a:avLst>
            </a:prstGeom>
            <a:gradFill rotWithShape="1">
              <a:gsLst>
                <a:gs pos="0">
                  <a:srgbClr val="717100"/>
                </a:gs>
                <a:gs pos="50000">
                  <a:srgbClr val="F5F500"/>
                </a:gs>
                <a:gs pos="100000">
                  <a:srgbClr val="717100"/>
                </a:gs>
              </a:gsLst>
              <a:lin ang="0" scaled="1"/>
            </a:gradFill>
            <a:ln w="9525">
              <a:solidFill>
                <a:schemeClr val="tx1"/>
              </a:solidFill>
              <a:round/>
              <a:headEnd/>
              <a:tailEnd/>
            </a:ln>
          </p:spPr>
          <p:txBody>
            <a:bodyPr wrap="none" anchor="ctr">
              <a:prstTxWarp prst="textNoShape">
                <a:avLst/>
              </a:prstTxWarp>
            </a:bodyPr>
            <a:lstStyle/>
            <a:p>
              <a:endParaRPr lang="en-US"/>
            </a:p>
          </p:txBody>
        </p:sp>
        <p:sp>
          <p:nvSpPr>
            <p:cNvPr id="258197" name="AutoShape 3130"/>
            <p:cNvSpPr>
              <a:spLocks noChangeAspect="1" noChangeArrowheads="1"/>
            </p:cNvSpPr>
            <p:nvPr/>
          </p:nvSpPr>
          <p:spPr bwMode="auto">
            <a:xfrm>
              <a:off x="443" y="3381"/>
              <a:ext cx="87" cy="157"/>
            </a:xfrm>
            <a:prstGeom prst="roundRect">
              <a:avLst>
                <a:gd name="adj" fmla="val 10417"/>
              </a:avLst>
            </a:pr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0" scaled="1"/>
            </a:gradFill>
            <a:ln w="9525">
              <a:solidFill>
                <a:schemeClr val="tx1"/>
              </a:solidFill>
              <a:round/>
              <a:headEnd/>
              <a:tailEnd/>
            </a:ln>
          </p:spPr>
          <p:txBody>
            <a:bodyPr wrap="none" anchor="ctr">
              <a:prstTxWarp prst="textNoShape">
                <a:avLst/>
              </a:prstTxWarp>
            </a:bodyPr>
            <a:lstStyle/>
            <a:p>
              <a:pPr algn="ctr"/>
              <a:r>
                <a:rPr lang="en-US" sz="600" b="1">
                  <a:sym typeface="Symbol" charset="2"/>
                </a:rPr>
                <a:t>TK</a:t>
              </a:r>
            </a:p>
          </p:txBody>
        </p:sp>
      </p:grpSp>
      <p:grpSp>
        <p:nvGrpSpPr>
          <p:cNvPr id="306219" name="Group 3131"/>
          <p:cNvGrpSpPr>
            <a:grpSpLocks/>
          </p:cNvGrpSpPr>
          <p:nvPr/>
        </p:nvGrpSpPr>
        <p:grpSpPr bwMode="auto">
          <a:xfrm>
            <a:off x="862013" y="4768850"/>
            <a:ext cx="138112" cy="742950"/>
            <a:chOff x="547" y="3108"/>
            <a:chExt cx="87" cy="468"/>
          </a:xfrm>
        </p:grpSpPr>
        <p:sp>
          <p:nvSpPr>
            <p:cNvPr id="258194" name="AutoShape 3132"/>
            <p:cNvSpPr>
              <a:spLocks noChangeArrowheads="1"/>
            </p:cNvSpPr>
            <p:nvPr/>
          </p:nvSpPr>
          <p:spPr bwMode="auto">
            <a:xfrm>
              <a:off x="564" y="3108"/>
              <a:ext cx="56" cy="468"/>
            </a:xfrm>
            <a:prstGeom prst="roundRect">
              <a:avLst>
                <a:gd name="adj" fmla="val 16667"/>
              </a:avLst>
            </a:prstGeom>
            <a:gradFill rotWithShape="1">
              <a:gsLst>
                <a:gs pos="0">
                  <a:srgbClr val="717100"/>
                </a:gs>
                <a:gs pos="50000">
                  <a:srgbClr val="F5F500"/>
                </a:gs>
                <a:gs pos="100000">
                  <a:srgbClr val="717100"/>
                </a:gs>
              </a:gsLst>
              <a:lin ang="0" scaled="1"/>
            </a:gradFill>
            <a:ln w="9525">
              <a:solidFill>
                <a:schemeClr val="tx1"/>
              </a:solidFill>
              <a:round/>
              <a:headEnd/>
              <a:tailEnd/>
            </a:ln>
          </p:spPr>
          <p:txBody>
            <a:bodyPr wrap="none" anchor="ctr">
              <a:prstTxWarp prst="textNoShape">
                <a:avLst/>
              </a:prstTxWarp>
            </a:bodyPr>
            <a:lstStyle/>
            <a:p>
              <a:endParaRPr lang="en-US"/>
            </a:p>
          </p:txBody>
        </p:sp>
        <p:sp>
          <p:nvSpPr>
            <p:cNvPr id="258195" name="AutoShape 3133"/>
            <p:cNvSpPr>
              <a:spLocks noChangeAspect="1" noChangeArrowheads="1"/>
            </p:cNvSpPr>
            <p:nvPr/>
          </p:nvSpPr>
          <p:spPr bwMode="auto">
            <a:xfrm>
              <a:off x="547" y="3381"/>
              <a:ext cx="87" cy="157"/>
            </a:xfrm>
            <a:prstGeom prst="roundRect">
              <a:avLst>
                <a:gd name="adj" fmla="val 10417"/>
              </a:avLst>
            </a:pr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0" scaled="1"/>
            </a:gradFill>
            <a:ln w="9525">
              <a:solidFill>
                <a:schemeClr val="tx1"/>
              </a:solidFill>
              <a:round/>
              <a:headEnd/>
              <a:tailEnd/>
            </a:ln>
          </p:spPr>
          <p:txBody>
            <a:bodyPr wrap="none" anchor="ctr">
              <a:prstTxWarp prst="textNoShape">
                <a:avLst/>
              </a:prstTxWarp>
            </a:bodyPr>
            <a:lstStyle/>
            <a:p>
              <a:pPr algn="ctr"/>
              <a:r>
                <a:rPr lang="en-US" sz="600" b="1">
                  <a:sym typeface="Symbol" charset="2"/>
                </a:rPr>
                <a:t>TK</a:t>
              </a:r>
            </a:p>
          </p:txBody>
        </p:sp>
      </p:grpSp>
      <p:sp>
        <p:nvSpPr>
          <p:cNvPr id="258094" name="AutoShape 3134"/>
          <p:cNvSpPr>
            <a:spLocks noChangeArrowheads="1"/>
          </p:cNvSpPr>
          <p:nvPr/>
        </p:nvSpPr>
        <p:spPr bwMode="auto">
          <a:xfrm>
            <a:off x="565150" y="4578350"/>
            <a:ext cx="549275" cy="277813"/>
          </a:xfrm>
          <a:prstGeom prst="roundRect">
            <a:avLst>
              <a:gd name="adj" fmla="val 50000"/>
            </a:avLst>
          </a:prstGeom>
          <a:solidFill>
            <a:srgbClr val="47534F"/>
          </a:solidFill>
          <a:ln w="9525">
            <a:solidFill>
              <a:srgbClr val="FFEDA3"/>
            </a:solidFill>
            <a:round/>
            <a:headEnd/>
            <a:tailEnd/>
          </a:ln>
        </p:spPr>
        <p:txBody>
          <a:bodyPr wrap="none" anchor="ctr">
            <a:prstTxWarp prst="textNoShape">
              <a:avLst/>
            </a:prstTxWarp>
          </a:bodyPr>
          <a:lstStyle/>
          <a:p>
            <a:pPr algn="ctr"/>
            <a:r>
              <a:rPr lang="en-US" sz="1000" b="1">
                <a:solidFill>
                  <a:srgbClr val="FFFF66"/>
                </a:solidFill>
              </a:rPr>
              <a:t>IGF-R</a:t>
            </a:r>
            <a:endParaRPr lang="en-US" sz="1000" b="1">
              <a:solidFill>
                <a:srgbClr val="FFFF66"/>
              </a:solidFill>
              <a:sym typeface="Symbol" charset="2"/>
            </a:endParaRPr>
          </a:p>
        </p:txBody>
      </p:sp>
      <p:sp>
        <p:nvSpPr>
          <p:cNvPr id="258095" name="Freeform 3135"/>
          <p:cNvSpPr>
            <a:spLocks/>
          </p:cNvSpPr>
          <p:nvPr/>
        </p:nvSpPr>
        <p:spPr bwMode="auto">
          <a:xfrm>
            <a:off x="1239838" y="968375"/>
            <a:ext cx="1587" cy="1055688"/>
          </a:xfrm>
          <a:custGeom>
            <a:avLst/>
            <a:gdLst>
              <a:gd name="T0" fmla="*/ 0 w 1"/>
              <a:gd name="T1" fmla="*/ 2147483647 h 665"/>
              <a:gd name="T2" fmla="*/ 0 w 1"/>
              <a:gd name="T3" fmla="*/ 0 h 665"/>
              <a:gd name="T4" fmla="*/ 0 60000 65536"/>
              <a:gd name="T5" fmla="*/ 0 60000 65536"/>
              <a:gd name="T6" fmla="*/ 0 w 1"/>
              <a:gd name="T7" fmla="*/ 0 h 665"/>
              <a:gd name="T8" fmla="*/ 1 w 1"/>
              <a:gd name="T9" fmla="*/ 665 h 665"/>
            </a:gdLst>
            <a:ahLst/>
            <a:cxnLst>
              <a:cxn ang="T4">
                <a:pos x="T0" y="T1"/>
              </a:cxn>
              <a:cxn ang="T5">
                <a:pos x="T2" y="T3"/>
              </a:cxn>
            </a:cxnLst>
            <a:rect l="T6" t="T7" r="T8" b="T9"/>
            <a:pathLst>
              <a:path w="1" h="665">
                <a:moveTo>
                  <a:pt x="0" y="665"/>
                </a:moveTo>
                <a:lnTo>
                  <a:pt x="0" y="0"/>
                </a:lnTo>
              </a:path>
            </a:pathLst>
          </a:custGeom>
          <a:noFill/>
          <a:ln w="12700">
            <a:solidFill>
              <a:srgbClr val="FF0000"/>
            </a:solidFill>
            <a:prstDash val="sysDot"/>
            <a:round/>
            <a:headEnd type="oval" w="med" len="med"/>
            <a:tailEnd type="triangle" w="med" len="med"/>
          </a:ln>
        </p:spPr>
        <p:txBody>
          <a:bodyPr wrap="none" anchor="ctr">
            <a:prstTxWarp prst="textNoShape">
              <a:avLst/>
            </a:prstTxWarp>
          </a:bodyPr>
          <a:lstStyle/>
          <a:p>
            <a:endParaRPr lang="en-US"/>
          </a:p>
        </p:txBody>
      </p:sp>
      <p:sp>
        <p:nvSpPr>
          <p:cNvPr id="258096" name="Freeform 3136"/>
          <p:cNvSpPr>
            <a:spLocks/>
          </p:cNvSpPr>
          <p:nvPr/>
        </p:nvSpPr>
        <p:spPr bwMode="auto">
          <a:xfrm>
            <a:off x="4308475" y="1185863"/>
            <a:ext cx="247650" cy="833437"/>
          </a:xfrm>
          <a:custGeom>
            <a:avLst/>
            <a:gdLst>
              <a:gd name="T0" fmla="*/ 2147483647 w 156"/>
              <a:gd name="T1" fmla="*/ 2147483647 h 525"/>
              <a:gd name="T2" fmla="*/ 2147483647 w 156"/>
              <a:gd name="T3" fmla="*/ 2147483647 h 525"/>
              <a:gd name="T4" fmla="*/ 0 w 156"/>
              <a:gd name="T5" fmla="*/ 0 h 525"/>
              <a:gd name="T6" fmla="*/ 0 60000 65536"/>
              <a:gd name="T7" fmla="*/ 0 60000 65536"/>
              <a:gd name="T8" fmla="*/ 0 60000 65536"/>
              <a:gd name="T9" fmla="*/ 0 w 156"/>
              <a:gd name="T10" fmla="*/ 0 h 525"/>
              <a:gd name="T11" fmla="*/ 156 w 156"/>
              <a:gd name="T12" fmla="*/ 525 h 525"/>
            </a:gdLst>
            <a:ahLst/>
            <a:cxnLst>
              <a:cxn ang="T6">
                <a:pos x="T0" y="T1"/>
              </a:cxn>
              <a:cxn ang="T7">
                <a:pos x="T2" y="T3"/>
              </a:cxn>
              <a:cxn ang="T8">
                <a:pos x="T4" y="T5"/>
              </a:cxn>
            </a:cxnLst>
            <a:rect l="T9" t="T10" r="T11" b="T12"/>
            <a:pathLst>
              <a:path w="156" h="525">
                <a:moveTo>
                  <a:pt x="149" y="525"/>
                </a:moveTo>
                <a:cubicBezTo>
                  <a:pt x="146" y="381"/>
                  <a:pt x="156" y="173"/>
                  <a:pt x="134" y="112"/>
                </a:cubicBezTo>
                <a:cubicBezTo>
                  <a:pt x="112" y="51"/>
                  <a:pt x="28" y="23"/>
                  <a:pt x="0" y="0"/>
                </a:cubicBezTo>
              </a:path>
            </a:pathLst>
          </a:custGeom>
          <a:noFill/>
          <a:ln w="12700">
            <a:solidFill>
              <a:srgbClr val="FF0000"/>
            </a:solidFill>
            <a:prstDash val="sysDot"/>
            <a:round/>
            <a:headEnd type="oval" w="med" len="med"/>
            <a:tailEnd type="triangle" w="med" len="med"/>
          </a:ln>
        </p:spPr>
        <p:txBody>
          <a:bodyPr wrap="none" anchor="ctr">
            <a:prstTxWarp prst="textNoShape">
              <a:avLst/>
            </a:prstTxWarp>
          </a:bodyPr>
          <a:lstStyle/>
          <a:p>
            <a:endParaRPr lang="en-US"/>
          </a:p>
        </p:txBody>
      </p:sp>
      <p:sp>
        <p:nvSpPr>
          <p:cNvPr id="258097" name="Freeform 3137"/>
          <p:cNvSpPr>
            <a:spLocks/>
          </p:cNvSpPr>
          <p:nvPr/>
        </p:nvSpPr>
        <p:spPr bwMode="auto">
          <a:xfrm>
            <a:off x="3084513" y="944563"/>
            <a:ext cx="3175" cy="1074737"/>
          </a:xfrm>
          <a:custGeom>
            <a:avLst/>
            <a:gdLst>
              <a:gd name="T0" fmla="*/ 2147483647 w 2"/>
              <a:gd name="T1" fmla="*/ 2147483647 h 677"/>
              <a:gd name="T2" fmla="*/ 0 w 2"/>
              <a:gd name="T3" fmla="*/ 0 h 677"/>
              <a:gd name="T4" fmla="*/ 0 60000 65536"/>
              <a:gd name="T5" fmla="*/ 0 60000 65536"/>
              <a:gd name="T6" fmla="*/ 0 w 2"/>
              <a:gd name="T7" fmla="*/ 0 h 677"/>
              <a:gd name="T8" fmla="*/ 2 w 2"/>
              <a:gd name="T9" fmla="*/ 677 h 677"/>
            </a:gdLst>
            <a:ahLst/>
            <a:cxnLst>
              <a:cxn ang="T4">
                <a:pos x="T0" y="T1"/>
              </a:cxn>
              <a:cxn ang="T5">
                <a:pos x="T2" y="T3"/>
              </a:cxn>
            </a:cxnLst>
            <a:rect l="T6" t="T7" r="T8" b="T9"/>
            <a:pathLst>
              <a:path w="2" h="677">
                <a:moveTo>
                  <a:pt x="2" y="677"/>
                </a:moveTo>
                <a:lnTo>
                  <a:pt x="0" y="0"/>
                </a:lnTo>
              </a:path>
            </a:pathLst>
          </a:custGeom>
          <a:noFill/>
          <a:ln w="12700">
            <a:solidFill>
              <a:srgbClr val="FF0000"/>
            </a:solidFill>
            <a:prstDash val="sysDot"/>
            <a:round/>
            <a:headEnd type="oval" w="med" len="med"/>
            <a:tailEnd type="triangle" w="med" len="med"/>
          </a:ln>
        </p:spPr>
        <p:txBody>
          <a:bodyPr wrap="none" anchor="ctr">
            <a:prstTxWarp prst="textNoShape">
              <a:avLst/>
            </a:prstTxWarp>
          </a:bodyPr>
          <a:lstStyle/>
          <a:p>
            <a:endParaRPr lang="en-US"/>
          </a:p>
        </p:txBody>
      </p:sp>
      <p:sp>
        <p:nvSpPr>
          <p:cNvPr id="258098" name="Freeform 3138"/>
          <p:cNvSpPr>
            <a:spLocks/>
          </p:cNvSpPr>
          <p:nvPr/>
        </p:nvSpPr>
        <p:spPr bwMode="auto">
          <a:xfrm>
            <a:off x="6932613" y="1139825"/>
            <a:ext cx="150812" cy="884238"/>
          </a:xfrm>
          <a:custGeom>
            <a:avLst/>
            <a:gdLst>
              <a:gd name="T0" fmla="*/ 2147483647 w 95"/>
              <a:gd name="T1" fmla="*/ 2147483647 h 557"/>
              <a:gd name="T2" fmla="*/ 2147483647 w 95"/>
              <a:gd name="T3" fmla="*/ 2147483647 h 557"/>
              <a:gd name="T4" fmla="*/ 0 w 95"/>
              <a:gd name="T5" fmla="*/ 0 h 557"/>
              <a:gd name="T6" fmla="*/ 0 60000 65536"/>
              <a:gd name="T7" fmla="*/ 0 60000 65536"/>
              <a:gd name="T8" fmla="*/ 0 60000 65536"/>
              <a:gd name="T9" fmla="*/ 0 w 95"/>
              <a:gd name="T10" fmla="*/ 0 h 557"/>
              <a:gd name="T11" fmla="*/ 95 w 95"/>
              <a:gd name="T12" fmla="*/ 557 h 557"/>
            </a:gdLst>
            <a:ahLst/>
            <a:cxnLst>
              <a:cxn ang="T6">
                <a:pos x="T0" y="T1"/>
              </a:cxn>
              <a:cxn ang="T7">
                <a:pos x="T2" y="T3"/>
              </a:cxn>
              <a:cxn ang="T8">
                <a:pos x="T4" y="T5"/>
              </a:cxn>
            </a:cxnLst>
            <a:rect l="T9" t="T10" r="T11" b="T12"/>
            <a:pathLst>
              <a:path w="95" h="557">
                <a:moveTo>
                  <a:pt x="93" y="557"/>
                </a:moveTo>
                <a:cubicBezTo>
                  <a:pt x="91" y="485"/>
                  <a:pt x="95" y="215"/>
                  <a:pt x="80" y="122"/>
                </a:cubicBezTo>
                <a:cubicBezTo>
                  <a:pt x="65" y="29"/>
                  <a:pt x="17" y="25"/>
                  <a:pt x="0" y="0"/>
                </a:cubicBezTo>
              </a:path>
            </a:pathLst>
          </a:custGeom>
          <a:noFill/>
          <a:ln w="12700">
            <a:solidFill>
              <a:srgbClr val="FF0000"/>
            </a:solidFill>
            <a:prstDash val="sysDot"/>
            <a:round/>
            <a:headEnd type="oval" w="med" len="med"/>
            <a:tailEnd type="triangle" w="med" len="med"/>
          </a:ln>
        </p:spPr>
        <p:txBody>
          <a:bodyPr wrap="none" anchor="ctr">
            <a:prstTxWarp prst="textNoShape">
              <a:avLst/>
            </a:prstTxWarp>
          </a:bodyPr>
          <a:lstStyle/>
          <a:p>
            <a:endParaRPr lang="en-US"/>
          </a:p>
        </p:txBody>
      </p:sp>
      <p:sp>
        <p:nvSpPr>
          <p:cNvPr id="258099" name="Freeform 3139"/>
          <p:cNvSpPr>
            <a:spLocks/>
          </p:cNvSpPr>
          <p:nvPr/>
        </p:nvSpPr>
        <p:spPr bwMode="auto">
          <a:xfrm>
            <a:off x="5251450" y="517525"/>
            <a:ext cx="2884488" cy="1517650"/>
          </a:xfrm>
          <a:custGeom>
            <a:avLst/>
            <a:gdLst>
              <a:gd name="T0" fmla="*/ 2147483647 w 1817"/>
              <a:gd name="T1" fmla="*/ 2147483647 h 956"/>
              <a:gd name="T2" fmla="*/ 2147483647 w 1817"/>
              <a:gd name="T3" fmla="*/ 2147483647 h 956"/>
              <a:gd name="T4" fmla="*/ 2147483647 w 1817"/>
              <a:gd name="T5" fmla="*/ 0 h 956"/>
              <a:gd name="T6" fmla="*/ 2147483647 w 1817"/>
              <a:gd name="T7" fmla="*/ 2147483647 h 956"/>
              <a:gd name="T8" fmla="*/ 0 w 1817"/>
              <a:gd name="T9" fmla="*/ 2147483647 h 956"/>
              <a:gd name="T10" fmla="*/ 0 60000 65536"/>
              <a:gd name="T11" fmla="*/ 0 60000 65536"/>
              <a:gd name="T12" fmla="*/ 0 60000 65536"/>
              <a:gd name="T13" fmla="*/ 0 60000 65536"/>
              <a:gd name="T14" fmla="*/ 0 60000 65536"/>
              <a:gd name="T15" fmla="*/ 0 w 1817"/>
              <a:gd name="T16" fmla="*/ 0 h 956"/>
              <a:gd name="T17" fmla="*/ 1817 w 1817"/>
              <a:gd name="T18" fmla="*/ 956 h 956"/>
            </a:gdLst>
            <a:ahLst/>
            <a:cxnLst>
              <a:cxn ang="T10">
                <a:pos x="T0" y="T1"/>
              </a:cxn>
              <a:cxn ang="T11">
                <a:pos x="T2" y="T3"/>
              </a:cxn>
              <a:cxn ang="T12">
                <a:pos x="T4" y="T5"/>
              </a:cxn>
              <a:cxn ang="T13">
                <a:pos x="T6" y="T7"/>
              </a:cxn>
              <a:cxn ang="T14">
                <a:pos x="T8" y="T9"/>
              </a:cxn>
            </a:cxnLst>
            <a:rect l="T15" t="T16" r="T17" b="T18"/>
            <a:pathLst>
              <a:path w="1817" h="956">
                <a:moveTo>
                  <a:pt x="1817" y="956"/>
                </a:moveTo>
                <a:lnTo>
                  <a:pt x="1792" y="4"/>
                </a:lnTo>
                <a:lnTo>
                  <a:pt x="468" y="0"/>
                </a:lnTo>
                <a:lnTo>
                  <a:pt x="471" y="295"/>
                </a:lnTo>
                <a:lnTo>
                  <a:pt x="0" y="308"/>
                </a:lnTo>
              </a:path>
            </a:pathLst>
          </a:custGeom>
          <a:noFill/>
          <a:ln w="12700">
            <a:solidFill>
              <a:srgbClr val="FF0000"/>
            </a:solidFill>
            <a:prstDash val="sysDot"/>
            <a:round/>
            <a:headEnd type="oval" w="med" len="med"/>
            <a:tailEnd type="triangle" w="med" len="med"/>
          </a:ln>
        </p:spPr>
        <p:txBody>
          <a:bodyPr wrap="none" anchor="ctr">
            <a:prstTxWarp prst="textNoShape">
              <a:avLst/>
            </a:prstTxWarp>
          </a:bodyPr>
          <a:lstStyle/>
          <a:p>
            <a:endParaRPr lang="en-US"/>
          </a:p>
        </p:txBody>
      </p:sp>
      <p:sp>
        <p:nvSpPr>
          <p:cNvPr id="258100" name="Freeform 3140"/>
          <p:cNvSpPr>
            <a:spLocks/>
          </p:cNvSpPr>
          <p:nvPr/>
        </p:nvSpPr>
        <p:spPr bwMode="auto">
          <a:xfrm>
            <a:off x="5251450" y="1076325"/>
            <a:ext cx="771525" cy="947738"/>
          </a:xfrm>
          <a:custGeom>
            <a:avLst/>
            <a:gdLst>
              <a:gd name="T0" fmla="*/ 2147483647 w 486"/>
              <a:gd name="T1" fmla="*/ 2147483647 h 597"/>
              <a:gd name="T2" fmla="*/ 2147483647 w 486"/>
              <a:gd name="T3" fmla="*/ 0 h 597"/>
              <a:gd name="T4" fmla="*/ 0 w 486"/>
              <a:gd name="T5" fmla="*/ 2147483647 h 597"/>
              <a:gd name="T6" fmla="*/ 0 60000 65536"/>
              <a:gd name="T7" fmla="*/ 0 60000 65536"/>
              <a:gd name="T8" fmla="*/ 0 60000 65536"/>
              <a:gd name="T9" fmla="*/ 0 w 486"/>
              <a:gd name="T10" fmla="*/ 0 h 597"/>
              <a:gd name="T11" fmla="*/ 486 w 486"/>
              <a:gd name="T12" fmla="*/ 597 h 597"/>
            </a:gdLst>
            <a:ahLst/>
            <a:cxnLst>
              <a:cxn ang="T6">
                <a:pos x="T0" y="T1"/>
              </a:cxn>
              <a:cxn ang="T7">
                <a:pos x="T2" y="T3"/>
              </a:cxn>
              <a:cxn ang="T8">
                <a:pos x="T4" y="T5"/>
              </a:cxn>
            </a:cxnLst>
            <a:rect l="T9" t="T10" r="T11" b="T12"/>
            <a:pathLst>
              <a:path w="486" h="597">
                <a:moveTo>
                  <a:pt x="486" y="597"/>
                </a:moveTo>
                <a:lnTo>
                  <a:pt x="477" y="0"/>
                </a:lnTo>
                <a:lnTo>
                  <a:pt x="0" y="7"/>
                </a:lnTo>
              </a:path>
            </a:pathLst>
          </a:custGeom>
          <a:noFill/>
          <a:ln w="12700">
            <a:solidFill>
              <a:srgbClr val="FF0000"/>
            </a:solidFill>
            <a:prstDash val="sysDot"/>
            <a:round/>
            <a:headEnd type="oval" w="med" len="med"/>
            <a:tailEnd type="triangle" w="med" len="med"/>
          </a:ln>
        </p:spPr>
        <p:txBody>
          <a:bodyPr wrap="none" anchor="ctr">
            <a:prstTxWarp prst="textNoShape">
              <a:avLst/>
            </a:prstTxWarp>
          </a:bodyPr>
          <a:lstStyle/>
          <a:p>
            <a:endParaRPr lang="en-US"/>
          </a:p>
        </p:txBody>
      </p:sp>
      <p:sp>
        <p:nvSpPr>
          <p:cNvPr id="258101" name="Freeform 3141"/>
          <p:cNvSpPr>
            <a:spLocks/>
          </p:cNvSpPr>
          <p:nvPr/>
        </p:nvSpPr>
        <p:spPr bwMode="auto">
          <a:xfrm>
            <a:off x="1468438" y="962025"/>
            <a:ext cx="1274762" cy="1057275"/>
          </a:xfrm>
          <a:custGeom>
            <a:avLst/>
            <a:gdLst>
              <a:gd name="T0" fmla="*/ 2147483647 w 905"/>
              <a:gd name="T1" fmla="*/ 2147483647 h 666"/>
              <a:gd name="T2" fmla="*/ 2147483647 w 905"/>
              <a:gd name="T3" fmla="*/ 2147483647 h 666"/>
              <a:gd name="T4" fmla="*/ 2147483647 w 905"/>
              <a:gd name="T5" fmla="*/ 2147483647 h 666"/>
              <a:gd name="T6" fmla="*/ 0 w 905"/>
              <a:gd name="T7" fmla="*/ 0 h 666"/>
              <a:gd name="T8" fmla="*/ 0 60000 65536"/>
              <a:gd name="T9" fmla="*/ 0 60000 65536"/>
              <a:gd name="T10" fmla="*/ 0 60000 65536"/>
              <a:gd name="T11" fmla="*/ 0 60000 65536"/>
              <a:gd name="T12" fmla="*/ 0 w 905"/>
              <a:gd name="T13" fmla="*/ 0 h 666"/>
              <a:gd name="T14" fmla="*/ 905 w 905"/>
              <a:gd name="T15" fmla="*/ 666 h 666"/>
            </a:gdLst>
            <a:ahLst/>
            <a:cxnLst>
              <a:cxn ang="T8">
                <a:pos x="T0" y="T1"/>
              </a:cxn>
              <a:cxn ang="T9">
                <a:pos x="T2" y="T3"/>
              </a:cxn>
              <a:cxn ang="T10">
                <a:pos x="T4" y="T5"/>
              </a:cxn>
              <a:cxn ang="T11">
                <a:pos x="T6" y="T7"/>
              </a:cxn>
            </a:cxnLst>
            <a:rect l="T12" t="T13" r="T14" b="T15"/>
            <a:pathLst>
              <a:path w="905" h="666">
                <a:moveTo>
                  <a:pt x="905" y="666"/>
                </a:moveTo>
                <a:lnTo>
                  <a:pt x="904" y="388"/>
                </a:lnTo>
                <a:lnTo>
                  <a:pt x="8" y="391"/>
                </a:lnTo>
                <a:lnTo>
                  <a:pt x="0" y="0"/>
                </a:lnTo>
              </a:path>
            </a:pathLst>
          </a:custGeom>
          <a:noFill/>
          <a:ln w="12700">
            <a:solidFill>
              <a:srgbClr val="FF0000"/>
            </a:solidFill>
            <a:prstDash val="sysDot"/>
            <a:round/>
            <a:headEnd type="oval" w="med" len="med"/>
            <a:tailEnd type="triangle" w="med" len="med"/>
          </a:ln>
        </p:spPr>
        <p:txBody>
          <a:bodyPr wrap="none" anchor="ctr">
            <a:prstTxWarp prst="textNoShape">
              <a:avLst/>
            </a:prstTxWarp>
          </a:bodyPr>
          <a:lstStyle/>
          <a:p>
            <a:endParaRPr lang="en-US"/>
          </a:p>
        </p:txBody>
      </p:sp>
      <p:sp>
        <p:nvSpPr>
          <p:cNvPr id="258102" name="Freeform 3142"/>
          <p:cNvSpPr>
            <a:spLocks/>
          </p:cNvSpPr>
          <p:nvPr/>
        </p:nvSpPr>
        <p:spPr bwMode="auto">
          <a:xfrm>
            <a:off x="3224213" y="952500"/>
            <a:ext cx="1198562" cy="1062038"/>
          </a:xfrm>
          <a:custGeom>
            <a:avLst/>
            <a:gdLst>
              <a:gd name="T0" fmla="*/ 2147483647 w 755"/>
              <a:gd name="T1" fmla="*/ 2147483647 h 669"/>
              <a:gd name="T2" fmla="*/ 2147483647 w 755"/>
              <a:gd name="T3" fmla="*/ 2147483647 h 669"/>
              <a:gd name="T4" fmla="*/ 2147483647 w 755"/>
              <a:gd name="T5" fmla="*/ 2147483647 h 669"/>
              <a:gd name="T6" fmla="*/ 0 w 755"/>
              <a:gd name="T7" fmla="*/ 0 h 669"/>
              <a:gd name="T8" fmla="*/ 0 60000 65536"/>
              <a:gd name="T9" fmla="*/ 0 60000 65536"/>
              <a:gd name="T10" fmla="*/ 0 60000 65536"/>
              <a:gd name="T11" fmla="*/ 0 60000 65536"/>
              <a:gd name="T12" fmla="*/ 0 w 755"/>
              <a:gd name="T13" fmla="*/ 0 h 669"/>
              <a:gd name="T14" fmla="*/ 755 w 755"/>
              <a:gd name="T15" fmla="*/ 669 h 669"/>
            </a:gdLst>
            <a:ahLst/>
            <a:cxnLst>
              <a:cxn ang="T8">
                <a:pos x="T0" y="T1"/>
              </a:cxn>
              <a:cxn ang="T9">
                <a:pos x="T2" y="T3"/>
              </a:cxn>
              <a:cxn ang="T10">
                <a:pos x="T4" y="T5"/>
              </a:cxn>
              <a:cxn ang="T11">
                <a:pos x="T6" y="T7"/>
              </a:cxn>
            </a:cxnLst>
            <a:rect l="T12" t="T13" r="T14" b="T15"/>
            <a:pathLst>
              <a:path w="755" h="669">
                <a:moveTo>
                  <a:pt x="755" y="669"/>
                </a:moveTo>
                <a:lnTo>
                  <a:pt x="746" y="326"/>
                </a:lnTo>
                <a:lnTo>
                  <a:pt x="10" y="333"/>
                </a:lnTo>
                <a:lnTo>
                  <a:pt x="0" y="0"/>
                </a:lnTo>
              </a:path>
            </a:pathLst>
          </a:custGeom>
          <a:noFill/>
          <a:ln w="12700">
            <a:solidFill>
              <a:srgbClr val="FF0000"/>
            </a:solidFill>
            <a:prstDash val="sysDot"/>
            <a:round/>
            <a:headEnd type="oval" w="med" len="med"/>
            <a:tailEnd type="triangle" w="med" len="med"/>
          </a:ln>
        </p:spPr>
        <p:txBody>
          <a:bodyPr wrap="none" anchor="ctr">
            <a:prstTxWarp prst="textNoShape">
              <a:avLst/>
            </a:prstTxWarp>
          </a:bodyPr>
          <a:lstStyle/>
          <a:p>
            <a:endParaRPr lang="en-US"/>
          </a:p>
        </p:txBody>
      </p:sp>
      <p:sp>
        <p:nvSpPr>
          <p:cNvPr id="258103" name="Line 3143"/>
          <p:cNvSpPr>
            <a:spLocks noChangeShapeType="1"/>
          </p:cNvSpPr>
          <p:nvPr/>
        </p:nvSpPr>
        <p:spPr bwMode="auto">
          <a:xfrm flipH="1">
            <a:off x="3108325" y="1476375"/>
            <a:ext cx="196850" cy="0"/>
          </a:xfrm>
          <a:prstGeom prst="line">
            <a:avLst/>
          </a:prstGeom>
          <a:noFill/>
          <a:ln w="12700">
            <a:solidFill>
              <a:srgbClr val="FF0000"/>
            </a:solidFill>
            <a:prstDash val="sysDot"/>
            <a:round/>
            <a:headEnd/>
            <a:tailEnd/>
          </a:ln>
        </p:spPr>
        <p:txBody>
          <a:bodyPr wrap="none" anchor="ctr">
            <a:prstTxWarp prst="textNoShape">
              <a:avLst/>
            </a:prstTxWarp>
          </a:bodyPr>
          <a:lstStyle/>
          <a:p>
            <a:endParaRPr lang="en-US"/>
          </a:p>
        </p:txBody>
      </p:sp>
      <p:sp>
        <p:nvSpPr>
          <p:cNvPr id="258104" name="Freeform 3144"/>
          <p:cNvSpPr>
            <a:spLocks/>
          </p:cNvSpPr>
          <p:nvPr/>
        </p:nvSpPr>
        <p:spPr bwMode="auto">
          <a:xfrm>
            <a:off x="1676400" y="971550"/>
            <a:ext cx="1365250" cy="514350"/>
          </a:xfrm>
          <a:custGeom>
            <a:avLst/>
            <a:gdLst>
              <a:gd name="T0" fmla="*/ 2147483647 w 988"/>
              <a:gd name="T1" fmla="*/ 2147483647 h 324"/>
              <a:gd name="T2" fmla="*/ 2147483647 w 988"/>
              <a:gd name="T3" fmla="*/ 2147483647 h 324"/>
              <a:gd name="T4" fmla="*/ 0 w 988"/>
              <a:gd name="T5" fmla="*/ 0 h 324"/>
              <a:gd name="T6" fmla="*/ 0 60000 65536"/>
              <a:gd name="T7" fmla="*/ 0 60000 65536"/>
              <a:gd name="T8" fmla="*/ 0 60000 65536"/>
              <a:gd name="T9" fmla="*/ 0 w 988"/>
              <a:gd name="T10" fmla="*/ 0 h 324"/>
              <a:gd name="T11" fmla="*/ 988 w 988"/>
              <a:gd name="T12" fmla="*/ 324 h 324"/>
            </a:gdLst>
            <a:ahLst/>
            <a:cxnLst>
              <a:cxn ang="T6">
                <a:pos x="T0" y="T1"/>
              </a:cxn>
              <a:cxn ang="T7">
                <a:pos x="T2" y="T3"/>
              </a:cxn>
              <a:cxn ang="T8">
                <a:pos x="T4" y="T5"/>
              </a:cxn>
            </a:cxnLst>
            <a:rect l="T9" t="T10" r="T11" b="T12"/>
            <a:pathLst>
              <a:path w="988" h="324">
                <a:moveTo>
                  <a:pt x="988" y="324"/>
                </a:moveTo>
                <a:lnTo>
                  <a:pt x="3" y="324"/>
                </a:lnTo>
                <a:lnTo>
                  <a:pt x="0" y="0"/>
                </a:lnTo>
              </a:path>
            </a:pathLst>
          </a:custGeom>
          <a:noFill/>
          <a:ln w="12700">
            <a:solidFill>
              <a:srgbClr val="FF0000"/>
            </a:solidFill>
            <a:prstDash val="sysDot"/>
            <a:round/>
            <a:headEnd/>
            <a:tailEnd type="triangle" w="med" len="med"/>
          </a:ln>
        </p:spPr>
        <p:txBody>
          <a:bodyPr wrap="none" anchor="ctr">
            <a:prstTxWarp prst="textNoShape">
              <a:avLst/>
            </a:prstTxWarp>
          </a:bodyPr>
          <a:lstStyle/>
          <a:p>
            <a:endParaRPr lang="en-US"/>
          </a:p>
        </p:txBody>
      </p:sp>
      <p:sp>
        <p:nvSpPr>
          <p:cNvPr id="258105" name="Freeform 3145"/>
          <p:cNvSpPr>
            <a:spLocks/>
          </p:cNvSpPr>
          <p:nvPr/>
        </p:nvSpPr>
        <p:spPr bwMode="auto">
          <a:xfrm>
            <a:off x="2960688" y="4219575"/>
            <a:ext cx="990600" cy="1046163"/>
          </a:xfrm>
          <a:custGeom>
            <a:avLst/>
            <a:gdLst>
              <a:gd name="T0" fmla="*/ 0 w 624"/>
              <a:gd name="T1" fmla="*/ 0 h 659"/>
              <a:gd name="T2" fmla="*/ 2147483647 w 624"/>
              <a:gd name="T3" fmla="*/ 2147483647 h 659"/>
              <a:gd name="T4" fmla="*/ 2147483647 w 624"/>
              <a:gd name="T5" fmla="*/ 2147483647 h 659"/>
              <a:gd name="T6" fmla="*/ 0 60000 65536"/>
              <a:gd name="T7" fmla="*/ 0 60000 65536"/>
              <a:gd name="T8" fmla="*/ 0 60000 65536"/>
              <a:gd name="T9" fmla="*/ 0 w 624"/>
              <a:gd name="T10" fmla="*/ 0 h 659"/>
              <a:gd name="T11" fmla="*/ 624 w 624"/>
              <a:gd name="T12" fmla="*/ 659 h 659"/>
            </a:gdLst>
            <a:ahLst/>
            <a:cxnLst>
              <a:cxn ang="T6">
                <a:pos x="T0" y="T1"/>
              </a:cxn>
              <a:cxn ang="T7">
                <a:pos x="T2" y="T3"/>
              </a:cxn>
              <a:cxn ang="T8">
                <a:pos x="T4" y="T5"/>
              </a:cxn>
            </a:cxnLst>
            <a:rect l="T9" t="T10" r="T11" b="T12"/>
            <a:pathLst>
              <a:path w="624" h="659">
                <a:moveTo>
                  <a:pt x="0" y="0"/>
                </a:moveTo>
                <a:lnTo>
                  <a:pt x="13" y="659"/>
                </a:lnTo>
                <a:lnTo>
                  <a:pt x="624" y="659"/>
                </a:lnTo>
              </a:path>
            </a:pathLst>
          </a:custGeom>
          <a:noFill/>
          <a:ln w="12700">
            <a:solidFill>
              <a:srgbClr val="FF0000"/>
            </a:solidFill>
            <a:prstDash val="sysDot"/>
            <a:round/>
            <a:headEnd type="oval" w="med" len="med"/>
            <a:tailEnd type="triangle" w="med" len="med"/>
          </a:ln>
        </p:spPr>
        <p:txBody>
          <a:bodyPr wrap="none" anchor="ctr">
            <a:prstTxWarp prst="textNoShape">
              <a:avLst/>
            </a:prstTxWarp>
          </a:bodyPr>
          <a:lstStyle/>
          <a:p>
            <a:endParaRPr lang="en-US"/>
          </a:p>
        </p:txBody>
      </p:sp>
      <p:sp>
        <p:nvSpPr>
          <p:cNvPr id="258106" name="Freeform 3146"/>
          <p:cNvSpPr>
            <a:spLocks/>
          </p:cNvSpPr>
          <p:nvPr/>
        </p:nvSpPr>
        <p:spPr bwMode="auto">
          <a:xfrm>
            <a:off x="5251450" y="1160463"/>
            <a:ext cx="1625600" cy="2174875"/>
          </a:xfrm>
          <a:custGeom>
            <a:avLst/>
            <a:gdLst>
              <a:gd name="T0" fmla="*/ 2147483647 w 1024"/>
              <a:gd name="T1" fmla="*/ 2147483647 h 1370"/>
              <a:gd name="T2" fmla="*/ 2147483647 w 1024"/>
              <a:gd name="T3" fmla="*/ 2147483647 h 1370"/>
              <a:gd name="T4" fmla="*/ 2147483647 w 1024"/>
              <a:gd name="T5" fmla="*/ 2147483647 h 1370"/>
              <a:gd name="T6" fmla="*/ 2147483647 w 1024"/>
              <a:gd name="T7" fmla="*/ 0 h 1370"/>
              <a:gd name="T8" fmla="*/ 0 w 1024"/>
              <a:gd name="T9" fmla="*/ 2147483647 h 1370"/>
              <a:gd name="T10" fmla="*/ 0 60000 65536"/>
              <a:gd name="T11" fmla="*/ 0 60000 65536"/>
              <a:gd name="T12" fmla="*/ 0 60000 65536"/>
              <a:gd name="T13" fmla="*/ 0 60000 65536"/>
              <a:gd name="T14" fmla="*/ 0 60000 65536"/>
              <a:gd name="T15" fmla="*/ 0 w 1024"/>
              <a:gd name="T16" fmla="*/ 0 h 1370"/>
              <a:gd name="T17" fmla="*/ 1024 w 1024"/>
              <a:gd name="T18" fmla="*/ 1370 h 1370"/>
            </a:gdLst>
            <a:ahLst/>
            <a:cxnLst>
              <a:cxn ang="T10">
                <a:pos x="T0" y="T1"/>
              </a:cxn>
              <a:cxn ang="T11">
                <a:pos x="T2" y="T3"/>
              </a:cxn>
              <a:cxn ang="T12">
                <a:pos x="T4" y="T5"/>
              </a:cxn>
              <a:cxn ang="T13">
                <a:pos x="T6" y="T7"/>
              </a:cxn>
              <a:cxn ang="T14">
                <a:pos x="T8" y="T9"/>
              </a:cxn>
            </a:cxnLst>
            <a:rect l="T15" t="T16" r="T17" b="T18"/>
            <a:pathLst>
              <a:path w="1024" h="1370">
                <a:moveTo>
                  <a:pt x="1024" y="1370"/>
                </a:moveTo>
                <a:lnTo>
                  <a:pt x="1018" y="1203"/>
                </a:lnTo>
                <a:lnTo>
                  <a:pt x="387" y="1203"/>
                </a:lnTo>
                <a:lnTo>
                  <a:pt x="371" y="0"/>
                </a:lnTo>
                <a:lnTo>
                  <a:pt x="0" y="3"/>
                </a:lnTo>
              </a:path>
            </a:pathLst>
          </a:custGeom>
          <a:noFill/>
          <a:ln w="12700">
            <a:solidFill>
              <a:srgbClr val="FF0000"/>
            </a:solidFill>
            <a:prstDash val="sysDot"/>
            <a:round/>
            <a:headEnd type="oval" w="med" len="med"/>
            <a:tailEnd type="triangle" w="med" len="med"/>
          </a:ln>
        </p:spPr>
        <p:txBody>
          <a:bodyPr wrap="none" anchor="ctr">
            <a:prstTxWarp prst="textNoShape">
              <a:avLst/>
            </a:prstTxWarp>
          </a:bodyPr>
          <a:lstStyle/>
          <a:p>
            <a:endParaRPr lang="en-US"/>
          </a:p>
        </p:txBody>
      </p:sp>
      <p:sp>
        <p:nvSpPr>
          <p:cNvPr id="258107" name="Freeform 3147"/>
          <p:cNvSpPr>
            <a:spLocks/>
          </p:cNvSpPr>
          <p:nvPr/>
        </p:nvSpPr>
        <p:spPr bwMode="auto">
          <a:xfrm>
            <a:off x="3565525" y="4187825"/>
            <a:ext cx="381000" cy="990600"/>
          </a:xfrm>
          <a:custGeom>
            <a:avLst/>
            <a:gdLst>
              <a:gd name="T0" fmla="*/ 0 w 240"/>
              <a:gd name="T1" fmla="*/ 0 h 624"/>
              <a:gd name="T2" fmla="*/ 2147483647 w 240"/>
              <a:gd name="T3" fmla="*/ 2147483647 h 624"/>
              <a:gd name="T4" fmla="*/ 2147483647 w 240"/>
              <a:gd name="T5" fmla="*/ 2147483647 h 624"/>
              <a:gd name="T6" fmla="*/ 0 60000 65536"/>
              <a:gd name="T7" fmla="*/ 0 60000 65536"/>
              <a:gd name="T8" fmla="*/ 0 60000 65536"/>
              <a:gd name="T9" fmla="*/ 0 w 240"/>
              <a:gd name="T10" fmla="*/ 0 h 624"/>
              <a:gd name="T11" fmla="*/ 240 w 240"/>
              <a:gd name="T12" fmla="*/ 624 h 624"/>
            </a:gdLst>
            <a:ahLst/>
            <a:cxnLst>
              <a:cxn ang="T6">
                <a:pos x="T0" y="T1"/>
              </a:cxn>
              <a:cxn ang="T7">
                <a:pos x="T2" y="T3"/>
              </a:cxn>
              <a:cxn ang="T8">
                <a:pos x="T4" y="T5"/>
              </a:cxn>
            </a:cxnLst>
            <a:rect l="T9" t="T10" r="T11" b="T12"/>
            <a:pathLst>
              <a:path w="240" h="624">
                <a:moveTo>
                  <a:pt x="0" y="0"/>
                </a:moveTo>
                <a:lnTo>
                  <a:pt x="9" y="624"/>
                </a:lnTo>
                <a:lnTo>
                  <a:pt x="240" y="624"/>
                </a:lnTo>
              </a:path>
            </a:pathLst>
          </a:custGeom>
          <a:noFill/>
          <a:ln w="12700">
            <a:solidFill>
              <a:srgbClr val="FF0000"/>
            </a:solidFill>
            <a:prstDash val="sysDot"/>
            <a:round/>
            <a:headEnd type="oval" w="med" len="med"/>
            <a:tailEnd type="triangle" w="med" len="med"/>
          </a:ln>
        </p:spPr>
        <p:txBody>
          <a:bodyPr wrap="none" anchor="ctr">
            <a:prstTxWarp prst="textNoShape">
              <a:avLst/>
            </a:prstTxWarp>
          </a:bodyPr>
          <a:lstStyle/>
          <a:p>
            <a:endParaRPr lang="en-US"/>
          </a:p>
        </p:txBody>
      </p:sp>
      <p:sp>
        <p:nvSpPr>
          <p:cNvPr id="258108" name="Freeform 3148"/>
          <p:cNvSpPr>
            <a:spLocks/>
          </p:cNvSpPr>
          <p:nvPr/>
        </p:nvSpPr>
        <p:spPr bwMode="auto">
          <a:xfrm>
            <a:off x="4357688" y="4198938"/>
            <a:ext cx="844550" cy="1071562"/>
          </a:xfrm>
          <a:custGeom>
            <a:avLst/>
            <a:gdLst>
              <a:gd name="T0" fmla="*/ 2147483647 w 532"/>
              <a:gd name="T1" fmla="*/ 0 h 675"/>
              <a:gd name="T2" fmla="*/ 2147483647 w 532"/>
              <a:gd name="T3" fmla="*/ 2147483647 h 675"/>
              <a:gd name="T4" fmla="*/ 0 w 532"/>
              <a:gd name="T5" fmla="*/ 2147483647 h 675"/>
              <a:gd name="T6" fmla="*/ 0 60000 65536"/>
              <a:gd name="T7" fmla="*/ 0 60000 65536"/>
              <a:gd name="T8" fmla="*/ 0 60000 65536"/>
              <a:gd name="T9" fmla="*/ 0 w 532"/>
              <a:gd name="T10" fmla="*/ 0 h 675"/>
              <a:gd name="T11" fmla="*/ 532 w 532"/>
              <a:gd name="T12" fmla="*/ 675 h 675"/>
            </a:gdLst>
            <a:ahLst/>
            <a:cxnLst>
              <a:cxn ang="T6">
                <a:pos x="T0" y="T1"/>
              </a:cxn>
              <a:cxn ang="T7">
                <a:pos x="T2" y="T3"/>
              </a:cxn>
              <a:cxn ang="T8">
                <a:pos x="T4" y="T5"/>
              </a:cxn>
            </a:cxnLst>
            <a:rect l="T9" t="T10" r="T11" b="T12"/>
            <a:pathLst>
              <a:path w="532" h="675">
                <a:moveTo>
                  <a:pt x="528" y="0"/>
                </a:moveTo>
                <a:lnTo>
                  <a:pt x="532" y="673"/>
                </a:lnTo>
                <a:lnTo>
                  <a:pt x="0" y="675"/>
                </a:lnTo>
              </a:path>
            </a:pathLst>
          </a:custGeom>
          <a:noFill/>
          <a:ln w="12700">
            <a:solidFill>
              <a:srgbClr val="FF0000"/>
            </a:solidFill>
            <a:prstDash val="sysDot"/>
            <a:round/>
            <a:headEnd type="oval" w="med" len="med"/>
            <a:tailEnd type="triangle" w="med" len="med"/>
          </a:ln>
        </p:spPr>
        <p:txBody>
          <a:bodyPr wrap="none" anchor="ctr">
            <a:prstTxWarp prst="textNoShape">
              <a:avLst/>
            </a:prstTxWarp>
          </a:bodyPr>
          <a:lstStyle/>
          <a:p>
            <a:endParaRPr lang="en-US"/>
          </a:p>
        </p:txBody>
      </p:sp>
      <p:sp>
        <p:nvSpPr>
          <p:cNvPr id="258109" name="Freeform 3149"/>
          <p:cNvSpPr>
            <a:spLocks/>
          </p:cNvSpPr>
          <p:nvPr/>
        </p:nvSpPr>
        <p:spPr bwMode="auto">
          <a:xfrm>
            <a:off x="5376863" y="4203700"/>
            <a:ext cx="234950" cy="1063625"/>
          </a:xfrm>
          <a:custGeom>
            <a:avLst/>
            <a:gdLst>
              <a:gd name="T0" fmla="*/ 0 w 148"/>
              <a:gd name="T1" fmla="*/ 0 h 670"/>
              <a:gd name="T2" fmla="*/ 2147483647 w 148"/>
              <a:gd name="T3" fmla="*/ 2147483647 h 670"/>
              <a:gd name="T4" fmla="*/ 2147483647 w 148"/>
              <a:gd name="T5" fmla="*/ 2147483647 h 670"/>
              <a:gd name="T6" fmla="*/ 0 60000 65536"/>
              <a:gd name="T7" fmla="*/ 0 60000 65536"/>
              <a:gd name="T8" fmla="*/ 0 60000 65536"/>
              <a:gd name="T9" fmla="*/ 0 w 148"/>
              <a:gd name="T10" fmla="*/ 0 h 670"/>
              <a:gd name="T11" fmla="*/ 148 w 148"/>
              <a:gd name="T12" fmla="*/ 670 h 670"/>
            </a:gdLst>
            <a:ahLst/>
            <a:cxnLst>
              <a:cxn ang="T6">
                <a:pos x="T0" y="T1"/>
              </a:cxn>
              <a:cxn ang="T7">
                <a:pos x="T2" y="T3"/>
              </a:cxn>
              <a:cxn ang="T8">
                <a:pos x="T4" y="T5"/>
              </a:cxn>
            </a:cxnLst>
            <a:rect l="T9" t="T10" r="T11" b="T12"/>
            <a:pathLst>
              <a:path w="148" h="670">
                <a:moveTo>
                  <a:pt x="0" y="0"/>
                </a:moveTo>
                <a:lnTo>
                  <a:pt x="5" y="664"/>
                </a:lnTo>
                <a:lnTo>
                  <a:pt x="148" y="670"/>
                </a:lnTo>
              </a:path>
            </a:pathLst>
          </a:custGeom>
          <a:noFill/>
          <a:ln w="12700">
            <a:solidFill>
              <a:srgbClr val="FF0000"/>
            </a:solidFill>
            <a:prstDash val="sysDot"/>
            <a:round/>
            <a:headEnd type="oval" w="med" len="med"/>
            <a:tailEnd type="triangle" w="med" len="med"/>
          </a:ln>
        </p:spPr>
        <p:txBody>
          <a:bodyPr wrap="none" anchor="ctr">
            <a:prstTxWarp prst="textNoShape">
              <a:avLst/>
            </a:prstTxWarp>
          </a:bodyPr>
          <a:lstStyle/>
          <a:p>
            <a:endParaRPr lang="en-US"/>
          </a:p>
        </p:txBody>
      </p:sp>
      <p:sp>
        <p:nvSpPr>
          <p:cNvPr id="258110" name="Freeform 3150"/>
          <p:cNvSpPr>
            <a:spLocks/>
          </p:cNvSpPr>
          <p:nvPr/>
        </p:nvSpPr>
        <p:spPr bwMode="auto">
          <a:xfrm>
            <a:off x="2101850" y="2903538"/>
            <a:ext cx="4267200" cy="2354262"/>
          </a:xfrm>
          <a:custGeom>
            <a:avLst/>
            <a:gdLst>
              <a:gd name="T0" fmla="*/ 0 w 2688"/>
              <a:gd name="T1" fmla="*/ 0 h 1483"/>
              <a:gd name="T2" fmla="*/ 2147483647 w 2688"/>
              <a:gd name="T3" fmla="*/ 2147483647 h 1483"/>
              <a:gd name="T4" fmla="*/ 2147483647 w 2688"/>
              <a:gd name="T5" fmla="*/ 2147483647 h 1483"/>
              <a:gd name="T6" fmla="*/ 2147483647 w 2688"/>
              <a:gd name="T7" fmla="*/ 2147483647 h 1483"/>
              <a:gd name="T8" fmla="*/ 2147483647 w 2688"/>
              <a:gd name="T9" fmla="*/ 2147483647 h 1483"/>
              <a:gd name="T10" fmla="*/ 0 60000 65536"/>
              <a:gd name="T11" fmla="*/ 0 60000 65536"/>
              <a:gd name="T12" fmla="*/ 0 60000 65536"/>
              <a:gd name="T13" fmla="*/ 0 60000 65536"/>
              <a:gd name="T14" fmla="*/ 0 60000 65536"/>
              <a:gd name="T15" fmla="*/ 0 w 2688"/>
              <a:gd name="T16" fmla="*/ 0 h 1483"/>
              <a:gd name="T17" fmla="*/ 2688 w 2688"/>
              <a:gd name="T18" fmla="*/ 1483 h 1483"/>
            </a:gdLst>
            <a:ahLst/>
            <a:cxnLst>
              <a:cxn ang="T10">
                <a:pos x="T0" y="T1"/>
              </a:cxn>
              <a:cxn ang="T11">
                <a:pos x="T2" y="T3"/>
              </a:cxn>
              <a:cxn ang="T12">
                <a:pos x="T4" y="T5"/>
              </a:cxn>
              <a:cxn ang="T13">
                <a:pos x="T6" y="T7"/>
              </a:cxn>
              <a:cxn ang="T14">
                <a:pos x="T8" y="T9"/>
              </a:cxn>
            </a:cxnLst>
            <a:rect l="T15" t="T16" r="T17" b="T18"/>
            <a:pathLst>
              <a:path w="2688" h="1483">
                <a:moveTo>
                  <a:pt x="0" y="0"/>
                </a:moveTo>
                <a:lnTo>
                  <a:pt x="3" y="173"/>
                </a:lnTo>
                <a:lnTo>
                  <a:pt x="2678" y="169"/>
                </a:lnTo>
                <a:lnTo>
                  <a:pt x="2688" y="1481"/>
                </a:lnTo>
                <a:lnTo>
                  <a:pt x="2458" y="1483"/>
                </a:lnTo>
              </a:path>
            </a:pathLst>
          </a:custGeom>
          <a:noFill/>
          <a:ln w="12700">
            <a:solidFill>
              <a:srgbClr val="FF0000"/>
            </a:solidFill>
            <a:prstDash val="sysDot"/>
            <a:round/>
            <a:headEnd type="oval" w="med" len="med"/>
            <a:tailEnd type="triangle" w="med" len="med"/>
          </a:ln>
        </p:spPr>
        <p:txBody>
          <a:bodyPr wrap="none" anchor="ctr">
            <a:prstTxWarp prst="textNoShape">
              <a:avLst/>
            </a:prstTxWarp>
          </a:bodyPr>
          <a:lstStyle/>
          <a:p>
            <a:endParaRPr lang="en-US"/>
          </a:p>
        </p:txBody>
      </p:sp>
      <p:sp>
        <p:nvSpPr>
          <p:cNvPr id="258111" name="Freeform 3151"/>
          <p:cNvSpPr>
            <a:spLocks/>
          </p:cNvSpPr>
          <p:nvPr/>
        </p:nvSpPr>
        <p:spPr bwMode="auto">
          <a:xfrm>
            <a:off x="3222625" y="2913063"/>
            <a:ext cx="1588" cy="265112"/>
          </a:xfrm>
          <a:custGeom>
            <a:avLst/>
            <a:gdLst>
              <a:gd name="T0" fmla="*/ 2147483647 w 1"/>
              <a:gd name="T1" fmla="*/ 0 h 167"/>
              <a:gd name="T2" fmla="*/ 2147483647 w 1"/>
              <a:gd name="T3" fmla="*/ 2147483647 h 167"/>
              <a:gd name="T4" fmla="*/ 0 60000 65536"/>
              <a:gd name="T5" fmla="*/ 0 60000 65536"/>
              <a:gd name="T6" fmla="*/ 0 w 1"/>
              <a:gd name="T7" fmla="*/ 0 h 167"/>
              <a:gd name="T8" fmla="*/ 1 w 1"/>
              <a:gd name="T9" fmla="*/ 167 h 167"/>
            </a:gdLst>
            <a:ahLst/>
            <a:cxnLst>
              <a:cxn ang="T4">
                <a:pos x="T0" y="T1"/>
              </a:cxn>
              <a:cxn ang="T5">
                <a:pos x="T2" y="T3"/>
              </a:cxn>
            </a:cxnLst>
            <a:rect l="T6" t="T7" r="T8" b="T9"/>
            <a:pathLst>
              <a:path w="1" h="167">
                <a:moveTo>
                  <a:pt x="1" y="0"/>
                </a:moveTo>
                <a:cubicBezTo>
                  <a:pt x="0" y="70"/>
                  <a:pt x="0" y="140"/>
                  <a:pt x="1" y="167"/>
                </a:cubicBezTo>
              </a:path>
            </a:pathLst>
          </a:custGeom>
          <a:noFill/>
          <a:ln w="12700">
            <a:solidFill>
              <a:srgbClr val="FF0000"/>
            </a:solidFill>
            <a:prstDash val="sysDot"/>
            <a:round/>
            <a:headEnd type="oval" w="med" len="med"/>
            <a:tailEnd/>
          </a:ln>
        </p:spPr>
        <p:txBody>
          <a:bodyPr wrap="none" anchor="ctr">
            <a:prstTxWarp prst="textNoShape">
              <a:avLst/>
            </a:prstTxWarp>
          </a:bodyPr>
          <a:lstStyle/>
          <a:p>
            <a:endParaRPr lang="en-US"/>
          </a:p>
        </p:txBody>
      </p:sp>
      <p:sp>
        <p:nvSpPr>
          <p:cNvPr id="258112" name="Freeform 3152"/>
          <p:cNvSpPr>
            <a:spLocks/>
          </p:cNvSpPr>
          <p:nvPr/>
        </p:nvSpPr>
        <p:spPr bwMode="auto">
          <a:xfrm>
            <a:off x="4916488" y="2908300"/>
            <a:ext cx="1587" cy="265113"/>
          </a:xfrm>
          <a:custGeom>
            <a:avLst/>
            <a:gdLst>
              <a:gd name="T0" fmla="*/ 2147483647 w 1"/>
              <a:gd name="T1" fmla="*/ 0 h 167"/>
              <a:gd name="T2" fmla="*/ 2147483647 w 1"/>
              <a:gd name="T3" fmla="*/ 2147483647 h 167"/>
              <a:gd name="T4" fmla="*/ 0 60000 65536"/>
              <a:gd name="T5" fmla="*/ 0 60000 65536"/>
              <a:gd name="T6" fmla="*/ 0 w 1"/>
              <a:gd name="T7" fmla="*/ 0 h 167"/>
              <a:gd name="T8" fmla="*/ 1 w 1"/>
              <a:gd name="T9" fmla="*/ 167 h 167"/>
            </a:gdLst>
            <a:ahLst/>
            <a:cxnLst>
              <a:cxn ang="T4">
                <a:pos x="T0" y="T1"/>
              </a:cxn>
              <a:cxn ang="T5">
                <a:pos x="T2" y="T3"/>
              </a:cxn>
            </a:cxnLst>
            <a:rect l="T6" t="T7" r="T8" b="T9"/>
            <a:pathLst>
              <a:path w="1" h="167">
                <a:moveTo>
                  <a:pt x="1" y="0"/>
                </a:moveTo>
                <a:cubicBezTo>
                  <a:pt x="0" y="70"/>
                  <a:pt x="0" y="140"/>
                  <a:pt x="1" y="167"/>
                </a:cubicBezTo>
              </a:path>
            </a:pathLst>
          </a:custGeom>
          <a:noFill/>
          <a:ln w="12700">
            <a:solidFill>
              <a:srgbClr val="FF0000"/>
            </a:solidFill>
            <a:prstDash val="sysDot"/>
            <a:round/>
            <a:headEnd type="oval" w="med" len="med"/>
            <a:tailEnd/>
          </a:ln>
        </p:spPr>
        <p:txBody>
          <a:bodyPr wrap="none" anchor="ctr">
            <a:prstTxWarp prst="textNoShape">
              <a:avLst/>
            </a:prstTxWarp>
          </a:bodyPr>
          <a:lstStyle/>
          <a:p>
            <a:endParaRPr lang="en-US"/>
          </a:p>
        </p:txBody>
      </p:sp>
      <p:sp>
        <p:nvSpPr>
          <p:cNvPr id="258113" name="Freeform 3153"/>
          <p:cNvSpPr>
            <a:spLocks/>
          </p:cNvSpPr>
          <p:nvPr/>
        </p:nvSpPr>
        <p:spPr bwMode="auto">
          <a:xfrm>
            <a:off x="6943725" y="1074738"/>
            <a:ext cx="476250" cy="2255837"/>
          </a:xfrm>
          <a:custGeom>
            <a:avLst/>
            <a:gdLst>
              <a:gd name="T0" fmla="*/ 2147483647 w 300"/>
              <a:gd name="T1" fmla="*/ 2147483647 h 1421"/>
              <a:gd name="T2" fmla="*/ 2147483647 w 300"/>
              <a:gd name="T3" fmla="*/ 2147483647 h 1421"/>
              <a:gd name="T4" fmla="*/ 0 w 300"/>
              <a:gd name="T5" fmla="*/ 0 h 1421"/>
              <a:gd name="T6" fmla="*/ 0 60000 65536"/>
              <a:gd name="T7" fmla="*/ 0 60000 65536"/>
              <a:gd name="T8" fmla="*/ 0 60000 65536"/>
              <a:gd name="T9" fmla="*/ 0 w 300"/>
              <a:gd name="T10" fmla="*/ 0 h 1421"/>
              <a:gd name="T11" fmla="*/ 300 w 300"/>
              <a:gd name="T12" fmla="*/ 1421 h 1421"/>
            </a:gdLst>
            <a:ahLst/>
            <a:cxnLst>
              <a:cxn ang="T6">
                <a:pos x="T0" y="T1"/>
              </a:cxn>
              <a:cxn ang="T7">
                <a:pos x="T2" y="T3"/>
              </a:cxn>
              <a:cxn ang="T8">
                <a:pos x="T4" y="T5"/>
              </a:cxn>
            </a:cxnLst>
            <a:rect l="T9" t="T10" r="T11" b="T12"/>
            <a:pathLst>
              <a:path w="300" h="1421">
                <a:moveTo>
                  <a:pt x="300" y="1421"/>
                </a:moveTo>
                <a:lnTo>
                  <a:pt x="300" y="3"/>
                </a:lnTo>
                <a:lnTo>
                  <a:pt x="0" y="0"/>
                </a:lnTo>
              </a:path>
            </a:pathLst>
          </a:custGeom>
          <a:noFill/>
          <a:ln w="12700">
            <a:solidFill>
              <a:srgbClr val="FF0000"/>
            </a:solidFill>
            <a:prstDash val="sysDot"/>
            <a:round/>
            <a:headEnd type="oval" w="med" len="med"/>
            <a:tailEnd type="triangle" w="med" len="med"/>
          </a:ln>
        </p:spPr>
        <p:txBody>
          <a:bodyPr wrap="none" anchor="ctr">
            <a:prstTxWarp prst="textNoShape">
              <a:avLst/>
            </a:prstTxWarp>
          </a:bodyPr>
          <a:lstStyle/>
          <a:p>
            <a:endParaRPr lang="en-US"/>
          </a:p>
        </p:txBody>
      </p:sp>
      <p:grpSp>
        <p:nvGrpSpPr>
          <p:cNvPr id="306224" name="Group 3154"/>
          <p:cNvGrpSpPr>
            <a:grpSpLocks/>
          </p:cNvGrpSpPr>
          <p:nvPr/>
        </p:nvGrpSpPr>
        <p:grpSpPr bwMode="auto">
          <a:xfrm>
            <a:off x="177800" y="5573713"/>
            <a:ext cx="1184275" cy="1001712"/>
            <a:chOff x="206" y="3625"/>
            <a:chExt cx="746" cy="631"/>
          </a:xfrm>
        </p:grpSpPr>
        <p:sp>
          <p:nvSpPr>
            <p:cNvPr id="258130" name="AutoShape 3155"/>
            <p:cNvSpPr>
              <a:spLocks noChangeArrowheads="1"/>
            </p:cNvSpPr>
            <p:nvPr/>
          </p:nvSpPr>
          <p:spPr bwMode="auto">
            <a:xfrm>
              <a:off x="206" y="3628"/>
              <a:ext cx="746" cy="628"/>
            </a:xfrm>
            <a:prstGeom prst="roundRect">
              <a:avLst>
                <a:gd name="adj" fmla="val 5019"/>
              </a:avLst>
            </a:prstGeom>
            <a:solidFill>
              <a:srgbClr val="EEEFE9"/>
            </a:solidFill>
            <a:ln w="6350">
              <a:solidFill>
                <a:schemeClr val="folHlink"/>
              </a:solidFill>
              <a:round/>
              <a:headEnd/>
              <a:tailEnd/>
            </a:ln>
          </p:spPr>
          <p:txBody>
            <a:bodyPr anchor="ctr">
              <a:prstTxWarp prst="textNoShape">
                <a:avLst/>
              </a:prstTxWarp>
              <a:spAutoFit/>
            </a:bodyPr>
            <a:lstStyle/>
            <a:p>
              <a:endParaRPr lang="en-US"/>
            </a:p>
          </p:txBody>
        </p:sp>
        <p:sp>
          <p:nvSpPr>
            <p:cNvPr id="258131" name="Text Box 3156"/>
            <p:cNvSpPr txBox="1">
              <a:spLocks noChangeArrowheads="1"/>
            </p:cNvSpPr>
            <p:nvPr/>
          </p:nvSpPr>
          <p:spPr bwMode="auto">
            <a:xfrm>
              <a:off x="312" y="3625"/>
              <a:ext cx="470" cy="154"/>
            </a:xfrm>
            <a:prstGeom prst="rect">
              <a:avLst/>
            </a:prstGeom>
            <a:noFill/>
            <a:ln w="12700">
              <a:noFill/>
              <a:miter lim="800000"/>
              <a:headEnd/>
              <a:tailEnd/>
            </a:ln>
          </p:spPr>
          <p:txBody>
            <a:bodyPr wrap="none">
              <a:prstTxWarp prst="textNoShape">
                <a:avLst/>
              </a:prstTxWarp>
              <a:spAutoFit/>
            </a:bodyPr>
            <a:lstStyle/>
            <a:p>
              <a:r>
                <a:rPr lang="en-US" sz="1000" b="1"/>
                <a:t>OSI-PQIP</a:t>
              </a:r>
              <a:endParaRPr lang="en-US" sz="1000"/>
            </a:p>
          </p:txBody>
        </p:sp>
        <p:grpSp>
          <p:nvGrpSpPr>
            <p:cNvPr id="306225" name="Group 3157"/>
            <p:cNvGrpSpPr>
              <a:grpSpLocks noChangeAspect="1"/>
            </p:cNvGrpSpPr>
            <p:nvPr/>
          </p:nvGrpSpPr>
          <p:grpSpPr bwMode="auto">
            <a:xfrm>
              <a:off x="384" y="3786"/>
              <a:ext cx="374" cy="445"/>
              <a:chOff x="2297" y="1377"/>
              <a:chExt cx="741" cy="883"/>
            </a:xfrm>
          </p:grpSpPr>
          <p:sp>
            <p:nvSpPr>
              <p:cNvPr id="258133" name="Line 3158"/>
              <p:cNvSpPr>
                <a:spLocks noChangeAspect="1" noChangeShapeType="1"/>
              </p:cNvSpPr>
              <p:nvPr/>
            </p:nvSpPr>
            <p:spPr bwMode="auto">
              <a:xfrm>
                <a:off x="2401" y="1553"/>
                <a:ext cx="0" cy="38"/>
              </a:xfrm>
              <a:prstGeom prst="line">
                <a:avLst/>
              </a:prstGeom>
              <a:noFill/>
              <a:ln w="6350">
                <a:solidFill>
                  <a:schemeClr val="tx1"/>
                </a:solidFill>
                <a:round/>
                <a:headEnd/>
                <a:tailEnd/>
              </a:ln>
            </p:spPr>
            <p:txBody>
              <a:bodyPr>
                <a:prstTxWarp prst="textNoShape">
                  <a:avLst/>
                </a:prstTxWarp>
              </a:bodyPr>
              <a:lstStyle/>
              <a:p>
                <a:endParaRPr lang="en-US"/>
              </a:p>
            </p:txBody>
          </p:sp>
          <p:sp>
            <p:nvSpPr>
              <p:cNvPr id="258134" name="Line 3159"/>
              <p:cNvSpPr>
                <a:spLocks noChangeAspect="1" noChangeShapeType="1"/>
              </p:cNvSpPr>
              <p:nvPr/>
            </p:nvSpPr>
            <p:spPr bwMode="auto">
              <a:xfrm>
                <a:off x="2424" y="1553"/>
                <a:ext cx="0" cy="38"/>
              </a:xfrm>
              <a:prstGeom prst="line">
                <a:avLst/>
              </a:prstGeom>
              <a:noFill/>
              <a:ln w="6350">
                <a:solidFill>
                  <a:schemeClr val="tx1"/>
                </a:solidFill>
                <a:round/>
                <a:headEnd/>
                <a:tailEnd/>
              </a:ln>
            </p:spPr>
            <p:txBody>
              <a:bodyPr>
                <a:prstTxWarp prst="textNoShape">
                  <a:avLst/>
                </a:prstTxWarp>
              </a:bodyPr>
              <a:lstStyle/>
              <a:p>
                <a:endParaRPr lang="en-US"/>
              </a:p>
            </p:txBody>
          </p:sp>
          <p:sp>
            <p:nvSpPr>
              <p:cNvPr id="258135" name="Line 3160"/>
              <p:cNvSpPr>
                <a:spLocks noChangeAspect="1" noChangeShapeType="1"/>
              </p:cNvSpPr>
              <p:nvPr/>
            </p:nvSpPr>
            <p:spPr bwMode="auto">
              <a:xfrm>
                <a:off x="2401" y="1571"/>
                <a:ext cx="24" cy="0"/>
              </a:xfrm>
              <a:prstGeom prst="line">
                <a:avLst/>
              </a:prstGeom>
              <a:noFill/>
              <a:ln w="6350">
                <a:solidFill>
                  <a:schemeClr val="tx1"/>
                </a:solidFill>
                <a:round/>
                <a:headEnd/>
                <a:tailEnd/>
              </a:ln>
            </p:spPr>
            <p:txBody>
              <a:bodyPr>
                <a:prstTxWarp prst="textNoShape">
                  <a:avLst/>
                </a:prstTxWarp>
              </a:bodyPr>
              <a:lstStyle/>
              <a:p>
                <a:endParaRPr lang="en-US"/>
              </a:p>
            </p:txBody>
          </p:sp>
          <p:sp>
            <p:nvSpPr>
              <p:cNvPr id="258136" name="Freeform 3161"/>
              <p:cNvSpPr>
                <a:spLocks noChangeAspect="1"/>
              </p:cNvSpPr>
              <p:nvPr/>
            </p:nvSpPr>
            <p:spPr bwMode="auto">
              <a:xfrm>
                <a:off x="2435" y="1580"/>
                <a:ext cx="19" cy="23"/>
              </a:xfrm>
              <a:custGeom>
                <a:avLst/>
                <a:gdLst>
                  <a:gd name="T0" fmla="*/ 0 w 39"/>
                  <a:gd name="T1" fmla="*/ 0 h 47"/>
                  <a:gd name="T2" fmla="*/ 0 w 39"/>
                  <a:gd name="T3" fmla="*/ 0 h 47"/>
                  <a:gd name="T4" fmla="*/ 0 w 39"/>
                  <a:gd name="T5" fmla="*/ 0 h 47"/>
                  <a:gd name="T6" fmla="*/ 1 w 39"/>
                  <a:gd name="T7" fmla="*/ 0 h 47"/>
                  <a:gd name="T8" fmla="*/ 1 w 39"/>
                  <a:gd name="T9" fmla="*/ 0 h 47"/>
                  <a:gd name="T10" fmla="*/ 2 w 39"/>
                  <a:gd name="T11" fmla="*/ 0 h 47"/>
                  <a:gd name="T12" fmla="*/ 1 w 39"/>
                  <a:gd name="T13" fmla="*/ 1 h 47"/>
                  <a:gd name="T14" fmla="*/ 0 w 39"/>
                  <a:gd name="T15" fmla="*/ 2 h 47"/>
                  <a:gd name="T16" fmla="*/ 0 w 39"/>
                  <a:gd name="T17" fmla="*/ 2 h 47"/>
                  <a:gd name="T18" fmla="*/ 2 w 39"/>
                  <a:gd name="T19" fmla="*/ 2 h 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9"/>
                  <a:gd name="T31" fmla="*/ 0 h 47"/>
                  <a:gd name="T32" fmla="*/ 39 w 39"/>
                  <a:gd name="T33" fmla="*/ 47 h 4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9" h="47">
                    <a:moveTo>
                      <a:pt x="4" y="12"/>
                    </a:moveTo>
                    <a:cubicBezTo>
                      <a:pt x="4" y="10"/>
                      <a:pt x="5" y="8"/>
                      <a:pt x="6" y="6"/>
                    </a:cubicBezTo>
                    <a:cubicBezTo>
                      <a:pt x="8" y="4"/>
                      <a:pt x="11" y="1"/>
                      <a:pt x="14" y="1"/>
                    </a:cubicBezTo>
                    <a:cubicBezTo>
                      <a:pt x="16" y="0"/>
                      <a:pt x="20" y="1"/>
                      <a:pt x="23" y="2"/>
                    </a:cubicBezTo>
                    <a:cubicBezTo>
                      <a:pt x="25" y="3"/>
                      <a:pt x="28" y="4"/>
                      <a:pt x="30" y="6"/>
                    </a:cubicBezTo>
                    <a:cubicBezTo>
                      <a:pt x="32" y="8"/>
                      <a:pt x="33" y="11"/>
                      <a:pt x="32" y="14"/>
                    </a:cubicBezTo>
                    <a:cubicBezTo>
                      <a:pt x="32" y="17"/>
                      <a:pt x="32" y="20"/>
                      <a:pt x="27" y="24"/>
                    </a:cubicBezTo>
                    <a:cubicBezTo>
                      <a:pt x="23" y="28"/>
                      <a:pt x="11" y="36"/>
                      <a:pt x="8" y="39"/>
                    </a:cubicBezTo>
                    <a:cubicBezTo>
                      <a:pt x="4" y="43"/>
                      <a:pt x="0" y="46"/>
                      <a:pt x="5" y="47"/>
                    </a:cubicBezTo>
                    <a:lnTo>
                      <a:pt x="39" y="47"/>
                    </a:lnTo>
                  </a:path>
                </a:pathLst>
              </a:custGeom>
              <a:noFill/>
              <a:ln w="6350">
                <a:solidFill>
                  <a:schemeClr val="tx1"/>
                </a:solidFill>
                <a:round/>
                <a:headEnd/>
                <a:tailEnd/>
              </a:ln>
            </p:spPr>
            <p:txBody>
              <a:bodyPr>
                <a:prstTxWarp prst="textNoShape">
                  <a:avLst/>
                </a:prstTxWarp>
              </a:bodyPr>
              <a:lstStyle/>
              <a:p>
                <a:endParaRPr lang="en-US"/>
              </a:p>
            </p:txBody>
          </p:sp>
          <p:sp>
            <p:nvSpPr>
              <p:cNvPr id="258137" name="Freeform 3162"/>
              <p:cNvSpPr>
                <a:spLocks noChangeAspect="1"/>
              </p:cNvSpPr>
              <p:nvPr/>
            </p:nvSpPr>
            <p:spPr bwMode="auto">
              <a:xfrm>
                <a:off x="2361" y="1553"/>
                <a:ext cx="23" cy="37"/>
              </a:xfrm>
              <a:custGeom>
                <a:avLst/>
                <a:gdLst>
                  <a:gd name="T0" fmla="*/ 0 w 42"/>
                  <a:gd name="T1" fmla="*/ 5 h 74"/>
                  <a:gd name="T2" fmla="*/ 0 w 42"/>
                  <a:gd name="T3" fmla="*/ 1 h 74"/>
                  <a:gd name="T4" fmla="*/ 4 w 42"/>
                  <a:gd name="T5" fmla="*/ 5 h 74"/>
                  <a:gd name="T6" fmla="*/ 4 w 42"/>
                  <a:gd name="T7" fmla="*/ 0 h 74"/>
                  <a:gd name="T8" fmla="*/ 0 60000 65536"/>
                  <a:gd name="T9" fmla="*/ 0 60000 65536"/>
                  <a:gd name="T10" fmla="*/ 0 60000 65536"/>
                  <a:gd name="T11" fmla="*/ 0 60000 65536"/>
                  <a:gd name="T12" fmla="*/ 0 w 42"/>
                  <a:gd name="T13" fmla="*/ 0 h 74"/>
                  <a:gd name="T14" fmla="*/ 42 w 42"/>
                  <a:gd name="T15" fmla="*/ 74 h 74"/>
                </a:gdLst>
                <a:ahLst/>
                <a:cxnLst>
                  <a:cxn ang="T8">
                    <a:pos x="T0" y="T1"/>
                  </a:cxn>
                  <a:cxn ang="T9">
                    <a:pos x="T2" y="T3"/>
                  </a:cxn>
                  <a:cxn ang="T10">
                    <a:pos x="T4" y="T5"/>
                  </a:cxn>
                  <a:cxn ang="T11">
                    <a:pos x="T6" y="T7"/>
                  </a:cxn>
                </a:cxnLst>
                <a:rect l="T12" t="T13" r="T14" b="T15"/>
                <a:pathLst>
                  <a:path w="42" h="74">
                    <a:moveTo>
                      <a:pt x="0" y="74"/>
                    </a:moveTo>
                    <a:lnTo>
                      <a:pt x="0" y="6"/>
                    </a:lnTo>
                    <a:lnTo>
                      <a:pt x="41" y="69"/>
                    </a:lnTo>
                    <a:lnTo>
                      <a:pt x="42" y="0"/>
                    </a:lnTo>
                  </a:path>
                </a:pathLst>
              </a:custGeom>
              <a:noFill/>
              <a:ln w="6350">
                <a:solidFill>
                  <a:schemeClr val="tx1"/>
                </a:solidFill>
                <a:round/>
                <a:headEnd/>
                <a:tailEnd/>
              </a:ln>
            </p:spPr>
            <p:txBody>
              <a:bodyPr>
                <a:prstTxWarp prst="textNoShape">
                  <a:avLst/>
                </a:prstTxWarp>
              </a:bodyPr>
              <a:lstStyle/>
              <a:p>
                <a:endParaRPr lang="en-US"/>
              </a:p>
            </p:txBody>
          </p:sp>
          <p:sp>
            <p:nvSpPr>
              <p:cNvPr id="258138" name="AutoShape 3163"/>
              <p:cNvSpPr>
                <a:spLocks noChangeAspect="1" noChangeArrowheads="1"/>
              </p:cNvSpPr>
              <p:nvPr/>
            </p:nvSpPr>
            <p:spPr bwMode="auto">
              <a:xfrm rot="19934487" flipV="1">
                <a:off x="2537" y="1816"/>
                <a:ext cx="19" cy="58"/>
              </a:xfrm>
              <a:prstGeom prst="triangle">
                <a:avLst>
                  <a:gd name="adj" fmla="val 50000"/>
                </a:avLst>
              </a:prstGeom>
              <a:solidFill>
                <a:schemeClr val="tx1"/>
              </a:solidFill>
              <a:ln w="6350">
                <a:solidFill>
                  <a:schemeClr val="tx1"/>
                </a:solidFill>
                <a:miter lim="800000"/>
                <a:headEnd/>
                <a:tailEnd/>
              </a:ln>
            </p:spPr>
            <p:txBody>
              <a:bodyPr wrap="none" anchor="ctr">
                <a:prstTxWarp prst="textNoShape">
                  <a:avLst/>
                </a:prstTxWarp>
              </a:bodyPr>
              <a:lstStyle/>
              <a:p>
                <a:endParaRPr lang="en-US"/>
              </a:p>
            </p:txBody>
          </p:sp>
          <p:sp>
            <p:nvSpPr>
              <p:cNvPr id="258139" name="Freeform 3164"/>
              <p:cNvSpPr>
                <a:spLocks noChangeAspect="1"/>
              </p:cNvSpPr>
              <p:nvPr/>
            </p:nvSpPr>
            <p:spPr bwMode="auto">
              <a:xfrm>
                <a:off x="2568" y="1733"/>
                <a:ext cx="23" cy="37"/>
              </a:xfrm>
              <a:custGeom>
                <a:avLst/>
                <a:gdLst>
                  <a:gd name="T0" fmla="*/ 0 w 42"/>
                  <a:gd name="T1" fmla="*/ 5 h 74"/>
                  <a:gd name="T2" fmla="*/ 0 w 42"/>
                  <a:gd name="T3" fmla="*/ 1 h 74"/>
                  <a:gd name="T4" fmla="*/ 4 w 42"/>
                  <a:gd name="T5" fmla="*/ 5 h 74"/>
                  <a:gd name="T6" fmla="*/ 4 w 42"/>
                  <a:gd name="T7" fmla="*/ 0 h 74"/>
                  <a:gd name="T8" fmla="*/ 0 60000 65536"/>
                  <a:gd name="T9" fmla="*/ 0 60000 65536"/>
                  <a:gd name="T10" fmla="*/ 0 60000 65536"/>
                  <a:gd name="T11" fmla="*/ 0 60000 65536"/>
                  <a:gd name="T12" fmla="*/ 0 w 42"/>
                  <a:gd name="T13" fmla="*/ 0 h 74"/>
                  <a:gd name="T14" fmla="*/ 42 w 42"/>
                  <a:gd name="T15" fmla="*/ 74 h 74"/>
                </a:gdLst>
                <a:ahLst/>
                <a:cxnLst>
                  <a:cxn ang="T8">
                    <a:pos x="T0" y="T1"/>
                  </a:cxn>
                  <a:cxn ang="T9">
                    <a:pos x="T2" y="T3"/>
                  </a:cxn>
                  <a:cxn ang="T10">
                    <a:pos x="T4" y="T5"/>
                  </a:cxn>
                  <a:cxn ang="T11">
                    <a:pos x="T6" y="T7"/>
                  </a:cxn>
                </a:cxnLst>
                <a:rect l="T12" t="T13" r="T14" b="T15"/>
                <a:pathLst>
                  <a:path w="42" h="74">
                    <a:moveTo>
                      <a:pt x="0" y="74"/>
                    </a:moveTo>
                    <a:lnTo>
                      <a:pt x="0" y="6"/>
                    </a:lnTo>
                    <a:lnTo>
                      <a:pt x="41" y="69"/>
                    </a:lnTo>
                    <a:lnTo>
                      <a:pt x="42" y="0"/>
                    </a:lnTo>
                  </a:path>
                </a:pathLst>
              </a:custGeom>
              <a:noFill/>
              <a:ln w="6350">
                <a:solidFill>
                  <a:schemeClr val="tx1"/>
                </a:solidFill>
                <a:round/>
                <a:headEnd/>
                <a:tailEnd/>
              </a:ln>
            </p:spPr>
            <p:txBody>
              <a:bodyPr>
                <a:prstTxWarp prst="textNoShape">
                  <a:avLst/>
                </a:prstTxWarp>
              </a:bodyPr>
              <a:lstStyle/>
              <a:p>
                <a:endParaRPr lang="en-US"/>
              </a:p>
            </p:txBody>
          </p:sp>
          <p:sp>
            <p:nvSpPr>
              <p:cNvPr id="258140" name="Line 3165"/>
              <p:cNvSpPr>
                <a:spLocks noChangeAspect="1" noChangeShapeType="1"/>
              </p:cNvSpPr>
              <p:nvPr/>
            </p:nvSpPr>
            <p:spPr bwMode="auto">
              <a:xfrm rot="4260000" flipH="1" flipV="1">
                <a:off x="2490" y="1657"/>
                <a:ext cx="0" cy="83"/>
              </a:xfrm>
              <a:prstGeom prst="line">
                <a:avLst/>
              </a:prstGeom>
              <a:noFill/>
              <a:ln w="6350">
                <a:solidFill>
                  <a:schemeClr val="tx1"/>
                </a:solidFill>
                <a:round/>
                <a:headEnd/>
                <a:tailEnd/>
              </a:ln>
            </p:spPr>
            <p:txBody>
              <a:bodyPr>
                <a:prstTxWarp prst="textNoShape">
                  <a:avLst/>
                </a:prstTxWarp>
              </a:bodyPr>
              <a:lstStyle/>
              <a:p>
                <a:endParaRPr lang="en-US"/>
              </a:p>
            </p:txBody>
          </p:sp>
          <p:sp>
            <p:nvSpPr>
              <p:cNvPr id="258141" name="Line 3166"/>
              <p:cNvSpPr>
                <a:spLocks noChangeAspect="1" noChangeShapeType="1"/>
              </p:cNvSpPr>
              <p:nvPr/>
            </p:nvSpPr>
            <p:spPr bwMode="auto">
              <a:xfrm rot="8580000" flipH="1" flipV="1">
                <a:off x="2544" y="1678"/>
                <a:ext cx="0" cy="57"/>
              </a:xfrm>
              <a:prstGeom prst="line">
                <a:avLst/>
              </a:prstGeom>
              <a:noFill/>
              <a:ln w="6350">
                <a:solidFill>
                  <a:schemeClr val="tx1"/>
                </a:solidFill>
                <a:round/>
                <a:headEnd/>
                <a:tailEnd/>
              </a:ln>
            </p:spPr>
            <p:txBody>
              <a:bodyPr>
                <a:prstTxWarp prst="textNoShape">
                  <a:avLst/>
                </a:prstTxWarp>
              </a:bodyPr>
              <a:lstStyle/>
              <a:p>
                <a:endParaRPr lang="en-US"/>
              </a:p>
            </p:txBody>
          </p:sp>
          <p:sp>
            <p:nvSpPr>
              <p:cNvPr id="258142" name="Line 3167"/>
              <p:cNvSpPr>
                <a:spLocks noChangeAspect="1" noChangeShapeType="1"/>
              </p:cNvSpPr>
              <p:nvPr/>
            </p:nvSpPr>
            <p:spPr bwMode="auto">
              <a:xfrm rot="-8760000" flipH="1" flipV="1">
                <a:off x="2544" y="1767"/>
                <a:ext cx="0" cy="55"/>
              </a:xfrm>
              <a:prstGeom prst="line">
                <a:avLst/>
              </a:prstGeom>
              <a:noFill/>
              <a:ln w="6350">
                <a:solidFill>
                  <a:schemeClr val="tx1"/>
                </a:solidFill>
                <a:round/>
                <a:headEnd/>
                <a:tailEnd/>
              </a:ln>
            </p:spPr>
            <p:txBody>
              <a:bodyPr>
                <a:prstTxWarp prst="textNoShape">
                  <a:avLst/>
                </a:prstTxWarp>
              </a:bodyPr>
              <a:lstStyle/>
              <a:p>
                <a:endParaRPr lang="en-US"/>
              </a:p>
            </p:txBody>
          </p:sp>
          <p:sp>
            <p:nvSpPr>
              <p:cNvPr id="258143" name="Line 3168"/>
              <p:cNvSpPr>
                <a:spLocks noChangeAspect="1" noChangeShapeType="1"/>
              </p:cNvSpPr>
              <p:nvPr/>
            </p:nvSpPr>
            <p:spPr bwMode="auto">
              <a:xfrm rot="-4380000" flipH="1" flipV="1">
                <a:off x="2505" y="1781"/>
                <a:ext cx="0" cy="55"/>
              </a:xfrm>
              <a:prstGeom prst="line">
                <a:avLst/>
              </a:prstGeom>
              <a:noFill/>
              <a:ln w="6350">
                <a:solidFill>
                  <a:schemeClr val="tx1"/>
                </a:solidFill>
                <a:round/>
                <a:headEnd/>
                <a:tailEnd/>
              </a:ln>
            </p:spPr>
            <p:txBody>
              <a:bodyPr>
                <a:prstTxWarp prst="textNoShape">
                  <a:avLst/>
                </a:prstTxWarp>
              </a:bodyPr>
              <a:lstStyle/>
              <a:p>
                <a:endParaRPr lang="en-US"/>
              </a:p>
            </p:txBody>
          </p:sp>
          <p:sp>
            <p:nvSpPr>
              <p:cNvPr id="258144" name="Line 3169"/>
              <p:cNvSpPr>
                <a:spLocks noChangeAspect="1" noChangeShapeType="1"/>
              </p:cNvSpPr>
              <p:nvPr/>
            </p:nvSpPr>
            <p:spPr bwMode="auto">
              <a:xfrm rot="5604584" flipH="1" flipV="1">
                <a:off x="2387" y="1805"/>
                <a:ext cx="33" cy="49"/>
              </a:xfrm>
              <a:prstGeom prst="line">
                <a:avLst/>
              </a:prstGeom>
              <a:noFill/>
              <a:ln w="6350">
                <a:solidFill>
                  <a:schemeClr val="tx1"/>
                </a:solidFill>
                <a:round/>
                <a:headEnd/>
                <a:tailEnd/>
              </a:ln>
            </p:spPr>
            <p:txBody>
              <a:bodyPr>
                <a:prstTxWarp prst="textNoShape">
                  <a:avLst/>
                </a:prstTxWarp>
              </a:bodyPr>
              <a:lstStyle/>
              <a:p>
                <a:endParaRPr lang="en-US"/>
              </a:p>
            </p:txBody>
          </p:sp>
          <p:sp>
            <p:nvSpPr>
              <p:cNvPr id="258145" name="Freeform 3170"/>
              <p:cNvSpPr>
                <a:spLocks noChangeAspect="1"/>
              </p:cNvSpPr>
              <p:nvPr/>
            </p:nvSpPr>
            <p:spPr bwMode="auto">
              <a:xfrm>
                <a:off x="2442" y="1787"/>
                <a:ext cx="23" cy="37"/>
              </a:xfrm>
              <a:custGeom>
                <a:avLst/>
                <a:gdLst>
                  <a:gd name="T0" fmla="*/ 0 w 42"/>
                  <a:gd name="T1" fmla="*/ 5 h 74"/>
                  <a:gd name="T2" fmla="*/ 0 w 42"/>
                  <a:gd name="T3" fmla="*/ 1 h 74"/>
                  <a:gd name="T4" fmla="*/ 4 w 42"/>
                  <a:gd name="T5" fmla="*/ 5 h 74"/>
                  <a:gd name="T6" fmla="*/ 4 w 42"/>
                  <a:gd name="T7" fmla="*/ 0 h 74"/>
                  <a:gd name="T8" fmla="*/ 0 60000 65536"/>
                  <a:gd name="T9" fmla="*/ 0 60000 65536"/>
                  <a:gd name="T10" fmla="*/ 0 60000 65536"/>
                  <a:gd name="T11" fmla="*/ 0 60000 65536"/>
                  <a:gd name="T12" fmla="*/ 0 w 42"/>
                  <a:gd name="T13" fmla="*/ 0 h 74"/>
                  <a:gd name="T14" fmla="*/ 42 w 42"/>
                  <a:gd name="T15" fmla="*/ 74 h 74"/>
                </a:gdLst>
                <a:ahLst/>
                <a:cxnLst>
                  <a:cxn ang="T8">
                    <a:pos x="T0" y="T1"/>
                  </a:cxn>
                  <a:cxn ang="T9">
                    <a:pos x="T2" y="T3"/>
                  </a:cxn>
                  <a:cxn ang="T10">
                    <a:pos x="T4" y="T5"/>
                  </a:cxn>
                  <a:cxn ang="T11">
                    <a:pos x="T6" y="T7"/>
                  </a:cxn>
                </a:cxnLst>
                <a:rect l="T12" t="T13" r="T14" b="T15"/>
                <a:pathLst>
                  <a:path w="42" h="74">
                    <a:moveTo>
                      <a:pt x="0" y="74"/>
                    </a:moveTo>
                    <a:lnTo>
                      <a:pt x="0" y="6"/>
                    </a:lnTo>
                    <a:lnTo>
                      <a:pt x="41" y="69"/>
                    </a:lnTo>
                    <a:lnTo>
                      <a:pt x="42" y="0"/>
                    </a:lnTo>
                  </a:path>
                </a:pathLst>
              </a:custGeom>
              <a:noFill/>
              <a:ln w="6350">
                <a:solidFill>
                  <a:schemeClr val="tx1"/>
                </a:solidFill>
                <a:round/>
                <a:headEnd/>
                <a:tailEnd/>
              </a:ln>
            </p:spPr>
            <p:txBody>
              <a:bodyPr>
                <a:prstTxWarp prst="textNoShape">
                  <a:avLst/>
                </a:prstTxWarp>
              </a:bodyPr>
              <a:lstStyle/>
              <a:p>
                <a:endParaRPr lang="en-US"/>
              </a:p>
            </p:txBody>
          </p:sp>
          <p:sp>
            <p:nvSpPr>
              <p:cNvPr id="258146" name="Line 3171"/>
              <p:cNvSpPr>
                <a:spLocks noChangeAspect="1" noChangeShapeType="1"/>
              </p:cNvSpPr>
              <p:nvPr/>
            </p:nvSpPr>
            <p:spPr bwMode="auto">
              <a:xfrm rot="15995416" flipV="1">
                <a:off x="2392" y="1651"/>
                <a:ext cx="49" cy="74"/>
              </a:xfrm>
              <a:prstGeom prst="line">
                <a:avLst/>
              </a:prstGeom>
              <a:noFill/>
              <a:ln w="6350">
                <a:solidFill>
                  <a:schemeClr val="tx1"/>
                </a:solidFill>
                <a:round/>
                <a:headEnd/>
                <a:tailEnd/>
              </a:ln>
            </p:spPr>
            <p:txBody>
              <a:bodyPr>
                <a:prstTxWarp prst="textNoShape">
                  <a:avLst/>
                </a:prstTxWarp>
              </a:bodyPr>
              <a:lstStyle/>
              <a:p>
                <a:endParaRPr lang="en-US"/>
              </a:p>
            </p:txBody>
          </p:sp>
          <p:sp>
            <p:nvSpPr>
              <p:cNvPr id="258147" name="Line 3172"/>
              <p:cNvSpPr>
                <a:spLocks noChangeAspect="1" noChangeShapeType="1"/>
              </p:cNvSpPr>
              <p:nvPr/>
            </p:nvSpPr>
            <p:spPr bwMode="auto">
              <a:xfrm flipH="1" flipV="1">
                <a:off x="2454" y="1708"/>
                <a:ext cx="0" cy="70"/>
              </a:xfrm>
              <a:prstGeom prst="line">
                <a:avLst/>
              </a:prstGeom>
              <a:noFill/>
              <a:ln w="6350">
                <a:solidFill>
                  <a:schemeClr val="tx1"/>
                </a:solidFill>
                <a:round/>
                <a:headEnd/>
                <a:tailEnd/>
              </a:ln>
            </p:spPr>
            <p:txBody>
              <a:bodyPr>
                <a:prstTxWarp prst="textNoShape">
                  <a:avLst/>
                </a:prstTxWarp>
              </a:bodyPr>
              <a:lstStyle/>
              <a:p>
                <a:endParaRPr lang="en-US"/>
              </a:p>
            </p:txBody>
          </p:sp>
          <p:sp>
            <p:nvSpPr>
              <p:cNvPr id="258148" name="Line 3173"/>
              <p:cNvSpPr>
                <a:spLocks noChangeAspect="1" noChangeShapeType="1"/>
              </p:cNvSpPr>
              <p:nvPr/>
            </p:nvSpPr>
            <p:spPr bwMode="auto">
              <a:xfrm rot="15995416" flipH="1">
                <a:off x="2319" y="1785"/>
                <a:ext cx="49" cy="73"/>
              </a:xfrm>
              <a:prstGeom prst="line">
                <a:avLst/>
              </a:prstGeom>
              <a:noFill/>
              <a:ln w="6350">
                <a:solidFill>
                  <a:schemeClr val="tx1"/>
                </a:solidFill>
                <a:round/>
                <a:headEnd/>
                <a:tailEnd/>
              </a:ln>
            </p:spPr>
            <p:txBody>
              <a:bodyPr>
                <a:prstTxWarp prst="textNoShape">
                  <a:avLst/>
                </a:prstTxWarp>
              </a:bodyPr>
              <a:lstStyle/>
              <a:p>
                <a:endParaRPr lang="en-US"/>
              </a:p>
            </p:txBody>
          </p:sp>
          <p:sp>
            <p:nvSpPr>
              <p:cNvPr id="258149" name="Line 3174"/>
              <p:cNvSpPr>
                <a:spLocks noChangeAspect="1" noChangeShapeType="1"/>
              </p:cNvSpPr>
              <p:nvPr/>
            </p:nvSpPr>
            <p:spPr bwMode="auto">
              <a:xfrm rot="5604584">
                <a:off x="2340" y="1655"/>
                <a:ext cx="33" cy="49"/>
              </a:xfrm>
              <a:prstGeom prst="line">
                <a:avLst/>
              </a:prstGeom>
              <a:noFill/>
              <a:ln w="6350">
                <a:solidFill>
                  <a:schemeClr val="tx1"/>
                </a:solidFill>
                <a:round/>
                <a:headEnd/>
                <a:tailEnd/>
              </a:ln>
            </p:spPr>
            <p:txBody>
              <a:bodyPr>
                <a:prstTxWarp prst="textNoShape">
                  <a:avLst/>
                </a:prstTxWarp>
              </a:bodyPr>
              <a:lstStyle/>
              <a:p>
                <a:endParaRPr lang="en-US"/>
              </a:p>
            </p:txBody>
          </p:sp>
          <p:sp>
            <p:nvSpPr>
              <p:cNvPr id="258150" name="Line 3175"/>
              <p:cNvSpPr>
                <a:spLocks noChangeAspect="1" noChangeShapeType="1"/>
              </p:cNvSpPr>
              <p:nvPr/>
            </p:nvSpPr>
            <p:spPr bwMode="auto">
              <a:xfrm flipH="1" flipV="1">
                <a:off x="2307" y="1738"/>
                <a:ext cx="0" cy="64"/>
              </a:xfrm>
              <a:prstGeom prst="line">
                <a:avLst/>
              </a:prstGeom>
              <a:noFill/>
              <a:ln w="6350">
                <a:solidFill>
                  <a:schemeClr val="tx1"/>
                </a:solidFill>
                <a:round/>
                <a:headEnd/>
                <a:tailEnd/>
              </a:ln>
            </p:spPr>
            <p:txBody>
              <a:bodyPr>
                <a:prstTxWarp prst="textNoShape">
                  <a:avLst/>
                </a:prstTxWarp>
              </a:bodyPr>
              <a:lstStyle/>
              <a:p>
                <a:endParaRPr lang="en-US"/>
              </a:p>
            </p:txBody>
          </p:sp>
          <p:sp>
            <p:nvSpPr>
              <p:cNvPr id="258151" name="Freeform 3176"/>
              <p:cNvSpPr>
                <a:spLocks noChangeAspect="1"/>
              </p:cNvSpPr>
              <p:nvPr/>
            </p:nvSpPr>
            <p:spPr bwMode="auto">
              <a:xfrm>
                <a:off x="2297" y="1693"/>
                <a:ext cx="23" cy="37"/>
              </a:xfrm>
              <a:custGeom>
                <a:avLst/>
                <a:gdLst>
                  <a:gd name="T0" fmla="*/ 0 w 42"/>
                  <a:gd name="T1" fmla="*/ 5 h 74"/>
                  <a:gd name="T2" fmla="*/ 0 w 42"/>
                  <a:gd name="T3" fmla="*/ 1 h 74"/>
                  <a:gd name="T4" fmla="*/ 4 w 42"/>
                  <a:gd name="T5" fmla="*/ 5 h 74"/>
                  <a:gd name="T6" fmla="*/ 4 w 42"/>
                  <a:gd name="T7" fmla="*/ 0 h 74"/>
                  <a:gd name="T8" fmla="*/ 0 60000 65536"/>
                  <a:gd name="T9" fmla="*/ 0 60000 65536"/>
                  <a:gd name="T10" fmla="*/ 0 60000 65536"/>
                  <a:gd name="T11" fmla="*/ 0 60000 65536"/>
                  <a:gd name="T12" fmla="*/ 0 w 42"/>
                  <a:gd name="T13" fmla="*/ 0 h 74"/>
                  <a:gd name="T14" fmla="*/ 42 w 42"/>
                  <a:gd name="T15" fmla="*/ 74 h 74"/>
                </a:gdLst>
                <a:ahLst/>
                <a:cxnLst>
                  <a:cxn ang="T8">
                    <a:pos x="T0" y="T1"/>
                  </a:cxn>
                  <a:cxn ang="T9">
                    <a:pos x="T2" y="T3"/>
                  </a:cxn>
                  <a:cxn ang="T10">
                    <a:pos x="T4" y="T5"/>
                  </a:cxn>
                  <a:cxn ang="T11">
                    <a:pos x="T6" y="T7"/>
                  </a:cxn>
                </a:cxnLst>
                <a:rect l="T12" t="T13" r="T14" b="T15"/>
                <a:pathLst>
                  <a:path w="42" h="74">
                    <a:moveTo>
                      <a:pt x="0" y="74"/>
                    </a:moveTo>
                    <a:lnTo>
                      <a:pt x="0" y="6"/>
                    </a:lnTo>
                    <a:lnTo>
                      <a:pt x="41" y="69"/>
                    </a:lnTo>
                    <a:lnTo>
                      <a:pt x="42" y="0"/>
                    </a:lnTo>
                  </a:path>
                </a:pathLst>
              </a:custGeom>
              <a:noFill/>
              <a:ln w="6350">
                <a:solidFill>
                  <a:schemeClr val="tx1"/>
                </a:solidFill>
                <a:round/>
                <a:headEnd/>
                <a:tailEnd/>
              </a:ln>
            </p:spPr>
            <p:txBody>
              <a:bodyPr>
                <a:prstTxWarp prst="textNoShape">
                  <a:avLst/>
                </a:prstTxWarp>
              </a:bodyPr>
              <a:lstStyle/>
              <a:p>
                <a:endParaRPr lang="en-US"/>
              </a:p>
            </p:txBody>
          </p:sp>
          <p:sp>
            <p:nvSpPr>
              <p:cNvPr id="258152" name="Line 3177"/>
              <p:cNvSpPr>
                <a:spLocks noChangeAspect="1" noChangeShapeType="1"/>
              </p:cNvSpPr>
              <p:nvPr/>
            </p:nvSpPr>
            <p:spPr bwMode="auto">
              <a:xfrm rot="4260000" flipH="1" flipV="1">
                <a:off x="2498" y="1687"/>
                <a:ext cx="0" cy="54"/>
              </a:xfrm>
              <a:prstGeom prst="line">
                <a:avLst/>
              </a:prstGeom>
              <a:noFill/>
              <a:ln w="6350">
                <a:solidFill>
                  <a:schemeClr val="tx1"/>
                </a:solidFill>
                <a:round/>
                <a:headEnd/>
                <a:tailEnd/>
              </a:ln>
            </p:spPr>
            <p:txBody>
              <a:bodyPr>
                <a:prstTxWarp prst="textNoShape">
                  <a:avLst/>
                </a:prstTxWarp>
              </a:bodyPr>
              <a:lstStyle/>
              <a:p>
                <a:endParaRPr lang="en-US"/>
              </a:p>
            </p:txBody>
          </p:sp>
          <p:sp>
            <p:nvSpPr>
              <p:cNvPr id="258153" name="Line 3178"/>
              <p:cNvSpPr>
                <a:spLocks noChangeAspect="1" noChangeShapeType="1"/>
              </p:cNvSpPr>
              <p:nvPr/>
            </p:nvSpPr>
            <p:spPr bwMode="auto">
              <a:xfrm rot="-8760000" flipH="1" flipV="1">
                <a:off x="2532" y="1767"/>
                <a:ext cx="0" cy="35"/>
              </a:xfrm>
              <a:prstGeom prst="line">
                <a:avLst/>
              </a:prstGeom>
              <a:noFill/>
              <a:ln w="6350">
                <a:solidFill>
                  <a:schemeClr val="tx1"/>
                </a:solidFill>
                <a:round/>
                <a:headEnd/>
                <a:tailEnd/>
              </a:ln>
            </p:spPr>
            <p:txBody>
              <a:bodyPr>
                <a:prstTxWarp prst="textNoShape">
                  <a:avLst/>
                </a:prstTxWarp>
              </a:bodyPr>
              <a:lstStyle/>
              <a:p>
                <a:endParaRPr lang="en-US"/>
              </a:p>
            </p:txBody>
          </p:sp>
          <p:sp>
            <p:nvSpPr>
              <p:cNvPr id="258154" name="Line 3179"/>
              <p:cNvSpPr>
                <a:spLocks noChangeAspect="1" noChangeShapeType="1"/>
              </p:cNvSpPr>
              <p:nvPr/>
            </p:nvSpPr>
            <p:spPr bwMode="auto">
              <a:xfrm rot="5604584">
                <a:off x="2350" y="1680"/>
                <a:ext cx="22" cy="33"/>
              </a:xfrm>
              <a:prstGeom prst="line">
                <a:avLst/>
              </a:prstGeom>
              <a:noFill/>
              <a:ln w="6350">
                <a:solidFill>
                  <a:schemeClr val="tx1"/>
                </a:solidFill>
                <a:round/>
                <a:headEnd/>
                <a:tailEnd/>
              </a:ln>
            </p:spPr>
            <p:txBody>
              <a:bodyPr>
                <a:prstTxWarp prst="textNoShape">
                  <a:avLst/>
                </a:prstTxWarp>
              </a:bodyPr>
              <a:lstStyle/>
              <a:p>
                <a:endParaRPr lang="en-US"/>
              </a:p>
            </p:txBody>
          </p:sp>
          <p:sp>
            <p:nvSpPr>
              <p:cNvPr id="258155" name="Line 3180"/>
              <p:cNvSpPr>
                <a:spLocks noChangeAspect="1" noChangeShapeType="1"/>
              </p:cNvSpPr>
              <p:nvPr/>
            </p:nvSpPr>
            <p:spPr bwMode="auto">
              <a:xfrm rot="15995416" flipH="1">
                <a:off x="2337" y="1782"/>
                <a:ext cx="34" cy="50"/>
              </a:xfrm>
              <a:prstGeom prst="line">
                <a:avLst/>
              </a:prstGeom>
              <a:noFill/>
              <a:ln w="6350">
                <a:solidFill>
                  <a:schemeClr val="tx1"/>
                </a:solidFill>
                <a:round/>
                <a:headEnd/>
                <a:tailEnd/>
              </a:ln>
            </p:spPr>
            <p:txBody>
              <a:bodyPr>
                <a:prstTxWarp prst="textNoShape">
                  <a:avLst/>
                </a:prstTxWarp>
              </a:bodyPr>
              <a:lstStyle/>
              <a:p>
                <a:endParaRPr lang="en-US"/>
              </a:p>
            </p:txBody>
          </p:sp>
          <p:sp>
            <p:nvSpPr>
              <p:cNvPr id="258156" name="Freeform 3181"/>
              <p:cNvSpPr>
                <a:spLocks noChangeAspect="1"/>
              </p:cNvSpPr>
              <p:nvPr/>
            </p:nvSpPr>
            <p:spPr bwMode="auto">
              <a:xfrm>
                <a:off x="2759" y="2181"/>
                <a:ext cx="23" cy="37"/>
              </a:xfrm>
              <a:custGeom>
                <a:avLst/>
                <a:gdLst>
                  <a:gd name="T0" fmla="*/ 0 w 42"/>
                  <a:gd name="T1" fmla="*/ 5 h 74"/>
                  <a:gd name="T2" fmla="*/ 0 w 42"/>
                  <a:gd name="T3" fmla="*/ 1 h 74"/>
                  <a:gd name="T4" fmla="*/ 4 w 42"/>
                  <a:gd name="T5" fmla="*/ 5 h 74"/>
                  <a:gd name="T6" fmla="*/ 4 w 42"/>
                  <a:gd name="T7" fmla="*/ 0 h 74"/>
                  <a:gd name="T8" fmla="*/ 0 60000 65536"/>
                  <a:gd name="T9" fmla="*/ 0 60000 65536"/>
                  <a:gd name="T10" fmla="*/ 0 60000 65536"/>
                  <a:gd name="T11" fmla="*/ 0 60000 65536"/>
                  <a:gd name="T12" fmla="*/ 0 w 42"/>
                  <a:gd name="T13" fmla="*/ 0 h 74"/>
                  <a:gd name="T14" fmla="*/ 42 w 42"/>
                  <a:gd name="T15" fmla="*/ 74 h 74"/>
                </a:gdLst>
                <a:ahLst/>
                <a:cxnLst>
                  <a:cxn ang="T8">
                    <a:pos x="T0" y="T1"/>
                  </a:cxn>
                  <a:cxn ang="T9">
                    <a:pos x="T2" y="T3"/>
                  </a:cxn>
                  <a:cxn ang="T10">
                    <a:pos x="T4" y="T5"/>
                  </a:cxn>
                  <a:cxn ang="T11">
                    <a:pos x="T6" y="T7"/>
                  </a:cxn>
                </a:cxnLst>
                <a:rect l="T12" t="T13" r="T14" b="T15"/>
                <a:pathLst>
                  <a:path w="42" h="74">
                    <a:moveTo>
                      <a:pt x="0" y="74"/>
                    </a:moveTo>
                    <a:lnTo>
                      <a:pt x="0" y="6"/>
                    </a:lnTo>
                    <a:lnTo>
                      <a:pt x="41" y="69"/>
                    </a:lnTo>
                    <a:lnTo>
                      <a:pt x="42" y="0"/>
                    </a:lnTo>
                  </a:path>
                </a:pathLst>
              </a:custGeom>
              <a:noFill/>
              <a:ln w="6350">
                <a:solidFill>
                  <a:schemeClr val="tx1"/>
                </a:solidFill>
                <a:round/>
                <a:headEnd/>
                <a:tailEnd/>
              </a:ln>
            </p:spPr>
            <p:txBody>
              <a:bodyPr>
                <a:prstTxWarp prst="textNoShape">
                  <a:avLst/>
                </a:prstTxWarp>
              </a:bodyPr>
              <a:lstStyle/>
              <a:p>
                <a:endParaRPr lang="en-US"/>
              </a:p>
            </p:txBody>
          </p:sp>
          <p:sp>
            <p:nvSpPr>
              <p:cNvPr id="258157" name="Freeform 3182"/>
              <p:cNvSpPr>
                <a:spLocks noChangeAspect="1"/>
              </p:cNvSpPr>
              <p:nvPr/>
            </p:nvSpPr>
            <p:spPr bwMode="auto">
              <a:xfrm>
                <a:off x="2672" y="2035"/>
                <a:ext cx="23" cy="37"/>
              </a:xfrm>
              <a:custGeom>
                <a:avLst/>
                <a:gdLst>
                  <a:gd name="T0" fmla="*/ 0 w 42"/>
                  <a:gd name="T1" fmla="*/ 5 h 74"/>
                  <a:gd name="T2" fmla="*/ 0 w 42"/>
                  <a:gd name="T3" fmla="*/ 1 h 74"/>
                  <a:gd name="T4" fmla="*/ 4 w 42"/>
                  <a:gd name="T5" fmla="*/ 5 h 74"/>
                  <a:gd name="T6" fmla="*/ 4 w 42"/>
                  <a:gd name="T7" fmla="*/ 0 h 74"/>
                  <a:gd name="T8" fmla="*/ 0 60000 65536"/>
                  <a:gd name="T9" fmla="*/ 0 60000 65536"/>
                  <a:gd name="T10" fmla="*/ 0 60000 65536"/>
                  <a:gd name="T11" fmla="*/ 0 60000 65536"/>
                  <a:gd name="T12" fmla="*/ 0 w 42"/>
                  <a:gd name="T13" fmla="*/ 0 h 74"/>
                  <a:gd name="T14" fmla="*/ 42 w 42"/>
                  <a:gd name="T15" fmla="*/ 74 h 74"/>
                </a:gdLst>
                <a:ahLst/>
                <a:cxnLst>
                  <a:cxn ang="T8">
                    <a:pos x="T0" y="T1"/>
                  </a:cxn>
                  <a:cxn ang="T9">
                    <a:pos x="T2" y="T3"/>
                  </a:cxn>
                  <a:cxn ang="T10">
                    <a:pos x="T4" y="T5"/>
                  </a:cxn>
                  <a:cxn ang="T11">
                    <a:pos x="T6" y="T7"/>
                  </a:cxn>
                </a:cxnLst>
                <a:rect l="T12" t="T13" r="T14" b="T15"/>
                <a:pathLst>
                  <a:path w="42" h="74">
                    <a:moveTo>
                      <a:pt x="0" y="74"/>
                    </a:moveTo>
                    <a:lnTo>
                      <a:pt x="0" y="6"/>
                    </a:lnTo>
                    <a:lnTo>
                      <a:pt x="41" y="69"/>
                    </a:lnTo>
                    <a:lnTo>
                      <a:pt x="42" y="0"/>
                    </a:lnTo>
                  </a:path>
                </a:pathLst>
              </a:custGeom>
              <a:noFill/>
              <a:ln w="6350">
                <a:solidFill>
                  <a:schemeClr val="tx1"/>
                </a:solidFill>
                <a:round/>
                <a:headEnd/>
                <a:tailEnd/>
              </a:ln>
            </p:spPr>
            <p:txBody>
              <a:bodyPr>
                <a:prstTxWarp prst="textNoShape">
                  <a:avLst/>
                </a:prstTxWarp>
              </a:bodyPr>
              <a:lstStyle/>
              <a:p>
                <a:endParaRPr lang="en-US"/>
              </a:p>
            </p:txBody>
          </p:sp>
          <p:sp>
            <p:nvSpPr>
              <p:cNvPr id="258158" name="Freeform 3183"/>
              <p:cNvSpPr>
                <a:spLocks noChangeAspect="1"/>
              </p:cNvSpPr>
              <p:nvPr/>
            </p:nvSpPr>
            <p:spPr bwMode="auto">
              <a:xfrm flipH="1" flipV="1">
                <a:off x="2754" y="1538"/>
                <a:ext cx="23" cy="37"/>
              </a:xfrm>
              <a:custGeom>
                <a:avLst/>
                <a:gdLst>
                  <a:gd name="T0" fmla="*/ 0 w 42"/>
                  <a:gd name="T1" fmla="*/ 5 h 74"/>
                  <a:gd name="T2" fmla="*/ 0 w 42"/>
                  <a:gd name="T3" fmla="*/ 1 h 74"/>
                  <a:gd name="T4" fmla="*/ 4 w 42"/>
                  <a:gd name="T5" fmla="*/ 5 h 74"/>
                  <a:gd name="T6" fmla="*/ 4 w 42"/>
                  <a:gd name="T7" fmla="*/ 0 h 74"/>
                  <a:gd name="T8" fmla="*/ 0 60000 65536"/>
                  <a:gd name="T9" fmla="*/ 0 60000 65536"/>
                  <a:gd name="T10" fmla="*/ 0 60000 65536"/>
                  <a:gd name="T11" fmla="*/ 0 60000 65536"/>
                  <a:gd name="T12" fmla="*/ 0 w 42"/>
                  <a:gd name="T13" fmla="*/ 0 h 74"/>
                  <a:gd name="T14" fmla="*/ 42 w 42"/>
                  <a:gd name="T15" fmla="*/ 74 h 74"/>
                </a:gdLst>
                <a:ahLst/>
                <a:cxnLst>
                  <a:cxn ang="T8">
                    <a:pos x="T0" y="T1"/>
                  </a:cxn>
                  <a:cxn ang="T9">
                    <a:pos x="T2" y="T3"/>
                  </a:cxn>
                  <a:cxn ang="T10">
                    <a:pos x="T4" y="T5"/>
                  </a:cxn>
                  <a:cxn ang="T11">
                    <a:pos x="T6" y="T7"/>
                  </a:cxn>
                </a:cxnLst>
                <a:rect l="T12" t="T13" r="T14" b="T15"/>
                <a:pathLst>
                  <a:path w="42" h="74">
                    <a:moveTo>
                      <a:pt x="0" y="74"/>
                    </a:moveTo>
                    <a:lnTo>
                      <a:pt x="0" y="6"/>
                    </a:lnTo>
                    <a:lnTo>
                      <a:pt x="41" y="69"/>
                    </a:lnTo>
                    <a:lnTo>
                      <a:pt x="42" y="0"/>
                    </a:lnTo>
                  </a:path>
                </a:pathLst>
              </a:custGeom>
              <a:noFill/>
              <a:ln w="6350">
                <a:solidFill>
                  <a:schemeClr val="tx1"/>
                </a:solidFill>
                <a:round/>
                <a:headEnd/>
                <a:tailEnd/>
              </a:ln>
            </p:spPr>
            <p:txBody>
              <a:bodyPr>
                <a:prstTxWarp prst="textNoShape">
                  <a:avLst/>
                </a:prstTxWarp>
              </a:bodyPr>
              <a:lstStyle/>
              <a:p>
                <a:endParaRPr lang="en-US"/>
              </a:p>
            </p:txBody>
          </p:sp>
          <p:sp>
            <p:nvSpPr>
              <p:cNvPr id="258159" name="Line 3184"/>
              <p:cNvSpPr>
                <a:spLocks noChangeAspect="1" noChangeShapeType="1"/>
              </p:cNvSpPr>
              <p:nvPr/>
            </p:nvSpPr>
            <p:spPr bwMode="auto">
              <a:xfrm rot="337709" flipV="1">
                <a:off x="2561" y="1880"/>
                <a:ext cx="85" cy="0"/>
              </a:xfrm>
              <a:prstGeom prst="line">
                <a:avLst/>
              </a:prstGeom>
              <a:noFill/>
              <a:ln w="6350">
                <a:solidFill>
                  <a:schemeClr val="tx1"/>
                </a:solidFill>
                <a:round/>
                <a:headEnd/>
                <a:tailEnd/>
              </a:ln>
            </p:spPr>
            <p:txBody>
              <a:bodyPr>
                <a:prstTxWarp prst="textNoShape">
                  <a:avLst/>
                </a:prstTxWarp>
              </a:bodyPr>
              <a:lstStyle/>
              <a:p>
                <a:endParaRPr lang="en-US"/>
              </a:p>
            </p:txBody>
          </p:sp>
          <p:sp>
            <p:nvSpPr>
              <p:cNvPr id="258160" name="Line 3185"/>
              <p:cNvSpPr>
                <a:spLocks noChangeAspect="1" noChangeShapeType="1"/>
              </p:cNvSpPr>
              <p:nvPr/>
            </p:nvSpPr>
            <p:spPr bwMode="auto">
              <a:xfrm rot="337709">
                <a:off x="2560" y="1874"/>
                <a:ext cx="0" cy="89"/>
              </a:xfrm>
              <a:prstGeom prst="line">
                <a:avLst/>
              </a:prstGeom>
              <a:noFill/>
              <a:ln w="6350">
                <a:solidFill>
                  <a:schemeClr val="tx1"/>
                </a:solidFill>
                <a:round/>
                <a:headEnd/>
                <a:tailEnd/>
              </a:ln>
            </p:spPr>
            <p:txBody>
              <a:bodyPr>
                <a:prstTxWarp prst="textNoShape">
                  <a:avLst/>
                </a:prstTxWarp>
              </a:bodyPr>
              <a:lstStyle/>
              <a:p>
                <a:endParaRPr lang="en-US"/>
              </a:p>
            </p:txBody>
          </p:sp>
          <p:sp>
            <p:nvSpPr>
              <p:cNvPr id="258161" name="Line 3186"/>
              <p:cNvSpPr>
                <a:spLocks noChangeAspect="1" noChangeShapeType="1"/>
              </p:cNvSpPr>
              <p:nvPr/>
            </p:nvSpPr>
            <p:spPr bwMode="auto">
              <a:xfrm rot="337709" flipH="1">
                <a:off x="2553" y="1963"/>
                <a:ext cx="85" cy="0"/>
              </a:xfrm>
              <a:prstGeom prst="line">
                <a:avLst/>
              </a:prstGeom>
              <a:noFill/>
              <a:ln w="6350">
                <a:solidFill>
                  <a:schemeClr val="tx1"/>
                </a:solidFill>
                <a:round/>
                <a:headEnd/>
                <a:tailEnd/>
              </a:ln>
            </p:spPr>
            <p:txBody>
              <a:bodyPr>
                <a:prstTxWarp prst="textNoShape">
                  <a:avLst/>
                </a:prstTxWarp>
              </a:bodyPr>
              <a:lstStyle/>
              <a:p>
                <a:endParaRPr lang="en-US"/>
              </a:p>
            </p:txBody>
          </p:sp>
          <p:sp>
            <p:nvSpPr>
              <p:cNvPr id="258162" name="Line 3187"/>
              <p:cNvSpPr>
                <a:spLocks noChangeAspect="1" noChangeShapeType="1"/>
              </p:cNvSpPr>
              <p:nvPr/>
            </p:nvSpPr>
            <p:spPr bwMode="auto">
              <a:xfrm rot="337709" flipH="1" flipV="1">
                <a:off x="2639" y="1880"/>
                <a:ext cx="0" cy="89"/>
              </a:xfrm>
              <a:prstGeom prst="line">
                <a:avLst/>
              </a:prstGeom>
              <a:noFill/>
              <a:ln w="6350">
                <a:solidFill>
                  <a:schemeClr val="tx1"/>
                </a:solidFill>
                <a:round/>
                <a:headEnd/>
                <a:tailEnd/>
              </a:ln>
            </p:spPr>
            <p:txBody>
              <a:bodyPr>
                <a:prstTxWarp prst="textNoShape">
                  <a:avLst/>
                </a:prstTxWarp>
              </a:bodyPr>
              <a:lstStyle/>
              <a:p>
                <a:endParaRPr lang="en-US"/>
              </a:p>
            </p:txBody>
          </p:sp>
          <p:sp>
            <p:nvSpPr>
              <p:cNvPr id="258163" name="Line 3188"/>
              <p:cNvSpPr>
                <a:spLocks noChangeAspect="1" noChangeShapeType="1"/>
              </p:cNvSpPr>
              <p:nvPr/>
            </p:nvSpPr>
            <p:spPr bwMode="auto">
              <a:xfrm flipH="1" flipV="1">
                <a:off x="2379" y="1607"/>
                <a:ext cx="0" cy="58"/>
              </a:xfrm>
              <a:prstGeom prst="line">
                <a:avLst/>
              </a:prstGeom>
              <a:noFill/>
              <a:ln w="6350">
                <a:solidFill>
                  <a:schemeClr val="tx1"/>
                </a:solidFill>
                <a:round/>
                <a:headEnd/>
                <a:tailEnd/>
              </a:ln>
            </p:spPr>
            <p:txBody>
              <a:bodyPr>
                <a:prstTxWarp prst="textNoShape">
                  <a:avLst/>
                </a:prstTxWarp>
              </a:bodyPr>
              <a:lstStyle/>
              <a:p>
                <a:endParaRPr lang="en-US"/>
              </a:p>
            </p:txBody>
          </p:sp>
          <p:sp>
            <p:nvSpPr>
              <p:cNvPr id="258164" name="Line 3189"/>
              <p:cNvSpPr>
                <a:spLocks noChangeAspect="1" noChangeShapeType="1"/>
              </p:cNvSpPr>
              <p:nvPr/>
            </p:nvSpPr>
            <p:spPr bwMode="auto">
              <a:xfrm rot="3889903" flipH="1" flipV="1">
                <a:off x="2513" y="1469"/>
                <a:ext cx="48"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258165" name="Line 3190"/>
              <p:cNvSpPr>
                <a:spLocks noChangeAspect="1" noChangeShapeType="1"/>
              </p:cNvSpPr>
              <p:nvPr/>
            </p:nvSpPr>
            <p:spPr bwMode="auto">
              <a:xfrm rot="14280735" flipV="1">
                <a:off x="2577" y="1435"/>
                <a:ext cx="47"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258166" name="Line 3191"/>
              <p:cNvSpPr>
                <a:spLocks noChangeAspect="1" noChangeShapeType="1"/>
              </p:cNvSpPr>
              <p:nvPr/>
            </p:nvSpPr>
            <p:spPr bwMode="auto">
              <a:xfrm rot="19885319" flipV="1">
                <a:off x="2535" y="1535"/>
                <a:ext cx="0" cy="89"/>
              </a:xfrm>
              <a:prstGeom prst="line">
                <a:avLst/>
              </a:prstGeom>
              <a:noFill/>
              <a:ln w="6350">
                <a:solidFill>
                  <a:schemeClr val="tx1"/>
                </a:solidFill>
                <a:round/>
                <a:headEnd/>
                <a:tailEnd/>
              </a:ln>
            </p:spPr>
            <p:txBody>
              <a:bodyPr>
                <a:prstTxWarp prst="textNoShape">
                  <a:avLst/>
                </a:prstTxWarp>
              </a:bodyPr>
              <a:lstStyle/>
              <a:p>
                <a:endParaRPr lang="en-US"/>
              </a:p>
            </p:txBody>
          </p:sp>
          <p:sp>
            <p:nvSpPr>
              <p:cNvPr id="258167" name="Line 3192"/>
              <p:cNvSpPr>
                <a:spLocks noChangeAspect="1" noChangeShapeType="1"/>
              </p:cNvSpPr>
              <p:nvPr/>
            </p:nvSpPr>
            <p:spPr bwMode="auto">
              <a:xfrm rot="14280735" flipH="1">
                <a:off x="2575" y="1582"/>
                <a:ext cx="48"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258168" name="Line 3193"/>
              <p:cNvSpPr>
                <a:spLocks noChangeAspect="1" noChangeShapeType="1"/>
              </p:cNvSpPr>
              <p:nvPr/>
            </p:nvSpPr>
            <p:spPr bwMode="auto">
              <a:xfrm rot="3889903">
                <a:off x="2638" y="1547"/>
                <a:ext cx="48" cy="72"/>
              </a:xfrm>
              <a:prstGeom prst="line">
                <a:avLst/>
              </a:prstGeom>
              <a:noFill/>
              <a:ln w="6350">
                <a:solidFill>
                  <a:schemeClr val="tx1"/>
                </a:solidFill>
                <a:round/>
                <a:headEnd/>
                <a:tailEnd/>
              </a:ln>
            </p:spPr>
            <p:txBody>
              <a:bodyPr>
                <a:prstTxWarp prst="textNoShape">
                  <a:avLst/>
                </a:prstTxWarp>
              </a:bodyPr>
              <a:lstStyle/>
              <a:p>
                <a:endParaRPr lang="en-US"/>
              </a:p>
            </p:txBody>
          </p:sp>
          <p:sp>
            <p:nvSpPr>
              <p:cNvPr id="258169" name="Oval 3194"/>
              <p:cNvSpPr>
                <a:spLocks noChangeAspect="1" noChangeArrowheads="1"/>
              </p:cNvSpPr>
              <p:nvPr/>
            </p:nvSpPr>
            <p:spPr bwMode="auto">
              <a:xfrm rot="9085319" flipV="1">
                <a:off x="2548" y="1491"/>
                <a:ext cx="103" cy="103"/>
              </a:xfrm>
              <a:prstGeom prst="ellipse">
                <a:avLst/>
              </a:prstGeom>
              <a:noFill/>
              <a:ln w="3175">
                <a:solidFill>
                  <a:schemeClr val="tx1"/>
                </a:solidFill>
                <a:round/>
                <a:headEnd/>
                <a:tailEnd/>
              </a:ln>
            </p:spPr>
            <p:txBody>
              <a:bodyPr wrap="none" anchor="ctr">
                <a:prstTxWarp prst="textNoShape">
                  <a:avLst/>
                </a:prstTxWarp>
              </a:bodyPr>
              <a:lstStyle/>
              <a:p>
                <a:endParaRPr lang="en-US"/>
              </a:p>
            </p:txBody>
          </p:sp>
          <p:sp>
            <p:nvSpPr>
              <p:cNvPr id="258170" name="Line 3195"/>
              <p:cNvSpPr>
                <a:spLocks noChangeAspect="1" noChangeShapeType="1"/>
              </p:cNvSpPr>
              <p:nvPr/>
            </p:nvSpPr>
            <p:spPr bwMode="auto">
              <a:xfrm rot="3889903" flipH="1" flipV="1">
                <a:off x="2643" y="1400"/>
                <a:ext cx="48" cy="71"/>
              </a:xfrm>
              <a:prstGeom prst="line">
                <a:avLst/>
              </a:prstGeom>
              <a:noFill/>
              <a:ln w="6350">
                <a:solidFill>
                  <a:schemeClr val="tx1"/>
                </a:solidFill>
                <a:round/>
                <a:headEnd/>
                <a:tailEnd/>
              </a:ln>
            </p:spPr>
            <p:txBody>
              <a:bodyPr>
                <a:prstTxWarp prst="textNoShape">
                  <a:avLst/>
                </a:prstTxWarp>
              </a:bodyPr>
              <a:lstStyle/>
              <a:p>
                <a:endParaRPr lang="en-US"/>
              </a:p>
            </p:txBody>
          </p:sp>
          <p:sp>
            <p:nvSpPr>
              <p:cNvPr id="258171" name="Line 3196"/>
              <p:cNvSpPr>
                <a:spLocks noChangeAspect="1" noChangeShapeType="1"/>
              </p:cNvSpPr>
              <p:nvPr/>
            </p:nvSpPr>
            <p:spPr bwMode="auto">
              <a:xfrm rot="14280735" flipV="1">
                <a:off x="2706" y="1365"/>
                <a:ext cx="47" cy="71"/>
              </a:xfrm>
              <a:prstGeom prst="line">
                <a:avLst/>
              </a:prstGeom>
              <a:noFill/>
              <a:ln w="6350">
                <a:solidFill>
                  <a:schemeClr val="tx1"/>
                </a:solidFill>
                <a:round/>
                <a:headEnd/>
                <a:tailEnd/>
              </a:ln>
            </p:spPr>
            <p:txBody>
              <a:bodyPr>
                <a:prstTxWarp prst="textNoShape">
                  <a:avLst/>
                </a:prstTxWarp>
              </a:bodyPr>
              <a:lstStyle/>
              <a:p>
                <a:endParaRPr lang="en-US"/>
              </a:p>
            </p:txBody>
          </p:sp>
          <p:sp>
            <p:nvSpPr>
              <p:cNvPr id="258172" name="Line 3197"/>
              <p:cNvSpPr>
                <a:spLocks noChangeAspect="1" noChangeShapeType="1"/>
              </p:cNvSpPr>
              <p:nvPr/>
            </p:nvSpPr>
            <p:spPr bwMode="auto">
              <a:xfrm rot="19885319" flipV="1">
                <a:off x="2664" y="1464"/>
                <a:ext cx="0" cy="90"/>
              </a:xfrm>
              <a:prstGeom prst="line">
                <a:avLst/>
              </a:prstGeom>
              <a:noFill/>
              <a:ln w="6350">
                <a:solidFill>
                  <a:schemeClr val="tx1"/>
                </a:solidFill>
                <a:round/>
                <a:headEnd/>
                <a:tailEnd/>
              </a:ln>
            </p:spPr>
            <p:txBody>
              <a:bodyPr>
                <a:prstTxWarp prst="textNoShape">
                  <a:avLst/>
                </a:prstTxWarp>
              </a:bodyPr>
              <a:lstStyle/>
              <a:p>
                <a:endParaRPr lang="en-US"/>
              </a:p>
            </p:txBody>
          </p:sp>
          <p:sp>
            <p:nvSpPr>
              <p:cNvPr id="258173" name="Line 3198"/>
              <p:cNvSpPr>
                <a:spLocks noChangeAspect="1" noChangeShapeType="1"/>
              </p:cNvSpPr>
              <p:nvPr/>
            </p:nvSpPr>
            <p:spPr bwMode="auto">
              <a:xfrm rot="19885319" flipV="1">
                <a:off x="2791" y="1395"/>
                <a:ext cx="0" cy="89"/>
              </a:xfrm>
              <a:prstGeom prst="line">
                <a:avLst/>
              </a:prstGeom>
              <a:noFill/>
              <a:ln w="6350">
                <a:solidFill>
                  <a:schemeClr val="tx1"/>
                </a:solidFill>
                <a:round/>
                <a:headEnd/>
                <a:tailEnd/>
              </a:ln>
            </p:spPr>
            <p:txBody>
              <a:bodyPr>
                <a:prstTxWarp prst="textNoShape">
                  <a:avLst/>
                </a:prstTxWarp>
              </a:bodyPr>
              <a:lstStyle/>
              <a:p>
                <a:endParaRPr lang="en-US"/>
              </a:p>
            </p:txBody>
          </p:sp>
          <p:sp>
            <p:nvSpPr>
              <p:cNvPr id="258174" name="Line 3199"/>
              <p:cNvSpPr>
                <a:spLocks noChangeAspect="1" noChangeShapeType="1"/>
              </p:cNvSpPr>
              <p:nvPr/>
            </p:nvSpPr>
            <p:spPr bwMode="auto">
              <a:xfrm rot="14280735" flipH="1">
                <a:off x="2697" y="1523"/>
                <a:ext cx="33" cy="50"/>
              </a:xfrm>
              <a:prstGeom prst="line">
                <a:avLst/>
              </a:prstGeom>
              <a:noFill/>
              <a:ln w="6350">
                <a:solidFill>
                  <a:schemeClr val="tx1"/>
                </a:solidFill>
                <a:round/>
                <a:headEnd/>
                <a:tailEnd/>
              </a:ln>
            </p:spPr>
            <p:txBody>
              <a:bodyPr>
                <a:prstTxWarp prst="textNoShape">
                  <a:avLst/>
                </a:prstTxWarp>
              </a:bodyPr>
              <a:lstStyle/>
              <a:p>
                <a:endParaRPr lang="en-US"/>
              </a:p>
            </p:txBody>
          </p:sp>
          <p:sp>
            <p:nvSpPr>
              <p:cNvPr id="258175" name="Line 3200"/>
              <p:cNvSpPr>
                <a:spLocks noChangeAspect="1" noChangeShapeType="1"/>
              </p:cNvSpPr>
              <p:nvPr/>
            </p:nvSpPr>
            <p:spPr bwMode="auto">
              <a:xfrm rot="3889903">
                <a:off x="2780" y="1477"/>
                <a:ext cx="34" cy="51"/>
              </a:xfrm>
              <a:prstGeom prst="line">
                <a:avLst/>
              </a:prstGeom>
              <a:noFill/>
              <a:ln w="6350">
                <a:solidFill>
                  <a:schemeClr val="tx1"/>
                </a:solidFill>
                <a:round/>
                <a:headEnd/>
                <a:tailEnd/>
              </a:ln>
            </p:spPr>
            <p:txBody>
              <a:bodyPr>
                <a:prstTxWarp prst="textNoShape">
                  <a:avLst/>
                </a:prstTxWarp>
              </a:bodyPr>
              <a:lstStyle/>
              <a:p>
                <a:endParaRPr lang="en-US"/>
              </a:p>
            </p:txBody>
          </p:sp>
          <p:sp>
            <p:nvSpPr>
              <p:cNvPr id="258176" name="Oval 3201"/>
              <p:cNvSpPr>
                <a:spLocks noChangeAspect="1" noChangeArrowheads="1"/>
              </p:cNvSpPr>
              <p:nvPr/>
            </p:nvSpPr>
            <p:spPr bwMode="auto">
              <a:xfrm rot="9085319" flipV="1">
                <a:off x="2677" y="1420"/>
                <a:ext cx="103" cy="103"/>
              </a:xfrm>
              <a:prstGeom prst="ellipse">
                <a:avLst/>
              </a:prstGeom>
              <a:noFill/>
              <a:ln w="3175">
                <a:solidFill>
                  <a:schemeClr val="tx1"/>
                </a:solidFill>
                <a:round/>
                <a:headEnd/>
                <a:tailEnd/>
              </a:ln>
            </p:spPr>
            <p:txBody>
              <a:bodyPr wrap="none" anchor="ctr">
                <a:prstTxWarp prst="textNoShape">
                  <a:avLst/>
                </a:prstTxWarp>
              </a:bodyPr>
              <a:lstStyle/>
              <a:p>
                <a:endParaRPr lang="en-US"/>
              </a:p>
            </p:txBody>
          </p:sp>
          <p:sp>
            <p:nvSpPr>
              <p:cNvPr id="258177" name="Oval 3202"/>
              <p:cNvSpPr>
                <a:spLocks noChangeAspect="1" noChangeArrowheads="1"/>
              </p:cNvSpPr>
              <p:nvPr/>
            </p:nvSpPr>
            <p:spPr bwMode="auto">
              <a:xfrm rot="9085319" flipV="1">
                <a:off x="2924" y="1429"/>
                <a:ext cx="103" cy="103"/>
              </a:xfrm>
              <a:prstGeom prst="ellipse">
                <a:avLst/>
              </a:prstGeom>
              <a:noFill/>
              <a:ln w="6350">
                <a:solidFill>
                  <a:schemeClr val="tx1"/>
                </a:solidFill>
                <a:round/>
                <a:headEnd/>
                <a:tailEnd/>
              </a:ln>
            </p:spPr>
            <p:txBody>
              <a:bodyPr wrap="none" anchor="ctr">
                <a:prstTxWarp prst="textNoShape">
                  <a:avLst/>
                </a:prstTxWarp>
              </a:bodyPr>
              <a:lstStyle/>
              <a:p>
                <a:endParaRPr lang="en-US"/>
              </a:p>
            </p:txBody>
          </p:sp>
          <p:sp>
            <p:nvSpPr>
              <p:cNvPr id="258178" name="Line 3203"/>
              <p:cNvSpPr>
                <a:spLocks noChangeAspect="1" noChangeShapeType="1"/>
              </p:cNvSpPr>
              <p:nvPr/>
            </p:nvSpPr>
            <p:spPr bwMode="auto">
              <a:xfrm rot="-1714681">
                <a:off x="2913" y="1473"/>
                <a:ext cx="0" cy="86"/>
              </a:xfrm>
              <a:prstGeom prst="line">
                <a:avLst/>
              </a:prstGeom>
              <a:noFill/>
              <a:ln w="6350">
                <a:solidFill>
                  <a:schemeClr val="tx1"/>
                </a:solidFill>
                <a:round/>
                <a:headEnd/>
                <a:tailEnd/>
              </a:ln>
            </p:spPr>
            <p:txBody>
              <a:bodyPr>
                <a:prstTxWarp prst="textNoShape">
                  <a:avLst/>
                </a:prstTxWarp>
              </a:bodyPr>
              <a:lstStyle/>
              <a:p>
                <a:endParaRPr lang="en-US"/>
              </a:p>
            </p:txBody>
          </p:sp>
          <p:sp>
            <p:nvSpPr>
              <p:cNvPr id="258179" name="Line 3204"/>
              <p:cNvSpPr>
                <a:spLocks noChangeAspect="1" noChangeShapeType="1"/>
              </p:cNvSpPr>
              <p:nvPr/>
            </p:nvSpPr>
            <p:spPr bwMode="auto">
              <a:xfrm rot="-5314680">
                <a:off x="2977" y="1369"/>
                <a:ext cx="0" cy="83"/>
              </a:xfrm>
              <a:prstGeom prst="line">
                <a:avLst/>
              </a:prstGeom>
              <a:noFill/>
              <a:ln w="6350">
                <a:solidFill>
                  <a:schemeClr val="tx1"/>
                </a:solidFill>
                <a:round/>
                <a:headEnd/>
                <a:tailEnd/>
              </a:ln>
            </p:spPr>
            <p:txBody>
              <a:bodyPr>
                <a:prstTxWarp prst="textNoShape">
                  <a:avLst/>
                </a:prstTxWarp>
              </a:bodyPr>
              <a:lstStyle/>
              <a:p>
                <a:endParaRPr lang="en-US"/>
              </a:p>
            </p:txBody>
          </p:sp>
          <p:sp>
            <p:nvSpPr>
              <p:cNvPr id="258180" name="Line 3205"/>
              <p:cNvSpPr>
                <a:spLocks noChangeAspect="1" noChangeShapeType="1"/>
              </p:cNvSpPr>
              <p:nvPr/>
            </p:nvSpPr>
            <p:spPr bwMode="auto">
              <a:xfrm rot="1885320" flipH="1">
                <a:off x="2915" y="1403"/>
                <a:ext cx="0" cy="84"/>
              </a:xfrm>
              <a:prstGeom prst="line">
                <a:avLst/>
              </a:prstGeom>
              <a:noFill/>
              <a:ln w="3175">
                <a:solidFill>
                  <a:schemeClr val="tx1"/>
                </a:solidFill>
                <a:round/>
                <a:headEnd/>
                <a:tailEnd/>
              </a:ln>
            </p:spPr>
            <p:txBody>
              <a:bodyPr>
                <a:prstTxWarp prst="textNoShape">
                  <a:avLst/>
                </a:prstTxWarp>
              </a:bodyPr>
              <a:lstStyle/>
              <a:p>
                <a:endParaRPr lang="en-US"/>
              </a:p>
            </p:txBody>
          </p:sp>
          <p:sp>
            <p:nvSpPr>
              <p:cNvPr id="258181" name="Line 3206"/>
              <p:cNvSpPr>
                <a:spLocks noChangeAspect="1" noChangeShapeType="1"/>
              </p:cNvSpPr>
              <p:nvPr/>
            </p:nvSpPr>
            <p:spPr bwMode="auto">
              <a:xfrm rot="-1714681" flipH="1" flipV="1">
                <a:off x="3038" y="1407"/>
                <a:ext cx="0" cy="83"/>
              </a:xfrm>
              <a:prstGeom prst="line">
                <a:avLst/>
              </a:prstGeom>
              <a:noFill/>
              <a:ln w="6350">
                <a:solidFill>
                  <a:schemeClr val="tx1"/>
                </a:solidFill>
                <a:round/>
                <a:headEnd/>
                <a:tailEnd/>
              </a:ln>
            </p:spPr>
            <p:txBody>
              <a:bodyPr>
                <a:prstTxWarp prst="textNoShape">
                  <a:avLst/>
                </a:prstTxWarp>
              </a:bodyPr>
              <a:lstStyle/>
              <a:p>
                <a:endParaRPr lang="en-US"/>
              </a:p>
            </p:txBody>
          </p:sp>
          <p:sp>
            <p:nvSpPr>
              <p:cNvPr id="258182" name="Line 3207"/>
              <p:cNvSpPr>
                <a:spLocks noChangeAspect="1" noChangeShapeType="1"/>
              </p:cNvSpPr>
              <p:nvPr/>
            </p:nvSpPr>
            <p:spPr bwMode="auto">
              <a:xfrm rot="-5314680" flipH="1" flipV="1">
                <a:off x="2974" y="1511"/>
                <a:ext cx="0" cy="84"/>
              </a:xfrm>
              <a:prstGeom prst="line">
                <a:avLst/>
              </a:prstGeom>
              <a:noFill/>
              <a:ln w="6350">
                <a:solidFill>
                  <a:schemeClr val="tx1"/>
                </a:solidFill>
                <a:round/>
                <a:headEnd/>
                <a:tailEnd/>
              </a:ln>
            </p:spPr>
            <p:txBody>
              <a:bodyPr>
                <a:prstTxWarp prst="textNoShape">
                  <a:avLst/>
                </a:prstTxWarp>
              </a:bodyPr>
              <a:lstStyle/>
              <a:p>
                <a:endParaRPr lang="en-US"/>
              </a:p>
            </p:txBody>
          </p:sp>
          <p:sp>
            <p:nvSpPr>
              <p:cNvPr id="258183" name="Line 3208"/>
              <p:cNvSpPr>
                <a:spLocks noChangeAspect="1" noChangeShapeType="1"/>
              </p:cNvSpPr>
              <p:nvPr/>
            </p:nvSpPr>
            <p:spPr bwMode="auto">
              <a:xfrm rot="1885320" flipV="1">
                <a:off x="3036" y="1477"/>
                <a:ext cx="0" cy="83"/>
              </a:xfrm>
              <a:prstGeom prst="line">
                <a:avLst/>
              </a:prstGeom>
              <a:noFill/>
              <a:ln w="6350">
                <a:solidFill>
                  <a:schemeClr val="tx1"/>
                </a:solidFill>
                <a:round/>
                <a:headEnd/>
                <a:tailEnd/>
              </a:ln>
            </p:spPr>
            <p:txBody>
              <a:bodyPr>
                <a:prstTxWarp prst="textNoShape">
                  <a:avLst/>
                </a:prstTxWarp>
              </a:bodyPr>
              <a:lstStyle/>
              <a:p>
                <a:endParaRPr lang="en-US"/>
              </a:p>
            </p:txBody>
          </p:sp>
          <p:sp>
            <p:nvSpPr>
              <p:cNvPr id="258184" name="Line 3209"/>
              <p:cNvSpPr>
                <a:spLocks noChangeAspect="1" noChangeShapeType="1"/>
              </p:cNvSpPr>
              <p:nvPr/>
            </p:nvSpPr>
            <p:spPr bwMode="auto">
              <a:xfrm rot="-5314680" flipH="1" flipV="1">
                <a:off x="2854" y="1436"/>
                <a:ext cx="0" cy="84"/>
              </a:xfrm>
              <a:prstGeom prst="line">
                <a:avLst/>
              </a:prstGeom>
              <a:noFill/>
              <a:ln w="6350">
                <a:solidFill>
                  <a:schemeClr val="tx1"/>
                </a:solidFill>
                <a:round/>
                <a:headEnd/>
                <a:tailEnd/>
              </a:ln>
            </p:spPr>
            <p:txBody>
              <a:bodyPr>
                <a:prstTxWarp prst="textNoShape">
                  <a:avLst/>
                </a:prstTxWarp>
              </a:bodyPr>
              <a:lstStyle/>
              <a:p>
                <a:endParaRPr lang="en-US"/>
              </a:p>
            </p:txBody>
          </p:sp>
          <p:sp>
            <p:nvSpPr>
              <p:cNvPr id="258185" name="AutoShape 3210"/>
              <p:cNvSpPr>
                <a:spLocks noChangeAspect="1" noChangeArrowheads="1"/>
              </p:cNvSpPr>
              <p:nvPr/>
            </p:nvSpPr>
            <p:spPr bwMode="auto">
              <a:xfrm rot="19934487" flipH="1">
                <a:off x="2644" y="1971"/>
                <a:ext cx="19" cy="58"/>
              </a:xfrm>
              <a:prstGeom prst="triangle">
                <a:avLst>
                  <a:gd name="adj" fmla="val 50000"/>
                </a:avLst>
              </a:prstGeom>
              <a:solidFill>
                <a:schemeClr val="tx1"/>
              </a:solidFill>
              <a:ln w="6350">
                <a:solidFill>
                  <a:schemeClr val="tx1"/>
                </a:solidFill>
                <a:miter lim="800000"/>
                <a:headEnd/>
                <a:tailEnd/>
              </a:ln>
            </p:spPr>
            <p:txBody>
              <a:bodyPr wrap="none" anchor="ctr">
                <a:prstTxWarp prst="textNoShape">
                  <a:avLst/>
                </a:prstTxWarp>
              </a:bodyPr>
              <a:lstStyle/>
              <a:p>
                <a:endParaRPr lang="en-US"/>
              </a:p>
            </p:txBody>
          </p:sp>
          <p:sp>
            <p:nvSpPr>
              <p:cNvPr id="258186" name="Line 3211"/>
              <p:cNvSpPr>
                <a:spLocks noChangeAspect="1" noChangeShapeType="1"/>
              </p:cNvSpPr>
              <p:nvPr/>
            </p:nvSpPr>
            <p:spPr bwMode="auto">
              <a:xfrm rot="7007492" flipH="1" flipV="1">
                <a:off x="2703" y="2180"/>
                <a:ext cx="33" cy="49"/>
              </a:xfrm>
              <a:prstGeom prst="line">
                <a:avLst/>
              </a:prstGeom>
              <a:noFill/>
              <a:ln w="6350">
                <a:solidFill>
                  <a:schemeClr val="tx1"/>
                </a:solidFill>
                <a:round/>
                <a:headEnd/>
                <a:tailEnd/>
              </a:ln>
            </p:spPr>
            <p:txBody>
              <a:bodyPr>
                <a:prstTxWarp prst="textNoShape">
                  <a:avLst/>
                </a:prstTxWarp>
              </a:bodyPr>
              <a:lstStyle/>
              <a:p>
                <a:endParaRPr lang="en-US"/>
              </a:p>
            </p:txBody>
          </p:sp>
          <p:sp>
            <p:nvSpPr>
              <p:cNvPr id="258187" name="Line 3212"/>
              <p:cNvSpPr>
                <a:spLocks noChangeAspect="1" noChangeShapeType="1"/>
              </p:cNvSpPr>
              <p:nvPr/>
            </p:nvSpPr>
            <p:spPr bwMode="auto">
              <a:xfrm rot="17398325" flipV="1">
                <a:off x="2763" y="2042"/>
                <a:ext cx="49" cy="74"/>
              </a:xfrm>
              <a:prstGeom prst="line">
                <a:avLst/>
              </a:prstGeom>
              <a:noFill/>
              <a:ln w="6350">
                <a:solidFill>
                  <a:schemeClr val="tx1"/>
                </a:solidFill>
                <a:round/>
                <a:headEnd/>
                <a:tailEnd/>
              </a:ln>
            </p:spPr>
            <p:txBody>
              <a:bodyPr>
                <a:prstTxWarp prst="textNoShape">
                  <a:avLst/>
                </a:prstTxWarp>
              </a:bodyPr>
              <a:lstStyle/>
              <a:p>
                <a:endParaRPr lang="en-US"/>
              </a:p>
            </p:txBody>
          </p:sp>
          <p:sp>
            <p:nvSpPr>
              <p:cNvPr id="258188" name="Line 3213"/>
              <p:cNvSpPr>
                <a:spLocks noChangeAspect="1" noChangeShapeType="1"/>
              </p:cNvSpPr>
              <p:nvPr/>
            </p:nvSpPr>
            <p:spPr bwMode="auto">
              <a:xfrm rot="1402908" flipH="1" flipV="1">
                <a:off x="2800" y="2110"/>
                <a:ext cx="0" cy="70"/>
              </a:xfrm>
              <a:prstGeom prst="line">
                <a:avLst/>
              </a:prstGeom>
              <a:noFill/>
              <a:ln w="6350">
                <a:solidFill>
                  <a:schemeClr val="tx1"/>
                </a:solidFill>
                <a:round/>
                <a:headEnd/>
                <a:tailEnd/>
              </a:ln>
            </p:spPr>
            <p:txBody>
              <a:bodyPr>
                <a:prstTxWarp prst="textNoShape">
                  <a:avLst/>
                </a:prstTxWarp>
              </a:bodyPr>
              <a:lstStyle/>
              <a:p>
                <a:endParaRPr lang="en-US"/>
              </a:p>
            </p:txBody>
          </p:sp>
          <p:sp>
            <p:nvSpPr>
              <p:cNvPr id="258189" name="Line 3214"/>
              <p:cNvSpPr>
                <a:spLocks noChangeAspect="1" noChangeShapeType="1"/>
              </p:cNvSpPr>
              <p:nvPr/>
            </p:nvSpPr>
            <p:spPr bwMode="auto">
              <a:xfrm rot="17398325" flipH="1">
                <a:off x="2643" y="2136"/>
                <a:ext cx="49" cy="73"/>
              </a:xfrm>
              <a:prstGeom prst="line">
                <a:avLst/>
              </a:prstGeom>
              <a:noFill/>
              <a:ln w="6350">
                <a:solidFill>
                  <a:schemeClr val="tx1"/>
                </a:solidFill>
                <a:round/>
                <a:headEnd/>
                <a:tailEnd/>
              </a:ln>
            </p:spPr>
            <p:txBody>
              <a:bodyPr>
                <a:prstTxWarp prst="textNoShape">
                  <a:avLst/>
                </a:prstTxWarp>
              </a:bodyPr>
              <a:lstStyle/>
              <a:p>
                <a:endParaRPr lang="en-US"/>
              </a:p>
            </p:txBody>
          </p:sp>
          <p:sp>
            <p:nvSpPr>
              <p:cNvPr id="258190" name="Line 3215"/>
              <p:cNvSpPr>
                <a:spLocks noChangeAspect="1" noChangeShapeType="1"/>
              </p:cNvSpPr>
              <p:nvPr/>
            </p:nvSpPr>
            <p:spPr bwMode="auto">
              <a:xfrm rot="7007492">
                <a:off x="2719" y="2023"/>
                <a:ext cx="33" cy="49"/>
              </a:xfrm>
              <a:prstGeom prst="line">
                <a:avLst/>
              </a:prstGeom>
              <a:noFill/>
              <a:ln w="6350">
                <a:solidFill>
                  <a:schemeClr val="tx1"/>
                </a:solidFill>
                <a:round/>
                <a:headEnd/>
                <a:tailEnd/>
              </a:ln>
            </p:spPr>
            <p:txBody>
              <a:bodyPr>
                <a:prstTxWarp prst="textNoShape">
                  <a:avLst/>
                </a:prstTxWarp>
              </a:bodyPr>
              <a:lstStyle/>
              <a:p>
                <a:endParaRPr lang="en-US"/>
              </a:p>
            </p:txBody>
          </p:sp>
          <p:sp>
            <p:nvSpPr>
              <p:cNvPr id="258191" name="Line 3216"/>
              <p:cNvSpPr>
                <a:spLocks noChangeAspect="1" noChangeShapeType="1"/>
              </p:cNvSpPr>
              <p:nvPr/>
            </p:nvSpPr>
            <p:spPr bwMode="auto">
              <a:xfrm rot="1402908" flipH="1" flipV="1">
                <a:off x="2654" y="2079"/>
                <a:ext cx="0" cy="64"/>
              </a:xfrm>
              <a:prstGeom prst="line">
                <a:avLst/>
              </a:prstGeom>
              <a:noFill/>
              <a:ln w="6350">
                <a:solidFill>
                  <a:schemeClr val="tx1"/>
                </a:solidFill>
                <a:round/>
                <a:headEnd/>
                <a:tailEnd/>
              </a:ln>
            </p:spPr>
            <p:txBody>
              <a:bodyPr>
                <a:prstTxWarp prst="textNoShape">
                  <a:avLst/>
                </a:prstTxWarp>
              </a:bodyPr>
              <a:lstStyle/>
              <a:p>
                <a:endParaRPr lang="en-US"/>
              </a:p>
            </p:txBody>
          </p:sp>
          <p:sp>
            <p:nvSpPr>
              <p:cNvPr id="258192" name="Line 3217"/>
              <p:cNvSpPr>
                <a:spLocks noChangeAspect="1" noChangeShapeType="1"/>
              </p:cNvSpPr>
              <p:nvPr/>
            </p:nvSpPr>
            <p:spPr bwMode="auto">
              <a:xfrm rot="17398325" flipV="1">
                <a:off x="2791" y="2219"/>
                <a:ext cx="33" cy="49"/>
              </a:xfrm>
              <a:prstGeom prst="line">
                <a:avLst/>
              </a:prstGeom>
              <a:noFill/>
              <a:ln w="6350">
                <a:solidFill>
                  <a:schemeClr val="tx1"/>
                </a:solidFill>
                <a:round/>
                <a:headEnd/>
                <a:tailEnd/>
              </a:ln>
            </p:spPr>
            <p:txBody>
              <a:bodyPr>
                <a:prstTxWarp prst="textNoShape">
                  <a:avLst/>
                </a:prstTxWarp>
              </a:bodyPr>
              <a:lstStyle/>
              <a:p>
                <a:endParaRPr lang="en-US"/>
              </a:p>
            </p:txBody>
          </p:sp>
          <p:sp>
            <p:nvSpPr>
              <p:cNvPr id="258193" name="Line 3218"/>
              <p:cNvSpPr>
                <a:spLocks noChangeAspect="1" noChangeShapeType="1"/>
              </p:cNvSpPr>
              <p:nvPr/>
            </p:nvSpPr>
            <p:spPr bwMode="auto">
              <a:xfrm flipV="1">
                <a:off x="2530" y="1614"/>
                <a:ext cx="28" cy="71"/>
              </a:xfrm>
              <a:prstGeom prst="line">
                <a:avLst/>
              </a:prstGeom>
              <a:noFill/>
              <a:ln w="6350">
                <a:solidFill>
                  <a:schemeClr val="tx1"/>
                </a:solidFill>
                <a:round/>
                <a:headEnd/>
                <a:tailEnd/>
              </a:ln>
            </p:spPr>
            <p:txBody>
              <a:bodyPr>
                <a:prstTxWarp prst="textNoShape">
                  <a:avLst/>
                </a:prstTxWarp>
              </a:bodyPr>
              <a:lstStyle/>
              <a:p>
                <a:endParaRPr lang="en-US"/>
              </a:p>
            </p:txBody>
          </p:sp>
        </p:grpSp>
      </p:grpSp>
      <p:sp>
        <p:nvSpPr>
          <p:cNvPr id="258115" name="Freeform 3219"/>
          <p:cNvSpPr>
            <a:spLocks/>
          </p:cNvSpPr>
          <p:nvPr/>
        </p:nvSpPr>
        <p:spPr bwMode="auto">
          <a:xfrm flipH="1">
            <a:off x="379413" y="5346700"/>
            <a:ext cx="290512" cy="295275"/>
          </a:xfrm>
          <a:custGeom>
            <a:avLst/>
            <a:gdLst>
              <a:gd name="T0" fmla="*/ 2147483647 w 183"/>
              <a:gd name="T1" fmla="*/ 2147483647 h 186"/>
              <a:gd name="T2" fmla="*/ 2147483647 w 183"/>
              <a:gd name="T3" fmla="*/ 0 h 186"/>
              <a:gd name="T4" fmla="*/ 0 w 183"/>
              <a:gd name="T5" fmla="*/ 0 h 186"/>
              <a:gd name="T6" fmla="*/ 0 60000 65536"/>
              <a:gd name="T7" fmla="*/ 0 60000 65536"/>
              <a:gd name="T8" fmla="*/ 0 60000 65536"/>
              <a:gd name="T9" fmla="*/ 0 w 183"/>
              <a:gd name="T10" fmla="*/ 0 h 186"/>
              <a:gd name="T11" fmla="*/ 183 w 183"/>
              <a:gd name="T12" fmla="*/ 186 h 186"/>
            </a:gdLst>
            <a:ahLst/>
            <a:cxnLst>
              <a:cxn ang="T6">
                <a:pos x="T0" y="T1"/>
              </a:cxn>
              <a:cxn ang="T7">
                <a:pos x="T2" y="T3"/>
              </a:cxn>
              <a:cxn ang="T8">
                <a:pos x="T4" y="T5"/>
              </a:cxn>
            </a:cxnLst>
            <a:rect l="T9" t="T10" r="T11" b="T12"/>
            <a:pathLst>
              <a:path w="183" h="186">
                <a:moveTo>
                  <a:pt x="183" y="186"/>
                </a:moveTo>
                <a:lnTo>
                  <a:pt x="183" y="0"/>
                </a:lnTo>
                <a:lnTo>
                  <a:pt x="0" y="0"/>
                </a:lnTo>
              </a:path>
            </a:pathLst>
          </a:custGeom>
          <a:noFill/>
          <a:ln w="12700">
            <a:solidFill>
              <a:srgbClr val="FF0000"/>
            </a:solidFill>
            <a:prstDash val="sysDot"/>
            <a:round/>
            <a:headEnd type="oval" w="med" len="med"/>
            <a:tailEnd type="triangle" w="med" len="med"/>
          </a:ln>
        </p:spPr>
        <p:txBody>
          <a:bodyPr wrap="none" anchor="ctr">
            <a:prstTxWarp prst="textNoShape">
              <a:avLst/>
            </a:prstTxWarp>
          </a:bodyPr>
          <a:lstStyle/>
          <a:p>
            <a:endParaRPr lang="en-US"/>
          </a:p>
        </p:txBody>
      </p:sp>
      <p:sp>
        <p:nvSpPr>
          <p:cNvPr id="258116" name="Freeform 3220"/>
          <p:cNvSpPr>
            <a:spLocks/>
          </p:cNvSpPr>
          <p:nvPr/>
        </p:nvSpPr>
        <p:spPr bwMode="auto">
          <a:xfrm>
            <a:off x="1609725" y="2911475"/>
            <a:ext cx="655638" cy="2362200"/>
          </a:xfrm>
          <a:custGeom>
            <a:avLst/>
            <a:gdLst>
              <a:gd name="T0" fmla="*/ 0 w 409"/>
              <a:gd name="T1" fmla="*/ 0 h 516"/>
              <a:gd name="T2" fmla="*/ 0 w 409"/>
              <a:gd name="T3" fmla="*/ 2147483647 h 516"/>
              <a:gd name="T4" fmla="*/ 2147483647 w 409"/>
              <a:gd name="T5" fmla="*/ 2147483647 h 516"/>
              <a:gd name="T6" fmla="*/ 0 60000 65536"/>
              <a:gd name="T7" fmla="*/ 0 60000 65536"/>
              <a:gd name="T8" fmla="*/ 0 60000 65536"/>
              <a:gd name="T9" fmla="*/ 0 w 409"/>
              <a:gd name="T10" fmla="*/ 0 h 516"/>
              <a:gd name="T11" fmla="*/ 409 w 409"/>
              <a:gd name="T12" fmla="*/ 516 h 516"/>
            </a:gdLst>
            <a:ahLst/>
            <a:cxnLst>
              <a:cxn ang="T6">
                <a:pos x="T0" y="T1"/>
              </a:cxn>
              <a:cxn ang="T7">
                <a:pos x="T2" y="T3"/>
              </a:cxn>
              <a:cxn ang="T8">
                <a:pos x="T4" y="T5"/>
              </a:cxn>
            </a:cxnLst>
            <a:rect l="T9" t="T10" r="T11" b="T12"/>
            <a:pathLst>
              <a:path w="409" h="516">
                <a:moveTo>
                  <a:pt x="0" y="0"/>
                </a:moveTo>
                <a:lnTo>
                  <a:pt x="0" y="516"/>
                </a:lnTo>
                <a:lnTo>
                  <a:pt x="409" y="512"/>
                </a:lnTo>
              </a:path>
            </a:pathLst>
          </a:custGeom>
          <a:noFill/>
          <a:ln w="12700">
            <a:solidFill>
              <a:srgbClr val="FF0000"/>
            </a:solidFill>
            <a:prstDash val="sysDot"/>
            <a:round/>
            <a:headEnd type="oval" w="med" len="med"/>
            <a:tailEnd type="triangle" w="med" len="med"/>
          </a:ln>
        </p:spPr>
        <p:txBody>
          <a:bodyPr wrap="none" anchor="ctr">
            <a:prstTxWarp prst="textNoShape">
              <a:avLst/>
            </a:prstTxWarp>
          </a:bodyPr>
          <a:lstStyle/>
          <a:p>
            <a:endParaRPr lang="en-US"/>
          </a:p>
        </p:txBody>
      </p:sp>
      <p:sp>
        <p:nvSpPr>
          <p:cNvPr id="258117" name="Freeform 3221"/>
          <p:cNvSpPr>
            <a:spLocks/>
          </p:cNvSpPr>
          <p:nvPr/>
        </p:nvSpPr>
        <p:spPr bwMode="auto">
          <a:xfrm>
            <a:off x="1611313" y="5267325"/>
            <a:ext cx="4168775" cy="630238"/>
          </a:xfrm>
          <a:custGeom>
            <a:avLst/>
            <a:gdLst>
              <a:gd name="T0" fmla="*/ 0 w 2665"/>
              <a:gd name="T1" fmla="*/ 0 h 397"/>
              <a:gd name="T2" fmla="*/ 0 w 2665"/>
              <a:gd name="T3" fmla="*/ 2147483647 h 397"/>
              <a:gd name="T4" fmla="*/ 2147483647 w 2665"/>
              <a:gd name="T5" fmla="*/ 2147483647 h 397"/>
              <a:gd name="T6" fmla="*/ 2147483647 w 2665"/>
              <a:gd name="T7" fmla="*/ 2147483647 h 397"/>
              <a:gd name="T8" fmla="*/ 0 60000 65536"/>
              <a:gd name="T9" fmla="*/ 0 60000 65536"/>
              <a:gd name="T10" fmla="*/ 0 60000 65536"/>
              <a:gd name="T11" fmla="*/ 0 60000 65536"/>
              <a:gd name="T12" fmla="*/ 0 w 2665"/>
              <a:gd name="T13" fmla="*/ 0 h 397"/>
              <a:gd name="T14" fmla="*/ 2665 w 2665"/>
              <a:gd name="T15" fmla="*/ 397 h 397"/>
            </a:gdLst>
            <a:ahLst/>
            <a:cxnLst>
              <a:cxn ang="T8">
                <a:pos x="T0" y="T1"/>
              </a:cxn>
              <a:cxn ang="T9">
                <a:pos x="T2" y="T3"/>
              </a:cxn>
              <a:cxn ang="T10">
                <a:pos x="T4" y="T5"/>
              </a:cxn>
              <a:cxn ang="T11">
                <a:pos x="T6" y="T7"/>
              </a:cxn>
            </a:cxnLst>
            <a:rect l="T12" t="T13" r="T14" b="T15"/>
            <a:pathLst>
              <a:path w="2665" h="397">
                <a:moveTo>
                  <a:pt x="0" y="0"/>
                </a:moveTo>
                <a:lnTo>
                  <a:pt x="0" y="391"/>
                </a:lnTo>
                <a:lnTo>
                  <a:pt x="2665" y="397"/>
                </a:lnTo>
                <a:lnTo>
                  <a:pt x="2662" y="272"/>
                </a:lnTo>
              </a:path>
            </a:pathLst>
          </a:custGeom>
          <a:noFill/>
          <a:ln w="12700">
            <a:solidFill>
              <a:srgbClr val="FF0000"/>
            </a:solidFill>
            <a:prstDash val="sysDot"/>
            <a:round/>
            <a:headEnd/>
            <a:tailEnd type="triangle" w="med" len="med"/>
          </a:ln>
        </p:spPr>
        <p:txBody>
          <a:bodyPr wrap="none" anchor="ctr">
            <a:prstTxWarp prst="textNoShape">
              <a:avLst/>
            </a:prstTxWarp>
          </a:bodyPr>
          <a:lstStyle/>
          <a:p>
            <a:endParaRPr lang="en-US"/>
          </a:p>
        </p:txBody>
      </p:sp>
      <p:sp>
        <p:nvSpPr>
          <p:cNvPr id="258118" name="Line 3222"/>
          <p:cNvSpPr>
            <a:spLocks noChangeShapeType="1"/>
          </p:cNvSpPr>
          <p:nvPr/>
        </p:nvSpPr>
        <p:spPr bwMode="auto">
          <a:xfrm>
            <a:off x="6167438" y="4206875"/>
            <a:ext cx="0" cy="1004888"/>
          </a:xfrm>
          <a:prstGeom prst="line">
            <a:avLst/>
          </a:prstGeom>
          <a:noFill/>
          <a:ln w="12700">
            <a:solidFill>
              <a:srgbClr val="FF0000"/>
            </a:solidFill>
            <a:prstDash val="sysDot"/>
            <a:round/>
            <a:headEnd type="oval" w="med" len="med"/>
            <a:tailEnd/>
          </a:ln>
        </p:spPr>
        <p:txBody>
          <a:bodyPr wrap="none" anchor="ctr">
            <a:prstTxWarp prst="textNoShape">
              <a:avLst/>
            </a:prstTxWarp>
          </a:bodyPr>
          <a:lstStyle/>
          <a:p>
            <a:endParaRPr lang="en-US"/>
          </a:p>
        </p:txBody>
      </p:sp>
      <p:sp>
        <p:nvSpPr>
          <p:cNvPr id="258119" name="Freeform 3223"/>
          <p:cNvSpPr>
            <a:spLocks/>
          </p:cNvSpPr>
          <p:nvPr/>
        </p:nvSpPr>
        <p:spPr bwMode="auto">
          <a:xfrm>
            <a:off x="6176963" y="5308600"/>
            <a:ext cx="1052512" cy="219075"/>
          </a:xfrm>
          <a:custGeom>
            <a:avLst/>
            <a:gdLst>
              <a:gd name="T0" fmla="*/ 0 w 663"/>
              <a:gd name="T1" fmla="*/ 0 h 138"/>
              <a:gd name="T2" fmla="*/ 0 w 663"/>
              <a:gd name="T3" fmla="*/ 2147483647 h 138"/>
              <a:gd name="T4" fmla="*/ 2147483647 w 663"/>
              <a:gd name="T5" fmla="*/ 2147483647 h 138"/>
              <a:gd name="T6" fmla="*/ 0 60000 65536"/>
              <a:gd name="T7" fmla="*/ 0 60000 65536"/>
              <a:gd name="T8" fmla="*/ 0 60000 65536"/>
              <a:gd name="T9" fmla="*/ 0 w 663"/>
              <a:gd name="T10" fmla="*/ 0 h 138"/>
              <a:gd name="T11" fmla="*/ 663 w 663"/>
              <a:gd name="T12" fmla="*/ 138 h 138"/>
            </a:gdLst>
            <a:ahLst/>
            <a:cxnLst>
              <a:cxn ang="T6">
                <a:pos x="T0" y="T1"/>
              </a:cxn>
              <a:cxn ang="T7">
                <a:pos x="T2" y="T3"/>
              </a:cxn>
              <a:cxn ang="T8">
                <a:pos x="T4" y="T5"/>
              </a:cxn>
            </a:cxnLst>
            <a:rect l="T9" t="T10" r="T11" b="T12"/>
            <a:pathLst>
              <a:path w="663" h="138">
                <a:moveTo>
                  <a:pt x="0" y="0"/>
                </a:moveTo>
                <a:lnTo>
                  <a:pt x="0" y="134"/>
                </a:lnTo>
                <a:lnTo>
                  <a:pt x="663" y="138"/>
                </a:lnTo>
              </a:path>
            </a:pathLst>
          </a:custGeom>
          <a:noFill/>
          <a:ln w="12700">
            <a:solidFill>
              <a:srgbClr val="FF0000"/>
            </a:solidFill>
            <a:prstDash val="sysDot"/>
            <a:round/>
            <a:headEnd/>
            <a:tailEnd type="triangle" w="med" len="med"/>
          </a:ln>
        </p:spPr>
        <p:txBody>
          <a:bodyPr wrap="none" anchor="ctr">
            <a:prstTxWarp prst="textNoShape">
              <a:avLst/>
            </a:prstTxWarp>
          </a:bodyPr>
          <a:lstStyle/>
          <a:p>
            <a:endParaRPr lang="en-US"/>
          </a:p>
        </p:txBody>
      </p:sp>
      <p:sp>
        <p:nvSpPr>
          <p:cNvPr id="258120" name="Freeform 3224"/>
          <p:cNvSpPr>
            <a:spLocks/>
          </p:cNvSpPr>
          <p:nvPr/>
        </p:nvSpPr>
        <p:spPr bwMode="auto">
          <a:xfrm>
            <a:off x="2505075" y="4200525"/>
            <a:ext cx="2782888" cy="1595438"/>
          </a:xfrm>
          <a:custGeom>
            <a:avLst/>
            <a:gdLst>
              <a:gd name="T0" fmla="*/ 2147483647 w 1782"/>
              <a:gd name="T1" fmla="*/ 0 h 1005"/>
              <a:gd name="T2" fmla="*/ 2147483647 w 1782"/>
              <a:gd name="T3" fmla="*/ 2147483647 h 1005"/>
              <a:gd name="T4" fmla="*/ 0 w 1782"/>
              <a:gd name="T5" fmla="*/ 2147483647 h 1005"/>
              <a:gd name="T6" fmla="*/ 2147483647 w 1782"/>
              <a:gd name="T7" fmla="*/ 2147483647 h 1005"/>
              <a:gd name="T8" fmla="*/ 0 60000 65536"/>
              <a:gd name="T9" fmla="*/ 0 60000 65536"/>
              <a:gd name="T10" fmla="*/ 0 60000 65536"/>
              <a:gd name="T11" fmla="*/ 0 60000 65536"/>
              <a:gd name="T12" fmla="*/ 0 w 1782"/>
              <a:gd name="T13" fmla="*/ 0 h 1005"/>
              <a:gd name="T14" fmla="*/ 1782 w 1782"/>
              <a:gd name="T15" fmla="*/ 1005 h 1005"/>
            </a:gdLst>
            <a:ahLst/>
            <a:cxnLst>
              <a:cxn ang="T8">
                <a:pos x="T0" y="T1"/>
              </a:cxn>
              <a:cxn ang="T9">
                <a:pos x="T2" y="T3"/>
              </a:cxn>
              <a:cxn ang="T10">
                <a:pos x="T4" y="T5"/>
              </a:cxn>
              <a:cxn ang="T11">
                <a:pos x="T6" y="T7"/>
              </a:cxn>
            </a:cxnLst>
            <a:rect l="T12" t="T13" r="T14" b="T15"/>
            <a:pathLst>
              <a:path w="1782" h="1005">
                <a:moveTo>
                  <a:pt x="1782" y="0"/>
                </a:moveTo>
                <a:lnTo>
                  <a:pt x="1782" y="1005"/>
                </a:lnTo>
                <a:lnTo>
                  <a:pt x="0" y="999"/>
                </a:lnTo>
                <a:lnTo>
                  <a:pt x="3" y="916"/>
                </a:lnTo>
              </a:path>
            </a:pathLst>
          </a:custGeom>
          <a:noFill/>
          <a:ln w="12700">
            <a:solidFill>
              <a:srgbClr val="FF0000"/>
            </a:solidFill>
            <a:prstDash val="sysDot"/>
            <a:round/>
            <a:headEnd type="oval" w="med" len="med"/>
            <a:tailEnd type="triangle" w="med" len="med"/>
          </a:ln>
        </p:spPr>
        <p:txBody>
          <a:bodyPr wrap="none" anchor="ctr">
            <a:prstTxWarp prst="textNoShape">
              <a:avLst/>
            </a:prstTxWarp>
          </a:bodyPr>
          <a:lstStyle/>
          <a:p>
            <a:endParaRPr lang="en-US"/>
          </a:p>
        </p:txBody>
      </p:sp>
      <p:sp>
        <p:nvSpPr>
          <p:cNvPr id="258121" name="Freeform 3225"/>
          <p:cNvSpPr>
            <a:spLocks/>
          </p:cNvSpPr>
          <p:nvPr/>
        </p:nvSpPr>
        <p:spPr bwMode="auto">
          <a:xfrm>
            <a:off x="1304925" y="4200525"/>
            <a:ext cx="6146800" cy="1798638"/>
          </a:xfrm>
          <a:custGeom>
            <a:avLst/>
            <a:gdLst>
              <a:gd name="T0" fmla="*/ 0 w 3872"/>
              <a:gd name="T1" fmla="*/ 0 h 1133"/>
              <a:gd name="T2" fmla="*/ 2147483647 w 3872"/>
              <a:gd name="T3" fmla="*/ 2147483647 h 1133"/>
              <a:gd name="T4" fmla="*/ 2147483647 w 3872"/>
              <a:gd name="T5" fmla="*/ 2147483647 h 1133"/>
              <a:gd name="T6" fmla="*/ 2147483647 w 3872"/>
              <a:gd name="T7" fmla="*/ 2147483647 h 1133"/>
              <a:gd name="T8" fmla="*/ 0 60000 65536"/>
              <a:gd name="T9" fmla="*/ 0 60000 65536"/>
              <a:gd name="T10" fmla="*/ 0 60000 65536"/>
              <a:gd name="T11" fmla="*/ 0 60000 65536"/>
              <a:gd name="T12" fmla="*/ 0 w 3872"/>
              <a:gd name="T13" fmla="*/ 0 h 1133"/>
              <a:gd name="T14" fmla="*/ 3872 w 3872"/>
              <a:gd name="T15" fmla="*/ 1133 h 1133"/>
            </a:gdLst>
            <a:ahLst/>
            <a:cxnLst>
              <a:cxn ang="T8">
                <a:pos x="T0" y="T1"/>
              </a:cxn>
              <a:cxn ang="T9">
                <a:pos x="T2" y="T3"/>
              </a:cxn>
              <a:cxn ang="T10">
                <a:pos x="T4" y="T5"/>
              </a:cxn>
              <a:cxn ang="T11">
                <a:pos x="T6" y="T7"/>
              </a:cxn>
            </a:cxnLst>
            <a:rect l="T12" t="T13" r="T14" b="T15"/>
            <a:pathLst>
              <a:path w="3872" h="1133">
                <a:moveTo>
                  <a:pt x="0" y="0"/>
                </a:moveTo>
                <a:lnTo>
                  <a:pt x="109" y="1130"/>
                </a:lnTo>
                <a:lnTo>
                  <a:pt x="3872" y="1133"/>
                </a:lnTo>
                <a:lnTo>
                  <a:pt x="3872" y="992"/>
                </a:lnTo>
              </a:path>
            </a:pathLst>
          </a:custGeom>
          <a:noFill/>
          <a:ln w="12700">
            <a:solidFill>
              <a:srgbClr val="FF0000"/>
            </a:solidFill>
            <a:prstDash val="sysDot"/>
            <a:round/>
            <a:headEnd type="oval" w="med" len="med"/>
            <a:tailEnd type="triangle" w="med" len="med"/>
          </a:ln>
        </p:spPr>
        <p:txBody>
          <a:bodyPr wrap="none" anchor="ctr">
            <a:prstTxWarp prst="textNoShape">
              <a:avLst/>
            </a:prstTxWarp>
          </a:bodyPr>
          <a:lstStyle/>
          <a:p>
            <a:endParaRPr lang="en-US"/>
          </a:p>
        </p:txBody>
      </p:sp>
      <p:sp>
        <p:nvSpPr>
          <p:cNvPr id="258122" name="Line 3226"/>
          <p:cNvSpPr>
            <a:spLocks noChangeShapeType="1"/>
          </p:cNvSpPr>
          <p:nvPr/>
        </p:nvSpPr>
        <p:spPr bwMode="auto">
          <a:xfrm flipV="1">
            <a:off x="5908675" y="5699125"/>
            <a:ext cx="0" cy="295275"/>
          </a:xfrm>
          <a:prstGeom prst="line">
            <a:avLst/>
          </a:prstGeom>
          <a:noFill/>
          <a:ln w="12700">
            <a:solidFill>
              <a:srgbClr val="FF0000"/>
            </a:solidFill>
            <a:prstDash val="sysDot"/>
            <a:round/>
            <a:headEnd/>
            <a:tailEnd type="triangle" w="med" len="med"/>
          </a:ln>
        </p:spPr>
        <p:txBody>
          <a:bodyPr wrap="none" anchor="ctr">
            <a:prstTxWarp prst="textNoShape">
              <a:avLst/>
            </a:prstTxWarp>
          </a:bodyPr>
          <a:lstStyle/>
          <a:p>
            <a:endParaRPr lang="en-US"/>
          </a:p>
        </p:txBody>
      </p:sp>
      <p:sp>
        <p:nvSpPr>
          <p:cNvPr id="258123" name="Line 3227"/>
          <p:cNvSpPr>
            <a:spLocks noChangeShapeType="1"/>
          </p:cNvSpPr>
          <p:nvPr/>
        </p:nvSpPr>
        <p:spPr bwMode="auto">
          <a:xfrm flipV="1">
            <a:off x="2408238" y="5902325"/>
            <a:ext cx="0" cy="92075"/>
          </a:xfrm>
          <a:prstGeom prst="line">
            <a:avLst/>
          </a:prstGeom>
          <a:noFill/>
          <a:ln w="12700">
            <a:solidFill>
              <a:srgbClr val="FF0000"/>
            </a:solidFill>
            <a:prstDash val="sysDot"/>
            <a:round/>
            <a:headEnd/>
            <a:tailEnd/>
          </a:ln>
        </p:spPr>
        <p:txBody>
          <a:bodyPr wrap="none" anchor="ctr">
            <a:prstTxWarp prst="textNoShape">
              <a:avLst/>
            </a:prstTxWarp>
          </a:bodyPr>
          <a:lstStyle/>
          <a:p>
            <a:endParaRPr lang="en-US"/>
          </a:p>
        </p:txBody>
      </p:sp>
      <p:sp>
        <p:nvSpPr>
          <p:cNvPr id="258124" name="Line 3228"/>
          <p:cNvSpPr>
            <a:spLocks noChangeShapeType="1"/>
          </p:cNvSpPr>
          <p:nvPr/>
        </p:nvSpPr>
        <p:spPr bwMode="auto">
          <a:xfrm flipV="1">
            <a:off x="4195763" y="5913438"/>
            <a:ext cx="0" cy="80962"/>
          </a:xfrm>
          <a:prstGeom prst="line">
            <a:avLst/>
          </a:prstGeom>
          <a:noFill/>
          <a:ln w="12700">
            <a:solidFill>
              <a:srgbClr val="FF0000"/>
            </a:solidFill>
            <a:prstDash val="sysDot"/>
            <a:round/>
            <a:headEnd/>
            <a:tailEnd/>
          </a:ln>
        </p:spPr>
        <p:txBody>
          <a:bodyPr wrap="none" anchor="ctr">
            <a:prstTxWarp prst="textNoShape">
              <a:avLst/>
            </a:prstTxWarp>
          </a:bodyPr>
          <a:lstStyle/>
          <a:p>
            <a:endParaRPr lang="en-US"/>
          </a:p>
        </p:txBody>
      </p:sp>
      <p:sp>
        <p:nvSpPr>
          <p:cNvPr id="258125" name="Line 3229"/>
          <p:cNvSpPr>
            <a:spLocks noChangeShapeType="1"/>
          </p:cNvSpPr>
          <p:nvPr/>
        </p:nvSpPr>
        <p:spPr bwMode="auto">
          <a:xfrm flipV="1">
            <a:off x="4195763" y="5816600"/>
            <a:ext cx="0" cy="55563"/>
          </a:xfrm>
          <a:prstGeom prst="line">
            <a:avLst/>
          </a:prstGeom>
          <a:noFill/>
          <a:ln w="12700">
            <a:solidFill>
              <a:srgbClr val="FF0000"/>
            </a:solidFill>
            <a:prstDash val="sysDot"/>
            <a:round/>
            <a:headEnd/>
            <a:tailEnd/>
          </a:ln>
        </p:spPr>
        <p:txBody>
          <a:bodyPr wrap="none" anchor="ctr">
            <a:prstTxWarp prst="textNoShape">
              <a:avLst/>
            </a:prstTxWarp>
          </a:bodyPr>
          <a:lstStyle/>
          <a:p>
            <a:endParaRPr lang="en-US"/>
          </a:p>
        </p:txBody>
      </p:sp>
      <p:sp>
        <p:nvSpPr>
          <p:cNvPr id="258126" name="Line 3230"/>
          <p:cNvSpPr>
            <a:spLocks noChangeShapeType="1"/>
          </p:cNvSpPr>
          <p:nvPr/>
        </p:nvSpPr>
        <p:spPr bwMode="auto">
          <a:xfrm flipV="1">
            <a:off x="4195763" y="5668963"/>
            <a:ext cx="0" cy="92075"/>
          </a:xfrm>
          <a:prstGeom prst="line">
            <a:avLst/>
          </a:prstGeom>
          <a:noFill/>
          <a:ln w="12700">
            <a:solidFill>
              <a:srgbClr val="FF0000"/>
            </a:solidFill>
            <a:prstDash val="sysDot"/>
            <a:round/>
            <a:headEnd/>
            <a:tailEnd type="triangle" w="med" len="med"/>
          </a:ln>
        </p:spPr>
        <p:txBody>
          <a:bodyPr wrap="none" anchor="ctr">
            <a:prstTxWarp prst="textNoShape">
              <a:avLst/>
            </a:prstTxWarp>
          </a:bodyPr>
          <a:lstStyle/>
          <a:p>
            <a:endParaRPr lang="en-US"/>
          </a:p>
        </p:txBody>
      </p:sp>
      <p:sp>
        <p:nvSpPr>
          <p:cNvPr id="258127" name="Line 3231"/>
          <p:cNvSpPr>
            <a:spLocks noChangeShapeType="1"/>
          </p:cNvSpPr>
          <p:nvPr/>
        </p:nvSpPr>
        <p:spPr bwMode="auto">
          <a:xfrm flipV="1">
            <a:off x="2408238" y="5654675"/>
            <a:ext cx="0" cy="212725"/>
          </a:xfrm>
          <a:prstGeom prst="line">
            <a:avLst/>
          </a:prstGeom>
          <a:noFill/>
          <a:ln w="12700">
            <a:solidFill>
              <a:srgbClr val="FF0000"/>
            </a:solidFill>
            <a:prstDash val="sysDot"/>
            <a:round/>
            <a:headEnd/>
            <a:tailEnd type="triangle" w="med" len="med"/>
          </a:ln>
        </p:spPr>
        <p:txBody>
          <a:bodyPr wrap="none" anchor="ctr">
            <a:prstTxWarp prst="textNoShape">
              <a:avLst/>
            </a:prstTxWarp>
          </a:bodyPr>
          <a:lstStyle/>
          <a:p>
            <a:endParaRPr lang="en-US"/>
          </a:p>
        </p:txBody>
      </p:sp>
      <p:sp>
        <p:nvSpPr>
          <p:cNvPr id="258128" name="Oval 3232"/>
          <p:cNvSpPr>
            <a:spLocks noChangeAspect="1" noChangeArrowheads="1"/>
          </p:cNvSpPr>
          <p:nvPr/>
        </p:nvSpPr>
        <p:spPr bwMode="auto">
          <a:xfrm flipH="1">
            <a:off x="196850" y="622300"/>
            <a:ext cx="450850" cy="255588"/>
          </a:xfrm>
          <a:prstGeom prst="ellipse">
            <a:avLst/>
          </a:prstGeom>
          <a:gradFill rotWithShape="1">
            <a:gsLst>
              <a:gs pos="0">
                <a:srgbClr val="4D0808"/>
              </a:gs>
              <a:gs pos="50000">
                <a:srgbClr val="F57A00"/>
              </a:gs>
              <a:gs pos="100000">
                <a:srgbClr val="4D0808"/>
              </a:gs>
            </a:gsLst>
            <a:lin ang="5400000" scaled="1"/>
          </a:gradFill>
          <a:ln w="9525">
            <a:solidFill>
              <a:schemeClr val="tx1"/>
            </a:solidFill>
            <a:round/>
            <a:headEnd/>
            <a:tailEnd/>
          </a:ln>
        </p:spPr>
        <p:txBody>
          <a:bodyPr wrap="none" anchor="ctr">
            <a:prstTxWarp prst="textNoShape">
              <a:avLst/>
            </a:prstTxWarp>
          </a:bodyPr>
          <a:lstStyle/>
          <a:p>
            <a:pPr algn="ctr"/>
            <a:r>
              <a:rPr lang="en-US" sz="1000" b="1">
                <a:solidFill>
                  <a:srgbClr val="FFFF66"/>
                </a:solidFill>
              </a:rPr>
              <a:t>c-Raf</a:t>
            </a:r>
          </a:p>
        </p:txBody>
      </p:sp>
      <p:sp>
        <p:nvSpPr>
          <p:cNvPr id="258129" name="Line 3233"/>
          <p:cNvSpPr>
            <a:spLocks noChangeShapeType="1"/>
          </p:cNvSpPr>
          <p:nvPr/>
        </p:nvSpPr>
        <p:spPr bwMode="auto">
          <a:xfrm flipV="1">
            <a:off x="350838" y="914400"/>
            <a:ext cx="0" cy="2422525"/>
          </a:xfrm>
          <a:prstGeom prst="line">
            <a:avLst/>
          </a:prstGeom>
          <a:noFill/>
          <a:ln w="12700">
            <a:solidFill>
              <a:srgbClr val="FF0000"/>
            </a:solidFill>
            <a:prstDash val="sysDot"/>
            <a:round/>
            <a:headEnd type="oval" w="med" len="med"/>
            <a:tailEnd type="triangle" w="med" len="med"/>
          </a:ln>
        </p:spPr>
        <p:txBody>
          <a:bodyPr wrap="none" anchor="ctr">
            <a:prstTxWarp prst="textNoShape">
              <a:avLst/>
            </a:prstTxWarp>
          </a:bodyPr>
          <a:lstStyle/>
          <a:p>
            <a:endParaRPr lang="en-US"/>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3 CuadroTexto"/>
          <p:cNvSpPr txBox="1"/>
          <p:nvPr/>
        </p:nvSpPr>
        <p:spPr>
          <a:xfrm>
            <a:off x="1925638" y="498475"/>
            <a:ext cx="5080000" cy="376238"/>
          </a:xfrm>
          <a:prstGeom prst="rect">
            <a:avLst/>
          </a:prstGeom>
          <a:solidFill>
            <a:schemeClr val="accent1">
              <a:lumMod val="20000"/>
              <a:lumOff val="80000"/>
            </a:schemeClr>
          </a:solidFill>
          <a:ln>
            <a:solidFill>
              <a:schemeClr val="tx1"/>
            </a:solidFill>
          </a:ln>
        </p:spPr>
        <p:txBody>
          <a:bodyPr>
            <a:spAutoFit/>
          </a:bodyPr>
          <a:lstStyle/>
          <a:p>
            <a:pPr algn="ctr" fontAlgn="auto">
              <a:spcBef>
                <a:spcPts val="0"/>
              </a:spcBef>
              <a:spcAft>
                <a:spcPts val="0"/>
              </a:spcAft>
              <a:defRPr/>
            </a:pPr>
            <a:r>
              <a:rPr lang="es-ES" dirty="0" err="1">
                <a:latin typeface="+mn-lt"/>
              </a:rPr>
              <a:t>Cell</a:t>
            </a:r>
            <a:r>
              <a:rPr lang="es-ES" dirty="0">
                <a:latin typeface="+mn-lt"/>
              </a:rPr>
              <a:t>-of-</a:t>
            </a:r>
            <a:r>
              <a:rPr lang="es-ES" dirty="0" err="1">
                <a:latin typeface="+mn-lt"/>
              </a:rPr>
              <a:t>origin</a:t>
            </a:r>
            <a:r>
              <a:rPr lang="es-ES" dirty="0">
                <a:latin typeface="+mn-lt"/>
              </a:rPr>
              <a:t>: Gliomas</a:t>
            </a:r>
          </a:p>
        </p:txBody>
      </p:sp>
      <p:sp>
        <p:nvSpPr>
          <p:cNvPr id="5" name="4 CuadroTexto"/>
          <p:cNvSpPr txBox="1"/>
          <p:nvPr/>
        </p:nvSpPr>
        <p:spPr>
          <a:xfrm>
            <a:off x="3733800" y="5959475"/>
            <a:ext cx="1414463" cy="346075"/>
          </a:xfrm>
          <a:prstGeom prst="rect">
            <a:avLst/>
          </a:prstGeom>
          <a:solidFill>
            <a:schemeClr val="accent1">
              <a:lumMod val="20000"/>
              <a:lumOff val="80000"/>
            </a:schemeClr>
          </a:solidFill>
          <a:ln>
            <a:solidFill>
              <a:schemeClr val="tx1"/>
            </a:solidFill>
          </a:ln>
        </p:spPr>
        <p:txBody>
          <a:bodyPr wrap="none">
            <a:spAutoFit/>
          </a:bodyPr>
          <a:lstStyle/>
          <a:p>
            <a:r>
              <a:rPr lang="es-ES" sz="1600">
                <a:latin typeface="Calibri" pitchFamily="34" charset="0"/>
              </a:rPr>
              <a:t>Primary GBM</a:t>
            </a:r>
          </a:p>
        </p:txBody>
      </p:sp>
      <p:sp>
        <p:nvSpPr>
          <p:cNvPr id="119812" name="5 CuadroTexto"/>
          <p:cNvSpPr txBox="1">
            <a:spLocks noChangeArrowheads="1"/>
          </p:cNvSpPr>
          <p:nvPr/>
        </p:nvSpPr>
        <p:spPr bwMode="auto">
          <a:xfrm>
            <a:off x="3590925" y="1054100"/>
            <a:ext cx="2232025" cy="304800"/>
          </a:xfrm>
          <a:prstGeom prst="rect">
            <a:avLst/>
          </a:prstGeom>
          <a:noFill/>
          <a:ln w="9525">
            <a:noFill/>
            <a:miter lim="800000"/>
            <a:headEnd/>
            <a:tailEnd/>
          </a:ln>
        </p:spPr>
        <p:txBody>
          <a:bodyPr wrap="none">
            <a:spAutoFit/>
          </a:bodyPr>
          <a:lstStyle/>
          <a:p>
            <a:r>
              <a:rPr lang="es-ES" sz="1400" b="1">
                <a:latin typeface="Calibri" pitchFamily="34" charset="0"/>
              </a:rPr>
              <a:t>Olig2 expression (100%)</a:t>
            </a:r>
          </a:p>
        </p:txBody>
      </p:sp>
      <p:sp>
        <p:nvSpPr>
          <p:cNvPr id="119813" name="7 CuadroTexto"/>
          <p:cNvSpPr txBox="1">
            <a:spLocks noChangeArrowheads="1"/>
          </p:cNvSpPr>
          <p:nvPr/>
        </p:nvSpPr>
        <p:spPr bwMode="auto">
          <a:xfrm>
            <a:off x="3590925" y="1458913"/>
            <a:ext cx="1958975" cy="304800"/>
          </a:xfrm>
          <a:prstGeom prst="rect">
            <a:avLst/>
          </a:prstGeom>
          <a:noFill/>
          <a:ln w="9525">
            <a:noFill/>
            <a:miter lim="800000"/>
            <a:headEnd/>
            <a:tailEnd/>
          </a:ln>
        </p:spPr>
        <p:txBody>
          <a:bodyPr wrap="none">
            <a:spAutoFit/>
          </a:bodyPr>
          <a:lstStyle/>
          <a:p>
            <a:r>
              <a:rPr lang="es-ES" sz="1400">
                <a:latin typeface="Calibri" pitchFamily="34" charset="0"/>
              </a:rPr>
              <a:t>EGFR amplified (40%)</a:t>
            </a:r>
          </a:p>
        </p:txBody>
      </p:sp>
      <p:sp>
        <p:nvSpPr>
          <p:cNvPr id="119814" name="8 CuadroTexto"/>
          <p:cNvSpPr txBox="1">
            <a:spLocks noChangeArrowheads="1"/>
          </p:cNvSpPr>
          <p:nvPr/>
        </p:nvSpPr>
        <p:spPr bwMode="auto">
          <a:xfrm>
            <a:off x="3590925" y="1673225"/>
            <a:ext cx="2411413" cy="304800"/>
          </a:xfrm>
          <a:prstGeom prst="rect">
            <a:avLst/>
          </a:prstGeom>
          <a:noFill/>
          <a:ln w="9525">
            <a:noFill/>
            <a:miter lim="800000"/>
            <a:headEnd/>
            <a:tailEnd/>
          </a:ln>
        </p:spPr>
        <p:txBody>
          <a:bodyPr wrap="none">
            <a:spAutoFit/>
          </a:bodyPr>
          <a:lstStyle/>
          <a:p>
            <a:r>
              <a:rPr lang="es-ES" sz="1400">
                <a:latin typeface="Calibri" pitchFamily="34" charset="0"/>
              </a:rPr>
              <a:t>EGFR overexpressed (60%)</a:t>
            </a:r>
          </a:p>
        </p:txBody>
      </p:sp>
      <p:sp>
        <p:nvSpPr>
          <p:cNvPr id="119815" name="9 CuadroTexto"/>
          <p:cNvSpPr txBox="1">
            <a:spLocks noChangeArrowheads="1"/>
          </p:cNvSpPr>
          <p:nvPr/>
        </p:nvSpPr>
        <p:spPr bwMode="auto">
          <a:xfrm>
            <a:off x="3590925" y="1887538"/>
            <a:ext cx="1889125" cy="304800"/>
          </a:xfrm>
          <a:prstGeom prst="rect">
            <a:avLst/>
          </a:prstGeom>
          <a:noFill/>
          <a:ln w="9525">
            <a:noFill/>
            <a:miter lim="800000"/>
            <a:headEnd/>
            <a:tailEnd/>
          </a:ln>
        </p:spPr>
        <p:txBody>
          <a:bodyPr wrap="none">
            <a:spAutoFit/>
          </a:bodyPr>
          <a:lstStyle/>
          <a:p>
            <a:r>
              <a:rPr lang="es-ES" sz="1400">
                <a:latin typeface="Calibri" pitchFamily="34" charset="0"/>
              </a:rPr>
              <a:t>EGFR mutated (20%)</a:t>
            </a:r>
          </a:p>
        </p:txBody>
      </p:sp>
      <p:sp>
        <p:nvSpPr>
          <p:cNvPr id="119816" name="10 CuadroTexto"/>
          <p:cNvSpPr txBox="1">
            <a:spLocks noChangeArrowheads="1"/>
          </p:cNvSpPr>
          <p:nvPr/>
        </p:nvSpPr>
        <p:spPr bwMode="auto">
          <a:xfrm>
            <a:off x="3590925" y="2101850"/>
            <a:ext cx="1987550" cy="304800"/>
          </a:xfrm>
          <a:prstGeom prst="rect">
            <a:avLst/>
          </a:prstGeom>
          <a:noFill/>
          <a:ln w="9525">
            <a:noFill/>
            <a:miter lim="800000"/>
            <a:headEnd/>
            <a:tailEnd/>
          </a:ln>
        </p:spPr>
        <p:txBody>
          <a:bodyPr wrap="none">
            <a:spAutoFit/>
          </a:bodyPr>
          <a:lstStyle/>
          <a:p>
            <a:r>
              <a:rPr lang="es-ES" sz="1400">
                <a:latin typeface="Calibri" pitchFamily="34" charset="0"/>
              </a:rPr>
              <a:t>MDM2 amplified (10%)</a:t>
            </a:r>
          </a:p>
        </p:txBody>
      </p:sp>
      <p:sp>
        <p:nvSpPr>
          <p:cNvPr id="119817" name="11 CuadroTexto"/>
          <p:cNvSpPr txBox="1">
            <a:spLocks noChangeArrowheads="1"/>
          </p:cNvSpPr>
          <p:nvPr/>
        </p:nvSpPr>
        <p:spPr bwMode="auto">
          <a:xfrm>
            <a:off x="3590925" y="2316163"/>
            <a:ext cx="2543175" cy="304800"/>
          </a:xfrm>
          <a:prstGeom prst="rect">
            <a:avLst/>
          </a:prstGeom>
          <a:noFill/>
          <a:ln w="9525">
            <a:noFill/>
            <a:miter lim="800000"/>
            <a:headEnd/>
            <a:tailEnd/>
          </a:ln>
        </p:spPr>
        <p:txBody>
          <a:bodyPr wrap="none">
            <a:spAutoFit/>
          </a:bodyPr>
          <a:lstStyle/>
          <a:p>
            <a:r>
              <a:rPr lang="es-ES" sz="1400">
                <a:latin typeface="Calibri" pitchFamily="34" charset="0"/>
              </a:rPr>
              <a:t>MDM2 overexpressed (&gt;50%)</a:t>
            </a:r>
          </a:p>
        </p:txBody>
      </p:sp>
      <p:sp>
        <p:nvSpPr>
          <p:cNvPr id="119818" name="12 CuadroTexto"/>
          <p:cNvSpPr txBox="1">
            <a:spLocks noChangeArrowheads="1"/>
          </p:cNvSpPr>
          <p:nvPr/>
        </p:nvSpPr>
        <p:spPr bwMode="auto">
          <a:xfrm>
            <a:off x="3590925" y="2530475"/>
            <a:ext cx="1416050" cy="304800"/>
          </a:xfrm>
          <a:prstGeom prst="rect">
            <a:avLst/>
          </a:prstGeom>
          <a:noFill/>
          <a:ln w="9525">
            <a:noFill/>
            <a:miter lim="800000"/>
            <a:headEnd/>
            <a:tailEnd/>
          </a:ln>
        </p:spPr>
        <p:txBody>
          <a:bodyPr wrap="none">
            <a:spAutoFit/>
          </a:bodyPr>
          <a:lstStyle/>
          <a:p>
            <a:r>
              <a:rPr lang="es-ES" sz="1400">
                <a:latin typeface="Calibri" pitchFamily="34" charset="0"/>
              </a:rPr>
              <a:t>LOH 10q (70%)</a:t>
            </a:r>
          </a:p>
        </p:txBody>
      </p:sp>
      <p:sp>
        <p:nvSpPr>
          <p:cNvPr id="119819" name="13 CuadroTexto"/>
          <p:cNvSpPr txBox="1">
            <a:spLocks noChangeArrowheads="1"/>
          </p:cNvSpPr>
          <p:nvPr/>
        </p:nvSpPr>
        <p:spPr bwMode="auto">
          <a:xfrm>
            <a:off x="3590925" y="2744788"/>
            <a:ext cx="1870075" cy="304800"/>
          </a:xfrm>
          <a:prstGeom prst="rect">
            <a:avLst/>
          </a:prstGeom>
          <a:noFill/>
          <a:ln w="9525">
            <a:noFill/>
            <a:miter lim="800000"/>
            <a:headEnd/>
            <a:tailEnd/>
          </a:ln>
        </p:spPr>
        <p:txBody>
          <a:bodyPr wrap="none">
            <a:spAutoFit/>
          </a:bodyPr>
          <a:lstStyle/>
          <a:p>
            <a:r>
              <a:rPr lang="es-ES" sz="1400">
                <a:latin typeface="Calibri" pitchFamily="34" charset="0"/>
              </a:rPr>
              <a:t>PTEN mutated (40%)</a:t>
            </a:r>
          </a:p>
        </p:txBody>
      </p:sp>
      <p:sp>
        <p:nvSpPr>
          <p:cNvPr id="119820" name="14 CuadroTexto"/>
          <p:cNvSpPr txBox="1">
            <a:spLocks noChangeArrowheads="1"/>
          </p:cNvSpPr>
          <p:nvPr/>
        </p:nvSpPr>
        <p:spPr bwMode="auto">
          <a:xfrm>
            <a:off x="3590925" y="2959100"/>
            <a:ext cx="2540000" cy="304800"/>
          </a:xfrm>
          <a:prstGeom prst="rect">
            <a:avLst/>
          </a:prstGeom>
          <a:noFill/>
          <a:ln w="9525">
            <a:noFill/>
            <a:miter lim="800000"/>
            <a:headEnd/>
            <a:tailEnd/>
          </a:ln>
        </p:spPr>
        <p:txBody>
          <a:bodyPr wrap="none">
            <a:spAutoFit/>
          </a:bodyPr>
          <a:lstStyle/>
          <a:p>
            <a:r>
              <a:rPr lang="es-ES" sz="1400">
                <a:latin typeface="Calibri" pitchFamily="34" charset="0"/>
              </a:rPr>
              <a:t>PI3K mutated/amplified (20%)</a:t>
            </a:r>
          </a:p>
        </p:txBody>
      </p:sp>
      <p:sp>
        <p:nvSpPr>
          <p:cNvPr id="119821" name="15 CuadroTexto"/>
          <p:cNvSpPr txBox="1">
            <a:spLocks noChangeArrowheads="1"/>
          </p:cNvSpPr>
          <p:nvPr/>
        </p:nvSpPr>
        <p:spPr bwMode="auto">
          <a:xfrm>
            <a:off x="3590925" y="3173413"/>
            <a:ext cx="1120775" cy="304800"/>
          </a:xfrm>
          <a:prstGeom prst="rect">
            <a:avLst/>
          </a:prstGeom>
          <a:noFill/>
          <a:ln w="9525">
            <a:noFill/>
            <a:miter lim="800000"/>
            <a:headEnd/>
            <a:tailEnd/>
          </a:ln>
        </p:spPr>
        <p:txBody>
          <a:bodyPr wrap="none">
            <a:spAutoFit/>
          </a:bodyPr>
          <a:lstStyle/>
          <a:p>
            <a:r>
              <a:rPr lang="es-ES" sz="1400">
                <a:latin typeface="Calibri" pitchFamily="34" charset="0"/>
              </a:rPr>
              <a:t>RB mutated</a:t>
            </a:r>
          </a:p>
        </p:txBody>
      </p:sp>
      <p:sp>
        <p:nvSpPr>
          <p:cNvPr id="119822" name="16 CuadroTexto"/>
          <p:cNvSpPr txBox="1">
            <a:spLocks noChangeArrowheads="1"/>
          </p:cNvSpPr>
          <p:nvPr/>
        </p:nvSpPr>
        <p:spPr bwMode="auto">
          <a:xfrm>
            <a:off x="3305175" y="5459413"/>
            <a:ext cx="2482850" cy="366712"/>
          </a:xfrm>
          <a:prstGeom prst="rect">
            <a:avLst/>
          </a:prstGeom>
          <a:noFill/>
          <a:ln w="9525">
            <a:noFill/>
            <a:miter lim="800000"/>
            <a:headEnd/>
            <a:tailEnd/>
          </a:ln>
        </p:spPr>
        <p:txBody>
          <a:bodyPr wrap="none">
            <a:spAutoFit/>
          </a:bodyPr>
          <a:lstStyle/>
          <a:p>
            <a:r>
              <a:rPr lang="es-ES" b="1">
                <a:solidFill>
                  <a:srgbClr val="FF0000"/>
                </a:solidFill>
                <a:latin typeface="Calibri" pitchFamily="34" charset="0"/>
              </a:rPr>
              <a:t>VEGF overexpressed</a:t>
            </a:r>
          </a:p>
        </p:txBody>
      </p:sp>
      <p:sp>
        <p:nvSpPr>
          <p:cNvPr id="18" name="17 CuadroTexto"/>
          <p:cNvSpPr txBox="1"/>
          <p:nvPr/>
        </p:nvSpPr>
        <p:spPr>
          <a:xfrm>
            <a:off x="376238" y="2030413"/>
            <a:ext cx="2386012" cy="346075"/>
          </a:xfrm>
          <a:prstGeom prst="rect">
            <a:avLst/>
          </a:prstGeom>
          <a:solidFill>
            <a:schemeClr val="accent1">
              <a:lumMod val="20000"/>
              <a:lumOff val="80000"/>
            </a:schemeClr>
          </a:solidFill>
          <a:ln>
            <a:solidFill>
              <a:schemeClr val="tx1"/>
            </a:solidFill>
          </a:ln>
        </p:spPr>
        <p:txBody>
          <a:bodyPr wrap="none">
            <a:spAutoFit/>
          </a:bodyPr>
          <a:lstStyle/>
          <a:p>
            <a:r>
              <a:rPr lang="es-ES" sz="1600">
                <a:latin typeface="Calibri" pitchFamily="34" charset="0"/>
              </a:rPr>
              <a:t>Low-Grade Astrocytoma</a:t>
            </a:r>
          </a:p>
        </p:txBody>
      </p:sp>
      <p:sp>
        <p:nvSpPr>
          <p:cNvPr id="19" name="18 CuadroTexto"/>
          <p:cNvSpPr txBox="1"/>
          <p:nvPr/>
        </p:nvSpPr>
        <p:spPr>
          <a:xfrm>
            <a:off x="376238" y="3959225"/>
            <a:ext cx="2417762" cy="346075"/>
          </a:xfrm>
          <a:prstGeom prst="rect">
            <a:avLst/>
          </a:prstGeom>
          <a:solidFill>
            <a:schemeClr val="accent1">
              <a:lumMod val="20000"/>
              <a:lumOff val="80000"/>
            </a:schemeClr>
          </a:solidFill>
          <a:ln>
            <a:solidFill>
              <a:schemeClr val="tx1"/>
            </a:solidFill>
          </a:ln>
        </p:spPr>
        <p:txBody>
          <a:bodyPr wrap="none">
            <a:spAutoFit/>
          </a:bodyPr>
          <a:lstStyle/>
          <a:p>
            <a:r>
              <a:rPr lang="es-ES" sz="1600">
                <a:latin typeface="Calibri" pitchFamily="34" charset="0"/>
              </a:rPr>
              <a:t>Anaplastic Astrocytomas</a:t>
            </a:r>
          </a:p>
        </p:txBody>
      </p:sp>
      <p:sp>
        <p:nvSpPr>
          <p:cNvPr id="20" name="19 CuadroTexto"/>
          <p:cNvSpPr txBox="1"/>
          <p:nvPr/>
        </p:nvSpPr>
        <p:spPr>
          <a:xfrm>
            <a:off x="876300" y="5959475"/>
            <a:ext cx="1684338" cy="346075"/>
          </a:xfrm>
          <a:prstGeom prst="rect">
            <a:avLst/>
          </a:prstGeom>
          <a:solidFill>
            <a:schemeClr val="accent1">
              <a:lumMod val="20000"/>
              <a:lumOff val="80000"/>
            </a:schemeClr>
          </a:solidFill>
          <a:ln>
            <a:solidFill>
              <a:schemeClr val="tx1"/>
            </a:solidFill>
          </a:ln>
        </p:spPr>
        <p:txBody>
          <a:bodyPr wrap="none">
            <a:spAutoFit/>
          </a:bodyPr>
          <a:lstStyle/>
          <a:p>
            <a:r>
              <a:rPr lang="es-ES" sz="1600">
                <a:latin typeface="Calibri" pitchFamily="34" charset="0"/>
              </a:rPr>
              <a:t>Secondary GBM</a:t>
            </a:r>
          </a:p>
        </p:txBody>
      </p:sp>
      <p:sp>
        <p:nvSpPr>
          <p:cNvPr id="21" name="20 CuadroTexto"/>
          <p:cNvSpPr txBox="1"/>
          <p:nvPr/>
        </p:nvSpPr>
        <p:spPr>
          <a:xfrm>
            <a:off x="5662613" y="3887788"/>
            <a:ext cx="2957512" cy="346075"/>
          </a:xfrm>
          <a:prstGeom prst="rect">
            <a:avLst/>
          </a:prstGeom>
          <a:solidFill>
            <a:schemeClr val="accent1">
              <a:lumMod val="20000"/>
              <a:lumOff val="80000"/>
            </a:schemeClr>
          </a:solidFill>
          <a:ln>
            <a:solidFill>
              <a:schemeClr val="tx1"/>
            </a:solidFill>
          </a:ln>
        </p:spPr>
        <p:txBody>
          <a:bodyPr wrap="none">
            <a:spAutoFit/>
          </a:bodyPr>
          <a:lstStyle/>
          <a:p>
            <a:r>
              <a:rPr lang="es-ES" sz="1600">
                <a:latin typeface="Calibri" pitchFamily="34" charset="0"/>
              </a:rPr>
              <a:t>Low-Grade Oligodendroglioma</a:t>
            </a:r>
          </a:p>
        </p:txBody>
      </p:sp>
      <p:sp>
        <p:nvSpPr>
          <p:cNvPr id="22" name="21 CuadroTexto"/>
          <p:cNvSpPr txBox="1"/>
          <p:nvPr/>
        </p:nvSpPr>
        <p:spPr>
          <a:xfrm>
            <a:off x="5876925" y="5959475"/>
            <a:ext cx="2887663" cy="346075"/>
          </a:xfrm>
          <a:prstGeom prst="rect">
            <a:avLst/>
          </a:prstGeom>
          <a:solidFill>
            <a:schemeClr val="accent1">
              <a:lumMod val="20000"/>
              <a:lumOff val="80000"/>
            </a:schemeClr>
          </a:solidFill>
          <a:ln>
            <a:solidFill>
              <a:schemeClr val="tx1"/>
            </a:solidFill>
          </a:ln>
        </p:spPr>
        <p:txBody>
          <a:bodyPr wrap="none">
            <a:spAutoFit/>
          </a:bodyPr>
          <a:lstStyle/>
          <a:p>
            <a:r>
              <a:rPr lang="es-ES" sz="1600">
                <a:latin typeface="Calibri" pitchFamily="34" charset="0"/>
              </a:rPr>
              <a:t>Anaplastic Oligodendroglioma</a:t>
            </a:r>
          </a:p>
        </p:txBody>
      </p:sp>
      <p:sp>
        <p:nvSpPr>
          <p:cNvPr id="119828" name="22 CuadroTexto"/>
          <p:cNvSpPr txBox="1">
            <a:spLocks noChangeArrowheads="1"/>
          </p:cNvSpPr>
          <p:nvPr/>
        </p:nvSpPr>
        <p:spPr bwMode="auto">
          <a:xfrm>
            <a:off x="804863" y="1054100"/>
            <a:ext cx="2232025" cy="304800"/>
          </a:xfrm>
          <a:prstGeom prst="rect">
            <a:avLst/>
          </a:prstGeom>
          <a:noFill/>
          <a:ln w="9525">
            <a:noFill/>
            <a:miter lim="800000"/>
            <a:headEnd/>
            <a:tailEnd/>
          </a:ln>
        </p:spPr>
        <p:txBody>
          <a:bodyPr wrap="none">
            <a:spAutoFit/>
          </a:bodyPr>
          <a:lstStyle/>
          <a:p>
            <a:r>
              <a:rPr lang="es-ES" sz="1400" b="1">
                <a:latin typeface="Calibri" pitchFamily="34" charset="0"/>
              </a:rPr>
              <a:t>Olig2 expression (100%)</a:t>
            </a:r>
          </a:p>
        </p:txBody>
      </p:sp>
      <p:sp>
        <p:nvSpPr>
          <p:cNvPr id="119829" name="23 CuadroTexto"/>
          <p:cNvSpPr txBox="1">
            <a:spLocks noChangeArrowheads="1"/>
          </p:cNvSpPr>
          <p:nvPr/>
        </p:nvSpPr>
        <p:spPr bwMode="auto">
          <a:xfrm>
            <a:off x="804863" y="1458913"/>
            <a:ext cx="1793875" cy="304800"/>
          </a:xfrm>
          <a:prstGeom prst="rect">
            <a:avLst/>
          </a:prstGeom>
          <a:noFill/>
          <a:ln w="9525">
            <a:noFill/>
            <a:miter lim="800000"/>
            <a:headEnd/>
            <a:tailEnd/>
          </a:ln>
        </p:spPr>
        <p:txBody>
          <a:bodyPr wrap="none">
            <a:spAutoFit/>
          </a:bodyPr>
          <a:lstStyle/>
          <a:p>
            <a:r>
              <a:rPr lang="es-ES" sz="1400">
                <a:latin typeface="Calibri" pitchFamily="34" charset="0"/>
              </a:rPr>
              <a:t>p53 mutated (&gt;65%)</a:t>
            </a:r>
          </a:p>
        </p:txBody>
      </p:sp>
      <p:sp>
        <p:nvSpPr>
          <p:cNvPr id="119830" name="24 CuadroTexto"/>
          <p:cNvSpPr txBox="1">
            <a:spLocks noChangeArrowheads="1"/>
          </p:cNvSpPr>
          <p:nvPr/>
        </p:nvSpPr>
        <p:spPr bwMode="auto">
          <a:xfrm>
            <a:off x="804863" y="1673225"/>
            <a:ext cx="1990725" cy="304800"/>
          </a:xfrm>
          <a:prstGeom prst="rect">
            <a:avLst/>
          </a:prstGeom>
          <a:noFill/>
          <a:ln w="9525">
            <a:noFill/>
            <a:miter lim="800000"/>
            <a:headEnd/>
            <a:tailEnd/>
          </a:ln>
        </p:spPr>
        <p:txBody>
          <a:bodyPr wrap="none">
            <a:spAutoFit/>
          </a:bodyPr>
          <a:lstStyle/>
          <a:p>
            <a:r>
              <a:rPr lang="es-ES" sz="1400">
                <a:latin typeface="Calibri" pitchFamily="34" charset="0"/>
              </a:rPr>
              <a:t>PDGFA/PDGFR (60%)</a:t>
            </a:r>
          </a:p>
        </p:txBody>
      </p:sp>
      <p:sp>
        <p:nvSpPr>
          <p:cNvPr id="119831" name="25 CuadroTexto"/>
          <p:cNvSpPr txBox="1">
            <a:spLocks noChangeArrowheads="1"/>
          </p:cNvSpPr>
          <p:nvPr/>
        </p:nvSpPr>
        <p:spPr bwMode="auto">
          <a:xfrm>
            <a:off x="876300" y="2459038"/>
            <a:ext cx="1366838" cy="304800"/>
          </a:xfrm>
          <a:prstGeom prst="rect">
            <a:avLst/>
          </a:prstGeom>
          <a:noFill/>
          <a:ln w="9525">
            <a:noFill/>
            <a:miter lim="800000"/>
            <a:headEnd/>
            <a:tailEnd/>
          </a:ln>
        </p:spPr>
        <p:txBody>
          <a:bodyPr wrap="none">
            <a:spAutoFit/>
          </a:bodyPr>
          <a:lstStyle/>
          <a:p>
            <a:r>
              <a:rPr lang="es-ES" sz="1400">
                <a:latin typeface="Calibri" pitchFamily="34" charset="0"/>
              </a:rPr>
              <a:t>LOH19q (50%)</a:t>
            </a:r>
          </a:p>
        </p:txBody>
      </p:sp>
      <p:sp>
        <p:nvSpPr>
          <p:cNvPr id="119832" name="26 CuadroTexto"/>
          <p:cNvSpPr txBox="1">
            <a:spLocks noChangeArrowheads="1"/>
          </p:cNvSpPr>
          <p:nvPr/>
        </p:nvSpPr>
        <p:spPr bwMode="auto">
          <a:xfrm>
            <a:off x="876300" y="2673350"/>
            <a:ext cx="1643063" cy="304800"/>
          </a:xfrm>
          <a:prstGeom prst="rect">
            <a:avLst/>
          </a:prstGeom>
          <a:noFill/>
          <a:ln w="9525">
            <a:noFill/>
            <a:miter lim="800000"/>
            <a:headEnd/>
            <a:tailEnd/>
          </a:ln>
        </p:spPr>
        <p:txBody>
          <a:bodyPr wrap="none">
            <a:spAutoFit/>
          </a:bodyPr>
          <a:lstStyle/>
          <a:p>
            <a:r>
              <a:rPr lang="es-ES" sz="1400">
                <a:latin typeface="Calibri" pitchFamily="34" charset="0"/>
              </a:rPr>
              <a:t>RB mutated (25%)</a:t>
            </a:r>
          </a:p>
        </p:txBody>
      </p:sp>
      <p:sp>
        <p:nvSpPr>
          <p:cNvPr id="119833" name="27 CuadroTexto"/>
          <p:cNvSpPr txBox="1">
            <a:spLocks noChangeArrowheads="1"/>
          </p:cNvSpPr>
          <p:nvPr/>
        </p:nvSpPr>
        <p:spPr bwMode="auto">
          <a:xfrm>
            <a:off x="876300" y="2887663"/>
            <a:ext cx="1939925" cy="304800"/>
          </a:xfrm>
          <a:prstGeom prst="rect">
            <a:avLst/>
          </a:prstGeom>
          <a:noFill/>
          <a:ln w="9525">
            <a:noFill/>
            <a:miter lim="800000"/>
            <a:headEnd/>
            <a:tailEnd/>
          </a:ln>
        </p:spPr>
        <p:txBody>
          <a:bodyPr wrap="none">
            <a:spAutoFit/>
          </a:bodyPr>
          <a:lstStyle/>
          <a:p>
            <a:r>
              <a:rPr lang="es-ES" sz="1400">
                <a:latin typeface="Calibri" pitchFamily="34" charset="0"/>
              </a:rPr>
              <a:t>CDK4 amplified (15%)</a:t>
            </a:r>
          </a:p>
        </p:txBody>
      </p:sp>
      <p:sp>
        <p:nvSpPr>
          <p:cNvPr id="119834" name="28 CuadroTexto"/>
          <p:cNvSpPr txBox="1">
            <a:spLocks noChangeArrowheads="1"/>
          </p:cNvSpPr>
          <p:nvPr/>
        </p:nvSpPr>
        <p:spPr bwMode="auto">
          <a:xfrm>
            <a:off x="876300" y="3101975"/>
            <a:ext cx="1957388" cy="304800"/>
          </a:xfrm>
          <a:prstGeom prst="rect">
            <a:avLst/>
          </a:prstGeom>
          <a:noFill/>
          <a:ln w="9525">
            <a:noFill/>
            <a:miter lim="800000"/>
            <a:headEnd/>
            <a:tailEnd/>
          </a:ln>
        </p:spPr>
        <p:txBody>
          <a:bodyPr wrap="none">
            <a:spAutoFit/>
          </a:bodyPr>
          <a:lstStyle/>
          <a:p>
            <a:r>
              <a:rPr lang="es-ES" sz="1400">
                <a:latin typeface="Calibri" pitchFamily="34" charset="0"/>
              </a:rPr>
              <a:t>MDM2 overexp. (10%)</a:t>
            </a:r>
          </a:p>
        </p:txBody>
      </p:sp>
      <p:sp>
        <p:nvSpPr>
          <p:cNvPr id="119835" name="29 CuadroTexto"/>
          <p:cNvSpPr txBox="1">
            <a:spLocks noChangeArrowheads="1"/>
          </p:cNvSpPr>
          <p:nvPr/>
        </p:nvSpPr>
        <p:spPr bwMode="auto">
          <a:xfrm>
            <a:off x="876300" y="3316288"/>
            <a:ext cx="1268413" cy="304800"/>
          </a:xfrm>
          <a:prstGeom prst="rect">
            <a:avLst/>
          </a:prstGeom>
          <a:noFill/>
          <a:ln w="9525">
            <a:noFill/>
            <a:miter lim="800000"/>
            <a:headEnd/>
            <a:tailEnd/>
          </a:ln>
        </p:spPr>
        <p:txBody>
          <a:bodyPr wrap="none">
            <a:spAutoFit/>
          </a:bodyPr>
          <a:lstStyle/>
          <a:p>
            <a:r>
              <a:rPr lang="es-ES" sz="1400">
                <a:latin typeface="Calibri" pitchFamily="34" charset="0"/>
              </a:rPr>
              <a:t>p16 loss (4%)</a:t>
            </a:r>
          </a:p>
        </p:txBody>
      </p:sp>
      <p:sp>
        <p:nvSpPr>
          <p:cNvPr id="119836" name="30 CuadroTexto"/>
          <p:cNvSpPr txBox="1">
            <a:spLocks noChangeArrowheads="1"/>
          </p:cNvSpPr>
          <p:nvPr/>
        </p:nvSpPr>
        <p:spPr bwMode="auto">
          <a:xfrm>
            <a:off x="876300" y="3530600"/>
            <a:ext cx="1416050" cy="304800"/>
          </a:xfrm>
          <a:prstGeom prst="rect">
            <a:avLst/>
          </a:prstGeom>
          <a:noFill/>
          <a:ln w="9525">
            <a:noFill/>
            <a:miter lim="800000"/>
            <a:headEnd/>
            <a:tailEnd/>
          </a:ln>
        </p:spPr>
        <p:txBody>
          <a:bodyPr wrap="none">
            <a:spAutoFit/>
          </a:bodyPr>
          <a:lstStyle/>
          <a:p>
            <a:r>
              <a:rPr lang="es-ES" sz="1400">
                <a:latin typeface="Calibri" pitchFamily="34" charset="0"/>
              </a:rPr>
              <a:t>LOH 11p (30%)</a:t>
            </a:r>
          </a:p>
        </p:txBody>
      </p:sp>
      <p:sp>
        <p:nvSpPr>
          <p:cNvPr id="119837" name="31 CuadroTexto"/>
          <p:cNvSpPr txBox="1">
            <a:spLocks noChangeArrowheads="1"/>
          </p:cNvSpPr>
          <p:nvPr/>
        </p:nvSpPr>
        <p:spPr bwMode="auto">
          <a:xfrm>
            <a:off x="876300" y="4459288"/>
            <a:ext cx="1416050" cy="304800"/>
          </a:xfrm>
          <a:prstGeom prst="rect">
            <a:avLst/>
          </a:prstGeom>
          <a:noFill/>
          <a:ln w="9525">
            <a:noFill/>
            <a:miter lim="800000"/>
            <a:headEnd/>
            <a:tailEnd/>
          </a:ln>
        </p:spPr>
        <p:txBody>
          <a:bodyPr wrap="none">
            <a:spAutoFit/>
          </a:bodyPr>
          <a:lstStyle/>
          <a:p>
            <a:r>
              <a:rPr lang="es-ES" sz="1400">
                <a:latin typeface="Calibri" pitchFamily="34" charset="0"/>
              </a:rPr>
              <a:t>LOH 10q (70%)</a:t>
            </a:r>
          </a:p>
        </p:txBody>
      </p:sp>
      <p:sp>
        <p:nvSpPr>
          <p:cNvPr id="119838" name="32 CuadroTexto"/>
          <p:cNvSpPr txBox="1">
            <a:spLocks noChangeArrowheads="1"/>
          </p:cNvSpPr>
          <p:nvPr/>
        </p:nvSpPr>
        <p:spPr bwMode="auto">
          <a:xfrm>
            <a:off x="876300" y="4602163"/>
            <a:ext cx="1516063" cy="304800"/>
          </a:xfrm>
          <a:prstGeom prst="rect">
            <a:avLst/>
          </a:prstGeom>
          <a:noFill/>
          <a:ln w="9525">
            <a:noFill/>
            <a:miter lim="800000"/>
            <a:headEnd/>
            <a:tailEnd/>
          </a:ln>
        </p:spPr>
        <p:txBody>
          <a:bodyPr wrap="none">
            <a:spAutoFit/>
          </a:bodyPr>
          <a:lstStyle/>
          <a:p>
            <a:r>
              <a:rPr lang="es-ES" sz="1400">
                <a:latin typeface="Calibri" pitchFamily="34" charset="0"/>
              </a:rPr>
              <a:t>DCC Loss (50%)</a:t>
            </a:r>
          </a:p>
        </p:txBody>
      </p:sp>
      <p:sp>
        <p:nvSpPr>
          <p:cNvPr id="119839" name="33 CuadroTexto"/>
          <p:cNvSpPr txBox="1">
            <a:spLocks noChangeArrowheads="1"/>
          </p:cNvSpPr>
          <p:nvPr/>
        </p:nvSpPr>
        <p:spPr bwMode="auto">
          <a:xfrm>
            <a:off x="876300" y="4745038"/>
            <a:ext cx="2185988" cy="304800"/>
          </a:xfrm>
          <a:prstGeom prst="rect">
            <a:avLst/>
          </a:prstGeom>
          <a:noFill/>
          <a:ln w="9525">
            <a:noFill/>
            <a:miter lim="800000"/>
            <a:headEnd/>
            <a:tailEnd/>
          </a:ln>
        </p:spPr>
        <p:txBody>
          <a:bodyPr wrap="none">
            <a:spAutoFit/>
          </a:bodyPr>
          <a:lstStyle/>
          <a:p>
            <a:r>
              <a:rPr lang="es-ES" sz="1400">
                <a:latin typeface="Calibri" pitchFamily="34" charset="0"/>
              </a:rPr>
              <a:t>PDGFRa amplified (10%)</a:t>
            </a:r>
          </a:p>
        </p:txBody>
      </p:sp>
      <p:sp>
        <p:nvSpPr>
          <p:cNvPr id="119840" name="34 CuadroTexto"/>
          <p:cNvSpPr txBox="1">
            <a:spLocks noChangeArrowheads="1"/>
          </p:cNvSpPr>
          <p:nvPr/>
        </p:nvSpPr>
        <p:spPr bwMode="auto">
          <a:xfrm>
            <a:off x="876300" y="4887913"/>
            <a:ext cx="1870075" cy="304800"/>
          </a:xfrm>
          <a:prstGeom prst="rect">
            <a:avLst/>
          </a:prstGeom>
          <a:noFill/>
          <a:ln w="9525">
            <a:noFill/>
            <a:miter lim="800000"/>
            <a:headEnd/>
            <a:tailEnd/>
          </a:ln>
        </p:spPr>
        <p:txBody>
          <a:bodyPr wrap="none">
            <a:spAutoFit/>
          </a:bodyPr>
          <a:lstStyle/>
          <a:p>
            <a:r>
              <a:rPr lang="es-ES" sz="1400">
                <a:latin typeface="Calibri" pitchFamily="34" charset="0"/>
              </a:rPr>
              <a:t>PTEN mutated (10%)</a:t>
            </a:r>
          </a:p>
        </p:txBody>
      </p:sp>
      <p:sp>
        <p:nvSpPr>
          <p:cNvPr id="119841" name="35 CuadroTexto"/>
          <p:cNvSpPr txBox="1">
            <a:spLocks noChangeArrowheads="1"/>
          </p:cNvSpPr>
          <p:nvPr/>
        </p:nvSpPr>
        <p:spPr bwMode="auto">
          <a:xfrm>
            <a:off x="876300" y="5030788"/>
            <a:ext cx="2540000" cy="304800"/>
          </a:xfrm>
          <a:prstGeom prst="rect">
            <a:avLst/>
          </a:prstGeom>
          <a:noFill/>
          <a:ln w="9525">
            <a:noFill/>
            <a:miter lim="800000"/>
            <a:headEnd/>
            <a:tailEnd/>
          </a:ln>
        </p:spPr>
        <p:txBody>
          <a:bodyPr wrap="none">
            <a:spAutoFit/>
          </a:bodyPr>
          <a:lstStyle/>
          <a:p>
            <a:r>
              <a:rPr lang="es-ES" sz="1400">
                <a:latin typeface="Calibri" pitchFamily="34" charset="0"/>
              </a:rPr>
              <a:t>PI3K mutated/amplified (10%)</a:t>
            </a:r>
          </a:p>
        </p:txBody>
      </p:sp>
      <p:sp>
        <p:nvSpPr>
          <p:cNvPr id="119842" name="36 CuadroTexto"/>
          <p:cNvSpPr txBox="1">
            <a:spLocks noChangeArrowheads="1"/>
          </p:cNvSpPr>
          <p:nvPr/>
        </p:nvSpPr>
        <p:spPr bwMode="auto">
          <a:xfrm>
            <a:off x="661988" y="5459413"/>
            <a:ext cx="2482850" cy="366712"/>
          </a:xfrm>
          <a:prstGeom prst="rect">
            <a:avLst/>
          </a:prstGeom>
          <a:noFill/>
          <a:ln w="9525">
            <a:noFill/>
            <a:miter lim="800000"/>
            <a:headEnd/>
            <a:tailEnd/>
          </a:ln>
        </p:spPr>
        <p:txBody>
          <a:bodyPr wrap="none">
            <a:spAutoFit/>
          </a:bodyPr>
          <a:lstStyle/>
          <a:p>
            <a:r>
              <a:rPr lang="es-ES" b="1">
                <a:solidFill>
                  <a:srgbClr val="FF0000"/>
                </a:solidFill>
                <a:latin typeface="Calibri" pitchFamily="34" charset="0"/>
              </a:rPr>
              <a:t>VEGF overexpressed</a:t>
            </a:r>
          </a:p>
        </p:txBody>
      </p:sp>
      <p:sp>
        <p:nvSpPr>
          <p:cNvPr id="119843" name="37 CuadroTexto"/>
          <p:cNvSpPr txBox="1">
            <a:spLocks noChangeArrowheads="1"/>
          </p:cNvSpPr>
          <p:nvPr/>
        </p:nvSpPr>
        <p:spPr bwMode="auto">
          <a:xfrm>
            <a:off x="6534150" y="1038225"/>
            <a:ext cx="2232025" cy="304800"/>
          </a:xfrm>
          <a:prstGeom prst="rect">
            <a:avLst/>
          </a:prstGeom>
          <a:noFill/>
          <a:ln w="9525">
            <a:noFill/>
            <a:miter lim="800000"/>
            <a:headEnd/>
            <a:tailEnd/>
          </a:ln>
        </p:spPr>
        <p:txBody>
          <a:bodyPr wrap="none">
            <a:spAutoFit/>
          </a:bodyPr>
          <a:lstStyle/>
          <a:p>
            <a:r>
              <a:rPr lang="es-ES" sz="1400" b="1">
                <a:latin typeface="Calibri" pitchFamily="34" charset="0"/>
              </a:rPr>
              <a:t>Olig2 expression (100%)</a:t>
            </a:r>
          </a:p>
        </p:txBody>
      </p:sp>
      <p:sp>
        <p:nvSpPr>
          <p:cNvPr id="119844" name="38 CuadroTexto"/>
          <p:cNvSpPr txBox="1">
            <a:spLocks noChangeArrowheads="1"/>
          </p:cNvSpPr>
          <p:nvPr/>
        </p:nvSpPr>
        <p:spPr bwMode="auto">
          <a:xfrm>
            <a:off x="6376988" y="5459413"/>
            <a:ext cx="2482850" cy="366712"/>
          </a:xfrm>
          <a:prstGeom prst="rect">
            <a:avLst/>
          </a:prstGeom>
          <a:noFill/>
          <a:ln w="9525">
            <a:noFill/>
            <a:miter lim="800000"/>
            <a:headEnd/>
            <a:tailEnd/>
          </a:ln>
        </p:spPr>
        <p:txBody>
          <a:bodyPr wrap="none">
            <a:spAutoFit/>
          </a:bodyPr>
          <a:lstStyle/>
          <a:p>
            <a:r>
              <a:rPr lang="es-ES" b="1">
                <a:solidFill>
                  <a:srgbClr val="FF0000"/>
                </a:solidFill>
                <a:latin typeface="Calibri" pitchFamily="34" charset="0"/>
              </a:rPr>
              <a:t>VEGF overexpressed</a:t>
            </a:r>
          </a:p>
        </p:txBody>
      </p:sp>
      <p:sp>
        <p:nvSpPr>
          <p:cNvPr id="119845" name="39 CuadroTexto"/>
          <p:cNvSpPr txBox="1">
            <a:spLocks noChangeArrowheads="1"/>
          </p:cNvSpPr>
          <p:nvPr/>
        </p:nvSpPr>
        <p:spPr bwMode="auto">
          <a:xfrm>
            <a:off x="6534150" y="1443038"/>
            <a:ext cx="1484313" cy="304800"/>
          </a:xfrm>
          <a:prstGeom prst="rect">
            <a:avLst/>
          </a:prstGeom>
          <a:noFill/>
          <a:ln w="9525">
            <a:noFill/>
            <a:miter lim="800000"/>
            <a:headEnd/>
            <a:tailEnd/>
          </a:ln>
        </p:spPr>
        <p:txBody>
          <a:bodyPr wrap="none">
            <a:spAutoFit/>
          </a:bodyPr>
          <a:lstStyle/>
          <a:p>
            <a:r>
              <a:rPr lang="es-ES" sz="1400">
                <a:latin typeface="Calibri" pitchFamily="34" charset="0"/>
              </a:rPr>
              <a:t>LOH 1p, 4q, 19q</a:t>
            </a:r>
          </a:p>
        </p:txBody>
      </p:sp>
      <p:sp>
        <p:nvSpPr>
          <p:cNvPr id="119846" name="40 CuadroTexto"/>
          <p:cNvSpPr txBox="1">
            <a:spLocks noChangeArrowheads="1"/>
          </p:cNvSpPr>
          <p:nvPr/>
        </p:nvSpPr>
        <p:spPr bwMode="auto">
          <a:xfrm>
            <a:off x="6534150" y="1657350"/>
            <a:ext cx="1889125" cy="304800"/>
          </a:xfrm>
          <a:prstGeom prst="rect">
            <a:avLst/>
          </a:prstGeom>
          <a:noFill/>
          <a:ln w="9525">
            <a:noFill/>
            <a:miter lim="800000"/>
            <a:headEnd/>
            <a:tailEnd/>
          </a:ln>
        </p:spPr>
        <p:txBody>
          <a:bodyPr wrap="none">
            <a:spAutoFit/>
          </a:bodyPr>
          <a:lstStyle/>
          <a:p>
            <a:r>
              <a:rPr lang="es-ES" sz="1400">
                <a:latin typeface="Calibri" pitchFamily="34" charset="0"/>
              </a:rPr>
              <a:t>EGFR overexpressed</a:t>
            </a:r>
          </a:p>
        </p:txBody>
      </p:sp>
      <p:sp>
        <p:nvSpPr>
          <p:cNvPr id="119847" name="41 CuadroTexto"/>
          <p:cNvSpPr txBox="1">
            <a:spLocks noChangeArrowheads="1"/>
          </p:cNvSpPr>
          <p:nvPr/>
        </p:nvSpPr>
        <p:spPr bwMode="auto">
          <a:xfrm>
            <a:off x="6534150" y="1871663"/>
            <a:ext cx="2609850" cy="304800"/>
          </a:xfrm>
          <a:prstGeom prst="rect">
            <a:avLst/>
          </a:prstGeom>
          <a:noFill/>
          <a:ln w="9525">
            <a:noFill/>
            <a:miter lim="800000"/>
            <a:headEnd/>
            <a:tailEnd/>
          </a:ln>
        </p:spPr>
        <p:txBody>
          <a:bodyPr wrap="none">
            <a:spAutoFit/>
          </a:bodyPr>
          <a:lstStyle/>
          <a:p>
            <a:r>
              <a:rPr lang="es-ES" sz="1400">
                <a:latin typeface="Calibri" pitchFamily="34" charset="0"/>
              </a:rPr>
              <a:t>PDGF/PDGFR  overexpressed</a:t>
            </a:r>
          </a:p>
        </p:txBody>
      </p:sp>
      <p:sp>
        <p:nvSpPr>
          <p:cNvPr id="119848" name="42 CuadroTexto"/>
          <p:cNvSpPr txBox="1">
            <a:spLocks noChangeArrowheads="1"/>
          </p:cNvSpPr>
          <p:nvPr/>
        </p:nvSpPr>
        <p:spPr bwMode="auto">
          <a:xfrm>
            <a:off x="6591300" y="4316413"/>
            <a:ext cx="893763" cy="304800"/>
          </a:xfrm>
          <a:prstGeom prst="rect">
            <a:avLst/>
          </a:prstGeom>
          <a:noFill/>
          <a:ln w="9525">
            <a:noFill/>
            <a:miter lim="800000"/>
            <a:headEnd/>
            <a:tailEnd/>
          </a:ln>
        </p:spPr>
        <p:txBody>
          <a:bodyPr wrap="none">
            <a:spAutoFit/>
          </a:bodyPr>
          <a:lstStyle/>
          <a:p>
            <a:r>
              <a:rPr lang="es-ES" sz="1400">
                <a:latin typeface="Calibri" pitchFamily="34" charset="0"/>
              </a:rPr>
              <a:t>p16 loss </a:t>
            </a:r>
          </a:p>
        </p:txBody>
      </p:sp>
      <p:sp>
        <p:nvSpPr>
          <p:cNvPr id="119849" name="43 CuadroTexto"/>
          <p:cNvSpPr txBox="1">
            <a:spLocks noChangeArrowheads="1"/>
          </p:cNvSpPr>
          <p:nvPr/>
        </p:nvSpPr>
        <p:spPr bwMode="auto">
          <a:xfrm>
            <a:off x="6591300" y="4459288"/>
            <a:ext cx="1643063" cy="304800"/>
          </a:xfrm>
          <a:prstGeom prst="rect">
            <a:avLst/>
          </a:prstGeom>
          <a:noFill/>
          <a:ln w="9525">
            <a:noFill/>
            <a:miter lim="800000"/>
            <a:headEnd/>
            <a:tailEnd/>
          </a:ln>
        </p:spPr>
        <p:txBody>
          <a:bodyPr wrap="none">
            <a:spAutoFit/>
          </a:bodyPr>
          <a:lstStyle/>
          <a:p>
            <a:r>
              <a:rPr lang="es-ES" sz="1400">
                <a:latin typeface="Calibri" pitchFamily="34" charset="0"/>
              </a:rPr>
              <a:t>RB mutated (65%)</a:t>
            </a:r>
          </a:p>
        </p:txBody>
      </p:sp>
      <p:sp>
        <p:nvSpPr>
          <p:cNvPr id="119850" name="44 CuadroTexto"/>
          <p:cNvSpPr txBox="1">
            <a:spLocks noChangeArrowheads="1"/>
          </p:cNvSpPr>
          <p:nvPr/>
        </p:nvSpPr>
        <p:spPr bwMode="auto">
          <a:xfrm>
            <a:off x="6591300" y="4602163"/>
            <a:ext cx="1189038" cy="304800"/>
          </a:xfrm>
          <a:prstGeom prst="rect">
            <a:avLst/>
          </a:prstGeom>
          <a:noFill/>
          <a:ln w="9525">
            <a:noFill/>
            <a:miter lim="800000"/>
            <a:headEnd/>
            <a:tailEnd/>
          </a:ln>
        </p:spPr>
        <p:txBody>
          <a:bodyPr wrap="none">
            <a:spAutoFit/>
          </a:bodyPr>
          <a:lstStyle/>
          <a:p>
            <a:r>
              <a:rPr lang="es-ES" sz="1400">
                <a:latin typeface="Calibri" pitchFamily="34" charset="0"/>
              </a:rPr>
              <a:t>P53 mutated</a:t>
            </a:r>
          </a:p>
        </p:txBody>
      </p:sp>
      <p:sp>
        <p:nvSpPr>
          <p:cNvPr id="119851" name="45 CuadroTexto"/>
          <p:cNvSpPr txBox="1">
            <a:spLocks noChangeArrowheads="1"/>
          </p:cNvSpPr>
          <p:nvPr/>
        </p:nvSpPr>
        <p:spPr bwMode="auto">
          <a:xfrm>
            <a:off x="6591300" y="4745038"/>
            <a:ext cx="1073150" cy="304800"/>
          </a:xfrm>
          <a:prstGeom prst="rect">
            <a:avLst/>
          </a:prstGeom>
          <a:noFill/>
          <a:ln w="9525">
            <a:noFill/>
            <a:miter lim="800000"/>
            <a:headEnd/>
            <a:tailEnd/>
          </a:ln>
        </p:spPr>
        <p:txBody>
          <a:bodyPr wrap="none">
            <a:spAutoFit/>
          </a:bodyPr>
          <a:lstStyle/>
          <a:p>
            <a:r>
              <a:rPr lang="es-ES" sz="1400">
                <a:latin typeface="Calibri" pitchFamily="34" charset="0"/>
              </a:rPr>
              <a:t>PTEN loss </a:t>
            </a:r>
          </a:p>
        </p:txBody>
      </p:sp>
      <p:sp>
        <p:nvSpPr>
          <p:cNvPr id="119852" name="46 CuadroTexto"/>
          <p:cNvSpPr txBox="1">
            <a:spLocks noChangeArrowheads="1"/>
          </p:cNvSpPr>
          <p:nvPr/>
        </p:nvSpPr>
        <p:spPr bwMode="auto">
          <a:xfrm>
            <a:off x="6591300" y="4887913"/>
            <a:ext cx="1238250" cy="304800"/>
          </a:xfrm>
          <a:prstGeom prst="rect">
            <a:avLst/>
          </a:prstGeom>
          <a:noFill/>
          <a:ln w="9525">
            <a:noFill/>
            <a:miter lim="800000"/>
            <a:headEnd/>
            <a:tailEnd/>
          </a:ln>
        </p:spPr>
        <p:txBody>
          <a:bodyPr wrap="none">
            <a:spAutoFit/>
          </a:bodyPr>
          <a:lstStyle/>
          <a:p>
            <a:r>
              <a:rPr lang="es-ES" sz="1400">
                <a:latin typeface="Calibri" pitchFamily="34" charset="0"/>
              </a:rPr>
              <a:t>LOH  9p, 10q</a:t>
            </a:r>
          </a:p>
        </p:txBody>
      </p:sp>
      <p:sp>
        <p:nvSpPr>
          <p:cNvPr id="119853" name="47 CuadroTexto"/>
          <p:cNvSpPr txBox="1">
            <a:spLocks noChangeArrowheads="1"/>
          </p:cNvSpPr>
          <p:nvPr/>
        </p:nvSpPr>
        <p:spPr bwMode="auto">
          <a:xfrm>
            <a:off x="6591300" y="5030788"/>
            <a:ext cx="2335213" cy="304800"/>
          </a:xfrm>
          <a:prstGeom prst="rect">
            <a:avLst/>
          </a:prstGeom>
          <a:noFill/>
          <a:ln w="9525">
            <a:noFill/>
            <a:miter lim="800000"/>
            <a:headEnd/>
            <a:tailEnd/>
          </a:ln>
        </p:spPr>
        <p:txBody>
          <a:bodyPr wrap="none">
            <a:spAutoFit/>
          </a:bodyPr>
          <a:lstStyle/>
          <a:p>
            <a:r>
              <a:rPr lang="es-ES" sz="1400">
                <a:latin typeface="Calibri" pitchFamily="34" charset="0"/>
              </a:rPr>
              <a:t>CDK4/EGFR/Myc amplified</a:t>
            </a:r>
          </a:p>
        </p:txBody>
      </p:sp>
      <p:cxnSp>
        <p:nvCxnSpPr>
          <p:cNvPr id="50" name="49 Conector recto de flecha"/>
          <p:cNvCxnSpPr/>
          <p:nvPr/>
        </p:nvCxnSpPr>
        <p:spPr>
          <a:xfrm rot="5400000">
            <a:off x="6592094" y="3029744"/>
            <a:ext cx="1428750"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51" name="50 Conector recto de flecha"/>
          <p:cNvCxnSpPr/>
          <p:nvPr/>
        </p:nvCxnSpPr>
        <p:spPr>
          <a:xfrm rot="5400000">
            <a:off x="3556000" y="4494213"/>
            <a:ext cx="1785937"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53" name="52 Conector recto de flecha"/>
          <p:cNvCxnSpPr/>
          <p:nvPr/>
        </p:nvCxnSpPr>
        <p:spPr>
          <a:xfrm rot="16200000" flipH="1">
            <a:off x="1554957" y="5423694"/>
            <a:ext cx="223837" cy="9525"/>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19857" name="54 CuadroTexto"/>
          <p:cNvSpPr txBox="1">
            <a:spLocks noChangeArrowheads="1"/>
          </p:cNvSpPr>
          <p:nvPr/>
        </p:nvSpPr>
        <p:spPr bwMode="auto">
          <a:xfrm>
            <a:off x="136525" y="6477000"/>
            <a:ext cx="6950075" cy="304800"/>
          </a:xfrm>
          <a:prstGeom prst="rect">
            <a:avLst/>
          </a:prstGeom>
          <a:noFill/>
          <a:ln w="9525">
            <a:noFill/>
            <a:miter lim="800000"/>
            <a:headEnd/>
            <a:tailEnd/>
          </a:ln>
        </p:spPr>
        <p:txBody>
          <a:bodyPr>
            <a:spAutoFit/>
          </a:bodyPr>
          <a:lstStyle/>
          <a:p>
            <a:r>
              <a:rPr lang="es-ES" sz="1400" dirty="0">
                <a:latin typeface="Calibri" pitchFamily="34" charset="0"/>
              </a:rPr>
              <a:t>Wen PY, Kesari S. </a:t>
            </a:r>
            <a:r>
              <a:rPr lang="es-ES" sz="1400" b="1" dirty="0">
                <a:latin typeface="Calibri" pitchFamily="34" charset="0"/>
              </a:rPr>
              <a:t>Malignant Gliomas in Adults. </a:t>
            </a:r>
            <a:r>
              <a:rPr lang="es-ES" sz="1400" dirty="0">
                <a:latin typeface="Calibri" pitchFamily="34" charset="0"/>
              </a:rPr>
              <a:t>N Engl J Med 2008 359: 492-507</a:t>
            </a:r>
          </a:p>
        </p:txBody>
      </p:sp>
    </p:spTree>
  </p:cSld>
  <p:clrMapOvr>
    <a:masterClrMapping/>
  </p:clrMapOvr>
  <p:timing>
    <p:tnLst>
      <p:par>
        <p:cTn xmlns:p14="http://schemas.microsoft.com/office/powerpoint/2010/mai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48482" name="Oval 2"/>
          <p:cNvSpPr>
            <a:spLocks noChangeArrowheads="1"/>
          </p:cNvSpPr>
          <p:nvPr/>
        </p:nvSpPr>
        <p:spPr bwMode="auto">
          <a:xfrm>
            <a:off x="971550" y="692150"/>
            <a:ext cx="7416800" cy="5761038"/>
          </a:xfrm>
          <a:prstGeom prst="ellipse">
            <a:avLst/>
          </a:prstGeom>
          <a:solidFill>
            <a:srgbClr val="FFCC00"/>
          </a:solidFill>
          <a:ln w="28575">
            <a:solidFill>
              <a:srgbClr val="000000"/>
            </a:solidFill>
            <a:round/>
            <a:headEnd/>
            <a:tailEnd/>
          </a:ln>
        </p:spPr>
        <p:txBody>
          <a:bodyPr wrap="none" anchor="ctr"/>
          <a:lstStyle/>
          <a:p>
            <a:endParaRPr lang="es-ES">
              <a:latin typeface="Calibri" pitchFamily="34" charset="0"/>
            </a:endParaRPr>
          </a:p>
        </p:txBody>
      </p:sp>
      <p:sp>
        <p:nvSpPr>
          <p:cNvPr id="148483" name="Oval 3"/>
          <p:cNvSpPr>
            <a:spLocks noChangeArrowheads="1"/>
          </p:cNvSpPr>
          <p:nvPr/>
        </p:nvSpPr>
        <p:spPr bwMode="auto">
          <a:xfrm>
            <a:off x="1116013" y="836613"/>
            <a:ext cx="7127875" cy="5472112"/>
          </a:xfrm>
          <a:prstGeom prst="ellipse">
            <a:avLst/>
          </a:prstGeom>
          <a:solidFill>
            <a:schemeClr val="accent3">
              <a:lumMod val="85000"/>
            </a:schemeClr>
          </a:solidFill>
          <a:ln w="28575">
            <a:solidFill>
              <a:srgbClr val="000000"/>
            </a:solidFill>
            <a:round/>
            <a:headEnd/>
            <a:tailEnd/>
          </a:ln>
        </p:spPr>
        <p:txBody>
          <a:bodyPr wrap="none" anchor="ctr"/>
          <a:lstStyle/>
          <a:p>
            <a:endParaRPr lang="es-ES">
              <a:latin typeface="Calibri" pitchFamily="34" charset="0"/>
            </a:endParaRPr>
          </a:p>
        </p:txBody>
      </p:sp>
      <p:sp>
        <p:nvSpPr>
          <p:cNvPr id="148484" name="Line 4"/>
          <p:cNvSpPr>
            <a:spLocks noChangeShapeType="1"/>
          </p:cNvSpPr>
          <p:nvPr/>
        </p:nvSpPr>
        <p:spPr bwMode="auto">
          <a:xfrm>
            <a:off x="4716463" y="333375"/>
            <a:ext cx="0" cy="792163"/>
          </a:xfrm>
          <a:prstGeom prst="line">
            <a:avLst/>
          </a:prstGeom>
          <a:noFill/>
          <a:ln w="38100">
            <a:solidFill>
              <a:schemeClr val="tx1"/>
            </a:solidFill>
            <a:round/>
            <a:headEnd/>
            <a:tailEnd/>
          </a:ln>
        </p:spPr>
        <p:txBody>
          <a:bodyPr/>
          <a:lstStyle/>
          <a:p>
            <a:endParaRPr lang="es-ES"/>
          </a:p>
        </p:txBody>
      </p:sp>
      <p:sp>
        <p:nvSpPr>
          <p:cNvPr id="148485" name="Line 5"/>
          <p:cNvSpPr>
            <a:spLocks noChangeShapeType="1"/>
          </p:cNvSpPr>
          <p:nvPr/>
        </p:nvSpPr>
        <p:spPr bwMode="auto">
          <a:xfrm>
            <a:off x="4787900" y="333375"/>
            <a:ext cx="0" cy="792163"/>
          </a:xfrm>
          <a:prstGeom prst="line">
            <a:avLst/>
          </a:prstGeom>
          <a:noFill/>
          <a:ln w="38100">
            <a:solidFill>
              <a:schemeClr val="tx1"/>
            </a:solidFill>
            <a:round/>
            <a:headEnd/>
            <a:tailEnd/>
          </a:ln>
        </p:spPr>
        <p:txBody>
          <a:bodyPr/>
          <a:lstStyle/>
          <a:p>
            <a:endParaRPr lang="es-ES"/>
          </a:p>
        </p:txBody>
      </p:sp>
      <p:sp>
        <p:nvSpPr>
          <p:cNvPr id="148486" name="Rectangle 6"/>
          <p:cNvSpPr>
            <a:spLocks noChangeArrowheads="1"/>
          </p:cNvSpPr>
          <p:nvPr/>
        </p:nvSpPr>
        <p:spPr bwMode="auto">
          <a:xfrm>
            <a:off x="4643438" y="908050"/>
            <a:ext cx="73025" cy="215900"/>
          </a:xfrm>
          <a:prstGeom prst="rect">
            <a:avLst/>
          </a:prstGeom>
          <a:solidFill>
            <a:srgbClr val="FF0000"/>
          </a:solidFill>
          <a:ln w="9525">
            <a:solidFill>
              <a:schemeClr val="tx1"/>
            </a:solidFill>
            <a:miter lim="800000"/>
            <a:headEnd/>
            <a:tailEnd/>
          </a:ln>
        </p:spPr>
        <p:txBody>
          <a:bodyPr wrap="none" anchor="ctr"/>
          <a:lstStyle/>
          <a:p>
            <a:endParaRPr lang="es-ES">
              <a:latin typeface="Calibri" pitchFamily="34" charset="0"/>
            </a:endParaRPr>
          </a:p>
        </p:txBody>
      </p:sp>
      <p:sp>
        <p:nvSpPr>
          <p:cNvPr id="148487" name="Rectangle 7"/>
          <p:cNvSpPr>
            <a:spLocks noChangeArrowheads="1"/>
          </p:cNvSpPr>
          <p:nvPr/>
        </p:nvSpPr>
        <p:spPr bwMode="auto">
          <a:xfrm>
            <a:off x="4787900" y="908050"/>
            <a:ext cx="73025" cy="215900"/>
          </a:xfrm>
          <a:prstGeom prst="rect">
            <a:avLst/>
          </a:prstGeom>
          <a:solidFill>
            <a:srgbClr val="FF0000"/>
          </a:solidFill>
          <a:ln w="9525">
            <a:solidFill>
              <a:schemeClr val="tx1"/>
            </a:solidFill>
            <a:miter lim="800000"/>
            <a:headEnd/>
            <a:tailEnd/>
          </a:ln>
        </p:spPr>
        <p:txBody>
          <a:bodyPr wrap="none" anchor="ctr"/>
          <a:lstStyle/>
          <a:p>
            <a:endParaRPr lang="es-ES">
              <a:latin typeface="Calibri" pitchFamily="34" charset="0"/>
            </a:endParaRPr>
          </a:p>
        </p:txBody>
      </p:sp>
      <p:sp>
        <p:nvSpPr>
          <p:cNvPr id="148488" name="Oval 8"/>
          <p:cNvSpPr>
            <a:spLocks noChangeArrowheads="1"/>
          </p:cNvSpPr>
          <p:nvPr/>
        </p:nvSpPr>
        <p:spPr bwMode="auto">
          <a:xfrm>
            <a:off x="4427538" y="3068638"/>
            <a:ext cx="2809875" cy="2592387"/>
          </a:xfrm>
          <a:prstGeom prst="ellipse">
            <a:avLst/>
          </a:prstGeom>
          <a:solidFill>
            <a:schemeClr val="accent1">
              <a:lumMod val="20000"/>
              <a:lumOff val="80000"/>
            </a:schemeClr>
          </a:solidFill>
          <a:ln w="9525">
            <a:solidFill>
              <a:srgbClr val="000000"/>
            </a:solidFill>
            <a:round/>
            <a:headEnd/>
            <a:tailEnd/>
          </a:ln>
        </p:spPr>
        <p:txBody>
          <a:bodyPr wrap="none" anchor="ctr"/>
          <a:lstStyle/>
          <a:p>
            <a:endParaRPr lang="es-ES">
              <a:latin typeface="Calibri" pitchFamily="34" charset="0"/>
            </a:endParaRPr>
          </a:p>
        </p:txBody>
      </p:sp>
      <p:sp>
        <p:nvSpPr>
          <p:cNvPr id="148489" name="Text Box 9"/>
          <p:cNvSpPr txBox="1">
            <a:spLocks noChangeArrowheads="1"/>
          </p:cNvSpPr>
          <p:nvPr/>
        </p:nvSpPr>
        <p:spPr bwMode="auto">
          <a:xfrm>
            <a:off x="4822825" y="4221163"/>
            <a:ext cx="841375" cy="461962"/>
          </a:xfrm>
          <a:prstGeom prst="rect">
            <a:avLst/>
          </a:prstGeom>
          <a:noFill/>
          <a:ln w="9525">
            <a:noFill/>
            <a:miter lim="800000"/>
            <a:headEnd/>
            <a:tailEnd/>
          </a:ln>
        </p:spPr>
        <p:txBody>
          <a:bodyPr wrap="none">
            <a:spAutoFit/>
          </a:bodyPr>
          <a:lstStyle/>
          <a:p>
            <a:pPr algn="ctr"/>
            <a:r>
              <a:rPr lang="es-ES" sz="1200" b="1">
                <a:latin typeface="Calibri" pitchFamily="34" charset="0"/>
              </a:rPr>
              <a:t>Cell-Cycle</a:t>
            </a:r>
          </a:p>
          <a:p>
            <a:pPr algn="ctr"/>
            <a:r>
              <a:rPr lang="es-ES" sz="1200" b="1">
                <a:latin typeface="Calibri" pitchFamily="34" charset="0"/>
              </a:rPr>
              <a:t>regulation</a:t>
            </a:r>
          </a:p>
        </p:txBody>
      </p:sp>
      <p:sp>
        <p:nvSpPr>
          <p:cNvPr id="148490" name="Text Box 10"/>
          <p:cNvSpPr txBox="1">
            <a:spLocks noChangeArrowheads="1"/>
          </p:cNvSpPr>
          <p:nvPr/>
        </p:nvSpPr>
        <p:spPr bwMode="auto">
          <a:xfrm>
            <a:off x="6011863" y="4149725"/>
            <a:ext cx="1069975" cy="639763"/>
          </a:xfrm>
          <a:prstGeom prst="rect">
            <a:avLst/>
          </a:prstGeom>
          <a:noFill/>
          <a:ln w="9525">
            <a:noFill/>
            <a:miter lim="800000"/>
            <a:headEnd/>
            <a:tailEnd/>
          </a:ln>
        </p:spPr>
        <p:txBody>
          <a:bodyPr wrap="none">
            <a:spAutoFit/>
          </a:bodyPr>
          <a:lstStyle/>
          <a:p>
            <a:pPr algn="ctr"/>
            <a:r>
              <a:rPr lang="es-ES" sz="1200">
                <a:latin typeface="Calibri" pitchFamily="34" charset="0"/>
              </a:rPr>
              <a:t>MYC</a:t>
            </a:r>
          </a:p>
          <a:p>
            <a:pPr algn="ctr"/>
            <a:r>
              <a:rPr lang="es-ES" sz="1200">
                <a:latin typeface="Calibri" pitchFamily="34" charset="0"/>
              </a:rPr>
              <a:t>CiclinaD</a:t>
            </a:r>
          </a:p>
          <a:p>
            <a:pPr algn="ctr"/>
            <a:r>
              <a:rPr lang="es-ES" sz="1200">
                <a:latin typeface="Calibri" pitchFamily="34" charset="0"/>
              </a:rPr>
              <a:t>Ciclinas/cdks</a:t>
            </a:r>
          </a:p>
        </p:txBody>
      </p:sp>
      <p:sp>
        <p:nvSpPr>
          <p:cNvPr id="148491" name="Line 11"/>
          <p:cNvSpPr>
            <a:spLocks noChangeShapeType="1"/>
          </p:cNvSpPr>
          <p:nvPr/>
        </p:nvSpPr>
        <p:spPr bwMode="auto">
          <a:xfrm>
            <a:off x="6011863" y="3933825"/>
            <a:ext cx="0" cy="1008063"/>
          </a:xfrm>
          <a:prstGeom prst="line">
            <a:avLst/>
          </a:prstGeom>
          <a:noFill/>
          <a:ln w="9525">
            <a:solidFill>
              <a:schemeClr val="tx1"/>
            </a:solidFill>
            <a:round/>
            <a:headEnd/>
            <a:tailEnd/>
          </a:ln>
        </p:spPr>
        <p:txBody>
          <a:bodyPr/>
          <a:lstStyle/>
          <a:p>
            <a:endParaRPr lang="es-ES"/>
          </a:p>
        </p:txBody>
      </p:sp>
      <p:sp>
        <p:nvSpPr>
          <p:cNvPr id="148492" name="Line 12"/>
          <p:cNvSpPr>
            <a:spLocks noChangeShapeType="1"/>
          </p:cNvSpPr>
          <p:nvPr/>
        </p:nvSpPr>
        <p:spPr bwMode="auto">
          <a:xfrm>
            <a:off x="6011863" y="4941888"/>
            <a:ext cx="144462" cy="0"/>
          </a:xfrm>
          <a:prstGeom prst="line">
            <a:avLst/>
          </a:prstGeom>
          <a:noFill/>
          <a:ln w="9525">
            <a:solidFill>
              <a:schemeClr val="tx1"/>
            </a:solidFill>
            <a:round/>
            <a:headEnd/>
            <a:tailEnd/>
          </a:ln>
        </p:spPr>
        <p:txBody>
          <a:bodyPr/>
          <a:lstStyle/>
          <a:p>
            <a:endParaRPr lang="es-ES"/>
          </a:p>
        </p:txBody>
      </p:sp>
      <p:sp>
        <p:nvSpPr>
          <p:cNvPr id="148493" name="Line 13"/>
          <p:cNvSpPr>
            <a:spLocks noChangeShapeType="1"/>
          </p:cNvSpPr>
          <p:nvPr/>
        </p:nvSpPr>
        <p:spPr bwMode="auto">
          <a:xfrm>
            <a:off x="6011863" y="3933825"/>
            <a:ext cx="144462" cy="0"/>
          </a:xfrm>
          <a:prstGeom prst="line">
            <a:avLst/>
          </a:prstGeom>
          <a:noFill/>
          <a:ln w="9525">
            <a:solidFill>
              <a:schemeClr val="tx1"/>
            </a:solidFill>
            <a:round/>
            <a:headEnd/>
            <a:tailEnd/>
          </a:ln>
        </p:spPr>
        <p:txBody>
          <a:bodyPr/>
          <a:lstStyle/>
          <a:p>
            <a:endParaRPr lang="es-ES"/>
          </a:p>
        </p:txBody>
      </p:sp>
      <p:sp>
        <p:nvSpPr>
          <p:cNvPr id="148494" name="Line 14"/>
          <p:cNvSpPr>
            <a:spLocks noChangeShapeType="1"/>
          </p:cNvSpPr>
          <p:nvPr/>
        </p:nvSpPr>
        <p:spPr bwMode="auto">
          <a:xfrm>
            <a:off x="5940425" y="4437063"/>
            <a:ext cx="0" cy="0"/>
          </a:xfrm>
          <a:prstGeom prst="line">
            <a:avLst/>
          </a:prstGeom>
          <a:noFill/>
          <a:ln w="9525">
            <a:solidFill>
              <a:schemeClr val="tx1"/>
            </a:solidFill>
            <a:round/>
            <a:headEnd/>
            <a:tailEnd/>
          </a:ln>
        </p:spPr>
        <p:txBody>
          <a:bodyPr/>
          <a:lstStyle/>
          <a:p>
            <a:endParaRPr lang="es-ES"/>
          </a:p>
        </p:txBody>
      </p:sp>
      <p:sp>
        <p:nvSpPr>
          <p:cNvPr id="148495" name="Line 15"/>
          <p:cNvSpPr>
            <a:spLocks noChangeShapeType="1"/>
          </p:cNvSpPr>
          <p:nvPr/>
        </p:nvSpPr>
        <p:spPr bwMode="auto">
          <a:xfrm>
            <a:off x="5795963" y="4437063"/>
            <a:ext cx="215900" cy="0"/>
          </a:xfrm>
          <a:prstGeom prst="line">
            <a:avLst/>
          </a:prstGeom>
          <a:noFill/>
          <a:ln w="9525">
            <a:solidFill>
              <a:schemeClr val="tx1"/>
            </a:solidFill>
            <a:round/>
            <a:headEnd/>
            <a:tailEnd/>
          </a:ln>
        </p:spPr>
        <p:txBody>
          <a:bodyPr/>
          <a:lstStyle/>
          <a:p>
            <a:endParaRPr lang="es-ES"/>
          </a:p>
        </p:txBody>
      </p:sp>
      <p:sp>
        <p:nvSpPr>
          <p:cNvPr id="148496" name="Text Box 16"/>
          <p:cNvSpPr txBox="1">
            <a:spLocks noChangeArrowheads="1"/>
          </p:cNvSpPr>
          <p:nvPr/>
        </p:nvSpPr>
        <p:spPr bwMode="auto">
          <a:xfrm>
            <a:off x="4932363" y="3284538"/>
            <a:ext cx="1831975" cy="457200"/>
          </a:xfrm>
          <a:prstGeom prst="rect">
            <a:avLst/>
          </a:prstGeom>
          <a:noFill/>
          <a:ln w="9525">
            <a:noFill/>
            <a:miter lim="800000"/>
            <a:headEnd/>
            <a:tailEnd/>
          </a:ln>
        </p:spPr>
        <p:txBody>
          <a:bodyPr wrap="none">
            <a:spAutoFit/>
          </a:bodyPr>
          <a:lstStyle/>
          <a:p>
            <a:pPr algn="ctr"/>
            <a:r>
              <a:rPr lang="es-ES" sz="1200">
                <a:latin typeface="Calibri" pitchFamily="34" charset="0"/>
              </a:rPr>
              <a:t>AP-1(Jun-Fos)</a:t>
            </a:r>
          </a:p>
          <a:p>
            <a:pPr algn="ctr"/>
            <a:r>
              <a:rPr lang="es-ES" sz="1200">
                <a:latin typeface="Calibri" pitchFamily="34" charset="0"/>
              </a:rPr>
              <a:t>Serum Response Factor</a:t>
            </a:r>
          </a:p>
        </p:txBody>
      </p:sp>
      <p:sp>
        <p:nvSpPr>
          <p:cNvPr id="148497" name="Text Box 17"/>
          <p:cNvSpPr txBox="1">
            <a:spLocks noChangeArrowheads="1"/>
          </p:cNvSpPr>
          <p:nvPr/>
        </p:nvSpPr>
        <p:spPr bwMode="auto">
          <a:xfrm>
            <a:off x="5364163" y="5084763"/>
            <a:ext cx="1241425" cy="461962"/>
          </a:xfrm>
          <a:prstGeom prst="rect">
            <a:avLst/>
          </a:prstGeom>
          <a:noFill/>
          <a:ln w="9525">
            <a:noFill/>
            <a:miter lim="800000"/>
            <a:headEnd/>
            <a:tailEnd/>
          </a:ln>
        </p:spPr>
        <p:txBody>
          <a:bodyPr wrap="none">
            <a:spAutoFit/>
          </a:bodyPr>
          <a:lstStyle/>
          <a:p>
            <a:pPr algn="ctr"/>
            <a:r>
              <a:rPr lang="es-ES" sz="1200">
                <a:latin typeface="Calibri" pitchFamily="34" charset="0"/>
              </a:rPr>
              <a:t>Steroid hormone</a:t>
            </a:r>
          </a:p>
          <a:p>
            <a:pPr algn="ctr"/>
            <a:r>
              <a:rPr lang="es-ES" sz="1200">
                <a:latin typeface="Calibri" pitchFamily="34" charset="0"/>
              </a:rPr>
              <a:t>receptors</a:t>
            </a:r>
          </a:p>
        </p:txBody>
      </p:sp>
      <p:sp>
        <p:nvSpPr>
          <p:cNvPr id="148498" name="Text Box 18"/>
          <p:cNvSpPr txBox="1">
            <a:spLocks noChangeArrowheads="1"/>
          </p:cNvSpPr>
          <p:nvPr/>
        </p:nvSpPr>
        <p:spPr bwMode="auto">
          <a:xfrm>
            <a:off x="4643438" y="4724400"/>
            <a:ext cx="942975" cy="369888"/>
          </a:xfrm>
          <a:prstGeom prst="rect">
            <a:avLst/>
          </a:prstGeom>
          <a:noFill/>
          <a:ln w="9525">
            <a:noFill/>
            <a:miter lim="800000"/>
            <a:headEnd/>
            <a:tailEnd/>
          </a:ln>
        </p:spPr>
        <p:txBody>
          <a:bodyPr wrap="none">
            <a:spAutoFit/>
          </a:bodyPr>
          <a:lstStyle/>
          <a:p>
            <a:r>
              <a:rPr lang="es-ES" b="1">
                <a:latin typeface="Calibri" pitchFamily="34" charset="0"/>
              </a:rPr>
              <a:t>Nucleus</a:t>
            </a:r>
          </a:p>
        </p:txBody>
      </p:sp>
      <p:sp>
        <p:nvSpPr>
          <p:cNvPr id="148499" name="Text Box 19"/>
          <p:cNvSpPr txBox="1">
            <a:spLocks noChangeArrowheads="1"/>
          </p:cNvSpPr>
          <p:nvPr/>
        </p:nvSpPr>
        <p:spPr bwMode="auto">
          <a:xfrm>
            <a:off x="4356100" y="0"/>
            <a:ext cx="936625" cy="304800"/>
          </a:xfrm>
          <a:prstGeom prst="rect">
            <a:avLst/>
          </a:prstGeom>
          <a:noFill/>
          <a:ln w="9525">
            <a:noFill/>
            <a:miter lim="800000"/>
            <a:headEnd/>
            <a:tailEnd/>
          </a:ln>
        </p:spPr>
        <p:txBody>
          <a:bodyPr>
            <a:spAutoFit/>
          </a:bodyPr>
          <a:lstStyle/>
          <a:p>
            <a:r>
              <a:rPr lang="es-ES" sz="1400">
                <a:latin typeface="Calibri" pitchFamily="34" charset="0"/>
              </a:rPr>
              <a:t>Ligand</a:t>
            </a:r>
          </a:p>
        </p:txBody>
      </p:sp>
      <p:sp>
        <p:nvSpPr>
          <p:cNvPr id="148500" name="Line 21"/>
          <p:cNvSpPr>
            <a:spLocks noChangeShapeType="1"/>
          </p:cNvSpPr>
          <p:nvPr/>
        </p:nvSpPr>
        <p:spPr bwMode="auto">
          <a:xfrm>
            <a:off x="684213" y="3357563"/>
            <a:ext cx="647700" cy="0"/>
          </a:xfrm>
          <a:prstGeom prst="line">
            <a:avLst/>
          </a:prstGeom>
          <a:noFill/>
          <a:ln w="38100">
            <a:solidFill>
              <a:schemeClr val="tx1"/>
            </a:solidFill>
            <a:round/>
            <a:headEnd/>
            <a:tailEnd/>
          </a:ln>
        </p:spPr>
        <p:txBody>
          <a:bodyPr/>
          <a:lstStyle/>
          <a:p>
            <a:endParaRPr lang="es-ES"/>
          </a:p>
        </p:txBody>
      </p:sp>
      <p:sp>
        <p:nvSpPr>
          <p:cNvPr id="148501" name="Line 22"/>
          <p:cNvSpPr>
            <a:spLocks noChangeShapeType="1"/>
          </p:cNvSpPr>
          <p:nvPr/>
        </p:nvSpPr>
        <p:spPr bwMode="auto">
          <a:xfrm>
            <a:off x="684213" y="3429000"/>
            <a:ext cx="647700" cy="0"/>
          </a:xfrm>
          <a:prstGeom prst="line">
            <a:avLst/>
          </a:prstGeom>
          <a:noFill/>
          <a:ln w="38100">
            <a:solidFill>
              <a:schemeClr val="tx1"/>
            </a:solidFill>
            <a:round/>
            <a:headEnd/>
            <a:tailEnd/>
          </a:ln>
        </p:spPr>
        <p:txBody>
          <a:bodyPr/>
          <a:lstStyle/>
          <a:p>
            <a:endParaRPr lang="es-ES"/>
          </a:p>
        </p:txBody>
      </p:sp>
      <p:sp>
        <p:nvSpPr>
          <p:cNvPr id="148502" name="Text Box 23"/>
          <p:cNvSpPr txBox="1">
            <a:spLocks noChangeArrowheads="1"/>
          </p:cNvSpPr>
          <p:nvPr/>
        </p:nvSpPr>
        <p:spPr bwMode="auto">
          <a:xfrm>
            <a:off x="250825" y="2924175"/>
            <a:ext cx="579438" cy="304800"/>
          </a:xfrm>
          <a:prstGeom prst="rect">
            <a:avLst/>
          </a:prstGeom>
          <a:noFill/>
          <a:ln w="9525">
            <a:noFill/>
            <a:miter lim="800000"/>
            <a:headEnd/>
            <a:tailEnd/>
          </a:ln>
        </p:spPr>
        <p:txBody>
          <a:bodyPr wrap="none">
            <a:spAutoFit/>
          </a:bodyPr>
          <a:lstStyle/>
          <a:p>
            <a:r>
              <a:rPr lang="es-ES" sz="1400">
                <a:latin typeface="Calibri" pitchFamily="34" charset="0"/>
              </a:rPr>
              <a:t>ECM</a:t>
            </a:r>
          </a:p>
        </p:txBody>
      </p:sp>
      <p:sp>
        <p:nvSpPr>
          <p:cNvPr id="148503" name="Text Box 24"/>
          <p:cNvSpPr txBox="1">
            <a:spLocks noChangeArrowheads="1"/>
          </p:cNvSpPr>
          <p:nvPr/>
        </p:nvSpPr>
        <p:spPr bwMode="auto">
          <a:xfrm>
            <a:off x="0" y="3573463"/>
            <a:ext cx="668338" cy="276225"/>
          </a:xfrm>
          <a:prstGeom prst="rect">
            <a:avLst/>
          </a:prstGeom>
          <a:noFill/>
          <a:ln w="9525">
            <a:noFill/>
            <a:miter lim="800000"/>
            <a:headEnd/>
            <a:tailEnd/>
          </a:ln>
        </p:spPr>
        <p:txBody>
          <a:bodyPr wrap="none">
            <a:spAutoFit/>
          </a:bodyPr>
          <a:lstStyle/>
          <a:p>
            <a:r>
              <a:rPr lang="es-ES" sz="1200">
                <a:latin typeface="Calibri" pitchFamily="34" charset="0"/>
              </a:rPr>
              <a:t>Integrin</a:t>
            </a:r>
          </a:p>
        </p:txBody>
      </p:sp>
      <p:sp>
        <p:nvSpPr>
          <p:cNvPr id="148504" name="Line 25"/>
          <p:cNvSpPr>
            <a:spLocks noChangeShapeType="1"/>
          </p:cNvSpPr>
          <p:nvPr/>
        </p:nvSpPr>
        <p:spPr bwMode="auto">
          <a:xfrm flipV="1">
            <a:off x="1476375" y="4797425"/>
            <a:ext cx="576263" cy="503238"/>
          </a:xfrm>
          <a:prstGeom prst="line">
            <a:avLst/>
          </a:prstGeom>
          <a:noFill/>
          <a:ln w="38100">
            <a:solidFill>
              <a:schemeClr val="tx1"/>
            </a:solidFill>
            <a:round/>
            <a:headEnd/>
            <a:tailEnd/>
          </a:ln>
        </p:spPr>
        <p:txBody>
          <a:bodyPr/>
          <a:lstStyle/>
          <a:p>
            <a:endParaRPr lang="es-ES"/>
          </a:p>
        </p:txBody>
      </p:sp>
      <p:sp>
        <p:nvSpPr>
          <p:cNvPr id="148505" name="Line 26"/>
          <p:cNvSpPr>
            <a:spLocks noChangeShapeType="1"/>
          </p:cNvSpPr>
          <p:nvPr/>
        </p:nvSpPr>
        <p:spPr bwMode="auto">
          <a:xfrm flipV="1">
            <a:off x="1547813" y="4868863"/>
            <a:ext cx="574675" cy="503237"/>
          </a:xfrm>
          <a:prstGeom prst="line">
            <a:avLst/>
          </a:prstGeom>
          <a:noFill/>
          <a:ln w="38100">
            <a:solidFill>
              <a:schemeClr val="tx1"/>
            </a:solidFill>
            <a:round/>
            <a:headEnd/>
            <a:tailEnd/>
          </a:ln>
        </p:spPr>
        <p:txBody>
          <a:bodyPr/>
          <a:lstStyle/>
          <a:p>
            <a:endParaRPr lang="es-ES"/>
          </a:p>
        </p:txBody>
      </p:sp>
      <p:sp>
        <p:nvSpPr>
          <p:cNvPr id="148506" name="Oval 27"/>
          <p:cNvSpPr>
            <a:spLocks noChangeArrowheads="1"/>
          </p:cNvSpPr>
          <p:nvPr/>
        </p:nvSpPr>
        <p:spPr bwMode="auto">
          <a:xfrm>
            <a:off x="2051050" y="4868863"/>
            <a:ext cx="144463" cy="144462"/>
          </a:xfrm>
          <a:prstGeom prst="ellipse">
            <a:avLst/>
          </a:prstGeom>
          <a:solidFill>
            <a:srgbClr val="FF0000"/>
          </a:solidFill>
          <a:ln w="9525">
            <a:solidFill>
              <a:schemeClr val="tx1"/>
            </a:solidFill>
            <a:round/>
            <a:headEnd/>
            <a:tailEnd/>
          </a:ln>
        </p:spPr>
        <p:txBody>
          <a:bodyPr wrap="none" anchor="ctr"/>
          <a:lstStyle/>
          <a:p>
            <a:endParaRPr lang="es-ES">
              <a:latin typeface="Calibri" pitchFamily="34" charset="0"/>
            </a:endParaRPr>
          </a:p>
        </p:txBody>
      </p:sp>
      <p:sp>
        <p:nvSpPr>
          <p:cNvPr id="148507" name="Oval 28"/>
          <p:cNvSpPr>
            <a:spLocks noChangeArrowheads="1"/>
          </p:cNvSpPr>
          <p:nvPr/>
        </p:nvSpPr>
        <p:spPr bwMode="auto">
          <a:xfrm>
            <a:off x="1908175" y="4724400"/>
            <a:ext cx="144463" cy="144463"/>
          </a:xfrm>
          <a:prstGeom prst="ellipse">
            <a:avLst/>
          </a:prstGeom>
          <a:solidFill>
            <a:srgbClr val="FF0000"/>
          </a:solidFill>
          <a:ln w="9525">
            <a:solidFill>
              <a:schemeClr val="tx1"/>
            </a:solidFill>
            <a:round/>
            <a:headEnd/>
            <a:tailEnd/>
          </a:ln>
        </p:spPr>
        <p:txBody>
          <a:bodyPr wrap="none" anchor="ctr"/>
          <a:lstStyle/>
          <a:p>
            <a:endParaRPr lang="es-ES">
              <a:latin typeface="Calibri" pitchFamily="34" charset="0"/>
            </a:endParaRPr>
          </a:p>
        </p:txBody>
      </p:sp>
      <p:sp>
        <p:nvSpPr>
          <p:cNvPr id="148508" name="Oval 29"/>
          <p:cNvSpPr>
            <a:spLocks noChangeArrowheads="1"/>
          </p:cNvSpPr>
          <p:nvPr/>
        </p:nvSpPr>
        <p:spPr bwMode="auto">
          <a:xfrm>
            <a:off x="6372225" y="1557338"/>
            <a:ext cx="574675" cy="576262"/>
          </a:xfrm>
          <a:prstGeom prst="ellipse">
            <a:avLst/>
          </a:prstGeom>
          <a:solidFill>
            <a:schemeClr val="tx1"/>
          </a:solidFill>
          <a:ln w="28575">
            <a:solidFill>
              <a:srgbClr val="000000"/>
            </a:solidFill>
            <a:round/>
            <a:headEnd/>
            <a:tailEnd/>
          </a:ln>
        </p:spPr>
        <p:txBody>
          <a:bodyPr wrap="none" anchor="ctr"/>
          <a:lstStyle/>
          <a:p>
            <a:pPr algn="ctr"/>
            <a:r>
              <a:rPr lang="es-ES" b="1" dirty="0">
                <a:solidFill>
                  <a:schemeClr val="bg1"/>
                </a:solidFill>
                <a:latin typeface="Calibri" pitchFamily="34" charset="0"/>
              </a:rPr>
              <a:t>RAS</a:t>
            </a:r>
          </a:p>
        </p:txBody>
      </p:sp>
      <p:sp>
        <p:nvSpPr>
          <p:cNvPr id="148509" name="Line 30"/>
          <p:cNvSpPr>
            <a:spLocks noChangeShapeType="1"/>
          </p:cNvSpPr>
          <p:nvPr/>
        </p:nvSpPr>
        <p:spPr bwMode="auto">
          <a:xfrm flipV="1">
            <a:off x="6804025" y="1341438"/>
            <a:ext cx="215900" cy="287337"/>
          </a:xfrm>
          <a:prstGeom prst="line">
            <a:avLst/>
          </a:prstGeom>
          <a:noFill/>
          <a:ln w="38100">
            <a:solidFill>
              <a:schemeClr val="tx1"/>
            </a:solidFill>
            <a:round/>
            <a:headEnd/>
            <a:tailEnd/>
          </a:ln>
        </p:spPr>
        <p:txBody>
          <a:bodyPr/>
          <a:lstStyle/>
          <a:p>
            <a:endParaRPr lang="es-ES"/>
          </a:p>
        </p:txBody>
      </p:sp>
      <p:sp>
        <p:nvSpPr>
          <p:cNvPr id="148510" name="Rectangle 31"/>
          <p:cNvSpPr>
            <a:spLocks noChangeArrowheads="1"/>
          </p:cNvSpPr>
          <p:nvPr/>
        </p:nvSpPr>
        <p:spPr bwMode="auto">
          <a:xfrm>
            <a:off x="3348038" y="2781300"/>
            <a:ext cx="1150937" cy="863600"/>
          </a:xfrm>
          <a:prstGeom prst="rect">
            <a:avLst/>
          </a:prstGeom>
          <a:solidFill>
            <a:schemeClr val="tx1"/>
          </a:solidFill>
          <a:ln w="9525">
            <a:solidFill>
              <a:srgbClr val="000000"/>
            </a:solidFill>
            <a:miter lim="800000"/>
            <a:headEnd/>
            <a:tailEnd/>
          </a:ln>
        </p:spPr>
        <p:txBody>
          <a:bodyPr wrap="none" anchor="ctr"/>
          <a:lstStyle/>
          <a:p>
            <a:pPr algn="ctr"/>
            <a:r>
              <a:rPr lang="es-ES" sz="1200" b="1">
                <a:solidFill>
                  <a:schemeClr val="bg1"/>
                </a:solidFill>
                <a:latin typeface="Calibri" pitchFamily="34" charset="0"/>
              </a:rPr>
              <a:t>Activated</a:t>
            </a:r>
          </a:p>
          <a:p>
            <a:pPr algn="ctr"/>
            <a:r>
              <a:rPr lang="es-ES" sz="1200" b="1">
                <a:solidFill>
                  <a:schemeClr val="bg1"/>
                </a:solidFill>
                <a:latin typeface="Calibri" pitchFamily="34" charset="0"/>
              </a:rPr>
              <a:t>Transcription</a:t>
            </a:r>
          </a:p>
          <a:p>
            <a:pPr algn="ctr"/>
            <a:r>
              <a:rPr lang="es-ES" sz="1200" b="1">
                <a:solidFill>
                  <a:schemeClr val="bg1"/>
                </a:solidFill>
                <a:latin typeface="Calibri" pitchFamily="34" charset="0"/>
              </a:rPr>
              <a:t>factors</a:t>
            </a:r>
          </a:p>
        </p:txBody>
      </p:sp>
      <p:sp>
        <p:nvSpPr>
          <p:cNvPr id="148511" name="Rectangle 32"/>
          <p:cNvSpPr>
            <a:spLocks noChangeArrowheads="1"/>
          </p:cNvSpPr>
          <p:nvPr/>
        </p:nvSpPr>
        <p:spPr bwMode="auto">
          <a:xfrm>
            <a:off x="3348038" y="3789363"/>
            <a:ext cx="863600" cy="431800"/>
          </a:xfrm>
          <a:prstGeom prst="rect">
            <a:avLst/>
          </a:prstGeom>
          <a:solidFill>
            <a:schemeClr val="tx1"/>
          </a:solidFill>
          <a:ln w="9525">
            <a:solidFill>
              <a:srgbClr val="000000"/>
            </a:solidFill>
            <a:miter lim="800000"/>
            <a:headEnd/>
            <a:tailEnd/>
          </a:ln>
        </p:spPr>
        <p:txBody>
          <a:bodyPr wrap="none" anchor="ctr"/>
          <a:lstStyle/>
          <a:p>
            <a:pPr algn="ctr"/>
            <a:r>
              <a:rPr lang="es-ES" sz="1200" b="1">
                <a:solidFill>
                  <a:schemeClr val="bg1"/>
                </a:solidFill>
                <a:latin typeface="Calibri" pitchFamily="34" charset="0"/>
              </a:rPr>
              <a:t>Activated</a:t>
            </a:r>
          </a:p>
          <a:p>
            <a:pPr algn="ctr"/>
            <a:r>
              <a:rPr lang="es-ES" sz="1200" b="1">
                <a:solidFill>
                  <a:schemeClr val="bg1"/>
                </a:solidFill>
                <a:latin typeface="Calibri" pitchFamily="34" charset="0"/>
              </a:rPr>
              <a:t>kinases</a:t>
            </a:r>
          </a:p>
        </p:txBody>
      </p:sp>
      <p:sp>
        <p:nvSpPr>
          <p:cNvPr id="148512" name="Text Box 33"/>
          <p:cNvSpPr txBox="1">
            <a:spLocks noChangeArrowheads="1"/>
          </p:cNvSpPr>
          <p:nvPr/>
        </p:nvSpPr>
        <p:spPr bwMode="auto">
          <a:xfrm>
            <a:off x="4932363" y="1412875"/>
            <a:ext cx="1042460" cy="307777"/>
          </a:xfrm>
          <a:prstGeom prst="rect">
            <a:avLst/>
          </a:prstGeom>
          <a:noFill/>
          <a:ln w="9525">
            <a:noFill/>
            <a:miter lim="800000"/>
            <a:headEnd/>
            <a:tailEnd/>
          </a:ln>
        </p:spPr>
        <p:txBody>
          <a:bodyPr wrap="none">
            <a:spAutoFit/>
          </a:bodyPr>
          <a:lstStyle/>
          <a:p>
            <a:r>
              <a:rPr lang="es-ES" sz="1400">
                <a:latin typeface="Calibri" pitchFamily="34" charset="0"/>
              </a:rPr>
              <a:t>Grb2/mSOS</a:t>
            </a:r>
          </a:p>
        </p:txBody>
      </p:sp>
      <p:sp>
        <p:nvSpPr>
          <p:cNvPr id="148513" name="Text Box 34"/>
          <p:cNvSpPr txBox="1">
            <a:spLocks noChangeArrowheads="1"/>
          </p:cNvSpPr>
          <p:nvPr/>
        </p:nvSpPr>
        <p:spPr bwMode="auto">
          <a:xfrm>
            <a:off x="6300788" y="2276475"/>
            <a:ext cx="421885" cy="307777"/>
          </a:xfrm>
          <a:prstGeom prst="rect">
            <a:avLst/>
          </a:prstGeom>
          <a:noFill/>
          <a:ln w="9525">
            <a:noFill/>
            <a:miter lim="800000"/>
            <a:headEnd/>
            <a:tailEnd/>
          </a:ln>
        </p:spPr>
        <p:txBody>
          <a:bodyPr wrap="none">
            <a:spAutoFit/>
          </a:bodyPr>
          <a:lstStyle/>
          <a:p>
            <a:r>
              <a:rPr lang="es-ES" sz="1400">
                <a:latin typeface="Calibri" pitchFamily="34" charset="0"/>
              </a:rPr>
              <a:t>Raf</a:t>
            </a:r>
          </a:p>
        </p:txBody>
      </p:sp>
      <p:sp>
        <p:nvSpPr>
          <p:cNvPr id="148514" name="Text Box 35"/>
          <p:cNvSpPr txBox="1">
            <a:spLocks noChangeArrowheads="1"/>
          </p:cNvSpPr>
          <p:nvPr/>
        </p:nvSpPr>
        <p:spPr bwMode="auto">
          <a:xfrm>
            <a:off x="6300788" y="2565400"/>
            <a:ext cx="569912" cy="304800"/>
          </a:xfrm>
          <a:prstGeom prst="rect">
            <a:avLst/>
          </a:prstGeom>
          <a:noFill/>
          <a:ln w="9525">
            <a:noFill/>
            <a:miter lim="800000"/>
            <a:headEnd/>
            <a:tailEnd/>
          </a:ln>
        </p:spPr>
        <p:txBody>
          <a:bodyPr wrap="none">
            <a:spAutoFit/>
          </a:bodyPr>
          <a:lstStyle/>
          <a:p>
            <a:r>
              <a:rPr lang="es-ES" sz="1400">
                <a:latin typeface="Calibri" pitchFamily="34" charset="0"/>
              </a:rPr>
              <a:t>MEK</a:t>
            </a:r>
          </a:p>
        </p:txBody>
      </p:sp>
      <p:sp>
        <p:nvSpPr>
          <p:cNvPr id="148515" name="Text Box 36"/>
          <p:cNvSpPr txBox="1">
            <a:spLocks noChangeArrowheads="1"/>
          </p:cNvSpPr>
          <p:nvPr/>
        </p:nvSpPr>
        <p:spPr bwMode="auto">
          <a:xfrm>
            <a:off x="6156325" y="2852738"/>
            <a:ext cx="796925" cy="304800"/>
          </a:xfrm>
          <a:prstGeom prst="rect">
            <a:avLst/>
          </a:prstGeom>
          <a:noFill/>
          <a:ln w="9525">
            <a:noFill/>
            <a:miter lim="800000"/>
            <a:headEnd/>
            <a:tailEnd/>
          </a:ln>
        </p:spPr>
        <p:txBody>
          <a:bodyPr wrap="none">
            <a:spAutoFit/>
          </a:bodyPr>
          <a:lstStyle/>
          <a:p>
            <a:r>
              <a:rPr lang="es-ES" sz="1400">
                <a:latin typeface="Calibri" pitchFamily="34" charset="0"/>
              </a:rPr>
              <a:t>ERK1/2</a:t>
            </a:r>
          </a:p>
        </p:txBody>
      </p:sp>
      <p:sp>
        <p:nvSpPr>
          <p:cNvPr id="148516" name="Text Box 37"/>
          <p:cNvSpPr txBox="1">
            <a:spLocks noChangeArrowheads="1"/>
          </p:cNvSpPr>
          <p:nvPr/>
        </p:nvSpPr>
        <p:spPr bwMode="auto">
          <a:xfrm>
            <a:off x="4000500" y="1071563"/>
            <a:ext cx="506920" cy="307777"/>
          </a:xfrm>
          <a:prstGeom prst="rect">
            <a:avLst/>
          </a:prstGeom>
          <a:noFill/>
          <a:ln w="9525">
            <a:noFill/>
            <a:miter lim="800000"/>
            <a:headEnd/>
            <a:tailEnd/>
          </a:ln>
        </p:spPr>
        <p:txBody>
          <a:bodyPr wrap="none">
            <a:spAutoFit/>
          </a:bodyPr>
          <a:lstStyle/>
          <a:p>
            <a:r>
              <a:rPr lang="es-ES" sz="1400">
                <a:latin typeface="Calibri" pitchFamily="34" charset="0"/>
              </a:rPr>
              <a:t>PI3K</a:t>
            </a:r>
          </a:p>
        </p:txBody>
      </p:sp>
      <p:sp>
        <p:nvSpPr>
          <p:cNvPr id="148517" name="Text Box 38"/>
          <p:cNvSpPr txBox="1">
            <a:spLocks noChangeArrowheads="1"/>
          </p:cNvSpPr>
          <p:nvPr/>
        </p:nvSpPr>
        <p:spPr bwMode="auto">
          <a:xfrm>
            <a:off x="3348038" y="981075"/>
            <a:ext cx="506394" cy="307777"/>
          </a:xfrm>
          <a:prstGeom prst="rect">
            <a:avLst/>
          </a:prstGeom>
          <a:noFill/>
          <a:ln w="9525">
            <a:noFill/>
            <a:miter lim="800000"/>
            <a:headEnd/>
            <a:tailEnd/>
          </a:ln>
        </p:spPr>
        <p:txBody>
          <a:bodyPr wrap="none">
            <a:spAutoFit/>
          </a:bodyPr>
          <a:lstStyle/>
          <a:p>
            <a:r>
              <a:rPr lang="es-ES" sz="1400">
                <a:latin typeface="Calibri" pitchFamily="34" charset="0"/>
              </a:rPr>
              <a:t>PIP2</a:t>
            </a:r>
          </a:p>
        </p:txBody>
      </p:sp>
      <p:sp>
        <p:nvSpPr>
          <p:cNvPr id="148518" name="Text Box 39"/>
          <p:cNvSpPr txBox="1">
            <a:spLocks noChangeArrowheads="1"/>
          </p:cNvSpPr>
          <p:nvPr/>
        </p:nvSpPr>
        <p:spPr bwMode="auto">
          <a:xfrm>
            <a:off x="2843213" y="1268413"/>
            <a:ext cx="506394" cy="307777"/>
          </a:xfrm>
          <a:prstGeom prst="rect">
            <a:avLst/>
          </a:prstGeom>
          <a:noFill/>
          <a:ln w="9525">
            <a:noFill/>
            <a:miter lim="800000"/>
            <a:headEnd/>
            <a:tailEnd/>
          </a:ln>
        </p:spPr>
        <p:txBody>
          <a:bodyPr wrap="none">
            <a:spAutoFit/>
          </a:bodyPr>
          <a:lstStyle/>
          <a:p>
            <a:r>
              <a:rPr lang="es-ES" sz="1400">
                <a:latin typeface="Calibri" pitchFamily="34" charset="0"/>
              </a:rPr>
              <a:t>PIP3</a:t>
            </a:r>
          </a:p>
        </p:txBody>
      </p:sp>
      <p:sp>
        <p:nvSpPr>
          <p:cNvPr id="148519" name="Text Box 40"/>
          <p:cNvSpPr txBox="1">
            <a:spLocks noChangeArrowheads="1"/>
          </p:cNvSpPr>
          <p:nvPr/>
        </p:nvSpPr>
        <p:spPr bwMode="auto">
          <a:xfrm>
            <a:off x="2339975" y="1557338"/>
            <a:ext cx="572142" cy="307777"/>
          </a:xfrm>
          <a:prstGeom prst="rect">
            <a:avLst/>
          </a:prstGeom>
          <a:noFill/>
          <a:ln w="9525">
            <a:noFill/>
            <a:miter lim="800000"/>
            <a:headEnd/>
            <a:tailEnd/>
          </a:ln>
        </p:spPr>
        <p:txBody>
          <a:bodyPr wrap="none">
            <a:spAutoFit/>
          </a:bodyPr>
          <a:lstStyle/>
          <a:p>
            <a:r>
              <a:rPr lang="es-ES" sz="1400">
                <a:latin typeface="Calibri" pitchFamily="34" charset="0"/>
              </a:rPr>
              <a:t>PDK1</a:t>
            </a:r>
          </a:p>
        </p:txBody>
      </p:sp>
      <p:sp>
        <p:nvSpPr>
          <p:cNvPr id="148520" name="Text Box 41"/>
          <p:cNvSpPr txBox="1">
            <a:spLocks noChangeArrowheads="1"/>
          </p:cNvSpPr>
          <p:nvPr/>
        </p:nvSpPr>
        <p:spPr bwMode="auto">
          <a:xfrm>
            <a:off x="3419475" y="1628775"/>
            <a:ext cx="469312" cy="307777"/>
          </a:xfrm>
          <a:prstGeom prst="rect">
            <a:avLst/>
          </a:prstGeom>
          <a:noFill/>
          <a:ln w="9525">
            <a:noFill/>
            <a:miter lim="800000"/>
            <a:headEnd/>
            <a:tailEnd/>
          </a:ln>
        </p:spPr>
        <p:txBody>
          <a:bodyPr wrap="none">
            <a:spAutoFit/>
          </a:bodyPr>
          <a:lstStyle/>
          <a:p>
            <a:r>
              <a:rPr lang="es-ES" sz="1400">
                <a:latin typeface="Calibri" pitchFamily="34" charset="0"/>
              </a:rPr>
              <a:t>AKT</a:t>
            </a:r>
          </a:p>
        </p:txBody>
      </p:sp>
      <p:sp>
        <p:nvSpPr>
          <p:cNvPr id="148521" name="Text Box 42"/>
          <p:cNvSpPr txBox="1">
            <a:spLocks noChangeArrowheads="1"/>
          </p:cNvSpPr>
          <p:nvPr/>
        </p:nvSpPr>
        <p:spPr bwMode="auto">
          <a:xfrm>
            <a:off x="2843213" y="2060575"/>
            <a:ext cx="626844" cy="307777"/>
          </a:xfrm>
          <a:prstGeom prst="rect">
            <a:avLst/>
          </a:prstGeom>
          <a:noFill/>
          <a:ln w="9525">
            <a:noFill/>
            <a:miter lim="800000"/>
            <a:headEnd/>
            <a:tailEnd/>
          </a:ln>
        </p:spPr>
        <p:txBody>
          <a:bodyPr wrap="none">
            <a:spAutoFit/>
          </a:bodyPr>
          <a:lstStyle/>
          <a:p>
            <a:r>
              <a:rPr lang="es-ES" sz="1400">
                <a:latin typeface="Calibri" pitchFamily="34" charset="0"/>
              </a:rPr>
              <a:t>mTOR</a:t>
            </a:r>
          </a:p>
        </p:txBody>
      </p:sp>
      <p:sp>
        <p:nvSpPr>
          <p:cNvPr id="148522" name="Text Box 43"/>
          <p:cNvSpPr txBox="1">
            <a:spLocks noChangeArrowheads="1"/>
          </p:cNvSpPr>
          <p:nvPr/>
        </p:nvSpPr>
        <p:spPr bwMode="auto">
          <a:xfrm>
            <a:off x="2771775" y="2420938"/>
            <a:ext cx="716086" cy="307777"/>
          </a:xfrm>
          <a:prstGeom prst="rect">
            <a:avLst/>
          </a:prstGeom>
          <a:noFill/>
          <a:ln w="9525">
            <a:noFill/>
            <a:miter lim="800000"/>
            <a:headEnd/>
            <a:tailEnd/>
          </a:ln>
        </p:spPr>
        <p:txBody>
          <a:bodyPr wrap="none">
            <a:spAutoFit/>
          </a:bodyPr>
          <a:lstStyle/>
          <a:p>
            <a:r>
              <a:rPr lang="es-ES" sz="1400">
                <a:latin typeface="Calibri" pitchFamily="34" charset="0"/>
              </a:rPr>
              <a:t>p70S6k</a:t>
            </a:r>
          </a:p>
        </p:txBody>
      </p:sp>
      <p:sp>
        <p:nvSpPr>
          <p:cNvPr id="148523" name="Text Box 44"/>
          <p:cNvSpPr txBox="1">
            <a:spLocks noChangeArrowheads="1"/>
          </p:cNvSpPr>
          <p:nvPr/>
        </p:nvSpPr>
        <p:spPr bwMode="auto">
          <a:xfrm>
            <a:off x="4284663" y="2133600"/>
            <a:ext cx="871537" cy="523875"/>
          </a:xfrm>
          <a:prstGeom prst="rect">
            <a:avLst/>
          </a:prstGeom>
          <a:noFill/>
          <a:ln w="9525">
            <a:noFill/>
            <a:miter lim="800000"/>
            <a:headEnd/>
            <a:tailEnd/>
          </a:ln>
        </p:spPr>
        <p:txBody>
          <a:bodyPr wrap="none">
            <a:spAutoFit/>
          </a:bodyPr>
          <a:lstStyle/>
          <a:p>
            <a:pPr algn="ctr"/>
            <a:r>
              <a:rPr lang="es-ES" sz="1400" b="1">
                <a:latin typeface="Calibri" pitchFamily="34" charset="0"/>
              </a:rPr>
              <a:t>Protein</a:t>
            </a:r>
          </a:p>
          <a:p>
            <a:pPr algn="ctr"/>
            <a:r>
              <a:rPr lang="es-ES" sz="1400" b="1">
                <a:latin typeface="Calibri" pitchFamily="34" charset="0"/>
              </a:rPr>
              <a:t>synthesis</a:t>
            </a:r>
          </a:p>
        </p:txBody>
      </p:sp>
      <p:sp>
        <p:nvSpPr>
          <p:cNvPr id="148524" name="Text Box 45"/>
          <p:cNvSpPr txBox="1">
            <a:spLocks noChangeArrowheads="1"/>
          </p:cNvSpPr>
          <p:nvPr/>
        </p:nvSpPr>
        <p:spPr bwMode="auto">
          <a:xfrm>
            <a:off x="1331913" y="3573463"/>
            <a:ext cx="530225" cy="304800"/>
          </a:xfrm>
          <a:prstGeom prst="rect">
            <a:avLst/>
          </a:prstGeom>
          <a:noFill/>
          <a:ln w="9525">
            <a:noFill/>
            <a:miter lim="800000"/>
            <a:headEnd/>
            <a:tailEnd/>
          </a:ln>
        </p:spPr>
        <p:txBody>
          <a:bodyPr wrap="none">
            <a:spAutoFit/>
          </a:bodyPr>
          <a:lstStyle/>
          <a:p>
            <a:r>
              <a:rPr lang="es-ES" sz="1400">
                <a:latin typeface="Calibri" pitchFamily="34" charset="0"/>
              </a:rPr>
              <a:t>FAK</a:t>
            </a:r>
          </a:p>
        </p:txBody>
      </p:sp>
      <p:sp>
        <p:nvSpPr>
          <p:cNvPr id="148525" name="Text Box 46"/>
          <p:cNvSpPr txBox="1">
            <a:spLocks noChangeArrowheads="1"/>
          </p:cNvSpPr>
          <p:nvPr/>
        </p:nvSpPr>
        <p:spPr bwMode="auto">
          <a:xfrm>
            <a:off x="1908175" y="3860800"/>
            <a:ext cx="598488" cy="304800"/>
          </a:xfrm>
          <a:prstGeom prst="rect">
            <a:avLst/>
          </a:prstGeom>
          <a:noFill/>
          <a:ln w="9525">
            <a:noFill/>
            <a:miter lim="800000"/>
            <a:headEnd/>
            <a:tailEnd/>
          </a:ln>
        </p:spPr>
        <p:txBody>
          <a:bodyPr wrap="none">
            <a:spAutoFit/>
          </a:bodyPr>
          <a:lstStyle/>
          <a:p>
            <a:r>
              <a:rPr lang="es-ES" sz="1400">
                <a:latin typeface="Calibri" pitchFamily="34" charset="0"/>
              </a:rPr>
              <a:t>c-Src</a:t>
            </a:r>
          </a:p>
        </p:txBody>
      </p:sp>
      <p:sp>
        <p:nvSpPr>
          <p:cNvPr id="148526" name="Text Box 47"/>
          <p:cNvSpPr txBox="1">
            <a:spLocks noChangeArrowheads="1"/>
          </p:cNvSpPr>
          <p:nvPr/>
        </p:nvSpPr>
        <p:spPr bwMode="auto">
          <a:xfrm>
            <a:off x="1908175" y="3213100"/>
            <a:ext cx="1131888" cy="307975"/>
          </a:xfrm>
          <a:prstGeom prst="rect">
            <a:avLst/>
          </a:prstGeom>
          <a:noFill/>
          <a:ln w="9525">
            <a:noFill/>
            <a:miter lim="800000"/>
            <a:headEnd/>
            <a:tailEnd/>
          </a:ln>
        </p:spPr>
        <p:txBody>
          <a:bodyPr wrap="none">
            <a:spAutoFit/>
          </a:bodyPr>
          <a:lstStyle/>
          <a:p>
            <a:r>
              <a:rPr lang="es-ES" sz="1400">
                <a:latin typeface="Calibri" pitchFamily="34" charset="0"/>
              </a:rPr>
              <a:t>Cytoskeleton</a:t>
            </a:r>
          </a:p>
        </p:txBody>
      </p:sp>
      <p:sp>
        <p:nvSpPr>
          <p:cNvPr id="148527" name="Text Box 48"/>
          <p:cNvSpPr txBox="1">
            <a:spLocks noChangeArrowheads="1"/>
          </p:cNvSpPr>
          <p:nvPr/>
        </p:nvSpPr>
        <p:spPr bwMode="auto">
          <a:xfrm>
            <a:off x="1763713" y="4365625"/>
            <a:ext cx="511175" cy="304800"/>
          </a:xfrm>
          <a:prstGeom prst="rect">
            <a:avLst/>
          </a:prstGeom>
          <a:noFill/>
          <a:ln w="9525">
            <a:noFill/>
            <a:miter lim="800000"/>
            <a:headEnd/>
            <a:tailEnd/>
          </a:ln>
        </p:spPr>
        <p:txBody>
          <a:bodyPr wrap="none">
            <a:spAutoFit/>
          </a:bodyPr>
          <a:lstStyle/>
          <a:p>
            <a:r>
              <a:rPr lang="es-ES" sz="1400">
                <a:latin typeface="Calibri" pitchFamily="34" charset="0"/>
              </a:rPr>
              <a:t>JAK</a:t>
            </a:r>
          </a:p>
        </p:txBody>
      </p:sp>
      <p:sp>
        <p:nvSpPr>
          <p:cNvPr id="148528" name="Text Box 49"/>
          <p:cNvSpPr txBox="1">
            <a:spLocks noChangeArrowheads="1"/>
          </p:cNvSpPr>
          <p:nvPr/>
        </p:nvSpPr>
        <p:spPr bwMode="auto">
          <a:xfrm>
            <a:off x="2411413" y="4149725"/>
            <a:ext cx="638175" cy="304800"/>
          </a:xfrm>
          <a:prstGeom prst="rect">
            <a:avLst/>
          </a:prstGeom>
          <a:noFill/>
          <a:ln w="9525">
            <a:noFill/>
            <a:miter lim="800000"/>
            <a:headEnd/>
            <a:tailEnd/>
          </a:ln>
        </p:spPr>
        <p:txBody>
          <a:bodyPr wrap="none">
            <a:spAutoFit/>
          </a:bodyPr>
          <a:lstStyle/>
          <a:p>
            <a:r>
              <a:rPr lang="es-ES" sz="1400">
                <a:latin typeface="Calibri" pitchFamily="34" charset="0"/>
              </a:rPr>
              <a:t>STAT</a:t>
            </a:r>
          </a:p>
        </p:txBody>
      </p:sp>
      <p:sp>
        <p:nvSpPr>
          <p:cNvPr id="148529" name="Text Box 50"/>
          <p:cNvSpPr txBox="1">
            <a:spLocks noChangeArrowheads="1"/>
          </p:cNvSpPr>
          <p:nvPr/>
        </p:nvSpPr>
        <p:spPr bwMode="auto">
          <a:xfrm>
            <a:off x="2268538" y="4868863"/>
            <a:ext cx="677862" cy="304800"/>
          </a:xfrm>
          <a:prstGeom prst="rect">
            <a:avLst/>
          </a:prstGeom>
          <a:noFill/>
          <a:ln w="9525">
            <a:noFill/>
            <a:miter lim="800000"/>
            <a:headEnd/>
            <a:tailEnd/>
          </a:ln>
        </p:spPr>
        <p:txBody>
          <a:bodyPr wrap="none">
            <a:spAutoFit/>
          </a:bodyPr>
          <a:lstStyle/>
          <a:p>
            <a:r>
              <a:rPr lang="es-ES" sz="1400">
                <a:latin typeface="Calibri" pitchFamily="34" charset="0"/>
              </a:rPr>
              <a:t>PLC-</a:t>
            </a:r>
            <a:r>
              <a:rPr lang="el-GR" sz="1400">
                <a:latin typeface="Calibri" pitchFamily="34" charset="0"/>
                <a:cs typeface="Arial" charset="0"/>
              </a:rPr>
              <a:t>γ</a:t>
            </a:r>
          </a:p>
        </p:txBody>
      </p:sp>
      <p:sp>
        <p:nvSpPr>
          <p:cNvPr id="148530" name="Text Box 51"/>
          <p:cNvSpPr txBox="1">
            <a:spLocks noChangeArrowheads="1"/>
          </p:cNvSpPr>
          <p:nvPr/>
        </p:nvSpPr>
        <p:spPr bwMode="auto">
          <a:xfrm>
            <a:off x="2627313" y="5229225"/>
            <a:ext cx="569912" cy="274638"/>
          </a:xfrm>
          <a:prstGeom prst="rect">
            <a:avLst/>
          </a:prstGeom>
          <a:noFill/>
          <a:ln w="9525">
            <a:noFill/>
            <a:miter lim="800000"/>
            <a:headEnd/>
            <a:tailEnd/>
          </a:ln>
        </p:spPr>
        <p:txBody>
          <a:bodyPr>
            <a:spAutoFit/>
          </a:bodyPr>
          <a:lstStyle/>
          <a:p>
            <a:r>
              <a:rPr lang="es-ES" sz="1200">
                <a:latin typeface="Calibri" pitchFamily="34" charset="0"/>
              </a:rPr>
              <a:t>PIP2</a:t>
            </a:r>
          </a:p>
        </p:txBody>
      </p:sp>
      <p:sp>
        <p:nvSpPr>
          <p:cNvPr id="148531" name="Text Box 52"/>
          <p:cNvSpPr txBox="1">
            <a:spLocks noChangeArrowheads="1"/>
          </p:cNvSpPr>
          <p:nvPr/>
        </p:nvSpPr>
        <p:spPr bwMode="auto">
          <a:xfrm>
            <a:off x="3132138" y="5516563"/>
            <a:ext cx="569912" cy="304800"/>
          </a:xfrm>
          <a:prstGeom prst="rect">
            <a:avLst/>
          </a:prstGeom>
          <a:noFill/>
          <a:ln w="9525">
            <a:noFill/>
            <a:miter lim="800000"/>
            <a:headEnd/>
            <a:tailEnd/>
          </a:ln>
        </p:spPr>
        <p:txBody>
          <a:bodyPr wrap="none">
            <a:spAutoFit/>
          </a:bodyPr>
          <a:lstStyle/>
          <a:p>
            <a:r>
              <a:rPr lang="es-ES" sz="1400">
                <a:latin typeface="Calibri" pitchFamily="34" charset="0"/>
              </a:rPr>
              <a:t>DAG</a:t>
            </a:r>
          </a:p>
        </p:txBody>
      </p:sp>
      <p:sp>
        <p:nvSpPr>
          <p:cNvPr id="148532" name="Text Box 53"/>
          <p:cNvSpPr txBox="1">
            <a:spLocks noChangeArrowheads="1"/>
          </p:cNvSpPr>
          <p:nvPr/>
        </p:nvSpPr>
        <p:spPr bwMode="auto">
          <a:xfrm>
            <a:off x="3132138" y="5084763"/>
            <a:ext cx="541337" cy="304800"/>
          </a:xfrm>
          <a:prstGeom prst="rect">
            <a:avLst/>
          </a:prstGeom>
          <a:noFill/>
          <a:ln w="9525">
            <a:noFill/>
            <a:miter lim="800000"/>
            <a:headEnd/>
            <a:tailEnd/>
          </a:ln>
        </p:spPr>
        <p:txBody>
          <a:bodyPr wrap="none">
            <a:spAutoFit/>
          </a:bodyPr>
          <a:lstStyle/>
          <a:p>
            <a:r>
              <a:rPr lang="es-ES" sz="1400">
                <a:latin typeface="Calibri" pitchFamily="34" charset="0"/>
              </a:rPr>
              <a:t>Ca</a:t>
            </a:r>
            <a:r>
              <a:rPr lang="es-ES" sz="1400" baseline="30000">
                <a:latin typeface="Calibri" pitchFamily="34" charset="0"/>
              </a:rPr>
              <a:t>2+</a:t>
            </a:r>
            <a:endParaRPr lang="es-ES" sz="1400">
              <a:latin typeface="Calibri" pitchFamily="34" charset="0"/>
            </a:endParaRPr>
          </a:p>
        </p:txBody>
      </p:sp>
      <p:sp>
        <p:nvSpPr>
          <p:cNvPr id="148533" name="Text Box 54"/>
          <p:cNvSpPr txBox="1">
            <a:spLocks noChangeArrowheads="1"/>
          </p:cNvSpPr>
          <p:nvPr/>
        </p:nvSpPr>
        <p:spPr bwMode="auto">
          <a:xfrm>
            <a:off x="3132138" y="4724400"/>
            <a:ext cx="550862" cy="304800"/>
          </a:xfrm>
          <a:prstGeom prst="rect">
            <a:avLst/>
          </a:prstGeom>
          <a:noFill/>
          <a:ln w="9525">
            <a:noFill/>
            <a:miter lim="800000"/>
            <a:headEnd/>
            <a:tailEnd/>
          </a:ln>
        </p:spPr>
        <p:txBody>
          <a:bodyPr wrap="none">
            <a:spAutoFit/>
          </a:bodyPr>
          <a:lstStyle/>
          <a:p>
            <a:r>
              <a:rPr lang="es-ES" sz="1400">
                <a:latin typeface="Calibri" pitchFamily="34" charset="0"/>
              </a:rPr>
              <a:t>PKC</a:t>
            </a:r>
          </a:p>
        </p:txBody>
      </p:sp>
      <p:sp>
        <p:nvSpPr>
          <p:cNvPr id="148534" name="Line 55"/>
          <p:cNvSpPr>
            <a:spLocks noChangeShapeType="1"/>
          </p:cNvSpPr>
          <p:nvPr/>
        </p:nvSpPr>
        <p:spPr bwMode="auto">
          <a:xfrm flipH="1">
            <a:off x="4427538" y="1052513"/>
            <a:ext cx="144462" cy="73025"/>
          </a:xfrm>
          <a:prstGeom prst="line">
            <a:avLst/>
          </a:prstGeom>
          <a:noFill/>
          <a:ln w="9525">
            <a:solidFill>
              <a:schemeClr val="tx1"/>
            </a:solidFill>
            <a:round/>
            <a:headEnd/>
            <a:tailEnd type="triangle" w="med" len="med"/>
          </a:ln>
        </p:spPr>
        <p:txBody>
          <a:bodyPr/>
          <a:lstStyle/>
          <a:p>
            <a:endParaRPr lang="es-ES"/>
          </a:p>
        </p:txBody>
      </p:sp>
      <p:sp>
        <p:nvSpPr>
          <p:cNvPr id="148535" name="Line 56"/>
          <p:cNvSpPr>
            <a:spLocks noChangeShapeType="1"/>
          </p:cNvSpPr>
          <p:nvPr/>
        </p:nvSpPr>
        <p:spPr bwMode="auto">
          <a:xfrm flipH="1" flipV="1">
            <a:off x="3851275" y="1125538"/>
            <a:ext cx="144463" cy="71437"/>
          </a:xfrm>
          <a:prstGeom prst="line">
            <a:avLst/>
          </a:prstGeom>
          <a:noFill/>
          <a:ln w="9525">
            <a:solidFill>
              <a:schemeClr val="tx1"/>
            </a:solidFill>
            <a:round/>
            <a:headEnd/>
            <a:tailEnd type="triangle" w="med" len="med"/>
          </a:ln>
        </p:spPr>
        <p:txBody>
          <a:bodyPr/>
          <a:lstStyle/>
          <a:p>
            <a:endParaRPr lang="es-ES"/>
          </a:p>
        </p:txBody>
      </p:sp>
      <p:sp>
        <p:nvSpPr>
          <p:cNvPr id="148536" name="Line 57"/>
          <p:cNvSpPr>
            <a:spLocks noChangeShapeType="1"/>
          </p:cNvSpPr>
          <p:nvPr/>
        </p:nvSpPr>
        <p:spPr bwMode="auto">
          <a:xfrm flipH="1">
            <a:off x="3276600" y="1196975"/>
            <a:ext cx="142875" cy="71438"/>
          </a:xfrm>
          <a:prstGeom prst="line">
            <a:avLst/>
          </a:prstGeom>
          <a:noFill/>
          <a:ln w="9525">
            <a:solidFill>
              <a:schemeClr val="tx1"/>
            </a:solidFill>
            <a:round/>
            <a:headEnd/>
            <a:tailEnd type="triangle" w="med" len="med"/>
          </a:ln>
        </p:spPr>
        <p:txBody>
          <a:bodyPr/>
          <a:lstStyle/>
          <a:p>
            <a:endParaRPr lang="es-ES"/>
          </a:p>
        </p:txBody>
      </p:sp>
      <p:sp>
        <p:nvSpPr>
          <p:cNvPr id="148537" name="Line 58"/>
          <p:cNvSpPr>
            <a:spLocks noChangeShapeType="1"/>
          </p:cNvSpPr>
          <p:nvPr/>
        </p:nvSpPr>
        <p:spPr bwMode="auto">
          <a:xfrm flipH="1">
            <a:off x="2771775" y="1484313"/>
            <a:ext cx="71438" cy="73025"/>
          </a:xfrm>
          <a:prstGeom prst="line">
            <a:avLst/>
          </a:prstGeom>
          <a:noFill/>
          <a:ln w="9525">
            <a:solidFill>
              <a:schemeClr val="tx1"/>
            </a:solidFill>
            <a:round/>
            <a:headEnd/>
            <a:tailEnd type="triangle" w="med" len="med"/>
          </a:ln>
        </p:spPr>
        <p:txBody>
          <a:bodyPr/>
          <a:lstStyle/>
          <a:p>
            <a:endParaRPr lang="es-ES"/>
          </a:p>
        </p:txBody>
      </p:sp>
      <p:sp>
        <p:nvSpPr>
          <p:cNvPr id="148538" name="Line 59"/>
          <p:cNvSpPr>
            <a:spLocks noChangeShapeType="1"/>
          </p:cNvSpPr>
          <p:nvPr/>
        </p:nvSpPr>
        <p:spPr bwMode="auto">
          <a:xfrm>
            <a:off x="2987675" y="1700213"/>
            <a:ext cx="431800" cy="0"/>
          </a:xfrm>
          <a:prstGeom prst="line">
            <a:avLst/>
          </a:prstGeom>
          <a:noFill/>
          <a:ln w="9525">
            <a:solidFill>
              <a:schemeClr val="tx1"/>
            </a:solidFill>
            <a:round/>
            <a:headEnd/>
            <a:tailEnd type="triangle" w="med" len="med"/>
          </a:ln>
        </p:spPr>
        <p:txBody>
          <a:bodyPr/>
          <a:lstStyle/>
          <a:p>
            <a:endParaRPr lang="es-ES"/>
          </a:p>
        </p:txBody>
      </p:sp>
      <p:sp>
        <p:nvSpPr>
          <p:cNvPr id="148539" name="Line 60"/>
          <p:cNvSpPr>
            <a:spLocks noChangeShapeType="1"/>
          </p:cNvSpPr>
          <p:nvPr/>
        </p:nvSpPr>
        <p:spPr bwMode="auto">
          <a:xfrm>
            <a:off x="2700338" y="1844675"/>
            <a:ext cx="215900" cy="215900"/>
          </a:xfrm>
          <a:prstGeom prst="line">
            <a:avLst/>
          </a:prstGeom>
          <a:noFill/>
          <a:ln w="9525">
            <a:solidFill>
              <a:schemeClr val="tx1"/>
            </a:solidFill>
            <a:round/>
            <a:headEnd/>
            <a:tailEnd type="triangle" w="med" len="med"/>
          </a:ln>
        </p:spPr>
        <p:txBody>
          <a:bodyPr/>
          <a:lstStyle/>
          <a:p>
            <a:endParaRPr lang="es-ES"/>
          </a:p>
        </p:txBody>
      </p:sp>
      <p:sp>
        <p:nvSpPr>
          <p:cNvPr id="148540" name="Line 61"/>
          <p:cNvSpPr>
            <a:spLocks noChangeShapeType="1"/>
          </p:cNvSpPr>
          <p:nvPr/>
        </p:nvSpPr>
        <p:spPr bwMode="auto">
          <a:xfrm flipH="1">
            <a:off x="3419475" y="1916113"/>
            <a:ext cx="144463" cy="144462"/>
          </a:xfrm>
          <a:prstGeom prst="line">
            <a:avLst/>
          </a:prstGeom>
          <a:noFill/>
          <a:ln w="9525">
            <a:solidFill>
              <a:schemeClr val="tx1"/>
            </a:solidFill>
            <a:round/>
            <a:headEnd/>
            <a:tailEnd type="triangle" w="med" len="med"/>
          </a:ln>
        </p:spPr>
        <p:txBody>
          <a:bodyPr/>
          <a:lstStyle/>
          <a:p>
            <a:endParaRPr lang="es-ES"/>
          </a:p>
        </p:txBody>
      </p:sp>
      <p:sp>
        <p:nvSpPr>
          <p:cNvPr id="148541" name="Line 62"/>
          <p:cNvSpPr>
            <a:spLocks noChangeShapeType="1"/>
          </p:cNvSpPr>
          <p:nvPr/>
        </p:nvSpPr>
        <p:spPr bwMode="auto">
          <a:xfrm>
            <a:off x="3203575" y="2349500"/>
            <a:ext cx="0" cy="71438"/>
          </a:xfrm>
          <a:prstGeom prst="line">
            <a:avLst/>
          </a:prstGeom>
          <a:noFill/>
          <a:ln w="9525">
            <a:solidFill>
              <a:schemeClr val="tx1"/>
            </a:solidFill>
            <a:round/>
            <a:headEnd/>
            <a:tailEnd type="triangle" w="med" len="med"/>
          </a:ln>
        </p:spPr>
        <p:txBody>
          <a:bodyPr/>
          <a:lstStyle/>
          <a:p>
            <a:endParaRPr lang="es-ES"/>
          </a:p>
        </p:txBody>
      </p:sp>
      <p:sp>
        <p:nvSpPr>
          <p:cNvPr id="148542" name="Line 63"/>
          <p:cNvSpPr>
            <a:spLocks noChangeShapeType="1"/>
          </p:cNvSpPr>
          <p:nvPr/>
        </p:nvSpPr>
        <p:spPr bwMode="auto">
          <a:xfrm>
            <a:off x="3563938" y="2205038"/>
            <a:ext cx="720725" cy="144462"/>
          </a:xfrm>
          <a:prstGeom prst="line">
            <a:avLst/>
          </a:prstGeom>
          <a:noFill/>
          <a:ln w="9525">
            <a:solidFill>
              <a:schemeClr val="tx1"/>
            </a:solidFill>
            <a:round/>
            <a:headEnd/>
            <a:tailEnd type="triangle" w="med" len="med"/>
          </a:ln>
        </p:spPr>
        <p:txBody>
          <a:bodyPr/>
          <a:lstStyle/>
          <a:p>
            <a:endParaRPr lang="es-ES"/>
          </a:p>
        </p:txBody>
      </p:sp>
      <p:sp>
        <p:nvSpPr>
          <p:cNvPr id="148543" name="Line 64"/>
          <p:cNvSpPr>
            <a:spLocks noChangeShapeType="1"/>
          </p:cNvSpPr>
          <p:nvPr/>
        </p:nvSpPr>
        <p:spPr bwMode="auto">
          <a:xfrm flipV="1">
            <a:off x="3563938" y="2420938"/>
            <a:ext cx="720725" cy="144462"/>
          </a:xfrm>
          <a:prstGeom prst="line">
            <a:avLst/>
          </a:prstGeom>
          <a:noFill/>
          <a:ln w="9525">
            <a:solidFill>
              <a:schemeClr val="tx1"/>
            </a:solidFill>
            <a:round/>
            <a:headEnd/>
            <a:tailEnd type="triangle" w="med" len="med"/>
          </a:ln>
        </p:spPr>
        <p:txBody>
          <a:bodyPr/>
          <a:lstStyle/>
          <a:p>
            <a:endParaRPr lang="es-ES"/>
          </a:p>
        </p:txBody>
      </p:sp>
      <p:sp>
        <p:nvSpPr>
          <p:cNvPr id="148544" name="Line 65"/>
          <p:cNvSpPr>
            <a:spLocks noChangeShapeType="1"/>
          </p:cNvSpPr>
          <p:nvPr/>
        </p:nvSpPr>
        <p:spPr bwMode="auto">
          <a:xfrm>
            <a:off x="4932363" y="1196975"/>
            <a:ext cx="360362" cy="215900"/>
          </a:xfrm>
          <a:prstGeom prst="line">
            <a:avLst/>
          </a:prstGeom>
          <a:noFill/>
          <a:ln w="9525">
            <a:solidFill>
              <a:schemeClr val="tx1"/>
            </a:solidFill>
            <a:round/>
            <a:headEnd/>
            <a:tailEnd type="triangle" w="med" len="med"/>
          </a:ln>
        </p:spPr>
        <p:txBody>
          <a:bodyPr/>
          <a:lstStyle/>
          <a:p>
            <a:endParaRPr lang="es-ES"/>
          </a:p>
        </p:txBody>
      </p:sp>
      <p:sp>
        <p:nvSpPr>
          <p:cNvPr id="148545" name="Line 66"/>
          <p:cNvSpPr>
            <a:spLocks noChangeShapeType="1"/>
          </p:cNvSpPr>
          <p:nvPr/>
        </p:nvSpPr>
        <p:spPr bwMode="auto">
          <a:xfrm>
            <a:off x="6084888" y="1628775"/>
            <a:ext cx="215900" cy="71438"/>
          </a:xfrm>
          <a:prstGeom prst="line">
            <a:avLst/>
          </a:prstGeom>
          <a:noFill/>
          <a:ln w="9525">
            <a:solidFill>
              <a:schemeClr val="tx1"/>
            </a:solidFill>
            <a:round/>
            <a:headEnd/>
            <a:tailEnd type="triangle" w="med" len="med"/>
          </a:ln>
        </p:spPr>
        <p:txBody>
          <a:bodyPr/>
          <a:lstStyle/>
          <a:p>
            <a:endParaRPr lang="es-ES"/>
          </a:p>
        </p:txBody>
      </p:sp>
      <p:sp>
        <p:nvSpPr>
          <p:cNvPr id="148546" name="Line 67"/>
          <p:cNvSpPr>
            <a:spLocks noChangeShapeType="1"/>
          </p:cNvSpPr>
          <p:nvPr/>
        </p:nvSpPr>
        <p:spPr bwMode="auto">
          <a:xfrm>
            <a:off x="6516688" y="2133600"/>
            <a:ext cx="0" cy="215900"/>
          </a:xfrm>
          <a:prstGeom prst="line">
            <a:avLst/>
          </a:prstGeom>
          <a:noFill/>
          <a:ln w="9525">
            <a:solidFill>
              <a:schemeClr val="tx1"/>
            </a:solidFill>
            <a:round/>
            <a:headEnd/>
            <a:tailEnd type="triangle" w="med" len="med"/>
          </a:ln>
        </p:spPr>
        <p:txBody>
          <a:bodyPr/>
          <a:lstStyle/>
          <a:p>
            <a:endParaRPr lang="es-ES"/>
          </a:p>
        </p:txBody>
      </p:sp>
      <p:sp>
        <p:nvSpPr>
          <p:cNvPr id="148547" name="Line 68"/>
          <p:cNvSpPr>
            <a:spLocks noChangeShapeType="1"/>
          </p:cNvSpPr>
          <p:nvPr/>
        </p:nvSpPr>
        <p:spPr bwMode="auto">
          <a:xfrm>
            <a:off x="6588125" y="2565400"/>
            <a:ext cx="0" cy="0"/>
          </a:xfrm>
          <a:prstGeom prst="line">
            <a:avLst/>
          </a:prstGeom>
          <a:noFill/>
          <a:ln w="9525">
            <a:solidFill>
              <a:schemeClr val="tx1"/>
            </a:solidFill>
            <a:round/>
            <a:headEnd/>
            <a:tailEnd type="triangle" w="med" len="med"/>
          </a:ln>
        </p:spPr>
        <p:txBody>
          <a:bodyPr/>
          <a:lstStyle/>
          <a:p>
            <a:endParaRPr lang="es-ES"/>
          </a:p>
        </p:txBody>
      </p:sp>
      <p:sp>
        <p:nvSpPr>
          <p:cNvPr id="148548" name="Line 69"/>
          <p:cNvSpPr>
            <a:spLocks noChangeShapeType="1"/>
          </p:cNvSpPr>
          <p:nvPr/>
        </p:nvSpPr>
        <p:spPr bwMode="auto">
          <a:xfrm>
            <a:off x="6516688" y="2852738"/>
            <a:ext cx="0" cy="71437"/>
          </a:xfrm>
          <a:prstGeom prst="line">
            <a:avLst/>
          </a:prstGeom>
          <a:noFill/>
          <a:ln w="9525">
            <a:solidFill>
              <a:schemeClr val="tx1"/>
            </a:solidFill>
            <a:round/>
            <a:headEnd/>
            <a:tailEnd type="triangle" w="med" len="med"/>
          </a:ln>
        </p:spPr>
        <p:txBody>
          <a:bodyPr/>
          <a:lstStyle/>
          <a:p>
            <a:endParaRPr lang="es-ES"/>
          </a:p>
        </p:txBody>
      </p:sp>
      <p:sp>
        <p:nvSpPr>
          <p:cNvPr id="148549" name="Line 70"/>
          <p:cNvSpPr>
            <a:spLocks noChangeShapeType="1"/>
          </p:cNvSpPr>
          <p:nvPr/>
        </p:nvSpPr>
        <p:spPr bwMode="auto">
          <a:xfrm>
            <a:off x="6516688" y="2565400"/>
            <a:ext cx="0" cy="73025"/>
          </a:xfrm>
          <a:prstGeom prst="line">
            <a:avLst/>
          </a:prstGeom>
          <a:noFill/>
          <a:ln w="9525">
            <a:solidFill>
              <a:schemeClr val="tx1"/>
            </a:solidFill>
            <a:round/>
            <a:headEnd/>
            <a:tailEnd type="triangle" w="med" len="med"/>
          </a:ln>
        </p:spPr>
        <p:txBody>
          <a:bodyPr/>
          <a:lstStyle/>
          <a:p>
            <a:endParaRPr lang="es-ES"/>
          </a:p>
        </p:txBody>
      </p:sp>
      <p:sp>
        <p:nvSpPr>
          <p:cNvPr id="148550" name="AutoShape 71"/>
          <p:cNvSpPr>
            <a:spLocks noChangeArrowheads="1"/>
          </p:cNvSpPr>
          <p:nvPr/>
        </p:nvSpPr>
        <p:spPr bwMode="auto">
          <a:xfrm>
            <a:off x="1258888" y="3644900"/>
            <a:ext cx="73025" cy="144463"/>
          </a:xfrm>
          <a:prstGeom prst="downArrow">
            <a:avLst>
              <a:gd name="adj1" fmla="val 50000"/>
              <a:gd name="adj2" fmla="val 49457"/>
            </a:avLst>
          </a:prstGeom>
          <a:solidFill>
            <a:schemeClr val="accent1"/>
          </a:solidFill>
          <a:ln w="9525">
            <a:solidFill>
              <a:schemeClr val="tx1"/>
            </a:solidFill>
            <a:miter lim="800000"/>
            <a:headEnd/>
            <a:tailEnd/>
          </a:ln>
        </p:spPr>
        <p:txBody>
          <a:bodyPr vert="eaVert" wrap="none" anchor="ctr"/>
          <a:lstStyle/>
          <a:p>
            <a:endParaRPr lang="es-ES">
              <a:latin typeface="Calibri" pitchFamily="34" charset="0"/>
            </a:endParaRPr>
          </a:p>
        </p:txBody>
      </p:sp>
      <p:sp>
        <p:nvSpPr>
          <p:cNvPr id="148551" name="Line 72"/>
          <p:cNvSpPr>
            <a:spLocks noChangeShapeType="1"/>
          </p:cNvSpPr>
          <p:nvPr/>
        </p:nvSpPr>
        <p:spPr bwMode="auto">
          <a:xfrm flipV="1">
            <a:off x="1835150" y="3573463"/>
            <a:ext cx="215900" cy="71437"/>
          </a:xfrm>
          <a:prstGeom prst="line">
            <a:avLst/>
          </a:prstGeom>
          <a:noFill/>
          <a:ln w="9525">
            <a:solidFill>
              <a:schemeClr val="tx1"/>
            </a:solidFill>
            <a:round/>
            <a:headEnd/>
            <a:tailEnd type="triangle" w="med" len="med"/>
          </a:ln>
        </p:spPr>
        <p:txBody>
          <a:bodyPr/>
          <a:lstStyle/>
          <a:p>
            <a:endParaRPr lang="es-ES"/>
          </a:p>
        </p:txBody>
      </p:sp>
      <p:sp>
        <p:nvSpPr>
          <p:cNvPr id="148552" name="Line 73"/>
          <p:cNvSpPr>
            <a:spLocks noChangeShapeType="1"/>
          </p:cNvSpPr>
          <p:nvPr/>
        </p:nvSpPr>
        <p:spPr bwMode="auto">
          <a:xfrm>
            <a:off x="1763713" y="3789363"/>
            <a:ext cx="144462" cy="144462"/>
          </a:xfrm>
          <a:prstGeom prst="line">
            <a:avLst/>
          </a:prstGeom>
          <a:noFill/>
          <a:ln w="9525">
            <a:solidFill>
              <a:schemeClr val="tx1"/>
            </a:solidFill>
            <a:round/>
            <a:headEnd/>
            <a:tailEnd type="triangle" w="med" len="med"/>
          </a:ln>
        </p:spPr>
        <p:txBody>
          <a:bodyPr/>
          <a:lstStyle/>
          <a:p>
            <a:endParaRPr lang="es-ES"/>
          </a:p>
        </p:txBody>
      </p:sp>
      <p:sp>
        <p:nvSpPr>
          <p:cNvPr id="148553" name="Line 74"/>
          <p:cNvSpPr>
            <a:spLocks noChangeShapeType="1"/>
          </p:cNvSpPr>
          <p:nvPr/>
        </p:nvSpPr>
        <p:spPr bwMode="auto">
          <a:xfrm flipV="1">
            <a:off x="2268538" y="4292600"/>
            <a:ext cx="215900" cy="144463"/>
          </a:xfrm>
          <a:prstGeom prst="line">
            <a:avLst/>
          </a:prstGeom>
          <a:noFill/>
          <a:ln w="9525">
            <a:solidFill>
              <a:schemeClr val="tx1"/>
            </a:solidFill>
            <a:round/>
            <a:headEnd/>
            <a:tailEnd type="triangle" w="med" len="med"/>
          </a:ln>
        </p:spPr>
        <p:txBody>
          <a:bodyPr/>
          <a:lstStyle/>
          <a:p>
            <a:endParaRPr lang="es-ES"/>
          </a:p>
        </p:txBody>
      </p:sp>
      <p:sp>
        <p:nvSpPr>
          <p:cNvPr id="148554" name="Line 75"/>
          <p:cNvSpPr>
            <a:spLocks noChangeShapeType="1"/>
          </p:cNvSpPr>
          <p:nvPr/>
        </p:nvSpPr>
        <p:spPr bwMode="auto">
          <a:xfrm>
            <a:off x="2987675" y="4292600"/>
            <a:ext cx="1871663" cy="144463"/>
          </a:xfrm>
          <a:prstGeom prst="line">
            <a:avLst/>
          </a:prstGeom>
          <a:noFill/>
          <a:ln w="9525">
            <a:solidFill>
              <a:schemeClr val="tx1"/>
            </a:solidFill>
            <a:round/>
            <a:headEnd/>
            <a:tailEnd type="triangle" w="med" len="med"/>
          </a:ln>
        </p:spPr>
        <p:txBody>
          <a:bodyPr/>
          <a:lstStyle/>
          <a:p>
            <a:endParaRPr lang="es-ES"/>
          </a:p>
        </p:txBody>
      </p:sp>
      <p:sp>
        <p:nvSpPr>
          <p:cNvPr id="148555" name="Line 76"/>
          <p:cNvSpPr>
            <a:spLocks noChangeShapeType="1"/>
          </p:cNvSpPr>
          <p:nvPr/>
        </p:nvSpPr>
        <p:spPr bwMode="auto">
          <a:xfrm>
            <a:off x="4284663" y="4005263"/>
            <a:ext cx="503237" cy="71437"/>
          </a:xfrm>
          <a:prstGeom prst="line">
            <a:avLst/>
          </a:prstGeom>
          <a:noFill/>
          <a:ln w="9525">
            <a:solidFill>
              <a:schemeClr val="tx1"/>
            </a:solidFill>
            <a:round/>
            <a:headEnd/>
            <a:tailEnd type="triangle" w="med" len="med"/>
          </a:ln>
        </p:spPr>
        <p:txBody>
          <a:bodyPr/>
          <a:lstStyle/>
          <a:p>
            <a:endParaRPr lang="es-ES"/>
          </a:p>
        </p:txBody>
      </p:sp>
      <p:sp>
        <p:nvSpPr>
          <p:cNvPr id="148556" name="Line 77"/>
          <p:cNvSpPr>
            <a:spLocks noChangeShapeType="1"/>
          </p:cNvSpPr>
          <p:nvPr/>
        </p:nvSpPr>
        <p:spPr bwMode="auto">
          <a:xfrm>
            <a:off x="4572000" y="3213100"/>
            <a:ext cx="287338" cy="576263"/>
          </a:xfrm>
          <a:prstGeom prst="line">
            <a:avLst/>
          </a:prstGeom>
          <a:noFill/>
          <a:ln w="9525">
            <a:solidFill>
              <a:schemeClr val="tx1"/>
            </a:solidFill>
            <a:round/>
            <a:headEnd/>
            <a:tailEnd type="triangle" w="med" len="med"/>
          </a:ln>
        </p:spPr>
        <p:txBody>
          <a:bodyPr/>
          <a:lstStyle/>
          <a:p>
            <a:endParaRPr lang="es-ES"/>
          </a:p>
        </p:txBody>
      </p:sp>
      <p:sp>
        <p:nvSpPr>
          <p:cNvPr id="148557" name="Line 78"/>
          <p:cNvSpPr>
            <a:spLocks noChangeShapeType="1"/>
          </p:cNvSpPr>
          <p:nvPr/>
        </p:nvSpPr>
        <p:spPr bwMode="auto">
          <a:xfrm flipH="1">
            <a:off x="6084888" y="3141663"/>
            <a:ext cx="358775" cy="142875"/>
          </a:xfrm>
          <a:prstGeom prst="line">
            <a:avLst/>
          </a:prstGeom>
          <a:noFill/>
          <a:ln w="9525">
            <a:solidFill>
              <a:schemeClr val="tx1"/>
            </a:solidFill>
            <a:round/>
            <a:headEnd/>
            <a:tailEnd type="triangle" w="med" len="med"/>
          </a:ln>
        </p:spPr>
        <p:txBody>
          <a:bodyPr/>
          <a:lstStyle/>
          <a:p>
            <a:endParaRPr lang="es-ES"/>
          </a:p>
        </p:txBody>
      </p:sp>
      <p:cxnSp>
        <p:nvCxnSpPr>
          <p:cNvPr id="148558" name="AutoShape 80"/>
          <p:cNvCxnSpPr>
            <a:cxnSpLocks noChangeShapeType="1"/>
            <a:stCxn id="148529" idx="2"/>
            <a:endCxn id="148531" idx="1"/>
          </p:cNvCxnSpPr>
          <p:nvPr/>
        </p:nvCxnSpPr>
        <p:spPr bwMode="auto">
          <a:xfrm rot="16200000" flipH="1">
            <a:off x="2622551" y="5159375"/>
            <a:ext cx="495300" cy="523875"/>
          </a:xfrm>
          <a:prstGeom prst="curvedConnector2">
            <a:avLst/>
          </a:prstGeom>
          <a:noFill/>
          <a:ln w="9525">
            <a:solidFill>
              <a:schemeClr val="tx1"/>
            </a:solidFill>
            <a:round/>
            <a:headEnd/>
            <a:tailEnd type="triangle" w="med" len="med"/>
          </a:ln>
        </p:spPr>
      </p:cxnSp>
      <p:sp>
        <p:nvSpPr>
          <p:cNvPr id="148559" name="Line 81"/>
          <p:cNvSpPr>
            <a:spLocks noChangeShapeType="1"/>
          </p:cNvSpPr>
          <p:nvPr/>
        </p:nvSpPr>
        <p:spPr bwMode="auto">
          <a:xfrm flipV="1">
            <a:off x="3419475" y="5373688"/>
            <a:ext cx="0" cy="142875"/>
          </a:xfrm>
          <a:prstGeom prst="line">
            <a:avLst/>
          </a:prstGeom>
          <a:noFill/>
          <a:ln w="9525">
            <a:solidFill>
              <a:schemeClr val="tx1"/>
            </a:solidFill>
            <a:round/>
            <a:headEnd/>
            <a:tailEnd type="triangle" w="med" len="med"/>
          </a:ln>
        </p:spPr>
        <p:txBody>
          <a:bodyPr/>
          <a:lstStyle/>
          <a:p>
            <a:endParaRPr lang="es-ES"/>
          </a:p>
        </p:txBody>
      </p:sp>
      <p:sp>
        <p:nvSpPr>
          <p:cNvPr id="148560" name="Line 82"/>
          <p:cNvSpPr>
            <a:spLocks noChangeShapeType="1"/>
          </p:cNvSpPr>
          <p:nvPr/>
        </p:nvSpPr>
        <p:spPr bwMode="auto">
          <a:xfrm flipV="1">
            <a:off x="3419475" y="5013325"/>
            <a:ext cx="0" cy="144463"/>
          </a:xfrm>
          <a:prstGeom prst="line">
            <a:avLst/>
          </a:prstGeom>
          <a:noFill/>
          <a:ln w="9525">
            <a:solidFill>
              <a:schemeClr val="tx1"/>
            </a:solidFill>
            <a:round/>
            <a:headEnd/>
            <a:tailEnd type="triangle" w="med" len="med"/>
          </a:ln>
        </p:spPr>
        <p:txBody>
          <a:bodyPr/>
          <a:lstStyle/>
          <a:p>
            <a:endParaRPr lang="es-ES"/>
          </a:p>
        </p:txBody>
      </p:sp>
      <p:sp>
        <p:nvSpPr>
          <p:cNvPr id="148561" name="Text Box 83"/>
          <p:cNvSpPr txBox="1">
            <a:spLocks noChangeArrowheads="1"/>
          </p:cNvSpPr>
          <p:nvPr/>
        </p:nvSpPr>
        <p:spPr bwMode="auto">
          <a:xfrm>
            <a:off x="7164388" y="2349500"/>
            <a:ext cx="494559" cy="307777"/>
          </a:xfrm>
          <a:prstGeom prst="rect">
            <a:avLst/>
          </a:prstGeom>
          <a:noFill/>
          <a:ln w="9525">
            <a:noFill/>
            <a:miter lim="800000"/>
            <a:headEnd/>
            <a:tailEnd/>
          </a:ln>
        </p:spPr>
        <p:txBody>
          <a:bodyPr wrap="none">
            <a:spAutoFit/>
          </a:bodyPr>
          <a:lstStyle/>
          <a:p>
            <a:r>
              <a:rPr lang="es-ES" sz="1400">
                <a:latin typeface="Calibri" pitchFamily="34" charset="0"/>
              </a:rPr>
              <a:t>GAP</a:t>
            </a:r>
          </a:p>
        </p:txBody>
      </p:sp>
      <p:sp>
        <p:nvSpPr>
          <p:cNvPr id="148562" name="Line 84"/>
          <p:cNvSpPr>
            <a:spLocks noChangeShapeType="1"/>
          </p:cNvSpPr>
          <p:nvPr/>
        </p:nvSpPr>
        <p:spPr bwMode="auto">
          <a:xfrm flipH="1" flipV="1">
            <a:off x="6948488" y="2133600"/>
            <a:ext cx="215900" cy="215900"/>
          </a:xfrm>
          <a:prstGeom prst="line">
            <a:avLst/>
          </a:prstGeom>
          <a:noFill/>
          <a:ln w="28575">
            <a:solidFill>
              <a:schemeClr val="tx1"/>
            </a:solidFill>
            <a:round/>
            <a:headEnd/>
            <a:tailEnd/>
          </a:ln>
        </p:spPr>
        <p:txBody>
          <a:bodyPr/>
          <a:lstStyle/>
          <a:p>
            <a:endParaRPr lang="es-ES"/>
          </a:p>
        </p:txBody>
      </p:sp>
      <p:sp>
        <p:nvSpPr>
          <p:cNvPr id="148563" name="Line 85"/>
          <p:cNvSpPr>
            <a:spLocks noChangeShapeType="1"/>
          </p:cNvSpPr>
          <p:nvPr/>
        </p:nvSpPr>
        <p:spPr bwMode="auto">
          <a:xfrm flipH="1">
            <a:off x="6877050" y="2060575"/>
            <a:ext cx="142875" cy="144463"/>
          </a:xfrm>
          <a:prstGeom prst="line">
            <a:avLst/>
          </a:prstGeom>
          <a:noFill/>
          <a:ln w="28575">
            <a:solidFill>
              <a:schemeClr val="tx1"/>
            </a:solidFill>
            <a:round/>
            <a:headEnd/>
            <a:tailEnd/>
          </a:ln>
        </p:spPr>
        <p:txBody>
          <a:bodyPr/>
          <a:lstStyle/>
          <a:p>
            <a:endParaRPr lang="es-ES"/>
          </a:p>
        </p:txBody>
      </p:sp>
      <p:sp>
        <p:nvSpPr>
          <p:cNvPr id="148564" name="Line 90"/>
          <p:cNvSpPr>
            <a:spLocks noChangeShapeType="1"/>
          </p:cNvSpPr>
          <p:nvPr/>
        </p:nvSpPr>
        <p:spPr bwMode="auto">
          <a:xfrm>
            <a:off x="3924300" y="1773238"/>
            <a:ext cx="142875" cy="0"/>
          </a:xfrm>
          <a:prstGeom prst="line">
            <a:avLst/>
          </a:prstGeom>
          <a:noFill/>
          <a:ln w="9525">
            <a:solidFill>
              <a:schemeClr val="tx1"/>
            </a:solidFill>
            <a:round/>
            <a:headEnd/>
            <a:tailEnd type="triangle" w="med" len="med"/>
          </a:ln>
        </p:spPr>
        <p:txBody>
          <a:bodyPr/>
          <a:lstStyle/>
          <a:p>
            <a:endParaRPr lang="es-ES"/>
          </a:p>
        </p:txBody>
      </p:sp>
      <p:sp>
        <p:nvSpPr>
          <p:cNvPr id="148565" name="Text Box 94"/>
          <p:cNvSpPr txBox="1">
            <a:spLocks noChangeArrowheads="1"/>
          </p:cNvSpPr>
          <p:nvPr/>
        </p:nvSpPr>
        <p:spPr bwMode="auto">
          <a:xfrm>
            <a:off x="5003800" y="333375"/>
            <a:ext cx="638366" cy="276999"/>
          </a:xfrm>
          <a:prstGeom prst="rect">
            <a:avLst/>
          </a:prstGeom>
          <a:solidFill>
            <a:schemeClr val="folHlink"/>
          </a:solidFill>
          <a:ln w="38100">
            <a:solidFill>
              <a:srgbClr val="000000"/>
            </a:solidFill>
            <a:miter lim="800000"/>
            <a:headEnd/>
            <a:tailEnd/>
          </a:ln>
        </p:spPr>
        <p:txBody>
          <a:bodyPr wrap="none">
            <a:spAutoFit/>
          </a:bodyPr>
          <a:lstStyle/>
          <a:p>
            <a:r>
              <a:rPr lang="es-ES" sz="1200" b="1">
                <a:latin typeface="Calibri" pitchFamily="34" charset="0"/>
              </a:rPr>
              <a:t>MoAbs</a:t>
            </a:r>
          </a:p>
        </p:txBody>
      </p:sp>
      <p:sp>
        <p:nvSpPr>
          <p:cNvPr id="148566" name="Text Box 95"/>
          <p:cNvSpPr txBox="1">
            <a:spLocks noChangeArrowheads="1"/>
          </p:cNvSpPr>
          <p:nvPr/>
        </p:nvSpPr>
        <p:spPr bwMode="auto">
          <a:xfrm>
            <a:off x="7164388" y="1052513"/>
            <a:ext cx="1465262" cy="461962"/>
          </a:xfrm>
          <a:prstGeom prst="rect">
            <a:avLst/>
          </a:prstGeom>
          <a:solidFill>
            <a:schemeClr val="folHlink"/>
          </a:solidFill>
          <a:ln w="38100">
            <a:solidFill>
              <a:srgbClr val="000000"/>
            </a:solidFill>
            <a:miter lim="800000"/>
            <a:headEnd/>
            <a:tailEnd/>
          </a:ln>
        </p:spPr>
        <p:txBody>
          <a:bodyPr wrap="none">
            <a:spAutoFit/>
          </a:bodyPr>
          <a:lstStyle/>
          <a:p>
            <a:pPr algn="ctr"/>
            <a:r>
              <a:rPr lang="es-ES" sz="1200" b="1">
                <a:latin typeface="Calibri" pitchFamily="34" charset="0"/>
              </a:rPr>
              <a:t>Farnesyl-transferase</a:t>
            </a:r>
          </a:p>
          <a:p>
            <a:pPr algn="ctr"/>
            <a:r>
              <a:rPr lang="es-ES" sz="1200" b="1">
                <a:latin typeface="Calibri" pitchFamily="34" charset="0"/>
              </a:rPr>
              <a:t>inhibitors</a:t>
            </a:r>
          </a:p>
        </p:txBody>
      </p:sp>
      <p:sp>
        <p:nvSpPr>
          <p:cNvPr id="148567" name="Text Box 96"/>
          <p:cNvSpPr txBox="1">
            <a:spLocks noChangeArrowheads="1"/>
          </p:cNvSpPr>
          <p:nvPr/>
        </p:nvSpPr>
        <p:spPr bwMode="auto">
          <a:xfrm>
            <a:off x="4572000" y="1714500"/>
            <a:ext cx="1641475" cy="276225"/>
          </a:xfrm>
          <a:prstGeom prst="rect">
            <a:avLst/>
          </a:prstGeom>
          <a:solidFill>
            <a:schemeClr val="folHlink"/>
          </a:solidFill>
          <a:ln w="38100">
            <a:solidFill>
              <a:srgbClr val="000000"/>
            </a:solidFill>
            <a:miter lim="800000"/>
            <a:headEnd/>
            <a:tailEnd/>
          </a:ln>
        </p:spPr>
        <p:txBody>
          <a:bodyPr wrap="none">
            <a:spAutoFit/>
          </a:bodyPr>
          <a:lstStyle/>
          <a:p>
            <a:pPr algn="ctr"/>
            <a:r>
              <a:rPr lang="es-ES" sz="1200" b="1">
                <a:latin typeface="Calibri" pitchFamily="34" charset="0"/>
              </a:rPr>
              <a:t>RTK inhibitors anti EGF</a:t>
            </a:r>
          </a:p>
        </p:txBody>
      </p:sp>
      <p:sp>
        <p:nvSpPr>
          <p:cNvPr id="148568" name="Text Box 97"/>
          <p:cNvSpPr txBox="1">
            <a:spLocks noChangeArrowheads="1"/>
          </p:cNvSpPr>
          <p:nvPr/>
        </p:nvSpPr>
        <p:spPr bwMode="auto">
          <a:xfrm>
            <a:off x="5286375" y="2286000"/>
            <a:ext cx="877163" cy="461665"/>
          </a:xfrm>
          <a:prstGeom prst="rect">
            <a:avLst/>
          </a:prstGeom>
          <a:solidFill>
            <a:schemeClr val="folHlink"/>
          </a:solidFill>
          <a:ln w="38100">
            <a:solidFill>
              <a:srgbClr val="000000"/>
            </a:solidFill>
            <a:miter lim="800000"/>
            <a:headEnd/>
            <a:tailEnd/>
          </a:ln>
        </p:spPr>
        <p:txBody>
          <a:bodyPr wrap="none">
            <a:spAutoFit/>
          </a:bodyPr>
          <a:lstStyle/>
          <a:p>
            <a:r>
              <a:rPr lang="es-ES" sz="1200" b="1">
                <a:latin typeface="Calibri" pitchFamily="34" charset="0"/>
              </a:rPr>
              <a:t>Raf &amp; MEK</a:t>
            </a:r>
          </a:p>
          <a:p>
            <a:r>
              <a:rPr lang="es-ES" sz="1200" b="1">
                <a:latin typeface="Calibri" pitchFamily="34" charset="0"/>
              </a:rPr>
              <a:t>inhibitors</a:t>
            </a:r>
          </a:p>
        </p:txBody>
      </p:sp>
      <p:sp>
        <p:nvSpPr>
          <p:cNvPr id="148569" name="Text Box 98"/>
          <p:cNvSpPr txBox="1">
            <a:spLocks noChangeArrowheads="1"/>
          </p:cNvSpPr>
          <p:nvPr/>
        </p:nvSpPr>
        <p:spPr bwMode="auto">
          <a:xfrm>
            <a:off x="1524000" y="2098675"/>
            <a:ext cx="1223963" cy="276999"/>
          </a:xfrm>
          <a:prstGeom prst="rect">
            <a:avLst/>
          </a:prstGeom>
          <a:solidFill>
            <a:schemeClr val="folHlink"/>
          </a:solidFill>
          <a:ln w="38100">
            <a:solidFill>
              <a:srgbClr val="000000"/>
            </a:solidFill>
            <a:miter lim="800000"/>
            <a:headEnd/>
            <a:tailEnd/>
          </a:ln>
        </p:spPr>
        <p:txBody>
          <a:bodyPr wrap="square">
            <a:spAutoFit/>
          </a:bodyPr>
          <a:lstStyle/>
          <a:p>
            <a:r>
              <a:rPr lang="es-ES" sz="1200" b="1">
                <a:latin typeface="Calibri" pitchFamily="34" charset="0"/>
              </a:rPr>
              <a:t>mTOR inhibitors</a:t>
            </a:r>
          </a:p>
        </p:txBody>
      </p:sp>
      <p:sp>
        <p:nvSpPr>
          <p:cNvPr id="148570" name="Text Box 101"/>
          <p:cNvSpPr txBox="1">
            <a:spLocks noChangeArrowheads="1"/>
          </p:cNvSpPr>
          <p:nvPr/>
        </p:nvSpPr>
        <p:spPr bwMode="auto">
          <a:xfrm>
            <a:off x="6357938" y="4857750"/>
            <a:ext cx="1198562" cy="276225"/>
          </a:xfrm>
          <a:prstGeom prst="rect">
            <a:avLst/>
          </a:prstGeom>
          <a:solidFill>
            <a:schemeClr val="tx1"/>
          </a:solidFill>
          <a:ln w="38100">
            <a:solidFill>
              <a:srgbClr val="000000"/>
            </a:solidFill>
            <a:miter lim="800000"/>
            <a:headEnd/>
            <a:tailEnd/>
          </a:ln>
        </p:spPr>
        <p:txBody>
          <a:bodyPr wrap="none">
            <a:spAutoFit/>
          </a:bodyPr>
          <a:lstStyle/>
          <a:p>
            <a:pPr algn="ctr"/>
            <a:r>
              <a:rPr lang="es-ES" sz="1200" b="1">
                <a:solidFill>
                  <a:schemeClr val="bg1"/>
                </a:solidFill>
                <a:latin typeface="Calibri" pitchFamily="34" charset="0"/>
              </a:rPr>
              <a:t>HDAC inhibitors</a:t>
            </a:r>
          </a:p>
        </p:txBody>
      </p:sp>
      <p:sp>
        <p:nvSpPr>
          <p:cNvPr id="148571" name="Text Box 96"/>
          <p:cNvSpPr txBox="1">
            <a:spLocks noChangeArrowheads="1"/>
          </p:cNvSpPr>
          <p:nvPr/>
        </p:nvSpPr>
        <p:spPr bwMode="auto">
          <a:xfrm>
            <a:off x="5000625" y="1000125"/>
            <a:ext cx="1625600" cy="276225"/>
          </a:xfrm>
          <a:prstGeom prst="rect">
            <a:avLst/>
          </a:prstGeom>
          <a:solidFill>
            <a:schemeClr val="folHlink"/>
          </a:solidFill>
          <a:ln w="38100">
            <a:solidFill>
              <a:srgbClr val="000000"/>
            </a:solidFill>
            <a:miter lim="800000"/>
            <a:headEnd/>
            <a:tailEnd/>
          </a:ln>
        </p:spPr>
        <p:txBody>
          <a:bodyPr wrap="none">
            <a:spAutoFit/>
          </a:bodyPr>
          <a:lstStyle/>
          <a:p>
            <a:pPr algn="ctr"/>
            <a:r>
              <a:rPr lang="es-ES" sz="1200" b="1">
                <a:latin typeface="Calibri" pitchFamily="34" charset="0"/>
              </a:rPr>
              <a:t>RTK inhitors anti PDGF</a:t>
            </a:r>
          </a:p>
        </p:txBody>
      </p:sp>
      <p:sp>
        <p:nvSpPr>
          <p:cNvPr id="148572" name="Line 4"/>
          <p:cNvSpPr>
            <a:spLocks noChangeShapeType="1"/>
          </p:cNvSpPr>
          <p:nvPr/>
        </p:nvSpPr>
        <p:spPr bwMode="auto">
          <a:xfrm>
            <a:off x="2143125" y="1143000"/>
            <a:ext cx="0" cy="792163"/>
          </a:xfrm>
          <a:prstGeom prst="line">
            <a:avLst/>
          </a:prstGeom>
          <a:noFill/>
          <a:ln w="38100">
            <a:solidFill>
              <a:schemeClr val="tx1"/>
            </a:solidFill>
            <a:round/>
            <a:headEnd/>
            <a:tailEnd/>
          </a:ln>
        </p:spPr>
        <p:txBody>
          <a:bodyPr/>
          <a:lstStyle/>
          <a:p>
            <a:endParaRPr lang="es-ES"/>
          </a:p>
        </p:txBody>
      </p:sp>
      <p:sp>
        <p:nvSpPr>
          <p:cNvPr id="148573" name="Line 5"/>
          <p:cNvSpPr>
            <a:spLocks noChangeShapeType="1"/>
          </p:cNvSpPr>
          <p:nvPr/>
        </p:nvSpPr>
        <p:spPr bwMode="auto">
          <a:xfrm>
            <a:off x="2214563" y="1143000"/>
            <a:ext cx="0" cy="792163"/>
          </a:xfrm>
          <a:prstGeom prst="line">
            <a:avLst/>
          </a:prstGeom>
          <a:noFill/>
          <a:ln w="38100">
            <a:solidFill>
              <a:schemeClr val="tx1"/>
            </a:solidFill>
            <a:round/>
            <a:headEnd/>
            <a:tailEnd/>
          </a:ln>
        </p:spPr>
        <p:txBody>
          <a:bodyPr/>
          <a:lstStyle/>
          <a:p>
            <a:endParaRPr lang="es-ES"/>
          </a:p>
        </p:txBody>
      </p:sp>
      <p:sp>
        <p:nvSpPr>
          <p:cNvPr id="99" name="Rectangle 6"/>
          <p:cNvSpPr>
            <a:spLocks noChangeArrowheads="1"/>
          </p:cNvSpPr>
          <p:nvPr/>
        </p:nvSpPr>
        <p:spPr bwMode="auto">
          <a:xfrm>
            <a:off x="2070100" y="1717675"/>
            <a:ext cx="73025" cy="215900"/>
          </a:xfrm>
          <a:prstGeom prst="rect">
            <a:avLst/>
          </a:prstGeom>
          <a:solidFill>
            <a:schemeClr val="accent3">
              <a:lumMod val="75000"/>
            </a:schemeClr>
          </a:solidFill>
          <a:ln w="9525">
            <a:solidFill>
              <a:schemeClr val="tx1"/>
            </a:solidFill>
            <a:miter lim="800000"/>
            <a:headEnd/>
            <a:tailEnd/>
          </a:ln>
          <a:effectLst/>
        </p:spPr>
        <p:txBody>
          <a:bodyPr wrap="none" anchor="ctr"/>
          <a:lstStyle/>
          <a:p>
            <a:pPr fontAlgn="auto">
              <a:spcBef>
                <a:spcPts val="0"/>
              </a:spcBef>
              <a:spcAft>
                <a:spcPts val="0"/>
              </a:spcAft>
              <a:defRPr/>
            </a:pPr>
            <a:endParaRPr lang="es-ES">
              <a:latin typeface="+mn-lt"/>
            </a:endParaRPr>
          </a:p>
        </p:txBody>
      </p:sp>
      <p:sp>
        <p:nvSpPr>
          <p:cNvPr id="100" name="Rectangle 7"/>
          <p:cNvSpPr>
            <a:spLocks noChangeArrowheads="1"/>
          </p:cNvSpPr>
          <p:nvPr/>
        </p:nvSpPr>
        <p:spPr bwMode="auto">
          <a:xfrm>
            <a:off x="2214563" y="1717675"/>
            <a:ext cx="73025" cy="215900"/>
          </a:xfrm>
          <a:prstGeom prst="rect">
            <a:avLst/>
          </a:prstGeom>
          <a:solidFill>
            <a:schemeClr val="accent3">
              <a:lumMod val="75000"/>
            </a:schemeClr>
          </a:solidFill>
          <a:ln w="9525">
            <a:solidFill>
              <a:schemeClr val="tx1"/>
            </a:solidFill>
            <a:miter lim="800000"/>
            <a:headEnd/>
            <a:tailEnd/>
          </a:ln>
          <a:effectLst/>
        </p:spPr>
        <p:txBody>
          <a:bodyPr wrap="none" anchor="ctr"/>
          <a:lstStyle/>
          <a:p>
            <a:pPr fontAlgn="auto">
              <a:spcBef>
                <a:spcPts val="0"/>
              </a:spcBef>
              <a:spcAft>
                <a:spcPts val="0"/>
              </a:spcAft>
              <a:defRPr/>
            </a:pPr>
            <a:endParaRPr lang="es-ES">
              <a:latin typeface="+mn-lt"/>
            </a:endParaRPr>
          </a:p>
        </p:txBody>
      </p:sp>
      <p:sp>
        <p:nvSpPr>
          <p:cNvPr id="148576" name="Text Box 96"/>
          <p:cNvSpPr txBox="1">
            <a:spLocks noChangeArrowheads="1"/>
          </p:cNvSpPr>
          <p:nvPr/>
        </p:nvSpPr>
        <p:spPr bwMode="auto">
          <a:xfrm>
            <a:off x="1143000" y="1000125"/>
            <a:ext cx="819150" cy="276225"/>
          </a:xfrm>
          <a:prstGeom prst="rect">
            <a:avLst/>
          </a:prstGeom>
          <a:solidFill>
            <a:schemeClr val="folHlink"/>
          </a:solidFill>
          <a:ln w="38100">
            <a:solidFill>
              <a:srgbClr val="000000"/>
            </a:solidFill>
            <a:miter lim="800000"/>
            <a:headEnd/>
            <a:tailEnd/>
          </a:ln>
        </p:spPr>
        <p:txBody>
          <a:bodyPr wrap="none">
            <a:spAutoFit/>
          </a:bodyPr>
          <a:lstStyle/>
          <a:p>
            <a:pPr algn="ctr"/>
            <a:r>
              <a:rPr lang="es-ES" sz="1200" b="1">
                <a:latin typeface="Calibri" pitchFamily="34" charset="0"/>
              </a:rPr>
              <a:t>Anti VEGF</a:t>
            </a:r>
          </a:p>
        </p:txBody>
      </p:sp>
      <p:sp>
        <p:nvSpPr>
          <p:cNvPr id="148577" name="Text Box 96"/>
          <p:cNvSpPr txBox="1">
            <a:spLocks noChangeArrowheads="1"/>
          </p:cNvSpPr>
          <p:nvPr/>
        </p:nvSpPr>
        <p:spPr bwMode="auto">
          <a:xfrm>
            <a:off x="3643313" y="285750"/>
            <a:ext cx="814387" cy="276225"/>
          </a:xfrm>
          <a:prstGeom prst="rect">
            <a:avLst/>
          </a:prstGeom>
          <a:solidFill>
            <a:schemeClr val="folHlink"/>
          </a:solidFill>
          <a:ln w="38100">
            <a:solidFill>
              <a:srgbClr val="000000"/>
            </a:solidFill>
            <a:miter lim="800000"/>
            <a:headEnd/>
            <a:tailEnd/>
          </a:ln>
        </p:spPr>
        <p:txBody>
          <a:bodyPr wrap="none">
            <a:spAutoFit/>
          </a:bodyPr>
          <a:lstStyle/>
          <a:p>
            <a:pPr algn="ctr"/>
            <a:r>
              <a:rPr lang="es-ES" sz="1200" b="1">
                <a:latin typeface="Calibri" pitchFamily="34" charset="0"/>
              </a:rPr>
              <a:t>Anti EGFR</a:t>
            </a:r>
          </a:p>
        </p:txBody>
      </p:sp>
      <p:sp>
        <p:nvSpPr>
          <p:cNvPr id="148578" name="Text Box 96"/>
          <p:cNvSpPr txBox="1">
            <a:spLocks noChangeArrowheads="1"/>
          </p:cNvSpPr>
          <p:nvPr/>
        </p:nvSpPr>
        <p:spPr bwMode="auto">
          <a:xfrm>
            <a:off x="3857625" y="1357313"/>
            <a:ext cx="1120775" cy="276225"/>
          </a:xfrm>
          <a:prstGeom prst="rect">
            <a:avLst/>
          </a:prstGeom>
          <a:solidFill>
            <a:schemeClr val="folHlink"/>
          </a:solidFill>
          <a:ln w="38100">
            <a:solidFill>
              <a:srgbClr val="000000"/>
            </a:solidFill>
            <a:miter lim="800000"/>
            <a:headEnd/>
            <a:tailEnd/>
          </a:ln>
        </p:spPr>
        <p:txBody>
          <a:bodyPr wrap="none">
            <a:spAutoFit/>
          </a:bodyPr>
          <a:lstStyle/>
          <a:p>
            <a:pPr algn="ctr"/>
            <a:r>
              <a:rPr lang="es-ES" sz="1200" b="1">
                <a:latin typeface="Calibri" pitchFamily="34" charset="0"/>
              </a:rPr>
              <a:t>PI3K inhibitors</a:t>
            </a:r>
          </a:p>
        </p:txBody>
      </p:sp>
      <p:sp>
        <p:nvSpPr>
          <p:cNvPr id="148579" name="Text Box 98"/>
          <p:cNvSpPr txBox="1">
            <a:spLocks noChangeArrowheads="1"/>
          </p:cNvSpPr>
          <p:nvPr/>
        </p:nvSpPr>
        <p:spPr bwMode="auto">
          <a:xfrm>
            <a:off x="142875" y="3929063"/>
            <a:ext cx="1335088" cy="276225"/>
          </a:xfrm>
          <a:prstGeom prst="rect">
            <a:avLst/>
          </a:prstGeom>
          <a:solidFill>
            <a:schemeClr val="folHlink"/>
          </a:solidFill>
          <a:ln w="38100">
            <a:solidFill>
              <a:srgbClr val="000000"/>
            </a:solidFill>
            <a:miter lim="800000"/>
            <a:headEnd/>
            <a:tailEnd/>
          </a:ln>
        </p:spPr>
        <p:txBody>
          <a:bodyPr wrap="none">
            <a:spAutoFit/>
          </a:bodyPr>
          <a:lstStyle/>
          <a:p>
            <a:r>
              <a:rPr lang="es-ES" sz="1200" b="1">
                <a:latin typeface="Calibri" pitchFamily="34" charset="0"/>
              </a:rPr>
              <a:t>Integrin Inhibitors</a:t>
            </a:r>
          </a:p>
        </p:txBody>
      </p:sp>
      <p:sp>
        <p:nvSpPr>
          <p:cNvPr id="148580" name="105 CuadroTexto"/>
          <p:cNvSpPr txBox="1">
            <a:spLocks noChangeArrowheads="1"/>
          </p:cNvSpPr>
          <p:nvPr/>
        </p:nvSpPr>
        <p:spPr bwMode="auto">
          <a:xfrm>
            <a:off x="152400" y="6477000"/>
            <a:ext cx="7088187" cy="304800"/>
          </a:xfrm>
          <a:prstGeom prst="rect">
            <a:avLst/>
          </a:prstGeom>
          <a:noFill/>
          <a:ln w="9525">
            <a:noFill/>
            <a:miter lim="800000"/>
            <a:headEnd/>
            <a:tailEnd/>
          </a:ln>
        </p:spPr>
        <p:txBody>
          <a:bodyPr>
            <a:spAutoFit/>
          </a:bodyPr>
          <a:lstStyle/>
          <a:p>
            <a:r>
              <a:rPr lang="es-ES" sz="1400" dirty="0">
                <a:latin typeface="Calibri" pitchFamily="34" charset="0"/>
              </a:rPr>
              <a:t>Wen PY, Kesari S. </a:t>
            </a:r>
            <a:r>
              <a:rPr lang="es-ES" sz="1400" b="1" dirty="0">
                <a:latin typeface="Calibri" pitchFamily="34" charset="0"/>
              </a:rPr>
              <a:t>Malignant Gliomas in Adults. </a:t>
            </a:r>
            <a:r>
              <a:rPr lang="es-ES" sz="1400" dirty="0">
                <a:latin typeface="Calibri" pitchFamily="34" charset="0"/>
              </a:rPr>
              <a:t>N Engl J Med 2008 359: 492-507</a:t>
            </a:r>
          </a:p>
        </p:txBody>
      </p:sp>
      <p:sp>
        <p:nvSpPr>
          <p:cNvPr id="148581" name="Text Box 96"/>
          <p:cNvSpPr txBox="1">
            <a:spLocks noChangeArrowheads="1"/>
          </p:cNvSpPr>
          <p:nvPr/>
        </p:nvSpPr>
        <p:spPr bwMode="auto">
          <a:xfrm>
            <a:off x="214313" y="1643063"/>
            <a:ext cx="1785937" cy="276225"/>
          </a:xfrm>
          <a:prstGeom prst="rect">
            <a:avLst/>
          </a:prstGeom>
          <a:solidFill>
            <a:schemeClr val="folHlink"/>
          </a:solidFill>
          <a:ln w="38100">
            <a:solidFill>
              <a:srgbClr val="000000"/>
            </a:solidFill>
            <a:miter lim="800000"/>
            <a:headEnd/>
            <a:tailEnd/>
          </a:ln>
        </p:spPr>
        <p:txBody>
          <a:bodyPr wrap="none">
            <a:spAutoFit/>
          </a:bodyPr>
          <a:lstStyle/>
          <a:p>
            <a:pPr algn="ctr"/>
            <a:r>
              <a:rPr lang="es-ES" sz="1200" b="1">
                <a:latin typeface="Calibri" pitchFamily="34" charset="0"/>
              </a:rPr>
              <a:t>RTK inhibitors Anti VEGF </a:t>
            </a:r>
          </a:p>
        </p:txBody>
      </p:sp>
    </p:spTree>
  </p:cSld>
  <p:clrMapOvr>
    <a:masterClrMapping/>
  </p:clrMapOvr>
  <p:timing>
    <p:tnLst>
      <p:par>
        <p:cTn xmlns:p14="http://schemas.microsoft.com/office/powerpoint/2010/mai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78529" name="Rectangle 4"/>
          <p:cNvSpPr>
            <a:spLocks noGrp="1" noChangeArrowheads="1"/>
          </p:cNvSpPr>
          <p:nvPr>
            <p:ph type="ctrTitle"/>
          </p:nvPr>
        </p:nvSpPr>
        <p:spPr/>
        <p:txBody>
          <a:bodyPr/>
          <a:lstStyle/>
          <a:p>
            <a:r>
              <a:rPr noProof="1">
                <a:latin typeface="Arial" charset="0"/>
                <a:ea typeface="ＭＳ Ｐゴシック" charset="0"/>
                <a:cs typeface="ＭＳ Ｐゴシック" charset="0"/>
              </a:rPr>
              <a:t>Vías de señalización en neoplasias hematológicas</a:t>
            </a:r>
          </a:p>
        </p:txBody>
      </p:sp>
      <p:sp>
        <p:nvSpPr>
          <p:cNvPr id="278530" name="Rectangle 5"/>
          <p:cNvSpPr>
            <a:spLocks noGrp="1" noChangeArrowheads="1"/>
          </p:cNvSpPr>
          <p:nvPr>
            <p:ph type="subTitle" idx="1"/>
          </p:nvPr>
        </p:nvSpPr>
        <p:spPr>
          <a:xfrm>
            <a:off x="863600" y="4895850"/>
            <a:ext cx="7510463" cy="671513"/>
          </a:xfrm>
        </p:spPr>
        <p:txBody>
          <a:bodyPr/>
          <a:lstStyle/>
          <a:p>
            <a:pPr>
              <a:lnSpc>
                <a:spcPct val="60000"/>
              </a:lnSpc>
              <a:buFont typeface="Wingdings" charset="0"/>
              <a:buNone/>
            </a:pPr>
            <a:endParaRPr noProof="1">
              <a:latin typeface="Arial" charset="0"/>
              <a:ea typeface="ＭＳ Ｐゴシック" charset="0"/>
              <a:cs typeface="ＭＳ Ｐゴシック" charset="0"/>
            </a:endParaRPr>
          </a:p>
        </p:txBody>
      </p:sp>
    </p:spTree>
    <p:extLst>
      <p:ext uri="{BB962C8B-B14F-4D97-AF65-F5344CB8AC3E}">
        <p14:creationId xmlns:p14="http://schemas.microsoft.com/office/powerpoint/2010/main" val="1758247874"/>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80577" name="Rectangle 2"/>
          <p:cNvSpPr>
            <a:spLocks noGrp="1" noChangeArrowheads="1"/>
          </p:cNvSpPr>
          <p:nvPr>
            <p:ph type="title"/>
          </p:nvPr>
        </p:nvSpPr>
        <p:spPr/>
        <p:txBody>
          <a:bodyPr/>
          <a:lstStyle/>
          <a:p>
            <a:pPr eaLnBrk="1" hangingPunct="1"/>
            <a:r>
              <a:rPr lang="en-US">
                <a:latin typeface="Arial" charset="0"/>
                <a:ea typeface="ＭＳ Ｐゴシック" charset="0"/>
                <a:cs typeface="ＭＳ Ｐゴシック" charset="0"/>
              </a:rPr>
              <a:t>Hallmarks of cancer</a:t>
            </a:r>
            <a:endParaRPr lang="en-GB">
              <a:latin typeface="Arial" charset="0"/>
              <a:ea typeface="ＭＳ Ｐゴシック" charset="0"/>
              <a:cs typeface="ＭＳ Ｐゴシック" charset="0"/>
            </a:endParaRPr>
          </a:p>
        </p:txBody>
      </p:sp>
      <p:sp>
        <p:nvSpPr>
          <p:cNvPr id="280578" name="Freeform 3"/>
          <p:cNvSpPr>
            <a:spLocks/>
          </p:cNvSpPr>
          <p:nvPr/>
        </p:nvSpPr>
        <p:spPr bwMode="auto">
          <a:xfrm>
            <a:off x="5583238" y="4803775"/>
            <a:ext cx="868362" cy="441325"/>
          </a:xfrm>
          <a:custGeom>
            <a:avLst/>
            <a:gdLst>
              <a:gd name="T0" fmla="*/ 0 w 547"/>
              <a:gd name="T1" fmla="*/ 2147483647 h 278"/>
              <a:gd name="T2" fmla="*/ 2147483647 w 547"/>
              <a:gd name="T3" fmla="*/ 2147483647 h 278"/>
              <a:gd name="T4" fmla="*/ 2147483647 w 547"/>
              <a:gd name="T5" fmla="*/ 0 h 278"/>
              <a:gd name="T6" fmla="*/ 2147483647 w 547"/>
              <a:gd name="T7" fmla="*/ 0 h 278"/>
              <a:gd name="T8" fmla="*/ 0 60000 65536"/>
              <a:gd name="T9" fmla="*/ 0 60000 65536"/>
              <a:gd name="T10" fmla="*/ 0 60000 65536"/>
              <a:gd name="T11" fmla="*/ 0 60000 65536"/>
              <a:gd name="T12" fmla="*/ 0 w 547"/>
              <a:gd name="T13" fmla="*/ 0 h 278"/>
              <a:gd name="T14" fmla="*/ 547 w 547"/>
              <a:gd name="T15" fmla="*/ 278 h 278"/>
            </a:gdLst>
            <a:ahLst/>
            <a:cxnLst>
              <a:cxn ang="T8">
                <a:pos x="T0" y="T1"/>
              </a:cxn>
              <a:cxn ang="T9">
                <a:pos x="T2" y="T3"/>
              </a:cxn>
              <a:cxn ang="T10">
                <a:pos x="T4" y="T5"/>
              </a:cxn>
              <a:cxn ang="T11">
                <a:pos x="T6" y="T7"/>
              </a:cxn>
            </a:cxnLst>
            <a:rect l="T12" t="T13" r="T14" b="T15"/>
            <a:pathLst>
              <a:path w="547" h="278">
                <a:moveTo>
                  <a:pt x="0" y="278"/>
                </a:moveTo>
                <a:lnTo>
                  <a:pt x="197" y="274"/>
                </a:lnTo>
                <a:lnTo>
                  <a:pt x="408" y="0"/>
                </a:lnTo>
                <a:lnTo>
                  <a:pt x="547" y="0"/>
                </a:lnTo>
              </a:path>
            </a:pathLst>
          </a:custGeom>
          <a:noFill/>
          <a:ln w="25400">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91632" tIns="45816" rIns="91632" bIns="45816">
            <a:spAutoFit/>
          </a:bodyPr>
          <a:lstStyle/>
          <a:p>
            <a:pPr defTabSz="914400" fontAlgn="base">
              <a:spcBef>
                <a:spcPct val="0"/>
              </a:spcBef>
              <a:spcAft>
                <a:spcPct val="0"/>
              </a:spcAft>
            </a:pPr>
            <a:endParaRPr lang="es-ES" smtClean="0">
              <a:solidFill>
                <a:srgbClr val="000000"/>
              </a:solidFill>
              <a:latin typeface="Arial" charset="0"/>
              <a:ea typeface="ＭＳ Ｐゴシック" charset="0"/>
              <a:cs typeface="ＭＳ Ｐゴシック" charset="0"/>
            </a:endParaRPr>
          </a:p>
        </p:txBody>
      </p:sp>
      <p:sp>
        <p:nvSpPr>
          <p:cNvPr id="280579" name="Line 4"/>
          <p:cNvSpPr>
            <a:spLocks noChangeShapeType="1"/>
          </p:cNvSpPr>
          <p:nvPr/>
        </p:nvSpPr>
        <p:spPr bwMode="auto">
          <a:xfrm>
            <a:off x="2833688" y="2936875"/>
            <a:ext cx="349250" cy="206375"/>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wrap="none" lIns="91632" tIns="45816" rIns="91632" bIns="45816">
            <a:spAutoFit/>
          </a:bodyPr>
          <a:lstStyle/>
          <a:p>
            <a:pPr defTabSz="914400" fontAlgn="base">
              <a:spcBef>
                <a:spcPct val="0"/>
              </a:spcBef>
              <a:spcAft>
                <a:spcPct val="0"/>
              </a:spcAft>
            </a:pPr>
            <a:endParaRPr lang="es-ES" smtClean="0">
              <a:solidFill>
                <a:srgbClr val="000000"/>
              </a:solidFill>
              <a:latin typeface="Arial" charset="0"/>
              <a:ea typeface="ＭＳ Ｐゴシック" charset="0"/>
              <a:cs typeface="ＭＳ Ｐゴシック" charset="0"/>
            </a:endParaRPr>
          </a:p>
        </p:txBody>
      </p:sp>
      <p:sp>
        <p:nvSpPr>
          <p:cNvPr id="280580" name="Line 5"/>
          <p:cNvSpPr>
            <a:spLocks noChangeShapeType="1"/>
          </p:cNvSpPr>
          <p:nvPr/>
        </p:nvSpPr>
        <p:spPr bwMode="auto">
          <a:xfrm flipH="1">
            <a:off x="4589463" y="5635625"/>
            <a:ext cx="6350" cy="296863"/>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91632" tIns="45816" rIns="91632" bIns="45816">
            <a:spAutoFit/>
          </a:bodyPr>
          <a:lstStyle/>
          <a:p>
            <a:pPr defTabSz="914400" fontAlgn="base">
              <a:spcBef>
                <a:spcPct val="0"/>
              </a:spcBef>
              <a:spcAft>
                <a:spcPct val="0"/>
              </a:spcAft>
            </a:pPr>
            <a:endParaRPr lang="es-ES" smtClean="0">
              <a:solidFill>
                <a:srgbClr val="000000"/>
              </a:solidFill>
              <a:latin typeface="Arial" charset="0"/>
              <a:ea typeface="ＭＳ Ｐゴシック" charset="0"/>
              <a:cs typeface="ＭＳ Ｐゴシック" charset="0"/>
            </a:endParaRPr>
          </a:p>
        </p:txBody>
      </p:sp>
      <p:sp>
        <p:nvSpPr>
          <p:cNvPr id="280581" name="Line 6"/>
          <p:cNvSpPr>
            <a:spLocks noChangeShapeType="1"/>
          </p:cNvSpPr>
          <p:nvPr/>
        </p:nvSpPr>
        <p:spPr bwMode="auto">
          <a:xfrm flipH="1">
            <a:off x="5911850" y="2936875"/>
            <a:ext cx="349250" cy="206375"/>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wrap="none" lIns="91632" tIns="45816" rIns="91632" bIns="45816">
            <a:spAutoFit/>
          </a:bodyPr>
          <a:lstStyle/>
          <a:p>
            <a:pPr defTabSz="914400" fontAlgn="base">
              <a:spcBef>
                <a:spcPct val="0"/>
              </a:spcBef>
              <a:spcAft>
                <a:spcPct val="0"/>
              </a:spcAft>
            </a:pPr>
            <a:endParaRPr lang="es-ES" smtClean="0">
              <a:solidFill>
                <a:srgbClr val="000000"/>
              </a:solidFill>
              <a:latin typeface="Arial" charset="0"/>
              <a:ea typeface="ＭＳ Ｐゴシック" charset="0"/>
              <a:cs typeface="ＭＳ Ｐゴシック" charset="0"/>
            </a:endParaRPr>
          </a:p>
        </p:txBody>
      </p:sp>
      <p:sp>
        <p:nvSpPr>
          <p:cNvPr id="280582" name="AutoShape 7"/>
          <p:cNvSpPr>
            <a:spLocks noChangeArrowheads="1"/>
          </p:cNvSpPr>
          <p:nvPr/>
        </p:nvSpPr>
        <p:spPr bwMode="auto">
          <a:xfrm rot="-3730009">
            <a:off x="2892426" y="2357437"/>
            <a:ext cx="3224212" cy="3224213"/>
          </a:xfrm>
          <a:custGeom>
            <a:avLst/>
            <a:gdLst>
              <a:gd name="T0" fmla="*/ 2147483647 w 21600"/>
              <a:gd name="T1" fmla="*/ 0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872 w 21600"/>
              <a:gd name="T13" fmla="*/ 0 h 21600"/>
              <a:gd name="T14" fmla="*/ 17728 w 21600"/>
              <a:gd name="T15" fmla="*/ 6541 h 21600"/>
            </a:gdLst>
            <a:ahLst/>
            <a:cxnLst>
              <a:cxn ang="T8">
                <a:pos x="T0" y="T1"/>
              </a:cxn>
              <a:cxn ang="T9">
                <a:pos x="T2" y="T3"/>
              </a:cxn>
              <a:cxn ang="T10">
                <a:pos x="T4" y="T5"/>
              </a:cxn>
              <a:cxn ang="T11">
                <a:pos x="T6" y="T7"/>
              </a:cxn>
            </a:cxnLst>
            <a:rect l="T12" t="T13" r="T14" b="T15"/>
            <a:pathLst>
              <a:path w="21600" h="21600">
                <a:moveTo>
                  <a:pt x="8114" y="5940"/>
                </a:moveTo>
                <a:cubicBezTo>
                  <a:pt x="8936" y="5486"/>
                  <a:pt x="9860" y="5247"/>
                  <a:pt x="10800" y="5248"/>
                </a:cubicBezTo>
                <a:cubicBezTo>
                  <a:pt x="11739" y="5248"/>
                  <a:pt x="12663" y="5486"/>
                  <a:pt x="13485" y="5940"/>
                </a:cubicBezTo>
                <a:lnTo>
                  <a:pt x="16024" y="1347"/>
                </a:lnTo>
                <a:cubicBezTo>
                  <a:pt x="14424" y="463"/>
                  <a:pt x="12627" y="-1"/>
                  <a:pt x="10799" y="0"/>
                </a:cubicBezTo>
                <a:cubicBezTo>
                  <a:pt x="8972" y="0"/>
                  <a:pt x="7175" y="463"/>
                  <a:pt x="5575" y="1347"/>
                </a:cubicBezTo>
                <a:lnTo>
                  <a:pt x="8114" y="5940"/>
                </a:lnTo>
                <a:close/>
              </a:path>
            </a:pathLst>
          </a:custGeom>
          <a:solidFill>
            <a:srgbClr val="C0C0C0"/>
          </a:solidFill>
          <a:ln w="19050">
            <a:solidFill>
              <a:schemeClr val="tx1"/>
            </a:solidFill>
            <a:miter lim="800000"/>
            <a:headEnd/>
            <a:tailEnd/>
          </a:ln>
        </p:spPr>
        <p:txBody>
          <a:bodyPr lIns="91632" tIns="45816" rIns="91632" bIns="45816" anchor="ctr">
            <a:spAutoFit/>
          </a:bodyPr>
          <a:lstStyle/>
          <a:p>
            <a:pPr defTabSz="914400" fontAlgn="base">
              <a:spcBef>
                <a:spcPct val="0"/>
              </a:spcBef>
              <a:spcAft>
                <a:spcPct val="0"/>
              </a:spcAft>
            </a:pPr>
            <a:endParaRPr lang="es-ES" smtClean="0">
              <a:solidFill>
                <a:srgbClr val="000000"/>
              </a:solidFill>
              <a:latin typeface="Arial" charset="0"/>
              <a:ea typeface="ＭＳ Ｐゴシック" charset="0"/>
              <a:cs typeface="ＭＳ Ｐゴシック" charset="0"/>
            </a:endParaRPr>
          </a:p>
        </p:txBody>
      </p:sp>
      <p:sp>
        <p:nvSpPr>
          <p:cNvPr id="280583" name="AutoShape 8"/>
          <p:cNvSpPr>
            <a:spLocks noChangeArrowheads="1"/>
          </p:cNvSpPr>
          <p:nvPr/>
        </p:nvSpPr>
        <p:spPr bwMode="auto">
          <a:xfrm rot="-129340">
            <a:off x="2925763" y="2335213"/>
            <a:ext cx="3224212" cy="3224212"/>
          </a:xfrm>
          <a:custGeom>
            <a:avLst/>
            <a:gdLst>
              <a:gd name="T0" fmla="*/ 2147483647 w 21600"/>
              <a:gd name="T1" fmla="*/ 0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872 w 21600"/>
              <a:gd name="T13" fmla="*/ 0 h 21600"/>
              <a:gd name="T14" fmla="*/ 17728 w 21600"/>
              <a:gd name="T15" fmla="*/ 6541 h 21600"/>
            </a:gdLst>
            <a:ahLst/>
            <a:cxnLst>
              <a:cxn ang="T8">
                <a:pos x="T0" y="T1"/>
              </a:cxn>
              <a:cxn ang="T9">
                <a:pos x="T2" y="T3"/>
              </a:cxn>
              <a:cxn ang="T10">
                <a:pos x="T4" y="T5"/>
              </a:cxn>
              <a:cxn ang="T11">
                <a:pos x="T6" y="T7"/>
              </a:cxn>
            </a:cxnLst>
            <a:rect l="T12" t="T13" r="T14" b="T15"/>
            <a:pathLst>
              <a:path w="21600" h="21600">
                <a:moveTo>
                  <a:pt x="8114" y="5940"/>
                </a:moveTo>
                <a:cubicBezTo>
                  <a:pt x="8936" y="5486"/>
                  <a:pt x="9860" y="5247"/>
                  <a:pt x="10800" y="5248"/>
                </a:cubicBezTo>
                <a:cubicBezTo>
                  <a:pt x="11739" y="5248"/>
                  <a:pt x="12663" y="5486"/>
                  <a:pt x="13485" y="5940"/>
                </a:cubicBezTo>
                <a:lnTo>
                  <a:pt x="16024" y="1347"/>
                </a:lnTo>
                <a:cubicBezTo>
                  <a:pt x="14424" y="463"/>
                  <a:pt x="12627" y="-1"/>
                  <a:pt x="10799" y="0"/>
                </a:cubicBezTo>
                <a:cubicBezTo>
                  <a:pt x="8972" y="0"/>
                  <a:pt x="7175" y="463"/>
                  <a:pt x="5575" y="1347"/>
                </a:cubicBezTo>
                <a:lnTo>
                  <a:pt x="8114" y="5940"/>
                </a:lnTo>
                <a:close/>
              </a:path>
            </a:pathLst>
          </a:custGeom>
          <a:solidFill>
            <a:srgbClr val="00FF00"/>
          </a:solidFill>
          <a:ln w="19050">
            <a:solidFill>
              <a:schemeClr val="tx1"/>
            </a:solidFill>
            <a:miter lim="800000"/>
            <a:headEnd/>
            <a:tailEnd/>
          </a:ln>
        </p:spPr>
        <p:txBody>
          <a:bodyPr lIns="91632" tIns="45816" rIns="91632" bIns="45816" anchor="ctr">
            <a:spAutoFit/>
          </a:bodyPr>
          <a:lstStyle/>
          <a:p>
            <a:pPr defTabSz="914400" fontAlgn="base">
              <a:spcBef>
                <a:spcPct val="0"/>
              </a:spcBef>
              <a:spcAft>
                <a:spcPct val="0"/>
              </a:spcAft>
            </a:pPr>
            <a:endParaRPr lang="es-ES" smtClean="0">
              <a:solidFill>
                <a:srgbClr val="000000"/>
              </a:solidFill>
              <a:latin typeface="Arial" charset="0"/>
              <a:ea typeface="ＭＳ Ｐゴシック" charset="0"/>
              <a:cs typeface="ＭＳ Ｐゴシック" charset="0"/>
            </a:endParaRPr>
          </a:p>
        </p:txBody>
      </p:sp>
      <p:sp>
        <p:nvSpPr>
          <p:cNvPr id="280584" name="AutoShape 9"/>
          <p:cNvSpPr>
            <a:spLocks noChangeArrowheads="1"/>
          </p:cNvSpPr>
          <p:nvPr/>
        </p:nvSpPr>
        <p:spPr bwMode="auto">
          <a:xfrm rot="3463793">
            <a:off x="2965450" y="2352675"/>
            <a:ext cx="3224213" cy="3224213"/>
          </a:xfrm>
          <a:custGeom>
            <a:avLst/>
            <a:gdLst>
              <a:gd name="T0" fmla="*/ 2147483647 w 21600"/>
              <a:gd name="T1" fmla="*/ 0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872 w 21600"/>
              <a:gd name="T13" fmla="*/ 0 h 21600"/>
              <a:gd name="T14" fmla="*/ 17728 w 21600"/>
              <a:gd name="T15" fmla="*/ 6541 h 21600"/>
            </a:gdLst>
            <a:ahLst/>
            <a:cxnLst>
              <a:cxn ang="T8">
                <a:pos x="T0" y="T1"/>
              </a:cxn>
              <a:cxn ang="T9">
                <a:pos x="T2" y="T3"/>
              </a:cxn>
              <a:cxn ang="T10">
                <a:pos x="T4" y="T5"/>
              </a:cxn>
              <a:cxn ang="T11">
                <a:pos x="T6" y="T7"/>
              </a:cxn>
            </a:cxnLst>
            <a:rect l="T12" t="T13" r="T14" b="T15"/>
            <a:pathLst>
              <a:path w="21600" h="21600">
                <a:moveTo>
                  <a:pt x="8114" y="5940"/>
                </a:moveTo>
                <a:cubicBezTo>
                  <a:pt x="8936" y="5486"/>
                  <a:pt x="9860" y="5247"/>
                  <a:pt x="10800" y="5248"/>
                </a:cubicBezTo>
                <a:cubicBezTo>
                  <a:pt x="11739" y="5248"/>
                  <a:pt x="12663" y="5486"/>
                  <a:pt x="13485" y="5940"/>
                </a:cubicBezTo>
                <a:lnTo>
                  <a:pt x="16024" y="1347"/>
                </a:lnTo>
                <a:cubicBezTo>
                  <a:pt x="14424" y="463"/>
                  <a:pt x="12627" y="-1"/>
                  <a:pt x="10799" y="0"/>
                </a:cubicBezTo>
                <a:cubicBezTo>
                  <a:pt x="8972" y="0"/>
                  <a:pt x="7175" y="463"/>
                  <a:pt x="5575" y="1347"/>
                </a:cubicBezTo>
                <a:lnTo>
                  <a:pt x="8114" y="5940"/>
                </a:lnTo>
                <a:close/>
              </a:path>
            </a:pathLst>
          </a:custGeom>
          <a:solidFill>
            <a:srgbClr val="FF9900"/>
          </a:solidFill>
          <a:ln w="19050">
            <a:solidFill>
              <a:schemeClr val="tx1"/>
            </a:solidFill>
            <a:miter lim="800000"/>
            <a:headEnd/>
            <a:tailEnd/>
          </a:ln>
        </p:spPr>
        <p:txBody>
          <a:bodyPr lIns="91632" tIns="45816" rIns="91632" bIns="45816" anchor="ctr">
            <a:spAutoFit/>
          </a:bodyPr>
          <a:lstStyle/>
          <a:p>
            <a:pPr defTabSz="914400" fontAlgn="base">
              <a:spcBef>
                <a:spcPct val="0"/>
              </a:spcBef>
              <a:spcAft>
                <a:spcPct val="0"/>
              </a:spcAft>
            </a:pPr>
            <a:endParaRPr lang="es-ES" smtClean="0">
              <a:solidFill>
                <a:srgbClr val="000000"/>
              </a:solidFill>
              <a:latin typeface="Arial" charset="0"/>
              <a:ea typeface="ＭＳ Ｐゴシック" charset="0"/>
              <a:cs typeface="ＭＳ Ｐゴシック" charset="0"/>
            </a:endParaRPr>
          </a:p>
        </p:txBody>
      </p:sp>
      <p:sp>
        <p:nvSpPr>
          <p:cNvPr id="280585" name="AutoShape 10"/>
          <p:cNvSpPr>
            <a:spLocks noChangeArrowheads="1"/>
          </p:cNvSpPr>
          <p:nvPr/>
        </p:nvSpPr>
        <p:spPr bwMode="auto">
          <a:xfrm rot="21504658" flipV="1">
            <a:off x="2925763" y="2411413"/>
            <a:ext cx="3224212" cy="3224212"/>
          </a:xfrm>
          <a:custGeom>
            <a:avLst/>
            <a:gdLst>
              <a:gd name="T0" fmla="*/ 2147483647 w 21600"/>
              <a:gd name="T1" fmla="*/ 0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872 w 21600"/>
              <a:gd name="T13" fmla="*/ 0 h 21600"/>
              <a:gd name="T14" fmla="*/ 17728 w 21600"/>
              <a:gd name="T15" fmla="*/ 6541 h 21600"/>
            </a:gdLst>
            <a:ahLst/>
            <a:cxnLst>
              <a:cxn ang="T8">
                <a:pos x="T0" y="T1"/>
              </a:cxn>
              <a:cxn ang="T9">
                <a:pos x="T2" y="T3"/>
              </a:cxn>
              <a:cxn ang="T10">
                <a:pos x="T4" y="T5"/>
              </a:cxn>
              <a:cxn ang="T11">
                <a:pos x="T6" y="T7"/>
              </a:cxn>
            </a:cxnLst>
            <a:rect l="T12" t="T13" r="T14" b="T15"/>
            <a:pathLst>
              <a:path w="21600" h="21600">
                <a:moveTo>
                  <a:pt x="8114" y="5940"/>
                </a:moveTo>
                <a:cubicBezTo>
                  <a:pt x="8936" y="5486"/>
                  <a:pt x="9860" y="5247"/>
                  <a:pt x="10800" y="5248"/>
                </a:cubicBezTo>
                <a:cubicBezTo>
                  <a:pt x="11739" y="5248"/>
                  <a:pt x="12663" y="5486"/>
                  <a:pt x="13485" y="5940"/>
                </a:cubicBezTo>
                <a:lnTo>
                  <a:pt x="16024" y="1347"/>
                </a:lnTo>
                <a:cubicBezTo>
                  <a:pt x="14424" y="463"/>
                  <a:pt x="12627" y="-1"/>
                  <a:pt x="10799" y="0"/>
                </a:cubicBezTo>
                <a:cubicBezTo>
                  <a:pt x="8972" y="0"/>
                  <a:pt x="7175" y="463"/>
                  <a:pt x="5575" y="1347"/>
                </a:cubicBezTo>
                <a:lnTo>
                  <a:pt x="8114" y="5940"/>
                </a:lnTo>
                <a:close/>
              </a:path>
            </a:pathLst>
          </a:custGeom>
          <a:solidFill>
            <a:srgbClr val="009DC2"/>
          </a:solidFill>
          <a:ln w="19050">
            <a:solidFill>
              <a:schemeClr val="tx1"/>
            </a:solidFill>
            <a:miter lim="800000"/>
            <a:headEnd/>
            <a:tailEnd/>
          </a:ln>
        </p:spPr>
        <p:txBody>
          <a:bodyPr lIns="91632" tIns="45816" rIns="91632" bIns="45816" anchor="ctr">
            <a:spAutoFit/>
          </a:bodyPr>
          <a:lstStyle/>
          <a:p>
            <a:pPr defTabSz="914400" fontAlgn="base">
              <a:spcBef>
                <a:spcPct val="0"/>
              </a:spcBef>
              <a:spcAft>
                <a:spcPct val="0"/>
              </a:spcAft>
            </a:pPr>
            <a:endParaRPr lang="es-ES" smtClean="0">
              <a:solidFill>
                <a:srgbClr val="000000"/>
              </a:solidFill>
              <a:latin typeface="Arial" charset="0"/>
              <a:ea typeface="ＭＳ Ｐゴシック" charset="0"/>
              <a:cs typeface="ＭＳ Ｐゴシック" charset="0"/>
            </a:endParaRPr>
          </a:p>
        </p:txBody>
      </p:sp>
      <p:sp>
        <p:nvSpPr>
          <p:cNvPr id="280586" name="AutoShape 11"/>
          <p:cNvSpPr>
            <a:spLocks noChangeArrowheads="1"/>
          </p:cNvSpPr>
          <p:nvPr/>
        </p:nvSpPr>
        <p:spPr bwMode="auto">
          <a:xfrm rot="17825111" flipV="1">
            <a:off x="2947987" y="2397126"/>
            <a:ext cx="3224213" cy="3224212"/>
          </a:xfrm>
          <a:custGeom>
            <a:avLst/>
            <a:gdLst>
              <a:gd name="T0" fmla="*/ 2147483647 w 21600"/>
              <a:gd name="T1" fmla="*/ 0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872 w 21600"/>
              <a:gd name="T13" fmla="*/ 0 h 21600"/>
              <a:gd name="T14" fmla="*/ 17728 w 21600"/>
              <a:gd name="T15" fmla="*/ 6541 h 21600"/>
            </a:gdLst>
            <a:ahLst/>
            <a:cxnLst>
              <a:cxn ang="T8">
                <a:pos x="T0" y="T1"/>
              </a:cxn>
              <a:cxn ang="T9">
                <a:pos x="T2" y="T3"/>
              </a:cxn>
              <a:cxn ang="T10">
                <a:pos x="T4" y="T5"/>
              </a:cxn>
              <a:cxn ang="T11">
                <a:pos x="T6" y="T7"/>
              </a:cxn>
            </a:cxnLst>
            <a:rect l="T12" t="T13" r="T14" b="T15"/>
            <a:pathLst>
              <a:path w="21600" h="21600">
                <a:moveTo>
                  <a:pt x="8114" y="5940"/>
                </a:moveTo>
                <a:cubicBezTo>
                  <a:pt x="8936" y="5486"/>
                  <a:pt x="9860" y="5247"/>
                  <a:pt x="10800" y="5248"/>
                </a:cubicBezTo>
                <a:cubicBezTo>
                  <a:pt x="11739" y="5248"/>
                  <a:pt x="12663" y="5486"/>
                  <a:pt x="13485" y="5940"/>
                </a:cubicBezTo>
                <a:lnTo>
                  <a:pt x="16024" y="1347"/>
                </a:lnTo>
                <a:cubicBezTo>
                  <a:pt x="14424" y="463"/>
                  <a:pt x="12627" y="-1"/>
                  <a:pt x="10799" y="0"/>
                </a:cubicBezTo>
                <a:cubicBezTo>
                  <a:pt x="8972" y="0"/>
                  <a:pt x="7175" y="463"/>
                  <a:pt x="5575" y="1347"/>
                </a:cubicBezTo>
                <a:lnTo>
                  <a:pt x="8114" y="5940"/>
                </a:lnTo>
                <a:close/>
              </a:path>
            </a:pathLst>
          </a:custGeom>
          <a:gradFill rotWithShape="1">
            <a:gsLst>
              <a:gs pos="0">
                <a:srgbClr val="5A005A"/>
              </a:gs>
              <a:gs pos="50000">
                <a:srgbClr val="C200C2"/>
              </a:gs>
              <a:gs pos="100000">
                <a:srgbClr val="5A005A"/>
              </a:gs>
            </a:gsLst>
            <a:lin ang="18900000" scaled="1"/>
          </a:gradFill>
          <a:ln w="19050">
            <a:solidFill>
              <a:schemeClr val="tx1"/>
            </a:solidFill>
            <a:miter lim="800000"/>
            <a:headEnd/>
            <a:tailEnd/>
          </a:ln>
        </p:spPr>
        <p:txBody>
          <a:bodyPr lIns="91632" tIns="45816" rIns="91632" bIns="45816" anchor="ctr">
            <a:spAutoFit/>
          </a:bodyPr>
          <a:lstStyle/>
          <a:p>
            <a:pPr defTabSz="914400" fontAlgn="base">
              <a:spcBef>
                <a:spcPct val="0"/>
              </a:spcBef>
              <a:spcAft>
                <a:spcPct val="0"/>
              </a:spcAft>
            </a:pPr>
            <a:endParaRPr lang="es-ES" smtClean="0">
              <a:solidFill>
                <a:srgbClr val="000000"/>
              </a:solidFill>
              <a:latin typeface="Arial" charset="0"/>
              <a:ea typeface="ＭＳ Ｐゴシック" charset="0"/>
              <a:cs typeface="ＭＳ Ｐゴシック" charset="0"/>
            </a:endParaRPr>
          </a:p>
        </p:txBody>
      </p:sp>
      <p:sp>
        <p:nvSpPr>
          <p:cNvPr id="280587" name="AutoShape 12"/>
          <p:cNvSpPr>
            <a:spLocks noChangeArrowheads="1"/>
          </p:cNvSpPr>
          <p:nvPr/>
        </p:nvSpPr>
        <p:spPr bwMode="auto">
          <a:xfrm rot="561263">
            <a:off x="5381625" y="3106738"/>
            <a:ext cx="415925" cy="415925"/>
          </a:xfrm>
          <a:custGeom>
            <a:avLst/>
            <a:gdLst>
              <a:gd name="T0" fmla="*/ 2147483647 w 21600"/>
              <a:gd name="T1" fmla="*/ 0 h 21600"/>
              <a:gd name="T2" fmla="*/ 2147483647 w 21600"/>
              <a:gd name="T3" fmla="*/ 2147483647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 name="T24" fmla="*/ 3163 w 21600"/>
              <a:gd name="T25" fmla="*/ 3163 h 21600"/>
              <a:gd name="T26" fmla="*/ 18437 w 21600"/>
              <a:gd name="T27" fmla="*/ 18437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401" y="15493"/>
                </a:moveTo>
                <a:cubicBezTo>
                  <a:pt x="18376" y="14122"/>
                  <a:pt x="18900" y="12482"/>
                  <a:pt x="18900" y="10800"/>
                </a:cubicBezTo>
                <a:cubicBezTo>
                  <a:pt x="18900" y="6326"/>
                  <a:pt x="15273" y="2700"/>
                  <a:pt x="10800" y="2700"/>
                </a:cubicBezTo>
                <a:cubicBezTo>
                  <a:pt x="9117" y="2699"/>
                  <a:pt x="7477" y="3223"/>
                  <a:pt x="6106" y="4198"/>
                </a:cubicBezTo>
                <a:lnTo>
                  <a:pt x="17401" y="15493"/>
                </a:lnTo>
                <a:close/>
                <a:moveTo>
                  <a:pt x="4198" y="6106"/>
                </a:moveTo>
                <a:cubicBezTo>
                  <a:pt x="3223" y="7477"/>
                  <a:pt x="2700" y="9117"/>
                  <a:pt x="2700" y="10799"/>
                </a:cubicBezTo>
                <a:cubicBezTo>
                  <a:pt x="2700" y="15273"/>
                  <a:pt x="6326" y="18900"/>
                  <a:pt x="10800" y="18900"/>
                </a:cubicBezTo>
                <a:cubicBezTo>
                  <a:pt x="12482" y="18900"/>
                  <a:pt x="14122" y="18376"/>
                  <a:pt x="15493" y="17401"/>
                </a:cubicBezTo>
                <a:lnTo>
                  <a:pt x="4198" y="6106"/>
                </a:lnTo>
                <a:close/>
              </a:path>
            </a:pathLst>
          </a:custGeom>
          <a:solidFill>
            <a:schemeClr val="tx1"/>
          </a:solidFill>
          <a:ln w="9525">
            <a:round/>
            <a:headEnd/>
            <a:tailEnd/>
          </a:ln>
          <a:scene3d>
            <a:camera prst="legacyPerspectiveFront">
              <a:rot lat="20099981" lon="1200000" rev="0"/>
            </a:camera>
            <a:lightRig rig="legacyFlat4" dir="b"/>
          </a:scene3d>
          <a:sp3d extrusionH="100000" prstMaterial="legacyMatte">
            <a:bevelT w="13500" h="13500" prst="angle"/>
            <a:bevelB w="13500" h="13500" prst="angle"/>
            <a:extrusionClr>
              <a:schemeClr val="tx1"/>
            </a:extrusionClr>
          </a:sp3d>
        </p:spPr>
        <p:txBody>
          <a:bodyPr wrap="none" lIns="91632" tIns="45816" rIns="91632" bIns="45816" anchor="ctr">
            <a:spAutoFit/>
            <a:flatTx/>
          </a:bodyPr>
          <a:lstStyle/>
          <a:p>
            <a:pPr defTabSz="914400" fontAlgn="base">
              <a:spcBef>
                <a:spcPct val="0"/>
              </a:spcBef>
              <a:spcAft>
                <a:spcPct val="0"/>
              </a:spcAft>
            </a:pPr>
            <a:endParaRPr lang="es-ES" smtClean="0">
              <a:solidFill>
                <a:srgbClr val="000000"/>
              </a:solidFill>
              <a:latin typeface="Arial" charset="0"/>
              <a:ea typeface="ＭＳ Ｐゴシック" charset="0"/>
              <a:cs typeface="ＭＳ Ｐゴシック" charset="0"/>
            </a:endParaRPr>
          </a:p>
        </p:txBody>
      </p:sp>
      <p:sp>
        <p:nvSpPr>
          <p:cNvPr id="280588" name="Freeform 13"/>
          <p:cNvSpPr>
            <a:spLocks/>
          </p:cNvSpPr>
          <p:nvPr/>
        </p:nvSpPr>
        <p:spPr bwMode="white">
          <a:xfrm rot="332419">
            <a:off x="5294313" y="4313238"/>
            <a:ext cx="815975" cy="762000"/>
          </a:xfrm>
          <a:custGeom>
            <a:avLst/>
            <a:gdLst>
              <a:gd name="T0" fmla="*/ 2147483647 w 514"/>
              <a:gd name="T1" fmla="*/ 2147483647 h 480"/>
              <a:gd name="T2" fmla="*/ 2147483647 w 514"/>
              <a:gd name="T3" fmla="*/ 2147483647 h 480"/>
              <a:gd name="T4" fmla="*/ 2147483647 w 514"/>
              <a:gd name="T5" fmla="*/ 2147483647 h 480"/>
              <a:gd name="T6" fmla="*/ 0 w 514"/>
              <a:gd name="T7" fmla="*/ 2147483647 h 480"/>
              <a:gd name="T8" fmla="*/ 2147483647 w 514"/>
              <a:gd name="T9" fmla="*/ 0 h 480"/>
              <a:gd name="T10" fmla="*/ 2147483647 w 514"/>
              <a:gd name="T11" fmla="*/ 2147483647 h 480"/>
              <a:gd name="T12" fmla="*/ 2147483647 w 514"/>
              <a:gd name="T13" fmla="*/ 2147483647 h 480"/>
              <a:gd name="T14" fmla="*/ 2147483647 w 514"/>
              <a:gd name="T15" fmla="*/ 2147483647 h 480"/>
              <a:gd name="T16" fmla="*/ 2147483647 w 514"/>
              <a:gd name="T17" fmla="*/ 2147483647 h 4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4"/>
              <a:gd name="T28" fmla="*/ 0 h 480"/>
              <a:gd name="T29" fmla="*/ 514 w 514"/>
              <a:gd name="T30" fmla="*/ 480 h 48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4" h="480">
                <a:moveTo>
                  <a:pt x="328" y="480"/>
                </a:moveTo>
                <a:cubicBezTo>
                  <a:pt x="245" y="311"/>
                  <a:pt x="162" y="222"/>
                  <a:pt x="130" y="188"/>
                </a:cubicBezTo>
                <a:cubicBezTo>
                  <a:pt x="104" y="238"/>
                  <a:pt x="116" y="224"/>
                  <a:pt x="88" y="264"/>
                </a:cubicBezTo>
                <a:cubicBezTo>
                  <a:pt x="70" y="216"/>
                  <a:pt x="68" y="164"/>
                  <a:pt x="0" y="52"/>
                </a:cubicBezTo>
                <a:cubicBezTo>
                  <a:pt x="142" y="40"/>
                  <a:pt x="114" y="40"/>
                  <a:pt x="218" y="0"/>
                </a:cubicBezTo>
                <a:cubicBezTo>
                  <a:pt x="196" y="36"/>
                  <a:pt x="202" y="40"/>
                  <a:pt x="186" y="86"/>
                </a:cubicBezTo>
                <a:cubicBezTo>
                  <a:pt x="386" y="68"/>
                  <a:pt x="378" y="62"/>
                  <a:pt x="514" y="18"/>
                </a:cubicBezTo>
                <a:cubicBezTo>
                  <a:pt x="500" y="106"/>
                  <a:pt x="484" y="180"/>
                  <a:pt x="442" y="278"/>
                </a:cubicBezTo>
                <a:cubicBezTo>
                  <a:pt x="400" y="376"/>
                  <a:pt x="392" y="388"/>
                  <a:pt x="328" y="480"/>
                </a:cubicBezTo>
                <a:close/>
              </a:path>
            </a:pathLst>
          </a:custGeom>
          <a:solidFill>
            <a:schemeClr val="bg1"/>
          </a:solidFill>
          <a:ln>
            <a:noFill/>
          </a:ln>
          <a:extLst>
            <a:ext uri="{91240B29-F687-4f45-9708-019B960494DF}">
              <a14:hiddenLine xmlns:a14="http://schemas.microsoft.com/office/drawing/2010/main" w="19050">
                <a:solidFill>
                  <a:srgbClr val="000000"/>
                </a:solidFill>
                <a:round/>
                <a:headEnd/>
                <a:tailEnd/>
              </a14:hiddenLine>
            </a:ext>
          </a:extLst>
        </p:spPr>
        <p:txBody>
          <a:bodyPr wrap="none" lIns="91632" tIns="45816" rIns="91632" bIns="45816">
            <a:spAutoFit/>
          </a:bodyPr>
          <a:lstStyle/>
          <a:p>
            <a:pPr defTabSz="914400" fontAlgn="base">
              <a:spcBef>
                <a:spcPct val="0"/>
              </a:spcBef>
              <a:spcAft>
                <a:spcPct val="0"/>
              </a:spcAft>
            </a:pPr>
            <a:endParaRPr lang="es-ES" smtClean="0">
              <a:solidFill>
                <a:srgbClr val="000000"/>
              </a:solidFill>
              <a:latin typeface="Arial" charset="0"/>
              <a:ea typeface="ＭＳ Ｐゴシック" charset="0"/>
              <a:cs typeface="ＭＳ Ｐゴシック" charset="0"/>
            </a:endParaRPr>
          </a:p>
        </p:txBody>
      </p:sp>
      <p:pic>
        <p:nvPicPr>
          <p:cNvPr id="2511886" name="Picture 14" descr="MCSY00732_0000[1]"/>
          <p:cNvPicPr>
            <a:picLocks noChangeAspect="1" noChangeArrowheads="1"/>
          </p:cNvPicPr>
          <p:nvPr/>
        </p:nvPicPr>
        <p:blipFill>
          <a:blip r:embed="rId3">
            <a:lum bright="4000" contrast="2000"/>
          </a:blip>
          <a:srcRect/>
          <a:stretch>
            <a:fillRect/>
          </a:stretch>
        </p:blipFill>
        <p:spPr bwMode="auto">
          <a:xfrm rot="-3864796">
            <a:off x="3099594" y="3132931"/>
            <a:ext cx="739775" cy="519113"/>
          </a:xfrm>
          <a:prstGeom prst="rect">
            <a:avLst/>
          </a:prstGeom>
          <a:noFill/>
          <a:ln w="9525">
            <a:noFill/>
            <a:miter lim="800000"/>
            <a:headEnd/>
            <a:tailEnd/>
          </a:ln>
          <a:effectLst>
            <a:outerShdw blurRad="63500" dist="38099" dir="2700000" algn="ctr" rotWithShape="0">
              <a:srgbClr val="000000">
                <a:alpha val="74998"/>
              </a:srgbClr>
            </a:outerShdw>
          </a:effectLst>
        </p:spPr>
      </p:pic>
      <p:sp>
        <p:nvSpPr>
          <p:cNvPr id="280590" name="AutoShape 15"/>
          <p:cNvSpPr>
            <a:spLocks noChangeArrowheads="1"/>
          </p:cNvSpPr>
          <p:nvPr/>
        </p:nvSpPr>
        <p:spPr bwMode="auto">
          <a:xfrm rot="-345698">
            <a:off x="4386263" y="2471738"/>
            <a:ext cx="495300" cy="628650"/>
          </a:xfrm>
          <a:custGeom>
            <a:avLst/>
            <a:gdLst>
              <a:gd name="T0" fmla="*/ 2147483647 w 21600"/>
              <a:gd name="T1" fmla="*/ 0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12427 w 21600"/>
              <a:gd name="T13" fmla="*/ 3511 h 21600"/>
              <a:gd name="T14" fmla="*/ 17727 w 21600"/>
              <a:gd name="T15" fmla="*/ 8647 h 21600"/>
            </a:gdLst>
            <a:ahLst/>
            <a:cxnLst>
              <a:cxn ang="T8">
                <a:pos x="T0" y="T1"/>
              </a:cxn>
              <a:cxn ang="T9">
                <a:pos x="T2" y="T3"/>
              </a:cxn>
              <a:cxn ang="T10">
                <a:pos x="T4" y="T5"/>
              </a:cxn>
              <a:cxn ang="T11">
                <a:pos x="T6" y="T7"/>
              </a:cxn>
            </a:cxnLst>
            <a:rect l="T12" t="T13" r="T14" b="T15"/>
            <a:pathLst>
              <a:path w="21600" h="21600">
                <a:moveTo>
                  <a:pt x="21600" y="6079"/>
                </a:moveTo>
                <a:lnTo>
                  <a:pt x="12432" y="0"/>
                </a:lnTo>
                <a:lnTo>
                  <a:pt x="12432" y="3511"/>
                </a:lnTo>
                <a:lnTo>
                  <a:pt x="12427" y="3511"/>
                </a:lnTo>
                <a:cubicBezTo>
                  <a:pt x="5564" y="3511"/>
                  <a:pt x="0" y="7382"/>
                  <a:pt x="0" y="12158"/>
                </a:cubicBezTo>
                <a:lnTo>
                  <a:pt x="0" y="21600"/>
                </a:lnTo>
                <a:lnTo>
                  <a:pt x="5250" y="21600"/>
                </a:lnTo>
                <a:lnTo>
                  <a:pt x="5250" y="12158"/>
                </a:lnTo>
                <a:cubicBezTo>
                  <a:pt x="5250" y="10219"/>
                  <a:pt x="8463" y="8647"/>
                  <a:pt x="12427" y="8647"/>
                </a:cubicBezTo>
                <a:lnTo>
                  <a:pt x="12432" y="8647"/>
                </a:lnTo>
                <a:lnTo>
                  <a:pt x="12432" y="12158"/>
                </a:lnTo>
                <a:lnTo>
                  <a:pt x="21600" y="6079"/>
                </a:lnTo>
                <a:close/>
              </a:path>
            </a:pathLst>
          </a:custGeom>
          <a:solidFill>
            <a:srgbClr val="176200"/>
          </a:solidFill>
          <a:ln w="19050">
            <a:solidFill>
              <a:schemeClr val="tx1"/>
            </a:solidFill>
            <a:miter lim="800000"/>
            <a:headEnd/>
            <a:tailEnd/>
          </a:ln>
        </p:spPr>
        <p:txBody>
          <a:bodyPr lIns="91632" tIns="45816" rIns="91632" bIns="45816" anchor="ctr">
            <a:spAutoFit/>
          </a:bodyPr>
          <a:lstStyle/>
          <a:p>
            <a:pPr defTabSz="914400" fontAlgn="base">
              <a:spcBef>
                <a:spcPct val="0"/>
              </a:spcBef>
              <a:spcAft>
                <a:spcPct val="0"/>
              </a:spcAft>
            </a:pPr>
            <a:endParaRPr lang="es-ES" smtClean="0">
              <a:solidFill>
                <a:srgbClr val="000000"/>
              </a:solidFill>
              <a:latin typeface="Arial" charset="0"/>
              <a:ea typeface="ＭＳ Ｐゴシック" charset="0"/>
              <a:cs typeface="ＭＳ Ｐゴシック" charset="0"/>
            </a:endParaRPr>
          </a:p>
        </p:txBody>
      </p:sp>
      <p:grpSp>
        <p:nvGrpSpPr>
          <p:cNvPr id="280591" name="Group 16"/>
          <p:cNvGrpSpPr>
            <a:grpSpLocks/>
          </p:cNvGrpSpPr>
          <p:nvPr/>
        </p:nvGrpSpPr>
        <p:grpSpPr bwMode="auto">
          <a:xfrm rot="561263">
            <a:off x="4313238" y="5067300"/>
            <a:ext cx="550862" cy="303213"/>
            <a:chOff x="2753" y="3230"/>
            <a:chExt cx="347" cy="191"/>
          </a:xfrm>
        </p:grpSpPr>
        <p:sp>
          <p:nvSpPr>
            <p:cNvPr id="280619" name="Freeform 17"/>
            <p:cNvSpPr>
              <a:spLocks/>
            </p:cNvSpPr>
            <p:nvPr/>
          </p:nvSpPr>
          <p:spPr bwMode="auto">
            <a:xfrm rot="20979823" flipH="1">
              <a:off x="2753" y="3261"/>
              <a:ext cx="173" cy="160"/>
            </a:xfrm>
            <a:custGeom>
              <a:avLst/>
              <a:gdLst>
                <a:gd name="T0" fmla="*/ 1 w 271"/>
                <a:gd name="T1" fmla="*/ 1 h 250"/>
                <a:gd name="T2" fmla="*/ 2 w 271"/>
                <a:gd name="T3" fmla="*/ 1 h 250"/>
                <a:gd name="T4" fmla="*/ 3 w 271"/>
                <a:gd name="T5" fmla="*/ 1 h 250"/>
                <a:gd name="T6" fmla="*/ 3 w 271"/>
                <a:gd name="T7" fmla="*/ 3 h 250"/>
                <a:gd name="T8" fmla="*/ 2 w 271"/>
                <a:gd name="T9" fmla="*/ 3 h 250"/>
                <a:gd name="T10" fmla="*/ 1 w 271"/>
                <a:gd name="T11" fmla="*/ 1 h 250"/>
                <a:gd name="T12" fmla="*/ 0 60000 65536"/>
                <a:gd name="T13" fmla="*/ 0 60000 65536"/>
                <a:gd name="T14" fmla="*/ 0 60000 65536"/>
                <a:gd name="T15" fmla="*/ 0 60000 65536"/>
                <a:gd name="T16" fmla="*/ 0 60000 65536"/>
                <a:gd name="T17" fmla="*/ 0 60000 65536"/>
                <a:gd name="T18" fmla="*/ 0 w 271"/>
                <a:gd name="T19" fmla="*/ 0 h 250"/>
                <a:gd name="T20" fmla="*/ 271 w 271"/>
                <a:gd name="T21" fmla="*/ 250 h 250"/>
              </a:gdLst>
              <a:ahLst/>
              <a:cxnLst>
                <a:cxn ang="T12">
                  <a:pos x="T0" y="T1"/>
                </a:cxn>
                <a:cxn ang="T13">
                  <a:pos x="T2" y="T3"/>
                </a:cxn>
                <a:cxn ang="T14">
                  <a:pos x="T4" y="T5"/>
                </a:cxn>
                <a:cxn ang="T15">
                  <a:pos x="T6" y="T7"/>
                </a:cxn>
                <a:cxn ang="T16">
                  <a:pos x="T8" y="T9"/>
                </a:cxn>
                <a:cxn ang="T17">
                  <a:pos x="T10" y="T11"/>
                </a:cxn>
              </a:cxnLst>
              <a:rect l="T18" t="T19" r="T20" b="T21"/>
              <a:pathLst>
                <a:path w="271" h="250">
                  <a:moveTo>
                    <a:pt x="2" y="119"/>
                  </a:moveTo>
                  <a:cubicBezTo>
                    <a:pt x="0" y="82"/>
                    <a:pt x="116" y="24"/>
                    <a:pt x="158" y="12"/>
                  </a:cubicBezTo>
                  <a:cubicBezTo>
                    <a:pt x="200" y="0"/>
                    <a:pt x="239" y="14"/>
                    <a:pt x="255" y="46"/>
                  </a:cubicBezTo>
                  <a:cubicBezTo>
                    <a:pt x="271" y="78"/>
                    <a:pt x="269" y="170"/>
                    <a:pt x="255" y="202"/>
                  </a:cubicBezTo>
                  <a:cubicBezTo>
                    <a:pt x="241" y="234"/>
                    <a:pt x="209" y="250"/>
                    <a:pt x="168" y="236"/>
                  </a:cubicBezTo>
                  <a:cubicBezTo>
                    <a:pt x="127" y="222"/>
                    <a:pt x="4" y="156"/>
                    <a:pt x="2" y="119"/>
                  </a:cubicBezTo>
                  <a:close/>
                </a:path>
              </a:pathLst>
            </a:custGeom>
            <a:noFill/>
            <a:ln w="38100">
              <a:solidFill>
                <a:schemeClr val="tx1"/>
              </a:solidFill>
              <a:round/>
              <a:headEnd/>
              <a:tailEnd/>
            </a:ln>
            <a:scene3d>
              <a:camera prst="legacyPerspectiveTop"/>
              <a:lightRig rig="legacyFlat3" dir="b"/>
            </a:scene3d>
            <a:sp3d extrusionH="887400" prstMaterial="legacyMatte">
              <a:bevelT w="13500" h="13500" prst="angle"/>
              <a:bevelB w="13500" h="13500" prst="angle"/>
              <a:extrusionClr>
                <a:schemeClr val="tx1"/>
              </a:extrusionClr>
            </a:sp3d>
            <a:extLst>
              <a:ext uri="{909E8E84-426E-40dd-AFC4-6F175D3DCCD1}">
                <a14:hiddenFill xmlns:a14="http://schemas.microsoft.com/office/drawing/2010/main">
                  <a:solidFill>
                    <a:srgbClr val="FFFFFF"/>
                  </a:solidFill>
                </a14:hiddenFill>
              </a:ext>
            </a:extLst>
          </p:spPr>
          <p:txBody>
            <a:bodyPr wrap="none" lIns="91632" tIns="45816" rIns="91632" bIns="45816">
              <a:spAutoFit/>
              <a:flatTx/>
            </a:bodyPr>
            <a:lstStyle/>
            <a:p>
              <a:pPr defTabSz="914400" fontAlgn="base">
                <a:spcBef>
                  <a:spcPct val="0"/>
                </a:spcBef>
                <a:spcAft>
                  <a:spcPct val="0"/>
                </a:spcAft>
              </a:pPr>
              <a:endParaRPr lang="es-ES" smtClean="0">
                <a:solidFill>
                  <a:srgbClr val="000000"/>
                </a:solidFill>
                <a:latin typeface="Arial" charset="0"/>
                <a:ea typeface="ＭＳ Ｐゴシック" charset="0"/>
                <a:cs typeface="ＭＳ Ｐゴシック" charset="0"/>
              </a:endParaRPr>
            </a:p>
          </p:txBody>
        </p:sp>
        <p:grpSp>
          <p:nvGrpSpPr>
            <p:cNvPr id="280620" name="Group 18"/>
            <p:cNvGrpSpPr>
              <a:grpSpLocks/>
            </p:cNvGrpSpPr>
            <p:nvPr/>
          </p:nvGrpSpPr>
          <p:grpSpPr bwMode="auto">
            <a:xfrm>
              <a:off x="2758" y="3230"/>
              <a:ext cx="342" cy="191"/>
              <a:chOff x="2758" y="3230"/>
              <a:chExt cx="342" cy="191"/>
            </a:xfrm>
          </p:grpSpPr>
          <p:sp>
            <p:nvSpPr>
              <p:cNvPr id="280621" name="Freeform 19"/>
              <p:cNvSpPr>
                <a:spLocks/>
              </p:cNvSpPr>
              <p:nvPr/>
            </p:nvSpPr>
            <p:spPr bwMode="auto">
              <a:xfrm rot="-620177">
                <a:off x="2922" y="3230"/>
                <a:ext cx="173" cy="160"/>
              </a:xfrm>
              <a:custGeom>
                <a:avLst/>
                <a:gdLst>
                  <a:gd name="T0" fmla="*/ 1 w 271"/>
                  <a:gd name="T1" fmla="*/ 1 h 250"/>
                  <a:gd name="T2" fmla="*/ 2 w 271"/>
                  <a:gd name="T3" fmla="*/ 1 h 250"/>
                  <a:gd name="T4" fmla="*/ 3 w 271"/>
                  <a:gd name="T5" fmla="*/ 1 h 250"/>
                  <a:gd name="T6" fmla="*/ 3 w 271"/>
                  <a:gd name="T7" fmla="*/ 3 h 250"/>
                  <a:gd name="T8" fmla="*/ 2 w 271"/>
                  <a:gd name="T9" fmla="*/ 3 h 250"/>
                  <a:gd name="T10" fmla="*/ 1 w 271"/>
                  <a:gd name="T11" fmla="*/ 1 h 250"/>
                  <a:gd name="T12" fmla="*/ 0 60000 65536"/>
                  <a:gd name="T13" fmla="*/ 0 60000 65536"/>
                  <a:gd name="T14" fmla="*/ 0 60000 65536"/>
                  <a:gd name="T15" fmla="*/ 0 60000 65536"/>
                  <a:gd name="T16" fmla="*/ 0 60000 65536"/>
                  <a:gd name="T17" fmla="*/ 0 60000 65536"/>
                  <a:gd name="T18" fmla="*/ 0 w 271"/>
                  <a:gd name="T19" fmla="*/ 0 h 250"/>
                  <a:gd name="T20" fmla="*/ 271 w 271"/>
                  <a:gd name="T21" fmla="*/ 250 h 250"/>
                </a:gdLst>
                <a:ahLst/>
                <a:cxnLst>
                  <a:cxn ang="T12">
                    <a:pos x="T0" y="T1"/>
                  </a:cxn>
                  <a:cxn ang="T13">
                    <a:pos x="T2" y="T3"/>
                  </a:cxn>
                  <a:cxn ang="T14">
                    <a:pos x="T4" y="T5"/>
                  </a:cxn>
                  <a:cxn ang="T15">
                    <a:pos x="T6" y="T7"/>
                  </a:cxn>
                  <a:cxn ang="T16">
                    <a:pos x="T8" y="T9"/>
                  </a:cxn>
                  <a:cxn ang="T17">
                    <a:pos x="T10" y="T11"/>
                  </a:cxn>
                </a:cxnLst>
                <a:rect l="T18" t="T19" r="T20" b="T21"/>
                <a:pathLst>
                  <a:path w="271" h="250">
                    <a:moveTo>
                      <a:pt x="2" y="119"/>
                    </a:moveTo>
                    <a:cubicBezTo>
                      <a:pt x="0" y="82"/>
                      <a:pt x="116" y="24"/>
                      <a:pt x="158" y="12"/>
                    </a:cubicBezTo>
                    <a:cubicBezTo>
                      <a:pt x="200" y="0"/>
                      <a:pt x="239" y="14"/>
                      <a:pt x="255" y="46"/>
                    </a:cubicBezTo>
                    <a:cubicBezTo>
                      <a:pt x="271" y="78"/>
                      <a:pt x="269" y="170"/>
                      <a:pt x="255" y="202"/>
                    </a:cubicBezTo>
                    <a:cubicBezTo>
                      <a:pt x="241" y="234"/>
                      <a:pt x="209" y="250"/>
                      <a:pt x="168" y="236"/>
                    </a:cubicBezTo>
                    <a:cubicBezTo>
                      <a:pt x="127" y="222"/>
                      <a:pt x="4" y="156"/>
                      <a:pt x="2" y="119"/>
                    </a:cubicBezTo>
                    <a:close/>
                  </a:path>
                </a:pathLst>
              </a:custGeom>
              <a:noFill/>
              <a:ln w="38100">
                <a:solidFill>
                  <a:schemeClr val="tx1"/>
                </a:solidFill>
                <a:round/>
                <a:headEnd/>
                <a:tailEnd/>
              </a:ln>
              <a:scene3d>
                <a:camera prst="legacyPerspectiveTop"/>
                <a:lightRig rig="legacyFlat3" dir="b"/>
              </a:scene3d>
              <a:sp3d extrusionH="887400" prstMaterial="legacyMatte">
                <a:bevelT w="13500" h="13500" prst="angle"/>
                <a:bevelB w="13500" h="13500" prst="angle"/>
                <a:extrusionClr>
                  <a:schemeClr val="tx1"/>
                </a:extrusionClr>
              </a:sp3d>
              <a:extLst>
                <a:ext uri="{909E8E84-426E-40dd-AFC4-6F175D3DCCD1}">
                  <a14:hiddenFill xmlns:a14="http://schemas.microsoft.com/office/drawing/2010/main">
                    <a:solidFill>
                      <a:srgbClr val="FFFFFF"/>
                    </a:solidFill>
                  </a14:hiddenFill>
                </a:ext>
              </a:extLst>
            </p:spPr>
            <p:txBody>
              <a:bodyPr wrap="none" lIns="91632" tIns="45816" rIns="91632" bIns="45816">
                <a:spAutoFit/>
                <a:flatTx/>
              </a:bodyPr>
              <a:lstStyle/>
              <a:p>
                <a:pPr defTabSz="914400" fontAlgn="base">
                  <a:spcBef>
                    <a:spcPct val="0"/>
                  </a:spcBef>
                  <a:spcAft>
                    <a:spcPct val="0"/>
                  </a:spcAft>
                </a:pPr>
                <a:endParaRPr lang="es-ES" smtClean="0">
                  <a:solidFill>
                    <a:srgbClr val="000000"/>
                  </a:solidFill>
                  <a:latin typeface="Arial" charset="0"/>
                  <a:ea typeface="ＭＳ Ｐゴシック" charset="0"/>
                  <a:cs typeface="ＭＳ Ｐゴシック" charset="0"/>
                </a:endParaRPr>
              </a:p>
            </p:txBody>
          </p:sp>
          <p:sp>
            <p:nvSpPr>
              <p:cNvPr id="280622" name="Freeform 20"/>
              <p:cNvSpPr>
                <a:spLocks/>
              </p:cNvSpPr>
              <p:nvPr/>
            </p:nvSpPr>
            <p:spPr bwMode="auto">
              <a:xfrm rot="-620177">
                <a:off x="2927" y="3230"/>
                <a:ext cx="173" cy="160"/>
              </a:xfrm>
              <a:custGeom>
                <a:avLst/>
                <a:gdLst>
                  <a:gd name="T0" fmla="*/ 1 w 271"/>
                  <a:gd name="T1" fmla="*/ 1 h 250"/>
                  <a:gd name="T2" fmla="*/ 2 w 271"/>
                  <a:gd name="T3" fmla="*/ 1 h 250"/>
                  <a:gd name="T4" fmla="*/ 3 w 271"/>
                  <a:gd name="T5" fmla="*/ 1 h 250"/>
                  <a:gd name="T6" fmla="*/ 3 w 271"/>
                  <a:gd name="T7" fmla="*/ 3 h 250"/>
                  <a:gd name="T8" fmla="*/ 2 w 271"/>
                  <a:gd name="T9" fmla="*/ 3 h 250"/>
                  <a:gd name="T10" fmla="*/ 1 w 271"/>
                  <a:gd name="T11" fmla="*/ 1 h 250"/>
                  <a:gd name="T12" fmla="*/ 0 60000 65536"/>
                  <a:gd name="T13" fmla="*/ 0 60000 65536"/>
                  <a:gd name="T14" fmla="*/ 0 60000 65536"/>
                  <a:gd name="T15" fmla="*/ 0 60000 65536"/>
                  <a:gd name="T16" fmla="*/ 0 60000 65536"/>
                  <a:gd name="T17" fmla="*/ 0 60000 65536"/>
                  <a:gd name="T18" fmla="*/ 0 w 271"/>
                  <a:gd name="T19" fmla="*/ 0 h 250"/>
                  <a:gd name="T20" fmla="*/ 271 w 271"/>
                  <a:gd name="T21" fmla="*/ 250 h 250"/>
                </a:gdLst>
                <a:ahLst/>
                <a:cxnLst>
                  <a:cxn ang="T12">
                    <a:pos x="T0" y="T1"/>
                  </a:cxn>
                  <a:cxn ang="T13">
                    <a:pos x="T2" y="T3"/>
                  </a:cxn>
                  <a:cxn ang="T14">
                    <a:pos x="T4" y="T5"/>
                  </a:cxn>
                  <a:cxn ang="T15">
                    <a:pos x="T6" y="T7"/>
                  </a:cxn>
                  <a:cxn ang="T16">
                    <a:pos x="T8" y="T9"/>
                  </a:cxn>
                  <a:cxn ang="T17">
                    <a:pos x="T10" y="T11"/>
                  </a:cxn>
                </a:cxnLst>
                <a:rect l="T18" t="T19" r="T20" b="T21"/>
                <a:pathLst>
                  <a:path w="271" h="250">
                    <a:moveTo>
                      <a:pt x="2" y="119"/>
                    </a:moveTo>
                    <a:cubicBezTo>
                      <a:pt x="0" y="82"/>
                      <a:pt x="116" y="24"/>
                      <a:pt x="158" y="12"/>
                    </a:cubicBezTo>
                    <a:cubicBezTo>
                      <a:pt x="200" y="0"/>
                      <a:pt x="239" y="14"/>
                      <a:pt x="255" y="46"/>
                    </a:cubicBezTo>
                    <a:cubicBezTo>
                      <a:pt x="271" y="78"/>
                      <a:pt x="269" y="170"/>
                      <a:pt x="255" y="202"/>
                    </a:cubicBezTo>
                    <a:cubicBezTo>
                      <a:pt x="241" y="234"/>
                      <a:pt x="209" y="250"/>
                      <a:pt x="168" y="236"/>
                    </a:cubicBezTo>
                    <a:cubicBezTo>
                      <a:pt x="127" y="222"/>
                      <a:pt x="4" y="156"/>
                      <a:pt x="2" y="119"/>
                    </a:cubicBezTo>
                    <a:close/>
                  </a:path>
                </a:pathLst>
              </a:cu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lIns="91632" tIns="45816" rIns="91632" bIns="45816">
                <a:spAutoFit/>
              </a:bodyPr>
              <a:lstStyle/>
              <a:p>
                <a:pPr defTabSz="914400" fontAlgn="base">
                  <a:spcBef>
                    <a:spcPct val="0"/>
                  </a:spcBef>
                  <a:spcAft>
                    <a:spcPct val="0"/>
                  </a:spcAft>
                </a:pPr>
                <a:endParaRPr lang="es-ES" smtClean="0">
                  <a:solidFill>
                    <a:srgbClr val="000000"/>
                  </a:solidFill>
                  <a:latin typeface="Arial" charset="0"/>
                  <a:ea typeface="ＭＳ Ｐゴシック" charset="0"/>
                  <a:cs typeface="ＭＳ Ｐゴシック" charset="0"/>
                </a:endParaRPr>
              </a:p>
            </p:txBody>
          </p:sp>
          <p:sp>
            <p:nvSpPr>
              <p:cNvPr id="280623" name="Freeform 21"/>
              <p:cNvSpPr>
                <a:spLocks/>
              </p:cNvSpPr>
              <p:nvPr/>
            </p:nvSpPr>
            <p:spPr bwMode="auto">
              <a:xfrm rot="20979823" flipH="1">
                <a:off x="2758" y="3261"/>
                <a:ext cx="173" cy="160"/>
              </a:xfrm>
              <a:custGeom>
                <a:avLst/>
                <a:gdLst>
                  <a:gd name="T0" fmla="*/ 1 w 271"/>
                  <a:gd name="T1" fmla="*/ 1 h 250"/>
                  <a:gd name="T2" fmla="*/ 2 w 271"/>
                  <a:gd name="T3" fmla="*/ 1 h 250"/>
                  <a:gd name="T4" fmla="*/ 3 w 271"/>
                  <a:gd name="T5" fmla="*/ 1 h 250"/>
                  <a:gd name="T6" fmla="*/ 3 w 271"/>
                  <a:gd name="T7" fmla="*/ 3 h 250"/>
                  <a:gd name="T8" fmla="*/ 2 w 271"/>
                  <a:gd name="T9" fmla="*/ 3 h 250"/>
                  <a:gd name="T10" fmla="*/ 1 w 271"/>
                  <a:gd name="T11" fmla="*/ 1 h 250"/>
                  <a:gd name="T12" fmla="*/ 0 60000 65536"/>
                  <a:gd name="T13" fmla="*/ 0 60000 65536"/>
                  <a:gd name="T14" fmla="*/ 0 60000 65536"/>
                  <a:gd name="T15" fmla="*/ 0 60000 65536"/>
                  <a:gd name="T16" fmla="*/ 0 60000 65536"/>
                  <a:gd name="T17" fmla="*/ 0 60000 65536"/>
                  <a:gd name="T18" fmla="*/ 0 w 271"/>
                  <a:gd name="T19" fmla="*/ 0 h 250"/>
                  <a:gd name="T20" fmla="*/ 271 w 271"/>
                  <a:gd name="T21" fmla="*/ 250 h 250"/>
                </a:gdLst>
                <a:ahLst/>
                <a:cxnLst>
                  <a:cxn ang="T12">
                    <a:pos x="T0" y="T1"/>
                  </a:cxn>
                  <a:cxn ang="T13">
                    <a:pos x="T2" y="T3"/>
                  </a:cxn>
                  <a:cxn ang="T14">
                    <a:pos x="T4" y="T5"/>
                  </a:cxn>
                  <a:cxn ang="T15">
                    <a:pos x="T6" y="T7"/>
                  </a:cxn>
                  <a:cxn ang="T16">
                    <a:pos x="T8" y="T9"/>
                  </a:cxn>
                  <a:cxn ang="T17">
                    <a:pos x="T10" y="T11"/>
                  </a:cxn>
                </a:cxnLst>
                <a:rect l="T18" t="T19" r="T20" b="T21"/>
                <a:pathLst>
                  <a:path w="271" h="250">
                    <a:moveTo>
                      <a:pt x="2" y="119"/>
                    </a:moveTo>
                    <a:cubicBezTo>
                      <a:pt x="0" y="82"/>
                      <a:pt x="116" y="24"/>
                      <a:pt x="158" y="12"/>
                    </a:cubicBezTo>
                    <a:cubicBezTo>
                      <a:pt x="200" y="0"/>
                      <a:pt x="239" y="14"/>
                      <a:pt x="255" y="46"/>
                    </a:cubicBezTo>
                    <a:cubicBezTo>
                      <a:pt x="271" y="78"/>
                      <a:pt x="269" y="170"/>
                      <a:pt x="255" y="202"/>
                    </a:cubicBezTo>
                    <a:cubicBezTo>
                      <a:pt x="241" y="234"/>
                      <a:pt x="209" y="250"/>
                      <a:pt x="168" y="236"/>
                    </a:cubicBezTo>
                    <a:cubicBezTo>
                      <a:pt x="127" y="222"/>
                      <a:pt x="4" y="156"/>
                      <a:pt x="2" y="119"/>
                    </a:cubicBezTo>
                    <a:close/>
                  </a:path>
                </a:pathLst>
              </a:cu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lIns="91632" tIns="45816" rIns="91632" bIns="45816">
                <a:spAutoFit/>
              </a:bodyPr>
              <a:lstStyle/>
              <a:p>
                <a:pPr defTabSz="914400" fontAlgn="base">
                  <a:spcBef>
                    <a:spcPct val="0"/>
                  </a:spcBef>
                  <a:spcAft>
                    <a:spcPct val="0"/>
                  </a:spcAft>
                </a:pPr>
                <a:endParaRPr lang="es-ES" smtClean="0">
                  <a:solidFill>
                    <a:srgbClr val="000000"/>
                  </a:solidFill>
                  <a:latin typeface="Arial" charset="0"/>
                  <a:ea typeface="ＭＳ Ｐゴシック" charset="0"/>
                  <a:cs typeface="ＭＳ Ｐゴシック" charset="0"/>
                </a:endParaRPr>
              </a:p>
            </p:txBody>
          </p:sp>
        </p:grpSp>
      </p:grpSp>
      <p:sp>
        <p:nvSpPr>
          <p:cNvPr id="280592" name="AutoShape 22"/>
          <p:cNvSpPr>
            <a:spLocks noChangeArrowheads="1"/>
          </p:cNvSpPr>
          <p:nvPr/>
        </p:nvSpPr>
        <p:spPr bwMode="auto">
          <a:xfrm>
            <a:off x="630238" y="2627313"/>
            <a:ext cx="2211387" cy="609600"/>
          </a:xfrm>
          <a:prstGeom prst="roundRect">
            <a:avLst>
              <a:gd name="adj" fmla="val 16667"/>
            </a:avLst>
          </a:prstGeom>
          <a:solidFill>
            <a:srgbClr val="C0C0C0"/>
          </a:solidFill>
          <a:ln w="19050">
            <a:solidFill>
              <a:schemeClr val="tx1"/>
            </a:solidFill>
            <a:round/>
            <a:headEnd/>
            <a:tailEnd/>
          </a:ln>
        </p:spPr>
        <p:txBody>
          <a:bodyPr lIns="91632" tIns="45816" rIns="91632" bIns="45816" anchor="ctr"/>
          <a:lstStyle/>
          <a:p>
            <a:pPr eaLnBrk="0" fontAlgn="base" hangingPunct="0">
              <a:spcBef>
                <a:spcPct val="0"/>
              </a:spcBef>
              <a:spcAft>
                <a:spcPct val="0"/>
              </a:spcAft>
            </a:pPr>
            <a:r>
              <a:rPr lang="en-US" smtClean="0">
                <a:solidFill>
                  <a:srgbClr val="000000"/>
                </a:solidFill>
                <a:latin typeface="Arial" charset="0"/>
                <a:ea typeface="ＭＳ Ｐゴシック" charset="0"/>
                <a:cs typeface="Arial" charset="0"/>
              </a:rPr>
              <a:t>Evading</a:t>
            </a:r>
          </a:p>
          <a:p>
            <a:pPr eaLnBrk="0" fontAlgn="base" hangingPunct="0">
              <a:spcBef>
                <a:spcPct val="0"/>
              </a:spcBef>
              <a:spcAft>
                <a:spcPct val="0"/>
              </a:spcAft>
            </a:pPr>
            <a:r>
              <a:rPr lang="en-US" smtClean="0">
                <a:solidFill>
                  <a:srgbClr val="000000"/>
                </a:solidFill>
                <a:latin typeface="Arial" charset="0"/>
                <a:ea typeface="ＭＳ Ｐゴシック" charset="0"/>
                <a:cs typeface="Arial" charset="0"/>
              </a:rPr>
              <a:t>apoptosis</a:t>
            </a:r>
          </a:p>
        </p:txBody>
      </p:sp>
      <p:sp>
        <p:nvSpPr>
          <p:cNvPr id="280593" name="AutoShape 23"/>
          <p:cNvSpPr>
            <a:spLocks noChangeArrowheads="1"/>
          </p:cNvSpPr>
          <p:nvPr/>
        </p:nvSpPr>
        <p:spPr bwMode="auto">
          <a:xfrm>
            <a:off x="3419475" y="1503363"/>
            <a:ext cx="2209800" cy="609600"/>
          </a:xfrm>
          <a:prstGeom prst="roundRect">
            <a:avLst>
              <a:gd name="adj" fmla="val 16667"/>
            </a:avLst>
          </a:prstGeom>
          <a:solidFill>
            <a:srgbClr val="00FF00"/>
          </a:solidFill>
          <a:ln w="19050">
            <a:solidFill>
              <a:schemeClr val="tx1"/>
            </a:solidFill>
            <a:round/>
            <a:headEnd/>
            <a:tailEnd/>
          </a:ln>
        </p:spPr>
        <p:txBody>
          <a:bodyPr lIns="91632" tIns="45816" rIns="91632" bIns="45816" anchor="ctr"/>
          <a:lstStyle/>
          <a:p>
            <a:pPr eaLnBrk="0" fontAlgn="base" hangingPunct="0">
              <a:spcBef>
                <a:spcPct val="0"/>
              </a:spcBef>
              <a:spcAft>
                <a:spcPct val="0"/>
              </a:spcAft>
            </a:pPr>
            <a:r>
              <a:rPr lang="en-US" smtClean="0">
                <a:solidFill>
                  <a:srgbClr val="000086"/>
                </a:solidFill>
                <a:latin typeface="Arial" charset="0"/>
                <a:ea typeface="ＭＳ Ｐゴシック" charset="0"/>
                <a:cs typeface="Arial" charset="0"/>
              </a:rPr>
              <a:t>Self-sufficiency in growth signals</a:t>
            </a:r>
          </a:p>
        </p:txBody>
      </p:sp>
      <p:sp>
        <p:nvSpPr>
          <p:cNvPr id="280594" name="AutoShape 24"/>
          <p:cNvSpPr>
            <a:spLocks noChangeArrowheads="1"/>
          </p:cNvSpPr>
          <p:nvPr/>
        </p:nvSpPr>
        <p:spPr bwMode="invGray">
          <a:xfrm>
            <a:off x="6426200" y="4481513"/>
            <a:ext cx="2211388" cy="609600"/>
          </a:xfrm>
          <a:prstGeom prst="roundRect">
            <a:avLst>
              <a:gd name="adj" fmla="val 16667"/>
            </a:avLst>
          </a:prstGeom>
          <a:solidFill>
            <a:srgbClr val="C200C2"/>
          </a:solidFill>
          <a:ln w="19050">
            <a:solidFill>
              <a:schemeClr val="tx1"/>
            </a:solidFill>
            <a:round/>
            <a:headEnd/>
            <a:tailEnd/>
          </a:ln>
        </p:spPr>
        <p:txBody>
          <a:bodyPr lIns="91632" tIns="45816" rIns="91632" bIns="45816" anchor="ctr"/>
          <a:lstStyle/>
          <a:p>
            <a:pPr eaLnBrk="0" fontAlgn="base" hangingPunct="0">
              <a:spcBef>
                <a:spcPct val="0"/>
              </a:spcBef>
              <a:spcAft>
                <a:spcPct val="0"/>
              </a:spcAft>
            </a:pPr>
            <a:r>
              <a:rPr lang="en-US" smtClean="0">
                <a:solidFill>
                  <a:srgbClr val="000000"/>
                </a:solidFill>
                <a:latin typeface="Arial" charset="0"/>
                <a:ea typeface="ＭＳ Ｐゴシック" charset="0"/>
                <a:cs typeface="Arial" charset="0"/>
              </a:rPr>
              <a:t>Tissue invasion</a:t>
            </a:r>
          </a:p>
          <a:p>
            <a:pPr eaLnBrk="0" fontAlgn="base" hangingPunct="0">
              <a:spcBef>
                <a:spcPct val="0"/>
              </a:spcBef>
              <a:spcAft>
                <a:spcPct val="0"/>
              </a:spcAft>
            </a:pPr>
            <a:r>
              <a:rPr lang="en-US" smtClean="0">
                <a:solidFill>
                  <a:srgbClr val="000000"/>
                </a:solidFill>
                <a:latin typeface="Arial" charset="0"/>
                <a:ea typeface="ＭＳ Ｐゴシック" charset="0"/>
                <a:cs typeface="Arial" charset="0"/>
              </a:rPr>
              <a:t>and metastasis</a:t>
            </a:r>
          </a:p>
        </p:txBody>
      </p:sp>
      <p:sp>
        <p:nvSpPr>
          <p:cNvPr id="280595" name="AutoShape 25"/>
          <p:cNvSpPr>
            <a:spLocks noChangeArrowheads="1"/>
          </p:cNvSpPr>
          <p:nvPr/>
        </p:nvSpPr>
        <p:spPr bwMode="auto">
          <a:xfrm>
            <a:off x="3489325" y="5837238"/>
            <a:ext cx="2209800" cy="609600"/>
          </a:xfrm>
          <a:prstGeom prst="roundRect">
            <a:avLst>
              <a:gd name="adj" fmla="val 16667"/>
            </a:avLst>
          </a:prstGeom>
          <a:solidFill>
            <a:srgbClr val="009DC2"/>
          </a:solidFill>
          <a:ln w="19050">
            <a:solidFill>
              <a:schemeClr val="tx1"/>
            </a:solidFill>
            <a:round/>
            <a:headEnd/>
            <a:tailEnd/>
          </a:ln>
        </p:spPr>
        <p:txBody>
          <a:bodyPr lIns="91632" tIns="45816" rIns="91632" bIns="45816" anchor="ctr"/>
          <a:lstStyle/>
          <a:p>
            <a:pPr eaLnBrk="0" fontAlgn="base" hangingPunct="0">
              <a:spcBef>
                <a:spcPct val="0"/>
              </a:spcBef>
              <a:spcAft>
                <a:spcPct val="0"/>
              </a:spcAft>
            </a:pPr>
            <a:r>
              <a:rPr lang="en-US" smtClean="0">
                <a:solidFill>
                  <a:srgbClr val="000000"/>
                </a:solidFill>
                <a:latin typeface="Arial" charset="0"/>
                <a:ea typeface="ＭＳ Ｐゴシック" charset="0"/>
                <a:cs typeface="Arial" charset="0"/>
              </a:rPr>
              <a:t>Limitless replicative potential</a:t>
            </a:r>
          </a:p>
        </p:txBody>
      </p:sp>
      <p:sp>
        <p:nvSpPr>
          <p:cNvPr id="280596" name="AutoShape 26"/>
          <p:cNvSpPr>
            <a:spLocks noChangeArrowheads="1"/>
          </p:cNvSpPr>
          <p:nvPr/>
        </p:nvSpPr>
        <p:spPr bwMode="auto">
          <a:xfrm>
            <a:off x="6267450" y="2627313"/>
            <a:ext cx="2211388" cy="609600"/>
          </a:xfrm>
          <a:prstGeom prst="roundRect">
            <a:avLst>
              <a:gd name="adj" fmla="val 16667"/>
            </a:avLst>
          </a:prstGeom>
          <a:solidFill>
            <a:srgbClr val="FF9900"/>
          </a:solidFill>
          <a:ln w="19050">
            <a:solidFill>
              <a:schemeClr val="tx1"/>
            </a:solidFill>
            <a:round/>
            <a:headEnd/>
            <a:tailEnd/>
          </a:ln>
        </p:spPr>
        <p:txBody>
          <a:bodyPr lIns="91632" tIns="45816" rIns="91632" bIns="45816" anchor="ctr"/>
          <a:lstStyle/>
          <a:p>
            <a:pPr eaLnBrk="0" fontAlgn="base" hangingPunct="0">
              <a:spcBef>
                <a:spcPct val="0"/>
              </a:spcBef>
              <a:spcAft>
                <a:spcPct val="0"/>
              </a:spcAft>
            </a:pPr>
            <a:r>
              <a:rPr lang="en-US" smtClean="0">
                <a:solidFill>
                  <a:srgbClr val="000000"/>
                </a:solidFill>
                <a:latin typeface="Arial" charset="0"/>
                <a:ea typeface="ＭＳ Ｐゴシック" charset="0"/>
                <a:cs typeface="Arial" charset="0"/>
              </a:rPr>
              <a:t>Insensitivity to anti-growth signals</a:t>
            </a:r>
          </a:p>
        </p:txBody>
      </p:sp>
      <p:sp>
        <p:nvSpPr>
          <p:cNvPr id="280597" name="Line 27"/>
          <p:cNvSpPr>
            <a:spLocks noChangeShapeType="1"/>
          </p:cNvSpPr>
          <p:nvPr/>
        </p:nvSpPr>
        <p:spPr bwMode="auto">
          <a:xfrm>
            <a:off x="4486275" y="2112963"/>
            <a:ext cx="7938" cy="22225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91632" tIns="45816" rIns="91632" bIns="45816">
            <a:spAutoFit/>
          </a:bodyPr>
          <a:lstStyle/>
          <a:p>
            <a:pPr defTabSz="914400" fontAlgn="base">
              <a:spcBef>
                <a:spcPct val="0"/>
              </a:spcBef>
              <a:spcAft>
                <a:spcPct val="0"/>
              </a:spcAft>
            </a:pPr>
            <a:endParaRPr lang="es-ES" smtClean="0">
              <a:solidFill>
                <a:srgbClr val="000000"/>
              </a:solidFill>
              <a:latin typeface="Arial" charset="0"/>
              <a:ea typeface="ＭＳ Ｐゴシック" charset="0"/>
              <a:cs typeface="ＭＳ Ｐゴシック" charset="0"/>
            </a:endParaRPr>
          </a:p>
        </p:txBody>
      </p:sp>
      <p:grpSp>
        <p:nvGrpSpPr>
          <p:cNvPr id="280598" name="Group 28"/>
          <p:cNvGrpSpPr>
            <a:grpSpLocks/>
          </p:cNvGrpSpPr>
          <p:nvPr/>
        </p:nvGrpSpPr>
        <p:grpSpPr bwMode="auto">
          <a:xfrm>
            <a:off x="250825" y="2397125"/>
            <a:ext cx="5870575" cy="3224213"/>
            <a:chOff x="68" y="1475"/>
            <a:chExt cx="3698" cy="2031"/>
          </a:xfrm>
        </p:grpSpPr>
        <p:sp>
          <p:nvSpPr>
            <p:cNvPr id="280606" name="AutoShape 29"/>
            <p:cNvSpPr>
              <a:spLocks noChangeArrowheads="1"/>
            </p:cNvSpPr>
            <p:nvPr/>
          </p:nvSpPr>
          <p:spPr bwMode="auto">
            <a:xfrm>
              <a:off x="68" y="2531"/>
              <a:ext cx="2177" cy="953"/>
            </a:xfrm>
            <a:prstGeom prst="roundRect">
              <a:avLst>
                <a:gd name="adj" fmla="val 1666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endParaRPr lang="es-ES" smtClean="0">
                <a:solidFill>
                  <a:srgbClr val="000000"/>
                </a:solidFill>
                <a:latin typeface="Arial" charset="0"/>
                <a:ea typeface="ＭＳ Ｐゴシック" charset="0"/>
                <a:cs typeface="ＭＳ Ｐゴシック" charset="0"/>
              </a:endParaRPr>
            </a:p>
          </p:txBody>
        </p:sp>
        <p:grpSp>
          <p:nvGrpSpPr>
            <p:cNvPr id="280607" name="Group 30"/>
            <p:cNvGrpSpPr>
              <a:grpSpLocks/>
            </p:cNvGrpSpPr>
            <p:nvPr/>
          </p:nvGrpSpPr>
          <p:grpSpPr bwMode="auto">
            <a:xfrm>
              <a:off x="248" y="1475"/>
              <a:ext cx="3518" cy="2031"/>
              <a:chOff x="248" y="1475"/>
              <a:chExt cx="3518" cy="2031"/>
            </a:xfrm>
          </p:grpSpPr>
          <p:sp>
            <p:nvSpPr>
              <p:cNvPr id="280608" name="Line 31"/>
              <p:cNvSpPr>
                <a:spLocks noChangeShapeType="1"/>
              </p:cNvSpPr>
              <p:nvPr/>
            </p:nvSpPr>
            <p:spPr bwMode="auto">
              <a:xfrm flipV="1">
                <a:off x="2323" y="2671"/>
                <a:ext cx="135" cy="71"/>
              </a:xfrm>
              <a:prstGeom prst="line">
                <a:avLst/>
              </a:prstGeom>
              <a:noFill/>
              <a:ln w="19050">
                <a:solidFill>
                  <a:schemeClr val="tx1"/>
                </a:solidFill>
                <a:round/>
                <a:headEnd/>
                <a:tailEnd type="stealth" w="lg" len="lg"/>
              </a:ln>
              <a:extLst>
                <a:ext uri="{909E8E84-426E-40dd-AFC4-6F175D3DCCD1}">
                  <a14:hiddenFill xmlns:a14="http://schemas.microsoft.com/office/drawing/2010/main">
                    <a:noFill/>
                  </a14:hiddenFill>
                </a:ext>
              </a:extLst>
            </p:spPr>
            <p:txBody>
              <a:bodyPr lIns="91632" tIns="45816" rIns="91632" bIns="45816">
                <a:spAutoFit/>
              </a:bodyPr>
              <a:lstStyle/>
              <a:p>
                <a:pPr defTabSz="914400" fontAlgn="base">
                  <a:spcBef>
                    <a:spcPct val="0"/>
                  </a:spcBef>
                  <a:spcAft>
                    <a:spcPct val="0"/>
                  </a:spcAft>
                </a:pPr>
                <a:endParaRPr lang="es-ES" smtClean="0">
                  <a:solidFill>
                    <a:srgbClr val="000000"/>
                  </a:solidFill>
                  <a:latin typeface="Arial" charset="0"/>
                  <a:ea typeface="ＭＳ Ｐゴシック" charset="0"/>
                  <a:cs typeface="ＭＳ Ｐゴシック" charset="0"/>
                </a:endParaRPr>
              </a:p>
            </p:txBody>
          </p:sp>
          <p:grpSp>
            <p:nvGrpSpPr>
              <p:cNvPr id="280609" name="Group 32"/>
              <p:cNvGrpSpPr>
                <a:grpSpLocks/>
              </p:cNvGrpSpPr>
              <p:nvPr/>
            </p:nvGrpSpPr>
            <p:grpSpPr bwMode="auto">
              <a:xfrm>
                <a:off x="248" y="1475"/>
                <a:ext cx="3518" cy="2031"/>
                <a:chOff x="248" y="1475"/>
                <a:chExt cx="3518" cy="2031"/>
              </a:xfrm>
            </p:grpSpPr>
            <p:grpSp>
              <p:nvGrpSpPr>
                <p:cNvPr id="280610" name="Group 33"/>
                <p:cNvGrpSpPr>
                  <a:grpSpLocks/>
                </p:cNvGrpSpPr>
                <p:nvPr/>
              </p:nvGrpSpPr>
              <p:grpSpPr bwMode="auto">
                <a:xfrm>
                  <a:off x="248" y="1475"/>
                  <a:ext cx="3518" cy="2031"/>
                  <a:chOff x="248" y="1475"/>
                  <a:chExt cx="3518" cy="2031"/>
                </a:xfrm>
              </p:grpSpPr>
              <p:grpSp>
                <p:nvGrpSpPr>
                  <p:cNvPr id="280612" name="Group 34"/>
                  <p:cNvGrpSpPr>
                    <a:grpSpLocks/>
                  </p:cNvGrpSpPr>
                  <p:nvPr/>
                </p:nvGrpSpPr>
                <p:grpSpPr bwMode="auto">
                  <a:xfrm>
                    <a:off x="248" y="1475"/>
                    <a:ext cx="3518" cy="2031"/>
                    <a:chOff x="248" y="1475"/>
                    <a:chExt cx="3518" cy="2031"/>
                  </a:xfrm>
                </p:grpSpPr>
                <p:sp>
                  <p:nvSpPr>
                    <p:cNvPr id="280616" name="Line 35"/>
                    <p:cNvSpPr>
                      <a:spLocks noChangeShapeType="1"/>
                    </p:cNvSpPr>
                    <p:nvPr/>
                  </p:nvSpPr>
                  <p:spPr bwMode="auto">
                    <a:xfrm>
                      <a:off x="1647" y="2992"/>
                      <a:ext cx="230"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91632" tIns="45816" rIns="91632" bIns="45816">
                      <a:spAutoFit/>
                    </a:bodyPr>
                    <a:lstStyle/>
                    <a:p>
                      <a:pPr defTabSz="914400" fontAlgn="base">
                        <a:spcBef>
                          <a:spcPct val="0"/>
                        </a:spcBef>
                        <a:spcAft>
                          <a:spcPct val="0"/>
                        </a:spcAft>
                      </a:pPr>
                      <a:endParaRPr lang="es-ES" smtClean="0">
                        <a:solidFill>
                          <a:srgbClr val="000000"/>
                        </a:solidFill>
                        <a:latin typeface="Arial" charset="0"/>
                        <a:ea typeface="ＭＳ Ｐゴシック" charset="0"/>
                        <a:cs typeface="ＭＳ Ｐゴシック" charset="0"/>
                      </a:endParaRPr>
                    </a:p>
                  </p:txBody>
                </p:sp>
                <p:sp>
                  <p:nvSpPr>
                    <p:cNvPr id="280617" name="AutoShape 36"/>
                    <p:cNvSpPr>
                      <a:spLocks noChangeArrowheads="1"/>
                    </p:cNvSpPr>
                    <p:nvPr/>
                  </p:nvSpPr>
                  <p:spPr bwMode="invGray">
                    <a:xfrm rot="3517210" flipV="1">
                      <a:off x="1735" y="1475"/>
                      <a:ext cx="2031" cy="203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871 w 21600"/>
                        <a:gd name="T13" fmla="*/ 0 h 21600"/>
                        <a:gd name="T14" fmla="*/ 17729 w 21600"/>
                        <a:gd name="T15" fmla="*/ 6541 h 21600"/>
                      </a:gdLst>
                      <a:ahLst/>
                      <a:cxnLst>
                        <a:cxn ang="T8">
                          <a:pos x="T0" y="T1"/>
                        </a:cxn>
                        <a:cxn ang="T9">
                          <a:pos x="T2" y="T3"/>
                        </a:cxn>
                        <a:cxn ang="T10">
                          <a:pos x="T4" y="T5"/>
                        </a:cxn>
                        <a:cxn ang="T11">
                          <a:pos x="T6" y="T7"/>
                        </a:cxn>
                      </a:cxnLst>
                      <a:rect l="T12" t="T13" r="T14" b="T15"/>
                      <a:pathLst>
                        <a:path w="21600" h="21600">
                          <a:moveTo>
                            <a:pt x="8114" y="5940"/>
                          </a:moveTo>
                          <a:cubicBezTo>
                            <a:pt x="8936" y="5486"/>
                            <a:pt x="9860" y="5247"/>
                            <a:pt x="10800" y="5248"/>
                          </a:cubicBezTo>
                          <a:cubicBezTo>
                            <a:pt x="11739" y="5248"/>
                            <a:pt x="12663" y="5486"/>
                            <a:pt x="13485" y="5940"/>
                          </a:cubicBezTo>
                          <a:lnTo>
                            <a:pt x="16024" y="1347"/>
                          </a:lnTo>
                          <a:cubicBezTo>
                            <a:pt x="14424" y="463"/>
                            <a:pt x="12627" y="-1"/>
                            <a:pt x="10799" y="0"/>
                          </a:cubicBezTo>
                          <a:cubicBezTo>
                            <a:pt x="8972" y="0"/>
                            <a:pt x="7175" y="463"/>
                            <a:pt x="5575" y="1347"/>
                          </a:cubicBezTo>
                          <a:lnTo>
                            <a:pt x="8114" y="5940"/>
                          </a:lnTo>
                          <a:close/>
                        </a:path>
                      </a:pathLst>
                    </a:custGeom>
                    <a:solidFill>
                      <a:srgbClr val="FF0000"/>
                    </a:solidFill>
                    <a:ln w="19050">
                      <a:solidFill>
                        <a:schemeClr val="tx1"/>
                      </a:solidFill>
                      <a:miter lim="800000"/>
                      <a:headEnd/>
                      <a:tailEnd/>
                    </a:ln>
                  </p:spPr>
                  <p:txBody>
                    <a:bodyPr lIns="91632" tIns="45816" rIns="91632" bIns="45816" anchor="ctr">
                      <a:spAutoFit/>
                    </a:bodyPr>
                    <a:lstStyle/>
                    <a:p>
                      <a:pPr defTabSz="914400" fontAlgn="base">
                        <a:spcBef>
                          <a:spcPct val="0"/>
                        </a:spcBef>
                        <a:spcAft>
                          <a:spcPct val="0"/>
                        </a:spcAft>
                      </a:pPr>
                      <a:endParaRPr lang="es-ES" smtClean="0">
                        <a:solidFill>
                          <a:srgbClr val="000000"/>
                        </a:solidFill>
                        <a:latin typeface="Arial" charset="0"/>
                        <a:ea typeface="ＭＳ Ｐゴシック" charset="0"/>
                        <a:cs typeface="ＭＳ Ｐゴシック" charset="0"/>
                      </a:endParaRPr>
                    </a:p>
                  </p:txBody>
                </p:sp>
                <p:sp>
                  <p:nvSpPr>
                    <p:cNvPr id="280618" name="AutoShape 37"/>
                    <p:cNvSpPr>
                      <a:spLocks noChangeArrowheads="1"/>
                    </p:cNvSpPr>
                    <p:nvPr/>
                  </p:nvSpPr>
                  <p:spPr bwMode="invGray">
                    <a:xfrm>
                      <a:off x="248" y="2788"/>
                      <a:ext cx="1393" cy="384"/>
                    </a:xfrm>
                    <a:prstGeom prst="roundRect">
                      <a:avLst>
                        <a:gd name="adj" fmla="val 16667"/>
                      </a:avLst>
                    </a:prstGeom>
                    <a:solidFill>
                      <a:srgbClr val="FF0000"/>
                    </a:solidFill>
                    <a:ln w="38100">
                      <a:solidFill>
                        <a:srgbClr val="FFBC01"/>
                      </a:solidFill>
                      <a:round/>
                      <a:headEnd/>
                      <a:tailEnd/>
                    </a:ln>
                  </p:spPr>
                  <p:txBody>
                    <a:bodyPr lIns="91632" tIns="45816" rIns="91632" bIns="45816" anchor="ctr"/>
                    <a:lstStyle/>
                    <a:p>
                      <a:pPr eaLnBrk="0" fontAlgn="base" hangingPunct="0">
                        <a:spcBef>
                          <a:spcPct val="0"/>
                        </a:spcBef>
                        <a:spcAft>
                          <a:spcPct val="0"/>
                        </a:spcAft>
                      </a:pPr>
                      <a:r>
                        <a:rPr lang="en-US" smtClean="0">
                          <a:solidFill>
                            <a:srgbClr val="FFFF00"/>
                          </a:solidFill>
                          <a:latin typeface="Arial" charset="0"/>
                          <a:ea typeface="ＭＳ Ｐゴシック" charset="0"/>
                          <a:cs typeface="Arial" charset="0"/>
                        </a:rPr>
                        <a:t>Sustained</a:t>
                      </a:r>
                    </a:p>
                    <a:p>
                      <a:pPr eaLnBrk="0" fontAlgn="base" hangingPunct="0">
                        <a:spcBef>
                          <a:spcPct val="0"/>
                        </a:spcBef>
                        <a:spcAft>
                          <a:spcPct val="0"/>
                        </a:spcAft>
                      </a:pPr>
                      <a:r>
                        <a:rPr lang="en-US" smtClean="0">
                          <a:solidFill>
                            <a:srgbClr val="FFFF00"/>
                          </a:solidFill>
                          <a:latin typeface="Arial" charset="0"/>
                          <a:ea typeface="ＭＳ Ｐゴシック" charset="0"/>
                          <a:cs typeface="Arial" charset="0"/>
                        </a:rPr>
                        <a:t>angiogenesis</a:t>
                      </a:r>
                    </a:p>
                  </p:txBody>
                </p:sp>
              </p:grpSp>
              <p:grpSp>
                <p:nvGrpSpPr>
                  <p:cNvPr id="280613" name="Group 38"/>
                  <p:cNvGrpSpPr>
                    <a:grpSpLocks/>
                  </p:cNvGrpSpPr>
                  <p:nvPr/>
                </p:nvGrpSpPr>
                <p:grpSpPr bwMode="auto">
                  <a:xfrm rot="561263">
                    <a:off x="1950" y="2774"/>
                    <a:ext cx="369" cy="234"/>
                    <a:chOff x="2010" y="2949"/>
                    <a:chExt cx="369" cy="234"/>
                  </a:xfrm>
                </p:grpSpPr>
                <p:sp>
                  <p:nvSpPr>
                    <p:cNvPr id="2511911" name="Rectangle 39" descr="Recycled paper"/>
                    <p:cNvSpPr>
                      <a:spLocks noChangeArrowheads="1"/>
                    </p:cNvSpPr>
                    <p:nvPr/>
                  </p:nvSpPr>
                  <p:spPr bwMode="auto">
                    <a:xfrm rot="-23834205">
                      <a:off x="2003" y="2942"/>
                      <a:ext cx="369" cy="134"/>
                    </a:xfrm>
                    <a:prstGeom prst="rect">
                      <a:avLst/>
                    </a:prstGeom>
                    <a:gradFill rotWithShape="1">
                      <a:gsLst>
                        <a:gs pos="0">
                          <a:schemeClr val="accent1">
                            <a:gamma/>
                            <a:shade val="46275"/>
                            <a:invGamma/>
                          </a:schemeClr>
                        </a:gs>
                        <a:gs pos="50000">
                          <a:schemeClr val="accent1"/>
                        </a:gs>
                        <a:gs pos="100000">
                          <a:schemeClr val="accent1">
                            <a:gamma/>
                            <a:shade val="46275"/>
                            <a:invGamma/>
                          </a:schemeClr>
                        </a:gs>
                      </a:gsLst>
                      <a:lin ang="5400000" scaled="1"/>
                    </a:gradFill>
                    <a:ln w="19050" algn="ctr">
                      <a:noFill/>
                      <a:miter lim="800000"/>
                      <a:headEnd/>
                      <a:tailEnd/>
                    </a:ln>
                    <a:effectLst/>
                  </p:spPr>
                  <p:txBody>
                    <a:bodyPr lIns="91632" tIns="45816" rIns="91632" bIns="45816" anchor="ctr">
                      <a:spAutoFit/>
                    </a:bodyPr>
                    <a:lstStyle/>
                    <a:p>
                      <a:pPr>
                        <a:defRPr/>
                      </a:pPr>
                      <a:endParaRPr lang="es-ES">
                        <a:solidFill>
                          <a:srgbClr val="000000"/>
                        </a:solidFill>
                        <a:latin typeface="Arial"/>
                        <a:ea typeface="ＭＳ Ｐゴシック" charset="0"/>
                        <a:cs typeface="ＭＳ Ｐゴシック" charset="0"/>
                      </a:endParaRPr>
                    </a:p>
                  </p:txBody>
                </p:sp>
                <p:sp>
                  <p:nvSpPr>
                    <p:cNvPr id="2511912" name="Oval 40"/>
                    <p:cNvSpPr>
                      <a:spLocks noChangeArrowheads="1"/>
                    </p:cNvSpPr>
                    <p:nvPr/>
                  </p:nvSpPr>
                  <p:spPr bwMode="auto">
                    <a:xfrm rot="-24138131">
                      <a:off x="2006" y="3053"/>
                      <a:ext cx="83" cy="124"/>
                    </a:xfrm>
                    <a:prstGeom prst="ellipse">
                      <a:avLst/>
                    </a:prstGeom>
                    <a:gradFill rotWithShape="1">
                      <a:gsLst>
                        <a:gs pos="0">
                          <a:schemeClr val="accent1"/>
                        </a:gs>
                        <a:gs pos="100000">
                          <a:schemeClr val="accent1">
                            <a:gamma/>
                            <a:shade val="46275"/>
                            <a:invGamma/>
                          </a:schemeClr>
                        </a:gs>
                      </a:gsLst>
                      <a:lin ang="0" scaled="1"/>
                    </a:gradFill>
                    <a:ln w="19050" algn="ctr">
                      <a:solidFill>
                        <a:srgbClr val="8C0000"/>
                      </a:solidFill>
                      <a:round/>
                      <a:headEnd/>
                      <a:tailEnd/>
                    </a:ln>
                    <a:effectLst/>
                  </p:spPr>
                  <p:txBody>
                    <a:bodyPr lIns="91632" tIns="45816" rIns="91632" bIns="45816" anchor="ctr">
                      <a:spAutoFit/>
                    </a:bodyPr>
                    <a:lstStyle/>
                    <a:p>
                      <a:pPr>
                        <a:defRPr/>
                      </a:pPr>
                      <a:endParaRPr lang="es-ES">
                        <a:solidFill>
                          <a:srgbClr val="000000"/>
                        </a:solidFill>
                        <a:latin typeface="Arial"/>
                        <a:ea typeface="ＭＳ Ｐゴシック" charset="0"/>
                        <a:cs typeface="ＭＳ Ｐゴシック" charset="0"/>
                      </a:endParaRPr>
                    </a:p>
                  </p:txBody>
                </p:sp>
              </p:grpSp>
            </p:grpSp>
            <p:sp>
              <p:nvSpPr>
                <p:cNvPr id="280611" name="Freeform 41"/>
                <p:cNvSpPr>
                  <a:spLocks/>
                </p:cNvSpPr>
                <p:nvPr/>
              </p:nvSpPr>
              <p:spPr bwMode="auto">
                <a:xfrm>
                  <a:off x="2266" y="2685"/>
                  <a:ext cx="76" cy="132"/>
                </a:xfrm>
                <a:custGeom>
                  <a:avLst/>
                  <a:gdLst>
                    <a:gd name="T0" fmla="*/ 0 w 76"/>
                    <a:gd name="T1" fmla="*/ 0 h 132"/>
                    <a:gd name="T2" fmla="*/ 30 w 76"/>
                    <a:gd name="T3" fmla="*/ 66 h 132"/>
                    <a:gd name="T4" fmla="*/ 76 w 76"/>
                    <a:gd name="T5" fmla="*/ 132 h 132"/>
                    <a:gd name="T6" fmla="*/ 0 60000 65536"/>
                    <a:gd name="T7" fmla="*/ 0 60000 65536"/>
                    <a:gd name="T8" fmla="*/ 0 60000 65536"/>
                    <a:gd name="T9" fmla="*/ 0 w 76"/>
                    <a:gd name="T10" fmla="*/ 0 h 132"/>
                    <a:gd name="T11" fmla="*/ 76 w 76"/>
                    <a:gd name="T12" fmla="*/ 132 h 132"/>
                  </a:gdLst>
                  <a:ahLst/>
                  <a:cxnLst>
                    <a:cxn ang="T6">
                      <a:pos x="T0" y="T1"/>
                    </a:cxn>
                    <a:cxn ang="T7">
                      <a:pos x="T2" y="T3"/>
                    </a:cxn>
                    <a:cxn ang="T8">
                      <a:pos x="T4" y="T5"/>
                    </a:cxn>
                  </a:cxnLst>
                  <a:rect l="T9" t="T10" r="T11" b="T12"/>
                  <a:pathLst>
                    <a:path w="76" h="132">
                      <a:moveTo>
                        <a:pt x="0" y="0"/>
                      </a:moveTo>
                      <a:cubicBezTo>
                        <a:pt x="8" y="22"/>
                        <a:pt x="17" y="44"/>
                        <a:pt x="30" y="66"/>
                      </a:cubicBezTo>
                      <a:cubicBezTo>
                        <a:pt x="43" y="88"/>
                        <a:pt x="66" y="118"/>
                        <a:pt x="76" y="132"/>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lIns="91632" tIns="45816" rIns="91632" bIns="45816">
                  <a:spAutoFit/>
                </a:bodyPr>
                <a:lstStyle/>
                <a:p>
                  <a:pPr defTabSz="914400" fontAlgn="base">
                    <a:spcBef>
                      <a:spcPct val="0"/>
                    </a:spcBef>
                    <a:spcAft>
                      <a:spcPct val="0"/>
                    </a:spcAft>
                  </a:pPr>
                  <a:endParaRPr lang="es-ES" smtClean="0">
                    <a:solidFill>
                      <a:srgbClr val="000000"/>
                    </a:solidFill>
                    <a:latin typeface="Arial" charset="0"/>
                    <a:ea typeface="ＭＳ Ｐゴシック" charset="0"/>
                    <a:cs typeface="ＭＳ Ｐゴシック" charset="0"/>
                  </a:endParaRPr>
                </a:p>
              </p:txBody>
            </p:sp>
          </p:grpSp>
        </p:grpSp>
      </p:grpSp>
      <p:sp>
        <p:nvSpPr>
          <p:cNvPr id="280599" name="Line 42"/>
          <p:cNvSpPr>
            <a:spLocks noChangeShapeType="1"/>
          </p:cNvSpPr>
          <p:nvPr/>
        </p:nvSpPr>
        <p:spPr bwMode="auto">
          <a:xfrm rot="3247861" flipV="1">
            <a:off x="3822700" y="3581400"/>
            <a:ext cx="214313" cy="112713"/>
          </a:xfrm>
          <a:prstGeom prst="line">
            <a:avLst/>
          </a:prstGeom>
          <a:noFill/>
          <a:ln w="19050">
            <a:solidFill>
              <a:schemeClr val="tx1"/>
            </a:solidFill>
            <a:round/>
            <a:headEnd/>
            <a:tailEnd type="stealth" w="lg" len="lg"/>
          </a:ln>
          <a:extLst>
            <a:ext uri="{909E8E84-426E-40dd-AFC4-6F175D3DCCD1}">
              <a14:hiddenFill xmlns:a14="http://schemas.microsoft.com/office/drawing/2010/main">
                <a:noFill/>
              </a14:hiddenFill>
            </a:ext>
          </a:extLst>
        </p:spPr>
        <p:txBody>
          <a:bodyPr lIns="91632" tIns="45816" rIns="91632" bIns="45816">
            <a:spAutoFit/>
          </a:bodyPr>
          <a:lstStyle/>
          <a:p>
            <a:pPr defTabSz="914400" fontAlgn="base">
              <a:spcBef>
                <a:spcPct val="0"/>
              </a:spcBef>
              <a:spcAft>
                <a:spcPct val="0"/>
              </a:spcAft>
            </a:pPr>
            <a:endParaRPr lang="es-ES" smtClean="0">
              <a:solidFill>
                <a:srgbClr val="000000"/>
              </a:solidFill>
              <a:latin typeface="Arial" charset="0"/>
              <a:ea typeface="ＭＳ Ｐゴシック" charset="0"/>
              <a:cs typeface="ＭＳ Ｐゴシック" charset="0"/>
            </a:endParaRPr>
          </a:p>
        </p:txBody>
      </p:sp>
      <p:sp>
        <p:nvSpPr>
          <p:cNvPr id="280600" name="Line 43"/>
          <p:cNvSpPr>
            <a:spLocks noChangeShapeType="1"/>
          </p:cNvSpPr>
          <p:nvPr/>
        </p:nvSpPr>
        <p:spPr bwMode="auto">
          <a:xfrm rot="10803416" flipV="1">
            <a:off x="5053013" y="3581400"/>
            <a:ext cx="214312" cy="112713"/>
          </a:xfrm>
          <a:prstGeom prst="line">
            <a:avLst/>
          </a:prstGeom>
          <a:noFill/>
          <a:ln w="19050">
            <a:solidFill>
              <a:schemeClr val="tx1"/>
            </a:solidFill>
            <a:round/>
            <a:headEnd/>
            <a:tailEnd type="stealth" w="lg" len="lg"/>
          </a:ln>
          <a:extLst>
            <a:ext uri="{909E8E84-426E-40dd-AFC4-6F175D3DCCD1}">
              <a14:hiddenFill xmlns:a14="http://schemas.microsoft.com/office/drawing/2010/main">
                <a:noFill/>
              </a14:hiddenFill>
            </a:ext>
          </a:extLst>
        </p:spPr>
        <p:txBody>
          <a:bodyPr lIns="91632" tIns="45816" rIns="91632" bIns="45816">
            <a:spAutoFit/>
          </a:bodyPr>
          <a:lstStyle/>
          <a:p>
            <a:pPr defTabSz="914400" fontAlgn="base">
              <a:spcBef>
                <a:spcPct val="0"/>
              </a:spcBef>
              <a:spcAft>
                <a:spcPct val="0"/>
              </a:spcAft>
            </a:pPr>
            <a:endParaRPr lang="es-ES" smtClean="0">
              <a:solidFill>
                <a:srgbClr val="000000"/>
              </a:solidFill>
              <a:latin typeface="Arial" charset="0"/>
              <a:ea typeface="ＭＳ Ｐゴシック" charset="0"/>
              <a:cs typeface="ＭＳ Ｐゴシック" charset="0"/>
            </a:endParaRPr>
          </a:p>
        </p:txBody>
      </p:sp>
      <p:sp>
        <p:nvSpPr>
          <p:cNvPr id="280601" name="Line 44"/>
          <p:cNvSpPr>
            <a:spLocks noChangeShapeType="1"/>
          </p:cNvSpPr>
          <p:nvPr/>
        </p:nvSpPr>
        <p:spPr bwMode="auto">
          <a:xfrm rot="14542675" flipV="1">
            <a:off x="5067300" y="4210050"/>
            <a:ext cx="214313" cy="112713"/>
          </a:xfrm>
          <a:prstGeom prst="line">
            <a:avLst/>
          </a:prstGeom>
          <a:noFill/>
          <a:ln w="19050">
            <a:solidFill>
              <a:schemeClr val="tx1"/>
            </a:solidFill>
            <a:round/>
            <a:headEnd/>
            <a:tailEnd type="stealth" w="lg" len="lg"/>
          </a:ln>
          <a:extLst>
            <a:ext uri="{909E8E84-426E-40dd-AFC4-6F175D3DCCD1}">
              <a14:hiddenFill xmlns:a14="http://schemas.microsoft.com/office/drawing/2010/main">
                <a:noFill/>
              </a14:hiddenFill>
            </a:ext>
          </a:extLst>
        </p:spPr>
        <p:txBody>
          <a:bodyPr lIns="91632" tIns="45816" rIns="91632" bIns="45816">
            <a:spAutoFit/>
          </a:bodyPr>
          <a:lstStyle/>
          <a:p>
            <a:pPr defTabSz="914400" fontAlgn="base">
              <a:spcBef>
                <a:spcPct val="0"/>
              </a:spcBef>
              <a:spcAft>
                <a:spcPct val="0"/>
              </a:spcAft>
            </a:pPr>
            <a:endParaRPr lang="es-ES" smtClean="0">
              <a:solidFill>
                <a:srgbClr val="000000"/>
              </a:solidFill>
              <a:latin typeface="Arial" charset="0"/>
              <a:ea typeface="ＭＳ Ｐゴシック" charset="0"/>
              <a:cs typeface="ＭＳ Ｐゴシック" charset="0"/>
            </a:endParaRPr>
          </a:p>
        </p:txBody>
      </p:sp>
      <p:sp>
        <p:nvSpPr>
          <p:cNvPr id="280602" name="Line 45"/>
          <p:cNvSpPr>
            <a:spLocks noChangeShapeType="1"/>
          </p:cNvSpPr>
          <p:nvPr/>
        </p:nvSpPr>
        <p:spPr bwMode="auto">
          <a:xfrm rot="6836342" flipV="1">
            <a:off x="4411663" y="3211513"/>
            <a:ext cx="214312" cy="112712"/>
          </a:xfrm>
          <a:prstGeom prst="line">
            <a:avLst/>
          </a:prstGeom>
          <a:noFill/>
          <a:ln w="19050">
            <a:solidFill>
              <a:schemeClr val="tx1"/>
            </a:solidFill>
            <a:round/>
            <a:headEnd/>
            <a:tailEnd type="stealth" w="lg" len="lg"/>
          </a:ln>
          <a:extLst>
            <a:ext uri="{909E8E84-426E-40dd-AFC4-6F175D3DCCD1}">
              <a14:hiddenFill xmlns:a14="http://schemas.microsoft.com/office/drawing/2010/main">
                <a:noFill/>
              </a14:hiddenFill>
            </a:ext>
          </a:extLst>
        </p:spPr>
        <p:txBody>
          <a:bodyPr lIns="91632" tIns="45816" rIns="91632" bIns="45816">
            <a:spAutoFit/>
          </a:bodyPr>
          <a:lstStyle/>
          <a:p>
            <a:pPr defTabSz="914400" fontAlgn="base">
              <a:spcBef>
                <a:spcPct val="0"/>
              </a:spcBef>
              <a:spcAft>
                <a:spcPct val="0"/>
              </a:spcAft>
            </a:pPr>
            <a:endParaRPr lang="es-ES" smtClean="0">
              <a:solidFill>
                <a:srgbClr val="000000"/>
              </a:solidFill>
              <a:latin typeface="Arial" charset="0"/>
              <a:ea typeface="ＭＳ Ｐゴシック" charset="0"/>
              <a:cs typeface="ＭＳ Ｐゴシック" charset="0"/>
            </a:endParaRPr>
          </a:p>
        </p:txBody>
      </p:sp>
      <p:sp>
        <p:nvSpPr>
          <p:cNvPr id="280603" name="Line 46"/>
          <p:cNvSpPr>
            <a:spLocks noChangeShapeType="1"/>
          </p:cNvSpPr>
          <p:nvPr/>
        </p:nvSpPr>
        <p:spPr bwMode="auto">
          <a:xfrm rot="17771822" flipV="1">
            <a:off x="4449762" y="4603751"/>
            <a:ext cx="214313" cy="112712"/>
          </a:xfrm>
          <a:prstGeom prst="line">
            <a:avLst/>
          </a:prstGeom>
          <a:noFill/>
          <a:ln w="19050">
            <a:solidFill>
              <a:schemeClr val="tx1"/>
            </a:solidFill>
            <a:round/>
            <a:headEnd/>
            <a:tailEnd type="stealth" w="lg" len="lg"/>
          </a:ln>
          <a:extLst>
            <a:ext uri="{909E8E84-426E-40dd-AFC4-6F175D3DCCD1}">
              <a14:hiddenFill xmlns:a14="http://schemas.microsoft.com/office/drawing/2010/main">
                <a:noFill/>
              </a14:hiddenFill>
            </a:ext>
          </a:extLst>
        </p:spPr>
        <p:txBody>
          <a:bodyPr lIns="91632" tIns="45816" rIns="91632" bIns="45816">
            <a:spAutoFit/>
          </a:bodyPr>
          <a:lstStyle/>
          <a:p>
            <a:pPr defTabSz="914400" fontAlgn="base">
              <a:spcBef>
                <a:spcPct val="0"/>
              </a:spcBef>
              <a:spcAft>
                <a:spcPct val="0"/>
              </a:spcAft>
            </a:pPr>
            <a:endParaRPr lang="es-ES" smtClean="0">
              <a:solidFill>
                <a:srgbClr val="000000"/>
              </a:solidFill>
              <a:latin typeface="Arial" charset="0"/>
              <a:ea typeface="ＭＳ Ｐゴシック" charset="0"/>
              <a:cs typeface="ＭＳ Ｐゴシック" charset="0"/>
            </a:endParaRPr>
          </a:p>
        </p:txBody>
      </p:sp>
      <p:sp>
        <p:nvSpPr>
          <p:cNvPr id="280604" name="Text Box 47"/>
          <p:cNvSpPr txBox="1">
            <a:spLocks noChangeArrowheads="1"/>
          </p:cNvSpPr>
          <p:nvPr/>
        </p:nvSpPr>
        <p:spPr bwMode="auto">
          <a:xfrm>
            <a:off x="4037013" y="3614738"/>
            <a:ext cx="1176337"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2400">
                <a:solidFill>
                  <a:schemeClr val="tx1"/>
                </a:solidFill>
                <a:latin typeface="Arial" charset="0"/>
                <a:ea typeface="ＭＳ Ｐゴシック" charset="0"/>
                <a:cs typeface="ＭＳ Ｐゴシック" charset="0"/>
              </a:defRPr>
            </a:lvl1pPr>
            <a:lvl2pPr marL="742950" indent="-285750" defTabSz="457200" eaLnBrk="0" hangingPunct="0">
              <a:defRPr sz="2400">
                <a:solidFill>
                  <a:schemeClr val="tx1"/>
                </a:solidFill>
                <a:latin typeface="Arial" charset="0"/>
                <a:ea typeface="ＭＳ Ｐゴシック" charset="0"/>
              </a:defRPr>
            </a:lvl2pPr>
            <a:lvl3pPr marL="1143000" indent="-228600" defTabSz="457200" eaLnBrk="0" hangingPunct="0">
              <a:defRPr sz="2400">
                <a:solidFill>
                  <a:schemeClr val="tx1"/>
                </a:solidFill>
                <a:latin typeface="Arial" charset="0"/>
                <a:ea typeface="ＭＳ Ｐゴシック" charset="0"/>
              </a:defRPr>
            </a:lvl3pPr>
            <a:lvl4pPr marL="1600200" indent="-228600" defTabSz="457200" eaLnBrk="0" hangingPunct="0">
              <a:defRPr sz="2400">
                <a:solidFill>
                  <a:schemeClr val="tx1"/>
                </a:solidFill>
                <a:latin typeface="Arial" charset="0"/>
                <a:ea typeface="ＭＳ Ｐゴシック" charset="0"/>
              </a:defRPr>
            </a:lvl4pPr>
            <a:lvl5pPr marL="2057400" indent="-228600" defTabSz="4572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mtClean="0">
                <a:solidFill>
                  <a:srgbClr val="000000"/>
                </a:solidFill>
              </a:rPr>
              <a:t>Cancer </a:t>
            </a:r>
          </a:p>
          <a:p>
            <a:pPr algn="ctr" eaLnBrk="1" fontAlgn="base" hangingPunct="1">
              <a:spcBef>
                <a:spcPct val="0"/>
              </a:spcBef>
              <a:spcAft>
                <a:spcPct val="0"/>
              </a:spcAft>
            </a:pPr>
            <a:r>
              <a:rPr lang="en-US" smtClean="0">
                <a:solidFill>
                  <a:srgbClr val="000000"/>
                </a:solidFill>
              </a:rPr>
              <a:t>cells</a:t>
            </a:r>
          </a:p>
        </p:txBody>
      </p:sp>
      <p:sp>
        <p:nvSpPr>
          <p:cNvPr id="280605" name="Rectangle 48"/>
          <p:cNvSpPr>
            <a:spLocks noChangeArrowheads="1"/>
          </p:cNvSpPr>
          <p:nvPr/>
        </p:nvSpPr>
        <p:spPr bwMode="auto">
          <a:xfrm>
            <a:off x="160338" y="6475413"/>
            <a:ext cx="76263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nchor="b">
            <a:spAutoFit/>
          </a:bodyPr>
          <a:lstStyle/>
          <a:p>
            <a:pPr eaLnBrk="0" fontAlgn="base" hangingPunct="0">
              <a:spcBef>
                <a:spcPct val="0"/>
              </a:spcBef>
              <a:spcAft>
                <a:spcPct val="0"/>
              </a:spcAft>
            </a:pPr>
            <a:r>
              <a:rPr lang="en-GB" sz="1200" smtClean="0">
                <a:solidFill>
                  <a:srgbClr val="000000"/>
                </a:solidFill>
                <a:latin typeface="Arial" charset="0"/>
                <a:ea typeface="ＭＳ Ｐゴシック" charset="0"/>
                <a:cs typeface="Arial" charset="0"/>
              </a:rPr>
              <a:t>Adapted from </a:t>
            </a:r>
            <a:r>
              <a:rPr lang="en-US" sz="1200" smtClean="0">
                <a:solidFill>
                  <a:srgbClr val="000000"/>
                </a:solidFill>
                <a:latin typeface="Arial" charset="0"/>
                <a:ea typeface="ＭＳ Ｐゴシック" charset="0"/>
                <a:cs typeface="Arial" charset="0"/>
              </a:rPr>
              <a:t>Hanahan D, Weinberg R, et al. Cell 2000 </a:t>
            </a:r>
          </a:p>
        </p:txBody>
      </p:sp>
    </p:spTree>
    <p:extLst>
      <p:ext uri="{BB962C8B-B14F-4D97-AF65-F5344CB8AC3E}">
        <p14:creationId xmlns:p14="http://schemas.microsoft.com/office/powerpoint/2010/main" val="408068129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82625" name="Imagen 2"/>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44538" y="1174750"/>
            <a:ext cx="8027987" cy="530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2626" name="Rectangle 48"/>
          <p:cNvSpPr>
            <a:spLocks noChangeArrowheads="1"/>
          </p:cNvSpPr>
          <p:nvPr/>
        </p:nvSpPr>
        <p:spPr bwMode="auto">
          <a:xfrm>
            <a:off x="160338" y="6475413"/>
            <a:ext cx="76263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nchor="b">
            <a:spAutoFit/>
          </a:bodyPr>
          <a:lstStyle/>
          <a:p>
            <a:pPr eaLnBrk="0" fontAlgn="base" hangingPunct="0">
              <a:spcBef>
                <a:spcPct val="0"/>
              </a:spcBef>
              <a:spcAft>
                <a:spcPct val="0"/>
              </a:spcAft>
            </a:pPr>
            <a:r>
              <a:rPr lang="en-GB" sz="1200" smtClean="0">
                <a:solidFill>
                  <a:srgbClr val="000000"/>
                </a:solidFill>
                <a:latin typeface="Arial" charset="0"/>
                <a:ea typeface="ＭＳ Ｐゴシック" charset="0"/>
                <a:cs typeface="Arial" charset="0"/>
              </a:rPr>
              <a:t>Adapted from </a:t>
            </a:r>
            <a:r>
              <a:rPr lang="en-US" sz="1200" smtClean="0">
                <a:solidFill>
                  <a:srgbClr val="000000"/>
                </a:solidFill>
                <a:latin typeface="Arial" charset="0"/>
                <a:ea typeface="ＭＳ Ｐゴシック" charset="0"/>
                <a:cs typeface="Arial" charset="0"/>
              </a:rPr>
              <a:t>Hanahan D, Weinberg R, et al. Cell 2011</a:t>
            </a:r>
          </a:p>
        </p:txBody>
      </p:sp>
      <p:sp>
        <p:nvSpPr>
          <p:cNvPr id="282627" name="Rectangle 2"/>
          <p:cNvSpPr txBox="1">
            <a:spLocks noChangeArrowheads="1"/>
          </p:cNvSpPr>
          <p:nvPr/>
        </p:nvSpPr>
        <p:spPr bwMode="auto">
          <a:xfrm>
            <a:off x="314325" y="166688"/>
            <a:ext cx="5540375" cy="60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eaLnBrk="0" hangingPunct="0">
              <a:defRPr sz="2400">
                <a:solidFill>
                  <a:schemeClr val="tx1"/>
                </a:solidFill>
                <a:latin typeface="Arial" charset="0"/>
                <a:ea typeface="ＭＳ Ｐゴシック" charset="0"/>
                <a:cs typeface="ＭＳ Ｐゴシック" charset="0"/>
              </a:defRPr>
            </a:lvl1pPr>
            <a:lvl2pPr marL="742950" indent="-285750" defTabSz="457200" eaLnBrk="0" hangingPunct="0">
              <a:defRPr sz="2400">
                <a:solidFill>
                  <a:schemeClr val="tx1"/>
                </a:solidFill>
                <a:latin typeface="Arial" charset="0"/>
                <a:ea typeface="ＭＳ Ｐゴシック" charset="0"/>
              </a:defRPr>
            </a:lvl2pPr>
            <a:lvl3pPr marL="1143000" indent="-228600" defTabSz="457200" eaLnBrk="0" hangingPunct="0">
              <a:defRPr sz="2400">
                <a:solidFill>
                  <a:schemeClr val="tx1"/>
                </a:solidFill>
                <a:latin typeface="Arial" charset="0"/>
                <a:ea typeface="ＭＳ Ｐゴシック" charset="0"/>
              </a:defRPr>
            </a:lvl3pPr>
            <a:lvl4pPr marL="1600200" indent="-228600" defTabSz="457200" eaLnBrk="0" hangingPunct="0">
              <a:defRPr sz="2400">
                <a:solidFill>
                  <a:schemeClr val="tx1"/>
                </a:solidFill>
                <a:latin typeface="Arial" charset="0"/>
                <a:ea typeface="ＭＳ Ｐゴシック" charset="0"/>
              </a:defRPr>
            </a:lvl4pPr>
            <a:lvl5pPr marL="2057400" indent="-228600" defTabSz="4572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lnSpc>
                <a:spcPct val="95000"/>
              </a:lnSpc>
              <a:spcBef>
                <a:spcPct val="0"/>
              </a:spcBef>
              <a:spcAft>
                <a:spcPct val="0"/>
              </a:spcAft>
            </a:pPr>
            <a:r>
              <a:rPr lang="en-US" b="1" smtClean="0">
                <a:solidFill>
                  <a:srgbClr val="FFFFFF"/>
                </a:solidFill>
              </a:rPr>
              <a:t>Hallmarks of cancer: next generation</a:t>
            </a:r>
            <a:endParaRPr lang="en-GB" b="1" smtClean="0">
              <a:solidFill>
                <a:srgbClr val="FFFFFF"/>
              </a:solidFill>
            </a:endParaRPr>
          </a:p>
        </p:txBody>
      </p:sp>
    </p:spTree>
    <p:extLst>
      <p:ext uri="{BB962C8B-B14F-4D97-AF65-F5344CB8AC3E}">
        <p14:creationId xmlns:p14="http://schemas.microsoft.com/office/powerpoint/2010/main" val="2692192371"/>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lipse 4"/>
          <p:cNvSpPr/>
          <p:nvPr/>
        </p:nvSpPr>
        <p:spPr>
          <a:xfrm>
            <a:off x="646113" y="2330450"/>
            <a:ext cx="271462" cy="257175"/>
          </a:xfrm>
          <a:prstGeom prst="ellipse">
            <a:avLst/>
          </a:prstGeom>
          <a:noFill/>
          <a:ln w="28575" cmpd="sng">
            <a:solidFill>
              <a:srgbClr val="008000"/>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s-ES">
              <a:solidFill>
                <a:srgbClr val="FFFFFF"/>
              </a:solidFill>
              <a:latin typeface="Arial"/>
            </a:endParaRPr>
          </a:p>
        </p:txBody>
      </p:sp>
      <p:sp>
        <p:nvSpPr>
          <p:cNvPr id="6" name="Elipse 5"/>
          <p:cNvSpPr/>
          <p:nvPr/>
        </p:nvSpPr>
        <p:spPr>
          <a:xfrm>
            <a:off x="1392238" y="2336800"/>
            <a:ext cx="271462" cy="257175"/>
          </a:xfrm>
          <a:prstGeom prst="ellipse">
            <a:avLst/>
          </a:prstGeom>
          <a:noFill/>
          <a:ln w="28575" cmpd="sng">
            <a:solidFill>
              <a:srgbClr val="008000"/>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s-ES">
              <a:solidFill>
                <a:srgbClr val="FFFFFF"/>
              </a:solidFill>
              <a:latin typeface="Arial"/>
            </a:endParaRPr>
          </a:p>
        </p:txBody>
      </p:sp>
      <p:sp>
        <p:nvSpPr>
          <p:cNvPr id="7" name="Elipse 6"/>
          <p:cNvSpPr/>
          <p:nvPr/>
        </p:nvSpPr>
        <p:spPr>
          <a:xfrm>
            <a:off x="2133600" y="2322513"/>
            <a:ext cx="271463" cy="257175"/>
          </a:xfrm>
          <a:prstGeom prst="ellipse">
            <a:avLst/>
          </a:prstGeom>
          <a:noFill/>
          <a:ln w="28575" cmpd="sng">
            <a:solidFill>
              <a:srgbClr val="008000"/>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s-ES">
              <a:solidFill>
                <a:srgbClr val="FFFFFF"/>
              </a:solidFill>
              <a:latin typeface="Arial"/>
            </a:endParaRPr>
          </a:p>
        </p:txBody>
      </p:sp>
      <p:sp>
        <p:nvSpPr>
          <p:cNvPr id="8" name="Elipse 7"/>
          <p:cNvSpPr/>
          <p:nvPr/>
        </p:nvSpPr>
        <p:spPr>
          <a:xfrm>
            <a:off x="2841625" y="2330450"/>
            <a:ext cx="271463" cy="257175"/>
          </a:xfrm>
          <a:prstGeom prst="ellipse">
            <a:avLst/>
          </a:prstGeom>
          <a:noFill/>
          <a:ln w="28575" cmpd="sng">
            <a:solidFill>
              <a:srgbClr val="008000"/>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s-ES">
              <a:solidFill>
                <a:srgbClr val="FFFFFF"/>
              </a:solidFill>
              <a:latin typeface="Arial"/>
            </a:endParaRPr>
          </a:p>
        </p:txBody>
      </p:sp>
      <p:sp>
        <p:nvSpPr>
          <p:cNvPr id="9" name="Elipse 8"/>
          <p:cNvSpPr/>
          <p:nvPr/>
        </p:nvSpPr>
        <p:spPr>
          <a:xfrm>
            <a:off x="660400" y="5049838"/>
            <a:ext cx="271463" cy="257175"/>
          </a:xfrm>
          <a:prstGeom prst="ellipse">
            <a:avLst/>
          </a:prstGeom>
          <a:noFill/>
          <a:ln w="28575" cmpd="sng">
            <a:solidFill>
              <a:srgbClr val="008000"/>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s-ES">
              <a:solidFill>
                <a:srgbClr val="FFFFFF"/>
              </a:solidFill>
              <a:latin typeface="Arial"/>
            </a:endParaRPr>
          </a:p>
        </p:txBody>
      </p:sp>
      <p:sp>
        <p:nvSpPr>
          <p:cNvPr id="10" name="Elipse 9"/>
          <p:cNvSpPr/>
          <p:nvPr/>
        </p:nvSpPr>
        <p:spPr>
          <a:xfrm>
            <a:off x="1460500" y="5049838"/>
            <a:ext cx="271463" cy="257175"/>
          </a:xfrm>
          <a:prstGeom prst="ellipse">
            <a:avLst/>
          </a:prstGeom>
          <a:noFill/>
          <a:ln w="28575" cmpd="sng">
            <a:solidFill>
              <a:srgbClr val="008000"/>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s-ES">
              <a:solidFill>
                <a:srgbClr val="FFFFFF"/>
              </a:solidFill>
              <a:latin typeface="Arial"/>
            </a:endParaRPr>
          </a:p>
        </p:txBody>
      </p:sp>
      <p:sp>
        <p:nvSpPr>
          <p:cNvPr id="12" name="Elipse 11"/>
          <p:cNvSpPr/>
          <p:nvPr/>
        </p:nvSpPr>
        <p:spPr>
          <a:xfrm>
            <a:off x="3538538" y="5073650"/>
            <a:ext cx="273050" cy="257175"/>
          </a:xfrm>
          <a:prstGeom prst="ellipse">
            <a:avLst/>
          </a:prstGeom>
          <a:noFill/>
          <a:ln w="28575" cmpd="sng">
            <a:solidFill>
              <a:srgbClr val="008000"/>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s-ES">
              <a:solidFill>
                <a:srgbClr val="FFFFFF"/>
              </a:solidFill>
              <a:latin typeface="Arial"/>
            </a:endParaRPr>
          </a:p>
        </p:txBody>
      </p:sp>
      <p:sp>
        <p:nvSpPr>
          <p:cNvPr id="13" name="Elipse 12"/>
          <p:cNvSpPr/>
          <p:nvPr/>
        </p:nvSpPr>
        <p:spPr>
          <a:xfrm>
            <a:off x="3502025" y="2330450"/>
            <a:ext cx="271463" cy="257175"/>
          </a:xfrm>
          <a:prstGeom prst="ellipse">
            <a:avLst/>
          </a:prstGeom>
          <a:solidFill>
            <a:srgbClr val="0000FF"/>
          </a:solidFill>
          <a:ln w="38100" cmpd="sng">
            <a:solidFill>
              <a:srgbClr val="3366FF"/>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s-ES">
              <a:solidFill>
                <a:srgbClr val="FFFFFF"/>
              </a:solidFill>
              <a:latin typeface="Arial"/>
            </a:endParaRPr>
          </a:p>
        </p:txBody>
      </p:sp>
      <p:sp>
        <p:nvSpPr>
          <p:cNvPr id="14" name="Elipse 13"/>
          <p:cNvSpPr/>
          <p:nvPr/>
        </p:nvSpPr>
        <p:spPr>
          <a:xfrm>
            <a:off x="5322888" y="2968625"/>
            <a:ext cx="273050" cy="257175"/>
          </a:xfrm>
          <a:prstGeom prst="ellipse">
            <a:avLst/>
          </a:prstGeom>
          <a:noFill/>
          <a:ln w="28575" cmpd="sng">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s-ES">
              <a:solidFill>
                <a:srgbClr val="FFFFFF"/>
              </a:solidFill>
              <a:latin typeface="Arial"/>
            </a:endParaRPr>
          </a:p>
        </p:txBody>
      </p:sp>
      <p:sp>
        <p:nvSpPr>
          <p:cNvPr id="15" name="Elipse 14"/>
          <p:cNvSpPr/>
          <p:nvPr/>
        </p:nvSpPr>
        <p:spPr>
          <a:xfrm>
            <a:off x="6205538" y="2965450"/>
            <a:ext cx="271462" cy="257175"/>
          </a:xfrm>
          <a:prstGeom prst="ellipse">
            <a:avLst/>
          </a:prstGeom>
          <a:solidFill>
            <a:srgbClr val="0000FF"/>
          </a:solidFill>
          <a:ln w="38100" cmpd="sng">
            <a:solidFill>
              <a:srgbClr val="3366FF"/>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s-ES">
              <a:solidFill>
                <a:srgbClr val="FFFFFF"/>
              </a:solidFill>
              <a:latin typeface="Arial"/>
            </a:endParaRPr>
          </a:p>
        </p:txBody>
      </p:sp>
      <p:sp>
        <p:nvSpPr>
          <p:cNvPr id="17" name="Elipse 16"/>
          <p:cNvSpPr/>
          <p:nvPr/>
        </p:nvSpPr>
        <p:spPr>
          <a:xfrm>
            <a:off x="8288338" y="2633663"/>
            <a:ext cx="271462" cy="255587"/>
          </a:xfrm>
          <a:prstGeom prst="ellipse">
            <a:avLst/>
          </a:prstGeom>
          <a:noFill/>
          <a:ln w="28575" cmpd="sng">
            <a:solidFill>
              <a:srgbClr val="008000"/>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s-ES">
              <a:solidFill>
                <a:srgbClr val="FFFFFF"/>
              </a:solidFill>
              <a:latin typeface="Arial"/>
            </a:endParaRPr>
          </a:p>
        </p:txBody>
      </p:sp>
      <p:sp>
        <p:nvSpPr>
          <p:cNvPr id="18" name="Elipse 17"/>
          <p:cNvSpPr/>
          <p:nvPr/>
        </p:nvSpPr>
        <p:spPr>
          <a:xfrm>
            <a:off x="7396163" y="2633663"/>
            <a:ext cx="271462" cy="255587"/>
          </a:xfrm>
          <a:prstGeom prst="ellipse">
            <a:avLst/>
          </a:prstGeom>
          <a:solidFill>
            <a:srgbClr val="0000FF"/>
          </a:solidFill>
          <a:ln w="38100" cmpd="sng">
            <a:solidFill>
              <a:srgbClr val="3366FF"/>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s-ES">
              <a:solidFill>
                <a:srgbClr val="FFFF00"/>
              </a:solidFill>
              <a:latin typeface="Arial"/>
            </a:endParaRPr>
          </a:p>
        </p:txBody>
      </p:sp>
      <p:sp>
        <p:nvSpPr>
          <p:cNvPr id="19" name="Elipse 18"/>
          <p:cNvSpPr/>
          <p:nvPr/>
        </p:nvSpPr>
        <p:spPr>
          <a:xfrm>
            <a:off x="6188075" y="2363788"/>
            <a:ext cx="271463" cy="257175"/>
          </a:xfrm>
          <a:prstGeom prst="ellipse">
            <a:avLst/>
          </a:prstGeom>
          <a:solidFill>
            <a:srgbClr val="0000FF"/>
          </a:solidFill>
          <a:ln w="38100" cmpd="sng">
            <a:solidFill>
              <a:srgbClr val="3366FF"/>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s-ES">
              <a:solidFill>
                <a:srgbClr val="FFFF00"/>
              </a:solidFill>
              <a:latin typeface="Arial"/>
            </a:endParaRPr>
          </a:p>
        </p:txBody>
      </p:sp>
      <p:sp>
        <p:nvSpPr>
          <p:cNvPr id="20" name="Elipse 19"/>
          <p:cNvSpPr/>
          <p:nvPr/>
        </p:nvSpPr>
        <p:spPr>
          <a:xfrm>
            <a:off x="4056063" y="2344738"/>
            <a:ext cx="271462" cy="257175"/>
          </a:xfrm>
          <a:prstGeom prst="ellipse">
            <a:avLst/>
          </a:prstGeom>
          <a:noFill/>
          <a:ln w="28575" cmpd="sng">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s-ES">
              <a:solidFill>
                <a:srgbClr val="FFFFFF"/>
              </a:solidFill>
              <a:latin typeface="Arial"/>
            </a:endParaRPr>
          </a:p>
        </p:txBody>
      </p:sp>
      <p:sp>
        <p:nvSpPr>
          <p:cNvPr id="21" name="Elipse 20"/>
          <p:cNvSpPr/>
          <p:nvPr/>
        </p:nvSpPr>
        <p:spPr>
          <a:xfrm>
            <a:off x="4054475" y="2965450"/>
            <a:ext cx="273050" cy="257175"/>
          </a:xfrm>
          <a:prstGeom prst="ellipse">
            <a:avLst/>
          </a:prstGeom>
          <a:noFill/>
          <a:ln w="28575" cmpd="sng">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s-ES">
              <a:solidFill>
                <a:srgbClr val="FFFFFF"/>
              </a:solidFill>
              <a:latin typeface="Arial"/>
            </a:endParaRPr>
          </a:p>
        </p:txBody>
      </p:sp>
      <p:sp>
        <p:nvSpPr>
          <p:cNvPr id="22" name="Elipse 21"/>
          <p:cNvSpPr/>
          <p:nvPr/>
        </p:nvSpPr>
        <p:spPr>
          <a:xfrm>
            <a:off x="4659313" y="2970213"/>
            <a:ext cx="273050" cy="257175"/>
          </a:xfrm>
          <a:prstGeom prst="ellipse">
            <a:avLst/>
          </a:prstGeom>
          <a:noFill/>
          <a:ln w="28575" cmpd="sng">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s-ES">
              <a:solidFill>
                <a:srgbClr val="FFFFFF"/>
              </a:solidFill>
              <a:latin typeface="Arial"/>
            </a:endParaRPr>
          </a:p>
        </p:txBody>
      </p:sp>
      <p:cxnSp>
        <p:nvCxnSpPr>
          <p:cNvPr id="16" name="Conector recto 15"/>
          <p:cNvCxnSpPr>
            <a:stCxn id="5" idx="6"/>
            <a:endCxn id="6" idx="2"/>
          </p:cNvCxnSpPr>
          <p:nvPr/>
        </p:nvCxnSpPr>
        <p:spPr>
          <a:xfrm>
            <a:off x="917575" y="2459038"/>
            <a:ext cx="474663" cy="6350"/>
          </a:xfrm>
          <a:prstGeom prst="line">
            <a:avLst/>
          </a:prstGeom>
          <a:ln w="28575" cap="flat" cmpd="sng">
            <a:solidFill>
              <a:srgbClr val="008000"/>
            </a:solidFill>
            <a:tailEnd type="triangle"/>
          </a:ln>
        </p:spPr>
        <p:style>
          <a:lnRef idx="2">
            <a:schemeClr val="accent1"/>
          </a:lnRef>
          <a:fillRef idx="0">
            <a:schemeClr val="accent1"/>
          </a:fillRef>
          <a:effectRef idx="1">
            <a:schemeClr val="accent1"/>
          </a:effectRef>
          <a:fontRef idx="minor">
            <a:schemeClr val="tx1"/>
          </a:fontRef>
        </p:style>
      </p:cxnSp>
      <p:cxnSp>
        <p:nvCxnSpPr>
          <p:cNvPr id="26" name="Conector recto 25"/>
          <p:cNvCxnSpPr>
            <a:stCxn id="9" idx="6"/>
            <a:endCxn id="10" idx="2"/>
          </p:cNvCxnSpPr>
          <p:nvPr/>
        </p:nvCxnSpPr>
        <p:spPr>
          <a:xfrm>
            <a:off x="931863" y="5178425"/>
            <a:ext cx="528637" cy="0"/>
          </a:xfrm>
          <a:prstGeom prst="line">
            <a:avLst/>
          </a:prstGeom>
          <a:ln w="28575" cap="flat" cmpd="sng">
            <a:solidFill>
              <a:srgbClr val="008000"/>
            </a:solidFill>
            <a:tailEnd type="triangle"/>
          </a:ln>
        </p:spPr>
        <p:style>
          <a:lnRef idx="2">
            <a:schemeClr val="accent1"/>
          </a:lnRef>
          <a:fillRef idx="0">
            <a:schemeClr val="accent1"/>
          </a:fillRef>
          <a:effectRef idx="1">
            <a:schemeClr val="accent1"/>
          </a:effectRef>
          <a:fontRef idx="minor">
            <a:schemeClr val="tx1"/>
          </a:fontRef>
        </p:style>
      </p:cxnSp>
      <p:cxnSp>
        <p:nvCxnSpPr>
          <p:cNvPr id="28" name="Conector recto 27"/>
          <p:cNvCxnSpPr>
            <a:stCxn id="6" idx="6"/>
            <a:endCxn id="7" idx="2"/>
          </p:cNvCxnSpPr>
          <p:nvPr/>
        </p:nvCxnSpPr>
        <p:spPr>
          <a:xfrm flipV="1">
            <a:off x="1663700" y="2451100"/>
            <a:ext cx="469900" cy="14288"/>
          </a:xfrm>
          <a:prstGeom prst="line">
            <a:avLst/>
          </a:prstGeom>
          <a:ln w="28575" cap="flat" cmpd="sng">
            <a:solidFill>
              <a:srgbClr val="008000"/>
            </a:solidFill>
            <a:tailEnd type="triangle"/>
          </a:ln>
        </p:spPr>
        <p:style>
          <a:lnRef idx="2">
            <a:schemeClr val="accent1"/>
          </a:lnRef>
          <a:fillRef idx="0">
            <a:schemeClr val="accent1"/>
          </a:fillRef>
          <a:effectRef idx="1">
            <a:schemeClr val="accent1"/>
          </a:effectRef>
          <a:fontRef idx="minor">
            <a:schemeClr val="tx1"/>
          </a:fontRef>
        </p:style>
      </p:cxnSp>
      <p:cxnSp>
        <p:nvCxnSpPr>
          <p:cNvPr id="31" name="Conector recto 30"/>
          <p:cNvCxnSpPr>
            <a:stCxn id="7" idx="6"/>
            <a:endCxn id="8" idx="2"/>
          </p:cNvCxnSpPr>
          <p:nvPr/>
        </p:nvCxnSpPr>
        <p:spPr>
          <a:xfrm>
            <a:off x="2405063" y="2451100"/>
            <a:ext cx="436562" cy="7938"/>
          </a:xfrm>
          <a:prstGeom prst="line">
            <a:avLst/>
          </a:prstGeom>
          <a:ln w="28575" cap="flat" cmpd="sng">
            <a:solidFill>
              <a:srgbClr val="008000"/>
            </a:solidFill>
            <a:tailEnd type="triangle"/>
          </a:ln>
        </p:spPr>
        <p:style>
          <a:lnRef idx="2">
            <a:schemeClr val="accent1"/>
          </a:lnRef>
          <a:fillRef idx="0">
            <a:schemeClr val="accent1"/>
          </a:fillRef>
          <a:effectRef idx="1">
            <a:schemeClr val="accent1"/>
          </a:effectRef>
          <a:fontRef idx="minor">
            <a:schemeClr val="tx1"/>
          </a:fontRef>
        </p:style>
      </p:cxnSp>
      <p:cxnSp>
        <p:nvCxnSpPr>
          <p:cNvPr id="288769" name="Conector recto 288768"/>
          <p:cNvCxnSpPr>
            <a:stCxn id="8" idx="6"/>
            <a:endCxn id="13" idx="2"/>
          </p:cNvCxnSpPr>
          <p:nvPr/>
        </p:nvCxnSpPr>
        <p:spPr>
          <a:xfrm>
            <a:off x="3113088" y="2459038"/>
            <a:ext cx="388937" cy="0"/>
          </a:xfrm>
          <a:prstGeom prst="line">
            <a:avLst/>
          </a:prstGeom>
          <a:ln w="28575" cap="flat" cmpd="sng">
            <a:solidFill>
              <a:srgbClr val="008000"/>
            </a:solidFill>
            <a:tailEnd type="triangle"/>
          </a:ln>
        </p:spPr>
        <p:style>
          <a:lnRef idx="2">
            <a:schemeClr val="accent1"/>
          </a:lnRef>
          <a:fillRef idx="0">
            <a:schemeClr val="accent1"/>
          </a:fillRef>
          <a:effectRef idx="1">
            <a:schemeClr val="accent1"/>
          </a:effectRef>
          <a:fontRef idx="minor">
            <a:schemeClr val="tx1"/>
          </a:fontRef>
        </p:style>
      </p:cxnSp>
      <p:cxnSp>
        <p:nvCxnSpPr>
          <p:cNvPr id="288773" name="Conector recto 288772"/>
          <p:cNvCxnSpPr>
            <a:stCxn id="10" idx="6"/>
            <a:endCxn id="12" idx="2"/>
          </p:cNvCxnSpPr>
          <p:nvPr/>
        </p:nvCxnSpPr>
        <p:spPr>
          <a:xfrm>
            <a:off x="1731963" y="5178425"/>
            <a:ext cx="1806575" cy="23813"/>
          </a:xfrm>
          <a:prstGeom prst="line">
            <a:avLst/>
          </a:prstGeom>
          <a:ln w="28575" cap="flat" cmpd="sng">
            <a:solidFill>
              <a:srgbClr val="008000"/>
            </a:solidFill>
            <a:tailEnd type="triangle"/>
          </a:ln>
        </p:spPr>
        <p:style>
          <a:lnRef idx="2">
            <a:schemeClr val="accent1"/>
          </a:lnRef>
          <a:fillRef idx="0">
            <a:schemeClr val="accent1"/>
          </a:fillRef>
          <a:effectRef idx="1">
            <a:schemeClr val="accent1"/>
          </a:effectRef>
          <a:fontRef idx="minor">
            <a:schemeClr val="tx1"/>
          </a:fontRef>
        </p:style>
      </p:cxnSp>
      <p:cxnSp>
        <p:nvCxnSpPr>
          <p:cNvPr id="288775" name="Conector recto 288774"/>
          <p:cNvCxnSpPr>
            <a:stCxn id="12" idx="0"/>
            <a:endCxn id="13" idx="4"/>
          </p:cNvCxnSpPr>
          <p:nvPr/>
        </p:nvCxnSpPr>
        <p:spPr>
          <a:xfrm flipH="1" flipV="1">
            <a:off x="3636963" y="2587625"/>
            <a:ext cx="38100" cy="2486025"/>
          </a:xfrm>
          <a:prstGeom prst="line">
            <a:avLst/>
          </a:prstGeom>
          <a:ln w="28575" cap="flat" cmpd="sng">
            <a:solidFill>
              <a:srgbClr val="008000"/>
            </a:solidFill>
            <a:tailEnd type="triangle"/>
          </a:ln>
        </p:spPr>
        <p:style>
          <a:lnRef idx="2">
            <a:schemeClr val="accent1"/>
          </a:lnRef>
          <a:fillRef idx="0">
            <a:schemeClr val="accent1"/>
          </a:fillRef>
          <a:effectRef idx="1">
            <a:schemeClr val="accent1"/>
          </a:effectRef>
          <a:fontRef idx="minor">
            <a:schemeClr val="tx1"/>
          </a:fontRef>
        </p:style>
      </p:cxnSp>
      <p:cxnSp>
        <p:nvCxnSpPr>
          <p:cNvPr id="288786" name="Conector recto 288785"/>
          <p:cNvCxnSpPr>
            <a:stCxn id="20" idx="6"/>
            <a:endCxn id="51" idx="2"/>
          </p:cNvCxnSpPr>
          <p:nvPr/>
        </p:nvCxnSpPr>
        <p:spPr>
          <a:xfrm>
            <a:off x="4327525" y="2473325"/>
            <a:ext cx="995363" cy="7938"/>
          </a:xfrm>
          <a:prstGeom prst="line">
            <a:avLst/>
          </a:prstGeom>
          <a:ln w="28575" cap="flat" cmpd="sng">
            <a:solidFill>
              <a:srgbClr val="008000"/>
            </a:solidFill>
            <a:tailEnd type="triangle"/>
          </a:ln>
        </p:spPr>
        <p:style>
          <a:lnRef idx="2">
            <a:schemeClr val="accent1"/>
          </a:lnRef>
          <a:fillRef idx="0">
            <a:schemeClr val="accent1"/>
          </a:fillRef>
          <a:effectRef idx="1">
            <a:schemeClr val="accent1"/>
          </a:effectRef>
          <a:fontRef idx="minor">
            <a:schemeClr val="tx1"/>
          </a:fontRef>
        </p:style>
      </p:cxnSp>
      <p:sp>
        <p:nvSpPr>
          <p:cNvPr id="51" name="Elipse 50"/>
          <p:cNvSpPr/>
          <p:nvPr/>
        </p:nvSpPr>
        <p:spPr>
          <a:xfrm>
            <a:off x="5322888" y="2352675"/>
            <a:ext cx="273050" cy="257175"/>
          </a:xfrm>
          <a:prstGeom prst="ellipse">
            <a:avLst/>
          </a:prstGeom>
          <a:noFill/>
          <a:ln w="28575" cmpd="sng">
            <a:solidFill>
              <a:srgbClr val="008000"/>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s-ES">
              <a:solidFill>
                <a:srgbClr val="FFFFFF"/>
              </a:solidFill>
              <a:latin typeface="Arial"/>
            </a:endParaRPr>
          </a:p>
        </p:txBody>
      </p:sp>
      <p:cxnSp>
        <p:nvCxnSpPr>
          <p:cNvPr id="288788" name="Conector recto 288787"/>
          <p:cNvCxnSpPr>
            <a:stCxn id="51" idx="6"/>
            <a:endCxn id="19" idx="2"/>
          </p:cNvCxnSpPr>
          <p:nvPr/>
        </p:nvCxnSpPr>
        <p:spPr>
          <a:xfrm>
            <a:off x="5595938" y="2481263"/>
            <a:ext cx="592137" cy="11112"/>
          </a:xfrm>
          <a:prstGeom prst="line">
            <a:avLst/>
          </a:prstGeom>
          <a:ln w="28575" cap="flat" cmpd="sng">
            <a:solidFill>
              <a:srgbClr val="008000"/>
            </a:solidFill>
            <a:tailEnd type="triangle"/>
          </a:ln>
        </p:spPr>
        <p:style>
          <a:lnRef idx="2">
            <a:schemeClr val="accent1"/>
          </a:lnRef>
          <a:fillRef idx="0">
            <a:schemeClr val="accent1"/>
          </a:fillRef>
          <a:effectRef idx="1">
            <a:schemeClr val="accent1"/>
          </a:effectRef>
          <a:fontRef idx="minor">
            <a:schemeClr val="tx1"/>
          </a:fontRef>
        </p:style>
      </p:cxnSp>
      <p:cxnSp>
        <p:nvCxnSpPr>
          <p:cNvPr id="288795" name="Conector recto 288794"/>
          <p:cNvCxnSpPr>
            <a:stCxn id="15" idx="6"/>
            <a:endCxn id="18" idx="2"/>
          </p:cNvCxnSpPr>
          <p:nvPr/>
        </p:nvCxnSpPr>
        <p:spPr>
          <a:xfrm flipV="1">
            <a:off x="6477000" y="2762250"/>
            <a:ext cx="919163" cy="331788"/>
          </a:xfrm>
          <a:prstGeom prst="line">
            <a:avLst/>
          </a:prstGeom>
          <a:ln w="38100" cmpd="sng">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288797" name="Conector recto 288796"/>
          <p:cNvCxnSpPr>
            <a:stCxn id="20" idx="4"/>
            <a:endCxn id="21" idx="0"/>
          </p:cNvCxnSpPr>
          <p:nvPr/>
        </p:nvCxnSpPr>
        <p:spPr>
          <a:xfrm flipH="1">
            <a:off x="4191000" y="2601913"/>
            <a:ext cx="1588" cy="363537"/>
          </a:xfrm>
          <a:prstGeom prst="line">
            <a:avLst/>
          </a:prstGeom>
        </p:spPr>
        <p:style>
          <a:lnRef idx="2">
            <a:schemeClr val="accent1"/>
          </a:lnRef>
          <a:fillRef idx="0">
            <a:schemeClr val="accent1"/>
          </a:fillRef>
          <a:effectRef idx="1">
            <a:schemeClr val="accent1"/>
          </a:effectRef>
          <a:fontRef idx="minor">
            <a:schemeClr val="tx1"/>
          </a:fontRef>
        </p:style>
      </p:cxnSp>
      <p:sp>
        <p:nvSpPr>
          <p:cNvPr id="64" name="Elipse 63"/>
          <p:cNvSpPr/>
          <p:nvPr/>
        </p:nvSpPr>
        <p:spPr>
          <a:xfrm>
            <a:off x="4081463" y="5049838"/>
            <a:ext cx="271462" cy="257175"/>
          </a:xfrm>
          <a:prstGeom prst="ellipse">
            <a:avLst/>
          </a:prstGeom>
          <a:noFill/>
          <a:ln w="28575" cmpd="sng">
            <a:solidFill>
              <a:schemeClr val="tx1"/>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s-ES">
              <a:solidFill>
                <a:srgbClr val="FFFFFF"/>
              </a:solidFill>
              <a:latin typeface="Arial"/>
            </a:endParaRPr>
          </a:p>
        </p:txBody>
      </p:sp>
      <p:cxnSp>
        <p:nvCxnSpPr>
          <p:cNvPr id="35" name="Conector recto 34"/>
          <p:cNvCxnSpPr>
            <a:stCxn id="21" idx="6"/>
            <a:endCxn id="22" idx="2"/>
          </p:cNvCxnSpPr>
          <p:nvPr/>
        </p:nvCxnSpPr>
        <p:spPr>
          <a:xfrm>
            <a:off x="4327525" y="3094038"/>
            <a:ext cx="331788" cy="4762"/>
          </a:xfrm>
          <a:prstGeom prst="line">
            <a:avLst/>
          </a:prstGeom>
          <a:ln w="38100" cmpd="sng">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37" name="Conector recto 36"/>
          <p:cNvCxnSpPr>
            <a:stCxn id="22" idx="6"/>
            <a:endCxn id="14" idx="2"/>
          </p:cNvCxnSpPr>
          <p:nvPr/>
        </p:nvCxnSpPr>
        <p:spPr>
          <a:xfrm flipV="1">
            <a:off x="4932363" y="3097213"/>
            <a:ext cx="390525" cy="1587"/>
          </a:xfrm>
          <a:prstGeom prst="line">
            <a:avLst/>
          </a:prstGeom>
          <a:ln w="38100" cmpd="sng">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41" name="Conector recto 40"/>
          <p:cNvCxnSpPr>
            <a:stCxn id="14" idx="6"/>
          </p:cNvCxnSpPr>
          <p:nvPr/>
        </p:nvCxnSpPr>
        <p:spPr>
          <a:xfrm>
            <a:off x="5595938" y="3097213"/>
            <a:ext cx="592137" cy="1587"/>
          </a:xfrm>
          <a:prstGeom prst="line">
            <a:avLst/>
          </a:prstGeom>
          <a:ln w="38100" cmpd="sng">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53" name="Conector recto 52"/>
          <p:cNvCxnSpPr>
            <a:stCxn id="64" idx="0"/>
            <a:endCxn id="21" idx="4"/>
          </p:cNvCxnSpPr>
          <p:nvPr/>
        </p:nvCxnSpPr>
        <p:spPr>
          <a:xfrm flipH="1" flipV="1">
            <a:off x="4191000" y="3222625"/>
            <a:ext cx="25400" cy="1827213"/>
          </a:xfrm>
          <a:prstGeom prst="line">
            <a:avLst/>
          </a:prstGeom>
          <a:ln w="38100" cmpd="sng">
            <a:solidFill>
              <a:srgbClr val="008000"/>
            </a:solidFill>
            <a:tailEnd type="triangle"/>
          </a:ln>
        </p:spPr>
        <p:style>
          <a:lnRef idx="2">
            <a:schemeClr val="accent1"/>
          </a:lnRef>
          <a:fillRef idx="0">
            <a:schemeClr val="accent1"/>
          </a:fillRef>
          <a:effectRef idx="1">
            <a:schemeClr val="accent1"/>
          </a:effectRef>
          <a:fontRef idx="minor">
            <a:schemeClr val="tx1"/>
          </a:fontRef>
        </p:style>
      </p:cxnSp>
      <p:cxnSp>
        <p:nvCxnSpPr>
          <p:cNvPr id="56" name="Conector recto 55"/>
          <p:cNvCxnSpPr>
            <a:stCxn id="17" idx="2"/>
            <a:endCxn id="18" idx="6"/>
          </p:cNvCxnSpPr>
          <p:nvPr/>
        </p:nvCxnSpPr>
        <p:spPr>
          <a:xfrm flipH="1">
            <a:off x="7667625" y="2762250"/>
            <a:ext cx="620713" cy="0"/>
          </a:xfrm>
          <a:prstGeom prst="line">
            <a:avLst/>
          </a:prstGeom>
          <a:ln w="28575" cap="flat" cmpd="sng">
            <a:solidFill>
              <a:srgbClr val="008000"/>
            </a:solidFill>
            <a:tailEnd type="triangle"/>
          </a:ln>
        </p:spPr>
        <p:style>
          <a:lnRef idx="2">
            <a:schemeClr val="accent1"/>
          </a:lnRef>
          <a:fillRef idx="0">
            <a:schemeClr val="accent1"/>
          </a:fillRef>
          <a:effectRef idx="1">
            <a:schemeClr val="accent1"/>
          </a:effectRef>
          <a:fontRef idx="minor">
            <a:schemeClr val="tx1"/>
          </a:fontRef>
        </p:style>
      </p:cxnSp>
      <p:cxnSp>
        <p:nvCxnSpPr>
          <p:cNvPr id="66" name="Conector recto 65"/>
          <p:cNvCxnSpPr>
            <a:stCxn id="19" idx="6"/>
            <a:endCxn id="18" idx="2"/>
          </p:cNvCxnSpPr>
          <p:nvPr/>
        </p:nvCxnSpPr>
        <p:spPr>
          <a:xfrm>
            <a:off x="6459538" y="2492375"/>
            <a:ext cx="936625" cy="269875"/>
          </a:xfrm>
          <a:prstGeom prst="line">
            <a:avLst/>
          </a:prstGeom>
          <a:ln w="28575" cap="flat" cmpd="sng">
            <a:solidFill>
              <a:srgbClr val="008000"/>
            </a:solidFill>
            <a:tailEnd type="triangle"/>
          </a:ln>
        </p:spPr>
        <p:style>
          <a:lnRef idx="2">
            <a:schemeClr val="accent1"/>
          </a:lnRef>
          <a:fillRef idx="0">
            <a:schemeClr val="accent1"/>
          </a:fillRef>
          <a:effectRef idx="1">
            <a:schemeClr val="accent1"/>
          </a:effectRef>
          <a:fontRef idx="minor">
            <a:schemeClr val="tx1"/>
          </a:fontRef>
        </p:style>
      </p:cxnSp>
      <p:cxnSp>
        <p:nvCxnSpPr>
          <p:cNvPr id="78" name="Conector recto 77"/>
          <p:cNvCxnSpPr>
            <a:stCxn id="13" idx="6"/>
            <a:endCxn id="20" idx="2"/>
          </p:cNvCxnSpPr>
          <p:nvPr/>
        </p:nvCxnSpPr>
        <p:spPr>
          <a:xfrm>
            <a:off x="3773488" y="2459038"/>
            <a:ext cx="282575" cy="14287"/>
          </a:xfrm>
          <a:prstGeom prst="line">
            <a:avLst/>
          </a:prstGeom>
          <a:ln w="28575" cap="flat" cmpd="sng">
            <a:solidFill>
              <a:srgbClr val="008000"/>
            </a:solidFill>
            <a:tailEnd type="triangle"/>
          </a:ln>
        </p:spPr>
        <p:style>
          <a:lnRef idx="2">
            <a:schemeClr val="accent1"/>
          </a:lnRef>
          <a:fillRef idx="0">
            <a:schemeClr val="accent1"/>
          </a:fillRef>
          <a:effectRef idx="1">
            <a:schemeClr val="accent1"/>
          </a:effectRef>
          <a:fontRef idx="minor">
            <a:schemeClr val="tx1"/>
          </a:fontRef>
        </p:style>
      </p:cxnSp>
      <p:sp>
        <p:nvSpPr>
          <p:cNvPr id="288809" name="Rectángulo redondeado 288808"/>
          <p:cNvSpPr/>
          <p:nvPr/>
        </p:nvSpPr>
        <p:spPr>
          <a:xfrm>
            <a:off x="3297238" y="1541463"/>
            <a:ext cx="4716462" cy="2752725"/>
          </a:xfrm>
          <a:prstGeom prst="roundRect">
            <a:avLst/>
          </a:prstGeom>
          <a:noFill/>
          <a:ln w="38100" cmpd="sng">
            <a:solidFill>
              <a:schemeClr val="accent2"/>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s-ES">
              <a:solidFill>
                <a:srgbClr val="FFFFFF"/>
              </a:solidFill>
              <a:latin typeface="Arial"/>
            </a:endParaRPr>
          </a:p>
        </p:txBody>
      </p:sp>
      <p:sp>
        <p:nvSpPr>
          <p:cNvPr id="2" name="CuadroTexto 1"/>
          <p:cNvSpPr txBox="1"/>
          <p:nvPr/>
        </p:nvSpPr>
        <p:spPr>
          <a:xfrm>
            <a:off x="138113" y="5330825"/>
            <a:ext cx="1069975" cy="276225"/>
          </a:xfrm>
          <a:prstGeom prst="rect">
            <a:avLst/>
          </a:prstGeom>
          <a:noFill/>
        </p:spPr>
        <p:txBody>
          <a:bodyPr wrap="none">
            <a:spAutoFit/>
          </a:bodyPr>
          <a:lstStyle/>
          <a:p>
            <a:pPr>
              <a:defRPr/>
            </a:pPr>
            <a:r>
              <a:rPr lang="es-ES" sz="1200" b="1" dirty="0">
                <a:solidFill>
                  <a:srgbClr val="000000"/>
                </a:solidFill>
                <a:latin typeface="Arial"/>
                <a:ea typeface="ＭＳ Ｐゴシック" charset="0"/>
                <a:cs typeface="ＭＳ Ｐゴシック" charset="0"/>
              </a:rPr>
              <a:t>TPO /EPO/GH</a:t>
            </a:r>
          </a:p>
        </p:txBody>
      </p:sp>
      <p:sp>
        <p:nvSpPr>
          <p:cNvPr id="42" name="CuadroTexto 41"/>
          <p:cNvSpPr txBox="1"/>
          <p:nvPr/>
        </p:nvSpPr>
        <p:spPr>
          <a:xfrm>
            <a:off x="1285875" y="5345113"/>
            <a:ext cx="492125" cy="276225"/>
          </a:xfrm>
          <a:prstGeom prst="rect">
            <a:avLst/>
          </a:prstGeom>
          <a:noFill/>
        </p:spPr>
        <p:txBody>
          <a:bodyPr wrap="none">
            <a:spAutoFit/>
          </a:bodyPr>
          <a:lstStyle/>
          <a:p>
            <a:pPr>
              <a:defRPr/>
            </a:pPr>
            <a:r>
              <a:rPr lang="es-ES" sz="1200" b="1" dirty="0">
                <a:solidFill>
                  <a:srgbClr val="000000"/>
                </a:solidFill>
                <a:latin typeface="Arial"/>
                <a:ea typeface="ＭＳ Ｐゴシック" charset="0"/>
                <a:cs typeface="ＭＳ Ｐゴシック" charset="0"/>
              </a:rPr>
              <a:t>JAK2</a:t>
            </a:r>
          </a:p>
        </p:txBody>
      </p:sp>
      <p:sp>
        <p:nvSpPr>
          <p:cNvPr id="43" name="CuadroTexto 42"/>
          <p:cNvSpPr txBox="1"/>
          <p:nvPr/>
        </p:nvSpPr>
        <p:spPr>
          <a:xfrm>
            <a:off x="3422650" y="5345113"/>
            <a:ext cx="504825" cy="276225"/>
          </a:xfrm>
          <a:prstGeom prst="rect">
            <a:avLst/>
          </a:prstGeom>
          <a:noFill/>
        </p:spPr>
        <p:txBody>
          <a:bodyPr wrap="none">
            <a:spAutoFit/>
          </a:bodyPr>
          <a:lstStyle/>
          <a:p>
            <a:pPr>
              <a:defRPr/>
            </a:pPr>
            <a:r>
              <a:rPr lang="es-ES" sz="1200" b="1" dirty="0">
                <a:solidFill>
                  <a:srgbClr val="000000"/>
                </a:solidFill>
                <a:latin typeface="Arial"/>
                <a:ea typeface="ＭＳ Ｐゴシック" charset="0"/>
                <a:cs typeface="ＭＳ Ｐゴシック" charset="0"/>
              </a:rPr>
              <a:t>STAT</a:t>
            </a:r>
          </a:p>
        </p:txBody>
      </p:sp>
      <p:sp>
        <p:nvSpPr>
          <p:cNvPr id="44" name="CuadroTexto 43"/>
          <p:cNvSpPr txBox="1"/>
          <p:nvPr/>
        </p:nvSpPr>
        <p:spPr>
          <a:xfrm>
            <a:off x="544513" y="2593975"/>
            <a:ext cx="438150" cy="277813"/>
          </a:xfrm>
          <a:prstGeom prst="rect">
            <a:avLst/>
          </a:prstGeom>
          <a:noFill/>
        </p:spPr>
        <p:txBody>
          <a:bodyPr wrap="none">
            <a:spAutoFit/>
          </a:bodyPr>
          <a:lstStyle/>
          <a:p>
            <a:pPr>
              <a:defRPr/>
            </a:pPr>
            <a:r>
              <a:rPr lang="es-ES" sz="1200" b="1" dirty="0">
                <a:solidFill>
                  <a:srgbClr val="000000"/>
                </a:solidFill>
                <a:latin typeface="Arial"/>
                <a:ea typeface="ＭＳ Ｐゴシック" charset="0"/>
                <a:cs typeface="ＭＳ Ｐゴシック" charset="0"/>
              </a:rPr>
              <a:t>BCR</a:t>
            </a:r>
          </a:p>
        </p:txBody>
      </p:sp>
      <p:sp>
        <p:nvSpPr>
          <p:cNvPr id="45" name="CuadroTexto 44"/>
          <p:cNvSpPr txBox="1"/>
          <p:nvPr/>
        </p:nvSpPr>
        <p:spPr>
          <a:xfrm>
            <a:off x="1271588" y="2608263"/>
            <a:ext cx="441325" cy="276225"/>
          </a:xfrm>
          <a:prstGeom prst="rect">
            <a:avLst/>
          </a:prstGeom>
          <a:noFill/>
        </p:spPr>
        <p:txBody>
          <a:bodyPr wrap="none">
            <a:spAutoFit/>
          </a:bodyPr>
          <a:lstStyle/>
          <a:p>
            <a:pPr>
              <a:defRPr/>
            </a:pPr>
            <a:r>
              <a:rPr lang="es-ES" sz="1200" b="1" dirty="0">
                <a:solidFill>
                  <a:srgbClr val="000000"/>
                </a:solidFill>
                <a:latin typeface="Arial"/>
                <a:ea typeface="ＭＳ Ｐゴシック" charset="0"/>
                <a:cs typeface="ＭＳ Ｐゴシック" charset="0"/>
              </a:rPr>
              <a:t>BTK</a:t>
            </a:r>
          </a:p>
        </p:txBody>
      </p:sp>
      <p:sp>
        <p:nvSpPr>
          <p:cNvPr id="46" name="CuadroTexto 45"/>
          <p:cNvSpPr txBox="1"/>
          <p:nvPr/>
        </p:nvSpPr>
        <p:spPr>
          <a:xfrm>
            <a:off x="2127250" y="2613025"/>
            <a:ext cx="277813" cy="276225"/>
          </a:xfrm>
          <a:prstGeom prst="rect">
            <a:avLst/>
          </a:prstGeom>
          <a:noFill/>
        </p:spPr>
        <p:txBody>
          <a:bodyPr wrap="none">
            <a:spAutoFit/>
          </a:bodyPr>
          <a:lstStyle/>
          <a:p>
            <a:pPr>
              <a:defRPr/>
            </a:pPr>
            <a:r>
              <a:rPr lang="es-ES" sz="1200" b="1" dirty="0">
                <a:solidFill>
                  <a:srgbClr val="000000"/>
                </a:solidFill>
                <a:latin typeface="Arial"/>
                <a:ea typeface="ＭＳ Ｐゴシック" charset="0"/>
                <a:cs typeface="ＭＳ Ｐゴシック" charset="0"/>
              </a:rPr>
              <a:t>A</a:t>
            </a:r>
          </a:p>
        </p:txBody>
      </p:sp>
      <p:sp>
        <p:nvSpPr>
          <p:cNvPr id="47" name="CuadroTexto 46"/>
          <p:cNvSpPr txBox="1"/>
          <p:nvPr/>
        </p:nvSpPr>
        <p:spPr>
          <a:xfrm>
            <a:off x="2840038" y="2589213"/>
            <a:ext cx="273050" cy="277812"/>
          </a:xfrm>
          <a:prstGeom prst="rect">
            <a:avLst/>
          </a:prstGeom>
          <a:noFill/>
        </p:spPr>
        <p:txBody>
          <a:bodyPr wrap="none">
            <a:spAutoFit/>
          </a:bodyPr>
          <a:lstStyle/>
          <a:p>
            <a:pPr>
              <a:defRPr/>
            </a:pPr>
            <a:r>
              <a:rPr lang="es-ES" sz="1200" b="1" dirty="0">
                <a:solidFill>
                  <a:srgbClr val="000000"/>
                </a:solidFill>
                <a:latin typeface="Arial"/>
                <a:ea typeface="ＭＳ Ｐゴシック" charset="0"/>
                <a:cs typeface="ＭＳ Ｐゴシック" charset="0"/>
              </a:rPr>
              <a:t>B</a:t>
            </a:r>
          </a:p>
        </p:txBody>
      </p:sp>
      <p:sp>
        <p:nvSpPr>
          <p:cNvPr id="49" name="CuadroTexto 48"/>
          <p:cNvSpPr txBox="1"/>
          <p:nvPr/>
        </p:nvSpPr>
        <p:spPr>
          <a:xfrm>
            <a:off x="3240088" y="1833563"/>
            <a:ext cx="869950" cy="461962"/>
          </a:xfrm>
          <a:prstGeom prst="rect">
            <a:avLst/>
          </a:prstGeom>
          <a:noFill/>
        </p:spPr>
        <p:txBody>
          <a:bodyPr wrap="none">
            <a:spAutoFit/>
          </a:bodyPr>
          <a:lstStyle/>
          <a:p>
            <a:pPr algn="ctr">
              <a:defRPr/>
            </a:pPr>
            <a:r>
              <a:rPr lang="es-ES" sz="1200" b="1" dirty="0">
                <a:solidFill>
                  <a:srgbClr val="000000"/>
                </a:solidFill>
                <a:latin typeface="Arial"/>
                <a:ea typeface="ＭＳ Ｐゴシック" charset="0"/>
                <a:cs typeface="ＭＳ Ｐゴシック" charset="0"/>
              </a:rPr>
              <a:t>Gene </a:t>
            </a:r>
          </a:p>
          <a:p>
            <a:pPr algn="ctr">
              <a:defRPr/>
            </a:pPr>
            <a:r>
              <a:rPr lang="es-ES" sz="1200" b="1" dirty="0" err="1">
                <a:solidFill>
                  <a:srgbClr val="000000"/>
                </a:solidFill>
                <a:latin typeface="Arial"/>
                <a:ea typeface="ＭＳ Ｐゴシック" charset="0"/>
                <a:cs typeface="ＭＳ Ｐゴシック" charset="0"/>
              </a:rPr>
              <a:t>Expression</a:t>
            </a:r>
            <a:endParaRPr lang="es-ES" sz="1200" b="1" dirty="0">
              <a:solidFill>
                <a:srgbClr val="000000"/>
              </a:solidFill>
              <a:latin typeface="Arial"/>
              <a:ea typeface="ＭＳ Ｐゴシック" charset="0"/>
              <a:cs typeface="ＭＳ Ｐゴシック" charset="0"/>
            </a:endParaRPr>
          </a:p>
        </p:txBody>
      </p:sp>
      <p:sp>
        <p:nvSpPr>
          <p:cNvPr id="50" name="CuadroTexto 49"/>
          <p:cNvSpPr txBox="1"/>
          <p:nvPr/>
        </p:nvSpPr>
        <p:spPr>
          <a:xfrm>
            <a:off x="3897313" y="5330825"/>
            <a:ext cx="671512" cy="461963"/>
          </a:xfrm>
          <a:prstGeom prst="rect">
            <a:avLst/>
          </a:prstGeom>
          <a:noFill/>
        </p:spPr>
        <p:txBody>
          <a:bodyPr wrap="none">
            <a:spAutoFit/>
          </a:bodyPr>
          <a:lstStyle/>
          <a:p>
            <a:pPr algn="ctr">
              <a:defRPr/>
            </a:pPr>
            <a:r>
              <a:rPr lang="es-ES" sz="1200" b="1" dirty="0" err="1">
                <a:solidFill>
                  <a:srgbClr val="000000"/>
                </a:solidFill>
                <a:latin typeface="Arial"/>
                <a:ea typeface="ＭＳ Ｐゴシック" charset="0"/>
                <a:cs typeface="ＭＳ Ｐゴシック" charset="0"/>
              </a:rPr>
              <a:t>Cellular</a:t>
            </a:r>
            <a:endParaRPr lang="es-ES" sz="1200" b="1" dirty="0">
              <a:solidFill>
                <a:srgbClr val="000000"/>
              </a:solidFill>
              <a:latin typeface="Arial"/>
              <a:ea typeface="ＭＳ Ｐゴシック" charset="0"/>
              <a:cs typeface="ＭＳ Ｐゴシック" charset="0"/>
            </a:endParaRPr>
          </a:p>
          <a:p>
            <a:pPr algn="ctr">
              <a:defRPr/>
            </a:pPr>
            <a:r>
              <a:rPr lang="es-ES" sz="1200" b="1" dirty="0">
                <a:solidFill>
                  <a:srgbClr val="000000"/>
                </a:solidFill>
                <a:latin typeface="Arial"/>
                <a:ea typeface="ＭＳ Ｐゴシック" charset="0"/>
                <a:cs typeface="ＭＳ Ｐゴシック" charset="0"/>
              </a:rPr>
              <a:t>Stress</a:t>
            </a:r>
          </a:p>
        </p:txBody>
      </p:sp>
      <p:sp>
        <p:nvSpPr>
          <p:cNvPr id="52" name="CuadroTexto 51"/>
          <p:cNvSpPr txBox="1"/>
          <p:nvPr/>
        </p:nvSpPr>
        <p:spPr>
          <a:xfrm>
            <a:off x="4181475" y="3233738"/>
            <a:ext cx="428625" cy="276225"/>
          </a:xfrm>
          <a:prstGeom prst="rect">
            <a:avLst/>
          </a:prstGeom>
          <a:noFill/>
        </p:spPr>
        <p:txBody>
          <a:bodyPr wrap="none">
            <a:spAutoFit/>
          </a:bodyPr>
          <a:lstStyle/>
          <a:p>
            <a:pPr algn="ctr">
              <a:defRPr/>
            </a:pPr>
            <a:r>
              <a:rPr lang="es-ES" sz="1200" b="1" dirty="0">
                <a:solidFill>
                  <a:srgbClr val="000000"/>
                </a:solidFill>
                <a:latin typeface="Arial"/>
                <a:ea typeface="ＭＳ Ｐゴシック" charset="0"/>
                <a:cs typeface="ＭＳ Ｐゴシック" charset="0"/>
              </a:rPr>
              <a:t>p53</a:t>
            </a:r>
          </a:p>
        </p:txBody>
      </p:sp>
      <p:sp>
        <p:nvSpPr>
          <p:cNvPr id="54" name="CuadroTexto 53"/>
          <p:cNvSpPr txBox="1"/>
          <p:nvPr/>
        </p:nvSpPr>
        <p:spPr>
          <a:xfrm>
            <a:off x="4248150" y="2559050"/>
            <a:ext cx="363538" cy="277813"/>
          </a:xfrm>
          <a:prstGeom prst="rect">
            <a:avLst/>
          </a:prstGeom>
          <a:noFill/>
        </p:spPr>
        <p:txBody>
          <a:bodyPr wrap="none">
            <a:spAutoFit/>
          </a:bodyPr>
          <a:lstStyle/>
          <a:p>
            <a:pPr algn="ctr">
              <a:defRPr/>
            </a:pPr>
            <a:r>
              <a:rPr lang="es-ES" sz="1200" b="1" dirty="0">
                <a:solidFill>
                  <a:srgbClr val="000000"/>
                </a:solidFill>
                <a:latin typeface="Arial"/>
                <a:ea typeface="ＭＳ Ｐゴシック" charset="0"/>
                <a:cs typeface="ＭＳ Ｐゴシック" charset="0"/>
              </a:rPr>
              <a:t>RB</a:t>
            </a:r>
          </a:p>
        </p:txBody>
      </p:sp>
      <p:sp>
        <p:nvSpPr>
          <p:cNvPr id="55" name="CuadroTexto 54"/>
          <p:cNvSpPr txBox="1"/>
          <p:nvPr/>
        </p:nvSpPr>
        <p:spPr>
          <a:xfrm>
            <a:off x="5391150" y="2589213"/>
            <a:ext cx="407988" cy="277812"/>
          </a:xfrm>
          <a:prstGeom prst="rect">
            <a:avLst/>
          </a:prstGeom>
          <a:noFill/>
        </p:spPr>
        <p:txBody>
          <a:bodyPr wrap="none">
            <a:spAutoFit/>
          </a:bodyPr>
          <a:lstStyle/>
          <a:p>
            <a:pPr algn="ctr">
              <a:defRPr/>
            </a:pPr>
            <a:r>
              <a:rPr lang="es-ES" sz="1200" b="1" dirty="0">
                <a:solidFill>
                  <a:srgbClr val="000000"/>
                </a:solidFill>
                <a:latin typeface="Arial"/>
                <a:ea typeface="ＭＳ Ｐゴシック" charset="0"/>
                <a:cs typeface="ＭＳ Ｐゴシック" charset="0"/>
              </a:rPr>
              <a:t>E2F</a:t>
            </a:r>
          </a:p>
        </p:txBody>
      </p:sp>
      <p:sp>
        <p:nvSpPr>
          <p:cNvPr id="57" name="CuadroTexto 56"/>
          <p:cNvSpPr txBox="1"/>
          <p:nvPr/>
        </p:nvSpPr>
        <p:spPr>
          <a:xfrm>
            <a:off x="4705350" y="3233738"/>
            <a:ext cx="454025" cy="276225"/>
          </a:xfrm>
          <a:prstGeom prst="rect">
            <a:avLst/>
          </a:prstGeom>
          <a:noFill/>
        </p:spPr>
        <p:txBody>
          <a:bodyPr wrap="none">
            <a:spAutoFit/>
          </a:bodyPr>
          <a:lstStyle/>
          <a:p>
            <a:pPr algn="ctr">
              <a:defRPr/>
            </a:pPr>
            <a:r>
              <a:rPr lang="es-ES" sz="1200" b="1" dirty="0">
                <a:solidFill>
                  <a:srgbClr val="000000"/>
                </a:solidFill>
                <a:latin typeface="Arial"/>
                <a:ea typeface="ＭＳ Ｐゴシック" charset="0"/>
                <a:cs typeface="ＭＳ Ｐゴシック" charset="0"/>
              </a:rPr>
              <a:t>BAX</a:t>
            </a:r>
          </a:p>
        </p:txBody>
      </p:sp>
      <p:sp>
        <p:nvSpPr>
          <p:cNvPr id="58" name="CuadroTexto 57"/>
          <p:cNvSpPr txBox="1"/>
          <p:nvPr/>
        </p:nvSpPr>
        <p:spPr>
          <a:xfrm>
            <a:off x="5264150" y="3238500"/>
            <a:ext cx="454025" cy="277813"/>
          </a:xfrm>
          <a:prstGeom prst="rect">
            <a:avLst/>
          </a:prstGeom>
          <a:noFill/>
        </p:spPr>
        <p:txBody>
          <a:bodyPr wrap="none">
            <a:spAutoFit/>
          </a:bodyPr>
          <a:lstStyle/>
          <a:p>
            <a:pPr algn="ctr">
              <a:defRPr/>
            </a:pPr>
            <a:r>
              <a:rPr lang="es-ES" sz="1200" b="1" dirty="0">
                <a:solidFill>
                  <a:srgbClr val="000000"/>
                </a:solidFill>
                <a:latin typeface="Arial"/>
                <a:ea typeface="ＭＳ Ｐゴシック" charset="0"/>
                <a:cs typeface="ＭＳ Ｐゴシック" charset="0"/>
              </a:rPr>
              <a:t>Bcl2</a:t>
            </a:r>
          </a:p>
        </p:txBody>
      </p:sp>
      <p:sp>
        <p:nvSpPr>
          <p:cNvPr id="59" name="CuadroTexto 58"/>
          <p:cNvSpPr txBox="1"/>
          <p:nvPr/>
        </p:nvSpPr>
        <p:spPr>
          <a:xfrm>
            <a:off x="6021388" y="3259138"/>
            <a:ext cx="822325" cy="277812"/>
          </a:xfrm>
          <a:prstGeom prst="rect">
            <a:avLst/>
          </a:prstGeom>
          <a:noFill/>
        </p:spPr>
        <p:txBody>
          <a:bodyPr wrap="none">
            <a:spAutoFit/>
          </a:bodyPr>
          <a:lstStyle/>
          <a:p>
            <a:pPr algn="ctr">
              <a:defRPr/>
            </a:pPr>
            <a:r>
              <a:rPr lang="es-ES" sz="1200" b="1" dirty="0">
                <a:solidFill>
                  <a:srgbClr val="000000"/>
                </a:solidFill>
                <a:latin typeface="Arial"/>
                <a:ea typeface="ＭＳ Ｐゴシック" charset="0"/>
                <a:cs typeface="ＭＳ Ｐゴシック" charset="0"/>
              </a:rPr>
              <a:t>Apoptosis</a:t>
            </a:r>
          </a:p>
        </p:txBody>
      </p:sp>
      <p:sp>
        <p:nvSpPr>
          <p:cNvPr id="60" name="CuadroTexto 59"/>
          <p:cNvSpPr txBox="1"/>
          <p:nvPr/>
        </p:nvSpPr>
        <p:spPr>
          <a:xfrm>
            <a:off x="5946775" y="2060575"/>
            <a:ext cx="787400" cy="276225"/>
          </a:xfrm>
          <a:prstGeom prst="rect">
            <a:avLst/>
          </a:prstGeom>
          <a:noFill/>
        </p:spPr>
        <p:txBody>
          <a:bodyPr wrap="none">
            <a:spAutoFit/>
          </a:bodyPr>
          <a:lstStyle/>
          <a:p>
            <a:pPr algn="ctr">
              <a:defRPr/>
            </a:pPr>
            <a:r>
              <a:rPr lang="es-ES" sz="1200" b="1" dirty="0" err="1">
                <a:solidFill>
                  <a:srgbClr val="000000"/>
                </a:solidFill>
                <a:latin typeface="Arial"/>
                <a:ea typeface="ＭＳ Ｐゴシック" charset="0"/>
                <a:cs typeface="ＭＳ Ｐゴシック" charset="0"/>
              </a:rPr>
              <a:t>Cell</a:t>
            </a:r>
            <a:r>
              <a:rPr lang="es-ES" sz="1200" b="1" dirty="0">
                <a:solidFill>
                  <a:srgbClr val="000000"/>
                </a:solidFill>
                <a:latin typeface="Arial"/>
                <a:ea typeface="ＭＳ Ｐゴシック" charset="0"/>
                <a:cs typeface="ＭＳ Ｐゴシック" charset="0"/>
              </a:rPr>
              <a:t> </a:t>
            </a:r>
            <a:r>
              <a:rPr lang="es-ES" sz="1200" b="1" dirty="0" err="1">
                <a:solidFill>
                  <a:srgbClr val="000000"/>
                </a:solidFill>
                <a:latin typeface="Arial"/>
                <a:ea typeface="ＭＳ Ｐゴシック" charset="0"/>
                <a:cs typeface="ＭＳ Ｐゴシック" charset="0"/>
              </a:rPr>
              <a:t>Cycle</a:t>
            </a:r>
            <a:endParaRPr lang="es-ES" sz="1200" b="1" dirty="0">
              <a:solidFill>
                <a:srgbClr val="000000"/>
              </a:solidFill>
              <a:latin typeface="Arial"/>
              <a:ea typeface="ＭＳ Ｐゴシック" charset="0"/>
              <a:cs typeface="ＭＳ Ｐゴシック" charset="0"/>
            </a:endParaRPr>
          </a:p>
        </p:txBody>
      </p:sp>
      <p:sp>
        <p:nvSpPr>
          <p:cNvPr id="61" name="CuadroTexto 60"/>
          <p:cNvSpPr txBox="1"/>
          <p:nvPr/>
        </p:nvSpPr>
        <p:spPr>
          <a:xfrm>
            <a:off x="6989763" y="2889250"/>
            <a:ext cx="992187" cy="277813"/>
          </a:xfrm>
          <a:prstGeom prst="rect">
            <a:avLst/>
          </a:prstGeom>
          <a:noFill/>
        </p:spPr>
        <p:txBody>
          <a:bodyPr wrap="none">
            <a:spAutoFit/>
          </a:bodyPr>
          <a:lstStyle/>
          <a:p>
            <a:pPr algn="ctr">
              <a:defRPr/>
            </a:pPr>
            <a:r>
              <a:rPr lang="es-ES" sz="1200" b="1" dirty="0" err="1">
                <a:solidFill>
                  <a:srgbClr val="000000"/>
                </a:solidFill>
                <a:latin typeface="Arial"/>
                <a:ea typeface="ＭＳ Ｐゴシック" charset="0"/>
                <a:cs typeface="ＭＳ Ｐゴシック" charset="0"/>
              </a:rPr>
              <a:t>Proliferation</a:t>
            </a:r>
            <a:endParaRPr lang="es-ES" sz="1200" b="1" dirty="0">
              <a:solidFill>
                <a:srgbClr val="000000"/>
              </a:solidFill>
              <a:latin typeface="Arial"/>
              <a:ea typeface="ＭＳ Ｐゴシック" charset="0"/>
              <a:cs typeface="ＭＳ Ｐゴシック" charset="0"/>
            </a:endParaRPr>
          </a:p>
        </p:txBody>
      </p:sp>
      <p:sp>
        <p:nvSpPr>
          <p:cNvPr id="62" name="CuadroTexto 61"/>
          <p:cNvSpPr txBox="1"/>
          <p:nvPr/>
        </p:nvSpPr>
        <p:spPr>
          <a:xfrm>
            <a:off x="8202613" y="2895600"/>
            <a:ext cx="504825" cy="276225"/>
          </a:xfrm>
          <a:prstGeom prst="rect">
            <a:avLst/>
          </a:prstGeom>
          <a:noFill/>
        </p:spPr>
        <p:txBody>
          <a:bodyPr wrap="none">
            <a:spAutoFit/>
          </a:bodyPr>
          <a:lstStyle/>
          <a:p>
            <a:pPr algn="ctr">
              <a:defRPr/>
            </a:pPr>
            <a:r>
              <a:rPr lang="es-ES" sz="1200" b="1" dirty="0">
                <a:solidFill>
                  <a:srgbClr val="000000"/>
                </a:solidFill>
                <a:latin typeface="Arial"/>
                <a:ea typeface="ＭＳ Ｐゴシック" charset="0"/>
                <a:cs typeface="ＭＳ Ｐゴシック" charset="0"/>
              </a:rPr>
              <a:t>TERT</a:t>
            </a:r>
          </a:p>
        </p:txBody>
      </p:sp>
      <p:sp>
        <p:nvSpPr>
          <p:cNvPr id="63" name="CuadroTexto 62"/>
          <p:cNvSpPr txBox="1"/>
          <p:nvPr/>
        </p:nvSpPr>
        <p:spPr>
          <a:xfrm>
            <a:off x="3876675" y="2622550"/>
            <a:ext cx="382588" cy="246063"/>
          </a:xfrm>
          <a:prstGeom prst="rect">
            <a:avLst/>
          </a:prstGeom>
          <a:noFill/>
        </p:spPr>
        <p:txBody>
          <a:bodyPr wrap="none">
            <a:spAutoFit/>
          </a:bodyPr>
          <a:lstStyle/>
          <a:p>
            <a:pPr algn="ctr">
              <a:defRPr/>
            </a:pPr>
            <a:r>
              <a:rPr lang="es-ES" sz="1000" b="1" dirty="0">
                <a:solidFill>
                  <a:srgbClr val="000000"/>
                </a:solidFill>
                <a:latin typeface="Arial"/>
                <a:ea typeface="ＭＳ Ｐゴシック" charset="0"/>
                <a:cs typeface="ＭＳ Ｐゴシック" charset="0"/>
              </a:rPr>
              <a:t>p21</a:t>
            </a:r>
          </a:p>
        </p:txBody>
      </p:sp>
      <p:sp>
        <p:nvSpPr>
          <p:cNvPr id="283705" name="Título 2"/>
          <p:cNvSpPr>
            <a:spLocks noGrp="1"/>
          </p:cNvSpPr>
          <p:nvPr>
            <p:ph type="title"/>
          </p:nvPr>
        </p:nvSpPr>
        <p:spPr/>
        <p:txBody>
          <a:bodyPr/>
          <a:lstStyle/>
          <a:p>
            <a:r>
              <a:rPr lang="es-ES">
                <a:latin typeface="Arial" charset="0"/>
                <a:ea typeface="ＭＳ Ｐゴシック" charset="0"/>
                <a:cs typeface="ＭＳ Ｐゴシック" charset="0"/>
              </a:rPr>
              <a:t>Topics</a:t>
            </a:r>
          </a:p>
        </p:txBody>
      </p:sp>
      <p:sp>
        <p:nvSpPr>
          <p:cNvPr id="4" name="CuadroTexto 3"/>
          <p:cNvSpPr txBox="1"/>
          <p:nvPr/>
        </p:nvSpPr>
        <p:spPr>
          <a:xfrm>
            <a:off x="3560763" y="6410325"/>
            <a:ext cx="5559425" cy="369888"/>
          </a:xfrm>
          <a:prstGeom prst="rect">
            <a:avLst/>
          </a:prstGeom>
          <a:noFill/>
        </p:spPr>
        <p:txBody>
          <a:bodyPr wrap="none">
            <a:spAutoFit/>
          </a:bodyPr>
          <a:lstStyle/>
          <a:p>
            <a:pPr>
              <a:defRPr/>
            </a:pPr>
            <a:r>
              <a:rPr lang="es-ES" b="1" dirty="0" err="1">
                <a:solidFill>
                  <a:srgbClr val="000000"/>
                </a:solidFill>
                <a:latin typeface="Arial"/>
                <a:ea typeface="ＭＳ Ｐゴシック" charset="0"/>
                <a:cs typeface="ＭＳ Ｐゴシック" charset="0"/>
              </a:rPr>
              <a:t>Irresponsibility</a:t>
            </a:r>
            <a:r>
              <a:rPr lang="es-ES" dirty="0">
                <a:solidFill>
                  <a:srgbClr val="000000"/>
                </a:solidFill>
                <a:latin typeface="Arial"/>
                <a:ea typeface="ＭＳ Ｐゴシック" charset="0"/>
                <a:cs typeface="ＭＳ Ｐゴシック" charset="0"/>
              </a:rPr>
              <a:t> </a:t>
            </a:r>
            <a:r>
              <a:rPr lang="es-ES" dirty="0" err="1">
                <a:solidFill>
                  <a:srgbClr val="000000"/>
                </a:solidFill>
                <a:latin typeface="Arial"/>
                <a:ea typeface="ＭＳ Ｐゴシック" charset="0"/>
                <a:cs typeface="ＭＳ Ｐゴシック" charset="0"/>
              </a:rPr>
              <a:t>for</a:t>
            </a:r>
            <a:r>
              <a:rPr lang="es-ES" dirty="0">
                <a:solidFill>
                  <a:srgbClr val="000000"/>
                </a:solidFill>
                <a:latin typeface="Arial"/>
                <a:ea typeface="ＭＳ Ｐゴシック" charset="0"/>
                <a:cs typeface="ＭＳ Ｐゴシック" charset="0"/>
              </a:rPr>
              <a:t> </a:t>
            </a:r>
            <a:r>
              <a:rPr lang="es-ES" dirty="0" err="1">
                <a:solidFill>
                  <a:srgbClr val="000000"/>
                </a:solidFill>
                <a:latin typeface="Arial"/>
                <a:ea typeface="ＭＳ Ｐゴシック" charset="0"/>
                <a:cs typeface="ＭＳ Ｐゴシック" charset="0"/>
              </a:rPr>
              <a:t>the</a:t>
            </a:r>
            <a:r>
              <a:rPr lang="es-ES" dirty="0">
                <a:solidFill>
                  <a:srgbClr val="000000"/>
                </a:solidFill>
                <a:latin typeface="Arial"/>
                <a:ea typeface="ＭＳ Ｐゴシック" charset="0"/>
                <a:cs typeface="ＭＳ Ｐゴシック" charset="0"/>
              </a:rPr>
              <a:t> </a:t>
            </a:r>
            <a:r>
              <a:rPr lang="es-ES" dirty="0" err="1">
                <a:solidFill>
                  <a:srgbClr val="000000"/>
                </a:solidFill>
                <a:latin typeface="Arial"/>
                <a:ea typeface="ＭＳ Ｐゴシック" charset="0"/>
                <a:cs typeface="ＭＳ Ｐゴシック" charset="0"/>
              </a:rPr>
              <a:t>slide</a:t>
            </a:r>
            <a:r>
              <a:rPr lang="es-ES" dirty="0">
                <a:solidFill>
                  <a:srgbClr val="000000"/>
                </a:solidFill>
                <a:latin typeface="Arial"/>
                <a:ea typeface="ＭＳ Ｐゴシック" charset="0"/>
                <a:cs typeface="ＭＳ Ｐゴシック" charset="0"/>
              </a:rPr>
              <a:t>: Mauricio Lema Medina</a:t>
            </a:r>
          </a:p>
        </p:txBody>
      </p:sp>
    </p:spTree>
    <p:extLst>
      <p:ext uri="{BB962C8B-B14F-4D97-AF65-F5344CB8AC3E}">
        <p14:creationId xmlns:p14="http://schemas.microsoft.com/office/powerpoint/2010/main" val="2046154138"/>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9" name="Conector recto 78"/>
          <p:cNvCxnSpPr>
            <a:stCxn id="70" idx="0"/>
            <a:endCxn id="8" idx="4"/>
          </p:cNvCxnSpPr>
          <p:nvPr/>
        </p:nvCxnSpPr>
        <p:spPr>
          <a:xfrm flipV="1">
            <a:off x="2978150" y="2587625"/>
            <a:ext cx="0" cy="862013"/>
          </a:xfrm>
          <a:prstGeom prst="line">
            <a:avLst/>
          </a:prstGeom>
          <a:ln w="28575" cap="flat" cmpd="sng">
            <a:solidFill>
              <a:srgbClr val="008000"/>
            </a:solidFill>
            <a:tailEnd type="triangle"/>
          </a:ln>
        </p:spPr>
        <p:style>
          <a:lnRef idx="2">
            <a:schemeClr val="accent1"/>
          </a:lnRef>
          <a:fillRef idx="0">
            <a:schemeClr val="accent1"/>
          </a:fillRef>
          <a:effectRef idx="1">
            <a:schemeClr val="accent1"/>
          </a:effectRef>
          <a:fontRef idx="minor">
            <a:schemeClr val="tx1"/>
          </a:fontRef>
        </p:style>
      </p:cxnSp>
      <p:sp>
        <p:nvSpPr>
          <p:cNvPr id="5" name="Elipse 4"/>
          <p:cNvSpPr/>
          <p:nvPr/>
        </p:nvSpPr>
        <p:spPr>
          <a:xfrm>
            <a:off x="646113" y="2330450"/>
            <a:ext cx="271462" cy="257175"/>
          </a:xfrm>
          <a:prstGeom prst="ellipse">
            <a:avLst/>
          </a:prstGeom>
          <a:noFill/>
          <a:ln w="28575" cmpd="sng">
            <a:solidFill>
              <a:srgbClr val="008000"/>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s-ES">
              <a:solidFill>
                <a:srgbClr val="FFFFFF"/>
              </a:solidFill>
              <a:latin typeface="Arial"/>
            </a:endParaRPr>
          </a:p>
        </p:txBody>
      </p:sp>
      <p:sp>
        <p:nvSpPr>
          <p:cNvPr id="6" name="Elipse 5"/>
          <p:cNvSpPr/>
          <p:nvPr/>
        </p:nvSpPr>
        <p:spPr>
          <a:xfrm>
            <a:off x="1392238" y="2336800"/>
            <a:ext cx="271462" cy="257175"/>
          </a:xfrm>
          <a:prstGeom prst="ellipse">
            <a:avLst/>
          </a:prstGeom>
          <a:noFill/>
          <a:ln w="28575" cmpd="sng">
            <a:solidFill>
              <a:srgbClr val="008000"/>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s-ES">
              <a:solidFill>
                <a:srgbClr val="FFFFFF"/>
              </a:solidFill>
              <a:latin typeface="Arial"/>
            </a:endParaRPr>
          </a:p>
        </p:txBody>
      </p:sp>
      <p:sp>
        <p:nvSpPr>
          <p:cNvPr id="7" name="Elipse 6"/>
          <p:cNvSpPr/>
          <p:nvPr/>
        </p:nvSpPr>
        <p:spPr>
          <a:xfrm>
            <a:off x="2133600" y="2322513"/>
            <a:ext cx="271463" cy="257175"/>
          </a:xfrm>
          <a:prstGeom prst="ellipse">
            <a:avLst/>
          </a:prstGeom>
          <a:noFill/>
          <a:ln w="28575" cmpd="sng">
            <a:solidFill>
              <a:srgbClr val="008000"/>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s-ES">
              <a:solidFill>
                <a:srgbClr val="FFFFFF"/>
              </a:solidFill>
              <a:latin typeface="Arial"/>
            </a:endParaRPr>
          </a:p>
        </p:txBody>
      </p:sp>
      <p:sp>
        <p:nvSpPr>
          <p:cNvPr id="8" name="Elipse 7"/>
          <p:cNvSpPr/>
          <p:nvPr/>
        </p:nvSpPr>
        <p:spPr>
          <a:xfrm>
            <a:off x="2841625" y="2330450"/>
            <a:ext cx="271463" cy="257175"/>
          </a:xfrm>
          <a:prstGeom prst="ellipse">
            <a:avLst/>
          </a:prstGeom>
          <a:noFill/>
          <a:ln w="28575" cmpd="sng">
            <a:solidFill>
              <a:srgbClr val="008000"/>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s-ES">
              <a:solidFill>
                <a:srgbClr val="FFFFFF"/>
              </a:solidFill>
              <a:latin typeface="Arial"/>
            </a:endParaRPr>
          </a:p>
        </p:txBody>
      </p:sp>
      <p:sp>
        <p:nvSpPr>
          <p:cNvPr id="9" name="Elipse 8"/>
          <p:cNvSpPr/>
          <p:nvPr/>
        </p:nvSpPr>
        <p:spPr>
          <a:xfrm>
            <a:off x="660400" y="5049838"/>
            <a:ext cx="271463" cy="257175"/>
          </a:xfrm>
          <a:prstGeom prst="ellipse">
            <a:avLst/>
          </a:prstGeom>
          <a:noFill/>
          <a:ln w="28575" cmpd="sng">
            <a:solidFill>
              <a:srgbClr val="008000"/>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s-ES">
              <a:solidFill>
                <a:srgbClr val="FFFFFF"/>
              </a:solidFill>
              <a:latin typeface="Arial"/>
            </a:endParaRPr>
          </a:p>
        </p:txBody>
      </p:sp>
      <p:sp>
        <p:nvSpPr>
          <p:cNvPr id="10" name="Elipse 9"/>
          <p:cNvSpPr/>
          <p:nvPr/>
        </p:nvSpPr>
        <p:spPr>
          <a:xfrm>
            <a:off x="1460500" y="5049838"/>
            <a:ext cx="271463" cy="257175"/>
          </a:xfrm>
          <a:prstGeom prst="ellipse">
            <a:avLst/>
          </a:prstGeom>
          <a:noFill/>
          <a:ln w="28575" cmpd="sng">
            <a:solidFill>
              <a:srgbClr val="008000"/>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s-ES">
              <a:solidFill>
                <a:srgbClr val="FFFFFF"/>
              </a:solidFill>
              <a:latin typeface="Arial"/>
            </a:endParaRPr>
          </a:p>
        </p:txBody>
      </p:sp>
      <p:sp>
        <p:nvSpPr>
          <p:cNvPr id="12" name="Elipse 11"/>
          <p:cNvSpPr/>
          <p:nvPr/>
        </p:nvSpPr>
        <p:spPr>
          <a:xfrm>
            <a:off x="3538538" y="5073650"/>
            <a:ext cx="273050" cy="257175"/>
          </a:xfrm>
          <a:prstGeom prst="ellipse">
            <a:avLst/>
          </a:prstGeom>
          <a:noFill/>
          <a:ln w="28575" cmpd="sng">
            <a:solidFill>
              <a:srgbClr val="008000"/>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s-ES">
              <a:solidFill>
                <a:srgbClr val="FFFFFF"/>
              </a:solidFill>
              <a:latin typeface="Arial"/>
            </a:endParaRPr>
          </a:p>
        </p:txBody>
      </p:sp>
      <p:sp>
        <p:nvSpPr>
          <p:cNvPr id="13" name="Elipse 12"/>
          <p:cNvSpPr/>
          <p:nvPr/>
        </p:nvSpPr>
        <p:spPr>
          <a:xfrm>
            <a:off x="3502025" y="2330450"/>
            <a:ext cx="271463" cy="257175"/>
          </a:xfrm>
          <a:prstGeom prst="ellipse">
            <a:avLst/>
          </a:prstGeom>
          <a:solidFill>
            <a:srgbClr val="0000FF"/>
          </a:solidFill>
          <a:ln w="38100" cmpd="sng">
            <a:solidFill>
              <a:srgbClr val="3366FF"/>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s-ES">
              <a:solidFill>
                <a:srgbClr val="FFFFFF"/>
              </a:solidFill>
              <a:latin typeface="Arial"/>
            </a:endParaRPr>
          </a:p>
        </p:txBody>
      </p:sp>
      <p:sp>
        <p:nvSpPr>
          <p:cNvPr id="14" name="Elipse 13"/>
          <p:cNvSpPr/>
          <p:nvPr/>
        </p:nvSpPr>
        <p:spPr>
          <a:xfrm>
            <a:off x="5322888" y="2968625"/>
            <a:ext cx="273050" cy="257175"/>
          </a:xfrm>
          <a:prstGeom prst="ellipse">
            <a:avLst/>
          </a:prstGeom>
          <a:noFill/>
          <a:ln w="28575" cmpd="sng">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s-ES">
              <a:solidFill>
                <a:srgbClr val="FFFFFF"/>
              </a:solidFill>
              <a:latin typeface="Arial"/>
            </a:endParaRPr>
          </a:p>
        </p:txBody>
      </p:sp>
      <p:sp>
        <p:nvSpPr>
          <p:cNvPr id="15" name="Elipse 14"/>
          <p:cNvSpPr/>
          <p:nvPr/>
        </p:nvSpPr>
        <p:spPr>
          <a:xfrm>
            <a:off x="6205538" y="2965450"/>
            <a:ext cx="271462" cy="257175"/>
          </a:xfrm>
          <a:prstGeom prst="ellipse">
            <a:avLst/>
          </a:prstGeom>
          <a:solidFill>
            <a:srgbClr val="0000FF"/>
          </a:solidFill>
          <a:ln w="38100" cmpd="sng">
            <a:solidFill>
              <a:srgbClr val="3366FF"/>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s-ES">
              <a:solidFill>
                <a:srgbClr val="FFFFFF"/>
              </a:solidFill>
              <a:latin typeface="Arial"/>
            </a:endParaRPr>
          </a:p>
        </p:txBody>
      </p:sp>
      <p:sp>
        <p:nvSpPr>
          <p:cNvPr id="17" name="Elipse 16"/>
          <p:cNvSpPr/>
          <p:nvPr/>
        </p:nvSpPr>
        <p:spPr>
          <a:xfrm>
            <a:off x="8288338" y="2633663"/>
            <a:ext cx="271462" cy="255587"/>
          </a:xfrm>
          <a:prstGeom prst="ellipse">
            <a:avLst/>
          </a:prstGeom>
          <a:noFill/>
          <a:ln w="28575" cmpd="sng">
            <a:solidFill>
              <a:srgbClr val="008000"/>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s-ES">
              <a:solidFill>
                <a:srgbClr val="FFFFFF"/>
              </a:solidFill>
              <a:latin typeface="Arial"/>
            </a:endParaRPr>
          </a:p>
        </p:txBody>
      </p:sp>
      <p:sp>
        <p:nvSpPr>
          <p:cNvPr id="18" name="Elipse 17"/>
          <p:cNvSpPr/>
          <p:nvPr/>
        </p:nvSpPr>
        <p:spPr>
          <a:xfrm>
            <a:off x="7396163" y="2633663"/>
            <a:ext cx="271462" cy="255587"/>
          </a:xfrm>
          <a:prstGeom prst="ellipse">
            <a:avLst/>
          </a:prstGeom>
          <a:solidFill>
            <a:srgbClr val="0000FF"/>
          </a:solidFill>
          <a:ln w="38100" cmpd="sng">
            <a:solidFill>
              <a:srgbClr val="3366FF"/>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s-ES">
              <a:solidFill>
                <a:srgbClr val="FFFF00"/>
              </a:solidFill>
              <a:latin typeface="Arial"/>
            </a:endParaRPr>
          </a:p>
        </p:txBody>
      </p:sp>
      <p:sp>
        <p:nvSpPr>
          <p:cNvPr id="19" name="Elipse 18"/>
          <p:cNvSpPr/>
          <p:nvPr/>
        </p:nvSpPr>
        <p:spPr>
          <a:xfrm>
            <a:off x="6188075" y="2363788"/>
            <a:ext cx="271463" cy="257175"/>
          </a:xfrm>
          <a:prstGeom prst="ellipse">
            <a:avLst/>
          </a:prstGeom>
          <a:solidFill>
            <a:srgbClr val="0000FF"/>
          </a:solidFill>
          <a:ln w="38100" cmpd="sng">
            <a:solidFill>
              <a:srgbClr val="3366FF"/>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s-ES">
              <a:solidFill>
                <a:srgbClr val="FFFF00"/>
              </a:solidFill>
              <a:latin typeface="Arial"/>
            </a:endParaRPr>
          </a:p>
        </p:txBody>
      </p:sp>
      <p:sp>
        <p:nvSpPr>
          <p:cNvPr id="20" name="Elipse 19"/>
          <p:cNvSpPr/>
          <p:nvPr/>
        </p:nvSpPr>
        <p:spPr>
          <a:xfrm>
            <a:off x="4056063" y="2344738"/>
            <a:ext cx="271462" cy="257175"/>
          </a:xfrm>
          <a:prstGeom prst="ellipse">
            <a:avLst/>
          </a:prstGeom>
          <a:noFill/>
          <a:ln w="28575" cmpd="sng">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s-ES">
              <a:solidFill>
                <a:srgbClr val="FFFFFF"/>
              </a:solidFill>
              <a:latin typeface="Arial"/>
            </a:endParaRPr>
          </a:p>
        </p:txBody>
      </p:sp>
      <p:sp>
        <p:nvSpPr>
          <p:cNvPr id="21" name="Elipse 20"/>
          <p:cNvSpPr/>
          <p:nvPr/>
        </p:nvSpPr>
        <p:spPr>
          <a:xfrm>
            <a:off x="4054475" y="2965450"/>
            <a:ext cx="273050" cy="257175"/>
          </a:xfrm>
          <a:prstGeom prst="ellipse">
            <a:avLst/>
          </a:prstGeom>
          <a:noFill/>
          <a:ln w="28575" cmpd="sng">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s-ES">
              <a:solidFill>
                <a:srgbClr val="FFFFFF"/>
              </a:solidFill>
              <a:latin typeface="Arial"/>
            </a:endParaRPr>
          </a:p>
        </p:txBody>
      </p:sp>
      <p:sp>
        <p:nvSpPr>
          <p:cNvPr id="22" name="Elipse 21"/>
          <p:cNvSpPr/>
          <p:nvPr/>
        </p:nvSpPr>
        <p:spPr>
          <a:xfrm>
            <a:off x="4659313" y="2970213"/>
            <a:ext cx="273050" cy="257175"/>
          </a:xfrm>
          <a:prstGeom prst="ellipse">
            <a:avLst/>
          </a:prstGeom>
          <a:noFill/>
          <a:ln w="28575" cmpd="sng">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s-ES">
              <a:solidFill>
                <a:srgbClr val="FFFFFF"/>
              </a:solidFill>
              <a:latin typeface="Arial"/>
            </a:endParaRPr>
          </a:p>
        </p:txBody>
      </p:sp>
      <p:cxnSp>
        <p:nvCxnSpPr>
          <p:cNvPr id="16" name="Conector recto 15"/>
          <p:cNvCxnSpPr>
            <a:stCxn id="5" idx="6"/>
            <a:endCxn id="6" idx="2"/>
          </p:cNvCxnSpPr>
          <p:nvPr/>
        </p:nvCxnSpPr>
        <p:spPr>
          <a:xfrm>
            <a:off x="917575" y="2459038"/>
            <a:ext cx="474663" cy="6350"/>
          </a:xfrm>
          <a:prstGeom prst="line">
            <a:avLst/>
          </a:prstGeom>
          <a:ln w="28575" cap="flat" cmpd="sng">
            <a:solidFill>
              <a:srgbClr val="008000"/>
            </a:solidFill>
            <a:tailEnd type="triangle"/>
          </a:ln>
        </p:spPr>
        <p:style>
          <a:lnRef idx="2">
            <a:schemeClr val="accent1"/>
          </a:lnRef>
          <a:fillRef idx="0">
            <a:schemeClr val="accent1"/>
          </a:fillRef>
          <a:effectRef idx="1">
            <a:schemeClr val="accent1"/>
          </a:effectRef>
          <a:fontRef idx="minor">
            <a:schemeClr val="tx1"/>
          </a:fontRef>
        </p:style>
      </p:cxnSp>
      <p:cxnSp>
        <p:nvCxnSpPr>
          <p:cNvPr id="26" name="Conector recto 25"/>
          <p:cNvCxnSpPr>
            <a:stCxn id="9" idx="6"/>
            <a:endCxn id="10" idx="2"/>
          </p:cNvCxnSpPr>
          <p:nvPr/>
        </p:nvCxnSpPr>
        <p:spPr>
          <a:xfrm>
            <a:off x="931863" y="5178425"/>
            <a:ext cx="528637" cy="0"/>
          </a:xfrm>
          <a:prstGeom prst="line">
            <a:avLst/>
          </a:prstGeom>
          <a:ln w="28575" cap="flat" cmpd="sng">
            <a:solidFill>
              <a:srgbClr val="008000"/>
            </a:solidFill>
            <a:tailEnd type="triangle"/>
          </a:ln>
        </p:spPr>
        <p:style>
          <a:lnRef idx="2">
            <a:schemeClr val="accent1"/>
          </a:lnRef>
          <a:fillRef idx="0">
            <a:schemeClr val="accent1"/>
          </a:fillRef>
          <a:effectRef idx="1">
            <a:schemeClr val="accent1"/>
          </a:effectRef>
          <a:fontRef idx="minor">
            <a:schemeClr val="tx1"/>
          </a:fontRef>
        </p:style>
      </p:cxnSp>
      <p:cxnSp>
        <p:nvCxnSpPr>
          <p:cNvPr id="28" name="Conector recto 27"/>
          <p:cNvCxnSpPr>
            <a:stCxn id="6" idx="6"/>
            <a:endCxn id="7" idx="2"/>
          </p:cNvCxnSpPr>
          <p:nvPr/>
        </p:nvCxnSpPr>
        <p:spPr>
          <a:xfrm flipV="1">
            <a:off x="1663700" y="2451100"/>
            <a:ext cx="469900" cy="14288"/>
          </a:xfrm>
          <a:prstGeom prst="line">
            <a:avLst/>
          </a:prstGeom>
          <a:ln w="28575" cap="flat" cmpd="sng">
            <a:solidFill>
              <a:srgbClr val="008000"/>
            </a:solidFill>
            <a:tailEnd type="triangle"/>
          </a:ln>
        </p:spPr>
        <p:style>
          <a:lnRef idx="2">
            <a:schemeClr val="accent1"/>
          </a:lnRef>
          <a:fillRef idx="0">
            <a:schemeClr val="accent1"/>
          </a:fillRef>
          <a:effectRef idx="1">
            <a:schemeClr val="accent1"/>
          </a:effectRef>
          <a:fontRef idx="minor">
            <a:schemeClr val="tx1"/>
          </a:fontRef>
        </p:style>
      </p:cxnSp>
      <p:cxnSp>
        <p:nvCxnSpPr>
          <p:cNvPr id="31" name="Conector recto 30"/>
          <p:cNvCxnSpPr>
            <a:stCxn id="7" idx="6"/>
            <a:endCxn id="8" idx="2"/>
          </p:cNvCxnSpPr>
          <p:nvPr/>
        </p:nvCxnSpPr>
        <p:spPr>
          <a:xfrm>
            <a:off x="2405063" y="2451100"/>
            <a:ext cx="436562" cy="7938"/>
          </a:xfrm>
          <a:prstGeom prst="line">
            <a:avLst/>
          </a:prstGeom>
          <a:ln w="28575" cap="flat" cmpd="sng">
            <a:solidFill>
              <a:srgbClr val="008000"/>
            </a:solidFill>
            <a:tailEnd type="triangle"/>
          </a:ln>
        </p:spPr>
        <p:style>
          <a:lnRef idx="2">
            <a:schemeClr val="accent1"/>
          </a:lnRef>
          <a:fillRef idx="0">
            <a:schemeClr val="accent1"/>
          </a:fillRef>
          <a:effectRef idx="1">
            <a:schemeClr val="accent1"/>
          </a:effectRef>
          <a:fontRef idx="minor">
            <a:schemeClr val="tx1"/>
          </a:fontRef>
        </p:style>
      </p:cxnSp>
      <p:cxnSp>
        <p:nvCxnSpPr>
          <p:cNvPr id="288769" name="Conector recto 288768"/>
          <p:cNvCxnSpPr>
            <a:stCxn id="8" idx="6"/>
            <a:endCxn id="13" idx="2"/>
          </p:cNvCxnSpPr>
          <p:nvPr/>
        </p:nvCxnSpPr>
        <p:spPr>
          <a:xfrm>
            <a:off x="3113088" y="2459038"/>
            <a:ext cx="388937" cy="0"/>
          </a:xfrm>
          <a:prstGeom prst="line">
            <a:avLst/>
          </a:prstGeom>
          <a:ln w="28575" cap="flat" cmpd="sng">
            <a:solidFill>
              <a:srgbClr val="008000"/>
            </a:solidFill>
            <a:tailEnd type="triangle"/>
          </a:ln>
        </p:spPr>
        <p:style>
          <a:lnRef idx="2">
            <a:schemeClr val="accent1"/>
          </a:lnRef>
          <a:fillRef idx="0">
            <a:schemeClr val="accent1"/>
          </a:fillRef>
          <a:effectRef idx="1">
            <a:schemeClr val="accent1"/>
          </a:effectRef>
          <a:fontRef idx="minor">
            <a:schemeClr val="tx1"/>
          </a:fontRef>
        </p:style>
      </p:cxnSp>
      <p:cxnSp>
        <p:nvCxnSpPr>
          <p:cNvPr id="288773" name="Conector recto 288772"/>
          <p:cNvCxnSpPr>
            <a:stCxn id="10" idx="6"/>
            <a:endCxn id="12" idx="2"/>
          </p:cNvCxnSpPr>
          <p:nvPr/>
        </p:nvCxnSpPr>
        <p:spPr>
          <a:xfrm>
            <a:off x="1731963" y="5178425"/>
            <a:ext cx="1806575" cy="23813"/>
          </a:xfrm>
          <a:prstGeom prst="line">
            <a:avLst/>
          </a:prstGeom>
          <a:ln w="28575" cap="flat" cmpd="sng">
            <a:solidFill>
              <a:srgbClr val="008000"/>
            </a:solidFill>
            <a:tailEnd type="triangle"/>
          </a:ln>
        </p:spPr>
        <p:style>
          <a:lnRef idx="2">
            <a:schemeClr val="accent1"/>
          </a:lnRef>
          <a:fillRef idx="0">
            <a:schemeClr val="accent1"/>
          </a:fillRef>
          <a:effectRef idx="1">
            <a:schemeClr val="accent1"/>
          </a:effectRef>
          <a:fontRef idx="minor">
            <a:schemeClr val="tx1"/>
          </a:fontRef>
        </p:style>
      </p:cxnSp>
      <p:cxnSp>
        <p:nvCxnSpPr>
          <p:cNvPr id="288775" name="Conector recto 288774"/>
          <p:cNvCxnSpPr>
            <a:stCxn id="12" idx="0"/>
            <a:endCxn id="13" idx="4"/>
          </p:cNvCxnSpPr>
          <p:nvPr/>
        </p:nvCxnSpPr>
        <p:spPr>
          <a:xfrm flipH="1" flipV="1">
            <a:off x="3636963" y="2587625"/>
            <a:ext cx="38100" cy="2486025"/>
          </a:xfrm>
          <a:prstGeom prst="line">
            <a:avLst/>
          </a:prstGeom>
          <a:ln w="28575" cap="flat" cmpd="sng">
            <a:solidFill>
              <a:srgbClr val="008000"/>
            </a:solidFill>
            <a:tailEnd type="triangle"/>
          </a:ln>
        </p:spPr>
        <p:style>
          <a:lnRef idx="2">
            <a:schemeClr val="accent1"/>
          </a:lnRef>
          <a:fillRef idx="0">
            <a:schemeClr val="accent1"/>
          </a:fillRef>
          <a:effectRef idx="1">
            <a:schemeClr val="accent1"/>
          </a:effectRef>
          <a:fontRef idx="minor">
            <a:schemeClr val="tx1"/>
          </a:fontRef>
        </p:style>
      </p:cxnSp>
      <p:cxnSp>
        <p:nvCxnSpPr>
          <p:cNvPr id="288786" name="Conector recto 288785"/>
          <p:cNvCxnSpPr>
            <a:stCxn id="20" idx="6"/>
            <a:endCxn id="51" idx="2"/>
          </p:cNvCxnSpPr>
          <p:nvPr/>
        </p:nvCxnSpPr>
        <p:spPr>
          <a:xfrm>
            <a:off x="4327525" y="2473325"/>
            <a:ext cx="995363" cy="7938"/>
          </a:xfrm>
          <a:prstGeom prst="line">
            <a:avLst/>
          </a:prstGeom>
          <a:ln w="28575" cap="flat" cmpd="sng">
            <a:solidFill>
              <a:srgbClr val="008000"/>
            </a:solidFill>
            <a:tailEnd type="triangle"/>
          </a:ln>
        </p:spPr>
        <p:style>
          <a:lnRef idx="2">
            <a:schemeClr val="accent1"/>
          </a:lnRef>
          <a:fillRef idx="0">
            <a:schemeClr val="accent1"/>
          </a:fillRef>
          <a:effectRef idx="1">
            <a:schemeClr val="accent1"/>
          </a:effectRef>
          <a:fontRef idx="minor">
            <a:schemeClr val="tx1"/>
          </a:fontRef>
        </p:style>
      </p:cxnSp>
      <p:sp>
        <p:nvSpPr>
          <p:cNvPr id="51" name="Elipse 50"/>
          <p:cNvSpPr/>
          <p:nvPr/>
        </p:nvSpPr>
        <p:spPr>
          <a:xfrm>
            <a:off x="5322888" y="2352675"/>
            <a:ext cx="273050" cy="257175"/>
          </a:xfrm>
          <a:prstGeom prst="ellipse">
            <a:avLst/>
          </a:prstGeom>
          <a:noFill/>
          <a:ln w="28575" cmpd="sng">
            <a:solidFill>
              <a:srgbClr val="008000"/>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s-ES">
              <a:solidFill>
                <a:srgbClr val="FFFFFF"/>
              </a:solidFill>
              <a:latin typeface="Arial"/>
            </a:endParaRPr>
          </a:p>
        </p:txBody>
      </p:sp>
      <p:cxnSp>
        <p:nvCxnSpPr>
          <p:cNvPr id="288788" name="Conector recto 288787"/>
          <p:cNvCxnSpPr>
            <a:stCxn id="51" idx="6"/>
            <a:endCxn id="19" idx="2"/>
          </p:cNvCxnSpPr>
          <p:nvPr/>
        </p:nvCxnSpPr>
        <p:spPr>
          <a:xfrm>
            <a:off x="5595938" y="2481263"/>
            <a:ext cx="592137" cy="11112"/>
          </a:xfrm>
          <a:prstGeom prst="line">
            <a:avLst/>
          </a:prstGeom>
          <a:ln w="28575" cap="flat" cmpd="sng">
            <a:solidFill>
              <a:srgbClr val="008000"/>
            </a:solidFill>
            <a:tailEnd type="triangle"/>
          </a:ln>
        </p:spPr>
        <p:style>
          <a:lnRef idx="2">
            <a:schemeClr val="accent1"/>
          </a:lnRef>
          <a:fillRef idx="0">
            <a:schemeClr val="accent1"/>
          </a:fillRef>
          <a:effectRef idx="1">
            <a:schemeClr val="accent1"/>
          </a:effectRef>
          <a:fontRef idx="minor">
            <a:schemeClr val="tx1"/>
          </a:fontRef>
        </p:style>
      </p:cxnSp>
      <p:cxnSp>
        <p:nvCxnSpPr>
          <p:cNvPr id="288795" name="Conector recto 288794"/>
          <p:cNvCxnSpPr>
            <a:stCxn id="15" idx="6"/>
            <a:endCxn id="18" idx="2"/>
          </p:cNvCxnSpPr>
          <p:nvPr/>
        </p:nvCxnSpPr>
        <p:spPr>
          <a:xfrm flipV="1">
            <a:off x="6477000" y="2762250"/>
            <a:ext cx="919163" cy="331788"/>
          </a:xfrm>
          <a:prstGeom prst="line">
            <a:avLst/>
          </a:prstGeom>
          <a:ln w="38100" cmpd="sng">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288797" name="Conector recto 288796"/>
          <p:cNvCxnSpPr>
            <a:stCxn id="20" idx="4"/>
            <a:endCxn id="21" idx="0"/>
          </p:cNvCxnSpPr>
          <p:nvPr/>
        </p:nvCxnSpPr>
        <p:spPr>
          <a:xfrm flipH="1">
            <a:off x="4191000" y="2601913"/>
            <a:ext cx="1588" cy="363537"/>
          </a:xfrm>
          <a:prstGeom prst="line">
            <a:avLst/>
          </a:prstGeom>
        </p:spPr>
        <p:style>
          <a:lnRef idx="2">
            <a:schemeClr val="accent1"/>
          </a:lnRef>
          <a:fillRef idx="0">
            <a:schemeClr val="accent1"/>
          </a:fillRef>
          <a:effectRef idx="1">
            <a:schemeClr val="accent1"/>
          </a:effectRef>
          <a:fontRef idx="minor">
            <a:schemeClr val="tx1"/>
          </a:fontRef>
        </p:style>
      </p:cxnSp>
      <p:sp>
        <p:nvSpPr>
          <p:cNvPr id="64" name="Elipse 63"/>
          <p:cNvSpPr/>
          <p:nvPr/>
        </p:nvSpPr>
        <p:spPr>
          <a:xfrm>
            <a:off x="4081463" y="5049838"/>
            <a:ext cx="271462" cy="257175"/>
          </a:xfrm>
          <a:prstGeom prst="ellipse">
            <a:avLst/>
          </a:prstGeom>
          <a:noFill/>
          <a:ln w="28575" cmpd="sng">
            <a:solidFill>
              <a:schemeClr val="tx1"/>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s-ES">
              <a:solidFill>
                <a:srgbClr val="FFFFFF"/>
              </a:solidFill>
              <a:latin typeface="Arial"/>
            </a:endParaRPr>
          </a:p>
        </p:txBody>
      </p:sp>
      <p:cxnSp>
        <p:nvCxnSpPr>
          <p:cNvPr id="35" name="Conector recto 34"/>
          <p:cNvCxnSpPr>
            <a:stCxn id="21" idx="6"/>
            <a:endCxn id="22" idx="2"/>
          </p:cNvCxnSpPr>
          <p:nvPr/>
        </p:nvCxnSpPr>
        <p:spPr>
          <a:xfrm>
            <a:off x="4327525" y="3094038"/>
            <a:ext cx="331788" cy="4762"/>
          </a:xfrm>
          <a:prstGeom prst="line">
            <a:avLst/>
          </a:prstGeom>
          <a:ln w="38100" cmpd="sng">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37" name="Conector recto 36"/>
          <p:cNvCxnSpPr>
            <a:stCxn id="22" idx="6"/>
            <a:endCxn id="14" idx="2"/>
          </p:cNvCxnSpPr>
          <p:nvPr/>
        </p:nvCxnSpPr>
        <p:spPr>
          <a:xfrm flipV="1">
            <a:off x="4932363" y="3097213"/>
            <a:ext cx="390525" cy="1587"/>
          </a:xfrm>
          <a:prstGeom prst="line">
            <a:avLst/>
          </a:prstGeom>
          <a:ln w="38100" cmpd="sng">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41" name="Conector recto 40"/>
          <p:cNvCxnSpPr>
            <a:stCxn id="14" idx="6"/>
          </p:cNvCxnSpPr>
          <p:nvPr/>
        </p:nvCxnSpPr>
        <p:spPr>
          <a:xfrm>
            <a:off x="5595938" y="3097213"/>
            <a:ext cx="592137" cy="1587"/>
          </a:xfrm>
          <a:prstGeom prst="line">
            <a:avLst/>
          </a:prstGeom>
          <a:ln w="38100" cmpd="sng">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53" name="Conector recto 52"/>
          <p:cNvCxnSpPr>
            <a:stCxn id="64" idx="0"/>
            <a:endCxn id="21" idx="4"/>
          </p:cNvCxnSpPr>
          <p:nvPr/>
        </p:nvCxnSpPr>
        <p:spPr>
          <a:xfrm flipH="1" flipV="1">
            <a:off x="4191000" y="3222625"/>
            <a:ext cx="25400" cy="1827213"/>
          </a:xfrm>
          <a:prstGeom prst="line">
            <a:avLst/>
          </a:prstGeom>
          <a:ln w="38100" cmpd="sng">
            <a:solidFill>
              <a:srgbClr val="008000"/>
            </a:solidFill>
            <a:tailEnd type="triangle"/>
          </a:ln>
        </p:spPr>
        <p:style>
          <a:lnRef idx="2">
            <a:schemeClr val="accent1"/>
          </a:lnRef>
          <a:fillRef idx="0">
            <a:schemeClr val="accent1"/>
          </a:fillRef>
          <a:effectRef idx="1">
            <a:schemeClr val="accent1"/>
          </a:effectRef>
          <a:fontRef idx="minor">
            <a:schemeClr val="tx1"/>
          </a:fontRef>
        </p:style>
      </p:cxnSp>
      <p:cxnSp>
        <p:nvCxnSpPr>
          <p:cNvPr id="56" name="Conector recto 55"/>
          <p:cNvCxnSpPr>
            <a:stCxn id="17" idx="2"/>
            <a:endCxn id="18" idx="6"/>
          </p:cNvCxnSpPr>
          <p:nvPr/>
        </p:nvCxnSpPr>
        <p:spPr>
          <a:xfrm flipH="1">
            <a:off x="7667625" y="2762250"/>
            <a:ext cx="620713" cy="0"/>
          </a:xfrm>
          <a:prstGeom prst="line">
            <a:avLst/>
          </a:prstGeom>
          <a:ln w="28575" cap="flat" cmpd="sng">
            <a:solidFill>
              <a:srgbClr val="008000"/>
            </a:solidFill>
            <a:tailEnd type="triangle"/>
          </a:ln>
        </p:spPr>
        <p:style>
          <a:lnRef idx="2">
            <a:schemeClr val="accent1"/>
          </a:lnRef>
          <a:fillRef idx="0">
            <a:schemeClr val="accent1"/>
          </a:fillRef>
          <a:effectRef idx="1">
            <a:schemeClr val="accent1"/>
          </a:effectRef>
          <a:fontRef idx="minor">
            <a:schemeClr val="tx1"/>
          </a:fontRef>
        </p:style>
      </p:cxnSp>
      <p:cxnSp>
        <p:nvCxnSpPr>
          <p:cNvPr id="66" name="Conector recto 65"/>
          <p:cNvCxnSpPr>
            <a:stCxn id="19" idx="6"/>
            <a:endCxn id="18" idx="2"/>
          </p:cNvCxnSpPr>
          <p:nvPr/>
        </p:nvCxnSpPr>
        <p:spPr>
          <a:xfrm>
            <a:off x="6459538" y="2492375"/>
            <a:ext cx="936625" cy="269875"/>
          </a:xfrm>
          <a:prstGeom prst="line">
            <a:avLst/>
          </a:prstGeom>
          <a:ln w="28575" cap="flat" cmpd="sng">
            <a:solidFill>
              <a:srgbClr val="008000"/>
            </a:solidFill>
            <a:tailEnd type="triangle"/>
          </a:ln>
        </p:spPr>
        <p:style>
          <a:lnRef idx="2">
            <a:schemeClr val="accent1"/>
          </a:lnRef>
          <a:fillRef idx="0">
            <a:schemeClr val="accent1"/>
          </a:fillRef>
          <a:effectRef idx="1">
            <a:schemeClr val="accent1"/>
          </a:effectRef>
          <a:fontRef idx="minor">
            <a:schemeClr val="tx1"/>
          </a:fontRef>
        </p:style>
      </p:cxnSp>
      <p:cxnSp>
        <p:nvCxnSpPr>
          <p:cNvPr id="78" name="Conector recto 77"/>
          <p:cNvCxnSpPr>
            <a:stCxn id="13" idx="6"/>
            <a:endCxn id="20" idx="2"/>
          </p:cNvCxnSpPr>
          <p:nvPr/>
        </p:nvCxnSpPr>
        <p:spPr>
          <a:xfrm>
            <a:off x="3773488" y="2459038"/>
            <a:ext cx="282575" cy="14287"/>
          </a:xfrm>
          <a:prstGeom prst="line">
            <a:avLst/>
          </a:prstGeom>
          <a:ln w="28575" cap="flat" cmpd="sng">
            <a:solidFill>
              <a:srgbClr val="008000"/>
            </a:solidFill>
            <a:tailEnd type="triangle"/>
          </a:ln>
        </p:spPr>
        <p:style>
          <a:lnRef idx="2">
            <a:schemeClr val="accent1"/>
          </a:lnRef>
          <a:fillRef idx="0">
            <a:schemeClr val="accent1"/>
          </a:fillRef>
          <a:effectRef idx="1">
            <a:schemeClr val="accent1"/>
          </a:effectRef>
          <a:fontRef idx="minor">
            <a:schemeClr val="tx1"/>
          </a:fontRef>
        </p:style>
      </p:cxnSp>
      <p:sp>
        <p:nvSpPr>
          <p:cNvPr id="288809" name="Rectángulo redondeado 288808"/>
          <p:cNvSpPr/>
          <p:nvPr/>
        </p:nvSpPr>
        <p:spPr>
          <a:xfrm>
            <a:off x="3297238" y="1541463"/>
            <a:ext cx="4716462" cy="2752725"/>
          </a:xfrm>
          <a:prstGeom prst="roundRect">
            <a:avLst/>
          </a:prstGeom>
          <a:noFill/>
          <a:ln w="38100" cmpd="sng">
            <a:solidFill>
              <a:schemeClr val="accent2"/>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s-ES">
              <a:solidFill>
                <a:srgbClr val="FFFFFF"/>
              </a:solidFill>
              <a:latin typeface="Arial"/>
            </a:endParaRPr>
          </a:p>
        </p:txBody>
      </p:sp>
      <p:sp>
        <p:nvSpPr>
          <p:cNvPr id="2" name="CuadroTexto 1"/>
          <p:cNvSpPr txBox="1"/>
          <p:nvPr/>
        </p:nvSpPr>
        <p:spPr>
          <a:xfrm>
            <a:off x="138113" y="5330825"/>
            <a:ext cx="1069975" cy="276225"/>
          </a:xfrm>
          <a:prstGeom prst="rect">
            <a:avLst/>
          </a:prstGeom>
          <a:noFill/>
        </p:spPr>
        <p:txBody>
          <a:bodyPr wrap="none">
            <a:spAutoFit/>
          </a:bodyPr>
          <a:lstStyle/>
          <a:p>
            <a:pPr>
              <a:defRPr/>
            </a:pPr>
            <a:r>
              <a:rPr lang="es-ES" sz="1200" b="1" dirty="0">
                <a:solidFill>
                  <a:srgbClr val="000000"/>
                </a:solidFill>
                <a:latin typeface="Arial"/>
                <a:ea typeface="ＭＳ Ｐゴシック" charset="0"/>
                <a:cs typeface="ＭＳ Ｐゴシック" charset="0"/>
              </a:rPr>
              <a:t>TPO /EPO/GH</a:t>
            </a:r>
          </a:p>
        </p:txBody>
      </p:sp>
      <p:sp>
        <p:nvSpPr>
          <p:cNvPr id="42" name="CuadroTexto 41"/>
          <p:cNvSpPr txBox="1"/>
          <p:nvPr/>
        </p:nvSpPr>
        <p:spPr>
          <a:xfrm>
            <a:off x="1285875" y="5345113"/>
            <a:ext cx="492125" cy="276225"/>
          </a:xfrm>
          <a:prstGeom prst="rect">
            <a:avLst/>
          </a:prstGeom>
          <a:noFill/>
        </p:spPr>
        <p:txBody>
          <a:bodyPr wrap="none">
            <a:spAutoFit/>
          </a:bodyPr>
          <a:lstStyle/>
          <a:p>
            <a:pPr>
              <a:defRPr/>
            </a:pPr>
            <a:r>
              <a:rPr lang="es-ES" sz="1200" b="1" dirty="0">
                <a:solidFill>
                  <a:srgbClr val="000000"/>
                </a:solidFill>
                <a:latin typeface="Arial"/>
                <a:ea typeface="ＭＳ Ｐゴシック" charset="0"/>
                <a:cs typeface="ＭＳ Ｐゴシック" charset="0"/>
              </a:rPr>
              <a:t>JAK2</a:t>
            </a:r>
          </a:p>
        </p:txBody>
      </p:sp>
      <p:sp>
        <p:nvSpPr>
          <p:cNvPr id="43" name="CuadroTexto 42"/>
          <p:cNvSpPr txBox="1"/>
          <p:nvPr/>
        </p:nvSpPr>
        <p:spPr>
          <a:xfrm>
            <a:off x="3422650" y="5345113"/>
            <a:ext cx="504825" cy="276225"/>
          </a:xfrm>
          <a:prstGeom prst="rect">
            <a:avLst/>
          </a:prstGeom>
          <a:noFill/>
        </p:spPr>
        <p:txBody>
          <a:bodyPr wrap="none">
            <a:spAutoFit/>
          </a:bodyPr>
          <a:lstStyle/>
          <a:p>
            <a:pPr>
              <a:defRPr/>
            </a:pPr>
            <a:r>
              <a:rPr lang="es-ES" sz="1200" b="1" dirty="0">
                <a:solidFill>
                  <a:srgbClr val="000000"/>
                </a:solidFill>
                <a:latin typeface="Arial"/>
                <a:ea typeface="ＭＳ Ｐゴシック" charset="0"/>
                <a:cs typeface="ＭＳ Ｐゴシック" charset="0"/>
              </a:rPr>
              <a:t>STAT</a:t>
            </a:r>
          </a:p>
        </p:txBody>
      </p:sp>
      <p:sp>
        <p:nvSpPr>
          <p:cNvPr id="44" name="CuadroTexto 43"/>
          <p:cNvSpPr txBox="1"/>
          <p:nvPr/>
        </p:nvSpPr>
        <p:spPr>
          <a:xfrm>
            <a:off x="544513" y="2593975"/>
            <a:ext cx="438150" cy="277813"/>
          </a:xfrm>
          <a:prstGeom prst="rect">
            <a:avLst/>
          </a:prstGeom>
          <a:noFill/>
        </p:spPr>
        <p:txBody>
          <a:bodyPr wrap="none">
            <a:spAutoFit/>
          </a:bodyPr>
          <a:lstStyle/>
          <a:p>
            <a:pPr>
              <a:defRPr/>
            </a:pPr>
            <a:r>
              <a:rPr lang="es-ES" sz="1200" b="1" dirty="0">
                <a:solidFill>
                  <a:srgbClr val="000000"/>
                </a:solidFill>
                <a:latin typeface="Arial"/>
                <a:ea typeface="ＭＳ Ｐゴシック" charset="0"/>
                <a:cs typeface="ＭＳ Ｐゴシック" charset="0"/>
              </a:rPr>
              <a:t>BCR</a:t>
            </a:r>
          </a:p>
        </p:txBody>
      </p:sp>
      <p:sp>
        <p:nvSpPr>
          <p:cNvPr id="45" name="CuadroTexto 44"/>
          <p:cNvSpPr txBox="1"/>
          <p:nvPr/>
        </p:nvSpPr>
        <p:spPr>
          <a:xfrm>
            <a:off x="1271588" y="2608263"/>
            <a:ext cx="441325" cy="276225"/>
          </a:xfrm>
          <a:prstGeom prst="rect">
            <a:avLst/>
          </a:prstGeom>
          <a:noFill/>
        </p:spPr>
        <p:txBody>
          <a:bodyPr wrap="none">
            <a:spAutoFit/>
          </a:bodyPr>
          <a:lstStyle/>
          <a:p>
            <a:pPr>
              <a:defRPr/>
            </a:pPr>
            <a:r>
              <a:rPr lang="es-ES" sz="1200" b="1" dirty="0">
                <a:solidFill>
                  <a:srgbClr val="000000"/>
                </a:solidFill>
                <a:latin typeface="Arial"/>
                <a:ea typeface="ＭＳ Ｐゴシック" charset="0"/>
                <a:cs typeface="ＭＳ Ｐゴシック" charset="0"/>
              </a:rPr>
              <a:t>BTK</a:t>
            </a:r>
          </a:p>
        </p:txBody>
      </p:sp>
      <p:sp>
        <p:nvSpPr>
          <p:cNvPr id="46" name="CuadroTexto 45"/>
          <p:cNvSpPr txBox="1"/>
          <p:nvPr/>
        </p:nvSpPr>
        <p:spPr>
          <a:xfrm>
            <a:off x="2127250" y="2613025"/>
            <a:ext cx="277813" cy="276225"/>
          </a:xfrm>
          <a:prstGeom prst="rect">
            <a:avLst/>
          </a:prstGeom>
          <a:noFill/>
        </p:spPr>
        <p:txBody>
          <a:bodyPr wrap="none">
            <a:spAutoFit/>
          </a:bodyPr>
          <a:lstStyle/>
          <a:p>
            <a:pPr>
              <a:defRPr/>
            </a:pPr>
            <a:r>
              <a:rPr lang="es-ES" sz="1200" b="1" dirty="0">
                <a:solidFill>
                  <a:srgbClr val="000000"/>
                </a:solidFill>
                <a:latin typeface="Arial"/>
                <a:ea typeface="ＭＳ Ｐゴシック" charset="0"/>
                <a:cs typeface="ＭＳ Ｐゴシック" charset="0"/>
              </a:rPr>
              <a:t>A</a:t>
            </a:r>
          </a:p>
        </p:txBody>
      </p:sp>
      <p:sp>
        <p:nvSpPr>
          <p:cNvPr id="47" name="CuadroTexto 46"/>
          <p:cNvSpPr txBox="1"/>
          <p:nvPr/>
        </p:nvSpPr>
        <p:spPr>
          <a:xfrm>
            <a:off x="2943225" y="2568575"/>
            <a:ext cx="296863" cy="276225"/>
          </a:xfrm>
          <a:prstGeom prst="rect">
            <a:avLst/>
          </a:prstGeom>
          <a:noFill/>
        </p:spPr>
        <p:txBody>
          <a:bodyPr wrap="none">
            <a:spAutoFit/>
          </a:bodyPr>
          <a:lstStyle/>
          <a:p>
            <a:pPr>
              <a:defRPr/>
            </a:pPr>
            <a:r>
              <a:rPr lang="es-ES" sz="1200" b="1" dirty="0">
                <a:solidFill>
                  <a:srgbClr val="000000"/>
                </a:solidFill>
                <a:latin typeface="Arial"/>
                <a:ea typeface="ＭＳ Ｐゴシック" charset="0"/>
                <a:cs typeface="ＭＳ Ｐゴシック" charset="0"/>
              </a:rPr>
              <a:t>C</a:t>
            </a:r>
          </a:p>
        </p:txBody>
      </p:sp>
      <p:sp>
        <p:nvSpPr>
          <p:cNvPr id="49" name="CuadroTexto 48"/>
          <p:cNvSpPr txBox="1"/>
          <p:nvPr/>
        </p:nvSpPr>
        <p:spPr>
          <a:xfrm>
            <a:off x="3240088" y="1833563"/>
            <a:ext cx="869950" cy="461962"/>
          </a:xfrm>
          <a:prstGeom prst="rect">
            <a:avLst/>
          </a:prstGeom>
          <a:noFill/>
        </p:spPr>
        <p:txBody>
          <a:bodyPr wrap="none">
            <a:spAutoFit/>
          </a:bodyPr>
          <a:lstStyle/>
          <a:p>
            <a:pPr algn="ctr">
              <a:defRPr/>
            </a:pPr>
            <a:r>
              <a:rPr lang="es-ES" sz="1200" b="1" dirty="0">
                <a:solidFill>
                  <a:srgbClr val="000000"/>
                </a:solidFill>
                <a:latin typeface="Arial"/>
                <a:ea typeface="ＭＳ Ｐゴシック" charset="0"/>
                <a:cs typeface="ＭＳ Ｐゴシック" charset="0"/>
              </a:rPr>
              <a:t>Gene </a:t>
            </a:r>
          </a:p>
          <a:p>
            <a:pPr algn="ctr">
              <a:defRPr/>
            </a:pPr>
            <a:r>
              <a:rPr lang="es-ES" sz="1200" b="1" dirty="0" err="1">
                <a:solidFill>
                  <a:srgbClr val="000000"/>
                </a:solidFill>
                <a:latin typeface="Arial"/>
                <a:ea typeface="ＭＳ Ｐゴシック" charset="0"/>
                <a:cs typeface="ＭＳ Ｐゴシック" charset="0"/>
              </a:rPr>
              <a:t>Expression</a:t>
            </a:r>
            <a:endParaRPr lang="es-ES" sz="1200" b="1" dirty="0">
              <a:solidFill>
                <a:srgbClr val="000000"/>
              </a:solidFill>
              <a:latin typeface="Arial"/>
              <a:ea typeface="ＭＳ Ｐゴシック" charset="0"/>
              <a:cs typeface="ＭＳ Ｐゴシック" charset="0"/>
            </a:endParaRPr>
          </a:p>
        </p:txBody>
      </p:sp>
      <p:sp>
        <p:nvSpPr>
          <p:cNvPr id="50" name="CuadroTexto 49"/>
          <p:cNvSpPr txBox="1"/>
          <p:nvPr/>
        </p:nvSpPr>
        <p:spPr>
          <a:xfrm>
            <a:off x="3897313" y="5330825"/>
            <a:ext cx="671512" cy="461963"/>
          </a:xfrm>
          <a:prstGeom prst="rect">
            <a:avLst/>
          </a:prstGeom>
          <a:noFill/>
        </p:spPr>
        <p:txBody>
          <a:bodyPr wrap="none">
            <a:spAutoFit/>
          </a:bodyPr>
          <a:lstStyle/>
          <a:p>
            <a:pPr algn="ctr">
              <a:defRPr/>
            </a:pPr>
            <a:r>
              <a:rPr lang="es-ES" sz="1200" b="1" dirty="0" err="1">
                <a:solidFill>
                  <a:srgbClr val="000000"/>
                </a:solidFill>
                <a:latin typeface="Arial"/>
                <a:ea typeface="ＭＳ Ｐゴシック" charset="0"/>
                <a:cs typeface="ＭＳ Ｐゴシック" charset="0"/>
              </a:rPr>
              <a:t>Cellular</a:t>
            </a:r>
            <a:endParaRPr lang="es-ES" sz="1200" b="1" dirty="0">
              <a:solidFill>
                <a:srgbClr val="000000"/>
              </a:solidFill>
              <a:latin typeface="Arial"/>
              <a:ea typeface="ＭＳ Ｐゴシック" charset="0"/>
              <a:cs typeface="ＭＳ Ｐゴシック" charset="0"/>
            </a:endParaRPr>
          </a:p>
          <a:p>
            <a:pPr algn="ctr">
              <a:defRPr/>
            </a:pPr>
            <a:r>
              <a:rPr lang="es-ES" sz="1200" b="1" dirty="0">
                <a:solidFill>
                  <a:srgbClr val="000000"/>
                </a:solidFill>
                <a:latin typeface="Arial"/>
                <a:ea typeface="ＭＳ Ｐゴシック" charset="0"/>
                <a:cs typeface="ＭＳ Ｐゴシック" charset="0"/>
              </a:rPr>
              <a:t>Stress</a:t>
            </a:r>
          </a:p>
        </p:txBody>
      </p:sp>
      <p:sp>
        <p:nvSpPr>
          <p:cNvPr id="52" name="CuadroTexto 51"/>
          <p:cNvSpPr txBox="1"/>
          <p:nvPr/>
        </p:nvSpPr>
        <p:spPr>
          <a:xfrm>
            <a:off x="4181475" y="3233738"/>
            <a:ext cx="428625" cy="276225"/>
          </a:xfrm>
          <a:prstGeom prst="rect">
            <a:avLst/>
          </a:prstGeom>
          <a:noFill/>
        </p:spPr>
        <p:txBody>
          <a:bodyPr wrap="none">
            <a:spAutoFit/>
          </a:bodyPr>
          <a:lstStyle/>
          <a:p>
            <a:pPr algn="ctr">
              <a:defRPr/>
            </a:pPr>
            <a:r>
              <a:rPr lang="es-ES" sz="1200" b="1" dirty="0">
                <a:solidFill>
                  <a:srgbClr val="000000"/>
                </a:solidFill>
                <a:latin typeface="Arial"/>
                <a:ea typeface="ＭＳ Ｐゴシック" charset="0"/>
                <a:cs typeface="ＭＳ Ｐゴシック" charset="0"/>
              </a:rPr>
              <a:t>p53</a:t>
            </a:r>
          </a:p>
        </p:txBody>
      </p:sp>
      <p:sp>
        <p:nvSpPr>
          <p:cNvPr id="54" name="CuadroTexto 53"/>
          <p:cNvSpPr txBox="1"/>
          <p:nvPr/>
        </p:nvSpPr>
        <p:spPr>
          <a:xfrm>
            <a:off x="4248150" y="2559050"/>
            <a:ext cx="363538" cy="277813"/>
          </a:xfrm>
          <a:prstGeom prst="rect">
            <a:avLst/>
          </a:prstGeom>
          <a:noFill/>
        </p:spPr>
        <p:txBody>
          <a:bodyPr wrap="none">
            <a:spAutoFit/>
          </a:bodyPr>
          <a:lstStyle/>
          <a:p>
            <a:pPr algn="ctr">
              <a:defRPr/>
            </a:pPr>
            <a:r>
              <a:rPr lang="es-ES" sz="1200" b="1" dirty="0">
                <a:solidFill>
                  <a:srgbClr val="000000"/>
                </a:solidFill>
                <a:latin typeface="Arial"/>
                <a:ea typeface="ＭＳ Ｐゴシック" charset="0"/>
                <a:cs typeface="ＭＳ Ｐゴシック" charset="0"/>
              </a:rPr>
              <a:t>RB</a:t>
            </a:r>
          </a:p>
        </p:txBody>
      </p:sp>
      <p:sp>
        <p:nvSpPr>
          <p:cNvPr id="55" name="CuadroTexto 54"/>
          <p:cNvSpPr txBox="1"/>
          <p:nvPr/>
        </p:nvSpPr>
        <p:spPr>
          <a:xfrm>
            <a:off x="5391150" y="2589213"/>
            <a:ext cx="407988" cy="277812"/>
          </a:xfrm>
          <a:prstGeom prst="rect">
            <a:avLst/>
          </a:prstGeom>
          <a:noFill/>
        </p:spPr>
        <p:txBody>
          <a:bodyPr wrap="none">
            <a:spAutoFit/>
          </a:bodyPr>
          <a:lstStyle/>
          <a:p>
            <a:pPr algn="ctr">
              <a:defRPr/>
            </a:pPr>
            <a:r>
              <a:rPr lang="es-ES" sz="1200" b="1" dirty="0">
                <a:solidFill>
                  <a:srgbClr val="000000"/>
                </a:solidFill>
                <a:latin typeface="Arial"/>
                <a:ea typeface="ＭＳ Ｐゴシック" charset="0"/>
                <a:cs typeface="ＭＳ Ｐゴシック" charset="0"/>
              </a:rPr>
              <a:t>E2F</a:t>
            </a:r>
          </a:p>
        </p:txBody>
      </p:sp>
      <p:sp>
        <p:nvSpPr>
          <p:cNvPr id="57" name="CuadroTexto 56"/>
          <p:cNvSpPr txBox="1"/>
          <p:nvPr/>
        </p:nvSpPr>
        <p:spPr>
          <a:xfrm>
            <a:off x="4705350" y="3233738"/>
            <a:ext cx="454025" cy="276225"/>
          </a:xfrm>
          <a:prstGeom prst="rect">
            <a:avLst/>
          </a:prstGeom>
          <a:noFill/>
        </p:spPr>
        <p:txBody>
          <a:bodyPr wrap="none">
            <a:spAutoFit/>
          </a:bodyPr>
          <a:lstStyle/>
          <a:p>
            <a:pPr algn="ctr">
              <a:defRPr/>
            </a:pPr>
            <a:r>
              <a:rPr lang="es-ES" sz="1200" b="1" dirty="0">
                <a:solidFill>
                  <a:srgbClr val="000000"/>
                </a:solidFill>
                <a:latin typeface="Arial"/>
                <a:ea typeface="ＭＳ Ｐゴシック" charset="0"/>
                <a:cs typeface="ＭＳ Ｐゴシック" charset="0"/>
              </a:rPr>
              <a:t>BAX</a:t>
            </a:r>
          </a:p>
        </p:txBody>
      </p:sp>
      <p:sp>
        <p:nvSpPr>
          <p:cNvPr id="58" name="CuadroTexto 57"/>
          <p:cNvSpPr txBox="1"/>
          <p:nvPr/>
        </p:nvSpPr>
        <p:spPr>
          <a:xfrm>
            <a:off x="5264150" y="3238500"/>
            <a:ext cx="454025" cy="277813"/>
          </a:xfrm>
          <a:prstGeom prst="rect">
            <a:avLst/>
          </a:prstGeom>
          <a:noFill/>
        </p:spPr>
        <p:txBody>
          <a:bodyPr wrap="none">
            <a:spAutoFit/>
          </a:bodyPr>
          <a:lstStyle/>
          <a:p>
            <a:pPr algn="ctr">
              <a:defRPr/>
            </a:pPr>
            <a:r>
              <a:rPr lang="es-ES" sz="1200" b="1" dirty="0">
                <a:solidFill>
                  <a:srgbClr val="000000"/>
                </a:solidFill>
                <a:latin typeface="Arial"/>
                <a:ea typeface="ＭＳ Ｐゴシック" charset="0"/>
                <a:cs typeface="ＭＳ Ｐゴシック" charset="0"/>
              </a:rPr>
              <a:t>Bcl2</a:t>
            </a:r>
          </a:p>
        </p:txBody>
      </p:sp>
      <p:sp>
        <p:nvSpPr>
          <p:cNvPr id="59" name="CuadroTexto 58"/>
          <p:cNvSpPr txBox="1"/>
          <p:nvPr/>
        </p:nvSpPr>
        <p:spPr>
          <a:xfrm>
            <a:off x="6021388" y="3259138"/>
            <a:ext cx="822325" cy="277812"/>
          </a:xfrm>
          <a:prstGeom prst="rect">
            <a:avLst/>
          </a:prstGeom>
          <a:noFill/>
        </p:spPr>
        <p:txBody>
          <a:bodyPr wrap="none">
            <a:spAutoFit/>
          </a:bodyPr>
          <a:lstStyle/>
          <a:p>
            <a:pPr algn="ctr">
              <a:defRPr/>
            </a:pPr>
            <a:r>
              <a:rPr lang="es-ES" sz="1200" b="1" dirty="0">
                <a:solidFill>
                  <a:srgbClr val="000000"/>
                </a:solidFill>
                <a:latin typeface="Arial"/>
                <a:ea typeface="ＭＳ Ｐゴシック" charset="0"/>
                <a:cs typeface="ＭＳ Ｐゴシック" charset="0"/>
              </a:rPr>
              <a:t>Apoptosis</a:t>
            </a:r>
          </a:p>
        </p:txBody>
      </p:sp>
      <p:sp>
        <p:nvSpPr>
          <p:cNvPr id="60" name="CuadroTexto 59"/>
          <p:cNvSpPr txBox="1"/>
          <p:nvPr/>
        </p:nvSpPr>
        <p:spPr>
          <a:xfrm>
            <a:off x="5946775" y="2060575"/>
            <a:ext cx="787400" cy="276225"/>
          </a:xfrm>
          <a:prstGeom prst="rect">
            <a:avLst/>
          </a:prstGeom>
          <a:noFill/>
        </p:spPr>
        <p:txBody>
          <a:bodyPr wrap="none">
            <a:spAutoFit/>
          </a:bodyPr>
          <a:lstStyle/>
          <a:p>
            <a:pPr algn="ctr">
              <a:defRPr/>
            </a:pPr>
            <a:r>
              <a:rPr lang="es-ES" sz="1200" b="1" dirty="0" err="1">
                <a:solidFill>
                  <a:srgbClr val="000000"/>
                </a:solidFill>
                <a:latin typeface="Arial"/>
                <a:ea typeface="ＭＳ Ｐゴシック" charset="0"/>
                <a:cs typeface="ＭＳ Ｐゴシック" charset="0"/>
              </a:rPr>
              <a:t>Cell</a:t>
            </a:r>
            <a:r>
              <a:rPr lang="es-ES" sz="1200" b="1" dirty="0">
                <a:solidFill>
                  <a:srgbClr val="000000"/>
                </a:solidFill>
                <a:latin typeface="Arial"/>
                <a:ea typeface="ＭＳ Ｐゴシック" charset="0"/>
                <a:cs typeface="ＭＳ Ｐゴシック" charset="0"/>
              </a:rPr>
              <a:t> </a:t>
            </a:r>
            <a:r>
              <a:rPr lang="es-ES" sz="1200" b="1" dirty="0" err="1">
                <a:solidFill>
                  <a:srgbClr val="000000"/>
                </a:solidFill>
                <a:latin typeface="Arial"/>
                <a:ea typeface="ＭＳ Ｐゴシック" charset="0"/>
                <a:cs typeface="ＭＳ Ｐゴシック" charset="0"/>
              </a:rPr>
              <a:t>Cycle</a:t>
            </a:r>
            <a:endParaRPr lang="es-ES" sz="1200" b="1" dirty="0">
              <a:solidFill>
                <a:srgbClr val="000000"/>
              </a:solidFill>
              <a:latin typeface="Arial"/>
              <a:ea typeface="ＭＳ Ｐゴシック" charset="0"/>
              <a:cs typeface="ＭＳ Ｐゴシック" charset="0"/>
            </a:endParaRPr>
          </a:p>
        </p:txBody>
      </p:sp>
      <p:sp>
        <p:nvSpPr>
          <p:cNvPr id="61" name="CuadroTexto 60"/>
          <p:cNvSpPr txBox="1"/>
          <p:nvPr/>
        </p:nvSpPr>
        <p:spPr>
          <a:xfrm>
            <a:off x="6989763" y="2889250"/>
            <a:ext cx="992187" cy="277813"/>
          </a:xfrm>
          <a:prstGeom prst="rect">
            <a:avLst/>
          </a:prstGeom>
          <a:noFill/>
        </p:spPr>
        <p:txBody>
          <a:bodyPr wrap="none">
            <a:spAutoFit/>
          </a:bodyPr>
          <a:lstStyle/>
          <a:p>
            <a:pPr algn="ctr">
              <a:defRPr/>
            </a:pPr>
            <a:r>
              <a:rPr lang="es-ES" sz="1200" b="1" dirty="0" err="1">
                <a:solidFill>
                  <a:srgbClr val="000000"/>
                </a:solidFill>
                <a:latin typeface="Arial"/>
                <a:ea typeface="ＭＳ Ｐゴシック" charset="0"/>
                <a:cs typeface="ＭＳ Ｐゴシック" charset="0"/>
              </a:rPr>
              <a:t>Proliferation</a:t>
            </a:r>
            <a:endParaRPr lang="es-ES" sz="1200" b="1" dirty="0">
              <a:solidFill>
                <a:srgbClr val="000000"/>
              </a:solidFill>
              <a:latin typeface="Arial"/>
              <a:ea typeface="ＭＳ Ｐゴシック" charset="0"/>
              <a:cs typeface="ＭＳ Ｐゴシック" charset="0"/>
            </a:endParaRPr>
          </a:p>
        </p:txBody>
      </p:sp>
      <p:sp>
        <p:nvSpPr>
          <p:cNvPr id="62" name="CuadroTexto 61"/>
          <p:cNvSpPr txBox="1"/>
          <p:nvPr/>
        </p:nvSpPr>
        <p:spPr>
          <a:xfrm>
            <a:off x="8202613" y="2895600"/>
            <a:ext cx="504825" cy="276225"/>
          </a:xfrm>
          <a:prstGeom prst="rect">
            <a:avLst/>
          </a:prstGeom>
          <a:noFill/>
        </p:spPr>
        <p:txBody>
          <a:bodyPr wrap="none">
            <a:spAutoFit/>
          </a:bodyPr>
          <a:lstStyle/>
          <a:p>
            <a:pPr algn="ctr">
              <a:defRPr/>
            </a:pPr>
            <a:r>
              <a:rPr lang="es-ES" sz="1200" b="1" dirty="0">
                <a:solidFill>
                  <a:srgbClr val="000000"/>
                </a:solidFill>
                <a:latin typeface="Arial"/>
                <a:ea typeface="ＭＳ Ｐゴシック" charset="0"/>
                <a:cs typeface="ＭＳ Ｐゴシック" charset="0"/>
              </a:rPr>
              <a:t>TERT</a:t>
            </a:r>
          </a:p>
        </p:txBody>
      </p:sp>
      <p:sp>
        <p:nvSpPr>
          <p:cNvPr id="63" name="CuadroTexto 62"/>
          <p:cNvSpPr txBox="1"/>
          <p:nvPr/>
        </p:nvSpPr>
        <p:spPr>
          <a:xfrm>
            <a:off x="3876675" y="2622550"/>
            <a:ext cx="382588" cy="246063"/>
          </a:xfrm>
          <a:prstGeom prst="rect">
            <a:avLst/>
          </a:prstGeom>
          <a:noFill/>
        </p:spPr>
        <p:txBody>
          <a:bodyPr wrap="none">
            <a:spAutoFit/>
          </a:bodyPr>
          <a:lstStyle/>
          <a:p>
            <a:pPr algn="ctr">
              <a:defRPr/>
            </a:pPr>
            <a:r>
              <a:rPr lang="es-ES" sz="1000" b="1" dirty="0">
                <a:solidFill>
                  <a:srgbClr val="000000"/>
                </a:solidFill>
                <a:latin typeface="Arial"/>
                <a:ea typeface="ＭＳ Ｐゴシック" charset="0"/>
                <a:cs typeface="ＭＳ Ｐゴシック" charset="0"/>
              </a:rPr>
              <a:t>p21</a:t>
            </a:r>
          </a:p>
        </p:txBody>
      </p:sp>
      <p:sp>
        <p:nvSpPr>
          <p:cNvPr id="284730" name="Título 2"/>
          <p:cNvSpPr>
            <a:spLocks noGrp="1"/>
          </p:cNvSpPr>
          <p:nvPr>
            <p:ph type="title"/>
          </p:nvPr>
        </p:nvSpPr>
        <p:spPr/>
        <p:txBody>
          <a:bodyPr/>
          <a:lstStyle/>
          <a:p>
            <a:r>
              <a:rPr lang="es-ES">
                <a:latin typeface="Arial" charset="0"/>
                <a:ea typeface="ＭＳ Ｐゴシック" charset="0"/>
                <a:cs typeface="ＭＳ Ｐゴシック" charset="0"/>
              </a:rPr>
              <a:t>Topics</a:t>
            </a:r>
          </a:p>
        </p:txBody>
      </p:sp>
      <p:sp>
        <p:nvSpPr>
          <p:cNvPr id="11" name="Flecha a la derecha con bandas 10"/>
          <p:cNvSpPr/>
          <p:nvPr/>
        </p:nvSpPr>
        <p:spPr bwMode="auto">
          <a:xfrm rot="2742759">
            <a:off x="679451" y="4287837"/>
            <a:ext cx="977900" cy="485775"/>
          </a:xfrm>
          <a:prstGeom prst="stripedRightArrow">
            <a:avLst/>
          </a:prstGeom>
          <a:solidFill>
            <a:schemeClr val="accent1"/>
          </a:solidFill>
          <a:ln w="9525" cap="flat" cmpd="sng" algn="ctr">
            <a:solidFill>
              <a:schemeClr val="tx1"/>
            </a:solidFill>
            <a:prstDash val="solid"/>
            <a:round/>
            <a:headEnd type="none" w="med" len="med"/>
            <a:tailEnd type="none" w="med" len="med"/>
          </a:ln>
          <a:effectLst/>
        </p:spPr>
        <p:txBody>
          <a:bodyPr wrap="none" lIns="90000" tIns="46800" rIns="90000" bIns="46800" anchor="ctr"/>
          <a:lstStyle/>
          <a:p>
            <a:pPr defTabSz="914400" fontAlgn="base">
              <a:spcBef>
                <a:spcPct val="0"/>
              </a:spcBef>
              <a:spcAft>
                <a:spcPct val="0"/>
              </a:spcAft>
              <a:defRPr/>
            </a:pPr>
            <a:endParaRPr lang="es-ES" sz="2000">
              <a:solidFill>
                <a:srgbClr val="000000"/>
              </a:solidFill>
              <a:latin typeface="Arial" charset="0"/>
              <a:ea typeface="ＭＳ Ｐゴシック" charset="0"/>
              <a:cs typeface="ＭＳ Ｐゴシック" charset="0"/>
            </a:endParaRPr>
          </a:p>
        </p:txBody>
      </p:sp>
      <p:sp>
        <p:nvSpPr>
          <p:cNvPr id="65" name="Flecha a la derecha con bandas 64"/>
          <p:cNvSpPr/>
          <p:nvPr/>
        </p:nvSpPr>
        <p:spPr bwMode="auto">
          <a:xfrm rot="2742759">
            <a:off x="615951" y="1568450"/>
            <a:ext cx="977900" cy="485775"/>
          </a:xfrm>
          <a:prstGeom prst="stripedRightArrow">
            <a:avLst/>
          </a:prstGeom>
          <a:solidFill>
            <a:schemeClr val="accent1"/>
          </a:solidFill>
          <a:ln w="9525" cap="flat" cmpd="sng" algn="ctr">
            <a:solidFill>
              <a:schemeClr val="tx1"/>
            </a:solidFill>
            <a:prstDash val="solid"/>
            <a:round/>
            <a:headEnd type="none" w="med" len="med"/>
            <a:tailEnd type="none" w="med" len="med"/>
          </a:ln>
          <a:effectLst/>
        </p:spPr>
        <p:txBody>
          <a:bodyPr wrap="none" lIns="90000" tIns="46800" rIns="90000" bIns="46800" anchor="ctr"/>
          <a:lstStyle/>
          <a:p>
            <a:pPr defTabSz="914400" fontAlgn="base">
              <a:spcBef>
                <a:spcPct val="0"/>
              </a:spcBef>
              <a:spcAft>
                <a:spcPct val="0"/>
              </a:spcAft>
              <a:defRPr/>
            </a:pPr>
            <a:endParaRPr lang="es-ES" sz="2000">
              <a:solidFill>
                <a:srgbClr val="000000"/>
              </a:solidFill>
              <a:latin typeface="Arial" charset="0"/>
              <a:ea typeface="ＭＳ Ｐゴシック" charset="0"/>
              <a:cs typeface="ＭＳ Ｐゴシック" charset="0"/>
            </a:endParaRPr>
          </a:p>
        </p:txBody>
      </p:sp>
      <p:sp>
        <p:nvSpPr>
          <p:cNvPr id="67" name="Elipse 66"/>
          <p:cNvSpPr/>
          <p:nvPr/>
        </p:nvSpPr>
        <p:spPr>
          <a:xfrm>
            <a:off x="646113" y="3449638"/>
            <a:ext cx="271462" cy="257175"/>
          </a:xfrm>
          <a:prstGeom prst="ellipse">
            <a:avLst/>
          </a:prstGeom>
          <a:noFill/>
          <a:ln w="28575" cmpd="sng">
            <a:solidFill>
              <a:srgbClr val="008000"/>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s-ES">
              <a:solidFill>
                <a:srgbClr val="FFFFFF"/>
              </a:solidFill>
              <a:latin typeface="Arial"/>
            </a:endParaRPr>
          </a:p>
        </p:txBody>
      </p:sp>
      <p:sp>
        <p:nvSpPr>
          <p:cNvPr id="68" name="Elipse 67"/>
          <p:cNvSpPr/>
          <p:nvPr/>
        </p:nvSpPr>
        <p:spPr>
          <a:xfrm>
            <a:off x="1392238" y="3455988"/>
            <a:ext cx="271462" cy="257175"/>
          </a:xfrm>
          <a:prstGeom prst="ellipse">
            <a:avLst/>
          </a:prstGeom>
          <a:noFill/>
          <a:ln w="28575" cmpd="sng">
            <a:solidFill>
              <a:srgbClr val="008000"/>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s-ES">
              <a:solidFill>
                <a:srgbClr val="FFFFFF"/>
              </a:solidFill>
              <a:latin typeface="Arial"/>
            </a:endParaRPr>
          </a:p>
        </p:txBody>
      </p:sp>
      <p:sp>
        <p:nvSpPr>
          <p:cNvPr id="69" name="Elipse 68"/>
          <p:cNvSpPr/>
          <p:nvPr/>
        </p:nvSpPr>
        <p:spPr>
          <a:xfrm>
            <a:off x="2133600" y="3441700"/>
            <a:ext cx="271463" cy="257175"/>
          </a:xfrm>
          <a:prstGeom prst="ellipse">
            <a:avLst/>
          </a:prstGeom>
          <a:noFill/>
          <a:ln w="28575" cmpd="sng">
            <a:solidFill>
              <a:srgbClr val="008000"/>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s-ES">
              <a:solidFill>
                <a:srgbClr val="FFFFFF"/>
              </a:solidFill>
              <a:latin typeface="Arial"/>
            </a:endParaRPr>
          </a:p>
        </p:txBody>
      </p:sp>
      <p:sp>
        <p:nvSpPr>
          <p:cNvPr id="70" name="Elipse 69"/>
          <p:cNvSpPr/>
          <p:nvPr/>
        </p:nvSpPr>
        <p:spPr>
          <a:xfrm>
            <a:off x="2841625" y="3449638"/>
            <a:ext cx="271463" cy="257175"/>
          </a:xfrm>
          <a:prstGeom prst="ellipse">
            <a:avLst/>
          </a:prstGeom>
          <a:noFill/>
          <a:ln w="28575" cmpd="sng">
            <a:solidFill>
              <a:srgbClr val="008000"/>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s-ES">
              <a:solidFill>
                <a:srgbClr val="FFFFFF"/>
              </a:solidFill>
              <a:latin typeface="Arial"/>
            </a:endParaRPr>
          </a:p>
        </p:txBody>
      </p:sp>
      <p:cxnSp>
        <p:nvCxnSpPr>
          <p:cNvPr id="71" name="Conector recto 70"/>
          <p:cNvCxnSpPr>
            <a:stCxn id="67" idx="6"/>
            <a:endCxn id="68" idx="2"/>
          </p:cNvCxnSpPr>
          <p:nvPr/>
        </p:nvCxnSpPr>
        <p:spPr>
          <a:xfrm>
            <a:off x="917575" y="3578225"/>
            <a:ext cx="474663" cy="6350"/>
          </a:xfrm>
          <a:prstGeom prst="line">
            <a:avLst/>
          </a:prstGeom>
          <a:ln w="28575" cap="flat" cmpd="sng">
            <a:solidFill>
              <a:srgbClr val="008000"/>
            </a:solidFill>
            <a:tailEnd type="triangle"/>
          </a:ln>
        </p:spPr>
        <p:style>
          <a:lnRef idx="2">
            <a:schemeClr val="accent1"/>
          </a:lnRef>
          <a:fillRef idx="0">
            <a:schemeClr val="accent1"/>
          </a:fillRef>
          <a:effectRef idx="1">
            <a:schemeClr val="accent1"/>
          </a:effectRef>
          <a:fontRef idx="minor">
            <a:schemeClr val="tx1"/>
          </a:fontRef>
        </p:style>
      </p:cxnSp>
      <p:cxnSp>
        <p:nvCxnSpPr>
          <p:cNvPr id="72" name="Conector recto 71"/>
          <p:cNvCxnSpPr>
            <a:stCxn id="68" idx="6"/>
            <a:endCxn id="69" idx="2"/>
          </p:cNvCxnSpPr>
          <p:nvPr/>
        </p:nvCxnSpPr>
        <p:spPr>
          <a:xfrm flipV="1">
            <a:off x="1663700" y="3570288"/>
            <a:ext cx="469900" cy="14287"/>
          </a:xfrm>
          <a:prstGeom prst="line">
            <a:avLst/>
          </a:prstGeom>
          <a:ln w="28575" cap="flat" cmpd="sng">
            <a:solidFill>
              <a:srgbClr val="008000"/>
            </a:solidFill>
            <a:tailEnd type="triangle"/>
          </a:ln>
        </p:spPr>
        <p:style>
          <a:lnRef idx="2">
            <a:schemeClr val="accent1"/>
          </a:lnRef>
          <a:fillRef idx="0">
            <a:schemeClr val="accent1"/>
          </a:fillRef>
          <a:effectRef idx="1">
            <a:schemeClr val="accent1"/>
          </a:effectRef>
          <a:fontRef idx="minor">
            <a:schemeClr val="tx1"/>
          </a:fontRef>
        </p:style>
      </p:cxnSp>
      <p:cxnSp>
        <p:nvCxnSpPr>
          <p:cNvPr id="73" name="Conector recto 72"/>
          <p:cNvCxnSpPr>
            <a:stCxn id="69" idx="6"/>
            <a:endCxn id="70" idx="2"/>
          </p:cNvCxnSpPr>
          <p:nvPr/>
        </p:nvCxnSpPr>
        <p:spPr>
          <a:xfrm>
            <a:off x="2405063" y="3570288"/>
            <a:ext cx="436562" cy="7937"/>
          </a:xfrm>
          <a:prstGeom prst="line">
            <a:avLst/>
          </a:prstGeom>
          <a:ln w="28575" cap="flat" cmpd="sng">
            <a:solidFill>
              <a:srgbClr val="008000"/>
            </a:solidFill>
            <a:tailEnd type="triangle"/>
          </a:ln>
        </p:spPr>
        <p:style>
          <a:lnRef idx="2">
            <a:schemeClr val="accent1"/>
          </a:lnRef>
          <a:fillRef idx="0">
            <a:schemeClr val="accent1"/>
          </a:fillRef>
          <a:effectRef idx="1">
            <a:schemeClr val="accent1"/>
          </a:effectRef>
          <a:fontRef idx="minor">
            <a:schemeClr val="tx1"/>
          </a:fontRef>
        </p:style>
      </p:cxnSp>
      <p:sp>
        <p:nvSpPr>
          <p:cNvPr id="74" name="CuadroTexto 73"/>
          <p:cNvSpPr txBox="1"/>
          <p:nvPr/>
        </p:nvSpPr>
        <p:spPr>
          <a:xfrm>
            <a:off x="211138" y="3713163"/>
            <a:ext cx="1046162" cy="277812"/>
          </a:xfrm>
          <a:prstGeom prst="rect">
            <a:avLst/>
          </a:prstGeom>
          <a:noFill/>
        </p:spPr>
        <p:txBody>
          <a:bodyPr wrap="none">
            <a:spAutoFit/>
          </a:bodyPr>
          <a:lstStyle/>
          <a:p>
            <a:pPr>
              <a:defRPr/>
            </a:pPr>
            <a:r>
              <a:rPr lang="es-ES" sz="1200" b="1" dirty="0">
                <a:solidFill>
                  <a:srgbClr val="000000"/>
                </a:solidFill>
                <a:latin typeface="Arial"/>
                <a:ea typeface="ＭＳ Ｐゴシック" charset="0"/>
                <a:cs typeface="ＭＳ Ｐゴシック" charset="0"/>
              </a:rPr>
              <a:t>ABL o FLT3</a:t>
            </a:r>
          </a:p>
        </p:txBody>
      </p:sp>
      <p:sp>
        <p:nvSpPr>
          <p:cNvPr id="75" name="CuadroTexto 74"/>
          <p:cNvSpPr txBox="1"/>
          <p:nvPr/>
        </p:nvSpPr>
        <p:spPr>
          <a:xfrm>
            <a:off x="1381125" y="3727450"/>
            <a:ext cx="301625" cy="276225"/>
          </a:xfrm>
          <a:prstGeom prst="rect">
            <a:avLst/>
          </a:prstGeom>
          <a:noFill/>
        </p:spPr>
        <p:txBody>
          <a:bodyPr wrap="none">
            <a:spAutoFit/>
          </a:bodyPr>
          <a:lstStyle/>
          <a:p>
            <a:pPr>
              <a:defRPr/>
            </a:pPr>
            <a:r>
              <a:rPr lang="es-ES" sz="1200" b="1" dirty="0">
                <a:solidFill>
                  <a:srgbClr val="000000"/>
                </a:solidFill>
                <a:latin typeface="Arial"/>
                <a:ea typeface="ＭＳ Ｐゴシック" charset="0"/>
                <a:cs typeface="ＭＳ Ｐゴシック" charset="0"/>
              </a:rPr>
              <a:t>X</a:t>
            </a:r>
          </a:p>
        </p:txBody>
      </p:sp>
      <p:sp>
        <p:nvSpPr>
          <p:cNvPr id="76" name="CuadroTexto 75"/>
          <p:cNvSpPr txBox="1"/>
          <p:nvPr/>
        </p:nvSpPr>
        <p:spPr>
          <a:xfrm>
            <a:off x="2127250" y="3732213"/>
            <a:ext cx="312738" cy="276225"/>
          </a:xfrm>
          <a:prstGeom prst="rect">
            <a:avLst/>
          </a:prstGeom>
          <a:noFill/>
        </p:spPr>
        <p:txBody>
          <a:bodyPr wrap="none">
            <a:spAutoFit/>
          </a:bodyPr>
          <a:lstStyle/>
          <a:p>
            <a:pPr>
              <a:defRPr/>
            </a:pPr>
            <a:r>
              <a:rPr lang="es-ES" sz="1200" b="1" dirty="0">
                <a:solidFill>
                  <a:srgbClr val="000000"/>
                </a:solidFill>
                <a:latin typeface="Arial"/>
                <a:ea typeface="ＭＳ Ｐゴシック" charset="0"/>
                <a:cs typeface="ＭＳ Ｐゴシック" charset="0"/>
              </a:rPr>
              <a:t>Y</a:t>
            </a:r>
          </a:p>
        </p:txBody>
      </p:sp>
      <p:sp>
        <p:nvSpPr>
          <p:cNvPr id="77" name="CuadroTexto 76"/>
          <p:cNvSpPr txBox="1"/>
          <p:nvPr/>
        </p:nvSpPr>
        <p:spPr>
          <a:xfrm>
            <a:off x="2840038" y="3708400"/>
            <a:ext cx="277812" cy="277813"/>
          </a:xfrm>
          <a:prstGeom prst="rect">
            <a:avLst/>
          </a:prstGeom>
          <a:noFill/>
        </p:spPr>
        <p:txBody>
          <a:bodyPr wrap="none">
            <a:spAutoFit/>
          </a:bodyPr>
          <a:lstStyle/>
          <a:p>
            <a:pPr>
              <a:defRPr/>
            </a:pPr>
            <a:r>
              <a:rPr lang="es-ES" sz="1200" b="1" dirty="0">
                <a:solidFill>
                  <a:srgbClr val="000000"/>
                </a:solidFill>
                <a:latin typeface="Arial"/>
                <a:ea typeface="ＭＳ Ｐゴシック" charset="0"/>
                <a:cs typeface="ＭＳ Ｐゴシック" charset="0"/>
              </a:rPr>
              <a:t>Z</a:t>
            </a:r>
          </a:p>
        </p:txBody>
      </p:sp>
      <p:sp>
        <p:nvSpPr>
          <p:cNvPr id="80" name="Flecha a la derecha con bandas 79"/>
          <p:cNvSpPr/>
          <p:nvPr/>
        </p:nvSpPr>
        <p:spPr bwMode="auto">
          <a:xfrm rot="2742759">
            <a:off x="169863" y="2941638"/>
            <a:ext cx="573087" cy="484187"/>
          </a:xfrm>
          <a:prstGeom prst="stripedRightArrow">
            <a:avLst/>
          </a:prstGeom>
          <a:solidFill>
            <a:schemeClr val="accent1"/>
          </a:solidFill>
          <a:ln w="9525" cap="flat" cmpd="sng" algn="ctr">
            <a:solidFill>
              <a:schemeClr val="tx1"/>
            </a:solidFill>
            <a:prstDash val="solid"/>
            <a:round/>
            <a:headEnd type="none" w="med" len="med"/>
            <a:tailEnd type="none" w="med" len="med"/>
          </a:ln>
          <a:effectLst/>
        </p:spPr>
        <p:txBody>
          <a:bodyPr wrap="none" lIns="90000" tIns="46800" rIns="90000" bIns="46800" anchor="ctr"/>
          <a:lstStyle/>
          <a:p>
            <a:pPr defTabSz="914400" fontAlgn="base">
              <a:spcBef>
                <a:spcPct val="0"/>
              </a:spcBef>
              <a:spcAft>
                <a:spcPct val="0"/>
              </a:spcAft>
              <a:defRPr/>
            </a:pPr>
            <a:endParaRPr lang="es-ES" sz="2000">
              <a:solidFill>
                <a:srgbClr val="000000"/>
              </a:solidFill>
              <a:latin typeface="Arial" charset="0"/>
              <a:ea typeface="ＭＳ Ｐゴシック" charset="0"/>
              <a:cs typeface="ＭＳ Ｐゴシック" charset="0"/>
            </a:endParaRPr>
          </a:p>
        </p:txBody>
      </p:sp>
      <p:sp>
        <p:nvSpPr>
          <p:cNvPr id="81" name="Flecha a la derecha con bandas 80"/>
          <p:cNvSpPr/>
          <p:nvPr/>
        </p:nvSpPr>
        <p:spPr bwMode="auto">
          <a:xfrm rot="19207533">
            <a:off x="4562475" y="3706813"/>
            <a:ext cx="979488" cy="484187"/>
          </a:xfrm>
          <a:prstGeom prst="stripedRightArrow">
            <a:avLst/>
          </a:prstGeom>
          <a:solidFill>
            <a:schemeClr val="accent1"/>
          </a:solidFill>
          <a:ln w="9525" cap="flat" cmpd="sng" algn="ctr">
            <a:solidFill>
              <a:schemeClr val="tx1"/>
            </a:solidFill>
            <a:prstDash val="solid"/>
            <a:round/>
            <a:headEnd type="none" w="med" len="med"/>
            <a:tailEnd type="none" w="med" len="med"/>
          </a:ln>
          <a:effectLst/>
        </p:spPr>
        <p:txBody>
          <a:bodyPr wrap="none" lIns="90000" tIns="46800" rIns="90000" bIns="46800" anchor="ctr"/>
          <a:lstStyle/>
          <a:p>
            <a:pPr defTabSz="914400" fontAlgn="base">
              <a:spcBef>
                <a:spcPct val="0"/>
              </a:spcBef>
              <a:spcAft>
                <a:spcPct val="0"/>
              </a:spcAft>
              <a:defRPr/>
            </a:pPr>
            <a:endParaRPr lang="es-ES" sz="2000">
              <a:solidFill>
                <a:srgbClr val="000000"/>
              </a:solidFill>
              <a:latin typeface="Arial" charset="0"/>
              <a:ea typeface="ＭＳ Ｐゴシック" charset="0"/>
              <a:cs typeface="ＭＳ Ｐゴシック" charset="0"/>
            </a:endParaRPr>
          </a:p>
        </p:txBody>
      </p:sp>
      <p:sp>
        <p:nvSpPr>
          <p:cNvPr id="82" name="Flecha a la derecha con bandas 81"/>
          <p:cNvSpPr/>
          <p:nvPr/>
        </p:nvSpPr>
        <p:spPr bwMode="auto">
          <a:xfrm rot="7644731">
            <a:off x="8419307" y="2143919"/>
            <a:ext cx="539750" cy="484187"/>
          </a:xfrm>
          <a:prstGeom prst="stripedRightArrow">
            <a:avLst/>
          </a:prstGeom>
          <a:solidFill>
            <a:schemeClr val="accent1"/>
          </a:solidFill>
          <a:ln w="9525" cap="flat" cmpd="sng" algn="ctr">
            <a:solidFill>
              <a:schemeClr val="tx1"/>
            </a:solidFill>
            <a:prstDash val="solid"/>
            <a:round/>
            <a:headEnd type="none" w="med" len="med"/>
            <a:tailEnd type="none" w="med" len="med"/>
          </a:ln>
          <a:effectLst/>
        </p:spPr>
        <p:txBody>
          <a:bodyPr wrap="none" lIns="90000" tIns="46800" rIns="90000" bIns="46800" anchor="ctr"/>
          <a:lstStyle/>
          <a:p>
            <a:pPr defTabSz="914400" fontAlgn="base">
              <a:spcBef>
                <a:spcPct val="0"/>
              </a:spcBef>
              <a:spcAft>
                <a:spcPct val="0"/>
              </a:spcAft>
              <a:defRPr/>
            </a:pPr>
            <a:endParaRPr lang="es-ES" sz="2000">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925006930"/>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Título 2"/>
          <p:cNvSpPr>
            <a:spLocks noGrp="1"/>
          </p:cNvSpPr>
          <p:nvPr>
            <p:ph type="title"/>
          </p:nvPr>
        </p:nvSpPr>
        <p:spPr/>
        <p:txBody>
          <a:bodyPr rtlCol="0">
            <a:normAutofit/>
          </a:bodyPr>
          <a:lstStyle/>
          <a:p>
            <a:pPr eaLnBrk="1" fontAlgn="auto" hangingPunct="1">
              <a:spcAft>
                <a:spcPts val="0"/>
              </a:spcAft>
              <a:defRPr/>
            </a:pPr>
            <a:r>
              <a:rPr lang="es-ES" dirty="0" err="1" smtClean="0">
                <a:ea typeface="+mj-ea"/>
                <a:cs typeface="+mj-cs"/>
              </a:rPr>
              <a:t>Self</a:t>
            </a:r>
            <a:r>
              <a:rPr lang="es-ES" dirty="0" err="1">
                <a:ea typeface="+mj-ea"/>
                <a:cs typeface="+mj-cs"/>
              </a:rPr>
              <a:t>-</a:t>
            </a:r>
            <a:r>
              <a:rPr lang="es-ES" dirty="0" err="1" smtClean="0">
                <a:ea typeface="+mj-ea"/>
                <a:cs typeface="+mj-cs"/>
              </a:rPr>
              <a:t>sufficiency</a:t>
            </a:r>
            <a:r>
              <a:rPr lang="es-ES" dirty="0" smtClean="0">
                <a:ea typeface="+mj-ea"/>
                <a:cs typeface="+mj-cs"/>
              </a:rPr>
              <a:t> in </a:t>
            </a:r>
            <a:r>
              <a:rPr lang="es-ES" dirty="0" err="1" smtClean="0">
                <a:ea typeface="+mj-ea"/>
                <a:cs typeface="+mj-cs"/>
              </a:rPr>
              <a:t>growth</a:t>
            </a:r>
            <a:r>
              <a:rPr lang="es-ES" dirty="0" smtClean="0">
                <a:ea typeface="+mj-ea"/>
                <a:cs typeface="+mj-cs"/>
              </a:rPr>
              <a:t> </a:t>
            </a:r>
            <a:r>
              <a:rPr lang="es-ES" dirty="0" err="1" smtClean="0">
                <a:ea typeface="+mj-ea"/>
                <a:cs typeface="+mj-cs"/>
              </a:rPr>
              <a:t>signals</a:t>
            </a:r>
            <a:endParaRPr lang="es-ES" dirty="0">
              <a:ea typeface="+mj-ea"/>
              <a:cs typeface="+mj-cs"/>
            </a:endParaRPr>
          </a:p>
        </p:txBody>
      </p:sp>
      <p:sp>
        <p:nvSpPr>
          <p:cNvPr id="4" name="Marcador de texto 3"/>
          <p:cNvSpPr>
            <a:spLocks noGrp="1"/>
          </p:cNvSpPr>
          <p:nvPr>
            <p:ph type="body" idx="1"/>
          </p:nvPr>
        </p:nvSpPr>
        <p:spPr/>
        <p:txBody>
          <a:bodyPr rtlCol="0">
            <a:normAutofit/>
          </a:bodyPr>
          <a:lstStyle/>
          <a:p>
            <a:pPr eaLnBrk="1" fontAlgn="auto" hangingPunct="1">
              <a:spcAft>
                <a:spcPts val="0"/>
              </a:spcAft>
              <a:buFont typeface="Arial"/>
              <a:buNone/>
              <a:defRPr/>
            </a:pPr>
            <a:r>
              <a:rPr lang="es-ES" dirty="0" err="1" smtClean="0">
                <a:ea typeface="+mn-ea"/>
                <a:cs typeface="+mn-cs"/>
              </a:rPr>
              <a:t>Hallmark</a:t>
            </a:r>
            <a:r>
              <a:rPr lang="es-ES" dirty="0" smtClean="0">
                <a:ea typeface="+mn-ea"/>
                <a:cs typeface="+mn-cs"/>
              </a:rPr>
              <a:t> of </a:t>
            </a:r>
            <a:r>
              <a:rPr lang="es-ES" dirty="0" err="1" smtClean="0">
                <a:ea typeface="+mn-ea"/>
                <a:cs typeface="+mn-cs"/>
              </a:rPr>
              <a:t>Cancer</a:t>
            </a:r>
            <a:endParaRPr lang="es-ES" dirty="0">
              <a:ea typeface="+mn-ea"/>
              <a:cs typeface="+mn-cs"/>
            </a:endParaRPr>
          </a:p>
        </p:txBody>
      </p:sp>
      <p:sp>
        <p:nvSpPr>
          <p:cNvPr id="285699" name="Marcador de pie de página 1"/>
          <p:cNvSpPr>
            <a:spLocks noGrp="1"/>
          </p:cNvSpPr>
          <p:nvPr>
            <p:ph type="ftr"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endParaRPr lang="es-ES" sz="1200">
              <a:solidFill>
                <a:srgbClr val="898989"/>
              </a:solidFill>
              <a:latin typeface="Calibri" charset="0"/>
            </a:endParaRPr>
          </a:p>
        </p:txBody>
      </p:sp>
    </p:spTree>
    <p:extLst>
      <p:ext uri="{BB962C8B-B14F-4D97-AF65-F5344CB8AC3E}">
        <p14:creationId xmlns:p14="http://schemas.microsoft.com/office/powerpoint/2010/main" val="2331406520"/>
      </p:ext>
    </p:extLst>
  </p:cSld>
  <p:clrMapOvr>
    <a:masterClrMapping/>
  </p:clrMapOvr>
  <p:timing>
    <p:tnLst>
      <p:par>
        <p:cTn xmlns:p14="http://schemas.microsoft.com/office/powerpoint/2010/mai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69"/>
          <p:cNvGrpSpPr>
            <a:grpSpLocks/>
          </p:cNvGrpSpPr>
          <p:nvPr/>
        </p:nvGrpSpPr>
        <p:grpSpPr bwMode="auto">
          <a:xfrm>
            <a:off x="0" y="1874838"/>
            <a:ext cx="9144000" cy="1676400"/>
            <a:chOff x="0" y="2086"/>
            <a:chExt cx="5760" cy="1056"/>
          </a:xfrm>
        </p:grpSpPr>
        <p:sp>
          <p:nvSpPr>
            <p:cNvPr id="14389" name="Rectangle 3"/>
            <p:cNvSpPr>
              <a:spLocks noChangeArrowheads="1"/>
            </p:cNvSpPr>
            <p:nvPr/>
          </p:nvSpPr>
          <p:spPr bwMode="gray">
            <a:xfrm>
              <a:off x="0" y="2325"/>
              <a:ext cx="5760" cy="817"/>
            </a:xfrm>
            <a:prstGeom prst="rect">
              <a:avLst/>
            </a:prstGeom>
            <a:gradFill rotWithShape="1">
              <a:gsLst>
                <a:gs pos="0">
                  <a:srgbClr val="DDDDDD"/>
                </a:gs>
                <a:gs pos="100000">
                  <a:srgbClr val="FFFFFF"/>
                </a:gs>
              </a:gsLst>
              <a:lin ang="5400000" scaled="1"/>
            </a:gradFill>
            <a:ln w="9525">
              <a:noFill/>
              <a:miter lim="800000"/>
              <a:headEnd/>
              <a:tailEnd/>
            </a:ln>
          </p:spPr>
          <p:txBody>
            <a:bodyPr wrap="none" lIns="90000" tIns="90000" rIns="72000" bIns="90000" anchor="ctr">
              <a:prstTxWarp prst="textNoShape">
                <a:avLst/>
              </a:prstTxWarp>
            </a:bodyPr>
            <a:lstStyle/>
            <a:p>
              <a:pPr algn="ctr" eaLnBrk="0" hangingPunct="0"/>
              <a:endParaRPr noProof="1"/>
            </a:p>
          </p:txBody>
        </p:sp>
        <p:sp>
          <p:nvSpPr>
            <p:cNvPr id="14390" name="Rectangle 71"/>
            <p:cNvSpPr>
              <a:spLocks noChangeArrowheads="1"/>
            </p:cNvSpPr>
            <p:nvPr/>
          </p:nvSpPr>
          <p:spPr bwMode="gray">
            <a:xfrm flipV="1">
              <a:off x="0" y="2086"/>
              <a:ext cx="5760" cy="246"/>
            </a:xfrm>
            <a:prstGeom prst="rect">
              <a:avLst/>
            </a:prstGeom>
            <a:gradFill rotWithShape="1">
              <a:gsLst>
                <a:gs pos="0">
                  <a:srgbClr val="DBDBDB"/>
                </a:gs>
                <a:gs pos="100000">
                  <a:srgbClr val="FFFFFF"/>
                </a:gs>
              </a:gsLst>
              <a:lin ang="5400000" scaled="1"/>
            </a:gradFill>
            <a:ln w="9525">
              <a:noFill/>
              <a:miter lim="800000"/>
              <a:headEnd/>
              <a:tailEnd/>
            </a:ln>
          </p:spPr>
          <p:txBody>
            <a:bodyPr rot="10800000" wrap="none" lIns="90000" tIns="90000" rIns="72000" bIns="90000" anchor="ctr">
              <a:prstTxWarp prst="textNoShape">
                <a:avLst/>
              </a:prstTxWarp>
            </a:bodyPr>
            <a:lstStyle/>
            <a:p>
              <a:pPr algn="ctr" eaLnBrk="0" hangingPunct="0"/>
              <a:endParaRPr noProof="1"/>
            </a:p>
          </p:txBody>
        </p:sp>
      </p:grpSp>
      <p:sp>
        <p:nvSpPr>
          <p:cNvPr id="14339" name="Rectangle 3"/>
          <p:cNvSpPr>
            <a:spLocks noGrp="1" noChangeArrowheads="1"/>
          </p:cNvSpPr>
          <p:nvPr>
            <p:ph type="title"/>
          </p:nvPr>
        </p:nvSpPr>
        <p:spPr/>
        <p:txBody>
          <a:bodyPr/>
          <a:lstStyle/>
          <a:p>
            <a:pPr eaLnBrk="1" hangingPunct="1"/>
            <a:r>
              <a:rPr lang="de-DE" dirty="0" smtClean="0"/>
              <a:t>GF </a:t>
            </a:r>
            <a:r>
              <a:rPr lang="de-DE" dirty="0" err="1" smtClean="0"/>
              <a:t>signal</a:t>
            </a:r>
            <a:r>
              <a:rPr lang="de-DE" dirty="0" smtClean="0"/>
              <a:t> </a:t>
            </a:r>
            <a:r>
              <a:rPr lang="de-DE" dirty="0" err="1" smtClean="0"/>
              <a:t>transduction</a:t>
            </a:r>
            <a:r>
              <a:rPr lang="de-DE" dirty="0" smtClean="0"/>
              <a:t> </a:t>
            </a:r>
            <a:r>
              <a:rPr lang="de-DE" dirty="0" err="1" smtClean="0"/>
              <a:t>pathway</a:t>
            </a:r>
            <a:endParaRPr lang="de-DE" dirty="0"/>
          </a:p>
        </p:txBody>
      </p:sp>
      <p:pic>
        <p:nvPicPr>
          <p:cNvPr id="14340" name="Picture 4"/>
          <p:cNvPicPr>
            <a:picLocks noChangeAspect="1" noChangeArrowheads="1"/>
          </p:cNvPicPr>
          <p:nvPr/>
        </p:nvPicPr>
        <p:blipFill>
          <a:blip r:embed="rId3"/>
          <a:srcRect/>
          <a:stretch>
            <a:fillRect/>
          </a:stretch>
        </p:blipFill>
        <p:spPr bwMode="gray">
          <a:xfrm>
            <a:off x="796925" y="3048000"/>
            <a:ext cx="1611313" cy="936625"/>
          </a:xfrm>
          <a:prstGeom prst="rect">
            <a:avLst/>
          </a:prstGeom>
          <a:noFill/>
          <a:ln w="9525">
            <a:noFill/>
            <a:miter lim="800000"/>
            <a:headEnd/>
            <a:tailEnd/>
          </a:ln>
        </p:spPr>
      </p:pic>
      <p:sp>
        <p:nvSpPr>
          <p:cNvPr id="14341" name="Text Box 5"/>
          <p:cNvSpPr txBox="1">
            <a:spLocks noChangeArrowheads="1"/>
          </p:cNvSpPr>
          <p:nvPr/>
        </p:nvSpPr>
        <p:spPr bwMode="gray">
          <a:xfrm>
            <a:off x="215900" y="839788"/>
            <a:ext cx="240526" cy="458757"/>
          </a:xfrm>
          <a:prstGeom prst="rect">
            <a:avLst/>
          </a:prstGeom>
          <a:noFill/>
          <a:ln w="9525">
            <a:noFill/>
            <a:miter lim="800000"/>
            <a:headEnd/>
            <a:tailEnd/>
          </a:ln>
        </p:spPr>
        <p:txBody>
          <a:bodyPr wrap="none" lIns="90000" tIns="90000" rIns="72000" bIns="90000">
            <a:prstTxWarp prst="textNoShape">
              <a:avLst/>
            </a:prstTxWarp>
            <a:spAutoFit/>
          </a:bodyPr>
          <a:lstStyle/>
          <a:p>
            <a:pPr marL="177800" indent="-177800" defTabSz="801688">
              <a:spcBef>
                <a:spcPct val="20000"/>
              </a:spcBef>
            </a:pPr>
            <a:r>
              <a:rPr lang="de-DE" b="1" dirty="0" smtClean="0"/>
              <a:t>-</a:t>
            </a:r>
            <a:endParaRPr lang="de-DE" b="1" dirty="0"/>
          </a:p>
        </p:txBody>
      </p:sp>
      <p:sp>
        <p:nvSpPr>
          <p:cNvPr id="278534" name="Text Box 6"/>
          <p:cNvSpPr txBox="1">
            <a:spLocks noChangeArrowheads="1"/>
          </p:cNvSpPr>
          <p:nvPr/>
        </p:nvSpPr>
        <p:spPr bwMode="gray">
          <a:xfrm>
            <a:off x="8483473" y="5427663"/>
            <a:ext cx="412899" cy="397201"/>
          </a:xfrm>
          <a:prstGeom prst="rect">
            <a:avLst/>
          </a:prstGeom>
          <a:noFill/>
          <a:ln w="9525">
            <a:noFill/>
            <a:miter lim="800000"/>
            <a:headEnd/>
            <a:tailEnd/>
          </a:ln>
          <a:effectLst>
            <a:outerShdw dist="28398" dir="1593903" algn="ctr" rotWithShape="0">
              <a:srgbClr val="FFFFFF"/>
            </a:outerShdw>
          </a:effectLst>
        </p:spPr>
        <p:txBody>
          <a:bodyPr wrap="none" lIns="90000" tIns="90000" rIns="72000" bIns="90000">
            <a:prstTxWarp prst="textNoShape">
              <a:avLst/>
            </a:prstTxWarp>
            <a:spAutoFit/>
          </a:bodyPr>
          <a:lstStyle/>
          <a:p>
            <a:pPr marL="177800" indent="-177800" algn="r" defTabSz="801688">
              <a:spcBef>
                <a:spcPct val="20000"/>
              </a:spcBef>
            </a:pPr>
            <a:r>
              <a:rPr lang="de-DE" sz="1400" dirty="0" smtClean="0">
                <a:solidFill>
                  <a:srgbClr val="000000"/>
                </a:solidFill>
              </a:rPr>
              <a:t>GF</a:t>
            </a:r>
            <a:endParaRPr lang="de-DE" sz="1400" dirty="0">
              <a:solidFill>
                <a:srgbClr val="000000"/>
              </a:solidFill>
            </a:endParaRPr>
          </a:p>
        </p:txBody>
      </p:sp>
      <p:sp>
        <p:nvSpPr>
          <p:cNvPr id="278535" name="Line 7"/>
          <p:cNvSpPr>
            <a:spLocks noChangeShapeType="1"/>
          </p:cNvSpPr>
          <p:nvPr/>
        </p:nvSpPr>
        <p:spPr bwMode="gray">
          <a:xfrm>
            <a:off x="7077075" y="3795713"/>
            <a:ext cx="387350" cy="0"/>
          </a:xfrm>
          <a:prstGeom prst="line">
            <a:avLst/>
          </a:prstGeom>
          <a:noFill/>
          <a:ln w="19050">
            <a:solidFill>
              <a:srgbClr val="868282"/>
            </a:solidFill>
            <a:prstDash val="sysDot"/>
            <a:round/>
            <a:headEnd/>
            <a:tailEnd/>
          </a:ln>
        </p:spPr>
        <p:txBody>
          <a:bodyPr>
            <a:prstTxWarp prst="textNoShape">
              <a:avLst/>
            </a:prstTxWarp>
          </a:bodyPr>
          <a:lstStyle/>
          <a:p>
            <a:endParaRPr lang="en-US"/>
          </a:p>
        </p:txBody>
      </p:sp>
      <p:sp>
        <p:nvSpPr>
          <p:cNvPr id="278536" name="Line 8"/>
          <p:cNvSpPr>
            <a:spLocks noChangeShapeType="1"/>
          </p:cNvSpPr>
          <p:nvPr/>
        </p:nvSpPr>
        <p:spPr bwMode="gray">
          <a:xfrm>
            <a:off x="5124450" y="4506913"/>
            <a:ext cx="2339975" cy="0"/>
          </a:xfrm>
          <a:prstGeom prst="line">
            <a:avLst/>
          </a:prstGeom>
          <a:noFill/>
          <a:ln w="19050">
            <a:solidFill>
              <a:srgbClr val="868282"/>
            </a:solidFill>
            <a:prstDash val="sysDot"/>
            <a:round/>
            <a:headEnd/>
            <a:tailEnd/>
          </a:ln>
        </p:spPr>
        <p:txBody>
          <a:bodyPr>
            <a:prstTxWarp prst="textNoShape">
              <a:avLst/>
            </a:prstTxWarp>
          </a:bodyPr>
          <a:lstStyle/>
          <a:p>
            <a:endParaRPr lang="en-US"/>
          </a:p>
        </p:txBody>
      </p:sp>
      <p:sp>
        <p:nvSpPr>
          <p:cNvPr id="278537" name="Line 9"/>
          <p:cNvSpPr>
            <a:spLocks noChangeShapeType="1"/>
          </p:cNvSpPr>
          <p:nvPr/>
        </p:nvSpPr>
        <p:spPr bwMode="gray">
          <a:xfrm>
            <a:off x="3810000" y="5000625"/>
            <a:ext cx="3654425" cy="0"/>
          </a:xfrm>
          <a:prstGeom prst="line">
            <a:avLst/>
          </a:prstGeom>
          <a:noFill/>
          <a:ln w="19050">
            <a:solidFill>
              <a:srgbClr val="868282"/>
            </a:solidFill>
            <a:prstDash val="sysDot"/>
            <a:round/>
            <a:headEnd/>
            <a:tailEnd/>
          </a:ln>
        </p:spPr>
        <p:txBody>
          <a:bodyPr>
            <a:prstTxWarp prst="textNoShape">
              <a:avLst/>
            </a:prstTxWarp>
          </a:bodyPr>
          <a:lstStyle/>
          <a:p>
            <a:endParaRPr lang="en-US"/>
          </a:p>
        </p:txBody>
      </p:sp>
      <p:sp>
        <p:nvSpPr>
          <p:cNvPr id="278538" name="Line 10"/>
          <p:cNvSpPr>
            <a:spLocks noChangeShapeType="1"/>
          </p:cNvSpPr>
          <p:nvPr/>
        </p:nvSpPr>
        <p:spPr bwMode="gray">
          <a:xfrm>
            <a:off x="2057400" y="5634038"/>
            <a:ext cx="5407025" cy="0"/>
          </a:xfrm>
          <a:prstGeom prst="line">
            <a:avLst/>
          </a:prstGeom>
          <a:noFill/>
          <a:ln w="19050">
            <a:solidFill>
              <a:srgbClr val="868282"/>
            </a:solidFill>
            <a:prstDash val="sysDot"/>
            <a:round/>
            <a:headEnd/>
            <a:tailEnd/>
          </a:ln>
        </p:spPr>
        <p:txBody>
          <a:bodyPr>
            <a:prstTxWarp prst="textNoShape">
              <a:avLst/>
            </a:prstTxWarp>
          </a:bodyPr>
          <a:lstStyle/>
          <a:p>
            <a:endParaRPr lang="en-US"/>
          </a:p>
        </p:txBody>
      </p:sp>
      <p:sp>
        <p:nvSpPr>
          <p:cNvPr id="278539" name="Text Box 11"/>
          <p:cNvSpPr txBox="1">
            <a:spLocks noChangeArrowheads="1"/>
          </p:cNvSpPr>
          <p:nvPr/>
        </p:nvSpPr>
        <p:spPr bwMode="gray">
          <a:xfrm>
            <a:off x="8353796" y="4800600"/>
            <a:ext cx="542554" cy="397201"/>
          </a:xfrm>
          <a:prstGeom prst="rect">
            <a:avLst/>
          </a:prstGeom>
          <a:noFill/>
          <a:ln w="9525">
            <a:noFill/>
            <a:miter lim="800000"/>
            <a:headEnd/>
            <a:tailEnd/>
          </a:ln>
          <a:effectLst>
            <a:outerShdw dist="28398" dir="1593903" algn="ctr" rotWithShape="0">
              <a:srgbClr val="FFFFFF"/>
            </a:outerShdw>
          </a:effectLst>
        </p:spPr>
        <p:txBody>
          <a:bodyPr wrap="none" lIns="90000" tIns="90000" rIns="72000" bIns="90000">
            <a:prstTxWarp prst="textNoShape">
              <a:avLst/>
            </a:prstTxWarp>
            <a:spAutoFit/>
          </a:bodyPr>
          <a:lstStyle/>
          <a:p>
            <a:pPr marL="177800" indent="-177800" algn="r" defTabSz="801688">
              <a:spcBef>
                <a:spcPct val="20000"/>
              </a:spcBef>
            </a:pPr>
            <a:r>
              <a:rPr lang="de-DE" sz="1400" dirty="0" smtClean="0">
                <a:solidFill>
                  <a:srgbClr val="000000"/>
                </a:solidFill>
              </a:rPr>
              <a:t>GFR</a:t>
            </a:r>
            <a:endParaRPr lang="de-DE" sz="1400" dirty="0">
              <a:solidFill>
                <a:srgbClr val="000000"/>
              </a:solidFill>
            </a:endParaRPr>
          </a:p>
        </p:txBody>
      </p:sp>
      <p:sp>
        <p:nvSpPr>
          <p:cNvPr id="278540" name="Text Box 12"/>
          <p:cNvSpPr txBox="1">
            <a:spLocks noChangeArrowheads="1"/>
          </p:cNvSpPr>
          <p:nvPr/>
        </p:nvSpPr>
        <p:spPr bwMode="gray">
          <a:xfrm>
            <a:off x="8386846" y="4310063"/>
            <a:ext cx="509505" cy="397201"/>
          </a:xfrm>
          <a:prstGeom prst="rect">
            <a:avLst/>
          </a:prstGeom>
          <a:noFill/>
          <a:ln w="9525">
            <a:noFill/>
            <a:miter lim="800000"/>
            <a:headEnd/>
            <a:tailEnd/>
          </a:ln>
          <a:effectLst>
            <a:outerShdw dist="28398" dir="1593903" algn="ctr" rotWithShape="0">
              <a:srgbClr val="FFFFFF"/>
            </a:outerShdw>
          </a:effectLst>
        </p:spPr>
        <p:txBody>
          <a:bodyPr wrap="none" lIns="90000" tIns="90000" rIns="72000" bIns="90000">
            <a:prstTxWarp prst="textNoShape">
              <a:avLst/>
            </a:prstTxWarp>
            <a:spAutoFit/>
          </a:bodyPr>
          <a:lstStyle/>
          <a:p>
            <a:pPr marL="177800" indent="-177800" algn="r" defTabSz="801688">
              <a:spcBef>
                <a:spcPct val="20000"/>
              </a:spcBef>
            </a:pPr>
            <a:r>
              <a:rPr lang="de-DE" sz="1400" dirty="0" smtClean="0">
                <a:solidFill>
                  <a:srgbClr val="000000"/>
                </a:solidFill>
              </a:rPr>
              <a:t>STP</a:t>
            </a:r>
            <a:endParaRPr lang="de-DE" sz="1400" dirty="0">
              <a:solidFill>
                <a:srgbClr val="000000"/>
              </a:solidFill>
            </a:endParaRPr>
          </a:p>
        </p:txBody>
      </p:sp>
      <p:sp>
        <p:nvSpPr>
          <p:cNvPr id="278541" name="Text Box 13"/>
          <p:cNvSpPr txBox="1">
            <a:spLocks noChangeArrowheads="1"/>
          </p:cNvSpPr>
          <p:nvPr/>
        </p:nvSpPr>
        <p:spPr bwMode="gray">
          <a:xfrm>
            <a:off x="8513433" y="3922713"/>
            <a:ext cx="382918" cy="397201"/>
          </a:xfrm>
          <a:prstGeom prst="rect">
            <a:avLst/>
          </a:prstGeom>
          <a:noFill/>
          <a:ln w="9525">
            <a:noFill/>
            <a:miter lim="800000"/>
            <a:headEnd/>
            <a:tailEnd/>
          </a:ln>
          <a:effectLst>
            <a:outerShdw dist="28398" dir="1593903" algn="ctr" rotWithShape="0">
              <a:srgbClr val="FFFFFF"/>
            </a:outerShdw>
          </a:effectLst>
        </p:spPr>
        <p:txBody>
          <a:bodyPr wrap="none" lIns="90000" tIns="90000" rIns="72000" bIns="90000">
            <a:prstTxWarp prst="textNoShape">
              <a:avLst/>
            </a:prstTxWarp>
            <a:spAutoFit/>
          </a:bodyPr>
          <a:lstStyle/>
          <a:p>
            <a:pPr marL="177800" indent="-177800" algn="r" defTabSz="801688">
              <a:spcBef>
                <a:spcPct val="20000"/>
              </a:spcBef>
            </a:pPr>
            <a:r>
              <a:rPr lang="de-DE" sz="1400" dirty="0" smtClean="0">
                <a:solidFill>
                  <a:srgbClr val="000000"/>
                </a:solidFill>
              </a:rPr>
              <a:t>TF</a:t>
            </a:r>
            <a:endParaRPr lang="de-DE" sz="1400" dirty="0">
              <a:solidFill>
                <a:srgbClr val="000000"/>
              </a:solidFill>
            </a:endParaRPr>
          </a:p>
        </p:txBody>
      </p:sp>
      <p:sp>
        <p:nvSpPr>
          <p:cNvPr id="278542" name="Text Box 14"/>
          <p:cNvSpPr txBox="1">
            <a:spLocks noChangeArrowheads="1"/>
          </p:cNvSpPr>
          <p:nvPr/>
        </p:nvSpPr>
        <p:spPr bwMode="gray">
          <a:xfrm>
            <a:off x="7725085" y="3586163"/>
            <a:ext cx="1171282" cy="397201"/>
          </a:xfrm>
          <a:prstGeom prst="rect">
            <a:avLst/>
          </a:prstGeom>
          <a:noFill/>
          <a:ln w="9525">
            <a:noFill/>
            <a:miter lim="800000"/>
            <a:headEnd/>
            <a:tailEnd/>
          </a:ln>
          <a:effectLst>
            <a:outerShdw dist="28398" dir="1593903" algn="ctr" rotWithShape="0">
              <a:srgbClr val="FFFFFF"/>
            </a:outerShdw>
          </a:effectLst>
        </p:spPr>
        <p:txBody>
          <a:bodyPr wrap="none" lIns="90000" tIns="90000" rIns="72000" bIns="90000">
            <a:prstTxWarp prst="textNoShape">
              <a:avLst/>
            </a:prstTxWarp>
            <a:spAutoFit/>
          </a:bodyPr>
          <a:lstStyle/>
          <a:p>
            <a:pPr marL="177800" indent="-177800" algn="r" defTabSz="801688">
              <a:spcBef>
                <a:spcPct val="20000"/>
              </a:spcBef>
            </a:pPr>
            <a:r>
              <a:rPr lang="de-DE" sz="1400" dirty="0" smtClean="0">
                <a:solidFill>
                  <a:srgbClr val="000000"/>
                </a:solidFill>
              </a:rPr>
              <a:t>D</a:t>
            </a:r>
            <a:r>
              <a:rPr lang="en-US" sz="1400" dirty="0" smtClean="0">
                <a:solidFill>
                  <a:srgbClr val="000000"/>
                </a:solidFill>
              </a:rPr>
              <a:t>NA </a:t>
            </a:r>
            <a:r>
              <a:rPr lang="de-DE" sz="1400" dirty="0" err="1" smtClean="0">
                <a:solidFill>
                  <a:srgbClr val="000000"/>
                </a:solidFill>
              </a:rPr>
              <a:t>transcr</a:t>
            </a:r>
            <a:r>
              <a:rPr lang="de-DE" sz="1400" dirty="0" smtClean="0">
                <a:solidFill>
                  <a:srgbClr val="000000"/>
                </a:solidFill>
              </a:rPr>
              <a:t>.</a:t>
            </a:r>
            <a:endParaRPr lang="de-DE" sz="1400" dirty="0">
              <a:solidFill>
                <a:srgbClr val="000000"/>
              </a:solidFill>
            </a:endParaRPr>
          </a:p>
        </p:txBody>
      </p:sp>
      <p:sp>
        <p:nvSpPr>
          <p:cNvPr id="278543" name="Text Box 15"/>
          <p:cNvSpPr txBox="1">
            <a:spLocks noChangeArrowheads="1"/>
          </p:cNvSpPr>
          <p:nvPr/>
        </p:nvSpPr>
        <p:spPr bwMode="gray">
          <a:xfrm>
            <a:off x="7620901" y="1066800"/>
            <a:ext cx="1275465" cy="914266"/>
          </a:xfrm>
          <a:prstGeom prst="rect">
            <a:avLst/>
          </a:prstGeom>
          <a:noFill/>
          <a:ln w="9525">
            <a:noFill/>
            <a:miter lim="800000"/>
            <a:headEnd/>
            <a:tailEnd/>
          </a:ln>
        </p:spPr>
        <p:txBody>
          <a:bodyPr wrap="none" lIns="90000" tIns="90000" rIns="72000" bIns="90000">
            <a:prstTxWarp prst="textNoShape">
              <a:avLst/>
            </a:prstTxWarp>
            <a:spAutoFit/>
          </a:bodyPr>
          <a:lstStyle/>
          <a:p>
            <a:pPr marL="177800" indent="-177800" algn="r" defTabSz="801688">
              <a:spcBef>
                <a:spcPct val="20000"/>
              </a:spcBef>
            </a:pPr>
            <a:r>
              <a:rPr lang="de-DE" sz="1400" dirty="0" err="1" smtClean="0">
                <a:solidFill>
                  <a:srgbClr val="000000"/>
                </a:solidFill>
              </a:rPr>
              <a:t>Proliferation</a:t>
            </a:r>
            <a:endParaRPr lang="de-DE" sz="1400" dirty="0" smtClean="0">
              <a:solidFill>
                <a:srgbClr val="000000"/>
              </a:solidFill>
            </a:endParaRPr>
          </a:p>
          <a:p>
            <a:pPr marL="177800" indent="-177800" algn="r" defTabSz="801688">
              <a:spcBef>
                <a:spcPct val="20000"/>
              </a:spcBef>
            </a:pPr>
            <a:r>
              <a:rPr lang="de-DE" sz="1400" dirty="0" smtClean="0">
                <a:solidFill>
                  <a:srgbClr val="000000"/>
                </a:solidFill>
              </a:rPr>
              <a:t>Differentiation</a:t>
            </a:r>
          </a:p>
          <a:p>
            <a:pPr marL="177800" indent="-177800" algn="r" defTabSz="801688">
              <a:spcBef>
                <a:spcPct val="20000"/>
              </a:spcBef>
            </a:pPr>
            <a:r>
              <a:rPr lang="de-DE" sz="1400" dirty="0" err="1" smtClean="0">
                <a:solidFill>
                  <a:srgbClr val="000000"/>
                </a:solidFill>
              </a:rPr>
              <a:t>Apopotosis</a:t>
            </a:r>
            <a:endParaRPr lang="de-DE" sz="1400" dirty="0">
              <a:solidFill>
                <a:srgbClr val="000000"/>
              </a:solidFill>
            </a:endParaRPr>
          </a:p>
        </p:txBody>
      </p:sp>
      <p:grpSp>
        <p:nvGrpSpPr>
          <p:cNvPr id="3" name="Group 73"/>
          <p:cNvGrpSpPr>
            <a:grpSpLocks/>
          </p:cNvGrpSpPr>
          <p:nvPr/>
        </p:nvGrpSpPr>
        <p:grpSpPr bwMode="auto">
          <a:xfrm>
            <a:off x="7767638" y="2068513"/>
            <a:ext cx="1038225" cy="1285875"/>
            <a:chOff x="4965" y="1303"/>
            <a:chExt cx="654" cy="810"/>
          </a:xfrm>
        </p:grpSpPr>
        <p:sp>
          <p:nvSpPr>
            <p:cNvPr id="14384" name="Freeform 17"/>
            <p:cNvSpPr>
              <a:spLocks/>
            </p:cNvSpPr>
            <p:nvPr/>
          </p:nvSpPr>
          <p:spPr bwMode="gray">
            <a:xfrm>
              <a:off x="5023" y="1972"/>
              <a:ext cx="541" cy="141"/>
            </a:xfrm>
            <a:custGeom>
              <a:avLst/>
              <a:gdLst>
                <a:gd name="T0" fmla="*/ 417 w 834"/>
                <a:gd name="T1" fmla="*/ 0 h 218"/>
                <a:gd name="T2" fmla="*/ 0 w 834"/>
                <a:gd name="T3" fmla="*/ 218 h 218"/>
                <a:gd name="T4" fmla="*/ 834 w 834"/>
                <a:gd name="T5" fmla="*/ 218 h 218"/>
                <a:gd name="T6" fmla="*/ 417 w 834"/>
                <a:gd name="T7" fmla="*/ 0 h 218"/>
                <a:gd name="T8" fmla="*/ 0 60000 65536"/>
                <a:gd name="T9" fmla="*/ 0 60000 65536"/>
                <a:gd name="T10" fmla="*/ 0 60000 65536"/>
                <a:gd name="T11" fmla="*/ 0 60000 65536"/>
                <a:gd name="T12" fmla="*/ 0 w 834"/>
                <a:gd name="T13" fmla="*/ 0 h 218"/>
                <a:gd name="T14" fmla="*/ 834 w 834"/>
                <a:gd name="T15" fmla="*/ 218 h 218"/>
              </a:gdLst>
              <a:ahLst/>
              <a:cxnLst>
                <a:cxn ang="T8">
                  <a:pos x="T0" y="T1"/>
                </a:cxn>
                <a:cxn ang="T9">
                  <a:pos x="T2" y="T3"/>
                </a:cxn>
                <a:cxn ang="T10">
                  <a:pos x="T4" y="T5"/>
                </a:cxn>
                <a:cxn ang="T11">
                  <a:pos x="T6" y="T7"/>
                </a:cxn>
              </a:cxnLst>
              <a:rect l="T12" t="T13" r="T14" b="T15"/>
              <a:pathLst>
                <a:path w="834" h="218">
                  <a:moveTo>
                    <a:pt x="417" y="0"/>
                  </a:moveTo>
                  <a:cubicBezTo>
                    <a:pt x="244" y="0"/>
                    <a:pt x="92" y="86"/>
                    <a:pt x="0" y="218"/>
                  </a:cubicBezTo>
                  <a:cubicBezTo>
                    <a:pt x="834" y="218"/>
                    <a:pt x="834" y="218"/>
                    <a:pt x="834" y="218"/>
                  </a:cubicBezTo>
                  <a:cubicBezTo>
                    <a:pt x="742" y="86"/>
                    <a:pt x="589" y="0"/>
                    <a:pt x="417" y="0"/>
                  </a:cubicBezTo>
                  <a:close/>
                </a:path>
              </a:pathLst>
            </a:custGeom>
            <a:gradFill rotWithShape="1">
              <a:gsLst>
                <a:gs pos="0">
                  <a:srgbClr val="B2B2B2"/>
                </a:gs>
                <a:gs pos="100000">
                  <a:srgbClr val="FFFFFF"/>
                </a:gs>
              </a:gsLst>
              <a:lin ang="5400000" scaled="1"/>
            </a:gradFill>
            <a:ln w="12700">
              <a:noFill/>
              <a:round/>
              <a:headEnd/>
              <a:tailEnd/>
            </a:ln>
          </p:spPr>
          <p:txBody>
            <a:bodyPr>
              <a:prstTxWarp prst="textNoShape">
                <a:avLst/>
              </a:prstTxWarp>
            </a:bodyPr>
            <a:lstStyle/>
            <a:p>
              <a:endParaRPr lang="es-ES"/>
            </a:p>
          </p:txBody>
        </p:sp>
        <p:grpSp>
          <p:nvGrpSpPr>
            <p:cNvPr id="4" name="Group 72"/>
            <p:cNvGrpSpPr>
              <a:grpSpLocks/>
            </p:cNvGrpSpPr>
            <p:nvPr/>
          </p:nvGrpSpPr>
          <p:grpSpPr bwMode="auto">
            <a:xfrm>
              <a:off x="4965" y="1303"/>
              <a:ext cx="654" cy="655"/>
              <a:chOff x="4965" y="1303"/>
              <a:chExt cx="654" cy="655"/>
            </a:xfrm>
          </p:grpSpPr>
          <p:sp>
            <p:nvSpPr>
              <p:cNvPr id="14386" name="Oval 19"/>
              <p:cNvSpPr>
                <a:spLocks noChangeArrowheads="1"/>
              </p:cNvSpPr>
              <p:nvPr/>
            </p:nvSpPr>
            <p:spPr bwMode="gray">
              <a:xfrm>
                <a:off x="4965" y="1303"/>
                <a:ext cx="654" cy="655"/>
              </a:xfrm>
              <a:prstGeom prst="ellipse">
                <a:avLst/>
              </a:prstGeom>
              <a:gradFill rotWithShape="1">
                <a:gsLst>
                  <a:gs pos="0">
                    <a:srgbClr val="C1D9EC"/>
                  </a:gs>
                  <a:gs pos="100000">
                    <a:srgbClr val="0061B2"/>
                  </a:gs>
                </a:gsLst>
                <a:path path="shape">
                  <a:fillToRect l="50000" t="50000" r="50000" b="50000"/>
                </a:path>
              </a:gradFill>
              <a:ln w="19050">
                <a:solidFill>
                  <a:schemeClr val="bg1"/>
                </a:solidFill>
                <a:round/>
                <a:headEnd/>
                <a:tailEnd/>
              </a:ln>
            </p:spPr>
            <p:txBody>
              <a:bodyPr wrap="none" lIns="90000" tIns="90000" rIns="72000" bIns="90000" anchor="ctr">
                <a:prstTxWarp prst="textNoShape">
                  <a:avLst/>
                </a:prstTxWarp>
              </a:bodyPr>
              <a:lstStyle/>
              <a:p>
                <a:endParaRPr lang="es-ES"/>
              </a:p>
            </p:txBody>
          </p:sp>
          <p:sp>
            <p:nvSpPr>
              <p:cNvPr id="14387" name="Freeform 20"/>
              <p:cNvSpPr>
                <a:spLocks/>
              </p:cNvSpPr>
              <p:nvPr/>
            </p:nvSpPr>
            <p:spPr bwMode="gray">
              <a:xfrm>
                <a:off x="4973" y="1590"/>
                <a:ext cx="638" cy="361"/>
              </a:xfrm>
              <a:custGeom>
                <a:avLst/>
                <a:gdLst>
                  <a:gd name="T0" fmla="*/ 206 w 412"/>
                  <a:gd name="T1" fmla="*/ 179 h 234"/>
                  <a:gd name="T2" fmla="*/ 1 w 412"/>
                  <a:gd name="T3" fmla="*/ 0 h 234"/>
                  <a:gd name="T4" fmla="*/ 0 w 412"/>
                  <a:gd name="T5" fmla="*/ 27 h 234"/>
                  <a:gd name="T6" fmla="*/ 206 w 412"/>
                  <a:gd name="T7" fmla="*/ 234 h 234"/>
                  <a:gd name="T8" fmla="*/ 412 w 412"/>
                  <a:gd name="T9" fmla="*/ 27 h 234"/>
                  <a:gd name="T10" fmla="*/ 410 w 412"/>
                  <a:gd name="T11" fmla="*/ 0 h 234"/>
                  <a:gd name="T12" fmla="*/ 206 w 412"/>
                  <a:gd name="T13" fmla="*/ 179 h 234"/>
                  <a:gd name="T14" fmla="*/ 0 60000 65536"/>
                  <a:gd name="T15" fmla="*/ 0 60000 65536"/>
                  <a:gd name="T16" fmla="*/ 0 60000 65536"/>
                  <a:gd name="T17" fmla="*/ 0 60000 65536"/>
                  <a:gd name="T18" fmla="*/ 0 60000 65536"/>
                  <a:gd name="T19" fmla="*/ 0 60000 65536"/>
                  <a:gd name="T20" fmla="*/ 0 60000 65536"/>
                  <a:gd name="T21" fmla="*/ 0 w 412"/>
                  <a:gd name="T22" fmla="*/ 0 h 234"/>
                  <a:gd name="T23" fmla="*/ 412 w 412"/>
                  <a:gd name="T24" fmla="*/ 234 h 2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2" h="234">
                    <a:moveTo>
                      <a:pt x="206" y="179"/>
                    </a:moveTo>
                    <a:cubicBezTo>
                      <a:pt x="101" y="179"/>
                      <a:pt x="15" y="101"/>
                      <a:pt x="1" y="0"/>
                    </a:cubicBezTo>
                    <a:cubicBezTo>
                      <a:pt x="0" y="9"/>
                      <a:pt x="0" y="18"/>
                      <a:pt x="0" y="27"/>
                    </a:cubicBezTo>
                    <a:cubicBezTo>
                      <a:pt x="0" y="141"/>
                      <a:pt x="92" y="234"/>
                      <a:pt x="206" y="234"/>
                    </a:cubicBezTo>
                    <a:cubicBezTo>
                      <a:pt x="320" y="234"/>
                      <a:pt x="412" y="141"/>
                      <a:pt x="412" y="27"/>
                    </a:cubicBezTo>
                    <a:cubicBezTo>
                      <a:pt x="412" y="18"/>
                      <a:pt x="411" y="9"/>
                      <a:pt x="410" y="0"/>
                    </a:cubicBezTo>
                    <a:cubicBezTo>
                      <a:pt x="397" y="101"/>
                      <a:pt x="310" y="179"/>
                      <a:pt x="206" y="179"/>
                    </a:cubicBezTo>
                    <a:close/>
                  </a:path>
                </a:pathLst>
              </a:custGeom>
              <a:gradFill rotWithShape="1">
                <a:gsLst>
                  <a:gs pos="0">
                    <a:srgbClr val="003F73"/>
                  </a:gs>
                  <a:gs pos="100000">
                    <a:srgbClr val="0061B2"/>
                  </a:gs>
                </a:gsLst>
                <a:lin ang="0" scaled="1"/>
              </a:gradFill>
              <a:ln w="9525">
                <a:noFill/>
                <a:round/>
                <a:headEnd/>
                <a:tailEnd/>
              </a:ln>
            </p:spPr>
            <p:txBody>
              <a:bodyPr>
                <a:prstTxWarp prst="textNoShape">
                  <a:avLst/>
                </a:prstTxWarp>
              </a:bodyPr>
              <a:lstStyle/>
              <a:p>
                <a:endParaRPr lang="es-ES"/>
              </a:p>
            </p:txBody>
          </p:sp>
          <p:pic>
            <p:nvPicPr>
              <p:cNvPr id="14388" name="Picture 21"/>
              <p:cNvPicPr>
                <a:picLocks noChangeAspect="1" noChangeArrowheads="1"/>
              </p:cNvPicPr>
              <p:nvPr/>
            </p:nvPicPr>
            <p:blipFill>
              <a:blip r:embed="rId4"/>
              <a:srcRect/>
              <a:stretch>
                <a:fillRect/>
              </a:stretch>
            </p:blipFill>
            <p:spPr bwMode="gray">
              <a:xfrm>
                <a:off x="5089" y="1317"/>
                <a:ext cx="408" cy="237"/>
              </a:xfrm>
              <a:prstGeom prst="rect">
                <a:avLst/>
              </a:prstGeom>
              <a:noFill/>
              <a:ln w="9525">
                <a:noFill/>
                <a:miter lim="800000"/>
                <a:headEnd/>
                <a:tailEnd/>
              </a:ln>
            </p:spPr>
          </p:pic>
        </p:grpSp>
      </p:grpSp>
      <p:grpSp>
        <p:nvGrpSpPr>
          <p:cNvPr id="5" name="Group 22"/>
          <p:cNvGrpSpPr>
            <a:grpSpLocks/>
          </p:cNvGrpSpPr>
          <p:nvPr/>
        </p:nvGrpSpPr>
        <p:grpSpPr bwMode="auto">
          <a:xfrm>
            <a:off x="5957888" y="2300288"/>
            <a:ext cx="1466850" cy="1806575"/>
            <a:chOff x="3753" y="1449"/>
            <a:chExt cx="924" cy="1138"/>
          </a:xfrm>
        </p:grpSpPr>
        <p:sp>
          <p:nvSpPr>
            <p:cNvPr id="14379" name="Freeform 23"/>
            <p:cNvSpPr>
              <a:spLocks/>
            </p:cNvSpPr>
            <p:nvPr/>
          </p:nvSpPr>
          <p:spPr bwMode="gray">
            <a:xfrm>
              <a:off x="3839" y="2388"/>
              <a:ext cx="766" cy="199"/>
            </a:xfrm>
            <a:custGeom>
              <a:avLst/>
              <a:gdLst>
                <a:gd name="T0" fmla="*/ 417 w 834"/>
                <a:gd name="T1" fmla="*/ 0 h 218"/>
                <a:gd name="T2" fmla="*/ 0 w 834"/>
                <a:gd name="T3" fmla="*/ 218 h 218"/>
                <a:gd name="T4" fmla="*/ 834 w 834"/>
                <a:gd name="T5" fmla="*/ 218 h 218"/>
                <a:gd name="T6" fmla="*/ 417 w 834"/>
                <a:gd name="T7" fmla="*/ 0 h 218"/>
                <a:gd name="T8" fmla="*/ 0 60000 65536"/>
                <a:gd name="T9" fmla="*/ 0 60000 65536"/>
                <a:gd name="T10" fmla="*/ 0 60000 65536"/>
                <a:gd name="T11" fmla="*/ 0 60000 65536"/>
                <a:gd name="T12" fmla="*/ 0 w 834"/>
                <a:gd name="T13" fmla="*/ 0 h 218"/>
                <a:gd name="T14" fmla="*/ 834 w 834"/>
                <a:gd name="T15" fmla="*/ 218 h 218"/>
              </a:gdLst>
              <a:ahLst/>
              <a:cxnLst>
                <a:cxn ang="T8">
                  <a:pos x="T0" y="T1"/>
                </a:cxn>
                <a:cxn ang="T9">
                  <a:pos x="T2" y="T3"/>
                </a:cxn>
                <a:cxn ang="T10">
                  <a:pos x="T4" y="T5"/>
                </a:cxn>
                <a:cxn ang="T11">
                  <a:pos x="T6" y="T7"/>
                </a:cxn>
              </a:cxnLst>
              <a:rect l="T12" t="T13" r="T14" b="T15"/>
              <a:pathLst>
                <a:path w="834" h="218">
                  <a:moveTo>
                    <a:pt x="417" y="0"/>
                  </a:moveTo>
                  <a:cubicBezTo>
                    <a:pt x="244" y="0"/>
                    <a:pt x="92" y="86"/>
                    <a:pt x="0" y="218"/>
                  </a:cubicBezTo>
                  <a:cubicBezTo>
                    <a:pt x="834" y="218"/>
                    <a:pt x="834" y="218"/>
                    <a:pt x="834" y="218"/>
                  </a:cubicBezTo>
                  <a:cubicBezTo>
                    <a:pt x="742" y="86"/>
                    <a:pt x="589" y="0"/>
                    <a:pt x="417" y="0"/>
                  </a:cubicBezTo>
                  <a:close/>
                </a:path>
              </a:pathLst>
            </a:custGeom>
            <a:gradFill rotWithShape="1">
              <a:gsLst>
                <a:gs pos="0">
                  <a:srgbClr val="B2B2B2"/>
                </a:gs>
                <a:gs pos="100000">
                  <a:srgbClr val="FFFFFF"/>
                </a:gs>
              </a:gsLst>
              <a:lin ang="5400000" scaled="1"/>
            </a:gradFill>
            <a:ln w="12700">
              <a:noFill/>
              <a:round/>
              <a:headEnd/>
              <a:tailEnd/>
            </a:ln>
          </p:spPr>
          <p:txBody>
            <a:bodyPr>
              <a:prstTxWarp prst="textNoShape">
                <a:avLst/>
              </a:prstTxWarp>
            </a:bodyPr>
            <a:lstStyle/>
            <a:p>
              <a:endParaRPr lang="es-ES"/>
            </a:p>
          </p:txBody>
        </p:sp>
        <p:grpSp>
          <p:nvGrpSpPr>
            <p:cNvPr id="6" name="Group 24"/>
            <p:cNvGrpSpPr>
              <a:grpSpLocks/>
            </p:cNvGrpSpPr>
            <p:nvPr/>
          </p:nvGrpSpPr>
          <p:grpSpPr bwMode="auto">
            <a:xfrm>
              <a:off x="3753" y="1449"/>
              <a:ext cx="924" cy="926"/>
              <a:chOff x="411" y="1784"/>
              <a:chExt cx="1165" cy="1167"/>
            </a:xfrm>
          </p:grpSpPr>
          <p:sp>
            <p:nvSpPr>
              <p:cNvPr id="14381" name="Oval 25"/>
              <p:cNvSpPr>
                <a:spLocks noChangeAspect="1" noChangeArrowheads="1"/>
              </p:cNvSpPr>
              <p:nvPr/>
            </p:nvSpPr>
            <p:spPr bwMode="gray">
              <a:xfrm>
                <a:off x="411" y="1784"/>
                <a:ext cx="1165" cy="1167"/>
              </a:xfrm>
              <a:prstGeom prst="ellipse">
                <a:avLst/>
              </a:prstGeom>
              <a:gradFill rotWithShape="1">
                <a:gsLst>
                  <a:gs pos="0">
                    <a:srgbClr val="E0E0E0"/>
                  </a:gs>
                  <a:gs pos="100000">
                    <a:srgbClr val="808080"/>
                  </a:gs>
                </a:gsLst>
                <a:path path="shape">
                  <a:fillToRect l="50000" t="50000" r="50000" b="50000"/>
                </a:path>
              </a:gradFill>
              <a:ln w="19050">
                <a:solidFill>
                  <a:schemeClr val="bg1"/>
                </a:solidFill>
                <a:round/>
                <a:headEnd/>
                <a:tailEnd/>
              </a:ln>
            </p:spPr>
            <p:txBody>
              <a:bodyPr wrap="none" lIns="90000" tIns="90000" rIns="72000" bIns="90000" anchor="ctr">
                <a:prstTxWarp prst="textNoShape">
                  <a:avLst/>
                </a:prstTxWarp>
              </a:bodyPr>
              <a:lstStyle/>
              <a:p>
                <a:endParaRPr lang="es-ES"/>
              </a:p>
            </p:txBody>
          </p:sp>
          <p:sp>
            <p:nvSpPr>
              <p:cNvPr id="14382" name="Freeform 26"/>
              <p:cNvSpPr>
                <a:spLocks/>
              </p:cNvSpPr>
              <p:nvPr/>
            </p:nvSpPr>
            <p:spPr bwMode="gray">
              <a:xfrm>
                <a:off x="429" y="2294"/>
                <a:ext cx="1136" cy="642"/>
              </a:xfrm>
              <a:custGeom>
                <a:avLst/>
                <a:gdLst>
                  <a:gd name="T0" fmla="*/ 175 w 350"/>
                  <a:gd name="T1" fmla="*/ 151 h 198"/>
                  <a:gd name="T2" fmla="*/ 2 w 350"/>
                  <a:gd name="T3" fmla="*/ 0 h 198"/>
                  <a:gd name="T4" fmla="*/ 0 w 350"/>
                  <a:gd name="T5" fmla="*/ 23 h 198"/>
                  <a:gd name="T6" fmla="*/ 175 w 350"/>
                  <a:gd name="T7" fmla="*/ 198 h 198"/>
                  <a:gd name="T8" fmla="*/ 350 w 350"/>
                  <a:gd name="T9" fmla="*/ 23 h 198"/>
                  <a:gd name="T10" fmla="*/ 348 w 350"/>
                  <a:gd name="T11" fmla="*/ 0 h 198"/>
                  <a:gd name="T12" fmla="*/ 175 w 350"/>
                  <a:gd name="T13" fmla="*/ 151 h 198"/>
                  <a:gd name="T14" fmla="*/ 0 60000 65536"/>
                  <a:gd name="T15" fmla="*/ 0 60000 65536"/>
                  <a:gd name="T16" fmla="*/ 0 60000 65536"/>
                  <a:gd name="T17" fmla="*/ 0 60000 65536"/>
                  <a:gd name="T18" fmla="*/ 0 60000 65536"/>
                  <a:gd name="T19" fmla="*/ 0 60000 65536"/>
                  <a:gd name="T20" fmla="*/ 0 60000 65536"/>
                  <a:gd name="T21" fmla="*/ 0 w 350"/>
                  <a:gd name="T22" fmla="*/ 0 h 198"/>
                  <a:gd name="T23" fmla="*/ 350 w 350"/>
                  <a:gd name="T24" fmla="*/ 198 h 19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0" h="198">
                    <a:moveTo>
                      <a:pt x="175" y="151"/>
                    </a:moveTo>
                    <a:cubicBezTo>
                      <a:pt x="86" y="151"/>
                      <a:pt x="13" y="85"/>
                      <a:pt x="2" y="0"/>
                    </a:cubicBezTo>
                    <a:cubicBezTo>
                      <a:pt x="1" y="7"/>
                      <a:pt x="0" y="15"/>
                      <a:pt x="0" y="23"/>
                    </a:cubicBezTo>
                    <a:cubicBezTo>
                      <a:pt x="0" y="119"/>
                      <a:pt x="78" y="198"/>
                      <a:pt x="175" y="198"/>
                    </a:cubicBezTo>
                    <a:cubicBezTo>
                      <a:pt x="272" y="198"/>
                      <a:pt x="350" y="119"/>
                      <a:pt x="350" y="23"/>
                    </a:cubicBezTo>
                    <a:cubicBezTo>
                      <a:pt x="350" y="15"/>
                      <a:pt x="349" y="7"/>
                      <a:pt x="348" y="0"/>
                    </a:cubicBezTo>
                    <a:cubicBezTo>
                      <a:pt x="337" y="85"/>
                      <a:pt x="264" y="151"/>
                      <a:pt x="175" y="151"/>
                    </a:cubicBezTo>
                    <a:close/>
                  </a:path>
                </a:pathLst>
              </a:custGeom>
              <a:gradFill rotWithShape="1">
                <a:gsLst>
                  <a:gs pos="0">
                    <a:srgbClr val="737373"/>
                  </a:gs>
                  <a:gs pos="100000">
                    <a:srgbClr val="B2B2B2"/>
                  </a:gs>
                </a:gsLst>
                <a:lin ang="0" scaled="1"/>
              </a:gradFill>
              <a:ln w="9525">
                <a:noFill/>
                <a:round/>
                <a:headEnd/>
                <a:tailEnd/>
              </a:ln>
            </p:spPr>
            <p:txBody>
              <a:bodyPr>
                <a:prstTxWarp prst="textNoShape">
                  <a:avLst/>
                </a:prstTxWarp>
              </a:bodyPr>
              <a:lstStyle/>
              <a:p>
                <a:endParaRPr lang="es-ES"/>
              </a:p>
            </p:txBody>
          </p:sp>
          <p:pic>
            <p:nvPicPr>
              <p:cNvPr id="14383" name="Picture 27"/>
              <p:cNvPicPr>
                <a:picLocks noChangeAspect="1" noChangeArrowheads="1"/>
              </p:cNvPicPr>
              <p:nvPr/>
            </p:nvPicPr>
            <p:blipFill>
              <a:blip r:embed="rId5"/>
              <a:srcRect/>
              <a:stretch>
                <a:fillRect/>
              </a:stretch>
            </p:blipFill>
            <p:spPr bwMode="gray">
              <a:xfrm>
                <a:off x="623" y="1808"/>
                <a:ext cx="732" cy="425"/>
              </a:xfrm>
              <a:prstGeom prst="rect">
                <a:avLst/>
              </a:prstGeom>
              <a:noFill/>
              <a:ln w="9525">
                <a:noFill/>
                <a:miter lim="800000"/>
                <a:headEnd/>
                <a:tailEnd/>
              </a:ln>
            </p:spPr>
          </p:pic>
        </p:grpSp>
      </p:grpSp>
      <p:grpSp>
        <p:nvGrpSpPr>
          <p:cNvPr id="7" name="Group 28"/>
          <p:cNvGrpSpPr>
            <a:grpSpLocks/>
          </p:cNvGrpSpPr>
          <p:nvPr/>
        </p:nvGrpSpPr>
        <p:grpSpPr bwMode="auto">
          <a:xfrm>
            <a:off x="4983163" y="2433638"/>
            <a:ext cx="1676400" cy="2054225"/>
            <a:chOff x="3139" y="1533"/>
            <a:chExt cx="1056" cy="1294"/>
          </a:xfrm>
        </p:grpSpPr>
        <p:sp>
          <p:nvSpPr>
            <p:cNvPr id="14374" name="Freeform 29"/>
            <p:cNvSpPr>
              <a:spLocks/>
            </p:cNvSpPr>
            <p:nvPr/>
          </p:nvSpPr>
          <p:spPr bwMode="gray">
            <a:xfrm>
              <a:off x="3235" y="2602"/>
              <a:ext cx="864" cy="225"/>
            </a:xfrm>
            <a:custGeom>
              <a:avLst/>
              <a:gdLst>
                <a:gd name="T0" fmla="*/ 417 w 834"/>
                <a:gd name="T1" fmla="*/ 0 h 218"/>
                <a:gd name="T2" fmla="*/ 0 w 834"/>
                <a:gd name="T3" fmla="*/ 218 h 218"/>
                <a:gd name="T4" fmla="*/ 834 w 834"/>
                <a:gd name="T5" fmla="*/ 218 h 218"/>
                <a:gd name="T6" fmla="*/ 417 w 834"/>
                <a:gd name="T7" fmla="*/ 0 h 218"/>
                <a:gd name="T8" fmla="*/ 0 60000 65536"/>
                <a:gd name="T9" fmla="*/ 0 60000 65536"/>
                <a:gd name="T10" fmla="*/ 0 60000 65536"/>
                <a:gd name="T11" fmla="*/ 0 60000 65536"/>
                <a:gd name="T12" fmla="*/ 0 w 834"/>
                <a:gd name="T13" fmla="*/ 0 h 218"/>
                <a:gd name="T14" fmla="*/ 834 w 834"/>
                <a:gd name="T15" fmla="*/ 218 h 218"/>
              </a:gdLst>
              <a:ahLst/>
              <a:cxnLst>
                <a:cxn ang="T8">
                  <a:pos x="T0" y="T1"/>
                </a:cxn>
                <a:cxn ang="T9">
                  <a:pos x="T2" y="T3"/>
                </a:cxn>
                <a:cxn ang="T10">
                  <a:pos x="T4" y="T5"/>
                </a:cxn>
                <a:cxn ang="T11">
                  <a:pos x="T6" y="T7"/>
                </a:cxn>
              </a:cxnLst>
              <a:rect l="T12" t="T13" r="T14" b="T15"/>
              <a:pathLst>
                <a:path w="834" h="218">
                  <a:moveTo>
                    <a:pt x="417" y="0"/>
                  </a:moveTo>
                  <a:cubicBezTo>
                    <a:pt x="244" y="0"/>
                    <a:pt x="92" y="86"/>
                    <a:pt x="0" y="218"/>
                  </a:cubicBezTo>
                  <a:cubicBezTo>
                    <a:pt x="834" y="218"/>
                    <a:pt x="834" y="218"/>
                    <a:pt x="834" y="218"/>
                  </a:cubicBezTo>
                  <a:cubicBezTo>
                    <a:pt x="742" y="86"/>
                    <a:pt x="589" y="0"/>
                    <a:pt x="417" y="0"/>
                  </a:cubicBezTo>
                  <a:close/>
                </a:path>
              </a:pathLst>
            </a:custGeom>
            <a:gradFill rotWithShape="1">
              <a:gsLst>
                <a:gs pos="0">
                  <a:srgbClr val="B2B2B2"/>
                </a:gs>
                <a:gs pos="100000">
                  <a:srgbClr val="FFFFFF"/>
                </a:gs>
              </a:gsLst>
              <a:lin ang="5400000" scaled="1"/>
            </a:gradFill>
            <a:ln w="12700">
              <a:noFill/>
              <a:round/>
              <a:headEnd/>
              <a:tailEnd/>
            </a:ln>
          </p:spPr>
          <p:txBody>
            <a:bodyPr>
              <a:prstTxWarp prst="textNoShape">
                <a:avLst/>
              </a:prstTxWarp>
            </a:bodyPr>
            <a:lstStyle/>
            <a:p>
              <a:endParaRPr lang="es-ES"/>
            </a:p>
          </p:txBody>
        </p:sp>
        <p:grpSp>
          <p:nvGrpSpPr>
            <p:cNvPr id="8" name="Group 30"/>
            <p:cNvGrpSpPr>
              <a:grpSpLocks/>
            </p:cNvGrpSpPr>
            <p:nvPr/>
          </p:nvGrpSpPr>
          <p:grpSpPr bwMode="auto">
            <a:xfrm>
              <a:off x="3139" y="1533"/>
              <a:ext cx="1056" cy="1058"/>
              <a:chOff x="411" y="1784"/>
              <a:chExt cx="1165" cy="1167"/>
            </a:xfrm>
          </p:grpSpPr>
          <p:sp>
            <p:nvSpPr>
              <p:cNvPr id="14376" name="Oval 31"/>
              <p:cNvSpPr>
                <a:spLocks noChangeAspect="1" noChangeArrowheads="1"/>
              </p:cNvSpPr>
              <p:nvPr/>
            </p:nvSpPr>
            <p:spPr bwMode="gray">
              <a:xfrm>
                <a:off x="411" y="1784"/>
                <a:ext cx="1165" cy="1167"/>
              </a:xfrm>
              <a:prstGeom prst="ellipse">
                <a:avLst/>
              </a:prstGeom>
              <a:gradFill rotWithShape="1">
                <a:gsLst>
                  <a:gs pos="0">
                    <a:srgbClr val="E0E0E0"/>
                  </a:gs>
                  <a:gs pos="100000">
                    <a:srgbClr val="808080"/>
                  </a:gs>
                </a:gsLst>
                <a:path path="shape">
                  <a:fillToRect l="50000" t="50000" r="50000" b="50000"/>
                </a:path>
              </a:gradFill>
              <a:ln w="19050">
                <a:solidFill>
                  <a:schemeClr val="bg1"/>
                </a:solidFill>
                <a:round/>
                <a:headEnd/>
                <a:tailEnd/>
              </a:ln>
            </p:spPr>
            <p:txBody>
              <a:bodyPr wrap="none" lIns="90000" tIns="90000" rIns="72000" bIns="90000" anchor="ctr">
                <a:prstTxWarp prst="textNoShape">
                  <a:avLst/>
                </a:prstTxWarp>
              </a:bodyPr>
              <a:lstStyle/>
              <a:p>
                <a:endParaRPr lang="es-ES"/>
              </a:p>
            </p:txBody>
          </p:sp>
          <p:sp>
            <p:nvSpPr>
              <p:cNvPr id="14377" name="Freeform 32"/>
              <p:cNvSpPr>
                <a:spLocks/>
              </p:cNvSpPr>
              <p:nvPr/>
            </p:nvSpPr>
            <p:spPr bwMode="gray">
              <a:xfrm>
                <a:off x="429" y="2294"/>
                <a:ext cx="1136" cy="642"/>
              </a:xfrm>
              <a:custGeom>
                <a:avLst/>
                <a:gdLst>
                  <a:gd name="T0" fmla="*/ 175 w 350"/>
                  <a:gd name="T1" fmla="*/ 151 h 198"/>
                  <a:gd name="T2" fmla="*/ 2 w 350"/>
                  <a:gd name="T3" fmla="*/ 0 h 198"/>
                  <a:gd name="T4" fmla="*/ 0 w 350"/>
                  <a:gd name="T5" fmla="*/ 23 h 198"/>
                  <a:gd name="T6" fmla="*/ 175 w 350"/>
                  <a:gd name="T7" fmla="*/ 198 h 198"/>
                  <a:gd name="T8" fmla="*/ 350 w 350"/>
                  <a:gd name="T9" fmla="*/ 23 h 198"/>
                  <a:gd name="T10" fmla="*/ 348 w 350"/>
                  <a:gd name="T11" fmla="*/ 0 h 198"/>
                  <a:gd name="T12" fmla="*/ 175 w 350"/>
                  <a:gd name="T13" fmla="*/ 151 h 198"/>
                  <a:gd name="T14" fmla="*/ 0 60000 65536"/>
                  <a:gd name="T15" fmla="*/ 0 60000 65536"/>
                  <a:gd name="T16" fmla="*/ 0 60000 65536"/>
                  <a:gd name="T17" fmla="*/ 0 60000 65536"/>
                  <a:gd name="T18" fmla="*/ 0 60000 65536"/>
                  <a:gd name="T19" fmla="*/ 0 60000 65536"/>
                  <a:gd name="T20" fmla="*/ 0 60000 65536"/>
                  <a:gd name="T21" fmla="*/ 0 w 350"/>
                  <a:gd name="T22" fmla="*/ 0 h 198"/>
                  <a:gd name="T23" fmla="*/ 350 w 350"/>
                  <a:gd name="T24" fmla="*/ 198 h 19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0" h="198">
                    <a:moveTo>
                      <a:pt x="175" y="151"/>
                    </a:moveTo>
                    <a:cubicBezTo>
                      <a:pt x="86" y="151"/>
                      <a:pt x="13" y="85"/>
                      <a:pt x="2" y="0"/>
                    </a:cubicBezTo>
                    <a:cubicBezTo>
                      <a:pt x="1" y="7"/>
                      <a:pt x="0" y="15"/>
                      <a:pt x="0" y="23"/>
                    </a:cubicBezTo>
                    <a:cubicBezTo>
                      <a:pt x="0" y="119"/>
                      <a:pt x="78" y="198"/>
                      <a:pt x="175" y="198"/>
                    </a:cubicBezTo>
                    <a:cubicBezTo>
                      <a:pt x="272" y="198"/>
                      <a:pt x="350" y="119"/>
                      <a:pt x="350" y="23"/>
                    </a:cubicBezTo>
                    <a:cubicBezTo>
                      <a:pt x="350" y="15"/>
                      <a:pt x="349" y="7"/>
                      <a:pt x="348" y="0"/>
                    </a:cubicBezTo>
                    <a:cubicBezTo>
                      <a:pt x="337" y="85"/>
                      <a:pt x="264" y="151"/>
                      <a:pt x="175" y="151"/>
                    </a:cubicBezTo>
                    <a:close/>
                  </a:path>
                </a:pathLst>
              </a:custGeom>
              <a:gradFill rotWithShape="1">
                <a:gsLst>
                  <a:gs pos="0">
                    <a:srgbClr val="737373"/>
                  </a:gs>
                  <a:gs pos="100000">
                    <a:srgbClr val="B2B2B2"/>
                  </a:gs>
                </a:gsLst>
                <a:lin ang="0" scaled="1"/>
              </a:gradFill>
              <a:ln w="9525">
                <a:noFill/>
                <a:round/>
                <a:headEnd/>
                <a:tailEnd/>
              </a:ln>
            </p:spPr>
            <p:txBody>
              <a:bodyPr>
                <a:prstTxWarp prst="textNoShape">
                  <a:avLst/>
                </a:prstTxWarp>
              </a:bodyPr>
              <a:lstStyle/>
              <a:p>
                <a:endParaRPr lang="es-ES"/>
              </a:p>
            </p:txBody>
          </p:sp>
          <p:pic>
            <p:nvPicPr>
              <p:cNvPr id="14378" name="Picture 33"/>
              <p:cNvPicPr>
                <a:picLocks noChangeAspect="1" noChangeArrowheads="1"/>
              </p:cNvPicPr>
              <p:nvPr/>
            </p:nvPicPr>
            <p:blipFill>
              <a:blip r:embed="rId6"/>
              <a:srcRect/>
              <a:stretch>
                <a:fillRect/>
              </a:stretch>
            </p:blipFill>
            <p:spPr bwMode="gray">
              <a:xfrm>
                <a:off x="623" y="1808"/>
                <a:ext cx="732" cy="425"/>
              </a:xfrm>
              <a:prstGeom prst="rect">
                <a:avLst/>
              </a:prstGeom>
              <a:noFill/>
              <a:ln w="9525">
                <a:noFill/>
                <a:miter lim="800000"/>
                <a:headEnd/>
                <a:tailEnd/>
              </a:ln>
            </p:spPr>
          </p:pic>
        </p:grpSp>
      </p:grpSp>
      <p:grpSp>
        <p:nvGrpSpPr>
          <p:cNvPr id="9" name="Group 34"/>
          <p:cNvGrpSpPr>
            <a:grpSpLocks/>
          </p:cNvGrpSpPr>
          <p:nvPr/>
        </p:nvGrpSpPr>
        <p:grpSpPr bwMode="auto">
          <a:xfrm>
            <a:off x="3787775" y="2547938"/>
            <a:ext cx="1933575" cy="2378075"/>
            <a:chOff x="2386" y="1605"/>
            <a:chExt cx="1218" cy="1498"/>
          </a:xfrm>
        </p:grpSpPr>
        <p:sp>
          <p:nvSpPr>
            <p:cNvPr id="14369" name="Freeform 35"/>
            <p:cNvSpPr>
              <a:spLocks/>
            </p:cNvSpPr>
            <p:nvPr/>
          </p:nvSpPr>
          <p:spPr bwMode="gray">
            <a:xfrm>
              <a:off x="2486" y="2842"/>
              <a:ext cx="1003" cy="261"/>
            </a:xfrm>
            <a:custGeom>
              <a:avLst/>
              <a:gdLst>
                <a:gd name="T0" fmla="*/ 417 w 834"/>
                <a:gd name="T1" fmla="*/ 0 h 218"/>
                <a:gd name="T2" fmla="*/ 0 w 834"/>
                <a:gd name="T3" fmla="*/ 218 h 218"/>
                <a:gd name="T4" fmla="*/ 834 w 834"/>
                <a:gd name="T5" fmla="*/ 218 h 218"/>
                <a:gd name="T6" fmla="*/ 417 w 834"/>
                <a:gd name="T7" fmla="*/ 0 h 218"/>
                <a:gd name="T8" fmla="*/ 0 60000 65536"/>
                <a:gd name="T9" fmla="*/ 0 60000 65536"/>
                <a:gd name="T10" fmla="*/ 0 60000 65536"/>
                <a:gd name="T11" fmla="*/ 0 60000 65536"/>
                <a:gd name="T12" fmla="*/ 0 w 834"/>
                <a:gd name="T13" fmla="*/ 0 h 218"/>
                <a:gd name="T14" fmla="*/ 834 w 834"/>
                <a:gd name="T15" fmla="*/ 218 h 218"/>
              </a:gdLst>
              <a:ahLst/>
              <a:cxnLst>
                <a:cxn ang="T8">
                  <a:pos x="T0" y="T1"/>
                </a:cxn>
                <a:cxn ang="T9">
                  <a:pos x="T2" y="T3"/>
                </a:cxn>
                <a:cxn ang="T10">
                  <a:pos x="T4" y="T5"/>
                </a:cxn>
                <a:cxn ang="T11">
                  <a:pos x="T6" y="T7"/>
                </a:cxn>
              </a:cxnLst>
              <a:rect l="T12" t="T13" r="T14" b="T15"/>
              <a:pathLst>
                <a:path w="834" h="218">
                  <a:moveTo>
                    <a:pt x="417" y="0"/>
                  </a:moveTo>
                  <a:cubicBezTo>
                    <a:pt x="244" y="0"/>
                    <a:pt x="92" y="86"/>
                    <a:pt x="0" y="218"/>
                  </a:cubicBezTo>
                  <a:cubicBezTo>
                    <a:pt x="834" y="218"/>
                    <a:pt x="834" y="218"/>
                    <a:pt x="834" y="218"/>
                  </a:cubicBezTo>
                  <a:cubicBezTo>
                    <a:pt x="742" y="86"/>
                    <a:pt x="589" y="0"/>
                    <a:pt x="417" y="0"/>
                  </a:cubicBezTo>
                  <a:close/>
                </a:path>
              </a:pathLst>
            </a:custGeom>
            <a:gradFill rotWithShape="1">
              <a:gsLst>
                <a:gs pos="0">
                  <a:srgbClr val="B2B2B2"/>
                </a:gs>
                <a:gs pos="100000">
                  <a:srgbClr val="FFFFFF"/>
                </a:gs>
              </a:gsLst>
              <a:lin ang="5400000" scaled="1"/>
            </a:gradFill>
            <a:ln w="12700">
              <a:noFill/>
              <a:round/>
              <a:headEnd/>
              <a:tailEnd/>
            </a:ln>
          </p:spPr>
          <p:txBody>
            <a:bodyPr>
              <a:prstTxWarp prst="textNoShape">
                <a:avLst/>
              </a:prstTxWarp>
            </a:bodyPr>
            <a:lstStyle/>
            <a:p>
              <a:endParaRPr lang="es-ES"/>
            </a:p>
          </p:txBody>
        </p:sp>
        <p:grpSp>
          <p:nvGrpSpPr>
            <p:cNvPr id="10" name="Group 36"/>
            <p:cNvGrpSpPr>
              <a:grpSpLocks/>
            </p:cNvGrpSpPr>
            <p:nvPr/>
          </p:nvGrpSpPr>
          <p:grpSpPr bwMode="auto">
            <a:xfrm>
              <a:off x="2386" y="1605"/>
              <a:ext cx="1218" cy="1220"/>
              <a:chOff x="411" y="1784"/>
              <a:chExt cx="1165" cy="1167"/>
            </a:xfrm>
          </p:grpSpPr>
          <p:sp>
            <p:nvSpPr>
              <p:cNvPr id="14371" name="Oval 37"/>
              <p:cNvSpPr>
                <a:spLocks noChangeAspect="1" noChangeArrowheads="1"/>
              </p:cNvSpPr>
              <p:nvPr/>
            </p:nvSpPr>
            <p:spPr bwMode="gray">
              <a:xfrm>
                <a:off x="411" y="1784"/>
                <a:ext cx="1165" cy="1167"/>
              </a:xfrm>
              <a:prstGeom prst="ellipse">
                <a:avLst/>
              </a:prstGeom>
              <a:gradFill rotWithShape="1">
                <a:gsLst>
                  <a:gs pos="0">
                    <a:srgbClr val="E0E0E0"/>
                  </a:gs>
                  <a:gs pos="100000">
                    <a:srgbClr val="808080"/>
                  </a:gs>
                </a:gsLst>
                <a:path path="shape">
                  <a:fillToRect l="50000" t="50000" r="50000" b="50000"/>
                </a:path>
              </a:gradFill>
              <a:ln w="19050">
                <a:solidFill>
                  <a:schemeClr val="bg1"/>
                </a:solidFill>
                <a:round/>
                <a:headEnd/>
                <a:tailEnd/>
              </a:ln>
            </p:spPr>
            <p:txBody>
              <a:bodyPr wrap="none" lIns="90000" tIns="90000" rIns="72000" bIns="90000" anchor="ctr">
                <a:prstTxWarp prst="textNoShape">
                  <a:avLst/>
                </a:prstTxWarp>
              </a:bodyPr>
              <a:lstStyle/>
              <a:p>
                <a:endParaRPr lang="es-ES"/>
              </a:p>
            </p:txBody>
          </p:sp>
          <p:sp>
            <p:nvSpPr>
              <p:cNvPr id="14372" name="Freeform 38"/>
              <p:cNvSpPr>
                <a:spLocks/>
              </p:cNvSpPr>
              <p:nvPr/>
            </p:nvSpPr>
            <p:spPr bwMode="gray">
              <a:xfrm>
                <a:off x="429" y="2294"/>
                <a:ext cx="1136" cy="642"/>
              </a:xfrm>
              <a:custGeom>
                <a:avLst/>
                <a:gdLst>
                  <a:gd name="T0" fmla="*/ 175 w 350"/>
                  <a:gd name="T1" fmla="*/ 151 h 198"/>
                  <a:gd name="T2" fmla="*/ 2 w 350"/>
                  <a:gd name="T3" fmla="*/ 0 h 198"/>
                  <a:gd name="T4" fmla="*/ 0 w 350"/>
                  <a:gd name="T5" fmla="*/ 23 h 198"/>
                  <a:gd name="T6" fmla="*/ 175 w 350"/>
                  <a:gd name="T7" fmla="*/ 198 h 198"/>
                  <a:gd name="T8" fmla="*/ 350 w 350"/>
                  <a:gd name="T9" fmla="*/ 23 h 198"/>
                  <a:gd name="T10" fmla="*/ 348 w 350"/>
                  <a:gd name="T11" fmla="*/ 0 h 198"/>
                  <a:gd name="T12" fmla="*/ 175 w 350"/>
                  <a:gd name="T13" fmla="*/ 151 h 198"/>
                  <a:gd name="T14" fmla="*/ 0 60000 65536"/>
                  <a:gd name="T15" fmla="*/ 0 60000 65536"/>
                  <a:gd name="T16" fmla="*/ 0 60000 65536"/>
                  <a:gd name="T17" fmla="*/ 0 60000 65536"/>
                  <a:gd name="T18" fmla="*/ 0 60000 65536"/>
                  <a:gd name="T19" fmla="*/ 0 60000 65536"/>
                  <a:gd name="T20" fmla="*/ 0 60000 65536"/>
                  <a:gd name="T21" fmla="*/ 0 w 350"/>
                  <a:gd name="T22" fmla="*/ 0 h 198"/>
                  <a:gd name="T23" fmla="*/ 350 w 350"/>
                  <a:gd name="T24" fmla="*/ 198 h 19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0" h="198">
                    <a:moveTo>
                      <a:pt x="175" y="151"/>
                    </a:moveTo>
                    <a:cubicBezTo>
                      <a:pt x="86" y="151"/>
                      <a:pt x="13" y="85"/>
                      <a:pt x="2" y="0"/>
                    </a:cubicBezTo>
                    <a:cubicBezTo>
                      <a:pt x="1" y="7"/>
                      <a:pt x="0" y="15"/>
                      <a:pt x="0" y="23"/>
                    </a:cubicBezTo>
                    <a:cubicBezTo>
                      <a:pt x="0" y="119"/>
                      <a:pt x="78" y="198"/>
                      <a:pt x="175" y="198"/>
                    </a:cubicBezTo>
                    <a:cubicBezTo>
                      <a:pt x="272" y="198"/>
                      <a:pt x="350" y="119"/>
                      <a:pt x="350" y="23"/>
                    </a:cubicBezTo>
                    <a:cubicBezTo>
                      <a:pt x="350" y="15"/>
                      <a:pt x="349" y="7"/>
                      <a:pt x="348" y="0"/>
                    </a:cubicBezTo>
                    <a:cubicBezTo>
                      <a:pt x="337" y="85"/>
                      <a:pt x="264" y="151"/>
                      <a:pt x="175" y="151"/>
                    </a:cubicBezTo>
                    <a:close/>
                  </a:path>
                </a:pathLst>
              </a:custGeom>
              <a:gradFill rotWithShape="1">
                <a:gsLst>
                  <a:gs pos="0">
                    <a:srgbClr val="737373"/>
                  </a:gs>
                  <a:gs pos="100000">
                    <a:srgbClr val="B2B2B2"/>
                  </a:gs>
                </a:gsLst>
                <a:lin ang="0" scaled="1"/>
              </a:gradFill>
              <a:ln w="9525">
                <a:noFill/>
                <a:round/>
                <a:headEnd/>
                <a:tailEnd/>
              </a:ln>
            </p:spPr>
            <p:txBody>
              <a:bodyPr>
                <a:prstTxWarp prst="textNoShape">
                  <a:avLst/>
                </a:prstTxWarp>
              </a:bodyPr>
              <a:lstStyle/>
              <a:p>
                <a:endParaRPr lang="es-ES"/>
              </a:p>
            </p:txBody>
          </p:sp>
          <p:pic>
            <p:nvPicPr>
              <p:cNvPr id="14373" name="Picture 39"/>
              <p:cNvPicPr>
                <a:picLocks noChangeAspect="1" noChangeArrowheads="1"/>
              </p:cNvPicPr>
              <p:nvPr/>
            </p:nvPicPr>
            <p:blipFill>
              <a:blip r:embed="rId3"/>
              <a:srcRect/>
              <a:stretch>
                <a:fillRect/>
              </a:stretch>
            </p:blipFill>
            <p:spPr bwMode="gray">
              <a:xfrm>
                <a:off x="623" y="1808"/>
                <a:ext cx="732" cy="425"/>
              </a:xfrm>
              <a:prstGeom prst="rect">
                <a:avLst/>
              </a:prstGeom>
              <a:noFill/>
              <a:ln w="9525">
                <a:noFill/>
                <a:miter lim="800000"/>
                <a:headEnd/>
                <a:tailEnd/>
              </a:ln>
            </p:spPr>
          </p:pic>
        </p:grpSp>
      </p:grpSp>
      <p:grpSp>
        <p:nvGrpSpPr>
          <p:cNvPr id="11" name="Group 40"/>
          <p:cNvGrpSpPr>
            <a:grpSpLocks/>
          </p:cNvGrpSpPr>
          <p:nvPr/>
        </p:nvGrpSpPr>
        <p:grpSpPr bwMode="auto">
          <a:xfrm>
            <a:off x="2270125" y="2738438"/>
            <a:ext cx="2257425" cy="2765425"/>
            <a:chOff x="1430" y="1725"/>
            <a:chExt cx="1422" cy="1742"/>
          </a:xfrm>
        </p:grpSpPr>
        <p:sp>
          <p:nvSpPr>
            <p:cNvPr id="14364" name="Freeform 41"/>
            <p:cNvSpPr>
              <a:spLocks/>
            </p:cNvSpPr>
            <p:nvPr/>
          </p:nvSpPr>
          <p:spPr bwMode="gray">
            <a:xfrm>
              <a:off x="1561" y="3164"/>
              <a:ext cx="1163" cy="303"/>
            </a:xfrm>
            <a:custGeom>
              <a:avLst/>
              <a:gdLst>
                <a:gd name="T0" fmla="*/ 417 w 834"/>
                <a:gd name="T1" fmla="*/ 0 h 218"/>
                <a:gd name="T2" fmla="*/ 0 w 834"/>
                <a:gd name="T3" fmla="*/ 218 h 218"/>
                <a:gd name="T4" fmla="*/ 834 w 834"/>
                <a:gd name="T5" fmla="*/ 218 h 218"/>
                <a:gd name="T6" fmla="*/ 417 w 834"/>
                <a:gd name="T7" fmla="*/ 0 h 218"/>
                <a:gd name="T8" fmla="*/ 0 60000 65536"/>
                <a:gd name="T9" fmla="*/ 0 60000 65536"/>
                <a:gd name="T10" fmla="*/ 0 60000 65536"/>
                <a:gd name="T11" fmla="*/ 0 60000 65536"/>
                <a:gd name="T12" fmla="*/ 0 w 834"/>
                <a:gd name="T13" fmla="*/ 0 h 218"/>
                <a:gd name="T14" fmla="*/ 834 w 834"/>
                <a:gd name="T15" fmla="*/ 218 h 218"/>
              </a:gdLst>
              <a:ahLst/>
              <a:cxnLst>
                <a:cxn ang="T8">
                  <a:pos x="T0" y="T1"/>
                </a:cxn>
                <a:cxn ang="T9">
                  <a:pos x="T2" y="T3"/>
                </a:cxn>
                <a:cxn ang="T10">
                  <a:pos x="T4" y="T5"/>
                </a:cxn>
                <a:cxn ang="T11">
                  <a:pos x="T6" y="T7"/>
                </a:cxn>
              </a:cxnLst>
              <a:rect l="T12" t="T13" r="T14" b="T15"/>
              <a:pathLst>
                <a:path w="834" h="218">
                  <a:moveTo>
                    <a:pt x="417" y="0"/>
                  </a:moveTo>
                  <a:cubicBezTo>
                    <a:pt x="244" y="0"/>
                    <a:pt x="92" y="86"/>
                    <a:pt x="0" y="218"/>
                  </a:cubicBezTo>
                  <a:cubicBezTo>
                    <a:pt x="834" y="218"/>
                    <a:pt x="834" y="218"/>
                    <a:pt x="834" y="218"/>
                  </a:cubicBezTo>
                  <a:cubicBezTo>
                    <a:pt x="742" y="86"/>
                    <a:pt x="589" y="0"/>
                    <a:pt x="417" y="0"/>
                  </a:cubicBezTo>
                  <a:close/>
                </a:path>
              </a:pathLst>
            </a:custGeom>
            <a:gradFill rotWithShape="1">
              <a:gsLst>
                <a:gs pos="0">
                  <a:srgbClr val="B2B2B2"/>
                </a:gs>
                <a:gs pos="100000">
                  <a:srgbClr val="FFFFFF"/>
                </a:gs>
              </a:gsLst>
              <a:lin ang="5400000" scaled="1"/>
            </a:gradFill>
            <a:ln w="12700">
              <a:noFill/>
              <a:round/>
              <a:headEnd/>
              <a:tailEnd/>
            </a:ln>
          </p:spPr>
          <p:txBody>
            <a:bodyPr>
              <a:prstTxWarp prst="textNoShape">
                <a:avLst/>
              </a:prstTxWarp>
            </a:bodyPr>
            <a:lstStyle/>
            <a:p>
              <a:endParaRPr lang="es-ES"/>
            </a:p>
          </p:txBody>
        </p:sp>
        <p:grpSp>
          <p:nvGrpSpPr>
            <p:cNvPr id="12" name="Group 42"/>
            <p:cNvGrpSpPr>
              <a:grpSpLocks/>
            </p:cNvGrpSpPr>
            <p:nvPr/>
          </p:nvGrpSpPr>
          <p:grpSpPr bwMode="auto">
            <a:xfrm>
              <a:off x="1430" y="1725"/>
              <a:ext cx="1422" cy="1424"/>
              <a:chOff x="411" y="1784"/>
              <a:chExt cx="1165" cy="1167"/>
            </a:xfrm>
          </p:grpSpPr>
          <p:sp>
            <p:nvSpPr>
              <p:cNvPr id="14366" name="Oval 43"/>
              <p:cNvSpPr>
                <a:spLocks noChangeAspect="1" noChangeArrowheads="1"/>
              </p:cNvSpPr>
              <p:nvPr/>
            </p:nvSpPr>
            <p:spPr bwMode="gray">
              <a:xfrm>
                <a:off x="411" y="1784"/>
                <a:ext cx="1165" cy="1167"/>
              </a:xfrm>
              <a:prstGeom prst="ellipse">
                <a:avLst/>
              </a:prstGeom>
              <a:gradFill rotWithShape="1">
                <a:gsLst>
                  <a:gs pos="0">
                    <a:srgbClr val="E0E0E0"/>
                  </a:gs>
                  <a:gs pos="100000">
                    <a:srgbClr val="808080"/>
                  </a:gs>
                </a:gsLst>
                <a:path path="shape">
                  <a:fillToRect l="50000" t="50000" r="50000" b="50000"/>
                </a:path>
              </a:gradFill>
              <a:ln w="19050">
                <a:solidFill>
                  <a:schemeClr val="bg1"/>
                </a:solidFill>
                <a:round/>
                <a:headEnd/>
                <a:tailEnd/>
              </a:ln>
            </p:spPr>
            <p:txBody>
              <a:bodyPr wrap="none" lIns="90000" tIns="90000" rIns="72000" bIns="90000" anchor="ctr">
                <a:prstTxWarp prst="textNoShape">
                  <a:avLst/>
                </a:prstTxWarp>
              </a:bodyPr>
              <a:lstStyle/>
              <a:p>
                <a:endParaRPr lang="es-ES"/>
              </a:p>
            </p:txBody>
          </p:sp>
          <p:sp>
            <p:nvSpPr>
              <p:cNvPr id="14367" name="Freeform 44"/>
              <p:cNvSpPr>
                <a:spLocks/>
              </p:cNvSpPr>
              <p:nvPr/>
            </p:nvSpPr>
            <p:spPr bwMode="gray">
              <a:xfrm>
                <a:off x="429" y="2294"/>
                <a:ext cx="1136" cy="642"/>
              </a:xfrm>
              <a:custGeom>
                <a:avLst/>
                <a:gdLst>
                  <a:gd name="T0" fmla="*/ 175 w 350"/>
                  <a:gd name="T1" fmla="*/ 151 h 198"/>
                  <a:gd name="T2" fmla="*/ 2 w 350"/>
                  <a:gd name="T3" fmla="*/ 0 h 198"/>
                  <a:gd name="T4" fmla="*/ 0 w 350"/>
                  <a:gd name="T5" fmla="*/ 23 h 198"/>
                  <a:gd name="T6" fmla="*/ 175 w 350"/>
                  <a:gd name="T7" fmla="*/ 198 h 198"/>
                  <a:gd name="T8" fmla="*/ 350 w 350"/>
                  <a:gd name="T9" fmla="*/ 23 h 198"/>
                  <a:gd name="T10" fmla="*/ 348 w 350"/>
                  <a:gd name="T11" fmla="*/ 0 h 198"/>
                  <a:gd name="T12" fmla="*/ 175 w 350"/>
                  <a:gd name="T13" fmla="*/ 151 h 198"/>
                  <a:gd name="T14" fmla="*/ 0 60000 65536"/>
                  <a:gd name="T15" fmla="*/ 0 60000 65536"/>
                  <a:gd name="T16" fmla="*/ 0 60000 65536"/>
                  <a:gd name="T17" fmla="*/ 0 60000 65536"/>
                  <a:gd name="T18" fmla="*/ 0 60000 65536"/>
                  <a:gd name="T19" fmla="*/ 0 60000 65536"/>
                  <a:gd name="T20" fmla="*/ 0 60000 65536"/>
                  <a:gd name="T21" fmla="*/ 0 w 350"/>
                  <a:gd name="T22" fmla="*/ 0 h 198"/>
                  <a:gd name="T23" fmla="*/ 350 w 350"/>
                  <a:gd name="T24" fmla="*/ 198 h 19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0" h="198">
                    <a:moveTo>
                      <a:pt x="175" y="151"/>
                    </a:moveTo>
                    <a:cubicBezTo>
                      <a:pt x="86" y="151"/>
                      <a:pt x="13" y="85"/>
                      <a:pt x="2" y="0"/>
                    </a:cubicBezTo>
                    <a:cubicBezTo>
                      <a:pt x="1" y="7"/>
                      <a:pt x="0" y="15"/>
                      <a:pt x="0" y="23"/>
                    </a:cubicBezTo>
                    <a:cubicBezTo>
                      <a:pt x="0" y="119"/>
                      <a:pt x="78" y="198"/>
                      <a:pt x="175" y="198"/>
                    </a:cubicBezTo>
                    <a:cubicBezTo>
                      <a:pt x="272" y="198"/>
                      <a:pt x="350" y="119"/>
                      <a:pt x="350" y="23"/>
                    </a:cubicBezTo>
                    <a:cubicBezTo>
                      <a:pt x="350" y="15"/>
                      <a:pt x="349" y="7"/>
                      <a:pt x="348" y="0"/>
                    </a:cubicBezTo>
                    <a:cubicBezTo>
                      <a:pt x="337" y="85"/>
                      <a:pt x="264" y="151"/>
                      <a:pt x="175" y="151"/>
                    </a:cubicBezTo>
                    <a:close/>
                  </a:path>
                </a:pathLst>
              </a:custGeom>
              <a:gradFill rotWithShape="1">
                <a:gsLst>
                  <a:gs pos="0">
                    <a:srgbClr val="737373"/>
                  </a:gs>
                  <a:gs pos="100000">
                    <a:srgbClr val="B2B2B2"/>
                  </a:gs>
                </a:gsLst>
                <a:lin ang="0" scaled="1"/>
              </a:gradFill>
              <a:ln w="9525">
                <a:noFill/>
                <a:round/>
                <a:headEnd/>
                <a:tailEnd/>
              </a:ln>
            </p:spPr>
            <p:txBody>
              <a:bodyPr>
                <a:prstTxWarp prst="textNoShape">
                  <a:avLst/>
                </a:prstTxWarp>
              </a:bodyPr>
              <a:lstStyle/>
              <a:p>
                <a:endParaRPr lang="es-ES"/>
              </a:p>
            </p:txBody>
          </p:sp>
          <p:pic>
            <p:nvPicPr>
              <p:cNvPr id="14368" name="Picture 45"/>
              <p:cNvPicPr>
                <a:picLocks noChangeAspect="1" noChangeArrowheads="1"/>
              </p:cNvPicPr>
              <p:nvPr/>
            </p:nvPicPr>
            <p:blipFill>
              <a:blip r:embed="rId3"/>
              <a:srcRect/>
              <a:stretch>
                <a:fillRect/>
              </a:stretch>
            </p:blipFill>
            <p:spPr bwMode="gray">
              <a:xfrm>
                <a:off x="623" y="1808"/>
                <a:ext cx="732" cy="425"/>
              </a:xfrm>
              <a:prstGeom prst="rect">
                <a:avLst/>
              </a:prstGeom>
              <a:noFill/>
              <a:ln w="9525">
                <a:noFill/>
                <a:miter lim="800000"/>
                <a:headEnd/>
                <a:tailEnd/>
              </a:ln>
            </p:spPr>
          </p:pic>
        </p:grpSp>
      </p:grpSp>
      <p:grpSp>
        <p:nvGrpSpPr>
          <p:cNvPr id="13" name="Group 46"/>
          <p:cNvGrpSpPr>
            <a:grpSpLocks/>
          </p:cNvGrpSpPr>
          <p:nvPr/>
        </p:nvGrpSpPr>
        <p:grpSpPr bwMode="auto">
          <a:xfrm>
            <a:off x="290513" y="3013075"/>
            <a:ext cx="2628900" cy="3236913"/>
            <a:chOff x="183" y="1898"/>
            <a:chExt cx="1656" cy="2039"/>
          </a:xfrm>
        </p:grpSpPr>
        <p:sp>
          <p:nvSpPr>
            <p:cNvPr id="14359" name="Freeform 47"/>
            <p:cNvSpPr>
              <a:spLocks/>
            </p:cNvSpPr>
            <p:nvPr/>
          </p:nvSpPr>
          <p:spPr bwMode="gray">
            <a:xfrm>
              <a:off x="327" y="3580"/>
              <a:ext cx="1368" cy="357"/>
            </a:xfrm>
            <a:custGeom>
              <a:avLst/>
              <a:gdLst>
                <a:gd name="T0" fmla="*/ 417 w 834"/>
                <a:gd name="T1" fmla="*/ 0 h 218"/>
                <a:gd name="T2" fmla="*/ 0 w 834"/>
                <a:gd name="T3" fmla="*/ 218 h 218"/>
                <a:gd name="T4" fmla="*/ 834 w 834"/>
                <a:gd name="T5" fmla="*/ 218 h 218"/>
                <a:gd name="T6" fmla="*/ 417 w 834"/>
                <a:gd name="T7" fmla="*/ 0 h 218"/>
                <a:gd name="T8" fmla="*/ 0 60000 65536"/>
                <a:gd name="T9" fmla="*/ 0 60000 65536"/>
                <a:gd name="T10" fmla="*/ 0 60000 65536"/>
                <a:gd name="T11" fmla="*/ 0 60000 65536"/>
                <a:gd name="T12" fmla="*/ 0 w 834"/>
                <a:gd name="T13" fmla="*/ 0 h 218"/>
                <a:gd name="T14" fmla="*/ 834 w 834"/>
                <a:gd name="T15" fmla="*/ 218 h 218"/>
              </a:gdLst>
              <a:ahLst/>
              <a:cxnLst>
                <a:cxn ang="T8">
                  <a:pos x="T0" y="T1"/>
                </a:cxn>
                <a:cxn ang="T9">
                  <a:pos x="T2" y="T3"/>
                </a:cxn>
                <a:cxn ang="T10">
                  <a:pos x="T4" y="T5"/>
                </a:cxn>
                <a:cxn ang="T11">
                  <a:pos x="T6" y="T7"/>
                </a:cxn>
              </a:cxnLst>
              <a:rect l="T12" t="T13" r="T14" b="T15"/>
              <a:pathLst>
                <a:path w="834" h="218">
                  <a:moveTo>
                    <a:pt x="417" y="0"/>
                  </a:moveTo>
                  <a:cubicBezTo>
                    <a:pt x="244" y="0"/>
                    <a:pt x="92" y="86"/>
                    <a:pt x="0" y="218"/>
                  </a:cubicBezTo>
                  <a:cubicBezTo>
                    <a:pt x="834" y="218"/>
                    <a:pt x="834" y="218"/>
                    <a:pt x="834" y="218"/>
                  </a:cubicBezTo>
                  <a:cubicBezTo>
                    <a:pt x="742" y="86"/>
                    <a:pt x="589" y="0"/>
                    <a:pt x="417" y="0"/>
                  </a:cubicBezTo>
                  <a:close/>
                </a:path>
              </a:pathLst>
            </a:custGeom>
            <a:gradFill rotWithShape="1">
              <a:gsLst>
                <a:gs pos="0">
                  <a:srgbClr val="B2B2B2"/>
                </a:gs>
                <a:gs pos="100000">
                  <a:srgbClr val="FFFFFF"/>
                </a:gs>
              </a:gsLst>
              <a:lin ang="5400000" scaled="1"/>
            </a:gradFill>
            <a:ln w="12700">
              <a:noFill/>
              <a:round/>
              <a:headEnd/>
              <a:tailEnd/>
            </a:ln>
          </p:spPr>
          <p:txBody>
            <a:bodyPr>
              <a:prstTxWarp prst="textNoShape">
                <a:avLst/>
              </a:prstTxWarp>
            </a:bodyPr>
            <a:lstStyle/>
            <a:p>
              <a:endParaRPr lang="es-ES"/>
            </a:p>
          </p:txBody>
        </p:sp>
        <p:grpSp>
          <p:nvGrpSpPr>
            <p:cNvPr id="14" name="Group 48"/>
            <p:cNvGrpSpPr>
              <a:grpSpLocks/>
            </p:cNvGrpSpPr>
            <p:nvPr/>
          </p:nvGrpSpPr>
          <p:grpSpPr bwMode="auto">
            <a:xfrm>
              <a:off x="183" y="1898"/>
              <a:ext cx="1656" cy="1659"/>
              <a:chOff x="411" y="1784"/>
              <a:chExt cx="1165" cy="1167"/>
            </a:xfrm>
          </p:grpSpPr>
          <p:sp>
            <p:nvSpPr>
              <p:cNvPr id="14361" name="Oval 49"/>
              <p:cNvSpPr>
                <a:spLocks noChangeAspect="1" noChangeArrowheads="1"/>
              </p:cNvSpPr>
              <p:nvPr/>
            </p:nvSpPr>
            <p:spPr bwMode="gray">
              <a:xfrm>
                <a:off x="411" y="1784"/>
                <a:ext cx="1165" cy="1167"/>
              </a:xfrm>
              <a:prstGeom prst="ellipse">
                <a:avLst/>
              </a:prstGeom>
              <a:gradFill rotWithShape="1">
                <a:gsLst>
                  <a:gs pos="0">
                    <a:srgbClr val="E0E0E0"/>
                  </a:gs>
                  <a:gs pos="100000">
                    <a:srgbClr val="808080"/>
                  </a:gs>
                </a:gsLst>
                <a:path path="shape">
                  <a:fillToRect l="50000" t="50000" r="50000" b="50000"/>
                </a:path>
              </a:gradFill>
              <a:ln w="19050">
                <a:solidFill>
                  <a:schemeClr val="bg1"/>
                </a:solidFill>
                <a:round/>
                <a:headEnd/>
                <a:tailEnd/>
              </a:ln>
            </p:spPr>
            <p:txBody>
              <a:bodyPr wrap="none" lIns="90000" tIns="90000" rIns="72000" bIns="90000" anchor="ctr">
                <a:prstTxWarp prst="textNoShape">
                  <a:avLst/>
                </a:prstTxWarp>
              </a:bodyPr>
              <a:lstStyle/>
              <a:p>
                <a:endParaRPr lang="es-ES"/>
              </a:p>
            </p:txBody>
          </p:sp>
          <p:sp>
            <p:nvSpPr>
              <p:cNvPr id="14362" name="Freeform 50"/>
              <p:cNvSpPr>
                <a:spLocks/>
              </p:cNvSpPr>
              <p:nvPr/>
            </p:nvSpPr>
            <p:spPr bwMode="gray">
              <a:xfrm>
                <a:off x="429" y="2294"/>
                <a:ext cx="1136" cy="642"/>
              </a:xfrm>
              <a:custGeom>
                <a:avLst/>
                <a:gdLst>
                  <a:gd name="T0" fmla="*/ 175 w 350"/>
                  <a:gd name="T1" fmla="*/ 151 h 198"/>
                  <a:gd name="T2" fmla="*/ 2 w 350"/>
                  <a:gd name="T3" fmla="*/ 0 h 198"/>
                  <a:gd name="T4" fmla="*/ 0 w 350"/>
                  <a:gd name="T5" fmla="*/ 23 h 198"/>
                  <a:gd name="T6" fmla="*/ 175 w 350"/>
                  <a:gd name="T7" fmla="*/ 198 h 198"/>
                  <a:gd name="T8" fmla="*/ 350 w 350"/>
                  <a:gd name="T9" fmla="*/ 23 h 198"/>
                  <a:gd name="T10" fmla="*/ 348 w 350"/>
                  <a:gd name="T11" fmla="*/ 0 h 198"/>
                  <a:gd name="T12" fmla="*/ 175 w 350"/>
                  <a:gd name="T13" fmla="*/ 151 h 198"/>
                  <a:gd name="T14" fmla="*/ 0 60000 65536"/>
                  <a:gd name="T15" fmla="*/ 0 60000 65536"/>
                  <a:gd name="T16" fmla="*/ 0 60000 65536"/>
                  <a:gd name="T17" fmla="*/ 0 60000 65536"/>
                  <a:gd name="T18" fmla="*/ 0 60000 65536"/>
                  <a:gd name="T19" fmla="*/ 0 60000 65536"/>
                  <a:gd name="T20" fmla="*/ 0 60000 65536"/>
                  <a:gd name="T21" fmla="*/ 0 w 350"/>
                  <a:gd name="T22" fmla="*/ 0 h 198"/>
                  <a:gd name="T23" fmla="*/ 350 w 350"/>
                  <a:gd name="T24" fmla="*/ 198 h 19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0" h="198">
                    <a:moveTo>
                      <a:pt x="175" y="151"/>
                    </a:moveTo>
                    <a:cubicBezTo>
                      <a:pt x="86" y="151"/>
                      <a:pt x="13" y="85"/>
                      <a:pt x="2" y="0"/>
                    </a:cubicBezTo>
                    <a:cubicBezTo>
                      <a:pt x="1" y="7"/>
                      <a:pt x="0" y="15"/>
                      <a:pt x="0" y="23"/>
                    </a:cubicBezTo>
                    <a:cubicBezTo>
                      <a:pt x="0" y="119"/>
                      <a:pt x="78" y="198"/>
                      <a:pt x="175" y="198"/>
                    </a:cubicBezTo>
                    <a:cubicBezTo>
                      <a:pt x="272" y="198"/>
                      <a:pt x="350" y="119"/>
                      <a:pt x="350" y="23"/>
                    </a:cubicBezTo>
                    <a:cubicBezTo>
                      <a:pt x="350" y="15"/>
                      <a:pt x="349" y="7"/>
                      <a:pt x="348" y="0"/>
                    </a:cubicBezTo>
                    <a:cubicBezTo>
                      <a:pt x="337" y="85"/>
                      <a:pt x="264" y="151"/>
                      <a:pt x="175" y="151"/>
                    </a:cubicBezTo>
                    <a:close/>
                  </a:path>
                </a:pathLst>
              </a:custGeom>
              <a:gradFill rotWithShape="1">
                <a:gsLst>
                  <a:gs pos="0">
                    <a:srgbClr val="737373"/>
                  </a:gs>
                  <a:gs pos="100000">
                    <a:srgbClr val="B2B2B2"/>
                  </a:gs>
                </a:gsLst>
                <a:lin ang="0" scaled="1"/>
              </a:gradFill>
              <a:ln w="9525">
                <a:noFill/>
                <a:round/>
                <a:headEnd/>
                <a:tailEnd/>
              </a:ln>
            </p:spPr>
            <p:txBody>
              <a:bodyPr>
                <a:prstTxWarp prst="textNoShape">
                  <a:avLst/>
                </a:prstTxWarp>
              </a:bodyPr>
              <a:lstStyle/>
              <a:p>
                <a:endParaRPr lang="es-ES"/>
              </a:p>
            </p:txBody>
          </p:sp>
          <p:pic>
            <p:nvPicPr>
              <p:cNvPr id="14363" name="Picture 51"/>
              <p:cNvPicPr>
                <a:picLocks noChangeAspect="1" noChangeArrowheads="1"/>
              </p:cNvPicPr>
              <p:nvPr/>
            </p:nvPicPr>
            <p:blipFill>
              <a:blip r:embed="rId3"/>
              <a:srcRect/>
              <a:stretch>
                <a:fillRect/>
              </a:stretch>
            </p:blipFill>
            <p:spPr bwMode="gray">
              <a:xfrm>
                <a:off x="623" y="1808"/>
                <a:ext cx="732" cy="425"/>
              </a:xfrm>
              <a:prstGeom prst="rect">
                <a:avLst/>
              </a:prstGeom>
              <a:noFill/>
              <a:ln w="9525">
                <a:noFill/>
                <a:miter lim="800000"/>
                <a:headEnd/>
                <a:tailEnd/>
              </a:ln>
            </p:spPr>
          </p:pic>
        </p:grpSp>
      </p:grpSp>
      <p:sp>
        <p:nvSpPr>
          <p:cNvPr id="278580" name="Line 52"/>
          <p:cNvSpPr>
            <a:spLocks noChangeShapeType="1"/>
          </p:cNvSpPr>
          <p:nvPr/>
        </p:nvSpPr>
        <p:spPr bwMode="gray">
          <a:xfrm>
            <a:off x="6181725" y="4110038"/>
            <a:ext cx="1282700" cy="0"/>
          </a:xfrm>
          <a:prstGeom prst="line">
            <a:avLst/>
          </a:prstGeom>
          <a:noFill/>
          <a:ln w="19050">
            <a:solidFill>
              <a:srgbClr val="868282"/>
            </a:solidFill>
            <a:prstDash val="sysDot"/>
            <a:round/>
            <a:headEnd/>
            <a:tailEnd/>
          </a:ln>
        </p:spPr>
        <p:txBody>
          <a:bodyPr>
            <a:prstTxWarp prst="textNoShape">
              <a:avLst/>
            </a:prstTxWarp>
          </a:bodyPr>
          <a:lstStyle/>
          <a:p>
            <a:endParaRPr lang="en-US"/>
          </a:p>
        </p:txBody>
      </p:sp>
      <p:sp>
        <p:nvSpPr>
          <p:cNvPr id="55" name="TextBox 54"/>
          <p:cNvSpPr txBox="1"/>
          <p:nvPr/>
        </p:nvSpPr>
        <p:spPr>
          <a:xfrm>
            <a:off x="390525" y="5849779"/>
            <a:ext cx="8457163" cy="246221"/>
          </a:xfrm>
          <a:prstGeom prst="rect">
            <a:avLst/>
          </a:prstGeom>
          <a:noFill/>
        </p:spPr>
        <p:txBody>
          <a:bodyPr wrap="none" rtlCol="0">
            <a:spAutoFit/>
          </a:bodyPr>
          <a:lstStyle/>
          <a:p>
            <a:r>
              <a:rPr lang="en-US" sz="1000" dirty="0" smtClean="0"/>
              <a:t>GF: </a:t>
            </a:r>
            <a:r>
              <a:rPr lang="en-US" sz="1000" dirty="0" err="1" smtClean="0"/>
              <a:t>Factores</a:t>
            </a:r>
            <a:r>
              <a:rPr lang="en-US" sz="1000" dirty="0" smtClean="0"/>
              <a:t> de </a:t>
            </a:r>
            <a:r>
              <a:rPr lang="en-US" sz="1000" dirty="0" err="1" smtClean="0"/>
              <a:t>crecimiento</a:t>
            </a:r>
            <a:r>
              <a:rPr lang="en-US" sz="1000" dirty="0" smtClean="0"/>
              <a:t>; GFR: Receptor de GF; STP: </a:t>
            </a:r>
            <a:r>
              <a:rPr lang="en-US" sz="1000" dirty="0" err="1" smtClean="0"/>
              <a:t>Cascada</a:t>
            </a:r>
            <a:r>
              <a:rPr lang="en-US" sz="1000" dirty="0" smtClean="0"/>
              <a:t> de </a:t>
            </a:r>
            <a:r>
              <a:rPr lang="en-US" sz="1000" dirty="0" err="1" smtClean="0"/>
              <a:t>transducción</a:t>
            </a:r>
            <a:r>
              <a:rPr lang="en-US" sz="1000" dirty="0" smtClean="0"/>
              <a:t> de </a:t>
            </a:r>
            <a:r>
              <a:rPr lang="en-US" sz="1000" dirty="0" err="1" smtClean="0"/>
              <a:t>señales</a:t>
            </a:r>
            <a:r>
              <a:rPr lang="en-US" sz="1000" dirty="0" smtClean="0"/>
              <a:t>, TF: </a:t>
            </a:r>
            <a:r>
              <a:rPr lang="en-US" sz="1000" dirty="0" err="1" smtClean="0"/>
              <a:t>Factores</a:t>
            </a:r>
            <a:r>
              <a:rPr lang="en-US" sz="1000" dirty="0" smtClean="0"/>
              <a:t> de </a:t>
            </a:r>
            <a:r>
              <a:rPr lang="en-US" sz="1000" dirty="0" err="1" smtClean="0"/>
              <a:t>transcripción</a:t>
            </a:r>
            <a:r>
              <a:rPr lang="en-US" sz="1000" dirty="0" smtClean="0"/>
              <a:t>, DNA </a:t>
            </a:r>
            <a:r>
              <a:rPr lang="en-US" sz="1000" dirty="0" err="1" smtClean="0"/>
              <a:t>transcripción</a:t>
            </a:r>
            <a:r>
              <a:rPr lang="en-US" sz="1000" dirty="0" smtClean="0"/>
              <a:t> </a:t>
            </a:r>
            <a:endParaRPr lang="en-US" sz="1000" dirty="0"/>
          </a:p>
        </p:txBody>
      </p:sp>
    </p:spTree>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78538"/>
                                        </p:tgtEl>
                                        <p:attrNameLst>
                                          <p:attrName>style.visibility</p:attrName>
                                        </p:attrNameLst>
                                      </p:cBhvr>
                                      <p:to>
                                        <p:strVal val="visible"/>
                                      </p:to>
                                    </p:set>
                                    <p:animEffect transition="in" filter="fade">
                                      <p:cBhvr>
                                        <p:cTn id="11" dur="500"/>
                                        <p:tgtEl>
                                          <p:spTgt spid="278538"/>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78534"/>
                                        </p:tgtEl>
                                        <p:attrNameLst>
                                          <p:attrName>style.visibility</p:attrName>
                                        </p:attrNameLst>
                                      </p:cBhvr>
                                      <p:to>
                                        <p:strVal val="visible"/>
                                      </p:to>
                                    </p:set>
                                    <p:animEffect transition="in" filter="fade">
                                      <p:cBhvr>
                                        <p:cTn id="15" dur="500"/>
                                        <p:tgtEl>
                                          <p:spTgt spid="278534"/>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78537"/>
                                        </p:tgtEl>
                                        <p:attrNameLst>
                                          <p:attrName>style.visibility</p:attrName>
                                        </p:attrNameLst>
                                      </p:cBhvr>
                                      <p:to>
                                        <p:strVal val="visible"/>
                                      </p:to>
                                    </p:set>
                                    <p:animEffect transition="in" filter="fade">
                                      <p:cBhvr>
                                        <p:cTn id="23" dur="500"/>
                                        <p:tgtEl>
                                          <p:spTgt spid="278537"/>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278539"/>
                                        </p:tgtEl>
                                        <p:attrNameLst>
                                          <p:attrName>style.visibility</p:attrName>
                                        </p:attrNameLst>
                                      </p:cBhvr>
                                      <p:to>
                                        <p:strVal val="visible"/>
                                      </p:to>
                                    </p:set>
                                    <p:animEffect transition="in" filter="fade">
                                      <p:cBhvr>
                                        <p:cTn id="27" dur="500"/>
                                        <p:tgtEl>
                                          <p:spTgt spid="278539"/>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500"/>
                                        <p:tgtEl>
                                          <p:spTgt spid="9"/>
                                        </p:tgtEl>
                                      </p:cBhvr>
                                    </p:animEffect>
                                  </p:childTnLst>
                                </p:cTn>
                              </p:par>
                            </p:childTnLst>
                          </p:cTn>
                        </p:par>
                        <p:par>
                          <p:cTn id="32" fill="hold">
                            <p:stCondLst>
                              <p:cond delay="3500"/>
                            </p:stCondLst>
                            <p:childTnLst>
                              <p:par>
                                <p:cTn id="33" presetID="10" presetClass="entr" presetSubtype="0" fill="hold" grpId="0" nodeType="afterEffect">
                                  <p:stCondLst>
                                    <p:cond delay="0"/>
                                  </p:stCondLst>
                                  <p:childTnLst>
                                    <p:set>
                                      <p:cBhvr>
                                        <p:cTn id="34" dur="1" fill="hold">
                                          <p:stCondLst>
                                            <p:cond delay="0"/>
                                          </p:stCondLst>
                                        </p:cTn>
                                        <p:tgtEl>
                                          <p:spTgt spid="278536"/>
                                        </p:tgtEl>
                                        <p:attrNameLst>
                                          <p:attrName>style.visibility</p:attrName>
                                        </p:attrNameLst>
                                      </p:cBhvr>
                                      <p:to>
                                        <p:strVal val="visible"/>
                                      </p:to>
                                    </p:set>
                                    <p:animEffect transition="in" filter="fade">
                                      <p:cBhvr>
                                        <p:cTn id="35" dur="500"/>
                                        <p:tgtEl>
                                          <p:spTgt spid="278536"/>
                                        </p:tgtEl>
                                      </p:cBhvr>
                                    </p:animEffect>
                                  </p:childTnLst>
                                </p:cTn>
                              </p:par>
                            </p:childTnLst>
                          </p:cTn>
                        </p:par>
                        <p:par>
                          <p:cTn id="36" fill="hold">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278540"/>
                                        </p:tgtEl>
                                        <p:attrNameLst>
                                          <p:attrName>style.visibility</p:attrName>
                                        </p:attrNameLst>
                                      </p:cBhvr>
                                      <p:to>
                                        <p:strVal val="visible"/>
                                      </p:to>
                                    </p:set>
                                    <p:animEffect transition="in" filter="fade">
                                      <p:cBhvr>
                                        <p:cTn id="39" dur="500"/>
                                        <p:tgtEl>
                                          <p:spTgt spid="278540"/>
                                        </p:tgtEl>
                                      </p:cBhvr>
                                    </p:animEffect>
                                  </p:childTnLst>
                                </p:cTn>
                              </p:par>
                            </p:childTnLst>
                          </p:cTn>
                        </p:par>
                        <p:par>
                          <p:cTn id="40" fill="hold">
                            <p:stCondLst>
                              <p:cond delay="4500"/>
                            </p:stCondLst>
                            <p:childTnLst>
                              <p:par>
                                <p:cTn id="41" presetID="10" presetClass="entr" presetSubtype="0" fill="hold" nodeType="afterEffect">
                                  <p:stCondLst>
                                    <p:cond delay="0"/>
                                  </p:stCondLst>
                                  <p:childTnLst>
                                    <p:set>
                                      <p:cBhvr>
                                        <p:cTn id="42" dur="1" fill="hold">
                                          <p:stCondLst>
                                            <p:cond delay="0"/>
                                          </p:stCondLst>
                                        </p:cTn>
                                        <p:tgtEl>
                                          <p:spTgt spid="7"/>
                                        </p:tgtEl>
                                        <p:attrNameLst>
                                          <p:attrName>style.visibility</p:attrName>
                                        </p:attrNameLst>
                                      </p:cBhvr>
                                      <p:to>
                                        <p:strVal val="visible"/>
                                      </p:to>
                                    </p:set>
                                    <p:animEffect transition="in" filter="fade">
                                      <p:cBhvr>
                                        <p:cTn id="43" dur="500"/>
                                        <p:tgtEl>
                                          <p:spTgt spid="7"/>
                                        </p:tgtEl>
                                      </p:cBhvr>
                                    </p:animEffect>
                                  </p:childTnLst>
                                </p:cTn>
                              </p:par>
                            </p:childTnLst>
                          </p:cTn>
                        </p:par>
                        <p:par>
                          <p:cTn id="44" fill="hold">
                            <p:stCondLst>
                              <p:cond delay="5000"/>
                            </p:stCondLst>
                            <p:childTnLst>
                              <p:par>
                                <p:cTn id="45" presetID="10" presetClass="entr" presetSubtype="0" fill="hold" grpId="0" nodeType="afterEffect">
                                  <p:stCondLst>
                                    <p:cond delay="0"/>
                                  </p:stCondLst>
                                  <p:childTnLst>
                                    <p:set>
                                      <p:cBhvr>
                                        <p:cTn id="46" dur="1" fill="hold">
                                          <p:stCondLst>
                                            <p:cond delay="0"/>
                                          </p:stCondLst>
                                        </p:cTn>
                                        <p:tgtEl>
                                          <p:spTgt spid="278580"/>
                                        </p:tgtEl>
                                        <p:attrNameLst>
                                          <p:attrName>style.visibility</p:attrName>
                                        </p:attrNameLst>
                                      </p:cBhvr>
                                      <p:to>
                                        <p:strVal val="visible"/>
                                      </p:to>
                                    </p:set>
                                    <p:animEffect transition="in" filter="fade">
                                      <p:cBhvr>
                                        <p:cTn id="47" dur="500"/>
                                        <p:tgtEl>
                                          <p:spTgt spid="278580"/>
                                        </p:tgtEl>
                                      </p:cBhvr>
                                    </p:animEffect>
                                  </p:childTnLst>
                                </p:cTn>
                              </p:par>
                            </p:childTnLst>
                          </p:cTn>
                        </p:par>
                        <p:par>
                          <p:cTn id="48" fill="hold">
                            <p:stCondLst>
                              <p:cond delay="5500"/>
                            </p:stCondLst>
                            <p:childTnLst>
                              <p:par>
                                <p:cTn id="49" presetID="10" presetClass="entr" presetSubtype="0" fill="hold" grpId="0" nodeType="afterEffect">
                                  <p:stCondLst>
                                    <p:cond delay="0"/>
                                  </p:stCondLst>
                                  <p:childTnLst>
                                    <p:set>
                                      <p:cBhvr>
                                        <p:cTn id="50" dur="1" fill="hold">
                                          <p:stCondLst>
                                            <p:cond delay="0"/>
                                          </p:stCondLst>
                                        </p:cTn>
                                        <p:tgtEl>
                                          <p:spTgt spid="278541"/>
                                        </p:tgtEl>
                                        <p:attrNameLst>
                                          <p:attrName>style.visibility</p:attrName>
                                        </p:attrNameLst>
                                      </p:cBhvr>
                                      <p:to>
                                        <p:strVal val="visible"/>
                                      </p:to>
                                    </p:set>
                                    <p:animEffect transition="in" filter="fade">
                                      <p:cBhvr>
                                        <p:cTn id="51" dur="500"/>
                                        <p:tgtEl>
                                          <p:spTgt spid="278541"/>
                                        </p:tgtEl>
                                      </p:cBhvr>
                                    </p:animEffect>
                                  </p:childTnLst>
                                </p:cTn>
                              </p:par>
                            </p:childTnLst>
                          </p:cTn>
                        </p:par>
                        <p:par>
                          <p:cTn id="52" fill="hold">
                            <p:stCondLst>
                              <p:cond delay="6000"/>
                            </p:stCondLst>
                            <p:childTnLst>
                              <p:par>
                                <p:cTn id="53" presetID="10" presetClass="entr" presetSubtype="0" fill="hold" nodeType="afterEffect">
                                  <p:stCondLst>
                                    <p:cond delay="0"/>
                                  </p:stCondLst>
                                  <p:childTnLst>
                                    <p:set>
                                      <p:cBhvr>
                                        <p:cTn id="54" dur="1" fill="hold">
                                          <p:stCondLst>
                                            <p:cond delay="0"/>
                                          </p:stCondLst>
                                        </p:cTn>
                                        <p:tgtEl>
                                          <p:spTgt spid="5"/>
                                        </p:tgtEl>
                                        <p:attrNameLst>
                                          <p:attrName>style.visibility</p:attrName>
                                        </p:attrNameLst>
                                      </p:cBhvr>
                                      <p:to>
                                        <p:strVal val="visible"/>
                                      </p:to>
                                    </p:set>
                                    <p:animEffect transition="in" filter="fade">
                                      <p:cBhvr>
                                        <p:cTn id="55" dur="500"/>
                                        <p:tgtEl>
                                          <p:spTgt spid="5"/>
                                        </p:tgtEl>
                                      </p:cBhvr>
                                    </p:animEffect>
                                  </p:childTnLst>
                                </p:cTn>
                              </p:par>
                            </p:childTnLst>
                          </p:cTn>
                        </p:par>
                        <p:par>
                          <p:cTn id="56" fill="hold">
                            <p:stCondLst>
                              <p:cond delay="6500"/>
                            </p:stCondLst>
                            <p:childTnLst>
                              <p:par>
                                <p:cTn id="57" presetID="10" presetClass="entr" presetSubtype="0" fill="hold" grpId="0" nodeType="afterEffect">
                                  <p:stCondLst>
                                    <p:cond delay="0"/>
                                  </p:stCondLst>
                                  <p:childTnLst>
                                    <p:set>
                                      <p:cBhvr>
                                        <p:cTn id="58" dur="1" fill="hold">
                                          <p:stCondLst>
                                            <p:cond delay="0"/>
                                          </p:stCondLst>
                                        </p:cTn>
                                        <p:tgtEl>
                                          <p:spTgt spid="278535"/>
                                        </p:tgtEl>
                                        <p:attrNameLst>
                                          <p:attrName>style.visibility</p:attrName>
                                        </p:attrNameLst>
                                      </p:cBhvr>
                                      <p:to>
                                        <p:strVal val="visible"/>
                                      </p:to>
                                    </p:set>
                                    <p:animEffect transition="in" filter="fade">
                                      <p:cBhvr>
                                        <p:cTn id="59" dur="500"/>
                                        <p:tgtEl>
                                          <p:spTgt spid="278535"/>
                                        </p:tgtEl>
                                      </p:cBhvr>
                                    </p:animEffect>
                                  </p:childTnLst>
                                </p:cTn>
                              </p:par>
                            </p:childTnLst>
                          </p:cTn>
                        </p:par>
                        <p:par>
                          <p:cTn id="60" fill="hold">
                            <p:stCondLst>
                              <p:cond delay="7000"/>
                            </p:stCondLst>
                            <p:childTnLst>
                              <p:par>
                                <p:cTn id="61" presetID="10" presetClass="entr" presetSubtype="0" fill="hold" grpId="0" nodeType="afterEffect">
                                  <p:stCondLst>
                                    <p:cond delay="0"/>
                                  </p:stCondLst>
                                  <p:childTnLst>
                                    <p:set>
                                      <p:cBhvr>
                                        <p:cTn id="62" dur="1" fill="hold">
                                          <p:stCondLst>
                                            <p:cond delay="0"/>
                                          </p:stCondLst>
                                        </p:cTn>
                                        <p:tgtEl>
                                          <p:spTgt spid="278542"/>
                                        </p:tgtEl>
                                        <p:attrNameLst>
                                          <p:attrName>style.visibility</p:attrName>
                                        </p:attrNameLst>
                                      </p:cBhvr>
                                      <p:to>
                                        <p:strVal val="visible"/>
                                      </p:to>
                                    </p:set>
                                    <p:animEffect transition="in" filter="fade">
                                      <p:cBhvr>
                                        <p:cTn id="63" dur="500"/>
                                        <p:tgtEl>
                                          <p:spTgt spid="278542"/>
                                        </p:tgtEl>
                                      </p:cBhvr>
                                    </p:animEffect>
                                  </p:childTnLst>
                                </p:cTn>
                              </p:par>
                            </p:childTnLst>
                          </p:cTn>
                        </p:par>
                        <p:par>
                          <p:cTn id="64" fill="hold">
                            <p:stCondLst>
                              <p:cond delay="7500"/>
                            </p:stCondLst>
                            <p:childTnLst>
                              <p:par>
                                <p:cTn id="65" presetID="10" presetClass="entr" presetSubtype="0" fill="hold" grpId="0" nodeType="afterEffect">
                                  <p:stCondLst>
                                    <p:cond delay="0"/>
                                  </p:stCondLst>
                                  <p:childTnLst>
                                    <p:set>
                                      <p:cBhvr>
                                        <p:cTn id="66" dur="1" fill="hold">
                                          <p:stCondLst>
                                            <p:cond delay="0"/>
                                          </p:stCondLst>
                                        </p:cTn>
                                        <p:tgtEl>
                                          <p:spTgt spid="278543"/>
                                        </p:tgtEl>
                                        <p:attrNameLst>
                                          <p:attrName>style.visibility</p:attrName>
                                        </p:attrNameLst>
                                      </p:cBhvr>
                                      <p:to>
                                        <p:strVal val="visible"/>
                                      </p:to>
                                    </p:set>
                                    <p:animEffect transition="in" filter="fade">
                                      <p:cBhvr>
                                        <p:cTn id="67" dur="500"/>
                                        <p:tgtEl>
                                          <p:spTgt spid="2785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8534" grpId="0"/>
      <p:bldP spid="278535" grpId="0" animBg="1"/>
      <p:bldP spid="278536" grpId="0" animBg="1"/>
      <p:bldP spid="278537" grpId="0" animBg="1"/>
      <p:bldP spid="278538" grpId="0" animBg="1"/>
      <p:bldP spid="278539" grpId="0"/>
      <p:bldP spid="278540" grpId="0"/>
      <p:bldP spid="278541" grpId="0"/>
      <p:bldP spid="278542" grpId="0"/>
      <p:bldP spid="278543" grpId="0"/>
      <p:bldP spid="278580" grpId="0" animBg="1"/>
    </p:bldLst>
  </p:timing>
</p:sld>
</file>

<file path=ppt/slides/slide9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86721" name="Imagen 3"/>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466850" y="1074738"/>
            <a:ext cx="6099175" cy="5414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CuadroTexto 4"/>
          <p:cNvSpPr txBox="1"/>
          <p:nvPr/>
        </p:nvSpPr>
        <p:spPr>
          <a:xfrm>
            <a:off x="87313" y="6523038"/>
            <a:ext cx="3878262" cy="276225"/>
          </a:xfrm>
          <a:prstGeom prst="rect">
            <a:avLst/>
          </a:prstGeom>
          <a:noFill/>
        </p:spPr>
        <p:txBody>
          <a:bodyPr wrap="none">
            <a:spAutoFit/>
          </a:bodyPr>
          <a:lstStyle/>
          <a:p>
            <a:pPr>
              <a:defRPr/>
            </a:pPr>
            <a:r>
              <a:rPr lang="en-US" sz="1200" dirty="0">
                <a:solidFill>
                  <a:srgbClr val="000000"/>
                </a:solidFill>
                <a:latin typeface="Arial"/>
                <a:ea typeface="ＭＳ Ｐゴシック" charset="0"/>
                <a:cs typeface="ＭＳ Ｐゴシック" charset="0"/>
              </a:rPr>
              <a:t>http://</a:t>
            </a:r>
            <a:r>
              <a:rPr lang="en-US" sz="1200" dirty="0" err="1">
                <a:solidFill>
                  <a:srgbClr val="000000"/>
                </a:solidFill>
                <a:latin typeface="Arial"/>
                <a:ea typeface="ＭＳ Ｐゴシック" charset="0"/>
                <a:cs typeface="ＭＳ Ｐゴシック" charset="0"/>
              </a:rPr>
              <a:t>cgap.nci.nih.gov</a:t>
            </a:r>
            <a:r>
              <a:rPr lang="en-US" sz="1200" dirty="0">
                <a:solidFill>
                  <a:srgbClr val="000000"/>
                </a:solidFill>
                <a:latin typeface="Arial"/>
                <a:ea typeface="ＭＳ Ｐゴシック" charset="0"/>
                <a:cs typeface="ＭＳ Ｐゴシック" charset="0"/>
              </a:rPr>
              <a:t>/Pathways/</a:t>
            </a:r>
            <a:r>
              <a:rPr lang="en-US" sz="1200" dirty="0" err="1">
                <a:solidFill>
                  <a:srgbClr val="000000"/>
                </a:solidFill>
                <a:latin typeface="Arial"/>
                <a:ea typeface="ＭＳ Ｐゴシック" charset="0"/>
                <a:cs typeface="ＭＳ Ｐゴシック" charset="0"/>
              </a:rPr>
              <a:t>BioCarta</a:t>
            </a:r>
            <a:r>
              <a:rPr lang="en-US" sz="1200" dirty="0">
                <a:solidFill>
                  <a:srgbClr val="000000"/>
                </a:solidFill>
                <a:latin typeface="Arial"/>
                <a:ea typeface="ＭＳ Ｐゴシック" charset="0"/>
                <a:cs typeface="ＭＳ Ｐゴシック" charset="0"/>
              </a:rPr>
              <a:t>/</a:t>
            </a:r>
            <a:r>
              <a:rPr lang="en-US" sz="1200" dirty="0" err="1">
                <a:solidFill>
                  <a:srgbClr val="000000"/>
                </a:solidFill>
                <a:latin typeface="Arial"/>
                <a:ea typeface="ＭＳ Ｐゴシック" charset="0"/>
                <a:cs typeface="ＭＳ Ｐゴシック" charset="0"/>
              </a:rPr>
              <a:t>h_atmPathway</a:t>
            </a:r>
            <a:endParaRPr lang="es-ES" sz="1200" dirty="0">
              <a:solidFill>
                <a:srgbClr val="000000"/>
              </a:solidFill>
              <a:latin typeface="Arial"/>
              <a:ea typeface="ＭＳ Ｐゴシック" charset="0"/>
              <a:cs typeface="ＭＳ Ｐゴシック" charset="0"/>
            </a:endParaRPr>
          </a:p>
        </p:txBody>
      </p:sp>
      <p:sp>
        <p:nvSpPr>
          <p:cNvPr id="286723" name="Rectangle 2"/>
          <p:cNvSpPr txBox="1">
            <a:spLocks noChangeArrowheads="1"/>
          </p:cNvSpPr>
          <p:nvPr/>
        </p:nvSpPr>
        <p:spPr bwMode="auto">
          <a:xfrm>
            <a:off x="314325" y="230188"/>
            <a:ext cx="554037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eaLnBrk="0" hangingPunct="0">
              <a:defRPr sz="2400">
                <a:solidFill>
                  <a:schemeClr val="tx1"/>
                </a:solidFill>
                <a:latin typeface="Arial" charset="0"/>
                <a:ea typeface="ＭＳ Ｐゴシック" charset="0"/>
                <a:cs typeface="ＭＳ Ｐゴシック" charset="0"/>
              </a:defRPr>
            </a:lvl1pPr>
            <a:lvl2pPr marL="742950" indent="-285750" defTabSz="457200" eaLnBrk="0" hangingPunct="0">
              <a:defRPr sz="2400">
                <a:solidFill>
                  <a:schemeClr val="tx1"/>
                </a:solidFill>
                <a:latin typeface="Arial" charset="0"/>
                <a:ea typeface="ＭＳ Ｐゴシック" charset="0"/>
              </a:defRPr>
            </a:lvl2pPr>
            <a:lvl3pPr marL="1143000" indent="-228600" defTabSz="457200" eaLnBrk="0" hangingPunct="0">
              <a:defRPr sz="2400">
                <a:solidFill>
                  <a:schemeClr val="tx1"/>
                </a:solidFill>
                <a:latin typeface="Arial" charset="0"/>
                <a:ea typeface="ＭＳ Ｐゴシック" charset="0"/>
              </a:defRPr>
            </a:lvl3pPr>
            <a:lvl4pPr marL="1600200" indent="-228600" defTabSz="457200" eaLnBrk="0" hangingPunct="0">
              <a:defRPr sz="2400">
                <a:solidFill>
                  <a:schemeClr val="tx1"/>
                </a:solidFill>
                <a:latin typeface="Arial" charset="0"/>
                <a:ea typeface="ＭＳ Ｐゴシック" charset="0"/>
              </a:defRPr>
            </a:lvl4pPr>
            <a:lvl5pPr marL="2057400" indent="-228600" defTabSz="4572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lnSpc>
                <a:spcPct val="95000"/>
              </a:lnSpc>
              <a:spcBef>
                <a:spcPct val="0"/>
              </a:spcBef>
              <a:spcAft>
                <a:spcPct val="0"/>
              </a:spcAft>
            </a:pPr>
            <a:r>
              <a:rPr lang="es-ES" b="1" smtClean="0">
                <a:solidFill>
                  <a:srgbClr val="FFFFFF"/>
                </a:solidFill>
              </a:rPr>
              <a:t>c-Abl</a:t>
            </a:r>
            <a:endParaRPr lang="en-GB" b="1" smtClean="0">
              <a:solidFill>
                <a:srgbClr val="FFFFFF"/>
              </a:solidFill>
            </a:endParaRPr>
          </a:p>
        </p:txBody>
      </p:sp>
      <p:pic>
        <p:nvPicPr>
          <p:cNvPr id="286724" name="Imagen 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101013" y="5907088"/>
            <a:ext cx="7620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Elipse 2"/>
          <p:cNvSpPr/>
          <p:nvPr/>
        </p:nvSpPr>
        <p:spPr bwMode="auto">
          <a:xfrm>
            <a:off x="4268788" y="2584450"/>
            <a:ext cx="1106487" cy="579438"/>
          </a:xfrm>
          <a:prstGeom prst="ellipse">
            <a:avLst/>
          </a:prstGeom>
          <a:noFill/>
          <a:ln w="28575" cap="flat" cmpd="sng" algn="ctr">
            <a:solidFill>
              <a:srgbClr val="FF0000"/>
            </a:solidFill>
            <a:prstDash val="solid"/>
            <a:round/>
            <a:headEnd type="none" w="med" len="med"/>
            <a:tailEnd type="none" w="med" len="med"/>
          </a:ln>
          <a:effectLst/>
        </p:spPr>
        <p:txBody>
          <a:bodyPr wrap="none" lIns="90000" tIns="46800" rIns="90000" bIns="46800" anchor="ctr"/>
          <a:lstStyle/>
          <a:p>
            <a:pPr defTabSz="914400" fontAlgn="base">
              <a:spcBef>
                <a:spcPct val="0"/>
              </a:spcBef>
              <a:spcAft>
                <a:spcPct val="0"/>
              </a:spcAft>
              <a:defRPr/>
            </a:pPr>
            <a:endParaRPr lang="es-ES" sz="2000">
              <a:solidFill>
                <a:srgbClr val="000000"/>
              </a:solidFill>
              <a:latin typeface="Arial" charset="0"/>
              <a:ea typeface="ＭＳ Ｐゴシック" charset="0"/>
              <a:cs typeface="ＭＳ Ｐゴシック" charset="0"/>
            </a:endParaRPr>
          </a:p>
        </p:txBody>
      </p:sp>
      <p:sp>
        <p:nvSpPr>
          <p:cNvPr id="7" name="Elipse 6"/>
          <p:cNvSpPr/>
          <p:nvPr/>
        </p:nvSpPr>
        <p:spPr bwMode="auto">
          <a:xfrm>
            <a:off x="6611938" y="3513138"/>
            <a:ext cx="1104900" cy="581025"/>
          </a:xfrm>
          <a:prstGeom prst="ellipse">
            <a:avLst/>
          </a:prstGeom>
          <a:noFill/>
          <a:ln w="28575" cap="flat" cmpd="sng" algn="ctr">
            <a:solidFill>
              <a:srgbClr val="FF0000"/>
            </a:solidFill>
            <a:prstDash val="solid"/>
            <a:round/>
            <a:headEnd type="none" w="med" len="med"/>
            <a:tailEnd type="none" w="med" len="med"/>
          </a:ln>
          <a:effectLst/>
        </p:spPr>
        <p:txBody>
          <a:bodyPr wrap="none" lIns="90000" tIns="46800" rIns="90000" bIns="46800" anchor="ctr"/>
          <a:lstStyle/>
          <a:p>
            <a:pPr defTabSz="914400" fontAlgn="base">
              <a:spcBef>
                <a:spcPct val="0"/>
              </a:spcBef>
              <a:spcAft>
                <a:spcPct val="0"/>
              </a:spcAft>
              <a:defRPr/>
            </a:pPr>
            <a:endParaRPr lang="es-ES" sz="2000">
              <a:solidFill>
                <a:srgbClr val="000000"/>
              </a:solidFill>
              <a:latin typeface="Arial" charset="0"/>
              <a:ea typeface="ＭＳ Ｐゴシック" charset="0"/>
              <a:cs typeface="ＭＳ Ｐゴシック" charset="0"/>
            </a:endParaRPr>
          </a:p>
        </p:txBody>
      </p:sp>
      <p:sp>
        <p:nvSpPr>
          <p:cNvPr id="8" name="CuadroTexto 7"/>
          <p:cNvSpPr txBox="1"/>
          <p:nvPr/>
        </p:nvSpPr>
        <p:spPr>
          <a:xfrm>
            <a:off x="87313" y="1204913"/>
            <a:ext cx="1430337" cy="646112"/>
          </a:xfrm>
          <a:prstGeom prst="rect">
            <a:avLst/>
          </a:prstGeom>
          <a:noFill/>
        </p:spPr>
        <p:txBody>
          <a:bodyPr wrap="none">
            <a:spAutoFit/>
          </a:bodyPr>
          <a:lstStyle/>
          <a:p>
            <a:pPr>
              <a:defRPr/>
            </a:pPr>
            <a:r>
              <a:rPr lang="es-ES_tradnl" dirty="0">
                <a:solidFill>
                  <a:srgbClr val="000000"/>
                </a:solidFill>
                <a:latin typeface="Arial"/>
                <a:ea typeface="ＭＳ Ｐゴシック" charset="0"/>
                <a:cs typeface="ＭＳ Ｐゴシック" charset="0"/>
              </a:rPr>
              <a:t>Gene ID: 25</a:t>
            </a:r>
          </a:p>
          <a:p>
            <a:pPr>
              <a:defRPr/>
            </a:pPr>
            <a:r>
              <a:rPr lang="es-ES_tradnl" dirty="0">
                <a:solidFill>
                  <a:srgbClr val="000000"/>
                </a:solidFill>
                <a:latin typeface="Arial"/>
                <a:ea typeface="ＭＳ Ｐゴシック" charset="0"/>
                <a:cs typeface="ＭＳ Ｐゴシック" charset="0"/>
              </a:rPr>
              <a:t>9q34.1 </a:t>
            </a:r>
            <a:endParaRPr lang="es-ES" dirty="0">
              <a:solidFill>
                <a:srgbClr val="000000"/>
              </a:solidFill>
              <a:latin typeface="Arial"/>
              <a:ea typeface="ＭＳ Ｐゴシック" charset="0"/>
              <a:cs typeface="ＭＳ Ｐゴシック" charset="0"/>
            </a:endParaRPr>
          </a:p>
        </p:txBody>
      </p:sp>
    </p:spTree>
    <p:extLst>
      <p:ext uri="{BB962C8B-B14F-4D97-AF65-F5344CB8AC3E}">
        <p14:creationId xmlns:p14="http://schemas.microsoft.com/office/powerpoint/2010/main" val="2916633177"/>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 name="CuadroTexto 4"/>
          <p:cNvSpPr txBox="1"/>
          <p:nvPr/>
        </p:nvSpPr>
        <p:spPr>
          <a:xfrm>
            <a:off x="87313" y="6523038"/>
            <a:ext cx="3922712" cy="276225"/>
          </a:xfrm>
          <a:prstGeom prst="rect">
            <a:avLst/>
          </a:prstGeom>
          <a:noFill/>
        </p:spPr>
        <p:txBody>
          <a:bodyPr wrap="none">
            <a:spAutoFit/>
          </a:bodyPr>
          <a:lstStyle/>
          <a:p>
            <a:pPr>
              <a:defRPr/>
            </a:pPr>
            <a:r>
              <a:rPr lang="en-US" sz="1200" dirty="0">
                <a:solidFill>
                  <a:srgbClr val="000000"/>
                </a:solidFill>
                <a:latin typeface="Arial"/>
                <a:ea typeface="ＭＳ Ｐゴシック" charset="0"/>
                <a:cs typeface="ＭＳ Ｐゴシック" charset="0"/>
              </a:rPr>
              <a:t>http://</a:t>
            </a:r>
            <a:r>
              <a:rPr lang="en-US" sz="1200" dirty="0" err="1">
                <a:solidFill>
                  <a:srgbClr val="000000"/>
                </a:solidFill>
                <a:latin typeface="Arial"/>
                <a:ea typeface="ＭＳ Ｐゴシック" charset="0"/>
                <a:cs typeface="ＭＳ Ｐゴシック" charset="0"/>
              </a:rPr>
              <a:t>cgap.nci.nih.gov</a:t>
            </a:r>
            <a:r>
              <a:rPr lang="en-US" sz="1200" dirty="0">
                <a:solidFill>
                  <a:srgbClr val="000000"/>
                </a:solidFill>
                <a:latin typeface="Arial"/>
                <a:ea typeface="ＭＳ Ｐゴシック" charset="0"/>
                <a:cs typeface="ＭＳ Ｐゴシック" charset="0"/>
              </a:rPr>
              <a:t>/Pathways/</a:t>
            </a:r>
            <a:r>
              <a:rPr lang="en-US" sz="1200" dirty="0" err="1">
                <a:solidFill>
                  <a:srgbClr val="000000"/>
                </a:solidFill>
                <a:latin typeface="Arial"/>
                <a:ea typeface="ＭＳ Ｐゴシック" charset="0"/>
                <a:cs typeface="ＭＳ Ｐゴシック" charset="0"/>
              </a:rPr>
              <a:t>BioCarta</a:t>
            </a:r>
            <a:r>
              <a:rPr lang="en-US" sz="1200" dirty="0">
                <a:solidFill>
                  <a:srgbClr val="000000"/>
                </a:solidFill>
                <a:latin typeface="Arial"/>
                <a:ea typeface="ＭＳ Ｐゴシック" charset="0"/>
                <a:cs typeface="ＭＳ Ｐゴシック" charset="0"/>
              </a:rPr>
              <a:t>/</a:t>
            </a:r>
            <a:r>
              <a:rPr lang="en-US" sz="1200" dirty="0" err="1">
                <a:solidFill>
                  <a:srgbClr val="000000"/>
                </a:solidFill>
                <a:latin typeface="Arial"/>
                <a:ea typeface="ＭＳ Ｐゴシック" charset="0"/>
                <a:cs typeface="ＭＳ Ｐゴシック" charset="0"/>
              </a:rPr>
              <a:t>path_legend</a:t>
            </a:r>
            <a:endParaRPr lang="es-ES" sz="1200" dirty="0">
              <a:solidFill>
                <a:srgbClr val="000000"/>
              </a:solidFill>
              <a:latin typeface="Arial"/>
              <a:ea typeface="ＭＳ Ｐゴシック" charset="0"/>
              <a:cs typeface="ＭＳ Ｐゴシック" charset="0"/>
            </a:endParaRPr>
          </a:p>
        </p:txBody>
      </p:sp>
      <p:sp>
        <p:nvSpPr>
          <p:cNvPr id="287746" name="Rectangle 2"/>
          <p:cNvSpPr txBox="1">
            <a:spLocks noChangeArrowheads="1"/>
          </p:cNvSpPr>
          <p:nvPr/>
        </p:nvSpPr>
        <p:spPr bwMode="auto">
          <a:xfrm>
            <a:off x="314325" y="230188"/>
            <a:ext cx="554037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eaLnBrk="0" hangingPunct="0">
              <a:defRPr sz="2400">
                <a:solidFill>
                  <a:schemeClr val="tx1"/>
                </a:solidFill>
                <a:latin typeface="Arial" charset="0"/>
                <a:ea typeface="ＭＳ Ｐゴシック" charset="0"/>
                <a:cs typeface="ＭＳ Ｐゴシック" charset="0"/>
              </a:defRPr>
            </a:lvl1pPr>
            <a:lvl2pPr marL="742950" indent="-285750" defTabSz="457200" eaLnBrk="0" hangingPunct="0">
              <a:defRPr sz="2400">
                <a:solidFill>
                  <a:schemeClr val="tx1"/>
                </a:solidFill>
                <a:latin typeface="Arial" charset="0"/>
                <a:ea typeface="ＭＳ Ｐゴシック" charset="0"/>
              </a:defRPr>
            </a:lvl2pPr>
            <a:lvl3pPr marL="1143000" indent="-228600" defTabSz="457200" eaLnBrk="0" hangingPunct="0">
              <a:defRPr sz="2400">
                <a:solidFill>
                  <a:schemeClr val="tx1"/>
                </a:solidFill>
                <a:latin typeface="Arial" charset="0"/>
                <a:ea typeface="ＭＳ Ｐゴシック" charset="0"/>
              </a:defRPr>
            </a:lvl3pPr>
            <a:lvl4pPr marL="1600200" indent="-228600" defTabSz="457200" eaLnBrk="0" hangingPunct="0">
              <a:defRPr sz="2400">
                <a:solidFill>
                  <a:schemeClr val="tx1"/>
                </a:solidFill>
                <a:latin typeface="Arial" charset="0"/>
                <a:ea typeface="ＭＳ Ｐゴシック" charset="0"/>
              </a:defRPr>
            </a:lvl4pPr>
            <a:lvl5pPr marL="2057400" indent="-228600" defTabSz="4572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lnSpc>
                <a:spcPct val="95000"/>
              </a:lnSpc>
              <a:spcBef>
                <a:spcPct val="0"/>
              </a:spcBef>
              <a:spcAft>
                <a:spcPct val="0"/>
              </a:spcAft>
            </a:pPr>
            <a:r>
              <a:rPr lang="es-ES" b="1" smtClean="0">
                <a:solidFill>
                  <a:srgbClr val="FFFFFF"/>
                </a:solidFill>
              </a:rPr>
              <a:t>Path legend</a:t>
            </a:r>
            <a:endParaRPr lang="en-GB" b="1" smtClean="0">
              <a:solidFill>
                <a:srgbClr val="FFFFFF"/>
              </a:solidFill>
            </a:endParaRPr>
          </a:p>
        </p:txBody>
      </p:sp>
      <p:pic>
        <p:nvPicPr>
          <p:cNvPr id="287747" name="Imagen 7"/>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63613" y="1241425"/>
            <a:ext cx="7261225" cy="4841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943640308"/>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88769" name="Imagen 7"/>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522413" y="1128713"/>
            <a:ext cx="6592887" cy="529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CuadroTexto 4"/>
          <p:cNvSpPr txBox="1"/>
          <p:nvPr/>
        </p:nvSpPr>
        <p:spPr>
          <a:xfrm>
            <a:off x="87313" y="6523038"/>
            <a:ext cx="4008437" cy="276225"/>
          </a:xfrm>
          <a:prstGeom prst="rect">
            <a:avLst/>
          </a:prstGeom>
          <a:noFill/>
        </p:spPr>
        <p:txBody>
          <a:bodyPr wrap="none">
            <a:spAutoFit/>
          </a:bodyPr>
          <a:lstStyle/>
          <a:p>
            <a:pPr>
              <a:defRPr/>
            </a:pPr>
            <a:r>
              <a:rPr lang="en-US" sz="1200" dirty="0">
                <a:solidFill>
                  <a:srgbClr val="000000"/>
                </a:solidFill>
                <a:latin typeface="Arial"/>
                <a:ea typeface="ＭＳ Ｐゴシック" charset="0"/>
                <a:cs typeface="ＭＳ Ｐゴシック" charset="0"/>
              </a:rPr>
              <a:t>http://</a:t>
            </a:r>
            <a:r>
              <a:rPr lang="en-US" sz="1200" dirty="0" err="1">
                <a:solidFill>
                  <a:srgbClr val="000000"/>
                </a:solidFill>
                <a:latin typeface="Arial"/>
                <a:ea typeface="ＭＳ Ｐゴシック" charset="0"/>
                <a:cs typeface="ＭＳ Ｐゴシック" charset="0"/>
              </a:rPr>
              <a:t>cgap.nci.nih.gov</a:t>
            </a:r>
            <a:r>
              <a:rPr lang="en-US" sz="1200" dirty="0">
                <a:solidFill>
                  <a:srgbClr val="000000"/>
                </a:solidFill>
                <a:latin typeface="Arial"/>
                <a:ea typeface="ＭＳ Ｐゴシック" charset="0"/>
                <a:cs typeface="ＭＳ Ｐゴシック" charset="0"/>
              </a:rPr>
              <a:t>/Pathways/</a:t>
            </a:r>
            <a:r>
              <a:rPr lang="en-US" sz="1200" dirty="0" err="1">
                <a:solidFill>
                  <a:srgbClr val="000000"/>
                </a:solidFill>
                <a:latin typeface="Arial"/>
                <a:ea typeface="ＭＳ Ｐゴシック" charset="0"/>
                <a:cs typeface="ＭＳ Ｐゴシック" charset="0"/>
              </a:rPr>
              <a:t>BioCarta</a:t>
            </a:r>
            <a:r>
              <a:rPr lang="en-US" sz="1200" dirty="0">
                <a:solidFill>
                  <a:srgbClr val="000000"/>
                </a:solidFill>
                <a:latin typeface="Arial"/>
                <a:ea typeface="ＭＳ Ｐゴシック" charset="0"/>
                <a:cs typeface="ＭＳ Ｐゴシック" charset="0"/>
              </a:rPr>
              <a:t>/h_g1Pathway</a:t>
            </a:r>
            <a:endParaRPr lang="es-ES" sz="1200" dirty="0">
              <a:solidFill>
                <a:srgbClr val="000000"/>
              </a:solidFill>
              <a:latin typeface="Arial"/>
              <a:ea typeface="ＭＳ Ｐゴシック" charset="0"/>
              <a:cs typeface="ＭＳ Ｐゴシック" charset="0"/>
            </a:endParaRPr>
          </a:p>
        </p:txBody>
      </p:sp>
      <p:sp>
        <p:nvSpPr>
          <p:cNvPr id="288771" name="Rectangle 2"/>
          <p:cNvSpPr txBox="1">
            <a:spLocks noChangeArrowheads="1"/>
          </p:cNvSpPr>
          <p:nvPr/>
        </p:nvSpPr>
        <p:spPr bwMode="auto">
          <a:xfrm>
            <a:off x="314325" y="230188"/>
            <a:ext cx="554037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eaLnBrk="0" hangingPunct="0">
              <a:defRPr sz="2400">
                <a:solidFill>
                  <a:schemeClr val="tx1"/>
                </a:solidFill>
                <a:latin typeface="Arial" charset="0"/>
                <a:ea typeface="ＭＳ Ｐゴシック" charset="0"/>
                <a:cs typeface="ＭＳ Ｐゴシック" charset="0"/>
              </a:defRPr>
            </a:lvl1pPr>
            <a:lvl2pPr marL="742950" indent="-285750" defTabSz="457200" eaLnBrk="0" hangingPunct="0">
              <a:defRPr sz="2400">
                <a:solidFill>
                  <a:schemeClr val="tx1"/>
                </a:solidFill>
                <a:latin typeface="Arial" charset="0"/>
                <a:ea typeface="ＭＳ Ｐゴシック" charset="0"/>
              </a:defRPr>
            </a:lvl2pPr>
            <a:lvl3pPr marL="1143000" indent="-228600" defTabSz="457200" eaLnBrk="0" hangingPunct="0">
              <a:defRPr sz="2400">
                <a:solidFill>
                  <a:schemeClr val="tx1"/>
                </a:solidFill>
                <a:latin typeface="Arial" charset="0"/>
                <a:ea typeface="ＭＳ Ｐゴシック" charset="0"/>
              </a:defRPr>
            </a:lvl3pPr>
            <a:lvl4pPr marL="1600200" indent="-228600" defTabSz="457200" eaLnBrk="0" hangingPunct="0">
              <a:defRPr sz="2400">
                <a:solidFill>
                  <a:schemeClr val="tx1"/>
                </a:solidFill>
                <a:latin typeface="Arial" charset="0"/>
                <a:ea typeface="ＭＳ Ｐゴシック" charset="0"/>
              </a:defRPr>
            </a:lvl4pPr>
            <a:lvl5pPr marL="2057400" indent="-228600" defTabSz="4572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lnSpc>
                <a:spcPct val="95000"/>
              </a:lnSpc>
              <a:spcBef>
                <a:spcPct val="0"/>
              </a:spcBef>
              <a:spcAft>
                <a:spcPct val="0"/>
              </a:spcAft>
            </a:pPr>
            <a:r>
              <a:rPr lang="es-ES" b="1" smtClean="0">
                <a:solidFill>
                  <a:srgbClr val="FFFFFF"/>
                </a:solidFill>
              </a:rPr>
              <a:t>c-Abl</a:t>
            </a:r>
            <a:endParaRPr lang="en-GB" b="1" smtClean="0">
              <a:solidFill>
                <a:srgbClr val="FFFFFF"/>
              </a:solidFill>
            </a:endParaRPr>
          </a:p>
        </p:txBody>
      </p:sp>
      <p:sp>
        <p:nvSpPr>
          <p:cNvPr id="9" name="Flecha derecha 8"/>
          <p:cNvSpPr/>
          <p:nvPr/>
        </p:nvSpPr>
        <p:spPr bwMode="auto">
          <a:xfrm>
            <a:off x="314325" y="5464175"/>
            <a:ext cx="1743075" cy="415925"/>
          </a:xfrm>
          <a:prstGeom prst="rightArrow">
            <a:avLst/>
          </a:prstGeom>
          <a:solidFill>
            <a:srgbClr val="FF0000"/>
          </a:solidFill>
          <a:ln w="9525" cap="flat" cmpd="sng" algn="ctr">
            <a:solidFill>
              <a:schemeClr val="tx1"/>
            </a:solidFill>
            <a:prstDash val="solid"/>
            <a:round/>
            <a:headEnd type="none" w="med" len="med"/>
            <a:tailEnd type="none" w="med" len="med"/>
          </a:ln>
          <a:effectLst/>
        </p:spPr>
        <p:txBody>
          <a:bodyPr wrap="none" lIns="90000" tIns="46800" rIns="90000" bIns="46800" anchor="ctr"/>
          <a:lstStyle/>
          <a:p>
            <a:pPr defTabSz="914400" fontAlgn="base">
              <a:spcBef>
                <a:spcPct val="0"/>
              </a:spcBef>
              <a:spcAft>
                <a:spcPct val="0"/>
              </a:spcAft>
              <a:defRPr/>
            </a:pPr>
            <a:endParaRPr lang="es-ES" sz="2000">
              <a:solidFill>
                <a:srgbClr val="000000"/>
              </a:solidFill>
              <a:latin typeface="Arial" charset="0"/>
              <a:ea typeface="ＭＳ Ｐゴシック" charset="0"/>
              <a:cs typeface="ＭＳ Ｐゴシック" charset="0"/>
            </a:endParaRPr>
          </a:p>
        </p:txBody>
      </p:sp>
      <p:sp>
        <p:nvSpPr>
          <p:cNvPr id="10" name="CuadroTexto 9"/>
          <p:cNvSpPr txBox="1"/>
          <p:nvPr/>
        </p:nvSpPr>
        <p:spPr>
          <a:xfrm>
            <a:off x="87313" y="1204913"/>
            <a:ext cx="1430337" cy="646112"/>
          </a:xfrm>
          <a:prstGeom prst="rect">
            <a:avLst/>
          </a:prstGeom>
          <a:noFill/>
        </p:spPr>
        <p:txBody>
          <a:bodyPr wrap="none">
            <a:spAutoFit/>
          </a:bodyPr>
          <a:lstStyle/>
          <a:p>
            <a:pPr>
              <a:defRPr/>
            </a:pPr>
            <a:r>
              <a:rPr lang="es-ES_tradnl" dirty="0">
                <a:solidFill>
                  <a:srgbClr val="000000"/>
                </a:solidFill>
                <a:latin typeface="Arial"/>
                <a:ea typeface="ＭＳ Ｐゴシック" charset="0"/>
                <a:cs typeface="ＭＳ Ｐゴシック" charset="0"/>
              </a:rPr>
              <a:t>Gene ID: 25</a:t>
            </a:r>
          </a:p>
          <a:p>
            <a:pPr>
              <a:defRPr/>
            </a:pPr>
            <a:r>
              <a:rPr lang="es-ES_tradnl" dirty="0">
                <a:solidFill>
                  <a:srgbClr val="000000"/>
                </a:solidFill>
                <a:latin typeface="Arial"/>
                <a:ea typeface="ＭＳ Ｐゴシック" charset="0"/>
                <a:cs typeface="ＭＳ Ｐゴシック" charset="0"/>
              </a:rPr>
              <a:t>9q34.1 </a:t>
            </a:r>
            <a:endParaRPr lang="es-ES" dirty="0">
              <a:solidFill>
                <a:srgbClr val="000000"/>
              </a:solidFill>
              <a:latin typeface="Arial"/>
              <a:ea typeface="ＭＳ Ｐゴシック" charset="0"/>
              <a:cs typeface="ＭＳ Ｐゴシック" charset="0"/>
            </a:endParaRPr>
          </a:p>
        </p:txBody>
      </p:sp>
    </p:spTree>
    <p:extLst>
      <p:ext uri="{BB962C8B-B14F-4D97-AF65-F5344CB8AC3E}">
        <p14:creationId xmlns:p14="http://schemas.microsoft.com/office/powerpoint/2010/main" val="1356693933"/>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89793"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4313" y="214313"/>
            <a:ext cx="2857500" cy="1533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9794"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43250" y="214313"/>
            <a:ext cx="2847975" cy="1504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9795" name="Picture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072188" y="214313"/>
            <a:ext cx="2857500" cy="148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9796" name="Picture 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14313" y="1857375"/>
            <a:ext cx="2809875" cy="1504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9797" name="Picture 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143250" y="1871663"/>
            <a:ext cx="2800350" cy="148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9798" name="Picture 8"/>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100763" y="1852613"/>
            <a:ext cx="2828925" cy="1504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9799" name="Picture 9"/>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14313" y="3500438"/>
            <a:ext cx="2847975" cy="154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9800" name="Picture 10"/>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143250" y="3500438"/>
            <a:ext cx="2847975"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9801" name="Picture 11"/>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6072188" y="3500438"/>
            <a:ext cx="28575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9802" name="Picture 12"/>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14313" y="5119688"/>
            <a:ext cx="2847975"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9803" name="Picture 13"/>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181350" y="5110163"/>
            <a:ext cx="2819400" cy="1533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9804" name="Picture 14"/>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6100763" y="5119688"/>
            <a:ext cx="2828925"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725321262"/>
      </p:ext>
    </p:extLst>
  </p:cSld>
  <p:clrMapOvr>
    <a:masterClrMapping/>
  </p:clrMapOvr>
  <p:timing>
    <p:tnLst>
      <p:par>
        <p:cTn xmlns:p14="http://schemas.microsoft.com/office/powerpoint/2010/mai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354" name="Text Box 3306"/>
          <p:cNvSpPr txBox="1">
            <a:spLocks noChangeArrowheads="1"/>
          </p:cNvSpPr>
          <p:nvPr/>
        </p:nvSpPr>
        <p:spPr bwMode="auto">
          <a:xfrm>
            <a:off x="100013" y="142875"/>
            <a:ext cx="1098550" cy="307975"/>
          </a:xfrm>
          <a:prstGeom prst="rect">
            <a:avLst/>
          </a:prstGeom>
          <a:noFill/>
          <a:ln w="9525">
            <a:noFill/>
            <a:miter lim="800000"/>
            <a:headEnd/>
            <a:tailEnd/>
          </a:ln>
          <a:effectLst/>
        </p:spPr>
        <p:txBody>
          <a:bodyPr wrap="none">
            <a:spAutoFit/>
          </a:bodyPr>
          <a:lstStyle/>
          <a:p>
            <a:pPr>
              <a:defRPr/>
            </a:pPr>
            <a:r>
              <a:rPr lang="en-US" dirty="0" err="1">
                <a:solidFill>
                  <a:prstClr val="black"/>
                </a:solidFill>
                <a:latin typeface="Calibri"/>
                <a:ea typeface="ＭＳ Ｐゴシック" charset="0"/>
                <a:cs typeface="ＭＳ Ｐゴシック" charset="0"/>
              </a:rPr>
              <a:t>Bcr-Abl</a:t>
            </a:r>
            <a:r>
              <a:rPr lang="en-US" dirty="0">
                <a:solidFill>
                  <a:prstClr val="black"/>
                </a:solidFill>
                <a:latin typeface="Calibri"/>
                <a:ea typeface="ＭＳ Ｐゴシック" charset="0"/>
                <a:cs typeface="ＭＳ Ｐゴシック" charset="0"/>
              </a:rPr>
              <a:t> STP I</a:t>
            </a:r>
          </a:p>
        </p:txBody>
      </p:sp>
      <p:sp>
        <p:nvSpPr>
          <p:cNvPr id="5355" name="AutoShape 3307"/>
          <p:cNvSpPr>
            <a:spLocks noChangeArrowheads="1"/>
          </p:cNvSpPr>
          <p:nvPr/>
        </p:nvSpPr>
        <p:spPr bwMode="auto">
          <a:xfrm rot="5392917" flipH="1">
            <a:off x="3344862" y="2995613"/>
            <a:ext cx="398463" cy="204788"/>
          </a:xfrm>
          <a:prstGeom prst="homePlate">
            <a:avLst>
              <a:gd name="adj" fmla="val 62984"/>
            </a:avLst>
          </a:prstGeom>
          <a:gradFill rotWithShape="1">
            <a:gsLst>
              <a:gs pos="0">
                <a:srgbClr val="CC9900"/>
              </a:gs>
              <a:gs pos="100000">
                <a:srgbClr val="FFFF00"/>
              </a:gs>
            </a:gsLst>
            <a:lin ang="0" scaled="1"/>
          </a:gradFill>
          <a:ln w="9525">
            <a:noFill/>
            <a:miter lim="800000"/>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grpSp>
        <p:nvGrpSpPr>
          <p:cNvPr id="291843" name="Group 3308"/>
          <p:cNvGrpSpPr>
            <a:grpSpLocks/>
          </p:cNvGrpSpPr>
          <p:nvPr/>
        </p:nvGrpSpPr>
        <p:grpSpPr bwMode="auto">
          <a:xfrm>
            <a:off x="5056188" y="1404938"/>
            <a:ext cx="895350" cy="642937"/>
            <a:chOff x="3262" y="242"/>
            <a:chExt cx="564" cy="405"/>
          </a:xfrm>
        </p:grpSpPr>
        <p:sp>
          <p:nvSpPr>
            <p:cNvPr id="5357" name="AutoShape 3309"/>
            <p:cNvSpPr>
              <a:spLocks noChangeArrowheads="1"/>
            </p:cNvSpPr>
            <p:nvPr/>
          </p:nvSpPr>
          <p:spPr bwMode="auto">
            <a:xfrm rot="5744" flipV="1">
              <a:off x="3408" y="242"/>
              <a:ext cx="256" cy="220"/>
            </a:xfrm>
            <a:custGeom>
              <a:avLst/>
              <a:gdLst>
                <a:gd name="G0" fmla="+- 2350 0 0"/>
                <a:gd name="G1" fmla="+- 9315005 0 0"/>
                <a:gd name="G2" fmla="+- 0 0 9315005"/>
                <a:gd name="T0" fmla="*/ 0 256 1"/>
                <a:gd name="T1" fmla="*/ 180 256 1"/>
                <a:gd name="G3" fmla="+- 9315005 T0 T1"/>
                <a:gd name="T2" fmla="*/ 0 256 1"/>
                <a:gd name="T3" fmla="*/ 90 256 1"/>
                <a:gd name="G4" fmla="+- 9315005 T2 T3"/>
                <a:gd name="G5" fmla="*/ G4 2 1"/>
                <a:gd name="T4" fmla="*/ 90 256 1"/>
                <a:gd name="T5" fmla="*/ 0 256 1"/>
                <a:gd name="G6" fmla="+- 9315005 T4 T5"/>
                <a:gd name="G7" fmla="*/ G6 2 1"/>
                <a:gd name="G8" fmla="abs 9315005"/>
                <a:gd name="T6" fmla="*/ 0 256 1"/>
                <a:gd name="T7" fmla="*/ 90 256 1"/>
                <a:gd name="G9" fmla="+- G8 T6 T7"/>
                <a:gd name="G10" fmla="?: G9 G7 G5"/>
                <a:gd name="T8" fmla="*/ 0 256 1"/>
                <a:gd name="T9" fmla="*/ 360 256 1"/>
                <a:gd name="G11" fmla="+- G10 T8 T9"/>
                <a:gd name="G12" fmla="?: G10 G11 G10"/>
                <a:gd name="T10" fmla="*/ 0 256 1"/>
                <a:gd name="T11" fmla="*/ 360 256 1"/>
                <a:gd name="G13" fmla="+- G12 T10 T11"/>
                <a:gd name="G14" fmla="?: G12 G13 G12"/>
                <a:gd name="G15" fmla="+- 0 0 G14"/>
                <a:gd name="G16" fmla="+- 10800 0 0"/>
                <a:gd name="G17" fmla="+- 10800 0 2350"/>
                <a:gd name="G18" fmla="*/ 2350 1 2"/>
                <a:gd name="G19" fmla="+- G18 5400 0"/>
                <a:gd name="G20" fmla="cos G19 9315005"/>
                <a:gd name="G21" fmla="sin G19 9315005"/>
                <a:gd name="G22" fmla="+- G20 10800 0"/>
                <a:gd name="G23" fmla="+- G21 10800 0"/>
                <a:gd name="G24" fmla="+- 10800 0 G20"/>
                <a:gd name="G25" fmla="+- 2350 10800 0"/>
                <a:gd name="G26" fmla="?: G9 G17 G25"/>
                <a:gd name="G27" fmla="?: G9 0 21600"/>
                <a:gd name="G28" fmla="cos 10800 9315005"/>
                <a:gd name="G29" fmla="sin 10800 9315005"/>
                <a:gd name="G30" fmla="sin 2350 9315005"/>
                <a:gd name="G31" fmla="+- G28 10800 0"/>
                <a:gd name="G32" fmla="+- G29 10800 0"/>
                <a:gd name="G33" fmla="+- G30 10800 0"/>
                <a:gd name="G34" fmla="?: G4 0 G31"/>
                <a:gd name="G35" fmla="?: 9315005 G34 0"/>
                <a:gd name="G36" fmla="?: G6 G35 G31"/>
                <a:gd name="G37" fmla="+- 21600 0 G36"/>
                <a:gd name="G38" fmla="?: G4 0 G33"/>
                <a:gd name="G39" fmla="?: 9315005 G38 G32"/>
                <a:gd name="G40" fmla="?: G6 G39 0"/>
                <a:gd name="G41" fmla="?: G4 G32 21600"/>
                <a:gd name="G42" fmla="?: G6 G41 G33"/>
                <a:gd name="T12" fmla="*/ 10800 w 21600"/>
                <a:gd name="T13" fmla="*/ 0 h 21600"/>
                <a:gd name="T14" fmla="*/ 5609 w 21600"/>
                <a:gd name="T15" fmla="*/ 14835 h 21600"/>
                <a:gd name="T16" fmla="*/ 10800 w 21600"/>
                <a:gd name="T17" fmla="*/ 8450 h 21600"/>
                <a:gd name="T18" fmla="*/ 15991 w 21600"/>
                <a:gd name="T19" fmla="*/ 14835 h 21600"/>
                <a:gd name="T20" fmla="*/ G36 w 21600"/>
                <a:gd name="T21" fmla="*/ G40 h 21600"/>
                <a:gd name="T22" fmla="*/ G37 w 21600"/>
                <a:gd name="T23" fmla="*/ G42 h 21600"/>
              </a:gdLst>
              <a:ahLst/>
              <a:cxnLst>
                <a:cxn ang="0">
                  <a:pos x="T12" y="T13"/>
                </a:cxn>
                <a:cxn ang="0">
                  <a:pos x="T14" y="T15"/>
                </a:cxn>
                <a:cxn ang="0">
                  <a:pos x="T16" y="T17"/>
                </a:cxn>
                <a:cxn ang="0">
                  <a:pos x="T18" y="T19"/>
                </a:cxn>
              </a:cxnLst>
              <a:rect l="T20" t="T21" r="T22" b="T23"/>
              <a:pathLst>
                <a:path w="21600" h="21600">
                  <a:moveTo>
                    <a:pt x="8944" y="12242"/>
                  </a:moveTo>
                  <a:cubicBezTo>
                    <a:pt x="8624" y="11829"/>
                    <a:pt x="8450" y="11322"/>
                    <a:pt x="8450" y="10800"/>
                  </a:cubicBezTo>
                  <a:cubicBezTo>
                    <a:pt x="8450" y="9502"/>
                    <a:pt x="9502" y="8450"/>
                    <a:pt x="10800" y="8450"/>
                  </a:cubicBezTo>
                  <a:cubicBezTo>
                    <a:pt x="12097" y="8450"/>
                    <a:pt x="13150" y="9502"/>
                    <a:pt x="13150" y="10800"/>
                  </a:cubicBezTo>
                  <a:cubicBezTo>
                    <a:pt x="13149" y="11322"/>
                    <a:pt x="12975" y="11829"/>
                    <a:pt x="12655" y="12242"/>
                  </a:cubicBezTo>
                  <a:lnTo>
                    <a:pt x="19326" y="17428"/>
                  </a:lnTo>
                  <a:cubicBezTo>
                    <a:pt x="20799" y="15533"/>
                    <a:pt x="21600" y="13200"/>
                    <a:pt x="21600" y="10800"/>
                  </a:cubicBezTo>
                  <a:cubicBezTo>
                    <a:pt x="21600" y="4835"/>
                    <a:pt x="16764" y="0"/>
                    <a:pt x="10800" y="0"/>
                  </a:cubicBezTo>
                  <a:cubicBezTo>
                    <a:pt x="4835" y="0"/>
                    <a:pt x="0" y="4835"/>
                    <a:pt x="0" y="10800"/>
                  </a:cubicBezTo>
                  <a:cubicBezTo>
                    <a:pt x="-1" y="13200"/>
                    <a:pt x="800" y="15533"/>
                    <a:pt x="2273" y="17428"/>
                  </a:cubicBezTo>
                  <a:close/>
                </a:path>
              </a:pathLst>
            </a:custGeom>
            <a:gradFill rotWithShape="1">
              <a:gsLst>
                <a:gs pos="0">
                  <a:schemeClr val="hlink"/>
                </a:gs>
                <a:gs pos="100000">
                  <a:srgbClr val="FF6600"/>
                </a:gs>
              </a:gsLst>
              <a:lin ang="5400000" scaled="1"/>
            </a:gradFill>
            <a:ln w="9525">
              <a:noFill/>
              <a:miter lim="800000"/>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358" name="Oval 3310"/>
            <p:cNvSpPr>
              <a:spLocks noChangeArrowheads="1"/>
            </p:cNvSpPr>
            <p:nvPr/>
          </p:nvSpPr>
          <p:spPr bwMode="auto">
            <a:xfrm>
              <a:off x="3262" y="397"/>
              <a:ext cx="564" cy="250"/>
            </a:xfrm>
            <a:prstGeom prst="ellipse">
              <a:avLst/>
            </a:prstGeom>
            <a:gradFill rotWithShape="1">
              <a:gsLst>
                <a:gs pos="0">
                  <a:schemeClr val="hlink"/>
                </a:gs>
                <a:gs pos="100000">
                  <a:srgbClr val="FFFF00"/>
                </a:gs>
              </a:gsLst>
              <a:lin ang="5400000" scaled="1"/>
            </a:gradFill>
            <a:ln w="9525">
              <a:solidFill>
                <a:srgbClr val="707454"/>
              </a:solidFill>
              <a:round/>
              <a:headEnd/>
              <a:tailEnd/>
            </a:ln>
            <a:effectLst/>
          </p:spPr>
          <p:txBody>
            <a:bodyPr wrap="none" anchor="ctr"/>
            <a:lstStyle/>
            <a:p>
              <a:pPr>
                <a:defRPr/>
              </a:pPr>
              <a:r>
                <a:rPr lang="en-US">
                  <a:solidFill>
                    <a:prstClr val="black"/>
                  </a:solidFill>
                  <a:latin typeface="Calibri"/>
                  <a:ea typeface="ＭＳ Ｐゴシック" charset="0"/>
                  <a:cs typeface="ＭＳ Ｐゴシック" charset="0"/>
                </a:rPr>
                <a:t>PDK</a:t>
              </a:r>
            </a:p>
          </p:txBody>
        </p:sp>
      </p:grpSp>
      <p:grpSp>
        <p:nvGrpSpPr>
          <p:cNvPr id="291844" name="Group 3311"/>
          <p:cNvGrpSpPr>
            <a:grpSpLocks/>
          </p:cNvGrpSpPr>
          <p:nvPr/>
        </p:nvGrpSpPr>
        <p:grpSpPr bwMode="auto">
          <a:xfrm>
            <a:off x="1819275" y="3157538"/>
            <a:ext cx="3325813" cy="369887"/>
            <a:chOff x="1687" y="1004"/>
            <a:chExt cx="2095" cy="233"/>
          </a:xfrm>
        </p:grpSpPr>
        <p:sp>
          <p:nvSpPr>
            <p:cNvPr id="5360" name="AutoShape 3312"/>
            <p:cNvSpPr>
              <a:spLocks noChangeArrowheads="1"/>
            </p:cNvSpPr>
            <p:nvPr/>
          </p:nvSpPr>
          <p:spPr bwMode="auto">
            <a:xfrm>
              <a:off x="1687" y="1008"/>
              <a:ext cx="800" cy="229"/>
            </a:xfrm>
            <a:prstGeom prst="roundRect">
              <a:avLst>
                <a:gd name="adj" fmla="val 16667"/>
              </a:avLst>
            </a:prstGeom>
            <a:gradFill rotWithShape="1">
              <a:gsLst>
                <a:gs pos="0">
                  <a:srgbClr val="FFA800"/>
                </a:gs>
                <a:gs pos="100000">
                  <a:srgbClr val="825600"/>
                </a:gs>
              </a:gsLst>
              <a:path path="shape">
                <a:fillToRect l="50000" t="50000" r="50000" b="50000"/>
              </a:path>
            </a:gradFill>
            <a:ln w="9525">
              <a:solidFill>
                <a:srgbClr val="707454"/>
              </a:solidFill>
              <a:round/>
              <a:headEnd/>
              <a:tailEnd/>
            </a:ln>
            <a:effectLst/>
          </p:spPr>
          <p:txBody>
            <a:bodyPr wrap="none" anchor="ctr"/>
            <a:lstStyle/>
            <a:p>
              <a:pPr>
                <a:defRPr/>
              </a:pPr>
              <a:r>
                <a:rPr lang="en-US">
                  <a:solidFill>
                    <a:prstClr val="black"/>
                  </a:solidFill>
                  <a:latin typeface="Calibri"/>
                  <a:ea typeface="ＭＳ Ｐゴシック" charset="0"/>
                  <a:cs typeface="ＭＳ Ｐゴシック" charset="0"/>
                </a:rPr>
                <a:t>Bcr</a:t>
              </a:r>
            </a:p>
          </p:txBody>
        </p:sp>
        <p:sp>
          <p:nvSpPr>
            <p:cNvPr id="5361" name="Line 3313"/>
            <p:cNvSpPr>
              <a:spLocks noChangeShapeType="1"/>
            </p:cNvSpPr>
            <p:nvPr/>
          </p:nvSpPr>
          <p:spPr bwMode="auto">
            <a:xfrm>
              <a:off x="2480" y="1120"/>
              <a:ext cx="102" cy="0"/>
            </a:xfrm>
            <a:prstGeom prst="line">
              <a:avLst/>
            </a:prstGeom>
            <a:noFill/>
            <a:ln w="76200">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362" name="AutoShape 3314"/>
            <p:cNvSpPr>
              <a:spLocks noChangeArrowheads="1"/>
            </p:cNvSpPr>
            <p:nvPr/>
          </p:nvSpPr>
          <p:spPr bwMode="auto">
            <a:xfrm>
              <a:off x="2582" y="1004"/>
              <a:ext cx="1200" cy="229"/>
            </a:xfrm>
            <a:prstGeom prst="roundRect">
              <a:avLst>
                <a:gd name="adj" fmla="val 16667"/>
              </a:avLst>
            </a:prstGeom>
            <a:gradFill rotWithShape="1">
              <a:gsLst>
                <a:gs pos="0">
                  <a:srgbClr val="FF9900"/>
                </a:gs>
                <a:gs pos="100000">
                  <a:srgbClr val="B06900"/>
                </a:gs>
              </a:gsLst>
              <a:path path="shape">
                <a:fillToRect l="50000" t="50000" r="50000" b="50000"/>
              </a:path>
            </a:gradFill>
            <a:ln w="9525">
              <a:solidFill>
                <a:srgbClr val="707454"/>
              </a:solidFill>
              <a:round/>
              <a:headEnd/>
              <a:tailEnd/>
            </a:ln>
            <a:effectLst/>
          </p:spPr>
          <p:txBody>
            <a:bodyPr wrap="none" anchor="ctr"/>
            <a:lstStyle/>
            <a:p>
              <a:pPr>
                <a:defRPr/>
              </a:pPr>
              <a:r>
                <a:rPr lang="en-US">
                  <a:solidFill>
                    <a:srgbClr val="CC0000"/>
                  </a:solidFill>
                  <a:latin typeface="Calibri"/>
                  <a:ea typeface="ＭＳ Ｐゴシック" charset="0"/>
                  <a:cs typeface="ＭＳ Ｐゴシック" charset="0"/>
                </a:rPr>
                <a:t>Kinase</a:t>
              </a:r>
              <a:r>
                <a:rPr lang="en-US">
                  <a:solidFill>
                    <a:srgbClr val="FF3300"/>
                  </a:solidFill>
                  <a:latin typeface="Calibri"/>
                  <a:ea typeface="ＭＳ Ｐゴシック" charset="0"/>
                  <a:cs typeface="ＭＳ Ｐゴシック" charset="0"/>
                </a:rPr>
                <a:t>      </a:t>
              </a:r>
              <a:r>
                <a:rPr lang="en-US">
                  <a:solidFill>
                    <a:prstClr val="black"/>
                  </a:solidFill>
                  <a:latin typeface="Calibri"/>
                  <a:ea typeface="ＭＳ Ｐゴシック" charset="0"/>
                  <a:cs typeface="ＭＳ Ｐゴシック" charset="0"/>
                </a:rPr>
                <a:t>Abl          </a:t>
              </a:r>
            </a:p>
          </p:txBody>
        </p:sp>
      </p:grpSp>
      <p:sp>
        <p:nvSpPr>
          <p:cNvPr id="5363" name="Oval 3315"/>
          <p:cNvSpPr>
            <a:spLocks noChangeArrowheads="1"/>
          </p:cNvSpPr>
          <p:nvPr/>
        </p:nvSpPr>
        <p:spPr bwMode="auto">
          <a:xfrm rot="5413521" flipH="1">
            <a:off x="1981200" y="3494088"/>
            <a:ext cx="307975" cy="219075"/>
          </a:xfrm>
          <a:prstGeom prst="ellipse">
            <a:avLst/>
          </a:prstGeom>
          <a:gradFill rotWithShape="1">
            <a:gsLst>
              <a:gs pos="0">
                <a:srgbClr val="00FF00"/>
              </a:gs>
              <a:gs pos="100000">
                <a:srgbClr val="B06900"/>
              </a:gs>
            </a:gsLst>
            <a:lin ang="0" scaled="1"/>
          </a:gradFill>
          <a:ln w="9525">
            <a:noFill/>
            <a:round/>
            <a:headEnd/>
            <a:tailEnd/>
          </a:ln>
          <a:effectLst/>
        </p:spPr>
        <p:txBody>
          <a:bodyPr wrap="none" anchor="ctr"/>
          <a:lstStyle/>
          <a:p>
            <a:pPr>
              <a:defRPr/>
            </a:pPr>
            <a:r>
              <a:rPr lang="en-US" sz="800">
                <a:solidFill>
                  <a:prstClr val="black"/>
                </a:solidFill>
                <a:latin typeface="Calibri"/>
                <a:ea typeface="ＭＳ Ｐゴシック" charset="0"/>
                <a:cs typeface="ＭＳ Ｐゴシック" charset="0"/>
              </a:rPr>
              <a:t>pY177</a:t>
            </a:r>
          </a:p>
        </p:txBody>
      </p:sp>
      <p:sp>
        <p:nvSpPr>
          <p:cNvPr id="5364" name="Oval 3316"/>
          <p:cNvSpPr>
            <a:spLocks noChangeArrowheads="1"/>
          </p:cNvSpPr>
          <p:nvPr/>
        </p:nvSpPr>
        <p:spPr bwMode="auto">
          <a:xfrm rot="5413521" flipH="1">
            <a:off x="4217988" y="3486150"/>
            <a:ext cx="307975" cy="219075"/>
          </a:xfrm>
          <a:prstGeom prst="ellipse">
            <a:avLst/>
          </a:prstGeom>
          <a:gradFill rotWithShape="1">
            <a:gsLst>
              <a:gs pos="0">
                <a:srgbClr val="00FF00"/>
              </a:gs>
              <a:gs pos="100000">
                <a:srgbClr val="B06900"/>
              </a:gs>
            </a:gsLst>
            <a:lin ang="0" scaled="1"/>
          </a:gradFill>
          <a:ln w="9525">
            <a:noFill/>
            <a:round/>
            <a:headEnd/>
            <a:tailEnd/>
          </a:ln>
          <a:effectLst/>
        </p:spPr>
        <p:txBody>
          <a:bodyPr wrap="none" anchor="ctr"/>
          <a:lstStyle/>
          <a:p>
            <a:pPr>
              <a:defRPr/>
            </a:pPr>
            <a:r>
              <a:rPr lang="en-US" sz="800">
                <a:solidFill>
                  <a:prstClr val="black"/>
                </a:solidFill>
                <a:latin typeface="Calibri"/>
                <a:ea typeface="ＭＳ Ｐゴシック" charset="0"/>
                <a:cs typeface="ＭＳ Ｐゴシック" charset="0"/>
              </a:rPr>
              <a:t>pY412</a:t>
            </a:r>
          </a:p>
        </p:txBody>
      </p:sp>
      <p:sp>
        <p:nvSpPr>
          <p:cNvPr id="5365" name="Oval 3317"/>
          <p:cNvSpPr>
            <a:spLocks noChangeArrowheads="1"/>
          </p:cNvSpPr>
          <p:nvPr/>
        </p:nvSpPr>
        <p:spPr bwMode="auto">
          <a:xfrm rot="5413521" flipH="1">
            <a:off x="3756025" y="3508375"/>
            <a:ext cx="307975" cy="219075"/>
          </a:xfrm>
          <a:prstGeom prst="ellipse">
            <a:avLst/>
          </a:prstGeom>
          <a:gradFill rotWithShape="1">
            <a:gsLst>
              <a:gs pos="0">
                <a:srgbClr val="00FF00"/>
              </a:gs>
              <a:gs pos="100000">
                <a:srgbClr val="B06900"/>
              </a:gs>
            </a:gsLst>
            <a:lin ang="0" scaled="1"/>
          </a:gradFill>
          <a:ln w="9525">
            <a:noFill/>
            <a:round/>
            <a:headEnd/>
            <a:tailEnd/>
          </a:ln>
          <a:effectLst/>
        </p:spPr>
        <p:txBody>
          <a:bodyPr wrap="none" anchor="ctr"/>
          <a:lstStyle/>
          <a:p>
            <a:pPr>
              <a:defRPr/>
            </a:pPr>
            <a:r>
              <a:rPr lang="en-US" sz="800">
                <a:solidFill>
                  <a:prstClr val="black"/>
                </a:solidFill>
                <a:latin typeface="Calibri"/>
                <a:ea typeface="ＭＳ Ｐゴシック" charset="0"/>
                <a:cs typeface="ＭＳ Ｐゴシック" charset="0"/>
              </a:rPr>
              <a:t>pY245</a:t>
            </a:r>
          </a:p>
        </p:txBody>
      </p:sp>
      <p:sp>
        <p:nvSpPr>
          <p:cNvPr id="5366" name="Oval 3318"/>
          <p:cNvSpPr>
            <a:spLocks noChangeArrowheads="1"/>
          </p:cNvSpPr>
          <p:nvPr/>
        </p:nvSpPr>
        <p:spPr bwMode="auto">
          <a:xfrm rot="13521" flipH="1">
            <a:off x="3924300" y="2417763"/>
            <a:ext cx="307975" cy="219075"/>
          </a:xfrm>
          <a:prstGeom prst="ellipse">
            <a:avLst/>
          </a:prstGeom>
          <a:gradFill rotWithShape="1">
            <a:gsLst>
              <a:gs pos="0">
                <a:srgbClr val="00FF00"/>
              </a:gs>
              <a:gs pos="100000">
                <a:srgbClr val="FCB8D8"/>
              </a:gs>
            </a:gsLst>
            <a:lin ang="0" scaled="1"/>
          </a:gradFill>
          <a:ln w="9525">
            <a:noFill/>
            <a:round/>
            <a:headEnd/>
            <a:tailEnd/>
          </a:ln>
          <a:effectLst/>
        </p:spPr>
        <p:txBody>
          <a:bodyPr wrap="none" anchor="ctr"/>
          <a:lstStyle/>
          <a:p>
            <a:pPr>
              <a:defRPr/>
            </a:pPr>
            <a:r>
              <a:rPr lang="en-US" sz="800">
                <a:solidFill>
                  <a:prstClr val="black"/>
                </a:solidFill>
                <a:latin typeface="Calibri"/>
                <a:ea typeface="ＭＳ Ｐゴシック" charset="0"/>
                <a:cs typeface="ＭＳ Ｐゴシック" charset="0"/>
              </a:rPr>
              <a:t>pY</a:t>
            </a:r>
          </a:p>
        </p:txBody>
      </p:sp>
      <p:grpSp>
        <p:nvGrpSpPr>
          <p:cNvPr id="291849" name="Group 3319"/>
          <p:cNvGrpSpPr>
            <a:grpSpLocks/>
          </p:cNvGrpSpPr>
          <p:nvPr/>
        </p:nvGrpSpPr>
        <p:grpSpPr bwMode="auto">
          <a:xfrm>
            <a:off x="6756400" y="1395413"/>
            <a:ext cx="1012825" cy="636587"/>
            <a:chOff x="3187" y="111"/>
            <a:chExt cx="638" cy="401"/>
          </a:xfrm>
        </p:grpSpPr>
        <p:sp>
          <p:nvSpPr>
            <p:cNvPr id="5368" name="AutoShape 3320"/>
            <p:cNvSpPr>
              <a:spLocks noChangeArrowheads="1"/>
            </p:cNvSpPr>
            <p:nvPr/>
          </p:nvSpPr>
          <p:spPr bwMode="auto">
            <a:xfrm rot="2080" flipV="1">
              <a:off x="3388" y="111"/>
              <a:ext cx="256" cy="220"/>
            </a:xfrm>
            <a:custGeom>
              <a:avLst/>
              <a:gdLst>
                <a:gd name="G0" fmla="+- 2350 0 0"/>
                <a:gd name="G1" fmla="+- 9315005 0 0"/>
                <a:gd name="G2" fmla="+- 0 0 9315005"/>
                <a:gd name="T0" fmla="*/ 0 256 1"/>
                <a:gd name="T1" fmla="*/ 180 256 1"/>
                <a:gd name="G3" fmla="+- 9315005 T0 T1"/>
                <a:gd name="T2" fmla="*/ 0 256 1"/>
                <a:gd name="T3" fmla="*/ 90 256 1"/>
                <a:gd name="G4" fmla="+- 9315005 T2 T3"/>
                <a:gd name="G5" fmla="*/ G4 2 1"/>
                <a:gd name="T4" fmla="*/ 90 256 1"/>
                <a:gd name="T5" fmla="*/ 0 256 1"/>
                <a:gd name="G6" fmla="+- 9315005 T4 T5"/>
                <a:gd name="G7" fmla="*/ G6 2 1"/>
                <a:gd name="G8" fmla="abs 9315005"/>
                <a:gd name="T6" fmla="*/ 0 256 1"/>
                <a:gd name="T7" fmla="*/ 90 256 1"/>
                <a:gd name="G9" fmla="+- G8 T6 T7"/>
                <a:gd name="G10" fmla="?: G9 G7 G5"/>
                <a:gd name="T8" fmla="*/ 0 256 1"/>
                <a:gd name="T9" fmla="*/ 360 256 1"/>
                <a:gd name="G11" fmla="+- G10 T8 T9"/>
                <a:gd name="G12" fmla="?: G10 G11 G10"/>
                <a:gd name="T10" fmla="*/ 0 256 1"/>
                <a:gd name="T11" fmla="*/ 360 256 1"/>
                <a:gd name="G13" fmla="+- G12 T10 T11"/>
                <a:gd name="G14" fmla="?: G12 G13 G12"/>
                <a:gd name="G15" fmla="+- 0 0 G14"/>
                <a:gd name="G16" fmla="+- 10800 0 0"/>
                <a:gd name="G17" fmla="+- 10800 0 2350"/>
                <a:gd name="G18" fmla="*/ 2350 1 2"/>
                <a:gd name="G19" fmla="+- G18 5400 0"/>
                <a:gd name="G20" fmla="cos G19 9315005"/>
                <a:gd name="G21" fmla="sin G19 9315005"/>
                <a:gd name="G22" fmla="+- G20 10800 0"/>
                <a:gd name="G23" fmla="+- G21 10800 0"/>
                <a:gd name="G24" fmla="+- 10800 0 G20"/>
                <a:gd name="G25" fmla="+- 2350 10800 0"/>
                <a:gd name="G26" fmla="?: G9 G17 G25"/>
                <a:gd name="G27" fmla="?: G9 0 21600"/>
                <a:gd name="G28" fmla="cos 10800 9315005"/>
                <a:gd name="G29" fmla="sin 10800 9315005"/>
                <a:gd name="G30" fmla="sin 2350 9315005"/>
                <a:gd name="G31" fmla="+- G28 10800 0"/>
                <a:gd name="G32" fmla="+- G29 10800 0"/>
                <a:gd name="G33" fmla="+- G30 10800 0"/>
                <a:gd name="G34" fmla="?: G4 0 G31"/>
                <a:gd name="G35" fmla="?: 9315005 G34 0"/>
                <a:gd name="G36" fmla="?: G6 G35 G31"/>
                <a:gd name="G37" fmla="+- 21600 0 G36"/>
                <a:gd name="G38" fmla="?: G4 0 G33"/>
                <a:gd name="G39" fmla="?: 9315005 G38 G32"/>
                <a:gd name="G40" fmla="?: G6 G39 0"/>
                <a:gd name="G41" fmla="?: G4 G32 21600"/>
                <a:gd name="G42" fmla="?: G6 G41 G33"/>
                <a:gd name="T12" fmla="*/ 10800 w 21600"/>
                <a:gd name="T13" fmla="*/ 0 h 21600"/>
                <a:gd name="T14" fmla="*/ 5609 w 21600"/>
                <a:gd name="T15" fmla="*/ 14835 h 21600"/>
                <a:gd name="T16" fmla="*/ 10800 w 21600"/>
                <a:gd name="T17" fmla="*/ 8450 h 21600"/>
                <a:gd name="T18" fmla="*/ 15991 w 21600"/>
                <a:gd name="T19" fmla="*/ 14835 h 21600"/>
                <a:gd name="T20" fmla="*/ G36 w 21600"/>
                <a:gd name="T21" fmla="*/ G40 h 21600"/>
                <a:gd name="T22" fmla="*/ G37 w 21600"/>
                <a:gd name="T23" fmla="*/ G42 h 21600"/>
              </a:gdLst>
              <a:ahLst/>
              <a:cxnLst>
                <a:cxn ang="0">
                  <a:pos x="T12" y="T13"/>
                </a:cxn>
                <a:cxn ang="0">
                  <a:pos x="T14" y="T15"/>
                </a:cxn>
                <a:cxn ang="0">
                  <a:pos x="T16" y="T17"/>
                </a:cxn>
                <a:cxn ang="0">
                  <a:pos x="T18" y="T19"/>
                </a:cxn>
              </a:cxnLst>
              <a:rect l="T20" t="T21" r="T22" b="T23"/>
              <a:pathLst>
                <a:path w="21600" h="21600">
                  <a:moveTo>
                    <a:pt x="8944" y="12242"/>
                  </a:moveTo>
                  <a:cubicBezTo>
                    <a:pt x="8624" y="11829"/>
                    <a:pt x="8450" y="11322"/>
                    <a:pt x="8450" y="10800"/>
                  </a:cubicBezTo>
                  <a:cubicBezTo>
                    <a:pt x="8450" y="9502"/>
                    <a:pt x="9502" y="8450"/>
                    <a:pt x="10800" y="8450"/>
                  </a:cubicBezTo>
                  <a:cubicBezTo>
                    <a:pt x="12097" y="8450"/>
                    <a:pt x="13150" y="9502"/>
                    <a:pt x="13150" y="10800"/>
                  </a:cubicBezTo>
                  <a:cubicBezTo>
                    <a:pt x="13149" y="11322"/>
                    <a:pt x="12975" y="11829"/>
                    <a:pt x="12655" y="12242"/>
                  </a:cubicBezTo>
                  <a:lnTo>
                    <a:pt x="19326" y="17428"/>
                  </a:lnTo>
                  <a:cubicBezTo>
                    <a:pt x="20799" y="15533"/>
                    <a:pt x="21600" y="13200"/>
                    <a:pt x="21600" y="10800"/>
                  </a:cubicBezTo>
                  <a:cubicBezTo>
                    <a:pt x="21600" y="4835"/>
                    <a:pt x="16764" y="0"/>
                    <a:pt x="10800" y="0"/>
                  </a:cubicBezTo>
                  <a:cubicBezTo>
                    <a:pt x="4835" y="0"/>
                    <a:pt x="0" y="4835"/>
                    <a:pt x="0" y="10800"/>
                  </a:cubicBezTo>
                  <a:cubicBezTo>
                    <a:pt x="-1" y="13200"/>
                    <a:pt x="800" y="15533"/>
                    <a:pt x="2273" y="17428"/>
                  </a:cubicBezTo>
                  <a:close/>
                </a:path>
              </a:pathLst>
            </a:custGeom>
            <a:gradFill rotWithShape="1">
              <a:gsLst>
                <a:gs pos="0">
                  <a:schemeClr val="hlink"/>
                </a:gs>
                <a:gs pos="100000">
                  <a:srgbClr val="FF6600"/>
                </a:gs>
              </a:gsLst>
              <a:lin ang="5400000" scaled="1"/>
            </a:gradFill>
            <a:ln w="9525">
              <a:noFill/>
              <a:miter lim="800000"/>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369" name="Oval 3321"/>
            <p:cNvSpPr>
              <a:spLocks noChangeArrowheads="1"/>
            </p:cNvSpPr>
            <p:nvPr/>
          </p:nvSpPr>
          <p:spPr bwMode="auto">
            <a:xfrm rot="18162" flipH="1">
              <a:off x="3187" y="271"/>
              <a:ext cx="638" cy="241"/>
            </a:xfrm>
            <a:prstGeom prst="ellipse">
              <a:avLst/>
            </a:prstGeom>
            <a:gradFill rotWithShape="1">
              <a:gsLst>
                <a:gs pos="0">
                  <a:schemeClr val="hlink"/>
                </a:gs>
                <a:gs pos="100000">
                  <a:srgbClr val="FFFF00"/>
                </a:gs>
              </a:gsLst>
              <a:lin ang="5400000" scaled="1"/>
            </a:gradFill>
            <a:ln w="9525">
              <a:solidFill>
                <a:srgbClr val="707454"/>
              </a:solidFill>
              <a:round/>
              <a:headEnd/>
              <a:tailEnd/>
            </a:ln>
            <a:effectLst/>
          </p:spPr>
          <p:txBody>
            <a:bodyPr wrap="none" anchor="ctr"/>
            <a:lstStyle/>
            <a:p>
              <a:pPr>
                <a:defRPr/>
              </a:pPr>
              <a:r>
                <a:rPr lang="en-US">
                  <a:solidFill>
                    <a:prstClr val="black"/>
                  </a:solidFill>
                  <a:latin typeface="Calibri"/>
                  <a:ea typeface="ＭＳ Ｐゴシック" charset="0"/>
                  <a:cs typeface="ＭＳ Ｐゴシック" charset="0"/>
                </a:rPr>
                <a:t>PKB</a:t>
              </a:r>
            </a:p>
          </p:txBody>
        </p:sp>
      </p:grpSp>
      <p:sp>
        <p:nvSpPr>
          <p:cNvPr id="5370" name="Line 3322"/>
          <p:cNvSpPr>
            <a:spLocks noChangeShapeType="1"/>
          </p:cNvSpPr>
          <p:nvPr/>
        </p:nvSpPr>
        <p:spPr bwMode="auto">
          <a:xfrm>
            <a:off x="6040438" y="1812925"/>
            <a:ext cx="641350" cy="0"/>
          </a:xfrm>
          <a:prstGeom prst="line">
            <a:avLst/>
          </a:prstGeom>
          <a:noFill/>
          <a:ln w="57150">
            <a:solidFill>
              <a:srgbClr val="009900"/>
            </a:solidFill>
            <a:round/>
            <a:headEnd/>
            <a:tailEnd type="triangle" w="med" len="med"/>
          </a:ln>
          <a:effectLst/>
        </p:spPr>
        <p:txBody>
          <a:bodyPr/>
          <a:lstStyle/>
          <a:p>
            <a:pPr>
              <a:defRPr/>
            </a:pPr>
            <a:endParaRPr lang="en-US">
              <a:solidFill>
                <a:prstClr val="black"/>
              </a:solidFill>
              <a:latin typeface="Calibri"/>
              <a:ea typeface="ＭＳ Ｐゴシック" charset="0"/>
              <a:cs typeface="ＭＳ Ｐゴシック" charset="0"/>
            </a:endParaRPr>
          </a:p>
        </p:txBody>
      </p:sp>
      <p:grpSp>
        <p:nvGrpSpPr>
          <p:cNvPr id="291851" name="Group 3323"/>
          <p:cNvGrpSpPr>
            <a:grpSpLocks/>
          </p:cNvGrpSpPr>
          <p:nvPr/>
        </p:nvGrpSpPr>
        <p:grpSpPr bwMode="auto">
          <a:xfrm>
            <a:off x="4114800" y="1925638"/>
            <a:ext cx="1260475" cy="827087"/>
            <a:chOff x="2592" y="1213"/>
            <a:chExt cx="794" cy="521"/>
          </a:xfrm>
        </p:grpSpPr>
        <p:sp>
          <p:nvSpPr>
            <p:cNvPr id="5372" name="Oval 3324"/>
            <p:cNvSpPr>
              <a:spLocks noChangeArrowheads="1"/>
            </p:cNvSpPr>
            <p:nvPr/>
          </p:nvSpPr>
          <p:spPr bwMode="auto">
            <a:xfrm rot="21587164">
              <a:off x="2887" y="1213"/>
              <a:ext cx="499" cy="521"/>
            </a:xfrm>
            <a:prstGeom prst="ellipse">
              <a:avLst/>
            </a:prstGeom>
            <a:gradFill rotWithShape="1">
              <a:gsLst>
                <a:gs pos="0">
                  <a:srgbClr val="008080"/>
                </a:gs>
                <a:gs pos="100000">
                  <a:srgbClr val="FFFF00"/>
                </a:gs>
              </a:gsLst>
              <a:lin ang="0" scaled="1"/>
            </a:gradFill>
            <a:ln w="19050">
              <a:solidFill>
                <a:srgbClr val="FF9900"/>
              </a:solid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373" name="Oval 3325"/>
            <p:cNvSpPr>
              <a:spLocks noChangeArrowheads="1"/>
            </p:cNvSpPr>
            <p:nvPr/>
          </p:nvSpPr>
          <p:spPr bwMode="auto">
            <a:xfrm rot="21587164">
              <a:off x="2695" y="1276"/>
              <a:ext cx="418" cy="419"/>
            </a:xfrm>
            <a:prstGeom prst="ellipse">
              <a:avLst/>
            </a:prstGeom>
            <a:gradFill rotWithShape="1">
              <a:gsLst>
                <a:gs pos="0">
                  <a:srgbClr val="FFFF00"/>
                </a:gs>
                <a:gs pos="100000">
                  <a:schemeClr val="hlink"/>
                </a:gs>
              </a:gsLst>
              <a:lin ang="0" scaled="1"/>
            </a:gradFill>
            <a:ln w="19050">
              <a:solidFill>
                <a:srgbClr val="FF9900"/>
              </a:solidFill>
              <a:round/>
              <a:headEnd/>
              <a:tailEnd/>
            </a:ln>
            <a:effectLst/>
          </p:spPr>
          <p:txBody>
            <a:bodyPr wrap="none" anchor="ctr"/>
            <a:lstStyle/>
            <a:p>
              <a:pPr>
                <a:defRPr/>
              </a:pPr>
              <a:r>
                <a:rPr lang="en-US">
                  <a:solidFill>
                    <a:prstClr val="black"/>
                  </a:solidFill>
                  <a:latin typeface="Calibri"/>
                  <a:ea typeface="ＭＳ Ｐゴシック" charset="0"/>
                  <a:cs typeface="ＭＳ Ｐゴシック" charset="0"/>
                </a:rPr>
                <a:t> PI3K </a:t>
              </a:r>
            </a:p>
          </p:txBody>
        </p:sp>
        <p:sp>
          <p:nvSpPr>
            <p:cNvPr id="5374" name="AutoShape 3326"/>
            <p:cNvSpPr>
              <a:spLocks noChangeArrowheads="1"/>
            </p:cNvSpPr>
            <p:nvPr/>
          </p:nvSpPr>
          <p:spPr bwMode="auto">
            <a:xfrm rot="21244146" flipH="1">
              <a:off x="2607" y="1501"/>
              <a:ext cx="220" cy="163"/>
            </a:xfrm>
            <a:prstGeom prst="moon">
              <a:avLst>
                <a:gd name="adj" fmla="val 65454"/>
              </a:avLst>
            </a:prstGeom>
            <a:gradFill rotWithShape="1">
              <a:gsLst>
                <a:gs pos="0">
                  <a:srgbClr val="FFFF00"/>
                </a:gs>
                <a:gs pos="100000">
                  <a:srgbClr val="006666"/>
                </a:gs>
              </a:gsLst>
              <a:lin ang="0" scaled="1"/>
            </a:gradFill>
            <a:ln w="9525">
              <a:noFill/>
              <a:miter lim="800000"/>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375" name="AutoShape 3327"/>
            <p:cNvSpPr>
              <a:spLocks noChangeArrowheads="1"/>
            </p:cNvSpPr>
            <p:nvPr/>
          </p:nvSpPr>
          <p:spPr bwMode="auto">
            <a:xfrm rot="21353932" flipH="1">
              <a:off x="2592" y="1325"/>
              <a:ext cx="220" cy="163"/>
            </a:xfrm>
            <a:prstGeom prst="moon">
              <a:avLst>
                <a:gd name="adj" fmla="val 65454"/>
              </a:avLst>
            </a:prstGeom>
            <a:gradFill rotWithShape="1">
              <a:gsLst>
                <a:gs pos="0">
                  <a:srgbClr val="FFFF00"/>
                </a:gs>
                <a:gs pos="100000">
                  <a:srgbClr val="006666"/>
                </a:gs>
              </a:gsLst>
              <a:lin ang="0" scaled="1"/>
            </a:gradFill>
            <a:ln w="9525">
              <a:noFill/>
              <a:miter lim="800000"/>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grpSp>
      <p:sp>
        <p:nvSpPr>
          <p:cNvPr id="5376" name="Rectangle 3328"/>
          <p:cNvSpPr>
            <a:spLocks noChangeArrowheads="1"/>
          </p:cNvSpPr>
          <p:nvPr/>
        </p:nvSpPr>
        <p:spPr bwMode="auto">
          <a:xfrm>
            <a:off x="7254875" y="5629275"/>
            <a:ext cx="1512888" cy="1087438"/>
          </a:xfrm>
          <a:prstGeom prst="rect">
            <a:avLst/>
          </a:prstGeom>
          <a:solidFill>
            <a:schemeClr val="bg1"/>
          </a:solidFill>
          <a:ln w="9525">
            <a:solidFill>
              <a:schemeClr val="tx1"/>
            </a:solidFill>
            <a:miter lim="800000"/>
            <a:headEnd/>
            <a:tailEnd/>
          </a:ln>
          <a:effectLst/>
        </p:spPr>
        <p:txBody>
          <a:bodyPr wrap="none" anchor="ctr"/>
          <a:lstStyle/>
          <a:p>
            <a:pPr>
              <a:defRPr/>
            </a:pPr>
            <a:r>
              <a:rPr lang="en-US">
                <a:solidFill>
                  <a:prstClr val="black"/>
                </a:solidFill>
                <a:latin typeface="Calibri"/>
                <a:ea typeface="ＭＳ Ｐゴシック" charset="0"/>
                <a:cs typeface="ＭＳ Ｐゴシック" charset="0"/>
              </a:rPr>
              <a:t>Survival, </a:t>
            </a:r>
            <a:br>
              <a:rPr lang="en-US">
                <a:solidFill>
                  <a:prstClr val="black"/>
                </a:solidFill>
                <a:latin typeface="Calibri"/>
                <a:ea typeface="ＭＳ Ｐゴシック" charset="0"/>
                <a:cs typeface="ＭＳ Ｐゴシック" charset="0"/>
              </a:rPr>
            </a:br>
            <a:r>
              <a:rPr lang="en-US">
                <a:solidFill>
                  <a:prstClr val="black"/>
                </a:solidFill>
                <a:latin typeface="Calibri"/>
                <a:ea typeface="ＭＳ Ｐゴシック" charset="0"/>
                <a:cs typeface="ＭＳ Ｐゴシック" charset="0"/>
              </a:rPr>
              <a:t>proliferation, </a:t>
            </a:r>
            <a:br>
              <a:rPr lang="en-US">
                <a:solidFill>
                  <a:prstClr val="black"/>
                </a:solidFill>
                <a:latin typeface="Calibri"/>
                <a:ea typeface="ＭＳ Ｐゴシック" charset="0"/>
                <a:cs typeface="ＭＳ Ｐゴシック" charset="0"/>
              </a:rPr>
            </a:br>
            <a:r>
              <a:rPr lang="en-US">
                <a:solidFill>
                  <a:prstClr val="black"/>
                </a:solidFill>
                <a:latin typeface="Calibri"/>
                <a:ea typeface="ＭＳ Ｐゴシック" charset="0"/>
                <a:cs typeface="ＭＳ Ｐゴシック" charset="0"/>
              </a:rPr>
              <a:t>cell cycle </a:t>
            </a:r>
            <a:br>
              <a:rPr lang="en-US">
                <a:solidFill>
                  <a:prstClr val="black"/>
                </a:solidFill>
                <a:latin typeface="Calibri"/>
                <a:ea typeface="ＭＳ Ｐゴシック" charset="0"/>
                <a:cs typeface="ＭＳ Ｐゴシック" charset="0"/>
              </a:rPr>
            </a:br>
            <a:r>
              <a:rPr lang="en-US">
                <a:solidFill>
                  <a:prstClr val="black"/>
                </a:solidFill>
                <a:latin typeface="Calibri"/>
                <a:ea typeface="ＭＳ Ｐゴシック" charset="0"/>
                <a:cs typeface="ＭＳ Ｐゴシック" charset="0"/>
              </a:rPr>
              <a:t>progression</a:t>
            </a:r>
          </a:p>
        </p:txBody>
      </p:sp>
      <p:sp>
        <p:nvSpPr>
          <p:cNvPr id="5377" name="Rectangle 3329"/>
          <p:cNvSpPr>
            <a:spLocks noChangeArrowheads="1"/>
          </p:cNvSpPr>
          <p:nvPr/>
        </p:nvSpPr>
        <p:spPr bwMode="auto">
          <a:xfrm>
            <a:off x="1122363" y="5556250"/>
            <a:ext cx="1219200" cy="1004888"/>
          </a:xfrm>
          <a:prstGeom prst="rect">
            <a:avLst/>
          </a:prstGeom>
          <a:solidFill>
            <a:schemeClr val="bg1"/>
          </a:solidFill>
          <a:ln w="9525">
            <a:solidFill>
              <a:schemeClr val="tx1"/>
            </a:solidFill>
            <a:miter lim="800000"/>
            <a:headEnd/>
            <a:tailEnd/>
          </a:ln>
          <a:effectLst/>
        </p:spPr>
        <p:txBody>
          <a:bodyPr wrap="none" anchor="ctr"/>
          <a:lstStyle/>
          <a:p>
            <a:pPr>
              <a:defRPr/>
            </a:pPr>
            <a:r>
              <a:rPr lang="en-US" sz="1200">
                <a:solidFill>
                  <a:prstClr val="black"/>
                </a:solidFill>
                <a:latin typeface="Calibri"/>
                <a:ea typeface="ＭＳ Ｐゴシック" charset="0"/>
                <a:cs typeface="ＭＳ Ｐゴシック" charset="0"/>
              </a:rPr>
              <a:t>Proliferation, </a:t>
            </a:r>
            <a:br>
              <a:rPr lang="en-US" sz="1200">
                <a:solidFill>
                  <a:prstClr val="black"/>
                </a:solidFill>
                <a:latin typeface="Calibri"/>
                <a:ea typeface="ＭＳ Ｐゴシック" charset="0"/>
                <a:cs typeface="ＭＳ Ｐゴシック" charset="0"/>
              </a:rPr>
            </a:br>
            <a:r>
              <a:rPr lang="en-US" sz="1200">
                <a:solidFill>
                  <a:prstClr val="black"/>
                </a:solidFill>
                <a:latin typeface="Calibri"/>
                <a:ea typeface="ＭＳ Ｐゴシック" charset="0"/>
                <a:cs typeface="ＭＳ Ｐゴシック" charset="0"/>
              </a:rPr>
              <a:t>cell cycle</a:t>
            </a:r>
            <a:br>
              <a:rPr lang="en-US" sz="1200">
                <a:solidFill>
                  <a:prstClr val="black"/>
                </a:solidFill>
                <a:latin typeface="Calibri"/>
                <a:ea typeface="ＭＳ Ｐゴシック" charset="0"/>
                <a:cs typeface="ＭＳ Ｐゴシック" charset="0"/>
              </a:rPr>
            </a:br>
            <a:r>
              <a:rPr lang="en-US" sz="1200">
                <a:solidFill>
                  <a:prstClr val="black"/>
                </a:solidFill>
                <a:latin typeface="Calibri"/>
                <a:ea typeface="ＭＳ Ｐゴシック" charset="0"/>
                <a:cs typeface="ＭＳ Ｐゴシック" charset="0"/>
              </a:rPr>
              <a:t>progression</a:t>
            </a:r>
          </a:p>
        </p:txBody>
      </p:sp>
      <p:sp>
        <p:nvSpPr>
          <p:cNvPr id="5378" name="Rectangle 3330"/>
          <p:cNvSpPr>
            <a:spLocks noChangeArrowheads="1"/>
          </p:cNvSpPr>
          <p:nvPr/>
        </p:nvSpPr>
        <p:spPr bwMode="auto">
          <a:xfrm>
            <a:off x="5010150" y="5640388"/>
            <a:ext cx="1739900" cy="784225"/>
          </a:xfrm>
          <a:prstGeom prst="rect">
            <a:avLst/>
          </a:prstGeom>
          <a:solidFill>
            <a:schemeClr val="bg1"/>
          </a:solidFill>
          <a:ln w="9525">
            <a:solidFill>
              <a:schemeClr val="tx1"/>
            </a:solidFill>
            <a:miter lim="800000"/>
            <a:headEnd/>
            <a:tailEnd/>
          </a:ln>
          <a:effectLst/>
        </p:spPr>
        <p:txBody>
          <a:bodyPr wrap="none" anchor="ctr"/>
          <a:lstStyle/>
          <a:p>
            <a:pPr>
              <a:defRPr/>
            </a:pPr>
            <a:r>
              <a:rPr lang="en-US">
                <a:solidFill>
                  <a:prstClr val="black"/>
                </a:solidFill>
                <a:latin typeface="Calibri"/>
                <a:ea typeface="ＭＳ Ｐゴシック" charset="0"/>
                <a:cs typeface="ＭＳ Ｐゴシック" charset="0"/>
              </a:rPr>
              <a:t>Cell polarity, </a:t>
            </a:r>
            <a:br>
              <a:rPr lang="en-US">
                <a:solidFill>
                  <a:prstClr val="black"/>
                </a:solidFill>
                <a:latin typeface="Calibri"/>
                <a:ea typeface="ＭＳ Ｐゴシック" charset="0"/>
                <a:cs typeface="ＭＳ Ｐゴシック" charset="0"/>
              </a:rPr>
            </a:br>
            <a:r>
              <a:rPr lang="en-US">
                <a:solidFill>
                  <a:prstClr val="black"/>
                </a:solidFill>
                <a:latin typeface="Calibri"/>
                <a:ea typeface="ＭＳ Ｐゴシック" charset="0"/>
                <a:cs typeface="ＭＳ Ｐゴシック" charset="0"/>
              </a:rPr>
              <a:t>migration</a:t>
            </a:r>
          </a:p>
        </p:txBody>
      </p:sp>
      <p:grpSp>
        <p:nvGrpSpPr>
          <p:cNvPr id="291855" name="Group 3331"/>
          <p:cNvGrpSpPr>
            <a:grpSpLocks/>
          </p:cNvGrpSpPr>
          <p:nvPr/>
        </p:nvGrpSpPr>
        <p:grpSpPr bwMode="auto">
          <a:xfrm>
            <a:off x="3286125" y="3713163"/>
            <a:ext cx="793750" cy="438150"/>
            <a:chOff x="1906" y="3017"/>
            <a:chExt cx="500" cy="276"/>
          </a:xfrm>
        </p:grpSpPr>
        <p:sp>
          <p:nvSpPr>
            <p:cNvPr id="5380" name="AutoShape 3332"/>
            <p:cNvSpPr>
              <a:spLocks noChangeArrowheads="1"/>
            </p:cNvSpPr>
            <p:nvPr/>
          </p:nvSpPr>
          <p:spPr bwMode="auto">
            <a:xfrm rot="16200000">
              <a:off x="2192" y="3044"/>
              <a:ext cx="205" cy="151"/>
            </a:xfrm>
            <a:prstGeom prst="moon">
              <a:avLst>
                <a:gd name="adj" fmla="val 72319"/>
              </a:avLst>
            </a:prstGeom>
            <a:gradFill rotWithShape="1">
              <a:gsLst>
                <a:gs pos="0">
                  <a:srgbClr val="FFFF00"/>
                </a:gs>
                <a:gs pos="100000">
                  <a:srgbClr val="009900"/>
                </a:gs>
              </a:gsLst>
              <a:lin ang="0" scaled="1"/>
            </a:gradFill>
            <a:ln w="9525">
              <a:noFill/>
              <a:miter lim="800000"/>
              <a:headEnd/>
              <a:tailEnd/>
            </a:ln>
            <a:effectLst/>
          </p:spPr>
          <p:txBody>
            <a:bodyPr vert="eaVert" wrap="none" anchor="ctr"/>
            <a:lstStyle/>
            <a:p>
              <a:pPr>
                <a:defRPr/>
              </a:pPr>
              <a:endParaRPr lang="en-US">
                <a:solidFill>
                  <a:prstClr val="black"/>
                </a:solidFill>
                <a:latin typeface="Calibri"/>
                <a:ea typeface="ＭＳ Ｐゴシック" charset="0"/>
                <a:cs typeface="ＭＳ Ｐゴシック" charset="0"/>
              </a:endParaRPr>
            </a:p>
          </p:txBody>
        </p:sp>
        <p:sp>
          <p:nvSpPr>
            <p:cNvPr id="5381" name="AutoShape 3333"/>
            <p:cNvSpPr>
              <a:spLocks noChangeArrowheads="1"/>
            </p:cNvSpPr>
            <p:nvPr/>
          </p:nvSpPr>
          <p:spPr bwMode="auto">
            <a:xfrm>
              <a:off x="1906" y="3125"/>
              <a:ext cx="500" cy="168"/>
            </a:xfrm>
            <a:prstGeom prst="roundRect">
              <a:avLst>
                <a:gd name="adj" fmla="val 41069"/>
              </a:avLst>
            </a:prstGeom>
            <a:gradFill rotWithShape="1">
              <a:gsLst>
                <a:gs pos="0">
                  <a:srgbClr val="009900"/>
                </a:gs>
                <a:gs pos="100000">
                  <a:srgbClr val="FFFF00"/>
                </a:gs>
              </a:gsLst>
              <a:lin ang="5400000" scaled="1"/>
            </a:gradFill>
            <a:ln w="9525">
              <a:solidFill>
                <a:srgbClr val="707454"/>
              </a:solidFill>
              <a:round/>
              <a:headEnd/>
              <a:tailEnd/>
            </a:ln>
            <a:effectLst/>
          </p:spPr>
          <p:txBody>
            <a:bodyPr wrap="none" anchor="ctr"/>
            <a:lstStyle/>
            <a:p>
              <a:pPr>
                <a:defRPr/>
              </a:pPr>
              <a:r>
                <a:rPr lang="en-US">
                  <a:solidFill>
                    <a:prstClr val="black"/>
                  </a:solidFill>
                  <a:latin typeface="Calibri"/>
                  <a:ea typeface="ＭＳ Ｐゴシック" charset="0"/>
                  <a:cs typeface="ＭＳ Ｐゴシック" charset="0"/>
                </a:rPr>
                <a:t>Hck</a:t>
              </a:r>
            </a:p>
          </p:txBody>
        </p:sp>
      </p:grpSp>
      <p:grpSp>
        <p:nvGrpSpPr>
          <p:cNvPr id="291856" name="Group 3334"/>
          <p:cNvGrpSpPr>
            <a:grpSpLocks/>
          </p:cNvGrpSpPr>
          <p:nvPr/>
        </p:nvGrpSpPr>
        <p:grpSpPr bwMode="auto">
          <a:xfrm>
            <a:off x="2935288" y="4516438"/>
            <a:ext cx="838200" cy="495300"/>
            <a:chOff x="1743" y="3151"/>
            <a:chExt cx="528" cy="312"/>
          </a:xfrm>
        </p:grpSpPr>
        <p:sp>
          <p:nvSpPr>
            <p:cNvPr id="5383" name="AutoShape 3335"/>
            <p:cNvSpPr>
              <a:spLocks noChangeArrowheads="1"/>
            </p:cNvSpPr>
            <p:nvPr/>
          </p:nvSpPr>
          <p:spPr bwMode="auto">
            <a:xfrm rot="16200000">
              <a:off x="2019" y="3187"/>
              <a:ext cx="205" cy="151"/>
            </a:xfrm>
            <a:prstGeom prst="moon">
              <a:avLst>
                <a:gd name="adj" fmla="val 72319"/>
              </a:avLst>
            </a:prstGeom>
            <a:gradFill rotWithShape="1">
              <a:gsLst>
                <a:gs pos="0">
                  <a:srgbClr val="FFFF00"/>
                </a:gs>
                <a:gs pos="100000">
                  <a:srgbClr val="009900"/>
                </a:gs>
              </a:gsLst>
              <a:lin ang="0" scaled="1"/>
            </a:gradFill>
            <a:ln w="9525">
              <a:noFill/>
              <a:miter lim="800000"/>
              <a:headEnd/>
              <a:tailEnd/>
            </a:ln>
            <a:effectLst/>
          </p:spPr>
          <p:txBody>
            <a:bodyPr vert="eaVert" wrap="none" anchor="ctr"/>
            <a:lstStyle/>
            <a:p>
              <a:pPr>
                <a:defRPr/>
              </a:pPr>
              <a:endParaRPr lang="en-US">
                <a:solidFill>
                  <a:prstClr val="black"/>
                </a:solidFill>
                <a:latin typeface="Calibri"/>
                <a:ea typeface="ＭＳ Ｐゴシック" charset="0"/>
                <a:cs typeface="ＭＳ Ｐゴシック" charset="0"/>
              </a:endParaRPr>
            </a:p>
          </p:txBody>
        </p:sp>
        <p:sp>
          <p:nvSpPr>
            <p:cNvPr id="5384" name="AutoShape 3336"/>
            <p:cNvSpPr>
              <a:spLocks noChangeArrowheads="1"/>
            </p:cNvSpPr>
            <p:nvPr/>
          </p:nvSpPr>
          <p:spPr bwMode="auto">
            <a:xfrm rot="16200000" flipH="1">
              <a:off x="1871" y="3136"/>
              <a:ext cx="194" cy="450"/>
            </a:xfrm>
            <a:prstGeom prst="flowChartDelay">
              <a:avLst/>
            </a:prstGeom>
            <a:gradFill rotWithShape="1">
              <a:gsLst>
                <a:gs pos="0">
                  <a:srgbClr val="009900"/>
                </a:gs>
                <a:gs pos="100000">
                  <a:srgbClr val="FFFF00"/>
                </a:gs>
              </a:gsLst>
              <a:lin ang="0" scaled="1"/>
            </a:gradFill>
            <a:ln w="9525">
              <a:noFill/>
              <a:miter lim="800000"/>
              <a:headEnd/>
              <a:tailEnd/>
            </a:ln>
            <a:effectLst/>
          </p:spPr>
          <p:txBody>
            <a:bodyPr vert="eaVert" wrap="none" anchor="ctr"/>
            <a:lstStyle/>
            <a:p>
              <a:pPr>
                <a:defRPr/>
              </a:pPr>
              <a:endParaRPr lang="en-US">
                <a:solidFill>
                  <a:prstClr val="black"/>
                </a:solidFill>
                <a:latin typeface="Calibri"/>
                <a:ea typeface="ＭＳ Ｐゴシック" charset="0"/>
                <a:cs typeface="ＭＳ Ｐゴシック" charset="0"/>
              </a:endParaRPr>
            </a:p>
          </p:txBody>
        </p:sp>
        <p:sp>
          <p:nvSpPr>
            <p:cNvPr id="5385" name="Oval 3337"/>
            <p:cNvSpPr>
              <a:spLocks noChangeArrowheads="1"/>
            </p:cNvSpPr>
            <p:nvPr/>
          </p:nvSpPr>
          <p:spPr bwMode="auto">
            <a:xfrm rot="16200000">
              <a:off x="1715" y="3179"/>
              <a:ext cx="194" cy="138"/>
            </a:xfrm>
            <a:prstGeom prst="ellipse">
              <a:avLst/>
            </a:prstGeom>
            <a:gradFill rotWithShape="1">
              <a:gsLst>
                <a:gs pos="0">
                  <a:srgbClr val="00FF00"/>
                </a:gs>
                <a:gs pos="100000">
                  <a:srgbClr val="C47500"/>
                </a:gs>
              </a:gsLst>
              <a:lin ang="0" scaled="1"/>
            </a:gradFill>
            <a:ln w="9525">
              <a:noFill/>
              <a:round/>
              <a:headEnd/>
              <a:tailEnd/>
            </a:ln>
            <a:effectLst/>
          </p:spPr>
          <p:txBody>
            <a:bodyPr wrap="none" anchor="ctr"/>
            <a:lstStyle/>
            <a:p>
              <a:pPr>
                <a:defRPr/>
              </a:pPr>
              <a:r>
                <a:rPr lang="en-US" sz="800">
                  <a:solidFill>
                    <a:prstClr val="black"/>
                  </a:solidFill>
                  <a:latin typeface="Calibri"/>
                  <a:ea typeface="ＭＳ Ｐゴシック" charset="0"/>
                  <a:cs typeface="ＭＳ Ｐゴシック" charset="0"/>
                </a:rPr>
                <a:t>pY699</a:t>
              </a:r>
            </a:p>
          </p:txBody>
        </p:sp>
        <p:sp>
          <p:nvSpPr>
            <p:cNvPr id="5386" name="Text Box 3338"/>
            <p:cNvSpPr txBox="1">
              <a:spLocks noChangeArrowheads="1"/>
            </p:cNvSpPr>
            <p:nvPr/>
          </p:nvSpPr>
          <p:spPr bwMode="auto">
            <a:xfrm rot="21600000">
              <a:off x="1758" y="3290"/>
              <a:ext cx="513" cy="173"/>
            </a:xfrm>
            <a:prstGeom prst="rect">
              <a:avLst/>
            </a:prstGeom>
            <a:noFill/>
            <a:ln w="9525">
              <a:noFill/>
              <a:miter lim="800000"/>
              <a:headEnd/>
              <a:tailEnd/>
            </a:ln>
            <a:effectLst/>
          </p:spPr>
          <p:txBody>
            <a:bodyPr>
              <a:spAutoFit/>
            </a:bodyPr>
            <a:lstStyle/>
            <a:p>
              <a:pPr>
                <a:spcBef>
                  <a:spcPct val="50000"/>
                </a:spcBef>
                <a:defRPr/>
              </a:pPr>
              <a:r>
                <a:rPr lang="en-US" sz="1200">
                  <a:solidFill>
                    <a:prstClr val="black"/>
                  </a:solidFill>
                  <a:latin typeface="Calibri"/>
                  <a:ea typeface="ＭＳ Ｐゴシック" charset="0"/>
                  <a:cs typeface="ＭＳ Ｐゴシック" charset="0"/>
                </a:rPr>
                <a:t>STAT 5</a:t>
              </a:r>
            </a:p>
          </p:txBody>
        </p:sp>
      </p:grpSp>
      <p:sp>
        <p:nvSpPr>
          <p:cNvPr id="5387" name="Line 3339"/>
          <p:cNvSpPr>
            <a:spLocks noChangeShapeType="1"/>
          </p:cNvSpPr>
          <p:nvPr/>
        </p:nvSpPr>
        <p:spPr bwMode="auto">
          <a:xfrm flipH="1">
            <a:off x="3302000" y="4200525"/>
            <a:ext cx="193675" cy="306388"/>
          </a:xfrm>
          <a:prstGeom prst="line">
            <a:avLst/>
          </a:prstGeom>
          <a:noFill/>
          <a:ln w="57150">
            <a:solidFill>
              <a:srgbClr val="009900"/>
            </a:solidFill>
            <a:round/>
            <a:headEnd/>
            <a:tailEnd type="triangle" w="med" len="med"/>
          </a:ln>
          <a:effectLst/>
        </p:spPr>
        <p:txBody>
          <a:bodyPr/>
          <a:lstStyle/>
          <a:p>
            <a:pPr>
              <a:defRPr/>
            </a:pPr>
            <a:endParaRPr lang="en-US">
              <a:solidFill>
                <a:prstClr val="black"/>
              </a:solidFill>
              <a:latin typeface="Calibri"/>
              <a:ea typeface="ＭＳ Ｐゴシック" charset="0"/>
              <a:cs typeface="ＭＳ Ｐゴシック" charset="0"/>
            </a:endParaRPr>
          </a:p>
        </p:txBody>
      </p:sp>
      <p:grpSp>
        <p:nvGrpSpPr>
          <p:cNvPr id="291858" name="Group 3340"/>
          <p:cNvGrpSpPr>
            <a:grpSpLocks/>
          </p:cNvGrpSpPr>
          <p:nvPr/>
        </p:nvGrpSpPr>
        <p:grpSpPr bwMode="auto">
          <a:xfrm>
            <a:off x="2392363" y="5343525"/>
            <a:ext cx="938212" cy="915988"/>
            <a:chOff x="1981" y="3351"/>
            <a:chExt cx="591" cy="577"/>
          </a:xfrm>
        </p:grpSpPr>
        <p:grpSp>
          <p:nvGrpSpPr>
            <p:cNvPr id="571530" name="Group 3341"/>
            <p:cNvGrpSpPr>
              <a:grpSpLocks/>
            </p:cNvGrpSpPr>
            <p:nvPr/>
          </p:nvGrpSpPr>
          <p:grpSpPr bwMode="auto">
            <a:xfrm flipH="1" flipV="1">
              <a:off x="1981" y="3351"/>
              <a:ext cx="514" cy="307"/>
              <a:chOff x="1743" y="3151"/>
              <a:chExt cx="514" cy="307"/>
            </a:xfrm>
          </p:grpSpPr>
          <p:sp>
            <p:nvSpPr>
              <p:cNvPr id="5390" name="AutoShape 3342"/>
              <p:cNvSpPr>
                <a:spLocks noChangeArrowheads="1"/>
              </p:cNvSpPr>
              <p:nvPr/>
            </p:nvSpPr>
            <p:spPr bwMode="auto">
              <a:xfrm rot="16200000">
                <a:off x="2019" y="3187"/>
                <a:ext cx="205" cy="151"/>
              </a:xfrm>
              <a:prstGeom prst="moon">
                <a:avLst>
                  <a:gd name="adj" fmla="val 72319"/>
                </a:avLst>
              </a:prstGeom>
              <a:gradFill rotWithShape="1">
                <a:gsLst>
                  <a:gs pos="0">
                    <a:srgbClr val="FFFF00"/>
                  </a:gs>
                  <a:gs pos="100000">
                    <a:srgbClr val="009900"/>
                  </a:gs>
                </a:gsLst>
                <a:lin ang="0" scaled="1"/>
              </a:gradFill>
              <a:ln w="9525">
                <a:noFill/>
                <a:miter lim="800000"/>
                <a:headEnd/>
                <a:tailEnd/>
              </a:ln>
              <a:effectLst/>
            </p:spPr>
            <p:txBody>
              <a:bodyPr rot="10800000" vert="eaVert" wrap="none" anchor="ctr"/>
              <a:lstStyle/>
              <a:p>
                <a:pPr>
                  <a:defRPr/>
                </a:pPr>
                <a:endParaRPr lang="en-US">
                  <a:solidFill>
                    <a:prstClr val="black"/>
                  </a:solidFill>
                  <a:latin typeface="Calibri"/>
                  <a:ea typeface="ＭＳ Ｐゴシック" charset="0"/>
                  <a:cs typeface="ＭＳ Ｐゴシック" charset="0"/>
                </a:endParaRPr>
              </a:p>
            </p:txBody>
          </p:sp>
          <p:sp>
            <p:nvSpPr>
              <p:cNvPr id="5391" name="AutoShape 3343"/>
              <p:cNvSpPr>
                <a:spLocks noChangeArrowheads="1"/>
              </p:cNvSpPr>
              <p:nvPr/>
            </p:nvSpPr>
            <p:spPr bwMode="auto">
              <a:xfrm rot="16200000" flipH="1">
                <a:off x="1871" y="3136"/>
                <a:ext cx="194" cy="450"/>
              </a:xfrm>
              <a:prstGeom prst="flowChartDelay">
                <a:avLst/>
              </a:prstGeom>
              <a:gradFill rotWithShape="1">
                <a:gsLst>
                  <a:gs pos="0">
                    <a:srgbClr val="009900"/>
                  </a:gs>
                  <a:gs pos="100000">
                    <a:srgbClr val="FFFF00"/>
                  </a:gs>
                </a:gsLst>
                <a:lin ang="0" scaled="1"/>
              </a:gradFill>
              <a:ln w="9525">
                <a:noFill/>
                <a:miter lim="800000"/>
                <a:headEnd/>
                <a:tailEnd/>
              </a:ln>
              <a:effectLst/>
            </p:spPr>
            <p:txBody>
              <a:bodyPr rot="10800000" vert="eaVert" wrap="none" anchor="ctr"/>
              <a:lstStyle/>
              <a:p>
                <a:pPr>
                  <a:defRPr/>
                </a:pPr>
                <a:endParaRPr lang="en-US">
                  <a:solidFill>
                    <a:prstClr val="black"/>
                  </a:solidFill>
                  <a:latin typeface="Calibri"/>
                  <a:ea typeface="ＭＳ Ｐゴシック" charset="0"/>
                  <a:cs typeface="ＭＳ Ｐゴシック" charset="0"/>
                </a:endParaRPr>
              </a:p>
            </p:txBody>
          </p:sp>
          <p:sp>
            <p:nvSpPr>
              <p:cNvPr id="5392" name="Oval 3344"/>
              <p:cNvSpPr>
                <a:spLocks noChangeArrowheads="1"/>
              </p:cNvSpPr>
              <p:nvPr/>
            </p:nvSpPr>
            <p:spPr bwMode="auto">
              <a:xfrm rot="16200000">
                <a:off x="1715" y="3179"/>
                <a:ext cx="194" cy="138"/>
              </a:xfrm>
              <a:prstGeom prst="ellipse">
                <a:avLst/>
              </a:prstGeom>
              <a:gradFill rotWithShape="1">
                <a:gsLst>
                  <a:gs pos="0">
                    <a:srgbClr val="00FF00"/>
                  </a:gs>
                  <a:gs pos="100000">
                    <a:srgbClr val="C47500"/>
                  </a:gs>
                </a:gsLst>
                <a:lin ang="0" scaled="1"/>
              </a:gradFill>
              <a:ln w="9525">
                <a:noFill/>
                <a:round/>
                <a:headEnd/>
                <a:tailEnd/>
              </a:ln>
              <a:effectLst/>
            </p:spPr>
            <p:txBody>
              <a:bodyPr wrap="none" anchor="ctr"/>
              <a:lstStyle/>
              <a:p>
                <a:pPr>
                  <a:defRPr/>
                </a:pPr>
                <a:r>
                  <a:rPr lang="en-US" sz="800">
                    <a:solidFill>
                      <a:prstClr val="black"/>
                    </a:solidFill>
                    <a:latin typeface="Calibri"/>
                    <a:ea typeface="ＭＳ Ｐゴシック" charset="0"/>
                    <a:cs typeface="ＭＳ Ｐゴシック" charset="0"/>
                  </a:rPr>
                  <a:t>pY699</a:t>
                </a:r>
              </a:p>
            </p:txBody>
          </p:sp>
          <p:sp>
            <p:nvSpPr>
              <p:cNvPr id="5393" name="Text Box 3345"/>
              <p:cNvSpPr txBox="1">
                <a:spLocks noChangeArrowheads="1"/>
              </p:cNvSpPr>
              <p:nvPr/>
            </p:nvSpPr>
            <p:spPr bwMode="auto">
              <a:xfrm flipV="1">
                <a:off x="1744" y="3285"/>
                <a:ext cx="513" cy="173"/>
              </a:xfrm>
              <a:prstGeom prst="rect">
                <a:avLst/>
              </a:prstGeom>
              <a:noFill/>
              <a:ln w="9525">
                <a:noFill/>
                <a:miter lim="800000"/>
                <a:headEnd/>
                <a:tailEnd/>
              </a:ln>
              <a:effectLst/>
            </p:spPr>
            <p:txBody>
              <a:bodyPr>
                <a:spAutoFit/>
              </a:bodyPr>
              <a:lstStyle/>
              <a:p>
                <a:pPr>
                  <a:spcBef>
                    <a:spcPct val="50000"/>
                  </a:spcBef>
                  <a:defRPr/>
                </a:pPr>
                <a:endParaRPr lang="en-US" sz="1200">
                  <a:solidFill>
                    <a:prstClr val="black"/>
                  </a:solidFill>
                  <a:latin typeface="Calibri"/>
                  <a:ea typeface="ＭＳ Ｐゴシック" charset="0"/>
                  <a:cs typeface="ＭＳ Ｐゴシック" charset="0"/>
                </a:endParaRPr>
              </a:p>
            </p:txBody>
          </p:sp>
        </p:grpSp>
        <p:grpSp>
          <p:nvGrpSpPr>
            <p:cNvPr id="571531" name="Group 3346"/>
            <p:cNvGrpSpPr>
              <a:grpSpLocks/>
            </p:cNvGrpSpPr>
            <p:nvPr/>
          </p:nvGrpSpPr>
          <p:grpSpPr bwMode="auto">
            <a:xfrm>
              <a:off x="2044" y="3616"/>
              <a:ext cx="528" cy="312"/>
              <a:chOff x="1743" y="3151"/>
              <a:chExt cx="528" cy="312"/>
            </a:xfrm>
          </p:grpSpPr>
          <p:sp>
            <p:nvSpPr>
              <p:cNvPr id="5395" name="AutoShape 3347"/>
              <p:cNvSpPr>
                <a:spLocks noChangeArrowheads="1"/>
              </p:cNvSpPr>
              <p:nvPr/>
            </p:nvSpPr>
            <p:spPr bwMode="auto">
              <a:xfrm rot="16200000">
                <a:off x="2019" y="3187"/>
                <a:ext cx="205" cy="151"/>
              </a:xfrm>
              <a:prstGeom prst="moon">
                <a:avLst>
                  <a:gd name="adj" fmla="val 72319"/>
                </a:avLst>
              </a:prstGeom>
              <a:gradFill rotWithShape="1">
                <a:gsLst>
                  <a:gs pos="0">
                    <a:srgbClr val="FFFF00"/>
                  </a:gs>
                  <a:gs pos="100000">
                    <a:srgbClr val="009900"/>
                  </a:gs>
                </a:gsLst>
                <a:lin ang="0" scaled="1"/>
              </a:gradFill>
              <a:ln w="9525">
                <a:noFill/>
                <a:miter lim="800000"/>
                <a:headEnd/>
                <a:tailEnd/>
              </a:ln>
              <a:effectLst/>
            </p:spPr>
            <p:txBody>
              <a:bodyPr vert="eaVert" wrap="none" anchor="ctr"/>
              <a:lstStyle/>
              <a:p>
                <a:pPr>
                  <a:defRPr/>
                </a:pPr>
                <a:endParaRPr lang="en-US">
                  <a:solidFill>
                    <a:prstClr val="black"/>
                  </a:solidFill>
                  <a:latin typeface="Calibri"/>
                  <a:ea typeface="ＭＳ Ｐゴシック" charset="0"/>
                  <a:cs typeface="ＭＳ Ｐゴシック" charset="0"/>
                </a:endParaRPr>
              </a:p>
            </p:txBody>
          </p:sp>
          <p:sp>
            <p:nvSpPr>
              <p:cNvPr id="5396" name="AutoShape 3348"/>
              <p:cNvSpPr>
                <a:spLocks noChangeArrowheads="1"/>
              </p:cNvSpPr>
              <p:nvPr/>
            </p:nvSpPr>
            <p:spPr bwMode="auto">
              <a:xfrm rot="16200000" flipH="1">
                <a:off x="1871" y="3136"/>
                <a:ext cx="194" cy="450"/>
              </a:xfrm>
              <a:prstGeom prst="flowChartDelay">
                <a:avLst/>
              </a:prstGeom>
              <a:gradFill rotWithShape="1">
                <a:gsLst>
                  <a:gs pos="0">
                    <a:srgbClr val="009900"/>
                  </a:gs>
                  <a:gs pos="100000">
                    <a:srgbClr val="FFFF00"/>
                  </a:gs>
                </a:gsLst>
                <a:lin ang="0" scaled="1"/>
              </a:gradFill>
              <a:ln w="9525">
                <a:noFill/>
                <a:miter lim="800000"/>
                <a:headEnd/>
                <a:tailEnd/>
              </a:ln>
              <a:effectLst/>
            </p:spPr>
            <p:txBody>
              <a:bodyPr vert="eaVert" wrap="none" anchor="ctr"/>
              <a:lstStyle/>
              <a:p>
                <a:pPr>
                  <a:defRPr/>
                </a:pPr>
                <a:endParaRPr lang="en-US">
                  <a:solidFill>
                    <a:prstClr val="black"/>
                  </a:solidFill>
                  <a:latin typeface="Calibri"/>
                  <a:ea typeface="ＭＳ Ｐゴシック" charset="0"/>
                  <a:cs typeface="ＭＳ Ｐゴシック" charset="0"/>
                </a:endParaRPr>
              </a:p>
            </p:txBody>
          </p:sp>
          <p:sp>
            <p:nvSpPr>
              <p:cNvPr id="5397" name="Oval 3349"/>
              <p:cNvSpPr>
                <a:spLocks noChangeArrowheads="1"/>
              </p:cNvSpPr>
              <p:nvPr/>
            </p:nvSpPr>
            <p:spPr bwMode="auto">
              <a:xfrm rot="16200000">
                <a:off x="1715" y="3179"/>
                <a:ext cx="194" cy="138"/>
              </a:xfrm>
              <a:prstGeom prst="ellipse">
                <a:avLst/>
              </a:prstGeom>
              <a:gradFill rotWithShape="1">
                <a:gsLst>
                  <a:gs pos="0">
                    <a:srgbClr val="00FF00"/>
                  </a:gs>
                  <a:gs pos="100000">
                    <a:srgbClr val="C47500"/>
                  </a:gs>
                </a:gsLst>
                <a:lin ang="0" scaled="1"/>
              </a:gradFill>
              <a:ln w="9525">
                <a:noFill/>
                <a:round/>
                <a:headEnd/>
                <a:tailEnd/>
              </a:ln>
              <a:effectLst/>
            </p:spPr>
            <p:txBody>
              <a:bodyPr wrap="none" anchor="ctr"/>
              <a:lstStyle/>
              <a:p>
                <a:pPr>
                  <a:defRPr/>
                </a:pPr>
                <a:r>
                  <a:rPr lang="en-US" sz="800">
                    <a:solidFill>
                      <a:prstClr val="black"/>
                    </a:solidFill>
                    <a:latin typeface="Calibri"/>
                    <a:ea typeface="ＭＳ Ｐゴシック" charset="0"/>
                    <a:cs typeface="ＭＳ Ｐゴシック" charset="0"/>
                  </a:rPr>
                  <a:t>pY699</a:t>
                </a:r>
              </a:p>
            </p:txBody>
          </p:sp>
          <p:sp>
            <p:nvSpPr>
              <p:cNvPr id="5398" name="Text Box 3350"/>
              <p:cNvSpPr txBox="1">
                <a:spLocks noChangeArrowheads="1"/>
              </p:cNvSpPr>
              <p:nvPr/>
            </p:nvSpPr>
            <p:spPr bwMode="auto">
              <a:xfrm rot="21600000">
                <a:off x="1758" y="3290"/>
                <a:ext cx="513" cy="173"/>
              </a:xfrm>
              <a:prstGeom prst="rect">
                <a:avLst/>
              </a:prstGeom>
              <a:noFill/>
              <a:ln w="9525">
                <a:noFill/>
                <a:miter lim="800000"/>
                <a:headEnd/>
                <a:tailEnd/>
              </a:ln>
              <a:effectLst/>
            </p:spPr>
            <p:txBody>
              <a:bodyPr>
                <a:spAutoFit/>
              </a:bodyPr>
              <a:lstStyle/>
              <a:p>
                <a:pPr>
                  <a:spcBef>
                    <a:spcPct val="50000"/>
                  </a:spcBef>
                  <a:defRPr/>
                </a:pPr>
                <a:r>
                  <a:rPr lang="en-US" sz="1200">
                    <a:solidFill>
                      <a:prstClr val="black"/>
                    </a:solidFill>
                    <a:latin typeface="Calibri"/>
                    <a:ea typeface="ＭＳ Ｐゴシック" charset="0"/>
                    <a:cs typeface="ＭＳ Ｐゴシック" charset="0"/>
                  </a:rPr>
                  <a:t>STAT 5</a:t>
                </a:r>
              </a:p>
            </p:txBody>
          </p:sp>
        </p:grpSp>
      </p:grpSp>
      <p:sp>
        <p:nvSpPr>
          <p:cNvPr id="5399" name="Line 3351"/>
          <p:cNvSpPr>
            <a:spLocks noChangeShapeType="1"/>
          </p:cNvSpPr>
          <p:nvPr/>
        </p:nvSpPr>
        <p:spPr bwMode="auto">
          <a:xfrm flipH="1">
            <a:off x="2905125" y="5056188"/>
            <a:ext cx="144463" cy="252412"/>
          </a:xfrm>
          <a:prstGeom prst="line">
            <a:avLst/>
          </a:prstGeom>
          <a:noFill/>
          <a:ln w="57150">
            <a:solidFill>
              <a:srgbClr val="009900"/>
            </a:solidFill>
            <a:round/>
            <a:headEnd/>
            <a:tailEnd type="triangle" w="med" len="med"/>
          </a:ln>
          <a:effectLst/>
        </p:spPr>
        <p:txBody>
          <a:bodyPr/>
          <a:lstStyle/>
          <a:p>
            <a:pPr>
              <a:defRPr/>
            </a:pPr>
            <a:endParaRPr lang="en-US">
              <a:solidFill>
                <a:prstClr val="black"/>
              </a:solidFill>
              <a:latin typeface="Calibri"/>
              <a:ea typeface="ＭＳ Ｐゴシック" charset="0"/>
              <a:cs typeface="ＭＳ Ｐゴシック" charset="0"/>
            </a:endParaRPr>
          </a:p>
        </p:txBody>
      </p:sp>
      <p:grpSp>
        <p:nvGrpSpPr>
          <p:cNvPr id="291860" name="Group 3352"/>
          <p:cNvGrpSpPr>
            <a:grpSpLocks/>
          </p:cNvGrpSpPr>
          <p:nvPr/>
        </p:nvGrpSpPr>
        <p:grpSpPr bwMode="auto">
          <a:xfrm>
            <a:off x="3395663" y="1838325"/>
            <a:ext cx="611187" cy="1160463"/>
            <a:chOff x="2139" y="1158"/>
            <a:chExt cx="385" cy="731"/>
          </a:xfrm>
        </p:grpSpPr>
        <p:sp>
          <p:nvSpPr>
            <p:cNvPr id="5401" name="Oval 3353"/>
            <p:cNvSpPr>
              <a:spLocks noChangeArrowheads="1"/>
            </p:cNvSpPr>
            <p:nvPr/>
          </p:nvSpPr>
          <p:spPr bwMode="auto">
            <a:xfrm rot="-5413521" flipH="1" flipV="1">
              <a:off x="2333" y="1717"/>
              <a:ext cx="194" cy="138"/>
            </a:xfrm>
            <a:prstGeom prst="ellipse">
              <a:avLst/>
            </a:prstGeom>
            <a:gradFill rotWithShape="1">
              <a:gsLst>
                <a:gs pos="0">
                  <a:srgbClr val="FCB8D8"/>
                </a:gs>
                <a:gs pos="100000">
                  <a:srgbClr val="00FF00"/>
                </a:gs>
              </a:gsLst>
              <a:lin ang="0" scaled="1"/>
            </a:gradFill>
            <a:ln w="9525">
              <a:noFill/>
              <a:round/>
              <a:headEnd/>
              <a:tailEnd/>
            </a:ln>
            <a:effectLst/>
          </p:spPr>
          <p:txBody>
            <a:bodyPr wrap="none" anchor="ctr"/>
            <a:lstStyle/>
            <a:p>
              <a:pPr>
                <a:defRPr/>
              </a:pPr>
              <a:r>
                <a:rPr lang="en-US" sz="800">
                  <a:solidFill>
                    <a:prstClr val="black"/>
                  </a:solidFill>
                  <a:latin typeface="Calibri"/>
                  <a:ea typeface="ＭＳ Ｐゴシック" charset="0"/>
                  <a:cs typeface="ＭＳ Ｐゴシック" charset="0"/>
                </a:rPr>
                <a:t>Y</a:t>
              </a:r>
            </a:p>
          </p:txBody>
        </p:sp>
        <p:grpSp>
          <p:nvGrpSpPr>
            <p:cNvPr id="571526" name="Group 3354"/>
            <p:cNvGrpSpPr>
              <a:grpSpLocks/>
            </p:cNvGrpSpPr>
            <p:nvPr/>
          </p:nvGrpSpPr>
          <p:grpSpPr bwMode="auto">
            <a:xfrm rot="8304657">
              <a:off x="2157" y="1685"/>
              <a:ext cx="154" cy="204"/>
              <a:chOff x="1062" y="2858"/>
              <a:chExt cx="154" cy="204"/>
            </a:xfrm>
          </p:grpSpPr>
          <p:sp>
            <p:nvSpPr>
              <p:cNvPr id="5403" name="Freeform 3355"/>
              <p:cNvSpPr>
                <a:spLocks/>
              </p:cNvSpPr>
              <p:nvPr/>
            </p:nvSpPr>
            <p:spPr bwMode="auto">
              <a:xfrm rot="18703380" flipH="1">
                <a:off x="1046" y="2888"/>
                <a:ext cx="198" cy="144"/>
              </a:xfrm>
              <a:custGeom>
                <a:avLst/>
                <a:gdLst/>
                <a:ahLst/>
                <a:cxnLst>
                  <a:cxn ang="0">
                    <a:pos x="0" y="0"/>
                  </a:cxn>
                  <a:cxn ang="0">
                    <a:pos x="156" y="156"/>
                  </a:cxn>
                  <a:cxn ang="0">
                    <a:pos x="6" y="306"/>
                  </a:cxn>
                  <a:cxn ang="0">
                    <a:pos x="366" y="306"/>
                  </a:cxn>
                  <a:cxn ang="0">
                    <a:pos x="366" y="0"/>
                  </a:cxn>
                  <a:cxn ang="0">
                    <a:pos x="0" y="0"/>
                  </a:cxn>
                </a:cxnLst>
                <a:rect l="0" t="0" r="r" b="b"/>
                <a:pathLst>
                  <a:path w="366" h="306">
                    <a:moveTo>
                      <a:pt x="0" y="0"/>
                    </a:moveTo>
                    <a:lnTo>
                      <a:pt x="156" y="156"/>
                    </a:lnTo>
                    <a:lnTo>
                      <a:pt x="6" y="306"/>
                    </a:lnTo>
                    <a:lnTo>
                      <a:pt x="366" y="306"/>
                    </a:lnTo>
                    <a:lnTo>
                      <a:pt x="366" y="0"/>
                    </a:lnTo>
                    <a:lnTo>
                      <a:pt x="0" y="0"/>
                    </a:lnTo>
                    <a:close/>
                  </a:path>
                </a:pathLst>
              </a:custGeom>
              <a:gradFill rotWithShape="1">
                <a:gsLst>
                  <a:gs pos="0">
                    <a:srgbClr val="FF6600"/>
                  </a:gs>
                  <a:gs pos="100000">
                    <a:srgbClr val="FCB8D8"/>
                  </a:gs>
                </a:gsLst>
                <a:lin ang="0" scaled="1"/>
              </a:gradFill>
              <a:ln w="9525">
                <a:no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404" name="Text Box 3356"/>
              <p:cNvSpPr txBox="1">
                <a:spLocks noChangeArrowheads="1"/>
              </p:cNvSpPr>
              <p:nvPr/>
            </p:nvSpPr>
            <p:spPr bwMode="auto">
              <a:xfrm rot="18703380" flipH="1">
                <a:off x="1039" y="2906"/>
                <a:ext cx="183" cy="136"/>
              </a:xfrm>
              <a:prstGeom prst="rect">
                <a:avLst/>
              </a:prstGeom>
              <a:noFill/>
              <a:ln w="9525">
                <a:noFill/>
                <a:miter lim="800000"/>
                <a:headEnd/>
                <a:tailEnd/>
              </a:ln>
              <a:effectLst/>
            </p:spPr>
            <p:txBody>
              <a:bodyPr wrap="none">
                <a:spAutoFit/>
              </a:bodyPr>
              <a:lstStyle/>
              <a:p>
                <a:pPr>
                  <a:defRPr/>
                </a:pPr>
                <a:r>
                  <a:rPr lang="en-US" sz="800">
                    <a:solidFill>
                      <a:prstClr val="black"/>
                    </a:solidFill>
                    <a:latin typeface="Calibri"/>
                    <a:ea typeface="ＭＳ Ｐゴシック" charset="0"/>
                    <a:cs typeface="ＭＳ Ｐゴシック" charset="0"/>
                  </a:rPr>
                  <a:t>PP</a:t>
                </a:r>
                <a:endParaRPr lang="en-US">
                  <a:solidFill>
                    <a:prstClr val="black"/>
                  </a:solidFill>
                  <a:latin typeface="Calibri"/>
                  <a:ea typeface="ＭＳ Ｐゴシック" charset="0"/>
                  <a:cs typeface="ＭＳ Ｐゴシック" charset="0"/>
                </a:endParaRPr>
              </a:p>
            </p:txBody>
          </p:sp>
        </p:grpSp>
        <p:sp>
          <p:nvSpPr>
            <p:cNvPr id="5405" name="AutoShape 3357"/>
            <p:cNvSpPr>
              <a:spLocks noChangeArrowheads="1"/>
            </p:cNvSpPr>
            <p:nvPr/>
          </p:nvSpPr>
          <p:spPr bwMode="auto">
            <a:xfrm>
              <a:off x="2139" y="1158"/>
              <a:ext cx="385" cy="560"/>
            </a:xfrm>
            <a:prstGeom prst="roundRect">
              <a:avLst>
                <a:gd name="adj" fmla="val 16667"/>
              </a:avLst>
            </a:prstGeom>
            <a:gradFill rotWithShape="1">
              <a:gsLst>
                <a:gs pos="0">
                  <a:srgbClr val="FBEAC7"/>
                </a:gs>
                <a:gs pos="17999">
                  <a:srgbClr val="FEE7F2"/>
                </a:gs>
                <a:gs pos="36000">
                  <a:srgbClr val="FAC77D"/>
                </a:gs>
                <a:gs pos="61000">
                  <a:srgbClr val="FBA97D"/>
                </a:gs>
                <a:gs pos="82001">
                  <a:srgbClr val="FBD49C"/>
                </a:gs>
                <a:gs pos="100000">
                  <a:srgbClr val="FEE7F2"/>
                </a:gs>
              </a:gsLst>
              <a:path path="shape">
                <a:fillToRect l="50000" t="50000" r="50000" b="50000"/>
              </a:path>
            </a:gradFill>
            <a:ln w="9525">
              <a:noFill/>
              <a:round/>
              <a:headEnd/>
              <a:tailEnd/>
            </a:ln>
            <a:effectLst/>
          </p:spPr>
          <p:txBody>
            <a:bodyPr wrap="none" anchor="ctr"/>
            <a:lstStyle/>
            <a:p>
              <a:pPr>
                <a:defRPr/>
              </a:pPr>
              <a:r>
                <a:rPr lang="en-US">
                  <a:solidFill>
                    <a:prstClr val="black"/>
                  </a:solidFill>
                  <a:latin typeface="Calibri"/>
                  <a:ea typeface="ＭＳ Ｐゴシック" charset="0"/>
                  <a:cs typeface="ＭＳ Ｐゴシック" charset="0"/>
                </a:rPr>
                <a:t>Cbl</a:t>
              </a:r>
            </a:p>
          </p:txBody>
        </p:sp>
      </p:grpSp>
      <p:grpSp>
        <p:nvGrpSpPr>
          <p:cNvPr id="291861" name="Group 3358"/>
          <p:cNvGrpSpPr>
            <a:grpSpLocks/>
          </p:cNvGrpSpPr>
          <p:nvPr/>
        </p:nvGrpSpPr>
        <p:grpSpPr bwMode="auto">
          <a:xfrm>
            <a:off x="4090988" y="3683000"/>
            <a:ext cx="1708150" cy="1927225"/>
            <a:chOff x="766" y="2946"/>
            <a:chExt cx="1076" cy="1214"/>
          </a:xfrm>
        </p:grpSpPr>
        <p:grpSp>
          <p:nvGrpSpPr>
            <p:cNvPr id="571513" name="Group 3359"/>
            <p:cNvGrpSpPr>
              <a:grpSpLocks/>
            </p:cNvGrpSpPr>
            <p:nvPr/>
          </p:nvGrpSpPr>
          <p:grpSpPr bwMode="auto">
            <a:xfrm>
              <a:off x="1102" y="3492"/>
              <a:ext cx="508" cy="337"/>
              <a:chOff x="1736" y="2383"/>
              <a:chExt cx="508" cy="337"/>
            </a:xfrm>
          </p:grpSpPr>
          <p:sp>
            <p:nvSpPr>
              <p:cNvPr id="5408" name="Freeform 3360"/>
              <p:cNvSpPr>
                <a:spLocks/>
              </p:cNvSpPr>
              <p:nvPr/>
            </p:nvSpPr>
            <p:spPr bwMode="auto">
              <a:xfrm rot="13215196" flipH="1">
                <a:off x="1736" y="2383"/>
                <a:ext cx="198" cy="144"/>
              </a:xfrm>
              <a:custGeom>
                <a:avLst/>
                <a:gdLst/>
                <a:ahLst/>
                <a:cxnLst>
                  <a:cxn ang="0">
                    <a:pos x="0" y="0"/>
                  </a:cxn>
                  <a:cxn ang="0">
                    <a:pos x="156" y="156"/>
                  </a:cxn>
                  <a:cxn ang="0">
                    <a:pos x="6" y="306"/>
                  </a:cxn>
                  <a:cxn ang="0">
                    <a:pos x="366" y="306"/>
                  </a:cxn>
                  <a:cxn ang="0">
                    <a:pos x="366" y="0"/>
                  </a:cxn>
                  <a:cxn ang="0">
                    <a:pos x="0" y="0"/>
                  </a:cxn>
                </a:cxnLst>
                <a:rect l="0" t="0" r="r" b="b"/>
                <a:pathLst>
                  <a:path w="366" h="306">
                    <a:moveTo>
                      <a:pt x="0" y="0"/>
                    </a:moveTo>
                    <a:lnTo>
                      <a:pt x="156" y="156"/>
                    </a:lnTo>
                    <a:lnTo>
                      <a:pt x="6" y="306"/>
                    </a:lnTo>
                    <a:lnTo>
                      <a:pt x="366" y="306"/>
                    </a:lnTo>
                    <a:lnTo>
                      <a:pt x="366" y="0"/>
                    </a:lnTo>
                    <a:lnTo>
                      <a:pt x="0" y="0"/>
                    </a:lnTo>
                    <a:close/>
                  </a:path>
                </a:pathLst>
              </a:custGeom>
              <a:gradFill rotWithShape="1">
                <a:gsLst>
                  <a:gs pos="0">
                    <a:srgbClr val="FFFF00"/>
                  </a:gs>
                  <a:gs pos="100000">
                    <a:srgbClr val="B06900"/>
                  </a:gs>
                </a:gsLst>
                <a:lin ang="0" scaled="1"/>
              </a:gradFill>
              <a:ln w="9525">
                <a:no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409" name="Text Box 3361"/>
              <p:cNvSpPr txBox="1">
                <a:spLocks noChangeArrowheads="1"/>
              </p:cNvSpPr>
              <p:nvPr/>
            </p:nvSpPr>
            <p:spPr bwMode="auto">
              <a:xfrm rot="8384804" flipH="1" flipV="1">
                <a:off x="1783" y="2415"/>
                <a:ext cx="183" cy="136"/>
              </a:xfrm>
              <a:prstGeom prst="rect">
                <a:avLst/>
              </a:prstGeom>
              <a:noFill/>
              <a:ln w="9525">
                <a:noFill/>
                <a:miter lim="800000"/>
                <a:headEnd/>
                <a:tailEnd/>
              </a:ln>
              <a:effectLst/>
            </p:spPr>
            <p:txBody>
              <a:bodyPr wrap="none">
                <a:spAutoFit/>
              </a:bodyPr>
              <a:lstStyle/>
              <a:p>
                <a:pPr>
                  <a:defRPr/>
                </a:pPr>
                <a:r>
                  <a:rPr lang="en-US" sz="800">
                    <a:solidFill>
                      <a:prstClr val="black"/>
                    </a:solidFill>
                    <a:latin typeface="Calibri"/>
                    <a:ea typeface="ＭＳ Ｐゴシック" charset="0"/>
                    <a:cs typeface="ＭＳ Ｐゴシック" charset="0"/>
                  </a:rPr>
                  <a:t>PP</a:t>
                </a:r>
                <a:endParaRPr lang="en-US">
                  <a:solidFill>
                    <a:prstClr val="black"/>
                  </a:solidFill>
                  <a:latin typeface="Calibri"/>
                  <a:ea typeface="ＭＳ Ｐゴシック" charset="0"/>
                  <a:cs typeface="ＭＳ Ｐゴシック" charset="0"/>
                </a:endParaRPr>
              </a:p>
            </p:txBody>
          </p:sp>
          <p:sp>
            <p:nvSpPr>
              <p:cNvPr id="5410" name="Rectangle 3362"/>
              <p:cNvSpPr>
                <a:spLocks noChangeArrowheads="1"/>
              </p:cNvSpPr>
              <p:nvPr/>
            </p:nvSpPr>
            <p:spPr bwMode="auto">
              <a:xfrm rot="13317609">
                <a:off x="1861" y="2571"/>
                <a:ext cx="383" cy="145"/>
              </a:xfrm>
              <a:prstGeom prst="rect">
                <a:avLst/>
              </a:prstGeom>
              <a:gradFill rotWithShape="1">
                <a:gsLst>
                  <a:gs pos="0">
                    <a:srgbClr val="FFFF00"/>
                  </a:gs>
                  <a:gs pos="100000">
                    <a:srgbClr val="B06900"/>
                  </a:gs>
                </a:gsLst>
                <a:lin ang="0" scaled="1"/>
              </a:gradFill>
              <a:ln w="9525">
                <a:noFill/>
                <a:miter lim="800000"/>
                <a:headEnd/>
                <a:tailEnd/>
              </a:ln>
              <a:effectLst/>
            </p:spPr>
            <p:txBody>
              <a:bodyPr rot="10800000" wrap="none" anchor="ctr"/>
              <a:lstStyle/>
              <a:p>
                <a:pPr>
                  <a:defRPr/>
                </a:pPr>
                <a:endParaRPr lang="en-US" sz="1200">
                  <a:solidFill>
                    <a:prstClr val="black"/>
                  </a:solidFill>
                  <a:latin typeface="Calibri"/>
                  <a:ea typeface="ＭＳ Ｐゴシック" charset="0"/>
                  <a:cs typeface="ＭＳ Ｐゴシック" charset="0"/>
                </a:endParaRPr>
              </a:p>
            </p:txBody>
          </p:sp>
          <p:sp>
            <p:nvSpPr>
              <p:cNvPr id="5411" name="Text Box 3363"/>
              <p:cNvSpPr txBox="1">
                <a:spLocks noChangeArrowheads="1"/>
              </p:cNvSpPr>
              <p:nvPr/>
            </p:nvSpPr>
            <p:spPr bwMode="auto">
              <a:xfrm rot="2565170">
                <a:off x="1913" y="2546"/>
                <a:ext cx="278" cy="174"/>
              </a:xfrm>
              <a:prstGeom prst="rect">
                <a:avLst/>
              </a:prstGeom>
              <a:noFill/>
              <a:ln w="9525">
                <a:noFill/>
                <a:miter lim="800000"/>
                <a:headEnd/>
                <a:tailEnd/>
              </a:ln>
              <a:effectLst/>
            </p:spPr>
            <p:txBody>
              <a:bodyPr wrap="none">
                <a:spAutoFit/>
              </a:bodyPr>
              <a:lstStyle/>
              <a:p>
                <a:pPr>
                  <a:defRPr/>
                </a:pPr>
                <a:r>
                  <a:rPr lang="en-US" sz="1200">
                    <a:solidFill>
                      <a:prstClr val="black"/>
                    </a:solidFill>
                    <a:latin typeface="Calibri"/>
                    <a:ea typeface="ＭＳ Ｐゴシック" charset="0"/>
                    <a:cs typeface="ＭＳ Ｐゴシック" charset="0"/>
                  </a:rPr>
                  <a:t>C3G</a:t>
                </a:r>
              </a:p>
            </p:txBody>
          </p:sp>
        </p:grpSp>
        <p:grpSp>
          <p:nvGrpSpPr>
            <p:cNvPr id="571514" name="Group 3364"/>
            <p:cNvGrpSpPr>
              <a:grpSpLocks/>
            </p:cNvGrpSpPr>
            <p:nvPr/>
          </p:nvGrpSpPr>
          <p:grpSpPr bwMode="auto">
            <a:xfrm>
              <a:off x="1493" y="3809"/>
              <a:ext cx="349" cy="351"/>
              <a:chOff x="3749" y="2869"/>
              <a:chExt cx="349" cy="351"/>
            </a:xfrm>
          </p:grpSpPr>
          <p:sp>
            <p:nvSpPr>
              <p:cNvPr id="5413" name="AutoShape 3365"/>
              <p:cNvSpPr>
                <a:spLocks noChangeAspect="1" noChangeArrowheads="1"/>
              </p:cNvSpPr>
              <p:nvPr/>
            </p:nvSpPr>
            <p:spPr bwMode="auto">
              <a:xfrm rot="18769861" flipH="1">
                <a:off x="3758" y="2900"/>
                <a:ext cx="351" cy="289"/>
              </a:xfrm>
              <a:prstGeom prst="hexagon">
                <a:avLst>
                  <a:gd name="adj" fmla="val 30363"/>
                  <a:gd name="vf" fmla="val 115470"/>
                </a:avLst>
              </a:prstGeom>
              <a:gradFill rotWithShape="1">
                <a:gsLst>
                  <a:gs pos="0">
                    <a:srgbClr val="FFFF00"/>
                  </a:gs>
                  <a:gs pos="100000">
                    <a:srgbClr val="B06900"/>
                  </a:gs>
                </a:gsLst>
                <a:path path="shape">
                  <a:fillToRect l="50000" t="50000" r="50000" b="50000"/>
                </a:path>
              </a:gradFill>
              <a:ln w="9525">
                <a:solidFill>
                  <a:srgbClr val="707454"/>
                </a:solidFill>
                <a:miter lim="800000"/>
                <a:headEnd/>
                <a:tailEnd/>
              </a:ln>
              <a:effectLst/>
            </p:spPr>
            <p:txBody>
              <a:bodyPr vert="eaVert" wrap="none" anchor="ctr"/>
              <a:lstStyle/>
              <a:p>
                <a:pPr>
                  <a:defRPr/>
                </a:pPr>
                <a:endParaRPr lang="en-US">
                  <a:solidFill>
                    <a:prstClr val="black"/>
                  </a:solidFill>
                  <a:latin typeface="Calibri"/>
                  <a:ea typeface="ＭＳ Ｐゴシック" charset="0"/>
                  <a:cs typeface="ＭＳ Ｐゴシック" charset="0"/>
                </a:endParaRPr>
              </a:p>
            </p:txBody>
          </p:sp>
          <p:sp>
            <p:nvSpPr>
              <p:cNvPr id="5414" name="Text Box 3366"/>
              <p:cNvSpPr txBox="1">
                <a:spLocks noChangeArrowheads="1"/>
              </p:cNvSpPr>
              <p:nvPr/>
            </p:nvSpPr>
            <p:spPr bwMode="auto">
              <a:xfrm>
                <a:off x="3749" y="2950"/>
                <a:ext cx="349" cy="194"/>
              </a:xfrm>
              <a:prstGeom prst="rect">
                <a:avLst/>
              </a:prstGeom>
              <a:noFill/>
              <a:ln w="9525">
                <a:noFill/>
                <a:miter lim="800000"/>
                <a:headEnd/>
                <a:tailEnd/>
              </a:ln>
              <a:effectLst/>
            </p:spPr>
            <p:txBody>
              <a:bodyPr wrap="none">
                <a:spAutoFit/>
              </a:bodyPr>
              <a:lstStyle/>
              <a:p>
                <a:pPr>
                  <a:defRPr/>
                </a:pPr>
                <a:r>
                  <a:rPr lang="en-US">
                    <a:solidFill>
                      <a:prstClr val="black"/>
                    </a:solidFill>
                    <a:latin typeface="Calibri"/>
                    <a:ea typeface="ＭＳ Ｐゴシック" charset="0"/>
                    <a:cs typeface="ＭＳ Ｐゴシック" charset="0"/>
                  </a:rPr>
                  <a:t>Rap1</a:t>
                </a:r>
              </a:p>
            </p:txBody>
          </p:sp>
        </p:grpSp>
        <p:sp>
          <p:nvSpPr>
            <p:cNvPr id="5415" name="Rectangle 3367"/>
            <p:cNvSpPr>
              <a:spLocks noChangeAspect="1" noChangeArrowheads="1"/>
            </p:cNvSpPr>
            <p:nvPr/>
          </p:nvSpPr>
          <p:spPr bwMode="auto">
            <a:xfrm rot="5224377">
              <a:off x="768" y="3224"/>
              <a:ext cx="382" cy="115"/>
            </a:xfrm>
            <a:prstGeom prst="rect">
              <a:avLst/>
            </a:prstGeom>
            <a:solidFill>
              <a:srgbClr val="FFFF00"/>
            </a:solidFill>
            <a:ln w="9525">
              <a:noFill/>
              <a:miter lim="800000"/>
              <a:headEnd/>
              <a:tailEnd/>
            </a:ln>
            <a:effectLst/>
          </p:spPr>
          <p:txBody>
            <a:bodyPr wrap="none" anchor="ctr"/>
            <a:lstStyle/>
            <a:p>
              <a:pPr>
                <a:defRPr/>
              </a:pPr>
              <a:r>
                <a:rPr lang="en-US" sz="1200" dirty="0">
                  <a:solidFill>
                    <a:prstClr val="black"/>
                  </a:solidFill>
                  <a:latin typeface="Calibri"/>
                  <a:ea typeface="ＭＳ Ｐゴシック" charset="0"/>
                  <a:cs typeface="ＭＳ Ｐゴシック" charset="0"/>
                </a:rPr>
                <a:t>   </a:t>
              </a:r>
              <a:r>
                <a:rPr lang="en-US" sz="1200" dirty="0" err="1">
                  <a:solidFill>
                    <a:prstClr val="black"/>
                  </a:solidFill>
                  <a:latin typeface="Calibri"/>
                  <a:ea typeface="ＭＳ Ｐゴシック" charset="0"/>
                  <a:cs typeface="ＭＳ Ｐゴシック" charset="0"/>
                </a:rPr>
                <a:t>Crk</a:t>
              </a:r>
              <a:r>
                <a:rPr lang="en-US" sz="1200" dirty="0">
                  <a:solidFill>
                    <a:prstClr val="black"/>
                  </a:solidFill>
                  <a:latin typeface="Calibri"/>
                  <a:ea typeface="ＭＳ Ｐゴシック" charset="0"/>
                  <a:cs typeface="ＭＳ Ｐゴシック" charset="0"/>
                </a:rPr>
                <a:t>  </a:t>
              </a:r>
            </a:p>
          </p:txBody>
        </p:sp>
        <p:sp>
          <p:nvSpPr>
            <p:cNvPr id="5416" name="AutoShape 3368"/>
            <p:cNvSpPr>
              <a:spLocks noChangeAspect="1" noChangeArrowheads="1"/>
            </p:cNvSpPr>
            <p:nvPr/>
          </p:nvSpPr>
          <p:spPr bwMode="auto">
            <a:xfrm rot="8167046">
              <a:off x="766" y="3416"/>
              <a:ext cx="246" cy="113"/>
            </a:xfrm>
            <a:prstGeom prst="homePlate">
              <a:avLst>
                <a:gd name="adj" fmla="val 54425"/>
              </a:avLst>
            </a:prstGeom>
            <a:gradFill rotWithShape="1">
              <a:gsLst>
                <a:gs pos="0">
                  <a:srgbClr val="FFFF00"/>
                </a:gs>
                <a:gs pos="100000">
                  <a:srgbClr val="B06900"/>
                </a:gs>
              </a:gsLst>
              <a:lin ang="0" scaled="1"/>
            </a:gradFill>
            <a:ln w="9525">
              <a:noFill/>
              <a:miter lim="800000"/>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17" name="AutoShape 3369"/>
            <p:cNvSpPr>
              <a:spLocks noChangeAspect="1" noChangeArrowheads="1"/>
            </p:cNvSpPr>
            <p:nvPr/>
          </p:nvSpPr>
          <p:spPr bwMode="auto">
            <a:xfrm rot="2281708" flipV="1">
              <a:off x="957" y="3410"/>
              <a:ext cx="246" cy="113"/>
            </a:xfrm>
            <a:prstGeom prst="homePlate">
              <a:avLst>
                <a:gd name="adj" fmla="val 54425"/>
              </a:avLst>
            </a:prstGeom>
            <a:gradFill rotWithShape="1">
              <a:gsLst>
                <a:gs pos="0">
                  <a:srgbClr val="FFFF00"/>
                </a:gs>
                <a:gs pos="100000">
                  <a:srgbClr val="B06900"/>
                </a:gs>
              </a:gsLst>
              <a:lin ang="0" scaled="1"/>
            </a:gradFill>
            <a:ln w="9525">
              <a:noFill/>
              <a:miter lim="800000"/>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18" name="AutoShape 3370"/>
            <p:cNvSpPr>
              <a:spLocks noChangeAspect="1" noChangeArrowheads="1"/>
            </p:cNvSpPr>
            <p:nvPr/>
          </p:nvSpPr>
          <p:spPr bwMode="auto">
            <a:xfrm rot="5224377" flipH="1">
              <a:off x="823" y="3003"/>
              <a:ext cx="255" cy="142"/>
            </a:xfrm>
            <a:prstGeom prst="moon">
              <a:avLst>
                <a:gd name="adj" fmla="val 74157"/>
              </a:avLst>
            </a:prstGeom>
            <a:gradFill rotWithShape="1">
              <a:gsLst>
                <a:gs pos="0">
                  <a:srgbClr val="FFFF00"/>
                </a:gs>
                <a:gs pos="100000">
                  <a:srgbClr val="B06900"/>
                </a:gs>
              </a:gsLst>
              <a:lin ang="0" scaled="1"/>
            </a:gradFill>
            <a:ln w="9525">
              <a:noFill/>
              <a:miter lim="800000"/>
              <a:headEnd/>
              <a:tailEnd/>
            </a:ln>
            <a:effectLst/>
          </p:spPr>
          <p:txBody>
            <a:bodyPr rot="10800000" vert="eaVert" wrap="none" anchor="ctr"/>
            <a:lstStyle/>
            <a:p>
              <a:pPr>
                <a:defRPr/>
              </a:pPr>
              <a:endParaRPr lang="en-US">
                <a:solidFill>
                  <a:prstClr val="black"/>
                </a:solidFill>
                <a:latin typeface="Calibri"/>
                <a:ea typeface="ＭＳ Ｐゴシック" charset="0"/>
                <a:cs typeface="ＭＳ Ｐゴシック" charset="0"/>
              </a:endParaRPr>
            </a:p>
          </p:txBody>
        </p:sp>
      </p:grpSp>
      <p:grpSp>
        <p:nvGrpSpPr>
          <p:cNvPr id="291862" name="Group 3371"/>
          <p:cNvGrpSpPr>
            <a:grpSpLocks/>
          </p:cNvGrpSpPr>
          <p:nvPr/>
        </p:nvGrpSpPr>
        <p:grpSpPr bwMode="auto">
          <a:xfrm>
            <a:off x="820738" y="3670300"/>
            <a:ext cx="1625600" cy="492125"/>
            <a:chOff x="613" y="2327"/>
            <a:chExt cx="1024" cy="310"/>
          </a:xfrm>
        </p:grpSpPr>
        <p:sp>
          <p:nvSpPr>
            <p:cNvPr id="5420" name="AutoShape 3372"/>
            <p:cNvSpPr>
              <a:spLocks noChangeArrowheads="1"/>
            </p:cNvSpPr>
            <p:nvPr/>
          </p:nvSpPr>
          <p:spPr bwMode="auto">
            <a:xfrm flipH="1" flipV="1">
              <a:off x="613" y="2452"/>
              <a:ext cx="455" cy="185"/>
            </a:xfrm>
            <a:prstGeom prst="flowChartAlternateProcess">
              <a:avLst/>
            </a:prstGeom>
            <a:gradFill rotWithShape="1">
              <a:gsLst>
                <a:gs pos="0">
                  <a:srgbClr val="FF9900"/>
                </a:gs>
                <a:gs pos="100000">
                  <a:srgbClr val="FFFF00"/>
                </a:gs>
              </a:gsLst>
              <a:lin ang="0" scaled="1"/>
            </a:gradFill>
            <a:ln w="9525">
              <a:solidFill>
                <a:srgbClr val="707454"/>
              </a:solidFill>
              <a:miter lim="800000"/>
              <a:headEnd/>
              <a:tailEnd/>
            </a:ln>
            <a:effectLst/>
          </p:spPr>
          <p:txBody>
            <a:bodyPr wrap="none" anchor="ctr"/>
            <a:lstStyle/>
            <a:p>
              <a:pPr>
                <a:defRPr/>
              </a:pPr>
              <a:r>
                <a:rPr lang="en-US" sz="1200">
                  <a:solidFill>
                    <a:prstClr val="black"/>
                  </a:solidFill>
                  <a:latin typeface="Calibri"/>
                  <a:ea typeface="ＭＳ Ｐゴシック" charset="0"/>
                  <a:cs typeface="ＭＳ Ｐゴシック" charset="0"/>
                </a:rPr>
                <a:t>SOS</a:t>
              </a:r>
            </a:p>
          </p:txBody>
        </p:sp>
        <p:grpSp>
          <p:nvGrpSpPr>
            <p:cNvPr id="571506" name="Group 3373"/>
            <p:cNvGrpSpPr>
              <a:grpSpLocks/>
            </p:cNvGrpSpPr>
            <p:nvPr/>
          </p:nvGrpSpPr>
          <p:grpSpPr bwMode="auto">
            <a:xfrm flipH="1" flipV="1">
              <a:off x="1012" y="2472"/>
              <a:ext cx="240" cy="146"/>
              <a:chOff x="4631" y="3671"/>
              <a:chExt cx="240" cy="146"/>
            </a:xfrm>
          </p:grpSpPr>
          <p:sp>
            <p:nvSpPr>
              <p:cNvPr id="5422" name="Freeform 3374"/>
              <p:cNvSpPr>
                <a:spLocks/>
              </p:cNvSpPr>
              <p:nvPr/>
            </p:nvSpPr>
            <p:spPr bwMode="auto">
              <a:xfrm>
                <a:off x="4631" y="3671"/>
                <a:ext cx="198" cy="144"/>
              </a:xfrm>
              <a:custGeom>
                <a:avLst/>
                <a:gdLst/>
                <a:ahLst/>
                <a:cxnLst>
                  <a:cxn ang="0">
                    <a:pos x="0" y="0"/>
                  </a:cxn>
                  <a:cxn ang="0">
                    <a:pos x="156" y="156"/>
                  </a:cxn>
                  <a:cxn ang="0">
                    <a:pos x="6" y="306"/>
                  </a:cxn>
                  <a:cxn ang="0">
                    <a:pos x="366" y="306"/>
                  </a:cxn>
                  <a:cxn ang="0">
                    <a:pos x="366" y="0"/>
                  </a:cxn>
                  <a:cxn ang="0">
                    <a:pos x="0" y="0"/>
                  </a:cxn>
                </a:cxnLst>
                <a:rect l="0" t="0" r="r" b="b"/>
                <a:pathLst>
                  <a:path w="366" h="306">
                    <a:moveTo>
                      <a:pt x="0" y="0"/>
                    </a:moveTo>
                    <a:lnTo>
                      <a:pt x="156" y="156"/>
                    </a:lnTo>
                    <a:lnTo>
                      <a:pt x="6" y="306"/>
                    </a:lnTo>
                    <a:lnTo>
                      <a:pt x="366" y="306"/>
                    </a:lnTo>
                    <a:lnTo>
                      <a:pt x="366" y="0"/>
                    </a:lnTo>
                    <a:lnTo>
                      <a:pt x="0" y="0"/>
                    </a:lnTo>
                    <a:close/>
                  </a:path>
                </a:pathLst>
              </a:custGeom>
              <a:gradFill rotWithShape="1">
                <a:gsLst>
                  <a:gs pos="0">
                    <a:srgbClr val="FFFF00"/>
                  </a:gs>
                  <a:gs pos="100000">
                    <a:srgbClr val="FF9900"/>
                  </a:gs>
                </a:gsLst>
                <a:lin ang="0" scaled="1"/>
              </a:gradFill>
              <a:ln w="9525">
                <a:no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423" name="Text Box 3375"/>
              <p:cNvSpPr txBox="1">
                <a:spLocks noChangeArrowheads="1"/>
              </p:cNvSpPr>
              <p:nvPr/>
            </p:nvSpPr>
            <p:spPr bwMode="auto">
              <a:xfrm flipV="1">
                <a:off x="4688" y="3681"/>
                <a:ext cx="183" cy="136"/>
              </a:xfrm>
              <a:prstGeom prst="rect">
                <a:avLst/>
              </a:prstGeom>
              <a:noFill/>
              <a:ln w="9525">
                <a:noFill/>
                <a:miter lim="800000"/>
                <a:headEnd/>
                <a:tailEnd/>
              </a:ln>
              <a:effectLst/>
            </p:spPr>
            <p:txBody>
              <a:bodyPr wrap="none">
                <a:spAutoFit/>
              </a:bodyPr>
              <a:lstStyle/>
              <a:p>
                <a:pPr>
                  <a:defRPr/>
                </a:pPr>
                <a:r>
                  <a:rPr lang="en-US" sz="800">
                    <a:solidFill>
                      <a:prstClr val="black"/>
                    </a:solidFill>
                    <a:latin typeface="Calibri"/>
                    <a:ea typeface="ＭＳ Ｐゴシック" charset="0"/>
                    <a:cs typeface="ＭＳ Ｐゴシック" charset="0"/>
                  </a:rPr>
                  <a:t>PP</a:t>
                </a:r>
                <a:endParaRPr lang="en-US">
                  <a:solidFill>
                    <a:prstClr val="black"/>
                  </a:solidFill>
                  <a:latin typeface="Calibri"/>
                  <a:ea typeface="ＭＳ Ｐゴシック" charset="0"/>
                  <a:cs typeface="ＭＳ Ｐゴシック" charset="0"/>
                </a:endParaRPr>
              </a:p>
            </p:txBody>
          </p:sp>
        </p:grpSp>
        <p:sp>
          <p:nvSpPr>
            <p:cNvPr id="5424" name="AutoShape 3376"/>
            <p:cNvSpPr>
              <a:spLocks noChangeArrowheads="1"/>
            </p:cNvSpPr>
            <p:nvPr/>
          </p:nvSpPr>
          <p:spPr bwMode="auto">
            <a:xfrm rot="-5370154">
              <a:off x="1340" y="2349"/>
              <a:ext cx="206" cy="162"/>
            </a:xfrm>
            <a:prstGeom prst="moon">
              <a:avLst>
                <a:gd name="adj" fmla="val 65792"/>
              </a:avLst>
            </a:prstGeom>
            <a:gradFill rotWithShape="1">
              <a:gsLst>
                <a:gs pos="0">
                  <a:srgbClr val="FFFF00"/>
                </a:gs>
                <a:gs pos="100000">
                  <a:srgbClr val="FF9900"/>
                </a:gs>
              </a:gsLst>
              <a:lin ang="0" scaled="1"/>
            </a:gradFill>
            <a:ln w="9525">
              <a:noFill/>
              <a:miter lim="800000"/>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grpSp>
          <p:nvGrpSpPr>
            <p:cNvPr id="571508" name="Group 3377"/>
            <p:cNvGrpSpPr>
              <a:grpSpLocks/>
            </p:cNvGrpSpPr>
            <p:nvPr/>
          </p:nvGrpSpPr>
          <p:grpSpPr bwMode="auto">
            <a:xfrm rot="85204" flipH="1" flipV="1">
              <a:off x="1172" y="2467"/>
              <a:ext cx="465" cy="161"/>
              <a:chOff x="4064" y="2266"/>
              <a:chExt cx="430" cy="166"/>
            </a:xfrm>
          </p:grpSpPr>
          <p:sp>
            <p:nvSpPr>
              <p:cNvPr id="5426" name="AutoShape 3378"/>
              <p:cNvSpPr>
                <a:spLocks noChangeArrowheads="1"/>
              </p:cNvSpPr>
              <p:nvPr/>
            </p:nvSpPr>
            <p:spPr bwMode="auto">
              <a:xfrm>
                <a:off x="4188" y="2283"/>
                <a:ext cx="306" cy="138"/>
              </a:xfrm>
              <a:prstGeom prst="homePlate">
                <a:avLst>
                  <a:gd name="adj" fmla="val 54255"/>
                </a:avLst>
              </a:prstGeom>
              <a:gradFill rotWithShape="1">
                <a:gsLst>
                  <a:gs pos="0">
                    <a:srgbClr val="FFFF00"/>
                  </a:gs>
                  <a:gs pos="100000">
                    <a:srgbClr val="FF9900"/>
                  </a:gs>
                </a:gsLst>
                <a:lin ang="0" scaled="1"/>
              </a:gradFill>
              <a:ln w="9525">
                <a:noFill/>
                <a:miter lim="800000"/>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27" name="AutoShape 3379"/>
              <p:cNvSpPr>
                <a:spLocks noChangeArrowheads="1"/>
              </p:cNvSpPr>
              <p:nvPr/>
            </p:nvSpPr>
            <p:spPr bwMode="auto">
              <a:xfrm flipH="1" flipV="1">
                <a:off x="4066" y="2269"/>
                <a:ext cx="220" cy="166"/>
              </a:xfrm>
              <a:prstGeom prst="moon">
                <a:avLst>
                  <a:gd name="adj" fmla="val 65792"/>
                </a:avLst>
              </a:prstGeom>
              <a:gradFill rotWithShape="1">
                <a:gsLst>
                  <a:gs pos="0">
                    <a:srgbClr val="FFFF00"/>
                  </a:gs>
                  <a:gs pos="100000">
                    <a:srgbClr val="FF9900"/>
                  </a:gs>
                </a:gsLst>
                <a:lin ang="0" scaled="1"/>
              </a:gradFill>
              <a:ln w="9525">
                <a:noFill/>
                <a:miter lim="800000"/>
                <a:headEnd/>
                <a:tailEnd/>
              </a:ln>
              <a:effectLst/>
            </p:spPr>
            <p:txBody>
              <a:bodyPr wrap="none" anchor="ctr"/>
              <a:lstStyle/>
              <a:p>
                <a:pPr algn="r">
                  <a:defRPr/>
                </a:pPr>
                <a:r>
                  <a:rPr lang="en-US" sz="1200" dirty="0">
                    <a:solidFill>
                      <a:prstClr val="black"/>
                    </a:solidFill>
                    <a:latin typeface="Calibri"/>
                    <a:ea typeface="ＭＳ Ｐゴシック" charset="0"/>
                    <a:cs typeface="ＭＳ Ｐゴシック" charset="0"/>
                  </a:rPr>
                  <a:t>GRB2       </a:t>
                </a:r>
                <a:endParaRPr lang="en-US" dirty="0">
                  <a:solidFill>
                    <a:prstClr val="black"/>
                  </a:solidFill>
                  <a:latin typeface="Calibri"/>
                  <a:ea typeface="ＭＳ Ｐゴシック" charset="0"/>
                  <a:cs typeface="ＭＳ Ｐゴシック" charset="0"/>
                </a:endParaRPr>
              </a:p>
            </p:txBody>
          </p:sp>
        </p:grpSp>
      </p:grpSp>
      <p:grpSp>
        <p:nvGrpSpPr>
          <p:cNvPr id="291863" name="Group 3380"/>
          <p:cNvGrpSpPr>
            <a:grpSpLocks/>
          </p:cNvGrpSpPr>
          <p:nvPr/>
        </p:nvGrpSpPr>
        <p:grpSpPr bwMode="auto">
          <a:xfrm rot="-5400000">
            <a:off x="352425" y="4394200"/>
            <a:ext cx="42863" cy="265113"/>
            <a:chOff x="5112" y="1687"/>
            <a:chExt cx="27" cy="167"/>
          </a:xfrm>
        </p:grpSpPr>
        <p:sp>
          <p:nvSpPr>
            <p:cNvPr id="5429" name="Line 3381"/>
            <p:cNvSpPr>
              <a:spLocks noChangeShapeType="1"/>
            </p:cNvSpPr>
            <p:nvPr/>
          </p:nvSpPr>
          <p:spPr bwMode="auto">
            <a:xfrm>
              <a:off x="5112" y="1684"/>
              <a:ext cx="24" cy="60"/>
            </a:xfrm>
            <a:prstGeom prst="line">
              <a:avLst/>
            </a:prstGeom>
            <a:noFill/>
            <a:ln w="38100">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430" name="Line 3382"/>
            <p:cNvSpPr>
              <a:spLocks noChangeShapeType="1"/>
            </p:cNvSpPr>
            <p:nvPr/>
          </p:nvSpPr>
          <p:spPr bwMode="auto">
            <a:xfrm flipH="1">
              <a:off x="5120" y="1747"/>
              <a:ext cx="16" cy="51"/>
            </a:xfrm>
            <a:prstGeom prst="line">
              <a:avLst/>
            </a:prstGeom>
            <a:noFill/>
            <a:ln w="38100">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431" name="Line 3383"/>
            <p:cNvSpPr>
              <a:spLocks noChangeShapeType="1"/>
            </p:cNvSpPr>
            <p:nvPr/>
          </p:nvSpPr>
          <p:spPr bwMode="auto">
            <a:xfrm>
              <a:off x="5110" y="1798"/>
              <a:ext cx="26" cy="56"/>
            </a:xfrm>
            <a:prstGeom prst="line">
              <a:avLst/>
            </a:prstGeom>
            <a:noFill/>
            <a:ln w="38100">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grpSp>
      <p:grpSp>
        <p:nvGrpSpPr>
          <p:cNvPr id="291864" name="Group 3384"/>
          <p:cNvGrpSpPr>
            <a:grpSpLocks/>
          </p:cNvGrpSpPr>
          <p:nvPr/>
        </p:nvGrpSpPr>
        <p:grpSpPr bwMode="auto">
          <a:xfrm rot="5400000">
            <a:off x="233362" y="3870326"/>
            <a:ext cx="42863" cy="265112"/>
            <a:chOff x="5112" y="1687"/>
            <a:chExt cx="27" cy="167"/>
          </a:xfrm>
        </p:grpSpPr>
        <p:sp>
          <p:nvSpPr>
            <p:cNvPr id="5433" name="Line 3385"/>
            <p:cNvSpPr>
              <a:spLocks noChangeShapeType="1"/>
            </p:cNvSpPr>
            <p:nvPr/>
          </p:nvSpPr>
          <p:spPr bwMode="auto">
            <a:xfrm>
              <a:off x="5109" y="1687"/>
              <a:ext cx="24" cy="60"/>
            </a:xfrm>
            <a:prstGeom prst="line">
              <a:avLst/>
            </a:prstGeom>
            <a:noFill/>
            <a:ln w="38100">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434" name="Line 3386"/>
            <p:cNvSpPr>
              <a:spLocks noChangeShapeType="1"/>
            </p:cNvSpPr>
            <p:nvPr/>
          </p:nvSpPr>
          <p:spPr bwMode="auto">
            <a:xfrm flipH="1">
              <a:off x="5117" y="1750"/>
              <a:ext cx="16" cy="51"/>
            </a:xfrm>
            <a:prstGeom prst="line">
              <a:avLst/>
            </a:prstGeom>
            <a:noFill/>
            <a:ln w="38100">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435" name="Line 3387"/>
            <p:cNvSpPr>
              <a:spLocks noChangeShapeType="1"/>
            </p:cNvSpPr>
            <p:nvPr/>
          </p:nvSpPr>
          <p:spPr bwMode="auto">
            <a:xfrm>
              <a:off x="5110" y="1798"/>
              <a:ext cx="26" cy="56"/>
            </a:xfrm>
            <a:prstGeom prst="line">
              <a:avLst/>
            </a:prstGeom>
            <a:noFill/>
            <a:ln w="38100">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grpSp>
      <p:sp>
        <p:nvSpPr>
          <p:cNvPr id="5436" name="AutoShape 3388"/>
          <p:cNvSpPr>
            <a:spLocks noChangeArrowheads="1"/>
          </p:cNvSpPr>
          <p:nvPr/>
        </p:nvSpPr>
        <p:spPr bwMode="auto">
          <a:xfrm rot="-1592217">
            <a:off x="290513" y="3749675"/>
            <a:ext cx="539750" cy="487363"/>
          </a:xfrm>
          <a:prstGeom prst="hexagon">
            <a:avLst>
              <a:gd name="adj" fmla="val 24103"/>
              <a:gd name="vf" fmla="val 115470"/>
            </a:avLst>
          </a:prstGeom>
          <a:gradFill rotWithShape="1">
            <a:gsLst>
              <a:gs pos="0">
                <a:srgbClr val="FFFF00"/>
              </a:gs>
              <a:gs pos="100000">
                <a:srgbClr val="FF9900"/>
              </a:gs>
            </a:gsLst>
            <a:path path="shape">
              <a:fillToRect l="50000" t="50000" r="50000" b="50000"/>
            </a:path>
          </a:gradFill>
          <a:ln w="9525">
            <a:noFill/>
            <a:miter lim="800000"/>
            <a:headEnd/>
            <a:tailEnd/>
          </a:ln>
          <a:effectLst/>
        </p:spPr>
        <p:txBody>
          <a:bodyPr wrap="none" anchor="ctr"/>
          <a:lstStyle/>
          <a:p>
            <a:pPr>
              <a:defRPr/>
            </a:pPr>
            <a:endParaRPr lang="en-US" sz="1200">
              <a:solidFill>
                <a:prstClr val="black"/>
              </a:solidFill>
              <a:latin typeface="Calibri"/>
              <a:ea typeface="ＭＳ Ｐゴシック" charset="0"/>
              <a:cs typeface="ＭＳ Ｐゴシック" charset="0"/>
            </a:endParaRPr>
          </a:p>
        </p:txBody>
      </p:sp>
      <p:sp>
        <p:nvSpPr>
          <p:cNvPr id="5437" name="Text Box 3389"/>
          <p:cNvSpPr txBox="1">
            <a:spLocks noChangeArrowheads="1"/>
          </p:cNvSpPr>
          <p:nvPr/>
        </p:nvSpPr>
        <p:spPr bwMode="auto">
          <a:xfrm>
            <a:off x="298450" y="3860800"/>
            <a:ext cx="428625" cy="276225"/>
          </a:xfrm>
          <a:prstGeom prst="rect">
            <a:avLst/>
          </a:prstGeom>
          <a:noFill/>
          <a:ln w="9525">
            <a:noFill/>
            <a:miter lim="800000"/>
            <a:headEnd/>
            <a:tailEnd/>
          </a:ln>
          <a:effectLst/>
        </p:spPr>
        <p:txBody>
          <a:bodyPr wrap="none">
            <a:spAutoFit/>
          </a:bodyPr>
          <a:lstStyle/>
          <a:p>
            <a:pPr>
              <a:defRPr/>
            </a:pPr>
            <a:r>
              <a:rPr lang="en-US" sz="1200">
                <a:solidFill>
                  <a:prstClr val="black"/>
                </a:solidFill>
                <a:latin typeface="Calibri"/>
                <a:ea typeface="ＭＳ Ｐゴシック" charset="0"/>
                <a:cs typeface="ＭＳ Ｐゴシック" charset="0"/>
              </a:rPr>
              <a:t>RAS</a:t>
            </a:r>
          </a:p>
        </p:txBody>
      </p:sp>
      <p:sp>
        <p:nvSpPr>
          <p:cNvPr id="5438" name="AutoShape 3390"/>
          <p:cNvSpPr>
            <a:spLocks noChangeArrowheads="1"/>
          </p:cNvSpPr>
          <p:nvPr/>
        </p:nvSpPr>
        <p:spPr bwMode="auto">
          <a:xfrm rot="-1752307">
            <a:off x="515938" y="4186238"/>
            <a:ext cx="595312" cy="582612"/>
          </a:xfrm>
          <a:prstGeom prst="plus">
            <a:avLst>
              <a:gd name="adj" fmla="val 25000"/>
            </a:avLst>
          </a:prstGeom>
          <a:gradFill rotWithShape="1">
            <a:gsLst>
              <a:gs pos="0">
                <a:srgbClr val="FFFF00"/>
              </a:gs>
              <a:gs pos="100000">
                <a:srgbClr val="FF9900"/>
              </a:gs>
            </a:gsLst>
            <a:path path="shape">
              <a:fillToRect l="50000" t="50000" r="50000" b="50000"/>
            </a:path>
          </a:gradFill>
          <a:ln w="9525">
            <a:noFill/>
            <a:miter lim="800000"/>
            <a:headEnd/>
            <a:tailEnd/>
          </a:ln>
          <a:effectLst/>
        </p:spPr>
        <p:txBody>
          <a:bodyPr wrap="none" anchor="ctr"/>
          <a:lstStyle/>
          <a:p>
            <a:pPr>
              <a:defRPr/>
            </a:pPr>
            <a:r>
              <a:rPr lang="en-US">
                <a:solidFill>
                  <a:prstClr val="black"/>
                </a:solidFill>
                <a:latin typeface="Calibri"/>
                <a:ea typeface="ＭＳ Ｐゴシック" charset="0"/>
                <a:cs typeface="ＭＳ Ｐゴシック" charset="0"/>
              </a:rPr>
              <a:t>RAF</a:t>
            </a:r>
          </a:p>
        </p:txBody>
      </p:sp>
      <p:sp>
        <p:nvSpPr>
          <p:cNvPr id="5439" name="Oval 3391"/>
          <p:cNvSpPr>
            <a:spLocks noChangeArrowheads="1"/>
          </p:cNvSpPr>
          <p:nvPr/>
        </p:nvSpPr>
        <p:spPr bwMode="auto">
          <a:xfrm flipH="1">
            <a:off x="287338" y="5245100"/>
            <a:ext cx="758825" cy="423863"/>
          </a:xfrm>
          <a:prstGeom prst="ellipse">
            <a:avLst/>
          </a:prstGeom>
          <a:gradFill rotWithShape="1">
            <a:gsLst>
              <a:gs pos="0">
                <a:srgbClr val="FFFF00"/>
              </a:gs>
              <a:gs pos="100000">
                <a:srgbClr val="F08F00"/>
              </a:gs>
            </a:gsLst>
            <a:lin ang="5400000" scaled="1"/>
          </a:gradFill>
          <a:ln w="9525">
            <a:solidFill>
              <a:srgbClr val="707454"/>
            </a:solidFill>
            <a:round/>
            <a:headEnd/>
            <a:tailEnd/>
          </a:ln>
          <a:effectLst/>
        </p:spPr>
        <p:txBody>
          <a:bodyPr wrap="none" anchor="ctr"/>
          <a:lstStyle/>
          <a:p>
            <a:pPr>
              <a:defRPr/>
            </a:pPr>
            <a:r>
              <a:rPr lang="en-US" sz="1200">
                <a:solidFill>
                  <a:prstClr val="black"/>
                </a:solidFill>
                <a:latin typeface="Calibri"/>
                <a:ea typeface="ＭＳ Ｐゴシック" charset="0"/>
                <a:cs typeface="ＭＳ Ｐゴシック" charset="0"/>
              </a:rPr>
              <a:t>MEK1/2</a:t>
            </a:r>
          </a:p>
        </p:txBody>
      </p:sp>
      <p:sp>
        <p:nvSpPr>
          <p:cNvPr id="5440" name="Line 3392"/>
          <p:cNvSpPr>
            <a:spLocks noChangeShapeType="1"/>
          </p:cNvSpPr>
          <p:nvPr/>
        </p:nvSpPr>
        <p:spPr bwMode="auto">
          <a:xfrm>
            <a:off x="684213" y="5738813"/>
            <a:ext cx="9525" cy="293687"/>
          </a:xfrm>
          <a:prstGeom prst="line">
            <a:avLst/>
          </a:prstGeom>
          <a:noFill/>
          <a:ln w="57150">
            <a:solidFill>
              <a:srgbClr val="009900"/>
            </a:solidFill>
            <a:round/>
            <a:headEnd/>
            <a:tailEnd type="triangle" w="med" len="me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441" name="Oval 3393"/>
          <p:cNvSpPr>
            <a:spLocks noChangeArrowheads="1"/>
          </p:cNvSpPr>
          <p:nvPr/>
        </p:nvSpPr>
        <p:spPr bwMode="auto">
          <a:xfrm flipH="1">
            <a:off x="287338" y="6062663"/>
            <a:ext cx="758825" cy="423862"/>
          </a:xfrm>
          <a:prstGeom prst="ellipse">
            <a:avLst/>
          </a:prstGeom>
          <a:gradFill rotWithShape="1">
            <a:gsLst>
              <a:gs pos="0">
                <a:srgbClr val="FFFF00"/>
              </a:gs>
              <a:gs pos="100000">
                <a:srgbClr val="F08F00"/>
              </a:gs>
            </a:gsLst>
            <a:lin ang="5400000" scaled="1"/>
          </a:gradFill>
          <a:ln w="9525">
            <a:solidFill>
              <a:srgbClr val="707454"/>
            </a:solidFill>
            <a:round/>
            <a:headEnd/>
            <a:tailEnd/>
          </a:ln>
          <a:effectLst/>
        </p:spPr>
        <p:txBody>
          <a:bodyPr wrap="none" anchor="ctr"/>
          <a:lstStyle/>
          <a:p>
            <a:pPr>
              <a:defRPr/>
            </a:pPr>
            <a:r>
              <a:rPr lang="en-US" sz="1200">
                <a:solidFill>
                  <a:prstClr val="black"/>
                </a:solidFill>
                <a:latin typeface="Calibri"/>
                <a:ea typeface="ＭＳ Ｐゴシック" charset="0"/>
                <a:cs typeface="ＭＳ Ｐゴシック" charset="0"/>
              </a:rPr>
              <a:t>ERK1/2</a:t>
            </a:r>
          </a:p>
        </p:txBody>
      </p:sp>
      <p:sp>
        <p:nvSpPr>
          <p:cNvPr id="5442" name="Line 3394"/>
          <p:cNvSpPr>
            <a:spLocks noChangeShapeType="1"/>
          </p:cNvSpPr>
          <p:nvPr/>
        </p:nvSpPr>
        <p:spPr bwMode="auto">
          <a:xfrm>
            <a:off x="684213" y="4848225"/>
            <a:ext cx="9525" cy="293688"/>
          </a:xfrm>
          <a:prstGeom prst="line">
            <a:avLst/>
          </a:prstGeom>
          <a:noFill/>
          <a:ln w="57150">
            <a:solidFill>
              <a:srgbClr val="009900"/>
            </a:solidFill>
            <a:round/>
            <a:headEnd/>
            <a:tailEnd type="triangle" w="med" len="med"/>
          </a:ln>
          <a:effectLst/>
        </p:spPr>
        <p:txBody>
          <a:bodyPr/>
          <a:lstStyle/>
          <a:p>
            <a:pPr>
              <a:defRPr/>
            </a:pPr>
            <a:endParaRPr lang="en-US">
              <a:solidFill>
                <a:prstClr val="black"/>
              </a:solidFill>
              <a:latin typeface="Calibri"/>
              <a:ea typeface="ＭＳ Ｐゴシック" charset="0"/>
              <a:cs typeface="ＭＳ Ｐゴシック" charset="0"/>
            </a:endParaRPr>
          </a:p>
        </p:txBody>
      </p:sp>
      <p:grpSp>
        <p:nvGrpSpPr>
          <p:cNvPr id="291872" name="Group 3395"/>
          <p:cNvGrpSpPr>
            <a:grpSpLocks/>
          </p:cNvGrpSpPr>
          <p:nvPr/>
        </p:nvGrpSpPr>
        <p:grpSpPr bwMode="auto">
          <a:xfrm>
            <a:off x="693738" y="1063625"/>
            <a:ext cx="7569200" cy="109538"/>
            <a:chOff x="504" y="1933"/>
            <a:chExt cx="4768" cy="69"/>
          </a:xfrm>
        </p:grpSpPr>
        <p:sp>
          <p:nvSpPr>
            <p:cNvPr id="5444" name="Oval 3396"/>
            <p:cNvSpPr>
              <a:spLocks noChangeAspect="1" noChangeArrowheads="1"/>
            </p:cNvSpPr>
            <p:nvPr/>
          </p:nvSpPr>
          <p:spPr bwMode="auto">
            <a:xfrm>
              <a:off x="1358"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45" name="Oval 3397"/>
            <p:cNvSpPr>
              <a:spLocks noChangeAspect="1" noChangeArrowheads="1"/>
            </p:cNvSpPr>
            <p:nvPr/>
          </p:nvSpPr>
          <p:spPr bwMode="auto">
            <a:xfrm>
              <a:off x="1429"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46" name="Oval 3398"/>
            <p:cNvSpPr>
              <a:spLocks noChangeAspect="1" noChangeArrowheads="1"/>
            </p:cNvSpPr>
            <p:nvPr/>
          </p:nvSpPr>
          <p:spPr bwMode="auto">
            <a:xfrm>
              <a:off x="1571"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47" name="Oval 3399"/>
            <p:cNvSpPr>
              <a:spLocks noChangeAspect="1" noChangeArrowheads="1"/>
            </p:cNvSpPr>
            <p:nvPr/>
          </p:nvSpPr>
          <p:spPr bwMode="auto">
            <a:xfrm>
              <a:off x="1714"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48" name="Oval 3400"/>
            <p:cNvSpPr>
              <a:spLocks noChangeAspect="1" noChangeArrowheads="1"/>
            </p:cNvSpPr>
            <p:nvPr/>
          </p:nvSpPr>
          <p:spPr bwMode="auto">
            <a:xfrm>
              <a:off x="1500"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49" name="Oval 3401"/>
            <p:cNvSpPr>
              <a:spLocks noChangeAspect="1" noChangeArrowheads="1"/>
            </p:cNvSpPr>
            <p:nvPr/>
          </p:nvSpPr>
          <p:spPr bwMode="auto">
            <a:xfrm>
              <a:off x="1643"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50" name="Oval 3402"/>
            <p:cNvSpPr>
              <a:spLocks noChangeAspect="1" noChangeArrowheads="1"/>
            </p:cNvSpPr>
            <p:nvPr/>
          </p:nvSpPr>
          <p:spPr bwMode="auto">
            <a:xfrm>
              <a:off x="1785"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51" name="Oval 3403"/>
            <p:cNvSpPr>
              <a:spLocks noChangeAspect="1" noChangeArrowheads="1"/>
            </p:cNvSpPr>
            <p:nvPr/>
          </p:nvSpPr>
          <p:spPr bwMode="auto">
            <a:xfrm>
              <a:off x="1928"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52" name="Oval 3404"/>
            <p:cNvSpPr>
              <a:spLocks noChangeAspect="1" noChangeArrowheads="1"/>
            </p:cNvSpPr>
            <p:nvPr/>
          </p:nvSpPr>
          <p:spPr bwMode="auto">
            <a:xfrm>
              <a:off x="1856"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53" name="Oval 3405"/>
            <p:cNvSpPr>
              <a:spLocks noChangeAspect="1" noChangeArrowheads="1"/>
            </p:cNvSpPr>
            <p:nvPr/>
          </p:nvSpPr>
          <p:spPr bwMode="auto">
            <a:xfrm>
              <a:off x="1999"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54" name="Oval 3406"/>
            <p:cNvSpPr>
              <a:spLocks noChangeAspect="1" noChangeArrowheads="1"/>
            </p:cNvSpPr>
            <p:nvPr/>
          </p:nvSpPr>
          <p:spPr bwMode="auto">
            <a:xfrm>
              <a:off x="2070"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55" name="Oval 3407"/>
            <p:cNvSpPr>
              <a:spLocks noChangeAspect="1" noChangeArrowheads="1"/>
            </p:cNvSpPr>
            <p:nvPr/>
          </p:nvSpPr>
          <p:spPr bwMode="auto">
            <a:xfrm>
              <a:off x="2142"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56" name="Oval 3408"/>
            <p:cNvSpPr>
              <a:spLocks noChangeAspect="1" noChangeArrowheads="1"/>
            </p:cNvSpPr>
            <p:nvPr/>
          </p:nvSpPr>
          <p:spPr bwMode="auto">
            <a:xfrm>
              <a:off x="2212"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57" name="Oval 3409"/>
            <p:cNvSpPr>
              <a:spLocks noChangeAspect="1" noChangeArrowheads="1"/>
            </p:cNvSpPr>
            <p:nvPr/>
          </p:nvSpPr>
          <p:spPr bwMode="auto">
            <a:xfrm>
              <a:off x="2283"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58" name="Oval 3410"/>
            <p:cNvSpPr>
              <a:spLocks noChangeAspect="1" noChangeArrowheads="1"/>
            </p:cNvSpPr>
            <p:nvPr/>
          </p:nvSpPr>
          <p:spPr bwMode="auto">
            <a:xfrm>
              <a:off x="2425"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59" name="Oval 3411"/>
            <p:cNvSpPr>
              <a:spLocks noChangeAspect="1" noChangeArrowheads="1"/>
            </p:cNvSpPr>
            <p:nvPr/>
          </p:nvSpPr>
          <p:spPr bwMode="auto">
            <a:xfrm>
              <a:off x="2568"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60" name="Oval 3412"/>
            <p:cNvSpPr>
              <a:spLocks noChangeAspect="1" noChangeArrowheads="1"/>
            </p:cNvSpPr>
            <p:nvPr/>
          </p:nvSpPr>
          <p:spPr bwMode="auto">
            <a:xfrm>
              <a:off x="2354"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61" name="Oval 3413"/>
            <p:cNvSpPr>
              <a:spLocks noChangeAspect="1" noChangeArrowheads="1"/>
            </p:cNvSpPr>
            <p:nvPr/>
          </p:nvSpPr>
          <p:spPr bwMode="auto">
            <a:xfrm>
              <a:off x="2497"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62" name="Oval 3414"/>
            <p:cNvSpPr>
              <a:spLocks noChangeAspect="1" noChangeArrowheads="1"/>
            </p:cNvSpPr>
            <p:nvPr/>
          </p:nvSpPr>
          <p:spPr bwMode="auto">
            <a:xfrm>
              <a:off x="2639"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63" name="Oval 3415"/>
            <p:cNvSpPr>
              <a:spLocks noChangeAspect="1" noChangeArrowheads="1"/>
            </p:cNvSpPr>
            <p:nvPr/>
          </p:nvSpPr>
          <p:spPr bwMode="auto">
            <a:xfrm>
              <a:off x="2782"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64" name="Oval 3416"/>
            <p:cNvSpPr>
              <a:spLocks noChangeAspect="1" noChangeArrowheads="1"/>
            </p:cNvSpPr>
            <p:nvPr/>
          </p:nvSpPr>
          <p:spPr bwMode="auto">
            <a:xfrm>
              <a:off x="2710"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65" name="Oval 3417"/>
            <p:cNvSpPr>
              <a:spLocks noChangeAspect="1" noChangeArrowheads="1"/>
            </p:cNvSpPr>
            <p:nvPr/>
          </p:nvSpPr>
          <p:spPr bwMode="auto">
            <a:xfrm>
              <a:off x="2853"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66" name="Oval 3418"/>
            <p:cNvSpPr>
              <a:spLocks noChangeAspect="1" noChangeArrowheads="1"/>
            </p:cNvSpPr>
            <p:nvPr/>
          </p:nvSpPr>
          <p:spPr bwMode="auto">
            <a:xfrm>
              <a:off x="2924"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67" name="Oval 3419"/>
            <p:cNvSpPr>
              <a:spLocks noChangeAspect="1" noChangeArrowheads="1"/>
            </p:cNvSpPr>
            <p:nvPr/>
          </p:nvSpPr>
          <p:spPr bwMode="auto">
            <a:xfrm>
              <a:off x="2996"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68" name="Oval 3420"/>
            <p:cNvSpPr>
              <a:spLocks noChangeAspect="1" noChangeArrowheads="1"/>
            </p:cNvSpPr>
            <p:nvPr/>
          </p:nvSpPr>
          <p:spPr bwMode="auto">
            <a:xfrm>
              <a:off x="3067"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69" name="Oval 3421"/>
            <p:cNvSpPr>
              <a:spLocks noChangeAspect="1" noChangeArrowheads="1"/>
            </p:cNvSpPr>
            <p:nvPr/>
          </p:nvSpPr>
          <p:spPr bwMode="auto">
            <a:xfrm>
              <a:off x="3138"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70" name="Oval 3422"/>
            <p:cNvSpPr>
              <a:spLocks noChangeAspect="1" noChangeArrowheads="1"/>
            </p:cNvSpPr>
            <p:nvPr/>
          </p:nvSpPr>
          <p:spPr bwMode="auto">
            <a:xfrm>
              <a:off x="3280"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71" name="Oval 3423"/>
            <p:cNvSpPr>
              <a:spLocks noChangeAspect="1" noChangeArrowheads="1"/>
            </p:cNvSpPr>
            <p:nvPr/>
          </p:nvSpPr>
          <p:spPr bwMode="auto">
            <a:xfrm>
              <a:off x="3423"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72" name="Oval 3424"/>
            <p:cNvSpPr>
              <a:spLocks noChangeAspect="1" noChangeArrowheads="1"/>
            </p:cNvSpPr>
            <p:nvPr/>
          </p:nvSpPr>
          <p:spPr bwMode="auto">
            <a:xfrm>
              <a:off x="3209"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73" name="Oval 3425"/>
            <p:cNvSpPr>
              <a:spLocks noChangeAspect="1" noChangeArrowheads="1"/>
            </p:cNvSpPr>
            <p:nvPr/>
          </p:nvSpPr>
          <p:spPr bwMode="auto">
            <a:xfrm>
              <a:off x="3352"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74" name="Oval 3426"/>
            <p:cNvSpPr>
              <a:spLocks noChangeAspect="1" noChangeArrowheads="1"/>
            </p:cNvSpPr>
            <p:nvPr/>
          </p:nvSpPr>
          <p:spPr bwMode="auto">
            <a:xfrm>
              <a:off x="3494"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75" name="Oval 3427"/>
            <p:cNvSpPr>
              <a:spLocks noChangeAspect="1" noChangeArrowheads="1"/>
            </p:cNvSpPr>
            <p:nvPr/>
          </p:nvSpPr>
          <p:spPr bwMode="auto">
            <a:xfrm>
              <a:off x="3637"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76" name="Oval 3428"/>
            <p:cNvSpPr>
              <a:spLocks noChangeAspect="1" noChangeArrowheads="1"/>
            </p:cNvSpPr>
            <p:nvPr/>
          </p:nvSpPr>
          <p:spPr bwMode="auto">
            <a:xfrm>
              <a:off x="3565"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77" name="Oval 3429"/>
            <p:cNvSpPr>
              <a:spLocks noChangeAspect="1" noChangeArrowheads="1"/>
            </p:cNvSpPr>
            <p:nvPr/>
          </p:nvSpPr>
          <p:spPr bwMode="auto">
            <a:xfrm>
              <a:off x="3708"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78" name="Oval 3430"/>
            <p:cNvSpPr>
              <a:spLocks noChangeAspect="1" noChangeArrowheads="1"/>
            </p:cNvSpPr>
            <p:nvPr/>
          </p:nvSpPr>
          <p:spPr bwMode="auto">
            <a:xfrm>
              <a:off x="3779"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79" name="Oval 3431"/>
            <p:cNvSpPr>
              <a:spLocks noChangeAspect="1" noChangeArrowheads="1"/>
            </p:cNvSpPr>
            <p:nvPr/>
          </p:nvSpPr>
          <p:spPr bwMode="auto">
            <a:xfrm>
              <a:off x="3851"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80" name="Oval 3432"/>
            <p:cNvSpPr>
              <a:spLocks noChangeAspect="1" noChangeArrowheads="1"/>
            </p:cNvSpPr>
            <p:nvPr/>
          </p:nvSpPr>
          <p:spPr bwMode="auto">
            <a:xfrm flipH="1">
              <a:off x="4705"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81" name="Oval 3433"/>
            <p:cNvSpPr>
              <a:spLocks noChangeAspect="1" noChangeArrowheads="1"/>
            </p:cNvSpPr>
            <p:nvPr/>
          </p:nvSpPr>
          <p:spPr bwMode="auto">
            <a:xfrm flipH="1">
              <a:off x="4634"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82" name="Oval 3434"/>
            <p:cNvSpPr>
              <a:spLocks noChangeAspect="1" noChangeArrowheads="1"/>
            </p:cNvSpPr>
            <p:nvPr/>
          </p:nvSpPr>
          <p:spPr bwMode="auto">
            <a:xfrm flipH="1">
              <a:off x="4492"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83" name="Oval 3435"/>
            <p:cNvSpPr>
              <a:spLocks noChangeAspect="1" noChangeArrowheads="1"/>
            </p:cNvSpPr>
            <p:nvPr/>
          </p:nvSpPr>
          <p:spPr bwMode="auto">
            <a:xfrm flipH="1">
              <a:off x="4349"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84" name="Oval 3436"/>
            <p:cNvSpPr>
              <a:spLocks noChangeAspect="1" noChangeArrowheads="1"/>
            </p:cNvSpPr>
            <p:nvPr/>
          </p:nvSpPr>
          <p:spPr bwMode="auto">
            <a:xfrm flipH="1">
              <a:off x="4563"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85" name="Oval 3437"/>
            <p:cNvSpPr>
              <a:spLocks noChangeAspect="1" noChangeArrowheads="1"/>
            </p:cNvSpPr>
            <p:nvPr/>
          </p:nvSpPr>
          <p:spPr bwMode="auto">
            <a:xfrm flipH="1">
              <a:off x="4420"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86" name="Oval 3438"/>
            <p:cNvSpPr>
              <a:spLocks noChangeAspect="1" noChangeArrowheads="1"/>
            </p:cNvSpPr>
            <p:nvPr/>
          </p:nvSpPr>
          <p:spPr bwMode="auto">
            <a:xfrm flipH="1">
              <a:off x="4278"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87" name="Oval 3439"/>
            <p:cNvSpPr>
              <a:spLocks noChangeAspect="1" noChangeArrowheads="1"/>
            </p:cNvSpPr>
            <p:nvPr/>
          </p:nvSpPr>
          <p:spPr bwMode="auto">
            <a:xfrm flipH="1">
              <a:off x="4135"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88" name="Oval 3440"/>
            <p:cNvSpPr>
              <a:spLocks noChangeAspect="1" noChangeArrowheads="1"/>
            </p:cNvSpPr>
            <p:nvPr/>
          </p:nvSpPr>
          <p:spPr bwMode="auto">
            <a:xfrm flipH="1">
              <a:off x="4207"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89" name="Oval 3441"/>
            <p:cNvSpPr>
              <a:spLocks noChangeAspect="1" noChangeArrowheads="1"/>
            </p:cNvSpPr>
            <p:nvPr/>
          </p:nvSpPr>
          <p:spPr bwMode="auto">
            <a:xfrm flipH="1">
              <a:off x="4064"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90" name="Oval 3442"/>
            <p:cNvSpPr>
              <a:spLocks noChangeAspect="1" noChangeArrowheads="1"/>
            </p:cNvSpPr>
            <p:nvPr/>
          </p:nvSpPr>
          <p:spPr bwMode="auto">
            <a:xfrm flipH="1">
              <a:off x="3993"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91" name="Oval 3443"/>
            <p:cNvSpPr>
              <a:spLocks noChangeAspect="1" noChangeArrowheads="1"/>
            </p:cNvSpPr>
            <p:nvPr/>
          </p:nvSpPr>
          <p:spPr bwMode="auto">
            <a:xfrm flipH="1">
              <a:off x="3921"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92" name="Oval 3444"/>
            <p:cNvSpPr>
              <a:spLocks noChangeAspect="1" noChangeArrowheads="1"/>
            </p:cNvSpPr>
            <p:nvPr/>
          </p:nvSpPr>
          <p:spPr bwMode="auto">
            <a:xfrm>
              <a:off x="504"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93" name="Oval 3445"/>
            <p:cNvSpPr>
              <a:spLocks noChangeAspect="1" noChangeArrowheads="1"/>
            </p:cNvSpPr>
            <p:nvPr/>
          </p:nvSpPr>
          <p:spPr bwMode="auto">
            <a:xfrm>
              <a:off x="575"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94" name="Oval 3446"/>
            <p:cNvSpPr>
              <a:spLocks noChangeAspect="1" noChangeArrowheads="1"/>
            </p:cNvSpPr>
            <p:nvPr/>
          </p:nvSpPr>
          <p:spPr bwMode="auto">
            <a:xfrm>
              <a:off x="717"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95" name="Oval 3447"/>
            <p:cNvSpPr>
              <a:spLocks noChangeAspect="1" noChangeArrowheads="1"/>
            </p:cNvSpPr>
            <p:nvPr/>
          </p:nvSpPr>
          <p:spPr bwMode="auto">
            <a:xfrm>
              <a:off x="860"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96" name="Oval 3448"/>
            <p:cNvSpPr>
              <a:spLocks noChangeAspect="1" noChangeArrowheads="1"/>
            </p:cNvSpPr>
            <p:nvPr/>
          </p:nvSpPr>
          <p:spPr bwMode="auto">
            <a:xfrm>
              <a:off x="646"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97" name="Oval 3449"/>
            <p:cNvSpPr>
              <a:spLocks noChangeAspect="1" noChangeArrowheads="1"/>
            </p:cNvSpPr>
            <p:nvPr/>
          </p:nvSpPr>
          <p:spPr bwMode="auto">
            <a:xfrm>
              <a:off x="789"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98" name="Oval 3450"/>
            <p:cNvSpPr>
              <a:spLocks noChangeAspect="1" noChangeArrowheads="1"/>
            </p:cNvSpPr>
            <p:nvPr/>
          </p:nvSpPr>
          <p:spPr bwMode="auto">
            <a:xfrm>
              <a:off x="931"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99" name="Oval 3451"/>
            <p:cNvSpPr>
              <a:spLocks noChangeAspect="1" noChangeArrowheads="1"/>
            </p:cNvSpPr>
            <p:nvPr/>
          </p:nvSpPr>
          <p:spPr bwMode="auto">
            <a:xfrm>
              <a:off x="1074"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00" name="Oval 3452"/>
            <p:cNvSpPr>
              <a:spLocks noChangeAspect="1" noChangeArrowheads="1"/>
            </p:cNvSpPr>
            <p:nvPr/>
          </p:nvSpPr>
          <p:spPr bwMode="auto">
            <a:xfrm>
              <a:off x="1002"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01" name="Oval 3453"/>
            <p:cNvSpPr>
              <a:spLocks noChangeAspect="1" noChangeArrowheads="1"/>
            </p:cNvSpPr>
            <p:nvPr/>
          </p:nvSpPr>
          <p:spPr bwMode="auto">
            <a:xfrm>
              <a:off x="1145"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02" name="Oval 3454"/>
            <p:cNvSpPr>
              <a:spLocks noChangeAspect="1" noChangeArrowheads="1"/>
            </p:cNvSpPr>
            <p:nvPr/>
          </p:nvSpPr>
          <p:spPr bwMode="auto">
            <a:xfrm>
              <a:off x="1216"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03" name="Oval 3455"/>
            <p:cNvSpPr>
              <a:spLocks noChangeAspect="1" noChangeArrowheads="1"/>
            </p:cNvSpPr>
            <p:nvPr/>
          </p:nvSpPr>
          <p:spPr bwMode="auto">
            <a:xfrm>
              <a:off x="1288"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04" name="Oval 3456"/>
            <p:cNvSpPr>
              <a:spLocks noChangeAspect="1" noChangeArrowheads="1"/>
            </p:cNvSpPr>
            <p:nvPr/>
          </p:nvSpPr>
          <p:spPr bwMode="auto">
            <a:xfrm>
              <a:off x="4776"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05" name="Oval 3457"/>
            <p:cNvSpPr>
              <a:spLocks noChangeAspect="1" noChangeArrowheads="1"/>
            </p:cNvSpPr>
            <p:nvPr/>
          </p:nvSpPr>
          <p:spPr bwMode="auto">
            <a:xfrm>
              <a:off x="4847"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06" name="Oval 3458"/>
            <p:cNvSpPr>
              <a:spLocks noChangeAspect="1" noChangeArrowheads="1"/>
            </p:cNvSpPr>
            <p:nvPr/>
          </p:nvSpPr>
          <p:spPr bwMode="auto">
            <a:xfrm>
              <a:off x="4989"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07" name="Oval 3459"/>
            <p:cNvSpPr>
              <a:spLocks noChangeAspect="1" noChangeArrowheads="1"/>
            </p:cNvSpPr>
            <p:nvPr/>
          </p:nvSpPr>
          <p:spPr bwMode="auto">
            <a:xfrm>
              <a:off x="5132"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08" name="Oval 3460"/>
            <p:cNvSpPr>
              <a:spLocks noChangeAspect="1" noChangeArrowheads="1"/>
            </p:cNvSpPr>
            <p:nvPr/>
          </p:nvSpPr>
          <p:spPr bwMode="auto">
            <a:xfrm>
              <a:off x="4918"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09" name="Oval 3461"/>
            <p:cNvSpPr>
              <a:spLocks noChangeAspect="1" noChangeArrowheads="1"/>
            </p:cNvSpPr>
            <p:nvPr/>
          </p:nvSpPr>
          <p:spPr bwMode="auto">
            <a:xfrm>
              <a:off x="5061"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10" name="Oval 3462"/>
            <p:cNvSpPr>
              <a:spLocks noChangeAspect="1" noChangeArrowheads="1"/>
            </p:cNvSpPr>
            <p:nvPr/>
          </p:nvSpPr>
          <p:spPr bwMode="auto">
            <a:xfrm>
              <a:off x="5203"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grpSp>
      <p:grpSp>
        <p:nvGrpSpPr>
          <p:cNvPr id="291873" name="Group 3463"/>
          <p:cNvGrpSpPr>
            <a:grpSpLocks/>
          </p:cNvGrpSpPr>
          <p:nvPr/>
        </p:nvGrpSpPr>
        <p:grpSpPr bwMode="auto">
          <a:xfrm>
            <a:off x="638175" y="1093788"/>
            <a:ext cx="7681913" cy="109537"/>
            <a:chOff x="391" y="1820"/>
            <a:chExt cx="4839" cy="69"/>
          </a:xfrm>
        </p:grpSpPr>
        <p:sp>
          <p:nvSpPr>
            <p:cNvPr id="5512" name="Oval 3464"/>
            <p:cNvSpPr>
              <a:spLocks noChangeAspect="1" noChangeArrowheads="1"/>
            </p:cNvSpPr>
            <p:nvPr/>
          </p:nvSpPr>
          <p:spPr bwMode="auto">
            <a:xfrm>
              <a:off x="1245"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13" name="Oval 3465"/>
            <p:cNvSpPr>
              <a:spLocks noChangeAspect="1" noChangeArrowheads="1"/>
            </p:cNvSpPr>
            <p:nvPr/>
          </p:nvSpPr>
          <p:spPr bwMode="auto">
            <a:xfrm>
              <a:off x="1316"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14" name="Oval 3466"/>
            <p:cNvSpPr>
              <a:spLocks noChangeAspect="1" noChangeArrowheads="1"/>
            </p:cNvSpPr>
            <p:nvPr/>
          </p:nvSpPr>
          <p:spPr bwMode="auto">
            <a:xfrm>
              <a:off x="1458"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15" name="Oval 3467"/>
            <p:cNvSpPr>
              <a:spLocks noChangeAspect="1" noChangeArrowheads="1"/>
            </p:cNvSpPr>
            <p:nvPr/>
          </p:nvSpPr>
          <p:spPr bwMode="auto">
            <a:xfrm>
              <a:off x="1601"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16" name="Oval 3468"/>
            <p:cNvSpPr>
              <a:spLocks noChangeAspect="1" noChangeArrowheads="1"/>
            </p:cNvSpPr>
            <p:nvPr/>
          </p:nvSpPr>
          <p:spPr bwMode="auto">
            <a:xfrm>
              <a:off x="1387"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17" name="Oval 3469"/>
            <p:cNvSpPr>
              <a:spLocks noChangeAspect="1" noChangeArrowheads="1"/>
            </p:cNvSpPr>
            <p:nvPr/>
          </p:nvSpPr>
          <p:spPr bwMode="auto">
            <a:xfrm>
              <a:off x="1530"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18" name="Oval 3470"/>
            <p:cNvSpPr>
              <a:spLocks noChangeAspect="1" noChangeArrowheads="1"/>
            </p:cNvSpPr>
            <p:nvPr/>
          </p:nvSpPr>
          <p:spPr bwMode="auto">
            <a:xfrm>
              <a:off x="1672"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19" name="Oval 3471"/>
            <p:cNvSpPr>
              <a:spLocks noChangeAspect="1" noChangeArrowheads="1"/>
            </p:cNvSpPr>
            <p:nvPr/>
          </p:nvSpPr>
          <p:spPr bwMode="auto">
            <a:xfrm>
              <a:off x="1815"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20" name="Oval 3472"/>
            <p:cNvSpPr>
              <a:spLocks noChangeAspect="1" noChangeArrowheads="1"/>
            </p:cNvSpPr>
            <p:nvPr/>
          </p:nvSpPr>
          <p:spPr bwMode="auto">
            <a:xfrm>
              <a:off x="1743"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21" name="Oval 3473"/>
            <p:cNvSpPr>
              <a:spLocks noChangeAspect="1" noChangeArrowheads="1"/>
            </p:cNvSpPr>
            <p:nvPr/>
          </p:nvSpPr>
          <p:spPr bwMode="auto">
            <a:xfrm>
              <a:off x="1886"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22" name="Oval 3474"/>
            <p:cNvSpPr>
              <a:spLocks noChangeAspect="1" noChangeArrowheads="1"/>
            </p:cNvSpPr>
            <p:nvPr/>
          </p:nvSpPr>
          <p:spPr bwMode="auto">
            <a:xfrm>
              <a:off x="1957"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23" name="Oval 3475"/>
            <p:cNvSpPr>
              <a:spLocks noChangeAspect="1" noChangeArrowheads="1"/>
            </p:cNvSpPr>
            <p:nvPr/>
          </p:nvSpPr>
          <p:spPr bwMode="auto">
            <a:xfrm>
              <a:off x="2029"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24" name="Oval 3476"/>
            <p:cNvSpPr>
              <a:spLocks noChangeAspect="1" noChangeArrowheads="1"/>
            </p:cNvSpPr>
            <p:nvPr/>
          </p:nvSpPr>
          <p:spPr bwMode="auto">
            <a:xfrm>
              <a:off x="2099"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25" name="Oval 3477"/>
            <p:cNvSpPr>
              <a:spLocks noChangeAspect="1" noChangeArrowheads="1"/>
            </p:cNvSpPr>
            <p:nvPr/>
          </p:nvSpPr>
          <p:spPr bwMode="auto">
            <a:xfrm>
              <a:off x="2170"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26" name="Oval 3478"/>
            <p:cNvSpPr>
              <a:spLocks noChangeAspect="1" noChangeArrowheads="1"/>
            </p:cNvSpPr>
            <p:nvPr/>
          </p:nvSpPr>
          <p:spPr bwMode="auto">
            <a:xfrm>
              <a:off x="2312"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27" name="Oval 3479"/>
            <p:cNvSpPr>
              <a:spLocks noChangeAspect="1" noChangeArrowheads="1"/>
            </p:cNvSpPr>
            <p:nvPr/>
          </p:nvSpPr>
          <p:spPr bwMode="auto">
            <a:xfrm>
              <a:off x="2455"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28" name="Oval 3480"/>
            <p:cNvSpPr>
              <a:spLocks noChangeAspect="1" noChangeArrowheads="1"/>
            </p:cNvSpPr>
            <p:nvPr/>
          </p:nvSpPr>
          <p:spPr bwMode="auto">
            <a:xfrm>
              <a:off x="2241"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29" name="Oval 3481"/>
            <p:cNvSpPr>
              <a:spLocks noChangeAspect="1" noChangeArrowheads="1"/>
            </p:cNvSpPr>
            <p:nvPr/>
          </p:nvSpPr>
          <p:spPr bwMode="auto">
            <a:xfrm>
              <a:off x="2384"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30" name="Oval 3482"/>
            <p:cNvSpPr>
              <a:spLocks noChangeAspect="1" noChangeArrowheads="1"/>
            </p:cNvSpPr>
            <p:nvPr/>
          </p:nvSpPr>
          <p:spPr bwMode="auto">
            <a:xfrm>
              <a:off x="2526"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31" name="Oval 3483"/>
            <p:cNvSpPr>
              <a:spLocks noChangeAspect="1" noChangeArrowheads="1"/>
            </p:cNvSpPr>
            <p:nvPr/>
          </p:nvSpPr>
          <p:spPr bwMode="auto">
            <a:xfrm>
              <a:off x="2669"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32" name="Oval 3484"/>
            <p:cNvSpPr>
              <a:spLocks noChangeAspect="1" noChangeArrowheads="1"/>
            </p:cNvSpPr>
            <p:nvPr/>
          </p:nvSpPr>
          <p:spPr bwMode="auto">
            <a:xfrm>
              <a:off x="2597"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33" name="Oval 3485"/>
            <p:cNvSpPr>
              <a:spLocks noChangeAspect="1" noChangeArrowheads="1"/>
            </p:cNvSpPr>
            <p:nvPr/>
          </p:nvSpPr>
          <p:spPr bwMode="auto">
            <a:xfrm>
              <a:off x="2740"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34" name="Oval 3486"/>
            <p:cNvSpPr>
              <a:spLocks noChangeAspect="1" noChangeArrowheads="1"/>
            </p:cNvSpPr>
            <p:nvPr/>
          </p:nvSpPr>
          <p:spPr bwMode="auto">
            <a:xfrm>
              <a:off x="2811"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35" name="Oval 3487"/>
            <p:cNvSpPr>
              <a:spLocks noChangeAspect="1" noChangeArrowheads="1"/>
            </p:cNvSpPr>
            <p:nvPr/>
          </p:nvSpPr>
          <p:spPr bwMode="auto">
            <a:xfrm>
              <a:off x="2883"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36" name="Oval 3488"/>
            <p:cNvSpPr>
              <a:spLocks noChangeAspect="1" noChangeArrowheads="1"/>
            </p:cNvSpPr>
            <p:nvPr/>
          </p:nvSpPr>
          <p:spPr bwMode="auto">
            <a:xfrm>
              <a:off x="2954"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37" name="Oval 3489"/>
            <p:cNvSpPr>
              <a:spLocks noChangeAspect="1" noChangeArrowheads="1"/>
            </p:cNvSpPr>
            <p:nvPr/>
          </p:nvSpPr>
          <p:spPr bwMode="auto">
            <a:xfrm>
              <a:off x="3025"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38" name="Oval 3490"/>
            <p:cNvSpPr>
              <a:spLocks noChangeAspect="1" noChangeArrowheads="1"/>
            </p:cNvSpPr>
            <p:nvPr/>
          </p:nvSpPr>
          <p:spPr bwMode="auto">
            <a:xfrm>
              <a:off x="3167"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39" name="Oval 3491"/>
            <p:cNvSpPr>
              <a:spLocks noChangeAspect="1" noChangeArrowheads="1"/>
            </p:cNvSpPr>
            <p:nvPr/>
          </p:nvSpPr>
          <p:spPr bwMode="auto">
            <a:xfrm>
              <a:off x="3310"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40" name="Oval 3492"/>
            <p:cNvSpPr>
              <a:spLocks noChangeAspect="1" noChangeArrowheads="1"/>
            </p:cNvSpPr>
            <p:nvPr/>
          </p:nvSpPr>
          <p:spPr bwMode="auto">
            <a:xfrm>
              <a:off x="3096"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41" name="Oval 3493"/>
            <p:cNvSpPr>
              <a:spLocks noChangeAspect="1" noChangeArrowheads="1"/>
            </p:cNvSpPr>
            <p:nvPr/>
          </p:nvSpPr>
          <p:spPr bwMode="auto">
            <a:xfrm>
              <a:off x="3239"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42" name="Oval 3494"/>
            <p:cNvSpPr>
              <a:spLocks noChangeAspect="1" noChangeArrowheads="1"/>
            </p:cNvSpPr>
            <p:nvPr/>
          </p:nvSpPr>
          <p:spPr bwMode="auto">
            <a:xfrm>
              <a:off x="3381"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43" name="Oval 3495"/>
            <p:cNvSpPr>
              <a:spLocks noChangeAspect="1" noChangeArrowheads="1"/>
            </p:cNvSpPr>
            <p:nvPr/>
          </p:nvSpPr>
          <p:spPr bwMode="auto">
            <a:xfrm>
              <a:off x="3524"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44" name="Oval 3496"/>
            <p:cNvSpPr>
              <a:spLocks noChangeAspect="1" noChangeArrowheads="1"/>
            </p:cNvSpPr>
            <p:nvPr/>
          </p:nvSpPr>
          <p:spPr bwMode="auto">
            <a:xfrm>
              <a:off x="3452"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45" name="Oval 3497"/>
            <p:cNvSpPr>
              <a:spLocks noChangeAspect="1" noChangeArrowheads="1"/>
            </p:cNvSpPr>
            <p:nvPr/>
          </p:nvSpPr>
          <p:spPr bwMode="auto">
            <a:xfrm>
              <a:off x="3595"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46" name="Oval 3498"/>
            <p:cNvSpPr>
              <a:spLocks noChangeAspect="1" noChangeArrowheads="1"/>
            </p:cNvSpPr>
            <p:nvPr/>
          </p:nvSpPr>
          <p:spPr bwMode="auto">
            <a:xfrm>
              <a:off x="3666"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47" name="Oval 3499"/>
            <p:cNvSpPr>
              <a:spLocks noChangeAspect="1" noChangeArrowheads="1"/>
            </p:cNvSpPr>
            <p:nvPr/>
          </p:nvSpPr>
          <p:spPr bwMode="auto">
            <a:xfrm>
              <a:off x="3738"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48" name="Oval 3500"/>
            <p:cNvSpPr>
              <a:spLocks noChangeAspect="1" noChangeArrowheads="1"/>
            </p:cNvSpPr>
            <p:nvPr/>
          </p:nvSpPr>
          <p:spPr bwMode="auto">
            <a:xfrm flipH="1">
              <a:off x="4592"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49" name="Oval 3501"/>
            <p:cNvSpPr>
              <a:spLocks noChangeAspect="1" noChangeArrowheads="1"/>
            </p:cNvSpPr>
            <p:nvPr/>
          </p:nvSpPr>
          <p:spPr bwMode="auto">
            <a:xfrm flipH="1">
              <a:off x="4521"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50" name="Oval 3502"/>
            <p:cNvSpPr>
              <a:spLocks noChangeAspect="1" noChangeArrowheads="1"/>
            </p:cNvSpPr>
            <p:nvPr/>
          </p:nvSpPr>
          <p:spPr bwMode="auto">
            <a:xfrm flipH="1">
              <a:off x="4379"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51" name="Oval 3503"/>
            <p:cNvSpPr>
              <a:spLocks noChangeAspect="1" noChangeArrowheads="1"/>
            </p:cNvSpPr>
            <p:nvPr/>
          </p:nvSpPr>
          <p:spPr bwMode="auto">
            <a:xfrm flipH="1">
              <a:off x="4236"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52" name="Oval 3504"/>
            <p:cNvSpPr>
              <a:spLocks noChangeAspect="1" noChangeArrowheads="1"/>
            </p:cNvSpPr>
            <p:nvPr/>
          </p:nvSpPr>
          <p:spPr bwMode="auto">
            <a:xfrm flipH="1">
              <a:off x="4450"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53" name="Oval 3505"/>
            <p:cNvSpPr>
              <a:spLocks noChangeAspect="1" noChangeArrowheads="1"/>
            </p:cNvSpPr>
            <p:nvPr/>
          </p:nvSpPr>
          <p:spPr bwMode="auto">
            <a:xfrm flipH="1">
              <a:off x="4307"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54" name="Oval 3506"/>
            <p:cNvSpPr>
              <a:spLocks noChangeAspect="1" noChangeArrowheads="1"/>
            </p:cNvSpPr>
            <p:nvPr/>
          </p:nvSpPr>
          <p:spPr bwMode="auto">
            <a:xfrm flipH="1">
              <a:off x="4165"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55" name="Oval 3507"/>
            <p:cNvSpPr>
              <a:spLocks noChangeAspect="1" noChangeArrowheads="1"/>
            </p:cNvSpPr>
            <p:nvPr/>
          </p:nvSpPr>
          <p:spPr bwMode="auto">
            <a:xfrm flipH="1">
              <a:off x="4022"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56" name="Oval 3508"/>
            <p:cNvSpPr>
              <a:spLocks noChangeAspect="1" noChangeArrowheads="1"/>
            </p:cNvSpPr>
            <p:nvPr/>
          </p:nvSpPr>
          <p:spPr bwMode="auto">
            <a:xfrm flipH="1">
              <a:off x="4094"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57" name="Oval 3509"/>
            <p:cNvSpPr>
              <a:spLocks noChangeAspect="1" noChangeArrowheads="1"/>
            </p:cNvSpPr>
            <p:nvPr/>
          </p:nvSpPr>
          <p:spPr bwMode="auto">
            <a:xfrm flipH="1">
              <a:off x="3951"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58" name="Oval 3510"/>
            <p:cNvSpPr>
              <a:spLocks noChangeAspect="1" noChangeArrowheads="1"/>
            </p:cNvSpPr>
            <p:nvPr/>
          </p:nvSpPr>
          <p:spPr bwMode="auto">
            <a:xfrm flipH="1">
              <a:off x="3880"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59" name="Oval 3511"/>
            <p:cNvSpPr>
              <a:spLocks noChangeAspect="1" noChangeArrowheads="1"/>
            </p:cNvSpPr>
            <p:nvPr/>
          </p:nvSpPr>
          <p:spPr bwMode="auto">
            <a:xfrm flipH="1">
              <a:off x="3808"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60" name="Oval 3512"/>
            <p:cNvSpPr>
              <a:spLocks noChangeAspect="1" noChangeArrowheads="1"/>
            </p:cNvSpPr>
            <p:nvPr/>
          </p:nvSpPr>
          <p:spPr bwMode="auto">
            <a:xfrm>
              <a:off x="391"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61" name="Oval 3513"/>
            <p:cNvSpPr>
              <a:spLocks noChangeAspect="1" noChangeArrowheads="1"/>
            </p:cNvSpPr>
            <p:nvPr/>
          </p:nvSpPr>
          <p:spPr bwMode="auto">
            <a:xfrm>
              <a:off x="462"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62" name="Oval 3514"/>
            <p:cNvSpPr>
              <a:spLocks noChangeAspect="1" noChangeArrowheads="1"/>
            </p:cNvSpPr>
            <p:nvPr/>
          </p:nvSpPr>
          <p:spPr bwMode="auto">
            <a:xfrm>
              <a:off x="604"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63" name="Oval 3515"/>
            <p:cNvSpPr>
              <a:spLocks noChangeAspect="1" noChangeArrowheads="1"/>
            </p:cNvSpPr>
            <p:nvPr/>
          </p:nvSpPr>
          <p:spPr bwMode="auto">
            <a:xfrm>
              <a:off x="747"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64" name="Oval 3516"/>
            <p:cNvSpPr>
              <a:spLocks noChangeAspect="1" noChangeArrowheads="1"/>
            </p:cNvSpPr>
            <p:nvPr/>
          </p:nvSpPr>
          <p:spPr bwMode="auto">
            <a:xfrm>
              <a:off x="533"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65" name="Oval 3517"/>
            <p:cNvSpPr>
              <a:spLocks noChangeAspect="1" noChangeArrowheads="1"/>
            </p:cNvSpPr>
            <p:nvPr/>
          </p:nvSpPr>
          <p:spPr bwMode="auto">
            <a:xfrm>
              <a:off x="676"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66" name="Oval 3518"/>
            <p:cNvSpPr>
              <a:spLocks noChangeAspect="1" noChangeArrowheads="1"/>
            </p:cNvSpPr>
            <p:nvPr/>
          </p:nvSpPr>
          <p:spPr bwMode="auto">
            <a:xfrm>
              <a:off x="818"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67" name="Oval 3519"/>
            <p:cNvSpPr>
              <a:spLocks noChangeAspect="1" noChangeArrowheads="1"/>
            </p:cNvSpPr>
            <p:nvPr/>
          </p:nvSpPr>
          <p:spPr bwMode="auto">
            <a:xfrm>
              <a:off x="961"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68" name="Oval 3520"/>
            <p:cNvSpPr>
              <a:spLocks noChangeAspect="1" noChangeArrowheads="1"/>
            </p:cNvSpPr>
            <p:nvPr/>
          </p:nvSpPr>
          <p:spPr bwMode="auto">
            <a:xfrm>
              <a:off x="889"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69" name="Oval 3521"/>
            <p:cNvSpPr>
              <a:spLocks noChangeAspect="1" noChangeArrowheads="1"/>
            </p:cNvSpPr>
            <p:nvPr/>
          </p:nvSpPr>
          <p:spPr bwMode="auto">
            <a:xfrm>
              <a:off x="1032"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70" name="Oval 3522"/>
            <p:cNvSpPr>
              <a:spLocks noChangeAspect="1" noChangeArrowheads="1"/>
            </p:cNvSpPr>
            <p:nvPr/>
          </p:nvSpPr>
          <p:spPr bwMode="auto">
            <a:xfrm>
              <a:off x="1103"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71" name="Oval 3523"/>
            <p:cNvSpPr>
              <a:spLocks noChangeAspect="1" noChangeArrowheads="1"/>
            </p:cNvSpPr>
            <p:nvPr/>
          </p:nvSpPr>
          <p:spPr bwMode="auto">
            <a:xfrm>
              <a:off x="1175"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72" name="Oval 3524"/>
            <p:cNvSpPr>
              <a:spLocks noChangeAspect="1" noChangeArrowheads="1"/>
            </p:cNvSpPr>
            <p:nvPr/>
          </p:nvSpPr>
          <p:spPr bwMode="auto">
            <a:xfrm>
              <a:off x="4663"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73" name="Oval 3525"/>
            <p:cNvSpPr>
              <a:spLocks noChangeAspect="1" noChangeArrowheads="1"/>
            </p:cNvSpPr>
            <p:nvPr/>
          </p:nvSpPr>
          <p:spPr bwMode="auto">
            <a:xfrm>
              <a:off x="4734"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74" name="Oval 3526"/>
            <p:cNvSpPr>
              <a:spLocks noChangeAspect="1" noChangeArrowheads="1"/>
            </p:cNvSpPr>
            <p:nvPr/>
          </p:nvSpPr>
          <p:spPr bwMode="auto">
            <a:xfrm>
              <a:off x="4876"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75" name="Oval 3527"/>
            <p:cNvSpPr>
              <a:spLocks noChangeAspect="1" noChangeArrowheads="1"/>
            </p:cNvSpPr>
            <p:nvPr/>
          </p:nvSpPr>
          <p:spPr bwMode="auto">
            <a:xfrm>
              <a:off x="5019"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76" name="Oval 3528"/>
            <p:cNvSpPr>
              <a:spLocks noChangeAspect="1" noChangeArrowheads="1"/>
            </p:cNvSpPr>
            <p:nvPr/>
          </p:nvSpPr>
          <p:spPr bwMode="auto">
            <a:xfrm>
              <a:off x="4805"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77" name="Oval 3529"/>
            <p:cNvSpPr>
              <a:spLocks noChangeAspect="1" noChangeArrowheads="1"/>
            </p:cNvSpPr>
            <p:nvPr/>
          </p:nvSpPr>
          <p:spPr bwMode="auto">
            <a:xfrm>
              <a:off x="4948"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78" name="Oval 3530"/>
            <p:cNvSpPr>
              <a:spLocks noChangeAspect="1" noChangeArrowheads="1"/>
            </p:cNvSpPr>
            <p:nvPr/>
          </p:nvSpPr>
          <p:spPr bwMode="auto">
            <a:xfrm>
              <a:off x="5090"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79" name="Oval 3531"/>
            <p:cNvSpPr>
              <a:spLocks noChangeAspect="1" noChangeArrowheads="1"/>
            </p:cNvSpPr>
            <p:nvPr/>
          </p:nvSpPr>
          <p:spPr bwMode="auto">
            <a:xfrm>
              <a:off x="5161"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grpSp>
      <p:grpSp>
        <p:nvGrpSpPr>
          <p:cNvPr id="291874" name="Group 3532"/>
          <p:cNvGrpSpPr>
            <a:grpSpLocks/>
          </p:cNvGrpSpPr>
          <p:nvPr/>
        </p:nvGrpSpPr>
        <p:grpSpPr bwMode="auto">
          <a:xfrm>
            <a:off x="584200" y="1125538"/>
            <a:ext cx="7796213" cy="109537"/>
            <a:chOff x="393" y="1954"/>
            <a:chExt cx="4911" cy="69"/>
          </a:xfrm>
        </p:grpSpPr>
        <p:sp>
          <p:nvSpPr>
            <p:cNvPr id="5581" name="Oval 3533"/>
            <p:cNvSpPr>
              <a:spLocks noChangeAspect="1" noChangeArrowheads="1"/>
            </p:cNvSpPr>
            <p:nvPr/>
          </p:nvSpPr>
          <p:spPr bwMode="auto">
            <a:xfrm>
              <a:off x="1247"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82" name="Oval 3534"/>
            <p:cNvSpPr>
              <a:spLocks noChangeAspect="1" noChangeArrowheads="1"/>
            </p:cNvSpPr>
            <p:nvPr/>
          </p:nvSpPr>
          <p:spPr bwMode="auto">
            <a:xfrm>
              <a:off x="1318"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83" name="Oval 3535"/>
            <p:cNvSpPr>
              <a:spLocks noChangeAspect="1" noChangeArrowheads="1"/>
            </p:cNvSpPr>
            <p:nvPr/>
          </p:nvSpPr>
          <p:spPr bwMode="auto">
            <a:xfrm>
              <a:off x="1460"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84" name="Oval 3536"/>
            <p:cNvSpPr>
              <a:spLocks noChangeAspect="1" noChangeArrowheads="1"/>
            </p:cNvSpPr>
            <p:nvPr/>
          </p:nvSpPr>
          <p:spPr bwMode="auto">
            <a:xfrm>
              <a:off x="1603"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85" name="Oval 3537"/>
            <p:cNvSpPr>
              <a:spLocks noChangeAspect="1" noChangeArrowheads="1"/>
            </p:cNvSpPr>
            <p:nvPr/>
          </p:nvSpPr>
          <p:spPr bwMode="auto">
            <a:xfrm>
              <a:off x="1389"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86" name="Oval 3538"/>
            <p:cNvSpPr>
              <a:spLocks noChangeAspect="1" noChangeArrowheads="1"/>
            </p:cNvSpPr>
            <p:nvPr/>
          </p:nvSpPr>
          <p:spPr bwMode="auto">
            <a:xfrm>
              <a:off x="1532"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87" name="Oval 3539"/>
            <p:cNvSpPr>
              <a:spLocks noChangeAspect="1" noChangeArrowheads="1"/>
            </p:cNvSpPr>
            <p:nvPr/>
          </p:nvSpPr>
          <p:spPr bwMode="auto">
            <a:xfrm>
              <a:off x="1674"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88" name="Oval 3540"/>
            <p:cNvSpPr>
              <a:spLocks noChangeAspect="1" noChangeArrowheads="1"/>
            </p:cNvSpPr>
            <p:nvPr/>
          </p:nvSpPr>
          <p:spPr bwMode="auto">
            <a:xfrm>
              <a:off x="1817"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89" name="Oval 3541"/>
            <p:cNvSpPr>
              <a:spLocks noChangeAspect="1" noChangeArrowheads="1"/>
            </p:cNvSpPr>
            <p:nvPr/>
          </p:nvSpPr>
          <p:spPr bwMode="auto">
            <a:xfrm>
              <a:off x="1745"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90" name="Oval 3542"/>
            <p:cNvSpPr>
              <a:spLocks noChangeAspect="1" noChangeArrowheads="1"/>
            </p:cNvSpPr>
            <p:nvPr/>
          </p:nvSpPr>
          <p:spPr bwMode="auto">
            <a:xfrm>
              <a:off x="1888"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91" name="Oval 3543"/>
            <p:cNvSpPr>
              <a:spLocks noChangeAspect="1" noChangeArrowheads="1"/>
            </p:cNvSpPr>
            <p:nvPr/>
          </p:nvSpPr>
          <p:spPr bwMode="auto">
            <a:xfrm>
              <a:off x="1959"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92" name="Oval 3544"/>
            <p:cNvSpPr>
              <a:spLocks noChangeAspect="1" noChangeArrowheads="1"/>
            </p:cNvSpPr>
            <p:nvPr/>
          </p:nvSpPr>
          <p:spPr bwMode="auto">
            <a:xfrm>
              <a:off x="2031"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93" name="Oval 3545"/>
            <p:cNvSpPr>
              <a:spLocks noChangeAspect="1" noChangeArrowheads="1"/>
            </p:cNvSpPr>
            <p:nvPr/>
          </p:nvSpPr>
          <p:spPr bwMode="auto">
            <a:xfrm>
              <a:off x="2101"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94" name="Oval 3546"/>
            <p:cNvSpPr>
              <a:spLocks noChangeAspect="1" noChangeArrowheads="1"/>
            </p:cNvSpPr>
            <p:nvPr/>
          </p:nvSpPr>
          <p:spPr bwMode="auto">
            <a:xfrm>
              <a:off x="2172"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95" name="Oval 3547"/>
            <p:cNvSpPr>
              <a:spLocks noChangeAspect="1" noChangeArrowheads="1"/>
            </p:cNvSpPr>
            <p:nvPr/>
          </p:nvSpPr>
          <p:spPr bwMode="auto">
            <a:xfrm>
              <a:off x="2314"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96" name="Oval 3548"/>
            <p:cNvSpPr>
              <a:spLocks noChangeAspect="1" noChangeArrowheads="1"/>
            </p:cNvSpPr>
            <p:nvPr/>
          </p:nvSpPr>
          <p:spPr bwMode="auto">
            <a:xfrm>
              <a:off x="2457"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97" name="Oval 3549"/>
            <p:cNvSpPr>
              <a:spLocks noChangeAspect="1" noChangeArrowheads="1"/>
            </p:cNvSpPr>
            <p:nvPr/>
          </p:nvSpPr>
          <p:spPr bwMode="auto">
            <a:xfrm>
              <a:off x="2243"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98" name="Oval 3550"/>
            <p:cNvSpPr>
              <a:spLocks noChangeAspect="1" noChangeArrowheads="1"/>
            </p:cNvSpPr>
            <p:nvPr/>
          </p:nvSpPr>
          <p:spPr bwMode="auto">
            <a:xfrm>
              <a:off x="2386"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99" name="Oval 3551"/>
            <p:cNvSpPr>
              <a:spLocks noChangeAspect="1" noChangeArrowheads="1"/>
            </p:cNvSpPr>
            <p:nvPr/>
          </p:nvSpPr>
          <p:spPr bwMode="auto">
            <a:xfrm>
              <a:off x="2528"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00" name="Oval 3552"/>
            <p:cNvSpPr>
              <a:spLocks noChangeAspect="1" noChangeArrowheads="1"/>
            </p:cNvSpPr>
            <p:nvPr/>
          </p:nvSpPr>
          <p:spPr bwMode="auto">
            <a:xfrm>
              <a:off x="2671"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01" name="Oval 3553"/>
            <p:cNvSpPr>
              <a:spLocks noChangeAspect="1" noChangeArrowheads="1"/>
            </p:cNvSpPr>
            <p:nvPr/>
          </p:nvSpPr>
          <p:spPr bwMode="auto">
            <a:xfrm>
              <a:off x="2599"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02" name="Oval 3554"/>
            <p:cNvSpPr>
              <a:spLocks noChangeAspect="1" noChangeArrowheads="1"/>
            </p:cNvSpPr>
            <p:nvPr/>
          </p:nvSpPr>
          <p:spPr bwMode="auto">
            <a:xfrm>
              <a:off x="2742"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03" name="Oval 3555"/>
            <p:cNvSpPr>
              <a:spLocks noChangeAspect="1" noChangeArrowheads="1"/>
            </p:cNvSpPr>
            <p:nvPr/>
          </p:nvSpPr>
          <p:spPr bwMode="auto">
            <a:xfrm>
              <a:off x="2813"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04" name="Oval 3556"/>
            <p:cNvSpPr>
              <a:spLocks noChangeAspect="1" noChangeArrowheads="1"/>
            </p:cNvSpPr>
            <p:nvPr/>
          </p:nvSpPr>
          <p:spPr bwMode="auto">
            <a:xfrm>
              <a:off x="2885"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05" name="Oval 3557"/>
            <p:cNvSpPr>
              <a:spLocks noChangeAspect="1" noChangeArrowheads="1"/>
            </p:cNvSpPr>
            <p:nvPr/>
          </p:nvSpPr>
          <p:spPr bwMode="auto">
            <a:xfrm>
              <a:off x="2956"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06" name="Oval 3558"/>
            <p:cNvSpPr>
              <a:spLocks noChangeAspect="1" noChangeArrowheads="1"/>
            </p:cNvSpPr>
            <p:nvPr/>
          </p:nvSpPr>
          <p:spPr bwMode="auto">
            <a:xfrm>
              <a:off x="3027"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07" name="Oval 3559"/>
            <p:cNvSpPr>
              <a:spLocks noChangeAspect="1" noChangeArrowheads="1"/>
            </p:cNvSpPr>
            <p:nvPr/>
          </p:nvSpPr>
          <p:spPr bwMode="auto">
            <a:xfrm>
              <a:off x="3169"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08" name="Oval 3560"/>
            <p:cNvSpPr>
              <a:spLocks noChangeAspect="1" noChangeArrowheads="1"/>
            </p:cNvSpPr>
            <p:nvPr/>
          </p:nvSpPr>
          <p:spPr bwMode="auto">
            <a:xfrm>
              <a:off x="3312"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09" name="Oval 3561"/>
            <p:cNvSpPr>
              <a:spLocks noChangeAspect="1" noChangeArrowheads="1"/>
            </p:cNvSpPr>
            <p:nvPr/>
          </p:nvSpPr>
          <p:spPr bwMode="auto">
            <a:xfrm>
              <a:off x="3098"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10" name="Oval 3562"/>
            <p:cNvSpPr>
              <a:spLocks noChangeAspect="1" noChangeArrowheads="1"/>
            </p:cNvSpPr>
            <p:nvPr/>
          </p:nvSpPr>
          <p:spPr bwMode="auto">
            <a:xfrm>
              <a:off x="3241"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11" name="Oval 3563"/>
            <p:cNvSpPr>
              <a:spLocks noChangeAspect="1" noChangeArrowheads="1"/>
            </p:cNvSpPr>
            <p:nvPr/>
          </p:nvSpPr>
          <p:spPr bwMode="auto">
            <a:xfrm>
              <a:off x="3383"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12" name="Oval 3564"/>
            <p:cNvSpPr>
              <a:spLocks noChangeAspect="1" noChangeArrowheads="1"/>
            </p:cNvSpPr>
            <p:nvPr/>
          </p:nvSpPr>
          <p:spPr bwMode="auto">
            <a:xfrm>
              <a:off x="3526"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13" name="Oval 3565"/>
            <p:cNvSpPr>
              <a:spLocks noChangeAspect="1" noChangeArrowheads="1"/>
            </p:cNvSpPr>
            <p:nvPr/>
          </p:nvSpPr>
          <p:spPr bwMode="auto">
            <a:xfrm>
              <a:off x="3454"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14" name="Oval 3566"/>
            <p:cNvSpPr>
              <a:spLocks noChangeAspect="1" noChangeArrowheads="1"/>
            </p:cNvSpPr>
            <p:nvPr/>
          </p:nvSpPr>
          <p:spPr bwMode="auto">
            <a:xfrm>
              <a:off x="3597"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15" name="Oval 3567"/>
            <p:cNvSpPr>
              <a:spLocks noChangeAspect="1" noChangeArrowheads="1"/>
            </p:cNvSpPr>
            <p:nvPr/>
          </p:nvSpPr>
          <p:spPr bwMode="auto">
            <a:xfrm>
              <a:off x="3668"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16" name="Oval 3568"/>
            <p:cNvSpPr>
              <a:spLocks noChangeAspect="1" noChangeArrowheads="1"/>
            </p:cNvSpPr>
            <p:nvPr/>
          </p:nvSpPr>
          <p:spPr bwMode="auto">
            <a:xfrm>
              <a:off x="3740"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17" name="Oval 3569"/>
            <p:cNvSpPr>
              <a:spLocks noChangeAspect="1" noChangeArrowheads="1"/>
            </p:cNvSpPr>
            <p:nvPr/>
          </p:nvSpPr>
          <p:spPr bwMode="auto">
            <a:xfrm flipH="1">
              <a:off x="4594"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18" name="Oval 3570"/>
            <p:cNvSpPr>
              <a:spLocks noChangeAspect="1" noChangeArrowheads="1"/>
            </p:cNvSpPr>
            <p:nvPr/>
          </p:nvSpPr>
          <p:spPr bwMode="auto">
            <a:xfrm flipH="1">
              <a:off x="4523"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19" name="Oval 3571"/>
            <p:cNvSpPr>
              <a:spLocks noChangeAspect="1" noChangeArrowheads="1"/>
            </p:cNvSpPr>
            <p:nvPr/>
          </p:nvSpPr>
          <p:spPr bwMode="auto">
            <a:xfrm flipH="1">
              <a:off x="4381"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20" name="Oval 3572"/>
            <p:cNvSpPr>
              <a:spLocks noChangeAspect="1" noChangeArrowheads="1"/>
            </p:cNvSpPr>
            <p:nvPr/>
          </p:nvSpPr>
          <p:spPr bwMode="auto">
            <a:xfrm flipH="1">
              <a:off x="4238"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21" name="Oval 3573"/>
            <p:cNvSpPr>
              <a:spLocks noChangeAspect="1" noChangeArrowheads="1"/>
            </p:cNvSpPr>
            <p:nvPr/>
          </p:nvSpPr>
          <p:spPr bwMode="auto">
            <a:xfrm flipH="1">
              <a:off x="4452"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22" name="Oval 3574"/>
            <p:cNvSpPr>
              <a:spLocks noChangeAspect="1" noChangeArrowheads="1"/>
            </p:cNvSpPr>
            <p:nvPr/>
          </p:nvSpPr>
          <p:spPr bwMode="auto">
            <a:xfrm flipH="1">
              <a:off x="4309"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23" name="Oval 3575"/>
            <p:cNvSpPr>
              <a:spLocks noChangeAspect="1" noChangeArrowheads="1"/>
            </p:cNvSpPr>
            <p:nvPr/>
          </p:nvSpPr>
          <p:spPr bwMode="auto">
            <a:xfrm flipH="1">
              <a:off x="4167"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24" name="Oval 3576"/>
            <p:cNvSpPr>
              <a:spLocks noChangeAspect="1" noChangeArrowheads="1"/>
            </p:cNvSpPr>
            <p:nvPr/>
          </p:nvSpPr>
          <p:spPr bwMode="auto">
            <a:xfrm flipH="1">
              <a:off x="4024"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25" name="Oval 3577"/>
            <p:cNvSpPr>
              <a:spLocks noChangeAspect="1" noChangeArrowheads="1"/>
            </p:cNvSpPr>
            <p:nvPr/>
          </p:nvSpPr>
          <p:spPr bwMode="auto">
            <a:xfrm flipH="1">
              <a:off x="4096"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26" name="Oval 3578"/>
            <p:cNvSpPr>
              <a:spLocks noChangeAspect="1" noChangeArrowheads="1"/>
            </p:cNvSpPr>
            <p:nvPr/>
          </p:nvSpPr>
          <p:spPr bwMode="auto">
            <a:xfrm flipH="1">
              <a:off x="3953"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27" name="Oval 3579"/>
            <p:cNvSpPr>
              <a:spLocks noChangeAspect="1" noChangeArrowheads="1"/>
            </p:cNvSpPr>
            <p:nvPr/>
          </p:nvSpPr>
          <p:spPr bwMode="auto">
            <a:xfrm flipH="1">
              <a:off x="3882"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28" name="Oval 3580"/>
            <p:cNvSpPr>
              <a:spLocks noChangeAspect="1" noChangeArrowheads="1"/>
            </p:cNvSpPr>
            <p:nvPr/>
          </p:nvSpPr>
          <p:spPr bwMode="auto">
            <a:xfrm flipH="1">
              <a:off x="3810"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29" name="Oval 3581"/>
            <p:cNvSpPr>
              <a:spLocks noChangeAspect="1" noChangeArrowheads="1"/>
            </p:cNvSpPr>
            <p:nvPr/>
          </p:nvSpPr>
          <p:spPr bwMode="auto">
            <a:xfrm>
              <a:off x="393"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30" name="Oval 3582"/>
            <p:cNvSpPr>
              <a:spLocks noChangeAspect="1" noChangeArrowheads="1"/>
            </p:cNvSpPr>
            <p:nvPr/>
          </p:nvSpPr>
          <p:spPr bwMode="auto">
            <a:xfrm>
              <a:off x="464"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31" name="Oval 3583"/>
            <p:cNvSpPr>
              <a:spLocks noChangeAspect="1" noChangeArrowheads="1"/>
            </p:cNvSpPr>
            <p:nvPr/>
          </p:nvSpPr>
          <p:spPr bwMode="auto">
            <a:xfrm>
              <a:off x="606"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32" name="Oval 3584"/>
            <p:cNvSpPr>
              <a:spLocks noChangeAspect="1" noChangeArrowheads="1"/>
            </p:cNvSpPr>
            <p:nvPr/>
          </p:nvSpPr>
          <p:spPr bwMode="auto">
            <a:xfrm>
              <a:off x="749"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33" name="Oval 3585"/>
            <p:cNvSpPr>
              <a:spLocks noChangeAspect="1" noChangeArrowheads="1"/>
            </p:cNvSpPr>
            <p:nvPr/>
          </p:nvSpPr>
          <p:spPr bwMode="auto">
            <a:xfrm>
              <a:off x="535"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34" name="Oval 3586"/>
            <p:cNvSpPr>
              <a:spLocks noChangeAspect="1" noChangeArrowheads="1"/>
            </p:cNvSpPr>
            <p:nvPr/>
          </p:nvSpPr>
          <p:spPr bwMode="auto">
            <a:xfrm>
              <a:off x="678"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35" name="Oval 3587"/>
            <p:cNvSpPr>
              <a:spLocks noChangeAspect="1" noChangeArrowheads="1"/>
            </p:cNvSpPr>
            <p:nvPr/>
          </p:nvSpPr>
          <p:spPr bwMode="auto">
            <a:xfrm>
              <a:off x="820"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36" name="Oval 3588"/>
            <p:cNvSpPr>
              <a:spLocks noChangeAspect="1" noChangeArrowheads="1"/>
            </p:cNvSpPr>
            <p:nvPr/>
          </p:nvSpPr>
          <p:spPr bwMode="auto">
            <a:xfrm>
              <a:off x="963"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37" name="Oval 3589"/>
            <p:cNvSpPr>
              <a:spLocks noChangeAspect="1" noChangeArrowheads="1"/>
            </p:cNvSpPr>
            <p:nvPr/>
          </p:nvSpPr>
          <p:spPr bwMode="auto">
            <a:xfrm>
              <a:off x="891"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38" name="Oval 3590"/>
            <p:cNvSpPr>
              <a:spLocks noChangeAspect="1" noChangeArrowheads="1"/>
            </p:cNvSpPr>
            <p:nvPr/>
          </p:nvSpPr>
          <p:spPr bwMode="auto">
            <a:xfrm>
              <a:off x="1034"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39" name="Oval 3591"/>
            <p:cNvSpPr>
              <a:spLocks noChangeAspect="1" noChangeArrowheads="1"/>
            </p:cNvSpPr>
            <p:nvPr/>
          </p:nvSpPr>
          <p:spPr bwMode="auto">
            <a:xfrm>
              <a:off x="1105"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40" name="Oval 3592"/>
            <p:cNvSpPr>
              <a:spLocks noChangeAspect="1" noChangeArrowheads="1"/>
            </p:cNvSpPr>
            <p:nvPr/>
          </p:nvSpPr>
          <p:spPr bwMode="auto">
            <a:xfrm>
              <a:off x="1177"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41" name="Oval 3593"/>
            <p:cNvSpPr>
              <a:spLocks noChangeAspect="1" noChangeArrowheads="1"/>
            </p:cNvSpPr>
            <p:nvPr/>
          </p:nvSpPr>
          <p:spPr bwMode="auto">
            <a:xfrm>
              <a:off x="4665"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42" name="Oval 3594"/>
            <p:cNvSpPr>
              <a:spLocks noChangeAspect="1" noChangeArrowheads="1"/>
            </p:cNvSpPr>
            <p:nvPr/>
          </p:nvSpPr>
          <p:spPr bwMode="auto">
            <a:xfrm>
              <a:off x="4736"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43" name="Oval 3595"/>
            <p:cNvSpPr>
              <a:spLocks noChangeAspect="1" noChangeArrowheads="1"/>
            </p:cNvSpPr>
            <p:nvPr/>
          </p:nvSpPr>
          <p:spPr bwMode="auto">
            <a:xfrm>
              <a:off x="4878"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44" name="Oval 3596"/>
            <p:cNvSpPr>
              <a:spLocks noChangeAspect="1" noChangeArrowheads="1"/>
            </p:cNvSpPr>
            <p:nvPr/>
          </p:nvSpPr>
          <p:spPr bwMode="auto">
            <a:xfrm>
              <a:off x="5021"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45" name="Oval 3597"/>
            <p:cNvSpPr>
              <a:spLocks noChangeAspect="1" noChangeArrowheads="1"/>
            </p:cNvSpPr>
            <p:nvPr/>
          </p:nvSpPr>
          <p:spPr bwMode="auto">
            <a:xfrm>
              <a:off x="4807"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46" name="Oval 3598"/>
            <p:cNvSpPr>
              <a:spLocks noChangeAspect="1" noChangeArrowheads="1"/>
            </p:cNvSpPr>
            <p:nvPr/>
          </p:nvSpPr>
          <p:spPr bwMode="auto">
            <a:xfrm>
              <a:off x="4950"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47" name="Oval 3599"/>
            <p:cNvSpPr>
              <a:spLocks noChangeAspect="1" noChangeArrowheads="1"/>
            </p:cNvSpPr>
            <p:nvPr/>
          </p:nvSpPr>
          <p:spPr bwMode="auto">
            <a:xfrm>
              <a:off x="5092"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48" name="Oval 3600"/>
            <p:cNvSpPr>
              <a:spLocks noChangeAspect="1" noChangeArrowheads="1"/>
            </p:cNvSpPr>
            <p:nvPr/>
          </p:nvSpPr>
          <p:spPr bwMode="auto">
            <a:xfrm>
              <a:off x="5235"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49" name="Oval 3601"/>
            <p:cNvSpPr>
              <a:spLocks noChangeAspect="1" noChangeArrowheads="1"/>
            </p:cNvSpPr>
            <p:nvPr/>
          </p:nvSpPr>
          <p:spPr bwMode="auto">
            <a:xfrm>
              <a:off x="5163"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grpSp>
      <p:grpSp>
        <p:nvGrpSpPr>
          <p:cNvPr id="291875" name="Group 3602"/>
          <p:cNvGrpSpPr>
            <a:grpSpLocks/>
          </p:cNvGrpSpPr>
          <p:nvPr/>
        </p:nvGrpSpPr>
        <p:grpSpPr bwMode="auto">
          <a:xfrm>
            <a:off x="530225" y="1160463"/>
            <a:ext cx="7908925" cy="109537"/>
            <a:chOff x="323" y="2030"/>
            <a:chExt cx="4982" cy="69"/>
          </a:xfrm>
        </p:grpSpPr>
        <p:sp>
          <p:nvSpPr>
            <p:cNvPr id="5651" name="Oval 3603"/>
            <p:cNvSpPr>
              <a:spLocks noChangeAspect="1" noChangeArrowheads="1"/>
            </p:cNvSpPr>
            <p:nvPr/>
          </p:nvSpPr>
          <p:spPr bwMode="auto">
            <a:xfrm>
              <a:off x="1177"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52" name="Oval 3604"/>
            <p:cNvSpPr>
              <a:spLocks noChangeAspect="1" noChangeArrowheads="1"/>
            </p:cNvSpPr>
            <p:nvPr/>
          </p:nvSpPr>
          <p:spPr bwMode="auto">
            <a:xfrm>
              <a:off x="1248"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53" name="Oval 3605"/>
            <p:cNvSpPr>
              <a:spLocks noChangeAspect="1" noChangeArrowheads="1"/>
            </p:cNvSpPr>
            <p:nvPr/>
          </p:nvSpPr>
          <p:spPr bwMode="auto">
            <a:xfrm>
              <a:off x="1390"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54" name="Oval 3606"/>
            <p:cNvSpPr>
              <a:spLocks noChangeAspect="1" noChangeArrowheads="1"/>
            </p:cNvSpPr>
            <p:nvPr/>
          </p:nvSpPr>
          <p:spPr bwMode="auto">
            <a:xfrm>
              <a:off x="1533"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55" name="Oval 3607"/>
            <p:cNvSpPr>
              <a:spLocks noChangeAspect="1" noChangeArrowheads="1"/>
            </p:cNvSpPr>
            <p:nvPr/>
          </p:nvSpPr>
          <p:spPr bwMode="auto">
            <a:xfrm>
              <a:off x="1319"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56" name="Oval 3608"/>
            <p:cNvSpPr>
              <a:spLocks noChangeAspect="1" noChangeArrowheads="1"/>
            </p:cNvSpPr>
            <p:nvPr/>
          </p:nvSpPr>
          <p:spPr bwMode="auto">
            <a:xfrm>
              <a:off x="1462"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57" name="Oval 3609"/>
            <p:cNvSpPr>
              <a:spLocks noChangeAspect="1" noChangeArrowheads="1"/>
            </p:cNvSpPr>
            <p:nvPr/>
          </p:nvSpPr>
          <p:spPr bwMode="auto">
            <a:xfrm>
              <a:off x="1604"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58" name="Oval 3610"/>
            <p:cNvSpPr>
              <a:spLocks noChangeAspect="1" noChangeArrowheads="1"/>
            </p:cNvSpPr>
            <p:nvPr/>
          </p:nvSpPr>
          <p:spPr bwMode="auto">
            <a:xfrm>
              <a:off x="1747"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59" name="Oval 3611"/>
            <p:cNvSpPr>
              <a:spLocks noChangeAspect="1" noChangeArrowheads="1"/>
            </p:cNvSpPr>
            <p:nvPr/>
          </p:nvSpPr>
          <p:spPr bwMode="auto">
            <a:xfrm>
              <a:off x="1675"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60" name="Oval 3612"/>
            <p:cNvSpPr>
              <a:spLocks noChangeAspect="1" noChangeArrowheads="1"/>
            </p:cNvSpPr>
            <p:nvPr/>
          </p:nvSpPr>
          <p:spPr bwMode="auto">
            <a:xfrm>
              <a:off x="1818"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61" name="Oval 3613"/>
            <p:cNvSpPr>
              <a:spLocks noChangeAspect="1" noChangeArrowheads="1"/>
            </p:cNvSpPr>
            <p:nvPr/>
          </p:nvSpPr>
          <p:spPr bwMode="auto">
            <a:xfrm>
              <a:off x="1889"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62" name="Oval 3614"/>
            <p:cNvSpPr>
              <a:spLocks noChangeAspect="1" noChangeArrowheads="1"/>
            </p:cNvSpPr>
            <p:nvPr/>
          </p:nvSpPr>
          <p:spPr bwMode="auto">
            <a:xfrm>
              <a:off x="1961"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63" name="Oval 3615"/>
            <p:cNvSpPr>
              <a:spLocks noChangeAspect="1" noChangeArrowheads="1"/>
            </p:cNvSpPr>
            <p:nvPr/>
          </p:nvSpPr>
          <p:spPr bwMode="auto">
            <a:xfrm>
              <a:off x="2031"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64" name="Oval 3616"/>
            <p:cNvSpPr>
              <a:spLocks noChangeAspect="1" noChangeArrowheads="1"/>
            </p:cNvSpPr>
            <p:nvPr/>
          </p:nvSpPr>
          <p:spPr bwMode="auto">
            <a:xfrm>
              <a:off x="2102"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65" name="Oval 3617"/>
            <p:cNvSpPr>
              <a:spLocks noChangeAspect="1" noChangeArrowheads="1"/>
            </p:cNvSpPr>
            <p:nvPr/>
          </p:nvSpPr>
          <p:spPr bwMode="auto">
            <a:xfrm>
              <a:off x="2244"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66" name="Oval 3618"/>
            <p:cNvSpPr>
              <a:spLocks noChangeAspect="1" noChangeArrowheads="1"/>
            </p:cNvSpPr>
            <p:nvPr/>
          </p:nvSpPr>
          <p:spPr bwMode="auto">
            <a:xfrm>
              <a:off x="2387"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67" name="Oval 3619"/>
            <p:cNvSpPr>
              <a:spLocks noChangeAspect="1" noChangeArrowheads="1"/>
            </p:cNvSpPr>
            <p:nvPr/>
          </p:nvSpPr>
          <p:spPr bwMode="auto">
            <a:xfrm>
              <a:off x="2173"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68" name="Oval 3620"/>
            <p:cNvSpPr>
              <a:spLocks noChangeAspect="1" noChangeArrowheads="1"/>
            </p:cNvSpPr>
            <p:nvPr/>
          </p:nvSpPr>
          <p:spPr bwMode="auto">
            <a:xfrm>
              <a:off x="2316"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69" name="Oval 3621"/>
            <p:cNvSpPr>
              <a:spLocks noChangeAspect="1" noChangeArrowheads="1"/>
            </p:cNvSpPr>
            <p:nvPr/>
          </p:nvSpPr>
          <p:spPr bwMode="auto">
            <a:xfrm>
              <a:off x="2458"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70" name="Oval 3622"/>
            <p:cNvSpPr>
              <a:spLocks noChangeAspect="1" noChangeArrowheads="1"/>
            </p:cNvSpPr>
            <p:nvPr/>
          </p:nvSpPr>
          <p:spPr bwMode="auto">
            <a:xfrm>
              <a:off x="2601"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71" name="Oval 3623"/>
            <p:cNvSpPr>
              <a:spLocks noChangeAspect="1" noChangeArrowheads="1"/>
            </p:cNvSpPr>
            <p:nvPr/>
          </p:nvSpPr>
          <p:spPr bwMode="auto">
            <a:xfrm>
              <a:off x="2529"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72" name="Oval 3624"/>
            <p:cNvSpPr>
              <a:spLocks noChangeAspect="1" noChangeArrowheads="1"/>
            </p:cNvSpPr>
            <p:nvPr/>
          </p:nvSpPr>
          <p:spPr bwMode="auto">
            <a:xfrm>
              <a:off x="2672"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73" name="Oval 3625"/>
            <p:cNvSpPr>
              <a:spLocks noChangeAspect="1" noChangeArrowheads="1"/>
            </p:cNvSpPr>
            <p:nvPr/>
          </p:nvSpPr>
          <p:spPr bwMode="auto">
            <a:xfrm>
              <a:off x="2743"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74" name="Oval 3626"/>
            <p:cNvSpPr>
              <a:spLocks noChangeAspect="1" noChangeArrowheads="1"/>
            </p:cNvSpPr>
            <p:nvPr/>
          </p:nvSpPr>
          <p:spPr bwMode="auto">
            <a:xfrm>
              <a:off x="2815"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75" name="Oval 3627"/>
            <p:cNvSpPr>
              <a:spLocks noChangeAspect="1" noChangeArrowheads="1"/>
            </p:cNvSpPr>
            <p:nvPr/>
          </p:nvSpPr>
          <p:spPr bwMode="auto">
            <a:xfrm>
              <a:off x="2886"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76" name="Oval 3628"/>
            <p:cNvSpPr>
              <a:spLocks noChangeAspect="1" noChangeArrowheads="1"/>
            </p:cNvSpPr>
            <p:nvPr/>
          </p:nvSpPr>
          <p:spPr bwMode="auto">
            <a:xfrm>
              <a:off x="2957"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77" name="Oval 3629"/>
            <p:cNvSpPr>
              <a:spLocks noChangeAspect="1" noChangeArrowheads="1"/>
            </p:cNvSpPr>
            <p:nvPr/>
          </p:nvSpPr>
          <p:spPr bwMode="auto">
            <a:xfrm>
              <a:off x="3099"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78" name="Oval 3630"/>
            <p:cNvSpPr>
              <a:spLocks noChangeAspect="1" noChangeArrowheads="1"/>
            </p:cNvSpPr>
            <p:nvPr/>
          </p:nvSpPr>
          <p:spPr bwMode="auto">
            <a:xfrm>
              <a:off x="3242"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79" name="Oval 3631"/>
            <p:cNvSpPr>
              <a:spLocks noChangeAspect="1" noChangeArrowheads="1"/>
            </p:cNvSpPr>
            <p:nvPr/>
          </p:nvSpPr>
          <p:spPr bwMode="auto">
            <a:xfrm>
              <a:off x="3028"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80" name="Oval 3632"/>
            <p:cNvSpPr>
              <a:spLocks noChangeAspect="1" noChangeArrowheads="1"/>
            </p:cNvSpPr>
            <p:nvPr/>
          </p:nvSpPr>
          <p:spPr bwMode="auto">
            <a:xfrm>
              <a:off x="3171"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81" name="Oval 3633"/>
            <p:cNvSpPr>
              <a:spLocks noChangeAspect="1" noChangeArrowheads="1"/>
            </p:cNvSpPr>
            <p:nvPr/>
          </p:nvSpPr>
          <p:spPr bwMode="auto">
            <a:xfrm>
              <a:off x="3313"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82" name="Oval 3634"/>
            <p:cNvSpPr>
              <a:spLocks noChangeAspect="1" noChangeArrowheads="1"/>
            </p:cNvSpPr>
            <p:nvPr/>
          </p:nvSpPr>
          <p:spPr bwMode="auto">
            <a:xfrm>
              <a:off x="3456"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83" name="Oval 3635"/>
            <p:cNvSpPr>
              <a:spLocks noChangeAspect="1" noChangeArrowheads="1"/>
            </p:cNvSpPr>
            <p:nvPr/>
          </p:nvSpPr>
          <p:spPr bwMode="auto">
            <a:xfrm>
              <a:off x="3384"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84" name="Oval 3636"/>
            <p:cNvSpPr>
              <a:spLocks noChangeAspect="1" noChangeArrowheads="1"/>
            </p:cNvSpPr>
            <p:nvPr/>
          </p:nvSpPr>
          <p:spPr bwMode="auto">
            <a:xfrm>
              <a:off x="3527"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85" name="Oval 3637"/>
            <p:cNvSpPr>
              <a:spLocks noChangeAspect="1" noChangeArrowheads="1"/>
            </p:cNvSpPr>
            <p:nvPr/>
          </p:nvSpPr>
          <p:spPr bwMode="auto">
            <a:xfrm>
              <a:off x="3598"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86" name="Oval 3638"/>
            <p:cNvSpPr>
              <a:spLocks noChangeAspect="1" noChangeArrowheads="1"/>
            </p:cNvSpPr>
            <p:nvPr/>
          </p:nvSpPr>
          <p:spPr bwMode="auto">
            <a:xfrm>
              <a:off x="3670"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87" name="Oval 3639"/>
            <p:cNvSpPr>
              <a:spLocks noChangeAspect="1" noChangeArrowheads="1"/>
            </p:cNvSpPr>
            <p:nvPr/>
          </p:nvSpPr>
          <p:spPr bwMode="auto">
            <a:xfrm flipH="1">
              <a:off x="4524"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88" name="Oval 3640"/>
            <p:cNvSpPr>
              <a:spLocks noChangeAspect="1" noChangeArrowheads="1"/>
            </p:cNvSpPr>
            <p:nvPr/>
          </p:nvSpPr>
          <p:spPr bwMode="auto">
            <a:xfrm flipH="1">
              <a:off x="4453"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89" name="Oval 3641"/>
            <p:cNvSpPr>
              <a:spLocks noChangeAspect="1" noChangeArrowheads="1"/>
            </p:cNvSpPr>
            <p:nvPr/>
          </p:nvSpPr>
          <p:spPr bwMode="auto">
            <a:xfrm flipH="1">
              <a:off x="4311"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90" name="Oval 3642"/>
            <p:cNvSpPr>
              <a:spLocks noChangeAspect="1" noChangeArrowheads="1"/>
            </p:cNvSpPr>
            <p:nvPr/>
          </p:nvSpPr>
          <p:spPr bwMode="auto">
            <a:xfrm flipH="1">
              <a:off x="4168"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91" name="Oval 3643"/>
            <p:cNvSpPr>
              <a:spLocks noChangeAspect="1" noChangeArrowheads="1"/>
            </p:cNvSpPr>
            <p:nvPr/>
          </p:nvSpPr>
          <p:spPr bwMode="auto">
            <a:xfrm flipH="1">
              <a:off x="4382"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92" name="Oval 3644"/>
            <p:cNvSpPr>
              <a:spLocks noChangeAspect="1" noChangeArrowheads="1"/>
            </p:cNvSpPr>
            <p:nvPr/>
          </p:nvSpPr>
          <p:spPr bwMode="auto">
            <a:xfrm flipH="1">
              <a:off x="4239"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93" name="Oval 3645"/>
            <p:cNvSpPr>
              <a:spLocks noChangeAspect="1" noChangeArrowheads="1"/>
            </p:cNvSpPr>
            <p:nvPr/>
          </p:nvSpPr>
          <p:spPr bwMode="auto">
            <a:xfrm flipH="1">
              <a:off x="4097"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94" name="Oval 3646"/>
            <p:cNvSpPr>
              <a:spLocks noChangeAspect="1" noChangeArrowheads="1"/>
            </p:cNvSpPr>
            <p:nvPr/>
          </p:nvSpPr>
          <p:spPr bwMode="auto">
            <a:xfrm flipH="1">
              <a:off x="3954"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95" name="Oval 3647"/>
            <p:cNvSpPr>
              <a:spLocks noChangeAspect="1" noChangeArrowheads="1"/>
            </p:cNvSpPr>
            <p:nvPr/>
          </p:nvSpPr>
          <p:spPr bwMode="auto">
            <a:xfrm flipH="1">
              <a:off x="4026"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96" name="Oval 3648"/>
            <p:cNvSpPr>
              <a:spLocks noChangeAspect="1" noChangeArrowheads="1"/>
            </p:cNvSpPr>
            <p:nvPr/>
          </p:nvSpPr>
          <p:spPr bwMode="auto">
            <a:xfrm flipH="1">
              <a:off x="3883"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97" name="Oval 3649"/>
            <p:cNvSpPr>
              <a:spLocks noChangeAspect="1" noChangeArrowheads="1"/>
            </p:cNvSpPr>
            <p:nvPr/>
          </p:nvSpPr>
          <p:spPr bwMode="auto">
            <a:xfrm flipH="1">
              <a:off x="3812"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98" name="Oval 3650"/>
            <p:cNvSpPr>
              <a:spLocks noChangeAspect="1" noChangeArrowheads="1"/>
            </p:cNvSpPr>
            <p:nvPr/>
          </p:nvSpPr>
          <p:spPr bwMode="auto">
            <a:xfrm flipH="1">
              <a:off x="3740"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99" name="Oval 3651"/>
            <p:cNvSpPr>
              <a:spLocks noChangeAspect="1" noChangeArrowheads="1"/>
            </p:cNvSpPr>
            <p:nvPr/>
          </p:nvSpPr>
          <p:spPr bwMode="auto">
            <a:xfrm>
              <a:off x="323"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00" name="Oval 3652"/>
            <p:cNvSpPr>
              <a:spLocks noChangeAspect="1" noChangeArrowheads="1"/>
            </p:cNvSpPr>
            <p:nvPr/>
          </p:nvSpPr>
          <p:spPr bwMode="auto">
            <a:xfrm>
              <a:off x="394"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01" name="Oval 3653"/>
            <p:cNvSpPr>
              <a:spLocks noChangeAspect="1" noChangeArrowheads="1"/>
            </p:cNvSpPr>
            <p:nvPr/>
          </p:nvSpPr>
          <p:spPr bwMode="auto">
            <a:xfrm>
              <a:off x="536"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02" name="Oval 3654"/>
            <p:cNvSpPr>
              <a:spLocks noChangeAspect="1" noChangeArrowheads="1"/>
            </p:cNvSpPr>
            <p:nvPr/>
          </p:nvSpPr>
          <p:spPr bwMode="auto">
            <a:xfrm>
              <a:off x="679"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03" name="Oval 3655"/>
            <p:cNvSpPr>
              <a:spLocks noChangeAspect="1" noChangeArrowheads="1"/>
            </p:cNvSpPr>
            <p:nvPr/>
          </p:nvSpPr>
          <p:spPr bwMode="auto">
            <a:xfrm>
              <a:off x="465"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04" name="Oval 3656"/>
            <p:cNvSpPr>
              <a:spLocks noChangeAspect="1" noChangeArrowheads="1"/>
            </p:cNvSpPr>
            <p:nvPr/>
          </p:nvSpPr>
          <p:spPr bwMode="auto">
            <a:xfrm>
              <a:off x="608"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05" name="Oval 3657"/>
            <p:cNvSpPr>
              <a:spLocks noChangeAspect="1" noChangeArrowheads="1"/>
            </p:cNvSpPr>
            <p:nvPr/>
          </p:nvSpPr>
          <p:spPr bwMode="auto">
            <a:xfrm>
              <a:off x="750"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06" name="Oval 3658"/>
            <p:cNvSpPr>
              <a:spLocks noChangeAspect="1" noChangeArrowheads="1"/>
            </p:cNvSpPr>
            <p:nvPr/>
          </p:nvSpPr>
          <p:spPr bwMode="auto">
            <a:xfrm>
              <a:off x="893"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07" name="Oval 3659"/>
            <p:cNvSpPr>
              <a:spLocks noChangeAspect="1" noChangeArrowheads="1"/>
            </p:cNvSpPr>
            <p:nvPr/>
          </p:nvSpPr>
          <p:spPr bwMode="auto">
            <a:xfrm>
              <a:off x="821"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08" name="Oval 3660"/>
            <p:cNvSpPr>
              <a:spLocks noChangeAspect="1" noChangeArrowheads="1"/>
            </p:cNvSpPr>
            <p:nvPr/>
          </p:nvSpPr>
          <p:spPr bwMode="auto">
            <a:xfrm>
              <a:off x="964"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09" name="Oval 3661"/>
            <p:cNvSpPr>
              <a:spLocks noChangeAspect="1" noChangeArrowheads="1"/>
            </p:cNvSpPr>
            <p:nvPr/>
          </p:nvSpPr>
          <p:spPr bwMode="auto">
            <a:xfrm>
              <a:off x="1035"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10" name="Oval 3662"/>
            <p:cNvSpPr>
              <a:spLocks noChangeAspect="1" noChangeArrowheads="1"/>
            </p:cNvSpPr>
            <p:nvPr/>
          </p:nvSpPr>
          <p:spPr bwMode="auto">
            <a:xfrm>
              <a:off x="1107"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11" name="Oval 3663"/>
            <p:cNvSpPr>
              <a:spLocks noChangeAspect="1" noChangeArrowheads="1"/>
            </p:cNvSpPr>
            <p:nvPr/>
          </p:nvSpPr>
          <p:spPr bwMode="auto">
            <a:xfrm>
              <a:off x="4595"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12" name="Oval 3664"/>
            <p:cNvSpPr>
              <a:spLocks noChangeAspect="1" noChangeArrowheads="1"/>
            </p:cNvSpPr>
            <p:nvPr/>
          </p:nvSpPr>
          <p:spPr bwMode="auto">
            <a:xfrm>
              <a:off x="4666"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13" name="Oval 3665"/>
            <p:cNvSpPr>
              <a:spLocks noChangeAspect="1" noChangeArrowheads="1"/>
            </p:cNvSpPr>
            <p:nvPr/>
          </p:nvSpPr>
          <p:spPr bwMode="auto">
            <a:xfrm>
              <a:off x="4808"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14" name="Oval 3666"/>
            <p:cNvSpPr>
              <a:spLocks noChangeAspect="1" noChangeArrowheads="1"/>
            </p:cNvSpPr>
            <p:nvPr/>
          </p:nvSpPr>
          <p:spPr bwMode="auto">
            <a:xfrm>
              <a:off x="4951"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15" name="Oval 3667"/>
            <p:cNvSpPr>
              <a:spLocks noChangeAspect="1" noChangeArrowheads="1"/>
            </p:cNvSpPr>
            <p:nvPr/>
          </p:nvSpPr>
          <p:spPr bwMode="auto">
            <a:xfrm>
              <a:off x="4737"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16" name="Oval 3668"/>
            <p:cNvSpPr>
              <a:spLocks noChangeAspect="1" noChangeArrowheads="1"/>
            </p:cNvSpPr>
            <p:nvPr/>
          </p:nvSpPr>
          <p:spPr bwMode="auto">
            <a:xfrm>
              <a:off x="4880"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17" name="Oval 3669"/>
            <p:cNvSpPr>
              <a:spLocks noChangeAspect="1" noChangeArrowheads="1"/>
            </p:cNvSpPr>
            <p:nvPr/>
          </p:nvSpPr>
          <p:spPr bwMode="auto">
            <a:xfrm>
              <a:off x="5022"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18" name="Oval 3670"/>
            <p:cNvSpPr>
              <a:spLocks noChangeAspect="1" noChangeArrowheads="1"/>
            </p:cNvSpPr>
            <p:nvPr/>
          </p:nvSpPr>
          <p:spPr bwMode="auto">
            <a:xfrm>
              <a:off x="5165"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19" name="Oval 3671"/>
            <p:cNvSpPr>
              <a:spLocks noChangeAspect="1" noChangeArrowheads="1"/>
            </p:cNvSpPr>
            <p:nvPr/>
          </p:nvSpPr>
          <p:spPr bwMode="auto">
            <a:xfrm>
              <a:off x="5093"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20" name="Oval 3672"/>
            <p:cNvSpPr>
              <a:spLocks noChangeAspect="1" noChangeArrowheads="1"/>
            </p:cNvSpPr>
            <p:nvPr/>
          </p:nvSpPr>
          <p:spPr bwMode="auto">
            <a:xfrm>
              <a:off x="5236"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grpSp>
      <p:grpSp>
        <p:nvGrpSpPr>
          <p:cNvPr id="291876" name="Group 3673"/>
          <p:cNvGrpSpPr>
            <a:grpSpLocks/>
          </p:cNvGrpSpPr>
          <p:nvPr/>
        </p:nvGrpSpPr>
        <p:grpSpPr bwMode="auto">
          <a:xfrm>
            <a:off x="473075" y="1198563"/>
            <a:ext cx="8021638" cy="109537"/>
            <a:chOff x="293" y="2060"/>
            <a:chExt cx="5053" cy="69"/>
          </a:xfrm>
        </p:grpSpPr>
        <p:sp>
          <p:nvSpPr>
            <p:cNvPr id="5722" name="Oval 3674"/>
            <p:cNvSpPr>
              <a:spLocks noChangeAspect="1" noChangeArrowheads="1"/>
            </p:cNvSpPr>
            <p:nvPr/>
          </p:nvSpPr>
          <p:spPr bwMode="auto">
            <a:xfrm>
              <a:off x="1147"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23" name="Oval 3675"/>
            <p:cNvSpPr>
              <a:spLocks noChangeAspect="1" noChangeArrowheads="1"/>
            </p:cNvSpPr>
            <p:nvPr/>
          </p:nvSpPr>
          <p:spPr bwMode="auto">
            <a:xfrm>
              <a:off x="1218"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24" name="Oval 3676"/>
            <p:cNvSpPr>
              <a:spLocks noChangeAspect="1" noChangeArrowheads="1"/>
            </p:cNvSpPr>
            <p:nvPr/>
          </p:nvSpPr>
          <p:spPr bwMode="auto">
            <a:xfrm>
              <a:off x="1360"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25" name="Oval 3677"/>
            <p:cNvSpPr>
              <a:spLocks noChangeAspect="1" noChangeArrowheads="1"/>
            </p:cNvSpPr>
            <p:nvPr/>
          </p:nvSpPr>
          <p:spPr bwMode="auto">
            <a:xfrm>
              <a:off x="1503"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26" name="Oval 3678"/>
            <p:cNvSpPr>
              <a:spLocks noChangeAspect="1" noChangeArrowheads="1"/>
            </p:cNvSpPr>
            <p:nvPr/>
          </p:nvSpPr>
          <p:spPr bwMode="auto">
            <a:xfrm>
              <a:off x="1289"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27" name="Oval 3679"/>
            <p:cNvSpPr>
              <a:spLocks noChangeAspect="1" noChangeArrowheads="1"/>
            </p:cNvSpPr>
            <p:nvPr/>
          </p:nvSpPr>
          <p:spPr bwMode="auto">
            <a:xfrm>
              <a:off x="1432"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28" name="Oval 3680"/>
            <p:cNvSpPr>
              <a:spLocks noChangeAspect="1" noChangeArrowheads="1"/>
            </p:cNvSpPr>
            <p:nvPr/>
          </p:nvSpPr>
          <p:spPr bwMode="auto">
            <a:xfrm>
              <a:off x="1574"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29" name="Oval 3681"/>
            <p:cNvSpPr>
              <a:spLocks noChangeAspect="1" noChangeArrowheads="1"/>
            </p:cNvSpPr>
            <p:nvPr/>
          </p:nvSpPr>
          <p:spPr bwMode="auto">
            <a:xfrm>
              <a:off x="1717"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30" name="Oval 3682"/>
            <p:cNvSpPr>
              <a:spLocks noChangeAspect="1" noChangeArrowheads="1"/>
            </p:cNvSpPr>
            <p:nvPr/>
          </p:nvSpPr>
          <p:spPr bwMode="auto">
            <a:xfrm>
              <a:off x="1645"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31" name="Oval 3683"/>
            <p:cNvSpPr>
              <a:spLocks noChangeAspect="1" noChangeArrowheads="1"/>
            </p:cNvSpPr>
            <p:nvPr/>
          </p:nvSpPr>
          <p:spPr bwMode="auto">
            <a:xfrm>
              <a:off x="1788"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32" name="Oval 3684"/>
            <p:cNvSpPr>
              <a:spLocks noChangeAspect="1" noChangeArrowheads="1"/>
            </p:cNvSpPr>
            <p:nvPr/>
          </p:nvSpPr>
          <p:spPr bwMode="auto">
            <a:xfrm>
              <a:off x="1859"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33" name="Oval 3685"/>
            <p:cNvSpPr>
              <a:spLocks noChangeAspect="1" noChangeArrowheads="1"/>
            </p:cNvSpPr>
            <p:nvPr/>
          </p:nvSpPr>
          <p:spPr bwMode="auto">
            <a:xfrm>
              <a:off x="1931"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34" name="Oval 3686"/>
            <p:cNvSpPr>
              <a:spLocks noChangeAspect="1" noChangeArrowheads="1"/>
            </p:cNvSpPr>
            <p:nvPr/>
          </p:nvSpPr>
          <p:spPr bwMode="auto">
            <a:xfrm>
              <a:off x="2001"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35" name="Oval 3687"/>
            <p:cNvSpPr>
              <a:spLocks noChangeAspect="1" noChangeArrowheads="1"/>
            </p:cNvSpPr>
            <p:nvPr/>
          </p:nvSpPr>
          <p:spPr bwMode="auto">
            <a:xfrm>
              <a:off x="2072"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36" name="Oval 3688"/>
            <p:cNvSpPr>
              <a:spLocks noChangeAspect="1" noChangeArrowheads="1"/>
            </p:cNvSpPr>
            <p:nvPr/>
          </p:nvSpPr>
          <p:spPr bwMode="auto">
            <a:xfrm>
              <a:off x="2214"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37" name="Oval 3689"/>
            <p:cNvSpPr>
              <a:spLocks noChangeAspect="1" noChangeArrowheads="1"/>
            </p:cNvSpPr>
            <p:nvPr/>
          </p:nvSpPr>
          <p:spPr bwMode="auto">
            <a:xfrm>
              <a:off x="2357"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38" name="Oval 3690"/>
            <p:cNvSpPr>
              <a:spLocks noChangeAspect="1" noChangeArrowheads="1"/>
            </p:cNvSpPr>
            <p:nvPr/>
          </p:nvSpPr>
          <p:spPr bwMode="auto">
            <a:xfrm>
              <a:off x="2143"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39" name="Oval 3691"/>
            <p:cNvSpPr>
              <a:spLocks noChangeAspect="1" noChangeArrowheads="1"/>
            </p:cNvSpPr>
            <p:nvPr/>
          </p:nvSpPr>
          <p:spPr bwMode="auto">
            <a:xfrm>
              <a:off x="2286"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40" name="Oval 3692"/>
            <p:cNvSpPr>
              <a:spLocks noChangeAspect="1" noChangeArrowheads="1"/>
            </p:cNvSpPr>
            <p:nvPr/>
          </p:nvSpPr>
          <p:spPr bwMode="auto">
            <a:xfrm>
              <a:off x="2428"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41" name="Oval 3693"/>
            <p:cNvSpPr>
              <a:spLocks noChangeAspect="1" noChangeArrowheads="1"/>
            </p:cNvSpPr>
            <p:nvPr/>
          </p:nvSpPr>
          <p:spPr bwMode="auto">
            <a:xfrm>
              <a:off x="2571"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42" name="Oval 3694"/>
            <p:cNvSpPr>
              <a:spLocks noChangeAspect="1" noChangeArrowheads="1"/>
            </p:cNvSpPr>
            <p:nvPr/>
          </p:nvSpPr>
          <p:spPr bwMode="auto">
            <a:xfrm>
              <a:off x="2499"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43" name="Oval 3695"/>
            <p:cNvSpPr>
              <a:spLocks noChangeAspect="1" noChangeArrowheads="1"/>
            </p:cNvSpPr>
            <p:nvPr/>
          </p:nvSpPr>
          <p:spPr bwMode="auto">
            <a:xfrm>
              <a:off x="2642"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44" name="Oval 3696"/>
            <p:cNvSpPr>
              <a:spLocks noChangeAspect="1" noChangeArrowheads="1"/>
            </p:cNvSpPr>
            <p:nvPr/>
          </p:nvSpPr>
          <p:spPr bwMode="auto">
            <a:xfrm>
              <a:off x="2713"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45" name="Oval 3697"/>
            <p:cNvSpPr>
              <a:spLocks noChangeAspect="1" noChangeArrowheads="1"/>
            </p:cNvSpPr>
            <p:nvPr/>
          </p:nvSpPr>
          <p:spPr bwMode="auto">
            <a:xfrm>
              <a:off x="2785"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46" name="Oval 3698"/>
            <p:cNvSpPr>
              <a:spLocks noChangeAspect="1" noChangeArrowheads="1"/>
            </p:cNvSpPr>
            <p:nvPr/>
          </p:nvSpPr>
          <p:spPr bwMode="auto">
            <a:xfrm>
              <a:off x="2856"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47" name="Oval 3699"/>
            <p:cNvSpPr>
              <a:spLocks noChangeAspect="1" noChangeArrowheads="1"/>
            </p:cNvSpPr>
            <p:nvPr/>
          </p:nvSpPr>
          <p:spPr bwMode="auto">
            <a:xfrm>
              <a:off x="2927"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48" name="Oval 3700"/>
            <p:cNvSpPr>
              <a:spLocks noChangeAspect="1" noChangeArrowheads="1"/>
            </p:cNvSpPr>
            <p:nvPr/>
          </p:nvSpPr>
          <p:spPr bwMode="auto">
            <a:xfrm>
              <a:off x="3069"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49" name="Oval 3701"/>
            <p:cNvSpPr>
              <a:spLocks noChangeAspect="1" noChangeArrowheads="1"/>
            </p:cNvSpPr>
            <p:nvPr/>
          </p:nvSpPr>
          <p:spPr bwMode="auto">
            <a:xfrm>
              <a:off x="3212"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50" name="Oval 3702"/>
            <p:cNvSpPr>
              <a:spLocks noChangeAspect="1" noChangeArrowheads="1"/>
            </p:cNvSpPr>
            <p:nvPr/>
          </p:nvSpPr>
          <p:spPr bwMode="auto">
            <a:xfrm>
              <a:off x="2998"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51" name="Oval 3703"/>
            <p:cNvSpPr>
              <a:spLocks noChangeAspect="1" noChangeArrowheads="1"/>
            </p:cNvSpPr>
            <p:nvPr/>
          </p:nvSpPr>
          <p:spPr bwMode="auto">
            <a:xfrm>
              <a:off x="3141"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52" name="Oval 3704"/>
            <p:cNvSpPr>
              <a:spLocks noChangeAspect="1" noChangeArrowheads="1"/>
            </p:cNvSpPr>
            <p:nvPr/>
          </p:nvSpPr>
          <p:spPr bwMode="auto">
            <a:xfrm>
              <a:off x="3283"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53" name="Oval 3705"/>
            <p:cNvSpPr>
              <a:spLocks noChangeAspect="1" noChangeArrowheads="1"/>
            </p:cNvSpPr>
            <p:nvPr/>
          </p:nvSpPr>
          <p:spPr bwMode="auto">
            <a:xfrm>
              <a:off x="3426"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54" name="Oval 3706"/>
            <p:cNvSpPr>
              <a:spLocks noChangeAspect="1" noChangeArrowheads="1"/>
            </p:cNvSpPr>
            <p:nvPr/>
          </p:nvSpPr>
          <p:spPr bwMode="auto">
            <a:xfrm>
              <a:off x="3354"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55" name="Oval 3707"/>
            <p:cNvSpPr>
              <a:spLocks noChangeAspect="1" noChangeArrowheads="1"/>
            </p:cNvSpPr>
            <p:nvPr/>
          </p:nvSpPr>
          <p:spPr bwMode="auto">
            <a:xfrm>
              <a:off x="3497"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56" name="Oval 3708"/>
            <p:cNvSpPr>
              <a:spLocks noChangeAspect="1" noChangeArrowheads="1"/>
            </p:cNvSpPr>
            <p:nvPr/>
          </p:nvSpPr>
          <p:spPr bwMode="auto">
            <a:xfrm>
              <a:off x="3568"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57" name="Oval 3709"/>
            <p:cNvSpPr>
              <a:spLocks noChangeAspect="1" noChangeArrowheads="1"/>
            </p:cNvSpPr>
            <p:nvPr/>
          </p:nvSpPr>
          <p:spPr bwMode="auto">
            <a:xfrm>
              <a:off x="3640"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58" name="Oval 3710"/>
            <p:cNvSpPr>
              <a:spLocks noChangeAspect="1" noChangeArrowheads="1"/>
            </p:cNvSpPr>
            <p:nvPr/>
          </p:nvSpPr>
          <p:spPr bwMode="auto">
            <a:xfrm flipH="1">
              <a:off x="4494"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59" name="Oval 3711"/>
            <p:cNvSpPr>
              <a:spLocks noChangeAspect="1" noChangeArrowheads="1"/>
            </p:cNvSpPr>
            <p:nvPr/>
          </p:nvSpPr>
          <p:spPr bwMode="auto">
            <a:xfrm flipH="1">
              <a:off x="4423"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60" name="Oval 3712"/>
            <p:cNvSpPr>
              <a:spLocks noChangeAspect="1" noChangeArrowheads="1"/>
            </p:cNvSpPr>
            <p:nvPr/>
          </p:nvSpPr>
          <p:spPr bwMode="auto">
            <a:xfrm flipH="1">
              <a:off x="4281"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61" name="Oval 3713"/>
            <p:cNvSpPr>
              <a:spLocks noChangeAspect="1" noChangeArrowheads="1"/>
            </p:cNvSpPr>
            <p:nvPr/>
          </p:nvSpPr>
          <p:spPr bwMode="auto">
            <a:xfrm flipH="1">
              <a:off x="4138"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62" name="Oval 3714"/>
            <p:cNvSpPr>
              <a:spLocks noChangeAspect="1" noChangeArrowheads="1"/>
            </p:cNvSpPr>
            <p:nvPr/>
          </p:nvSpPr>
          <p:spPr bwMode="auto">
            <a:xfrm flipH="1">
              <a:off x="4352"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63" name="Oval 3715"/>
            <p:cNvSpPr>
              <a:spLocks noChangeAspect="1" noChangeArrowheads="1"/>
            </p:cNvSpPr>
            <p:nvPr/>
          </p:nvSpPr>
          <p:spPr bwMode="auto">
            <a:xfrm flipH="1">
              <a:off x="4209"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64" name="Oval 3716"/>
            <p:cNvSpPr>
              <a:spLocks noChangeAspect="1" noChangeArrowheads="1"/>
            </p:cNvSpPr>
            <p:nvPr/>
          </p:nvSpPr>
          <p:spPr bwMode="auto">
            <a:xfrm flipH="1">
              <a:off x="4067"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65" name="Oval 3717"/>
            <p:cNvSpPr>
              <a:spLocks noChangeAspect="1" noChangeArrowheads="1"/>
            </p:cNvSpPr>
            <p:nvPr/>
          </p:nvSpPr>
          <p:spPr bwMode="auto">
            <a:xfrm flipH="1">
              <a:off x="3924"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66" name="Oval 3718"/>
            <p:cNvSpPr>
              <a:spLocks noChangeAspect="1" noChangeArrowheads="1"/>
            </p:cNvSpPr>
            <p:nvPr/>
          </p:nvSpPr>
          <p:spPr bwMode="auto">
            <a:xfrm flipH="1">
              <a:off x="3996"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67" name="Oval 3719"/>
            <p:cNvSpPr>
              <a:spLocks noChangeAspect="1" noChangeArrowheads="1"/>
            </p:cNvSpPr>
            <p:nvPr/>
          </p:nvSpPr>
          <p:spPr bwMode="auto">
            <a:xfrm flipH="1">
              <a:off x="3853"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68" name="Oval 3720"/>
            <p:cNvSpPr>
              <a:spLocks noChangeAspect="1" noChangeArrowheads="1"/>
            </p:cNvSpPr>
            <p:nvPr/>
          </p:nvSpPr>
          <p:spPr bwMode="auto">
            <a:xfrm flipH="1">
              <a:off x="3782"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69" name="Oval 3721"/>
            <p:cNvSpPr>
              <a:spLocks noChangeAspect="1" noChangeArrowheads="1"/>
            </p:cNvSpPr>
            <p:nvPr/>
          </p:nvSpPr>
          <p:spPr bwMode="auto">
            <a:xfrm flipH="1">
              <a:off x="3710"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70" name="Oval 3722"/>
            <p:cNvSpPr>
              <a:spLocks noChangeAspect="1" noChangeArrowheads="1"/>
            </p:cNvSpPr>
            <p:nvPr/>
          </p:nvSpPr>
          <p:spPr bwMode="auto">
            <a:xfrm>
              <a:off x="293"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71" name="Oval 3723"/>
            <p:cNvSpPr>
              <a:spLocks noChangeAspect="1" noChangeArrowheads="1"/>
            </p:cNvSpPr>
            <p:nvPr/>
          </p:nvSpPr>
          <p:spPr bwMode="auto">
            <a:xfrm>
              <a:off x="364"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72" name="Oval 3724"/>
            <p:cNvSpPr>
              <a:spLocks noChangeAspect="1" noChangeArrowheads="1"/>
            </p:cNvSpPr>
            <p:nvPr/>
          </p:nvSpPr>
          <p:spPr bwMode="auto">
            <a:xfrm>
              <a:off x="506"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73" name="Oval 3725"/>
            <p:cNvSpPr>
              <a:spLocks noChangeAspect="1" noChangeArrowheads="1"/>
            </p:cNvSpPr>
            <p:nvPr/>
          </p:nvSpPr>
          <p:spPr bwMode="auto">
            <a:xfrm>
              <a:off x="649"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74" name="Oval 3726"/>
            <p:cNvSpPr>
              <a:spLocks noChangeAspect="1" noChangeArrowheads="1"/>
            </p:cNvSpPr>
            <p:nvPr/>
          </p:nvSpPr>
          <p:spPr bwMode="auto">
            <a:xfrm>
              <a:off x="435"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75" name="Oval 3727"/>
            <p:cNvSpPr>
              <a:spLocks noChangeAspect="1" noChangeArrowheads="1"/>
            </p:cNvSpPr>
            <p:nvPr/>
          </p:nvSpPr>
          <p:spPr bwMode="auto">
            <a:xfrm>
              <a:off x="578"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76" name="Oval 3728"/>
            <p:cNvSpPr>
              <a:spLocks noChangeAspect="1" noChangeArrowheads="1"/>
            </p:cNvSpPr>
            <p:nvPr/>
          </p:nvSpPr>
          <p:spPr bwMode="auto">
            <a:xfrm>
              <a:off x="720"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77" name="Oval 3729"/>
            <p:cNvSpPr>
              <a:spLocks noChangeAspect="1" noChangeArrowheads="1"/>
            </p:cNvSpPr>
            <p:nvPr/>
          </p:nvSpPr>
          <p:spPr bwMode="auto">
            <a:xfrm>
              <a:off x="863"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78" name="Oval 3730"/>
            <p:cNvSpPr>
              <a:spLocks noChangeAspect="1" noChangeArrowheads="1"/>
            </p:cNvSpPr>
            <p:nvPr/>
          </p:nvSpPr>
          <p:spPr bwMode="auto">
            <a:xfrm>
              <a:off x="791"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79" name="Oval 3731"/>
            <p:cNvSpPr>
              <a:spLocks noChangeAspect="1" noChangeArrowheads="1"/>
            </p:cNvSpPr>
            <p:nvPr/>
          </p:nvSpPr>
          <p:spPr bwMode="auto">
            <a:xfrm>
              <a:off x="934"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80" name="Oval 3732"/>
            <p:cNvSpPr>
              <a:spLocks noChangeAspect="1" noChangeArrowheads="1"/>
            </p:cNvSpPr>
            <p:nvPr/>
          </p:nvSpPr>
          <p:spPr bwMode="auto">
            <a:xfrm>
              <a:off x="1005"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81" name="Oval 3733"/>
            <p:cNvSpPr>
              <a:spLocks noChangeAspect="1" noChangeArrowheads="1"/>
            </p:cNvSpPr>
            <p:nvPr/>
          </p:nvSpPr>
          <p:spPr bwMode="auto">
            <a:xfrm>
              <a:off x="1077"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82" name="Oval 3734"/>
            <p:cNvSpPr>
              <a:spLocks noChangeAspect="1" noChangeArrowheads="1"/>
            </p:cNvSpPr>
            <p:nvPr/>
          </p:nvSpPr>
          <p:spPr bwMode="auto">
            <a:xfrm>
              <a:off x="4565"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83" name="Oval 3735"/>
            <p:cNvSpPr>
              <a:spLocks noChangeAspect="1" noChangeArrowheads="1"/>
            </p:cNvSpPr>
            <p:nvPr/>
          </p:nvSpPr>
          <p:spPr bwMode="auto">
            <a:xfrm>
              <a:off x="4636"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84" name="Oval 3736"/>
            <p:cNvSpPr>
              <a:spLocks noChangeAspect="1" noChangeArrowheads="1"/>
            </p:cNvSpPr>
            <p:nvPr/>
          </p:nvSpPr>
          <p:spPr bwMode="auto">
            <a:xfrm>
              <a:off x="4778"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85" name="Oval 3737"/>
            <p:cNvSpPr>
              <a:spLocks noChangeAspect="1" noChangeArrowheads="1"/>
            </p:cNvSpPr>
            <p:nvPr/>
          </p:nvSpPr>
          <p:spPr bwMode="auto">
            <a:xfrm>
              <a:off x="4921"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86" name="Oval 3738"/>
            <p:cNvSpPr>
              <a:spLocks noChangeAspect="1" noChangeArrowheads="1"/>
            </p:cNvSpPr>
            <p:nvPr/>
          </p:nvSpPr>
          <p:spPr bwMode="auto">
            <a:xfrm>
              <a:off x="4707"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87" name="Oval 3739"/>
            <p:cNvSpPr>
              <a:spLocks noChangeAspect="1" noChangeArrowheads="1"/>
            </p:cNvSpPr>
            <p:nvPr/>
          </p:nvSpPr>
          <p:spPr bwMode="auto">
            <a:xfrm>
              <a:off x="4850"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88" name="Oval 3740"/>
            <p:cNvSpPr>
              <a:spLocks noChangeAspect="1" noChangeArrowheads="1"/>
            </p:cNvSpPr>
            <p:nvPr/>
          </p:nvSpPr>
          <p:spPr bwMode="auto">
            <a:xfrm>
              <a:off x="4992"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89" name="Oval 3741"/>
            <p:cNvSpPr>
              <a:spLocks noChangeAspect="1" noChangeArrowheads="1"/>
            </p:cNvSpPr>
            <p:nvPr/>
          </p:nvSpPr>
          <p:spPr bwMode="auto">
            <a:xfrm>
              <a:off x="5135"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90" name="Oval 3742"/>
            <p:cNvSpPr>
              <a:spLocks noChangeAspect="1" noChangeArrowheads="1"/>
            </p:cNvSpPr>
            <p:nvPr/>
          </p:nvSpPr>
          <p:spPr bwMode="auto">
            <a:xfrm>
              <a:off x="5063"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91" name="Oval 3743"/>
            <p:cNvSpPr>
              <a:spLocks noChangeAspect="1" noChangeArrowheads="1"/>
            </p:cNvSpPr>
            <p:nvPr/>
          </p:nvSpPr>
          <p:spPr bwMode="auto">
            <a:xfrm>
              <a:off x="5206"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92" name="Oval 3744"/>
            <p:cNvSpPr>
              <a:spLocks noChangeAspect="1" noChangeArrowheads="1"/>
            </p:cNvSpPr>
            <p:nvPr/>
          </p:nvSpPr>
          <p:spPr bwMode="auto">
            <a:xfrm>
              <a:off x="5277"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grpSp>
      <p:grpSp>
        <p:nvGrpSpPr>
          <p:cNvPr id="291877" name="Group 3745"/>
          <p:cNvGrpSpPr>
            <a:grpSpLocks/>
          </p:cNvGrpSpPr>
          <p:nvPr/>
        </p:nvGrpSpPr>
        <p:grpSpPr bwMode="auto">
          <a:xfrm>
            <a:off x="409575" y="1249363"/>
            <a:ext cx="8135938" cy="309562"/>
            <a:chOff x="253" y="2026"/>
            <a:chExt cx="5125" cy="195"/>
          </a:xfrm>
        </p:grpSpPr>
        <p:sp>
          <p:nvSpPr>
            <p:cNvPr id="5794" name="Line 3746"/>
            <p:cNvSpPr>
              <a:spLocks noChangeAspect="1" noChangeShapeType="1"/>
            </p:cNvSpPr>
            <p:nvPr/>
          </p:nvSpPr>
          <p:spPr bwMode="auto">
            <a:xfrm>
              <a:off x="1156"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795" name="Line 3747"/>
            <p:cNvSpPr>
              <a:spLocks noChangeAspect="1" noChangeShapeType="1"/>
            </p:cNvSpPr>
            <p:nvPr/>
          </p:nvSpPr>
          <p:spPr bwMode="auto">
            <a:xfrm flipH="1" flipV="1">
              <a:off x="1121"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796" name="Line 3748"/>
            <p:cNvSpPr>
              <a:spLocks noChangeAspect="1" noChangeShapeType="1"/>
            </p:cNvSpPr>
            <p:nvPr/>
          </p:nvSpPr>
          <p:spPr bwMode="auto">
            <a:xfrm flipV="1">
              <a:off x="1120"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797" name="Oval 3749"/>
            <p:cNvSpPr>
              <a:spLocks noChangeAspect="1" noChangeArrowheads="1"/>
            </p:cNvSpPr>
            <p:nvPr/>
          </p:nvSpPr>
          <p:spPr bwMode="auto">
            <a:xfrm>
              <a:off x="1107"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98" name="Line 3750"/>
            <p:cNvSpPr>
              <a:spLocks noChangeAspect="1" noChangeShapeType="1"/>
            </p:cNvSpPr>
            <p:nvPr/>
          </p:nvSpPr>
          <p:spPr bwMode="auto">
            <a:xfrm flipH="1" flipV="1">
              <a:off x="1127"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799" name="Line 3751"/>
            <p:cNvSpPr>
              <a:spLocks noChangeAspect="1" noChangeShapeType="1"/>
            </p:cNvSpPr>
            <p:nvPr/>
          </p:nvSpPr>
          <p:spPr bwMode="auto">
            <a:xfrm>
              <a:off x="1155"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00" name="Line 3752"/>
            <p:cNvSpPr>
              <a:spLocks noChangeAspect="1" noChangeShapeType="1"/>
            </p:cNvSpPr>
            <p:nvPr/>
          </p:nvSpPr>
          <p:spPr bwMode="auto">
            <a:xfrm flipH="1">
              <a:off x="1153"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01" name="Oval 3753"/>
            <p:cNvSpPr>
              <a:spLocks noChangeAspect="1" noChangeArrowheads="1"/>
            </p:cNvSpPr>
            <p:nvPr/>
          </p:nvSpPr>
          <p:spPr bwMode="auto">
            <a:xfrm flipH="1" flipV="1">
              <a:off x="1107"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02" name="Line 3754"/>
            <p:cNvSpPr>
              <a:spLocks noChangeAspect="1" noChangeShapeType="1"/>
            </p:cNvSpPr>
            <p:nvPr/>
          </p:nvSpPr>
          <p:spPr bwMode="auto">
            <a:xfrm>
              <a:off x="1227"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03" name="Line 3755"/>
            <p:cNvSpPr>
              <a:spLocks noChangeAspect="1" noChangeShapeType="1"/>
            </p:cNvSpPr>
            <p:nvPr/>
          </p:nvSpPr>
          <p:spPr bwMode="auto">
            <a:xfrm flipH="1" flipV="1">
              <a:off x="1192"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04" name="Line 3756"/>
            <p:cNvSpPr>
              <a:spLocks noChangeAspect="1" noChangeShapeType="1"/>
            </p:cNvSpPr>
            <p:nvPr/>
          </p:nvSpPr>
          <p:spPr bwMode="auto">
            <a:xfrm flipV="1">
              <a:off x="1191"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05" name="Oval 3757"/>
            <p:cNvSpPr>
              <a:spLocks noChangeAspect="1" noChangeArrowheads="1"/>
            </p:cNvSpPr>
            <p:nvPr/>
          </p:nvSpPr>
          <p:spPr bwMode="auto">
            <a:xfrm>
              <a:off x="1178"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06" name="Line 3758"/>
            <p:cNvSpPr>
              <a:spLocks noChangeAspect="1" noChangeShapeType="1"/>
            </p:cNvSpPr>
            <p:nvPr/>
          </p:nvSpPr>
          <p:spPr bwMode="auto">
            <a:xfrm flipH="1" flipV="1">
              <a:off x="1198"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07" name="Line 3759"/>
            <p:cNvSpPr>
              <a:spLocks noChangeAspect="1" noChangeShapeType="1"/>
            </p:cNvSpPr>
            <p:nvPr/>
          </p:nvSpPr>
          <p:spPr bwMode="auto">
            <a:xfrm>
              <a:off x="1226"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08" name="Line 3760"/>
            <p:cNvSpPr>
              <a:spLocks noChangeAspect="1" noChangeShapeType="1"/>
            </p:cNvSpPr>
            <p:nvPr/>
          </p:nvSpPr>
          <p:spPr bwMode="auto">
            <a:xfrm flipH="1">
              <a:off x="1224"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09" name="Oval 3761"/>
            <p:cNvSpPr>
              <a:spLocks noChangeAspect="1" noChangeArrowheads="1"/>
            </p:cNvSpPr>
            <p:nvPr/>
          </p:nvSpPr>
          <p:spPr bwMode="auto">
            <a:xfrm flipH="1" flipV="1">
              <a:off x="1178"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10" name="Line 3762"/>
            <p:cNvSpPr>
              <a:spLocks noChangeAspect="1" noChangeShapeType="1"/>
            </p:cNvSpPr>
            <p:nvPr/>
          </p:nvSpPr>
          <p:spPr bwMode="auto">
            <a:xfrm>
              <a:off x="1369"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11" name="Line 3763"/>
            <p:cNvSpPr>
              <a:spLocks noChangeAspect="1" noChangeShapeType="1"/>
            </p:cNvSpPr>
            <p:nvPr/>
          </p:nvSpPr>
          <p:spPr bwMode="auto">
            <a:xfrm flipH="1" flipV="1">
              <a:off x="1334"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12" name="Line 3764"/>
            <p:cNvSpPr>
              <a:spLocks noChangeAspect="1" noChangeShapeType="1"/>
            </p:cNvSpPr>
            <p:nvPr/>
          </p:nvSpPr>
          <p:spPr bwMode="auto">
            <a:xfrm flipV="1">
              <a:off x="1333"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13" name="Oval 3765"/>
            <p:cNvSpPr>
              <a:spLocks noChangeAspect="1" noChangeArrowheads="1"/>
            </p:cNvSpPr>
            <p:nvPr/>
          </p:nvSpPr>
          <p:spPr bwMode="auto">
            <a:xfrm>
              <a:off x="1320"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14" name="Line 3766"/>
            <p:cNvSpPr>
              <a:spLocks noChangeAspect="1" noChangeShapeType="1"/>
            </p:cNvSpPr>
            <p:nvPr/>
          </p:nvSpPr>
          <p:spPr bwMode="auto">
            <a:xfrm flipH="1" flipV="1">
              <a:off x="1340"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15" name="Line 3767"/>
            <p:cNvSpPr>
              <a:spLocks noChangeAspect="1" noChangeShapeType="1"/>
            </p:cNvSpPr>
            <p:nvPr/>
          </p:nvSpPr>
          <p:spPr bwMode="auto">
            <a:xfrm>
              <a:off x="1368"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16" name="Line 3768"/>
            <p:cNvSpPr>
              <a:spLocks noChangeAspect="1" noChangeShapeType="1"/>
            </p:cNvSpPr>
            <p:nvPr/>
          </p:nvSpPr>
          <p:spPr bwMode="auto">
            <a:xfrm flipH="1">
              <a:off x="1366"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17" name="Oval 3769"/>
            <p:cNvSpPr>
              <a:spLocks noChangeAspect="1" noChangeArrowheads="1"/>
            </p:cNvSpPr>
            <p:nvPr/>
          </p:nvSpPr>
          <p:spPr bwMode="auto">
            <a:xfrm flipH="1" flipV="1">
              <a:off x="1320"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18" name="Line 3770"/>
            <p:cNvSpPr>
              <a:spLocks noChangeAspect="1" noChangeShapeType="1"/>
            </p:cNvSpPr>
            <p:nvPr/>
          </p:nvSpPr>
          <p:spPr bwMode="auto">
            <a:xfrm>
              <a:off x="1512"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19" name="Line 3771"/>
            <p:cNvSpPr>
              <a:spLocks noChangeAspect="1" noChangeShapeType="1"/>
            </p:cNvSpPr>
            <p:nvPr/>
          </p:nvSpPr>
          <p:spPr bwMode="auto">
            <a:xfrm flipH="1" flipV="1">
              <a:off x="1477"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20" name="Line 3772"/>
            <p:cNvSpPr>
              <a:spLocks noChangeAspect="1" noChangeShapeType="1"/>
            </p:cNvSpPr>
            <p:nvPr/>
          </p:nvSpPr>
          <p:spPr bwMode="auto">
            <a:xfrm flipV="1">
              <a:off x="1476"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21" name="Oval 3773"/>
            <p:cNvSpPr>
              <a:spLocks noChangeAspect="1" noChangeArrowheads="1"/>
            </p:cNvSpPr>
            <p:nvPr/>
          </p:nvSpPr>
          <p:spPr bwMode="auto">
            <a:xfrm>
              <a:off x="1463"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22" name="Line 3774"/>
            <p:cNvSpPr>
              <a:spLocks noChangeAspect="1" noChangeShapeType="1"/>
            </p:cNvSpPr>
            <p:nvPr/>
          </p:nvSpPr>
          <p:spPr bwMode="auto">
            <a:xfrm flipH="1" flipV="1">
              <a:off x="1483"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23" name="Line 3775"/>
            <p:cNvSpPr>
              <a:spLocks noChangeAspect="1" noChangeShapeType="1"/>
            </p:cNvSpPr>
            <p:nvPr/>
          </p:nvSpPr>
          <p:spPr bwMode="auto">
            <a:xfrm>
              <a:off x="1511"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24" name="Line 3776"/>
            <p:cNvSpPr>
              <a:spLocks noChangeAspect="1" noChangeShapeType="1"/>
            </p:cNvSpPr>
            <p:nvPr/>
          </p:nvSpPr>
          <p:spPr bwMode="auto">
            <a:xfrm flipH="1">
              <a:off x="1509"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25" name="Oval 3777"/>
            <p:cNvSpPr>
              <a:spLocks noChangeAspect="1" noChangeArrowheads="1"/>
            </p:cNvSpPr>
            <p:nvPr/>
          </p:nvSpPr>
          <p:spPr bwMode="auto">
            <a:xfrm flipH="1" flipV="1">
              <a:off x="1463"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26" name="Line 3778"/>
            <p:cNvSpPr>
              <a:spLocks noChangeAspect="1" noChangeShapeType="1"/>
            </p:cNvSpPr>
            <p:nvPr/>
          </p:nvSpPr>
          <p:spPr bwMode="auto">
            <a:xfrm>
              <a:off x="1298"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27" name="Line 3779"/>
            <p:cNvSpPr>
              <a:spLocks noChangeAspect="1" noChangeShapeType="1"/>
            </p:cNvSpPr>
            <p:nvPr/>
          </p:nvSpPr>
          <p:spPr bwMode="auto">
            <a:xfrm flipH="1" flipV="1">
              <a:off x="1263"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28" name="Line 3780"/>
            <p:cNvSpPr>
              <a:spLocks noChangeAspect="1" noChangeShapeType="1"/>
            </p:cNvSpPr>
            <p:nvPr/>
          </p:nvSpPr>
          <p:spPr bwMode="auto">
            <a:xfrm flipV="1">
              <a:off x="1262"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29" name="Oval 3781"/>
            <p:cNvSpPr>
              <a:spLocks noChangeAspect="1" noChangeArrowheads="1"/>
            </p:cNvSpPr>
            <p:nvPr/>
          </p:nvSpPr>
          <p:spPr bwMode="auto">
            <a:xfrm>
              <a:off x="1249"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30" name="Line 3782"/>
            <p:cNvSpPr>
              <a:spLocks noChangeAspect="1" noChangeShapeType="1"/>
            </p:cNvSpPr>
            <p:nvPr/>
          </p:nvSpPr>
          <p:spPr bwMode="auto">
            <a:xfrm flipH="1" flipV="1">
              <a:off x="1269"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31" name="Line 3783"/>
            <p:cNvSpPr>
              <a:spLocks noChangeAspect="1" noChangeShapeType="1"/>
            </p:cNvSpPr>
            <p:nvPr/>
          </p:nvSpPr>
          <p:spPr bwMode="auto">
            <a:xfrm>
              <a:off x="1297"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32" name="Line 3784"/>
            <p:cNvSpPr>
              <a:spLocks noChangeAspect="1" noChangeShapeType="1"/>
            </p:cNvSpPr>
            <p:nvPr/>
          </p:nvSpPr>
          <p:spPr bwMode="auto">
            <a:xfrm flipH="1">
              <a:off x="1295"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33" name="Oval 3785"/>
            <p:cNvSpPr>
              <a:spLocks noChangeAspect="1" noChangeArrowheads="1"/>
            </p:cNvSpPr>
            <p:nvPr/>
          </p:nvSpPr>
          <p:spPr bwMode="auto">
            <a:xfrm flipH="1" flipV="1">
              <a:off x="1249"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34" name="Line 3786"/>
            <p:cNvSpPr>
              <a:spLocks noChangeAspect="1" noChangeShapeType="1"/>
            </p:cNvSpPr>
            <p:nvPr/>
          </p:nvSpPr>
          <p:spPr bwMode="auto">
            <a:xfrm>
              <a:off x="1441"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35" name="Line 3787"/>
            <p:cNvSpPr>
              <a:spLocks noChangeAspect="1" noChangeShapeType="1"/>
            </p:cNvSpPr>
            <p:nvPr/>
          </p:nvSpPr>
          <p:spPr bwMode="auto">
            <a:xfrm flipH="1" flipV="1">
              <a:off x="1406"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36" name="Line 3788"/>
            <p:cNvSpPr>
              <a:spLocks noChangeAspect="1" noChangeShapeType="1"/>
            </p:cNvSpPr>
            <p:nvPr/>
          </p:nvSpPr>
          <p:spPr bwMode="auto">
            <a:xfrm flipV="1">
              <a:off x="1405"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37" name="Oval 3789"/>
            <p:cNvSpPr>
              <a:spLocks noChangeAspect="1" noChangeArrowheads="1"/>
            </p:cNvSpPr>
            <p:nvPr/>
          </p:nvSpPr>
          <p:spPr bwMode="auto">
            <a:xfrm>
              <a:off x="1392"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38" name="Line 3790"/>
            <p:cNvSpPr>
              <a:spLocks noChangeAspect="1" noChangeShapeType="1"/>
            </p:cNvSpPr>
            <p:nvPr/>
          </p:nvSpPr>
          <p:spPr bwMode="auto">
            <a:xfrm flipH="1" flipV="1">
              <a:off x="1412"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39" name="Line 3791"/>
            <p:cNvSpPr>
              <a:spLocks noChangeAspect="1" noChangeShapeType="1"/>
            </p:cNvSpPr>
            <p:nvPr/>
          </p:nvSpPr>
          <p:spPr bwMode="auto">
            <a:xfrm>
              <a:off x="1440"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40" name="Line 3792"/>
            <p:cNvSpPr>
              <a:spLocks noChangeAspect="1" noChangeShapeType="1"/>
            </p:cNvSpPr>
            <p:nvPr/>
          </p:nvSpPr>
          <p:spPr bwMode="auto">
            <a:xfrm flipH="1">
              <a:off x="1438"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41" name="Oval 3793"/>
            <p:cNvSpPr>
              <a:spLocks noChangeAspect="1" noChangeArrowheads="1"/>
            </p:cNvSpPr>
            <p:nvPr/>
          </p:nvSpPr>
          <p:spPr bwMode="auto">
            <a:xfrm flipH="1" flipV="1">
              <a:off x="1392"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42" name="Line 3794"/>
            <p:cNvSpPr>
              <a:spLocks noChangeAspect="1" noChangeShapeType="1"/>
            </p:cNvSpPr>
            <p:nvPr/>
          </p:nvSpPr>
          <p:spPr bwMode="auto">
            <a:xfrm>
              <a:off x="1583"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43" name="Line 3795"/>
            <p:cNvSpPr>
              <a:spLocks noChangeAspect="1" noChangeShapeType="1"/>
            </p:cNvSpPr>
            <p:nvPr/>
          </p:nvSpPr>
          <p:spPr bwMode="auto">
            <a:xfrm flipH="1" flipV="1">
              <a:off x="1548"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44" name="Line 3796"/>
            <p:cNvSpPr>
              <a:spLocks noChangeAspect="1" noChangeShapeType="1"/>
            </p:cNvSpPr>
            <p:nvPr/>
          </p:nvSpPr>
          <p:spPr bwMode="auto">
            <a:xfrm flipV="1">
              <a:off x="1547"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45" name="Oval 3797"/>
            <p:cNvSpPr>
              <a:spLocks noChangeAspect="1" noChangeArrowheads="1"/>
            </p:cNvSpPr>
            <p:nvPr/>
          </p:nvSpPr>
          <p:spPr bwMode="auto">
            <a:xfrm>
              <a:off x="1534"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46" name="Line 3798"/>
            <p:cNvSpPr>
              <a:spLocks noChangeAspect="1" noChangeShapeType="1"/>
            </p:cNvSpPr>
            <p:nvPr/>
          </p:nvSpPr>
          <p:spPr bwMode="auto">
            <a:xfrm flipH="1" flipV="1">
              <a:off x="1554"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47" name="Line 3799"/>
            <p:cNvSpPr>
              <a:spLocks noChangeAspect="1" noChangeShapeType="1"/>
            </p:cNvSpPr>
            <p:nvPr/>
          </p:nvSpPr>
          <p:spPr bwMode="auto">
            <a:xfrm>
              <a:off x="1582"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48" name="Line 3800"/>
            <p:cNvSpPr>
              <a:spLocks noChangeAspect="1" noChangeShapeType="1"/>
            </p:cNvSpPr>
            <p:nvPr/>
          </p:nvSpPr>
          <p:spPr bwMode="auto">
            <a:xfrm flipH="1">
              <a:off x="1580"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49" name="Oval 3801"/>
            <p:cNvSpPr>
              <a:spLocks noChangeAspect="1" noChangeArrowheads="1"/>
            </p:cNvSpPr>
            <p:nvPr/>
          </p:nvSpPr>
          <p:spPr bwMode="auto">
            <a:xfrm flipH="1" flipV="1">
              <a:off x="1534"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50" name="Line 3802"/>
            <p:cNvSpPr>
              <a:spLocks noChangeAspect="1" noChangeShapeType="1"/>
            </p:cNvSpPr>
            <p:nvPr/>
          </p:nvSpPr>
          <p:spPr bwMode="auto">
            <a:xfrm>
              <a:off x="1726"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51" name="Line 3803"/>
            <p:cNvSpPr>
              <a:spLocks noChangeAspect="1" noChangeShapeType="1"/>
            </p:cNvSpPr>
            <p:nvPr/>
          </p:nvSpPr>
          <p:spPr bwMode="auto">
            <a:xfrm flipH="1" flipV="1">
              <a:off x="1691"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52" name="Line 3804"/>
            <p:cNvSpPr>
              <a:spLocks noChangeAspect="1" noChangeShapeType="1"/>
            </p:cNvSpPr>
            <p:nvPr/>
          </p:nvSpPr>
          <p:spPr bwMode="auto">
            <a:xfrm flipV="1">
              <a:off x="1690"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53" name="Oval 3805"/>
            <p:cNvSpPr>
              <a:spLocks noChangeAspect="1" noChangeArrowheads="1"/>
            </p:cNvSpPr>
            <p:nvPr/>
          </p:nvSpPr>
          <p:spPr bwMode="auto">
            <a:xfrm>
              <a:off x="1677"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54" name="Line 3806"/>
            <p:cNvSpPr>
              <a:spLocks noChangeAspect="1" noChangeShapeType="1"/>
            </p:cNvSpPr>
            <p:nvPr/>
          </p:nvSpPr>
          <p:spPr bwMode="auto">
            <a:xfrm flipH="1" flipV="1">
              <a:off x="1697"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55" name="Line 3807"/>
            <p:cNvSpPr>
              <a:spLocks noChangeAspect="1" noChangeShapeType="1"/>
            </p:cNvSpPr>
            <p:nvPr/>
          </p:nvSpPr>
          <p:spPr bwMode="auto">
            <a:xfrm>
              <a:off x="1725"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56" name="Line 3808"/>
            <p:cNvSpPr>
              <a:spLocks noChangeAspect="1" noChangeShapeType="1"/>
            </p:cNvSpPr>
            <p:nvPr/>
          </p:nvSpPr>
          <p:spPr bwMode="auto">
            <a:xfrm flipH="1">
              <a:off x="1723"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57" name="Oval 3809"/>
            <p:cNvSpPr>
              <a:spLocks noChangeAspect="1" noChangeArrowheads="1"/>
            </p:cNvSpPr>
            <p:nvPr/>
          </p:nvSpPr>
          <p:spPr bwMode="auto">
            <a:xfrm flipH="1" flipV="1">
              <a:off x="1677"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58" name="Line 3810"/>
            <p:cNvSpPr>
              <a:spLocks noChangeAspect="1" noChangeShapeType="1"/>
            </p:cNvSpPr>
            <p:nvPr/>
          </p:nvSpPr>
          <p:spPr bwMode="auto">
            <a:xfrm>
              <a:off x="1654"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59" name="Line 3811"/>
            <p:cNvSpPr>
              <a:spLocks noChangeAspect="1" noChangeShapeType="1"/>
            </p:cNvSpPr>
            <p:nvPr/>
          </p:nvSpPr>
          <p:spPr bwMode="auto">
            <a:xfrm flipH="1" flipV="1">
              <a:off x="1619"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60" name="Line 3812"/>
            <p:cNvSpPr>
              <a:spLocks noChangeAspect="1" noChangeShapeType="1"/>
            </p:cNvSpPr>
            <p:nvPr/>
          </p:nvSpPr>
          <p:spPr bwMode="auto">
            <a:xfrm flipV="1">
              <a:off x="1618"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61" name="Oval 3813"/>
            <p:cNvSpPr>
              <a:spLocks noChangeAspect="1" noChangeArrowheads="1"/>
            </p:cNvSpPr>
            <p:nvPr/>
          </p:nvSpPr>
          <p:spPr bwMode="auto">
            <a:xfrm>
              <a:off x="1605"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62" name="Line 3814"/>
            <p:cNvSpPr>
              <a:spLocks noChangeAspect="1" noChangeShapeType="1"/>
            </p:cNvSpPr>
            <p:nvPr/>
          </p:nvSpPr>
          <p:spPr bwMode="auto">
            <a:xfrm flipH="1" flipV="1">
              <a:off x="1625"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63" name="Line 3815"/>
            <p:cNvSpPr>
              <a:spLocks noChangeAspect="1" noChangeShapeType="1"/>
            </p:cNvSpPr>
            <p:nvPr/>
          </p:nvSpPr>
          <p:spPr bwMode="auto">
            <a:xfrm>
              <a:off x="1653"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64" name="Line 3816"/>
            <p:cNvSpPr>
              <a:spLocks noChangeAspect="1" noChangeShapeType="1"/>
            </p:cNvSpPr>
            <p:nvPr/>
          </p:nvSpPr>
          <p:spPr bwMode="auto">
            <a:xfrm flipH="1">
              <a:off x="1651"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65" name="Oval 3817"/>
            <p:cNvSpPr>
              <a:spLocks noChangeAspect="1" noChangeArrowheads="1"/>
            </p:cNvSpPr>
            <p:nvPr/>
          </p:nvSpPr>
          <p:spPr bwMode="auto">
            <a:xfrm flipH="1" flipV="1">
              <a:off x="1605"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66" name="Line 3818"/>
            <p:cNvSpPr>
              <a:spLocks noChangeAspect="1" noChangeShapeType="1"/>
            </p:cNvSpPr>
            <p:nvPr/>
          </p:nvSpPr>
          <p:spPr bwMode="auto">
            <a:xfrm>
              <a:off x="1797"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67" name="Line 3819"/>
            <p:cNvSpPr>
              <a:spLocks noChangeAspect="1" noChangeShapeType="1"/>
            </p:cNvSpPr>
            <p:nvPr/>
          </p:nvSpPr>
          <p:spPr bwMode="auto">
            <a:xfrm flipH="1" flipV="1">
              <a:off x="1762"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68" name="Line 3820"/>
            <p:cNvSpPr>
              <a:spLocks noChangeAspect="1" noChangeShapeType="1"/>
            </p:cNvSpPr>
            <p:nvPr/>
          </p:nvSpPr>
          <p:spPr bwMode="auto">
            <a:xfrm flipV="1">
              <a:off x="1761"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69" name="Oval 3821"/>
            <p:cNvSpPr>
              <a:spLocks noChangeAspect="1" noChangeArrowheads="1"/>
            </p:cNvSpPr>
            <p:nvPr/>
          </p:nvSpPr>
          <p:spPr bwMode="auto">
            <a:xfrm>
              <a:off x="1748"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70" name="Line 3822"/>
            <p:cNvSpPr>
              <a:spLocks noChangeAspect="1" noChangeShapeType="1"/>
            </p:cNvSpPr>
            <p:nvPr/>
          </p:nvSpPr>
          <p:spPr bwMode="auto">
            <a:xfrm flipH="1" flipV="1">
              <a:off x="1768"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71" name="Line 3823"/>
            <p:cNvSpPr>
              <a:spLocks noChangeAspect="1" noChangeShapeType="1"/>
            </p:cNvSpPr>
            <p:nvPr/>
          </p:nvSpPr>
          <p:spPr bwMode="auto">
            <a:xfrm>
              <a:off x="1796"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72" name="Line 3824"/>
            <p:cNvSpPr>
              <a:spLocks noChangeAspect="1" noChangeShapeType="1"/>
            </p:cNvSpPr>
            <p:nvPr/>
          </p:nvSpPr>
          <p:spPr bwMode="auto">
            <a:xfrm flipH="1">
              <a:off x="1794"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73" name="Oval 3825"/>
            <p:cNvSpPr>
              <a:spLocks noChangeAspect="1" noChangeArrowheads="1"/>
            </p:cNvSpPr>
            <p:nvPr/>
          </p:nvSpPr>
          <p:spPr bwMode="auto">
            <a:xfrm flipH="1" flipV="1">
              <a:off x="1748"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74" name="Line 3826"/>
            <p:cNvSpPr>
              <a:spLocks noChangeAspect="1" noChangeShapeType="1"/>
            </p:cNvSpPr>
            <p:nvPr/>
          </p:nvSpPr>
          <p:spPr bwMode="auto">
            <a:xfrm>
              <a:off x="1868"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75" name="Line 3827"/>
            <p:cNvSpPr>
              <a:spLocks noChangeAspect="1" noChangeShapeType="1"/>
            </p:cNvSpPr>
            <p:nvPr/>
          </p:nvSpPr>
          <p:spPr bwMode="auto">
            <a:xfrm flipH="1" flipV="1">
              <a:off x="1833"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76" name="Line 3828"/>
            <p:cNvSpPr>
              <a:spLocks noChangeAspect="1" noChangeShapeType="1"/>
            </p:cNvSpPr>
            <p:nvPr/>
          </p:nvSpPr>
          <p:spPr bwMode="auto">
            <a:xfrm flipV="1">
              <a:off x="1832"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77" name="Oval 3829"/>
            <p:cNvSpPr>
              <a:spLocks noChangeAspect="1" noChangeArrowheads="1"/>
            </p:cNvSpPr>
            <p:nvPr/>
          </p:nvSpPr>
          <p:spPr bwMode="auto">
            <a:xfrm>
              <a:off x="1819"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78" name="Line 3830"/>
            <p:cNvSpPr>
              <a:spLocks noChangeAspect="1" noChangeShapeType="1"/>
            </p:cNvSpPr>
            <p:nvPr/>
          </p:nvSpPr>
          <p:spPr bwMode="auto">
            <a:xfrm flipH="1" flipV="1">
              <a:off x="1839"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79" name="Line 3831"/>
            <p:cNvSpPr>
              <a:spLocks noChangeAspect="1" noChangeShapeType="1"/>
            </p:cNvSpPr>
            <p:nvPr/>
          </p:nvSpPr>
          <p:spPr bwMode="auto">
            <a:xfrm>
              <a:off x="1867"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80" name="Line 3832"/>
            <p:cNvSpPr>
              <a:spLocks noChangeAspect="1" noChangeShapeType="1"/>
            </p:cNvSpPr>
            <p:nvPr/>
          </p:nvSpPr>
          <p:spPr bwMode="auto">
            <a:xfrm flipH="1">
              <a:off x="1865"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81" name="Oval 3833"/>
            <p:cNvSpPr>
              <a:spLocks noChangeAspect="1" noChangeArrowheads="1"/>
            </p:cNvSpPr>
            <p:nvPr/>
          </p:nvSpPr>
          <p:spPr bwMode="auto">
            <a:xfrm flipH="1" flipV="1">
              <a:off x="1819"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82" name="Line 3834"/>
            <p:cNvSpPr>
              <a:spLocks noChangeAspect="1" noChangeShapeType="1"/>
            </p:cNvSpPr>
            <p:nvPr/>
          </p:nvSpPr>
          <p:spPr bwMode="auto">
            <a:xfrm>
              <a:off x="1940"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83" name="Line 3835"/>
            <p:cNvSpPr>
              <a:spLocks noChangeAspect="1" noChangeShapeType="1"/>
            </p:cNvSpPr>
            <p:nvPr/>
          </p:nvSpPr>
          <p:spPr bwMode="auto">
            <a:xfrm flipH="1" flipV="1">
              <a:off x="1905"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84" name="Line 3836"/>
            <p:cNvSpPr>
              <a:spLocks noChangeAspect="1" noChangeShapeType="1"/>
            </p:cNvSpPr>
            <p:nvPr/>
          </p:nvSpPr>
          <p:spPr bwMode="auto">
            <a:xfrm flipV="1">
              <a:off x="1904"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85" name="Oval 3837"/>
            <p:cNvSpPr>
              <a:spLocks noChangeAspect="1" noChangeArrowheads="1"/>
            </p:cNvSpPr>
            <p:nvPr/>
          </p:nvSpPr>
          <p:spPr bwMode="auto">
            <a:xfrm>
              <a:off x="1891"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86" name="Line 3838"/>
            <p:cNvSpPr>
              <a:spLocks noChangeAspect="1" noChangeShapeType="1"/>
            </p:cNvSpPr>
            <p:nvPr/>
          </p:nvSpPr>
          <p:spPr bwMode="auto">
            <a:xfrm flipH="1" flipV="1">
              <a:off x="1911"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87" name="Line 3839"/>
            <p:cNvSpPr>
              <a:spLocks noChangeAspect="1" noChangeShapeType="1"/>
            </p:cNvSpPr>
            <p:nvPr/>
          </p:nvSpPr>
          <p:spPr bwMode="auto">
            <a:xfrm>
              <a:off x="1939"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88" name="Line 3840"/>
            <p:cNvSpPr>
              <a:spLocks noChangeAspect="1" noChangeShapeType="1"/>
            </p:cNvSpPr>
            <p:nvPr/>
          </p:nvSpPr>
          <p:spPr bwMode="auto">
            <a:xfrm flipH="1">
              <a:off x="1937"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89" name="Oval 3841"/>
            <p:cNvSpPr>
              <a:spLocks noChangeAspect="1" noChangeArrowheads="1"/>
            </p:cNvSpPr>
            <p:nvPr/>
          </p:nvSpPr>
          <p:spPr bwMode="auto">
            <a:xfrm flipH="1" flipV="1">
              <a:off x="1891"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90" name="Line 3842"/>
            <p:cNvSpPr>
              <a:spLocks noChangeAspect="1" noChangeShapeType="1"/>
            </p:cNvSpPr>
            <p:nvPr/>
          </p:nvSpPr>
          <p:spPr bwMode="auto">
            <a:xfrm>
              <a:off x="2010"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91" name="Line 3843"/>
            <p:cNvSpPr>
              <a:spLocks noChangeAspect="1" noChangeShapeType="1"/>
            </p:cNvSpPr>
            <p:nvPr/>
          </p:nvSpPr>
          <p:spPr bwMode="auto">
            <a:xfrm flipH="1" flipV="1">
              <a:off x="1975"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92" name="Line 3844"/>
            <p:cNvSpPr>
              <a:spLocks noChangeAspect="1" noChangeShapeType="1"/>
            </p:cNvSpPr>
            <p:nvPr/>
          </p:nvSpPr>
          <p:spPr bwMode="auto">
            <a:xfrm flipV="1">
              <a:off x="1974"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93" name="Oval 3845"/>
            <p:cNvSpPr>
              <a:spLocks noChangeAspect="1" noChangeArrowheads="1"/>
            </p:cNvSpPr>
            <p:nvPr/>
          </p:nvSpPr>
          <p:spPr bwMode="auto">
            <a:xfrm>
              <a:off x="1961"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94" name="Line 3846"/>
            <p:cNvSpPr>
              <a:spLocks noChangeAspect="1" noChangeShapeType="1"/>
            </p:cNvSpPr>
            <p:nvPr/>
          </p:nvSpPr>
          <p:spPr bwMode="auto">
            <a:xfrm flipH="1" flipV="1">
              <a:off x="1981"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95" name="Line 3847"/>
            <p:cNvSpPr>
              <a:spLocks noChangeAspect="1" noChangeShapeType="1"/>
            </p:cNvSpPr>
            <p:nvPr/>
          </p:nvSpPr>
          <p:spPr bwMode="auto">
            <a:xfrm>
              <a:off x="2009"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96" name="Line 3848"/>
            <p:cNvSpPr>
              <a:spLocks noChangeAspect="1" noChangeShapeType="1"/>
            </p:cNvSpPr>
            <p:nvPr/>
          </p:nvSpPr>
          <p:spPr bwMode="auto">
            <a:xfrm flipH="1">
              <a:off x="2007"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97" name="Oval 3849"/>
            <p:cNvSpPr>
              <a:spLocks noChangeAspect="1" noChangeArrowheads="1"/>
            </p:cNvSpPr>
            <p:nvPr/>
          </p:nvSpPr>
          <p:spPr bwMode="auto">
            <a:xfrm flipH="1" flipV="1">
              <a:off x="1961"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98" name="Line 3850"/>
            <p:cNvSpPr>
              <a:spLocks noChangeAspect="1" noChangeShapeType="1"/>
            </p:cNvSpPr>
            <p:nvPr/>
          </p:nvSpPr>
          <p:spPr bwMode="auto">
            <a:xfrm>
              <a:off x="2081"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99" name="Line 3851"/>
            <p:cNvSpPr>
              <a:spLocks noChangeAspect="1" noChangeShapeType="1"/>
            </p:cNvSpPr>
            <p:nvPr/>
          </p:nvSpPr>
          <p:spPr bwMode="auto">
            <a:xfrm flipH="1" flipV="1">
              <a:off x="2046"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00" name="Line 3852"/>
            <p:cNvSpPr>
              <a:spLocks noChangeAspect="1" noChangeShapeType="1"/>
            </p:cNvSpPr>
            <p:nvPr/>
          </p:nvSpPr>
          <p:spPr bwMode="auto">
            <a:xfrm flipV="1">
              <a:off x="2045"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01" name="Oval 3853"/>
            <p:cNvSpPr>
              <a:spLocks noChangeAspect="1" noChangeArrowheads="1"/>
            </p:cNvSpPr>
            <p:nvPr/>
          </p:nvSpPr>
          <p:spPr bwMode="auto">
            <a:xfrm>
              <a:off x="2032"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02" name="Line 3854"/>
            <p:cNvSpPr>
              <a:spLocks noChangeAspect="1" noChangeShapeType="1"/>
            </p:cNvSpPr>
            <p:nvPr/>
          </p:nvSpPr>
          <p:spPr bwMode="auto">
            <a:xfrm flipH="1" flipV="1">
              <a:off x="2052"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03" name="Line 3855"/>
            <p:cNvSpPr>
              <a:spLocks noChangeAspect="1" noChangeShapeType="1"/>
            </p:cNvSpPr>
            <p:nvPr/>
          </p:nvSpPr>
          <p:spPr bwMode="auto">
            <a:xfrm>
              <a:off x="2080"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04" name="Line 3856"/>
            <p:cNvSpPr>
              <a:spLocks noChangeAspect="1" noChangeShapeType="1"/>
            </p:cNvSpPr>
            <p:nvPr/>
          </p:nvSpPr>
          <p:spPr bwMode="auto">
            <a:xfrm flipH="1">
              <a:off x="2078"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05" name="Oval 3857"/>
            <p:cNvSpPr>
              <a:spLocks noChangeAspect="1" noChangeArrowheads="1"/>
            </p:cNvSpPr>
            <p:nvPr/>
          </p:nvSpPr>
          <p:spPr bwMode="auto">
            <a:xfrm flipH="1" flipV="1">
              <a:off x="2032"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06" name="Line 3858"/>
            <p:cNvSpPr>
              <a:spLocks noChangeAspect="1" noChangeShapeType="1"/>
            </p:cNvSpPr>
            <p:nvPr/>
          </p:nvSpPr>
          <p:spPr bwMode="auto">
            <a:xfrm>
              <a:off x="2223"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07" name="Line 3859"/>
            <p:cNvSpPr>
              <a:spLocks noChangeAspect="1" noChangeShapeType="1"/>
            </p:cNvSpPr>
            <p:nvPr/>
          </p:nvSpPr>
          <p:spPr bwMode="auto">
            <a:xfrm flipH="1" flipV="1">
              <a:off x="2188"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08" name="Line 3860"/>
            <p:cNvSpPr>
              <a:spLocks noChangeAspect="1" noChangeShapeType="1"/>
            </p:cNvSpPr>
            <p:nvPr/>
          </p:nvSpPr>
          <p:spPr bwMode="auto">
            <a:xfrm flipV="1">
              <a:off x="2187"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09" name="Oval 3861"/>
            <p:cNvSpPr>
              <a:spLocks noChangeAspect="1" noChangeArrowheads="1"/>
            </p:cNvSpPr>
            <p:nvPr/>
          </p:nvSpPr>
          <p:spPr bwMode="auto">
            <a:xfrm>
              <a:off x="2174"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10" name="Line 3862"/>
            <p:cNvSpPr>
              <a:spLocks noChangeAspect="1" noChangeShapeType="1"/>
            </p:cNvSpPr>
            <p:nvPr/>
          </p:nvSpPr>
          <p:spPr bwMode="auto">
            <a:xfrm flipH="1" flipV="1">
              <a:off x="2194"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11" name="Line 3863"/>
            <p:cNvSpPr>
              <a:spLocks noChangeAspect="1" noChangeShapeType="1"/>
            </p:cNvSpPr>
            <p:nvPr/>
          </p:nvSpPr>
          <p:spPr bwMode="auto">
            <a:xfrm>
              <a:off x="2222"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12" name="Line 3864"/>
            <p:cNvSpPr>
              <a:spLocks noChangeAspect="1" noChangeShapeType="1"/>
            </p:cNvSpPr>
            <p:nvPr/>
          </p:nvSpPr>
          <p:spPr bwMode="auto">
            <a:xfrm flipH="1">
              <a:off x="2220"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13" name="Oval 3865"/>
            <p:cNvSpPr>
              <a:spLocks noChangeAspect="1" noChangeArrowheads="1"/>
            </p:cNvSpPr>
            <p:nvPr/>
          </p:nvSpPr>
          <p:spPr bwMode="auto">
            <a:xfrm flipH="1" flipV="1">
              <a:off x="2174"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14" name="Line 3866"/>
            <p:cNvSpPr>
              <a:spLocks noChangeAspect="1" noChangeShapeType="1"/>
            </p:cNvSpPr>
            <p:nvPr/>
          </p:nvSpPr>
          <p:spPr bwMode="auto">
            <a:xfrm>
              <a:off x="2366"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15" name="Line 3867"/>
            <p:cNvSpPr>
              <a:spLocks noChangeAspect="1" noChangeShapeType="1"/>
            </p:cNvSpPr>
            <p:nvPr/>
          </p:nvSpPr>
          <p:spPr bwMode="auto">
            <a:xfrm flipH="1" flipV="1">
              <a:off x="2331"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16" name="Line 3868"/>
            <p:cNvSpPr>
              <a:spLocks noChangeAspect="1" noChangeShapeType="1"/>
            </p:cNvSpPr>
            <p:nvPr/>
          </p:nvSpPr>
          <p:spPr bwMode="auto">
            <a:xfrm flipV="1">
              <a:off x="2330"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17" name="Oval 3869"/>
            <p:cNvSpPr>
              <a:spLocks noChangeAspect="1" noChangeArrowheads="1"/>
            </p:cNvSpPr>
            <p:nvPr/>
          </p:nvSpPr>
          <p:spPr bwMode="auto">
            <a:xfrm>
              <a:off x="2317"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18" name="Line 3870"/>
            <p:cNvSpPr>
              <a:spLocks noChangeAspect="1" noChangeShapeType="1"/>
            </p:cNvSpPr>
            <p:nvPr/>
          </p:nvSpPr>
          <p:spPr bwMode="auto">
            <a:xfrm flipH="1" flipV="1">
              <a:off x="2337"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19" name="Line 3871"/>
            <p:cNvSpPr>
              <a:spLocks noChangeAspect="1" noChangeShapeType="1"/>
            </p:cNvSpPr>
            <p:nvPr/>
          </p:nvSpPr>
          <p:spPr bwMode="auto">
            <a:xfrm>
              <a:off x="2365"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20" name="Line 3872"/>
            <p:cNvSpPr>
              <a:spLocks noChangeAspect="1" noChangeShapeType="1"/>
            </p:cNvSpPr>
            <p:nvPr/>
          </p:nvSpPr>
          <p:spPr bwMode="auto">
            <a:xfrm flipH="1">
              <a:off x="2363"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21" name="Oval 3873"/>
            <p:cNvSpPr>
              <a:spLocks noChangeAspect="1" noChangeArrowheads="1"/>
            </p:cNvSpPr>
            <p:nvPr/>
          </p:nvSpPr>
          <p:spPr bwMode="auto">
            <a:xfrm flipH="1" flipV="1">
              <a:off x="2317"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22" name="Line 3874"/>
            <p:cNvSpPr>
              <a:spLocks noChangeAspect="1" noChangeShapeType="1"/>
            </p:cNvSpPr>
            <p:nvPr/>
          </p:nvSpPr>
          <p:spPr bwMode="auto">
            <a:xfrm>
              <a:off x="2152"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23" name="Line 3875"/>
            <p:cNvSpPr>
              <a:spLocks noChangeAspect="1" noChangeShapeType="1"/>
            </p:cNvSpPr>
            <p:nvPr/>
          </p:nvSpPr>
          <p:spPr bwMode="auto">
            <a:xfrm flipH="1" flipV="1">
              <a:off x="2117"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24" name="Line 3876"/>
            <p:cNvSpPr>
              <a:spLocks noChangeAspect="1" noChangeShapeType="1"/>
            </p:cNvSpPr>
            <p:nvPr/>
          </p:nvSpPr>
          <p:spPr bwMode="auto">
            <a:xfrm flipV="1">
              <a:off x="2116"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25" name="Oval 3877"/>
            <p:cNvSpPr>
              <a:spLocks noChangeAspect="1" noChangeArrowheads="1"/>
            </p:cNvSpPr>
            <p:nvPr/>
          </p:nvSpPr>
          <p:spPr bwMode="auto">
            <a:xfrm>
              <a:off x="2103"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26" name="Line 3878"/>
            <p:cNvSpPr>
              <a:spLocks noChangeAspect="1" noChangeShapeType="1"/>
            </p:cNvSpPr>
            <p:nvPr/>
          </p:nvSpPr>
          <p:spPr bwMode="auto">
            <a:xfrm flipH="1" flipV="1">
              <a:off x="2123"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27" name="Line 3879"/>
            <p:cNvSpPr>
              <a:spLocks noChangeAspect="1" noChangeShapeType="1"/>
            </p:cNvSpPr>
            <p:nvPr/>
          </p:nvSpPr>
          <p:spPr bwMode="auto">
            <a:xfrm>
              <a:off x="2151"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28" name="Line 3880"/>
            <p:cNvSpPr>
              <a:spLocks noChangeAspect="1" noChangeShapeType="1"/>
            </p:cNvSpPr>
            <p:nvPr/>
          </p:nvSpPr>
          <p:spPr bwMode="auto">
            <a:xfrm flipH="1">
              <a:off x="2149"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29" name="Oval 3881"/>
            <p:cNvSpPr>
              <a:spLocks noChangeAspect="1" noChangeArrowheads="1"/>
            </p:cNvSpPr>
            <p:nvPr/>
          </p:nvSpPr>
          <p:spPr bwMode="auto">
            <a:xfrm flipH="1" flipV="1">
              <a:off x="2103"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30" name="Line 3882"/>
            <p:cNvSpPr>
              <a:spLocks noChangeAspect="1" noChangeShapeType="1"/>
            </p:cNvSpPr>
            <p:nvPr/>
          </p:nvSpPr>
          <p:spPr bwMode="auto">
            <a:xfrm>
              <a:off x="2295"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31" name="Line 3883"/>
            <p:cNvSpPr>
              <a:spLocks noChangeAspect="1" noChangeShapeType="1"/>
            </p:cNvSpPr>
            <p:nvPr/>
          </p:nvSpPr>
          <p:spPr bwMode="auto">
            <a:xfrm flipH="1" flipV="1">
              <a:off x="2260"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32" name="Line 3884"/>
            <p:cNvSpPr>
              <a:spLocks noChangeAspect="1" noChangeShapeType="1"/>
            </p:cNvSpPr>
            <p:nvPr/>
          </p:nvSpPr>
          <p:spPr bwMode="auto">
            <a:xfrm flipV="1">
              <a:off x="2259"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33" name="Oval 3885"/>
            <p:cNvSpPr>
              <a:spLocks noChangeAspect="1" noChangeArrowheads="1"/>
            </p:cNvSpPr>
            <p:nvPr/>
          </p:nvSpPr>
          <p:spPr bwMode="auto">
            <a:xfrm>
              <a:off x="2246"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34" name="Line 3886"/>
            <p:cNvSpPr>
              <a:spLocks noChangeAspect="1" noChangeShapeType="1"/>
            </p:cNvSpPr>
            <p:nvPr/>
          </p:nvSpPr>
          <p:spPr bwMode="auto">
            <a:xfrm flipH="1" flipV="1">
              <a:off x="2266"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35" name="Line 3887"/>
            <p:cNvSpPr>
              <a:spLocks noChangeAspect="1" noChangeShapeType="1"/>
            </p:cNvSpPr>
            <p:nvPr/>
          </p:nvSpPr>
          <p:spPr bwMode="auto">
            <a:xfrm>
              <a:off x="2294"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36" name="Line 3888"/>
            <p:cNvSpPr>
              <a:spLocks noChangeAspect="1" noChangeShapeType="1"/>
            </p:cNvSpPr>
            <p:nvPr/>
          </p:nvSpPr>
          <p:spPr bwMode="auto">
            <a:xfrm flipH="1">
              <a:off x="2292"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37" name="Oval 3889"/>
            <p:cNvSpPr>
              <a:spLocks noChangeAspect="1" noChangeArrowheads="1"/>
            </p:cNvSpPr>
            <p:nvPr/>
          </p:nvSpPr>
          <p:spPr bwMode="auto">
            <a:xfrm flipH="1" flipV="1">
              <a:off x="2246"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38" name="Line 3890"/>
            <p:cNvSpPr>
              <a:spLocks noChangeAspect="1" noChangeShapeType="1"/>
            </p:cNvSpPr>
            <p:nvPr/>
          </p:nvSpPr>
          <p:spPr bwMode="auto">
            <a:xfrm>
              <a:off x="2437"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39" name="Line 3891"/>
            <p:cNvSpPr>
              <a:spLocks noChangeAspect="1" noChangeShapeType="1"/>
            </p:cNvSpPr>
            <p:nvPr/>
          </p:nvSpPr>
          <p:spPr bwMode="auto">
            <a:xfrm flipH="1" flipV="1">
              <a:off x="2402"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40" name="Line 3892"/>
            <p:cNvSpPr>
              <a:spLocks noChangeAspect="1" noChangeShapeType="1"/>
            </p:cNvSpPr>
            <p:nvPr/>
          </p:nvSpPr>
          <p:spPr bwMode="auto">
            <a:xfrm flipV="1">
              <a:off x="2401"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41" name="Oval 3893"/>
            <p:cNvSpPr>
              <a:spLocks noChangeAspect="1" noChangeArrowheads="1"/>
            </p:cNvSpPr>
            <p:nvPr/>
          </p:nvSpPr>
          <p:spPr bwMode="auto">
            <a:xfrm>
              <a:off x="2388"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42" name="Line 3894"/>
            <p:cNvSpPr>
              <a:spLocks noChangeAspect="1" noChangeShapeType="1"/>
            </p:cNvSpPr>
            <p:nvPr/>
          </p:nvSpPr>
          <p:spPr bwMode="auto">
            <a:xfrm flipH="1" flipV="1">
              <a:off x="2408"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43" name="Line 3895"/>
            <p:cNvSpPr>
              <a:spLocks noChangeAspect="1" noChangeShapeType="1"/>
            </p:cNvSpPr>
            <p:nvPr/>
          </p:nvSpPr>
          <p:spPr bwMode="auto">
            <a:xfrm>
              <a:off x="2436"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44" name="Line 3896"/>
            <p:cNvSpPr>
              <a:spLocks noChangeAspect="1" noChangeShapeType="1"/>
            </p:cNvSpPr>
            <p:nvPr/>
          </p:nvSpPr>
          <p:spPr bwMode="auto">
            <a:xfrm flipH="1">
              <a:off x="2434"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45" name="Oval 3897"/>
            <p:cNvSpPr>
              <a:spLocks noChangeAspect="1" noChangeArrowheads="1"/>
            </p:cNvSpPr>
            <p:nvPr/>
          </p:nvSpPr>
          <p:spPr bwMode="auto">
            <a:xfrm flipH="1" flipV="1">
              <a:off x="2388"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46" name="Line 3898"/>
            <p:cNvSpPr>
              <a:spLocks noChangeAspect="1" noChangeShapeType="1"/>
            </p:cNvSpPr>
            <p:nvPr/>
          </p:nvSpPr>
          <p:spPr bwMode="auto">
            <a:xfrm>
              <a:off x="2580"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47" name="Line 3899"/>
            <p:cNvSpPr>
              <a:spLocks noChangeAspect="1" noChangeShapeType="1"/>
            </p:cNvSpPr>
            <p:nvPr/>
          </p:nvSpPr>
          <p:spPr bwMode="auto">
            <a:xfrm flipH="1" flipV="1">
              <a:off x="2545"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48" name="Line 3900"/>
            <p:cNvSpPr>
              <a:spLocks noChangeAspect="1" noChangeShapeType="1"/>
            </p:cNvSpPr>
            <p:nvPr/>
          </p:nvSpPr>
          <p:spPr bwMode="auto">
            <a:xfrm flipV="1">
              <a:off x="2544"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49" name="Oval 3901"/>
            <p:cNvSpPr>
              <a:spLocks noChangeAspect="1" noChangeArrowheads="1"/>
            </p:cNvSpPr>
            <p:nvPr/>
          </p:nvSpPr>
          <p:spPr bwMode="auto">
            <a:xfrm>
              <a:off x="2531"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50" name="Line 3902"/>
            <p:cNvSpPr>
              <a:spLocks noChangeAspect="1" noChangeShapeType="1"/>
            </p:cNvSpPr>
            <p:nvPr/>
          </p:nvSpPr>
          <p:spPr bwMode="auto">
            <a:xfrm flipH="1" flipV="1">
              <a:off x="2551"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51" name="Line 3903"/>
            <p:cNvSpPr>
              <a:spLocks noChangeAspect="1" noChangeShapeType="1"/>
            </p:cNvSpPr>
            <p:nvPr/>
          </p:nvSpPr>
          <p:spPr bwMode="auto">
            <a:xfrm>
              <a:off x="2579"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52" name="Line 3904"/>
            <p:cNvSpPr>
              <a:spLocks noChangeAspect="1" noChangeShapeType="1"/>
            </p:cNvSpPr>
            <p:nvPr/>
          </p:nvSpPr>
          <p:spPr bwMode="auto">
            <a:xfrm flipH="1">
              <a:off x="2577"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53" name="Oval 3905"/>
            <p:cNvSpPr>
              <a:spLocks noChangeAspect="1" noChangeArrowheads="1"/>
            </p:cNvSpPr>
            <p:nvPr/>
          </p:nvSpPr>
          <p:spPr bwMode="auto">
            <a:xfrm flipH="1" flipV="1">
              <a:off x="2531"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54" name="Line 3906"/>
            <p:cNvSpPr>
              <a:spLocks noChangeAspect="1" noChangeShapeType="1"/>
            </p:cNvSpPr>
            <p:nvPr/>
          </p:nvSpPr>
          <p:spPr bwMode="auto">
            <a:xfrm>
              <a:off x="2508"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55" name="Line 3907"/>
            <p:cNvSpPr>
              <a:spLocks noChangeAspect="1" noChangeShapeType="1"/>
            </p:cNvSpPr>
            <p:nvPr/>
          </p:nvSpPr>
          <p:spPr bwMode="auto">
            <a:xfrm flipH="1" flipV="1">
              <a:off x="2473"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56" name="Line 3908"/>
            <p:cNvSpPr>
              <a:spLocks noChangeAspect="1" noChangeShapeType="1"/>
            </p:cNvSpPr>
            <p:nvPr/>
          </p:nvSpPr>
          <p:spPr bwMode="auto">
            <a:xfrm flipV="1">
              <a:off x="2472"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57" name="Oval 3909"/>
            <p:cNvSpPr>
              <a:spLocks noChangeAspect="1" noChangeArrowheads="1"/>
            </p:cNvSpPr>
            <p:nvPr/>
          </p:nvSpPr>
          <p:spPr bwMode="auto">
            <a:xfrm>
              <a:off x="2459"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58" name="Line 3910"/>
            <p:cNvSpPr>
              <a:spLocks noChangeAspect="1" noChangeShapeType="1"/>
            </p:cNvSpPr>
            <p:nvPr/>
          </p:nvSpPr>
          <p:spPr bwMode="auto">
            <a:xfrm flipH="1" flipV="1">
              <a:off x="2479"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59" name="Line 3911"/>
            <p:cNvSpPr>
              <a:spLocks noChangeAspect="1" noChangeShapeType="1"/>
            </p:cNvSpPr>
            <p:nvPr/>
          </p:nvSpPr>
          <p:spPr bwMode="auto">
            <a:xfrm>
              <a:off x="2507"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60" name="Line 3912"/>
            <p:cNvSpPr>
              <a:spLocks noChangeAspect="1" noChangeShapeType="1"/>
            </p:cNvSpPr>
            <p:nvPr/>
          </p:nvSpPr>
          <p:spPr bwMode="auto">
            <a:xfrm flipH="1">
              <a:off x="2505"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61" name="Oval 3913"/>
            <p:cNvSpPr>
              <a:spLocks noChangeAspect="1" noChangeArrowheads="1"/>
            </p:cNvSpPr>
            <p:nvPr/>
          </p:nvSpPr>
          <p:spPr bwMode="auto">
            <a:xfrm flipH="1" flipV="1">
              <a:off x="2459"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62" name="Line 3914"/>
            <p:cNvSpPr>
              <a:spLocks noChangeAspect="1" noChangeShapeType="1"/>
            </p:cNvSpPr>
            <p:nvPr/>
          </p:nvSpPr>
          <p:spPr bwMode="auto">
            <a:xfrm>
              <a:off x="2651"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63" name="Line 3915"/>
            <p:cNvSpPr>
              <a:spLocks noChangeAspect="1" noChangeShapeType="1"/>
            </p:cNvSpPr>
            <p:nvPr/>
          </p:nvSpPr>
          <p:spPr bwMode="auto">
            <a:xfrm flipH="1" flipV="1">
              <a:off x="2616"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64" name="Line 3916"/>
            <p:cNvSpPr>
              <a:spLocks noChangeAspect="1" noChangeShapeType="1"/>
            </p:cNvSpPr>
            <p:nvPr/>
          </p:nvSpPr>
          <p:spPr bwMode="auto">
            <a:xfrm flipV="1">
              <a:off x="2615"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65" name="Oval 3917"/>
            <p:cNvSpPr>
              <a:spLocks noChangeAspect="1" noChangeArrowheads="1"/>
            </p:cNvSpPr>
            <p:nvPr/>
          </p:nvSpPr>
          <p:spPr bwMode="auto">
            <a:xfrm>
              <a:off x="2602"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66" name="Line 3918"/>
            <p:cNvSpPr>
              <a:spLocks noChangeAspect="1" noChangeShapeType="1"/>
            </p:cNvSpPr>
            <p:nvPr/>
          </p:nvSpPr>
          <p:spPr bwMode="auto">
            <a:xfrm flipH="1" flipV="1">
              <a:off x="2622"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67" name="Line 3919"/>
            <p:cNvSpPr>
              <a:spLocks noChangeAspect="1" noChangeShapeType="1"/>
            </p:cNvSpPr>
            <p:nvPr/>
          </p:nvSpPr>
          <p:spPr bwMode="auto">
            <a:xfrm>
              <a:off x="2650"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68" name="Line 3920"/>
            <p:cNvSpPr>
              <a:spLocks noChangeAspect="1" noChangeShapeType="1"/>
            </p:cNvSpPr>
            <p:nvPr/>
          </p:nvSpPr>
          <p:spPr bwMode="auto">
            <a:xfrm flipH="1">
              <a:off x="2648"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69" name="Oval 3921"/>
            <p:cNvSpPr>
              <a:spLocks noChangeAspect="1" noChangeArrowheads="1"/>
            </p:cNvSpPr>
            <p:nvPr/>
          </p:nvSpPr>
          <p:spPr bwMode="auto">
            <a:xfrm flipH="1" flipV="1">
              <a:off x="2602"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70" name="Line 3922"/>
            <p:cNvSpPr>
              <a:spLocks noChangeAspect="1" noChangeShapeType="1"/>
            </p:cNvSpPr>
            <p:nvPr/>
          </p:nvSpPr>
          <p:spPr bwMode="auto">
            <a:xfrm>
              <a:off x="2722"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71" name="Line 3923"/>
            <p:cNvSpPr>
              <a:spLocks noChangeAspect="1" noChangeShapeType="1"/>
            </p:cNvSpPr>
            <p:nvPr/>
          </p:nvSpPr>
          <p:spPr bwMode="auto">
            <a:xfrm flipH="1" flipV="1">
              <a:off x="2687"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72" name="Line 3924"/>
            <p:cNvSpPr>
              <a:spLocks noChangeAspect="1" noChangeShapeType="1"/>
            </p:cNvSpPr>
            <p:nvPr/>
          </p:nvSpPr>
          <p:spPr bwMode="auto">
            <a:xfrm flipV="1">
              <a:off x="2686"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73" name="Oval 3925"/>
            <p:cNvSpPr>
              <a:spLocks noChangeAspect="1" noChangeArrowheads="1"/>
            </p:cNvSpPr>
            <p:nvPr/>
          </p:nvSpPr>
          <p:spPr bwMode="auto">
            <a:xfrm>
              <a:off x="2673"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74" name="Line 3926"/>
            <p:cNvSpPr>
              <a:spLocks noChangeAspect="1" noChangeShapeType="1"/>
            </p:cNvSpPr>
            <p:nvPr/>
          </p:nvSpPr>
          <p:spPr bwMode="auto">
            <a:xfrm flipH="1" flipV="1">
              <a:off x="2693"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75" name="Line 3927"/>
            <p:cNvSpPr>
              <a:spLocks noChangeAspect="1" noChangeShapeType="1"/>
            </p:cNvSpPr>
            <p:nvPr/>
          </p:nvSpPr>
          <p:spPr bwMode="auto">
            <a:xfrm>
              <a:off x="2721"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76" name="Line 3928"/>
            <p:cNvSpPr>
              <a:spLocks noChangeAspect="1" noChangeShapeType="1"/>
            </p:cNvSpPr>
            <p:nvPr/>
          </p:nvSpPr>
          <p:spPr bwMode="auto">
            <a:xfrm flipH="1">
              <a:off x="2719"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77" name="Oval 3929"/>
            <p:cNvSpPr>
              <a:spLocks noChangeAspect="1" noChangeArrowheads="1"/>
            </p:cNvSpPr>
            <p:nvPr/>
          </p:nvSpPr>
          <p:spPr bwMode="auto">
            <a:xfrm flipH="1" flipV="1">
              <a:off x="2673"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78" name="Line 3930"/>
            <p:cNvSpPr>
              <a:spLocks noChangeAspect="1" noChangeShapeType="1"/>
            </p:cNvSpPr>
            <p:nvPr/>
          </p:nvSpPr>
          <p:spPr bwMode="auto">
            <a:xfrm>
              <a:off x="2794"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79" name="Line 3931"/>
            <p:cNvSpPr>
              <a:spLocks noChangeAspect="1" noChangeShapeType="1"/>
            </p:cNvSpPr>
            <p:nvPr/>
          </p:nvSpPr>
          <p:spPr bwMode="auto">
            <a:xfrm flipH="1" flipV="1">
              <a:off x="2759"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80" name="Line 3932"/>
            <p:cNvSpPr>
              <a:spLocks noChangeAspect="1" noChangeShapeType="1"/>
            </p:cNvSpPr>
            <p:nvPr/>
          </p:nvSpPr>
          <p:spPr bwMode="auto">
            <a:xfrm flipV="1">
              <a:off x="2758"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81" name="Oval 3933"/>
            <p:cNvSpPr>
              <a:spLocks noChangeAspect="1" noChangeArrowheads="1"/>
            </p:cNvSpPr>
            <p:nvPr/>
          </p:nvSpPr>
          <p:spPr bwMode="auto">
            <a:xfrm>
              <a:off x="2745"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82" name="Line 3934"/>
            <p:cNvSpPr>
              <a:spLocks noChangeAspect="1" noChangeShapeType="1"/>
            </p:cNvSpPr>
            <p:nvPr/>
          </p:nvSpPr>
          <p:spPr bwMode="auto">
            <a:xfrm flipH="1" flipV="1">
              <a:off x="2765"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83" name="Line 3935"/>
            <p:cNvSpPr>
              <a:spLocks noChangeAspect="1" noChangeShapeType="1"/>
            </p:cNvSpPr>
            <p:nvPr/>
          </p:nvSpPr>
          <p:spPr bwMode="auto">
            <a:xfrm>
              <a:off x="2793"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84" name="Line 3936"/>
            <p:cNvSpPr>
              <a:spLocks noChangeAspect="1" noChangeShapeType="1"/>
            </p:cNvSpPr>
            <p:nvPr/>
          </p:nvSpPr>
          <p:spPr bwMode="auto">
            <a:xfrm flipH="1">
              <a:off x="2791"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85" name="Oval 3937"/>
            <p:cNvSpPr>
              <a:spLocks noChangeAspect="1" noChangeArrowheads="1"/>
            </p:cNvSpPr>
            <p:nvPr/>
          </p:nvSpPr>
          <p:spPr bwMode="auto">
            <a:xfrm flipH="1" flipV="1">
              <a:off x="2745"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86" name="Line 3938"/>
            <p:cNvSpPr>
              <a:spLocks noChangeAspect="1" noChangeShapeType="1"/>
            </p:cNvSpPr>
            <p:nvPr/>
          </p:nvSpPr>
          <p:spPr bwMode="auto">
            <a:xfrm>
              <a:off x="2865"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87" name="Line 3939"/>
            <p:cNvSpPr>
              <a:spLocks noChangeAspect="1" noChangeShapeType="1"/>
            </p:cNvSpPr>
            <p:nvPr/>
          </p:nvSpPr>
          <p:spPr bwMode="auto">
            <a:xfrm flipH="1" flipV="1">
              <a:off x="2830"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88" name="Line 3940"/>
            <p:cNvSpPr>
              <a:spLocks noChangeAspect="1" noChangeShapeType="1"/>
            </p:cNvSpPr>
            <p:nvPr/>
          </p:nvSpPr>
          <p:spPr bwMode="auto">
            <a:xfrm flipV="1">
              <a:off x="2829"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89" name="Oval 3941"/>
            <p:cNvSpPr>
              <a:spLocks noChangeAspect="1" noChangeArrowheads="1"/>
            </p:cNvSpPr>
            <p:nvPr/>
          </p:nvSpPr>
          <p:spPr bwMode="auto">
            <a:xfrm>
              <a:off x="2816"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90" name="Line 3942"/>
            <p:cNvSpPr>
              <a:spLocks noChangeAspect="1" noChangeShapeType="1"/>
            </p:cNvSpPr>
            <p:nvPr/>
          </p:nvSpPr>
          <p:spPr bwMode="auto">
            <a:xfrm flipH="1" flipV="1">
              <a:off x="2836"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91" name="Line 3943"/>
            <p:cNvSpPr>
              <a:spLocks noChangeAspect="1" noChangeShapeType="1"/>
            </p:cNvSpPr>
            <p:nvPr/>
          </p:nvSpPr>
          <p:spPr bwMode="auto">
            <a:xfrm>
              <a:off x="2864"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92" name="Line 3944"/>
            <p:cNvSpPr>
              <a:spLocks noChangeAspect="1" noChangeShapeType="1"/>
            </p:cNvSpPr>
            <p:nvPr/>
          </p:nvSpPr>
          <p:spPr bwMode="auto">
            <a:xfrm flipH="1">
              <a:off x="2862"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93" name="Oval 3945"/>
            <p:cNvSpPr>
              <a:spLocks noChangeAspect="1" noChangeArrowheads="1"/>
            </p:cNvSpPr>
            <p:nvPr/>
          </p:nvSpPr>
          <p:spPr bwMode="auto">
            <a:xfrm flipH="1" flipV="1">
              <a:off x="2816"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94" name="Line 3946"/>
            <p:cNvSpPr>
              <a:spLocks noChangeAspect="1" noChangeShapeType="1"/>
            </p:cNvSpPr>
            <p:nvPr/>
          </p:nvSpPr>
          <p:spPr bwMode="auto">
            <a:xfrm>
              <a:off x="2936"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95" name="Line 3947"/>
            <p:cNvSpPr>
              <a:spLocks noChangeAspect="1" noChangeShapeType="1"/>
            </p:cNvSpPr>
            <p:nvPr/>
          </p:nvSpPr>
          <p:spPr bwMode="auto">
            <a:xfrm flipH="1" flipV="1">
              <a:off x="2901"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96" name="Line 3948"/>
            <p:cNvSpPr>
              <a:spLocks noChangeAspect="1" noChangeShapeType="1"/>
            </p:cNvSpPr>
            <p:nvPr/>
          </p:nvSpPr>
          <p:spPr bwMode="auto">
            <a:xfrm flipV="1">
              <a:off x="2900"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97" name="Oval 3949"/>
            <p:cNvSpPr>
              <a:spLocks noChangeAspect="1" noChangeArrowheads="1"/>
            </p:cNvSpPr>
            <p:nvPr/>
          </p:nvSpPr>
          <p:spPr bwMode="auto">
            <a:xfrm>
              <a:off x="2887"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98" name="Line 3950"/>
            <p:cNvSpPr>
              <a:spLocks noChangeAspect="1" noChangeShapeType="1"/>
            </p:cNvSpPr>
            <p:nvPr/>
          </p:nvSpPr>
          <p:spPr bwMode="auto">
            <a:xfrm flipH="1" flipV="1">
              <a:off x="2907"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99" name="Line 3951"/>
            <p:cNvSpPr>
              <a:spLocks noChangeAspect="1" noChangeShapeType="1"/>
            </p:cNvSpPr>
            <p:nvPr/>
          </p:nvSpPr>
          <p:spPr bwMode="auto">
            <a:xfrm>
              <a:off x="2935"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00" name="Line 3952"/>
            <p:cNvSpPr>
              <a:spLocks noChangeAspect="1" noChangeShapeType="1"/>
            </p:cNvSpPr>
            <p:nvPr/>
          </p:nvSpPr>
          <p:spPr bwMode="auto">
            <a:xfrm flipH="1">
              <a:off x="2933"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01" name="Oval 3953"/>
            <p:cNvSpPr>
              <a:spLocks noChangeAspect="1" noChangeArrowheads="1"/>
            </p:cNvSpPr>
            <p:nvPr/>
          </p:nvSpPr>
          <p:spPr bwMode="auto">
            <a:xfrm flipH="1" flipV="1">
              <a:off x="2887"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02" name="Line 3954"/>
            <p:cNvSpPr>
              <a:spLocks noChangeAspect="1" noChangeShapeType="1"/>
            </p:cNvSpPr>
            <p:nvPr/>
          </p:nvSpPr>
          <p:spPr bwMode="auto">
            <a:xfrm>
              <a:off x="3078"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03" name="Line 3955"/>
            <p:cNvSpPr>
              <a:spLocks noChangeAspect="1" noChangeShapeType="1"/>
            </p:cNvSpPr>
            <p:nvPr/>
          </p:nvSpPr>
          <p:spPr bwMode="auto">
            <a:xfrm flipH="1" flipV="1">
              <a:off x="3043"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04" name="Line 3956"/>
            <p:cNvSpPr>
              <a:spLocks noChangeAspect="1" noChangeShapeType="1"/>
            </p:cNvSpPr>
            <p:nvPr/>
          </p:nvSpPr>
          <p:spPr bwMode="auto">
            <a:xfrm flipV="1">
              <a:off x="3042"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05" name="Oval 3957"/>
            <p:cNvSpPr>
              <a:spLocks noChangeAspect="1" noChangeArrowheads="1"/>
            </p:cNvSpPr>
            <p:nvPr/>
          </p:nvSpPr>
          <p:spPr bwMode="auto">
            <a:xfrm>
              <a:off x="3029"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06" name="Line 3958"/>
            <p:cNvSpPr>
              <a:spLocks noChangeAspect="1" noChangeShapeType="1"/>
            </p:cNvSpPr>
            <p:nvPr/>
          </p:nvSpPr>
          <p:spPr bwMode="auto">
            <a:xfrm flipH="1" flipV="1">
              <a:off x="3049"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07" name="Line 3959"/>
            <p:cNvSpPr>
              <a:spLocks noChangeAspect="1" noChangeShapeType="1"/>
            </p:cNvSpPr>
            <p:nvPr/>
          </p:nvSpPr>
          <p:spPr bwMode="auto">
            <a:xfrm>
              <a:off x="3077"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08" name="Line 3960"/>
            <p:cNvSpPr>
              <a:spLocks noChangeAspect="1" noChangeShapeType="1"/>
            </p:cNvSpPr>
            <p:nvPr/>
          </p:nvSpPr>
          <p:spPr bwMode="auto">
            <a:xfrm flipH="1">
              <a:off x="3075"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09" name="Oval 3961"/>
            <p:cNvSpPr>
              <a:spLocks noChangeAspect="1" noChangeArrowheads="1"/>
            </p:cNvSpPr>
            <p:nvPr/>
          </p:nvSpPr>
          <p:spPr bwMode="auto">
            <a:xfrm flipH="1" flipV="1">
              <a:off x="3029"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10" name="Line 3962"/>
            <p:cNvSpPr>
              <a:spLocks noChangeAspect="1" noChangeShapeType="1"/>
            </p:cNvSpPr>
            <p:nvPr/>
          </p:nvSpPr>
          <p:spPr bwMode="auto">
            <a:xfrm>
              <a:off x="3221"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11" name="Line 3963"/>
            <p:cNvSpPr>
              <a:spLocks noChangeAspect="1" noChangeShapeType="1"/>
            </p:cNvSpPr>
            <p:nvPr/>
          </p:nvSpPr>
          <p:spPr bwMode="auto">
            <a:xfrm flipH="1" flipV="1">
              <a:off x="3186"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12" name="Line 3964"/>
            <p:cNvSpPr>
              <a:spLocks noChangeAspect="1" noChangeShapeType="1"/>
            </p:cNvSpPr>
            <p:nvPr/>
          </p:nvSpPr>
          <p:spPr bwMode="auto">
            <a:xfrm flipV="1">
              <a:off x="3185"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13" name="Oval 3965"/>
            <p:cNvSpPr>
              <a:spLocks noChangeAspect="1" noChangeArrowheads="1"/>
            </p:cNvSpPr>
            <p:nvPr/>
          </p:nvSpPr>
          <p:spPr bwMode="auto">
            <a:xfrm>
              <a:off x="3172"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14" name="Line 3966"/>
            <p:cNvSpPr>
              <a:spLocks noChangeAspect="1" noChangeShapeType="1"/>
            </p:cNvSpPr>
            <p:nvPr/>
          </p:nvSpPr>
          <p:spPr bwMode="auto">
            <a:xfrm flipH="1" flipV="1">
              <a:off x="3192"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15" name="Line 3967"/>
            <p:cNvSpPr>
              <a:spLocks noChangeAspect="1" noChangeShapeType="1"/>
            </p:cNvSpPr>
            <p:nvPr/>
          </p:nvSpPr>
          <p:spPr bwMode="auto">
            <a:xfrm>
              <a:off x="3220"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16" name="Line 3968"/>
            <p:cNvSpPr>
              <a:spLocks noChangeAspect="1" noChangeShapeType="1"/>
            </p:cNvSpPr>
            <p:nvPr/>
          </p:nvSpPr>
          <p:spPr bwMode="auto">
            <a:xfrm flipH="1">
              <a:off x="3218"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17" name="Oval 3969"/>
            <p:cNvSpPr>
              <a:spLocks noChangeAspect="1" noChangeArrowheads="1"/>
            </p:cNvSpPr>
            <p:nvPr/>
          </p:nvSpPr>
          <p:spPr bwMode="auto">
            <a:xfrm flipH="1" flipV="1">
              <a:off x="3172"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18" name="Line 3970"/>
            <p:cNvSpPr>
              <a:spLocks noChangeAspect="1" noChangeShapeType="1"/>
            </p:cNvSpPr>
            <p:nvPr/>
          </p:nvSpPr>
          <p:spPr bwMode="auto">
            <a:xfrm>
              <a:off x="3007"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19" name="Line 3971"/>
            <p:cNvSpPr>
              <a:spLocks noChangeAspect="1" noChangeShapeType="1"/>
            </p:cNvSpPr>
            <p:nvPr/>
          </p:nvSpPr>
          <p:spPr bwMode="auto">
            <a:xfrm flipH="1" flipV="1">
              <a:off x="2972"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20" name="Line 3972"/>
            <p:cNvSpPr>
              <a:spLocks noChangeAspect="1" noChangeShapeType="1"/>
            </p:cNvSpPr>
            <p:nvPr/>
          </p:nvSpPr>
          <p:spPr bwMode="auto">
            <a:xfrm flipV="1">
              <a:off x="2971"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21" name="Oval 3973"/>
            <p:cNvSpPr>
              <a:spLocks noChangeAspect="1" noChangeArrowheads="1"/>
            </p:cNvSpPr>
            <p:nvPr/>
          </p:nvSpPr>
          <p:spPr bwMode="auto">
            <a:xfrm>
              <a:off x="2958"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22" name="Line 3974"/>
            <p:cNvSpPr>
              <a:spLocks noChangeAspect="1" noChangeShapeType="1"/>
            </p:cNvSpPr>
            <p:nvPr/>
          </p:nvSpPr>
          <p:spPr bwMode="auto">
            <a:xfrm flipH="1" flipV="1">
              <a:off x="2978"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23" name="Line 3975"/>
            <p:cNvSpPr>
              <a:spLocks noChangeAspect="1" noChangeShapeType="1"/>
            </p:cNvSpPr>
            <p:nvPr/>
          </p:nvSpPr>
          <p:spPr bwMode="auto">
            <a:xfrm>
              <a:off x="3006"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24" name="Line 3976"/>
            <p:cNvSpPr>
              <a:spLocks noChangeAspect="1" noChangeShapeType="1"/>
            </p:cNvSpPr>
            <p:nvPr/>
          </p:nvSpPr>
          <p:spPr bwMode="auto">
            <a:xfrm flipH="1">
              <a:off x="3004"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25" name="Oval 3977"/>
            <p:cNvSpPr>
              <a:spLocks noChangeAspect="1" noChangeArrowheads="1"/>
            </p:cNvSpPr>
            <p:nvPr/>
          </p:nvSpPr>
          <p:spPr bwMode="auto">
            <a:xfrm flipH="1" flipV="1">
              <a:off x="2958"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26" name="Line 3978"/>
            <p:cNvSpPr>
              <a:spLocks noChangeAspect="1" noChangeShapeType="1"/>
            </p:cNvSpPr>
            <p:nvPr/>
          </p:nvSpPr>
          <p:spPr bwMode="auto">
            <a:xfrm>
              <a:off x="3150"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27" name="Line 3979"/>
            <p:cNvSpPr>
              <a:spLocks noChangeAspect="1" noChangeShapeType="1"/>
            </p:cNvSpPr>
            <p:nvPr/>
          </p:nvSpPr>
          <p:spPr bwMode="auto">
            <a:xfrm flipH="1" flipV="1">
              <a:off x="3115"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28" name="Line 3980"/>
            <p:cNvSpPr>
              <a:spLocks noChangeAspect="1" noChangeShapeType="1"/>
            </p:cNvSpPr>
            <p:nvPr/>
          </p:nvSpPr>
          <p:spPr bwMode="auto">
            <a:xfrm flipV="1">
              <a:off x="3114"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29" name="Oval 3981"/>
            <p:cNvSpPr>
              <a:spLocks noChangeAspect="1" noChangeArrowheads="1"/>
            </p:cNvSpPr>
            <p:nvPr/>
          </p:nvSpPr>
          <p:spPr bwMode="auto">
            <a:xfrm>
              <a:off x="3101"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30" name="Line 3982"/>
            <p:cNvSpPr>
              <a:spLocks noChangeAspect="1" noChangeShapeType="1"/>
            </p:cNvSpPr>
            <p:nvPr/>
          </p:nvSpPr>
          <p:spPr bwMode="auto">
            <a:xfrm flipH="1" flipV="1">
              <a:off x="3121"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31" name="Line 3983"/>
            <p:cNvSpPr>
              <a:spLocks noChangeAspect="1" noChangeShapeType="1"/>
            </p:cNvSpPr>
            <p:nvPr/>
          </p:nvSpPr>
          <p:spPr bwMode="auto">
            <a:xfrm>
              <a:off x="3149"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32" name="Line 3984"/>
            <p:cNvSpPr>
              <a:spLocks noChangeAspect="1" noChangeShapeType="1"/>
            </p:cNvSpPr>
            <p:nvPr/>
          </p:nvSpPr>
          <p:spPr bwMode="auto">
            <a:xfrm flipH="1">
              <a:off x="3147"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33" name="Oval 3985"/>
            <p:cNvSpPr>
              <a:spLocks noChangeAspect="1" noChangeArrowheads="1"/>
            </p:cNvSpPr>
            <p:nvPr/>
          </p:nvSpPr>
          <p:spPr bwMode="auto">
            <a:xfrm flipH="1" flipV="1">
              <a:off x="3101"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34" name="Line 3986"/>
            <p:cNvSpPr>
              <a:spLocks noChangeAspect="1" noChangeShapeType="1"/>
            </p:cNvSpPr>
            <p:nvPr/>
          </p:nvSpPr>
          <p:spPr bwMode="auto">
            <a:xfrm>
              <a:off x="3292"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35" name="Line 3987"/>
            <p:cNvSpPr>
              <a:spLocks noChangeAspect="1" noChangeShapeType="1"/>
            </p:cNvSpPr>
            <p:nvPr/>
          </p:nvSpPr>
          <p:spPr bwMode="auto">
            <a:xfrm flipH="1" flipV="1">
              <a:off x="3257"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36" name="Line 3988"/>
            <p:cNvSpPr>
              <a:spLocks noChangeAspect="1" noChangeShapeType="1"/>
            </p:cNvSpPr>
            <p:nvPr/>
          </p:nvSpPr>
          <p:spPr bwMode="auto">
            <a:xfrm flipV="1">
              <a:off x="3256"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37" name="Oval 3989"/>
            <p:cNvSpPr>
              <a:spLocks noChangeAspect="1" noChangeArrowheads="1"/>
            </p:cNvSpPr>
            <p:nvPr/>
          </p:nvSpPr>
          <p:spPr bwMode="auto">
            <a:xfrm>
              <a:off x="3243"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38" name="Line 3990"/>
            <p:cNvSpPr>
              <a:spLocks noChangeAspect="1" noChangeShapeType="1"/>
            </p:cNvSpPr>
            <p:nvPr/>
          </p:nvSpPr>
          <p:spPr bwMode="auto">
            <a:xfrm flipH="1" flipV="1">
              <a:off x="3263"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39" name="Line 3991"/>
            <p:cNvSpPr>
              <a:spLocks noChangeAspect="1" noChangeShapeType="1"/>
            </p:cNvSpPr>
            <p:nvPr/>
          </p:nvSpPr>
          <p:spPr bwMode="auto">
            <a:xfrm>
              <a:off x="3291"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40" name="Line 3992"/>
            <p:cNvSpPr>
              <a:spLocks noChangeAspect="1" noChangeShapeType="1"/>
            </p:cNvSpPr>
            <p:nvPr/>
          </p:nvSpPr>
          <p:spPr bwMode="auto">
            <a:xfrm flipH="1">
              <a:off x="3289"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41" name="Oval 3993"/>
            <p:cNvSpPr>
              <a:spLocks noChangeAspect="1" noChangeArrowheads="1"/>
            </p:cNvSpPr>
            <p:nvPr/>
          </p:nvSpPr>
          <p:spPr bwMode="auto">
            <a:xfrm flipH="1" flipV="1">
              <a:off x="3243"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42" name="Line 3994"/>
            <p:cNvSpPr>
              <a:spLocks noChangeAspect="1" noChangeShapeType="1"/>
            </p:cNvSpPr>
            <p:nvPr/>
          </p:nvSpPr>
          <p:spPr bwMode="auto">
            <a:xfrm>
              <a:off x="3435"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43" name="Line 3995"/>
            <p:cNvSpPr>
              <a:spLocks noChangeAspect="1" noChangeShapeType="1"/>
            </p:cNvSpPr>
            <p:nvPr/>
          </p:nvSpPr>
          <p:spPr bwMode="auto">
            <a:xfrm flipH="1" flipV="1">
              <a:off x="3400"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44" name="Line 3996"/>
            <p:cNvSpPr>
              <a:spLocks noChangeAspect="1" noChangeShapeType="1"/>
            </p:cNvSpPr>
            <p:nvPr/>
          </p:nvSpPr>
          <p:spPr bwMode="auto">
            <a:xfrm flipV="1">
              <a:off x="3399"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45" name="Oval 3997"/>
            <p:cNvSpPr>
              <a:spLocks noChangeAspect="1" noChangeArrowheads="1"/>
            </p:cNvSpPr>
            <p:nvPr/>
          </p:nvSpPr>
          <p:spPr bwMode="auto">
            <a:xfrm>
              <a:off x="3386"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46" name="Line 3998"/>
            <p:cNvSpPr>
              <a:spLocks noChangeAspect="1" noChangeShapeType="1"/>
            </p:cNvSpPr>
            <p:nvPr/>
          </p:nvSpPr>
          <p:spPr bwMode="auto">
            <a:xfrm flipH="1" flipV="1">
              <a:off x="3406"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47" name="Line 3999"/>
            <p:cNvSpPr>
              <a:spLocks noChangeAspect="1" noChangeShapeType="1"/>
            </p:cNvSpPr>
            <p:nvPr/>
          </p:nvSpPr>
          <p:spPr bwMode="auto">
            <a:xfrm>
              <a:off x="3434"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48" name="Line 4000"/>
            <p:cNvSpPr>
              <a:spLocks noChangeAspect="1" noChangeShapeType="1"/>
            </p:cNvSpPr>
            <p:nvPr/>
          </p:nvSpPr>
          <p:spPr bwMode="auto">
            <a:xfrm flipH="1">
              <a:off x="3432"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49" name="Oval 4001"/>
            <p:cNvSpPr>
              <a:spLocks noChangeAspect="1" noChangeArrowheads="1"/>
            </p:cNvSpPr>
            <p:nvPr/>
          </p:nvSpPr>
          <p:spPr bwMode="auto">
            <a:xfrm flipH="1" flipV="1">
              <a:off x="3386"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50" name="Line 4002"/>
            <p:cNvSpPr>
              <a:spLocks noChangeAspect="1" noChangeShapeType="1"/>
            </p:cNvSpPr>
            <p:nvPr/>
          </p:nvSpPr>
          <p:spPr bwMode="auto">
            <a:xfrm>
              <a:off x="3363"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51" name="Line 4003"/>
            <p:cNvSpPr>
              <a:spLocks noChangeAspect="1" noChangeShapeType="1"/>
            </p:cNvSpPr>
            <p:nvPr/>
          </p:nvSpPr>
          <p:spPr bwMode="auto">
            <a:xfrm flipH="1" flipV="1">
              <a:off x="3328"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52" name="Line 4004"/>
            <p:cNvSpPr>
              <a:spLocks noChangeAspect="1" noChangeShapeType="1"/>
            </p:cNvSpPr>
            <p:nvPr/>
          </p:nvSpPr>
          <p:spPr bwMode="auto">
            <a:xfrm flipV="1">
              <a:off x="3327"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53" name="Oval 4005"/>
            <p:cNvSpPr>
              <a:spLocks noChangeAspect="1" noChangeArrowheads="1"/>
            </p:cNvSpPr>
            <p:nvPr/>
          </p:nvSpPr>
          <p:spPr bwMode="auto">
            <a:xfrm>
              <a:off x="3314"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54" name="Line 4006"/>
            <p:cNvSpPr>
              <a:spLocks noChangeAspect="1" noChangeShapeType="1"/>
            </p:cNvSpPr>
            <p:nvPr/>
          </p:nvSpPr>
          <p:spPr bwMode="auto">
            <a:xfrm flipH="1" flipV="1">
              <a:off x="3334"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55" name="Line 4007"/>
            <p:cNvSpPr>
              <a:spLocks noChangeAspect="1" noChangeShapeType="1"/>
            </p:cNvSpPr>
            <p:nvPr/>
          </p:nvSpPr>
          <p:spPr bwMode="auto">
            <a:xfrm>
              <a:off x="3362"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56" name="Line 4008"/>
            <p:cNvSpPr>
              <a:spLocks noChangeAspect="1" noChangeShapeType="1"/>
            </p:cNvSpPr>
            <p:nvPr/>
          </p:nvSpPr>
          <p:spPr bwMode="auto">
            <a:xfrm flipH="1">
              <a:off x="3360"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57" name="Oval 4009"/>
            <p:cNvSpPr>
              <a:spLocks noChangeAspect="1" noChangeArrowheads="1"/>
            </p:cNvSpPr>
            <p:nvPr/>
          </p:nvSpPr>
          <p:spPr bwMode="auto">
            <a:xfrm flipH="1" flipV="1">
              <a:off x="3314"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58" name="Line 4010"/>
            <p:cNvSpPr>
              <a:spLocks noChangeAspect="1" noChangeShapeType="1"/>
            </p:cNvSpPr>
            <p:nvPr/>
          </p:nvSpPr>
          <p:spPr bwMode="auto">
            <a:xfrm>
              <a:off x="3506"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59" name="Line 4011"/>
            <p:cNvSpPr>
              <a:spLocks noChangeAspect="1" noChangeShapeType="1"/>
            </p:cNvSpPr>
            <p:nvPr/>
          </p:nvSpPr>
          <p:spPr bwMode="auto">
            <a:xfrm flipH="1" flipV="1">
              <a:off x="3471"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60" name="Line 4012"/>
            <p:cNvSpPr>
              <a:spLocks noChangeAspect="1" noChangeShapeType="1"/>
            </p:cNvSpPr>
            <p:nvPr/>
          </p:nvSpPr>
          <p:spPr bwMode="auto">
            <a:xfrm flipV="1">
              <a:off x="3470"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61" name="Oval 4013"/>
            <p:cNvSpPr>
              <a:spLocks noChangeAspect="1" noChangeArrowheads="1"/>
            </p:cNvSpPr>
            <p:nvPr/>
          </p:nvSpPr>
          <p:spPr bwMode="auto">
            <a:xfrm>
              <a:off x="3457"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62" name="Line 4014"/>
            <p:cNvSpPr>
              <a:spLocks noChangeAspect="1" noChangeShapeType="1"/>
            </p:cNvSpPr>
            <p:nvPr/>
          </p:nvSpPr>
          <p:spPr bwMode="auto">
            <a:xfrm flipH="1" flipV="1">
              <a:off x="3477"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63" name="Line 4015"/>
            <p:cNvSpPr>
              <a:spLocks noChangeAspect="1" noChangeShapeType="1"/>
            </p:cNvSpPr>
            <p:nvPr/>
          </p:nvSpPr>
          <p:spPr bwMode="auto">
            <a:xfrm>
              <a:off x="3505"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64" name="Line 4016"/>
            <p:cNvSpPr>
              <a:spLocks noChangeAspect="1" noChangeShapeType="1"/>
            </p:cNvSpPr>
            <p:nvPr/>
          </p:nvSpPr>
          <p:spPr bwMode="auto">
            <a:xfrm flipH="1">
              <a:off x="3503"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65" name="Oval 4017"/>
            <p:cNvSpPr>
              <a:spLocks noChangeAspect="1" noChangeArrowheads="1"/>
            </p:cNvSpPr>
            <p:nvPr/>
          </p:nvSpPr>
          <p:spPr bwMode="auto">
            <a:xfrm flipH="1" flipV="1">
              <a:off x="3457"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66" name="Line 4018"/>
            <p:cNvSpPr>
              <a:spLocks noChangeAspect="1" noChangeShapeType="1"/>
            </p:cNvSpPr>
            <p:nvPr/>
          </p:nvSpPr>
          <p:spPr bwMode="auto">
            <a:xfrm>
              <a:off x="3577"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67" name="Line 4019"/>
            <p:cNvSpPr>
              <a:spLocks noChangeAspect="1" noChangeShapeType="1"/>
            </p:cNvSpPr>
            <p:nvPr/>
          </p:nvSpPr>
          <p:spPr bwMode="auto">
            <a:xfrm flipH="1" flipV="1">
              <a:off x="3542"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68" name="Line 4020"/>
            <p:cNvSpPr>
              <a:spLocks noChangeAspect="1" noChangeShapeType="1"/>
            </p:cNvSpPr>
            <p:nvPr/>
          </p:nvSpPr>
          <p:spPr bwMode="auto">
            <a:xfrm flipV="1">
              <a:off x="3541"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69" name="Oval 4021"/>
            <p:cNvSpPr>
              <a:spLocks noChangeAspect="1" noChangeArrowheads="1"/>
            </p:cNvSpPr>
            <p:nvPr/>
          </p:nvSpPr>
          <p:spPr bwMode="auto">
            <a:xfrm>
              <a:off x="3528"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70" name="Line 4022"/>
            <p:cNvSpPr>
              <a:spLocks noChangeAspect="1" noChangeShapeType="1"/>
            </p:cNvSpPr>
            <p:nvPr/>
          </p:nvSpPr>
          <p:spPr bwMode="auto">
            <a:xfrm flipH="1" flipV="1">
              <a:off x="3548"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71" name="Line 4023"/>
            <p:cNvSpPr>
              <a:spLocks noChangeAspect="1" noChangeShapeType="1"/>
            </p:cNvSpPr>
            <p:nvPr/>
          </p:nvSpPr>
          <p:spPr bwMode="auto">
            <a:xfrm>
              <a:off x="3576"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72" name="Line 4024"/>
            <p:cNvSpPr>
              <a:spLocks noChangeAspect="1" noChangeShapeType="1"/>
            </p:cNvSpPr>
            <p:nvPr/>
          </p:nvSpPr>
          <p:spPr bwMode="auto">
            <a:xfrm flipH="1">
              <a:off x="3574"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73" name="Oval 4025"/>
            <p:cNvSpPr>
              <a:spLocks noChangeAspect="1" noChangeArrowheads="1"/>
            </p:cNvSpPr>
            <p:nvPr/>
          </p:nvSpPr>
          <p:spPr bwMode="auto">
            <a:xfrm flipH="1" flipV="1">
              <a:off x="3528"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74" name="Line 4026"/>
            <p:cNvSpPr>
              <a:spLocks noChangeAspect="1" noChangeShapeType="1"/>
            </p:cNvSpPr>
            <p:nvPr/>
          </p:nvSpPr>
          <p:spPr bwMode="auto">
            <a:xfrm>
              <a:off x="3649"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75" name="Line 4027"/>
            <p:cNvSpPr>
              <a:spLocks noChangeAspect="1" noChangeShapeType="1"/>
            </p:cNvSpPr>
            <p:nvPr/>
          </p:nvSpPr>
          <p:spPr bwMode="auto">
            <a:xfrm flipH="1" flipV="1">
              <a:off x="3614"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76" name="Line 4028"/>
            <p:cNvSpPr>
              <a:spLocks noChangeAspect="1" noChangeShapeType="1"/>
            </p:cNvSpPr>
            <p:nvPr/>
          </p:nvSpPr>
          <p:spPr bwMode="auto">
            <a:xfrm flipV="1">
              <a:off x="3613"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77" name="Oval 4029"/>
            <p:cNvSpPr>
              <a:spLocks noChangeAspect="1" noChangeArrowheads="1"/>
            </p:cNvSpPr>
            <p:nvPr/>
          </p:nvSpPr>
          <p:spPr bwMode="auto">
            <a:xfrm>
              <a:off x="3600"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78" name="Line 4030"/>
            <p:cNvSpPr>
              <a:spLocks noChangeAspect="1" noChangeShapeType="1"/>
            </p:cNvSpPr>
            <p:nvPr/>
          </p:nvSpPr>
          <p:spPr bwMode="auto">
            <a:xfrm flipH="1" flipV="1">
              <a:off x="3620"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79" name="Line 4031"/>
            <p:cNvSpPr>
              <a:spLocks noChangeAspect="1" noChangeShapeType="1"/>
            </p:cNvSpPr>
            <p:nvPr/>
          </p:nvSpPr>
          <p:spPr bwMode="auto">
            <a:xfrm>
              <a:off x="3648"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80" name="Line 4032"/>
            <p:cNvSpPr>
              <a:spLocks noChangeAspect="1" noChangeShapeType="1"/>
            </p:cNvSpPr>
            <p:nvPr/>
          </p:nvSpPr>
          <p:spPr bwMode="auto">
            <a:xfrm flipH="1">
              <a:off x="3646"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81" name="Oval 4033"/>
            <p:cNvSpPr>
              <a:spLocks noChangeAspect="1" noChangeArrowheads="1"/>
            </p:cNvSpPr>
            <p:nvPr/>
          </p:nvSpPr>
          <p:spPr bwMode="auto">
            <a:xfrm flipH="1" flipV="1">
              <a:off x="3600"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82" name="Line 4034"/>
            <p:cNvSpPr>
              <a:spLocks noChangeAspect="1" noChangeShapeType="1"/>
            </p:cNvSpPr>
            <p:nvPr/>
          </p:nvSpPr>
          <p:spPr bwMode="auto">
            <a:xfrm flipH="1">
              <a:off x="4474"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83" name="Line 4035"/>
            <p:cNvSpPr>
              <a:spLocks noChangeAspect="1" noChangeShapeType="1"/>
            </p:cNvSpPr>
            <p:nvPr/>
          </p:nvSpPr>
          <p:spPr bwMode="auto">
            <a:xfrm flipV="1">
              <a:off x="4499"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84" name="Line 4036"/>
            <p:cNvSpPr>
              <a:spLocks noChangeAspect="1" noChangeShapeType="1"/>
            </p:cNvSpPr>
            <p:nvPr/>
          </p:nvSpPr>
          <p:spPr bwMode="auto">
            <a:xfrm flipH="1" flipV="1">
              <a:off x="4500"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85" name="Oval 4037"/>
            <p:cNvSpPr>
              <a:spLocks noChangeAspect="1" noChangeArrowheads="1"/>
            </p:cNvSpPr>
            <p:nvPr/>
          </p:nvSpPr>
          <p:spPr bwMode="auto">
            <a:xfrm flipH="1">
              <a:off x="4454"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86" name="Line 4038"/>
            <p:cNvSpPr>
              <a:spLocks noChangeAspect="1" noChangeShapeType="1"/>
            </p:cNvSpPr>
            <p:nvPr/>
          </p:nvSpPr>
          <p:spPr bwMode="auto">
            <a:xfrm flipV="1">
              <a:off x="4503"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87" name="Line 4039"/>
            <p:cNvSpPr>
              <a:spLocks noChangeAspect="1" noChangeShapeType="1"/>
            </p:cNvSpPr>
            <p:nvPr/>
          </p:nvSpPr>
          <p:spPr bwMode="auto">
            <a:xfrm flipH="1">
              <a:off x="4468"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88" name="Line 4040"/>
            <p:cNvSpPr>
              <a:spLocks noChangeAspect="1" noChangeShapeType="1"/>
            </p:cNvSpPr>
            <p:nvPr/>
          </p:nvSpPr>
          <p:spPr bwMode="auto">
            <a:xfrm>
              <a:off x="4467"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89" name="Oval 4041"/>
            <p:cNvSpPr>
              <a:spLocks noChangeAspect="1" noChangeArrowheads="1"/>
            </p:cNvSpPr>
            <p:nvPr/>
          </p:nvSpPr>
          <p:spPr bwMode="auto">
            <a:xfrm flipV="1">
              <a:off x="4454"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90" name="Line 4042"/>
            <p:cNvSpPr>
              <a:spLocks noChangeAspect="1" noChangeShapeType="1"/>
            </p:cNvSpPr>
            <p:nvPr/>
          </p:nvSpPr>
          <p:spPr bwMode="auto">
            <a:xfrm flipH="1">
              <a:off x="4403"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91" name="Line 4043"/>
            <p:cNvSpPr>
              <a:spLocks noChangeAspect="1" noChangeShapeType="1"/>
            </p:cNvSpPr>
            <p:nvPr/>
          </p:nvSpPr>
          <p:spPr bwMode="auto">
            <a:xfrm flipV="1">
              <a:off x="4428"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92" name="Line 4044"/>
            <p:cNvSpPr>
              <a:spLocks noChangeAspect="1" noChangeShapeType="1"/>
            </p:cNvSpPr>
            <p:nvPr/>
          </p:nvSpPr>
          <p:spPr bwMode="auto">
            <a:xfrm flipH="1" flipV="1">
              <a:off x="4429"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93" name="Oval 4045"/>
            <p:cNvSpPr>
              <a:spLocks noChangeAspect="1" noChangeArrowheads="1"/>
            </p:cNvSpPr>
            <p:nvPr/>
          </p:nvSpPr>
          <p:spPr bwMode="auto">
            <a:xfrm flipH="1">
              <a:off x="4383"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94" name="Line 4046"/>
            <p:cNvSpPr>
              <a:spLocks noChangeAspect="1" noChangeShapeType="1"/>
            </p:cNvSpPr>
            <p:nvPr/>
          </p:nvSpPr>
          <p:spPr bwMode="auto">
            <a:xfrm flipV="1">
              <a:off x="4432"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95" name="Line 4047"/>
            <p:cNvSpPr>
              <a:spLocks noChangeAspect="1" noChangeShapeType="1"/>
            </p:cNvSpPr>
            <p:nvPr/>
          </p:nvSpPr>
          <p:spPr bwMode="auto">
            <a:xfrm flipH="1">
              <a:off x="4397"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96" name="Line 4048"/>
            <p:cNvSpPr>
              <a:spLocks noChangeAspect="1" noChangeShapeType="1"/>
            </p:cNvSpPr>
            <p:nvPr/>
          </p:nvSpPr>
          <p:spPr bwMode="auto">
            <a:xfrm>
              <a:off x="4396"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97" name="Oval 4049"/>
            <p:cNvSpPr>
              <a:spLocks noChangeAspect="1" noChangeArrowheads="1"/>
            </p:cNvSpPr>
            <p:nvPr/>
          </p:nvSpPr>
          <p:spPr bwMode="auto">
            <a:xfrm flipV="1">
              <a:off x="4383"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98" name="Line 4050"/>
            <p:cNvSpPr>
              <a:spLocks noChangeAspect="1" noChangeShapeType="1"/>
            </p:cNvSpPr>
            <p:nvPr/>
          </p:nvSpPr>
          <p:spPr bwMode="auto">
            <a:xfrm flipH="1">
              <a:off x="4261"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99" name="Line 4051"/>
            <p:cNvSpPr>
              <a:spLocks noChangeAspect="1" noChangeShapeType="1"/>
            </p:cNvSpPr>
            <p:nvPr/>
          </p:nvSpPr>
          <p:spPr bwMode="auto">
            <a:xfrm flipV="1">
              <a:off x="4286"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00" name="Line 4052"/>
            <p:cNvSpPr>
              <a:spLocks noChangeAspect="1" noChangeShapeType="1"/>
            </p:cNvSpPr>
            <p:nvPr/>
          </p:nvSpPr>
          <p:spPr bwMode="auto">
            <a:xfrm flipH="1" flipV="1">
              <a:off x="4287"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01" name="Oval 4053"/>
            <p:cNvSpPr>
              <a:spLocks noChangeAspect="1" noChangeArrowheads="1"/>
            </p:cNvSpPr>
            <p:nvPr/>
          </p:nvSpPr>
          <p:spPr bwMode="auto">
            <a:xfrm flipH="1">
              <a:off x="4241"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102" name="Line 4054"/>
            <p:cNvSpPr>
              <a:spLocks noChangeAspect="1" noChangeShapeType="1"/>
            </p:cNvSpPr>
            <p:nvPr/>
          </p:nvSpPr>
          <p:spPr bwMode="auto">
            <a:xfrm flipV="1">
              <a:off x="4290"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03" name="Line 4055"/>
            <p:cNvSpPr>
              <a:spLocks noChangeAspect="1" noChangeShapeType="1"/>
            </p:cNvSpPr>
            <p:nvPr/>
          </p:nvSpPr>
          <p:spPr bwMode="auto">
            <a:xfrm flipH="1">
              <a:off x="4255"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04" name="Line 4056"/>
            <p:cNvSpPr>
              <a:spLocks noChangeAspect="1" noChangeShapeType="1"/>
            </p:cNvSpPr>
            <p:nvPr/>
          </p:nvSpPr>
          <p:spPr bwMode="auto">
            <a:xfrm>
              <a:off x="4254"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05" name="Oval 4057"/>
            <p:cNvSpPr>
              <a:spLocks noChangeAspect="1" noChangeArrowheads="1"/>
            </p:cNvSpPr>
            <p:nvPr/>
          </p:nvSpPr>
          <p:spPr bwMode="auto">
            <a:xfrm flipV="1">
              <a:off x="4241"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106" name="Line 4058"/>
            <p:cNvSpPr>
              <a:spLocks noChangeAspect="1" noChangeShapeType="1"/>
            </p:cNvSpPr>
            <p:nvPr/>
          </p:nvSpPr>
          <p:spPr bwMode="auto">
            <a:xfrm flipH="1">
              <a:off x="4118"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07" name="Line 4059"/>
            <p:cNvSpPr>
              <a:spLocks noChangeAspect="1" noChangeShapeType="1"/>
            </p:cNvSpPr>
            <p:nvPr/>
          </p:nvSpPr>
          <p:spPr bwMode="auto">
            <a:xfrm flipV="1">
              <a:off x="4143"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08" name="Line 4060"/>
            <p:cNvSpPr>
              <a:spLocks noChangeAspect="1" noChangeShapeType="1"/>
            </p:cNvSpPr>
            <p:nvPr/>
          </p:nvSpPr>
          <p:spPr bwMode="auto">
            <a:xfrm flipH="1" flipV="1">
              <a:off x="4144"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09" name="Oval 4061"/>
            <p:cNvSpPr>
              <a:spLocks noChangeAspect="1" noChangeArrowheads="1"/>
            </p:cNvSpPr>
            <p:nvPr/>
          </p:nvSpPr>
          <p:spPr bwMode="auto">
            <a:xfrm flipH="1">
              <a:off x="4098"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110" name="Line 4062"/>
            <p:cNvSpPr>
              <a:spLocks noChangeAspect="1" noChangeShapeType="1"/>
            </p:cNvSpPr>
            <p:nvPr/>
          </p:nvSpPr>
          <p:spPr bwMode="auto">
            <a:xfrm flipV="1">
              <a:off x="4147"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11" name="Line 4063"/>
            <p:cNvSpPr>
              <a:spLocks noChangeAspect="1" noChangeShapeType="1"/>
            </p:cNvSpPr>
            <p:nvPr/>
          </p:nvSpPr>
          <p:spPr bwMode="auto">
            <a:xfrm flipH="1">
              <a:off x="4112"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12" name="Line 4064"/>
            <p:cNvSpPr>
              <a:spLocks noChangeAspect="1" noChangeShapeType="1"/>
            </p:cNvSpPr>
            <p:nvPr/>
          </p:nvSpPr>
          <p:spPr bwMode="auto">
            <a:xfrm>
              <a:off x="4111"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13" name="Oval 4065"/>
            <p:cNvSpPr>
              <a:spLocks noChangeAspect="1" noChangeArrowheads="1"/>
            </p:cNvSpPr>
            <p:nvPr/>
          </p:nvSpPr>
          <p:spPr bwMode="auto">
            <a:xfrm flipV="1">
              <a:off x="4098"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114" name="Line 4066"/>
            <p:cNvSpPr>
              <a:spLocks noChangeAspect="1" noChangeShapeType="1"/>
            </p:cNvSpPr>
            <p:nvPr/>
          </p:nvSpPr>
          <p:spPr bwMode="auto">
            <a:xfrm flipH="1">
              <a:off x="4332"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15" name="Line 4067"/>
            <p:cNvSpPr>
              <a:spLocks noChangeAspect="1" noChangeShapeType="1"/>
            </p:cNvSpPr>
            <p:nvPr/>
          </p:nvSpPr>
          <p:spPr bwMode="auto">
            <a:xfrm flipV="1">
              <a:off x="4357"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16" name="Line 4068"/>
            <p:cNvSpPr>
              <a:spLocks noChangeAspect="1" noChangeShapeType="1"/>
            </p:cNvSpPr>
            <p:nvPr/>
          </p:nvSpPr>
          <p:spPr bwMode="auto">
            <a:xfrm flipH="1" flipV="1">
              <a:off x="4358"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17" name="Oval 4069"/>
            <p:cNvSpPr>
              <a:spLocks noChangeAspect="1" noChangeArrowheads="1"/>
            </p:cNvSpPr>
            <p:nvPr/>
          </p:nvSpPr>
          <p:spPr bwMode="auto">
            <a:xfrm flipH="1">
              <a:off x="4312"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118" name="Line 4070"/>
            <p:cNvSpPr>
              <a:spLocks noChangeAspect="1" noChangeShapeType="1"/>
            </p:cNvSpPr>
            <p:nvPr/>
          </p:nvSpPr>
          <p:spPr bwMode="auto">
            <a:xfrm flipV="1">
              <a:off x="4361"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19" name="Line 4071"/>
            <p:cNvSpPr>
              <a:spLocks noChangeAspect="1" noChangeShapeType="1"/>
            </p:cNvSpPr>
            <p:nvPr/>
          </p:nvSpPr>
          <p:spPr bwMode="auto">
            <a:xfrm flipH="1">
              <a:off x="4326"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20" name="Line 4072"/>
            <p:cNvSpPr>
              <a:spLocks noChangeAspect="1" noChangeShapeType="1"/>
            </p:cNvSpPr>
            <p:nvPr/>
          </p:nvSpPr>
          <p:spPr bwMode="auto">
            <a:xfrm>
              <a:off x="4325"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21" name="Oval 4073"/>
            <p:cNvSpPr>
              <a:spLocks noChangeAspect="1" noChangeArrowheads="1"/>
            </p:cNvSpPr>
            <p:nvPr/>
          </p:nvSpPr>
          <p:spPr bwMode="auto">
            <a:xfrm flipV="1">
              <a:off x="4312"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122" name="Line 4074"/>
            <p:cNvSpPr>
              <a:spLocks noChangeAspect="1" noChangeShapeType="1"/>
            </p:cNvSpPr>
            <p:nvPr/>
          </p:nvSpPr>
          <p:spPr bwMode="auto">
            <a:xfrm flipH="1">
              <a:off x="4189"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23" name="Line 4075"/>
            <p:cNvSpPr>
              <a:spLocks noChangeAspect="1" noChangeShapeType="1"/>
            </p:cNvSpPr>
            <p:nvPr/>
          </p:nvSpPr>
          <p:spPr bwMode="auto">
            <a:xfrm flipV="1">
              <a:off x="4214"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24" name="Line 4076"/>
            <p:cNvSpPr>
              <a:spLocks noChangeAspect="1" noChangeShapeType="1"/>
            </p:cNvSpPr>
            <p:nvPr/>
          </p:nvSpPr>
          <p:spPr bwMode="auto">
            <a:xfrm flipH="1" flipV="1">
              <a:off x="4215"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25" name="Oval 4077"/>
            <p:cNvSpPr>
              <a:spLocks noChangeAspect="1" noChangeArrowheads="1"/>
            </p:cNvSpPr>
            <p:nvPr/>
          </p:nvSpPr>
          <p:spPr bwMode="auto">
            <a:xfrm flipH="1">
              <a:off x="4169"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126" name="Line 4078"/>
            <p:cNvSpPr>
              <a:spLocks noChangeAspect="1" noChangeShapeType="1"/>
            </p:cNvSpPr>
            <p:nvPr/>
          </p:nvSpPr>
          <p:spPr bwMode="auto">
            <a:xfrm flipV="1">
              <a:off x="4218"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27" name="Line 4079"/>
            <p:cNvSpPr>
              <a:spLocks noChangeAspect="1" noChangeShapeType="1"/>
            </p:cNvSpPr>
            <p:nvPr/>
          </p:nvSpPr>
          <p:spPr bwMode="auto">
            <a:xfrm flipH="1">
              <a:off x="4183"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28" name="Line 4080"/>
            <p:cNvSpPr>
              <a:spLocks noChangeAspect="1" noChangeShapeType="1"/>
            </p:cNvSpPr>
            <p:nvPr/>
          </p:nvSpPr>
          <p:spPr bwMode="auto">
            <a:xfrm>
              <a:off x="4182"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29" name="Oval 4081"/>
            <p:cNvSpPr>
              <a:spLocks noChangeAspect="1" noChangeArrowheads="1"/>
            </p:cNvSpPr>
            <p:nvPr/>
          </p:nvSpPr>
          <p:spPr bwMode="auto">
            <a:xfrm flipV="1">
              <a:off x="4169"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130" name="Line 4082"/>
            <p:cNvSpPr>
              <a:spLocks noChangeAspect="1" noChangeShapeType="1"/>
            </p:cNvSpPr>
            <p:nvPr/>
          </p:nvSpPr>
          <p:spPr bwMode="auto">
            <a:xfrm flipH="1">
              <a:off x="4047"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31" name="Line 4083"/>
            <p:cNvSpPr>
              <a:spLocks noChangeAspect="1" noChangeShapeType="1"/>
            </p:cNvSpPr>
            <p:nvPr/>
          </p:nvSpPr>
          <p:spPr bwMode="auto">
            <a:xfrm flipV="1">
              <a:off x="4072"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32" name="Line 4084"/>
            <p:cNvSpPr>
              <a:spLocks noChangeAspect="1" noChangeShapeType="1"/>
            </p:cNvSpPr>
            <p:nvPr/>
          </p:nvSpPr>
          <p:spPr bwMode="auto">
            <a:xfrm flipH="1" flipV="1">
              <a:off x="4073"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33" name="Oval 4085"/>
            <p:cNvSpPr>
              <a:spLocks noChangeAspect="1" noChangeArrowheads="1"/>
            </p:cNvSpPr>
            <p:nvPr/>
          </p:nvSpPr>
          <p:spPr bwMode="auto">
            <a:xfrm flipH="1">
              <a:off x="4027"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134" name="Line 4086"/>
            <p:cNvSpPr>
              <a:spLocks noChangeAspect="1" noChangeShapeType="1"/>
            </p:cNvSpPr>
            <p:nvPr/>
          </p:nvSpPr>
          <p:spPr bwMode="auto">
            <a:xfrm flipV="1">
              <a:off x="4076"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35" name="Line 4087"/>
            <p:cNvSpPr>
              <a:spLocks noChangeAspect="1" noChangeShapeType="1"/>
            </p:cNvSpPr>
            <p:nvPr/>
          </p:nvSpPr>
          <p:spPr bwMode="auto">
            <a:xfrm flipH="1">
              <a:off x="4041"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36" name="Line 4088"/>
            <p:cNvSpPr>
              <a:spLocks noChangeAspect="1" noChangeShapeType="1"/>
            </p:cNvSpPr>
            <p:nvPr/>
          </p:nvSpPr>
          <p:spPr bwMode="auto">
            <a:xfrm>
              <a:off x="4040"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37" name="Oval 4089"/>
            <p:cNvSpPr>
              <a:spLocks noChangeAspect="1" noChangeArrowheads="1"/>
            </p:cNvSpPr>
            <p:nvPr/>
          </p:nvSpPr>
          <p:spPr bwMode="auto">
            <a:xfrm flipV="1">
              <a:off x="4027"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138" name="Line 4090"/>
            <p:cNvSpPr>
              <a:spLocks noChangeAspect="1" noChangeShapeType="1"/>
            </p:cNvSpPr>
            <p:nvPr/>
          </p:nvSpPr>
          <p:spPr bwMode="auto">
            <a:xfrm flipH="1">
              <a:off x="3904"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39" name="Line 4091"/>
            <p:cNvSpPr>
              <a:spLocks noChangeAspect="1" noChangeShapeType="1"/>
            </p:cNvSpPr>
            <p:nvPr/>
          </p:nvSpPr>
          <p:spPr bwMode="auto">
            <a:xfrm flipV="1">
              <a:off x="3929"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40" name="Line 4092"/>
            <p:cNvSpPr>
              <a:spLocks noChangeAspect="1" noChangeShapeType="1"/>
            </p:cNvSpPr>
            <p:nvPr/>
          </p:nvSpPr>
          <p:spPr bwMode="auto">
            <a:xfrm flipH="1" flipV="1">
              <a:off x="3930"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41" name="Oval 4093"/>
            <p:cNvSpPr>
              <a:spLocks noChangeAspect="1" noChangeArrowheads="1"/>
            </p:cNvSpPr>
            <p:nvPr/>
          </p:nvSpPr>
          <p:spPr bwMode="auto">
            <a:xfrm flipH="1">
              <a:off x="3884"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142" name="Line 4094"/>
            <p:cNvSpPr>
              <a:spLocks noChangeAspect="1" noChangeShapeType="1"/>
            </p:cNvSpPr>
            <p:nvPr/>
          </p:nvSpPr>
          <p:spPr bwMode="auto">
            <a:xfrm flipV="1">
              <a:off x="3933"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43" name="Line 4095"/>
            <p:cNvSpPr>
              <a:spLocks noChangeAspect="1" noChangeShapeType="1"/>
            </p:cNvSpPr>
            <p:nvPr/>
          </p:nvSpPr>
          <p:spPr bwMode="auto">
            <a:xfrm flipH="1">
              <a:off x="3898"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192" name="Line 4096"/>
            <p:cNvSpPr>
              <a:spLocks noChangeAspect="1" noChangeShapeType="1"/>
            </p:cNvSpPr>
            <p:nvPr/>
          </p:nvSpPr>
          <p:spPr bwMode="auto">
            <a:xfrm>
              <a:off x="3897"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193" name="Oval 4097"/>
            <p:cNvSpPr>
              <a:spLocks noChangeAspect="1" noChangeArrowheads="1"/>
            </p:cNvSpPr>
            <p:nvPr/>
          </p:nvSpPr>
          <p:spPr bwMode="auto">
            <a:xfrm flipV="1">
              <a:off x="3884"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194" name="Line 4098"/>
            <p:cNvSpPr>
              <a:spLocks noChangeAspect="1" noChangeShapeType="1"/>
            </p:cNvSpPr>
            <p:nvPr/>
          </p:nvSpPr>
          <p:spPr bwMode="auto">
            <a:xfrm flipH="1">
              <a:off x="3976"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195" name="Line 4099"/>
            <p:cNvSpPr>
              <a:spLocks noChangeAspect="1" noChangeShapeType="1"/>
            </p:cNvSpPr>
            <p:nvPr/>
          </p:nvSpPr>
          <p:spPr bwMode="auto">
            <a:xfrm flipV="1">
              <a:off x="4001"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196" name="Line 4100"/>
            <p:cNvSpPr>
              <a:spLocks noChangeAspect="1" noChangeShapeType="1"/>
            </p:cNvSpPr>
            <p:nvPr/>
          </p:nvSpPr>
          <p:spPr bwMode="auto">
            <a:xfrm flipH="1" flipV="1">
              <a:off x="4002"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197" name="Oval 4101"/>
            <p:cNvSpPr>
              <a:spLocks noChangeAspect="1" noChangeArrowheads="1"/>
            </p:cNvSpPr>
            <p:nvPr/>
          </p:nvSpPr>
          <p:spPr bwMode="auto">
            <a:xfrm flipH="1">
              <a:off x="3956"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198" name="Line 4102"/>
            <p:cNvSpPr>
              <a:spLocks noChangeAspect="1" noChangeShapeType="1"/>
            </p:cNvSpPr>
            <p:nvPr/>
          </p:nvSpPr>
          <p:spPr bwMode="auto">
            <a:xfrm flipV="1">
              <a:off x="4005"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199" name="Line 4103"/>
            <p:cNvSpPr>
              <a:spLocks noChangeAspect="1" noChangeShapeType="1"/>
            </p:cNvSpPr>
            <p:nvPr/>
          </p:nvSpPr>
          <p:spPr bwMode="auto">
            <a:xfrm flipH="1">
              <a:off x="3970"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00" name="Line 4104"/>
            <p:cNvSpPr>
              <a:spLocks noChangeAspect="1" noChangeShapeType="1"/>
            </p:cNvSpPr>
            <p:nvPr/>
          </p:nvSpPr>
          <p:spPr bwMode="auto">
            <a:xfrm>
              <a:off x="3969"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01" name="Oval 4105"/>
            <p:cNvSpPr>
              <a:spLocks noChangeAspect="1" noChangeArrowheads="1"/>
            </p:cNvSpPr>
            <p:nvPr/>
          </p:nvSpPr>
          <p:spPr bwMode="auto">
            <a:xfrm flipV="1">
              <a:off x="3956"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02" name="Line 4106"/>
            <p:cNvSpPr>
              <a:spLocks noChangeAspect="1" noChangeShapeType="1"/>
            </p:cNvSpPr>
            <p:nvPr/>
          </p:nvSpPr>
          <p:spPr bwMode="auto">
            <a:xfrm flipH="1">
              <a:off x="3833"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03" name="Line 4107"/>
            <p:cNvSpPr>
              <a:spLocks noChangeAspect="1" noChangeShapeType="1"/>
            </p:cNvSpPr>
            <p:nvPr/>
          </p:nvSpPr>
          <p:spPr bwMode="auto">
            <a:xfrm flipV="1">
              <a:off x="3858"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04" name="Line 4108"/>
            <p:cNvSpPr>
              <a:spLocks noChangeAspect="1" noChangeShapeType="1"/>
            </p:cNvSpPr>
            <p:nvPr/>
          </p:nvSpPr>
          <p:spPr bwMode="auto">
            <a:xfrm flipH="1" flipV="1">
              <a:off x="3859"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05" name="Oval 4109"/>
            <p:cNvSpPr>
              <a:spLocks noChangeAspect="1" noChangeArrowheads="1"/>
            </p:cNvSpPr>
            <p:nvPr/>
          </p:nvSpPr>
          <p:spPr bwMode="auto">
            <a:xfrm flipH="1">
              <a:off x="3813"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06" name="Line 4110"/>
            <p:cNvSpPr>
              <a:spLocks noChangeAspect="1" noChangeShapeType="1"/>
            </p:cNvSpPr>
            <p:nvPr/>
          </p:nvSpPr>
          <p:spPr bwMode="auto">
            <a:xfrm flipV="1">
              <a:off x="3862"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07" name="Line 4111"/>
            <p:cNvSpPr>
              <a:spLocks noChangeAspect="1" noChangeShapeType="1"/>
            </p:cNvSpPr>
            <p:nvPr/>
          </p:nvSpPr>
          <p:spPr bwMode="auto">
            <a:xfrm flipH="1">
              <a:off x="3827"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08" name="Line 4112"/>
            <p:cNvSpPr>
              <a:spLocks noChangeAspect="1" noChangeShapeType="1"/>
            </p:cNvSpPr>
            <p:nvPr/>
          </p:nvSpPr>
          <p:spPr bwMode="auto">
            <a:xfrm>
              <a:off x="3826"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09" name="Oval 4113"/>
            <p:cNvSpPr>
              <a:spLocks noChangeAspect="1" noChangeArrowheads="1"/>
            </p:cNvSpPr>
            <p:nvPr/>
          </p:nvSpPr>
          <p:spPr bwMode="auto">
            <a:xfrm flipV="1">
              <a:off x="3813"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10" name="Line 4114"/>
            <p:cNvSpPr>
              <a:spLocks noChangeAspect="1" noChangeShapeType="1"/>
            </p:cNvSpPr>
            <p:nvPr/>
          </p:nvSpPr>
          <p:spPr bwMode="auto">
            <a:xfrm flipH="1">
              <a:off x="3762"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11" name="Line 4115"/>
            <p:cNvSpPr>
              <a:spLocks noChangeAspect="1" noChangeShapeType="1"/>
            </p:cNvSpPr>
            <p:nvPr/>
          </p:nvSpPr>
          <p:spPr bwMode="auto">
            <a:xfrm flipV="1">
              <a:off x="3787"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12" name="Line 4116"/>
            <p:cNvSpPr>
              <a:spLocks noChangeAspect="1" noChangeShapeType="1"/>
            </p:cNvSpPr>
            <p:nvPr/>
          </p:nvSpPr>
          <p:spPr bwMode="auto">
            <a:xfrm flipH="1" flipV="1">
              <a:off x="3788"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13" name="Oval 4117"/>
            <p:cNvSpPr>
              <a:spLocks noChangeAspect="1" noChangeArrowheads="1"/>
            </p:cNvSpPr>
            <p:nvPr/>
          </p:nvSpPr>
          <p:spPr bwMode="auto">
            <a:xfrm flipH="1">
              <a:off x="3742"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14" name="Line 4118"/>
            <p:cNvSpPr>
              <a:spLocks noChangeAspect="1" noChangeShapeType="1"/>
            </p:cNvSpPr>
            <p:nvPr/>
          </p:nvSpPr>
          <p:spPr bwMode="auto">
            <a:xfrm flipV="1">
              <a:off x="3791"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15" name="Line 4119"/>
            <p:cNvSpPr>
              <a:spLocks noChangeAspect="1" noChangeShapeType="1"/>
            </p:cNvSpPr>
            <p:nvPr/>
          </p:nvSpPr>
          <p:spPr bwMode="auto">
            <a:xfrm flipH="1">
              <a:off x="3756"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16" name="Line 4120"/>
            <p:cNvSpPr>
              <a:spLocks noChangeAspect="1" noChangeShapeType="1"/>
            </p:cNvSpPr>
            <p:nvPr/>
          </p:nvSpPr>
          <p:spPr bwMode="auto">
            <a:xfrm>
              <a:off x="3755"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17" name="Oval 4121"/>
            <p:cNvSpPr>
              <a:spLocks noChangeAspect="1" noChangeArrowheads="1"/>
            </p:cNvSpPr>
            <p:nvPr/>
          </p:nvSpPr>
          <p:spPr bwMode="auto">
            <a:xfrm flipV="1">
              <a:off x="3742"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18" name="Line 4122"/>
            <p:cNvSpPr>
              <a:spLocks noChangeAspect="1" noChangeShapeType="1"/>
            </p:cNvSpPr>
            <p:nvPr/>
          </p:nvSpPr>
          <p:spPr bwMode="auto">
            <a:xfrm flipH="1">
              <a:off x="3690"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19" name="Line 4123"/>
            <p:cNvSpPr>
              <a:spLocks noChangeAspect="1" noChangeShapeType="1"/>
            </p:cNvSpPr>
            <p:nvPr/>
          </p:nvSpPr>
          <p:spPr bwMode="auto">
            <a:xfrm flipV="1">
              <a:off x="3715"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20" name="Line 4124"/>
            <p:cNvSpPr>
              <a:spLocks noChangeAspect="1" noChangeShapeType="1"/>
            </p:cNvSpPr>
            <p:nvPr/>
          </p:nvSpPr>
          <p:spPr bwMode="auto">
            <a:xfrm flipH="1" flipV="1">
              <a:off x="3716"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21" name="Oval 4125"/>
            <p:cNvSpPr>
              <a:spLocks noChangeAspect="1" noChangeArrowheads="1"/>
            </p:cNvSpPr>
            <p:nvPr/>
          </p:nvSpPr>
          <p:spPr bwMode="auto">
            <a:xfrm flipH="1">
              <a:off x="3670"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22" name="Line 4126"/>
            <p:cNvSpPr>
              <a:spLocks noChangeAspect="1" noChangeShapeType="1"/>
            </p:cNvSpPr>
            <p:nvPr/>
          </p:nvSpPr>
          <p:spPr bwMode="auto">
            <a:xfrm flipV="1">
              <a:off x="3719"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23" name="Line 4127"/>
            <p:cNvSpPr>
              <a:spLocks noChangeAspect="1" noChangeShapeType="1"/>
            </p:cNvSpPr>
            <p:nvPr/>
          </p:nvSpPr>
          <p:spPr bwMode="auto">
            <a:xfrm flipH="1">
              <a:off x="3684"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24" name="Line 4128"/>
            <p:cNvSpPr>
              <a:spLocks noChangeAspect="1" noChangeShapeType="1"/>
            </p:cNvSpPr>
            <p:nvPr/>
          </p:nvSpPr>
          <p:spPr bwMode="auto">
            <a:xfrm>
              <a:off x="3683"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25" name="Oval 4129"/>
            <p:cNvSpPr>
              <a:spLocks noChangeAspect="1" noChangeArrowheads="1"/>
            </p:cNvSpPr>
            <p:nvPr/>
          </p:nvSpPr>
          <p:spPr bwMode="auto">
            <a:xfrm flipV="1">
              <a:off x="3670"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26" name="Line 4130"/>
            <p:cNvSpPr>
              <a:spLocks noChangeAspect="1" noChangeShapeType="1"/>
            </p:cNvSpPr>
            <p:nvPr/>
          </p:nvSpPr>
          <p:spPr bwMode="auto">
            <a:xfrm>
              <a:off x="302"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27" name="Line 4131"/>
            <p:cNvSpPr>
              <a:spLocks noChangeAspect="1" noChangeShapeType="1"/>
            </p:cNvSpPr>
            <p:nvPr/>
          </p:nvSpPr>
          <p:spPr bwMode="auto">
            <a:xfrm flipH="1" flipV="1">
              <a:off x="267"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28" name="Line 4132"/>
            <p:cNvSpPr>
              <a:spLocks noChangeAspect="1" noChangeShapeType="1"/>
            </p:cNvSpPr>
            <p:nvPr/>
          </p:nvSpPr>
          <p:spPr bwMode="auto">
            <a:xfrm flipV="1">
              <a:off x="266"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29" name="Oval 4133"/>
            <p:cNvSpPr>
              <a:spLocks noChangeAspect="1" noChangeArrowheads="1"/>
            </p:cNvSpPr>
            <p:nvPr/>
          </p:nvSpPr>
          <p:spPr bwMode="auto">
            <a:xfrm>
              <a:off x="253"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30" name="Line 4134"/>
            <p:cNvSpPr>
              <a:spLocks noChangeAspect="1" noChangeShapeType="1"/>
            </p:cNvSpPr>
            <p:nvPr/>
          </p:nvSpPr>
          <p:spPr bwMode="auto">
            <a:xfrm flipH="1" flipV="1">
              <a:off x="273"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31" name="Line 4135"/>
            <p:cNvSpPr>
              <a:spLocks noChangeAspect="1" noChangeShapeType="1"/>
            </p:cNvSpPr>
            <p:nvPr/>
          </p:nvSpPr>
          <p:spPr bwMode="auto">
            <a:xfrm>
              <a:off x="301"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32" name="Line 4136"/>
            <p:cNvSpPr>
              <a:spLocks noChangeAspect="1" noChangeShapeType="1"/>
            </p:cNvSpPr>
            <p:nvPr/>
          </p:nvSpPr>
          <p:spPr bwMode="auto">
            <a:xfrm flipH="1">
              <a:off x="299"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33" name="Oval 4137"/>
            <p:cNvSpPr>
              <a:spLocks noChangeAspect="1" noChangeArrowheads="1"/>
            </p:cNvSpPr>
            <p:nvPr/>
          </p:nvSpPr>
          <p:spPr bwMode="auto">
            <a:xfrm flipH="1" flipV="1">
              <a:off x="253"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34" name="Line 4138"/>
            <p:cNvSpPr>
              <a:spLocks noChangeAspect="1" noChangeShapeType="1"/>
            </p:cNvSpPr>
            <p:nvPr/>
          </p:nvSpPr>
          <p:spPr bwMode="auto">
            <a:xfrm>
              <a:off x="373"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35" name="Line 4139"/>
            <p:cNvSpPr>
              <a:spLocks noChangeAspect="1" noChangeShapeType="1"/>
            </p:cNvSpPr>
            <p:nvPr/>
          </p:nvSpPr>
          <p:spPr bwMode="auto">
            <a:xfrm flipH="1" flipV="1">
              <a:off x="338"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36" name="Line 4140"/>
            <p:cNvSpPr>
              <a:spLocks noChangeAspect="1" noChangeShapeType="1"/>
            </p:cNvSpPr>
            <p:nvPr/>
          </p:nvSpPr>
          <p:spPr bwMode="auto">
            <a:xfrm flipV="1">
              <a:off x="337"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37" name="Oval 4141"/>
            <p:cNvSpPr>
              <a:spLocks noChangeAspect="1" noChangeArrowheads="1"/>
            </p:cNvSpPr>
            <p:nvPr/>
          </p:nvSpPr>
          <p:spPr bwMode="auto">
            <a:xfrm>
              <a:off x="324"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38" name="Line 4142"/>
            <p:cNvSpPr>
              <a:spLocks noChangeAspect="1" noChangeShapeType="1"/>
            </p:cNvSpPr>
            <p:nvPr/>
          </p:nvSpPr>
          <p:spPr bwMode="auto">
            <a:xfrm flipH="1" flipV="1">
              <a:off x="344"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39" name="Line 4143"/>
            <p:cNvSpPr>
              <a:spLocks noChangeAspect="1" noChangeShapeType="1"/>
            </p:cNvSpPr>
            <p:nvPr/>
          </p:nvSpPr>
          <p:spPr bwMode="auto">
            <a:xfrm>
              <a:off x="372"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40" name="Line 4144"/>
            <p:cNvSpPr>
              <a:spLocks noChangeAspect="1" noChangeShapeType="1"/>
            </p:cNvSpPr>
            <p:nvPr/>
          </p:nvSpPr>
          <p:spPr bwMode="auto">
            <a:xfrm flipH="1">
              <a:off x="370"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41" name="Oval 4145"/>
            <p:cNvSpPr>
              <a:spLocks noChangeAspect="1" noChangeArrowheads="1"/>
            </p:cNvSpPr>
            <p:nvPr/>
          </p:nvSpPr>
          <p:spPr bwMode="auto">
            <a:xfrm flipH="1" flipV="1">
              <a:off x="324"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42" name="Line 4146"/>
            <p:cNvSpPr>
              <a:spLocks noChangeAspect="1" noChangeShapeType="1"/>
            </p:cNvSpPr>
            <p:nvPr/>
          </p:nvSpPr>
          <p:spPr bwMode="auto">
            <a:xfrm>
              <a:off x="515"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43" name="Line 4147"/>
            <p:cNvSpPr>
              <a:spLocks noChangeAspect="1" noChangeShapeType="1"/>
            </p:cNvSpPr>
            <p:nvPr/>
          </p:nvSpPr>
          <p:spPr bwMode="auto">
            <a:xfrm flipH="1" flipV="1">
              <a:off x="480"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44" name="Line 4148"/>
            <p:cNvSpPr>
              <a:spLocks noChangeAspect="1" noChangeShapeType="1"/>
            </p:cNvSpPr>
            <p:nvPr/>
          </p:nvSpPr>
          <p:spPr bwMode="auto">
            <a:xfrm flipV="1">
              <a:off x="479"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45" name="Oval 4149"/>
            <p:cNvSpPr>
              <a:spLocks noChangeAspect="1" noChangeArrowheads="1"/>
            </p:cNvSpPr>
            <p:nvPr/>
          </p:nvSpPr>
          <p:spPr bwMode="auto">
            <a:xfrm>
              <a:off x="466"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46" name="Line 4150"/>
            <p:cNvSpPr>
              <a:spLocks noChangeAspect="1" noChangeShapeType="1"/>
            </p:cNvSpPr>
            <p:nvPr/>
          </p:nvSpPr>
          <p:spPr bwMode="auto">
            <a:xfrm flipH="1" flipV="1">
              <a:off x="486"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47" name="Line 4151"/>
            <p:cNvSpPr>
              <a:spLocks noChangeAspect="1" noChangeShapeType="1"/>
            </p:cNvSpPr>
            <p:nvPr/>
          </p:nvSpPr>
          <p:spPr bwMode="auto">
            <a:xfrm>
              <a:off x="514"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48" name="Line 4152"/>
            <p:cNvSpPr>
              <a:spLocks noChangeAspect="1" noChangeShapeType="1"/>
            </p:cNvSpPr>
            <p:nvPr/>
          </p:nvSpPr>
          <p:spPr bwMode="auto">
            <a:xfrm flipH="1">
              <a:off x="512"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49" name="Oval 4153"/>
            <p:cNvSpPr>
              <a:spLocks noChangeAspect="1" noChangeArrowheads="1"/>
            </p:cNvSpPr>
            <p:nvPr/>
          </p:nvSpPr>
          <p:spPr bwMode="auto">
            <a:xfrm flipH="1" flipV="1">
              <a:off x="466"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50" name="Line 4154"/>
            <p:cNvSpPr>
              <a:spLocks noChangeAspect="1" noChangeShapeType="1"/>
            </p:cNvSpPr>
            <p:nvPr/>
          </p:nvSpPr>
          <p:spPr bwMode="auto">
            <a:xfrm>
              <a:off x="658"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51" name="Line 4155"/>
            <p:cNvSpPr>
              <a:spLocks noChangeAspect="1" noChangeShapeType="1"/>
            </p:cNvSpPr>
            <p:nvPr/>
          </p:nvSpPr>
          <p:spPr bwMode="auto">
            <a:xfrm flipH="1" flipV="1">
              <a:off x="623"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52" name="Line 4156"/>
            <p:cNvSpPr>
              <a:spLocks noChangeAspect="1" noChangeShapeType="1"/>
            </p:cNvSpPr>
            <p:nvPr/>
          </p:nvSpPr>
          <p:spPr bwMode="auto">
            <a:xfrm flipV="1">
              <a:off x="622"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53" name="Oval 4157"/>
            <p:cNvSpPr>
              <a:spLocks noChangeAspect="1" noChangeArrowheads="1"/>
            </p:cNvSpPr>
            <p:nvPr/>
          </p:nvSpPr>
          <p:spPr bwMode="auto">
            <a:xfrm>
              <a:off x="609"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54" name="Line 4158"/>
            <p:cNvSpPr>
              <a:spLocks noChangeAspect="1" noChangeShapeType="1"/>
            </p:cNvSpPr>
            <p:nvPr/>
          </p:nvSpPr>
          <p:spPr bwMode="auto">
            <a:xfrm flipH="1" flipV="1">
              <a:off x="629"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55" name="Line 4159"/>
            <p:cNvSpPr>
              <a:spLocks noChangeAspect="1" noChangeShapeType="1"/>
            </p:cNvSpPr>
            <p:nvPr/>
          </p:nvSpPr>
          <p:spPr bwMode="auto">
            <a:xfrm>
              <a:off x="657"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56" name="Line 4160"/>
            <p:cNvSpPr>
              <a:spLocks noChangeAspect="1" noChangeShapeType="1"/>
            </p:cNvSpPr>
            <p:nvPr/>
          </p:nvSpPr>
          <p:spPr bwMode="auto">
            <a:xfrm flipH="1">
              <a:off x="655"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57" name="Oval 4161"/>
            <p:cNvSpPr>
              <a:spLocks noChangeAspect="1" noChangeArrowheads="1"/>
            </p:cNvSpPr>
            <p:nvPr/>
          </p:nvSpPr>
          <p:spPr bwMode="auto">
            <a:xfrm flipH="1" flipV="1">
              <a:off x="609"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58" name="Line 4162"/>
            <p:cNvSpPr>
              <a:spLocks noChangeAspect="1" noChangeShapeType="1"/>
            </p:cNvSpPr>
            <p:nvPr/>
          </p:nvSpPr>
          <p:spPr bwMode="auto">
            <a:xfrm>
              <a:off x="444"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59" name="Line 4163"/>
            <p:cNvSpPr>
              <a:spLocks noChangeAspect="1" noChangeShapeType="1"/>
            </p:cNvSpPr>
            <p:nvPr/>
          </p:nvSpPr>
          <p:spPr bwMode="auto">
            <a:xfrm flipH="1" flipV="1">
              <a:off x="409"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60" name="Line 4164"/>
            <p:cNvSpPr>
              <a:spLocks noChangeAspect="1" noChangeShapeType="1"/>
            </p:cNvSpPr>
            <p:nvPr/>
          </p:nvSpPr>
          <p:spPr bwMode="auto">
            <a:xfrm flipV="1">
              <a:off x="408"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61" name="Oval 4165"/>
            <p:cNvSpPr>
              <a:spLocks noChangeAspect="1" noChangeArrowheads="1"/>
            </p:cNvSpPr>
            <p:nvPr/>
          </p:nvSpPr>
          <p:spPr bwMode="auto">
            <a:xfrm>
              <a:off x="395"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62" name="Line 4166"/>
            <p:cNvSpPr>
              <a:spLocks noChangeAspect="1" noChangeShapeType="1"/>
            </p:cNvSpPr>
            <p:nvPr/>
          </p:nvSpPr>
          <p:spPr bwMode="auto">
            <a:xfrm flipH="1" flipV="1">
              <a:off x="415"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63" name="Line 4167"/>
            <p:cNvSpPr>
              <a:spLocks noChangeAspect="1" noChangeShapeType="1"/>
            </p:cNvSpPr>
            <p:nvPr/>
          </p:nvSpPr>
          <p:spPr bwMode="auto">
            <a:xfrm>
              <a:off x="443"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64" name="Line 4168"/>
            <p:cNvSpPr>
              <a:spLocks noChangeAspect="1" noChangeShapeType="1"/>
            </p:cNvSpPr>
            <p:nvPr/>
          </p:nvSpPr>
          <p:spPr bwMode="auto">
            <a:xfrm flipH="1">
              <a:off x="441"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65" name="Oval 4169"/>
            <p:cNvSpPr>
              <a:spLocks noChangeAspect="1" noChangeArrowheads="1"/>
            </p:cNvSpPr>
            <p:nvPr/>
          </p:nvSpPr>
          <p:spPr bwMode="auto">
            <a:xfrm flipH="1" flipV="1">
              <a:off x="395"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66" name="Line 4170"/>
            <p:cNvSpPr>
              <a:spLocks noChangeAspect="1" noChangeShapeType="1"/>
            </p:cNvSpPr>
            <p:nvPr/>
          </p:nvSpPr>
          <p:spPr bwMode="auto">
            <a:xfrm>
              <a:off x="587"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67" name="Line 4171"/>
            <p:cNvSpPr>
              <a:spLocks noChangeAspect="1" noChangeShapeType="1"/>
            </p:cNvSpPr>
            <p:nvPr/>
          </p:nvSpPr>
          <p:spPr bwMode="auto">
            <a:xfrm flipH="1" flipV="1">
              <a:off x="552"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68" name="Line 4172"/>
            <p:cNvSpPr>
              <a:spLocks noChangeAspect="1" noChangeShapeType="1"/>
            </p:cNvSpPr>
            <p:nvPr/>
          </p:nvSpPr>
          <p:spPr bwMode="auto">
            <a:xfrm flipV="1">
              <a:off x="551"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69" name="Oval 4173"/>
            <p:cNvSpPr>
              <a:spLocks noChangeAspect="1" noChangeArrowheads="1"/>
            </p:cNvSpPr>
            <p:nvPr/>
          </p:nvSpPr>
          <p:spPr bwMode="auto">
            <a:xfrm>
              <a:off x="538"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70" name="Line 4174"/>
            <p:cNvSpPr>
              <a:spLocks noChangeAspect="1" noChangeShapeType="1"/>
            </p:cNvSpPr>
            <p:nvPr/>
          </p:nvSpPr>
          <p:spPr bwMode="auto">
            <a:xfrm flipH="1" flipV="1">
              <a:off x="558"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71" name="Line 4175"/>
            <p:cNvSpPr>
              <a:spLocks noChangeAspect="1" noChangeShapeType="1"/>
            </p:cNvSpPr>
            <p:nvPr/>
          </p:nvSpPr>
          <p:spPr bwMode="auto">
            <a:xfrm>
              <a:off x="586"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72" name="Line 4176"/>
            <p:cNvSpPr>
              <a:spLocks noChangeAspect="1" noChangeShapeType="1"/>
            </p:cNvSpPr>
            <p:nvPr/>
          </p:nvSpPr>
          <p:spPr bwMode="auto">
            <a:xfrm flipH="1">
              <a:off x="584"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73" name="Oval 4177"/>
            <p:cNvSpPr>
              <a:spLocks noChangeAspect="1" noChangeArrowheads="1"/>
            </p:cNvSpPr>
            <p:nvPr/>
          </p:nvSpPr>
          <p:spPr bwMode="auto">
            <a:xfrm flipH="1" flipV="1">
              <a:off x="538"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74" name="Line 4178"/>
            <p:cNvSpPr>
              <a:spLocks noChangeAspect="1" noChangeShapeType="1"/>
            </p:cNvSpPr>
            <p:nvPr/>
          </p:nvSpPr>
          <p:spPr bwMode="auto">
            <a:xfrm>
              <a:off x="729"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75" name="Line 4179"/>
            <p:cNvSpPr>
              <a:spLocks noChangeAspect="1" noChangeShapeType="1"/>
            </p:cNvSpPr>
            <p:nvPr/>
          </p:nvSpPr>
          <p:spPr bwMode="auto">
            <a:xfrm flipH="1" flipV="1">
              <a:off x="694"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76" name="Line 4180"/>
            <p:cNvSpPr>
              <a:spLocks noChangeAspect="1" noChangeShapeType="1"/>
            </p:cNvSpPr>
            <p:nvPr/>
          </p:nvSpPr>
          <p:spPr bwMode="auto">
            <a:xfrm flipV="1">
              <a:off x="693"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77" name="Oval 4181"/>
            <p:cNvSpPr>
              <a:spLocks noChangeAspect="1" noChangeArrowheads="1"/>
            </p:cNvSpPr>
            <p:nvPr/>
          </p:nvSpPr>
          <p:spPr bwMode="auto">
            <a:xfrm>
              <a:off x="680"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78" name="Line 4182"/>
            <p:cNvSpPr>
              <a:spLocks noChangeAspect="1" noChangeShapeType="1"/>
            </p:cNvSpPr>
            <p:nvPr/>
          </p:nvSpPr>
          <p:spPr bwMode="auto">
            <a:xfrm flipH="1" flipV="1">
              <a:off x="700"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79" name="Line 4183"/>
            <p:cNvSpPr>
              <a:spLocks noChangeAspect="1" noChangeShapeType="1"/>
            </p:cNvSpPr>
            <p:nvPr/>
          </p:nvSpPr>
          <p:spPr bwMode="auto">
            <a:xfrm>
              <a:off x="728"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80" name="Line 4184"/>
            <p:cNvSpPr>
              <a:spLocks noChangeAspect="1" noChangeShapeType="1"/>
            </p:cNvSpPr>
            <p:nvPr/>
          </p:nvSpPr>
          <p:spPr bwMode="auto">
            <a:xfrm flipH="1">
              <a:off x="726"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81" name="Oval 4185"/>
            <p:cNvSpPr>
              <a:spLocks noChangeAspect="1" noChangeArrowheads="1"/>
            </p:cNvSpPr>
            <p:nvPr/>
          </p:nvSpPr>
          <p:spPr bwMode="auto">
            <a:xfrm flipH="1" flipV="1">
              <a:off x="680"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82" name="Line 4186"/>
            <p:cNvSpPr>
              <a:spLocks noChangeAspect="1" noChangeShapeType="1"/>
            </p:cNvSpPr>
            <p:nvPr/>
          </p:nvSpPr>
          <p:spPr bwMode="auto">
            <a:xfrm>
              <a:off x="872"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83" name="Line 4187"/>
            <p:cNvSpPr>
              <a:spLocks noChangeAspect="1" noChangeShapeType="1"/>
            </p:cNvSpPr>
            <p:nvPr/>
          </p:nvSpPr>
          <p:spPr bwMode="auto">
            <a:xfrm flipH="1" flipV="1">
              <a:off x="837"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84" name="Line 4188"/>
            <p:cNvSpPr>
              <a:spLocks noChangeAspect="1" noChangeShapeType="1"/>
            </p:cNvSpPr>
            <p:nvPr/>
          </p:nvSpPr>
          <p:spPr bwMode="auto">
            <a:xfrm flipV="1">
              <a:off x="836"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85" name="Oval 4189"/>
            <p:cNvSpPr>
              <a:spLocks noChangeAspect="1" noChangeArrowheads="1"/>
            </p:cNvSpPr>
            <p:nvPr/>
          </p:nvSpPr>
          <p:spPr bwMode="auto">
            <a:xfrm>
              <a:off x="823"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86" name="Line 4190"/>
            <p:cNvSpPr>
              <a:spLocks noChangeAspect="1" noChangeShapeType="1"/>
            </p:cNvSpPr>
            <p:nvPr/>
          </p:nvSpPr>
          <p:spPr bwMode="auto">
            <a:xfrm flipH="1" flipV="1">
              <a:off x="843"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87" name="Line 4191"/>
            <p:cNvSpPr>
              <a:spLocks noChangeAspect="1" noChangeShapeType="1"/>
            </p:cNvSpPr>
            <p:nvPr/>
          </p:nvSpPr>
          <p:spPr bwMode="auto">
            <a:xfrm>
              <a:off x="871"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88" name="Line 4192"/>
            <p:cNvSpPr>
              <a:spLocks noChangeAspect="1" noChangeShapeType="1"/>
            </p:cNvSpPr>
            <p:nvPr/>
          </p:nvSpPr>
          <p:spPr bwMode="auto">
            <a:xfrm flipH="1">
              <a:off x="869"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89" name="Oval 4193"/>
            <p:cNvSpPr>
              <a:spLocks noChangeAspect="1" noChangeArrowheads="1"/>
            </p:cNvSpPr>
            <p:nvPr/>
          </p:nvSpPr>
          <p:spPr bwMode="auto">
            <a:xfrm flipH="1" flipV="1">
              <a:off x="823"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90" name="Line 4194"/>
            <p:cNvSpPr>
              <a:spLocks noChangeAspect="1" noChangeShapeType="1"/>
            </p:cNvSpPr>
            <p:nvPr/>
          </p:nvSpPr>
          <p:spPr bwMode="auto">
            <a:xfrm>
              <a:off x="800"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91" name="Line 4195"/>
            <p:cNvSpPr>
              <a:spLocks noChangeAspect="1" noChangeShapeType="1"/>
            </p:cNvSpPr>
            <p:nvPr/>
          </p:nvSpPr>
          <p:spPr bwMode="auto">
            <a:xfrm flipH="1" flipV="1">
              <a:off x="765"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92" name="Line 4196"/>
            <p:cNvSpPr>
              <a:spLocks noChangeAspect="1" noChangeShapeType="1"/>
            </p:cNvSpPr>
            <p:nvPr/>
          </p:nvSpPr>
          <p:spPr bwMode="auto">
            <a:xfrm flipV="1">
              <a:off x="764"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93" name="Oval 4197"/>
            <p:cNvSpPr>
              <a:spLocks noChangeAspect="1" noChangeArrowheads="1"/>
            </p:cNvSpPr>
            <p:nvPr/>
          </p:nvSpPr>
          <p:spPr bwMode="auto">
            <a:xfrm>
              <a:off x="751"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94" name="Line 4198"/>
            <p:cNvSpPr>
              <a:spLocks noChangeAspect="1" noChangeShapeType="1"/>
            </p:cNvSpPr>
            <p:nvPr/>
          </p:nvSpPr>
          <p:spPr bwMode="auto">
            <a:xfrm flipH="1" flipV="1">
              <a:off x="771"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95" name="Line 4199"/>
            <p:cNvSpPr>
              <a:spLocks noChangeAspect="1" noChangeShapeType="1"/>
            </p:cNvSpPr>
            <p:nvPr/>
          </p:nvSpPr>
          <p:spPr bwMode="auto">
            <a:xfrm>
              <a:off x="799"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96" name="Line 4200"/>
            <p:cNvSpPr>
              <a:spLocks noChangeAspect="1" noChangeShapeType="1"/>
            </p:cNvSpPr>
            <p:nvPr/>
          </p:nvSpPr>
          <p:spPr bwMode="auto">
            <a:xfrm flipH="1">
              <a:off x="797"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97" name="Oval 4201"/>
            <p:cNvSpPr>
              <a:spLocks noChangeAspect="1" noChangeArrowheads="1"/>
            </p:cNvSpPr>
            <p:nvPr/>
          </p:nvSpPr>
          <p:spPr bwMode="auto">
            <a:xfrm flipH="1" flipV="1">
              <a:off x="751"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98" name="Line 4202"/>
            <p:cNvSpPr>
              <a:spLocks noChangeAspect="1" noChangeShapeType="1"/>
            </p:cNvSpPr>
            <p:nvPr/>
          </p:nvSpPr>
          <p:spPr bwMode="auto">
            <a:xfrm>
              <a:off x="943"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99" name="Line 4203"/>
            <p:cNvSpPr>
              <a:spLocks noChangeAspect="1" noChangeShapeType="1"/>
            </p:cNvSpPr>
            <p:nvPr/>
          </p:nvSpPr>
          <p:spPr bwMode="auto">
            <a:xfrm flipH="1" flipV="1">
              <a:off x="908"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00" name="Line 4204"/>
            <p:cNvSpPr>
              <a:spLocks noChangeAspect="1" noChangeShapeType="1"/>
            </p:cNvSpPr>
            <p:nvPr/>
          </p:nvSpPr>
          <p:spPr bwMode="auto">
            <a:xfrm flipV="1">
              <a:off x="907"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01" name="Oval 4205"/>
            <p:cNvSpPr>
              <a:spLocks noChangeAspect="1" noChangeArrowheads="1"/>
            </p:cNvSpPr>
            <p:nvPr/>
          </p:nvSpPr>
          <p:spPr bwMode="auto">
            <a:xfrm>
              <a:off x="894"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02" name="Line 4206"/>
            <p:cNvSpPr>
              <a:spLocks noChangeAspect="1" noChangeShapeType="1"/>
            </p:cNvSpPr>
            <p:nvPr/>
          </p:nvSpPr>
          <p:spPr bwMode="auto">
            <a:xfrm flipH="1" flipV="1">
              <a:off x="914"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03" name="Line 4207"/>
            <p:cNvSpPr>
              <a:spLocks noChangeAspect="1" noChangeShapeType="1"/>
            </p:cNvSpPr>
            <p:nvPr/>
          </p:nvSpPr>
          <p:spPr bwMode="auto">
            <a:xfrm>
              <a:off x="942"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04" name="Line 4208"/>
            <p:cNvSpPr>
              <a:spLocks noChangeAspect="1" noChangeShapeType="1"/>
            </p:cNvSpPr>
            <p:nvPr/>
          </p:nvSpPr>
          <p:spPr bwMode="auto">
            <a:xfrm flipH="1">
              <a:off x="940"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05" name="Oval 4209"/>
            <p:cNvSpPr>
              <a:spLocks noChangeAspect="1" noChangeArrowheads="1"/>
            </p:cNvSpPr>
            <p:nvPr/>
          </p:nvSpPr>
          <p:spPr bwMode="auto">
            <a:xfrm flipH="1" flipV="1">
              <a:off x="894"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06" name="Line 4210"/>
            <p:cNvSpPr>
              <a:spLocks noChangeAspect="1" noChangeShapeType="1"/>
            </p:cNvSpPr>
            <p:nvPr/>
          </p:nvSpPr>
          <p:spPr bwMode="auto">
            <a:xfrm>
              <a:off x="1014"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07" name="Line 4211"/>
            <p:cNvSpPr>
              <a:spLocks noChangeAspect="1" noChangeShapeType="1"/>
            </p:cNvSpPr>
            <p:nvPr/>
          </p:nvSpPr>
          <p:spPr bwMode="auto">
            <a:xfrm flipH="1" flipV="1">
              <a:off x="979"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08" name="Line 4212"/>
            <p:cNvSpPr>
              <a:spLocks noChangeAspect="1" noChangeShapeType="1"/>
            </p:cNvSpPr>
            <p:nvPr/>
          </p:nvSpPr>
          <p:spPr bwMode="auto">
            <a:xfrm flipV="1">
              <a:off x="978"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09" name="Oval 4213"/>
            <p:cNvSpPr>
              <a:spLocks noChangeAspect="1" noChangeArrowheads="1"/>
            </p:cNvSpPr>
            <p:nvPr/>
          </p:nvSpPr>
          <p:spPr bwMode="auto">
            <a:xfrm>
              <a:off x="965"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10" name="Line 4214"/>
            <p:cNvSpPr>
              <a:spLocks noChangeAspect="1" noChangeShapeType="1"/>
            </p:cNvSpPr>
            <p:nvPr/>
          </p:nvSpPr>
          <p:spPr bwMode="auto">
            <a:xfrm flipH="1" flipV="1">
              <a:off x="985"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11" name="Line 4215"/>
            <p:cNvSpPr>
              <a:spLocks noChangeAspect="1" noChangeShapeType="1"/>
            </p:cNvSpPr>
            <p:nvPr/>
          </p:nvSpPr>
          <p:spPr bwMode="auto">
            <a:xfrm>
              <a:off x="1013"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12" name="Line 4216"/>
            <p:cNvSpPr>
              <a:spLocks noChangeAspect="1" noChangeShapeType="1"/>
            </p:cNvSpPr>
            <p:nvPr/>
          </p:nvSpPr>
          <p:spPr bwMode="auto">
            <a:xfrm flipH="1">
              <a:off x="1011"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13" name="Oval 4217"/>
            <p:cNvSpPr>
              <a:spLocks noChangeAspect="1" noChangeArrowheads="1"/>
            </p:cNvSpPr>
            <p:nvPr/>
          </p:nvSpPr>
          <p:spPr bwMode="auto">
            <a:xfrm flipH="1" flipV="1">
              <a:off x="965"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14" name="Line 4218"/>
            <p:cNvSpPr>
              <a:spLocks noChangeAspect="1" noChangeShapeType="1"/>
            </p:cNvSpPr>
            <p:nvPr/>
          </p:nvSpPr>
          <p:spPr bwMode="auto">
            <a:xfrm>
              <a:off x="1086"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15" name="Line 4219"/>
            <p:cNvSpPr>
              <a:spLocks noChangeAspect="1" noChangeShapeType="1"/>
            </p:cNvSpPr>
            <p:nvPr/>
          </p:nvSpPr>
          <p:spPr bwMode="auto">
            <a:xfrm flipH="1" flipV="1">
              <a:off x="1051"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16" name="Line 4220"/>
            <p:cNvSpPr>
              <a:spLocks noChangeAspect="1" noChangeShapeType="1"/>
            </p:cNvSpPr>
            <p:nvPr/>
          </p:nvSpPr>
          <p:spPr bwMode="auto">
            <a:xfrm flipV="1">
              <a:off x="1050"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17" name="Oval 4221"/>
            <p:cNvSpPr>
              <a:spLocks noChangeAspect="1" noChangeArrowheads="1"/>
            </p:cNvSpPr>
            <p:nvPr/>
          </p:nvSpPr>
          <p:spPr bwMode="auto">
            <a:xfrm>
              <a:off x="1037"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18" name="Line 4222"/>
            <p:cNvSpPr>
              <a:spLocks noChangeAspect="1" noChangeShapeType="1"/>
            </p:cNvSpPr>
            <p:nvPr/>
          </p:nvSpPr>
          <p:spPr bwMode="auto">
            <a:xfrm flipH="1" flipV="1">
              <a:off x="1057"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19" name="Line 4223"/>
            <p:cNvSpPr>
              <a:spLocks noChangeAspect="1" noChangeShapeType="1"/>
            </p:cNvSpPr>
            <p:nvPr/>
          </p:nvSpPr>
          <p:spPr bwMode="auto">
            <a:xfrm>
              <a:off x="1085"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20" name="Line 4224"/>
            <p:cNvSpPr>
              <a:spLocks noChangeAspect="1" noChangeShapeType="1"/>
            </p:cNvSpPr>
            <p:nvPr/>
          </p:nvSpPr>
          <p:spPr bwMode="auto">
            <a:xfrm flipH="1">
              <a:off x="1083"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21" name="Oval 4225"/>
            <p:cNvSpPr>
              <a:spLocks noChangeAspect="1" noChangeArrowheads="1"/>
            </p:cNvSpPr>
            <p:nvPr/>
          </p:nvSpPr>
          <p:spPr bwMode="auto">
            <a:xfrm flipH="1" flipV="1">
              <a:off x="1037"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22" name="Line 4226"/>
            <p:cNvSpPr>
              <a:spLocks noChangeAspect="1" noChangeShapeType="1"/>
            </p:cNvSpPr>
            <p:nvPr/>
          </p:nvSpPr>
          <p:spPr bwMode="auto">
            <a:xfrm>
              <a:off x="4574"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23" name="Line 4227"/>
            <p:cNvSpPr>
              <a:spLocks noChangeAspect="1" noChangeShapeType="1"/>
            </p:cNvSpPr>
            <p:nvPr/>
          </p:nvSpPr>
          <p:spPr bwMode="auto">
            <a:xfrm flipH="1" flipV="1">
              <a:off x="4539"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24" name="Line 4228"/>
            <p:cNvSpPr>
              <a:spLocks noChangeAspect="1" noChangeShapeType="1"/>
            </p:cNvSpPr>
            <p:nvPr/>
          </p:nvSpPr>
          <p:spPr bwMode="auto">
            <a:xfrm flipV="1">
              <a:off x="4538"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25" name="Oval 4229"/>
            <p:cNvSpPr>
              <a:spLocks noChangeAspect="1" noChangeArrowheads="1"/>
            </p:cNvSpPr>
            <p:nvPr/>
          </p:nvSpPr>
          <p:spPr bwMode="auto">
            <a:xfrm>
              <a:off x="4525"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26" name="Line 4230"/>
            <p:cNvSpPr>
              <a:spLocks noChangeAspect="1" noChangeShapeType="1"/>
            </p:cNvSpPr>
            <p:nvPr/>
          </p:nvSpPr>
          <p:spPr bwMode="auto">
            <a:xfrm flipH="1" flipV="1">
              <a:off x="4545"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27" name="Line 4231"/>
            <p:cNvSpPr>
              <a:spLocks noChangeAspect="1" noChangeShapeType="1"/>
            </p:cNvSpPr>
            <p:nvPr/>
          </p:nvSpPr>
          <p:spPr bwMode="auto">
            <a:xfrm>
              <a:off x="4573"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28" name="Line 4232"/>
            <p:cNvSpPr>
              <a:spLocks noChangeAspect="1" noChangeShapeType="1"/>
            </p:cNvSpPr>
            <p:nvPr/>
          </p:nvSpPr>
          <p:spPr bwMode="auto">
            <a:xfrm flipH="1">
              <a:off x="4571"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29" name="Oval 4233"/>
            <p:cNvSpPr>
              <a:spLocks noChangeAspect="1" noChangeArrowheads="1"/>
            </p:cNvSpPr>
            <p:nvPr/>
          </p:nvSpPr>
          <p:spPr bwMode="auto">
            <a:xfrm flipH="1" flipV="1">
              <a:off x="4525"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30" name="Line 4234"/>
            <p:cNvSpPr>
              <a:spLocks noChangeAspect="1" noChangeShapeType="1"/>
            </p:cNvSpPr>
            <p:nvPr/>
          </p:nvSpPr>
          <p:spPr bwMode="auto">
            <a:xfrm>
              <a:off x="4645"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31" name="Line 4235"/>
            <p:cNvSpPr>
              <a:spLocks noChangeAspect="1" noChangeShapeType="1"/>
            </p:cNvSpPr>
            <p:nvPr/>
          </p:nvSpPr>
          <p:spPr bwMode="auto">
            <a:xfrm flipH="1" flipV="1">
              <a:off x="4610"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32" name="Line 4236"/>
            <p:cNvSpPr>
              <a:spLocks noChangeAspect="1" noChangeShapeType="1"/>
            </p:cNvSpPr>
            <p:nvPr/>
          </p:nvSpPr>
          <p:spPr bwMode="auto">
            <a:xfrm flipV="1">
              <a:off x="4609"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33" name="Oval 4237"/>
            <p:cNvSpPr>
              <a:spLocks noChangeAspect="1" noChangeArrowheads="1"/>
            </p:cNvSpPr>
            <p:nvPr/>
          </p:nvSpPr>
          <p:spPr bwMode="auto">
            <a:xfrm>
              <a:off x="4596"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34" name="Line 4238"/>
            <p:cNvSpPr>
              <a:spLocks noChangeAspect="1" noChangeShapeType="1"/>
            </p:cNvSpPr>
            <p:nvPr/>
          </p:nvSpPr>
          <p:spPr bwMode="auto">
            <a:xfrm flipH="1" flipV="1">
              <a:off x="4616"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35" name="Line 4239"/>
            <p:cNvSpPr>
              <a:spLocks noChangeAspect="1" noChangeShapeType="1"/>
            </p:cNvSpPr>
            <p:nvPr/>
          </p:nvSpPr>
          <p:spPr bwMode="auto">
            <a:xfrm>
              <a:off x="4644"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36" name="Line 4240"/>
            <p:cNvSpPr>
              <a:spLocks noChangeAspect="1" noChangeShapeType="1"/>
            </p:cNvSpPr>
            <p:nvPr/>
          </p:nvSpPr>
          <p:spPr bwMode="auto">
            <a:xfrm flipH="1">
              <a:off x="4642"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37" name="Oval 4241"/>
            <p:cNvSpPr>
              <a:spLocks noChangeAspect="1" noChangeArrowheads="1"/>
            </p:cNvSpPr>
            <p:nvPr/>
          </p:nvSpPr>
          <p:spPr bwMode="auto">
            <a:xfrm flipH="1" flipV="1">
              <a:off x="4596"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38" name="Line 4242"/>
            <p:cNvSpPr>
              <a:spLocks noChangeAspect="1" noChangeShapeType="1"/>
            </p:cNvSpPr>
            <p:nvPr/>
          </p:nvSpPr>
          <p:spPr bwMode="auto">
            <a:xfrm>
              <a:off x="4787"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39" name="Line 4243"/>
            <p:cNvSpPr>
              <a:spLocks noChangeAspect="1" noChangeShapeType="1"/>
            </p:cNvSpPr>
            <p:nvPr/>
          </p:nvSpPr>
          <p:spPr bwMode="auto">
            <a:xfrm flipH="1" flipV="1">
              <a:off x="4752"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40" name="Line 4244"/>
            <p:cNvSpPr>
              <a:spLocks noChangeAspect="1" noChangeShapeType="1"/>
            </p:cNvSpPr>
            <p:nvPr/>
          </p:nvSpPr>
          <p:spPr bwMode="auto">
            <a:xfrm flipV="1">
              <a:off x="4751"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41" name="Oval 4245"/>
            <p:cNvSpPr>
              <a:spLocks noChangeAspect="1" noChangeArrowheads="1"/>
            </p:cNvSpPr>
            <p:nvPr/>
          </p:nvSpPr>
          <p:spPr bwMode="auto">
            <a:xfrm>
              <a:off x="4738"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42" name="Line 4246"/>
            <p:cNvSpPr>
              <a:spLocks noChangeAspect="1" noChangeShapeType="1"/>
            </p:cNvSpPr>
            <p:nvPr/>
          </p:nvSpPr>
          <p:spPr bwMode="auto">
            <a:xfrm flipH="1" flipV="1">
              <a:off x="4758"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43" name="Line 4247"/>
            <p:cNvSpPr>
              <a:spLocks noChangeAspect="1" noChangeShapeType="1"/>
            </p:cNvSpPr>
            <p:nvPr/>
          </p:nvSpPr>
          <p:spPr bwMode="auto">
            <a:xfrm>
              <a:off x="4786"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44" name="Line 4248"/>
            <p:cNvSpPr>
              <a:spLocks noChangeAspect="1" noChangeShapeType="1"/>
            </p:cNvSpPr>
            <p:nvPr/>
          </p:nvSpPr>
          <p:spPr bwMode="auto">
            <a:xfrm flipH="1">
              <a:off x="4784"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45" name="Oval 4249"/>
            <p:cNvSpPr>
              <a:spLocks noChangeAspect="1" noChangeArrowheads="1"/>
            </p:cNvSpPr>
            <p:nvPr/>
          </p:nvSpPr>
          <p:spPr bwMode="auto">
            <a:xfrm flipH="1" flipV="1">
              <a:off x="4738"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46" name="Line 4250"/>
            <p:cNvSpPr>
              <a:spLocks noChangeAspect="1" noChangeShapeType="1"/>
            </p:cNvSpPr>
            <p:nvPr/>
          </p:nvSpPr>
          <p:spPr bwMode="auto">
            <a:xfrm>
              <a:off x="4930"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47" name="Line 4251"/>
            <p:cNvSpPr>
              <a:spLocks noChangeAspect="1" noChangeShapeType="1"/>
            </p:cNvSpPr>
            <p:nvPr/>
          </p:nvSpPr>
          <p:spPr bwMode="auto">
            <a:xfrm flipH="1" flipV="1">
              <a:off x="4895"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48" name="Line 4252"/>
            <p:cNvSpPr>
              <a:spLocks noChangeAspect="1" noChangeShapeType="1"/>
            </p:cNvSpPr>
            <p:nvPr/>
          </p:nvSpPr>
          <p:spPr bwMode="auto">
            <a:xfrm flipV="1">
              <a:off x="4894"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49" name="Oval 4253"/>
            <p:cNvSpPr>
              <a:spLocks noChangeAspect="1" noChangeArrowheads="1"/>
            </p:cNvSpPr>
            <p:nvPr/>
          </p:nvSpPr>
          <p:spPr bwMode="auto">
            <a:xfrm>
              <a:off x="4881"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50" name="Line 4254"/>
            <p:cNvSpPr>
              <a:spLocks noChangeAspect="1" noChangeShapeType="1"/>
            </p:cNvSpPr>
            <p:nvPr/>
          </p:nvSpPr>
          <p:spPr bwMode="auto">
            <a:xfrm flipH="1" flipV="1">
              <a:off x="4901"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51" name="Line 4255"/>
            <p:cNvSpPr>
              <a:spLocks noChangeAspect="1" noChangeShapeType="1"/>
            </p:cNvSpPr>
            <p:nvPr/>
          </p:nvSpPr>
          <p:spPr bwMode="auto">
            <a:xfrm>
              <a:off x="4929"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52" name="Line 4256"/>
            <p:cNvSpPr>
              <a:spLocks noChangeAspect="1" noChangeShapeType="1"/>
            </p:cNvSpPr>
            <p:nvPr/>
          </p:nvSpPr>
          <p:spPr bwMode="auto">
            <a:xfrm flipH="1">
              <a:off x="4927"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53" name="Oval 4257"/>
            <p:cNvSpPr>
              <a:spLocks noChangeAspect="1" noChangeArrowheads="1"/>
            </p:cNvSpPr>
            <p:nvPr/>
          </p:nvSpPr>
          <p:spPr bwMode="auto">
            <a:xfrm flipH="1" flipV="1">
              <a:off x="4881"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54" name="Line 4258"/>
            <p:cNvSpPr>
              <a:spLocks noChangeAspect="1" noChangeShapeType="1"/>
            </p:cNvSpPr>
            <p:nvPr/>
          </p:nvSpPr>
          <p:spPr bwMode="auto">
            <a:xfrm>
              <a:off x="4716"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55" name="Line 4259"/>
            <p:cNvSpPr>
              <a:spLocks noChangeAspect="1" noChangeShapeType="1"/>
            </p:cNvSpPr>
            <p:nvPr/>
          </p:nvSpPr>
          <p:spPr bwMode="auto">
            <a:xfrm flipH="1" flipV="1">
              <a:off x="4681"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56" name="Line 4260"/>
            <p:cNvSpPr>
              <a:spLocks noChangeAspect="1" noChangeShapeType="1"/>
            </p:cNvSpPr>
            <p:nvPr/>
          </p:nvSpPr>
          <p:spPr bwMode="auto">
            <a:xfrm flipV="1">
              <a:off x="4680"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57" name="Oval 4261"/>
            <p:cNvSpPr>
              <a:spLocks noChangeAspect="1" noChangeArrowheads="1"/>
            </p:cNvSpPr>
            <p:nvPr/>
          </p:nvSpPr>
          <p:spPr bwMode="auto">
            <a:xfrm>
              <a:off x="4667"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58" name="Line 4262"/>
            <p:cNvSpPr>
              <a:spLocks noChangeAspect="1" noChangeShapeType="1"/>
            </p:cNvSpPr>
            <p:nvPr/>
          </p:nvSpPr>
          <p:spPr bwMode="auto">
            <a:xfrm flipH="1" flipV="1">
              <a:off x="4687"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59" name="Line 4263"/>
            <p:cNvSpPr>
              <a:spLocks noChangeAspect="1" noChangeShapeType="1"/>
            </p:cNvSpPr>
            <p:nvPr/>
          </p:nvSpPr>
          <p:spPr bwMode="auto">
            <a:xfrm>
              <a:off x="4715"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60" name="Line 4264"/>
            <p:cNvSpPr>
              <a:spLocks noChangeAspect="1" noChangeShapeType="1"/>
            </p:cNvSpPr>
            <p:nvPr/>
          </p:nvSpPr>
          <p:spPr bwMode="auto">
            <a:xfrm flipH="1">
              <a:off x="4713"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61" name="Oval 4265"/>
            <p:cNvSpPr>
              <a:spLocks noChangeAspect="1" noChangeArrowheads="1"/>
            </p:cNvSpPr>
            <p:nvPr/>
          </p:nvSpPr>
          <p:spPr bwMode="auto">
            <a:xfrm flipH="1" flipV="1">
              <a:off x="4667"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62" name="Line 4266"/>
            <p:cNvSpPr>
              <a:spLocks noChangeAspect="1" noChangeShapeType="1"/>
            </p:cNvSpPr>
            <p:nvPr/>
          </p:nvSpPr>
          <p:spPr bwMode="auto">
            <a:xfrm>
              <a:off x="4859"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63" name="Line 4267"/>
            <p:cNvSpPr>
              <a:spLocks noChangeAspect="1" noChangeShapeType="1"/>
            </p:cNvSpPr>
            <p:nvPr/>
          </p:nvSpPr>
          <p:spPr bwMode="auto">
            <a:xfrm flipH="1" flipV="1">
              <a:off x="4824"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64" name="Line 4268"/>
            <p:cNvSpPr>
              <a:spLocks noChangeAspect="1" noChangeShapeType="1"/>
            </p:cNvSpPr>
            <p:nvPr/>
          </p:nvSpPr>
          <p:spPr bwMode="auto">
            <a:xfrm flipV="1">
              <a:off x="4823"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65" name="Oval 4269"/>
            <p:cNvSpPr>
              <a:spLocks noChangeAspect="1" noChangeArrowheads="1"/>
            </p:cNvSpPr>
            <p:nvPr/>
          </p:nvSpPr>
          <p:spPr bwMode="auto">
            <a:xfrm>
              <a:off x="4810"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66" name="Line 4270"/>
            <p:cNvSpPr>
              <a:spLocks noChangeAspect="1" noChangeShapeType="1"/>
            </p:cNvSpPr>
            <p:nvPr/>
          </p:nvSpPr>
          <p:spPr bwMode="auto">
            <a:xfrm flipH="1" flipV="1">
              <a:off x="4830"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67" name="Line 4271"/>
            <p:cNvSpPr>
              <a:spLocks noChangeAspect="1" noChangeShapeType="1"/>
            </p:cNvSpPr>
            <p:nvPr/>
          </p:nvSpPr>
          <p:spPr bwMode="auto">
            <a:xfrm>
              <a:off x="4858"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68" name="Line 4272"/>
            <p:cNvSpPr>
              <a:spLocks noChangeAspect="1" noChangeShapeType="1"/>
            </p:cNvSpPr>
            <p:nvPr/>
          </p:nvSpPr>
          <p:spPr bwMode="auto">
            <a:xfrm flipH="1">
              <a:off x="4856"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69" name="Oval 4273"/>
            <p:cNvSpPr>
              <a:spLocks noChangeAspect="1" noChangeArrowheads="1"/>
            </p:cNvSpPr>
            <p:nvPr/>
          </p:nvSpPr>
          <p:spPr bwMode="auto">
            <a:xfrm flipH="1" flipV="1">
              <a:off x="4810"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70" name="Line 4274"/>
            <p:cNvSpPr>
              <a:spLocks noChangeAspect="1" noChangeShapeType="1"/>
            </p:cNvSpPr>
            <p:nvPr/>
          </p:nvSpPr>
          <p:spPr bwMode="auto">
            <a:xfrm>
              <a:off x="5001"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71" name="Line 4275"/>
            <p:cNvSpPr>
              <a:spLocks noChangeAspect="1" noChangeShapeType="1"/>
            </p:cNvSpPr>
            <p:nvPr/>
          </p:nvSpPr>
          <p:spPr bwMode="auto">
            <a:xfrm flipH="1" flipV="1">
              <a:off x="4966"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72" name="Line 4276"/>
            <p:cNvSpPr>
              <a:spLocks noChangeAspect="1" noChangeShapeType="1"/>
            </p:cNvSpPr>
            <p:nvPr/>
          </p:nvSpPr>
          <p:spPr bwMode="auto">
            <a:xfrm flipV="1">
              <a:off x="4965"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73" name="Oval 4277"/>
            <p:cNvSpPr>
              <a:spLocks noChangeAspect="1" noChangeArrowheads="1"/>
            </p:cNvSpPr>
            <p:nvPr/>
          </p:nvSpPr>
          <p:spPr bwMode="auto">
            <a:xfrm>
              <a:off x="4952"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74" name="Line 4278"/>
            <p:cNvSpPr>
              <a:spLocks noChangeAspect="1" noChangeShapeType="1"/>
            </p:cNvSpPr>
            <p:nvPr/>
          </p:nvSpPr>
          <p:spPr bwMode="auto">
            <a:xfrm flipH="1" flipV="1">
              <a:off x="4972"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75" name="Line 4279"/>
            <p:cNvSpPr>
              <a:spLocks noChangeAspect="1" noChangeShapeType="1"/>
            </p:cNvSpPr>
            <p:nvPr/>
          </p:nvSpPr>
          <p:spPr bwMode="auto">
            <a:xfrm>
              <a:off x="5000"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76" name="Line 4280"/>
            <p:cNvSpPr>
              <a:spLocks noChangeAspect="1" noChangeShapeType="1"/>
            </p:cNvSpPr>
            <p:nvPr/>
          </p:nvSpPr>
          <p:spPr bwMode="auto">
            <a:xfrm flipH="1">
              <a:off x="4998"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77" name="Oval 4281"/>
            <p:cNvSpPr>
              <a:spLocks noChangeAspect="1" noChangeArrowheads="1"/>
            </p:cNvSpPr>
            <p:nvPr/>
          </p:nvSpPr>
          <p:spPr bwMode="auto">
            <a:xfrm flipH="1" flipV="1">
              <a:off x="4952"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78" name="Line 4282"/>
            <p:cNvSpPr>
              <a:spLocks noChangeAspect="1" noChangeShapeType="1"/>
            </p:cNvSpPr>
            <p:nvPr/>
          </p:nvSpPr>
          <p:spPr bwMode="auto">
            <a:xfrm>
              <a:off x="5144"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79" name="Line 4283"/>
            <p:cNvSpPr>
              <a:spLocks noChangeAspect="1" noChangeShapeType="1"/>
            </p:cNvSpPr>
            <p:nvPr/>
          </p:nvSpPr>
          <p:spPr bwMode="auto">
            <a:xfrm flipH="1" flipV="1">
              <a:off x="5109"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80" name="Line 4284"/>
            <p:cNvSpPr>
              <a:spLocks noChangeAspect="1" noChangeShapeType="1"/>
            </p:cNvSpPr>
            <p:nvPr/>
          </p:nvSpPr>
          <p:spPr bwMode="auto">
            <a:xfrm flipV="1">
              <a:off x="5108"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81" name="Oval 4285"/>
            <p:cNvSpPr>
              <a:spLocks noChangeAspect="1" noChangeArrowheads="1"/>
            </p:cNvSpPr>
            <p:nvPr/>
          </p:nvSpPr>
          <p:spPr bwMode="auto">
            <a:xfrm>
              <a:off x="5095"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82" name="Line 4286"/>
            <p:cNvSpPr>
              <a:spLocks noChangeAspect="1" noChangeShapeType="1"/>
            </p:cNvSpPr>
            <p:nvPr/>
          </p:nvSpPr>
          <p:spPr bwMode="auto">
            <a:xfrm flipH="1" flipV="1">
              <a:off x="5115"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83" name="Line 4287"/>
            <p:cNvSpPr>
              <a:spLocks noChangeAspect="1" noChangeShapeType="1"/>
            </p:cNvSpPr>
            <p:nvPr/>
          </p:nvSpPr>
          <p:spPr bwMode="auto">
            <a:xfrm>
              <a:off x="5143"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84" name="Line 4288"/>
            <p:cNvSpPr>
              <a:spLocks noChangeAspect="1" noChangeShapeType="1"/>
            </p:cNvSpPr>
            <p:nvPr/>
          </p:nvSpPr>
          <p:spPr bwMode="auto">
            <a:xfrm flipH="1">
              <a:off x="5141"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85" name="Oval 4289"/>
            <p:cNvSpPr>
              <a:spLocks noChangeAspect="1" noChangeArrowheads="1"/>
            </p:cNvSpPr>
            <p:nvPr/>
          </p:nvSpPr>
          <p:spPr bwMode="auto">
            <a:xfrm flipH="1" flipV="1">
              <a:off x="5095"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86" name="Line 4290"/>
            <p:cNvSpPr>
              <a:spLocks noChangeAspect="1" noChangeShapeType="1"/>
            </p:cNvSpPr>
            <p:nvPr/>
          </p:nvSpPr>
          <p:spPr bwMode="auto">
            <a:xfrm>
              <a:off x="5072"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87" name="Line 4291"/>
            <p:cNvSpPr>
              <a:spLocks noChangeAspect="1" noChangeShapeType="1"/>
            </p:cNvSpPr>
            <p:nvPr/>
          </p:nvSpPr>
          <p:spPr bwMode="auto">
            <a:xfrm flipH="1" flipV="1">
              <a:off x="5037"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88" name="Line 4292"/>
            <p:cNvSpPr>
              <a:spLocks noChangeAspect="1" noChangeShapeType="1"/>
            </p:cNvSpPr>
            <p:nvPr/>
          </p:nvSpPr>
          <p:spPr bwMode="auto">
            <a:xfrm flipV="1">
              <a:off x="5036"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89" name="Oval 4293"/>
            <p:cNvSpPr>
              <a:spLocks noChangeAspect="1" noChangeArrowheads="1"/>
            </p:cNvSpPr>
            <p:nvPr/>
          </p:nvSpPr>
          <p:spPr bwMode="auto">
            <a:xfrm>
              <a:off x="5023"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90" name="Line 4294"/>
            <p:cNvSpPr>
              <a:spLocks noChangeAspect="1" noChangeShapeType="1"/>
            </p:cNvSpPr>
            <p:nvPr/>
          </p:nvSpPr>
          <p:spPr bwMode="auto">
            <a:xfrm flipH="1" flipV="1">
              <a:off x="5043"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91" name="Line 4295"/>
            <p:cNvSpPr>
              <a:spLocks noChangeAspect="1" noChangeShapeType="1"/>
            </p:cNvSpPr>
            <p:nvPr/>
          </p:nvSpPr>
          <p:spPr bwMode="auto">
            <a:xfrm>
              <a:off x="5071"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92" name="Line 4296"/>
            <p:cNvSpPr>
              <a:spLocks noChangeAspect="1" noChangeShapeType="1"/>
            </p:cNvSpPr>
            <p:nvPr/>
          </p:nvSpPr>
          <p:spPr bwMode="auto">
            <a:xfrm flipH="1">
              <a:off x="5069"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93" name="Oval 4297"/>
            <p:cNvSpPr>
              <a:spLocks noChangeAspect="1" noChangeArrowheads="1"/>
            </p:cNvSpPr>
            <p:nvPr/>
          </p:nvSpPr>
          <p:spPr bwMode="auto">
            <a:xfrm flipH="1" flipV="1">
              <a:off x="5023"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94" name="Line 4298"/>
            <p:cNvSpPr>
              <a:spLocks noChangeAspect="1" noChangeShapeType="1"/>
            </p:cNvSpPr>
            <p:nvPr/>
          </p:nvSpPr>
          <p:spPr bwMode="auto">
            <a:xfrm>
              <a:off x="5215"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95" name="Line 4299"/>
            <p:cNvSpPr>
              <a:spLocks noChangeAspect="1" noChangeShapeType="1"/>
            </p:cNvSpPr>
            <p:nvPr/>
          </p:nvSpPr>
          <p:spPr bwMode="auto">
            <a:xfrm flipH="1" flipV="1">
              <a:off x="5180"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96" name="Line 4300"/>
            <p:cNvSpPr>
              <a:spLocks noChangeAspect="1" noChangeShapeType="1"/>
            </p:cNvSpPr>
            <p:nvPr/>
          </p:nvSpPr>
          <p:spPr bwMode="auto">
            <a:xfrm flipV="1">
              <a:off x="5179"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97" name="Oval 4301"/>
            <p:cNvSpPr>
              <a:spLocks noChangeAspect="1" noChangeArrowheads="1"/>
            </p:cNvSpPr>
            <p:nvPr/>
          </p:nvSpPr>
          <p:spPr bwMode="auto">
            <a:xfrm>
              <a:off x="5166"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98" name="Line 4302"/>
            <p:cNvSpPr>
              <a:spLocks noChangeAspect="1" noChangeShapeType="1"/>
            </p:cNvSpPr>
            <p:nvPr/>
          </p:nvSpPr>
          <p:spPr bwMode="auto">
            <a:xfrm flipH="1" flipV="1">
              <a:off x="5186"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99" name="Line 4303"/>
            <p:cNvSpPr>
              <a:spLocks noChangeAspect="1" noChangeShapeType="1"/>
            </p:cNvSpPr>
            <p:nvPr/>
          </p:nvSpPr>
          <p:spPr bwMode="auto">
            <a:xfrm>
              <a:off x="5214"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400" name="Line 4304"/>
            <p:cNvSpPr>
              <a:spLocks noChangeAspect="1" noChangeShapeType="1"/>
            </p:cNvSpPr>
            <p:nvPr/>
          </p:nvSpPr>
          <p:spPr bwMode="auto">
            <a:xfrm flipH="1">
              <a:off x="5212"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401" name="Oval 4305"/>
            <p:cNvSpPr>
              <a:spLocks noChangeAspect="1" noChangeArrowheads="1"/>
            </p:cNvSpPr>
            <p:nvPr/>
          </p:nvSpPr>
          <p:spPr bwMode="auto">
            <a:xfrm flipH="1" flipV="1">
              <a:off x="5166"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402" name="Line 4306"/>
            <p:cNvSpPr>
              <a:spLocks noChangeAspect="1" noChangeShapeType="1"/>
            </p:cNvSpPr>
            <p:nvPr/>
          </p:nvSpPr>
          <p:spPr bwMode="auto">
            <a:xfrm>
              <a:off x="5286"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403" name="Line 4307"/>
            <p:cNvSpPr>
              <a:spLocks noChangeAspect="1" noChangeShapeType="1"/>
            </p:cNvSpPr>
            <p:nvPr/>
          </p:nvSpPr>
          <p:spPr bwMode="auto">
            <a:xfrm flipH="1" flipV="1">
              <a:off x="5251"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404" name="Line 4308"/>
            <p:cNvSpPr>
              <a:spLocks noChangeAspect="1" noChangeShapeType="1"/>
            </p:cNvSpPr>
            <p:nvPr/>
          </p:nvSpPr>
          <p:spPr bwMode="auto">
            <a:xfrm flipV="1">
              <a:off x="5250"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405" name="Oval 4309"/>
            <p:cNvSpPr>
              <a:spLocks noChangeAspect="1" noChangeArrowheads="1"/>
            </p:cNvSpPr>
            <p:nvPr/>
          </p:nvSpPr>
          <p:spPr bwMode="auto">
            <a:xfrm>
              <a:off x="5237"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406" name="Line 4310"/>
            <p:cNvSpPr>
              <a:spLocks noChangeAspect="1" noChangeShapeType="1"/>
            </p:cNvSpPr>
            <p:nvPr/>
          </p:nvSpPr>
          <p:spPr bwMode="auto">
            <a:xfrm flipH="1" flipV="1">
              <a:off x="5257"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407" name="Line 4311"/>
            <p:cNvSpPr>
              <a:spLocks noChangeAspect="1" noChangeShapeType="1"/>
            </p:cNvSpPr>
            <p:nvPr/>
          </p:nvSpPr>
          <p:spPr bwMode="auto">
            <a:xfrm>
              <a:off x="5285"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408" name="Line 4312"/>
            <p:cNvSpPr>
              <a:spLocks noChangeAspect="1" noChangeShapeType="1"/>
            </p:cNvSpPr>
            <p:nvPr/>
          </p:nvSpPr>
          <p:spPr bwMode="auto">
            <a:xfrm flipH="1">
              <a:off x="5283"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409" name="Oval 4313"/>
            <p:cNvSpPr>
              <a:spLocks noChangeAspect="1" noChangeArrowheads="1"/>
            </p:cNvSpPr>
            <p:nvPr/>
          </p:nvSpPr>
          <p:spPr bwMode="auto">
            <a:xfrm flipH="1" flipV="1">
              <a:off x="5237"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410" name="Line 4314"/>
            <p:cNvSpPr>
              <a:spLocks noChangeAspect="1" noChangeShapeType="1"/>
            </p:cNvSpPr>
            <p:nvPr/>
          </p:nvSpPr>
          <p:spPr bwMode="auto">
            <a:xfrm>
              <a:off x="5358"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411" name="Line 4315"/>
            <p:cNvSpPr>
              <a:spLocks noChangeAspect="1" noChangeShapeType="1"/>
            </p:cNvSpPr>
            <p:nvPr/>
          </p:nvSpPr>
          <p:spPr bwMode="auto">
            <a:xfrm flipH="1" flipV="1">
              <a:off x="5323"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412" name="Line 4316"/>
            <p:cNvSpPr>
              <a:spLocks noChangeAspect="1" noChangeShapeType="1"/>
            </p:cNvSpPr>
            <p:nvPr/>
          </p:nvSpPr>
          <p:spPr bwMode="auto">
            <a:xfrm flipV="1">
              <a:off x="5322"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413" name="Oval 4317"/>
            <p:cNvSpPr>
              <a:spLocks noChangeAspect="1" noChangeArrowheads="1"/>
            </p:cNvSpPr>
            <p:nvPr/>
          </p:nvSpPr>
          <p:spPr bwMode="auto">
            <a:xfrm>
              <a:off x="5309"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414" name="Line 4318"/>
            <p:cNvSpPr>
              <a:spLocks noChangeAspect="1" noChangeShapeType="1"/>
            </p:cNvSpPr>
            <p:nvPr/>
          </p:nvSpPr>
          <p:spPr bwMode="auto">
            <a:xfrm flipH="1" flipV="1">
              <a:off x="5329"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415" name="Line 4319"/>
            <p:cNvSpPr>
              <a:spLocks noChangeAspect="1" noChangeShapeType="1"/>
            </p:cNvSpPr>
            <p:nvPr/>
          </p:nvSpPr>
          <p:spPr bwMode="auto">
            <a:xfrm>
              <a:off x="5357"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416" name="Line 4320"/>
            <p:cNvSpPr>
              <a:spLocks noChangeAspect="1" noChangeShapeType="1"/>
            </p:cNvSpPr>
            <p:nvPr/>
          </p:nvSpPr>
          <p:spPr bwMode="auto">
            <a:xfrm flipH="1">
              <a:off x="5355"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417" name="Oval 4321"/>
            <p:cNvSpPr>
              <a:spLocks noChangeAspect="1" noChangeArrowheads="1"/>
            </p:cNvSpPr>
            <p:nvPr/>
          </p:nvSpPr>
          <p:spPr bwMode="auto">
            <a:xfrm flipH="1" flipV="1">
              <a:off x="5309"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grpSp>
      <p:sp>
        <p:nvSpPr>
          <p:cNvPr id="8418" name="Oval 4322"/>
          <p:cNvSpPr>
            <a:spLocks noChangeArrowheads="1"/>
          </p:cNvSpPr>
          <p:nvPr/>
        </p:nvSpPr>
        <p:spPr bwMode="auto">
          <a:xfrm>
            <a:off x="8148638" y="5251450"/>
            <a:ext cx="274637" cy="146050"/>
          </a:xfrm>
          <a:prstGeom prst="ellipse">
            <a:avLst/>
          </a:prstGeom>
          <a:gradFill rotWithShape="1">
            <a:gsLst>
              <a:gs pos="0">
                <a:schemeClr val="tx2"/>
              </a:gs>
              <a:gs pos="50000">
                <a:srgbClr val="DFE8D4"/>
              </a:gs>
              <a:gs pos="100000">
                <a:schemeClr val="tx2"/>
              </a:gs>
            </a:gsLst>
            <a:lin ang="5400000" scaled="1"/>
          </a:gradFill>
          <a:ln w="3175">
            <a:solidFill>
              <a:schemeClr val="tx1"/>
            </a:solidFill>
            <a:round/>
            <a:headEnd/>
            <a:tailEnd/>
          </a:ln>
          <a:effectLst/>
        </p:spPr>
        <p:txBody>
          <a:bodyPr wrap="none" anchor="ctr"/>
          <a:lstStyle/>
          <a:p>
            <a:pPr>
              <a:defRPr/>
            </a:pPr>
            <a:r>
              <a:rPr lang="en-US" sz="400">
                <a:solidFill>
                  <a:srgbClr val="655555"/>
                </a:solidFill>
                <a:latin typeface="Calibri"/>
                <a:ea typeface="ＭＳ Ｐゴシック" charset="0"/>
                <a:cs typeface="ＭＳ Ｐゴシック" charset="0"/>
                <a:sym typeface="Symbol" charset="2"/>
              </a:rPr>
              <a:t>-Catenin</a:t>
            </a:r>
          </a:p>
        </p:txBody>
      </p:sp>
      <p:sp>
        <p:nvSpPr>
          <p:cNvPr id="8419" name="Oval 4323"/>
          <p:cNvSpPr>
            <a:spLocks noChangeArrowheads="1"/>
          </p:cNvSpPr>
          <p:nvPr/>
        </p:nvSpPr>
        <p:spPr bwMode="auto">
          <a:xfrm>
            <a:off x="8361363" y="5080000"/>
            <a:ext cx="238125" cy="136525"/>
          </a:xfrm>
          <a:prstGeom prst="ellipse">
            <a:avLst/>
          </a:prstGeom>
          <a:gradFill rotWithShape="1">
            <a:gsLst>
              <a:gs pos="0">
                <a:schemeClr val="tx2"/>
              </a:gs>
              <a:gs pos="50000">
                <a:srgbClr val="DFE8D4"/>
              </a:gs>
              <a:gs pos="100000">
                <a:schemeClr val="tx2"/>
              </a:gs>
            </a:gsLst>
            <a:lin ang="5400000" scaled="1"/>
          </a:gradFill>
          <a:ln w="3175">
            <a:solidFill>
              <a:schemeClr val="tx1"/>
            </a:solidFill>
            <a:round/>
            <a:headEnd/>
            <a:tailEnd/>
          </a:ln>
          <a:effectLst/>
        </p:spPr>
        <p:txBody>
          <a:bodyPr wrap="none" anchor="ctr"/>
          <a:lstStyle/>
          <a:p>
            <a:pPr>
              <a:defRPr/>
            </a:pPr>
            <a:r>
              <a:rPr lang="en-US" sz="500">
                <a:solidFill>
                  <a:srgbClr val="655555"/>
                </a:solidFill>
                <a:latin typeface="Calibri"/>
                <a:ea typeface="ＭＳ Ｐゴシック" charset="0"/>
                <a:cs typeface="ＭＳ Ｐゴシック" charset="0"/>
                <a:sym typeface="Symbol" charset="2"/>
              </a:rPr>
              <a:t>eIF2B</a:t>
            </a:r>
          </a:p>
        </p:txBody>
      </p:sp>
      <p:sp>
        <p:nvSpPr>
          <p:cNvPr id="291880" name="Oval 4324"/>
          <p:cNvSpPr>
            <a:spLocks noChangeAspect="1" noChangeArrowheads="1"/>
          </p:cNvSpPr>
          <p:nvPr/>
        </p:nvSpPr>
        <p:spPr bwMode="auto">
          <a:xfrm flipH="1">
            <a:off x="8291513" y="5191125"/>
            <a:ext cx="90487" cy="90488"/>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r>
              <a:rPr lang="en-US" sz="400" smtClean="0">
                <a:solidFill>
                  <a:srgbClr val="4D0808"/>
                </a:solidFill>
                <a:latin typeface="Calibri" charset="0"/>
                <a:ea typeface="ＭＳ Ｐゴシック" charset="0"/>
                <a:cs typeface="Arial" charset="0"/>
              </a:rPr>
              <a:t>P</a:t>
            </a:r>
          </a:p>
        </p:txBody>
      </p:sp>
      <p:sp>
        <p:nvSpPr>
          <p:cNvPr id="291881" name="Oval 4325"/>
          <p:cNvSpPr>
            <a:spLocks noChangeAspect="1" noChangeArrowheads="1"/>
          </p:cNvSpPr>
          <p:nvPr/>
        </p:nvSpPr>
        <p:spPr bwMode="auto">
          <a:xfrm flipH="1">
            <a:off x="8499475" y="5033963"/>
            <a:ext cx="92075" cy="71437"/>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r>
              <a:rPr lang="en-US" sz="400" smtClean="0">
                <a:solidFill>
                  <a:srgbClr val="4D0808"/>
                </a:solidFill>
                <a:latin typeface="Calibri" charset="0"/>
                <a:ea typeface="ＭＳ Ｐゴシック" charset="0"/>
                <a:cs typeface="Arial" charset="0"/>
              </a:rPr>
              <a:t>P</a:t>
            </a:r>
          </a:p>
        </p:txBody>
      </p:sp>
      <p:sp>
        <p:nvSpPr>
          <p:cNvPr id="8422" name="Oval 4326"/>
          <p:cNvSpPr>
            <a:spLocks noChangeArrowheads="1"/>
          </p:cNvSpPr>
          <p:nvPr/>
        </p:nvSpPr>
        <p:spPr bwMode="auto">
          <a:xfrm>
            <a:off x="7810500" y="5357813"/>
            <a:ext cx="274638" cy="146050"/>
          </a:xfrm>
          <a:prstGeom prst="ellipse">
            <a:avLst/>
          </a:prstGeom>
          <a:gradFill rotWithShape="1">
            <a:gsLst>
              <a:gs pos="0">
                <a:schemeClr val="tx2"/>
              </a:gs>
              <a:gs pos="50000">
                <a:srgbClr val="DFE8D4"/>
              </a:gs>
              <a:gs pos="100000">
                <a:schemeClr val="tx2"/>
              </a:gs>
            </a:gsLst>
            <a:lin ang="5400000" scaled="1"/>
          </a:gradFill>
          <a:ln w="3175">
            <a:solidFill>
              <a:schemeClr val="tx1"/>
            </a:solidFill>
            <a:round/>
            <a:headEnd/>
            <a:tailEnd/>
          </a:ln>
          <a:effectLst/>
        </p:spPr>
        <p:txBody>
          <a:bodyPr wrap="none" anchor="ctr"/>
          <a:lstStyle/>
          <a:p>
            <a:pPr>
              <a:defRPr/>
            </a:pPr>
            <a:r>
              <a:rPr lang="en-US" sz="500">
                <a:solidFill>
                  <a:srgbClr val="655555"/>
                </a:solidFill>
                <a:latin typeface="Calibri"/>
                <a:ea typeface="ＭＳ Ｐゴシック" charset="0"/>
                <a:cs typeface="ＭＳ Ｐゴシック" charset="0"/>
                <a:sym typeface="Symbol" charset="2"/>
              </a:rPr>
              <a:t>APC</a:t>
            </a:r>
          </a:p>
        </p:txBody>
      </p:sp>
      <p:sp>
        <p:nvSpPr>
          <p:cNvPr id="291883" name="Oval 4327"/>
          <p:cNvSpPr>
            <a:spLocks noChangeAspect="1" noChangeArrowheads="1"/>
          </p:cNvSpPr>
          <p:nvPr/>
        </p:nvSpPr>
        <p:spPr bwMode="auto">
          <a:xfrm flipH="1">
            <a:off x="7993063" y="5314950"/>
            <a:ext cx="90487" cy="90488"/>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r>
              <a:rPr lang="en-US" sz="400" smtClean="0">
                <a:solidFill>
                  <a:srgbClr val="4D0808"/>
                </a:solidFill>
                <a:latin typeface="Calibri" charset="0"/>
                <a:ea typeface="ＭＳ Ｐゴシック" charset="0"/>
                <a:cs typeface="Arial" charset="0"/>
              </a:rPr>
              <a:t>P</a:t>
            </a:r>
          </a:p>
        </p:txBody>
      </p:sp>
      <p:sp>
        <p:nvSpPr>
          <p:cNvPr id="8424" name="Oval 4328"/>
          <p:cNvSpPr>
            <a:spLocks noChangeAspect="1" noChangeArrowheads="1"/>
          </p:cNvSpPr>
          <p:nvPr/>
        </p:nvSpPr>
        <p:spPr bwMode="auto">
          <a:xfrm>
            <a:off x="7627938" y="4767263"/>
            <a:ext cx="388937" cy="203200"/>
          </a:xfrm>
          <a:prstGeom prst="ellipse">
            <a:avLst/>
          </a:prstGeom>
          <a:gradFill rotWithShape="1">
            <a:gsLst>
              <a:gs pos="0">
                <a:srgbClr val="FFFFD6">
                  <a:gamma/>
                  <a:shade val="46275"/>
                  <a:invGamma/>
                </a:srgbClr>
              </a:gs>
              <a:gs pos="50000">
                <a:srgbClr val="FFFFD6"/>
              </a:gs>
              <a:gs pos="100000">
                <a:srgbClr val="FFFFD6">
                  <a:gamma/>
                  <a:shade val="46275"/>
                  <a:invGamma/>
                </a:srgbClr>
              </a:gs>
            </a:gsLst>
            <a:lin ang="5400000" scaled="1"/>
          </a:gradFill>
          <a:ln w="9525">
            <a:solidFill>
              <a:srgbClr val="655555"/>
            </a:solidFill>
            <a:round/>
            <a:headEnd/>
            <a:tailEnd/>
          </a:ln>
          <a:effectLst/>
        </p:spPr>
        <p:txBody>
          <a:bodyPr wrap="none" anchor="ctr"/>
          <a:lstStyle/>
          <a:p>
            <a:pPr>
              <a:defRPr/>
            </a:pPr>
            <a:r>
              <a:rPr lang="en-US" sz="800">
                <a:solidFill>
                  <a:srgbClr val="655555"/>
                </a:solidFill>
                <a:latin typeface="Calibri"/>
                <a:ea typeface="ＭＳ Ｐゴシック" charset="0"/>
                <a:cs typeface="ＭＳ Ｐゴシック" charset="0"/>
                <a:sym typeface="Symbol" charset="2"/>
              </a:rPr>
              <a:t>GSK-3</a:t>
            </a:r>
          </a:p>
        </p:txBody>
      </p:sp>
      <p:sp>
        <p:nvSpPr>
          <p:cNvPr id="291885" name="Oval 4329"/>
          <p:cNvSpPr>
            <a:spLocks noChangeAspect="1" noChangeArrowheads="1"/>
          </p:cNvSpPr>
          <p:nvPr/>
        </p:nvSpPr>
        <p:spPr bwMode="auto">
          <a:xfrm flipH="1">
            <a:off x="7870825" y="4695825"/>
            <a:ext cx="109538" cy="107950"/>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r>
              <a:rPr lang="en-US" sz="500" smtClean="0">
                <a:solidFill>
                  <a:srgbClr val="4D0808"/>
                </a:solidFill>
                <a:latin typeface="Calibri" charset="0"/>
                <a:ea typeface="ＭＳ Ｐゴシック" charset="0"/>
                <a:cs typeface="Arial" charset="0"/>
              </a:rPr>
              <a:t>S9</a:t>
            </a:r>
          </a:p>
        </p:txBody>
      </p:sp>
      <p:sp>
        <p:nvSpPr>
          <p:cNvPr id="8426" name="Line 4330"/>
          <p:cNvSpPr>
            <a:spLocks noChangeShapeType="1"/>
          </p:cNvSpPr>
          <p:nvPr/>
        </p:nvSpPr>
        <p:spPr bwMode="auto">
          <a:xfrm>
            <a:off x="7983538" y="4972050"/>
            <a:ext cx="203200" cy="265113"/>
          </a:xfrm>
          <a:prstGeom prst="line">
            <a:avLst/>
          </a:prstGeom>
          <a:noFill/>
          <a:ln w="12700">
            <a:solidFill>
              <a:srgbClr val="FF0000"/>
            </a:solidFill>
            <a:round/>
            <a:headEnd/>
            <a:tailEnd type="triangle" w="med" len="me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427" name="Line 4331"/>
          <p:cNvSpPr>
            <a:spLocks noChangeShapeType="1"/>
          </p:cNvSpPr>
          <p:nvPr/>
        </p:nvSpPr>
        <p:spPr bwMode="auto">
          <a:xfrm>
            <a:off x="7896225" y="5000625"/>
            <a:ext cx="41275" cy="319088"/>
          </a:xfrm>
          <a:prstGeom prst="line">
            <a:avLst/>
          </a:prstGeom>
          <a:noFill/>
          <a:ln w="12700">
            <a:solidFill>
              <a:srgbClr val="009900"/>
            </a:solidFill>
            <a:round/>
            <a:headEnd/>
            <a:tailEnd type="triangle" w="med" len="me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428" name="Line 4332"/>
          <p:cNvSpPr>
            <a:spLocks noChangeShapeType="1"/>
          </p:cNvSpPr>
          <p:nvPr/>
        </p:nvSpPr>
        <p:spPr bwMode="auto">
          <a:xfrm>
            <a:off x="8039100" y="4933950"/>
            <a:ext cx="319088" cy="166688"/>
          </a:xfrm>
          <a:prstGeom prst="line">
            <a:avLst/>
          </a:prstGeom>
          <a:noFill/>
          <a:ln w="12700">
            <a:solidFill>
              <a:srgbClr val="FF0000"/>
            </a:solidFill>
            <a:round/>
            <a:headEnd/>
            <a:tailEnd type="triangle" w="med" len="me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429" name="Oval 4333"/>
          <p:cNvSpPr>
            <a:spLocks noChangeArrowheads="1"/>
          </p:cNvSpPr>
          <p:nvPr/>
        </p:nvSpPr>
        <p:spPr bwMode="auto">
          <a:xfrm>
            <a:off x="6886575" y="4870450"/>
            <a:ext cx="274638" cy="146050"/>
          </a:xfrm>
          <a:prstGeom prst="ellipse">
            <a:avLst/>
          </a:prstGeom>
          <a:gradFill rotWithShape="1">
            <a:gsLst>
              <a:gs pos="0">
                <a:schemeClr val="tx2"/>
              </a:gs>
              <a:gs pos="50000">
                <a:srgbClr val="DFE8D4"/>
              </a:gs>
              <a:gs pos="100000">
                <a:schemeClr val="tx2"/>
              </a:gs>
            </a:gsLst>
            <a:lin ang="5400000" scaled="1"/>
          </a:gradFill>
          <a:ln w="3175">
            <a:solidFill>
              <a:schemeClr val="tx1"/>
            </a:solidFill>
            <a:round/>
            <a:headEnd/>
            <a:tailEnd/>
          </a:ln>
          <a:effectLst/>
        </p:spPr>
        <p:txBody>
          <a:bodyPr wrap="none" anchor="ctr"/>
          <a:lstStyle/>
          <a:p>
            <a:pPr>
              <a:defRPr/>
            </a:pPr>
            <a:r>
              <a:rPr lang="en-US" sz="500">
                <a:solidFill>
                  <a:srgbClr val="655555"/>
                </a:solidFill>
                <a:latin typeface="Calibri"/>
                <a:ea typeface="ＭＳ Ｐゴシック" charset="0"/>
                <a:cs typeface="ＭＳ Ｐゴシック" charset="0"/>
                <a:sym typeface="Symbol" charset="2"/>
              </a:rPr>
              <a:t>CRMP-2</a:t>
            </a:r>
          </a:p>
        </p:txBody>
      </p:sp>
      <p:sp>
        <p:nvSpPr>
          <p:cNvPr id="291890" name="Oval 4334"/>
          <p:cNvSpPr>
            <a:spLocks noChangeArrowheads="1"/>
          </p:cNvSpPr>
          <p:nvPr/>
        </p:nvSpPr>
        <p:spPr bwMode="auto">
          <a:xfrm flipH="1">
            <a:off x="6988175" y="4849813"/>
            <a:ext cx="115888" cy="90487"/>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r>
              <a:rPr lang="en-US" sz="600" smtClean="0">
                <a:solidFill>
                  <a:srgbClr val="4D0808"/>
                </a:solidFill>
                <a:latin typeface="Calibri" charset="0"/>
                <a:ea typeface="ＭＳ Ｐゴシック" charset="0"/>
                <a:cs typeface="Arial" charset="0"/>
              </a:rPr>
              <a:t>P</a:t>
            </a:r>
          </a:p>
        </p:txBody>
      </p:sp>
      <p:sp>
        <p:nvSpPr>
          <p:cNvPr id="8431" name="Oval 4335"/>
          <p:cNvSpPr>
            <a:spLocks noChangeArrowheads="1"/>
          </p:cNvSpPr>
          <p:nvPr/>
        </p:nvSpPr>
        <p:spPr bwMode="auto">
          <a:xfrm>
            <a:off x="6932613" y="5081588"/>
            <a:ext cx="274637" cy="146050"/>
          </a:xfrm>
          <a:prstGeom prst="ellipse">
            <a:avLst/>
          </a:prstGeom>
          <a:gradFill rotWithShape="1">
            <a:gsLst>
              <a:gs pos="0">
                <a:schemeClr val="tx2"/>
              </a:gs>
              <a:gs pos="50000">
                <a:srgbClr val="DFE8D4"/>
              </a:gs>
              <a:gs pos="100000">
                <a:schemeClr val="tx2"/>
              </a:gs>
            </a:gsLst>
            <a:lin ang="5400000" scaled="1"/>
          </a:gradFill>
          <a:ln w="3175">
            <a:solidFill>
              <a:schemeClr val="tx1"/>
            </a:solidFill>
            <a:round/>
            <a:headEnd/>
            <a:tailEnd/>
          </a:ln>
          <a:effectLst/>
        </p:spPr>
        <p:txBody>
          <a:bodyPr wrap="none" anchor="ctr"/>
          <a:lstStyle/>
          <a:p>
            <a:pPr>
              <a:defRPr/>
            </a:pPr>
            <a:r>
              <a:rPr lang="en-US" sz="500">
                <a:solidFill>
                  <a:srgbClr val="655555"/>
                </a:solidFill>
                <a:latin typeface="Calibri"/>
                <a:ea typeface="ＭＳ Ｐゴシック" charset="0"/>
                <a:cs typeface="ＭＳ Ｐゴシック" charset="0"/>
                <a:sym typeface="Symbol" charset="2"/>
              </a:rPr>
              <a:t>Gli</a:t>
            </a:r>
          </a:p>
        </p:txBody>
      </p:sp>
      <p:sp>
        <p:nvSpPr>
          <p:cNvPr id="291892" name="Oval 4336"/>
          <p:cNvSpPr>
            <a:spLocks noChangeArrowheads="1"/>
          </p:cNvSpPr>
          <p:nvPr/>
        </p:nvSpPr>
        <p:spPr bwMode="auto">
          <a:xfrm flipH="1">
            <a:off x="7072313" y="5021263"/>
            <a:ext cx="112712" cy="90487"/>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r>
              <a:rPr lang="en-US" sz="600" smtClean="0">
                <a:solidFill>
                  <a:srgbClr val="4D0808"/>
                </a:solidFill>
                <a:latin typeface="Calibri" charset="0"/>
                <a:ea typeface="ＭＳ Ｐゴシック" charset="0"/>
                <a:cs typeface="Arial" charset="0"/>
              </a:rPr>
              <a:t>P</a:t>
            </a:r>
          </a:p>
        </p:txBody>
      </p:sp>
      <p:sp>
        <p:nvSpPr>
          <p:cNvPr id="8433" name="Line 4337"/>
          <p:cNvSpPr>
            <a:spLocks noChangeShapeType="1"/>
          </p:cNvSpPr>
          <p:nvPr/>
        </p:nvSpPr>
        <p:spPr bwMode="auto">
          <a:xfrm flipH="1">
            <a:off x="7250113" y="4902200"/>
            <a:ext cx="354012" cy="14288"/>
          </a:xfrm>
          <a:prstGeom prst="line">
            <a:avLst/>
          </a:prstGeom>
          <a:noFill/>
          <a:ln w="12700">
            <a:solidFill>
              <a:srgbClr val="FF0000"/>
            </a:solidFill>
            <a:round/>
            <a:headEnd/>
            <a:tailEnd type="triangle" w="med" len="me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434" name="Line 4338"/>
          <p:cNvSpPr>
            <a:spLocks noChangeShapeType="1"/>
          </p:cNvSpPr>
          <p:nvPr/>
        </p:nvSpPr>
        <p:spPr bwMode="auto">
          <a:xfrm flipH="1">
            <a:off x="7370763" y="4970463"/>
            <a:ext cx="287337" cy="244475"/>
          </a:xfrm>
          <a:prstGeom prst="line">
            <a:avLst/>
          </a:prstGeom>
          <a:noFill/>
          <a:ln w="12700">
            <a:solidFill>
              <a:srgbClr val="FF0000"/>
            </a:solidFill>
            <a:round/>
            <a:headEnd/>
            <a:tailEnd type="triangle" w="med" len="med"/>
          </a:ln>
          <a:effectLst/>
        </p:spPr>
        <p:txBody>
          <a:bodyPr>
            <a:spAutoFit/>
          </a:bodyPr>
          <a:lstStyle/>
          <a:p>
            <a:pPr>
              <a:defRPr/>
            </a:pPr>
            <a:endParaRPr lang="en-US">
              <a:solidFill>
                <a:prstClr val="black"/>
              </a:solidFill>
              <a:latin typeface="Calibri"/>
              <a:ea typeface="ＭＳ Ｐゴシック" charset="0"/>
              <a:cs typeface="ＭＳ Ｐゴシック" charset="0"/>
            </a:endParaRPr>
          </a:p>
        </p:txBody>
      </p:sp>
      <p:sp>
        <p:nvSpPr>
          <p:cNvPr id="8435" name="Line 4339"/>
          <p:cNvSpPr>
            <a:spLocks noChangeShapeType="1"/>
          </p:cNvSpPr>
          <p:nvPr/>
        </p:nvSpPr>
        <p:spPr bwMode="auto">
          <a:xfrm flipH="1">
            <a:off x="7699375" y="5011738"/>
            <a:ext cx="96838" cy="300037"/>
          </a:xfrm>
          <a:prstGeom prst="line">
            <a:avLst/>
          </a:prstGeom>
          <a:noFill/>
          <a:ln w="12700">
            <a:solidFill>
              <a:srgbClr val="FF0000"/>
            </a:solidFill>
            <a:round/>
            <a:headEnd/>
            <a:tailEnd type="triangle" w="med" len="me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436" name="Oval 4340"/>
          <p:cNvSpPr>
            <a:spLocks noChangeArrowheads="1"/>
          </p:cNvSpPr>
          <p:nvPr/>
        </p:nvSpPr>
        <p:spPr bwMode="auto">
          <a:xfrm>
            <a:off x="7454900" y="5330825"/>
            <a:ext cx="274638" cy="146050"/>
          </a:xfrm>
          <a:prstGeom prst="ellipse">
            <a:avLst/>
          </a:prstGeom>
          <a:gradFill rotWithShape="1">
            <a:gsLst>
              <a:gs pos="0">
                <a:schemeClr val="tx2"/>
              </a:gs>
              <a:gs pos="50000">
                <a:srgbClr val="DFE8D4"/>
              </a:gs>
              <a:gs pos="100000">
                <a:schemeClr val="tx2"/>
              </a:gs>
            </a:gsLst>
            <a:lin ang="5400000" scaled="1"/>
          </a:gradFill>
          <a:ln w="3175">
            <a:solidFill>
              <a:schemeClr val="tx1"/>
            </a:solidFill>
            <a:round/>
            <a:headEnd/>
            <a:tailEnd/>
          </a:ln>
          <a:effectLst/>
        </p:spPr>
        <p:txBody>
          <a:bodyPr wrap="none" anchor="ctr"/>
          <a:lstStyle/>
          <a:p>
            <a:pPr>
              <a:defRPr/>
            </a:pPr>
            <a:r>
              <a:rPr lang="en-US" sz="500">
                <a:solidFill>
                  <a:srgbClr val="655555"/>
                </a:solidFill>
                <a:latin typeface="Calibri"/>
                <a:ea typeface="ＭＳ Ｐゴシック" charset="0"/>
                <a:cs typeface="ＭＳ Ｐゴシック" charset="0"/>
                <a:sym typeface="Symbol" charset="2"/>
              </a:rPr>
              <a:t>GS</a:t>
            </a:r>
          </a:p>
        </p:txBody>
      </p:sp>
      <p:sp>
        <p:nvSpPr>
          <p:cNvPr id="291897" name="Oval 4341"/>
          <p:cNvSpPr>
            <a:spLocks noChangeArrowheads="1"/>
          </p:cNvSpPr>
          <p:nvPr/>
        </p:nvSpPr>
        <p:spPr bwMode="auto">
          <a:xfrm flipH="1">
            <a:off x="7540625" y="5272088"/>
            <a:ext cx="112713" cy="90487"/>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r>
              <a:rPr lang="en-US" sz="600" smtClean="0">
                <a:solidFill>
                  <a:srgbClr val="4D0808"/>
                </a:solidFill>
                <a:latin typeface="Calibri" charset="0"/>
                <a:ea typeface="ＭＳ Ｐゴシック" charset="0"/>
                <a:cs typeface="Arial" charset="0"/>
              </a:rPr>
              <a:t>P</a:t>
            </a:r>
          </a:p>
        </p:txBody>
      </p:sp>
      <p:sp>
        <p:nvSpPr>
          <p:cNvPr id="8438" name="Oval 4342"/>
          <p:cNvSpPr>
            <a:spLocks noChangeAspect="1" noChangeArrowheads="1"/>
          </p:cNvSpPr>
          <p:nvPr/>
        </p:nvSpPr>
        <p:spPr bwMode="auto">
          <a:xfrm>
            <a:off x="8510588" y="4902200"/>
            <a:ext cx="254000" cy="139700"/>
          </a:xfrm>
          <a:prstGeom prst="ellipse">
            <a:avLst/>
          </a:prstGeom>
          <a:gradFill rotWithShape="1">
            <a:gsLst>
              <a:gs pos="0">
                <a:srgbClr val="FFFFD6">
                  <a:gamma/>
                  <a:shade val="46275"/>
                  <a:invGamma/>
                </a:srgbClr>
              </a:gs>
              <a:gs pos="50000">
                <a:srgbClr val="FFFFD6"/>
              </a:gs>
              <a:gs pos="100000">
                <a:srgbClr val="FFFFD6">
                  <a:gamma/>
                  <a:shade val="46275"/>
                  <a:invGamma/>
                </a:srgbClr>
              </a:gs>
            </a:gsLst>
            <a:lin ang="5400000" scaled="1"/>
          </a:gradFill>
          <a:ln w="3175">
            <a:solidFill>
              <a:srgbClr val="009900"/>
            </a:solidFill>
            <a:round/>
            <a:headEnd/>
            <a:tailEnd/>
          </a:ln>
          <a:effectLst/>
        </p:spPr>
        <p:txBody>
          <a:bodyPr wrap="none" anchor="ctr"/>
          <a:lstStyle/>
          <a:p>
            <a:pPr>
              <a:defRPr/>
            </a:pPr>
            <a:r>
              <a:rPr lang="en-US" sz="500">
                <a:solidFill>
                  <a:srgbClr val="990000"/>
                </a:solidFill>
                <a:latin typeface="Calibri"/>
                <a:ea typeface="ＭＳ Ｐゴシック" charset="0"/>
                <a:cs typeface="ＭＳ Ｐゴシック" charset="0"/>
              </a:rPr>
              <a:t>hPrune</a:t>
            </a:r>
          </a:p>
        </p:txBody>
      </p:sp>
      <p:sp>
        <p:nvSpPr>
          <p:cNvPr id="291899" name="Oval 4343"/>
          <p:cNvSpPr>
            <a:spLocks noChangeArrowheads="1"/>
          </p:cNvSpPr>
          <p:nvPr/>
        </p:nvSpPr>
        <p:spPr bwMode="auto">
          <a:xfrm flipH="1">
            <a:off x="8724900" y="4876800"/>
            <a:ext cx="115888" cy="9207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r>
              <a:rPr lang="en-US" sz="600" smtClean="0">
                <a:solidFill>
                  <a:srgbClr val="4D0808"/>
                </a:solidFill>
                <a:latin typeface="Calibri" charset="0"/>
                <a:ea typeface="ＭＳ Ｐゴシック" charset="0"/>
                <a:cs typeface="Arial" charset="0"/>
              </a:rPr>
              <a:t>P</a:t>
            </a:r>
          </a:p>
        </p:txBody>
      </p:sp>
      <p:sp>
        <p:nvSpPr>
          <p:cNvPr id="8440" name="Line 4344"/>
          <p:cNvSpPr>
            <a:spLocks noChangeShapeType="1"/>
          </p:cNvSpPr>
          <p:nvPr/>
        </p:nvSpPr>
        <p:spPr bwMode="auto">
          <a:xfrm>
            <a:off x="8059738" y="4883150"/>
            <a:ext cx="417512" cy="76200"/>
          </a:xfrm>
          <a:prstGeom prst="line">
            <a:avLst/>
          </a:prstGeom>
          <a:noFill/>
          <a:ln w="12700">
            <a:solidFill>
              <a:srgbClr val="009900"/>
            </a:solidFill>
            <a:round/>
            <a:headEnd/>
            <a:tailEnd type="triangle" w="med" len="me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441" name="Oval 4345"/>
          <p:cNvSpPr>
            <a:spLocks noChangeArrowheads="1"/>
          </p:cNvSpPr>
          <p:nvPr/>
        </p:nvSpPr>
        <p:spPr bwMode="auto">
          <a:xfrm>
            <a:off x="7078663" y="5245100"/>
            <a:ext cx="274637" cy="146050"/>
          </a:xfrm>
          <a:prstGeom prst="ellipse">
            <a:avLst/>
          </a:prstGeom>
          <a:gradFill rotWithShape="1">
            <a:gsLst>
              <a:gs pos="0">
                <a:schemeClr val="tx2"/>
              </a:gs>
              <a:gs pos="50000">
                <a:srgbClr val="DFE8D4"/>
              </a:gs>
              <a:gs pos="100000">
                <a:schemeClr val="tx2"/>
              </a:gs>
            </a:gsLst>
            <a:lin ang="5400000" scaled="1"/>
          </a:gradFill>
          <a:ln w="3175">
            <a:solidFill>
              <a:schemeClr val="tx1"/>
            </a:solidFill>
            <a:round/>
            <a:headEnd/>
            <a:tailEnd/>
          </a:ln>
          <a:effectLst/>
        </p:spPr>
        <p:txBody>
          <a:bodyPr wrap="none" anchor="ctr"/>
          <a:lstStyle/>
          <a:p>
            <a:pPr>
              <a:defRPr/>
            </a:pPr>
            <a:r>
              <a:rPr lang="en-US" sz="500">
                <a:solidFill>
                  <a:srgbClr val="655555"/>
                </a:solidFill>
                <a:latin typeface="Calibri"/>
                <a:ea typeface="ＭＳ Ｐゴシック" charset="0"/>
                <a:cs typeface="ＭＳ Ｐゴシック" charset="0"/>
                <a:sym typeface="Symbol" charset="2"/>
              </a:rPr>
              <a:t>MAP1B</a:t>
            </a:r>
          </a:p>
        </p:txBody>
      </p:sp>
      <p:sp>
        <p:nvSpPr>
          <p:cNvPr id="291902" name="Oval 4346"/>
          <p:cNvSpPr>
            <a:spLocks noChangeArrowheads="1"/>
          </p:cNvSpPr>
          <p:nvPr/>
        </p:nvSpPr>
        <p:spPr bwMode="auto">
          <a:xfrm flipH="1">
            <a:off x="7218363" y="5184775"/>
            <a:ext cx="112712" cy="90488"/>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r>
              <a:rPr lang="en-US" sz="600" smtClean="0">
                <a:solidFill>
                  <a:srgbClr val="4D0808"/>
                </a:solidFill>
                <a:latin typeface="Calibri" charset="0"/>
                <a:ea typeface="ＭＳ Ｐゴシック" charset="0"/>
                <a:cs typeface="Arial" charset="0"/>
              </a:rPr>
              <a:t>P</a:t>
            </a:r>
          </a:p>
        </p:txBody>
      </p:sp>
      <p:sp>
        <p:nvSpPr>
          <p:cNvPr id="8443" name="Line 4347"/>
          <p:cNvSpPr>
            <a:spLocks noChangeShapeType="1"/>
          </p:cNvSpPr>
          <p:nvPr/>
        </p:nvSpPr>
        <p:spPr bwMode="auto">
          <a:xfrm flipH="1">
            <a:off x="7259638" y="4945063"/>
            <a:ext cx="360362" cy="136525"/>
          </a:xfrm>
          <a:prstGeom prst="line">
            <a:avLst/>
          </a:prstGeom>
          <a:noFill/>
          <a:ln w="9525">
            <a:solidFill>
              <a:srgbClr val="FF0000"/>
            </a:solidFill>
            <a:round/>
            <a:headEnd/>
            <a:tailEnd type="triangle" w="med" len="me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444" name="Line 4348"/>
          <p:cNvSpPr>
            <a:spLocks noChangeShapeType="1"/>
          </p:cNvSpPr>
          <p:nvPr/>
        </p:nvSpPr>
        <p:spPr bwMode="auto">
          <a:xfrm flipH="1">
            <a:off x="6253163" y="2066925"/>
            <a:ext cx="646112" cy="763588"/>
          </a:xfrm>
          <a:prstGeom prst="line">
            <a:avLst/>
          </a:prstGeom>
          <a:noFill/>
          <a:ln w="19050">
            <a:solidFill>
              <a:srgbClr val="009900"/>
            </a:solidFill>
            <a:round/>
            <a:headEnd/>
            <a:tailEnd type="triangle" w="med" len="me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445" name="Oval 4349"/>
          <p:cNvSpPr>
            <a:spLocks noChangeArrowheads="1"/>
          </p:cNvSpPr>
          <p:nvPr/>
        </p:nvSpPr>
        <p:spPr bwMode="auto">
          <a:xfrm>
            <a:off x="5686425" y="3287713"/>
            <a:ext cx="274638" cy="146050"/>
          </a:xfrm>
          <a:prstGeom prst="ellipse">
            <a:avLst/>
          </a:prstGeom>
          <a:gradFill rotWithShape="1">
            <a:gsLst>
              <a:gs pos="0">
                <a:srgbClr val="D8D4C0">
                  <a:gamma/>
                  <a:shade val="46275"/>
                  <a:invGamma/>
                </a:srgbClr>
              </a:gs>
              <a:gs pos="50000">
                <a:srgbClr val="D8D4C0"/>
              </a:gs>
              <a:gs pos="100000">
                <a:srgbClr val="D8D4C0">
                  <a:gamma/>
                  <a:shade val="46275"/>
                  <a:invGamma/>
                </a:srgbClr>
              </a:gs>
            </a:gsLst>
            <a:lin ang="5400000" scaled="1"/>
          </a:gradFill>
          <a:ln w="3175">
            <a:solidFill>
              <a:schemeClr val="tx1"/>
            </a:solidFill>
            <a:round/>
            <a:headEnd/>
            <a:tailEnd/>
          </a:ln>
          <a:effectLst/>
        </p:spPr>
        <p:txBody>
          <a:bodyPr wrap="none" anchor="ctr"/>
          <a:lstStyle/>
          <a:p>
            <a:pPr>
              <a:defRPr/>
            </a:pPr>
            <a:r>
              <a:rPr lang="en-US" sz="600">
                <a:solidFill>
                  <a:srgbClr val="990000"/>
                </a:solidFill>
                <a:latin typeface="Calibri"/>
                <a:ea typeface="ＭＳ Ｐゴシック" charset="0"/>
                <a:cs typeface="ＭＳ Ｐゴシック" charset="0"/>
              </a:rPr>
              <a:t>eIF4B</a:t>
            </a:r>
          </a:p>
        </p:txBody>
      </p:sp>
      <p:sp>
        <p:nvSpPr>
          <p:cNvPr id="8446" name="Oval 4350"/>
          <p:cNvSpPr>
            <a:spLocks noChangeArrowheads="1"/>
          </p:cNvSpPr>
          <p:nvPr/>
        </p:nvSpPr>
        <p:spPr bwMode="auto">
          <a:xfrm flipH="1">
            <a:off x="6038850" y="3300413"/>
            <a:ext cx="274638" cy="146050"/>
          </a:xfrm>
          <a:prstGeom prst="ellipse">
            <a:avLst/>
          </a:prstGeom>
          <a:gradFill rotWithShape="1">
            <a:gsLst>
              <a:gs pos="0">
                <a:srgbClr val="DFDEC3">
                  <a:gamma/>
                  <a:shade val="46275"/>
                  <a:invGamma/>
                </a:srgbClr>
              </a:gs>
              <a:gs pos="50000">
                <a:srgbClr val="DFDEC3"/>
              </a:gs>
              <a:gs pos="100000">
                <a:srgbClr val="DFDEC3">
                  <a:gamma/>
                  <a:shade val="46275"/>
                  <a:invGamma/>
                </a:srgbClr>
              </a:gs>
            </a:gsLst>
            <a:lin ang="5400000" scaled="1"/>
          </a:gradFill>
          <a:ln w="3175">
            <a:solidFill>
              <a:schemeClr val="tx1"/>
            </a:solidFill>
            <a:round/>
            <a:headEnd/>
            <a:tailEnd/>
          </a:ln>
          <a:effectLst/>
        </p:spPr>
        <p:txBody>
          <a:bodyPr wrap="none" anchor="ctr"/>
          <a:lstStyle/>
          <a:p>
            <a:pPr>
              <a:defRPr/>
            </a:pPr>
            <a:r>
              <a:rPr lang="en-US" sz="600">
                <a:solidFill>
                  <a:srgbClr val="990000"/>
                </a:solidFill>
                <a:latin typeface="Calibri"/>
                <a:ea typeface="ＭＳ Ｐゴシック" charset="0"/>
                <a:cs typeface="ＭＳ Ｐゴシック" charset="0"/>
              </a:rPr>
              <a:t>4EBP1</a:t>
            </a:r>
          </a:p>
        </p:txBody>
      </p:sp>
      <p:sp>
        <p:nvSpPr>
          <p:cNvPr id="291907" name="Oval 4351"/>
          <p:cNvSpPr>
            <a:spLocks noChangeArrowheads="1"/>
          </p:cNvSpPr>
          <p:nvPr/>
        </p:nvSpPr>
        <p:spPr bwMode="auto">
          <a:xfrm flipH="1">
            <a:off x="6122988" y="3257550"/>
            <a:ext cx="115887" cy="90488"/>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r>
              <a:rPr lang="en-US" sz="600" smtClean="0">
                <a:solidFill>
                  <a:srgbClr val="4D0808"/>
                </a:solidFill>
                <a:latin typeface="Calibri" charset="0"/>
                <a:ea typeface="ＭＳ Ｐゴシック" charset="0"/>
                <a:cs typeface="Arial" charset="0"/>
              </a:rPr>
              <a:t>P</a:t>
            </a:r>
          </a:p>
        </p:txBody>
      </p:sp>
      <p:sp>
        <p:nvSpPr>
          <p:cNvPr id="8448" name="Oval 4352"/>
          <p:cNvSpPr>
            <a:spLocks noChangeArrowheads="1"/>
          </p:cNvSpPr>
          <p:nvPr/>
        </p:nvSpPr>
        <p:spPr bwMode="auto">
          <a:xfrm flipH="1">
            <a:off x="5340350" y="3298825"/>
            <a:ext cx="274638" cy="146050"/>
          </a:xfrm>
          <a:prstGeom prst="ellipse">
            <a:avLst/>
          </a:prstGeom>
          <a:gradFill rotWithShape="1">
            <a:gsLst>
              <a:gs pos="0">
                <a:srgbClr val="D8D4C0">
                  <a:gamma/>
                  <a:shade val="46275"/>
                  <a:invGamma/>
                </a:srgbClr>
              </a:gs>
              <a:gs pos="50000">
                <a:srgbClr val="D8D4C0"/>
              </a:gs>
              <a:gs pos="100000">
                <a:srgbClr val="D8D4C0">
                  <a:gamma/>
                  <a:shade val="46275"/>
                  <a:invGamma/>
                </a:srgbClr>
              </a:gs>
            </a:gsLst>
            <a:lin ang="5400000" scaled="1"/>
          </a:gradFill>
          <a:ln w="3175">
            <a:solidFill>
              <a:schemeClr val="tx1"/>
            </a:solidFill>
            <a:round/>
            <a:headEnd/>
            <a:tailEnd/>
          </a:ln>
          <a:effectLst/>
        </p:spPr>
        <p:txBody>
          <a:bodyPr wrap="none" anchor="ctr"/>
          <a:lstStyle/>
          <a:p>
            <a:pPr>
              <a:defRPr/>
            </a:pPr>
            <a:r>
              <a:rPr lang="en-US" sz="600">
                <a:solidFill>
                  <a:srgbClr val="990000"/>
                </a:solidFill>
                <a:latin typeface="Calibri"/>
                <a:ea typeface="ＭＳ Ｐゴシック" charset="0"/>
                <a:cs typeface="ＭＳ Ｐゴシック" charset="0"/>
              </a:rPr>
              <a:t>S6</a:t>
            </a:r>
          </a:p>
        </p:txBody>
      </p:sp>
      <p:sp>
        <p:nvSpPr>
          <p:cNvPr id="8449" name="Oval 4353"/>
          <p:cNvSpPr>
            <a:spLocks noChangeArrowheads="1"/>
          </p:cNvSpPr>
          <p:nvPr/>
        </p:nvSpPr>
        <p:spPr bwMode="auto">
          <a:xfrm flipH="1">
            <a:off x="5459413" y="2924175"/>
            <a:ext cx="274637" cy="146050"/>
          </a:xfrm>
          <a:prstGeom prst="ellipse">
            <a:avLst/>
          </a:prstGeom>
          <a:gradFill rotWithShape="1">
            <a:gsLst>
              <a:gs pos="0">
                <a:srgbClr val="D8D4C0">
                  <a:gamma/>
                  <a:shade val="46275"/>
                  <a:invGamma/>
                </a:srgbClr>
              </a:gs>
              <a:gs pos="50000">
                <a:srgbClr val="D8D4C0"/>
              </a:gs>
              <a:gs pos="100000">
                <a:srgbClr val="D8D4C0">
                  <a:gamma/>
                  <a:shade val="46275"/>
                  <a:invGamma/>
                </a:srgbClr>
              </a:gs>
            </a:gsLst>
            <a:lin ang="5400000" scaled="1"/>
          </a:gradFill>
          <a:ln w="3175">
            <a:solidFill>
              <a:schemeClr val="tx1"/>
            </a:solidFill>
            <a:round/>
            <a:headEnd/>
            <a:tailEnd/>
          </a:ln>
          <a:effectLst/>
        </p:spPr>
        <p:txBody>
          <a:bodyPr wrap="none" anchor="ctr"/>
          <a:lstStyle/>
          <a:p>
            <a:pPr>
              <a:defRPr/>
            </a:pPr>
            <a:r>
              <a:rPr lang="en-US" sz="600">
                <a:solidFill>
                  <a:srgbClr val="990000"/>
                </a:solidFill>
                <a:latin typeface="Calibri"/>
                <a:ea typeface="ＭＳ Ｐゴシック" charset="0"/>
                <a:cs typeface="ＭＳ Ｐゴシック" charset="0"/>
              </a:rPr>
              <a:t>p70</a:t>
            </a:r>
            <a:r>
              <a:rPr lang="en-US" sz="600" baseline="30000">
                <a:solidFill>
                  <a:srgbClr val="990000"/>
                </a:solidFill>
                <a:latin typeface="Calibri"/>
                <a:ea typeface="ＭＳ Ｐゴシック" charset="0"/>
                <a:cs typeface="ＭＳ Ｐゴシック" charset="0"/>
              </a:rPr>
              <a:t>S6K</a:t>
            </a:r>
            <a:endParaRPr lang="en-US" sz="600">
              <a:solidFill>
                <a:srgbClr val="990000"/>
              </a:solidFill>
              <a:latin typeface="Calibri"/>
              <a:ea typeface="ＭＳ Ｐゴシック" charset="0"/>
              <a:cs typeface="ＭＳ Ｐゴシック" charset="0"/>
            </a:endParaRPr>
          </a:p>
        </p:txBody>
      </p:sp>
      <p:sp>
        <p:nvSpPr>
          <p:cNvPr id="291910" name="Oval 4354"/>
          <p:cNvSpPr>
            <a:spLocks noChangeArrowheads="1"/>
          </p:cNvSpPr>
          <p:nvPr/>
        </p:nvSpPr>
        <p:spPr bwMode="auto">
          <a:xfrm flipH="1">
            <a:off x="5634038" y="2873375"/>
            <a:ext cx="115887" cy="90488"/>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r>
              <a:rPr lang="en-US" sz="600" smtClean="0">
                <a:solidFill>
                  <a:srgbClr val="4D0808"/>
                </a:solidFill>
                <a:latin typeface="Calibri" charset="0"/>
                <a:ea typeface="ＭＳ Ｐゴシック" charset="0"/>
                <a:cs typeface="Arial" charset="0"/>
              </a:rPr>
              <a:t>P</a:t>
            </a:r>
          </a:p>
        </p:txBody>
      </p:sp>
      <p:sp>
        <p:nvSpPr>
          <p:cNvPr id="291911" name="Oval 4355"/>
          <p:cNvSpPr>
            <a:spLocks noChangeArrowheads="1"/>
          </p:cNvSpPr>
          <p:nvPr/>
        </p:nvSpPr>
        <p:spPr bwMode="auto">
          <a:xfrm flipH="1">
            <a:off x="5519738" y="3257550"/>
            <a:ext cx="112712" cy="90488"/>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r>
              <a:rPr lang="en-US" sz="600" smtClean="0">
                <a:solidFill>
                  <a:srgbClr val="4D0808"/>
                </a:solidFill>
                <a:latin typeface="Calibri" charset="0"/>
                <a:ea typeface="ＭＳ Ｐゴシック" charset="0"/>
                <a:cs typeface="Arial" charset="0"/>
              </a:rPr>
              <a:t>P</a:t>
            </a:r>
          </a:p>
        </p:txBody>
      </p:sp>
      <p:sp>
        <p:nvSpPr>
          <p:cNvPr id="8452" name="Line 4356"/>
          <p:cNvSpPr>
            <a:spLocks noChangeShapeType="1"/>
          </p:cNvSpPr>
          <p:nvPr/>
        </p:nvSpPr>
        <p:spPr bwMode="auto">
          <a:xfrm flipH="1">
            <a:off x="5551488" y="3097213"/>
            <a:ext cx="25400" cy="160337"/>
          </a:xfrm>
          <a:prstGeom prst="line">
            <a:avLst/>
          </a:prstGeom>
          <a:noFill/>
          <a:ln w="12700">
            <a:solidFill>
              <a:srgbClr val="009900"/>
            </a:solidFill>
            <a:round/>
            <a:headEnd/>
            <a:tailEnd type="triangle" w="med" len="me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453" name="Line 4357"/>
          <p:cNvSpPr>
            <a:spLocks noChangeShapeType="1"/>
          </p:cNvSpPr>
          <p:nvPr/>
        </p:nvSpPr>
        <p:spPr bwMode="auto">
          <a:xfrm>
            <a:off x="5589588" y="3446463"/>
            <a:ext cx="130175" cy="182562"/>
          </a:xfrm>
          <a:prstGeom prst="line">
            <a:avLst/>
          </a:prstGeom>
          <a:noFill/>
          <a:ln w="12700">
            <a:solidFill>
              <a:srgbClr val="009900"/>
            </a:solidFill>
            <a:round/>
            <a:headEnd/>
            <a:tailEnd type="triangle" w="med" len="me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454" name="Line 4358"/>
          <p:cNvSpPr>
            <a:spLocks noChangeShapeType="1"/>
          </p:cNvSpPr>
          <p:nvPr/>
        </p:nvSpPr>
        <p:spPr bwMode="auto">
          <a:xfrm flipH="1">
            <a:off x="5759450" y="2990850"/>
            <a:ext cx="198438" cy="1588"/>
          </a:xfrm>
          <a:prstGeom prst="line">
            <a:avLst/>
          </a:prstGeom>
          <a:noFill/>
          <a:ln w="12700">
            <a:solidFill>
              <a:srgbClr val="009900"/>
            </a:solidFill>
            <a:round/>
            <a:headEnd/>
            <a:tailEnd type="triangle" w="med" len="me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455" name="Oval 4359"/>
          <p:cNvSpPr>
            <a:spLocks noChangeAspect="1" noChangeArrowheads="1"/>
          </p:cNvSpPr>
          <p:nvPr/>
        </p:nvSpPr>
        <p:spPr bwMode="auto">
          <a:xfrm>
            <a:off x="6000750" y="2857500"/>
            <a:ext cx="560388" cy="309563"/>
          </a:xfrm>
          <a:prstGeom prst="ellipse">
            <a:avLst/>
          </a:prstGeom>
          <a:gradFill rotWithShape="1">
            <a:gsLst>
              <a:gs pos="0">
                <a:srgbClr val="47453F"/>
              </a:gs>
              <a:gs pos="50000">
                <a:srgbClr val="D8D4C0"/>
              </a:gs>
              <a:gs pos="100000">
                <a:srgbClr val="47453F"/>
              </a:gs>
            </a:gsLst>
            <a:lin ang="5400000" scaled="1"/>
          </a:gradFill>
          <a:ln w="9525">
            <a:solidFill>
              <a:schemeClr val="tx1"/>
            </a:solidFill>
            <a:round/>
            <a:headEnd/>
            <a:tailEnd/>
          </a:ln>
          <a:effectLst/>
        </p:spPr>
        <p:txBody>
          <a:bodyPr wrap="none" anchor="ctr"/>
          <a:lstStyle/>
          <a:p>
            <a:pPr>
              <a:defRPr/>
            </a:pPr>
            <a:r>
              <a:rPr lang="en-US" sz="800" dirty="0">
                <a:solidFill>
                  <a:prstClr val="black"/>
                </a:solidFill>
                <a:latin typeface="Calibri"/>
                <a:ea typeface="ＭＳ Ｐゴシック" charset="0"/>
                <a:cs typeface="ＭＳ Ｐゴシック" charset="0"/>
                <a:sym typeface="Symbol" charset="2"/>
              </a:rPr>
              <a:t>mTORC1</a:t>
            </a:r>
            <a:endParaRPr lang="en-US" sz="600" dirty="0">
              <a:solidFill>
                <a:prstClr val="black"/>
              </a:solidFill>
              <a:latin typeface="Calibri"/>
              <a:ea typeface="ＭＳ Ｐゴシック" charset="0"/>
              <a:cs typeface="ＭＳ Ｐゴシック" charset="0"/>
              <a:sym typeface="Symbol" charset="2"/>
            </a:endParaRPr>
          </a:p>
        </p:txBody>
      </p:sp>
      <p:sp>
        <p:nvSpPr>
          <p:cNvPr id="8456" name="Oval 4360"/>
          <p:cNvSpPr>
            <a:spLocks noChangeAspect="1" noChangeArrowheads="1"/>
          </p:cNvSpPr>
          <p:nvPr/>
        </p:nvSpPr>
        <p:spPr bwMode="auto">
          <a:xfrm>
            <a:off x="6316663" y="3051175"/>
            <a:ext cx="336550" cy="165100"/>
          </a:xfrm>
          <a:prstGeom prst="ellipse">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6350">
            <a:solidFill>
              <a:srgbClr val="009900"/>
            </a:solidFill>
            <a:round/>
            <a:headEnd/>
            <a:tailEnd/>
          </a:ln>
          <a:effectLst/>
        </p:spPr>
        <p:txBody>
          <a:bodyPr wrap="none" anchor="ctr"/>
          <a:lstStyle/>
          <a:p>
            <a:pPr>
              <a:defRPr/>
            </a:pPr>
            <a:r>
              <a:rPr lang="en-US" sz="600">
                <a:solidFill>
                  <a:srgbClr val="FFFF00"/>
                </a:solidFill>
                <a:latin typeface="Calibri"/>
                <a:ea typeface="ＭＳ Ｐゴシック" charset="0"/>
                <a:cs typeface="ＭＳ Ｐゴシック" charset="0"/>
              </a:rPr>
              <a:t>G</a:t>
            </a:r>
            <a:r>
              <a:rPr lang="en-US" sz="600">
                <a:solidFill>
                  <a:srgbClr val="FFFF00"/>
                </a:solidFill>
                <a:latin typeface="Calibri"/>
                <a:ea typeface="ＭＳ Ｐゴシック" charset="0"/>
                <a:cs typeface="ＭＳ Ｐゴシック" charset="0"/>
                <a:sym typeface="Symbol" charset="2"/>
              </a:rPr>
              <a:t></a:t>
            </a:r>
            <a:r>
              <a:rPr lang="en-US" sz="600">
                <a:solidFill>
                  <a:srgbClr val="FFFF00"/>
                </a:solidFill>
                <a:latin typeface="Calibri"/>
                <a:ea typeface="ＭＳ Ｐゴシック" charset="0"/>
                <a:cs typeface="ＭＳ Ｐゴシック" charset="0"/>
                <a:sym typeface="WP Greek Courier" pitchFamily="49" charset="2"/>
              </a:rPr>
              <a:t>L</a:t>
            </a:r>
            <a:endParaRPr lang="en-US" sz="600">
              <a:solidFill>
                <a:srgbClr val="FFFF00"/>
              </a:solidFill>
              <a:latin typeface="Calibri"/>
              <a:ea typeface="ＭＳ Ｐゴシック" charset="0"/>
              <a:cs typeface="ＭＳ Ｐゴシック" charset="0"/>
            </a:endParaRPr>
          </a:p>
        </p:txBody>
      </p:sp>
      <p:sp>
        <p:nvSpPr>
          <p:cNvPr id="291917" name="Oval 4361"/>
          <p:cNvSpPr>
            <a:spLocks noChangeAspect="1" noChangeArrowheads="1"/>
          </p:cNvSpPr>
          <p:nvPr/>
        </p:nvSpPr>
        <p:spPr bwMode="auto">
          <a:xfrm>
            <a:off x="6435725" y="2849563"/>
            <a:ext cx="268288" cy="14287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r>
              <a:rPr lang="en-US" sz="600" smtClean="0">
                <a:solidFill>
                  <a:srgbClr val="4D0808"/>
                </a:solidFill>
                <a:latin typeface="Calibri" charset="0"/>
                <a:ea typeface="ＭＳ Ｐゴシック" charset="0"/>
                <a:cs typeface="Arial" charset="0"/>
              </a:rPr>
              <a:t>S2448</a:t>
            </a:r>
          </a:p>
        </p:txBody>
      </p:sp>
      <p:sp>
        <p:nvSpPr>
          <p:cNvPr id="291918" name="Oval 4362"/>
          <p:cNvSpPr>
            <a:spLocks noChangeAspect="1" noChangeArrowheads="1"/>
          </p:cNvSpPr>
          <p:nvPr/>
        </p:nvSpPr>
        <p:spPr bwMode="auto">
          <a:xfrm>
            <a:off x="6276975" y="2773363"/>
            <a:ext cx="276225" cy="1492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r>
              <a:rPr lang="en-US" sz="600" smtClean="0">
                <a:solidFill>
                  <a:srgbClr val="4D0808"/>
                </a:solidFill>
                <a:latin typeface="Calibri" charset="0"/>
                <a:ea typeface="ＭＳ Ｐゴシック" charset="0"/>
                <a:cs typeface="Arial" charset="0"/>
              </a:rPr>
              <a:t>T2446</a:t>
            </a:r>
          </a:p>
        </p:txBody>
      </p:sp>
      <p:sp>
        <p:nvSpPr>
          <p:cNvPr id="8459" name="Oval 4363"/>
          <p:cNvSpPr>
            <a:spLocks noChangeArrowheads="1"/>
          </p:cNvSpPr>
          <p:nvPr/>
        </p:nvSpPr>
        <p:spPr bwMode="auto">
          <a:xfrm>
            <a:off x="5813425" y="2770188"/>
            <a:ext cx="328613" cy="184150"/>
          </a:xfrm>
          <a:prstGeom prst="ellipse">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6350">
            <a:solidFill>
              <a:srgbClr val="009900"/>
            </a:solidFill>
            <a:round/>
            <a:headEnd/>
            <a:tailEnd/>
          </a:ln>
          <a:effectLst/>
        </p:spPr>
        <p:txBody>
          <a:bodyPr wrap="none" anchor="ctr"/>
          <a:lstStyle/>
          <a:p>
            <a:pPr>
              <a:defRPr/>
            </a:pPr>
            <a:r>
              <a:rPr lang="en-US" sz="600" dirty="0">
                <a:solidFill>
                  <a:srgbClr val="FFFF00"/>
                </a:solidFill>
                <a:latin typeface="Calibri"/>
                <a:ea typeface="ＭＳ Ｐゴシック" charset="0"/>
                <a:cs typeface="ＭＳ Ｐゴシック" charset="0"/>
              </a:rPr>
              <a:t>Raptor</a:t>
            </a:r>
          </a:p>
        </p:txBody>
      </p:sp>
      <p:sp>
        <p:nvSpPr>
          <p:cNvPr id="8460" name="Oval 4364"/>
          <p:cNvSpPr>
            <a:spLocks noChangeArrowheads="1"/>
          </p:cNvSpPr>
          <p:nvPr/>
        </p:nvSpPr>
        <p:spPr bwMode="auto">
          <a:xfrm>
            <a:off x="5849938" y="3032125"/>
            <a:ext cx="349250" cy="192088"/>
          </a:xfrm>
          <a:prstGeom prst="ellipse">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6350">
            <a:solidFill>
              <a:srgbClr val="009900"/>
            </a:solidFill>
            <a:round/>
            <a:headEnd/>
            <a:tailEnd/>
          </a:ln>
          <a:effectLst/>
        </p:spPr>
        <p:txBody>
          <a:bodyPr wrap="none" anchor="ctr"/>
          <a:lstStyle/>
          <a:p>
            <a:pPr>
              <a:defRPr/>
            </a:pPr>
            <a:r>
              <a:rPr lang="en-US" sz="600">
                <a:solidFill>
                  <a:srgbClr val="FFFF00"/>
                </a:solidFill>
                <a:latin typeface="Calibri"/>
                <a:ea typeface="ＭＳ Ｐゴシック" charset="0"/>
                <a:cs typeface="ＭＳ Ｐゴシック" charset="0"/>
              </a:rPr>
              <a:t>FKBP12</a:t>
            </a:r>
          </a:p>
        </p:txBody>
      </p:sp>
      <p:sp>
        <p:nvSpPr>
          <p:cNvPr id="8461" name="Line 4365"/>
          <p:cNvSpPr>
            <a:spLocks noChangeShapeType="1"/>
          </p:cNvSpPr>
          <p:nvPr/>
        </p:nvSpPr>
        <p:spPr bwMode="auto">
          <a:xfrm flipH="1">
            <a:off x="6280150" y="3189288"/>
            <a:ext cx="36513" cy="107950"/>
          </a:xfrm>
          <a:prstGeom prst="line">
            <a:avLst/>
          </a:prstGeom>
          <a:noFill/>
          <a:ln w="19050">
            <a:solidFill>
              <a:srgbClr val="FF0000"/>
            </a:solidFill>
            <a:round/>
            <a:headEnd/>
            <a:tailEnd type="triangle" w="med" len="me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462" name="AutoShape 4366"/>
          <p:cNvSpPr>
            <a:spLocks noChangeAspect="1" noChangeArrowheads="1"/>
          </p:cNvSpPr>
          <p:nvPr/>
        </p:nvSpPr>
        <p:spPr bwMode="auto">
          <a:xfrm>
            <a:off x="5842000" y="2339975"/>
            <a:ext cx="209550" cy="163513"/>
          </a:xfrm>
          <a:prstGeom prst="roundRect">
            <a:avLst>
              <a:gd name="adj" fmla="val 16667"/>
            </a:avLst>
          </a:prstGeom>
          <a:gradFill rotWithShape="1">
            <a:gsLst>
              <a:gs pos="0">
                <a:srgbClr val="4D0808"/>
              </a:gs>
              <a:gs pos="50000">
                <a:srgbClr val="C2E240"/>
              </a:gs>
              <a:gs pos="100000">
                <a:srgbClr val="4D0808"/>
              </a:gs>
            </a:gsLst>
            <a:lin ang="5400000" scaled="1"/>
          </a:gradFill>
          <a:ln w="9525">
            <a:solidFill>
              <a:schemeClr val="tx1"/>
            </a:solidFill>
            <a:round/>
            <a:headEnd/>
            <a:tailEnd/>
          </a:ln>
          <a:effectLst/>
        </p:spPr>
        <p:txBody>
          <a:bodyPr wrap="none" anchor="ctr"/>
          <a:lstStyle/>
          <a:p>
            <a:pPr>
              <a:defRPr/>
            </a:pPr>
            <a:r>
              <a:rPr lang="en-US" sz="600">
                <a:solidFill>
                  <a:prstClr val="black"/>
                </a:solidFill>
                <a:latin typeface="Calibri"/>
                <a:ea typeface="ＭＳ Ｐゴシック" charset="0"/>
                <a:cs typeface="ＭＳ Ｐゴシック" charset="0"/>
                <a:sym typeface="Symbol" charset="2"/>
              </a:rPr>
              <a:t>TSC1</a:t>
            </a:r>
          </a:p>
        </p:txBody>
      </p:sp>
      <p:sp>
        <p:nvSpPr>
          <p:cNvPr id="8463" name="AutoShape 4367"/>
          <p:cNvSpPr>
            <a:spLocks noChangeAspect="1" noChangeArrowheads="1"/>
          </p:cNvSpPr>
          <p:nvPr/>
        </p:nvSpPr>
        <p:spPr bwMode="auto">
          <a:xfrm>
            <a:off x="6065838" y="2338388"/>
            <a:ext cx="209550" cy="168275"/>
          </a:xfrm>
          <a:prstGeom prst="roundRect">
            <a:avLst>
              <a:gd name="adj" fmla="val 16667"/>
            </a:avLst>
          </a:prstGeom>
          <a:gradFill rotWithShape="1">
            <a:gsLst>
              <a:gs pos="0">
                <a:srgbClr val="4D0808"/>
              </a:gs>
              <a:gs pos="50000">
                <a:srgbClr val="C2E240"/>
              </a:gs>
              <a:gs pos="100000">
                <a:srgbClr val="4D0808"/>
              </a:gs>
            </a:gsLst>
            <a:lin ang="5400000" scaled="1"/>
          </a:gradFill>
          <a:ln w="9525">
            <a:solidFill>
              <a:schemeClr val="tx1"/>
            </a:solidFill>
            <a:round/>
            <a:headEnd/>
            <a:tailEnd/>
          </a:ln>
          <a:effectLst/>
        </p:spPr>
        <p:txBody>
          <a:bodyPr wrap="none" anchor="ctr"/>
          <a:lstStyle/>
          <a:p>
            <a:pPr>
              <a:defRPr/>
            </a:pPr>
            <a:r>
              <a:rPr lang="en-US" sz="600">
                <a:solidFill>
                  <a:prstClr val="black"/>
                </a:solidFill>
                <a:latin typeface="Calibri"/>
                <a:ea typeface="ＭＳ Ｐゴシック" charset="0"/>
                <a:cs typeface="ＭＳ Ｐゴシック" charset="0"/>
                <a:sym typeface="Symbol" charset="2"/>
              </a:rPr>
              <a:t>TSC2</a:t>
            </a:r>
          </a:p>
        </p:txBody>
      </p:sp>
      <p:sp>
        <p:nvSpPr>
          <p:cNvPr id="291924" name="Oval 4368"/>
          <p:cNvSpPr>
            <a:spLocks noChangeArrowheads="1"/>
          </p:cNvSpPr>
          <p:nvPr/>
        </p:nvSpPr>
        <p:spPr bwMode="auto">
          <a:xfrm>
            <a:off x="6210300" y="2278063"/>
            <a:ext cx="219075" cy="109537"/>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r>
              <a:rPr lang="en-US" sz="600" smtClean="0">
                <a:solidFill>
                  <a:srgbClr val="4D0808"/>
                </a:solidFill>
                <a:latin typeface="Calibri" charset="0"/>
                <a:ea typeface="ＭＳ Ｐゴシック" charset="0"/>
                <a:cs typeface="Arial" charset="0"/>
              </a:rPr>
              <a:t>S939</a:t>
            </a:r>
          </a:p>
        </p:txBody>
      </p:sp>
      <p:sp>
        <p:nvSpPr>
          <p:cNvPr id="291925" name="Oval 4369"/>
          <p:cNvSpPr>
            <a:spLocks noChangeArrowheads="1"/>
          </p:cNvSpPr>
          <p:nvPr/>
        </p:nvSpPr>
        <p:spPr bwMode="auto">
          <a:xfrm flipH="1">
            <a:off x="5859463" y="3244850"/>
            <a:ext cx="115887" cy="90488"/>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r>
              <a:rPr lang="en-US" sz="600" smtClean="0">
                <a:solidFill>
                  <a:srgbClr val="4D0808"/>
                </a:solidFill>
                <a:latin typeface="Calibri" charset="0"/>
                <a:ea typeface="ＭＳ Ｐゴシック" charset="0"/>
                <a:cs typeface="Arial" charset="0"/>
              </a:rPr>
              <a:t>P</a:t>
            </a:r>
          </a:p>
        </p:txBody>
      </p:sp>
      <p:sp>
        <p:nvSpPr>
          <p:cNvPr id="8466" name="Line 4370"/>
          <p:cNvSpPr>
            <a:spLocks noChangeShapeType="1"/>
          </p:cNvSpPr>
          <p:nvPr/>
        </p:nvSpPr>
        <p:spPr bwMode="auto">
          <a:xfrm>
            <a:off x="5678488" y="3087688"/>
            <a:ext cx="106362" cy="182562"/>
          </a:xfrm>
          <a:prstGeom prst="line">
            <a:avLst/>
          </a:prstGeom>
          <a:noFill/>
          <a:ln w="12700">
            <a:solidFill>
              <a:srgbClr val="009900"/>
            </a:solidFill>
            <a:round/>
            <a:headEnd/>
            <a:tailEnd type="triangle" w="med" len="med"/>
          </a:ln>
          <a:effectLst/>
        </p:spPr>
        <p:txBody>
          <a:bodyPr>
            <a:spAutoFit/>
          </a:bodyPr>
          <a:lstStyle/>
          <a:p>
            <a:pPr>
              <a:defRPr/>
            </a:pPr>
            <a:endParaRPr lang="en-US">
              <a:solidFill>
                <a:prstClr val="black"/>
              </a:solidFill>
              <a:latin typeface="Calibri"/>
              <a:ea typeface="ＭＳ Ｐゴシック" charset="0"/>
              <a:cs typeface="ＭＳ Ｐゴシック" charset="0"/>
            </a:endParaRPr>
          </a:p>
        </p:txBody>
      </p:sp>
      <p:sp>
        <p:nvSpPr>
          <p:cNvPr id="8467" name="Line 4371"/>
          <p:cNvSpPr>
            <a:spLocks noChangeShapeType="1"/>
          </p:cNvSpPr>
          <p:nvPr/>
        </p:nvSpPr>
        <p:spPr bwMode="auto">
          <a:xfrm flipH="1">
            <a:off x="5807075" y="3463925"/>
            <a:ext cx="36513" cy="163513"/>
          </a:xfrm>
          <a:prstGeom prst="line">
            <a:avLst/>
          </a:prstGeom>
          <a:noFill/>
          <a:ln w="12700">
            <a:solidFill>
              <a:srgbClr val="009900"/>
            </a:solidFill>
            <a:round/>
            <a:headEnd/>
            <a:tailEnd type="triangle" w="med" len="med"/>
          </a:ln>
          <a:effectLst/>
        </p:spPr>
        <p:txBody>
          <a:bodyPr>
            <a:spAutoFit/>
          </a:bodyPr>
          <a:lstStyle/>
          <a:p>
            <a:pPr>
              <a:defRPr/>
            </a:pPr>
            <a:endParaRPr lang="en-US">
              <a:solidFill>
                <a:prstClr val="black"/>
              </a:solidFill>
              <a:latin typeface="Calibri"/>
              <a:ea typeface="ＭＳ Ｐゴシック" charset="0"/>
              <a:cs typeface="ＭＳ Ｐゴシック" charset="0"/>
            </a:endParaRPr>
          </a:p>
        </p:txBody>
      </p:sp>
      <p:sp>
        <p:nvSpPr>
          <p:cNvPr id="8468" name="Line 4372"/>
          <p:cNvSpPr>
            <a:spLocks noChangeShapeType="1"/>
          </p:cNvSpPr>
          <p:nvPr/>
        </p:nvSpPr>
        <p:spPr bwMode="auto">
          <a:xfrm>
            <a:off x="6100763" y="2524125"/>
            <a:ext cx="115887" cy="320675"/>
          </a:xfrm>
          <a:prstGeom prst="line">
            <a:avLst/>
          </a:prstGeom>
          <a:noFill/>
          <a:ln w="19050">
            <a:solidFill>
              <a:srgbClr val="FF0000"/>
            </a:solidFill>
            <a:round/>
            <a:headEnd/>
            <a:tailEnd type="triangle" w="med" len="me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469" name="Freeform 4373"/>
          <p:cNvSpPr>
            <a:spLocks/>
          </p:cNvSpPr>
          <p:nvPr/>
        </p:nvSpPr>
        <p:spPr bwMode="auto">
          <a:xfrm>
            <a:off x="6437313" y="2032000"/>
            <a:ext cx="365125" cy="231775"/>
          </a:xfrm>
          <a:custGeom>
            <a:avLst/>
            <a:gdLst/>
            <a:ahLst/>
            <a:cxnLst>
              <a:cxn ang="0">
                <a:pos x="230" y="0"/>
              </a:cxn>
              <a:cxn ang="0">
                <a:pos x="0" y="146"/>
              </a:cxn>
            </a:cxnLst>
            <a:rect l="0" t="0" r="r" b="b"/>
            <a:pathLst>
              <a:path w="230" h="146">
                <a:moveTo>
                  <a:pt x="230" y="0"/>
                </a:moveTo>
                <a:lnTo>
                  <a:pt x="0" y="146"/>
                </a:lnTo>
              </a:path>
            </a:pathLst>
          </a:custGeom>
          <a:noFill/>
          <a:ln w="19050" cap="flat" cmpd="sng">
            <a:solidFill>
              <a:srgbClr val="FF0000"/>
            </a:solidFill>
            <a:prstDash val="solid"/>
            <a:round/>
            <a:headEnd type="none" w="med" len="med"/>
            <a:tailEnd type="triangle" w="med" len="me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470" name="Oval 4374"/>
          <p:cNvSpPr>
            <a:spLocks noChangeArrowheads="1"/>
          </p:cNvSpPr>
          <p:nvPr/>
        </p:nvSpPr>
        <p:spPr bwMode="auto">
          <a:xfrm>
            <a:off x="7793038" y="2652713"/>
            <a:ext cx="311150" cy="150812"/>
          </a:xfrm>
          <a:prstGeom prst="ellipse">
            <a:avLst/>
          </a:prstGeom>
          <a:gradFill rotWithShape="1">
            <a:gsLst>
              <a:gs pos="0">
                <a:srgbClr val="8C3D91"/>
              </a:gs>
              <a:gs pos="12000">
                <a:srgbClr val="7005D4"/>
              </a:gs>
              <a:gs pos="30000">
                <a:srgbClr val="181CC7"/>
              </a:gs>
              <a:gs pos="60001">
                <a:srgbClr val="0A128C"/>
              </a:gs>
              <a:gs pos="100000">
                <a:srgbClr val="000000"/>
              </a:gs>
            </a:gsLst>
            <a:path path="shape">
              <a:fillToRect l="50000" t="50000" r="50000" b="50000"/>
            </a:path>
          </a:gradFill>
          <a:ln w="3175">
            <a:solidFill>
              <a:schemeClr val="tx1"/>
            </a:solidFill>
            <a:round/>
            <a:headEnd/>
            <a:tailEnd/>
          </a:ln>
          <a:effectLst/>
        </p:spPr>
        <p:txBody>
          <a:bodyPr wrap="none" anchor="ctr"/>
          <a:lstStyle/>
          <a:p>
            <a:pPr>
              <a:defRPr/>
            </a:pPr>
            <a:r>
              <a:rPr lang="en-US" sz="600">
                <a:solidFill>
                  <a:prstClr val="white"/>
                </a:solidFill>
                <a:latin typeface="Calibri"/>
                <a:ea typeface="ＭＳ Ｐゴシック" charset="0"/>
                <a:cs typeface="ＭＳ Ｐゴシック" charset="0"/>
              </a:rPr>
              <a:t>p27</a:t>
            </a:r>
          </a:p>
        </p:txBody>
      </p:sp>
      <p:sp>
        <p:nvSpPr>
          <p:cNvPr id="8471" name="Oval 4375"/>
          <p:cNvSpPr>
            <a:spLocks noChangeArrowheads="1"/>
          </p:cNvSpPr>
          <p:nvPr/>
        </p:nvSpPr>
        <p:spPr bwMode="auto">
          <a:xfrm>
            <a:off x="7929563" y="1985963"/>
            <a:ext cx="300037" cy="160337"/>
          </a:xfrm>
          <a:prstGeom prst="ellipse">
            <a:avLst/>
          </a:prstGeom>
          <a:gradFill rotWithShape="1">
            <a:gsLst>
              <a:gs pos="0">
                <a:srgbClr val="8C3D91"/>
              </a:gs>
              <a:gs pos="12000">
                <a:srgbClr val="7005D4"/>
              </a:gs>
              <a:gs pos="30000">
                <a:srgbClr val="181CC7"/>
              </a:gs>
              <a:gs pos="60001">
                <a:srgbClr val="0A128C"/>
              </a:gs>
              <a:gs pos="100000">
                <a:srgbClr val="000000"/>
              </a:gs>
            </a:gsLst>
            <a:path path="shape">
              <a:fillToRect l="50000" t="50000" r="50000" b="50000"/>
            </a:path>
          </a:gradFill>
          <a:ln w="3175">
            <a:solidFill>
              <a:schemeClr val="tx1"/>
            </a:solidFill>
            <a:round/>
            <a:headEnd/>
            <a:tailEnd/>
          </a:ln>
          <a:effectLst/>
        </p:spPr>
        <p:txBody>
          <a:bodyPr wrap="none" anchor="ctr"/>
          <a:lstStyle/>
          <a:p>
            <a:pPr>
              <a:defRPr/>
            </a:pPr>
            <a:r>
              <a:rPr lang="en-US" sz="600" dirty="0">
                <a:solidFill>
                  <a:prstClr val="white"/>
                </a:solidFill>
                <a:latin typeface="Calibri"/>
                <a:ea typeface="ＭＳ Ｐゴシック" charset="0"/>
                <a:cs typeface="ＭＳ Ｐゴシック" charset="0"/>
              </a:rPr>
              <a:t>HDM2</a:t>
            </a:r>
          </a:p>
        </p:txBody>
      </p:sp>
      <p:sp>
        <p:nvSpPr>
          <p:cNvPr id="8472" name="Oval 4376"/>
          <p:cNvSpPr>
            <a:spLocks noChangeArrowheads="1"/>
          </p:cNvSpPr>
          <p:nvPr/>
        </p:nvSpPr>
        <p:spPr bwMode="auto">
          <a:xfrm>
            <a:off x="8593138" y="2320925"/>
            <a:ext cx="315912" cy="161925"/>
          </a:xfrm>
          <a:prstGeom prst="ellipse">
            <a:avLst/>
          </a:prstGeom>
          <a:gradFill rotWithShape="1">
            <a:gsLst>
              <a:gs pos="0">
                <a:srgbClr val="8C3D91"/>
              </a:gs>
              <a:gs pos="12000">
                <a:srgbClr val="7005D4"/>
              </a:gs>
              <a:gs pos="30000">
                <a:srgbClr val="181CC7"/>
              </a:gs>
              <a:gs pos="60001">
                <a:srgbClr val="0A128C"/>
              </a:gs>
              <a:gs pos="100000">
                <a:srgbClr val="000000"/>
              </a:gs>
            </a:gsLst>
            <a:path path="shape">
              <a:fillToRect l="50000" t="50000" r="50000" b="50000"/>
            </a:path>
          </a:gradFill>
          <a:ln w="3175">
            <a:solidFill>
              <a:schemeClr val="tx1"/>
            </a:solidFill>
            <a:round/>
            <a:headEnd/>
            <a:tailEnd/>
          </a:ln>
          <a:effectLst/>
        </p:spPr>
        <p:txBody>
          <a:bodyPr wrap="none" anchor="ctr"/>
          <a:lstStyle/>
          <a:p>
            <a:pPr>
              <a:defRPr/>
            </a:pPr>
            <a:r>
              <a:rPr lang="en-US" sz="600" dirty="0">
                <a:solidFill>
                  <a:prstClr val="white"/>
                </a:solidFill>
                <a:latin typeface="Calibri"/>
                <a:ea typeface="ＭＳ Ｐゴシック" charset="0"/>
                <a:cs typeface="ＭＳ Ｐゴシック" charset="0"/>
              </a:rPr>
              <a:t>p53</a:t>
            </a:r>
          </a:p>
        </p:txBody>
      </p:sp>
      <p:sp>
        <p:nvSpPr>
          <p:cNvPr id="291933" name="Oval 4377"/>
          <p:cNvSpPr>
            <a:spLocks noChangeAspect="1" noChangeArrowheads="1"/>
          </p:cNvSpPr>
          <p:nvPr/>
        </p:nvSpPr>
        <p:spPr bwMode="auto">
          <a:xfrm>
            <a:off x="7972425" y="2578100"/>
            <a:ext cx="219075" cy="122238"/>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r>
              <a:rPr lang="en-US" sz="600" smtClean="0">
                <a:solidFill>
                  <a:srgbClr val="4D0808"/>
                </a:solidFill>
                <a:latin typeface="Calibri" charset="0"/>
                <a:ea typeface="ＭＳ Ｐゴシック" charset="0"/>
                <a:cs typeface="Arial" charset="0"/>
              </a:rPr>
              <a:t>T157</a:t>
            </a:r>
          </a:p>
        </p:txBody>
      </p:sp>
      <p:sp>
        <p:nvSpPr>
          <p:cNvPr id="8474" name="Oval 4378"/>
          <p:cNvSpPr>
            <a:spLocks noChangeArrowheads="1"/>
          </p:cNvSpPr>
          <p:nvPr/>
        </p:nvSpPr>
        <p:spPr bwMode="auto">
          <a:xfrm>
            <a:off x="8226425" y="2520950"/>
            <a:ext cx="309563" cy="146050"/>
          </a:xfrm>
          <a:prstGeom prst="ellipse">
            <a:avLst/>
          </a:prstGeom>
          <a:gradFill rotWithShape="1">
            <a:gsLst>
              <a:gs pos="0">
                <a:srgbClr val="8C3D91"/>
              </a:gs>
              <a:gs pos="12000">
                <a:srgbClr val="7005D4"/>
              </a:gs>
              <a:gs pos="30000">
                <a:srgbClr val="181CC7"/>
              </a:gs>
              <a:gs pos="60001">
                <a:srgbClr val="0A128C"/>
              </a:gs>
              <a:gs pos="100000">
                <a:srgbClr val="000000"/>
              </a:gs>
            </a:gsLst>
            <a:path path="shape">
              <a:fillToRect l="50000" t="50000" r="50000" b="50000"/>
            </a:path>
          </a:gradFill>
          <a:ln w="3175">
            <a:solidFill>
              <a:schemeClr val="tx1"/>
            </a:solidFill>
            <a:round/>
            <a:headEnd/>
            <a:tailEnd/>
          </a:ln>
          <a:effectLst/>
        </p:spPr>
        <p:txBody>
          <a:bodyPr wrap="none" anchor="ctr"/>
          <a:lstStyle/>
          <a:p>
            <a:pPr>
              <a:defRPr/>
            </a:pPr>
            <a:r>
              <a:rPr lang="en-US" sz="600" dirty="0">
                <a:solidFill>
                  <a:prstClr val="white"/>
                </a:solidFill>
                <a:latin typeface="Calibri"/>
                <a:ea typeface="ＭＳ Ｐゴシック" charset="0"/>
                <a:cs typeface="ＭＳ Ｐゴシック" charset="0"/>
              </a:rPr>
              <a:t>p21</a:t>
            </a:r>
          </a:p>
        </p:txBody>
      </p:sp>
      <p:sp>
        <p:nvSpPr>
          <p:cNvPr id="291935" name="Oval 4379"/>
          <p:cNvSpPr>
            <a:spLocks noChangeAspect="1" noChangeArrowheads="1"/>
          </p:cNvSpPr>
          <p:nvPr/>
        </p:nvSpPr>
        <p:spPr bwMode="auto">
          <a:xfrm>
            <a:off x="8402638" y="2449513"/>
            <a:ext cx="219075" cy="125412"/>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r>
              <a:rPr lang="en-US" sz="600" smtClean="0">
                <a:solidFill>
                  <a:srgbClr val="4D0808"/>
                </a:solidFill>
                <a:latin typeface="Calibri" charset="0"/>
                <a:ea typeface="ＭＳ Ｐゴシック" charset="0"/>
                <a:cs typeface="Arial" charset="0"/>
              </a:rPr>
              <a:t>T145</a:t>
            </a:r>
          </a:p>
        </p:txBody>
      </p:sp>
      <p:sp>
        <p:nvSpPr>
          <p:cNvPr id="291936" name="Oval 4380"/>
          <p:cNvSpPr>
            <a:spLocks noChangeAspect="1" noChangeArrowheads="1"/>
          </p:cNvSpPr>
          <p:nvPr/>
        </p:nvSpPr>
        <p:spPr bwMode="auto">
          <a:xfrm>
            <a:off x="8128000" y="1933575"/>
            <a:ext cx="219075" cy="11747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r>
              <a:rPr lang="en-US" sz="600" smtClean="0">
                <a:solidFill>
                  <a:srgbClr val="4D0808"/>
                </a:solidFill>
                <a:latin typeface="Calibri" charset="0"/>
                <a:ea typeface="ＭＳ Ｐゴシック" charset="0"/>
                <a:cs typeface="Arial" charset="0"/>
              </a:rPr>
              <a:t>S166</a:t>
            </a:r>
          </a:p>
        </p:txBody>
      </p:sp>
      <p:sp>
        <p:nvSpPr>
          <p:cNvPr id="291937" name="Oval 4381"/>
          <p:cNvSpPr>
            <a:spLocks noChangeAspect="1" noChangeArrowheads="1"/>
          </p:cNvSpPr>
          <p:nvPr/>
        </p:nvSpPr>
        <p:spPr bwMode="auto">
          <a:xfrm>
            <a:off x="8120063" y="2105025"/>
            <a:ext cx="219075" cy="11112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r>
              <a:rPr lang="en-US" sz="600" smtClean="0">
                <a:solidFill>
                  <a:srgbClr val="4D0808"/>
                </a:solidFill>
                <a:latin typeface="Calibri" charset="0"/>
                <a:ea typeface="ＭＳ Ｐゴシック" charset="0"/>
                <a:cs typeface="Arial" charset="0"/>
              </a:rPr>
              <a:t>S186</a:t>
            </a:r>
          </a:p>
        </p:txBody>
      </p:sp>
      <p:sp>
        <p:nvSpPr>
          <p:cNvPr id="8478" name="Line 4382"/>
          <p:cNvSpPr>
            <a:spLocks noChangeShapeType="1"/>
          </p:cNvSpPr>
          <p:nvPr/>
        </p:nvSpPr>
        <p:spPr bwMode="auto">
          <a:xfrm>
            <a:off x="7654925" y="2087563"/>
            <a:ext cx="301625" cy="477837"/>
          </a:xfrm>
          <a:prstGeom prst="line">
            <a:avLst/>
          </a:prstGeom>
          <a:noFill/>
          <a:ln w="19050">
            <a:solidFill>
              <a:srgbClr val="FF0000"/>
            </a:solidFill>
            <a:round/>
            <a:headEnd/>
            <a:tailEnd type="triangle" w="med" len="me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479" name="Line 4383"/>
          <p:cNvSpPr>
            <a:spLocks noChangeShapeType="1"/>
          </p:cNvSpPr>
          <p:nvPr/>
        </p:nvSpPr>
        <p:spPr bwMode="auto">
          <a:xfrm>
            <a:off x="7731125" y="2016125"/>
            <a:ext cx="539750" cy="488950"/>
          </a:xfrm>
          <a:prstGeom prst="line">
            <a:avLst/>
          </a:prstGeom>
          <a:noFill/>
          <a:ln w="19050">
            <a:solidFill>
              <a:srgbClr val="FF0000"/>
            </a:solidFill>
            <a:round/>
            <a:headEnd/>
            <a:tailEnd type="triangle" w="med" len="me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480" name="Line 4384"/>
          <p:cNvSpPr>
            <a:spLocks noChangeShapeType="1"/>
          </p:cNvSpPr>
          <p:nvPr/>
        </p:nvSpPr>
        <p:spPr bwMode="auto">
          <a:xfrm>
            <a:off x="8377238" y="2185988"/>
            <a:ext cx="274637" cy="141287"/>
          </a:xfrm>
          <a:prstGeom prst="line">
            <a:avLst/>
          </a:prstGeom>
          <a:noFill/>
          <a:ln w="19050">
            <a:solidFill>
              <a:srgbClr val="FF0000"/>
            </a:solidFill>
            <a:round/>
            <a:headEnd/>
            <a:tailEnd type="triangle" w="med" len="me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481" name="Line 4385"/>
          <p:cNvSpPr>
            <a:spLocks noChangeShapeType="1"/>
          </p:cNvSpPr>
          <p:nvPr/>
        </p:nvSpPr>
        <p:spPr bwMode="auto">
          <a:xfrm>
            <a:off x="7827963" y="1946275"/>
            <a:ext cx="138112" cy="44450"/>
          </a:xfrm>
          <a:prstGeom prst="line">
            <a:avLst/>
          </a:prstGeom>
          <a:noFill/>
          <a:ln w="19050">
            <a:solidFill>
              <a:srgbClr val="009900"/>
            </a:solidFill>
            <a:round/>
            <a:headEnd/>
            <a:tailEnd type="triangle" w="med" len="me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grpSp>
        <p:nvGrpSpPr>
          <p:cNvPr id="291942" name="Group 4386"/>
          <p:cNvGrpSpPr>
            <a:grpSpLocks/>
          </p:cNvGrpSpPr>
          <p:nvPr/>
        </p:nvGrpSpPr>
        <p:grpSpPr bwMode="auto">
          <a:xfrm>
            <a:off x="5335588" y="3487738"/>
            <a:ext cx="639762" cy="330200"/>
            <a:chOff x="331" y="2908"/>
            <a:chExt cx="403" cy="208"/>
          </a:xfrm>
        </p:grpSpPr>
        <p:sp>
          <p:nvSpPr>
            <p:cNvPr id="8483" name="Freeform 4387"/>
            <p:cNvSpPr>
              <a:spLocks noChangeAspect="1"/>
            </p:cNvSpPr>
            <p:nvPr/>
          </p:nvSpPr>
          <p:spPr bwMode="auto">
            <a:xfrm flipV="1">
              <a:off x="331" y="3034"/>
              <a:ext cx="197" cy="12"/>
            </a:xfrm>
            <a:custGeom>
              <a:avLst/>
              <a:gdLst/>
              <a:ahLst/>
              <a:cxnLst>
                <a:cxn ang="0">
                  <a:pos x="0" y="590"/>
                </a:cxn>
                <a:cxn ang="0">
                  <a:pos x="349" y="0"/>
                </a:cxn>
                <a:cxn ang="0">
                  <a:pos x="728" y="590"/>
                </a:cxn>
                <a:cxn ang="0">
                  <a:pos x="1077" y="23"/>
                </a:cxn>
                <a:cxn ang="0">
                  <a:pos x="1456" y="590"/>
                </a:cxn>
                <a:cxn ang="0">
                  <a:pos x="1805" y="23"/>
                </a:cxn>
                <a:cxn ang="0">
                  <a:pos x="2176" y="585"/>
                </a:cxn>
                <a:cxn ang="0">
                  <a:pos x="2539" y="15"/>
                </a:cxn>
                <a:cxn ang="0">
                  <a:pos x="2915" y="579"/>
                </a:cxn>
                <a:cxn ang="0">
                  <a:pos x="3272" y="15"/>
                </a:cxn>
                <a:cxn ang="0">
                  <a:pos x="3635" y="572"/>
                </a:cxn>
                <a:cxn ang="0">
                  <a:pos x="3989" y="23"/>
                </a:cxn>
                <a:cxn ang="0">
                  <a:pos x="4368" y="590"/>
                </a:cxn>
                <a:cxn ang="0">
                  <a:pos x="4717" y="23"/>
                </a:cxn>
                <a:cxn ang="0">
                  <a:pos x="5096" y="590"/>
                </a:cxn>
                <a:cxn ang="0">
                  <a:pos x="5445" y="23"/>
                </a:cxn>
                <a:cxn ang="0">
                  <a:pos x="5824" y="590"/>
                </a:cxn>
                <a:cxn ang="0">
                  <a:pos x="6174" y="23"/>
                </a:cxn>
                <a:cxn ang="0">
                  <a:pos x="6552" y="590"/>
                </a:cxn>
                <a:cxn ang="0">
                  <a:pos x="6872" y="23"/>
                </a:cxn>
              </a:cxnLst>
              <a:rect l="0" t="0" r="r" b="b"/>
              <a:pathLst>
                <a:path w="6872" h="594">
                  <a:moveTo>
                    <a:pt x="0" y="590"/>
                  </a:moveTo>
                  <a:cubicBezTo>
                    <a:pt x="114" y="295"/>
                    <a:pt x="229" y="0"/>
                    <a:pt x="349" y="0"/>
                  </a:cubicBezTo>
                  <a:cubicBezTo>
                    <a:pt x="470" y="0"/>
                    <a:pt x="607" y="586"/>
                    <a:pt x="728" y="590"/>
                  </a:cubicBezTo>
                  <a:cubicBezTo>
                    <a:pt x="849" y="594"/>
                    <a:pt x="957" y="23"/>
                    <a:pt x="1077" y="23"/>
                  </a:cubicBezTo>
                  <a:cubicBezTo>
                    <a:pt x="1198" y="23"/>
                    <a:pt x="1335" y="590"/>
                    <a:pt x="1456" y="590"/>
                  </a:cubicBezTo>
                  <a:cubicBezTo>
                    <a:pt x="1577" y="590"/>
                    <a:pt x="1685" y="24"/>
                    <a:pt x="1805" y="23"/>
                  </a:cubicBezTo>
                  <a:cubicBezTo>
                    <a:pt x="1925" y="22"/>
                    <a:pt x="2054" y="586"/>
                    <a:pt x="2176" y="585"/>
                  </a:cubicBezTo>
                  <a:cubicBezTo>
                    <a:pt x="2298" y="584"/>
                    <a:pt x="2416" y="16"/>
                    <a:pt x="2539" y="15"/>
                  </a:cubicBezTo>
                  <a:cubicBezTo>
                    <a:pt x="2662" y="14"/>
                    <a:pt x="2793" y="579"/>
                    <a:pt x="2915" y="579"/>
                  </a:cubicBezTo>
                  <a:cubicBezTo>
                    <a:pt x="3037" y="579"/>
                    <a:pt x="3152" y="16"/>
                    <a:pt x="3272" y="15"/>
                  </a:cubicBezTo>
                  <a:cubicBezTo>
                    <a:pt x="3392" y="14"/>
                    <a:pt x="3516" y="571"/>
                    <a:pt x="3635" y="572"/>
                  </a:cubicBezTo>
                  <a:cubicBezTo>
                    <a:pt x="3754" y="573"/>
                    <a:pt x="3867" y="20"/>
                    <a:pt x="3989" y="23"/>
                  </a:cubicBezTo>
                  <a:cubicBezTo>
                    <a:pt x="4111" y="26"/>
                    <a:pt x="4247" y="590"/>
                    <a:pt x="4368" y="590"/>
                  </a:cubicBezTo>
                  <a:cubicBezTo>
                    <a:pt x="4489" y="590"/>
                    <a:pt x="4597" y="23"/>
                    <a:pt x="4717" y="23"/>
                  </a:cubicBezTo>
                  <a:cubicBezTo>
                    <a:pt x="4838" y="23"/>
                    <a:pt x="4976" y="590"/>
                    <a:pt x="5096" y="590"/>
                  </a:cubicBezTo>
                  <a:cubicBezTo>
                    <a:pt x="5217" y="590"/>
                    <a:pt x="5325" y="23"/>
                    <a:pt x="5445" y="23"/>
                  </a:cubicBezTo>
                  <a:cubicBezTo>
                    <a:pt x="5566" y="23"/>
                    <a:pt x="5704" y="590"/>
                    <a:pt x="5824" y="590"/>
                  </a:cubicBezTo>
                  <a:cubicBezTo>
                    <a:pt x="5945" y="590"/>
                    <a:pt x="6053" y="23"/>
                    <a:pt x="6174" y="23"/>
                  </a:cubicBezTo>
                  <a:cubicBezTo>
                    <a:pt x="6294" y="23"/>
                    <a:pt x="6435" y="590"/>
                    <a:pt x="6552" y="590"/>
                  </a:cubicBezTo>
                  <a:cubicBezTo>
                    <a:pt x="6669" y="590"/>
                    <a:pt x="6771" y="306"/>
                    <a:pt x="6872" y="23"/>
                  </a:cubicBezTo>
                </a:path>
              </a:pathLst>
            </a:custGeom>
            <a:noFill/>
            <a:ln w="9525" cmpd="sng">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484" name="Text Box 4388"/>
            <p:cNvSpPr txBox="1">
              <a:spLocks noChangeAspect="1" noChangeArrowheads="1"/>
            </p:cNvSpPr>
            <p:nvPr/>
          </p:nvSpPr>
          <p:spPr bwMode="auto">
            <a:xfrm>
              <a:off x="472" y="2973"/>
              <a:ext cx="262" cy="116"/>
            </a:xfrm>
            <a:prstGeom prst="rect">
              <a:avLst/>
            </a:prstGeom>
            <a:noFill/>
            <a:ln w="57150">
              <a:noFill/>
              <a:miter lim="800000"/>
              <a:headEnd/>
              <a:tailEnd/>
            </a:ln>
            <a:effectLst/>
          </p:spPr>
          <p:txBody>
            <a:bodyPr wrap="none">
              <a:spAutoFit/>
            </a:bodyPr>
            <a:lstStyle/>
            <a:p>
              <a:pPr>
                <a:defRPr/>
              </a:pPr>
              <a:r>
                <a:rPr lang="en-US" sz="600">
                  <a:solidFill>
                    <a:prstClr val="black"/>
                  </a:solidFill>
                  <a:latin typeface="Calibri"/>
                  <a:ea typeface="ＭＳ Ｐゴシック" charset="0"/>
                  <a:cs typeface="ＭＳ Ｐゴシック" charset="0"/>
                </a:rPr>
                <a:t>AAAAA</a:t>
              </a:r>
            </a:p>
          </p:txBody>
        </p:sp>
        <p:sp>
          <p:nvSpPr>
            <p:cNvPr id="8485" name="Freeform 4389"/>
            <p:cNvSpPr>
              <a:spLocks noChangeAspect="1"/>
            </p:cNvSpPr>
            <p:nvPr/>
          </p:nvSpPr>
          <p:spPr bwMode="auto">
            <a:xfrm rot="5400000">
              <a:off x="436" y="2957"/>
              <a:ext cx="83" cy="95"/>
            </a:xfrm>
            <a:custGeom>
              <a:avLst/>
              <a:gdLst/>
              <a:ahLst/>
              <a:cxnLst>
                <a:cxn ang="0">
                  <a:pos x="133" y="42"/>
                </a:cxn>
                <a:cxn ang="0">
                  <a:pos x="56" y="39"/>
                </a:cxn>
                <a:cxn ang="0">
                  <a:pos x="8" y="184"/>
                </a:cxn>
                <a:cxn ang="0">
                  <a:pos x="6" y="366"/>
                </a:cxn>
                <a:cxn ang="0">
                  <a:pos x="44" y="528"/>
                </a:cxn>
                <a:cxn ang="0">
                  <a:pos x="136" y="529"/>
                </a:cxn>
                <a:cxn ang="0">
                  <a:pos x="131" y="294"/>
                </a:cxn>
                <a:cxn ang="0">
                  <a:pos x="133" y="42"/>
                </a:cxn>
              </a:cxnLst>
              <a:rect l="0" t="0" r="r" b="b"/>
              <a:pathLst>
                <a:path w="150" h="568">
                  <a:moveTo>
                    <a:pt x="133" y="42"/>
                  </a:moveTo>
                  <a:cubicBezTo>
                    <a:pt x="121" y="0"/>
                    <a:pt x="77" y="15"/>
                    <a:pt x="56" y="39"/>
                  </a:cubicBezTo>
                  <a:cubicBezTo>
                    <a:pt x="35" y="63"/>
                    <a:pt x="16" y="130"/>
                    <a:pt x="8" y="184"/>
                  </a:cubicBezTo>
                  <a:cubicBezTo>
                    <a:pt x="0" y="238"/>
                    <a:pt x="0" y="309"/>
                    <a:pt x="6" y="366"/>
                  </a:cubicBezTo>
                  <a:cubicBezTo>
                    <a:pt x="12" y="423"/>
                    <a:pt x="22" y="501"/>
                    <a:pt x="44" y="528"/>
                  </a:cubicBezTo>
                  <a:cubicBezTo>
                    <a:pt x="66" y="555"/>
                    <a:pt x="122" y="568"/>
                    <a:pt x="136" y="529"/>
                  </a:cubicBezTo>
                  <a:cubicBezTo>
                    <a:pt x="150" y="490"/>
                    <a:pt x="131" y="375"/>
                    <a:pt x="131" y="294"/>
                  </a:cubicBezTo>
                  <a:cubicBezTo>
                    <a:pt x="131" y="213"/>
                    <a:pt x="145" y="84"/>
                    <a:pt x="133" y="42"/>
                  </a:cubicBezTo>
                  <a:close/>
                </a:path>
              </a:pathLst>
            </a:custGeom>
            <a:gradFill rotWithShape="1">
              <a:gsLst>
                <a:gs pos="0">
                  <a:srgbClr val="FFFF00"/>
                </a:gs>
                <a:gs pos="100000">
                  <a:srgbClr val="663300"/>
                </a:gs>
              </a:gsLst>
              <a:lin ang="0" scaled="1"/>
            </a:gradFill>
            <a:ln w="3175" cmpd="sng">
              <a:solidFill>
                <a:srgbClr val="CC3300"/>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486" name="Freeform 4390"/>
            <p:cNvSpPr>
              <a:spLocks noChangeAspect="1"/>
            </p:cNvSpPr>
            <p:nvPr/>
          </p:nvSpPr>
          <p:spPr bwMode="auto">
            <a:xfrm rot="5400000" flipH="1">
              <a:off x="456" y="3016"/>
              <a:ext cx="44" cy="95"/>
            </a:xfrm>
            <a:custGeom>
              <a:avLst/>
              <a:gdLst/>
              <a:ahLst/>
              <a:cxnLst>
                <a:cxn ang="0">
                  <a:pos x="133" y="42"/>
                </a:cxn>
                <a:cxn ang="0">
                  <a:pos x="56" y="39"/>
                </a:cxn>
                <a:cxn ang="0">
                  <a:pos x="8" y="184"/>
                </a:cxn>
                <a:cxn ang="0">
                  <a:pos x="6" y="366"/>
                </a:cxn>
                <a:cxn ang="0">
                  <a:pos x="44" y="528"/>
                </a:cxn>
                <a:cxn ang="0">
                  <a:pos x="136" y="529"/>
                </a:cxn>
                <a:cxn ang="0">
                  <a:pos x="131" y="294"/>
                </a:cxn>
                <a:cxn ang="0">
                  <a:pos x="133" y="42"/>
                </a:cxn>
              </a:cxnLst>
              <a:rect l="0" t="0" r="r" b="b"/>
              <a:pathLst>
                <a:path w="150" h="568">
                  <a:moveTo>
                    <a:pt x="133" y="42"/>
                  </a:moveTo>
                  <a:cubicBezTo>
                    <a:pt x="121" y="0"/>
                    <a:pt x="77" y="15"/>
                    <a:pt x="56" y="39"/>
                  </a:cubicBezTo>
                  <a:cubicBezTo>
                    <a:pt x="35" y="63"/>
                    <a:pt x="16" y="130"/>
                    <a:pt x="8" y="184"/>
                  </a:cubicBezTo>
                  <a:cubicBezTo>
                    <a:pt x="0" y="238"/>
                    <a:pt x="0" y="309"/>
                    <a:pt x="6" y="366"/>
                  </a:cubicBezTo>
                  <a:cubicBezTo>
                    <a:pt x="12" y="423"/>
                    <a:pt x="22" y="501"/>
                    <a:pt x="44" y="528"/>
                  </a:cubicBezTo>
                  <a:cubicBezTo>
                    <a:pt x="66" y="555"/>
                    <a:pt x="122" y="568"/>
                    <a:pt x="136" y="529"/>
                  </a:cubicBezTo>
                  <a:cubicBezTo>
                    <a:pt x="150" y="490"/>
                    <a:pt x="131" y="375"/>
                    <a:pt x="131" y="294"/>
                  </a:cubicBezTo>
                  <a:cubicBezTo>
                    <a:pt x="131" y="213"/>
                    <a:pt x="145" y="84"/>
                    <a:pt x="133" y="42"/>
                  </a:cubicBezTo>
                  <a:close/>
                </a:path>
              </a:pathLst>
            </a:custGeom>
            <a:gradFill rotWithShape="1">
              <a:gsLst>
                <a:gs pos="0">
                  <a:srgbClr val="FFFF00"/>
                </a:gs>
                <a:gs pos="100000">
                  <a:srgbClr val="663300"/>
                </a:gs>
              </a:gsLst>
              <a:lin ang="0" scaled="1"/>
            </a:gradFill>
            <a:ln w="3175" cmpd="sng">
              <a:solidFill>
                <a:srgbClr val="CC3300"/>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487" name="Text Box 4391"/>
            <p:cNvSpPr txBox="1">
              <a:spLocks noChangeAspect="1" noChangeArrowheads="1"/>
            </p:cNvSpPr>
            <p:nvPr/>
          </p:nvSpPr>
          <p:spPr bwMode="auto">
            <a:xfrm>
              <a:off x="392" y="2908"/>
              <a:ext cx="173" cy="136"/>
            </a:xfrm>
            <a:prstGeom prst="rect">
              <a:avLst/>
            </a:prstGeom>
            <a:noFill/>
            <a:ln w="19050">
              <a:noFill/>
              <a:miter lim="800000"/>
              <a:headEnd/>
              <a:tailEnd/>
            </a:ln>
            <a:effectLst/>
          </p:spPr>
          <p:txBody>
            <a:bodyPr>
              <a:spAutoFit/>
            </a:bodyPr>
            <a:lstStyle/>
            <a:p>
              <a:pPr>
                <a:defRPr/>
              </a:pPr>
              <a:endParaRPr lang="en-US" sz="400">
                <a:solidFill>
                  <a:srgbClr val="655555"/>
                </a:solidFill>
                <a:latin typeface="Calibri"/>
                <a:ea typeface="ＭＳ Ｐゴシック" charset="0"/>
                <a:cs typeface="ＭＳ Ｐゴシック" charset="0"/>
                <a:sym typeface="Symbol" charset="2"/>
              </a:endParaRPr>
            </a:p>
            <a:p>
              <a:pPr>
                <a:defRPr/>
              </a:pPr>
              <a:r>
                <a:rPr lang="en-US" sz="400">
                  <a:solidFill>
                    <a:srgbClr val="655555"/>
                  </a:solidFill>
                  <a:latin typeface="Calibri"/>
                  <a:ea typeface="ＭＳ Ｐゴシック" charset="0"/>
                  <a:cs typeface="ＭＳ Ｐゴシック" charset="0"/>
                  <a:sym typeface="Symbol" charset="2"/>
                </a:rPr>
                <a:t>60S</a:t>
              </a:r>
            </a:p>
          </p:txBody>
        </p:sp>
        <p:sp>
          <p:nvSpPr>
            <p:cNvPr id="8488" name="Text Box 4392"/>
            <p:cNvSpPr txBox="1">
              <a:spLocks noChangeAspect="1" noChangeArrowheads="1"/>
            </p:cNvSpPr>
            <p:nvPr/>
          </p:nvSpPr>
          <p:spPr bwMode="auto">
            <a:xfrm>
              <a:off x="388" y="3019"/>
              <a:ext cx="165" cy="97"/>
            </a:xfrm>
            <a:prstGeom prst="rect">
              <a:avLst/>
            </a:prstGeom>
            <a:noFill/>
            <a:ln w="19050">
              <a:noFill/>
              <a:miter lim="800000"/>
              <a:headEnd/>
              <a:tailEnd/>
            </a:ln>
            <a:effectLst/>
          </p:spPr>
          <p:txBody>
            <a:bodyPr wrap="none">
              <a:spAutoFit/>
            </a:bodyPr>
            <a:lstStyle/>
            <a:p>
              <a:pPr>
                <a:defRPr/>
              </a:pPr>
              <a:r>
                <a:rPr lang="en-US" sz="400">
                  <a:solidFill>
                    <a:srgbClr val="655555"/>
                  </a:solidFill>
                  <a:latin typeface="Calibri"/>
                  <a:ea typeface="ＭＳ Ｐゴシック" charset="0"/>
                  <a:cs typeface="ＭＳ Ｐゴシック" charset="0"/>
                  <a:sym typeface="Symbol" charset="2"/>
                </a:rPr>
                <a:t>40S</a:t>
              </a:r>
            </a:p>
          </p:txBody>
        </p:sp>
      </p:grpSp>
      <p:sp>
        <p:nvSpPr>
          <p:cNvPr id="8489" name="Oval 4393"/>
          <p:cNvSpPr>
            <a:spLocks noChangeArrowheads="1"/>
          </p:cNvSpPr>
          <p:nvPr/>
        </p:nvSpPr>
        <p:spPr bwMode="auto">
          <a:xfrm flipH="1">
            <a:off x="7550150" y="3381375"/>
            <a:ext cx="274638" cy="146050"/>
          </a:xfrm>
          <a:prstGeom prst="ellipse">
            <a:avLst/>
          </a:prstGeom>
          <a:gradFill rotWithShape="1">
            <a:gsLst>
              <a:gs pos="0">
                <a:srgbClr val="C3D2DF">
                  <a:gamma/>
                  <a:shade val="46275"/>
                  <a:invGamma/>
                </a:srgbClr>
              </a:gs>
              <a:gs pos="50000">
                <a:srgbClr val="C3D2DF"/>
              </a:gs>
              <a:gs pos="100000">
                <a:srgbClr val="C3D2DF">
                  <a:gamma/>
                  <a:shade val="46275"/>
                  <a:invGamma/>
                </a:srgbClr>
              </a:gs>
            </a:gsLst>
            <a:lin ang="5400000" scaled="1"/>
          </a:gradFill>
          <a:ln w="3175">
            <a:solidFill>
              <a:srgbClr val="FF0000"/>
            </a:solidFill>
            <a:round/>
            <a:headEnd/>
            <a:tailEnd/>
          </a:ln>
          <a:effectLst/>
        </p:spPr>
        <p:txBody>
          <a:bodyPr wrap="none" anchor="ctr"/>
          <a:lstStyle/>
          <a:p>
            <a:pPr>
              <a:defRPr/>
            </a:pPr>
            <a:r>
              <a:rPr lang="en-US" sz="500">
                <a:solidFill>
                  <a:srgbClr val="655555"/>
                </a:solidFill>
                <a:latin typeface="Calibri"/>
                <a:ea typeface="ＭＳ Ｐゴシック" charset="0"/>
                <a:cs typeface="ＭＳ Ｐゴシック" charset="0"/>
              </a:rPr>
              <a:t>Bad</a:t>
            </a:r>
          </a:p>
        </p:txBody>
      </p:sp>
      <p:sp>
        <p:nvSpPr>
          <p:cNvPr id="291944" name="Oval 4394"/>
          <p:cNvSpPr>
            <a:spLocks noChangeArrowheads="1"/>
          </p:cNvSpPr>
          <p:nvPr/>
        </p:nvSpPr>
        <p:spPr bwMode="auto">
          <a:xfrm flipH="1">
            <a:off x="7769225" y="3363913"/>
            <a:ext cx="112713" cy="9207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r>
              <a:rPr lang="en-US" sz="600" smtClean="0">
                <a:solidFill>
                  <a:srgbClr val="4D0808"/>
                </a:solidFill>
                <a:latin typeface="Calibri" charset="0"/>
                <a:ea typeface="ＭＳ Ｐゴシック" charset="0"/>
                <a:cs typeface="Arial" charset="0"/>
              </a:rPr>
              <a:t>P</a:t>
            </a:r>
          </a:p>
        </p:txBody>
      </p:sp>
      <p:sp>
        <p:nvSpPr>
          <p:cNvPr id="8491" name="Oval 4395"/>
          <p:cNvSpPr>
            <a:spLocks noChangeArrowheads="1"/>
          </p:cNvSpPr>
          <p:nvPr/>
        </p:nvSpPr>
        <p:spPr bwMode="auto">
          <a:xfrm flipH="1">
            <a:off x="6889750" y="3370263"/>
            <a:ext cx="274638" cy="146050"/>
          </a:xfrm>
          <a:prstGeom prst="ellipse">
            <a:avLst/>
          </a:prstGeom>
          <a:gradFill rotWithShape="1">
            <a:gsLst>
              <a:gs pos="0">
                <a:srgbClr val="C3D2DF">
                  <a:gamma/>
                  <a:shade val="46275"/>
                  <a:invGamma/>
                </a:srgbClr>
              </a:gs>
              <a:gs pos="50000">
                <a:srgbClr val="C3D2DF"/>
              </a:gs>
              <a:gs pos="100000">
                <a:srgbClr val="C3D2DF">
                  <a:gamma/>
                  <a:shade val="46275"/>
                  <a:invGamma/>
                </a:srgbClr>
              </a:gs>
            </a:gsLst>
            <a:lin ang="5400000" scaled="1"/>
          </a:gradFill>
          <a:ln w="3175">
            <a:solidFill>
              <a:srgbClr val="FF0000"/>
            </a:solidFill>
            <a:round/>
            <a:headEnd/>
            <a:tailEnd/>
          </a:ln>
          <a:effectLst/>
        </p:spPr>
        <p:txBody>
          <a:bodyPr wrap="none" anchor="ctr"/>
          <a:lstStyle/>
          <a:p>
            <a:pPr>
              <a:defRPr/>
            </a:pPr>
            <a:r>
              <a:rPr lang="en-US" sz="500">
                <a:solidFill>
                  <a:srgbClr val="655555"/>
                </a:solidFill>
                <a:latin typeface="Calibri"/>
                <a:ea typeface="ＭＳ Ｐゴシック" charset="0"/>
                <a:cs typeface="ＭＳ Ｐゴシック" charset="0"/>
              </a:rPr>
              <a:t>Cas 9</a:t>
            </a:r>
          </a:p>
        </p:txBody>
      </p:sp>
      <p:sp>
        <p:nvSpPr>
          <p:cNvPr id="291946" name="Oval 4396"/>
          <p:cNvSpPr>
            <a:spLocks noChangeArrowheads="1"/>
          </p:cNvSpPr>
          <p:nvPr/>
        </p:nvSpPr>
        <p:spPr bwMode="auto">
          <a:xfrm flipH="1">
            <a:off x="7091363" y="3338513"/>
            <a:ext cx="115887" cy="9207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r>
              <a:rPr lang="en-US" sz="600" smtClean="0">
                <a:solidFill>
                  <a:srgbClr val="4D0808"/>
                </a:solidFill>
                <a:latin typeface="Calibri" charset="0"/>
                <a:ea typeface="ＭＳ Ｐゴシック" charset="0"/>
                <a:cs typeface="Arial" charset="0"/>
              </a:rPr>
              <a:t>P</a:t>
            </a:r>
          </a:p>
        </p:txBody>
      </p:sp>
      <p:sp>
        <p:nvSpPr>
          <p:cNvPr id="8493" name="Oval 4397"/>
          <p:cNvSpPr>
            <a:spLocks noChangeArrowheads="1"/>
          </p:cNvSpPr>
          <p:nvPr/>
        </p:nvSpPr>
        <p:spPr bwMode="auto">
          <a:xfrm flipH="1">
            <a:off x="7205663" y="3376613"/>
            <a:ext cx="274637" cy="146050"/>
          </a:xfrm>
          <a:prstGeom prst="ellipse">
            <a:avLst/>
          </a:prstGeom>
          <a:gradFill rotWithShape="1">
            <a:gsLst>
              <a:gs pos="0">
                <a:srgbClr val="C3D2DF">
                  <a:gamma/>
                  <a:shade val="46275"/>
                  <a:invGamma/>
                </a:srgbClr>
              </a:gs>
              <a:gs pos="50000">
                <a:srgbClr val="C3D2DF"/>
              </a:gs>
              <a:gs pos="100000">
                <a:srgbClr val="C3D2DF">
                  <a:gamma/>
                  <a:shade val="46275"/>
                  <a:invGamma/>
                </a:srgbClr>
              </a:gs>
            </a:gsLst>
            <a:lin ang="5400000" scaled="1"/>
          </a:gradFill>
          <a:ln w="3175">
            <a:solidFill>
              <a:srgbClr val="FF0000"/>
            </a:solidFill>
            <a:round/>
            <a:headEnd/>
            <a:tailEnd/>
          </a:ln>
          <a:effectLst/>
        </p:spPr>
        <p:txBody>
          <a:bodyPr wrap="none" anchor="ctr"/>
          <a:lstStyle/>
          <a:p>
            <a:pPr>
              <a:defRPr/>
            </a:pPr>
            <a:r>
              <a:rPr lang="en-US" sz="500">
                <a:solidFill>
                  <a:srgbClr val="F7FFE1"/>
                </a:solidFill>
                <a:latin typeface="Calibri"/>
                <a:ea typeface="ＭＳ Ｐゴシック" charset="0"/>
                <a:cs typeface="ＭＳ Ｐゴシック" charset="0"/>
              </a:rPr>
              <a:t>XIAP</a:t>
            </a:r>
          </a:p>
        </p:txBody>
      </p:sp>
      <p:sp>
        <p:nvSpPr>
          <p:cNvPr id="291948" name="Oval 4398"/>
          <p:cNvSpPr>
            <a:spLocks noChangeArrowheads="1"/>
          </p:cNvSpPr>
          <p:nvPr/>
        </p:nvSpPr>
        <p:spPr bwMode="auto">
          <a:xfrm flipH="1">
            <a:off x="7437438" y="3362325"/>
            <a:ext cx="115887" cy="90488"/>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r>
              <a:rPr lang="en-US" sz="600" smtClean="0">
                <a:solidFill>
                  <a:srgbClr val="4D0808"/>
                </a:solidFill>
                <a:latin typeface="Calibri" charset="0"/>
                <a:ea typeface="ＭＳ Ｐゴシック" charset="0"/>
                <a:cs typeface="Arial" charset="0"/>
              </a:rPr>
              <a:t>P</a:t>
            </a:r>
          </a:p>
        </p:txBody>
      </p:sp>
      <p:sp>
        <p:nvSpPr>
          <p:cNvPr id="8495" name="AutoShape 4399"/>
          <p:cNvSpPr>
            <a:spLocks/>
          </p:cNvSpPr>
          <p:nvPr/>
        </p:nvSpPr>
        <p:spPr bwMode="auto">
          <a:xfrm rot="-5400000" flipH="1" flipV="1">
            <a:off x="7338220" y="3326606"/>
            <a:ext cx="42862" cy="415925"/>
          </a:xfrm>
          <a:prstGeom prst="rightBracket">
            <a:avLst>
              <a:gd name="adj" fmla="val 188891"/>
            </a:avLst>
          </a:prstGeom>
          <a:noFill/>
          <a:ln w="9525">
            <a:solidFill>
              <a:srgbClr val="650B0B"/>
            </a:solidFill>
            <a:round/>
            <a:headEnd/>
            <a:tailEnd/>
          </a:ln>
          <a:effectLst/>
        </p:spPr>
        <p:txBody>
          <a:bodyPr anchor="ctr">
            <a:spAutoFit/>
          </a:bodyPr>
          <a:lstStyle/>
          <a:p>
            <a:pPr>
              <a:defRPr/>
            </a:pPr>
            <a:endParaRPr lang="en-US">
              <a:solidFill>
                <a:prstClr val="black"/>
              </a:solidFill>
              <a:latin typeface="Calibri"/>
              <a:ea typeface="ＭＳ Ｐゴシック" charset="0"/>
              <a:cs typeface="ＭＳ Ｐゴシック" charset="0"/>
            </a:endParaRPr>
          </a:p>
        </p:txBody>
      </p:sp>
      <p:sp>
        <p:nvSpPr>
          <p:cNvPr id="8496" name="Oval 4400"/>
          <p:cNvSpPr>
            <a:spLocks noChangeAspect="1" noChangeArrowheads="1"/>
          </p:cNvSpPr>
          <p:nvPr/>
        </p:nvSpPr>
        <p:spPr bwMode="auto">
          <a:xfrm>
            <a:off x="5676900" y="4540250"/>
            <a:ext cx="274638" cy="149225"/>
          </a:xfrm>
          <a:prstGeom prst="ellipse">
            <a:avLst/>
          </a:prstGeom>
          <a:gradFill rotWithShape="1">
            <a:gsLst>
              <a:gs pos="0">
                <a:srgbClr val="FFFFD6">
                  <a:gamma/>
                  <a:shade val="46275"/>
                  <a:invGamma/>
                </a:srgbClr>
              </a:gs>
              <a:gs pos="50000">
                <a:srgbClr val="FFFFD6"/>
              </a:gs>
              <a:gs pos="100000">
                <a:srgbClr val="FFFFD6">
                  <a:gamma/>
                  <a:shade val="46275"/>
                  <a:invGamma/>
                </a:srgbClr>
              </a:gs>
            </a:gsLst>
            <a:lin ang="5400000" scaled="1"/>
          </a:gradFill>
          <a:ln w="3175">
            <a:solidFill>
              <a:srgbClr val="009900"/>
            </a:solidFill>
            <a:round/>
            <a:headEnd/>
            <a:tailEnd/>
          </a:ln>
          <a:effectLst/>
        </p:spPr>
        <p:txBody>
          <a:bodyPr wrap="none" anchor="ctr"/>
          <a:lstStyle/>
          <a:p>
            <a:pPr>
              <a:defRPr/>
            </a:pPr>
            <a:r>
              <a:rPr lang="en-US" sz="600">
                <a:solidFill>
                  <a:srgbClr val="990000"/>
                </a:solidFill>
                <a:latin typeface="Calibri"/>
                <a:ea typeface="ＭＳ Ｐゴシック" charset="0"/>
                <a:cs typeface="ＭＳ Ｐゴシック" charset="0"/>
              </a:rPr>
              <a:t>Zyxin</a:t>
            </a:r>
          </a:p>
        </p:txBody>
      </p:sp>
      <p:sp>
        <p:nvSpPr>
          <p:cNvPr id="291951" name="Oval 4401"/>
          <p:cNvSpPr>
            <a:spLocks noChangeAspect="1" noChangeArrowheads="1"/>
          </p:cNvSpPr>
          <p:nvPr/>
        </p:nvSpPr>
        <p:spPr bwMode="auto">
          <a:xfrm>
            <a:off x="5748338" y="4468813"/>
            <a:ext cx="219075" cy="11747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r>
              <a:rPr lang="en-US" sz="600" smtClean="0">
                <a:solidFill>
                  <a:srgbClr val="4D0808"/>
                </a:solidFill>
                <a:latin typeface="Calibri" charset="0"/>
                <a:ea typeface="ＭＳ Ｐゴシック" charset="0"/>
                <a:cs typeface="Arial" charset="0"/>
              </a:rPr>
              <a:t>S142</a:t>
            </a:r>
          </a:p>
        </p:txBody>
      </p:sp>
      <p:sp>
        <p:nvSpPr>
          <p:cNvPr id="8498" name="Oval 4402"/>
          <p:cNvSpPr>
            <a:spLocks noChangeAspect="1" noChangeArrowheads="1"/>
          </p:cNvSpPr>
          <p:nvPr/>
        </p:nvSpPr>
        <p:spPr bwMode="auto">
          <a:xfrm>
            <a:off x="6276975" y="4535488"/>
            <a:ext cx="274638" cy="149225"/>
          </a:xfrm>
          <a:prstGeom prst="ellipse">
            <a:avLst/>
          </a:prstGeom>
          <a:gradFill rotWithShape="1">
            <a:gsLst>
              <a:gs pos="0">
                <a:srgbClr val="FFFFD6">
                  <a:gamma/>
                  <a:shade val="46275"/>
                  <a:invGamma/>
                </a:srgbClr>
              </a:gs>
              <a:gs pos="50000">
                <a:srgbClr val="FFFFD6"/>
              </a:gs>
              <a:gs pos="100000">
                <a:srgbClr val="FFFFD6">
                  <a:gamma/>
                  <a:shade val="46275"/>
                  <a:invGamma/>
                </a:srgbClr>
              </a:gs>
            </a:gsLst>
            <a:lin ang="5400000" scaled="1"/>
          </a:gradFill>
          <a:ln w="3175">
            <a:solidFill>
              <a:srgbClr val="009900"/>
            </a:solidFill>
            <a:round/>
            <a:headEnd/>
            <a:tailEnd/>
          </a:ln>
          <a:effectLst/>
        </p:spPr>
        <p:txBody>
          <a:bodyPr wrap="none" anchor="ctr"/>
          <a:lstStyle/>
          <a:p>
            <a:pPr>
              <a:defRPr/>
            </a:pPr>
            <a:r>
              <a:rPr lang="en-US" sz="600">
                <a:solidFill>
                  <a:srgbClr val="990000"/>
                </a:solidFill>
                <a:latin typeface="Calibri"/>
                <a:ea typeface="ＭＳ Ｐゴシック" charset="0"/>
                <a:cs typeface="ＭＳ Ｐゴシック" charset="0"/>
              </a:rPr>
              <a:t>Girdin</a:t>
            </a:r>
          </a:p>
        </p:txBody>
      </p:sp>
      <p:sp>
        <p:nvSpPr>
          <p:cNvPr id="8499" name="Oval 4403"/>
          <p:cNvSpPr>
            <a:spLocks noChangeAspect="1" noChangeArrowheads="1"/>
          </p:cNvSpPr>
          <p:nvPr/>
        </p:nvSpPr>
        <p:spPr bwMode="auto">
          <a:xfrm>
            <a:off x="5970588" y="4535488"/>
            <a:ext cx="274637" cy="149225"/>
          </a:xfrm>
          <a:prstGeom prst="ellipse">
            <a:avLst/>
          </a:prstGeom>
          <a:gradFill rotWithShape="1">
            <a:gsLst>
              <a:gs pos="0">
                <a:srgbClr val="FFFFD6">
                  <a:gamma/>
                  <a:shade val="46275"/>
                  <a:invGamma/>
                </a:srgbClr>
              </a:gs>
              <a:gs pos="50000">
                <a:srgbClr val="FFFFD6"/>
              </a:gs>
              <a:gs pos="100000">
                <a:srgbClr val="FFFFD6">
                  <a:gamma/>
                  <a:shade val="46275"/>
                  <a:invGamma/>
                </a:srgbClr>
              </a:gs>
            </a:gsLst>
            <a:lin ang="5400000" scaled="1"/>
          </a:gradFill>
          <a:ln w="3175">
            <a:solidFill>
              <a:srgbClr val="009900"/>
            </a:solidFill>
            <a:round/>
            <a:headEnd/>
            <a:tailEnd/>
          </a:ln>
          <a:effectLst/>
        </p:spPr>
        <p:txBody>
          <a:bodyPr wrap="none" anchor="ctr"/>
          <a:lstStyle/>
          <a:p>
            <a:pPr>
              <a:defRPr/>
            </a:pPr>
            <a:r>
              <a:rPr lang="en-US" sz="600">
                <a:solidFill>
                  <a:srgbClr val="990000"/>
                </a:solidFill>
                <a:latin typeface="Calibri"/>
                <a:ea typeface="ＭＳ Ｐゴシック" charset="0"/>
                <a:cs typeface="ＭＳ Ｐゴシック" charset="0"/>
              </a:rPr>
              <a:t>ACAP1</a:t>
            </a:r>
          </a:p>
        </p:txBody>
      </p:sp>
      <p:sp>
        <p:nvSpPr>
          <p:cNvPr id="291954" name="Oval 4404"/>
          <p:cNvSpPr>
            <a:spLocks noChangeArrowheads="1"/>
          </p:cNvSpPr>
          <p:nvPr/>
        </p:nvSpPr>
        <p:spPr bwMode="auto">
          <a:xfrm flipH="1">
            <a:off x="6148388" y="4502150"/>
            <a:ext cx="115887" cy="9207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r>
              <a:rPr lang="en-US" sz="600" smtClean="0">
                <a:solidFill>
                  <a:srgbClr val="4D0808"/>
                </a:solidFill>
                <a:latin typeface="Calibri" charset="0"/>
                <a:ea typeface="ＭＳ Ｐゴシック" charset="0"/>
                <a:cs typeface="Arial" charset="0"/>
              </a:rPr>
              <a:t>P</a:t>
            </a:r>
          </a:p>
        </p:txBody>
      </p:sp>
      <p:sp>
        <p:nvSpPr>
          <p:cNvPr id="291955" name="Oval 4405"/>
          <p:cNvSpPr>
            <a:spLocks noChangeArrowheads="1"/>
          </p:cNvSpPr>
          <p:nvPr/>
        </p:nvSpPr>
        <p:spPr bwMode="auto">
          <a:xfrm flipH="1">
            <a:off x="6457950" y="4487863"/>
            <a:ext cx="115888" cy="9207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r>
              <a:rPr lang="en-US" sz="600" smtClean="0">
                <a:solidFill>
                  <a:srgbClr val="4D0808"/>
                </a:solidFill>
                <a:latin typeface="Calibri" charset="0"/>
                <a:ea typeface="ＭＳ Ｐゴシック" charset="0"/>
                <a:cs typeface="Arial" charset="0"/>
              </a:rPr>
              <a:t>P</a:t>
            </a:r>
          </a:p>
        </p:txBody>
      </p:sp>
      <p:sp>
        <p:nvSpPr>
          <p:cNvPr id="8502" name="AutoShape 4406"/>
          <p:cNvSpPr>
            <a:spLocks/>
          </p:cNvSpPr>
          <p:nvPr/>
        </p:nvSpPr>
        <p:spPr bwMode="auto">
          <a:xfrm rot="-16200000">
            <a:off x="5929313" y="4508500"/>
            <a:ext cx="50800" cy="428625"/>
          </a:xfrm>
          <a:prstGeom prst="rightBracket">
            <a:avLst>
              <a:gd name="adj" fmla="val 210417"/>
            </a:avLst>
          </a:prstGeom>
          <a:noFill/>
          <a:ln w="9525">
            <a:solidFill>
              <a:srgbClr val="650B0B"/>
            </a:solidFill>
            <a:round/>
            <a:headEnd/>
            <a:tailEnd/>
          </a:ln>
          <a:effectLst/>
        </p:spPr>
        <p:txBody>
          <a:bodyPr anchor="ctr">
            <a:spAutoFit/>
          </a:bodyPr>
          <a:lstStyle/>
          <a:p>
            <a:pPr>
              <a:defRPr/>
            </a:pPr>
            <a:endParaRPr lang="en-US">
              <a:solidFill>
                <a:prstClr val="black"/>
              </a:solidFill>
              <a:latin typeface="Calibri"/>
              <a:ea typeface="ＭＳ Ｐゴシック" charset="0"/>
              <a:cs typeface="ＭＳ Ｐゴシック" charset="0"/>
            </a:endParaRPr>
          </a:p>
        </p:txBody>
      </p:sp>
      <p:sp>
        <p:nvSpPr>
          <p:cNvPr id="8503" name="Oval 4407"/>
          <p:cNvSpPr>
            <a:spLocks noChangeAspect="1" noChangeArrowheads="1"/>
          </p:cNvSpPr>
          <p:nvPr/>
        </p:nvSpPr>
        <p:spPr bwMode="auto">
          <a:xfrm>
            <a:off x="5368925" y="4525963"/>
            <a:ext cx="285750" cy="168275"/>
          </a:xfrm>
          <a:prstGeom prst="ellipse">
            <a:avLst/>
          </a:prstGeom>
          <a:gradFill rotWithShape="1">
            <a:gsLst>
              <a:gs pos="0">
                <a:srgbClr val="4D0808"/>
              </a:gs>
              <a:gs pos="50000">
                <a:srgbClr val="F57A00"/>
              </a:gs>
              <a:gs pos="100000">
                <a:srgbClr val="4D0808"/>
              </a:gs>
            </a:gsLst>
            <a:lin ang="5400000" scaled="1"/>
          </a:gradFill>
          <a:ln w="9525">
            <a:solidFill>
              <a:schemeClr val="tx1"/>
            </a:solidFill>
            <a:round/>
            <a:headEnd/>
            <a:tailEnd/>
          </a:ln>
          <a:effectLst/>
        </p:spPr>
        <p:txBody>
          <a:bodyPr wrap="none" anchor="ctr"/>
          <a:lstStyle/>
          <a:p>
            <a:pPr>
              <a:defRPr/>
            </a:pPr>
            <a:r>
              <a:rPr lang="en-US" sz="600">
                <a:solidFill>
                  <a:srgbClr val="FFFF66"/>
                </a:solidFill>
                <a:latin typeface="Calibri"/>
                <a:ea typeface="ＭＳ Ｐゴシック" charset="0"/>
                <a:cs typeface="ＭＳ Ｐゴシック" charset="0"/>
              </a:rPr>
              <a:t>Erk 1/2</a:t>
            </a:r>
          </a:p>
        </p:txBody>
      </p:sp>
      <p:sp>
        <p:nvSpPr>
          <p:cNvPr id="291958" name="Oval 4408"/>
          <p:cNvSpPr>
            <a:spLocks noChangeArrowheads="1"/>
          </p:cNvSpPr>
          <p:nvPr/>
        </p:nvSpPr>
        <p:spPr bwMode="auto">
          <a:xfrm flipH="1">
            <a:off x="5383213" y="4483100"/>
            <a:ext cx="115887" cy="9207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r>
              <a:rPr lang="en-US" sz="600" smtClean="0">
                <a:solidFill>
                  <a:srgbClr val="4D0808"/>
                </a:solidFill>
                <a:latin typeface="Calibri" charset="0"/>
                <a:ea typeface="ＭＳ Ｐゴシック" charset="0"/>
                <a:cs typeface="Arial" charset="0"/>
              </a:rPr>
              <a:t>P</a:t>
            </a:r>
          </a:p>
        </p:txBody>
      </p:sp>
      <p:sp>
        <p:nvSpPr>
          <p:cNvPr id="8505" name="Freeform 4409"/>
          <p:cNvSpPr>
            <a:spLocks/>
          </p:cNvSpPr>
          <p:nvPr/>
        </p:nvSpPr>
        <p:spPr bwMode="auto">
          <a:xfrm>
            <a:off x="7548563" y="2103438"/>
            <a:ext cx="501650" cy="2600325"/>
          </a:xfrm>
          <a:custGeom>
            <a:avLst/>
            <a:gdLst/>
            <a:ahLst/>
            <a:cxnLst>
              <a:cxn ang="0">
                <a:pos x="0" y="0"/>
              </a:cxn>
              <a:cxn ang="0">
                <a:pos x="283" y="959"/>
              </a:cxn>
              <a:cxn ang="0">
                <a:pos x="199" y="1638"/>
              </a:cxn>
            </a:cxnLst>
            <a:rect l="0" t="0" r="r" b="b"/>
            <a:pathLst>
              <a:path w="316" h="1638">
                <a:moveTo>
                  <a:pt x="0" y="0"/>
                </a:moveTo>
                <a:cubicBezTo>
                  <a:pt x="48" y="160"/>
                  <a:pt x="250" y="686"/>
                  <a:pt x="283" y="959"/>
                </a:cubicBezTo>
                <a:cubicBezTo>
                  <a:pt x="316" y="1232"/>
                  <a:pt x="262" y="1435"/>
                  <a:pt x="199" y="1638"/>
                </a:cubicBezTo>
              </a:path>
            </a:pathLst>
          </a:custGeom>
          <a:noFill/>
          <a:ln w="19050" cap="flat" cmpd="sng">
            <a:solidFill>
              <a:srgbClr val="FF0000"/>
            </a:solidFill>
            <a:prstDash val="solid"/>
            <a:round/>
            <a:headEnd type="none" w="med" len="med"/>
            <a:tailEnd type="triangle" w="med" len="me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grpSp>
        <p:nvGrpSpPr>
          <p:cNvPr id="291960" name="Group 4410"/>
          <p:cNvGrpSpPr>
            <a:grpSpLocks/>
          </p:cNvGrpSpPr>
          <p:nvPr/>
        </p:nvGrpSpPr>
        <p:grpSpPr bwMode="auto">
          <a:xfrm>
            <a:off x="8124825" y="3014663"/>
            <a:ext cx="795338" cy="727075"/>
            <a:chOff x="1796" y="2000"/>
            <a:chExt cx="501" cy="458"/>
          </a:xfrm>
        </p:grpSpPr>
        <p:sp>
          <p:nvSpPr>
            <p:cNvPr id="8507" name="AutoShape 4411"/>
            <p:cNvSpPr>
              <a:spLocks noChangeAspect="1" noChangeArrowheads="1"/>
            </p:cNvSpPr>
            <p:nvPr/>
          </p:nvSpPr>
          <p:spPr bwMode="auto">
            <a:xfrm rot="-358625" flipH="1" flipV="1">
              <a:off x="1869" y="2000"/>
              <a:ext cx="422" cy="446"/>
            </a:xfrm>
            <a:custGeom>
              <a:avLst/>
              <a:gdLst>
                <a:gd name="G0" fmla="+- -6459029 0 0"/>
                <a:gd name="G1" fmla="+- 5927363 0 0"/>
                <a:gd name="G2" fmla="+- -6459029 0 5927363"/>
                <a:gd name="G3" fmla="+- 10800 0 0"/>
                <a:gd name="G4" fmla="+- 0 0 -6459029"/>
                <a:gd name="T0" fmla="*/ 360 256 1"/>
                <a:gd name="T1" fmla="*/ 0 256 1"/>
                <a:gd name="G5" fmla="+- G2 T0 T1"/>
                <a:gd name="G6" fmla="?: G2 G2 G5"/>
                <a:gd name="G7" fmla="+- 0 0 G6"/>
                <a:gd name="G8" fmla="+- 9301 0 0"/>
                <a:gd name="G9" fmla="+- 0 0 5927363"/>
                <a:gd name="G10" fmla="+- 9301 0 2700"/>
                <a:gd name="G11" fmla="cos G10 -6459029"/>
                <a:gd name="G12" fmla="sin G10 -6459029"/>
                <a:gd name="G13" fmla="cos 13500 -6459029"/>
                <a:gd name="G14" fmla="sin 13500 -6459029"/>
                <a:gd name="G15" fmla="+- G11 10800 0"/>
                <a:gd name="G16" fmla="+- G12 10800 0"/>
                <a:gd name="G17" fmla="+- G13 10800 0"/>
                <a:gd name="G18" fmla="+- G14 10800 0"/>
                <a:gd name="G19" fmla="*/ 9301 1 2"/>
                <a:gd name="G20" fmla="+- G19 5400 0"/>
                <a:gd name="G21" fmla="cos G20 -6459029"/>
                <a:gd name="G22" fmla="sin G20 -6459029"/>
                <a:gd name="G23" fmla="+- G21 10800 0"/>
                <a:gd name="G24" fmla="+- G12 G23 G22"/>
                <a:gd name="G25" fmla="+- G22 G23 G11"/>
                <a:gd name="G26" fmla="cos 10800 -6459029"/>
                <a:gd name="G27" fmla="sin 10800 -6459029"/>
                <a:gd name="G28" fmla="cos 9301 -6459029"/>
                <a:gd name="G29" fmla="sin 9301 -6459029"/>
                <a:gd name="G30" fmla="+- G26 10800 0"/>
                <a:gd name="G31" fmla="+- G27 10800 0"/>
                <a:gd name="G32" fmla="+- G28 10800 0"/>
                <a:gd name="G33" fmla="+- G29 10800 0"/>
                <a:gd name="G34" fmla="+- G19 5400 0"/>
                <a:gd name="G35" fmla="cos G34 5927363"/>
                <a:gd name="G36" fmla="sin G34 5927363"/>
                <a:gd name="G37" fmla="+/ 5927363 -6459029 2"/>
                <a:gd name="T2" fmla="*/ 180 256 1"/>
                <a:gd name="T3" fmla="*/ 0 256 1"/>
                <a:gd name="G38" fmla="+- G37 T2 T3"/>
                <a:gd name="G39" fmla="?: G2 G37 G38"/>
                <a:gd name="G40" fmla="cos 10800 G39"/>
                <a:gd name="G41" fmla="sin 10800 G39"/>
                <a:gd name="G42" fmla="cos 9301 G39"/>
                <a:gd name="G43" fmla="sin 9301 G39"/>
                <a:gd name="G44" fmla="+- G40 10800 0"/>
                <a:gd name="G45" fmla="+- G41 10800 0"/>
                <a:gd name="G46" fmla="+- G42 10800 0"/>
                <a:gd name="G47" fmla="+- G43 10800 0"/>
                <a:gd name="G48" fmla="+- G35 10800 0"/>
                <a:gd name="G49" fmla="+- G36 10800 0"/>
                <a:gd name="T4" fmla="*/ 27 w 21600"/>
                <a:gd name="T5" fmla="*/ 11563 h 21600"/>
                <a:gd name="T6" fmla="*/ 10722 w 21600"/>
                <a:gd name="T7" fmla="*/ 20850 h 21600"/>
                <a:gd name="T8" fmla="*/ 1522 w 21600"/>
                <a:gd name="T9" fmla="*/ 11457 h 21600"/>
                <a:gd name="T10" fmla="*/ 8791 w 21600"/>
                <a:gd name="T11" fmla="*/ -2550 h 21600"/>
                <a:gd name="T12" fmla="*/ 12716 w 21600"/>
                <a:gd name="T13" fmla="*/ 347 h 21600"/>
                <a:gd name="T14" fmla="*/ 9817 w 21600"/>
                <a:gd name="T15" fmla="*/ 4272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9416" y="1602"/>
                  </a:moveTo>
                  <a:cubicBezTo>
                    <a:pt x="4864" y="2287"/>
                    <a:pt x="1498" y="6197"/>
                    <a:pt x="1498" y="10799"/>
                  </a:cubicBezTo>
                  <a:cubicBezTo>
                    <a:pt x="1498" y="15908"/>
                    <a:pt x="5619" y="20061"/>
                    <a:pt x="10727" y="20100"/>
                  </a:cubicBezTo>
                  <a:lnTo>
                    <a:pt x="10716" y="21599"/>
                  </a:lnTo>
                  <a:cubicBezTo>
                    <a:pt x="4784" y="21553"/>
                    <a:pt x="0" y="16731"/>
                    <a:pt x="0" y="10800"/>
                  </a:cubicBezTo>
                  <a:cubicBezTo>
                    <a:pt x="0" y="5455"/>
                    <a:pt x="3908" y="915"/>
                    <a:pt x="9193" y="120"/>
                  </a:cubicBezTo>
                  <a:lnTo>
                    <a:pt x="8791" y="-2550"/>
                  </a:lnTo>
                  <a:lnTo>
                    <a:pt x="12716" y="347"/>
                  </a:lnTo>
                  <a:lnTo>
                    <a:pt x="9817" y="4272"/>
                  </a:lnTo>
                  <a:lnTo>
                    <a:pt x="9416" y="1602"/>
                  </a:lnTo>
                  <a:close/>
                </a:path>
              </a:pathLst>
            </a:custGeom>
            <a:gradFill rotWithShape="1">
              <a:gsLst>
                <a:gs pos="0">
                  <a:srgbClr val="66FF33"/>
                </a:gs>
                <a:gs pos="100000">
                  <a:srgbClr val="B2B2B2"/>
                </a:gs>
              </a:gsLst>
              <a:lin ang="5400000" scaled="1"/>
            </a:gradFill>
            <a:ln w="9525">
              <a:solidFill>
                <a:srgbClr val="CC0000"/>
              </a:solidFill>
              <a:miter lim="800000"/>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292037" name="Text Box 4412"/>
            <p:cNvSpPr txBox="1">
              <a:spLocks noChangeAspect="1" noChangeArrowheads="1"/>
            </p:cNvSpPr>
            <p:nvPr/>
          </p:nvSpPr>
          <p:spPr bwMode="auto">
            <a:xfrm>
              <a:off x="2107" y="2132"/>
              <a:ext cx="19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2400">
                  <a:solidFill>
                    <a:schemeClr val="tx1"/>
                  </a:solidFill>
                  <a:latin typeface="Arial" charset="0"/>
                  <a:ea typeface="ＭＳ Ｐゴシック" charset="0"/>
                  <a:cs typeface="ＭＳ Ｐゴシック" charset="0"/>
                </a:defRPr>
              </a:lvl1pPr>
              <a:lvl2pPr marL="742950" indent="-285750" defTabSz="457200" eaLnBrk="0" hangingPunct="0">
                <a:defRPr sz="2400">
                  <a:solidFill>
                    <a:schemeClr val="tx1"/>
                  </a:solidFill>
                  <a:latin typeface="Arial" charset="0"/>
                  <a:ea typeface="ＭＳ Ｐゴシック" charset="0"/>
                </a:defRPr>
              </a:lvl2pPr>
              <a:lvl3pPr marL="1143000" indent="-228600" defTabSz="457200" eaLnBrk="0" hangingPunct="0">
                <a:defRPr sz="2400">
                  <a:solidFill>
                    <a:schemeClr val="tx1"/>
                  </a:solidFill>
                  <a:latin typeface="Arial" charset="0"/>
                  <a:ea typeface="ＭＳ Ｐゴシック" charset="0"/>
                </a:defRPr>
              </a:lvl3pPr>
              <a:lvl4pPr marL="1600200" indent="-228600" defTabSz="457200" eaLnBrk="0" hangingPunct="0">
                <a:defRPr sz="2400">
                  <a:solidFill>
                    <a:schemeClr val="tx1"/>
                  </a:solidFill>
                  <a:latin typeface="Arial" charset="0"/>
                  <a:ea typeface="ＭＳ Ｐゴシック" charset="0"/>
                </a:defRPr>
              </a:lvl4pPr>
              <a:lvl5pPr marL="2057400" indent="-228600" defTabSz="4572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spcBef>
                  <a:spcPct val="0"/>
                </a:spcBef>
                <a:spcAft>
                  <a:spcPct val="0"/>
                </a:spcAft>
              </a:pPr>
              <a:r>
                <a:rPr lang="en-US" sz="800" smtClean="0">
                  <a:solidFill>
                    <a:srgbClr val="000000"/>
                  </a:solidFill>
                  <a:latin typeface="Calibri" charset="0"/>
                  <a:cs typeface="Arial" charset="0"/>
                </a:rPr>
                <a:t>G1</a:t>
              </a:r>
            </a:p>
          </p:txBody>
        </p:sp>
        <p:sp>
          <p:nvSpPr>
            <p:cNvPr id="8509" name="AutoShape 4413"/>
            <p:cNvSpPr>
              <a:spLocks noChangeAspect="1" noChangeArrowheads="1"/>
            </p:cNvSpPr>
            <p:nvPr/>
          </p:nvSpPr>
          <p:spPr bwMode="auto">
            <a:xfrm rot="18405022">
              <a:off x="1834" y="2024"/>
              <a:ext cx="428" cy="440"/>
            </a:xfrm>
            <a:custGeom>
              <a:avLst/>
              <a:gdLst>
                <a:gd name="G0" fmla="+- -8980066 0 0"/>
                <a:gd name="G1" fmla="+- 9120358 0 0"/>
                <a:gd name="G2" fmla="+- -8980066 0 9120358"/>
                <a:gd name="G3" fmla="+- 10800 0 0"/>
                <a:gd name="G4" fmla="+- 0 0 -8980066"/>
                <a:gd name="T0" fmla="*/ 360 256 1"/>
                <a:gd name="T1" fmla="*/ 0 256 1"/>
                <a:gd name="G5" fmla="+- G2 T0 T1"/>
                <a:gd name="G6" fmla="?: G2 G2 G5"/>
                <a:gd name="G7" fmla="+- 0 0 G6"/>
                <a:gd name="G8" fmla="+- 9105 0 0"/>
                <a:gd name="G9" fmla="+- 0 0 9120358"/>
                <a:gd name="G10" fmla="+- 9105 0 2700"/>
                <a:gd name="G11" fmla="cos G10 -8980066"/>
                <a:gd name="G12" fmla="sin G10 -8980066"/>
                <a:gd name="G13" fmla="cos 13500 -8980066"/>
                <a:gd name="G14" fmla="sin 13500 -8980066"/>
                <a:gd name="G15" fmla="+- G11 10800 0"/>
                <a:gd name="G16" fmla="+- G12 10800 0"/>
                <a:gd name="G17" fmla="+- G13 10800 0"/>
                <a:gd name="G18" fmla="+- G14 10800 0"/>
                <a:gd name="G19" fmla="*/ 9105 1 2"/>
                <a:gd name="G20" fmla="+- G19 5400 0"/>
                <a:gd name="G21" fmla="cos G20 -8980066"/>
                <a:gd name="G22" fmla="sin G20 -8980066"/>
                <a:gd name="G23" fmla="+- G21 10800 0"/>
                <a:gd name="G24" fmla="+- G12 G23 G22"/>
                <a:gd name="G25" fmla="+- G22 G23 G11"/>
                <a:gd name="G26" fmla="cos 10800 -8980066"/>
                <a:gd name="G27" fmla="sin 10800 -8980066"/>
                <a:gd name="G28" fmla="cos 9105 -8980066"/>
                <a:gd name="G29" fmla="sin 9105 -8980066"/>
                <a:gd name="G30" fmla="+- G26 10800 0"/>
                <a:gd name="G31" fmla="+- G27 10800 0"/>
                <a:gd name="G32" fmla="+- G28 10800 0"/>
                <a:gd name="G33" fmla="+- G29 10800 0"/>
                <a:gd name="G34" fmla="+- G19 5400 0"/>
                <a:gd name="G35" fmla="cos G34 9120358"/>
                <a:gd name="G36" fmla="sin G34 9120358"/>
                <a:gd name="G37" fmla="+/ 9120358 -8980066 2"/>
                <a:gd name="T2" fmla="*/ 180 256 1"/>
                <a:gd name="T3" fmla="*/ 0 256 1"/>
                <a:gd name="G38" fmla="+- G37 T2 T3"/>
                <a:gd name="G39" fmla="?: G2 G37 G38"/>
                <a:gd name="G40" fmla="cos 10800 G39"/>
                <a:gd name="G41" fmla="sin 10800 G39"/>
                <a:gd name="G42" fmla="cos 9105 G39"/>
                <a:gd name="G43" fmla="sin 9105 G39"/>
                <a:gd name="G44" fmla="+- G40 10800 0"/>
                <a:gd name="G45" fmla="+- G41 10800 0"/>
                <a:gd name="G46" fmla="+- G42 10800 0"/>
                <a:gd name="G47" fmla="+- G43 10800 0"/>
                <a:gd name="G48" fmla="+- G35 10800 0"/>
                <a:gd name="G49" fmla="+- G36 10800 0"/>
                <a:gd name="T4" fmla="*/ 1 w 21600"/>
                <a:gd name="T5" fmla="*/ 10598 h 21600"/>
                <a:gd name="T6" fmla="*/ 3269 w 21600"/>
                <a:gd name="T7" fmla="*/ 17308 h 21600"/>
                <a:gd name="T8" fmla="*/ 1696 w 21600"/>
                <a:gd name="T9" fmla="*/ 10629 h 21600"/>
                <a:gd name="T10" fmla="*/ 922 w 21600"/>
                <a:gd name="T11" fmla="*/ 1597 h 21600"/>
                <a:gd name="T12" fmla="*/ 5935 w 21600"/>
                <a:gd name="T13" fmla="*/ 1419 h 21600"/>
                <a:gd name="T14" fmla="*/ 6113 w 21600"/>
                <a:gd name="T15" fmla="*/ 6433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4138" y="4593"/>
                  </a:moveTo>
                  <a:cubicBezTo>
                    <a:pt x="2568" y="6278"/>
                    <a:pt x="1694" y="8496"/>
                    <a:pt x="1694" y="10799"/>
                  </a:cubicBezTo>
                  <a:cubicBezTo>
                    <a:pt x="1694" y="12986"/>
                    <a:pt x="2481" y="15099"/>
                    <a:pt x="3911" y="16753"/>
                  </a:cubicBezTo>
                  <a:lnTo>
                    <a:pt x="2628" y="17861"/>
                  </a:lnTo>
                  <a:cubicBezTo>
                    <a:pt x="933" y="15899"/>
                    <a:pt x="0" y="13393"/>
                    <a:pt x="0" y="10800"/>
                  </a:cubicBezTo>
                  <a:cubicBezTo>
                    <a:pt x="0" y="8067"/>
                    <a:pt x="1035" y="5436"/>
                    <a:pt x="2898" y="3437"/>
                  </a:cubicBezTo>
                  <a:lnTo>
                    <a:pt x="922" y="1597"/>
                  </a:lnTo>
                  <a:lnTo>
                    <a:pt x="5935" y="1419"/>
                  </a:lnTo>
                  <a:lnTo>
                    <a:pt x="6113" y="6433"/>
                  </a:lnTo>
                  <a:lnTo>
                    <a:pt x="4138" y="4593"/>
                  </a:lnTo>
                  <a:close/>
                </a:path>
              </a:pathLst>
            </a:custGeom>
            <a:gradFill rotWithShape="1">
              <a:gsLst>
                <a:gs pos="0">
                  <a:srgbClr val="CC3300"/>
                </a:gs>
                <a:gs pos="100000">
                  <a:srgbClr val="99FF66"/>
                </a:gs>
              </a:gsLst>
              <a:lin ang="5400000" scaled="1"/>
            </a:gradFill>
            <a:ln w="9525">
              <a:solidFill>
                <a:srgbClr val="CC0000"/>
              </a:solidFill>
              <a:miter lim="800000"/>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292039" name="Text Box 4414"/>
            <p:cNvSpPr txBox="1">
              <a:spLocks noChangeAspect="1" noChangeArrowheads="1"/>
            </p:cNvSpPr>
            <p:nvPr/>
          </p:nvSpPr>
          <p:spPr bwMode="auto">
            <a:xfrm>
              <a:off x="1891" y="2289"/>
              <a:ext cx="149"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2400">
                  <a:solidFill>
                    <a:schemeClr val="tx1"/>
                  </a:solidFill>
                  <a:latin typeface="Arial" charset="0"/>
                  <a:ea typeface="ＭＳ Ｐゴシック" charset="0"/>
                  <a:cs typeface="ＭＳ Ｐゴシック" charset="0"/>
                </a:defRPr>
              </a:lvl1pPr>
              <a:lvl2pPr marL="742950" indent="-285750" defTabSz="457200" eaLnBrk="0" hangingPunct="0">
                <a:defRPr sz="2400">
                  <a:solidFill>
                    <a:schemeClr val="tx1"/>
                  </a:solidFill>
                  <a:latin typeface="Arial" charset="0"/>
                  <a:ea typeface="ＭＳ Ｐゴシック" charset="0"/>
                </a:defRPr>
              </a:lvl2pPr>
              <a:lvl3pPr marL="1143000" indent="-228600" defTabSz="457200" eaLnBrk="0" hangingPunct="0">
                <a:defRPr sz="2400">
                  <a:solidFill>
                    <a:schemeClr val="tx1"/>
                  </a:solidFill>
                  <a:latin typeface="Arial" charset="0"/>
                  <a:ea typeface="ＭＳ Ｐゴシック" charset="0"/>
                </a:defRPr>
              </a:lvl3pPr>
              <a:lvl4pPr marL="1600200" indent="-228600" defTabSz="457200" eaLnBrk="0" hangingPunct="0">
                <a:defRPr sz="2400">
                  <a:solidFill>
                    <a:schemeClr val="tx1"/>
                  </a:solidFill>
                  <a:latin typeface="Arial" charset="0"/>
                  <a:ea typeface="ＭＳ Ｐゴシック" charset="0"/>
                </a:defRPr>
              </a:lvl4pPr>
              <a:lvl5pPr marL="2057400" indent="-228600" defTabSz="4572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spcBef>
                  <a:spcPct val="0"/>
                </a:spcBef>
                <a:spcAft>
                  <a:spcPct val="0"/>
                </a:spcAft>
              </a:pPr>
              <a:r>
                <a:rPr lang="en-US" sz="800" smtClean="0">
                  <a:solidFill>
                    <a:srgbClr val="000000"/>
                  </a:solidFill>
                  <a:latin typeface="Calibri" charset="0"/>
                  <a:cs typeface="Arial" charset="0"/>
                </a:rPr>
                <a:t>S</a:t>
              </a:r>
            </a:p>
          </p:txBody>
        </p:sp>
        <p:sp>
          <p:nvSpPr>
            <p:cNvPr id="8511" name="AutoShape 4415"/>
            <p:cNvSpPr>
              <a:spLocks noChangeAspect="1" noChangeArrowheads="1"/>
            </p:cNvSpPr>
            <p:nvPr/>
          </p:nvSpPr>
          <p:spPr bwMode="auto">
            <a:xfrm rot="-20047762">
              <a:off x="1824" y="2014"/>
              <a:ext cx="423" cy="434"/>
            </a:xfrm>
            <a:custGeom>
              <a:avLst/>
              <a:gdLst>
                <a:gd name="G0" fmla="+- -10409534 0 0"/>
                <a:gd name="G1" fmla="+- 10623139 0 0"/>
                <a:gd name="G2" fmla="+- -10409534 0 10623139"/>
                <a:gd name="G3" fmla="+- 10800 0 0"/>
                <a:gd name="G4" fmla="+- 0 0 -10409534"/>
                <a:gd name="T0" fmla="*/ 360 256 1"/>
                <a:gd name="T1" fmla="*/ 0 256 1"/>
                <a:gd name="G5" fmla="+- G2 T0 T1"/>
                <a:gd name="G6" fmla="?: G2 G2 G5"/>
                <a:gd name="G7" fmla="+- 0 0 G6"/>
                <a:gd name="G8" fmla="+- 9234 0 0"/>
                <a:gd name="G9" fmla="+- 0 0 10623139"/>
                <a:gd name="G10" fmla="+- 9234 0 2700"/>
                <a:gd name="G11" fmla="cos G10 -10409534"/>
                <a:gd name="G12" fmla="sin G10 -10409534"/>
                <a:gd name="G13" fmla="cos 13500 -10409534"/>
                <a:gd name="G14" fmla="sin 13500 -10409534"/>
                <a:gd name="G15" fmla="+- G11 10800 0"/>
                <a:gd name="G16" fmla="+- G12 10800 0"/>
                <a:gd name="G17" fmla="+- G13 10800 0"/>
                <a:gd name="G18" fmla="+- G14 10800 0"/>
                <a:gd name="G19" fmla="*/ 9234 1 2"/>
                <a:gd name="G20" fmla="+- G19 5400 0"/>
                <a:gd name="G21" fmla="cos G20 -10409534"/>
                <a:gd name="G22" fmla="sin G20 -10409534"/>
                <a:gd name="G23" fmla="+- G21 10800 0"/>
                <a:gd name="G24" fmla="+- G12 G23 G22"/>
                <a:gd name="G25" fmla="+- G22 G23 G11"/>
                <a:gd name="G26" fmla="cos 10800 -10409534"/>
                <a:gd name="G27" fmla="sin 10800 -10409534"/>
                <a:gd name="G28" fmla="cos 9234 -10409534"/>
                <a:gd name="G29" fmla="sin 9234 -10409534"/>
                <a:gd name="G30" fmla="+- G26 10800 0"/>
                <a:gd name="G31" fmla="+- G27 10800 0"/>
                <a:gd name="G32" fmla="+- G28 10800 0"/>
                <a:gd name="G33" fmla="+- G29 10800 0"/>
                <a:gd name="G34" fmla="+- G19 5400 0"/>
                <a:gd name="G35" fmla="cos G34 10623139"/>
                <a:gd name="G36" fmla="sin G34 10623139"/>
                <a:gd name="G37" fmla="+/ 10623139 -10409534 2"/>
                <a:gd name="T2" fmla="*/ 180 256 1"/>
                <a:gd name="T3" fmla="*/ 0 256 1"/>
                <a:gd name="G38" fmla="+- G37 T2 T3"/>
                <a:gd name="G39" fmla="?: G2 G37 G38"/>
                <a:gd name="G40" fmla="cos 10800 G39"/>
                <a:gd name="G41" fmla="sin 10800 G39"/>
                <a:gd name="G42" fmla="cos 9234 G39"/>
                <a:gd name="G43" fmla="sin 9234 G39"/>
                <a:gd name="G44" fmla="+- G40 10800 0"/>
                <a:gd name="G45" fmla="+- G41 10800 0"/>
                <a:gd name="G46" fmla="+- G42 10800 0"/>
                <a:gd name="G47" fmla="+- G43 10800 0"/>
                <a:gd name="G48" fmla="+- G35 10800 0"/>
                <a:gd name="G49" fmla="+- G36 10800 0"/>
                <a:gd name="T4" fmla="*/ 4 w 21600"/>
                <a:gd name="T5" fmla="*/ 10492 h 21600"/>
                <a:gd name="T6" fmla="*/ 1268 w 21600"/>
                <a:gd name="T7" fmla="*/ 13879 h 21600"/>
                <a:gd name="T8" fmla="*/ 1569 w 21600"/>
                <a:gd name="T9" fmla="*/ 10537 h 21600"/>
                <a:gd name="T10" fmla="*/ -1790 w 21600"/>
                <a:gd name="T11" fmla="*/ 5926 h 21600"/>
                <a:gd name="T12" fmla="*/ 2716 w 21600"/>
                <a:gd name="T13" fmla="*/ 3935 h 21600"/>
                <a:gd name="T14" fmla="*/ 4706 w 21600"/>
                <a:gd name="T15" fmla="*/ 8441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2188" y="7466"/>
                  </a:moveTo>
                  <a:cubicBezTo>
                    <a:pt x="1777" y="8529"/>
                    <a:pt x="1565" y="9659"/>
                    <a:pt x="1565" y="10799"/>
                  </a:cubicBezTo>
                  <a:cubicBezTo>
                    <a:pt x="1565" y="11763"/>
                    <a:pt x="1716" y="12721"/>
                    <a:pt x="2013" y="13638"/>
                  </a:cubicBezTo>
                  <a:lnTo>
                    <a:pt x="522" y="14120"/>
                  </a:lnTo>
                  <a:cubicBezTo>
                    <a:pt x="176" y="13047"/>
                    <a:pt x="0" y="11927"/>
                    <a:pt x="0" y="10800"/>
                  </a:cubicBezTo>
                  <a:cubicBezTo>
                    <a:pt x="0" y="9466"/>
                    <a:pt x="246" y="8144"/>
                    <a:pt x="728" y="6900"/>
                  </a:cubicBezTo>
                  <a:lnTo>
                    <a:pt x="-1790" y="5926"/>
                  </a:lnTo>
                  <a:lnTo>
                    <a:pt x="2716" y="3935"/>
                  </a:lnTo>
                  <a:lnTo>
                    <a:pt x="4706" y="8441"/>
                  </a:lnTo>
                  <a:lnTo>
                    <a:pt x="2188" y="7466"/>
                  </a:lnTo>
                  <a:close/>
                </a:path>
              </a:pathLst>
            </a:custGeom>
            <a:gradFill rotWithShape="1">
              <a:gsLst>
                <a:gs pos="0">
                  <a:srgbClr val="808000"/>
                </a:gs>
                <a:gs pos="100000">
                  <a:srgbClr val="FFDEA3"/>
                </a:gs>
              </a:gsLst>
              <a:lin ang="5400000" scaled="1"/>
            </a:gradFill>
            <a:ln w="9525">
              <a:solidFill>
                <a:srgbClr val="CC0000"/>
              </a:solidFill>
              <a:miter lim="800000"/>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292041" name="Text Box 4416"/>
            <p:cNvSpPr txBox="1">
              <a:spLocks noChangeAspect="1" noChangeArrowheads="1"/>
            </p:cNvSpPr>
            <p:nvPr/>
          </p:nvSpPr>
          <p:spPr bwMode="auto">
            <a:xfrm>
              <a:off x="1822" y="2108"/>
              <a:ext cx="19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2400">
                  <a:solidFill>
                    <a:schemeClr val="tx1"/>
                  </a:solidFill>
                  <a:latin typeface="Arial" charset="0"/>
                  <a:ea typeface="ＭＳ Ｐゴシック" charset="0"/>
                  <a:cs typeface="ＭＳ Ｐゴシック" charset="0"/>
                </a:defRPr>
              </a:lvl1pPr>
              <a:lvl2pPr marL="742950" indent="-285750" defTabSz="457200" eaLnBrk="0" hangingPunct="0">
                <a:defRPr sz="2400">
                  <a:solidFill>
                    <a:schemeClr val="tx1"/>
                  </a:solidFill>
                  <a:latin typeface="Arial" charset="0"/>
                  <a:ea typeface="ＭＳ Ｐゴシック" charset="0"/>
                </a:defRPr>
              </a:lvl2pPr>
              <a:lvl3pPr marL="1143000" indent="-228600" defTabSz="457200" eaLnBrk="0" hangingPunct="0">
                <a:defRPr sz="2400">
                  <a:solidFill>
                    <a:schemeClr val="tx1"/>
                  </a:solidFill>
                  <a:latin typeface="Arial" charset="0"/>
                  <a:ea typeface="ＭＳ Ｐゴシック" charset="0"/>
                </a:defRPr>
              </a:lvl3pPr>
              <a:lvl4pPr marL="1600200" indent="-228600" defTabSz="457200" eaLnBrk="0" hangingPunct="0">
                <a:defRPr sz="2400">
                  <a:solidFill>
                    <a:schemeClr val="tx1"/>
                  </a:solidFill>
                  <a:latin typeface="Arial" charset="0"/>
                  <a:ea typeface="ＭＳ Ｐゴシック" charset="0"/>
                </a:defRPr>
              </a:lvl4pPr>
              <a:lvl5pPr marL="2057400" indent="-228600" defTabSz="4572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spcBef>
                  <a:spcPct val="0"/>
                </a:spcBef>
                <a:spcAft>
                  <a:spcPct val="0"/>
                </a:spcAft>
              </a:pPr>
              <a:r>
                <a:rPr lang="en-US" sz="800" smtClean="0">
                  <a:solidFill>
                    <a:srgbClr val="000000"/>
                  </a:solidFill>
                  <a:latin typeface="Calibri" charset="0"/>
                  <a:cs typeface="Arial" charset="0"/>
                </a:rPr>
                <a:t>G2</a:t>
              </a:r>
            </a:p>
          </p:txBody>
        </p:sp>
        <p:sp>
          <p:nvSpPr>
            <p:cNvPr id="8513" name="AutoShape 4417"/>
            <p:cNvSpPr>
              <a:spLocks noChangeAspect="1" noChangeArrowheads="1"/>
            </p:cNvSpPr>
            <p:nvPr/>
          </p:nvSpPr>
          <p:spPr bwMode="auto">
            <a:xfrm rot="-18334973">
              <a:off x="1803" y="2005"/>
              <a:ext cx="423" cy="434"/>
            </a:xfrm>
            <a:custGeom>
              <a:avLst/>
              <a:gdLst>
                <a:gd name="G0" fmla="+- -9977639 0 0"/>
                <a:gd name="G1" fmla="+- -10582040 0 0"/>
                <a:gd name="G2" fmla="+- -9977639 0 -10582040"/>
                <a:gd name="G3" fmla="+- 10800 0 0"/>
                <a:gd name="G4" fmla="+- 0 0 -9977639"/>
                <a:gd name="T0" fmla="*/ 360 256 1"/>
                <a:gd name="T1" fmla="*/ 0 256 1"/>
                <a:gd name="G5" fmla="+- G2 T0 T1"/>
                <a:gd name="G6" fmla="?: G2 G2 G5"/>
                <a:gd name="G7" fmla="+- 0 0 G6"/>
                <a:gd name="G8" fmla="+- 9208 0 0"/>
                <a:gd name="G9" fmla="+- 0 0 -10582040"/>
                <a:gd name="G10" fmla="+- 9208 0 2700"/>
                <a:gd name="G11" fmla="cos G10 -9977639"/>
                <a:gd name="G12" fmla="sin G10 -9977639"/>
                <a:gd name="G13" fmla="cos 13500 -9977639"/>
                <a:gd name="G14" fmla="sin 13500 -9977639"/>
                <a:gd name="G15" fmla="+- G11 10800 0"/>
                <a:gd name="G16" fmla="+- G12 10800 0"/>
                <a:gd name="G17" fmla="+- G13 10800 0"/>
                <a:gd name="G18" fmla="+- G14 10800 0"/>
                <a:gd name="G19" fmla="*/ 9208 1 2"/>
                <a:gd name="G20" fmla="+- G19 5400 0"/>
                <a:gd name="G21" fmla="cos G20 -9977639"/>
                <a:gd name="G22" fmla="sin G20 -9977639"/>
                <a:gd name="G23" fmla="+- G21 10800 0"/>
                <a:gd name="G24" fmla="+- G12 G23 G22"/>
                <a:gd name="G25" fmla="+- G22 G23 G11"/>
                <a:gd name="G26" fmla="cos 10800 -9977639"/>
                <a:gd name="G27" fmla="sin 10800 -9977639"/>
                <a:gd name="G28" fmla="cos 9208 -9977639"/>
                <a:gd name="G29" fmla="sin 9208 -9977639"/>
                <a:gd name="G30" fmla="+- G26 10800 0"/>
                <a:gd name="G31" fmla="+- G27 10800 0"/>
                <a:gd name="G32" fmla="+- G28 10800 0"/>
                <a:gd name="G33" fmla="+- G29 10800 0"/>
                <a:gd name="G34" fmla="+- G19 5400 0"/>
                <a:gd name="G35" fmla="cos G34 -10582040"/>
                <a:gd name="G36" fmla="sin G34 -10582040"/>
                <a:gd name="G37" fmla="+/ -10582040 -9977639 2"/>
                <a:gd name="T2" fmla="*/ 180 256 1"/>
                <a:gd name="T3" fmla="*/ 0 256 1"/>
                <a:gd name="G38" fmla="+- G37 T2 T3"/>
                <a:gd name="G39" fmla="?: G2 G37 G38"/>
                <a:gd name="G40" fmla="cos 10800 G39"/>
                <a:gd name="G41" fmla="sin 10800 G39"/>
                <a:gd name="G42" fmla="cos 9208 G39"/>
                <a:gd name="G43" fmla="sin 9208 G39"/>
                <a:gd name="G44" fmla="+- G40 10800 0"/>
                <a:gd name="G45" fmla="+- G41 10800 0"/>
                <a:gd name="G46" fmla="+- G42 10800 0"/>
                <a:gd name="G47" fmla="+- G43 10800 0"/>
                <a:gd name="G48" fmla="+- G35 10800 0"/>
                <a:gd name="G49" fmla="+- G36 10800 0"/>
                <a:gd name="T4" fmla="*/ 869 w 21600"/>
                <a:gd name="T5" fmla="*/ 6555 h 21600"/>
                <a:gd name="T6" fmla="*/ 1314 w 21600"/>
                <a:gd name="T7" fmla="*/ 7620 h 21600"/>
                <a:gd name="T8" fmla="*/ 2332 w 21600"/>
                <a:gd name="T9" fmla="*/ 7181 h 21600"/>
                <a:gd name="T10" fmla="*/ -1147 w 21600"/>
                <a:gd name="T11" fmla="*/ 4513 h 21600"/>
                <a:gd name="T12" fmla="*/ 3574 w 21600"/>
                <a:gd name="T13" fmla="*/ 3047 h 21600"/>
                <a:gd name="T14" fmla="*/ 5040 w 21600"/>
                <a:gd name="T15" fmla="*/ 7769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2651" y="6512"/>
                  </a:moveTo>
                  <a:cubicBezTo>
                    <a:pt x="2421" y="6949"/>
                    <a:pt x="2226" y="7404"/>
                    <a:pt x="2069" y="7873"/>
                  </a:cubicBezTo>
                  <a:lnTo>
                    <a:pt x="559" y="7367"/>
                  </a:lnTo>
                  <a:cubicBezTo>
                    <a:pt x="744" y="6817"/>
                    <a:pt x="972" y="6283"/>
                    <a:pt x="1242" y="5770"/>
                  </a:cubicBezTo>
                  <a:lnTo>
                    <a:pt x="-1147" y="4513"/>
                  </a:lnTo>
                  <a:lnTo>
                    <a:pt x="3574" y="3047"/>
                  </a:lnTo>
                  <a:lnTo>
                    <a:pt x="5040" y="7769"/>
                  </a:lnTo>
                  <a:lnTo>
                    <a:pt x="2651" y="6512"/>
                  </a:lnTo>
                  <a:close/>
                </a:path>
              </a:pathLst>
            </a:custGeom>
            <a:gradFill rotWithShape="1">
              <a:gsLst>
                <a:gs pos="0">
                  <a:schemeClr val="bg2"/>
                </a:gs>
                <a:gs pos="100000">
                  <a:srgbClr val="FFDEA3"/>
                </a:gs>
              </a:gsLst>
              <a:lin ang="5400000" scaled="1"/>
            </a:gradFill>
            <a:ln w="9525">
              <a:solidFill>
                <a:srgbClr val="CC0000"/>
              </a:solidFill>
              <a:miter lim="800000"/>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292043" name="Text Box 4418"/>
            <p:cNvSpPr txBox="1">
              <a:spLocks noChangeAspect="1" noChangeArrowheads="1"/>
            </p:cNvSpPr>
            <p:nvPr/>
          </p:nvSpPr>
          <p:spPr bwMode="auto">
            <a:xfrm>
              <a:off x="1958" y="2052"/>
              <a:ext cx="173"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2400">
                  <a:solidFill>
                    <a:schemeClr val="tx1"/>
                  </a:solidFill>
                  <a:latin typeface="Arial" charset="0"/>
                  <a:ea typeface="ＭＳ Ｐゴシック" charset="0"/>
                  <a:cs typeface="ＭＳ Ｐゴシック" charset="0"/>
                </a:defRPr>
              </a:lvl1pPr>
              <a:lvl2pPr marL="742950" indent="-285750" defTabSz="457200" eaLnBrk="0" hangingPunct="0">
                <a:defRPr sz="2400">
                  <a:solidFill>
                    <a:schemeClr val="tx1"/>
                  </a:solidFill>
                  <a:latin typeface="Arial" charset="0"/>
                  <a:ea typeface="ＭＳ Ｐゴシック" charset="0"/>
                </a:defRPr>
              </a:lvl2pPr>
              <a:lvl3pPr marL="1143000" indent="-228600" defTabSz="457200" eaLnBrk="0" hangingPunct="0">
                <a:defRPr sz="2400">
                  <a:solidFill>
                    <a:schemeClr val="tx1"/>
                  </a:solidFill>
                  <a:latin typeface="Arial" charset="0"/>
                  <a:ea typeface="ＭＳ Ｐゴシック" charset="0"/>
                </a:defRPr>
              </a:lvl3pPr>
              <a:lvl4pPr marL="1600200" indent="-228600" defTabSz="457200" eaLnBrk="0" hangingPunct="0">
                <a:defRPr sz="2400">
                  <a:solidFill>
                    <a:schemeClr val="tx1"/>
                  </a:solidFill>
                  <a:latin typeface="Arial" charset="0"/>
                  <a:ea typeface="ＭＳ Ｐゴシック" charset="0"/>
                </a:defRPr>
              </a:lvl4pPr>
              <a:lvl5pPr marL="2057400" indent="-228600" defTabSz="4572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spcBef>
                  <a:spcPct val="0"/>
                </a:spcBef>
                <a:spcAft>
                  <a:spcPct val="0"/>
                </a:spcAft>
              </a:pPr>
              <a:r>
                <a:rPr lang="en-US" sz="800" smtClean="0">
                  <a:solidFill>
                    <a:srgbClr val="000000"/>
                  </a:solidFill>
                  <a:latin typeface="Calibri" charset="0"/>
                  <a:cs typeface="Arial" charset="0"/>
                </a:rPr>
                <a:t>M</a:t>
              </a:r>
            </a:p>
          </p:txBody>
        </p:sp>
      </p:grpSp>
      <p:sp>
        <p:nvSpPr>
          <p:cNvPr id="291961" name="Text Box 4419"/>
          <p:cNvSpPr txBox="1">
            <a:spLocks noChangeArrowheads="1"/>
          </p:cNvSpPr>
          <p:nvPr/>
        </p:nvSpPr>
        <p:spPr bwMode="auto">
          <a:xfrm>
            <a:off x="8261350" y="3360738"/>
            <a:ext cx="557213" cy="174625"/>
          </a:xfrm>
          <a:prstGeom prst="rect">
            <a:avLst/>
          </a:prstGeom>
          <a:solidFill>
            <a:schemeClr val="bg1"/>
          </a:solidFill>
          <a:ln w="12700">
            <a:solidFill>
              <a:srgbClr val="009900"/>
            </a:solidFill>
            <a:miter lim="800000"/>
            <a:headEnd/>
            <a:tailEnd/>
          </a:ln>
        </p:spPr>
        <p:txBody>
          <a:bodyPr wrap="none"/>
          <a:lstStyle>
            <a:lvl1pPr defTabSz="457200" eaLnBrk="0" hangingPunct="0">
              <a:defRPr sz="2400">
                <a:solidFill>
                  <a:schemeClr val="tx1"/>
                </a:solidFill>
                <a:latin typeface="Arial" charset="0"/>
                <a:ea typeface="ＭＳ Ｐゴシック" charset="0"/>
                <a:cs typeface="ＭＳ Ｐゴシック" charset="0"/>
              </a:defRPr>
            </a:lvl1pPr>
            <a:lvl2pPr marL="742950" indent="-285750" defTabSz="457200" eaLnBrk="0" hangingPunct="0">
              <a:defRPr sz="2400">
                <a:solidFill>
                  <a:schemeClr val="tx1"/>
                </a:solidFill>
                <a:latin typeface="Arial" charset="0"/>
                <a:ea typeface="ＭＳ Ｐゴシック" charset="0"/>
              </a:defRPr>
            </a:lvl2pPr>
            <a:lvl3pPr marL="1143000" indent="-228600" defTabSz="457200" eaLnBrk="0" hangingPunct="0">
              <a:defRPr sz="2400">
                <a:solidFill>
                  <a:schemeClr val="tx1"/>
                </a:solidFill>
                <a:latin typeface="Arial" charset="0"/>
                <a:ea typeface="ＭＳ Ｐゴシック" charset="0"/>
              </a:defRPr>
            </a:lvl3pPr>
            <a:lvl4pPr marL="1600200" indent="-228600" defTabSz="457200" eaLnBrk="0" hangingPunct="0">
              <a:defRPr sz="2400">
                <a:solidFill>
                  <a:schemeClr val="tx1"/>
                </a:solidFill>
                <a:latin typeface="Arial" charset="0"/>
                <a:ea typeface="ＭＳ Ｐゴシック" charset="0"/>
              </a:defRPr>
            </a:lvl4pPr>
            <a:lvl5pPr marL="2057400" indent="-228600" defTabSz="4572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spcBef>
                <a:spcPct val="50000"/>
              </a:spcBef>
              <a:spcAft>
                <a:spcPct val="0"/>
              </a:spcAft>
            </a:pPr>
            <a:r>
              <a:rPr lang="en-US" sz="600" smtClean="0">
                <a:solidFill>
                  <a:srgbClr val="009900"/>
                </a:solidFill>
                <a:latin typeface="Calibri" charset="0"/>
                <a:cs typeface="Arial" charset="0"/>
              </a:rPr>
              <a:t>Proliferation</a:t>
            </a:r>
          </a:p>
        </p:txBody>
      </p:sp>
      <p:sp>
        <p:nvSpPr>
          <p:cNvPr id="291962" name="AutoShape 4420"/>
          <p:cNvSpPr>
            <a:spLocks noChangeAspect="1" noChangeArrowheads="1"/>
          </p:cNvSpPr>
          <p:nvPr/>
        </p:nvSpPr>
        <p:spPr bwMode="auto">
          <a:xfrm>
            <a:off x="8561388" y="3713163"/>
            <a:ext cx="338137" cy="144462"/>
          </a:xfrm>
          <a:prstGeom prst="roundRect">
            <a:avLst>
              <a:gd name="adj" fmla="val 16667"/>
            </a:avLst>
          </a:prstGeom>
          <a:gradFill rotWithShape="1">
            <a:gsLst>
              <a:gs pos="0">
                <a:srgbClr val="B2B2B2"/>
              </a:gs>
              <a:gs pos="100000">
                <a:schemeClr val="folHlink"/>
              </a:gs>
            </a:gsLst>
            <a:lin ang="5400000" scaled="1"/>
          </a:gradFill>
          <a:ln w="9525">
            <a:solidFill>
              <a:srgbClr val="FFDEA3"/>
            </a:solidFill>
            <a:round/>
            <a:headEnd/>
            <a:tailEnd/>
          </a:ln>
        </p:spPr>
        <p:txBody>
          <a:bodyPr wrap="none" anchor="ctr"/>
          <a:lstStyle/>
          <a:p>
            <a:pPr fontAlgn="base">
              <a:spcBef>
                <a:spcPct val="0"/>
              </a:spcBef>
              <a:spcAft>
                <a:spcPct val="0"/>
              </a:spcAft>
            </a:pPr>
            <a:r>
              <a:rPr lang="en-US" sz="600" smtClean="0">
                <a:solidFill>
                  <a:srgbClr val="000000"/>
                </a:solidFill>
                <a:latin typeface="Calibri" charset="0"/>
                <a:ea typeface="ＭＳ Ｐゴシック" charset="0"/>
                <a:cs typeface="Arial" charset="0"/>
              </a:rPr>
              <a:t>Cyclin D</a:t>
            </a:r>
            <a:r>
              <a:rPr lang="en-US" sz="600" baseline="-25000" smtClean="0">
                <a:solidFill>
                  <a:srgbClr val="000000"/>
                </a:solidFill>
                <a:latin typeface="Calibri" charset="0"/>
                <a:ea typeface="ＭＳ Ｐゴシック" charset="0"/>
                <a:cs typeface="Arial" charset="0"/>
              </a:rPr>
              <a:t>1</a:t>
            </a:r>
            <a:endParaRPr lang="en-US" sz="600" smtClean="0">
              <a:solidFill>
                <a:srgbClr val="000000"/>
              </a:solidFill>
              <a:latin typeface="Calibri" charset="0"/>
              <a:ea typeface="ＭＳ Ｐゴシック" charset="0"/>
              <a:cs typeface="Arial" charset="0"/>
            </a:endParaRPr>
          </a:p>
        </p:txBody>
      </p:sp>
      <p:sp>
        <p:nvSpPr>
          <p:cNvPr id="291963" name="Oval 4421"/>
          <p:cNvSpPr>
            <a:spLocks noChangeAspect="1" noChangeArrowheads="1"/>
          </p:cNvSpPr>
          <p:nvPr/>
        </p:nvSpPr>
        <p:spPr bwMode="auto">
          <a:xfrm>
            <a:off x="8596313" y="3824288"/>
            <a:ext cx="288925" cy="165100"/>
          </a:xfrm>
          <a:prstGeom prst="ellipse">
            <a:avLst/>
          </a:prstGeom>
          <a:gradFill rotWithShape="1">
            <a:gsLst>
              <a:gs pos="0">
                <a:srgbClr val="737070"/>
              </a:gs>
              <a:gs pos="50000">
                <a:srgbClr val="F9F3F3"/>
              </a:gs>
              <a:gs pos="100000">
                <a:srgbClr val="737070"/>
              </a:gs>
            </a:gsLst>
            <a:lin ang="5400000" scaled="1"/>
          </a:gradFill>
          <a:ln w="9525">
            <a:solidFill>
              <a:schemeClr val="tx1"/>
            </a:solidFill>
            <a:round/>
            <a:headEnd/>
            <a:tailEnd/>
          </a:ln>
        </p:spPr>
        <p:txBody>
          <a:bodyPr wrap="none" anchor="ctr"/>
          <a:lstStyle/>
          <a:p>
            <a:pPr fontAlgn="base">
              <a:spcBef>
                <a:spcPct val="0"/>
              </a:spcBef>
              <a:spcAft>
                <a:spcPct val="0"/>
              </a:spcAft>
            </a:pPr>
            <a:r>
              <a:rPr lang="en-US" sz="600" smtClean="0">
                <a:solidFill>
                  <a:srgbClr val="FF6600"/>
                </a:solidFill>
                <a:latin typeface="Calibri" charset="0"/>
                <a:ea typeface="ＭＳ Ｐゴシック" charset="0"/>
                <a:cs typeface="Arial" charset="0"/>
              </a:rPr>
              <a:t>CDK4/6</a:t>
            </a:r>
          </a:p>
        </p:txBody>
      </p:sp>
      <p:sp>
        <p:nvSpPr>
          <p:cNvPr id="291964" name="AutoShape 4422"/>
          <p:cNvSpPr>
            <a:spLocks noChangeAspect="1" noChangeArrowheads="1"/>
          </p:cNvSpPr>
          <p:nvPr/>
        </p:nvSpPr>
        <p:spPr bwMode="auto">
          <a:xfrm>
            <a:off x="8242300" y="4268788"/>
            <a:ext cx="247650" cy="115887"/>
          </a:xfrm>
          <a:prstGeom prst="roundRect">
            <a:avLst>
              <a:gd name="adj" fmla="val 16667"/>
            </a:avLst>
          </a:prstGeom>
          <a:gradFill rotWithShape="1">
            <a:gsLst>
              <a:gs pos="0">
                <a:srgbClr val="FFEFD1"/>
              </a:gs>
              <a:gs pos="64999">
                <a:srgbClr val="F0EBD5"/>
              </a:gs>
              <a:gs pos="100000">
                <a:srgbClr val="D1C39F"/>
              </a:gs>
            </a:gsLst>
            <a:path path="shape">
              <a:fillToRect l="50000" t="50000" r="50000" b="50000"/>
            </a:path>
          </a:gradFill>
          <a:ln w="9525">
            <a:solidFill>
              <a:srgbClr val="FFCC00"/>
            </a:solidFill>
            <a:round/>
            <a:headEnd/>
            <a:tailEnd/>
          </a:ln>
        </p:spPr>
        <p:txBody>
          <a:bodyPr wrap="none" anchor="ctr"/>
          <a:lstStyle/>
          <a:p>
            <a:pPr fontAlgn="base">
              <a:spcBef>
                <a:spcPct val="0"/>
              </a:spcBef>
              <a:spcAft>
                <a:spcPct val="0"/>
              </a:spcAft>
            </a:pPr>
            <a:r>
              <a:rPr lang="en-US" sz="600" smtClean="0">
                <a:solidFill>
                  <a:srgbClr val="000000"/>
                </a:solidFill>
                <a:latin typeface="Calibri" charset="0"/>
                <a:ea typeface="ＭＳ Ｐゴシック" charset="0"/>
                <a:cs typeface="Arial" charset="0"/>
              </a:rPr>
              <a:t>E2F 1-3</a:t>
            </a:r>
          </a:p>
        </p:txBody>
      </p:sp>
      <p:sp>
        <p:nvSpPr>
          <p:cNvPr id="291965" name="AutoShape 4423"/>
          <p:cNvSpPr>
            <a:spLocks noChangeAspect="1" noChangeArrowheads="1"/>
          </p:cNvSpPr>
          <p:nvPr/>
        </p:nvSpPr>
        <p:spPr bwMode="auto">
          <a:xfrm>
            <a:off x="8204200" y="4130675"/>
            <a:ext cx="331788" cy="141288"/>
          </a:xfrm>
          <a:prstGeom prst="roundRect">
            <a:avLst>
              <a:gd name="adj" fmla="val 16667"/>
            </a:avLst>
          </a:prstGeom>
          <a:gradFill rotWithShape="1">
            <a:gsLst>
              <a:gs pos="0">
                <a:srgbClr val="FF8200"/>
              </a:gs>
              <a:gs pos="10001">
                <a:srgbClr val="FF0000"/>
              </a:gs>
              <a:gs pos="35001">
                <a:srgbClr val="BA0066"/>
              </a:gs>
              <a:gs pos="70000">
                <a:srgbClr val="66008F"/>
              </a:gs>
              <a:gs pos="100000">
                <a:srgbClr val="000082"/>
              </a:gs>
            </a:gsLst>
            <a:path path="shape">
              <a:fillToRect l="50000" t="50000" r="50000" b="50000"/>
            </a:path>
          </a:gradFill>
          <a:ln w="9525">
            <a:solidFill>
              <a:srgbClr val="FFCC00"/>
            </a:solidFill>
            <a:round/>
            <a:headEnd/>
            <a:tailEnd/>
          </a:ln>
        </p:spPr>
        <p:txBody>
          <a:bodyPr wrap="none" anchor="ctr"/>
          <a:lstStyle/>
          <a:p>
            <a:pPr fontAlgn="base">
              <a:spcBef>
                <a:spcPct val="0"/>
              </a:spcBef>
              <a:spcAft>
                <a:spcPct val="0"/>
              </a:spcAft>
            </a:pPr>
            <a:r>
              <a:rPr lang="en-US" sz="600" smtClean="0">
                <a:solidFill>
                  <a:srgbClr val="FFFF66"/>
                </a:solidFill>
                <a:latin typeface="Calibri" charset="0"/>
                <a:ea typeface="ＭＳ Ｐゴシック" charset="0"/>
                <a:cs typeface="Arial" charset="0"/>
              </a:rPr>
              <a:t>pRb</a:t>
            </a:r>
          </a:p>
        </p:txBody>
      </p:sp>
      <p:sp>
        <p:nvSpPr>
          <p:cNvPr id="8520" name="Freeform 4424"/>
          <p:cNvSpPr>
            <a:spLocks/>
          </p:cNvSpPr>
          <p:nvPr/>
        </p:nvSpPr>
        <p:spPr bwMode="auto">
          <a:xfrm>
            <a:off x="8532813" y="4006850"/>
            <a:ext cx="236537" cy="369888"/>
          </a:xfrm>
          <a:custGeom>
            <a:avLst/>
            <a:gdLst/>
            <a:ahLst/>
            <a:cxnLst>
              <a:cxn ang="0">
                <a:pos x="149" y="0"/>
              </a:cxn>
              <a:cxn ang="0">
                <a:pos x="122" y="86"/>
              </a:cxn>
              <a:cxn ang="0">
                <a:pos x="0" y="115"/>
              </a:cxn>
            </a:cxnLst>
            <a:rect l="0" t="0" r="r" b="b"/>
            <a:pathLst>
              <a:path w="149" h="115">
                <a:moveTo>
                  <a:pt x="149" y="0"/>
                </a:moveTo>
                <a:cubicBezTo>
                  <a:pt x="145" y="14"/>
                  <a:pt x="147" y="67"/>
                  <a:pt x="122" y="86"/>
                </a:cubicBezTo>
                <a:cubicBezTo>
                  <a:pt x="97" y="105"/>
                  <a:pt x="25" y="109"/>
                  <a:pt x="0" y="115"/>
                </a:cubicBezTo>
              </a:path>
            </a:pathLst>
          </a:custGeom>
          <a:noFill/>
          <a:ln w="12700" cap="flat" cmpd="sng">
            <a:solidFill>
              <a:srgbClr val="008000"/>
            </a:solidFill>
            <a:prstDash val="solid"/>
            <a:round/>
            <a:headEnd type="none" w="med" len="med"/>
            <a:tailEnd type="triangle" w="med" len="med"/>
          </a:ln>
          <a:effectLst/>
        </p:spPr>
        <p:txBody>
          <a:bodyPr>
            <a:spAutoFit/>
          </a:bodyPr>
          <a:lstStyle/>
          <a:p>
            <a:pPr>
              <a:defRPr/>
            </a:pPr>
            <a:endParaRPr lang="en-US">
              <a:solidFill>
                <a:prstClr val="black"/>
              </a:solidFill>
              <a:latin typeface="Calibri"/>
              <a:ea typeface="ＭＳ Ｐゴシック" charset="0"/>
              <a:cs typeface="ＭＳ Ｐゴシック" charset="0"/>
            </a:endParaRPr>
          </a:p>
        </p:txBody>
      </p:sp>
      <p:sp>
        <p:nvSpPr>
          <p:cNvPr id="291967" name="Oval 4425"/>
          <p:cNvSpPr>
            <a:spLocks noChangeAspect="1" noChangeArrowheads="1"/>
          </p:cNvSpPr>
          <p:nvPr/>
        </p:nvSpPr>
        <p:spPr bwMode="auto">
          <a:xfrm flipH="1">
            <a:off x="8305800" y="4048125"/>
            <a:ext cx="90488" cy="9207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r>
              <a:rPr lang="en-US" sz="400" smtClean="0">
                <a:solidFill>
                  <a:srgbClr val="4D0808"/>
                </a:solidFill>
                <a:latin typeface="Calibri" charset="0"/>
                <a:ea typeface="ＭＳ Ｐゴシック" charset="0"/>
                <a:cs typeface="Arial" charset="0"/>
              </a:rPr>
              <a:t>P</a:t>
            </a:r>
          </a:p>
        </p:txBody>
      </p:sp>
      <p:sp>
        <p:nvSpPr>
          <p:cNvPr id="291968" name="Oval 4426"/>
          <p:cNvSpPr>
            <a:spLocks noChangeAspect="1" noChangeArrowheads="1"/>
          </p:cNvSpPr>
          <p:nvPr/>
        </p:nvSpPr>
        <p:spPr bwMode="auto">
          <a:xfrm flipH="1">
            <a:off x="8193088" y="4048125"/>
            <a:ext cx="90487" cy="9207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r>
              <a:rPr lang="en-US" sz="400" smtClean="0">
                <a:solidFill>
                  <a:srgbClr val="4D0808"/>
                </a:solidFill>
                <a:latin typeface="Calibri" charset="0"/>
                <a:ea typeface="ＭＳ Ｐゴシック" charset="0"/>
                <a:cs typeface="Arial" charset="0"/>
              </a:rPr>
              <a:t>P</a:t>
            </a:r>
          </a:p>
        </p:txBody>
      </p:sp>
      <p:sp>
        <p:nvSpPr>
          <p:cNvPr id="291969" name="Oval 4427"/>
          <p:cNvSpPr>
            <a:spLocks noChangeAspect="1" noChangeArrowheads="1"/>
          </p:cNvSpPr>
          <p:nvPr/>
        </p:nvSpPr>
        <p:spPr bwMode="auto">
          <a:xfrm flipH="1">
            <a:off x="8412163" y="4048125"/>
            <a:ext cx="90487" cy="92075"/>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r>
              <a:rPr lang="en-US" sz="400" smtClean="0">
                <a:solidFill>
                  <a:srgbClr val="4D0808"/>
                </a:solidFill>
                <a:latin typeface="Calibri" charset="0"/>
                <a:ea typeface="ＭＳ Ｐゴシック" charset="0"/>
                <a:cs typeface="Arial" charset="0"/>
              </a:rPr>
              <a:t>P</a:t>
            </a:r>
          </a:p>
        </p:txBody>
      </p:sp>
      <p:sp>
        <p:nvSpPr>
          <p:cNvPr id="291970" name="Oval 4428"/>
          <p:cNvSpPr>
            <a:spLocks noChangeArrowheads="1"/>
          </p:cNvSpPr>
          <p:nvPr/>
        </p:nvSpPr>
        <p:spPr bwMode="auto">
          <a:xfrm flipH="1">
            <a:off x="8797925" y="3652838"/>
            <a:ext cx="112713" cy="90487"/>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r>
              <a:rPr lang="en-US" sz="600" smtClean="0">
                <a:solidFill>
                  <a:srgbClr val="4D0808"/>
                </a:solidFill>
                <a:latin typeface="Calibri" charset="0"/>
                <a:ea typeface="ＭＳ Ｐゴシック" charset="0"/>
                <a:cs typeface="Arial" charset="0"/>
              </a:rPr>
              <a:t>P</a:t>
            </a:r>
          </a:p>
        </p:txBody>
      </p:sp>
      <p:sp>
        <p:nvSpPr>
          <p:cNvPr id="8525" name="AutoShape 4429"/>
          <p:cNvSpPr>
            <a:spLocks/>
          </p:cNvSpPr>
          <p:nvPr/>
        </p:nvSpPr>
        <p:spPr bwMode="auto">
          <a:xfrm rot="-6785757" flipH="1" flipV="1">
            <a:off x="8420895" y="2478881"/>
            <a:ext cx="42862" cy="422275"/>
          </a:xfrm>
          <a:prstGeom prst="rightBracket">
            <a:avLst>
              <a:gd name="adj" fmla="val 223459"/>
            </a:avLst>
          </a:prstGeom>
          <a:noFill/>
          <a:ln w="9525">
            <a:solidFill>
              <a:srgbClr val="650B0B"/>
            </a:solidFill>
            <a:round/>
            <a:headEnd/>
            <a:tailEnd/>
          </a:ln>
          <a:effectLst/>
        </p:spPr>
        <p:txBody>
          <a:bodyPr anchor="ctr">
            <a:spAutoFit/>
          </a:bodyPr>
          <a:lstStyle/>
          <a:p>
            <a:pPr>
              <a:defRPr/>
            </a:pPr>
            <a:endParaRPr lang="en-US">
              <a:solidFill>
                <a:prstClr val="black"/>
              </a:solidFill>
              <a:latin typeface="Calibri"/>
              <a:ea typeface="ＭＳ Ｐゴシック" charset="0"/>
              <a:cs typeface="ＭＳ Ｐゴシック" charset="0"/>
            </a:endParaRPr>
          </a:p>
        </p:txBody>
      </p:sp>
      <p:sp>
        <p:nvSpPr>
          <p:cNvPr id="8526" name="Freeform 4430"/>
          <p:cNvSpPr>
            <a:spLocks/>
          </p:cNvSpPr>
          <p:nvPr/>
        </p:nvSpPr>
        <p:spPr bwMode="auto">
          <a:xfrm>
            <a:off x="7458075" y="2124075"/>
            <a:ext cx="217488" cy="1212850"/>
          </a:xfrm>
          <a:custGeom>
            <a:avLst/>
            <a:gdLst/>
            <a:ahLst/>
            <a:cxnLst>
              <a:cxn ang="0">
                <a:pos x="0" y="0"/>
              </a:cxn>
              <a:cxn ang="0">
                <a:pos x="89" y="467"/>
              </a:cxn>
              <a:cxn ang="0">
                <a:pos x="137" y="764"/>
              </a:cxn>
            </a:cxnLst>
            <a:rect l="0" t="0" r="r" b="b"/>
            <a:pathLst>
              <a:path w="137" h="764">
                <a:moveTo>
                  <a:pt x="0" y="0"/>
                </a:moveTo>
                <a:cubicBezTo>
                  <a:pt x="15" y="79"/>
                  <a:pt x="66" y="340"/>
                  <a:pt x="89" y="467"/>
                </a:cubicBezTo>
                <a:cubicBezTo>
                  <a:pt x="112" y="594"/>
                  <a:pt x="128" y="679"/>
                  <a:pt x="137" y="764"/>
                </a:cubicBezTo>
              </a:path>
            </a:pathLst>
          </a:custGeom>
          <a:noFill/>
          <a:ln w="19050" cap="flat" cmpd="sng">
            <a:solidFill>
              <a:srgbClr val="FF0000"/>
            </a:solidFill>
            <a:prstDash val="solid"/>
            <a:round/>
            <a:headEnd type="none" w="med" len="med"/>
            <a:tailEnd type="triangle" w="med" len="me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527" name="Freeform 4431"/>
          <p:cNvSpPr>
            <a:spLocks/>
          </p:cNvSpPr>
          <p:nvPr/>
        </p:nvSpPr>
        <p:spPr bwMode="auto">
          <a:xfrm>
            <a:off x="7345363" y="2138363"/>
            <a:ext cx="44450" cy="1198562"/>
          </a:xfrm>
          <a:custGeom>
            <a:avLst/>
            <a:gdLst/>
            <a:ahLst/>
            <a:cxnLst>
              <a:cxn ang="0">
                <a:pos x="0" y="0"/>
              </a:cxn>
              <a:cxn ang="0">
                <a:pos x="26" y="467"/>
              </a:cxn>
              <a:cxn ang="0">
                <a:pos x="13" y="755"/>
              </a:cxn>
            </a:cxnLst>
            <a:rect l="0" t="0" r="r" b="b"/>
            <a:pathLst>
              <a:path w="28" h="755">
                <a:moveTo>
                  <a:pt x="0" y="0"/>
                </a:moveTo>
                <a:cubicBezTo>
                  <a:pt x="4" y="78"/>
                  <a:pt x="24" y="341"/>
                  <a:pt x="26" y="467"/>
                </a:cubicBezTo>
                <a:cubicBezTo>
                  <a:pt x="28" y="593"/>
                  <a:pt x="16" y="695"/>
                  <a:pt x="13" y="755"/>
                </a:cubicBezTo>
              </a:path>
            </a:pathLst>
          </a:custGeom>
          <a:noFill/>
          <a:ln w="19050" cap="flat" cmpd="sng">
            <a:solidFill>
              <a:srgbClr val="FF0000"/>
            </a:solidFill>
            <a:prstDash val="solid"/>
            <a:round/>
            <a:headEnd type="none" w="med" len="med"/>
            <a:tailEnd type="triangle" w="med" len="me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528" name="Freeform 4432"/>
          <p:cNvSpPr>
            <a:spLocks/>
          </p:cNvSpPr>
          <p:nvPr/>
        </p:nvSpPr>
        <p:spPr bwMode="auto">
          <a:xfrm>
            <a:off x="7065963" y="2128838"/>
            <a:ext cx="182562" cy="1214437"/>
          </a:xfrm>
          <a:custGeom>
            <a:avLst/>
            <a:gdLst/>
            <a:ahLst/>
            <a:cxnLst>
              <a:cxn ang="0">
                <a:pos x="115" y="0"/>
              </a:cxn>
              <a:cxn ang="0">
                <a:pos x="80" y="432"/>
              </a:cxn>
              <a:cxn ang="0">
                <a:pos x="0" y="765"/>
              </a:cxn>
            </a:cxnLst>
            <a:rect l="0" t="0" r="r" b="b"/>
            <a:pathLst>
              <a:path w="115" h="765">
                <a:moveTo>
                  <a:pt x="115" y="0"/>
                </a:moveTo>
                <a:cubicBezTo>
                  <a:pt x="109" y="72"/>
                  <a:pt x="99" y="305"/>
                  <a:pt x="80" y="432"/>
                </a:cubicBezTo>
                <a:cubicBezTo>
                  <a:pt x="61" y="559"/>
                  <a:pt x="17" y="696"/>
                  <a:pt x="0" y="765"/>
                </a:cubicBezTo>
              </a:path>
            </a:pathLst>
          </a:custGeom>
          <a:noFill/>
          <a:ln w="19050" cap="flat" cmpd="sng">
            <a:solidFill>
              <a:srgbClr val="FF0000"/>
            </a:solidFill>
            <a:prstDash val="solid"/>
            <a:round/>
            <a:headEnd type="none" w="med" len="med"/>
            <a:tailEnd type="triangle" w="med" len="me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529" name="Freeform 4433"/>
          <p:cNvSpPr>
            <a:spLocks/>
          </p:cNvSpPr>
          <p:nvPr/>
        </p:nvSpPr>
        <p:spPr bwMode="auto">
          <a:xfrm>
            <a:off x="5562600" y="2103438"/>
            <a:ext cx="1401763" cy="2387600"/>
          </a:xfrm>
          <a:custGeom>
            <a:avLst/>
            <a:gdLst/>
            <a:ahLst/>
            <a:cxnLst>
              <a:cxn ang="0">
                <a:pos x="883" y="0"/>
              </a:cxn>
              <a:cxn ang="0">
                <a:pos x="643" y="765"/>
              </a:cxn>
              <a:cxn ang="0">
                <a:pos x="0" y="1504"/>
              </a:cxn>
            </a:cxnLst>
            <a:rect l="0" t="0" r="r" b="b"/>
            <a:pathLst>
              <a:path w="883" h="1504">
                <a:moveTo>
                  <a:pt x="883" y="0"/>
                </a:moveTo>
                <a:cubicBezTo>
                  <a:pt x="844" y="127"/>
                  <a:pt x="790" y="514"/>
                  <a:pt x="643" y="765"/>
                </a:cubicBezTo>
                <a:cubicBezTo>
                  <a:pt x="496" y="1016"/>
                  <a:pt x="134" y="1350"/>
                  <a:pt x="0" y="1504"/>
                </a:cubicBezTo>
              </a:path>
            </a:pathLst>
          </a:custGeom>
          <a:noFill/>
          <a:ln w="19050" cap="flat" cmpd="sng">
            <a:solidFill>
              <a:srgbClr val="009900"/>
            </a:solidFill>
            <a:prstDash val="solid"/>
            <a:round/>
            <a:headEnd type="none" w="med" len="med"/>
            <a:tailEnd type="triangle" w="med" len="me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530" name="Freeform 4434"/>
          <p:cNvSpPr>
            <a:spLocks/>
          </p:cNvSpPr>
          <p:nvPr/>
        </p:nvSpPr>
        <p:spPr bwMode="auto">
          <a:xfrm>
            <a:off x="5918200" y="2124075"/>
            <a:ext cx="1117600" cy="2325688"/>
          </a:xfrm>
          <a:custGeom>
            <a:avLst/>
            <a:gdLst/>
            <a:ahLst/>
            <a:cxnLst>
              <a:cxn ang="0">
                <a:pos x="704" y="0"/>
              </a:cxn>
              <a:cxn ang="0">
                <a:pos x="474" y="793"/>
              </a:cxn>
              <a:cxn ang="0">
                <a:pos x="0" y="1465"/>
              </a:cxn>
            </a:cxnLst>
            <a:rect l="0" t="0" r="r" b="b"/>
            <a:pathLst>
              <a:path w="704" h="1465">
                <a:moveTo>
                  <a:pt x="704" y="0"/>
                </a:moveTo>
                <a:cubicBezTo>
                  <a:pt x="666" y="132"/>
                  <a:pt x="591" y="549"/>
                  <a:pt x="474" y="793"/>
                </a:cubicBezTo>
                <a:cubicBezTo>
                  <a:pt x="357" y="1037"/>
                  <a:pt x="99" y="1325"/>
                  <a:pt x="0" y="1465"/>
                </a:cubicBezTo>
              </a:path>
            </a:pathLst>
          </a:custGeom>
          <a:noFill/>
          <a:ln w="19050" cap="flat" cmpd="sng">
            <a:solidFill>
              <a:srgbClr val="009900"/>
            </a:solidFill>
            <a:prstDash val="solid"/>
            <a:round/>
            <a:headEnd type="none" w="med" len="med"/>
            <a:tailEnd type="triangle" w="med" len="me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531" name="Freeform 4435"/>
          <p:cNvSpPr>
            <a:spLocks/>
          </p:cNvSpPr>
          <p:nvPr/>
        </p:nvSpPr>
        <p:spPr bwMode="auto">
          <a:xfrm>
            <a:off x="6162675" y="2128838"/>
            <a:ext cx="944563" cy="2346325"/>
          </a:xfrm>
          <a:custGeom>
            <a:avLst/>
            <a:gdLst/>
            <a:ahLst/>
            <a:cxnLst>
              <a:cxn ang="0">
                <a:pos x="595" y="0"/>
              </a:cxn>
              <a:cxn ang="0">
                <a:pos x="364" y="861"/>
              </a:cxn>
              <a:cxn ang="0">
                <a:pos x="0" y="1478"/>
              </a:cxn>
            </a:cxnLst>
            <a:rect l="0" t="0" r="r" b="b"/>
            <a:pathLst>
              <a:path w="595" h="1478">
                <a:moveTo>
                  <a:pt x="595" y="0"/>
                </a:moveTo>
                <a:cubicBezTo>
                  <a:pt x="557" y="143"/>
                  <a:pt x="463" y="615"/>
                  <a:pt x="364" y="861"/>
                </a:cubicBezTo>
                <a:cubicBezTo>
                  <a:pt x="265" y="1107"/>
                  <a:pt x="76" y="1350"/>
                  <a:pt x="0" y="1478"/>
                </a:cubicBezTo>
              </a:path>
            </a:pathLst>
          </a:custGeom>
          <a:noFill/>
          <a:ln w="19050" cap="flat" cmpd="sng">
            <a:solidFill>
              <a:srgbClr val="009900"/>
            </a:solidFill>
            <a:prstDash val="solid"/>
            <a:round/>
            <a:headEnd type="none" w="med" len="med"/>
            <a:tailEnd type="triangle" w="med" len="me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532" name="Freeform 4436"/>
          <p:cNvSpPr>
            <a:spLocks/>
          </p:cNvSpPr>
          <p:nvPr/>
        </p:nvSpPr>
        <p:spPr bwMode="auto">
          <a:xfrm>
            <a:off x="6467475" y="2133600"/>
            <a:ext cx="715963" cy="2320925"/>
          </a:xfrm>
          <a:custGeom>
            <a:avLst/>
            <a:gdLst/>
            <a:ahLst/>
            <a:cxnLst>
              <a:cxn ang="0">
                <a:pos x="451" y="0"/>
              </a:cxn>
              <a:cxn ang="0">
                <a:pos x="246" y="838"/>
              </a:cxn>
              <a:cxn ang="0">
                <a:pos x="0" y="1462"/>
              </a:cxn>
            </a:cxnLst>
            <a:rect l="0" t="0" r="r" b="b"/>
            <a:pathLst>
              <a:path w="451" h="1462">
                <a:moveTo>
                  <a:pt x="451" y="0"/>
                </a:moveTo>
                <a:cubicBezTo>
                  <a:pt x="417" y="140"/>
                  <a:pt x="321" y="594"/>
                  <a:pt x="246" y="838"/>
                </a:cubicBezTo>
                <a:cubicBezTo>
                  <a:pt x="171" y="1082"/>
                  <a:pt x="88" y="1272"/>
                  <a:pt x="0" y="1462"/>
                </a:cubicBezTo>
              </a:path>
            </a:pathLst>
          </a:custGeom>
          <a:noFill/>
          <a:ln w="19050" cap="flat" cmpd="sng">
            <a:solidFill>
              <a:srgbClr val="009900"/>
            </a:solidFill>
            <a:prstDash val="solid"/>
            <a:round/>
            <a:headEnd type="none" w="med" len="med"/>
            <a:tailEnd type="triangle" w="med" len="me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grpSp>
        <p:nvGrpSpPr>
          <p:cNvPr id="291979" name="Group 4437"/>
          <p:cNvGrpSpPr>
            <a:grpSpLocks/>
          </p:cNvGrpSpPr>
          <p:nvPr/>
        </p:nvGrpSpPr>
        <p:grpSpPr bwMode="auto">
          <a:xfrm>
            <a:off x="6804025" y="3827463"/>
            <a:ext cx="974725" cy="939800"/>
            <a:chOff x="1042" y="1920"/>
            <a:chExt cx="614" cy="592"/>
          </a:xfrm>
        </p:grpSpPr>
        <p:sp>
          <p:nvSpPr>
            <p:cNvPr id="8534" name="Oval 4438"/>
            <p:cNvSpPr>
              <a:spLocks noChangeArrowheads="1"/>
            </p:cNvSpPr>
            <p:nvPr/>
          </p:nvSpPr>
          <p:spPr bwMode="auto">
            <a:xfrm>
              <a:off x="1042" y="1920"/>
              <a:ext cx="614" cy="592"/>
            </a:xfrm>
            <a:prstGeom prst="ellipse">
              <a:avLst/>
            </a:prstGeom>
            <a:solidFill>
              <a:srgbClr val="FFFFFF"/>
            </a:solidFill>
            <a:ln w="19050">
              <a:solidFill>
                <a:srgbClr val="FF0000"/>
              </a:solid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grpSp>
          <p:nvGrpSpPr>
            <p:cNvPr id="291985" name="Group 4439"/>
            <p:cNvGrpSpPr>
              <a:grpSpLocks/>
            </p:cNvGrpSpPr>
            <p:nvPr/>
          </p:nvGrpSpPr>
          <p:grpSpPr bwMode="auto">
            <a:xfrm>
              <a:off x="1063" y="1960"/>
              <a:ext cx="570" cy="534"/>
              <a:chOff x="173" y="1339"/>
              <a:chExt cx="570" cy="534"/>
            </a:xfrm>
          </p:grpSpPr>
          <p:sp>
            <p:nvSpPr>
              <p:cNvPr id="8536" name="AutoShape 4440"/>
              <p:cNvSpPr>
                <a:spLocks noChangeAspect="1" noChangeArrowheads="1"/>
              </p:cNvSpPr>
              <p:nvPr/>
            </p:nvSpPr>
            <p:spPr bwMode="auto">
              <a:xfrm rot="576823" flipH="1">
                <a:off x="254" y="1568"/>
                <a:ext cx="181" cy="17"/>
              </a:xfrm>
              <a:prstGeom prst="roundRect">
                <a:avLst>
                  <a:gd name="adj" fmla="val 16667"/>
                </a:avLst>
              </a:prstGeom>
              <a:gradFill rotWithShape="1">
                <a:gsLst>
                  <a:gs pos="0">
                    <a:srgbClr val="664175"/>
                  </a:gs>
                  <a:gs pos="50000">
                    <a:srgbClr val="DDDDDD"/>
                  </a:gs>
                  <a:gs pos="100000">
                    <a:srgbClr val="664175"/>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537" name="AutoShape 4441"/>
              <p:cNvSpPr>
                <a:spLocks noChangeAspect="1" noChangeArrowheads="1"/>
              </p:cNvSpPr>
              <p:nvPr/>
            </p:nvSpPr>
            <p:spPr bwMode="auto">
              <a:xfrm rot="576823" flipH="1">
                <a:off x="224" y="1506"/>
                <a:ext cx="36" cy="19"/>
              </a:xfrm>
              <a:prstGeom prst="roundRect">
                <a:avLst>
                  <a:gd name="adj" fmla="val 16667"/>
                </a:avLst>
              </a:prstGeom>
              <a:gradFill rotWithShape="1">
                <a:gsLst>
                  <a:gs pos="0">
                    <a:srgbClr val="664175"/>
                  </a:gs>
                  <a:gs pos="50000">
                    <a:srgbClr val="DDDDDD"/>
                  </a:gs>
                  <a:gs pos="100000">
                    <a:srgbClr val="664175"/>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538" name="Oval 4442"/>
              <p:cNvSpPr>
                <a:spLocks noChangeAspect="1" noChangeArrowheads="1"/>
              </p:cNvSpPr>
              <p:nvPr/>
            </p:nvSpPr>
            <p:spPr bwMode="auto">
              <a:xfrm rot="3618376" flipH="1">
                <a:off x="236" y="1517"/>
                <a:ext cx="71" cy="42"/>
              </a:xfrm>
              <a:prstGeom prst="ellipse">
                <a:avLst/>
              </a:prstGeom>
              <a:gradFill rotWithShape="1">
                <a:gsLst>
                  <a:gs pos="0">
                    <a:srgbClr val="FF8200"/>
                  </a:gs>
                  <a:gs pos="10001">
                    <a:srgbClr val="FF0000"/>
                  </a:gs>
                  <a:gs pos="35001">
                    <a:srgbClr val="BA0066"/>
                  </a:gs>
                  <a:gs pos="70000">
                    <a:srgbClr val="66008F"/>
                  </a:gs>
                  <a:gs pos="100000">
                    <a:srgbClr val="000082"/>
                  </a:gs>
                </a:gsLst>
                <a:path path="shape">
                  <a:fillToRect l="50000" t="50000" r="50000" b="50000"/>
                </a:path>
              </a:gradFill>
              <a:ln w="3175">
                <a:solidFill>
                  <a:srgbClr val="664175"/>
                </a:solidFill>
                <a:round/>
                <a:headEnd/>
                <a:tailEnd/>
              </a:ln>
              <a:effectLst/>
            </p:spPr>
            <p:txBody>
              <a:bodyPr wrap="none" anchor="ctr"/>
              <a:lstStyle/>
              <a:p>
                <a:pPr>
                  <a:defRPr/>
                </a:pPr>
                <a:r>
                  <a:rPr lang="en-US" sz="300">
                    <a:solidFill>
                      <a:srgbClr val="FFFF66"/>
                    </a:solidFill>
                    <a:latin typeface="Calibri"/>
                    <a:ea typeface="ＭＳ Ｐゴシック" charset="0"/>
                    <a:cs typeface="ＭＳ Ｐゴシック" charset="0"/>
                  </a:rPr>
                  <a:t>WD40</a:t>
                </a:r>
              </a:p>
            </p:txBody>
          </p:sp>
          <p:sp>
            <p:nvSpPr>
              <p:cNvPr id="8539" name="Oval 4443"/>
              <p:cNvSpPr>
                <a:spLocks noChangeAspect="1" noChangeArrowheads="1"/>
              </p:cNvSpPr>
              <p:nvPr/>
            </p:nvSpPr>
            <p:spPr bwMode="auto">
              <a:xfrm rot="576823" flipH="1">
                <a:off x="348" y="1557"/>
                <a:ext cx="93" cy="57"/>
              </a:xfrm>
              <a:prstGeom prst="ellipse">
                <a:avLst/>
              </a:pr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3175">
                <a:solidFill>
                  <a:srgbClr val="664175"/>
                </a:solidFill>
                <a:round/>
                <a:headEnd/>
                <a:tailEnd/>
              </a:ln>
              <a:effectLst/>
            </p:spPr>
            <p:txBody>
              <a:bodyPr wrap="none" anchor="ctr"/>
              <a:lstStyle/>
              <a:p>
                <a:pPr>
                  <a:defRPr/>
                </a:pPr>
                <a:endParaRPr lang="en-US" sz="300">
                  <a:solidFill>
                    <a:srgbClr val="664175"/>
                  </a:solidFill>
                  <a:latin typeface="Calibri"/>
                  <a:ea typeface="ＭＳ Ｐゴシック" charset="0"/>
                  <a:cs typeface="ＭＳ Ｐゴシック" charset="0"/>
                </a:endParaRPr>
              </a:p>
            </p:txBody>
          </p:sp>
          <p:sp>
            <p:nvSpPr>
              <p:cNvPr id="8540" name="Oval 4444"/>
              <p:cNvSpPr>
                <a:spLocks noChangeAspect="1" noChangeArrowheads="1"/>
              </p:cNvSpPr>
              <p:nvPr/>
            </p:nvSpPr>
            <p:spPr bwMode="auto">
              <a:xfrm rot="40735269">
                <a:off x="173" y="1510"/>
                <a:ext cx="70" cy="42"/>
              </a:xfrm>
              <a:prstGeom prst="ellipse">
                <a:avLst/>
              </a:prstGeom>
              <a:gradFill rotWithShape="1">
                <a:gsLst>
                  <a:gs pos="0">
                    <a:srgbClr val="FF8200"/>
                  </a:gs>
                  <a:gs pos="10001">
                    <a:srgbClr val="FF0000"/>
                  </a:gs>
                  <a:gs pos="35001">
                    <a:srgbClr val="BA0066"/>
                  </a:gs>
                  <a:gs pos="70000">
                    <a:srgbClr val="66008F"/>
                  </a:gs>
                  <a:gs pos="100000">
                    <a:srgbClr val="000082"/>
                  </a:gs>
                </a:gsLst>
                <a:path path="shape">
                  <a:fillToRect l="50000" t="50000" r="50000" b="50000"/>
                </a:path>
              </a:gradFill>
              <a:ln w="3175">
                <a:solidFill>
                  <a:srgbClr val="664175"/>
                </a:solidFill>
                <a:round/>
                <a:headEnd/>
                <a:tailEnd/>
              </a:ln>
              <a:effectLst/>
            </p:spPr>
            <p:txBody>
              <a:bodyPr wrap="none" anchor="ctr"/>
              <a:lstStyle/>
              <a:p>
                <a:pPr>
                  <a:defRPr/>
                </a:pPr>
                <a:r>
                  <a:rPr lang="en-US" sz="300">
                    <a:solidFill>
                      <a:srgbClr val="FFFF66"/>
                    </a:solidFill>
                    <a:latin typeface="Calibri"/>
                    <a:ea typeface="ＭＳ Ｐゴシック" charset="0"/>
                    <a:cs typeface="ＭＳ Ｐゴシック" charset="0"/>
                  </a:rPr>
                  <a:t>WD40</a:t>
                </a:r>
              </a:p>
            </p:txBody>
          </p:sp>
          <p:sp>
            <p:nvSpPr>
              <p:cNvPr id="8541" name="AutoShape 4445"/>
              <p:cNvSpPr>
                <a:spLocks noChangeAspect="1" noChangeArrowheads="1"/>
              </p:cNvSpPr>
              <p:nvPr/>
            </p:nvSpPr>
            <p:spPr bwMode="auto">
              <a:xfrm rot="3600000" flipH="1">
                <a:off x="318" y="1484"/>
                <a:ext cx="181" cy="17"/>
              </a:xfrm>
              <a:prstGeom prst="roundRect">
                <a:avLst>
                  <a:gd name="adj" fmla="val 16667"/>
                </a:avLst>
              </a:prstGeom>
              <a:gradFill rotWithShape="1">
                <a:gsLst>
                  <a:gs pos="0">
                    <a:srgbClr val="664175"/>
                  </a:gs>
                  <a:gs pos="50000">
                    <a:srgbClr val="DDDDDD"/>
                  </a:gs>
                  <a:gs pos="100000">
                    <a:srgbClr val="664175"/>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542" name="AutoShape 4446"/>
              <p:cNvSpPr>
                <a:spLocks noChangeAspect="1" noChangeArrowheads="1"/>
              </p:cNvSpPr>
              <p:nvPr/>
            </p:nvSpPr>
            <p:spPr bwMode="auto">
              <a:xfrm rot="3600000" flipH="1">
                <a:off x="364" y="1368"/>
                <a:ext cx="36" cy="19"/>
              </a:xfrm>
              <a:prstGeom prst="roundRect">
                <a:avLst>
                  <a:gd name="adj" fmla="val 16667"/>
                </a:avLst>
              </a:prstGeom>
              <a:gradFill rotWithShape="1">
                <a:gsLst>
                  <a:gs pos="0">
                    <a:srgbClr val="664175"/>
                  </a:gs>
                  <a:gs pos="50000">
                    <a:srgbClr val="DDDDDD"/>
                  </a:gs>
                  <a:gs pos="100000">
                    <a:srgbClr val="664175"/>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543" name="Oval 4447"/>
              <p:cNvSpPr>
                <a:spLocks noChangeAspect="1" noChangeArrowheads="1"/>
              </p:cNvSpPr>
              <p:nvPr/>
            </p:nvSpPr>
            <p:spPr bwMode="auto">
              <a:xfrm rot="6641554" flipH="1">
                <a:off x="345" y="1390"/>
                <a:ext cx="71" cy="42"/>
              </a:xfrm>
              <a:prstGeom prst="ellipse">
                <a:avLst/>
              </a:prstGeom>
              <a:gradFill rotWithShape="1">
                <a:gsLst>
                  <a:gs pos="0">
                    <a:srgbClr val="FF8200"/>
                  </a:gs>
                  <a:gs pos="10001">
                    <a:srgbClr val="FF0000"/>
                  </a:gs>
                  <a:gs pos="35001">
                    <a:srgbClr val="BA0066"/>
                  </a:gs>
                  <a:gs pos="70000">
                    <a:srgbClr val="66008F"/>
                  </a:gs>
                  <a:gs pos="100000">
                    <a:srgbClr val="000082"/>
                  </a:gs>
                </a:gsLst>
                <a:path path="shape">
                  <a:fillToRect l="50000" t="50000" r="50000" b="50000"/>
                </a:path>
              </a:gradFill>
              <a:ln w="3175">
                <a:solidFill>
                  <a:srgbClr val="664175"/>
                </a:solidFill>
                <a:round/>
                <a:headEnd/>
                <a:tailEnd/>
              </a:ln>
              <a:effectLst/>
            </p:spPr>
            <p:txBody>
              <a:bodyPr wrap="none" anchor="ctr"/>
              <a:lstStyle/>
              <a:p>
                <a:pPr>
                  <a:defRPr/>
                </a:pPr>
                <a:r>
                  <a:rPr lang="en-US" sz="300">
                    <a:solidFill>
                      <a:srgbClr val="FFFF66"/>
                    </a:solidFill>
                    <a:latin typeface="Calibri"/>
                    <a:ea typeface="ＭＳ Ｐゴシック" charset="0"/>
                    <a:cs typeface="ＭＳ Ｐゴシック" charset="0"/>
                  </a:rPr>
                  <a:t>WD40</a:t>
                </a:r>
              </a:p>
            </p:txBody>
          </p:sp>
          <p:sp>
            <p:nvSpPr>
              <p:cNvPr id="8544" name="Oval 4448"/>
              <p:cNvSpPr>
                <a:spLocks noChangeAspect="1" noChangeArrowheads="1"/>
              </p:cNvSpPr>
              <p:nvPr/>
            </p:nvSpPr>
            <p:spPr bwMode="auto">
              <a:xfrm rot="3600000" flipH="1">
                <a:off x="388" y="1509"/>
                <a:ext cx="93" cy="57"/>
              </a:xfrm>
              <a:prstGeom prst="ellipse">
                <a:avLst/>
              </a:pr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3175">
                <a:solidFill>
                  <a:srgbClr val="664175"/>
                </a:solidFill>
                <a:round/>
                <a:headEnd/>
                <a:tailEnd/>
              </a:ln>
              <a:effectLst/>
            </p:spPr>
            <p:txBody>
              <a:bodyPr rot="10800000" vert="eaVert" wrap="none" anchor="ctr"/>
              <a:lstStyle/>
              <a:p>
                <a:pPr>
                  <a:defRPr/>
                </a:pPr>
                <a:endParaRPr lang="en-US" sz="300">
                  <a:solidFill>
                    <a:srgbClr val="664175"/>
                  </a:solidFill>
                  <a:latin typeface="Calibri"/>
                  <a:ea typeface="ＭＳ Ｐゴシック" charset="0"/>
                  <a:cs typeface="ＭＳ Ｐゴシック" charset="0"/>
                </a:endParaRPr>
              </a:p>
            </p:txBody>
          </p:sp>
          <p:sp>
            <p:nvSpPr>
              <p:cNvPr id="8545" name="Oval 4449"/>
              <p:cNvSpPr>
                <a:spLocks noChangeAspect="1" noChangeArrowheads="1"/>
              </p:cNvSpPr>
              <p:nvPr/>
            </p:nvSpPr>
            <p:spPr bwMode="auto">
              <a:xfrm rot="43758446">
                <a:off x="314" y="1339"/>
                <a:ext cx="70" cy="42"/>
              </a:xfrm>
              <a:prstGeom prst="ellipse">
                <a:avLst/>
              </a:prstGeom>
              <a:gradFill rotWithShape="1">
                <a:gsLst>
                  <a:gs pos="0">
                    <a:srgbClr val="FF8200"/>
                  </a:gs>
                  <a:gs pos="10001">
                    <a:srgbClr val="FF0000"/>
                  </a:gs>
                  <a:gs pos="35001">
                    <a:srgbClr val="BA0066"/>
                  </a:gs>
                  <a:gs pos="70000">
                    <a:srgbClr val="66008F"/>
                  </a:gs>
                  <a:gs pos="100000">
                    <a:srgbClr val="000082"/>
                  </a:gs>
                </a:gsLst>
                <a:path path="shape">
                  <a:fillToRect l="50000" t="50000" r="50000" b="50000"/>
                </a:path>
              </a:gradFill>
              <a:ln w="3175">
                <a:solidFill>
                  <a:srgbClr val="664175"/>
                </a:solidFill>
                <a:round/>
                <a:headEnd/>
                <a:tailEnd/>
              </a:ln>
              <a:effectLst/>
            </p:spPr>
            <p:txBody>
              <a:bodyPr wrap="none" anchor="ctr"/>
              <a:lstStyle/>
              <a:p>
                <a:pPr>
                  <a:defRPr/>
                </a:pPr>
                <a:r>
                  <a:rPr lang="en-US" sz="300">
                    <a:solidFill>
                      <a:srgbClr val="FFFF66"/>
                    </a:solidFill>
                    <a:latin typeface="Calibri"/>
                    <a:ea typeface="ＭＳ Ｐゴシック" charset="0"/>
                    <a:cs typeface="ＭＳ Ｐゴシック" charset="0"/>
                  </a:rPr>
                  <a:t>WD40</a:t>
                </a:r>
              </a:p>
            </p:txBody>
          </p:sp>
          <p:sp>
            <p:nvSpPr>
              <p:cNvPr id="8546" name="AutoShape 4450"/>
              <p:cNvSpPr>
                <a:spLocks noChangeAspect="1" noChangeArrowheads="1"/>
              </p:cNvSpPr>
              <p:nvPr/>
            </p:nvSpPr>
            <p:spPr bwMode="auto">
              <a:xfrm rot="18000000">
                <a:off x="438" y="1496"/>
                <a:ext cx="181" cy="16"/>
              </a:xfrm>
              <a:prstGeom prst="roundRect">
                <a:avLst>
                  <a:gd name="adj" fmla="val 16667"/>
                </a:avLst>
              </a:prstGeom>
              <a:gradFill rotWithShape="1">
                <a:gsLst>
                  <a:gs pos="0">
                    <a:srgbClr val="664175"/>
                  </a:gs>
                  <a:gs pos="50000">
                    <a:srgbClr val="DDDDDD"/>
                  </a:gs>
                  <a:gs pos="100000">
                    <a:srgbClr val="664175"/>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547" name="AutoShape 4451"/>
              <p:cNvSpPr>
                <a:spLocks noChangeAspect="1" noChangeArrowheads="1"/>
              </p:cNvSpPr>
              <p:nvPr/>
            </p:nvSpPr>
            <p:spPr bwMode="auto">
              <a:xfrm rot="18000000">
                <a:off x="530" y="1380"/>
                <a:ext cx="36" cy="19"/>
              </a:xfrm>
              <a:prstGeom prst="roundRect">
                <a:avLst>
                  <a:gd name="adj" fmla="val 16667"/>
                </a:avLst>
              </a:prstGeom>
              <a:gradFill rotWithShape="1">
                <a:gsLst>
                  <a:gs pos="0">
                    <a:srgbClr val="664175"/>
                  </a:gs>
                  <a:gs pos="50000">
                    <a:srgbClr val="DDDDDD"/>
                  </a:gs>
                  <a:gs pos="100000">
                    <a:srgbClr val="664175"/>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548" name="Oval 4452"/>
              <p:cNvSpPr>
                <a:spLocks noChangeAspect="1" noChangeArrowheads="1"/>
              </p:cNvSpPr>
              <p:nvPr/>
            </p:nvSpPr>
            <p:spPr bwMode="auto">
              <a:xfrm rot="58158446">
                <a:off x="516" y="1402"/>
                <a:ext cx="71" cy="42"/>
              </a:xfrm>
              <a:prstGeom prst="ellipse">
                <a:avLst/>
              </a:prstGeom>
              <a:gradFill rotWithShape="1">
                <a:gsLst>
                  <a:gs pos="0">
                    <a:srgbClr val="FF8200"/>
                  </a:gs>
                  <a:gs pos="10001">
                    <a:srgbClr val="FF0000"/>
                  </a:gs>
                  <a:gs pos="35001">
                    <a:srgbClr val="BA0066"/>
                  </a:gs>
                  <a:gs pos="70000">
                    <a:srgbClr val="66008F"/>
                  </a:gs>
                  <a:gs pos="100000">
                    <a:srgbClr val="000082"/>
                  </a:gs>
                </a:gsLst>
                <a:path path="shape">
                  <a:fillToRect l="50000" t="50000" r="50000" b="50000"/>
                </a:path>
              </a:gradFill>
              <a:ln w="3175">
                <a:solidFill>
                  <a:srgbClr val="664175"/>
                </a:solidFill>
                <a:round/>
                <a:headEnd/>
                <a:tailEnd/>
              </a:ln>
              <a:effectLst/>
            </p:spPr>
            <p:txBody>
              <a:bodyPr wrap="none" anchor="ctr"/>
              <a:lstStyle/>
              <a:p>
                <a:pPr>
                  <a:defRPr/>
                </a:pPr>
                <a:r>
                  <a:rPr lang="en-US" sz="300">
                    <a:solidFill>
                      <a:srgbClr val="FFFF66"/>
                    </a:solidFill>
                    <a:latin typeface="Calibri"/>
                    <a:ea typeface="ＭＳ Ｐゴシック" charset="0"/>
                    <a:cs typeface="ＭＳ Ｐゴシック" charset="0"/>
                  </a:rPr>
                  <a:t>WD40</a:t>
                </a:r>
              </a:p>
            </p:txBody>
          </p:sp>
          <p:sp>
            <p:nvSpPr>
              <p:cNvPr id="8549" name="Oval 4453"/>
              <p:cNvSpPr>
                <a:spLocks noChangeAspect="1" noChangeArrowheads="1"/>
              </p:cNvSpPr>
              <p:nvPr/>
            </p:nvSpPr>
            <p:spPr bwMode="auto">
              <a:xfrm rot="18000000">
                <a:off x="456" y="1517"/>
                <a:ext cx="93" cy="58"/>
              </a:xfrm>
              <a:prstGeom prst="ellipse">
                <a:avLst/>
              </a:pr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3175">
                <a:solidFill>
                  <a:srgbClr val="664175"/>
                </a:solidFill>
                <a:round/>
                <a:headEnd/>
                <a:tailEnd/>
              </a:ln>
              <a:effectLst/>
            </p:spPr>
            <p:txBody>
              <a:bodyPr vert="eaVert" wrap="none" anchor="ctr"/>
              <a:lstStyle/>
              <a:p>
                <a:pPr>
                  <a:defRPr/>
                </a:pPr>
                <a:endParaRPr lang="en-US" sz="300">
                  <a:solidFill>
                    <a:srgbClr val="664175"/>
                  </a:solidFill>
                  <a:latin typeface="Calibri"/>
                  <a:ea typeface="ＭＳ Ｐゴシック" charset="0"/>
                  <a:cs typeface="ＭＳ Ｐゴシック" charset="0"/>
                </a:endParaRPr>
              </a:p>
            </p:txBody>
          </p:sp>
          <p:sp>
            <p:nvSpPr>
              <p:cNvPr id="8550" name="Oval 4454"/>
              <p:cNvSpPr>
                <a:spLocks noChangeAspect="1" noChangeArrowheads="1"/>
              </p:cNvSpPr>
              <p:nvPr/>
            </p:nvSpPr>
            <p:spPr bwMode="auto">
              <a:xfrm rot="21041554" flipH="1">
                <a:off x="547" y="1352"/>
                <a:ext cx="71" cy="42"/>
              </a:xfrm>
              <a:prstGeom prst="ellipse">
                <a:avLst/>
              </a:prstGeom>
              <a:gradFill rotWithShape="1">
                <a:gsLst>
                  <a:gs pos="0">
                    <a:srgbClr val="FF8200"/>
                  </a:gs>
                  <a:gs pos="10001">
                    <a:srgbClr val="FF0000"/>
                  </a:gs>
                  <a:gs pos="35001">
                    <a:srgbClr val="BA0066"/>
                  </a:gs>
                  <a:gs pos="70000">
                    <a:srgbClr val="66008F"/>
                  </a:gs>
                  <a:gs pos="100000">
                    <a:srgbClr val="000082"/>
                  </a:gs>
                </a:gsLst>
                <a:path path="shape">
                  <a:fillToRect l="50000" t="50000" r="50000" b="50000"/>
                </a:path>
              </a:gradFill>
              <a:ln w="3175">
                <a:solidFill>
                  <a:srgbClr val="664175"/>
                </a:solidFill>
                <a:round/>
                <a:headEnd/>
                <a:tailEnd/>
              </a:ln>
              <a:effectLst/>
            </p:spPr>
            <p:txBody>
              <a:bodyPr wrap="none" anchor="ctr"/>
              <a:lstStyle/>
              <a:p>
                <a:pPr>
                  <a:defRPr/>
                </a:pPr>
                <a:r>
                  <a:rPr lang="en-US" sz="300">
                    <a:solidFill>
                      <a:srgbClr val="FFFF66"/>
                    </a:solidFill>
                    <a:latin typeface="Calibri"/>
                    <a:ea typeface="ＭＳ Ｐゴシック" charset="0"/>
                    <a:cs typeface="ＭＳ Ｐゴシック" charset="0"/>
                  </a:rPr>
                  <a:t>WD40</a:t>
                </a:r>
              </a:p>
            </p:txBody>
          </p:sp>
          <p:sp>
            <p:nvSpPr>
              <p:cNvPr id="8551" name="AutoShape 4455"/>
              <p:cNvSpPr>
                <a:spLocks noChangeAspect="1" noChangeArrowheads="1"/>
              </p:cNvSpPr>
              <p:nvPr/>
            </p:nvSpPr>
            <p:spPr bwMode="auto">
              <a:xfrm rot="19200000" flipH="1">
                <a:off x="283" y="1658"/>
                <a:ext cx="181" cy="16"/>
              </a:xfrm>
              <a:prstGeom prst="roundRect">
                <a:avLst>
                  <a:gd name="adj" fmla="val 16667"/>
                </a:avLst>
              </a:prstGeom>
              <a:gradFill rotWithShape="1">
                <a:gsLst>
                  <a:gs pos="0">
                    <a:srgbClr val="664175"/>
                  </a:gs>
                  <a:gs pos="50000">
                    <a:srgbClr val="DDDDDD"/>
                  </a:gs>
                  <a:gs pos="100000">
                    <a:srgbClr val="664175"/>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552" name="AutoShape 4456"/>
              <p:cNvSpPr>
                <a:spLocks noChangeAspect="1" noChangeArrowheads="1"/>
              </p:cNvSpPr>
              <p:nvPr/>
            </p:nvSpPr>
            <p:spPr bwMode="auto">
              <a:xfrm rot="19200000" flipH="1">
                <a:off x="244" y="1691"/>
                <a:ext cx="36" cy="19"/>
              </a:xfrm>
              <a:prstGeom prst="roundRect">
                <a:avLst>
                  <a:gd name="adj" fmla="val 16667"/>
                </a:avLst>
              </a:prstGeom>
              <a:gradFill rotWithShape="1">
                <a:gsLst>
                  <a:gs pos="0">
                    <a:srgbClr val="664175"/>
                  </a:gs>
                  <a:gs pos="50000">
                    <a:srgbClr val="DDDDDD"/>
                  </a:gs>
                  <a:gs pos="100000">
                    <a:srgbClr val="664175"/>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553" name="Oval 4457"/>
              <p:cNvSpPr>
                <a:spLocks noChangeAspect="1" noChangeArrowheads="1"/>
              </p:cNvSpPr>
              <p:nvPr/>
            </p:nvSpPr>
            <p:spPr bwMode="auto">
              <a:xfrm rot="641554" flipH="1">
                <a:off x="263" y="1676"/>
                <a:ext cx="71" cy="42"/>
              </a:xfrm>
              <a:prstGeom prst="ellipse">
                <a:avLst/>
              </a:prstGeom>
              <a:gradFill rotWithShape="1">
                <a:gsLst>
                  <a:gs pos="0">
                    <a:srgbClr val="FF8200"/>
                  </a:gs>
                  <a:gs pos="10001">
                    <a:srgbClr val="FF0000"/>
                  </a:gs>
                  <a:gs pos="35001">
                    <a:srgbClr val="BA0066"/>
                  </a:gs>
                  <a:gs pos="70000">
                    <a:srgbClr val="66008F"/>
                  </a:gs>
                  <a:gs pos="100000">
                    <a:srgbClr val="000082"/>
                  </a:gs>
                </a:gsLst>
                <a:path path="shape">
                  <a:fillToRect l="50000" t="50000" r="50000" b="50000"/>
                </a:path>
              </a:gradFill>
              <a:ln w="3175">
                <a:solidFill>
                  <a:srgbClr val="664175"/>
                </a:solidFill>
                <a:round/>
                <a:headEnd/>
                <a:tailEnd/>
              </a:ln>
              <a:effectLst/>
            </p:spPr>
            <p:txBody>
              <a:bodyPr wrap="none" anchor="ctr"/>
              <a:lstStyle/>
              <a:p>
                <a:pPr>
                  <a:defRPr/>
                </a:pPr>
                <a:r>
                  <a:rPr lang="en-US" sz="300">
                    <a:solidFill>
                      <a:srgbClr val="FFFF66"/>
                    </a:solidFill>
                    <a:latin typeface="Calibri"/>
                    <a:ea typeface="ＭＳ Ｐゴシック" charset="0"/>
                    <a:cs typeface="ＭＳ Ｐゴシック" charset="0"/>
                  </a:rPr>
                  <a:t>WD40</a:t>
                </a:r>
              </a:p>
            </p:txBody>
          </p:sp>
          <p:sp>
            <p:nvSpPr>
              <p:cNvPr id="8554" name="Oval 4458"/>
              <p:cNvSpPr>
                <a:spLocks noChangeAspect="1" noChangeArrowheads="1"/>
              </p:cNvSpPr>
              <p:nvPr/>
            </p:nvSpPr>
            <p:spPr bwMode="auto">
              <a:xfrm rot="19200000" flipH="1">
                <a:off x="366" y="1604"/>
                <a:ext cx="93" cy="58"/>
              </a:xfrm>
              <a:prstGeom prst="ellipse">
                <a:avLst/>
              </a:pr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3175">
                <a:solidFill>
                  <a:srgbClr val="664175"/>
                </a:solidFill>
                <a:round/>
                <a:headEnd/>
                <a:tailEnd/>
              </a:ln>
              <a:effectLst/>
            </p:spPr>
            <p:txBody>
              <a:bodyPr wrap="none" anchor="ctr"/>
              <a:lstStyle/>
              <a:p>
                <a:pPr>
                  <a:defRPr/>
                </a:pPr>
                <a:endParaRPr lang="en-US" sz="300">
                  <a:solidFill>
                    <a:srgbClr val="664175"/>
                  </a:solidFill>
                  <a:latin typeface="Calibri"/>
                  <a:ea typeface="ＭＳ Ｐゴシック" charset="0"/>
                  <a:cs typeface="ＭＳ Ｐゴシック" charset="0"/>
                </a:endParaRPr>
              </a:p>
            </p:txBody>
          </p:sp>
          <p:sp>
            <p:nvSpPr>
              <p:cNvPr id="8555" name="Oval 4459"/>
              <p:cNvSpPr>
                <a:spLocks noChangeAspect="1" noChangeArrowheads="1"/>
              </p:cNvSpPr>
              <p:nvPr/>
            </p:nvSpPr>
            <p:spPr bwMode="auto">
              <a:xfrm rot="59358446">
                <a:off x="217" y="1714"/>
                <a:ext cx="71" cy="42"/>
              </a:xfrm>
              <a:prstGeom prst="ellipse">
                <a:avLst/>
              </a:prstGeom>
              <a:gradFill rotWithShape="1">
                <a:gsLst>
                  <a:gs pos="0">
                    <a:srgbClr val="FF8200"/>
                  </a:gs>
                  <a:gs pos="10001">
                    <a:srgbClr val="FF0000"/>
                  </a:gs>
                  <a:gs pos="35001">
                    <a:srgbClr val="BA0066"/>
                  </a:gs>
                  <a:gs pos="70000">
                    <a:srgbClr val="66008F"/>
                  </a:gs>
                  <a:gs pos="100000">
                    <a:srgbClr val="000082"/>
                  </a:gs>
                </a:gsLst>
                <a:path path="shape">
                  <a:fillToRect l="50000" t="50000" r="50000" b="50000"/>
                </a:path>
              </a:gradFill>
              <a:ln w="3175">
                <a:solidFill>
                  <a:srgbClr val="664175"/>
                </a:solidFill>
                <a:round/>
                <a:headEnd/>
                <a:tailEnd/>
              </a:ln>
              <a:effectLst/>
            </p:spPr>
            <p:txBody>
              <a:bodyPr wrap="none" anchor="ctr"/>
              <a:lstStyle/>
              <a:p>
                <a:pPr>
                  <a:defRPr/>
                </a:pPr>
                <a:r>
                  <a:rPr lang="en-US" sz="300">
                    <a:solidFill>
                      <a:srgbClr val="FFFF66"/>
                    </a:solidFill>
                    <a:latin typeface="Calibri"/>
                    <a:ea typeface="ＭＳ Ｐゴシック" charset="0"/>
                    <a:cs typeface="ＭＳ Ｐゴシック" charset="0"/>
                  </a:rPr>
                  <a:t>WD40</a:t>
                </a:r>
              </a:p>
            </p:txBody>
          </p:sp>
          <p:sp>
            <p:nvSpPr>
              <p:cNvPr id="8556" name="AutoShape 4460"/>
              <p:cNvSpPr>
                <a:spLocks noChangeAspect="1" noChangeArrowheads="1"/>
              </p:cNvSpPr>
              <p:nvPr/>
            </p:nvSpPr>
            <p:spPr bwMode="auto">
              <a:xfrm rot="2657227">
                <a:off x="453" y="1658"/>
                <a:ext cx="181" cy="16"/>
              </a:xfrm>
              <a:prstGeom prst="roundRect">
                <a:avLst>
                  <a:gd name="adj" fmla="val 16667"/>
                </a:avLst>
              </a:prstGeom>
              <a:gradFill rotWithShape="1">
                <a:gsLst>
                  <a:gs pos="0">
                    <a:srgbClr val="664175"/>
                  </a:gs>
                  <a:gs pos="50000">
                    <a:srgbClr val="DDDDDD"/>
                  </a:gs>
                  <a:gs pos="100000">
                    <a:srgbClr val="664175"/>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557" name="AutoShape 4461"/>
              <p:cNvSpPr>
                <a:spLocks noChangeAspect="1" noChangeArrowheads="1"/>
              </p:cNvSpPr>
              <p:nvPr/>
            </p:nvSpPr>
            <p:spPr bwMode="auto">
              <a:xfrm rot="2657227">
                <a:off x="644" y="1704"/>
                <a:ext cx="36" cy="19"/>
              </a:xfrm>
              <a:prstGeom prst="roundRect">
                <a:avLst>
                  <a:gd name="adj" fmla="val 16667"/>
                </a:avLst>
              </a:prstGeom>
              <a:gradFill rotWithShape="1">
                <a:gsLst>
                  <a:gs pos="0">
                    <a:srgbClr val="664175"/>
                  </a:gs>
                  <a:gs pos="50000">
                    <a:srgbClr val="DDDDDD"/>
                  </a:gs>
                  <a:gs pos="100000">
                    <a:srgbClr val="664175"/>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558" name="Oval 4462"/>
              <p:cNvSpPr>
                <a:spLocks noChangeAspect="1" noChangeArrowheads="1"/>
              </p:cNvSpPr>
              <p:nvPr/>
            </p:nvSpPr>
            <p:spPr bwMode="auto">
              <a:xfrm rot="42815673">
                <a:off x="589" y="1686"/>
                <a:ext cx="71" cy="42"/>
              </a:xfrm>
              <a:prstGeom prst="ellipse">
                <a:avLst/>
              </a:prstGeom>
              <a:gradFill rotWithShape="1">
                <a:gsLst>
                  <a:gs pos="0">
                    <a:srgbClr val="FF8200"/>
                  </a:gs>
                  <a:gs pos="10001">
                    <a:srgbClr val="FF0000"/>
                  </a:gs>
                  <a:gs pos="35001">
                    <a:srgbClr val="BA0066"/>
                  </a:gs>
                  <a:gs pos="70000">
                    <a:srgbClr val="66008F"/>
                  </a:gs>
                  <a:gs pos="100000">
                    <a:srgbClr val="000082"/>
                  </a:gs>
                </a:gsLst>
                <a:path path="shape">
                  <a:fillToRect l="50000" t="50000" r="50000" b="50000"/>
                </a:path>
              </a:gradFill>
              <a:ln w="3175">
                <a:solidFill>
                  <a:srgbClr val="664175"/>
                </a:solidFill>
                <a:round/>
                <a:headEnd/>
                <a:tailEnd/>
              </a:ln>
              <a:effectLst/>
            </p:spPr>
            <p:txBody>
              <a:bodyPr wrap="none" anchor="ctr"/>
              <a:lstStyle/>
              <a:p>
                <a:pPr>
                  <a:defRPr/>
                </a:pPr>
                <a:r>
                  <a:rPr lang="en-US" sz="300">
                    <a:solidFill>
                      <a:srgbClr val="FFFF66"/>
                    </a:solidFill>
                    <a:latin typeface="Calibri"/>
                    <a:ea typeface="ＭＳ Ｐゴシック" charset="0"/>
                    <a:cs typeface="ＭＳ Ｐゴシック" charset="0"/>
                  </a:rPr>
                  <a:t>WD40</a:t>
                </a:r>
              </a:p>
            </p:txBody>
          </p:sp>
          <p:sp>
            <p:nvSpPr>
              <p:cNvPr id="8559" name="Oval 4463"/>
              <p:cNvSpPr>
                <a:spLocks noChangeAspect="1" noChangeArrowheads="1"/>
              </p:cNvSpPr>
              <p:nvPr/>
            </p:nvSpPr>
            <p:spPr bwMode="auto">
              <a:xfrm rot="2657227">
                <a:off x="460" y="1602"/>
                <a:ext cx="93" cy="58"/>
              </a:xfrm>
              <a:prstGeom prst="ellipse">
                <a:avLst/>
              </a:pr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3175">
                <a:solidFill>
                  <a:srgbClr val="664175"/>
                </a:solidFill>
                <a:round/>
                <a:headEnd/>
                <a:tailEnd/>
              </a:ln>
              <a:effectLst/>
            </p:spPr>
            <p:txBody>
              <a:bodyPr wrap="none" anchor="ctr"/>
              <a:lstStyle/>
              <a:p>
                <a:pPr>
                  <a:defRPr/>
                </a:pPr>
                <a:endParaRPr lang="en-US" sz="300">
                  <a:solidFill>
                    <a:srgbClr val="664175"/>
                  </a:solidFill>
                  <a:latin typeface="Calibri"/>
                  <a:ea typeface="ＭＳ Ｐゴシック" charset="0"/>
                  <a:cs typeface="ＭＳ Ｐゴシック" charset="0"/>
                </a:endParaRPr>
              </a:p>
            </p:txBody>
          </p:sp>
          <p:sp>
            <p:nvSpPr>
              <p:cNvPr id="8560" name="Oval 4464"/>
              <p:cNvSpPr>
                <a:spLocks noChangeAspect="1" noChangeArrowheads="1"/>
              </p:cNvSpPr>
              <p:nvPr/>
            </p:nvSpPr>
            <p:spPr bwMode="auto">
              <a:xfrm rot="5698781" flipH="1">
                <a:off x="635" y="1727"/>
                <a:ext cx="71" cy="42"/>
              </a:xfrm>
              <a:prstGeom prst="ellipse">
                <a:avLst/>
              </a:prstGeom>
              <a:gradFill rotWithShape="1">
                <a:gsLst>
                  <a:gs pos="0">
                    <a:srgbClr val="FF8200"/>
                  </a:gs>
                  <a:gs pos="10001">
                    <a:srgbClr val="FF0000"/>
                  </a:gs>
                  <a:gs pos="35001">
                    <a:srgbClr val="BA0066"/>
                  </a:gs>
                  <a:gs pos="70000">
                    <a:srgbClr val="66008F"/>
                  </a:gs>
                  <a:gs pos="100000">
                    <a:srgbClr val="000082"/>
                  </a:gs>
                </a:gsLst>
                <a:path path="shape">
                  <a:fillToRect l="50000" t="50000" r="50000" b="50000"/>
                </a:path>
              </a:gradFill>
              <a:ln w="3175">
                <a:solidFill>
                  <a:srgbClr val="664175"/>
                </a:solidFill>
                <a:round/>
                <a:headEnd/>
                <a:tailEnd/>
              </a:ln>
              <a:effectLst/>
            </p:spPr>
            <p:txBody>
              <a:bodyPr wrap="none" anchor="ctr"/>
              <a:lstStyle/>
              <a:p>
                <a:pPr>
                  <a:defRPr/>
                </a:pPr>
                <a:r>
                  <a:rPr lang="en-US" sz="300">
                    <a:solidFill>
                      <a:srgbClr val="FFFF66"/>
                    </a:solidFill>
                    <a:latin typeface="Calibri"/>
                    <a:ea typeface="ＭＳ Ｐゴシック" charset="0"/>
                    <a:cs typeface="ＭＳ Ｐゴシック" charset="0"/>
                  </a:rPr>
                  <a:t>WD40</a:t>
                </a:r>
              </a:p>
            </p:txBody>
          </p:sp>
          <p:sp>
            <p:nvSpPr>
              <p:cNvPr id="8561" name="AutoShape 4465"/>
              <p:cNvSpPr>
                <a:spLocks noChangeAspect="1" noChangeArrowheads="1"/>
              </p:cNvSpPr>
              <p:nvPr/>
            </p:nvSpPr>
            <p:spPr bwMode="auto">
              <a:xfrm rot="16200000" flipH="1">
                <a:off x="371" y="1698"/>
                <a:ext cx="181" cy="17"/>
              </a:xfrm>
              <a:prstGeom prst="roundRect">
                <a:avLst>
                  <a:gd name="adj" fmla="val 16667"/>
                </a:avLst>
              </a:prstGeom>
              <a:gradFill rotWithShape="1">
                <a:gsLst>
                  <a:gs pos="0">
                    <a:srgbClr val="664175"/>
                  </a:gs>
                  <a:gs pos="50000">
                    <a:srgbClr val="DDDDDD"/>
                  </a:gs>
                  <a:gs pos="100000">
                    <a:srgbClr val="664175"/>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562" name="AutoShape 4466"/>
              <p:cNvSpPr>
                <a:spLocks noChangeAspect="1" noChangeArrowheads="1"/>
              </p:cNvSpPr>
              <p:nvPr/>
            </p:nvSpPr>
            <p:spPr bwMode="auto">
              <a:xfrm rot="16200000" flipH="1">
                <a:off x="402" y="1811"/>
                <a:ext cx="36" cy="19"/>
              </a:xfrm>
              <a:prstGeom prst="roundRect">
                <a:avLst>
                  <a:gd name="adj" fmla="val 16667"/>
                </a:avLst>
              </a:prstGeom>
              <a:gradFill rotWithShape="1">
                <a:gsLst>
                  <a:gs pos="0">
                    <a:srgbClr val="664175"/>
                  </a:gs>
                  <a:gs pos="50000">
                    <a:srgbClr val="DDDDDD"/>
                  </a:gs>
                  <a:gs pos="100000">
                    <a:srgbClr val="664175"/>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563" name="Oval 4467"/>
              <p:cNvSpPr>
                <a:spLocks noChangeAspect="1" noChangeArrowheads="1"/>
              </p:cNvSpPr>
              <p:nvPr/>
            </p:nvSpPr>
            <p:spPr bwMode="auto">
              <a:xfrm rot="19241554" flipH="1">
                <a:off x="405" y="1769"/>
                <a:ext cx="71" cy="42"/>
              </a:xfrm>
              <a:prstGeom prst="ellipse">
                <a:avLst/>
              </a:prstGeom>
              <a:gradFill rotWithShape="1">
                <a:gsLst>
                  <a:gs pos="0">
                    <a:srgbClr val="FF8200"/>
                  </a:gs>
                  <a:gs pos="10001">
                    <a:srgbClr val="FF0000"/>
                  </a:gs>
                  <a:gs pos="35001">
                    <a:srgbClr val="BA0066"/>
                  </a:gs>
                  <a:gs pos="70000">
                    <a:srgbClr val="66008F"/>
                  </a:gs>
                  <a:gs pos="100000">
                    <a:srgbClr val="000082"/>
                  </a:gs>
                </a:gsLst>
                <a:path path="shape">
                  <a:fillToRect l="50000" t="50000" r="50000" b="50000"/>
                </a:path>
              </a:gradFill>
              <a:ln w="3175">
                <a:solidFill>
                  <a:srgbClr val="664175"/>
                </a:solidFill>
                <a:round/>
                <a:headEnd/>
                <a:tailEnd/>
              </a:ln>
              <a:effectLst/>
            </p:spPr>
            <p:txBody>
              <a:bodyPr wrap="none" anchor="ctr"/>
              <a:lstStyle/>
              <a:p>
                <a:pPr>
                  <a:defRPr/>
                </a:pPr>
                <a:r>
                  <a:rPr lang="en-US" sz="300">
                    <a:solidFill>
                      <a:srgbClr val="FFFF66"/>
                    </a:solidFill>
                    <a:latin typeface="Calibri"/>
                    <a:ea typeface="ＭＳ Ｐゴシック" charset="0"/>
                    <a:cs typeface="ＭＳ Ｐゴシック" charset="0"/>
                  </a:rPr>
                  <a:t>WD40</a:t>
                </a:r>
              </a:p>
            </p:txBody>
          </p:sp>
          <p:sp>
            <p:nvSpPr>
              <p:cNvPr id="8564" name="Oval 4468"/>
              <p:cNvSpPr>
                <a:spLocks noChangeAspect="1" noChangeArrowheads="1"/>
              </p:cNvSpPr>
              <p:nvPr/>
            </p:nvSpPr>
            <p:spPr bwMode="auto">
              <a:xfrm rot="16200000" flipH="1">
                <a:off x="415" y="1627"/>
                <a:ext cx="93" cy="57"/>
              </a:xfrm>
              <a:prstGeom prst="ellipse">
                <a:avLst/>
              </a:pr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3175">
                <a:solidFill>
                  <a:srgbClr val="664175"/>
                </a:solidFill>
                <a:round/>
                <a:headEnd/>
                <a:tailEnd/>
              </a:ln>
              <a:effectLst/>
            </p:spPr>
            <p:txBody>
              <a:bodyPr vert="eaVert" wrap="none" anchor="ctr"/>
              <a:lstStyle/>
              <a:p>
                <a:pPr>
                  <a:defRPr/>
                </a:pPr>
                <a:endParaRPr lang="en-US" sz="300">
                  <a:solidFill>
                    <a:srgbClr val="664175"/>
                  </a:solidFill>
                  <a:latin typeface="Calibri"/>
                  <a:ea typeface="ＭＳ Ｐゴシック" charset="0"/>
                  <a:cs typeface="ＭＳ Ｐゴシック" charset="0"/>
                </a:endParaRPr>
              </a:p>
            </p:txBody>
          </p:sp>
          <p:sp>
            <p:nvSpPr>
              <p:cNvPr id="8565" name="Oval 4469"/>
              <p:cNvSpPr>
                <a:spLocks noChangeAspect="1" noChangeArrowheads="1"/>
              </p:cNvSpPr>
              <p:nvPr/>
            </p:nvSpPr>
            <p:spPr bwMode="auto">
              <a:xfrm rot="56358446">
                <a:off x="406" y="1831"/>
                <a:ext cx="70" cy="42"/>
              </a:xfrm>
              <a:prstGeom prst="ellipse">
                <a:avLst/>
              </a:prstGeom>
              <a:gradFill rotWithShape="1">
                <a:gsLst>
                  <a:gs pos="0">
                    <a:srgbClr val="FF8200"/>
                  </a:gs>
                  <a:gs pos="10001">
                    <a:srgbClr val="FF0000"/>
                  </a:gs>
                  <a:gs pos="35001">
                    <a:srgbClr val="BA0066"/>
                  </a:gs>
                  <a:gs pos="70000">
                    <a:srgbClr val="66008F"/>
                  </a:gs>
                  <a:gs pos="100000">
                    <a:srgbClr val="000082"/>
                  </a:gs>
                </a:gsLst>
                <a:path path="shape">
                  <a:fillToRect l="50000" t="50000" r="50000" b="50000"/>
                </a:path>
              </a:gradFill>
              <a:ln w="3175">
                <a:solidFill>
                  <a:srgbClr val="664175"/>
                </a:solidFill>
                <a:round/>
                <a:headEnd/>
                <a:tailEnd/>
              </a:ln>
              <a:effectLst/>
            </p:spPr>
            <p:txBody>
              <a:bodyPr wrap="none" anchor="ctr"/>
              <a:lstStyle/>
              <a:p>
                <a:pPr>
                  <a:defRPr/>
                </a:pPr>
                <a:r>
                  <a:rPr lang="en-US" sz="300">
                    <a:solidFill>
                      <a:srgbClr val="FFFF66"/>
                    </a:solidFill>
                    <a:latin typeface="Calibri"/>
                    <a:ea typeface="ＭＳ Ｐゴシック" charset="0"/>
                    <a:cs typeface="ＭＳ Ｐゴシック" charset="0"/>
                  </a:rPr>
                  <a:t>WD40</a:t>
                </a:r>
              </a:p>
            </p:txBody>
          </p:sp>
          <p:sp>
            <p:nvSpPr>
              <p:cNvPr id="8566" name="AutoShape 4470"/>
              <p:cNvSpPr>
                <a:spLocks noChangeAspect="1" noChangeArrowheads="1"/>
              </p:cNvSpPr>
              <p:nvPr/>
            </p:nvSpPr>
            <p:spPr bwMode="auto">
              <a:xfrm rot="-337309">
                <a:off x="484" y="1580"/>
                <a:ext cx="181" cy="17"/>
              </a:xfrm>
              <a:prstGeom prst="roundRect">
                <a:avLst>
                  <a:gd name="adj" fmla="val 16667"/>
                </a:avLst>
              </a:prstGeom>
              <a:gradFill rotWithShape="1">
                <a:gsLst>
                  <a:gs pos="0">
                    <a:srgbClr val="664175"/>
                  </a:gs>
                  <a:gs pos="50000">
                    <a:srgbClr val="DDDDDD"/>
                  </a:gs>
                  <a:gs pos="100000">
                    <a:srgbClr val="664175"/>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567" name="AutoShape 4471"/>
              <p:cNvSpPr>
                <a:spLocks noChangeAspect="1" noChangeArrowheads="1"/>
              </p:cNvSpPr>
              <p:nvPr/>
            </p:nvSpPr>
            <p:spPr bwMode="auto">
              <a:xfrm rot="-337309">
                <a:off x="671" y="1524"/>
                <a:ext cx="36" cy="19"/>
              </a:xfrm>
              <a:prstGeom prst="roundRect">
                <a:avLst>
                  <a:gd name="adj" fmla="val 16667"/>
                </a:avLst>
              </a:prstGeom>
              <a:gradFill rotWithShape="1">
                <a:gsLst>
                  <a:gs pos="0">
                    <a:srgbClr val="664175"/>
                  </a:gs>
                  <a:gs pos="50000">
                    <a:srgbClr val="DDDDDD"/>
                  </a:gs>
                  <a:gs pos="100000">
                    <a:srgbClr val="664175"/>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568" name="Oval 4472"/>
              <p:cNvSpPr>
                <a:spLocks noChangeAspect="1" noChangeArrowheads="1"/>
              </p:cNvSpPr>
              <p:nvPr/>
            </p:nvSpPr>
            <p:spPr bwMode="auto">
              <a:xfrm rot="39821136">
                <a:off x="626" y="1534"/>
                <a:ext cx="71" cy="42"/>
              </a:xfrm>
              <a:prstGeom prst="ellipse">
                <a:avLst/>
              </a:prstGeom>
              <a:gradFill rotWithShape="1">
                <a:gsLst>
                  <a:gs pos="0">
                    <a:srgbClr val="FF8200"/>
                  </a:gs>
                  <a:gs pos="10001">
                    <a:srgbClr val="FF0000"/>
                  </a:gs>
                  <a:gs pos="35001">
                    <a:srgbClr val="BA0066"/>
                  </a:gs>
                  <a:gs pos="70000">
                    <a:srgbClr val="66008F"/>
                  </a:gs>
                  <a:gs pos="100000">
                    <a:srgbClr val="000082"/>
                  </a:gs>
                </a:gsLst>
                <a:path path="shape">
                  <a:fillToRect l="50000" t="50000" r="50000" b="50000"/>
                </a:path>
              </a:gradFill>
              <a:ln w="3175">
                <a:solidFill>
                  <a:srgbClr val="664175"/>
                </a:solidFill>
                <a:round/>
                <a:headEnd/>
                <a:tailEnd/>
              </a:ln>
              <a:effectLst/>
            </p:spPr>
            <p:txBody>
              <a:bodyPr wrap="none" anchor="ctr"/>
              <a:lstStyle/>
              <a:p>
                <a:pPr>
                  <a:defRPr/>
                </a:pPr>
                <a:r>
                  <a:rPr lang="en-US" sz="300">
                    <a:solidFill>
                      <a:srgbClr val="FFFF66"/>
                    </a:solidFill>
                    <a:latin typeface="Calibri"/>
                    <a:ea typeface="ＭＳ Ｐゴシック" charset="0"/>
                    <a:cs typeface="ＭＳ Ｐゴシック" charset="0"/>
                  </a:rPr>
                  <a:t>WD40</a:t>
                </a:r>
              </a:p>
            </p:txBody>
          </p:sp>
          <p:sp>
            <p:nvSpPr>
              <p:cNvPr id="8569" name="Oval 4473"/>
              <p:cNvSpPr>
                <a:spLocks noChangeAspect="1" noChangeArrowheads="1"/>
              </p:cNvSpPr>
              <p:nvPr/>
            </p:nvSpPr>
            <p:spPr bwMode="auto">
              <a:xfrm rot="2704244" flipH="1">
                <a:off x="687" y="1531"/>
                <a:ext cx="70" cy="42"/>
              </a:xfrm>
              <a:prstGeom prst="ellipse">
                <a:avLst/>
              </a:prstGeom>
              <a:gradFill rotWithShape="1">
                <a:gsLst>
                  <a:gs pos="0">
                    <a:srgbClr val="FF8200"/>
                  </a:gs>
                  <a:gs pos="10001">
                    <a:srgbClr val="FF0000"/>
                  </a:gs>
                  <a:gs pos="35001">
                    <a:srgbClr val="BA0066"/>
                  </a:gs>
                  <a:gs pos="70000">
                    <a:srgbClr val="66008F"/>
                  </a:gs>
                  <a:gs pos="100000">
                    <a:srgbClr val="000082"/>
                  </a:gs>
                </a:gsLst>
                <a:path path="shape">
                  <a:fillToRect l="50000" t="50000" r="50000" b="50000"/>
                </a:path>
              </a:gradFill>
              <a:ln w="3175">
                <a:solidFill>
                  <a:srgbClr val="664175"/>
                </a:solidFill>
                <a:round/>
                <a:headEnd/>
                <a:tailEnd/>
              </a:ln>
              <a:effectLst/>
            </p:spPr>
            <p:txBody>
              <a:bodyPr wrap="none" anchor="ctr"/>
              <a:lstStyle/>
              <a:p>
                <a:pPr>
                  <a:defRPr/>
                </a:pPr>
                <a:r>
                  <a:rPr lang="en-US" sz="300">
                    <a:solidFill>
                      <a:srgbClr val="FFFF66"/>
                    </a:solidFill>
                    <a:latin typeface="Calibri"/>
                    <a:ea typeface="ＭＳ Ｐゴシック" charset="0"/>
                    <a:cs typeface="ＭＳ Ｐゴシック" charset="0"/>
                  </a:rPr>
                  <a:t>WD40</a:t>
                </a:r>
              </a:p>
            </p:txBody>
          </p:sp>
          <p:sp>
            <p:nvSpPr>
              <p:cNvPr id="8570" name="Freeform 4474"/>
              <p:cNvSpPr>
                <a:spLocks noChangeAspect="1"/>
              </p:cNvSpPr>
              <p:nvPr/>
            </p:nvSpPr>
            <p:spPr bwMode="auto">
              <a:xfrm>
                <a:off x="367" y="1452"/>
                <a:ext cx="108" cy="104"/>
              </a:xfrm>
              <a:custGeom>
                <a:avLst/>
                <a:gdLst/>
                <a:ahLst/>
                <a:cxnLst>
                  <a:cxn ang="0">
                    <a:pos x="98" y="171"/>
                  </a:cxn>
                  <a:cxn ang="0">
                    <a:pos x="181" y="87"/>
                  </a:cxn>
                  <a:cxn ang="0">
                    <a:pos x="90" y="3"/>
                  </a:cxn>
                  <a:cxn ang="0">
                    <a:pos x="3" y="72"/>
                  </a:cxn>
                  <a:cxn ang="0">
                    <a:pos x="15" y="135"/>
                  </a:cxn>
                  <a:cxn ang="0">
                    <a:pos x="82" y="93"/>
                  </a:cxn>
                  <a:cxn ang="0">
                    <a:pos x="28" y="150"/>
                  </a:cxn>
                  <a:cxn ang="0">
                    <a:pos x="98" y="171"/>
                  </a:cxn>
                </a:cxnLst>
                <a:rect l="0" t="0" r="r" b="b"/>
                <a:pathLst>
                  <a:path w="181" h="173">
                    <a:moveTo>
                      <a:pt x="98" y="171"/>
                    </a:moveTo>
                    <a:cubicBezTo>
                      <a:pt x="138" y="169"/>
                      <a:pt x="181" y="135"/>
                      <a:pt x="181" y="87"/>
                    </a:cubicBezTo>
                    <a:cubicBezTo>
                      <a:pt x="181" y="39"/>
                      <a:pt x="135" y="0"/>
                      <a:pt x="90" y="3"/>
                    </a:cubicBezTo>
                    <a:cubicBezTo>
                      <a:pt x="45" y="6"/>
                      <a:pt x="6" y="27"/>
                      <a:pt x="3" y="72"/>
                    </a:cubicBezTo>
                    <a:cubicBezTo>
                      <a:pt x="0" y="117"/>
                      <a:pt x="8" y="114"/>
                      <a:pt x="15" y="135"/>
                    </a:cubicBezTo>
                    <a:cubicBezTo>
                      <a:pt x="40" y="120"/>
                      <a:pt x="80" y="91"/>
                      <a:pt x="82" y="93"/>
                    </a:cubicBezTo>
                    <a:cubicBezTo>
                      <a:pt x="84" y="95"/>
                      <a:pt x="25" y="137"/>
                      <a:pt x="28" y="150"/>
                    </a:cubicBezTo>
                    <a:cubicBezTo>
                      <a:pt x="37" y="160"/>
                      <a:pt x="58" y="173"/>
                      <a:pt x="98" y="171"/>
                    </a:cubicBezTo>
                    <a:close/>
                  </a:path>
                </a:pathLst>
              </a:custGeom>
              <a:gradFill rotWithShape="1">
                <a:gsLst>
                  <a:gs pos="0">
                    <a:srgbClr val="FF0000"/>
                  </a:gs>
                  <a:gs pos="100000">
                    <a:srgbClr val="808080"/>
                  </a:gs>
                </a:gsLst>
                <a:lin ang="5400000" scaled="1"/>
              </a:gradFill>
              <a:ln w="6350" cap="flat" cmpd="sng">
                <a:solidFill>
                  <a:srgbClr val="800000"/>
                </a:solidFill>
                <a:prstDash val="solid"/>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571" name="Text Box 4475"/>
              <p:cNvSpPr txBox="1">
                <a:spLocks noChangeAspect="1" noChangeArrowheads="1"/>
              </p:cNvSpPr>
              <p:nvPr/>
            </p:nvSpPr>
            <p:spPr bwMode="auto">
              <a:xfrm>
                <a:off x="339" y="1434"/>
                <a:ext cx="150" cy="116"/>
              </a:xfrm>
              <a:prstGeom prst="rect">
                <a:avLst/>
              </a:prstGeom>
              <a:noFill/>
              <a:ln w="9525">
                <a:noFill/>
                <a:miter lim="800000"/>
                <a:headEnd/>
                <a:tailEnd/>
              </a:ln>
              <a:effectLst/>
            </p:spPr>
            <p:txBody>
              <a:bodyPr wrap="none">
                <a:spAutoFit/>
              </a:bodyPr>
              <a:lstStyle/>
              <a:p>
                <a:pPr>
                  <a:defRPr/>
                </a:pPr>
                <a:r>
                  <a:rPr lang="en-US" sz="300">
                    <a:solidFill>
                      <a:srgbClr val="FFFF66"/>
                    </a:solidFill>
                    <a:latin typeface="Calibri"/>
                    <a:ea typeface="ＭＳ Ｐゴシック" charset="0"/>
                    <a:cs typeface="ＭＳ Ｐゴシック" charset="0"/>
                  </a:rPr>
                  <a:t>Cas</a:t>
                </a:r>
              </a:p>
              <a:p>
                <a:pPr>
                  <a:defRPr/>
                </a:pPr>
                <a:r>
                  <a:rPr lang="en-US" sz="300">
                    <a:solidFill>
                      <a:srgbClr val="FFFF66"/>
                    </a:solidFill>
                    <a:latin typeface="Calibri"/>
                    <a:ea typeface="ＭＳ Ｐゴシック" charset="0"/>
                    <a:cs typeface="ＭＳ Ｐゴシック" charset="0"/>
                  </a:rPr>
                  <a:t>9</a:t>
                </a:r>
              </a:p>
            </p:txBody>
          </p:sp>
          <p:sp>
            <p:nvSpPr>
              <p:cNvPr id="8572" name="Freeform 4476"/>
              <p:cNvSpPr>
                <a:spLocks noChangeAspect="1"/>
              </p:cNvSpPr>
              <p:nvPr/>
            </p:nvSpPr>
            <p:spPr bwMode="auto">
              <a:xfrm>
                <a:off x="464" y="1473"/>
                <a:ext cx="109" cy="105"/>
              </a:xfrm>
              <a:custGeom>
                <a:avLst/>
                <a:gdLst/>
                <a:ahLst/>
                <a:cxnLst>
                  <a:cxn ang="0">
                    <a:pos x="98" y="171"/>
                  </a:cxn>
                  <a:cxn ang="0">
                    <a:pos x="181" y="87"/>
                  </a:cxn>
                  <a:cxn ang="0">
                    <a:pos x="90" y="3"/>
                  </a:cxn>
                  <a:cxn ang="0">
                    <a:pos x="3" y="72"/>
                  </a:cxn>
                  <a:cxn ang="0">
                    <a:pos x="15" y="135"/>
                  </a:cxn>
                  <a:cxn ang="0">
                    <a:pos x="82" y="93"/>
                  </a:cxn>
                  <a:cxn ang="0">
                    <a:pos x="28" y="150"/>
                  </a:cxn>
                  <a:cxn ang="0">
                    <a:pos x="98" y="171"/>
                  </a:cxn>
                </a:cxnLst>
                <a:rect l="0" t="0" r="r" b="b"/>
                <a:pathLst>
                  <a:path w="181" h="173">
                    <a:moveTo>
                      <a:pt x="98" y="171"/>
                    </a:moveTo>
                    <a:cubicBezTo>
                      <a:pt x="138" y="169"/>
                      <a:pt x="181" y="135"/>
                      <a:pt x="181" y="87"/>
                    </a:cubicBezTo>
                    <a:cubicBezTo>
                      <a:pt x="181" y="39"/>
                      <a:pt x="135" y="0"/>
                      <a:pt x="90" y="3"/>
                    </a:cubicBezTo>
                    <a:cubicBezTo>
                      <a:pt x="45" y="6"/>
                      <a:pt x="6" y="27"/>
                      <a:pt x="3" y="72"/>
                    </a:cubicBezTo>
                    <a:cubicBezTo>
                      <a:pt x="0" y="117"/>
                      <a:pt x="8" y="114"/>
                      <a:pt x="15" y="135"/>
                    </a:cubicBezTo>
                    <a:cubicBezTo>
                      <a:pt x="40" y="120"/>
                      <a:pt x="80" y="91"/>
                      <a:pt x="82" y="93"/>
                    </a:cubicBezTo>
                    <a:cubicBezTo>
                      <a:pt x="84" y="95"/>
                      <a:pt x="25" y="137"/>
                      <a:pt x="28" y="150"/>
                    </a:cubicBezTo>
                    <a:cubicBezTo>
                      <a:pt x="37" y="160"/>
                      <a:pt x="58" y="173"/>
                      <a:pt x="98" y="171"/>
                    </a:cubicBezTo>
                    <a:close/>
                  </a:path>
                </a:pathLst>
              </a:custGeom>
              <a:gradFill rotWithShape="1">
                <a:gsLst>
                  <a:gs pos="0">
                    <a:srgbClr val="FF0000"/>
                  </a:gs>
                  <a:gs pos="100000">
                    <a:srgbClr val="808080"/>
                  </a:gs>
                </a:gsLst>
                <a:lin ang="5400000" scaled="1"/>
              </a:gradFill>
              <a:ln w="6350" cap="flat" cmpd="sng">
                <a:solidFill>
                  <a:srgbClr val="800000"/>
                </a:solidFill>
                <a:prstDash val="solid"/>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573" name="Freeform 4477"/>
              <p:cNvSpPr>
                <a:spLocks noChangeAspect="1"/>
              </p:cNvSpPr>
              <p:nvPr/>
            </p:nvSpPr>
            <p:spPr bwMode="auto">
              <a:xfrm>
                <a:off x="510" y="1541"/>
                <a:ext cx="109" cy="105"/>
              </a:xfrm>
              <a:custGeom>
                <a:avLst/>
                <a:gdLst/>
                <a:ahLst/>
                <a:cxnLst>
                  <a:cxn ang="0">
                    <a:pos x="98" y="171"/>
                  </a:cxn>
                  <a:cxn ang="0">
                    <a:pos x="181" y="87"/>
                  </a:cxn>
                  <a:cxn ang="0">
                    <a:pos x="90" y="3"/>
                  </a:cxn>
                  <a:cxn ang="0">
                    <a:pos x="3" y="72"/>
                  </a:cxn>
                  <a:cxn ang="0">
                    <a:pos x="15" y="135"/>
                  </a:cxn>
                  <a:cxn ang="0">
                    <a:pos x="82" y="93"/>
                  </a:cxn>
                  <a:cxn ang="0">
                    <a:pos x="28" y="150"/>
                  </a:cxn>
                  <a:cxn ang="0">
                    <a:pos x="98" y="171"/>
                  </a:cxn>
                </a:cxnLst>
                <a:rect l="0" t="0" r="r" b="b"/>
                <a:pathLst>
                  <a:path w="181" h="173">
                    <a:moveTo>
                      <a:pt x="98" y="171"/>
                    </a:moveTo>
                    <a:cubicBezTo>
                      <a:pt x="138" y="169"/>
                      <a:pt x="181" y="135"/>
                      <a:pt x="181" y="87"/>
                    </a:cubicBezTo>
                    <a:cubicBezTo>
                      <a:pt x="181" y="39"/>
                      <a:pt x="135" y="0"/>
                      <a:pt x="90" y="3"/>
                    </a:cubicBezTo>
                    <a:cubicBezTo>
                      <a:pt x="45" y="6"/>
                      <a:pt x="6" y="27"/>
                      <a:pt x="3" y="72"/>
                    </a:cubicBezTo>
                    <a:cubicBezTo>
                      <a:pt x="0" y="117"/>
                      <a:pt x="8" y="114"/>
                      <a:pt x="15" y="135"/>
                    </a:cubicBezTo>
                    <a:cubicBezTo>
                      <a:pt x="40" y="120"/>
                      <a:pt x="80" y="91"/>
                      <a:pt x="82" y="93"/>
                    </a:cubicBezTo>
                    <a:cubicBezTo>
                      <a:pt x="84" y="95"/>
                      <a:pt x="25" y="137"/>
                      <a:pt x="28" y="150"/>
                    </a:cubicBezTo>
                    <a:cubicBezTo>
                      <a:pt x="37" y="160"/>
                      <a:pt x="58" y="173"/>
                      <a:pt x="98" y="171"/>
                    </a:cubicBezTo>
                    <a:close/>
                  </a:path>
                </a:pathLst>
              </a:custGeom>
              <a:gradFill rotWithShape="1">
                <a:gsLst>
                  <a:gs pos="0">
                    <a:srgbClr val="FF0000"/>
                  </a:gs>
                  <a:gs pos="100000">
                    <a:srgbClr val="808080"/>
                  </a:gs>
                </a:gsLst>
                <a:lin ang="5400000" scaled="1"/>
              </a:gradFill>
              <a:ln w="6350" cap="flat" cmpd="sng">
                <a:solidFill>
                  <a:srgbClr val="800000"/>
                </a:solidFill>
                <a:prstDash val="solid"/>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574" name="Freeform 4478"/>
              <p:cNvSpPr>
                <a:spLocks noChangeAspect="1"/>
              </p:cNvSpPr>
              <p:nvPr/>
            </p:nvSpPr>
            <p:spPr bwMode="auto">
              <a:xfrm>
                <a:off x="484" y="1605"/>
                <a:ext cx="109" cy="104"/>
              </a:xfrm>
              <a:custGeom>
                <a:avLst/>
                <a:gdLst/>
                <a:ahLst/>
                <a:cxnLst>
                  <a:cxn ang="0">
                    <a:pos x="98" y="171"/>
                  </a:cxn>
                  <a:cxn ang="0">
                    <a:pos x="181" y="87"/>
                  </a:cxn>
                  <a:cxn ang="0">
                    <a:pos x="90" y="3"/>
                  </a:cxn>
                  <a:cxn ang="0">
                    <a:pos x="3" y="72"/>
                  </a:cxn>
                  <a:cxn ang="0">
                    <a:pos x="15" y="135"/>
                  </a:cxn>
                  <a:cxn ang="0">
                    <a:pos x="82" y="93"/>
                  </a:cxn>
                  <a:cxn ang="0">
                    <a:pos x="28" y="150"/>
                  </a:cxn>
                  <a:cxn ang="0">
                    <a:pos x="98" y="171"/>
                  </a:cxn>
                </a:cxnLst>
                <a:rect l="0" t="0" r="r" b="b"/>
                <a:pathLst>
                  <a:path w="181" h="173">
                    <a:moveTo>
                      <a:pt x="98" y="171"/>
                    </a:moveTo>
                    <a:cubicBezTo>
                      <a:pt x="138" y="169"/>
                      <a:pt x="181" y="135"/>
                      <a:pt x="181" y="87"/>
                    </a:cubicBezTo>
                    <a:cubicBezTo>
                      <a:pt x="181" y="39"/>
                      <a:pt x="135" y="0"/>
                      <a:pt x="90" y="3"/>
                    </a:cubicBezTo>
                    <a:cubicBezTo>
                      <a:pt x="45" y="6"/>
                      <a:pt x="6" y="27"/>
                      <a:pt x="3" y="72"/>
                    </a:cubicBezTo>
                    <a:cubicBezTo>
                      <a:pt x="0" y="117"/>
                      <a:pt x="8" y="114"/>
                      <a:pt x="15" y="135"/>
                    </a:cubicBezTo>
                    <a:cubicBezTo>
                      <a:pt x="40" y="120"/>
                      <a:pt x="80" y="91"/>
                      <a:pt x="82" y="93"/>
                    </a:cubicBezTo>
                    <a:cubicBezTo>
                      <a:pt x="84" y="95"/>
                      <a:pt x="25" y="137"/>
                      <a:pt x="28" y="150"/>
                    </a:cubicBezTo>
                    <a:cubicBezTo>
                      <a:pt x="37" y="160"/>
                      <a:pt x="58" y="173"/>
                      <a:pt x="98" y="171"/>
                    </a:cubicBezTo>
                    <a:close/>
                  </a:path>
                </a:pathLst>
              </a:custGeom>
              <a:gradFill rotWithShape="1">
                <a:gsLst>
                  <a:gs pos="0">
                    <a:srgbClr val="FF0000"/>
                  </a:gs>
                  <a:gs pos="100000">
                    <a:srgbClr val="808080"/>
                  </a:gs>
                </a:gsLst>
                <a:lin ang="5400000" scaled="1"/>
              </a:gradFill>
              <a:ln w="6350" cap="flat" cmpd="sng">
                <a:solidFill>
                  <a:srgbClr val="800000"/>
                </a:solidFill>
                <a:prstDash val="solid"/>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575" name="Freeform 4479"/>
              <p:cNvSpPr>
                <a:spLocks noChangeAspect="1"/>
              </p:cNvSpPr>
              <p:nvPr/>
            </p:nvSpPr>
            <p:spPr bwMode="auto">
              <a:xfrm>
                <a:off x="404" y="1641"/>
                <a:ext cx="109" cy="104"/>
              </a:xfrm>
              <a:custGeom>
                <a:avLst/>
                <a:gdLst/>
                <a:ahLst/>
                <a:cxnLst>
                  <a:cxn ang="0">
                    <a:pos x="98" y="171"/>
                  </a:cxn>
                  <a:cxn ang="0">
                    <a:pos x="181" y="87"/>
                  </a:cxn>
                  <a:cxn ang="0">
                    <a:pos x="90" y="3"/>
                  </a:cxn>
                  <a:cxn ang="0">
                    <a:pos x="3" y="72"/>
                  </a:cxn>
                  <a:cxn ang="0">
                    <a:pos x="15" y="135"/>
                  </a:cxn>
                  <a:cxn ang="0">
                    <a:pos x="82" y="93"/>
                  </a:cxn>
                  <a:cxn ang="0">
                    <a:pos x="28" y="150"/>
                  </a:cxn>
                  <a:cxn ang="0">
                    <a:pos x="98" y="171"/>
                  </a:cxn>
                </a:cxnLst>
                <a:rect l="0" t="0" r="r" b="b"/>
                <a:pathLst>
                  <a:path w="181" h="173">
                    <a:moveTo>
                      <a:pt x="98" y="171"/>
                    </a:moveTo>
                    <a:cubicBezTo>
                      <a:pt x="138" y="169"/>
                      <a:pt x="181" y="135"/>
                      <a:pt x="181" y="87"/>
                    </a:cubicBezTo>
                    <a:cubicBezTo>
                      <a:pt x="181" y="39"/>
                      <a:pt x="135" y="0"/>
                      <a:pt x="90" y="3"/>
                    </a:cubicBezTo>
                    <a:cubicBezTo>
                      <a:pt x="45" y="6"/>
                      <a:pt x="6" y="27"/>
                      <a:pt x="3" y="72"/>
                    </a:cubicBezTo>
                    <a:cubicBezTo>
                      <a:pt x="0" y="117"/>
                      <a:pt x="8" y="114"/>
                      <a:pt x="15" y="135"/>
                    </a:cubicBezTo>
                    <a:cubicBezTo>
                      <a:pt x="40" y="120"/>
                      <a:pt x="80" y="91"/>
                      <a:pt x="82" y="93"/>
                    </a:cubicBezTo>
                    <a:cubicBezTo>
                      <a:pt x="84" y="95"/>
                      <a:pt x="25" y="137"/>
                      <a:pt x="28" y="150"/>
                    </a:cubicBezTo>
                    <a:cubicBezTo>
                      <a:pt x="37" y="160"/>
                      <a:pt x="58" y="173"/>
                      <a:pt x="98" y="171"/>
                    </a:cubicBezTo>
                    <a:close/>
                  </a:path>
                </a:pathLst>
              </a:custGeom>
              <a:gradFill rotWithShape="1">
                <a:gsLst>
                  <a:gs pos="0">
                    <a:srgbClr val="FF0000"/>
                  </a:gs>
                  <a:gs pos="100000">
                    <a:srgbClr val="808080"/>
                  </a:gs>
                </a:gsLst>
                <a:lin ang="5400000" scaled="1"/>
              </a:gradFill>
              <a:ln w="6350" cap="flat" cmpd="sng">
                <a:solidFill>
                  <a:srgbClr val="800000"/>
                </a:solidFill>
                <a:prstDash val="solid"/>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576" name="Freeform 4480"/>
              <p:cNvSpPr>
                <a:spLocks noChangeAspect="1"/>
              </p:cNvSpPr>
              <p:nvPr/>
            </p:nvSpPr>
            <p:spPr bwMode="auto">
              <a:xfrm>
                <a:off x="346" y="1611"/>
                <a:ext cx="109" cy="104"/>
              </a:xfrm>
              <a:custGeom>
                <a:avLst/>
                <a:gdLst/>
                <a:ahLst/>
                <a:cxnLst>
                  <a:cxn ang="0">
                    <a:pos x="98" y="171"/>
                  </a:cxn>
                  <a:cxn ang="0">
                    <a:pos x="181" y="87"/>
                  </a:cxn>
                  <a:cxn ang="0">
                    <a:pos x="90" y="3"/>
                  </a:cxn>
                  <a:cxn ang="0">
                    <a:pos x="3" y="72"/>
                  </a:cxn>
                  <a:cxn ang="0">
                    <a:pos x="15" y="135"/>
                  </a:cxn>
                  <a:cxn ang="0">
                    <a:pos x="82" y="93"/>
                  </a:cxn>
                  <a:cxn ang="0">
                    <a:pos x="28" y="150"/>
                  </a:cxn>
                  <a:cxn ang="0">
                    <a:pos x="98" y="171"/>
                  </a:cxn>
                </a:cxnLst>
                <a:rect l="0" t="0" r="r" b="b"/>
                <a:pathLst>
                  <a:path w="181" h="173">
                    <a:moveTo>
                      <a:pt x="98" y="171"/>
                    </a:moveTo>
                    <a:cubicBezTo>
                      <a:pt x="138" y="169"/>
                      <a:pt x="181" y="135"/>
                      <a:pt x="181" y="87"/>
                    </a:cubicBezTo>
                    <a:cubicBezTo>
                      <a:pt x="181" y="39"/>
                      <a:pt x="135" y="0"/>
                      <a:pt x="90" y="3"/>
                    </a:cubicBezTo>
                    <a:cubicBezTo>
                      <a:pt x="45" y="6"/>
                      <a:pt x="6" y="27"/>
                      <a:pt x="3" y="72"/>
                    </a:cubicBezTo>
                    <a:cubicBezTo>
                      <a:pt x="0" y="117"/>
                      <a:pt x="8" y="114"/>
                      <a:pt x="15" y="135"/>
                    </a:cubicBezTo>
                    <a:cubicBezTo>
                      <a:pt x="40" y="120"/>
                      <a:pt x="80" y="91"/>
                      <a:pt x="82" y="93"/>
                    </a:cubicBezTo>
                    <a:cubicBezTo>
                      <a:pt x="84" y="95"/>
                      <a:pt x="25" y="137"/>
                      <a:pt x="28" y="150"/>
                    </a:cubicBezTo>
                    <a:cubicBezTo>
                      <a:pt x="37" y="160"/>
                      <a:pt x="58" y="173"/>
                      <a:pt x="98" y="171"/>
                    </a:cubicBezTo>
                    <a:close/>
                  </a:path>
                </a:pathLst>
              </a:custGeom>
              <a:gradFill rotWithShape="1">
                <a:gsLst>
                  <a:gs pos="0">
                    <a:srgbClr val="FF0000"/>
                  </a:gs>
                  <a:gs pos="100000">
                    <a:srgbClr val="808080"/>
                  </a:gs>
                </a:gsLst>
                <a:lin ang="5400000" scaled="1"/>
              </a:gradFill>
              <a:ln w="6350" cap="flat" cmpd="sng">
                <a:solidFill>
                  <a:srgbClr val="800000"/>
                </a:solidFill>
                <a:prstDash val="solid"/>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577" name="Freeform 4481"/>
              <p:cNvSpPr>
                <a:spLocks noChangeAspect="1"/>
              </p:cNvSpPr>
              <p:nvPr/>
            </p:nvSpPr>
            <p:spPr bwMode="auto">
              <a:xfrm>
                <a:off x="313" y="1531"/>
                <a:ext cx="108" cy="104"/>
              </a:xfrm>
              <a:custGeom>
                <a:avLst/>
                <a:gdLst/>
                <a:ahLst/>
                <a:cxnLst>
                  <a:cxn ang="0">
                    <a:pos x="98" y="171"/>
                  </a:cxn>
                  <a:cxn ang="0">
                    <a:pos x="181" y="87"/>
                  </a:cxn>
                  <a:cxn ang="0">
                    <a:pos x="90" y="3"/>
                  </a:cxn>
                  <a:cxn ang="0">
                    <a:pos x="3" y="72"/>
                  </a:cxn>
                  <a:cxn ang="0">
                    <a:pos x="15" y="135"/>
                  </a:cxn>
                  <a:cxn ang="0">
                    <a:pos x="82" y="93"/>
                  </a:cxn>
                  <a:cxn ang="0">
                    <a:pos x="28" y="150"/>
                  </a:cxn>
                  <a:cxn ang="0">
                    <a:pos x="98" y="171"/>
                  </a:cxn>
                </a:cxnLst>
                <a:rect l="0" t="0" r="r" b="b"/>
                <a:pathLst>
                  <a:path w="181" h="173">
                    <a:moveTo>
                      <a:pt x="98" y="171"/>
                    </a:moveTo>
                    <a:cubicBezTo>
                      <a:pt x="138" y="169"/>
                      <a:pt x="181" y="135"/>
                      <a:pt x="181" y="87"/>
                    </a:cubicBezTo>
                    <a:cubicBezTo>
                      <a:pt x="181" y="39"/>
                      <a:pt x="135" y="0"/>
                      <a:pt x="90" y="3"/>
                    </a:cubicBezTo>
                    <a:cubicBezTo>
                      <a:pt x="45" y="6"/>
                      <a:pt x="6" y="27"/>
                      <a:pt x="3" y="72"/>
                    </a:cubicBezTo>
                    <a:cubicBezTo>
                      <a:pt x="0" y="117"/>
                      <a:pt x="8" y="114"/>
                      <a:pt x="15" y="135"/>
                    </a:cubicBezTo>
                    <a:cubicBezTo>
                      <a:pt x="40" y="120"/>
                      <a:pt x="80" y="91"/>
                      <a:pt x="82" y="93"/>
                    </a:cubicBezTo>
                    <a:cubicBezTo>
                      <a:pt x="84" y="95"/>
                      <a:pt x="25" y="137"/>
                      <a:pt x="28" y="150"/>
                    </a:cubicBezTo>
                    <a:cubicBezTo>
                      <a:pt x="37" y="160"/>
                      <a:pt x="58" y="173"/>
                      <a:pt x="98" y="171"/>
                    </a:cubicBezTo>
                    <a:close/>
                  </a:path>
                </a:pathLst>
              </a:custGeom>
              <a:gradFill rotWithShape="1">
                <a:gsLst>
                  <a:gs pos="0">
                    <a:srgbClr val="FF0000"/>
                  </a:gs>
                  <a:gs pos="100000">
                    <a:srgbClr val="808080"/>
                  </a:gs>
                </a:gsLst>
                <a:lin ang="5400000" scaled="1"/>
              </a:gradFill>
              <a:ln w="6350" cap="flat" cmpd="sng">
                <a:solidFill>
                  <a:srgbClr val="800000"/>
                </a:solidFill>
                <a:prstDash val="solid"/>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578" name="Text Box 4482"/>
              <p:cNvSpPr txBox="1">
                <a:spLocks noChangeAspect="1" noChangeArrowheads="1"/>
              </p:cNvSpPr>
              <p:nvPr/>
            </p:nvSpPr>
            <p:spPr bwMode="auto">
              <a:xfrm>
                <a:off x="465" y="1591"/>
                <a:ext cx="150" cy="116"/>
              </a:xfrm>
              <a:prstGeom prst="rect">
                <a:avLst/>
              </a:prstGeom>
              <a:noFill/>
              <a:ln w="9525">
                <a:noFill/>
                <a:miter lim="800000"/>
                <a:headEnd/>
                <a:tailEnd/>
              </a:ln>
              <a:effectLst/>
            </p:spPr>
            <p:txBody>
              <a:bodyPr wrap="none">
                <a:spAutoFit/>
              </a:bodyPr>
              <a:lstStyle/>
              <a:p>
                <a:pPr>
                  <a:defRPr/>
                </a:pPr>
                <a:r>
                  <a:rPr lang="en-US" sz="300">
                    <a:solidFill>
                      <a:srgbClr val="FFFF66"/>
                    </a:solidFill>
                    <a:latin typeface="Calibri"/>
                    <a:ea typeface="ＭＳ Ｐゴシック" charset="0"/>
                    <a:cs typeface="ＭＳ Ｐゴシック" charset="0"/>
                  </a:rPr>
                  <a:t>Cas</a:t>
                </a:r>
              </a:p>
              <a:p>
                <a:pPr>
                  <a:defRPr/>
                </a:pPr>
                <a:r>
                  <a:rPr lang="en-US" sz="300">
                    <a:solidFill>
                      <a:srgbClr val="FFFF66"/>
                    </a:solidFill>
                    <a:latin typeface="Calibri"/>
                    <a:ea typeface="ＭＳ Ｐゴシック" charset="0"/>
                    <a:cs typeface="ＭＳ Ｐゴシック" charset="0"/>
                  </a:rPr>
                  <a:t>9</a:t>
                </a:r>
              </a:p>
            </p:txBody>
          </p:sp>
          <p:sp>
            <p:nvSpPr>
              <p:cNvPr id="8579" name="Oval 4483"/>
              <p:cNvSpPr>
                <a:spLocks noChangeAspect="1" noChangeArrowheads="1"/>
              </p:cNvSpPr>
              <p:nvPr/>
            </p:nvSpPr>
            <p:spPr bwMode="auto">
              <a:xfrm>
                <a:off x="278" y="1376"/>
                <a:ext cx="79" cy="57"/>
              </a:xfrm>
              <a:prstGeom prst="ellipse">
                <a:avLst/>
              </a:prstGeom>
              <a:gradFill rotWithShape="1">
                <a:gsLst>
                  <a:gs pos="0">
                    <a:srgbClr val="FEB284">
                      <a:gamma/>
                      <a:shade val="46275"/>
                      <a:invGamma/>
                    </a:srgbClr>
                  </a:gs>
                  <a:gs pos="50000">
                    <a:srgbClr val="FEB284"/>
                  </a:gs>
                  <a:gs pos="100000">
                    <a:srgbClr val="FEB284">
                      <a:gamma/>
                      <a:shade val="46275"/>
                      <a:invGamma/>
                    </a:srgbClr>
                  </a:gs>
                </a:gsLst>
                <a:lin ang="5400000" scaled="1"/>
              </a:gradFill>
              <a:ln w="9525">
                <a:solidFill>
                  <a:srgbClr val="000000"/>
                </a:solidFill>
                <a:round/>
                <a:headEnd/>
                <a:tailEnd/>
              </a:ln>
              <a:effectLst/>
            </p:spPr>
            <p:txBody>
              <a:bodyPr wrap="none" anchor="ctr"/>
              <a:lstStyle/>
              <a:p>
                <a:pPr>
                  <a:defRPr/>
                </a:pPr>
                <a:r>
                  <a:rPr lang="en-US" sz="300">
                    <a:solidFill>
                      <a:prstClr val="black"/>
                    </a:solidFill>
                    <a:latin typeface="Calibri"/>
                    <a:ea typeface="ＭＳ Ｐゴシック" charset="0"/>
                    <a:cs typeface="ＭＳ Ｐゴシック" charset="0"/>
                  </a:rPr>
                  <a:t>Cyt</a:t>
                </a:r>
              </a:p>
            </p:txBody>
          </p:sp>
          <p:sp>
            <p:nvSpPr>
              <p:cNvPr id="8580" name="Oval 4484"/>
              <p:cNvSpPr>
                <a:spLocks noChangeAspect="1" noChangeArrowheads="1"/>
              </p:cNvSpPr>
              <p:nvPr/>
            </p:nvSpPr>
            <p:spPr bwMode="auto">
              <a:xfrm>
                <a:off x="574" y="1390"/>
                <a:ext cx="79" cy="58"/>
              </a:xfrm>
              <a:prstGeom prst="ellipse">
                <a:avLst/>
              </a:prstGeom>
              <a:gradFill rotWithShape="1">
                <a:gsLst>
                  <a:gs pos="0">
                    <a:srgbClr val="FEB284">
                      <a:gamma/>
                      <a:shade val="46275"/>
                      <a:invGamma/>
                    </a:srgbClr>
                  </a:gs>
                  <a:gs pos="50000">
                    <a:srgbClr val="FEB284"/>
                  </a:gs>
                  <a:gs pos="100000">
                    <a:srgbClr val="FEB284">
                      <a:gamma/>
                      <a:shade val="46275"/>
                      <a:invGamma/>
                    </a:srgbClr>
                  </a:gs>
                </a:gsLst>
                <a:lin ang="5400000" scaled="1"/>
              </a:gradFill>
              <a:ln w="9525">
                <a:solidFill>
                  <a:srgbClr val="000000"/>
                </a:solidFill>
                <a:round/>
                <a:headEnd/>
                <a:tailEnd/>
              </a:ln>
              <a:effectLst/>
            </p:spPr>
            <p:txBody>
              <a:bodyPr wrap="none" anchor="ctr"/>
              <a:lstStyle/>
              <a:p>
                <a:pPr>
                  <a:defRPr/>
                </a:pPr>
                <a:r>
                  <a:rPr lang="en-US" sz="300">
                    <a:solidFill>
                      <a:prstClr val="black"/>
                    </a:solidFill>
                    <a:latin typeface="Calibri"/>
                    <a:ea typeface="ＭＳ Ｐゴシック" charset="0"/>
                    <a:cs typeface="ＭＳ Ｐゴシック" charset="0"/>
                  </a:rPr>
                  <a:t>Cyt</a:t>
                </a:r>
              </a:p>
            </p:txBody>
          </p:sp>
          <p:sp>
            <p:nvSpPr>
              <p:cNvPr id="8581" name="Oval 4485"/>
              <p:cNvSpPr>
                <a:spLocks noChangeAspect="1" noChangeArrowheads="1"/>
              </p:cNvSpPr>
              <p:nvPr/>
            </p:nvSpPr>
            <p:spPr bwMode="auto">
              <a:xfrm>
                <a:off x="661" y="1565"/>
                <a:ext cx="80" cy="57"/>
              </a:xfrm>
              <a:prstGeom prst="ellipse">
                <a:avLst/>
              </a:prstGeom>
              <a:gradFill rotWithShape="1">
                <a:gsLst>
                  <a:gs pos="0">
                    <a:srgbClr val="FEB284">
                      <a:gamma/>
                      <a:shade val="46275"/>
                      <a:invGamma/>
                    </a:srgbClr>
                  </a:gs>
                  <a:gs pos="50000">
                    <a:srgbClr val="FEB284"/>
                  </a:gs>
                  <a:gs pos="100000">
                    <a:srgbClr val="FEB284">
                      <a:gamma/>
                      <a:shade val="46275"/>
                      <a:invGamma/>
                    </a:srgbClr>
                  </a:gs>
                </a:gsLst>
                <a:lin ang="5400000" scaled="1"/>
              </a:gradFill>
              <a:ln w="9525">
                <a:solidFill>
                  <a:srgbClr val="000000"/>
                </a:solidFill>
                <a:round/>
                <a:headEnd/>
                <a:tailEnd/>
              </a:ln>
              <a:effectLst/>
            </p:spPr>
            <p:txBody>
              <a:bodyPr wrap="none" anchor="ctr"/>
              <a:lstStyle/>
              <a:p>
                <a:pPr>
                  <a:defRPr/>
                </a:pPr>
                <a:r>
                  <a:rPr lang="en-US" sz="300">
                    <a:solidFill>
                      <a:prstClr val="black"/>
                    </a:solidFill>
                    <a:latin typeface="Calibri"/>
                    <a:ea typeface="ＭＳ Ｐゴシック" charset="0"/>
                    <a:cs typeface="ＭＳ Ｐゴシック" charset="0"/>
                  </a:rPr>
                  <a:t>Cyt</a:t>
                </a:r>
              </a:p>
            </p:txBody>
          </p:sp>
          <p:sp>
            <p:nvSpPr>
              <p:cNvPr id="8582" name="Oval 4486"/>
              <p:cNvSpPr>
                <a:spLocks noChangeAspect="1" noChangeArrowheads="1"/>
              </p:cNvSpPr>
              <p:nvPr/>
            </p:nvSpPr>
            <p:spPr bwMode="auto">
              <a:xfrm>
                <a:off x="580" y="1727"/>
                <a:ext cx="80" cy="58"/>
              </a:xfrm>
              <a:prstGeom prst="ellipse">
                <a:avLst/>
              </a:prstGeom>
              <a:gradFill rotWithShape="1">
                <a:gsLst>
                  <a:gs pos="0">
                    <a:srgbClr val="FEB284">
                      <a:gamma/>
                      <a:shade val="46275"/>
                      <a:invGamma/>
                    </a:srgbClr>
                  </a:gs>
                  <a:gs pos="50000">
                    <a:srgbClr val="FEB284"/>
                  </a:gs>
                  <a:gs pos="100000">
                    <a:srgbClr val="FEB284">
                      <a:gamma/>
                      <a:shade val="46275"/>
                      <a:invGamma/>
                    </a:srgbClr>
                  </a:gs>
                </a:gsLst>
                <a:lin ang="5400000" scaled="1"/>
              </a:gradFill>
              <a:ln w="9525">
                <a:solidFill>
                  <a:srgbClr val="000000"/>
                </a:solidFill>
                <a:round/>
                <a:headEnd/>
                <a:tailEnd/>
              </a:ln>
              <a:effectLst/>
            </p:spPr>
            <p:txBody>
              <a:bodyPr wrap="none" anchor="ctr"/>
              <a:lstStyle/>
              <a:p>
                <a:pPr>
                  <a:defRPr/>
                </a:pPr>
                <a:r>
                  <a:rPr lang="en-US" sz="300">
                    <a:solidFill>
                      <a:prstClr val="black"/>
                    </a:solidFill>
                    <a:latin typeface="Calibri"/>
                    <a:ea typeface="ＭＳ Ｐゴシック" charset="0"/>
                    <a:cs typeface="ＭＳ Ｐゴシック" charset="0"/>
                  </a:rPr>
                  <a:t>Cyt</a:t>
                </a:r>
              </a:p>
            </p:txBody>
          </p:sp>
          <p:sp>
            <p:nvSpPr>
              <p:cNvPr id="8583" name="Oval 4487"/>
              <p:cNvSpPr>
                <a:spLocks noChangeAspect="1" noChangeArrowheads="1"/>
              </p:cNvSpPr>
              <p:nvPr/>
            </p:nvSpPr>
            <p:spPr bwMode="auto">
              <a:xfrm>
                <a:off x="448" y="1790"/>
                <a:ext cx="80" cy="57"/>
              </a:xfrm>
              <a:prstGeom prst="ellipse">
                <a:avLst/>
              </a:prstGeom>
              <a:gradFill rotWithShape="1">
                <a:gsLst>
                  <a:gs pos="0">
                    <a:srgbClr val="FEB284">
                      <a:gamma/>
                      <a:shade val="46275"/>
                      <a:invGamma/>
                    </a:srgbClr>
                  </a:gs>
                  <a:gs pos="50000">
                    <a:srgbClr val="FEB284"/>
                  </a:gs>
                  <a:gs pos="100000">
                    <a:srgbClr val="FEB284">
                      <a:gamma/>
                      <a:shade val="46275"/>
                      <a:invGamma/>
                    </a:srgbClr>
                  </a:gs>
                </a:gsLst>
                <a:lin ang="5400000" scaled="1"/>
              </a:gradFill>
              <a:ln w="9525">
                <a:solidFill>
                  <a:srgbClr val="000000"/>
                </a:solidFill>
                <a:round/>
                <a:headEnd/>
                <a:tailEnd/>
              </a:ln>
              <a:effectLst/>
            </p:spPr>
            <p:txBody>
              <a:bodyPr wrap="none" anchor="ctr"/>
              <a:lstStyle/>
              <a:p>
                <a:pPr>
                  <a:defRPr/>
                </a:pPr>
                <a:r>
                  <a:rPr lang="en-US" sz="300">
                    <a:solidFill>
                      <a:prstClr val="black"/>
                    </a:solidFill>
                    <a:latin typeface="Calibri"/>
                    <a:ea typeface="ＭＳ Ｐゴシック" charset="0"/>
                    <a:cs typeface="ＭＳ Ｐゴシック" charset="0"/>
                  </a:rPr>
                  <a:t>Cyt</a:t>
                </a:r>
              </a:p>
            </p:txBody>
          </p:sp>
          <p:sp>
            <p:nvSpPr>
              <p:cNvPr id="8584" name="Oval 4488"/>
              <p:cNvSpPr>
                <a:spLocks noChangeAspect="1" noChangeArrowheads="1"/>
              </p:cNvSpPr>
              <p:nvPr/>
            </p:nvSpPr>
            <p:spPr bwMode="auto">
              <a:xfrm>
                <a:off x="257" y="1717"/>
                <a:ext cx="79" cy="58"/>
              </a:xfrm>
              <a:prstGeom prst="ellipse">
                <a:avLst/>
              </a:prstGeom>
              <a:gradFill rotWithShape="1">
                <a:gsLst>
                  <a:gs pos="0">
                    <a:srgbClr val="FEB284">
                      <a:gamma/>
                      <a:shade val="46275"/>
                      <a:invGamma/>
                    </a:srgbClr>
                  </a:gs>
                  <a:gs pos="50000">
                    <a:srgbClr val="FEB284"/>
                  </a:gs>
                  <a:gs pos="100000">
                    <a:srgbClr val="FEB284">
                      <a:gamma/>
                      <a:shade val="46275"/>
                      <a:invGamma/>
                    </a:srgbClr>
                  </a:gs>
                </a:gsLst>
                <a:lin ang="5400000" scaled="1"/>
              </a:gradFill>
              <a:ln w="9525">
                <a:solidFill>
                  <a:srgbClr val="000000"/>
                </a:solidFill>
                <a:round/>
                <a:headEnd/>
                <a:tailEnd/>
              </a:ln>
              <a:effectLst/>
            </p:spPr>
            <p:txBody>
              <a:bodyPr wrap="none" anchor="ctr"/>
              <a:lstStyle/>
              <a:p>
                <a:pPr>
                  <a:defRPr/>
                </a:pPr>
                <a:r>
                  <a:rPr lang="en-US" sz="300">
                    <a:solidFill>
                      <a:prstClr val="black"/>
                    </a:solidFill>
                    <a:latin typeface="Calibri"/>
                    <a:ea typeface="ＭＳ Ｐゴシック" charset="0"/>
                    <a:cs typeface="ＭＳ Ｐゴシック" charset="0"/>
                  </a:rPr>
                  <a:t>Cyt</a:t>
                </a:r>
              </a:p>
            </p:txBody>
          </p:sp>
          <p:sp>
            <p:nvSpPr>
              <p:cNvPr id="8585" name="Oval 4489"/>
              <p:cNvSpPr>
                <a:spLocks noChangeAspect="1" noChangeArrowheads="1"/>
              </p:cNvSpPr>
              <p:nvPr/>
            </p:nvSpPr>
            <p:spPr bwMode="auto">
              <a:xfrm>
                <a:off x="190" y="1546"/>
                <a:ext cx="80" cy="58"/>
              </a:xfrm>
              <a:prstGeom prst="ellipse">
                <a:avLst/>
              </a:prstGeom>
              <a:gradFill rotWithShape="1">
                <a:gsLst>
                  <a:gs pos="0">
                    <a:srgbClr val="FEB284">
                      <a:gamma/>
                      <a:shade val="46275"/>
                      <a:invGamma/>
                    </a:srgbClr>
                  </a:gs>
                  <a:gs pos="50000">
                    <a:srgbClr val="FEB284"/>
                  </a:gs>
                  <a:gs pos="100000">
                    <a:srgbClr val="FEB284">
                      <a:gamma/>
                      <a:shade val="46275"/>
                      <a:invGamma/>
                    </a:srgbClr>
                  </a:gs>
                </a:gsLst>
                <a:lin ang="5400000" scaled="1"/>
              </a:gradFill>
              <a:ln w="9525">
                <a:solidFill>
                  <a:srgbClr val="000000"/>
                </a:solidFill>
                <a:round/>
                <a:headEnd/>
                <a:tailEnd/>
              </a:ln>
              <a:effectLst/>
            </p:spPr>
            <p:txBody>
              <a:bodyPr wrap="none" anchor="ctr"/>
              <a:lstStyle/>
              <a:p>
                <a:pPr>
                  <a:defRPr/>
                </a:pPr>
                <a:r>
                  <a:rPr lang="en-US" sz="300">
                    <a:solidFill>
                      <a:prstClr val="black"/>
                    </a:solidFill>
                    <a:latin typeface="Calibri"/>
                    <a:ea typeface="ＭＳ Ｐゴシック" charset="0"/>
                    <a:cs typeface="ＭＳ Ｐゴシック" charset="0"/>
                  </a:rPr>
                  <a:t>Cyt</a:t>
                </a:r>
              </a:p>
            </p:txBody>
          </p:sp>
        </p:grpSp>
      </p:grpSp>
      <p:sp>
        <p:nvSpPr>
          <p:cNvPr id="291980" name="Text Box 4490"/>
          <p:cNvSpPr txBox="1">
            <a:spLocks noChangeArrowheads="1"/>
          </p:cNvSpPr>
          <p:nvPr/>
        </p:nvSpPr>
        <p:spPr bwMode="auto">
          <a:xfrm>
            <a:off x="7005638" y="4271963"/>
            <a:ext cx="593725" cy="184150"/>
          </a:xfrm>
          <a:prstGeom prst="rect">
            <a:avLst/>
          </a:prstGeom>
          <a:solidFill>
            <a:schemeClr val="bg1"/>
          </a:solidFill>
          <a:ln w="12700">
            <a:solidFill>
              <a:srgbClr val="FF0000"/>
            </a:solidFill>
            <a:miter lim="800000"/>
            <a:headEnd/>
            <a:tailEnd/>
          </a:ln>
        </p:spPr>
        <p:txBody>
          <a:bodyPr>
            <a:spAutoFit/>
          </a:bodyPr>
          <a:lstStyle>
            <a:lvl1pPr defTabSz="457200" eaLnBrk="0" hangingPunct="0">
              <a:defRPr sz="2400">
                <a:solidFill>
                  <a:schemeClr val="tx1"/>
                </a:solidFill>
                <a:latin typeface="Arial" charset="0"/>
                <a:ea typeface="ＭＳ Ｐゴシック" charset="0"/>
                <a:cs typeface="ＭＳ Ｐゴシック" charset="0"/>
              </a:defRPr>
            </a:lvl1pPr>
            <a:lvl2pPr marL="742950" indent="-285750" defTabSz="457200" eaLnBrk="0" hangingPunct="0">
              <a:defRPr sz="2400">
                <a:solidFill>
                  <a:schemeClr val="tx1"/>
                </a:solidFill>
                <a:latin typeface="Arial" charset="0"/>
                <a:ea typeface="ＭＳ Ｐゴシック" charset="0"/>
              </a:defRPr>
            </a:lvl2pPr>
            <a:lvl3pPr marL="1143000" indent="-228600" defTabSz="457200" eaLnBrk="0" hangingPunct="0">
              <a:defRPr sz="2400">
                <a:solidFill>
                  <a:schemeClr val="tx1"/>
                </a:solidFill>
                <a:latin typeface="Arial" charset="0"/>
                <a:ea typeface="ＭＳ Ｐゴシック" charset="0"/>
              </a:defRPr>
            </a:lvl3pPr>
            <a:lvl4pPr marL="1600200" indent="-228600" defTabSz="457200" eaLnBrk="0" hangingPunct="0">
              <a:defRPr sz="2400">
                <a:solidFill>
                  <a:schemeClr val="tx1"/>
                </a:solidFill>
                <a:latin typeface="Arial" charset="0"/>
                <a:ea typeface="ＭＳ Ｐゴシック" charset="0"/>
              </a:defRPr>
            </a:lvl4pPr>
            <a:lvl5pPr marL="2057400" indent="-228600" defTabSz="4572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spcBef>
                <a:spcPct val="50000"/>
              </a:spcBef>
              <a:spcAft>
                <a:spcPct val="0"/>
              </a:spcAft>
            </a:pPr>
            <a:r>
              <a:rPr lang="en-US" sz="600" smtClean="0">
                <a:solidFill>
                  <a:srgbClr val="FF0000"/>
                </a:solidFill>
                <a:latin typeface="Calibri" charset="0"/>
                <a:cs typeface="Arial" charset="0"/>
              </a:rPr>
              <a:t>Apoptosis</a:t>
            </a:r>
          </a:p>
        </p:txBody>
      </p:sp>
      <p:sp>
        <p:nvSpPr>
          <p:cNvPr id="8587" name="Freeform 4491"/>
          <p:cNvSpPr>
            <a:spLocks/>
          </p:cNvSpPr>
          <p:nvPr/>
        </p:nvSpPr>
        <p:spPr bwMode="auto">
          <a:xfrm>
            <a:off x="7629525" y="3597275"/>
            <a:ext cx="173038" cy="323850"/>
          </a:xfrm>
          <a:custGeom>
            <a:avLst/>
            <a:gdLst/>
            <a:ahLst/>
            <a:cxnLst>
              <a:cxn ang="0">
                <a:pos x="55" y="0"/>
              </a:cxn>
              <a:cxn ang="0">
                <a:pos x="100" y="118"/>
              </a:cxn>
              <a:cxn ang="0">
                <a:pos x="0" y="204"/>
              </a:cxn>
            </a:cxnLst>
            <a:rect l="0" t="0" r="r" b="b"/>
            <a:pathLst>
              <a:path w="109" h="204">
                <a:moveTo>
                  <a:pt x="55" y="0"/>
                </a:moveTo>
                <a:cubicBezTo>
                  <a:pt x="82" y="42"/>
                  <a:pt x="109" y="84"/>
                  <a:pt x="100" y="118"/>
                </a:cubicBezTo>
                <a:cubicBezTo>
                  <a:pt x="91" y="152"/>
                  <a:pt x="45" y="178"/>
                  <a:pt x="0" y="204"/>
                </a:cubicBezTo>
              </a:path>
            </a:pathLst>
          </a:custGeom>
          <a:noFill/>
          <a:ln w="19050" cap="flat" cmpd="sng">
            <a:solidFill>
              <a:srgbClr val="FF0000"/>
            </a:solidFill>
            <a:prstDash val="solid"/>
            <a:round/>
            <a:headEnd type="none" w="med" len="med"/>
            <a:tailEnd type="triangle" w="med" len="me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588" name="Freeform 4492"/>
          <p:cNvSpPr>
            <a:spLocks/>
          </p:cNvSpPr>
          <p:nvPr/>
        </p:nvSpPr>
        <p:spPr bwMode="auto">
          <a:xfrm>
            <a:off x="8610600" y="2682875"/>
            <a:ext cx="155575" cy="344488"/>
          </a:xfrm>
          <a:custGeom>
            <a:avLst/>
            <a:gdLst/>
            <a:ahLst/>
            <a:cxnLst>
              <a:cxn ang="0">
                <a:pos x="0" y="0"/>
              </a:cxn>
              <a:cxn ang="0">
                <a:pos x="90" y="92"/>
              </a:cxn>
              <a:cxn ang="0">
                <a:pos x="51" y="217"/>
              </a:cxn>
            </a:cxnLst>
            <a:rect l="0" t="0" r="r" b="b"/>
            <a:pathLst>
              <a:path w="98" h="217">
                <a:moveTo>
                  <a:pt x="0" y="0"/>
                </a:moveTo>
                <a:cubicBezTo>
                  <a:pt x="41" y="28"/>
                  <a:pt x="82" y="56"/>
                  <a:pt x="90" y="92"/>
                </a:cubicBezTo>
                <a:cubicBezTo>
                  <a:pt x="98" y="128"/>
                  <a:pt x="74" y="172"/>
                  <a:pt x="51" y="217"/>
                </a:cubicBezTo>
              </a:path>
            </a:pathLst>
          </a:custGeom>
          <a:noFill/>
          <a:ln w="19050" cap="flat" cmpd="sng">
            <a:solidFill>
              <a:srgbClr val="009900"/>
            </a:solidFill>
            <a:prstDash val="solid"/>
            <a:round/>
            <a:headEnd type="none" w="med" len="med"/>
            <a:tailEnd type="triangle" w="med" len="me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589" name="Line 4493"/>
          <p:cNvSpPr>
            <a:spLocks noChangeShapeType="1"/>
          </p:cNvSpPr>
          <p:nvPr/>
        </p:nvSpPr>
        <p:spPr bwMode="auto">
          <a:xfrm>
            <a:off x="5975350" y="4830763"/>
            <a:ext cx="0" cy="725487"/>
          </a:xfrm>
          <a:prstGeom prst="line">
            <a:avLst/>
          </a:prstGeom>
          <a:noFill/>
          <a:ln w="38100">
            <a:solidFill>
              <a:srgbClr val="009900"/>
            </a:solidFill>
            <a:round/>
            <a:headEnd/>
            <a:tailEnd type="triangle" w="med" len="me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2749479108"/>
      </p:ext>
    </p:extLst>
  </p:cSld>
  <p:clrMapOvr>
    <a:masterClrMapping/>
  </p:clrMapOvr>
  <p:timing>
    <p:tnLst>
      <p:par>
        <p:cTn xmlns:p14="http://schemas.microsoft.com/office/powerpoint/2010/mai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301" name="Line 15445"/>
          <p:cNvSpPr>
            <a:spLocks noChangeShapeType="1"/>
          </p:cNvSpPr>
          <p:nvPr/>
        </p:nvSpPr>
        <p:spPr bwMode="auto">
          <a:xfrm flipH="1">
            <a:off x="2220913" y="2660650"/>
            <a:ext cx="1758950" cy="876300"/>
          </a:xfrm>
          <a:prstGeom prst="line">
            <a:avLst/>
          </a:prstGeom>
          <a:noFill/>
          <a:ln w="53975">
            <a:solidFill>
              <a:srgbClr val="008000"/>
            </a:solidFill>
            <a:round/>
            <a:headEnd/>
            <a:tailEnd type="triangle" w="med" len="me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016" name="Oval 12920"/>
          <p:cNvSpPr>
            <a:spLocks noChangeArrowheads="1"/>
          </p:cNvSpPr>
          <p:nvPr/>
        </p:nvSpPr>
        <p:spPr bwMode="auto">
          <a:xfrm>
            <a:off x="6746875" y="2566988"/>
            <a:ext cx="2305050" cy="2335212"/>
          </a:xfrm>
          <a:prstGeom prst="ellipse">
            <a:avLst/>
          </a:prstGeom>
          <a:solidFill>
            <a:srgbClr val="ECE4D1"/>
          </a:solidFill>
          <a:ln w="6350">
            <a:solidFill>
              <a:srgbClr val="666633"/>
            </a:solid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nvGrpSpPr>
          <p:cNvPr id="293891" name="Group 12921"/>
          <p:cNvGrpSpPr>
            <a:grpSpLocks/>
          </p:cNvGrpSpPr>
          <p:nvPr/>
        </p:nvGrpSpPr>
        <p:grpSpPr bwMode="auto">
          <a:xfrm>
            <a:off x="2379663" y="4792663"/>
            <a:ext cx="3670300" cy="1798637"/>
            <a:chOff x="2373" y="1972"/>
            <a:chExt cx="2312" cy="1133"/>
          </a:xfrm>
        </p:grpSpPr>
        <p:sp>
          <p:nvSpPr>
            <p:cNvPr id="17018" name="AutoShape 12922"/>
            <p:cNvSpPr>
              <a:spLocks noChangeArrowheads="1"/>
            </p:cNvSpPr>
            <p:nvPr/>
          </p:nvSpPr>
          <p:spPr bwMode="auto">
            <a:xfrm>
              <a:off x="2452" y="2051"/>
              <a:ext cx="2153" cy="976"/>
            </a:xfrm>
            <a:prstGeom prst="roundRect">
              <a:avLst>
                <a:gd name="adj" fmla="val 21005"/>
              </a:avLst>
            </a:prstGeom>
            <a:solidFill>
              <a:srgbClr val="ECEDE7"/>
            </a:solidFill>
            <a:ln w="28575">
              <a:noFill/>
              <a:round/>
              <a:headEnd/>
              <a:tailEnd/>
            </a:ln>
            <a:effectLst/>
          </p:spPr>
          <p:txBody>
            <a:bodyPr vert="eaVert" wrap="none" anchor="ctr"/>
            <a:lstStyle/>
            <a:p>
              <a:pPr algn="ctr">
                <a:defRPr/>
              </a:pPr>
              <a:endParaRPr lang="en-US">
                <a:solidFill>
                  <a:prstClr val="black"/>
                </a:solidFill>
                <a:latin typeface="Calibri"/>
                <a:ea typeface="ＭＳ Ｐゴシック" charset="0"/>
                <a:cs typeface="ＭＳ Ｐゴシック" charset="0"/>
              </a:endParaRPr>
            </a:p>
          </p:txBody>
        </p:sp>
        <p:sp>
          <p:nvSpPr>
            <p:cNvPr id="17019" name="Freeform 12923"/>
            <p:cNvSpPr>
              <a:spLocks/>
            </p:cNvSpPr>
            <p:nvPr/>
          </p:nvSpPr>
          <p:spPr bwMode="auto">
            <a:xfrm rot="-5400000">
              <a:off x="3106" y="1479"/>
              <a:ext cx="860" cy="2073"/>
            </a:xfrm>
            <a:custGeom>
              <a:avLst/>
              <a:gdLst/>
              <a:ahLst/>
              <a:cxnLst>
                <a:cxn ang="0">
                  <a:pos x="126" y="279"/>
                </a:cxn>
                <a:cxn ang="0">
                  <a:pos x="248" y="58"/>
                </a:cxn>
                <a:cxn ang="0">
                  <a:pos x="379" y="209"/>
                </a:cxn>
                <a:cxn ang="0">
                  <a:pos x="674" y="51"/>
                </a:cxn>
                <a:cxn ang="0">
                  <a:pos x="744" y="356"/>
                </a:cxn>
                <a:cxn ang="0">
                  <a:pos x="1138" y="42"/>
                </a:cxn>
                <a:cxn ang="0">
                  <a:pos x="1032" y="228"/>
                </a:cxn>
                <a:cxn ang="0">
                  <a:pos x="1282" y="90"/>
                </a:cxn>
                <a:cxn ang="0">
                  <a:pos x="833" y="394"/>
                </a:cxn>
                <a:cxn ang="0">
                  <a:pos x="1276" y="400"/>
                </a:cxn>
                <a:cxn ang="0">
                  <a:pos x="703" y="698"/>
                </a:cxn>
                <a:cxn ang="0">
                  <a:pos x="1282" y="717"/>
                </a:cxn>
                <a:cxn ang="0">
                  <a:pos x="719" y="1027"/>
                </a:cxn>
                <a:cxn ang="0">
                  <a:pos x="1276" y="1133"/>
                </a:cxn>
                <a:cxn ang="0">
                  <a:pos x="684" y="1379"/>
                </a:cxn>
                <a:cxn ang="0">
                  <a:pos x="1260" y="1395"/>
                </a:cxn>
                <a:cxn ang="0">
                  <a:pos x="901" y="1536"/>
                </a:cxn>
                <a:cxn ang="0">
                  <a:pos x="1285" y="1658"/>
                </a:cxn>
                <a:cxn ang="0">
                  <a:pos x="1077" y="2010"/>
                </a:cxn>
                <a:cxn ang="0">
                  <a:pos x="972" y="1840"/>
                </a:cxn>
                <a:cxn ang="0">
                  <a:pos x="700" y="2007"/>
                </a:cxn>
                <a:cxn ang="0">
                  <a:pos x="693" y="1635"/>
                </a:cxn>
                <a:cxn ang="0">
                  <a:pos x="408" y="2016"/>
                </a:cxn>
                <a:cxn ang="0">
                  <a:pos x="360" y="1821"/>
                </a:cxn>
                <a:cxn ang="0">
                  <a:pos x="120" y="1994"/>
                </a:cxn>
                <a:cxn ang="0">
                  <a:pos x="543" y="1658"/>
                </a:cxn>
                <a:cxn ang="0">
                  <a:pos x="136" y="1568"/>
                </a:cxn>
                <a:cxn ang="0">
                  <a:pos x="799" y="1271"/>
                </a:cxn>
                <a:cxn ang="0">
                  <a:pos x="140" y="1219"/>
                </a:cxn>
                <a:cxn ang="0">
                  <a:pos x="616" y="935"/>
                </a:cxn>
                <a:cxn ang="0">
                  <a:pos x="101" y="887"/>
                </a:cxn>
                <a:cxn ang="0">
                  <a:pos x="700" y="627"/>
                </a:cxn>
                <a:cxn ang="0">
                  <a:pos x="127" y="589"/>
                </a:cxn>
                <a:cxn ang="0">
                  <a:pos x="476" y="413"/>
                </a:cxn>
              </a:cxnLst>
              <a:rect l="0" t="0" r="r" b="b"/>
              <a:pathLst>
                <a:path w="1384" h="2073">
                  <a:moveTo>
                    <a:pt x="488" y="343"/>
                  </a:moveTo>
                  <a:cubicBezTo>
                    <a:pt x="432" y="320"/>
                    <a:pt x="186" y="324"/>
                    <a:pt x="126" y="279"/>
                  </a:cubicBezTo>
                  <a:cubicBezTo>
                    <a:pt x="66" y="234"/>
                    <a:pt x="106" y="108"/>
                    <a:pt x="126" y="71"/>
                  </a:cubicBezTo>
                  <a:cubicBezTo>
                    <a:pt x="146" y="34"/>
                    <a:pt x="217" y="36"/>
                    <a:pt x="248" y="58"/>
                  </a:cubicBezTo>
                  <a:cubicBezTo>
                    <a:pt x="279" y="80"/>
                    <a:pt x="293" y="177"/>
                    <a:pt x="315" y="202"/>
                  </a:cubicBezTo>
                  <a:cubicBezTo>
                    <a:pt x="337" y="227"/>
                    <a:pt x="373" y="233"/>
                    <a:pt x="379" y="209"/>
                  </a:cubicBezTo>
                  <a:cubicBezTo>
                    <a:pt x="385" y="185"/>
                    <a:pt x="302" y="81"/>
                    <a:pt x="351" y="55"/>
                  </a:cubicBezTo>
                  <a:cubicBezTo>
                    <a:pt x="400" y="29"/>
                    <a:pt x="620" y="0"/>
                    <a:pt x="674" y="51"/>
                  </a:cubicBezTo>
                  <a:cubicBezTo>
                    <a:pt x="728" y="102"/>
                    <a:pt x="665" y="311"/>
                    <a:pt x="677" y="362"/>
                  </a:cubicBezTo>
                  <a:cubicBezTo>
                    <a:pt x="689" y="413"/>
                    <a:pt x="730" y="407"/>
                    <a:pt x="744" y="356"/>
                  </a:cubicBezTo>
                  <a:cubicBezTo>
                    <a:pt x="758" y="305"/>
                    <a:pt x="698" y="107"/>
                    <a:pt x="764" y="55"/>
                  </a:cubicBezTo>
                  <a:cubicBezTo>
                    <a:pt x="830" y="3"/>
                    <a:pt x="1101" y="19"/>
                    <a:pt x="1138" y="42"/>
                  </a:cubicBezTo>
                  <a:cubicBezTo>
                    <a:pt x="1175" y="65"/>
                    <a:pt x="1006" y="161"/>
                    <a:pt x="988" y="192"/>
                  </a:cubicBezTo>
                  <a:cubicBezTo>
                    <a:pt x="970" y="223"/>
                    <a:pt x="1002" y="241"/>
                    <a:pt x="1032" y="228"/>
                  </a:cubicBezTo>
                  <a:cubicBezTo>
                    <a:pt x="1062" y="215"/>
                    <a:pt x="1125" y="135"/>
                    <a:pt x="1167" y="112"/>
                  </a:cubicBezTo>
                  <a:cubicBezTo>
                    <a:pt x="1209" y="89"/>
                    <a:pt x="1259" y="59"/>
                    <a:pt x="1282" y="90"/>
                  </a:cubicBezTo>
                  <a:cubicBezTo>
                    <a:pt x="1305" y="121"/>
                    <a:pt x="1382" y="247"/>
                    <a:pt x="1307" y="298"/>
                  </a:cubicBezTo>
                  <a:cubicBezTo>
                    <a:pt x="1232" y="349"/>
                    <a:pt x="911" y="367"/>
                    <a:pt x="833" y="394"/>
                  </a:cubicBezTo>
                  <a:cubicBezTo>
                    <a:pt x="755" y="421"/>
                    <a:pt x="766" y="460"/>
                    <a:pt x="840" y="461"/>
                  </a:cubicBezTo>
                  <a:cubicBezTo>
                    <a:pt x="914" y="462"/>
                    <a:pt x="1201" y="373"/>
                    <a:pt x="1276" y="400"/>
                  </a:cubicBezTo>
                  <a:cubicBezTo>
                    <a:pt x="1351" y="427"/>
                    <a:pt x="1384" y="571"/>
                    <a:pt x="1288" y="621"/>
                  </a:cubicBezTo>
                  <a:cubicBezTo>
                    <a:pt x="1192" y="671"/>
                    <a:pt x="799" y="674"/>
                    <a:pt x="703" y="698"/>
                  </a:cubicBezTo>
                  <a:cubicBezTo>
                    <a:pt x="607" y="722"/>
                    <a:pt x="616" y="762"/>
                    <a:pt x="712" y="765"/>
                  </a:cubicBezTo>
                  <a:cubicBezTo>
                    <a:pt x="808" y="768"/>
                    <a:pt x="1193" y="674"/>
                    <a:pt x="1282" y="717"/>
                  </a:cubicBezTo>
                  <a:cubicBezTo>
                    <a:pt x="1371" y="760"/>
                    <a:pt x="1341" y="972"/>
                    <a:pt x="1247" y="1024"/>
                  </a:cubicBezTo>
                  <a:cubicBezTo>
                    <a:pt x="1153" y="1076"/>
                    <a:pt x="802" y="1015"/>
                    <a:pt x="719" y="1027"/>
                  </a:cubicBezTo>
                  <a:cubicBezTo>
                    <a:pt x="636" y="1039"/>
                    <a:pt x="654" y="1080"/>
                    <a:pt x="747" y="1098"/>
                  </a:cubicBezTo>
                  <a:cubicBezTo>
                    <a:pt x="840" y="1116"/>
                    <a:pt x="1189" y="1101"/>
                    <a:pt x="1276" y="1133"/>
                  </a:cubicBezTo>
                  <a:cubicBezTo>
                    <a:pt x="1363" y="1165"/>
                    <a:pt x="1368" y="1252"/>
                    <a:pt x="1269" y="1293"/>
                  </a:cubicBezTo>
                  <a:cubicBezTo>
                    <a:pt x="1170" y="1334"/>
                    <a:pt x="801" y="1352"/>
                    <a:pt x="684" y="1379"/>
                  </a:cubicBezTo>
                  <a:cubicBezTo>
                    <a:pt x="567" y="1406"/>
                    <a:pt x="472" y="1450"/>
                    <a:pt x="568" y="1453"/>
                  </a:cubicBezTo>
                  <a:cubicBezTo>
                    <a:pt x="664" y="1456"/>
                    <a:pt x="1140" y="1377"/>
                    <a:pt x="1260" y="1395"/>
                  </a:cubicBezTo>
                  <a:cubicBezTo>
                    <a:pt x="1380" y="1413"/>
                    <a:pt x="1351" y="1535"/>
                    <a:pt x="1291" y="1559"/>
                  </a:cubicBezTo>
                  <a:cubicBezTo>
                    <a:pt x="1231" y="1583"/>
                    <a:pt x="974" y="1523"/>
                    <a:pt x="901" y="1536"/>
                  </a:cubicBezTo>
                  <a:cubicBezTo>
                    <a:pt x="828" y="1549"/>
                    <a:pt x="789" y="1615"/>
                    <a:pt x="853" y="1635"/>
                  </a:cubicBezTo>
                  <a:cubicBezTo>
                    <a:pt x="917" y="1655"/>
                    <a:pt x="1217" y="1600"/>
                    <a:pt x="1285" y="1658"/>
                  </a:cubicBezTo>
                  <a:cubicBezTo>
                    <a:pt x="1353" y="1716"/>
                    <a:pt x="1295" y="1925"/>
                    <a:pt x="1260" y="1984"/>
                  </a:cubicBezTo>
                  <a:cubicBezTo>
                    <a:pt x="1225" y="2043"/>
                    <a:pt x="1116" y="2036"/>
                    <a:pt x="1077" y="2010"/>
                  </a:cubicBezTo>
                  <a:cubicBezTo>
                    <a:pt x="1038" y="1984"/>
                    <a:pt x="1040" y="1855"/>
                    <a:pt x="1023" y="1827"/>
                  </a:cubicBezTo>
                  <a:cubicBezTo>
                    <a:pt x="1006" y="1799"/>
                    <a:pt x="982" y="1811"/>
                    <a:pt x="972" y="1840"/>
                  </a:cubicBezTo>
                  <a:cubicBezTo>
                    <a:pt x="962" y="1869"/>
                    <a:pt x="1010" y="1975"/>
                    <a:pt x="965" y="2003"/>
                  </a:cubicBezTo>
                  <a:cubicBezTo>
                    <a:pt x="920" y="2031"/>
                    <a:pt x="737" y="2054"/>
                    <a:pt x="700" y="2007"/>
                  </a:cubicBezTo>
                  <a:cubicBezTo>
                    <a:pt x="663" y="1960"/>
                    <a:pt x="745" y="1781"/>
                    <a:pt x="744" y="1719"/>
                  </a:cubicBezTo>
                  <a:cubicBezTo>
                    <a:pt x="743" y="1657"/>
                    <a:pt x="715" y="1587"/>
                    <a:pt x="693" y="1635"/>
                  </a:cubicBezTo>
                  <a:cubicBezTo>
                    <a:pt x="671" y="1683"/>
                    <a:pt x="657" y="1947"/>
                    <a:pt x="610" y="2010"/>
                  </a:cubicBezTo>
                  <a:cubicBezTo>
                    <a:pt x="563" y="2073"/>
                    <a:pt x="442" y="2046"/>
                    <a:pt x="408" y="2016"/>
                  </a:cubicBezTo>
                  <a:cubicBezTo>
                    <a:pt x="374" y="1986"/>
                    <a:pt x="416" y="1863"/>
                    <a:pt x="408" y="1831"/>
                  </a:cubicBezTo>
                  <a:cubicBezTo>
                    <a:pt x="400" y="1799"/>
                    <a:pt x="377" y="1789"/>
                    <a:pt x="360" y="1821"/>
                  </a:cubicBezTo>
                  <a:cubicBezTo>
                    <a:pt x="343" y="1853"/>
                    <a:pt x="346" y="1994"/>
                    <a:pt x="306" y="2023"/>
                  </a:cubicBezTo>
                  <a:cubicBezTo>
                    <a:pt x="266" y="2052"/>
                    <a:pt x="152" y="2049"/>
                    <a:pt x="120" y="1994"/>
                  </a:cubicBezTo>
                  <a:cubicBezTo>
                    <a:pt x="88" y="1939"/>
                    <a:pt x="41" y="1749"/>
                    <a:pt x="111" y="1693"/>
                  </a:cubicBezTo>
                  <a:cubicBezTo>
                    <a:pt x="181" y="1637"/>
                    <a:pt x="462" y="1679"/>
                    <a:pt x="543" y="1658"/>
                  </a:cubicBezTo>
                  <a:cubicBezTo>
                    <a:pt x="624" y="1637"/>
                    <a:pt x="665" y="1580"/>
                    <a:pt x="597" y="1565"/>
                  </a:cubicBezTo>
                  <a:cubicBezTo>
                    <a:pt x="529" y="1550"/>
                    <a:pt x="216" y="1610"/>
                    <a:pt x="136" y="1568"/>
                  </a:cubicBezTo>
                  <a:cubicBezTo>
                    <a:pt x="56" y="1526"/>
                    <a:pt x="4" y="1365"/>
                    <a:pt x="114" y="1315"/>
                  </a:cubicBezTo>
                  <a:cubicBezTo>
                    <a:pt x="224" y="1265"/>
                    <a:pt x="698" y="1290"/>
                    <a:pt x="799" y="1271"/>
                  </a:cubicBezTo>
                  <a:cubicBezTo>
                    <a:pt x="900" y="1252"/>
                    <a:pt x="832" y="1212"/>
                    <a:pt x="722" y="1203"/>
                  </a:cubicBezTo>
                  <a:cubicBezTo>
                    <a:pt x="612" y="1194"/>
                    <a:pt x="247" y="1258"/>
                    <a:pt x="140" y="1219"/>
                  </a:cubicBezTo>
                  <a:cubicBezTo>
                    <a:pt x="33" y="1180"/>
                    <a:pt x="0" y="1014"/>
                    <a:pt x="79" y="967"/>
                  </a:cubicBezTo>
                  <a:cubicBezTo>
                    <a:pt x="158" y="920"/>
                    <a:pt x="526" y="953"/>
                    <a:pt x="616" y="935"/>
                  </a:cubicBezTo>
                  <a:cubicBezTo>
                    <a:pt x="706" y="917"/>
                    <a:pt x="706" y="869"/>
                    <a:pt x="620" y="861"/>
                  </a:cubicBezTo>
                  <a:cubicBezTo>
                    <a:pt x="534" y="853"/>
                    <a:pt x="185" y="921"/>
                    <a:pt x="101" y="887"/>
                  </a:cubicBezTo>
                  <a:cubicBezTo>
                    <a:pt x="17" y="853"/>
                    <a:pt x="17" y="699"/>
                    <a:pt x="117" y="656"/>
                  </a:cubicBezTo>
                  <a:cubicBezTo>
                    <a:pt x="217" y="613"/>
                    <a:pt x="599" y="642"/>
                    <a:pt x="700" y="627"/>
                  </a:cubicBezTo>
                  <a:cubicBezTo>
                    <a:pt x="801" y="612"/>
                    <a:pt x="820" y="569"/>
                    <a:pt x="725" y="563"/>
                  </a:cubicBezTo>
                  <a:cubicBezTo>
                    <a:pt x="630" y="557"/>
                    <a:pt x="231" y="626"/>
                    <a:pt x="127" y="589"/>
                  </a:cubicBezTo>
                  <a:cubicBezTo>
                    <a:pt x="23" y="552"/>
                    <a:pt x="43" y="368"/>
                    <a:pt x="101" y="339"/>
                  </a:cubicBezTo>
                  <a:cubicBezTo>
                    <a:pt x="159" y="310"/>
                    <a:pt x="412" y="412"/>
                    <a:pt x="476" y="413"/>
                  </a:cubicBezTo>
                  <a:cubicBezTo>
                    <a:pt x="540" y="414"/>
                    <a:pt x="486" y="358"/>
                    <a:pt x="488" y="343"/>
                  </a:cubicBezTo>
                  <a:close/>
                </a:path>
              </a:pathLst>
            </a:custGeom>
            <a:solidFill>
              <a:srgbClr val="CBCDBB"/>
            </a:solidFill>
            <a:ln w="28575" cap="flat" cmpd="sng">
              <a:noFill/>
              <a:prstDash val="solid"/>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nvGrpSpPr>
            <p:cNvPr id="572512" name="Group 12924"/>
            <p:cNvGrpSpPr>
              <a:grpSpLocks/>
            </p:cNvGrpSpPr>
            <p:nvPr/>
          </p:nvGrpSpPr>
          <p:grpSpPr bwMode="auto">
            <a:xfrm rot="16200000" flipH="1">
              <a:off x="3394" y="954"/>
              <a:ext cx="269" cy="2306"/>
              <a:chOff x="1974" y="1992"/>
              <a:chExt cx="269" cy="2306"/>
            </a:xfrm>
          </p:grpSpPr>
          <p:grpSp>
            <p:nvGrpSpPr>
              <p:cNvPr id="573269" name="Group 12925"/>
              <p:cNvGrpSpPr>
                <a:grpSpLocks/>
              </p:cNvGrpSpPr>
              <p:nvPr/>
            </p:nvGrpSpPr>
            <p:grpSpPr bwMode="auto">
              <a:xfrm>
                <a:off x="1978" y="1992"/>
                <a:ext cx="265" cy="262"/>
                <a:chOff x="878" y="1144"/>
                <a:chExt cx="265" cy="262"/>
              </a:xfrm>
            </p:grpSpPr>
            <p:grpSp>
              <p:nvGrpSpPr>
                <p:cNvPr id="573707" name="Group 12926"/>
                <p:cNvGrpSpPr>
                  <a:grpSpLocks/>
                </p:cNvGrpSpPr>
                <p:nvPr/>
              </p:nvGrpSpPr>
              <p:grpSpPr bwMode="auto">
                <a:xfrm rot="-5400000">
                  <a:off x="908" y="1347"/>
                  <a:ext cx="29" cy="90"/>
                  <a:chOff x="1320" y="1143"/>
                  <a:chExt cx="29" cy="90"/>
                </a:xfrm>
              </p:grpSpPr>
              <p:grpSp>
                <p:nvGrpSpPr>
                  <p:cNvPr id="573778" name="Group 12927"/>
                  <p:cNvGrpSpPr>
                    <a:grpSpLocks/>
                  </p:cNvGrpSpPr>
                  <p:nvPr/>
                </p:nvGrpSpPr>
                <p:grpSpPr bwMode="auto">
                  <a:xfrm>
                    <a:off x="1320" y="1182"/>
                    <a:ext cx="29" cy="51"/>
                    <a:chOff x="1215" y="1181"/>
                    <a:chExt cx="29" cy="51"/>
                  </a:xfrm>
                </p:grpSpPr>
                <p:sp>
                  <p:nvSpPr>
                    <p:cNvPr id="17024" name="Line 12928"/>
                    <p:cNvSpPr>
                      <a:spLocks noChangeAspect="1" noChangeShapeType="1"/>
                    </p:cNvSpPr>
                    <p:nvPr/>
                  </p:nvSpPr>
                  <p:spPr bwMode="auto">
                    <a:xfrm flipH="1" flipV="1">
                      <a:off x="1228" y="1178"/>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025" name="Oval 12929"/>
                    <p:cNvSpPr>
                      <a:spLocks noChangeAspect="1" noChangeArrowheads="1"/>
                    </p:cNvSpPr>
                    <p:nvPr/>
                  </p:nvSpPr>
                  <p:spPr bwMode="auto">
                    <a:xfrm flipH="1" flipV="1">
                      <a:off x="1218" y="1200"/>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779" name="Group 12930"/>
                  <p:cNvGrpSpPr>
                    <a:grpSpLocks/>
                  </p:cNvGrpSpPr>
                  <p:nvPr/>
                </p:nvGrpSpPr>
                <p:grpSpPr bwMode="auto">
                  <a:xfrm>
                    <a:off x="1320" y="1143"/>
                    <a:ext cx="29" cy="50"/>
                    <a:chOff x="1215" y="1142"/>
                    <a:chExt cx="29" cy="50"/>
                  </a:xfrm>
                </p:grpSpPr>
                <p:sp>
                  <p:nvSpPr>
                    <p:cNvPr id="17027" name="Line 12931"/>
                    <p:cNvSpPr>
                      <a:spLocks noChangeAspect="1" noChangeShapeType="1"/>
                    </p:cNvSpPr>
                    <p:nvPr/>
                  </p:nvSpPr>
                  <p:spPr bwMode="auto">
                    <a:xfrm>
                      <a:off x="1238" y="1163"/>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028" name="Oval 12932"/>
                    <p:cNvSpPr>
                      <a:spLocks noChangeAspect="1" noChangeArrowheads="1"/>
                    </p:cNvSpPr>
                    <p:nvPr/>
                  </p:nvSpPr>
                  <p:spPr bwMode="auto">
                    <a:xfrm>
                      <a:off x="1218" y="1139"/>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708" name="Group 12933"/>
                <p:cNvGrpSpPr>
                  <a:grpSpLocks/>
                </p:cNvGrpSpPr>
                <p:nvPr/>
              </p:nvGrpSpPr>
              <p:grpSpPr bwMode="auto">
                <a:xfrm rot="-4860000">
                  <a:off x="915" y="1318"/>
                  <a:ext cx="29" cy="90"/>
                  <a:chOff x="1355" y="1146"/>
                  <a:chExt cx="29" cy="90"/>
                </a:xfrm>
              </p:grpSpPr>
              <p:grpSp>
                <p:nvGrpSpPr>
                  <p:cNvPr id="573772" name="Group 12934"/>
                  <p:cNvGrpSpPr>
                    <a:grpSpLocks/>
                  </p:cNvGrpSpPr>
                  <p:nvPr/>
                </p:nvGrpSpPr>
                <p:grpSpPr bwMode="auto">
                  <a:xfrm>
                    <a:off x="1355" y="1185"/>
                    <a:ext cx="29" cy="51"/>
                    <a:chOff x="1215" y="1181"/>
                    <a:chExt cx="29" cy="51"/>
                  </a:xfrm>
                </p:grpSpPr>
                <p:sp>
                  <p:nvSpPr>
                    <p:cNvPr id="17031" name="Line 12935"/>
                    <p:cNvSpPr>
                      <a:spLocks noChangeAspect="1" noChangeShapeType="1"/>
                    </p:cNvSpPr>
                    <p:nvPr/>
                  </p:nvSpPr>
                  <p:spPr bwMode="auto">
                    <a:xfrm flipH="1" flipV="1">
                      <a:off x="1228" y="1173"/>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032" name="Oval 12936"/>
                    <p:cNvSpPr>
                      <a:spLocks noChangeAspect="1" noChangeArrowheads="1"/>
                    </p:cNvSpPr>
                    <p:nvPr/>
                  </p:nvSpPr>
                  <p:spPr bwMode="auto">
                    <a:xfrm flipH="1" flipV="1">
                      <a:off x="1219" y="1196"/>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773" name="Group 12937"/>
                  <p:cNvGrpSpPr>
                    <a:grpSpLocks/>
                  </p:cNvGrpSpPr>
                  <p:nvPr/>
                </p:nvGrpSpPr>
                <p:grpSpPr bwMode="auto">
                  <a:xfrm>
                    <a:off x="1355" y="1146"/>
                    <a:ext cx="29" cy="50"/>
                    <a:chOff x="1215" y="1142"/>
                    <a:chExt cx="29" cy="50"/>
                  </a:xfrm>
                </p:grpSpPr>
                <p:sp>
                  <p:nvSpPr>
                    <p:cNvPr id="17034" name="Line 12938"/>
                    <p:cNvSpPr>
                      <a:spLocks noChangeAspect="1" noChangeShapeType="1"/>
                    </p:cNvSpPr>
                    <p:nvPr/>
                  </p:nvSpPr>
                  <p:spPr bwMode="auto">
                    <a:xfrm>
                      <a:off x="1241" y="1160"/>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035" name="Oval 12939"/>
                    <p:cNvSpPr>
                      <a:spLocks noChangeAspect="1" noChangeArrowheads="1"/>
                    </p:cNvSpPr>
                    <p:nvPr/>
                  </p:nvSpPr>
                  <p:spPr bwMode="auto">
                    <a:xfrm>
                      <a:off x="1221" y="1136"/>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709" name="Group 12940"/>
                <p:cNvGrpSpPr>
                  <a:grpSpLocks/>
                </p:cNvGrpSpPr>
                <p:nvPr/>
              </p:nvGrpSpPr>
              <p:grpSpPr bwMode="auto">
                <a:xfrm rot="-4320000">
                  <a:off x="921" y="1288"/>
                  <a:ext cx="29" cy="90"/>
                  <a:chOff x="1390" y="1146"/>
                  <a:chExt cx="29" cy="90"/>
                </a:xfrm>
              </p:grpSpPr>
              <p:grpSp>
                <p:nvGrpSpPr>
                  <p:cNvPr id="573766" name="Group 12941"/>
                  <p:cNvGrpSpPr>
                    <a:grpSpLocks/>
                  </p:cNvGrpSpPr>
                  <p:nvPr/>
                </p:nvGrpSpPr>
                <p:grpSpPr bwMode="auto">
                  <a:xfrm>
                    <a:off x="1390" y="1185"/>
                    <a:ext cx="29" cy="51"/>
                    <a:chOff x="1215" y="1181"/>
                    <a:chExt cx="29" cy="51"/>
                  </a:xfrm>
                </p:grpSpPr>
                <p:sp>
                  <p:nvSpPr>
                    <p:cNvPr id="17038" name="Line 12942"/>
                    <p:cNvSpPr>
                      <a:spLocks noChangeAspect="1" noChangeShapeType="1"/>
                    </p:cNvSpPr>
                    <p:nvPr/>
                  </p:nvSpPr>
                  <p:spPr bwMode="auto">
                    <a:xfrm flipH="1" flipV="1">
                      <a:off x="1228" y="1175"/>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039" name="Oval 12943"/>
                    <p:cNvSpPr>
                      <a:spLocks noChangeAspect="1" noChangeArrowheads="1"/>
                    </p:cNvSpPr>
                    <p:nvPr/>
                  </p:nvSpPr>
                  <p:spPr bwMode="auto">
                    <a:xfrm flipH="1" flipV="1">
                      <a:off x="1218" y="1197"/>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767" name="Group 12944"/>
                  <p:cNvGrpSpPr>
                    <a:grpSpLocks/>
                  </p:cNvGrpSpPr>
                  <p:nvPr/>
                </p:nvGrpSpPr>
                <p:grpSpPr bwMode="auto">
                  <a:xfrm>
                    <a:off x="1390" y="1146"/>
                    <a:ext cx="29" cy="50"/>
                    <a:chOff x="1215" y="1142"/>
                    <a:chExt cx="29" cy="50"/>
                  </a:xfrm>
                </p:grpSpPr>
                <p:sp>
                  <p:nvSpPr>
                    <p:cNvPr id="17041" name="Line 12945"/>
                    <p:cNvSpPr>
                      <a:spLocks noChangeAspect="1" noChangeShapeType="1"/>
                    </p:cNvSpPr>
                    <p:nvPr/>
                  </p:nvSpPr>
                  <p:spPr bwMode="auto">
                    <a:xfrm>
                      <a:off x="1238" y="1157"/>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042" name="Oval 12946"/>
                    <p:cNvSpPr>
                      <a:spLocks noChangeAspect="1" noChangeArrowheads="1"/>
                    </p:cNvSpPr>
                    <p:nvPr/>
                  </p:nvSpPr>
                  <p:spPr bwMode="auto">
                    <a:xfrm>
                      <a:off x="1219" y="113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710" name="Group 12947"/>
                <p:cNvGrpSpPr>
                  <a:grpSpLocks/>
                </p:cNvGrpSpPr>
                <p:nvPr/>
              </p:nvGrpSpPr>
              <p:grpSpPr bwMode="auto">
                <a:xfrm rot="-3780000">
                  <a:off x="933" y="1259"/>
                  <a:ext cx="29" cy="90"/>
                  <a:chOff x="1425" y="1147"/>
                  <a:chExt cx="29" cy="90"/>
                </a:xfrm>
              </p:grpSpPr>
              <p:grpSp>
                <p:nvGrpSpPr>
                  <p:cNvPr id="573760" name="Group 12948"/>
                  <p:cNvGrpSpPr>
                    <a:grpSpLocks/>
                  </p:cNvGrpSpPr>
                  <p:nvPr/>
                </p:nvGrpSpPr>
                <p:grpSpPr bwMode="auto">
                  <a:xfrm>
                    <a:off x="1425" y="1186"/>
                    <a:ext cx="29" cy="51"/>
                    <a:chOff x="1215" y="1181"/>
                    <a:chExt cx="29" cy="51"/>
                  </a:xfrm>
                </p:grpSpPr>
                <p:sp>
                  <p:nvSpPr>
                    <p:cNvPr id="17045" name="Line 12949"/>
                    <p:cNvSpPr>
                      <a:spLocks noChangeAspect="1" noChangeShapeType="1"/>
                    </p:cNvSpPr>
                    <p:nvPr/>
                  </p:nvSpPr>
                  <p:spPr bwMode="auto">
                    <a:xfrm flipH="1" flipV="1">
                      <a:off x="1226" y="1174"/>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046" name="Oval 12950"/>
                    <p:cNvSpPr>
                      <a:spLocks noChangeAspect="1" noChangeArrowheads="1"/>
                    </p:cNvSpPr>
                    <p:nvPr/>
                  </p:nvSpPr>
                  <p:spPr bwMode="auto">
                    <a:xfrm flipH="1" flipV="1">
                      <a:off x="1215" y="1195"/>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761" name="Group 12951"/>
                  <p:cNvGrpSpPr>
                    <a:grpSpLocks/>
                  </p:cNvGrpSpPr>
                  <p:nvPr/>
                </p:nvGrpSpPr>
                <p:grpSpPr bwMode="auto">
                  <a:xfrm>
                    <a:off x="1425" y="1147"/>
                    <a:ext cx="29" cy="50"/>
                    <a:chOff x="1215" y="1142"/>
                    <a:chExt cx="29" cy="50"/>
                  </a:xfrm>
                </p:grpSpPr>
                <p:sp>
                  <p:nvSpPr>
                    <p:cNvPr id="17048" name="Line 12952"/>
                    <p:cNvSpPr>
                      <a:spLocks noChangeAspect="1" noChangeShapeType="1"/>
                    </p:cNvSpPr>
                    <p:nvPr/>
                  </p:nvSpPr>
                  <p:spPr bwMode="auto">
                    <a:xfrm>
                      <a:off x="1238" y="1159"/>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049" name="Oval 12953"/>
                    <p:cNvSpPr>
                      <a:spLocks noChangeAspect="1" noChangeArrowheads="1"/>
                    </p:cNvSpPr>
                    <p:nvPr/>
                  </p:nvSpPr>
                  <p:spPr bwMode="auto">
                    <a:xfrm>
                      <a:off x="1218" y="1134"/>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711" name="Group 12954"/>
                <p:cNvGrpSpPr>
                  <a:grpSpLocks/>
                </p:cNvGrpSpPr>
                <p:nvPr/>
              </p:nvGrpSpPr>
              <p:grpSpPr bwMode="auto">
                <a:xfrm rot="-3240000">
                  <a:off x="950" y="1234"/>
                  <a:ext cx="29" cy="90"/>
                  <a:chOff x="1460" y="1147"/>
                  <a:chExt cx="29" cy="90"/>
                </a:xfrm>
              </p:grpSpPr>
              <p:grpSp>
                <p:nvGrpSpPr>
                  <p:cNvPr id="573754" name="Group 12955"/>
                  <p:cNvGrpSpPr>
                    <a:grpSpLocks/>
                  </p:cNvGrpSpPr>
                  <p:nvPr/>
                </p:nvGrpSpPr>
                <p:grpSpPr bwMode="auto">
                  <a:xfrm>
                    <a:off x="1460" y="1186"/>
                    <a:ext cx="29" cy="51"/>
                    <a:chOff x="1215" y="1181"/>
                    <a:chExt cx="29" cy="51"/>
                  </a:xfrm>
                </p:grpSpPr>
                <p:sp>
                  <p:nvSpPr>
                    <p:cNvPr id="17052" name="Line 12956"/>
                    <p:cNvSpPr>
                      <a:spLocks noChangeAspect="1" noChangeShapeType="1"/>
                    </p:cNvSpPr>
                    <p:nvPr/>
                  </p:nvSpPr>
                  <p:spPr bwMode="auto">
                    <a:xfrm flipH="1" flipV="1">
                      <a:off x="1226" y="1174"/>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053" name="Oval 12957"/>
                    <p:cNvSpPr>
                      <a:spLocks noChangeAspect="1" noChangeArrowheads="1"/>
                    </p:cNvSpPr>
                    <p:nvPr/>
                  </p:nvSpPr>
                  <p:spPr bwMode="auto">
                    <a:xfrm flipH="1" flipV="1">
                      <a:off x="1216" y="1195"/>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755" name="Group 12958"/>
                  <p:cNvGrpSpPr>
                    <a:grpSpLocks/>
                  </p:cNvGrpSpPr>
                  <p:nvPr/>
                </p:nvGrpSpPr>
                <p:grpSpPr bwMode="auto">
                  <a:xfrm>
                    <a:off x="1460" y="1147"/>
                    <a:ext cx="29" cy="50"/>
                    <a:chOff x="1215" y="1142"/>
                    <a:chExt cx="29" cy="50"/>
                  </a:xfrm>
                </p:grpSpPr>
                <p:sp>
                  <p:nvSpPr>
                    <p:cNvPr id="17055" name="Line 12959"/>
                    <p:cNvSpPr>
                      <a:spLocks noChangeAspect="1" noChangeShapeType="1"/>
                    </p:cNvSpPr>
                    <p:nvPr/>
                  </p:nvSpPr>
                  <p:spPr bwMode="auto">
                    <a:xfrm>
                      <a:off x="1235" y="1159"/>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056" name="Oval 12960"/>
                    <p:cNvSpPr>
                      <a:spLocks noChangeAspect="1" noChangeArrowheads="1"/>
                    </p:cNvSpPr>
                    <p:nvPr/>
                  </p:nvSpPr>
                  <p:spPr bwMode="auto">
                    <a:xfrm>
                      <a:off x="1212" y="113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712" name="Group 12961"/>
                <p:cNvGrpSpPr>
                  <a:grpSpLocks/>
                </p:cNvGrpSpPr>
                <p:nvPr/>
              </p:nvGrpSpPr>
              <p:grpSpPr bwMode="auto">
                <a:xfrm rot="-2160000">
                  <a:off x="994" y="1188"/>
                  <a:ext cx="29" cy="90"/>
                  <a:chOff x="1215" y="1142"/>
                  <a:chExt cx="29" cy="90"/>
                </a:xfrm>
              </p:grpSpPr>
              <p:grpSp>
                <p:nvGrpSpPr>
                  <p:cNvPr id="573748" name="Group 12962"/>
                  <p:cNvGrpSpPr>
                    <a:grpSpLocks/>
                  </p:cNvGrpSpPr>
                  <p:nvPr/>
                </p:nvGrpSpPr>
                <p:grpSpPr bwMode="auto">
                  <a:xfrm>
                    <a:off x="1215" y="1181"/>
                    <a:ext cx="29" cy="51"/>
                    <a:chOff x="1215" y="1181"/>
                    <a:chExt cx="29" cy="51"/>
                  </a:xfrm>
                </p:grpSpPr>
                <p:sp>
                  <p:nvSpPr>
                    <p:cNvPr id="17059" name="Line 12963"/>
                    <p:cNvSpPr>
                      <a:spLocks noChangeAspect="1" noChangeShapeType="1"/>
                    </p:cNvSpPr>
                    <p:nvPr/>
                  </p:nvSpPr>
                  <p:spPr bwMode="auto">
                    <a:xfrm flipH="1" flipV="1">
                      <a:off x="1222" y="1170"/>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060" name="Oval 12964"/>
                    <p:cNvSpPr>
                      <a:spLocks noChangeAspect="1" noChangeArrowheads="1"/>
                    </p:cNvSpPr>
                    <p:nvPr/>
                  </p:nvSpPr>
                  <p:spPr bwMode="auto">
                    <a:xfrm flipH="1" flipV="1">
                      <a:off x="1212" y="1191"/>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749" name="Group 12965"/>
                  <p:cNvGrpSpPr>
                    <a:grpSpLocks/>
                  </p:cNvGrpSpPr>
                  <p:nvPr/>
                </p:nvGrpSpPr>
                <p:grpSpPr bwMode="auto">
                  <a:xfrm>
                    <a:off x="1215" y="1142"/>
                    <a:ext cx="29" cy="50"/>
                    <a:chOff x="1215" y="1142"/>
                    <a:chExt cx="29" cy="50"/>
                  </a:xfrm>
                </p:grpSpPr>
                <p:sp>
                  <p:nvSpPr>
                    <p:cNvPr id="17062" name="Line 12966"/>
                    <p:cNvSpPr>
                      <a:spLocks noChangeAspect="1" noChangeShapeType="1"/>
                    </p:cNvSpPr>
                    <p:nvPr/>
                  </p:nvSpPr>
                  <p:spPr bwMode="auto">
                    <a:xfrm>
                      <a:off x="1234" y="1154"/>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063" name="Oval 12967"/>
                    <p:cNvSpPr>
                      <a:spLocks noChangeAspect="1" noChangeArrowheads="1"/>
                    </p:cNvSpPr>
                    <p:nvPr/>
                  </p:nvSpPr>
                  <p:spPr bwMode="auto">
                    <a:xfrm>
                      <a:off x="1213" y="1130"/>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713" name="Group 12968"/>
                <p:cNvGrpSpPr>
                  <a:grpSpLocks/>
                </p:cNvGrpSpPr>
                <p:nvPr/>
              </p:nvGrpSpPr>
              <p:grpSpPr bwMode="auto">
                <a:xfrm rot="-1620000">
                  <a:off x="1021" y="1171"/>
                  <a:ext cx="29" cy="90"/>
                  <a:chOff x="1250" y="1142"/>
                  <a:chExt cx="29" cy="90"/>
                </a:xfrm>
              </p:grpSpPr>
              <p:grpSp>
                <p:nvGrpSpPr>
                  <p:cNvPr id="573742" name="Group 12969"/>
                  <p:cNvGrpSpPr>
                    <a:grpSpLocks/>
                  </p:cNvGrpSpPr>
                  <p:nvPr/>
                </p:nvGrpSpPr>
                <p:grpSpPr bwMode="auto">
                  <a:xfrm>
                    <a:off x="1250" y="1181"/>
                    <a:ext cx="29" cy="51"/>
                    <a:chOff x="1215" y="1181"/>
                    <a:chExt cx="29" cy="51"/>
                  </a:xfrm>
                </p:grpSpPr>
                <p:sp>
                  <p:nvSpPr>
                    <p:cNvPr id="17066" name="Line 12970"/>
                    <p:cNvSpPr>
                      <a:spLocks noChangeAspect="1" noChangeShapeType="1"/>
                    </p:cNvSpPr>
                    <p:nvPr/>
                  </p:nvSpPr>
                  <p:spPr bwMode="auto">
                    <a:xfrm flipH="1" flipV="1">
                      <a:off x="1227" y="1172"/>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067" name="Oval 12971"/>
                    <p:cNvSpPr>
                      <a:spLocks noChangeAspect="1" noChangeArrowheads="1"/>
                    </p:cNvSpPr>
                    <p:nvPr/>
                  </p:nvSpPr>
                  <p:spPr bwMode="auto">
                    <a:xfrm flipH="1" flipV="1">
                      <a:off x="1213" y="119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743" name="Group 12972"/>
                  <p:cNvGrpSpPr>
                    <a:grpSpLocks/>
                  </p:cNvGrpSpPr>
                  <p:nvPr/>
                </p:nvGrpSpPr>
                <p:grpSpPr bwMode="auto">
                  <a:xfrm>
                    <a:off x="1250" y="1142"/>
                    <a:ext cx="29" cy="50"/>
                    <a:chOff x="1215" y="1142"/>
                    <a:chExt cx="29" cy="50"/>
                  </a:xfrm>
                </p:grpSpPr>
                <p:sp>
                  <p:nvSpPr>
                    <p:cNvPr id="17069" name="Line 12973"/>
                    <p:cNvSpPr>
                      <a:spLocks noChangeAspect="1" noChangeShapeType="1"/>
                    </p:cNvSpPr>
                    <p:nvPr/>
                  </p:nvSpPr>
                  <p:spPr bwMode="auto">
                    <a:xfrm>
                      <a:off x="1233" y="1156"/>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070" name="Oval 12974"/>
                    <p:cNvSpPr>
                      <a:spLocks noChangeAspect="1" noChangeArrowheads="1"/>
                    </p:cNvSpPr>
                    <p:nvPr/>
                  </p:nvSpPr>
                  <p:spPr bwMode="auto">
                    <a:xfrm>
                      <a:off x="1211" y="113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714" name="Group 12975"/>
                <p:cNvGrpSpPr>
                  <a:grpSpLocks/>
                </p:cNvGrpSpPr>
                <p:nvPr/>
              </p:nvGrpSpPr>
              <p:grpSpPr bwMode="auto">
                <a:xfrm rot="-1080000">
                  <a:off x="1052" y="1157"/>
                  <a:ext cx="29" cy="90"/>
                  <a:chOff x="1285" y="1143"/>
                  <a:chExt cx="29" cy="90"/>
                </a:xfrm>
              </p:grpSpPr>
              <p:grpSp>
                <p:nvGrpSpPr>
                  <p:cNvPr id="573736" name="Group 12976"/>
                  <p:cNvGrpSpPr>
                    <a:grpSpLocks/>
                  </p:cNvGrpSpPr>
                  <p:nvPr/>
                </p:nvGrpSpPr>
                <p:grpSpPr bwMode="auto">
                  <a:xfrm>
                    <a:off x="1285" y="1182"/>
                    <a:ext cx="29" cy="51"/>
                    <a:chOff x="1215" y="1181"/>
                    <a:chExt cx="29" cy="51"/>
                  </a:xfrm>
                </p:grpSpPr>
                <p:sp>
                  <p:nvSpPr>
                    <p:cNvPr id="17073" name="Line 12977"/>
                    <p:cNvSpPr>
                      <a:spLocks noChangeAspect="1" noChangeShapeType="1"/>
                    </p:cNvSpPr>
                    <p:nvPr/>
                  </p:nvSpPr>
                  <p:spPr bwMode="auto">
                    <a:xfrm flipH="1" flipV="1">
                      <a:off x="1223" y="1173"/>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074" name="Oval 12978"/>
                    <p:cNvSpPr>
                      <a:spLocks noChangeAspect="1" noChangeArrowheads="1"/>
                    </p:cNvSpPr>
                    <p:nvPr/>
                  </p:nvSpPr>
                  <p:spPr bwMode="auto">
                    <a:xfrm flipH="1" flipV="1">
                      <a:off x="1212" y="1195"/>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737" name="Group 12979"/>
                  <p:cNvGrpSpPr>
                    <a:grpSpLocks/>
                  </p:cNvGrpSpPr>
                  <p:nvPr/>
                </p:nvGrpSpPr>
                <p:grpSpPr bwMode="auto">
                  <a:xfrm>
                    <a:off x="1285" y="1143"/>
                    <a:ext cx="29" cy="50"/>
                    <a:chOff x="1215" y="1142"/>
                    <a:chExt cx="29" cy="50"/>
                  </a:xfrm>
                </p:grpSpPr>
                <p:sp>
                  <p:nvSpPr>
                    <p:cNvPr id="17076" name="Line 12980"/>
                    <p:cNvSpPr>
                      <a:spLocks noChangeAspect="1" noChangeShapeType="1"/>
                    </p:cNvSpPr>
                    <p:nvPr/>
                  </p:nvSpPr>
                  <p:spPr bwMode="auto">
                    <a:xfrm>
                      <a:off x="1232" y="1155"/>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077" name="Oval 12981"/>
                    <p:cNvSpPr>
                      <a:spLocks noChangeAspect="1" noChangeArrowheads="1"/>
                    </p:cNvSpPr>
                    <p:nvPr/>
                  </p:nvSpPr>
                  <p:spPr bwMode="auto">
                    <a:xfrm>
                      <a:off x="1209" y="1131"/>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715" name="Group 12982"/>
                <p:cNvGrpSpPr>
                  <a:grpSpLocks/>
                </p:cNvGrpSpPr>
                <p:nvPr/>
              </p:nvGrpSpPr>
              <p:grpSpPr bwMode="auto">
                <a:xfrm rot="-540000">
                  <a:off x="1084" y="1149"/>
                  <a:ext cx="29" cy="90"/>
                  <a:chOff x="1320" y="1143"/>
                  <a:chExt cx="29" cy="90"/>
                </a:xfrm>
              </p:grpSpPr>
              <p:grpSp>
                <p:nvGrpSpPr>
                  <p:cNvPr id="573730" name="Group 12983"/>
                  <p:cNvGrpSpPr>
                    <a:grpSpLocks/>
                  </p:cNvGrpSpPr>
                  <p:nvPr/>
                </p:nvGrpSpPr>
                <p:grpSpPr bwMode="auto">
                  <a:xfrm>
                    <a:off x="1320" y="1182"/>
                    <a:ext cx="29" cy="51"/>
                    <a:chOff x="1215" y="1181"/>
                    <a:chExt cx="29" cy="51"/>
                  </a:xfrm>
                </p:grpSpPr>
                <p:sp>
                  <p:nvSpPr>
                    <p:cNvPr id="17080" name="Line 12984"/>
                    <p:cNvSpPr>
                      <a:spLocks noChangeAspect="1" noChangeShapeType="1"/>
                    </p:cNvSpPr>
                    <p:nvPr/>
                  </p:nvSpPr>
                  <p:spPr bwMode="auto">
                    <a:xfrm flipH="1" flipV="1">
                      <a:off x="1223" y="1172"/>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081" name="Oval 12985"/>
                    <p:cNvSpPr>
                      <a:spLocks noChangeAspect="1" noChangeArrowheads="1"/>
                    </p:cNvSpPr>
                    <p:nvPr/>
                  </p:nvSpPr>
                  <p:spPr bwMode="auto">
                    <a:xfrm flipH="1" flipV="1">
                      <a:off x="1210" y="1194"/>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731" name="Group 12986"/>
                  <p:cNvGrpSpPr>
                    <a:grpSpLocks/>
                  </p:cNvGrpSpPr>
                  <p:nvPr/>
                </p:nvGrpSpPr>
                <p:grpSpPr bwMode="auto">
                  <a:xfrm>
                    <a:off x="1320" y="1143"/>
                    <a:ext cx="29" cy="50"/>
                    <a:chOff x="1215" y="1142"/>
                    <a:chExt cx="29" cy="50"/>
                  </a:xfrm>
                </p:grpSpPr>
                <p:sp>
                  <p:nvSpPr>
                    <p:cNvPr id="17083" name="Line 12987"/>
                    <p:cNvSpPr>
                      <a:spLocks noChangeAspect="1" noChangeShapeType="1"/>
                    </p:cNvSpPr>
                    <p:nvPr/>
                  </p:nvSpPr>
                  <p:spPr bwMode="auto">
                    <a:xfrm>
                      <a:off x="1231" y="1159"/>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084" name="Oval 12988"/>
                    <p:cNvSpPr>
                      <a:spLocks noChangeAspect="1" noChangeArrowheads="1"/>
                    </p:cNvSpPr>
                    <p:nvPr/>
                  </p:nvSpPr>
                  <p:spPr bwMode="auto">
                    <a:xfrm>
                      <a:off x="1208" y="1134"/>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716" name="Group 12989"/>
                <p:cNvGrpSpPr>
                  <a:grpSpLocks/>
                </p:cNvGrpSpPr>
                <p:nvPr/>
              </p:nvGrpSpPr>
              <p:grpSpPr bwMode="auto">
                <a:xfrm>
                  <a:off x="1114" y="1144"/>
                  <a:ext cx="29" cy="90"/>
                  <a:chOff x="1355" y="1146"/>
                  <a:chExt cx="29" cy="90"/>
                </a:xfrm>
              </p:grpSpPr>
              <p:grpSp>
                <p:nvGrpSpPr>
                  <p:cNvPr id="573724" name="Group 12990"/>
                  <p:cNvGrpSpPr>
                    <a:grpSpLocks/>
                  </p:cNvGrpSpPr>
                  <p:nvPr/>
                </p:nvGrpSpPr>
                <p:grpSpPr bwMode="auto">
                  <a:xfrm>
                    <a:off x="1355" y="1185"/>
                    <a:ext cx="29" cy="51"/>
                    <a:chOff x="1215" y="1181"/>
                    <a:chExt cx="29" cy="51"/>
                  </a:xfrm>
                </p:grpSpPr>
                <p:sp>
                  <p:nvSpPr>
                    <p:cNvPr id="17087" name="Line 12991"/>
                    <p:cNvSpPr>
                      <a:spLocks noChangeAspect="1" noChangeShapeType="1"/>
                    </p:cNvSpPr>
                    <p:nvPr/>
                  </p:nvSpPr>
                  <p:spPr bwMode="auto">
                    <a:xfrm flipH="1" flipV="1">
                      <a:off x="1219" y="1175"/>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088" name="Oval 12992"/>
                    <p:cNvSpPr>
                      <a:spLocks noChangeAspect="1" noChangeArrowheads="1"/>
                    </p:cNvSpPr>
                    <p:nvPr/>
                  </p:nvSpPr>
                  <p:spPr bwMode="auto">
                    <a:xfrm flipH="1" flipV="1">
                      <a:off x="1209" y="1198"/>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725" name="Group 12993"/>
                  <p:cNvGrpSpPr>
                    <a:grpSpLocks/>
                  </p:cNvGrpSpPr>
                  <p:nvPr/>
                </p:nvGrpSpPr>
                <p:grpSpPr bwMode="auto">
                  <a:xfrm>
                    <a:off x="1355" y="1146"/>
                    <a:ext cx="29" cy="50"/>
                    <a:chOff x="1215" y="1142"/>
                    <a:chExt cx="29" cy="50"/>
                  </a:xfrm>
                </p:grpSpPr>
                <p:sp>
                  <p:nvSpPr>
                    <p:cNvPr id="17090" name="Line 12994"/>
                    <p:cNvSpPr>
                      <a:spLocks noChangeAspect="1" noChangeShapeType="1"/>
                    </p:cNvSpPr>
                    <p:nvPr/>
                  </p:nvSpPr>
                  <p:spPr bwMode="auto">
                    <a:xfrm>
                      <a:off x="1229" y="1160"/>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091" name="Oval 12995"/>
                    <p:cNvSpPr>
                      <a:spLocks noChangeAspect="1" noChangeArrowheads="1"/>
                    </p:cNvSpPr>
                    <p:nvPr/>
                  </p:nvSpPr>
                  <p:spPr bwMode="auto">
                    <a:xfrm>
                      <a:off x="1203" y="1130"/>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717" name="Group 12996"/>
                <p:cNvGrpSpPr>
                  <a:grpSpLocks/>
                </p:cNvGrpSpPr>
                <p:nvPr/>
              </p:nvGrpSpPr>
              <p:grpSpPr bwMode="auto">
                <a:xfrm rot="-2700000">
                  <a:off x="970" y="1209"/>
                  <a:ext cx="29" cy="90"/>
                  <a:chOff x="1460" y="1147"/>
                  <a:chExt cx="29" cy="90"/>
                </a:xfrm>
              </p:grpSpPr>
              <p:grpSp>
                <p:nvGrpSpPr>
                  <p:cNvPr id="573718" name="Group 12997"/>
                  <p:cNvGrpSpPr>
                    <a:grpSpLocks/>
                  </p:cNvGrpSpPr>
                  <p:nvPr/>
                </p:nvGrpSpPr>
                <p:grpSpPr bwMode="auto">
                  <a:xfrm>
                    <a:off x="1460" y="1186"/>
                    <a:ext cx="29" cy="51"/>
                    <a:chOff x="1215" y="1181"/>
                    <a:chExt cx="29" cy="51"/>
                  </a:xfrm>
                </p:grpSpPr>
                <p:sp>
                  <p:nvSpPr>
                    <p:cNvPr id="17094" name="Line 12998"/>
                    <p:cNvSpPr>
                      <a:spLocks noChangeAspect="1" noChangeShapeType="1"/>
                    </p:cNvSpPr>
                    <p:nvPr/>
                  </p:nvSpPr>
                  <p:spPr bwMode="auto">
                    <a:xfrm flipH="1" flipV="1">
                      <a:off x="1227" y="1171"/>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095" name="Oval 12999"/>
                    <p:cNvSpPr>
                      <a:spLocks noChangeAspect="1" noChangeArrowheads="1"/>
                    </p:cNvSpPr>
                    <p:nvPr/>
                  </p:nvSpPr>
                  <p:spPr bwMode="auto">
                    <a:xfrm flipH="1" flipV="1">
                      <a:off x="1215" y="119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719" name="Group 13000"/>
                  <p:cNvGrpSpPr>
                    <a:grpSpLocks/>
                  </p:cNvGrpSpPr>
                  <p:nvPr/>
                </p:nvGrpSpPr>
                <p:grpSpPr bwMode="auto">
                  <a:xfrm>
                    <a:off x="1460" y="1147"/>
                    <a:ext cx="29" cy="50"/>
                    <a:chOff x="1215" y="1142"/>
                    <a:chExt cx="29" cy="50"/>
                  </a:xfrm>
                </p:grpSpPr>
                <p:sp>
                  <p:nvSpPr>
                    <p:cNvPr id="17097" name="Line 13001"/>
                    <p:cNvSpPr>
                      <a:spLocks noChangeAspect="1" noChangeShapeType="1"/>
                    </p:cNvSpPr>
                    <p:nvPr/>
                  </p:nvSpPr>
                  <p:spPr bwMode="auto">
                    <a:xfrm>
                      <a:off x="1236" y="1152"/>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098" name="Oval 13002"/>
                    <p:cNvSpPr>
                      <a:spLocks noChangeAspect="1" noChangeArrowheads="1"/>
                    </p:cNvSpPr>
                    <p:nvPr/>
                  </p:nvSpPr>
                  <p:spPr bwMode="auto">
                    <a:xfrm>
                      <a:off x="1215" y="1128"/>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grpSp>
            <p:nvGrpSpPr>
              <p:cNvPr id="573270" name="Group 13003"/>
              <p:cNvGrpSpPr>
                <a:grpSpLocks/>
              </p:cNvGrpSpPr>
              <p:nvPr/>
            </p:nvGrpSpPr>
            <p:grpSpPr bwMode="auto">
              <a:xfrm rot="-5400000">
                <a:off x="1461" y="3435"/>
                <a:ext cx="1116" cy="90"/>
                <a:chOff x="1146" y="1142"/>
                <a:chExt cx="1116" cy="90"/>
              </a:xfrm>
            </p:grpSpPr>
            <p:grpSp>
              <p:nvGrpSpPr>
                <p:cNvPr id="573483" name="Group 13004"/>
                <p:cNvGrpSpPr>
                  <a:grpSpLocks/>
                </p:cNvGrpSpPr>
                <p:nvPr/>
              </p:nvGrpSpPr>
              <p:grpSpPr bwMode="auto">
                <a:xfrm>
                  <a:off x="1146" y="1142"/>
                  <a:ext cx="29" cy="90"/>
                  <a:chOff x="1215" y="1142"/>
                  <a:chExt cx="29" cy="90"/>
                </a:xfrm>
              </p:grpSpPr>
              <p:grpSp>
                <p:nvGrpSpPr>
                  <p:cNvPr id="573701" name="Group 13005"/>
                  <p:cNvGrpSpPr>
                    <a:grpSpLocks/>
                  </p:cNvGrpSpPr>
                  <p:nvPr/>
                </p:nvGrpSpPr>
                <p:grpSpPr bwMode="auto">
                  <a:xfrm>
                    <a:off x="1215" y="1181"/>
                    <a:ext cx="29" cy="51"/>
                    <a:chOff x="1215" y="1181"/>
                    <a:chExt cx="29" cy="51"/>
                  </a:xfrm>
                </p:grpSpPr>
                <p:sp>
                  <p:nvSpPr>
                    <p:cNvPr id="17102" name="Line 13006"/>
                    <p:cNvSpPr>
                      <a:spLocks noChangeAspect="1" noChangeShapeType="1"/>
                    </p:cNvSpPr>
                    <p:nvPr/>
                  </p:nvSpPr>
                  <p:spPr bwMode="auto">
                    <a:xfrm flipH="1" flipV="1">
                      <a:off x="1225" y="1178"/>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103" name="Oval 13007"/>
                    <p:cNvSpPr>
                      <a:spLocks noChangeAspect="1" noChangeArrowheads="1"/>
                    </p:cNvSpPr>
                    <p:nvPr/>
                  </p:nvSpPr>
                  <p:spPr bwMode="auto">
                    <a:xfrm flipH="1" flipV="1">
                      <a:off x="1215" y="1200"/>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702" name="Group 13008"/>
                  <p:cNvGrpSpPr>
                    <a:grpSpLocks/>
                  </p:cNvGrpSpPr>
                  <p:nvPr/>
                </p:nvGrpSpPr>
                <p:grpSpPr bwMode="auto">
                  <a:xfrm>
                    <a:off x="1215" y="1142"/>
                    <a:ext cx="29" cy="50"/>
                    <a:chOff x="1215" y="1142"/>
                    <a:chExt cx="29" cy="50"/>
                  </a:xfrm>
                </p:grpSpPr>
                <p:sp>
                  <p:nvSpPr>
                    <p:cNvPr id="17105" name="Line 13009"/>
                    <p:cNvSpPr>
                      <a:spLocks noChangeAspect="1" noChangeShapeType="1"/>
                    </p:cNvSpPr>
                    <p:nvPr/>
                  </p:nvSpPr>
                  <p:spPr bwMode="auto">
                    <a:xfrm>
                      <a:off x="1235" y="1163"/>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106" name="Oval 13010"/>
                    <p:cNvSpPr>
                      <a:spLocks noChangeAspect="1" noChangeArrowheads="1"/>
                    </p:cNvSpPr>
                    <p:nvPr/>
                  </p:nvSpPr>
                  <p:spPr bwMode="auto">
                    <a:xfrm>
                      <a:off x="1215" y="1139"/>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484" name="Group 13011"/>
                <p:cNvGrpSpPr>
                  <a:grpSpLocks/>
                </p:cNvGrpSpPr>
                <p:nvPr/>
              </p:nvGrpSpPr>
              <p:grpSpPr bwMode="auto">
                <a:xfrm>
                  <a:off x="1181" y="1142"/>
                  <a:ext cx="29" cy="90"/>
                  <a:chOff x="1250" y="1142"/>
                  <a:chExt cx="29" cy="90"/>
                </a:xfrm>
              </p:grpSpPr>
              <p:grpSp>
                <p:nvGrpSpPr>
                  <p:cNvPr id="573695" name="Group 13012"/>
                  <p:cNvGrpSpPr>
                    <a:grpSpLocks/>
                  </p:cNvGrpSpPr>
                  <p:nvPr/>
                </p:nvGrpSpPr>
                <p:grpSpPr bwMode="auto">
                  <a:xfrm>
                    <a:off x="1250" y="1181"/>
                    <a:ext cx="29" cy="51"/>
                    <a:chOff x="1215" y="1181"/>
                    <a:chExt cx="29" cy="51"/>
                  </a:xfrm>
                </p:grpSpPr>
                <p:sp>
                  <p:nvSpPr>
                    <p:cNvPr id="17109" name="Line 13013"/>
                    <p:cNvSpPr>
                      <a:spLocks noChangeAspect="1" noChangeShapeType="1"/>
                    </p:cNvSpPr>
                    <p:nvPr/>
                  </p:nvSpPr>
                  <p:spPr bwMode="auto">
                    <a:xfrm flipH="1" flipV="1">
                      <a:off x="1225" y="1178"/>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110" name="Oval 13014"/>
                    <p:cNvSpPr>
                      <a:spLocks noChangeAspect="1" noChangeArrowheads="1"/>
                    </p:cNvSpPr>
                    <p:nvPr/>
                  </p:nvSpPr>
                  <p:spPr bwMode="auto">
                    <a:xfrm flipH="1" flipV="1">
                      <a:off x="1215" y="1200"/>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696" name="Group 13015"/>
                  <p:cNvGrpSpPr>
                    <a:grpSpLocks/>
                  </p:cNvGrpSpPr>
                  <p:nvPr/>
                </p:nvGrpSpPr>
                <p:grpSpPr bwMode="auto">
                  <a:xfrm>
                    <a:off x="1250" y="1142"/>
                    <a:ext cx="29" cy="50"/>
                    <a:chOff x="1215" y="1142"/>
                    <a:chExt cx="29" cy="50"/>
                  </a:xfrm>
                </p:grpSpPr>
                <p:sp>
                  <p:nvSpPr>
                    <p:cNvPr id="17112" name="Line 13016"/>
                    <p:cNvSpPr>
                      <a:spLocks noChangeAspect="1" noChangeShapeType="1"/>
                    </p:cNvSpPr>
                    <p:nvPr/>
                  </p:nvSpPr>
                  <p:spPr bwMode="auto">
                    <a:xfrm>
                      <a:off x="1235" y="1163"/>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113" name="Oval 13017"/>
                    <p:cNvSpPr>
                      <a:spLocks noChangeAspect="1" noChangeArrowheads="1"/>
                    </p:cNvSpPr>
                    <p:nvPr/>
                  </p:nvSpPr>
                  <p:spPr bwMode="auto">
                    <a:xfrm>
                      <a:off x="1215" y="1139"/>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485" name="Group 13018"/>
                <p:cNvGrpSpPr>
                  <a:grpSpLocks/>
                </p:cNvGrpSpPr>
                <p:nvPr/>
              </p:nvGrpSpPr>
              <p:grpSpPr bwMode="auto">
                <a:xfrm>
                  <a:off x="1216" y="1142"/>
                  <a:ext cx="29" cy="90"/>
                  <a:chOff x="1285" y="1143"/>
                  <a:chExt cx="29" cy="90"/>
                </a:xfrm>
              </p:grpSpPr>
              <p:grpSp>
                <p:nvGrpSpPr>
                  <p:cNvPr id="573689" name="Group 13019"/>
                  <p:cNvGrpSpPr>
                    <a:grpSpLocks/>
                  </p:cNvGrpSpPr>
                  <p:nvPr/>
                </p:nvGrpSpPr>
                <p:grpSpPr bwMode="auto">
                  <a:xfrm>
                    <a:off x="1285" y="1182"/>
                    <a:ext cx="29" cy="51"/>
                    <a:chOff x="1215" y="1181"/>
                    <a:chExt cx="29" cy="51"/>
                  </a:xfrm>
                </p:grpSpPr>
                <p:sp>
                  <p:nvSpPr>
                    <p:cNvPr id="17116" name="Line 13020"/>
                    <p:cNvSpPr>
                      <a:spLocks noChangeAspect="1" noChangeShapeType="1"/>
                    </p:cNvSpPr>
                    <p:nvPr/>
                  </p:nvSpPr>
                  <p:spPr bwMode="auto">
                    <a:xfrm flipH="1" flipV="1">
                      <a:off x="1225" y="1178"/>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117" name="Oval 13021"/>
                    <p:cNvSpPr>
                      <a:spLocks noChangeAspect="1" noChangeArrowheads="1"/>
                    </p:cNvSpPr>
                    <p:nvPr/>
                  </p:nvSpPr>
                  <p:spPr bwMode="auto">
                    <a:xfrm flipH="1" flipV="1">
                      <a:off x="1215" y="1200"/>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690" name="Group 13022"/>
                  <p:cNvGrpSpPr>
                    <a:grpSpLocks/>
                  </p:cNvGrpSpPr>
                  <p:nvPr/>
                </p:nvGrpSpPr>
                <p:grpSpPr bwMode="auto">
                  <a:xfrm>
                    <a:off x="1285" y="1143"/>
                    <a:ext cx="29" cy="50"/>
                    <a:chOff x="1215" y="1142"/>
                    <a:chExt cx="29" cy="50"/>
                  </a:xfrm>
                </p:grpSpPr>
                <p:sp>
                  <p:nvSpPr>
                    <p:cNvPr id="17119" name="Line 13023"/>
                    <p:cNvSpPr>
                      <a:spLocks noChangeAspect="1" noChangeShapeType="1"/>
                    </p:cNvSpPr>
                    <p:nvPr/>
                  </p:nvSpPr>
                  <p:spPr bwMode="auto">
                    <a:xfrm>
                      <a:off x="1235" y="1163"/>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120" name="Oval 13024"/>
                    <p:cNvSpPr>
                      <a:spLocks noChangeAspect="1" noChangeArrowheads="1"/>
                    </p:cNvSpPr>
                    <p:nvPr/>
                  </p:nvSpPr>
                  <p:spPr bwMode="auto">
                    <a:xfrm>
                      <a:off x="1215" y="1139"/>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486" name="Group 13025"/>
                <p:cNvGrpSpPr>
                  <a:grpSpLocks/>
                </p:cNvGrpSpPr>
                <p:nvPr/>
              </p:nvGrpSpPr>
              <p:grpSpPr bwMode="auto">
                <a:xfrm>
                  <a:off x="1251" y="1142"/>
                  <a:ext cx="29" cy="90"/>
                  <a:chOff x="1320" y="1143"/>
                  <a:chExt cx="29" cy="90"/>
                </a:xfrm>
              </p:grpSpPr>
              <p:grpSp>
                <p:nvGrpSpPr>
                  <p:cNvPr id="573683" name="Group 13026"/>
                  <p:cNvGrpSpPr>
                    <a:grpSpLocks/>
                  </p:cNvGrpSpPr>
                  <p:nvPr/>
                </p:nvGrpSpPr>
                <p:grpSpPr bwMode="auto">
                  <a:xfrm>
                    <a:off x="1320" y="1182"/>
                    <a:ext cx="29" cy="51"/>
                    <a:chOff x="1215" y="1181"/>
                    <a:chExt cx="29" cy="51"/>
                  </a:xfrm>
                </p:grpSpPr>
                <p:sp>
                  <p:nvSpPr>
                    <p:cNvPr id="17123" name="Line 13027"/>
                    <p:cNvSpPr>
                      <a:spLocks noChangeAspect="1" noChangeShapeType="1"/>
                    </p:cNvSpPr>
                    <p:nvPr/>
                  </p:nvSpPr>
                  <p:spPr bwMode="auto">
                    <a:xfrm flipH="1" flipV="1">
                      <a:off x="1225" y="1178"/>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124" name="Oval 13028"/>
                    <p:cNvSpPr>
                      <a:spLocks noChangeAspect="1" noChangeArrowheads="1"/>
                    </p:cNvSpPr>
                    <p:nvPr/>
                  </p:nvSpPr>
                  <p:spPr bwMode="auto">
                    <a:xfrm flipH="1" flipV="1">
                      <a:off x="1215" y="1200"/>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684" name="Group 13029"/>
                  <p:cNvGrpSpPr>
                    <a:grpSpLocks/>
                  </p:cNvGrpSpPr>
                  <p:nvPr/>
                </p:nvGrpSpPr>
                <p:grpSpPr bwMode="auto">
                  <a:xfrm>
                    <a:off x="1320" y="1143"/>
                    <a:ext cx="29" cy="50"/>
                    <a:chOff x="1215" y="1142"/>
                    <a:chExt cx="29" cy="50"/>
                  </a:xfrm>
                </p:grpSpPr>
                <p:sp>
                  <p:nvSpPr>
                    <p:cNvPr id="17126" name="Line 13030"/>
                    <p:cNvSpPr>
                      <a:spLocks noChangeAspect="1" noChangeShapeType="1"/>
                    </p:cNvSpPr>
                    <p:nvPr/>
                  </p:nvSpPr>
                  <p:spPr bwMode="auto">
                    <a:xfrm>
                      <a:off x="1235" y="1163"/>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127" name="Oval 13031"/>
                    <p:cNvSpPr>
                      <a:spLocks noChangeAspect="1" noChangeArrowheads="1"/>
                    </p:cNvSpPr>
                    <p:nvPr/>
                  </p:nvSpPr>
                  <p:spPr bwMode="auto">
                    <a:xfrm>
                      <a:off x="1215" y="1139"/>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487" name="Group 13032"/>
                <p:cNvGrpSpPr>
                  <a:grpSpLocks/>
                </p:cNvGrpSpPr>
                <p:nvPr/>
              </p:nvGrpSpPr>
              <p:grpSpPr bwMode="auto">
                <a:xfrm>
                  <a:off x="1286" y="1142"/>
                  <a:ext cx="29" cy="90"/>
                  <a:chOff x="1355" y="1146"/>
                  <a:chExt cx="29" cy="90"/>
                </a:xfrm>
              </p:grpSpPr>
              <p:grpSp>
                <p:nvGrpSpPr>
                  <p:cNvPr id="573677" name="Group 13033"/>
                  <p:cNvGrpSpPr>
                    <a:grpSpLocks/>
                  </p:cNvGrpSpPr>
                  <p:nvPr/>
                </p:nvGrpSpPr>
                <p:grpSpPr bwMode="auto">
                  <a:xfrm>
                    <a:off x="1355" y="1185"/>
                    <a:ext cx="29" cy="51"/>
                    <a:chOff x="1215" y="1181"/>
                    <a:chExt cx="29" cy="51"/>
                  </a:xfrm>
                </p:grpSpPr>
                <p:sp>
                  <p:nvSpPr>
                    <p:cNvPr id="17130" name="Line 13034"/>
                    <p:cNvSpPr>
                      <a:spLocks noChangeAspect="1" noChangeShapeType="1"/>
                    </p:cNvSpPr>
                    <p:nvPr/>
                  </p:nvSpPr>
                  <p:spPr bwMode="auto">
                    <a:xfrm flipH="1" flipV="1">
                      <a:off x="1225" y="1178"/>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131" name="Oval 13035"/>
                    <p:cNvSpPr>
                      <a:spLocks noChangeAspect="1" noChangeArrowheads="1"/>
                    </p:cNvSpPr>
                    <p:nvPr/>
                  </p:nvSpPr>
                  <p:spPr bwMode="auto">
                    <a:xfrm flipH="1" flipV="1">
                      <a:off x="1215" y="1200"/>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678" name="Group 13036"/>
                  <p:cNvGrpSpPr>
                    <a:grpSpLocks/>
                  </p:cNvGrpSpPr>
                  <p:nvPr/>
                </p:nvGrpSpPr>
                <p:grpSpPr bwMode="auto">
                  <a:xfrm>
                    <a:off x="1355" y="1146"/>
                    <a:ext cx="29" cy="50"/>
                    <a:chOff x="1215" y="1142"/>
                    <a:chExt cx="29" cy="50"/>
                  </a:xfrm>
                </p:grpSpPr>
                <p:sp>
                  <p:nvSpPr>
                    <p:cNvPr id="17133" name="Line 13037"/>
                    <p:cNvSpPr>
                      <a:spLocks noChangeAspect="1" noChangeShapeType="1"/>
                    </p:cNvSpPr>
                    <p:nvPr/>
                  </p:nvSpPr>
                  <p:spPr bwMode="auto">
                    <a:xfrm>
                      <a:off x="1235" y="1163"/>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134" name="Oval 13038"/>
                    <p:cNvSpPr>
                      <a:spLocks noChangeAspect="1" noChangeArrowheads="1"/>
                    </p:cNvSpPr>
                    <p:nvPr/>
                  </p:nvSpPr>
                  <p:spPr bwMode="auto">
                    <a:xfrm>
                      <a:off x="1215" y="1139"/>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488" name="Group 13039"/>
                <p:cNvGrpSpPr>
                  <a:grpSpLocks/>
                </p:cNvGrpSpPr>
                <p:nvPr/>
              </p:nvGrpSpPr>
              <p:grpSpPr bwMode="auto">
                <a:xfrm>
                  <a:off x="1321" y="1142"/>
                  <a:ext cx="29" cy="90"/>
                  <a:chOff x="1390" y="1146"/>
                  <a:chExt cx="29" cy="90"/>
                </a:xfrm>
              </p:grpSpPr>
              <p:grpSp>
                <p:nvGrpSpPr>
                  <p:cNvPr id="573671" name="Group 13040"/>
                  <p:cNvGrpSpPr>
                    <a:grpSpLocks/>
                  </p:cNvGrpSpPr>
                  <p:nvPr/>
                </p:nvGrpSpPr>
                <p:grpSpPr bwMode="auto">
                  <a:xfrm>
                    <a:off x="1390" y="1185"/>
                    <a:ext cx="29" cy="51"/>
                    <a:chOff x="1215" y="1181"/>
                    <a:chExt cx="29" cy="51"/>
                  </a:xfrm>
                </p:grpSpPr>
                <p:sp>
                  <p:nvSpPr>
                    <p:cNvPr id="17137" name="Line 13041"/>
                    <p:cNvSpPr>
                      <a:spLocks noChangeAspect="1" noChangeShapeType="1"/>
                    </p:cNvSpPr>
                    <p:nvPr/>
                  </p:nvSpPr>
                  <p:spPr bwMode="auto">
                    <a:xfrm flipH="1" flipV="1">
                      <a:off x="1225" y="1178"/>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138" name="Oval 13042"/>
                    <p:cNvSpPr>
                      <a:spLocks noChangeAspect="1" noChangeArrowheads="1"/>
                    </p:cNvSpPr>
                    <p:nvPr/>
                  </p:nvSpPr>
                  <p:spPr bwMode="auto">
                    <a:xfrm flipH="1" flipV="1">
                      <a:off x="1215" y="1200"/>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672" name="Group 13043"/>
                  <p:cNvGrpSpPr>
                    <a:grpSpLocks/>
                  </p:cNvGrpSpPr>
                  <p:nvPr/>
                </p:nvGrpSpPr>
                <p:grpSpPr bwMode="auto">
                  <a:xfrm>
                    <a:off x="1390" y="1146"/>
                    <a:ext cx="29" cy="50"/>
                    <a:chOff x="1215" y="1142"/>
                    <a:chExt cx="29" cy="50"/>
                  </a:xfrm>
                </p:grpSpPr>
                <p:sp>
                  <p:nvSpPr>
                    <p:cNvPr id="17140" name="Line 13044"/>
                    <p:cNvSpPr>
                      <a:spLocks noChangeAspect="1" noChangeShapeType="1"/>
                    </p:cNvSpPr>
                    <p:nvPr/>
                  </p:nvSpPr>
                  <p:spPr bwMode="auto">
                    <a:xfrm>
                      <a:off x="1235" y="1163"/>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141" name="Oval 13045"/>
                    <p:cNvSpPr>
                      <a:spLocks noChangeAspect="1" noChangeArrowheads="1"/>
                    </p:cNvSpPr>
                    <p:nvPr/>
                  </p:nvSpPr>
                  <p:spPr bwMode="auto">
                    <a:xfrm>
                      <a:off x="1215" y="1139"/>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489" name="Group 13046"/>
                <p:cNvGrpSpPr>
                  <a:grpSpLocks/>
                </p:cNvGrpSpPr>
                <p:nvPr/>
              </p:nvGrpSpPr>
              <p:grpSpPr bwMode="auto">
                <a:xfrm>
                  <a:off x="1356" y="1142"/>
                  <a:ext cx="29" cy="90"/>
                  <a:chOff x="1425" y="1147"/>
                  <a:chExt cx="29" cy="90"/>
                </a:xfrm>
              </p:grpSpPr>
              <p:grpSp>
                <p:nvGrpSpPr>
                  <p:cNvPr id="573665" name="Group 13047"/>
                  <p:cNvGrpSpPr>
                    <a:grpSpLocks/>
                  </p:cNvGrpSpPr>
                  <p:nvPr/>
                </p:nvGrpSpPr>
                <p:grpSpPr bwMode="auto">
                  <a:xfrm>
                    <a:off x="1425" y="1186"/>
                    <a:ext cx="29" cy="51"/>
                    <a:chOff x="1215" y="1181"/>
                    <a:chExt cx="29" cy="51"/>
                  </a:xfrm>
                </p:grpSpPr>
                <p:sp>
                  <p:nvSpPr>
                    <p:cNvPr id="17144" name="Line 13048"/>
                    <p:cNvSpPr>
                      <a:spLocks noChangeAspect="1" noChangeShapeType="1"/>
                    </p:cNvSpPr>
                    <p:nvPr/>
                  </p:nvSpPr>
                  <p:spPr bwMode="auto">
                    <a:xfrm flipH="1" flipV="1">
                      <a:off x="1225" y="1178"/>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145" name="Oval 13049"/>
                    <p:cNvSpPr>
                      <a:spLocks noChangeAspect="1" noChangeArrowheads="1"/>
                    </p:cNvSpPr>
                    <p:nvPr/>
                  </p:nvSpPr>
                  <p:spPr bwMode="auto">
                    <a:xfrm flipH="1" flipV="1">
                      <a:off x="1215" y="1200"/>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666" name="Group 13050"/>
                  <p:cNvGrpSpPr>
                    <a:grpSpLocks/>
                  </p:cNvGrpSpPr>
                  <p:nvPr/>
                </p:nvGrpSpPr>
                <p:grpSpPr bwMode="auto">
                  <a:xfrm>
                    <a:off x="1425" y="1147"/>
                    <a:ext cx="29" cy="50"/>
                    <a:chOff x="1215" y="1142"/>
                    <a:chExt cx="29" cy="50"/>
                  </a:xfrm>
                </p:grpSpPr>
                <p:sp>
                  <p:nvSpPr>
                    <p:cNvPr id="17147" name="Line 13051"/>
                    <p:cNvSpPr>
                      <a:spLocks noChangeAspect="1" noChangeShapeType="1"/>
                    </p:cNvSpPr>
                    <p:nvPr/>
                  </p:nvSpPr>
                  <p:spPr bwMode="auto">
                    <a:xfrm>
                      <a:off x="1235" y="1163"/>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148" name="Oval 13052"/>
                    <p:cNvSpPr>
                      <a:spLocks noChangeAspect="1" noChangeArrowheads="1"/>
                    </p:cNvSpPr>
                    <p:nvPr/>
                  </p:nvSpPr>
                  <p:spPr bwMode="auto">
                    <a:xfrm>
                      <a:off x="1215" y="1139"/>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490" name="Group 13053"/>
                <p:cNvGrpSpPr>
                  <a:grpSpLocks/>
                </p:cNvGrpSpPr>
                <p:nvPr/>
              </p:nvGrpSpPr>
              <p:grpSpPr bwMode="auto">
                <a:xfrm>
                  <a:off x="1391" y="1142"/>
                  <a:ext cx="29" cy="90"/>
                  <a:chOff x="1460" y="1147"/>
                  <a:chExt cx="29" cy="90"/>
                </a:xfrm>
              </p:grpSpPr>
              <p:grpSp>
                <p:nvGrpSpPr>
                  <p:cNvPr id="573659" name="Group 13054"/>
                  <p:cNvGrpSpPr>
                    <a:grpSpLocks/>
                  </p:cNvGrpSpPr>
                  <p:nvPr/>
                </p:nvGrpSpPr>
                <p:grpSpPr bwMode="auto">
                  <a:xfrm>
                    <a:off x="1460" y="1186"/>
                    <a:ext cx="29" cy="51"/>
                    <a:chOff x="1215" y="1181"/>
                    <a:chExt cx="29" cy="51"/>
                  </a:xfrm>
                </p:grpSpPr>
                <p:sp>
                  <p:nvSpPr>
                    <p:cNvPr id="17151" name="Line 13055"/>
                    <p:cNvSpPr>
                      <a:spLocks noChangeAspect="1" noChangeShapeType="1"/>
                    </p:cNvSpPr>
                    <p:nvPr/>
                  </p:nvSpPr>
                  <p:spPr bwMode="auto">
                    <a:xfrm flipH="1" flipV="1">
                      <a:off x="1225" y="1178"/>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152" name="Oval 13056"/>
                    <p:cNvSpPr>
                      <a:spLocks noChangeAspect="1" noChangeArrowheads="1"/>
                    </p:cNvSpPr>
                    <p:nvPr/>
                  </p:nvSpPr>
                  <p:spPr bwMode="auto">
                    <a:xfrm flipH="1" flipV="1">
                      <a:off x="1215" y="1200"/>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660" name="Group 13057"/>
                  <p:cNvGrpSpPr>
                    <a:grpSpLocks/>
                  </p:cNvGrpSpPr>
                  <p:nvPr/>
                </p:nvGrpSpPr>
                <p:grpSpPr bwMode="auto">
                  <a:xfrm>
                    <a:off x="1460" y="1147"/>
                    <a:ext cx="29" cy="50"/>
                    <a:chOff x="1215" y="1142"/>
                    <a:chExt cx="29" cy="50"/>
                  </a:xfrm>
                </p:grpSpPr>
                <p:sp>
                  <p:nvSpPr>
                    <p:cNvPr id="17154" name="Line 13058"/>
                    <p:cNvSpPr>
                      <a:spLocks noChangeAspect="1" noChangeShapeType="1"/>
                    </p:cNvSpPr>
                    <p:nvPr/>
                  </p:nvSpPr>
                  <p:spPr bwMode="auto">
                    <a:xfrm>
                      <a:off x="1235" y="1163"/>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155" name="Oval 13059"/>
                    <p:cNvSpPr>
                      <a:spLocks noChangeAspect="1" noChangeArrowheads="1"/>
                    </p:cNvSpPr>
                    <p:nvPr/>
                  </p:nvSpPr>
                  <p:spPr bwMode="auto">
                    <a:xfrm>
                      <a:off x="1215" y="1139"/>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491" name="Group 13060"/>
                <p:cNvGrpSpPr>
                  <a:grpSpLocks/>
                </p:cNvGrpSpPr>
                <p:nvPr/>
              </p:nvGrpSpPr>
              <p:grpSpPr bwMode="auto">
                <a:xfrm>
                  <a:off x="1426" y="1142"/>
                  <a:ext cx="29" cy="90"/>
                  <a:chOff x="1215" y="1142"/>
                  <a:chExt cx="29" cy="90"/>
                </a:xfrm>
              </p:grpSpPr>
              <p:grpSp>
                <p:nvGrpSpPr>
                  <p:cNvPr id="573653" name="Group 13061"/>
                  <p:cNvGrpSpPr>
                    <a:grpSpLocks/>
                  </p:cNvGrpSpPr>
                  <p:nvPr/>
                </p:nvGrpSpPr>
                <p:grpSpPr bwMode="auto">
                  <a:xfrm>
                    <a:off x="1215" y="1181"/>
                    <a:ext cx="29" cy="51"/>
                    <a:chOff x="1215" y="1181"/>
                    <a:chExt cx="29" cy="51"/>
                  </a:xfrm>
                </p:grpSpPr>
                <p:sp>
                  <p:nvSpPr>
                    <p:cNvPr id="17158" name="Line 13062"/>
                    <p:cNvSpPr>
                      <a:spLocks noChangeAspect="1" noChangeShapeType="1"/>
                    </p:cNvSpPr>
                    <p:nvPr/>
                  </p:nvSpPr>
                  <p:spPr bwMode="auto">
                    <a:xfrm flipH="1" flipV="1">
                      <a:off x="1225" y="1178"/>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159" name="Oval 13063"/>
                    <p:cNvSpPr>
                      <a:spLocks noChangeAspect="1" noChangeArrowheads="1"/>
                    </p:cNvSpPr>
                    <p:nvPr/>
                  </p:nvSpPr>
                  <p:spPr bwMode="auto">
                    <a:xfrm flipH="1" flipV="1">
                      <a:off x="1215" y="1200"/>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654" name="Group 13064"/>
                  <p:cNvGrpSpPr>
                    <a:grpSpLocks/>
                  </p:cNvGrpSpPr>
                  <p:nvPr/>
                </p:nvGrpSpPr>
                <p:grpSpPr bwMode="auto">
                  <a:xfrm>
                    <a:off x="1215" y="1142"/>
                    <a:ext cx="29" cy="50"/>
                    <a:chOff x="1215" y="1142"/>
                    <a:chExt cx="29" cy="50"/>
                  </a:xfrm>
                </p:grpSpPr>
                <p:sp>
                  <p:nvSpPr>
                    <p:cNvPr id="17161" name="Line 13065"/>
                    <p:cNvSpPr>
                      <a:spLocks noChangeAspect="1" noChangeShapeType="1"/>
                    </p:cNvSpPr>
                    <p:nvPr/>
                  </p:nvSpPr>
                  <p:spPr bwMode="auto">
                    <a:xfrm>
                      <a:off x="1235" y="1163"/>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162" name="Oval 13066"/>
                    <p:cNvSpPr>
                      <a:spLocks noChangeAspect="1" noChangeArrowheads="1"/>
                    </p:cNvSpPr>
                    <p:nvPr/>
                  </p:nvSpPr>
                  <p:spPr bwMode="auto">
                    <a:xfrm>
                      <a:off x="1215" y="1139"/>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492" name="Group 13067"/>
                <p:cNvGrpSpPr>
                  <a:grpSpLocks/>
                </p:cNvGrpSpPr>
                <p:nvPr/>
              </p:nvGrpSpPr>
              <p:grpSpPr bwMode="auto">
                <a:xfrm>
                  <a:off x="1461" y="1142"/>
                  <a:ext cx="29" cy="90"/>
                  <a:chOff x="1250" y="1142"/>
                  <a:chExt cx="29" cy="90"/>
                </a:xfrm>
              </p:grpSpPr>
              <p:grpSp>
                <p:nvGrpSpPr>
                  <p:cNvPr id="573647" name="Group 13068"/>
                  <p:cNvGrpSpPr>
                    <a:grpSpLocks/>
                  </p:cNvGrpSpPr>
                  <p:nvPr/>
                </p:nvGrpSpPr>
                <p:grpSpPr bwMode="auto">
                  <a:xfrm>
                    <a:off x="1250" y="1181"/>
                    <a:ext cx="29" cy="51"/>
                    <a:chOff x="1215" y="1181"/>
                    <a:chExt cx="29" cy="51"/>
                  </a:xfrm>
                </p:grpSpPr>
                <p:sp>
                  <p:nvSpPr>
                    <p:cNvPr id="17165" name="Line 13069"/>
                    <p:cNvSpPr>
                      <a:spLocks noChangeAspect="1" noChangeShapeType="1"/>
                    </p:cNvSpPr>
                    <p:nvPr/>
                  </p:nvSpPr>
                  <p:spPr bwMode="auto">
                    <a:xfrm flipH="1" flipV="1">
                      <a:off x="1225" y="1178"/>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166" name="Oval 13070"/>
                    <p:cNvSpPr>
                      <a:spLocks noChangeAspect="1" noChangeArrowheads="1"/>
                    </p:cNvSpPr>
                    <p:nvPr/>
                  </p:nvSpPr>
                  <p:spPr bwMode="auto">
                    <a:xfrm flipH="1" flipV="1">
                      <a:off x="1215" y="1200"/>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648" name="Group 13071"/>
                  <p:cNvGrpSpPr>
                    <a:grpSpLocks/>
                  </p:cNvGrpSpPr>
                  <p:nvPr/>
                </p:nvGrpSpPr>
                <p:grpSpPr bwMode="auto">
                  <a:xfrm>
                    <a:off x="1250" y="1142"/>
                    <a:ext cx="29" cy="50"/>
                    <a:chOff x="1215" y="1142"/>
                    <a:chExt cx="29" cy="50"/>
                  </a:xfrm>
                </p:grpSpPr>
                <p:sp>
                  <p:nvSpPr>
                    <p:cNvPr id="17168" name="Line 13072"/>
                    <p:cNvSpPr>
                      <a:spLocks noChangeAspect="1" noChangeShapeType="1"/>
                    </p:cNvSpPr>
                    <p:nvPr/>
                  </p:nvSpPr>
                  <p:spPr bwMode="auto">
                    <a:xfrm>
                      <a:off x="1235" y="1163"/>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169" name="Oval 13073"/>
                    <p:cNvSpPr>
                      <a:spLocks noChangeAspect="1" noChangeArrowheads="1"/>
                    </p:cNvSpPr>
                    <p:nvPr/>
                  </p:nvSpPr>
                  <p:spPr bwMode="auto">
                    <a:xfrm>
                      <a:off x="1215" y="1139"/>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493" name="Group 13074"/>
                <p:cNvGrpSpPr>
                  <a:grpSpLocks/>
                </p:cNvGrpSpPr>
                <p:nvPr/>
              </p:nvGrpSpPr>
              <p:grpSpPr bwMode="auto">
                <a:xfrm>
                  <a:off x="1496" y="1142"/>
                  <a:ext cx="29" cy="90"/>
                  <a:chOff x="1285" y="1143"/>
                  <a:chExt cx="29" cy="90"/>
                </a:xfrm>
              </p:grpSpPr>
              <p:grpSp>
                <p:nvGrpSpPr>
                  <p:cNvPr id="573641" name="Group 13075"/>
                  <p:cNvGrpSpPr>
                    <a:grpSpLocks/>
                  </p:cNvGrpSpPr>
                  <p:nvPr/>
                </p:nvGrpSpPr>
                <p:grpSpPr bwMode="auto">
                  <a:xfrm>
                    <a:off x="1285" y="1182"/>
                    <a:ext cx="29" cy="51"/>
                    <a:chOff x="1215" y="1181"/>
                    <a:chExt cx="29" cy="51"/>
                  </a:xfrm>
                </p:grpSpPr>
                <p:sp>
                  <p:nvSpPr>
                    <p:cNvPr id="17172" name="Line 13076"/>
                    <p:cNvSpPr>
                      <a:spLocks noChangeAspect="1" noChangeShapeType="1"/>
                    </p:cNvSpPr>
                    <p:nvPr/>
                  </p:nvSpPr>
                  <p:spPr bwMode="auto">
                    <a:xfrm flipH="1" flipV="1">
                      <a:off x="1225" y="1178"/>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173" name="Oval 13077"/>
                    <p:cNvSpPr>
                      <a:spLocks noChangeAspect="1" noChangeArrowheads="1"/>
                    </p:cNvSpPr>
                    <p:nvPr/>
                  </p:nvSpPr>
                  <p:spPr bwMode="auto">
                    <a:xfrm flipH="1" flipV="1">
                      <a:off x="1215" y="1200"/>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642" name="Group 13078"/>
                  <p:cNvGrpSpPr>
                    <a:grpSpLocks/>
                  </p:cNvGrpSpPr>
                  <p:nvPr/>
                </p:nvGrpSpPr>
                <p:grpSpPr bwMode="auto">
                  <a:xfrm>
                    <a:off x="1285" y="1143"/>
                    <a:ext cx="29" cy="50"/>
                    <a:chOff x="1215" y="1142"/>
                    <a:chExt cx="29" cy="50"/>
                  </a:xfrm>
                </p:grpSpPr>
                <p:sp>
                  <p:nvSpPr>
                    <p:cNvPr id="17175" name="Line 13079"/>
                    <p:cNvSpPr>
                      <a:spLocks noChangeAspect="1" noChangeShapeType="1"/>
                    </p:cNvSpPr>
                    <p:nvPr/>
                  </p:nvSpPr>
                  <p:spPr bwMode="auto">
                    <a:xfrm>
                      <a:off x="1235" y="1163"/>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176" name="Oval 13080"/>
                    <p:cNvSpPr>
                      <a:spLocks noChangeAspect="1" noChangeArrowheads="1"/>
                    </p:cNvSpPr>
                    <p:nvPr/>
                  </p:nvSpPr>
                  <p:spPr bwMode="auto">
                    <a:xfrm>
                      <a:off x="1215" y="1139"/>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494" name="Group 13081"/>
                <p:cNvGrpSpPr>
                  <a:grpSpLocks/>
                </p:cNvGrpSpPr>
                <p:nvPr/>
              </p:nvGrpSpPr>
              <p:grpSpPr bwMode="auto">
                <a:xfrm>
                  <a:off x="1531" y="1142"/>
                  <a:ext cx="29" cy="90"/>
                  <a:chOff x="1320" y="1143"/>
                  <a:chExt cx="29" cy="90"/>
                </a:xfrm>
              </p:grpSpPr>
              <p:grpSp>
                <p:nvGrpSpPr>
                  <p:cNvPr id="573635" name="Group 13082"/>
                  <p:cNvGrpSpPr>
                    <a:grpSpLocks/>
                  </p:cNvGrpSpPr>
                  <p:nvPr/>
                </p:nvGrpSpPr>
                <p:grpSpPr bwMode="auto">
                  <a:xfrm>
                    <a:off x="1320" y="1182"/>
                    <a:ext cx="29" cy="51"/>
                    <a:chOff x="1215" y="1181"/>
                    <a:chExt cx="29" cy="51"/>
                  </a:xfrm>
                </p:grpSpPr>
                <p:sp>
                  <p:nvSpPr>
                    <p:cNvPr id="17179" name="Line 13083"/>
                    <p:cNvSpPr>
                      <a:spLocks noChangeAspect="1" noChangeShapeType="1"/>
                    </p:cNvSpPr>
                    <p:nvPr/>
                  </p:nvSpPr>
                  <p:spPr bwMode="auto">
                    <a:xfrm flipH="1" flipV="1">
                      <a:off x="1225" y="1178"/>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180" name="Oval 13084"/>
                    <p:cNvSpPr>
                      <a:spLocks noChangeAspect="1" noChangeArrowheads="1"/>
                    </p:cNvSpPr>
                    <p:nvPr/>
                  </p:nvSpPr>
                  <p:spPr bwMode="auto">
                    <a:xfrm flipH="1" flipV="1">
                      <a:off x="1215" y="1200"/>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636" name="Group 13085"/>
                  <p:cNvGrpSpPr>
                    <a:grpSpLocks/>
                  </p:cNvGrpSpPr>
                  <p:nvPr/>
                </p:nvGrpSpPr>
                <p:grpSpPr bwMode="auto">
                  <a:xfrm>
                    <a:off x="1320" y="1143"/>
                    <a:ext cx="29" cy="50"/>
                    <a:chOff x="1215" y="1142"/>
                    <a:chExt cx="29" cy="50"/>
                  </a:xfrm>
                </p:grpSpPr>
                <p:sp>
                  <p:nvSpPr>
                    <p:cNvPr id="17182" name="Line 13086"/>
                    <p:cNvSpPr>
                      <a:spLocks noChangeAspect="1" noChangeShapeType="1"/>
                    </p:cNvSpPr>
                    <p:nvPr/>
                  </p:nvSpPr>
                  <p:spPr bwMode="auto">
                    <a:xfrm>
                      <a:off x="1235" y="1163"/>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183" name="Oval 13087"/>
                    <p:cNvSpPr>
                      <a:spLocks noChangeAspect="1" noChangeArrowheads="1"/>
                    </p:cNvSpPr>
                    <p:nvPr/>
                  </p:nvSpPr>
                  <p:spPr bwMode="auto">
                    <a:xfrm>
                      <a:off x="1215" y="1139"/>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495" name="Group 13088"/>
                <p:cNvGrpSpPr>
                  <a:grpSpLocks/>
                </p:cNvGrpSpPr>
                <p:nvPr/>
              </p:nvGrpSpPr>
              <p:grpSpPr bwMode="auto">
                <a:xfrm>
                  <a:off x="1566" y="1142"/>
                  <a:ext cx="29" cy="90"/>
                  <a:chOff x="1355" y="1146"/>
                  <a:chExt cx="29" cy="90"/>
                </a:xfrm>
              </p:grpSpPr>
              <p:grpSp>
                <p:nvGrpSpPr>
                  <p:cNvPr id="573629" name="Group 13089"/>
                  <p:cNvGrpSpPr>
                    <a:grpSpLocks/>
                  </p:cNvGrpSpPr>
                  <p:nvPr/>
                </p:nvGrpSpPr>
                <p:grpSpPr bwMode="auto">
                  <a:xfrm>
                    <a:off x="1355" y="1185"/>
                    <a:ext cx="29" cy="51"/>
                    <a:chOff x="1215" y="1181"/>
                    <a:chExt cx="29" cy="51"/>
                  </a:xfrm>
                </p:grpSpPr>
                <p:sp>
                  <p:nvSpPr>
                    <p:cNvPr id="17186" name="Line 13090"/>
                    <p:cNvSpPr>
                      <a:spLocks noChangeAspect="1" noChangeShapeType="1"/>
                    </p:cNvSpPr>
                    <p:nvPr/>
                  </p:nvSpPr>
                  <p:spPr bwMode="auto">
                    <a:xfrm flipH="1" flipV="1">
                      <a:off x="1225" y="1178"/>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187" name="Oval 13091"/>
                    <p:cNvSpPr>
                      <a:spLocks noChangeAspect="1" noChangeArrowheads="1"/>
                    </p:cNvSpPr>
                    <p:nvPr/>
                  </p:nvSpPr>
                  <p:spPr bwMode="auto">
                    <a:xfrm flipH="1" flipV="1">
                      <a:off x="1215" y="1200"/>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630" name="Group 13092"/>
                  <p:cNvGrpSpPr>
                    <a:grpSpLocks/>
                  </p:cNvGrpSpPr>
                  <p:nvPr/>
                </p:nvGrpSpPr>
                <p:grpSpPr bwMode="auto">
                  <a:xfrm>
                    <a:off x="1355" y="1146"/>
                    <a:ext cx="29" cy="50"/>
                    <a:chOff x="1215" y="1142"/>
                    <a:chExt cx="29" cy="50"/>
                  </a:xfrm>
                </p:grpSpPr>
                <p:sp>
                  <p:nvSpPr>
                    <p:cNvPr id="17189" name="Line 13093"/>
                    <p:cNvSpPr>
                      <a:spLocks noChangeAspect="1" noChangeShapeType="1"/>
                    </p:cNvSpPr>
                    <p:nvPr/>
                  </p:nvSpPr>
                  <p:spPr bwMode="auto">
                    <a:xfrm>
                      <a:off x="1235" y="1163"/>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190" name="Oval 13094"/>
                    <p:cNvSpPr>
                      <a:spLocks noChangeAspect="1" noChangeArrowheads="1"/>
                    </p:cNvSpPr>
                    <p:nvPr/>
                  </p:nvSpPr>
                  <p:spPr bwMode="auto">
                    <a:xfrm>
                      <a:off x="1215" y="1139"/>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496" name="Group 13095"/>
                <p:cNvGrpSpPr>
                  <a:grpSpLocks/>
                </p:cNvGrpSpPr>
                <p:nvPr/>
              </p:nvGrpSpPr>
              <p:grpSpPr bwMode="auto">
                <a:xfrm>
                  <a:off x="1601" y="1142"/>
                  <a:ext cx="29" cy="90"/>
                  <a:chOff x="1390" y="1146"/>
                  <a:chExt cx="29" cy="90"/>
                </a:xfrm>
              </p:grpSpPr>
              <p:grpSp>
                <p:nvGrpSpPr>
                  <p:cNvPr id="573623" name="Group 13096"/>
                  <p:cNvGrpSpPr>
                    <a:grpSpLocks/>
                  </p:cNvGrpSpPr>
                  <p:nvPr/>
                </p:nvGrpSpPr>
                <p:grpSpPr bwMode="auto">
                  <a:xfrm>
                    <a:off x="1390" y="1185"/>
                    <a:ext cx="29" cy="51"/>
                    <a:chOff x="1215" y="1181"/>
                    <a:chExt cx="29" cy="51"/>
                  </a:xfrm>
                </p:grpSpPr>
                <p:sp>
                  <p:nvSpPr>
                    <p:cNvPr id="17193" name="Line 13097"/>
                    <p:cNvSpPr>
                      <a:spLocks noChangeAspect="1" noChangeShapeType="1"/>
                    </p:cNvSpPr>
                    <p:nvPr/>
                  </p:nvSpPr>
                  <p:spPr bwMode="auto">
                    <a:xfrm flipH="1" flipV="1">
                      <a:off x="1225" y="1178"/>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194" name="Oval 13098"/>
                    <p:cNvSpPr>
                      <a:spLocks noChangeAspect="1" noChangeArrowheads="1"/>
                    </p:cNvSpPr>
                    <p:nvPr/>
                  </p:nvSpPr>
                  <p:spPr bwMode="auto">
                    <a:xfrm flipH="1" flipV="1">
                      <a:off x="1215" y="1200"/>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624" name="Group 13099"/>
                  <p:cNvGrpSpPr>
                    <a:grpSpLocks/>
                  </p:cNvGrpSpPr>
                  <p:nvPr/>
                </p:nvGrpSpPr>
                <p:grpSpPr bwMode="auto">
                  <a:xfrm>
                    <a:off x="1390" y="1146"/>
                    <a:ext cx="29" cy="50"/>
                    <a:chOff x="1215" y="1142"/>
                    <a:chExt cx="29" cy="50"/>
                  </a:xfrm>
                </p:grpSpPr>
                <p:sp>
                  <p:nvSpPr>
                    <p:cNvPr id="17196" name="Line 13100"/>
                    <p:cNvSpPr>
                      <a:spLocks noChangeAspect="1" noChangeShapeType="1"/>
                    </p:cNvSpPr>
                    <p:nvPr/>
                  </p:nvSpPr>
                  <p:spPr bwMode="auto">
                    <a:xfrm>
                      <a:off x="1235" y="1163"/>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197" name="Oval 13101"/>
                    <p:cNvSpPr>
                      <a:spLocks noChangeAspect="1" noChangeArrowheads="1"/>
                    </p:cNvSpPr>
                    <p:nvPr/>
                  </p:nvSpPr>
                  <p:spPr bwMode="auto">
                    <a:xfrm>
                      <a:off x="1215" y="1139"/>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497" name="Group 13102"/>
                <p:cNvGrpSpPr>
                  <a:grpSpLocks/>
                </p:cNvGrpSpPr>
                <p:nvPr/>
              </p:nvGrpSpPr>
              <p:grpSpPr bwMode="auto">
                <a:xfrm>
                  <a:off x="1636" y="1142"/>
                  <a:ext cx="29" cy="90"/>
                  <a:chOff x="1425" y="1147"/>
                  <a:chExt cx="29" cy="90"/>
                </a:xfrm>
              </p:grpSpPr>
              <p:grpSp>
                <p:nvGrpSpPr>
                  <p:cNvPr id="573617" name="Group 13103"/>
                  <p:cNvGrpSpPr>
                    <a:grpSpLocks/>
                  </p:cNvGrpSpPr>
                  <p:nvPr/>
                </p:nvGrpSpPr>
                <p:grpSpPr bwMode="auto">
                  <a:xfrm>
                    <a:off x="1425" y="1186"/>
                    <a:ext cx="29" cy="51"/>
                    <a:chOff x="1215" y="1181"/>
                    <a:chExt cx="29" cy="51"/>
                  </a:xfrm>
                </p:grpSpPr>
                <p:sp>
                  <p:nvSpPr>
                    <p:cNvPr id="17200" name="Line 13104"/>
                    <p:cNvSpPr>
                      <a:spLocks noChangeAspect="1" noChangeShapeType="1"/>
                    </p:cNvSpPr>
                    <p:nvPr/>
                  </p:nvSpPr>
                  <p:spPr bwMode="auto">
                    <a:xfrm flipH="1" flipV="1">
                      <a:off x="1225" y="1178"/>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201" name="Oval 13105"/>
                    <p:cNvSpPr>
                      <a:spLocks noChangeAspect="1" noChangeArrowheads="1"/>
                    </p:cNvSpPr>
                    <p:nvPr/>
                  </p:nvSpPr>
                  <p:spPr bwMode="auto">
                    <a:xfrm flipH="1" flipV="1">
                      <a:off x="1215" y="1200"/>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618" name="Group 13106"/>
                  <p:cNvGrpSpPr>
                    <a:grpSpLocks/>
                  </p:cNvGrpSpPr>
                  <p:nvPr/>
                </p:nvGrpSpPr>
                <p:grpSpPr bwMode="auto">
                  <a:xfrm>
                    <a:off x="1425" y="1147"/>
                    <a:ext cx="29" cy="50"/>
                    <a:chOff x="1215" y="1142"/>
                    <a:chExt cx="29" cy="50"/>
                  </a:xfrm>
                </p:grpSpPr>
                <p:sp>
                  <p:nvSpPr>
                    <p:cNvPr id="17203" name="Line 13107"/>
                    <p:cNvSpPr>
                      <a:spLocks noChangeAspect="1" noChangeShapeType="1"/>
                    </p:cNvSpPr>
                    <p:nvPr/>
                  </p:nvSpPr>
                  <p:spPr bwMode="auto">
                    <a:xfrm>
                      <a:off x="1235" y="1163"/>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204" name="Oval 13108"/>
                    <p:cNvSpPr>
                      <a:spLocks noChangeAspect="1" noChangeArrowheads="1"/>
                    </p:cNvSpPr>
                    <p:nvPr/>
                  </p:nvSpPr>
                  <p:spPr bwMode="auto">
                    <a:xfrm>
                      <a:off x="1215" y="1139"/>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498" name="Group 13109"/>
                <p:cNvGrpSpPr>
                  <a:grpSpLocks/>
                </p:cNvGrpSpPr>
                <p:nvPr/>
              </p:nvGrpSpPr>
              <p:grpSpPr bwMode="auto">
                <a:xfrm>
                  <a:off x="1672" y="1142"/>
                  <a:ext cx="29" cy="90"/>
                  <a:chOff x="1460" y="1147"/>
                  <a:chExt cx="29" cy="90"/>
                </a:xfrm>
              </p:grpSpPr>
              <p:grpSp>
                <p:nvGrpSpPr>
                  <p:cNvPr id="573611" name="Group 13110"/>
                  <p:cNvGrpSpPr>
                    <a:grpSpLocks/>
                  </p:cNvGrpSpPr>
                  <p:nvPr/>
                </p:nvGrpSpPr>
                <p:grpSpPr bwMode="auto">
                  <a:xfrm>
                    <a:off x="1460" y="1186"/>
                    <a:ext cx="29" cy="51"/>
                    <a:chOff x="1215" y="1181"/>
                    <a:chExt cx="29" cy="51"/>
                  </a:xfrm>
                </p:grpSpPr>
                <p:sp>
                  <p:nvSpPr>
                    <p:cNvPr id="17207" name="Line 13111"/>
                    <p:cNvSpPr>
                      <a:spLocks noChangeAspect="1" noChangeShapeType="1"/>
                    </p:cNvSpPr>
                    <p:nvPr/>
                  </p:nvSpPr>
                  <p:spPr bwMode="auto">
                    <a:xfrm flipH="1" flipV="1">
                      <a:off x="1225" y="1178"/>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208" name="Oval 13112"/>
                    <p:cNvSpPr>
                      <a:spLocks noChangeAspect="1" noChangeArrowheads="1"/>
                    </p:cNvSpPr>
                    <p:nvPr/>
                  </p:nvSpPr>
                  <p:spPr bwMode="auto">
                    <a:xfrm flipH="1" flipV="1">
                      <a:off x="1215" y="1200"/>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612" name="Group 13113"/>
                  <p:cNvGrpSpPr>
                    <a:grpSpLocks/>
                  </p:cNvGrpSpPr>
                  <p:nvPr/>
                </p:nvGrpSpPr>
                <p:grpSpPr bwMode="auto">
                  <a:xfrm>
                    <a:off x="1460" y="1147"/>
                    <a:ext cx="29" cy="50"/>
                    <a:chOff x="1215" y="1142"/>
                    <a:chExt cx="29" cy="50"/>
                  </a:xfrm>
                </p:grpSpPr>
                <p:sp>
                  <p:nvSpPr>
                    <p:cNvPr id="17210" name="Line 13114"/>
                    <p:cNvSpPr>
                      <a:spLocks noChangeAspect="1" noChangeShapeType="1"/>
                    </p:cNvSpPr>
                    <p:nvPr/>
                  </p:nvSpPr>
                  <p:spPr bwMode="auto">
                    <a:xfrm>
                      <a:off x="1235" y="1163"/>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211" name="Oval 13115"/>
                    <p:cNvSpPr>
                      <a:spLocks noChangeAspect="1" noChangeArrowheads="1"/>
                    </p:cNvSpPr>
                    <p:nvPr/>
                  </p:nvSpPr>
                  <p:spPr bwMode="auto">
                    <a:xfrm>
                      <a:off x="1215" y="1139"/>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499" name="Group 13116"/>
                <p:cNvGrpSpPr>
                  <a:grpSpLocks/>
                </p:cNvGrpSpPr>
                <p:nvPr/>
              </p:nvGrpSpPr>
              <p:grpSpPr bwMode="auto">
                <a:xfrm>
                  <a:off x="1707" y="1142"/>
                  <a:ext cx="29" cy="90"/>
                  <a:chOff x="1215" y="1142"/>
                  <a:chExt cx="29" cy="90"/>
                </a:xfrm>
              </p:grpSpPr>
              <p:grpSp>
                <p:nvGrpSpPr>
                  <p:cNvPr id="573605" name="Group 13117"/>
                  <p:cNvGrpSpPr>
                    <a:grpSpLocks/>
                  </p:cNvGrpSpPr>
                  <p:nvPr/>
                </p:nvGrpSpPr>
                <p:grpSpPr bwMode="auto">
                  <a:xfrm>
                    <a:off x="1215" y="1181"/>
                    <a:ext cx="29" cy="51"/>
                    <a:chOff x="1215" y="1181"/>
                    <a:chExt cx="29" cy="51"/>
                  </a:xfrm>
                </p:grpSpPr>
                <p:sp>
                  <p:nvSpPr>
                    <p:cNvPr id="17214" name="Line 13118"/>
                    <p:cNvSpPr>
                      <a:spLocks noChangeAspect="1" noChangeShapeType="1"/>
                    </p:cNvSpPr>
                    <p:nvPr/>
                  </p:nvSpPr>
                  <p:spPr bwMode="auto">
                    <a:xfrm flipH="1" flipV="1">
                      <a:off x="1225" y="1178"/>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215" name="Oval 13119"/>
                    <p:cNvSpPr>
                      <a:spLocks noChangeAspect="1" noChangeArrowheads="1"/>
                    </p:cNvSpPr>
                    <p:nvPr/>
                  </p:nvSpPr>
                  <p:spPr bwMode="auto">
                    <a:xfrm flipH="1" flipV="1">
                      <a:off x="1215" y="1200"/>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606" name="Group 13120"/>
                  <p:cNvGrpSpPr>
                    <a:grpSpLocks/>
                  </p:cNvGrpSpPr>
                  <p:nvPr/>
                </p:nvGrpSpPr>
                <p:grpSpPr bwMode="auto">
                  <a:xfrm>
                    <a:off x="1215" y="1142"/>
                    <a:ext cx="29" cy="50"/>
                    <a:chOff x="1215" y="1142"/>
                    <a:chExt cx="29" cy="50"/>
                  </a:xfrm>
                </p:grpSpPr>
                <p:sp>
                  <p:nvSpPr>
                    <p:cNvPr id="17217" name="Line 13121"/>
                    <p:cNvSpPr>
                      <a:spLocks noChangeAspect="1" noChangeShapeType="1"/>
                    </p:cNvSpPr>
                    <p:nvPr/>
                  </p:nvSpPr>
                  <p:spPr bwMode="auto">
                    <a:xfrm>
                      <a:off x="1235" y="1163"/>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218" name="Oval 13122"/>
                    <p:cNvSpPr>
                      <a:spLocks noChangeAspect="1" noChangeArrowheads="1"/>
                    </p:cNvSpPr>
                    <p:nvPr/>
                  </p:nvSpPr>
                  <p:spPr bwMode="auto">
                    <a:xfrm>
                      <a:off x="1215" y="1139"/>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500" name="Group 13123"/>
                <p:cNvGrpSpPr>
                  <a:grpSpLocks/>
                </p:cNvGrpSpPr>
                <p:nvPr/>
              </p:nvGrpSpPr>
              <p:grpSpPr bwMode="auto">
                <a:xfrm>
                  <a:off x="1742" y="1142"/>
                  <a:ext cx="29" cy="90"/>
                  <a:chOff x="1250" y="1142"/>
                  <a:chExt cx="29" cy="90"/>
                </a:xfrm>
              </p:grpSpPr>
              <p:grpSp>
                <p:nvGrpSpPr>
                  <p:cNvPr id="573599" name="Group 13124"/>
                  <p:cNvGrpSpPr>
                    <a:grpSpLocks/>
                  </p:cNvGrpSpPr>
                  <p:nvPr/>
                </p:nvGrpSpPr>
                <p:grpSpPr bwMode="auto">
                  <a:xfrm>
                    <a:off x="1250" y="1181"/>
                    <a:ext cx="29" cy="51"/>
                    <a:chOff x="1215" y="1181"/>
                    <a:chExt cx="29" cy="51"/>
                  </a:xfrm>
                </p:grpSpPr>
                <p:sp>
                  <p:nvSpPr>
                    <p:cNvPr id="17221" name="Line 13125"/>
                    <p:cNvSpPr>
                      <a:spLocks noChangeAspect="1" noChangeShapeType="1"/>
                    </p:cNvSpPr>
                    <p:nvPr/>
                  </p:nvSpPr>
                  <p:spPr bwMode="auto">
                    <a:xfrm flipH="1" flipV="1">
                      <a:off x="1225" y="1178"/>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222" name="Oval 13126"/>
                    <p:cNvSpPr>
                      <a:spLocks noChangeAspect="1" noChangeArrowheads="1"/>
                    </p:cNvSpPr>
                    <p:nvPr/>
                  </p:nvSpPr>
                  <p:spPr bwMode="auto">
                    <a:xfrm flipH="1" flipV="1">
                      <a:off x="1215" y="1200"/>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600" name="Group 13127"/>
                  <p:cNvGrpSpPr>
                    <a:grpSpLocks/>
                  </p:cNvGrpSpPr>
                  <p:nvPr/>
                </p:nvGrpSpPr>
                <p:grpSpPr bwMode="auto">
                  <a:xfrm>
                    <a:off x="1250" y="1142"/>
                    <a:ext cx="29" cy="50"/>
                    <a:chOff x="1215" y="1142"/>
                    <a:chExt cx="29" cy="50"/>
                  </a:xfrm>
                </p:grpSpPr>
                <p:sp>
                  <p:nvSpPr>
                    <p:cNvPr id="17224" name="Line 13128"/>
                    <p:cNvSpPr>
                      <a:spLocks noChangeAspect="1" noChangeShapeType="1"/>
                    </p:cNvSpPr>
                    <p:nvPr/>
                  </p:nvSpPr>
                  <p:spPr bwMode="auto">
                    <a:xfrm>
                      <a:off x="1235" y="1163"/>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225" name="Oval 13129"/>
                    <p:cNvSpPr>
                      <a:spLocks noChangeAspect="1" noChangeArrowheads="1"/>
                    </p:cNvSpPr>
                    <p:nvPr/>
                  </p:nvSpPr>
                  <p:spPr bwMode="auto">
                    <a:xfrm>
                      <a:off x="1215" y="1139"/>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501" name="Group 13130"/>
                <p:cNvGrpSpPr>
                  <a:grpSpLocks/>
                </p:cNvGrpSpPr>
                <p:nvPr/>
              </p:nvGrpSpPr>
              <p:grpSpPr bwMode="auto">
                <a:xfrm>
                  <a:off x="1777" y="1142"/>
                  <a:ext cx="29" cy="90"/>
                  <a:chOff x="1285" y="1143"/>
                  <a:chExt cx="29" cy="90"/>
                </a:xfrm>
              </p:grpSpPr>
              <p:grpSp>
                <p:nvGrpSpPr>
                  <p:cNvPr id="573593" name="Group 13131"/>
                  <p:cNvGrpSpPr>
                    <a:grpSpLocks/>
                  </p:cNvGrpSpPr>
                  <p:nvPr/>
                </p:nvGrpSpPr>
                <p:grpSpPr bwMode="auto">
                  <a:xfrm>
                    <a:off x="1285" y="1182"/>
                    <a:ext cx="29" cy="51"/>
                    <a:chOff x="1215" y="1181"/>
                    <a:chExt cx="29" cy="51"/>
                  </a:xfrm>
                </p:grpSpPr>
                <p:sp>
                  <p:nvSpPr>
                    <p:cNvPr id="17228" name="Line 13132"/>
                    <p:cNvSpPr>
                      <a:spLocks noChangeAspect="1" noChangeShapeType="1"/>
                    </p:cNvSpPr>
                    <p:nvPr/>
                  </p:nvSpPr>
                  <p:spPr bwMode="auto">
                    <a:xfrm flipH="1" flipV="1">
                      <a:off x="1225" y="1178"/>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229" name="Oval 13133"/>
                    <p:cNvSpPr>
                      <a:spLocks noChangeAspect="1" noChangeArrowheads="1"/>
                    </p:cNvSpPr>
                    <p:nvPr/>
                  </p:nvSpPr>
                  <p:spPr bwMode="auto">
                    <a:xfrm flipH="1" flipV="1">
                      <a:off x="1215" y="1200"/>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594" name="Group 13134"/>
                  <p:cNvGrpSpPr>
                    <a:grpSpLocks/>
                  </p:cNvGrpSpPr>
                  <p:nvPr/>
                </p:nvGrpSpPr>
                <p:grpSpPr bwMode="auto">
                  <a:xfrm>
                    <a:off x="1285" y="1143"/>
                    <a:ext cx="29" cy="50"/>
                    <a:chOff x="1215" y="1142"/>
                    <a:chExt cx="29" cy="50"/>
                  </a:xfrm>
                </p:grpSpPr>
                <p:sp>
                  <p:nvSpPr>
                    <p:cNvPr id="17231" name="Line 13135"/>
                    <p:cNvSpPr>
                      <a:spLocks noChangeAspect="1" noChangeShapeType="1"/>
                    </p:cNvSpPr>
                    <p:nvPr/>
                  </p:nvSpPr>
                  <p:spPr bwMode="auto">
                    <a:xfrm>
                      <a:off x="1235" y="1163"/>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232" name="Oval 13136"/>
                    <p:cNvSpPr>
                      <a:spLocks noChangeAspect="1" noChangeArrowheads="1"/>
                    </p:cNvSpPr>
                    <p:nvPr/>
                  </p:nvSpPr>
                  <p:spPr bwMode="auto">
                    <a:xfrm>
                      <a:off x="1215" y="1139"/>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502" name="Group 13137"/>
                <p:cNvGrpSpPr>
                  <a:grpSpLocks/>
                </p:cNvGrpSpPr>
                <p:nvPr/>
              </p:nvGrpSpPr>
              <p:grpSpPr bwMode="auto">
                <a:xfrm>
                  <a:off x="1812" y="1142"/>
                  <a:ext cx="29" cy="90"/>
                  <a:chOff x="1320" y="1143"/>
                  <a:chExt cx="29" cy="90"/>
                </a:xfrm>
              </p:grpSpPr>
              <p:grpSp>
                <p:nvGrpSpPr>
                  <p:cNvPr id="573587" name="Group 13138"/>
                  <p:cNvGrpSpPr>
                    <a:grpSpLocks/>
                  </p:cNvGrpSpPr>
                  <p:nvPr/>
                </p:nvGrpSpPr>
                <p:grpSpPr bwMode="auto">
                  <a:xfrm>
                    <a:off x="1320" y="1182"/>
                    <a:ext cx="29" cy="51"/>
                    <a:chOff x="1215" y="1181"/>
                    <a:chExt cx="29" cy="51"/>
                  </a:xfrm>
                </p:grpSpPr>
                <p:sp>
                  <p:nvSpPr>
                    <p:cNvPr id="17235" name="Line 13139"/>
                    <p:cNvSpPr>
                      <a:spLocks noChangeAspect="1" noChangeShapeType="1"/>
                    </p:cNvSpPr>
                    <p:nvPr/>
                  </p:nvSpPr>
                  <p:spPr bwMode="auto">
                    <a:xfrm flipH="1" flipV="1">
                      <a:off x="1225" y="1178"/>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236" name="Oval 13140"/>
                    <p:cNvSpPr>
                      <a:spLocks noChangeAspect="1" noChangeArrowheads="1"/>
                    </p:cNvSpPr>
                    <p:nvPr/>
                  </p:nvSpPr>
                  <p:spPr bwMode="auto">
                    <a:xfrm flipH="1" flipV="1">
                      <a:off x="1215" y="1200"/>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588" name="Group 13141"/>
                  <p:cNvGrpSpPr>
                    <a:grpSpLocks/>
                  </p:cNvGrpSpPr>
                  <p:nvPr/>
                </p:nvGrpSpPr>
                <p:grpSpPr bwMode="auto">
                  <a:xfrm>
                    <a:off x="1320" y="1143"/>
                    <a:ext cx="29" cy="50"/>
                    <a:chOff x="1215" y="1142"/>
                    <a:chExt cx="29" cy="50"/>
                  </a:xfrm>
                </p:grpSpPr>
                <p:sp>
                  <p:nvSpPr>
                    <p:cNvPr id="17238" name="Line 13142"/>
                    <p:cNvSpPr>
                      <a:spLocks noChangeAspect="1" noChangeShapeType="1"/>
                    </p:cNvSpPr>
                    <p:nvPr/>
                  </p:nvSpPr>
                  <p:spPr bwMode="auto">
                    <a:xfrm>
                      <a:off x="1235" y="1163"/>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239" name="Oval 13143"/>
                    <p:cNvSpPr>
                      <a:spLocks noChangeAspect="1" noChangeArrowheads="1"/>
                    </p:cNvSpPr>
                    <p:nvPr/>
                  </p:nvSpPr>
                  <p:spPr bwMode="auto">
                    <a:xfrm>
                      <a:off x="1215" y="1139"/>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503" name="Group 13144"/>
                <p:cNvGrpSpPr>
                  <a:grpSpLocks/>
                </p:cNvGrpSpPr>
                <p:nvPr/>
              </p:nvGrpSpPr>
              <p:grpSpPr bwMode="auto">
                <a:xfrm>
                  <a:off x="1847" y="1142"/>
                  <a:ext cx="29" cy="90"/>
                  <a:chOff x="1355" y="1146"/>
                  <a:chExt cx="29" cy="90"/>
                </a:xfrm>
              </p:grpSpPr>
              <p:grpSp>
                <p:nvGrpSpPr>
                  <p:cNvPr id="573581" name="Group 13145"/>
                  <p:cNvGrpSpPr>
                    <a:grpSpLocks/>
                  </p:cNvGrpSpPr>
                  <p:nvPr/>
                </p:nvGrpSpPr>
                <p:grpSpPr bwMode="auto">
                  <a:xfrm>
                    <a:off x="1355" y="1185"/>
                    <a:ext cx="29" cy="51"/>
                    <a:chOff x="1215" y="1181"/>
                    <a:chExt cx="29" cy="51"/>
                  </a:xfrm>
                </p:grpSpPr>
                <p:sp>
                  <p:nvSpPr>
                    <p:cNvPr id="17242" name="Line 13146"/>
                    <p:cNvSpPr>
                      <a:spLocks noChangeAspect="1" noChangeShapeType="1"/>
                    </p:cNvSpPr>
                    <p:nvPr/>
                  </p:nvSpPr>
                  <p:spPr bwMode="auto">
                    <a:xfrm flipH="1" flipV="1">
                      <a:off x="1225" y="1178"/>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243" name="Oval 13147"/>
                    <p:cNvSpPr>
                      <a:spLocks noChangeAspect="1" noChangeArrowheads="1"/>
                    </p:cNvSpPr>
                    <p:nvPr/>
                  </p:nvSpPr>
                  <p:spPr bwMode="auto">
                    <a:xfrm flipH="1" flipV="1">
                      <a:off x="1215" y="1200"/>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582" name="Group 13148"/>
                  <p:cNvGrpSpPr>
                    <a:grpSpLocks/>
                  </p:cNvGrpSpPr>
                  <p:nvPr/>
                </p:nvGrpSpPr>
                <p:grpSpPr bwMode="auto">
                  <a:xfrm>
                    <a:off x="1355" y="1146"/>
                    <a:ext cx="29" cy="50"/>
                    <a:chOff x="1215" y="1142"/>
                    <a:chExt cx="29" cy="50"/>
                  </a:xfrm>
                </p:grpSpPr>
                <p:sp>
                  <p:nvSpPr>
                    <p:cNvPr id="17245" name="Line 13149"/>
                    <p:cNvSpPr>
                      <a:spLocks noChangeAspect="1" noChangeShapeType="1"/>
                    </p:cNvSpPr>
                    <p:nvPr/>
                  </p:nvSpPr>
                  <p:spPr bwMode="auto">
                    <a:xfrm>
                      <a:off x="1235" y="1163"/>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246" name="Oval 13150"/>
                    <p:cNvSpPr>
                      <a:spLocks noChangeAspect="1" noChangeArrowheads="1"/>
                    </p:cNvSpPr>
                    <p:nvPr/>
                  </p:nvSpPr>
                  <p:spPr bwMode="auto">
                    <a:xfrm>
                      <a:off x="1215" y="1139"/>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504" name="Group 13151"/>
                <p:cNvGrpSpPr>
                  <a:grpSpLocks/>
                </p:cNvGrpSpPr>
                <p:nvPr/>
              </p:nvGrpSpPr>
              <p:grpSpPr bwMode="auto">
                <a:xfrm>
                  <a:off x="1882" y="1142"/>
                  <a:ext cx="29" cy="90"/>
                  <a:chOff x="1390" y="1146"/>
                  <a:chExt cx="29" cy="90"/>
                </a:xfrm>
              </p:grpSpPr>
              <p:grpSp>
                <p:nvGrpSpPr>
                  <p:cNvPr id="573575" name="Group 13152"/>
                  <p:cNvGrpSpPr>
                    <a:grpSpLocks/>
                  </p:cNvGrpSpPr>
                  <p:nvPr/>
                </p:nvGrpSpPr>
                <p:grpSpPr bwMode="auto">
                  <a:xfrm>
                    <a:off x="1390" y="1185"/>
                    <a:ext cx="29" cy="51"/>
                    <a:chOff x="1215" y="1181"/>
                    <a:chExt cx="29" cy="51"/>
                  </a:xfrm>
                </p:grpSpPr>
                <p:sp>
                  <p:nvSpPr>
                    <p:cNvPr id="17249" name="Line 13153"/>
                    <p:cNvSpPr>
                      <a:spLocks noChangeAspect="1" noChangeShapeType="1"/>
                    </p:cNvSpPr>
                    <p:nvPr/>
                  </p:nvSpPr>
                  <p:spPr bwMode="auto">
                    <a:xfrm flipH="1" flipV="1">
                      <a:off x="1225" y="1178"/>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250" name="Oval 13154"/>
                    <p:cNvSpPr>
                      <a:spLocks noChangeAspect="1" noChangeArrowheads="1"/>
                    </p:cNvSpPr>
                    <p:nvPr/>
                  </p:nvSpPr>
                  <p:spPr bwMode="auto">
                    <a:xfrm flipH="1" flipV="1">
                      <a:off x="1215" y="1200"/>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576" name="Group 13155"/>
                  <p:cNvGrpSpPr>
                    <a:grpSpLocks/>
                  </p:cNvGrpSpPr>
                  <p:nvPr/>
                </p:nvGrpSpPr>
                <p:grpSpPr bwMode="auto">
                  <a:xfrm>
                    <a:off x="1390" y="1146"/>
                    <a:ext cx="29" cy="50"/>
                    <a:chOff x="1215" y="1142"/>
                    <a:chExt cx="29" cy="50"/>
                  </a:xfrm>
                </p:grpSpPr>
                <p:sp>
                  <p:nvSpPr>
                    <p:cNvPr id="17252" name="Line 13156"/>
                    <p:cNvSpPr>
                      <a:spLocks noChangeAspect="1" noChangeShapeType="1"/>
                    </p:cNvSpPr>
                    <p:nvPr/>
                  </p:nvSpPr>
                  <p:spPr bwMode="auto">
                    <a:xfrm>
                      <a:off x="1235" y="1163"/>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253" name="Oval 13157"/>
                    <p:cNvSpPr>
                      <a:spLocks noChangeAspect="1" noChangeArrowheads="1"/>
                    </p:cNvSpPr>
                    <p:nvPr/>
                  </p:nvSpPr>
                  <p:spPr bwMode="auto">
                    <a:xfrm>
                      <a:off x="1215" y="1139"/>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505" name="Group 13158"/>
                <p:cNvGrpSpPr>
                  <a:grpSpLocks/>
                </p:cNvGrpSpPr>
                <p:nvPr/>
              </p:nvGrpSpPr>
              <p:grpSpPr bwMode="auto">
                <a:xfrm>
                  <a:off x="1917" y="1142"/>
                  <a:ext cx="29" cy="90"/>
                  <a:chOff x="1425" y="1147"/>
                  <a:chExt cx="29" cy="90"/>
                </a:xfrm>
              </p:grpSpPr>
              <p:grpSp>
                <p:nvGrpSpPr>
                  <p:cNvPr id="573569" name="Group 13159"/>
                  <p:cNvGrpSpPr>
                    <a:grpSpLocks/>
                  </p:cNvGrpSpPr>
                  <p:nvPr/>
                </p:nvGrpSpPr>
                <p:grpSpPr bwMode="auto">
                  <a:xfrm>
                    <a:off x="1425" y="1186"/>
                    <a:ext cx="29" cy="51"/>
                    <a:chOff x="1215" y="1181"/>
                    <a:chExt cx="29" cy="51"/>
                  </a:xfrm>
                </p:grpSpPr>
                <p:sp>
                  <p:nvSpPr>
                    <p:cNvPr id="17256" name="Line 13160"/>
                    <p:cNvSpPr>
                      <a:spLocks noChangeAspect="1" noChangeShapeType="1"/>
                    </p:cNvSpPr>
                    <p:nvPr/>
                  </p:nvSpPr>
                  <p:spPr bwMode="auto">
                    <a:xfrm flipH="1" flipV="1">
                      <a:off x="1225" y="1178"/>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257" name="Oval 13161"/>
                    <p:cNvSpPr>
                      <a:spLocks noChangeAspect="1" noChangeArrowheads="1"/>
                    </p:cNvSpPr>
                    <p:nvPr/>
                  </p:nvSpPr>
                  <p:spPr bwMode="auto">
                    <a:xfrm flipH="1" flipV="1">
                      <a:off x="1215" y="1200"/>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570" name="Group 13162"/>
                  <p:cNvGrpSpPr>
                    <a:grpSpLocks/>
                  </p:cNvGrpSpPr>
                  <p:nvPr/>
                </p:nvGrpSpPr>
                <p:grpSpPr bwMode="auto">
                  <a:xfrm>
                    <a:off x="1425" y="1147"/>
                    <a:ext cx="29" cy="50"/>
                    <a:chOff x="1215" y="1142"/>
                    <a:chExt cx="29" cy="50"/>
                  </a:xfrm>
                </p:grpSpPr>
                <p:sp>
                  <p:nvSpPr>
                    <p:cNvPr id="17259" name="Line 13163"/>
                    <p:cNvSpPr>
                      <a:spLocks noChangeAspect="1" noChangeShapeType="1"/>
                    </p:cNvSpPr>
                    <p:nvPr/>
                  </p:nvSpPr>
                  <p:spPr bwMode="auto">
                    <a:xfrm>
                      <a:off x="1235" y="1163"/>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260" name="Oval 13164"/>
                    <p:cNvSpPr>
                      <a:spLocks noChangeAspect="1" noChangeArrowheads="1"/>
                    </p:cNvSpPr>
                    <p:nvPr/>
                  </p:nvSpPr>
                  <p:spPr bwMode="auto">
                    <a:xfrm>
                      <a:off x="1215" y="1139"/>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506" name="Group 13165"/>
                <p:cNvGrpSpPr>
                  <a:grpSpLocks/>
                </p:cNvGrpSpPr>
                <p:nvPr/>
              </p:nvGrpSpPr>
              <p:grpSpPr bwMode="auto">
                <a:xfrm>
                  <a:off x="1952" y="1142"/>
                  <a:ext cx="29" cy="90"/>
                  <a:chOff x="1460" y="1147"/>
                  <a:chExt cx="29" cy="90"/>
                </a:xfrm>
              </p:grpSpPr>
              <p:grpSp>
                <p:nvGrpSpPr>
                  <p:cNvPr id="573563" name="Group 13166"/>
                  <p:cNvGrpSpPr>
                    <a:grpSpLocks/>
                  </p:cNvGrpSpPr>
                  <p:nvPr/>
                </p:nvGrpSpPr>
                <p:grpSpPr bwMode="auto">
                  <a:xfrm>
                    <a:off x="1460" y="1186"/>
                    <a:ext cx="29" cy="51"/>
                    <a:chOff x="1215" y="1181"/>
                    <a:chExt cx="29" cy="51"/>
                  </a:xfrm>
                </p:grpSpPr>
                <p:sp>
                  <p:nvSpPr>
                    <p:cNvPr id="17263" name="Line 13167"/>
                    <p:cNvSpPr>
                      <a:spLocks noChangeAspect="1" noChangeShapeType="1"/>
                    </p:cNvSpPr>
                    <p:nvPr/>
                  </p:nvSpPr>
                  <p:spPr bwMode="auto">
                    <a:xfrm flipH="1" flipV="1">
                      <a:off x="1225" y="1178"/>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264" name="Oval 13168"/>
                    <p:cNvSpPr>
                      <a:spLocks noChangeAspect="1" noChangeArrowheads="1"/>
                    </p:cNvSpPr>
                    <p:nvPr/>
                  </p:nvSpPr>
                  <p:spPr bwMode="auto">
                    <a:xfrm flipH="1" flipV="1">
                      <a:off x="1215" y="1200"/>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564" name="Group 13169"/>
                  <p:cNvGrpSpPr>
                    <a:grpSpLocks/>
                  </p:cNvGrpSpPr>
                  <p:nvPr/>
                </p:nvGrpSpPr>
                <p:grpSpPr bwMode="auto">
                  <a:xfrm>
                    <a:off x="1460" y="1147"/>
                    <a:ext cx="29" cy="50"/>
                    <a:chOff x="1215" y="1142"/>
                    <a:chExt cx="29" cy="50"/>
                  </a:xfrm>
                </p:grpSpPr>
                <p:sp>
                  <p:nvSpPr>
                    <p:cNvPr id="17266" name="Line 13170"/>
                    <p:cNvSpPr>
                      <a:spLocks noChangeAspect="1" noChangeShapeType="1"/>
                    </p:cNvSpPr>
                    <p:nvPr/>
                  </p:nvSpPr>
                  <p:spPr bwMode="auto">
                    <a:xfrm>
                      <a:off x="1235" y="1163"/>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267" name="Oval 13171"/>
                    <p:cNvSpPr>
                      <a:spLocks noChangeAspect="1" noChangeArrowheads="1"/>
                    </p:cNvSpPr>
                    <p:nvPr/>
                  </p:nvSpPr>
                  <p:spPr bwMode="auto">
                    <a:xfrm>
                      <a:off x="1215" y="1139"/>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507" name="Group 13172"/>
                <p:cNvGrpSpPr>
                  <a:grpSpLocks/>
                </p:cNvGrpSpPr>
                <p:nvPr/>
              </p:nvGrpSpPr>
              <p:grpSpPr bwMode="auto">
                <a:xfrm>
                  <a:off x="1987" y="1142"/>
                  <a:ext cx="29" cy="90"/>
                  <a:chOff x="1215" y="1142"/>
                  <a:chExt cx="29" cy="90"/>
                </a:xfrm>
              </p:grpSpPr>
              <p:grpSp>
                <p:nvGrpSpPr>
                  <p:cNvPr id="573557" name="Group 13173"/>
                  <p:cNvGrpSpPr>
                    <a:grpSpLocks/>
                  </p:cNvGrpSpPr>
                  <p:nvPr/>
                </p:nvGrpSpPr>
                <p:grpSpPr bwMode="auto">
                  <a:xfrm>
                    <a:off x="1215" y="1181"/>
                    <a:ext cx="29" cy="51"/>
                    <a:chOff x="1215" y="1181"/>
                    <a:chExt cx="29" cy="51"/>
                  </a:xfrm>
                </p:grpSpPr>
                <p:sp>
                  <p:nvSpPr>
                    <p:cNvPr id="17270" name="Line 13174"/>
                    <p:cNvSpPr>
                      <a:spLocks noChangeAspect="1" noChangeShapeType="1"/>
                    </p:cNvSpPr>
                    <p:nvPr/>
                  </p:nvSpPr>
                  <p:spPr bwMode="auto">
                    <a:xfrm flipH="1" flipV="1">
                      <a:off x="1225" y="1178"/>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271" name="Oval 13175"/>
                    <p:cNvSpPr>
                      <a:spLocks noChangeAspect="1" noChangeArrowheads="1"/>
                    </p:cNvSpPr>
                    <p:nvPr/>
                  </p:nvSpPr>
                  <p:spPr bwMode="auto">
                    <a:xfrm flipH="1" flipV="1">
                      <a:off x="1215" y="1200"/>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558" name="Group 13176"/>
                  <p:cNvGrpSpPr>
                    <a:grpSpLocks/>
                  </p:cNvGrpSpPr>
                  <p:nvPr/>
                </p:nvGrpSpPr>
                <p:grpSpPr bwMode="auto">
                  <a:xfrm>
                    <a:off x="1215" y="1142"/>
                    <a:ext cx="29" cy="50"/>
                    <a:chOff x="1215" y="1142"/>
                    <a:chExt cx="29" cy="50"/>
                  </a:xfrm>
                </p:grpSpPr>
                <p:sp>
                  <p:nvSpPr>
                    <p:cNvPr id="17273" name="Line 13177"/>
                    <p:cNvSpPr>
                      <a:spLocks noChangeAspect="1" noChangeShapeType="1"/>
                    </p:cNvSpPr>
                    <p:nvPr/>
                  </p:nvSpPr>
                  <p:spPr bwMode="auto">
                    <a:xfrm>
                      <a:off x="1235" y="1163"/>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274" name="Oval 13178"/>
                    <p:cNvSpPr>
                      <a:spLocks noChangeAspect="1" noChangeArrowheads="1"/>
                    </p:cNvSpPr>
                    <p:nvPr/>
                  </p:nvSpPr>
                  <p:spPr bwMode="auto">
                    <a:xfrm>
                      <a:off x="1215" y="1139"/>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508" name="Group 13179"/>
                <p:cNvGrpSpPr>
                  <a:grpSpLocks/>
                </p:cNvGrpSpPr>
                <p:nvPr/>
              </p:nvGrpSpPr>
              <p:grpSpPr bwMode="auto">
                <a:xfrm>
                  <a:off x="2022" y="1142"/>
                  <a:ext cx="29" cy="90"/>
                  <a:chOff x="1250" y="1142"/>
                  <a:chExt cx="29" cy="90"/>
                </a:xfrm>
              </p:grpSpPr>
              <p:grpSp>
                <p:nvGrpSpPr>
                  <p:cNvPr id="573551" name="Group 13180"/>
                  <p:cNvGrpSpPr>
                    <a:grpSpLocks/>
                  </p:cNvGrpSpPr>
                  <p:nvPr/>
                </p:nvGrpSpPr>
                <p:grpSpPr bwMode="auto">
                  <a:xfrm>
                    <a:off x="1250" y="1181"/>
                    <a:ext cx="29" cy="51"/>
                    <a:chOff x="1215" y="1181"/>
                    <a:chExt cx="29" cy="51"/>
                  </a:xfrm>
                </p:grpSpPr>
                <p:sp>
                  <p:nvSpPr>
                    <p:cNvPr id="17277" name="Line 13181"/>
                    <p:cNvSpPr>
                      <a:spLocks noChangeAspect="1" noChangeShapeType="1"/>
                    </p:cNvSpPr>
                    <p:nvPr/>
                  </p:nvSpPr>
                  <p:spPr bwMode="auto">
                    <a:xfrm flipH="1" flipV="1">
                      <a:off x="1225" y="1178"/>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278" name="Oval 13182"/>
                    <p:cNvSpPr>
                      <a:spLocks noChangeAspect="1" noChangeArrowheads="1"/>
                    </p:cNvSpPr>
                    <p:nvPr/>
                  </p:nvSpPr>
                  <p:spPr bwMode="auto">
                    <a:xfrm flipH="1" flipV="1">
                      <a:off x="1215" y="1200"/>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552" name="Group 13183"/>
                  <p:cNvGrpSpPr>
                    <a:grpSpLocks/>
                  </p:cNvGrpSpPr>
                  <p:nvPr/>
                </p:nvGrpSpPr>
                <p:grpSpPr bwMode="auto">
                  <a:xfrm>
                    <a:off x="1250" y="1142"/>
                    <a:ext cx="29" cy="50"/>
                    <a:chOff x="1215" y="1142"/>
                    <a:chExt cx="29" cy="50"/>
                  </a:xfrm>
                </p:grpSpPr>
                <p:sp>
                  <p:nvSpPr>
                    <p:cNvPr id="17280" name="Line 13184"/>
                    <p:cNvSpPr>
                      <a:spLocks noChangeAspect="1" noChangeShapeType="1"/>
                    </p:cNvSpPr>
                    <p:nvPr/>
                  </p:nvSpPr>
                  <p:spPr bwMode="auto">
                    <a:xfrm>
                      <a:off x="1235" y="1163"/>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281" name="Oval 13185"/>
                    <p:cNvSpPr>
                      <a:spLocks noChangeAspect="1" noChangeArrowheads="1"/>
                    </p:cNvSpPr>
                    <p:nvPr/>
                  </p:nvSpPr>
                  <p:spPr bwMode="auto">
                    <a:xfrm>
                      <a:off x="1215" y="1139"/>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509" name="Group 13186"/>
                <p:cNvGrpSpPr>
                  <a:grpSpLocks/>
                </p:cNvGrpSpPr>
                <p:nvPr/>
              </p:nvGrpSpPr>
              <p:grpSpPr bwMode="auto">
                <a:xfrm>
                  <a:off x="2057" y="1142"/>
                  <a:ext cx="29" cy="90"/>
                  <a:chOff x="1285" y="1143"/>
                  <a:chExt cx="29" cy="90"/>
                </a:xfrm>
              </p:grpSpPr>
              <p:grpSp>
                <p:nvGrpSpPr>
                  <p:cNvPr id="573545" name="Group 13187"/>
                  <p:cNvGrpSpPr>
                    <a:grpSpLocks/>
                  </p:cNvGrpSpPr>
                  <p:nvPr/>
                </p:nvGrpSpPr>
                <p:grpSpPr bwMode="auto">
                  <a:xfrm>
                    <a:off x="1285" y="1182"/>
                    <a:ext cx="29" cy="51"/>
                    <a:chOff x="1215" y="1181"/>
                    <a:chExt cx="29" cy="51"/>
                  </a:xfrm>
                </p:grpSpPr>
                <p:sp>
                  <p:nvSpPr>
                    <p:cNvPr id="17284" name="Line 13188"/>
                    <p:cNvSpPr>
                      <a:spLocks noChangeAspect="1" noChangeShapeType="1"/>
                    </p:cNvSpPr>
                    <p:nvPr/>
                  </p:nvSpPr>
                  <p:spPr bwMode="auto">
                    <a:xfrm flipH="1" flipV="1">
                      <a:off x="1225" y="1178"/>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285" name="Oval 13189"/>
                    <p:cNvSpPr>
                      <a:spLocks noChangeAspect="1" noChangeArrowheads="1"/>
                    </p:cNvSpPr>
                    <p:nvPr/>
                  </p:nvSpPr>
                  <p:spPr bwMode="auto">
                    <a:xfrm flipH="1" flipV="1">
                      <a:off x="1215" y="1200"/>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546" name="Group 13190"/>
                  <p:cNvGrpSpPr>
                    <a:grpSpLocks/>
                  </p:cNvGrpSpPr>
                  <p:nvPr/>
                </p:nvGrpSpPr>
                <p:grpSpPr bwMode="auto">
                  <a:xfrm>
                    <a:off x="1285" y="1143"/>
                    <a:ext cx="29" cy="50"/>
                    <a:chOff x="1215" y="1142"/>
                    <a:chExt cx="29" cy="50"/>
                  </a:xfrm>
                </p:grpSpPr>
                <p:sp>
                  <p:nvSpPr>
                    <p:cNvPr id="17287" name="Line 13191"/>
                    <p:cNvSpPr>
                      <a:spLocks noChangeAspect="1" noChangeShapeType="1"/>
                    </p:cNvSpPr>
                    <p:nvPr/>
                  </p:nvSpPr>
                  <p:spPr bwMode="auto">
                    <a:xfrm>
                      <a:off x="1235" y="1163"/>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288" name="Oval 13192"/>
                    <p:cNvSpPr>
                      <a:spLocks noChangeAspect="1" noChangeArrowheads="1"/>
                    </p:cNvSpPr>
                    <p:nvPr/>
                  </p:nvSpPr>
                  <p:spPr bwMode="auto">
                    <a:xfrm>
                      <a:off x="1215" y="1139"/>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510" name="Group 13193"/>
                <p:cNvGrpSpPr>
                  <a:grpSpLocks/>
                </p:cNvGrpSpPr>
                <p:nvPr/>
              </p:nvGrpSpPr>
              <p:grpSpPr bwMode="auto">
                <a:xfrm>
                  <a:off x="2092" y="1142"/>
                  <a:ext cx="29" cy="90"/>
                  <a:chOff x="1320" y="1143"/>
                  <a:chExt cx="29" cy="90"/>
                </a:xfrm>
              </p:grpSpPr>
              <p:grpSp>
                <p:nvGrpSpPr>
                  <p:cNvPr id="573539" name="Group 13194"/>
                  <p:cNvGrpSpPr>
                    <a:grpSpLocks/>
                  </p:cNvGrpSpPr>
                  <p:nvPr/>
                </p:nvGrpSpPr>
                <p:grpSpPr bwMode="auto">
                  <a:xfrm>
                    <a:off x="1320" y="1182"/>
                    <a:ext cx="29" cy="51"/>
                    <a:chOff x="1215" y="1181"/>
                    <a:chExt cx="29" cy="51"/>
                  </a:xfrm>
                </p:grpSpPr>
                <p:sp>
                  <p:nvSpPr>
                    <p:cNvPr id="17291" name="Line 13195"/>
                    <p:cNvSpPr>
                      <a:spLocks noChangeAspect="1" noChangeShapeType="1"/>
                    </p:cNvSpPr>
                    <p:nvPr/>
                  </p:nvSpPr>
                  <p:spPr bwMode="auto">
                    <a:xfrm flipH="1" flipV="1">
                      <a:off x="1225" y="1178"/>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292" name="Oval 13196"/>
                    <p:cNvSpPr>
                      <a:spLocks noChangeAspect="1" noChangeArrowheads="1"/>
                    </p:cNvSpPr>
                    <p:nvPr/>
                  </p:nvSpPr>
                  <p:spPr bwMode="auto">
                    <a:xfrm flipH="1" flipV="1">
                      <a:off x="1215" y="1200"/>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540" name="Group 13197"/>
                  <p:cNvGrpSpPr>
                    <a:grpSpLocks/>
                  </p:cNvGrpSpPr>
                  <p:nvPr/>
                </p:nvGrpSpPr>
                <p:grpSpPr bwMode="auto">
                  <a:xfrm>
                    <a:off x="1320" y="1143"/>
                    <a:ext cx="29" cy="50"/>
                    <a:chOff x="1215" y="1142"/>
                    <a:chExt cx="29" cy="50"/>
                  </a:xfrm>
                </p:grpSpPr>
                <p:sp>
                  <p:nvSpPr>
                    <p:cNvPr id="17294" name="Line 13198"/>
                    <p:cNvSpPr>
                      <a:spLocks noChangeAspect="1" noChangeShapeType="1"/>
                    </p:cNvSpPr>
                    <p:nvPr/>
                  </p:nvSpPr>
                  <p:spPr bwMode="auto">
                    <a:xfrm>
                      <a:off x="1235" y="1163"/>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295" name="Oval 13199"/>
                    <p:cNvSpPr>
                      <a:spLocks noChangeAspect="1" noChangeArrowheads="1"/>
                    </p:cNvSpPr>
                    <p:nvPr/>
                  </p:nvSpPr>
                  <p:spPr bwMode="auto">
                    <a:xfrm>
                      <a:off x="1215" y="1139"/>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511" name="Group 13200"/>
                <p:cNvGrpSpPr>
                  <a:grpSpLocks/>
                </p:cNvGrpSpPr>
                <p:nvPr/>
              </p:nvGrpSpPr>
              <p:grpSpPr bwMode="auto">
                <a:xfrm>
                  <a:off x="2127" y="1142"/>
                  <a:ext cx="29" cy="90"/>
                  <a:chOff x="1355" y="1146"/>
                  <a:chExt cx="29" cy="90"/>
                </a:xfrm>
              </p:grpSpPr>
              <p:grpSp>
                <p:nvGrpSpPr>
                  <p:cNvPr id="573533" name="Group 13201"/>
                  <p:cNvGrpSpPr>
                    <a:grpSpLocks/>
                  </p:cNvGrpSpPr>
                  <p:nvPr/>
                </p:nvGrpSpPr>
                <p:grpSpPr bwMode="auto">
                  <a:xfrm>
                    <a:off x="1355" y="1185"/>
                    <a:ext cx="29" cy="51"/>
                    <a:chOff x="1215" y="1181"/>
                    <a:chExt cx="29" cy="51"/>
                  </a:xfrm>
                </p:grpSpPr>
                <p:sp>
                  <p:nvSpPr>
                    <p:cNvPr id="17298" name="Line 13202"/>
                    <p:cNvSpPr>
                      <a:spLocks noChangeAspect="1" noChangeShapeType="1"/>
                    </p:cNvSpPr>
                    <p:nvPr/>
                  </p:nvSpPr>
                  <p:spPr bwMode="auto">
                    <a:xfrm flipH="1" flipV="1">
                      <a:off x="1225" y="1178"/>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299" name="Oval 13203"/>
                    <p:cNvSpPr>
                      <a:spLocks noChangeAspect="1" noChangeArrowheads="1"/>
                    </p:cNvSpPr>
                    <p:nvPr/>
                  </p:nvSpPr>
                  <p:spPr bwMode="auto">
                    <a:xfrm flipH="1" flipV="1">
                      <a:off x="1215" y="1200"/>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534" name="Group 13204"/>
                  <p:cNvGrpSpPr>
                    <a:grpSpLocks/>
                  </p:cNvGrpSpPr>
                  <p:nvPr/>
                </p:nvGrpSpPr>
                <p:grpSpPr bwMode="auto">
                  <a:xfrm>
                    <a:off x="1355" y="1146"/>
                    <a:ext cx="29" cy="50"/>
                    <a:chOff x="1215" y="1142"/>
                    <a:chExt cx="29" cy="50"/>
                  </a:xfrm>
                </p:grpSpPr>
                <p:sp>
                  <p:nvSpPr>
                    <p:cNvPr id="17301" name="Line 13205"/>
                    <p:cNvSpPr>
                      <a:spLocks noChangeAspect="1" noChangeShapeType="1"/>
                    </p:cNvSpPr>
                    <p:nvPr/>
                  </p:nvSpPr>
                  <p:spPr bwMode="auto">
                    <a:xfrm>
                      <a:off x="1235" y="1163"/>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302" name="Oval 13206"/>
                    <p:cNvSpPr>
                      <a:spLocks noChangeAspect="1" noChangeArrowheads="1"/>
                    </p:cNvSpPr>
                    <p:nvPr/>
                  </p:nvSpPr>
                  <p:spPr bwMode="auto">
                    <a:xfrm>
                      <a:off x="1215" y="1139"/>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512" name="Group 13207"/>
                <p:cNvGrpSpPr>
                  <a:grpSpLocks/>
                </p:cNvGrpSpPr>
                <p:nvPr/>
              </p:nvGrpSpPr>
              <p:grpSpPr bwMode="auto">
                <a:xfrm>
                  <a:off x="2162" y="1142"/>
                  <a:ext cx="29" cy="90"/>
                  <a:chOff x="1390" y="1146"/>
                  <a:chExt cx="29" cy="90"/>
                </a:xfrm>
              </p:grpSpPr>
              <p:grpSp>
                <p:nvGrpSpPr>
                  <p:cNvPr id="573527" name="Group 13208"/>
                  <p:cNvGrpSpPr>
                    <a:grpSpLocks/>
                  </p:cNvGrpSpPr>
                  <p:nvPr/>
                </p:nvGrpSpPr>
                <p:grpSpPr bwMode="auto">
                  <a:xfrm>
                    <a:off x="1390" y="1185"/>
                    <a:ext cx="29" cy="51"/>
                    <a:chOff x="1215" y="1181"/>
                    <a:chExt cx="29" cy="51"/>
                  </a:xfrm>
                </p:grpSpPr>
                <p:sp>
                  <p:nvSpPr>
                    <p:cNvPr id="17305" name="Line 13209"/>
                    <p:cNvSpPr>
                      <a:spLocks noChangeAspect="1" noChangeShapeType="1"/>
                    </p:cNvSpPr>
                    <p:nvPr/>
                  </p:nvSpPr>
                  <p:spPr bwMode="auto">
                    <a:xfrm flipH="1" flipV="1">
                      <a:off x="1225" y="1178"/>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306" name="Oval 13210"/>
                    <p:cNvSpPr>
                      <a:spLocks noChangeAspect="1" noChangeArrowheads="1"/>
                    </p:cNvSpPr>
                    <p:nvPr/>
                  </p:nvSpPr>
                  <p:spPr bwMode="auto">
                    <a:xfrm flipH="1" flipV="1">
                      <a:off x="1215" y="1200"/>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528" name="Group 13211"/>
                  <p:cNvGrpSpPr>
                    <a:grpSpLocks/>
                  </p:cNvGrpSpPr>
                  <p:nvPr/>
                </p:nvGrpSpPr>
                <p:grpSpPr bwMode="auto">
                  <a:xfrm>
                    <a:off x="1390" y="1146"/>
                    <a:ext cx="29" cy="50"/>
                    <a:chOff x="1215" y="1142"/>
                    <a:chExt cx="29" cy="50"/>
                  </a:xfrm>
                </p:grpSpPr>
                <p:sp>
                  <p:nvSpPr>
                    <p:cNvPr id="17308" name="Line 13212"/>
                    <p:cNvSpPr>
                      <a:spLocks noChangeAspect="1" noChangeShapeType="1"/>
                    </p:cNvSpPr>
                    <p:nvPr/>
                  </p:nvSpPr>
                  <p:spPr bwMode="auto">
                    <a:xfrm>
                      <a:off x="1235" y="1163"/>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309" name="Oval 13213"/>
                    <p:cNvSpPr>
                      <a:spLocks noChangeAspect="1" noChangeArrowheads="1"/>
                    </p:cNvSpPr>
                    <p:nvPr/>
                  </p:nvSpPr>
                  <p:spPr bwMode="auto">
                    <a:xfrm>
                      <a:off x="1215" y="1139"/>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513" name="Group 13214"/>
                <p:cNvGrpSpPr>
                  <a:grpSpLocks/>
                </p:cNvGrpSpPr>
                <p:nvPr/>
              </p:nvGrpSpPr>
              <p:grpSpPr bwMode="auto">
                <a:xfrm>
                  <a:off x="2197" y="1142"/>
                  <a:ext cx="29" cy="90"/>
                  <a:chOff x="1425" y="1147"/>
                  <a:chExt cx="29" cy="90"/>
                </a:xfrm>
              </p:grpSpPr>
              <p:grpSp>
                <p:nvGrpSpPr>
                  <p:cNvPr id="573521" name="Group 13215"/>
                  <p:cNvGrpSpPr>
                    <a:grpSpLocks/>
                  </p:cNvGrpSpPr>
                  <p:nvPr/>
                </p:nvGrpSpPr>
                <p:grpSpPr bwMode="auto">
                  <a:xfrm>
                    <a:off x="1425" y="1186"/>
                    <a:ext cx="29" cy="51"/>
                    <a:chOff x="1215" y="1181"/>
                    <a:chExt cx="29" cy="51"/>
                  </a:xfrm>
                </p:grpSpPr>
                <p:sp>
                  <p:nvSpPr>
                    <p:cNvPr id="17312" name="Line 13216"/>
                    <p:cNvSpPr>
                      <a:spLocks noChangeAspect="1" noChangeShapeType="1"/>
                    </p:cNvSpPr>
                    <p:nvPr/>
                  </p:nvSpPr>
                  <p:spPr bwMode="auto">
                    <a:xfrm flipH="1" flipV="1">
                      <a:off x="1225" y="1178"/>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313" name="Oval 13217"/>
                    <p:cNvSpPr>
                      <a:spLocks noChangeAspect="1" noChangeArrowheads="1"/>
                    </p:cNvSpPr>
                    <p:nvPr/>
                  </p:nvSpPr>
                  <p:spPr bwMode="auto">
                    <a:xfrm flipH="1" flipV="1">
                      <a:off x="1215" y="1200"/>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522" name="Group 13218"/>
                  <p:cNvGrpSpPr>
                    <a:grpSpLocks/>
                  </p:cNvGrpSpPr>
                  <p:nvPr/>
                </p:nvGrpSpPr>
                <p:grpSpPr bwMode="auto">
                  <a:xfrm>
                    <a:off x="1425" y="1147"/>
                    <a:ext cx="29" cy="50"/>
                    <a:chOff x="1215" y="1142"/>
                    <a:chExt cx="29" cy="50"/>
                  </a:xfrm>
                </p:grpSpPr>
                <p:sp>
                  <p:nvSpPr>
                    <p:cNvPr id="17315" name="Line 13219"/>
                    <p:cNvSpPr>
                      <a:spLocks noChangeAspect="1" noChangeShapeType="1"/>
                    </p:cNvSpPr>
                    <p:nvPr/>
                  </p:nvSpPr>
                  <p:spPr bwMode="auto">
                    <a:xfrm>
                      <a:off x="1235" y="1163"/>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316" name="Oval 13220"/>
                    <p:cNvSpPr>
                      <a:spLocks noChangeAspect="1" noChangeArrowheads="1"/>
                    </p:cNvSpPr>
                    <p:nvPr/>
                  </p:nvSpPr>
                  <p:spPr bwMode="auto">
                    <a:xfrm>
                      <a:off x="1215" y="1139"/>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514" name="Group 13221"/>
                <p:cNvGrpSpPr>
                  <a:grpSpLocks/>
                </p:cNvGrpSpPr>
                <p:nvPr/>
              </p:nvGrpSpPr>
              <p:grpSpPr bwMode="auto">
                <a:xfrm>
                  <a:off x="2233" y="1142"/>
                  <a:ext cx="29" cy="90"/>
                  <a:chOff x="1460" y="1147"/>
                  <a:chExt cx="29" cy="90"/>
                </a:xfrm>
              </p:grpSpPr>
              <p:grpSp>
                <p:nvGrpSpPr>
                  <p:cNvPr id="573515" name="Group 13222"/>
                  <p:cNvGrpSpPr>
                    <a:grpSpLocks/>
                  </p:cNvGrpSpPr>
                  <p:nvPr/>
                </p:nvGrpSpPr>
                <p:grpSpPr bwMode="auto">
                  <a:xfrm>
                    <a:off x="1460" y="1186"/>
                    <a:ext cx="29" cy="51"/>
                    <a:chOff x="1215" y="1181"/>
                    <a:chExt cx="29" cy="51"/>
                  </a:xfrm>
                </p:grpSpPr>
                <p:sp>
                  <p:nvSpPr>
                    <p:cNvPr id="17319" name="Line 13223"/>
                    <p:cNvSpPr>
                      <a:spLocks noChangeAspect="1" noChangeShapeType="1"/>
                    </p:cNvSpPr>
                    <p:nvPr/>
                  </p:nvSpPr>
                  <p:spPr bwMode="auto">
                    <a:xfrm flipH="1" flipV="1">
                      <a:off x="1225" y="1178"/>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320" name="Oval 13224"/>
                    <p:cNvSpPr>
                      <a:spLocks noChangeAspect="1" noChangeArrowheads="1"/>
                    </p:cNvSpPr>
                    <p:nvPr/>
                  </p:nvSpPr>
                  <p:spPr bwMode="auto">
                    <a:xfrm flipH="1" flipV="1">
                      <a:off x="1215" y="1200"/>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516" name="Group 13225"/>
                  <p:cNvGrpSpPr>
                    <a:grpSpLocks/>
                  </p:cNvGrpSpPr>
                  <p:nvPr/>
                </p:nvGrpSpPr>
                <p:grpSpPr bwMode="auto">
                  <a:xfrm>
                    <a:off x="1460" y="1147"/>
                    <a:ext cx="29" cy="50"/>
                    <a:chOff x="1215" y="1142"/>
                    <a:chExt cx="29" cy="50"/>
                  </a:xfrm>
                </p:grpSpPr>
                <p:sp>
                  <p:nvSpPr>
                    <p:cNvPr id="17322" name="Line 13226"/>
                    <p:cNvSpPr>
                      <a:spLocks noChangeAspect="1" noChangeShapeType="1"/>
                    </p:cNvSpPr>
                    <p:nvPr/>
                  </p:nvSpPr>
                  <p:spPr bwMode="auto">
                    <a:xfrm>
                      <a:off x="1235" y="1163"/>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323" name="Oval 13227"/>
                    <p:cNvSpPr>
                      <a:spLocks noChangeAspect="1" noChangeArrowheads="1"/>
                    </p:cNvSpPr>
                    <p:nvPr/>
                  </p:nvSpPr>
                  <p:spPr bwMode="auto">
                    <a:xfrm>
                      <a:off x="1215" y="1139"/>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grpSp>
            <p:nvGrpSpPr>
              <p:cNvPr id="573271" name="Group 13228"/>
              <p:cNvGrpSpPr>
                <a:grpSpLocks/>
              </p:cNvGrpSpPr>
              <p:nvPr/>
            </p:nvGrpSpPr>
            <p:grpSpPr bwMode="auto">
              <a:xfrm>
                <a:off x="1974" y="2256"/>
                <a:ext cx="90" cy="660"/>
                <a:chOff x="1168" y="2143"/>
                <a:chExt cx="90" cy="660"/>
              </a:xfrm>
            </p:grpSpPr>
            <p:grpSp>
              <p:nvGrpSpPr>
                <p:cNvPr id="573350" name="Group 13229"/>
                <p:cNvGrpSpPr>
                  <a:grpSpLocks/>
                </p:cNvGrpSpPr>
                <p:nvPr/>
              </p:nvGrpSpPr>
              <p:grpSpPr bwMode="auto">
                <a:xfrm rot="-5400000">
                  <a:off x="1198" y="2744"/>
                  <a:ext cx="29" cy="90"/>
                  <a:chOff x="1215" y="1142"/>
                  <a:chExt cx="29" cy="90"/>
                </a:xfrm>
              </p:grpSpPr>
              <p:grpSp>
                <p:nvGrpSpPr>
                  <p:cNvPr id="573477" name="Group 13230"/>
                  <p:cNvGrpSpPr>
                    <a:grpSpLocks/>
                  </p:cNvGrpSpPr>
                  <p:nvPr/>
                </p:nvGrpSpPr>
                <p:grpSpPr bwMode="auto">
                  <a:xfrm>
                    <a:off x="1215" y="1181"/>
                    <a:ext cx="29" cy="51"/>
                    <a:chOff x="1215" y="1181"/>
                    <a:chExt cx="29" cy="51"/>
                  </a:xfrm>
                </p:grpSpPr>
                <p:sp>
                  <p:nvSpPr>
                    <p:cNvPr id="17327" name="Line 13231"/>
                    <p:cNvSpPr>
                      <a:spLocks noChangeAspect="1" noChangeShapeType="1"/>
                    </p:cNvSpPr>
                    <p:nvPr/>
                  </p:nvSpPr>
                  <p:spPr bwMode="auto">
                    <a:xfrm flipH="1" flipV="1">
                      <a:off x="1228" y="1181"/>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328" name="Oval 13232"/>
                    <p:cNvSpPr>
                      <a:spLocks noChangeAspect="1" noChangeArrowheads="1"/>
                    </p:cNvSpPr>
                    <p:nvPr/>
                  </p:nvSpPr>
                  <p:spPr bwMode="auto">
                    <a:xfrm flipH="1" flipV="1">
                      <a:off x="1218"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478" name="Group 13233"/>
                  <p:cNvGrpSpPr>
                    <a:grpSpLocks/>
                  </p:cNvGrpSpPr>
                  <p:nvPr/>
                </p:nvGrpSpPr>
                <p:grpSpPr bwMode="auto">
                  <a:xfrm>
                    <a:off x="1215" y="1142"/>
                    <a:ext cx="29" cy="50"/>
                    <a:chOff x="1215" y="1142"/>
                    <a:chExt cx="29" cy="50"/>
                  </a:xfrm>
                </p:grpSpPr>
                <p:sp>
                  <p:nvSpPr>
                    <p:cNvPr id="17330" name="Line 13234"/>
                    <p:cNvSpPr>
                      <a:spLocks noChangeAspect="1" noChangeShapeType="1"/>
                    </p:cNvSpPr>
                    <p:nvPr/>
                  </p:nvSpPr>
                  <p:spPr bwMode="auto">
                    <a:xfrm>
                      <a:off x="1238" y="1166"/>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331" name="Oval 13235"/>
                    <p:cNvSpPr>
                      <a:spLocks noChangeAspect="1" noChangeArrowheads="1"/>
                    </p:cNvSpPr>
                    <p:nvPr/>
                  </p:nvSpPr>
                  <p:spPr bwMode="auto">
                    <a:xfrm>
                      <a:off x="1218"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351" name="Group 13236"/>
                <p:cNvGrpSpPr>
                  <a:grpSpLocks/>
                </p:cNvGrpSpPr>
                <p:nvPr/>
              </p:nvGrpSpPr>
              <p:grpSpPr bwMode="auto">
                <a:xfrm rot="-5400000">
                  <a:off x="1198" y="2709"/>
                  <a:ext cx="29" cy="90"/>
                  <a:chOff x="1250" y="1142"/>
                  <a:chExt cx="29" cy="90"/>
                </a:xfrm>
              </p:grpSpPr>
              <p:grpSp>
                <p:nvGrpSpPr>
                  <p:cNvPr id="573471" name="Group 13237"/>
                  <p:cNvGrpSpPr>
                    <a:grpSpLocks/>
                  </p:cNvGrpSpPr>
                  <p:nvPr/>
                </p:nvGrpSpPr>
                <p:grpSpPr bwMode="auto">
                  <a:xfrm>
                    <a:off x="1250" y="1181"/>
                    <a:ext cx="29" cy="51"/>
                    <a:chOff x="1215" y="1181"/>
                    <a:chExt cx="29" cy="51"/>
                  </a:xfrm>
                </p:grpSpPr>
                <p:sp>
                  <p:nvSpPr>
                    <p:cNvPr id="17334" name="Line 13238"/>
                    <p:cNvSpPr>
                      <a:spLocks noChangeAspect="1" noChangeShapeType="1"/>
                    </p:cNvSpPr>
                    <p:nvPr/>
                  </p:nvSpPr>
                  <p:spPr bwMode="auto">
                    <a:xfrm flipH="1" flipV="1">
                      <a:off x="1228" y="1181"/>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335" name="Oval 13239"/>
                    <p:cNvSpPr>
                      <a:spLocks noChangeAspect="1" noChangeArrowheads="1"/>
                    </p:cNvSpPr>
                    <p:nvPr/>
                  </p:nvSpPr>
                  <p:spPr bwMode="auto">
                    <a:xfrm flipH="1" flipV="1">
                      <a:off x="1218"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472" name="Group 13240"/>
                  <p:cNvGrpSpPr>
                    <a:grpSpLocks/>
                  </p:cNvGrpSpPr>
                  <p:nvPr/>
                </p:nvGrpSpPr>
                <p:grpSpPr bwMode="auto">
                  <a:xfrm>
                    <a:off x="1250" y="1142"/>
                    <a:ext cx="29" cy="50"/>
                    <a:chOff x="1215" y="1142"/>
                    <a:chExt cx="29" cy="50"/>
                  </a:xfrm>
                </p:grpSpPr>
                <p:sp>
                  <p:nvSpPr>
                    <p:cNvPr id="17337" name="Line 13241"/>
                    <p:cNvSpPr>
                      <a:spLocks noChangeAspect="1" noChangeShapeType="1"/>
                    </p:cNvSpPr>
                    <p:nvPr/>
                  </p:nvSpPr>
                  <p:spPr bwMode="auto">
                    <a:xfrm>
                      <a:off x="1238" y="1166"/>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338" name="Oval 13242"/>
                    <p:cNvSpPr>
                      <a:spLocks noChangeAspect="1" noChangeArrowheads="1"/>
                    </p:cNvSpPr>
                    <p:nvPr/>
                  </p:nvSpPr>
                  <p:spPr bwMode="auto">
                    <a:xfrm>
                      <a:off x="1218"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352" name="Group 13243"/>
                <p:cNvGrpSpPr>
                  <a:grpSpLocks/>
                </p:cNvGrpSpPr>
                <p:nvPr/>
              </p:nvGrpSpPr>
              <p:grpSpPr bwMode="auto">
                <a:xfrm rot="-5400000">
                  <a:off x="1198" y="2674"/>
                  <a:ext cx="29" cy="90"/>
                  <a:chOff x="1285" y="1143"/>
                  <a:chExt cx="29" cy="90"/>
                </a:xfrm>
              </p:grpSpPr>
              <p:grpSp>
                <p:nvGrpSpPr>
                  <p:cNvPr id="573465" name="Group 13244"/>
                  <p:cNvGrpSpPr>
                    <a:grpSpLocks/>
                  </p:cNvGrpSpPr>
                  <p:nvPr/>
                </p:nvGrpSpPr>
                <p:grpSpPr bwMode="auto">
                  <a:xfrm>
                    <a:off x="1285" y="1182"/>
                    <a:ext cx="29" cy="51"/>
                    <a:chOff x="1215" y="1181"/>
                    <a:chExt cx="29" cy="51"/>
                  </a:xfrm>
                </p:grpSpPr>
                <p:sp>
                  <p:nvSpPr>
                    <p:cNvPr id="17341" name="Line 13245"/>
                    <p:cNvSpPr>
                      <a:spLocks noChangeAspect="1" noChangeShapeType="1"/>
                    </p:cNvSpPr>
                    <p:nvPr/>
                  </p:nvSpPr>
                  <p:spPr bwMode="auto">
                    <a:xfrm flipH="1" flipV="1">
                      <a:off x="1228" y="1181"/>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342" name="Oval 13246"/>
                    <p:cNvSpPr>
                      <a:spLocks noChangeAspect="1" noChangeArrowheads="1"/>
                    </p:cNvSpPr>
                    <p:nvPr/>
                  </p:nvSpPr>
                  <p:spPr bwMode="auto">
                    <a:xfrm flipH="1" flipV="1">
                      <a:off x="1218"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466" name="Group 13247"/>
                  <p:cNvGrpSpPr>
                    <a:grpSpLocks/>
                  </p:cNvGrpSpPr>
                  <p:nvPr/>
                </p:nvGrpSpPr>
                <p:grpSpPr bwMode="auto">
                  <a:xfrm>
                    <a:off x="1285" y="1143"/>
                    <a:ext cx="29" cy="50"/>
                    <a:chOff x="1215" y="1142"/>
                    <a:chExt cx="29" cy="50"/>
                  </a:xfrm>
                </p:grpSpPr>
                <p:sp>
                  <p:nvSpPr>
                    <p:cNvPr id="17344" name="Line 13248"/>
                    <p:cNvSpPr>
                      <a:spLocks noChangeAspect="1" noChangeShapeType="1"/>
                    </p:cNvSpPr>
                    <p:nvPr/>
                  </p:nvSpPr>
                  <p:spPr bwMode="auto">
                    <a:xfrm>
                      <a:off x="1238" y="1166"/>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345" name="Oval 13249"/>
                    <p:cNvSpPr>
                      <a:spLocks noChangeAspect="1" noChangeArrowheads="1"/>
                    </p:cNvSpPr>
                    <p:nvPr/>
                  </p:nvSpPr>
                  <p:spPr bwMode="auto">
                    <a:xfrm>
                      <a:off x="1218"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353" name="Group 13250"/>
                <p:cNvGrpSpPr>
                  <a:grpSpLocks/>
                </p:cNvGrpSpPr>
                <p:nvPr/>
              </p:nvGrpSpPr>
              <p:grpSpPr bwMode="auto">
                <a:xfrm rot="-5400000">
                  <a:off x="1198" y="2639"/>
                  <a:ext cx="29" cy="90"/>
                  <a:chOff x="1320" y="1143"/>
                  <a:chExt cx="29" cy="90"/>
                </a:xfrm>
              </p:grpSpPr>
              <p:grpSp>
                <p:nvGrpSpPr>
                  <p:cNvPr id="573459" name="Group 13251"/>
                  <p:cNvGrpSpPr>
                    <a:grpSpLocks/>
                  </p:cNvGrpSpPr>
                  <p:nvPr/>
                </p:nvGrpSpPr>
                <p:grpSpPr bwMode="auto">
                  <a:xfrm>
                    <a:off x="1320" y="1182"/>
                    <a:ext cx="29" cy="51"/>
                    <a:chOff x="1215" y="1181"/>
                    <a:chExt cx="29" cy="51"/>
                  </a:xfrm>
                </p:grpSpPr>
                <p:sp>
                  <p:nvSpPr>
                    <p:cNvPr id="17348" name="Line 13252"/>
                    <p:cNvSpPr>
                      <a:spLocks noChangeAspect="1" noChangeShapeType="1"/>
                    </p:cNvSpPr>
                    <p:nvPr/>
                  </p:nvSpPr>
                  <p:spPr bwMode="auto">
                    <a:xfrm flipH="1" flipV="1">
                      <a:off x="1228" y="1181"/>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349" name="Oval 13253"/>
                    <p:cNvSpPr>
                      <a:spLocks noChangeAspect="1" noChangeArrowheads="1"/>
                    </p:cNvSpPr>
                    <p:nvPr/>
                  </p:nvSpPr>
                  <p:spPr bwMode="auto">
                    <a:xfrm flipH="1" flipV="1">
                      <a:off x="1218"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460" name="Group 13254"/>
                  <p:cNvGrpSpPr>
                    <a:grpSpLocks/>
                  </p:cNvGrpSpPr>
                  <p:nvPr/>
                </p:nvGrpSpPr>
                <p:grpSpPr bwMode="auto">
                  <a:xfrm>
                    <a:off x="1320" y="1143"/>
                    <a:ext cx="29" cy="50"/>
                    <a:chOff x="1215" y="1142"/>
                    <a:chExt cx="29" cy="50"/>
                  </a:xfrm>
                </p:grpSpPr>
                <p:sp>
                  <p:nvSpPr>
                    <p:cNvPr id="17351" name="Line 13255"/>
                    <p:cNvSpPr>
                      <a:spLocks noChangeAspect="1" noChangeShapeType="1"/>
                    </p:cNvSpPr>
                    <p:nvPr/>
                  </p:nvSpPr>
                  <p:spPr bwMode="auto">
                    <a:xfrm>
                      <a:off x="1238" y="1166"/>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352" name="Oval 13256"/>
                    <p:cNvSpPr>
                      <a:spLocks noChangeAspect="1" noChangeArrowheads="1"/>
                    </p:cNvSpPr>
                    <p:nvPr/>
                  </p:nvSpPr>
                  <p:spPr bwMode="auto">
                    <a:xfrm>
                      <a:off x="1218"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354" name="Group 13257"/>
                <p:cNvGrpSpPr>
                  <a:grpSpLocks/>
                </p:cNvGrpSpPr>
                <p:nvPr/>
              </p:nvGrpSpPr>
              <p:grpSpPr bwMode="auto">
                <a:xfrm rot="-5400000">
                  <a:off x="1198" y="2604"/>
                  <a:ext cx="29" cy="90"/>
                  <a:chOff x="1355" y="1146"/>
                  <a:chExt cx="29" cy="90"/>
                </a:xfrm>
              </p:grpSpPr>
              <p:grpSp>
                <p:nvGrpSpPr>
                  <p:cNvPr id="573453" name="Group 13258"/>
                  <p:cNvGrpSpPr>
                    <a:grpSpLocks/>
                  </p:cNvGrpSpPr>
                  <p:nvPr/>
                </p:nvGrpSpPr>
                <p:grpSpPr bwMode="auto">
                  <a:xfrm>
                    <a:off x="1355" y="1185"/>
                    <a:ext cx="29" cy="51"/>
                    <a:chOff x="1215" y="1181"/>
                    <a:chExt cx="29" cy="51"/>
                  </a:xfrm>
                </p:grpSpPr>
                <p:sp>
                  <p:nvSpPr>
                    <p:cNvPr id="17355" name="Line 13259"/>
                    <p:cNvSpPr>
                      <a:spLocks noChangeAspect="1" noChangeShapeType="1"/>
                    </p:cNvSpPr>
                    <p:nvPr/>
                  </p:nvSpPr>
                  <p:spPr bwMode="auto">
                    <a:xfrm flipH="1" flipV="1">
                      <a:off x="1228" y="1181"/>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356" name="Oval 13260"/>
                    <p:cNvSpPr>
                      <a:spLocks noChangeAspect="1" noChangeArrowheads="1"/>
                    </p:cNvSpPr>
                    <p:nvPr/>
                  </p:nvSpPr>
                  <p:spPr bwMode="auto">
                    <a:xfrm flipH="1" flipV="1">
                      <a:off x="1218"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454" name="Group 13261"/>
                  <p:cNvGrpSpPr>
                    <a:grpSpLocks/>
                  </p:cNvGrpSpPr>
                  <p:nvPr/>
                </p:nvGrpSpPr>
                <p:grpSpPr bwMode="auto">
                  <a:xfrm>
                    <a:off x="1355" y="1146"/>
                    <a:ext cx="29" cy="50"/>
                    <a:chOff x="1215" y="1142"/>
                    <a:chExt cx="29" cy="50"/>
                  </a:xfrm>
                </p:grpSpPr>
                <p:sp>
                  <p:nvSpPr>
                    <p:cNvPr id="17358" name="Line 13262"/>
                    <p:cNvSpPr>
                      <a:spLocks noChangeAspect="1" noChangeShapeType="1"/>
                    </p:cNvSpPr>
                    <p:nvPr/>
                  </p:nvSpPr>
                  <p:spPr bwMode="auto">
                    <a:xfrm>
                      <a:off x="1238" y="1166"/>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359" name="Oval 13263"/>
                    <p:cNvSpPr>
                      <a:spLocks noChangeAspect="1" noChangeArrowheads="1"/>
                    </p:cNvSpPr>
                    <p:nvPr/>
                  </p:nvSpPr>
                  <p:spPr bwMode="auto">
                    <a:xfrm>
                      <a:off x="1218"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355" name="Group 13264"/>
                <p:cNvGrpSpPr>
                  <a:grpSpLocks/>
                </p:cNvGrpSpPr>
                <p:nvPr/>
              </p:nvGrpSpPr>
              <p:grpSpPr bwMode="auto">
                <a:xfrm rot="-5400000">
                  <a:off x="1198" y="2569"/>
                  <a:ext cx="29" cy="90"/>
                  <a:chOff x="1390" y="1146"/>
                  <a:chExt cx="29" cy="90"/>
                </a:xfrm>
              </p:grpSpPr>
              <p:grpSp>
                <p:nvGrpSpPr>
                  <p:cNvPr id="573447" name="Group 13265"/>
                  <p:cNvGrpSpPr>
                    <a:grpSpLocks/>
                  </p:cNvGrpSpPr>
                  <p:nvPr/>
                </p:nvGrpSpPr>
                <p:grpSpPr bwMode="auto">
                  <a:xfrm>
                    <a:off x="1390" y="1185"/>
                    <a:ext cx="29" cy="51"/>
                    <a:chOff x="1215" y="1181"/>
                    <a:chExt cx="29" cy="51"/>
                  </a:xfrm>
                </p:grpSpPr>
                <p:sp>
                  <p:nvSpPr>
                    <p:cNvPr id="17362" name="Line 13266"/>
                    <p:cNvSpPr>
                      <a:spLocks noChangeAspect="1" noChangeShapeType="1"/>
                    </p:cNvSpPr>
                    <p:nvPr/>
                  </p:nvSpPr>
                  <p:spPr bwMode="auto">
                    <a:xfrm flipH="1" flipV="1">
                      <a:off x="1228" y="1181"/>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363" name="Oval 13267"/>
                    <p:cNvSpPr>
                      <a:spLocks noChangeAspect="1" noChangeArrowheads="1"/>
                    </p:cNvSpPr>
                    <p:nvPr/>
                  </p:nvSpPr>
                  <p:spPr bwMode="auto">
                    <a:xfrm flipH="1" flipV="1">
                      <a:off x="1218"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448" name="Group 13268"/>
                  <p:cNvGrpSpPr>
                    <a:grpSpLocks/>
                  </p:cNvGrpSpPr>
                  <p:nvPr/>
                </p:nvGrpSpPr>
                <p:grpSpPr bwMode="auto">
                  <a:xfrm>
                    <a:off x="1390" y="1146"/>
                    <a:ext cx="29" cy="50"/>
                    <a:chOff x="1215" y="1142"/>
                    <a:chExt cx="29" cy="50"/>
                  </a:xfrm>
                </p:grpSpPr>
                <p:sp>
                  <p:nvSpPr>
                    <p:cNvPr id="17365" name="Line 13269"/>
                    <p:cNvSpPr>
                      <a:spLocks noChangeAspect="1" noChangeShapeType="1"/>
                    </p:cNvSpPr>
                    <p:nvPr/>
                  </p:nvSpPr>
                  <p:spPr bwMode="auto">
                    <a:xfrm>
                      <a:off x="1238" y="1166"/>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366" name="Oval 13270"/>
                    <p:cNvSpPr>
                      <a:spLocks noChangeAspect="1" noChangeArrowheads="1"/>
                    </p:cNvSpPr>
                    <p:nvPr/>
                  </p:nvSpPr>
                  <p:spPr bwMode="auto">
                    <a:xfrm>
                      <a:off x="1218"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356" name="Group 13271"/>
                <p:cNvGrpSpPr>
                  <a:grpSpLocks/>
                </p:cNvGrpSpPr>
                <p:nvPr/>
              </p:nvGrpSpPr>
              <p:grpSpPr bwMode="auto">
                <a:xfrm rot="-5400000">
                  <a:off x="1198" y="2534"/>
                  <a:ext cx="29" cy="90"/>
                  <a:chOff x="1425" y="1147"/>
                  <a:chExt cx="29" cy="90"/>
                </a:xfrm>
              </p:grpSpPr>
              <p:grpSp>
                <p:nvGrpSpPr>
                  <p:cNvPr id="573441" name="Group 13272"/>
                  <p:cNvGrpSpPr>
                    <a:grpSpLocks/>
                  </p:cNvGrpSpPr>
                  <p:nvPr/>
                </p:nvGrpSpPr>
                <p:grpSpPr bwMode="auto">
                  <a:xfrm>
                    <a:off x="1425" y="1186"/>
                    <a:ext cx="29" cy="51"/>
                    <a:chOff x="1215" y="1181"/>
                    <a:chExt cx="29" cy="51"/>
                  </a:xfrm>
                </p:grpSpPr>
                <p:sp>
                  <p:nvSpPr>
                    <p:cNvPr id="17369" name="Line 13273"/>
                    <p:cNvSpPr>
                      <a:spLocks noChangeAspect="1" noChangeShapeType="1"/>
                    </p:cNvSpPr>
                    <p:nvPr/>
                  </p:nvSpPr>
                  <p:spPr bwMode="auto">
                    <a:xfrm flipH="1" flipV="1">
                      <a:off x="1228" y="1181"/>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370" name="Oval 13274"/>
                    <p:cNvSpPr>
                      <a:spLocks noChangeAspect="1" noChangeArrowheads="1"/>
                    </p:cNvSpPr>
                    <p:nvPr/>
                  </p:nvSpPr>
                  <p:spPr bwMode="auto">
                    <a:xfrm flipH="1" flipV="1">
                      <a:off x="1218"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442" name="Group 13275"/>
                  <p:cNvGrpSpPr>
                    <a:grpSpLocks/>
                  </p:cNvGrpSpPr>
                  <p:nvPr/>
                </p:nvGrpSpPr>
                <p:grpSpPr bwMode="auto">
                  <a:xfrm>
                    <a:off x="1425" y="1147"/>
                    <a:ext cx="29" cy="50"/>
                    <a:chOff x="1215" y="1142"/>
                    <a:chExt cx="29" cy="50"/>
                  </a:xfrm>
                </p:grpSpPr>
                <p:sp>
                  <p:nvSpPr>
                    <p:cNvPr id="17372" name="Line 13276"/>
                    <p:cNvSpPr>
                      <a:spLocks noChangeAspect="1" noChangeShapeType="1"/>
                    </p:cNvSpPr>
                    <p:nvPr/>
                  </p:nvSpPr>
                  <p:spPr bwMode="auto">
                    <a:xfrm>
                      <a:off x="1238" y="1166"/>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373" name="Oval 13277"/>
                    <p:cNvSpPr>
                      <a:spLocks noChangeAspect="1" noChangeArrowheads="1"/>
                    </p:cNvSpPr>
                    <p:nvPr/>
                  </p:nvSpPr>
                  <p:spPr bwMode="auto">
                    <a:xfrm>
                      <a:off x="1218"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357" name="Group 13278"/>
                <p:cNvGrpSpPr>
                  <a:grpSpLocks/>
                </p:cNvGrpSpPr>
                <p:nvPr/>
              </p:nvGrpSpPr>
              <p:grpSpPr bwMode="auto">
                <a:xfrm rot="-5400000">
                  <a:off x="1198" y="2499"/>
                  <a:ext cx="29" cy="90"/>
                  <a:chOff x="1460" y="1147"/>
                  <a:chExt cx="29" cy="90"/>
                </a:xfrm>
              </p:grpSpPr>
              <p:grpSp>
                <p:nvGrpSpPr>
                  <p:cNvPr id="573435" name="Group 13279"/>
                  <p:cNvGrpSpPr>
                    <a:grpSpLocks/>
                  </p:cNvGrpSpPr>
                  <p:nvPr/>
                </p:nvGrpSpPr>
                <p:grpSpPr bwMode="auto">
                  <a:xfrm>
                    <a:off x="1460" y="1186"/>
                    <a:ext cx="29" cy="51"/>
                    <a:chOff x="1215" y="1181"/>
                    <a:chExt cx="29" cy="51"/>
                  </a:xfrm>
                </p:grpSpPr>
                <p:sp>
                  <p:nvSpPr>
                    <p:cNvPr id="17376" name="Line 13280"/>
                    <p:cNvSpPr>
                      <a:spLocks noChangeAspect="1" noChangeShapeType="1"/>
                    </p:cNvSpPr>
                    <p:nvPr/>
                  </p:nvSpPr>
                  <p:spPr bwMode="auto">
                    <a:xfrm flipH="1" flipV="1">
                      <a:off x="1228" y="1181"/>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377" name="Oval 13281"/>
                    <p:cNvSpPr>
                      <a:spLocks noChangeAspect="1" noChangeArrowheads="1"/>
                    </p:cNvSpPr>
                    <p:nvPr/>
                  </p:nvSpPr>
                  <p:spPr bwMode="auto">
                    <a:xfrm flipH="1" flipV="1">
                      <a:off x="1218"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436" name="Group 13282"/>
                  <p:cNvGrpSpPr>
                    <a:grpSpLocks/>
                  </p:cNvGrpSpPr>
                  <p:nvPr/>
                </p:nvGrpSpPr>
                <p:grpSpPr bwMode="auto">
                  <a:xfrm>
                    <a:off x="1460" y="1147"/>
                    <a:ext cx="29" cy="50"/>
                    <a:chOff x="1215" y="1142"/>
                    <a:chExt cx="29" cy="50"/>
                  </a:xfrm>
                </p:grpSpPr>
                <p:sp>
                  <p:nvSpPr>
                    <p:cNvPr id="17379" name="Line 13283"/>
                    <p:cNvSpPr>
                      <a:spLocks noChangeAspect="1" noChangeShapeType="1"/>
                    </p:cNvSpPr>
                    <p:nvPr/>
                  </p:nvSpPr>
                  <p:spPr bwMode="auto">
                    <a:xfrm>
                      <a:off x="1238" y="1166"/>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380" name="Oval 13284"/>
                    <p:cNvSpPr>
                      <a:spLocks noChangeAspect="1" noChangeArrowheads="1"/>
                    </p:cNvSpPr>
                    <p:nvPr/>
                  </p:nvSpPr>
                  <p:spPr bwMode="auto">
                    <a:xfrm>
                      <a:off x="1218"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358" name="Group 13285"/>
                <p:cNvGrpSpPr>
                  <a:grpSpLocks/>
                </p:cNvGrpSpPr>
                <p:nvPr/>
              </p:nvGrpSpPr>
              <p:grpSpPr bwMode="auto">
                <a:xfrm rot="-5400000">
                  <a:off x="1198" y="2464"/>
                  <a:ext cx="29" cy="90"/>
                  <a:chOff x="1215" y="1142"/>
                  <a:chExt cx="29" cy="90"/>
                </a:xfrm>
              </p:grpSpPr>
              <p:grpSp>
                <p:nvGrpSpPr>
                  <p:cNvPr id="573429" name="Group 13286"/>
                  <p:cNvGrpSpPr>
                    <a:grpSpLocks/>
                  </p:cNvGrpSpPr>
                  <p:nvPr/>
                </p:nvGrpSpPr>
                <p:grpSpPr bwMode="auto">
                  <a:xfrm>
                    <a:off x="1215" y="1181"/>
                    <a:ext cx="29" cy="51"/>
                    <a:chOff x="1215" y="1181"/>
                    <a:chExt cx="29" cy="51"/>
                  </a:xfrm>
                </p:grpSpPr>
                <p:sp>
                  <p:nvSpPr>
                    <p:cNvPr id="17383" name="Line 13287"/>
                    <p:cNvSpPr>
                      <a:spLocks noChangeAspect="1" noChangeShapeType="1"/>
                    </p:cNvSpPr>
                    <p:nvPr/>
                  </p:nvSpPr>
                  <p:spPr bwMode="auto">
                    <a:xfrm flipH="1" flipV="1">
                      <a:off x="1228" y="1181"/>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384" name="Oval 13288"/>
                    <p:cNvSpPr>
                      <a:spLocks noChangeAspect="1" noChangeArrowheads="1"/>
                    </p:cNvSpPr>
                    <p:nvPr/>
                  </p:nvSpPr>
                  <p:spPr bwMode="auto">
                    <a:xfrm flipH="1" flipV="1">
                      <a:off x="1218"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430" name="Group 13289"/>
                  <p:cNvGrpSpPr>
                    <a:grpSpLocks/>
                  </p:cNvGrpSpPr>
                  <p:nvPr/>
                </p:nvGrpSpPr>
                <p:grpSpPr bwMode="auto">
                  <a:xfrm>
                    <a:off x="1215" y="1142"/>
                    <a:ext cx="29" cy="50"/>
                    <a:chOff x="1215" y="1142"/>
                    <a:chExt cx="29" cy="50"/>
                  </a:xfrm>
                </p:grpSpPr>
                <p:sp>
                  <p:nvSpPr>
                    <p:cNvPr id="17386" name="Line 13290"/>
                    <p:cNvSpPr>
                      <a:spLocks noChangeAspect="1" noChangeShapeType="1"/>
                    </p:cNvSpPr>
                    <p:nvPr/>
                  </p:nvSpPr>
                  <p:spPr bwMode="auto">
                    <a:xfrm>
                      <a:off x="1238" y="1166"/>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387" name="Oval 13291"/>
                    <p:cNvSpPr>
                      <a:spLocks noChangeAspect="1" noChangeArrowheads="1"/>
                    </p:cNvSpPr>
                    <p:nvPr/>
                  </p:nvSpPr>
                  <p:spPr bwMode="auto">
                    <a:xfrm>
                      <a:off x="1218"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359" name="Group 13292"/>
                <p:cNvGrpSpPr>
                  <a:grpSpLocks/>
                </p:cNvGrpSpPr>
                <p:nvPr/>
              </p:nvGrpSpPr>
              <p:grpSpPr bwMode="auto">
                <a:xfrm rot="-5400000">
                  <a:off x="1198" y="2429"/>
                  <a:ext cx="29" cy="90"/>
                  <a:chOff x="1250" y="1142"/>
                  <a:chExt cx="29" cy="90"/>
                </a:xfrm>
              </p:grpSpPr>
              <p:grpSp>
                <p:nvGrpSpPr>
                  <p:cNvPr id="573423" name="Group 13293"/>
                  <p:cNvGrpSpPr>
                    <a:grpSpLocks/>
                  </p:cNvGrpSpPr>
                  <p:nvPr/>
                </p:nvGrpSpPr>
                <p:grpSpPr bwMode="auto">
                  <a:xfrm>
                    <a:off x="1250" y="1181"/>
                    <a:ext cx="29" cy="51"/>
                    <a:chOff x="1215" y="1181"/>
                    <a:chExt cx="29" cy="51"/>
                  </a:xfrm>
                </p:grpSpPr>
                <p:sp>
                  <p:nvSpPr>
                    <p:cNvPr id="17390" name="Line 13294"/>
                    <p:cNvSpPr>
                      <a:spLocks noChangeAspect="1" noChangeShapeType="1"/>
                    </p:cNvSpPr>
                    <p:nvPr/>
                  </p:nvSpPr>
                  <p:spPr bwMode="auto">
                    <a:xfrm flipH="1" flipV="1">
                      <a:off x="1228" y="1181"/>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391" name="Oval 13295"/>
                    <p:cNvSpPr>
                      <a:spLocks noChangeAspect="1" noChangeArrowheads="1"/>
                    </p:cNvSpPr>
                    <p:nvPr/>
                  </p:nvSpPr>
                  <p:spPr bwMode="auto">
                    <a:xfrm flipH="1" flipV="1">
                      <a:off x="1218"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424" name="Group 13296"/>
                  <p:cNvGrpSpPr>
                    <a:grpSpLocks/>
                  </p:cNvGrpSpPr>
                  <p:nvPr/>
                </p:nvGrpSpPr>
                <p:grpSpPr bwMode="auto">
                  <a:xfrm>
                    <a:off x="1250" y="1142"/>
                    <a:ext cx="29" cy="50"/>
                    <a:chOff x="1215" y="1142"/>
                    <a:chExt cx="29" cy="50"/>
                  </a:xfrm>
                </p:grpSpPr>
                <p:sp>
                  <p:nvSpPr>
                    <p:cNvPr id="17393" name="Line 13297"/>
                    <p:cNvSpPr>
                      <a:spLocks noChangeAspect="1" noChangeShapeType="1"/>
                    </p:cNvSpPr>
                    <p:nvPr/>
                  </p:nvSpPr>
                  <p:spPr bwMode="auto">
                    <a:xfrm>
                      <a:off x="1238" y="1166"/>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394" name="Oval 13298"/>
                    <p:cNvSpPr>
                      <a:spLocks noChangeAspect="1" noChangeArrowheads="1"/>
                    </p:cNvSpPr>
                    <p:nvPr/>
                  </p:nvSpPr>
                  <p:spPr bwMode="auto">
                    <a:xfrm>
                      <a:off x="1218"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360" name="Group 13299"/>
                <p:cNvGrpSpPr>
                  <a:grpSpLocks/>
                </p:cNvGrpSpPr>
                <p:nvPr/>
              </p:nvGrpSpPr>
              <p:grpSpPr bwMode="auto">
                <a:xfrm rot="-5400000">
                  <a:off x="1198" y="2394"/>
                  <a:ext cx="29" cy="90"/>
                  <a:chOff x="1285" y="1143"/>
                  <a:chExt cx="29" cy="90"/>
                </a:xfrm>
              </p:grpSpPr>
              <p:grpSp>
                <p:nvGrpSpPr>
                  <p:cNvPr id="573417" name="Group 13300"/>
                  <p:cNvGrpSpPr>
                    <a:grpSpLocks/>
                  </p:cNvGrpSpPr>
                  <p:nvPr/>
                </p:nvGrpSpPr>
                <p:grpSpPr bwMode="auto">
                  <a:xfrm>
                    <a:off x="1285" y="1182"/>
                    <a:ext cx="29" cy="51"/>
                    <a:chOff x="1215" y="1181"/>
                    <a:chExt cx="29" cy="51"/>
                  </a:xfrm>
                </p:grpSpPr>
                <p:sp>
                  <p:nvSpPr>
                    <p:cNvPr id="17397" name="Line 13301"/>
                    <p:cNvSpPr>
                      <a:spLocks noChangeAspect="1" noChangeShapeType="1"/>
                    </p:cNvSpPr>
                    <p:nvPr/>
                  </p:nvSpPr>
                  <p:spPr bwMode="auto">
                    <a:xfrm flipH="1" flipV="1">
                      <a:off x="1231" y="1178"/>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398" name="Oval 13302"/>
                    <p:cNvSpPr>
                      <a:spLocks noChangeAspect="1" noChangeArrowheads="1"/>
                    </p:cNvSpPr>
                    <p:nvPr/>
                  </p:nvSpPr>
                  <p:spPr bwMode="auto">
                    <a:xfrm flipH="1" flipV="1">
                      <a:off x="1221" y="1200"/>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418" name="Group 13303"/>
                  <p:cNvGrpSpPr>
                    <a:grpSpLocks/>
                  </p:cNvGrpSpPr>
                  <p:nvPr/>
                </p:nvGrpSpPr>
                <p:grpSpPr bwMode="auto">
                  <a:xfrm>
                    <a:off x="1285" y="1143"/>
                    <a:ext cx="29" cy="50"/>
                    <a:chOff x="1215" y="1142"/>
                    <a:chExt cx="29" cy="50"/>
                  </a:xfrm>
                </p:grpSpPr>
                <p:sp>
                  <p:nvSpPr>
                    <p:cNvPr id="17400" name="Line 13304"/>
                    <p:cNvSpPr>
                      <a:spLocks noChangeAspect="1" noChangeShapeType="1"/>
                    </p:cNvSpPr>
                    <p:nvPr/>
                  </p:nvSpPr>
                  <p:spPr bwMode="auto">
                    <a:xfrm>
                      <a:off x="1241" y="1163"/>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401" name="Oval 13305"/>
                    <p:cNvSpPr>
                      <a:spLocks noChangeAspect="1" noChangeArrowheads="1"/>
                    </p:cNvSpPr>
                    <p:nvPr/>
                  </p:nvSpPr>
                  <p:spPr bwMode="auto">
                    <a:xfrm>
                      <a:off x="1221" y="1139"/>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361" name="Group 13306"/>
                <p:cNvGrpSpPr>
                  <a:grpSpLocks/>
                </p:cNvGrpSpPr>
                <p:nvPr/>
              </p:nvGrpSpPr>
              <p:grpSpPr bwMode="auto">
                <a:xfrm rot="-5400000">
                  <a:off x="1198" y="2359"/>
                  <a:ext cx="29" cy="90"/>
                  <a:chOff x="1320" y="1143"/>
                  <a:chExt cx="29" cy="90"/>
                </a:xfrm>
              </p:grpSpPr>
              <p:grpSp>
                <p:nvGrpSpPr>
                  <p:cNvPr id="573411" name="Group 13307"/>
                  <p:cNvGrpSpPr>
                    <a:grpSpLocks/>
                  </p:cNvGrpSpPr>
                  <p:nvPr/>
                </p:nvGrpSpPr>
                <p:grpSpPr bwMode="auto">
                  <a:xfrm>
                    <a:off x="1320" y="1182"/>
                    <a:ext cx="29" cy="51"/>
                    <a:chOff x="1215" y="1181"/>
                    <a:chExt cx="29" cy="51"/>
                  </a:xfrm>
                </p:grpSpPr>
                <p:sp>
                  <p:nvSpPr>
                    <p:cNvPr id="17404" name="Line 13308"/>
                    <p:cNvSpPr>
                      <a:spLocks noChangeAspect="1" noChangeShapeType="1"/>
                    </p:cNvSpPr>
                    <p:nvPr/>
                  </p:nvSpPr>
                  <p:spPr bwMode="auto">
                    <a:xfrm flipH="1" flipV="1">
                      <a:off x="1231" y="1178"/>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405" name="Oval 13309"/>
                    <p:cNvSpPr>
                      <a:spLocks noChangeAspect="1" noChangeArrowheads="1"/>
                    </p:cNvSpPr>
                    <p:nvPr/>
                  </p:nvSpPr>
                  <p:spPr bwMode="auto">
                    <a:xfrm flipH="1" flipV="1">
                      <a:off x="1221" y="1200"/>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412" name="Group 13310"/>
                  <p:cNvGrpSpPr>
                    <a:grpSpLocks/>
                  </p:cNvGrpSpPr>
                  <p:nvPr/>
                </p:nvGrpSpPr>
                <p:grpSpPr bwMode="auto">
                  <a:xfrm>
                    <a:off x="1320" y="1143"/>
                    <a:ext cx="29" cy="50"/>
                    <a:chOff x="1215" y="1142"/>
                    <a:chExt cx="29" cy="50"/>
                  </a:xfrm>
                </p:grpSpPr>
                <p:sp>
                  <p:nvSpPr>
                    <p:cNvPr id="17407" name="Line 13311"/>
                    <p:cNvSpPr>
                      <a:spLocks noChangeAspect="1" noChangeShapeType="1"/>
                    </p:cNvSpPr>
                    <p:nvPr/>
                  </p:nvSpPr>
                  <p:spPr bwMode="auto">
                    <a:xfrm>
                      <a:off x="1241" y="1163"/>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408" name="Oval 13312"/>
                    <p:cNvSpPr>
                      <a:spLocks noChangeAspect="1" noChangeArrowheads="1"/>
                    </p:cNvSpPr>
                    <p:nvPr/>
                  </p:nvSpPr>
                  <p:spPr bwMode="auto">
                    <a:xfrm>
                      <a:off x="1221" y="1139"/>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362" name="Group 13313"/>
                <p:cNvGrpSpPr>
                  <a:grpSpLocks/>
                </p:cNvGrpSpPr>
                <p:nvPr/>
              </p:nvGrpSpPr>
              <p:grpSpPr bwMode="auto">
                <a:xfrm rot="-5400000">
                  <a:off x="1198" y="2324"/>
                  <a:ext cx="29" cy="90"/>
                  <a:chOff x="1355" y="1146"/>
                  <a:chExt cx="29" cy="90"/>
                </a:xfrm>
              </p:grpSpPr>
              <p:grpSp>
                <p:nvGrpSpPr>
                  <p:cNvPr id="573405" name="Group 13314"/>
                  <p:cNvGrpSpPr>
                    <a:grpSpLocks/>
                  </p:cNvGrpSpPr>
                  <p:nvPr/>
                </p:nvGrpSpPr>
                <p:grpSpPr bwMode="auto">
                  <a:xfrm>
                    <a:off x="1355" y="1185"/>
                    <a:ext cx="29" cy="51"/>
                    <a:chOff x="1215" y="1181"/>
                    <a:chExt cx="29" cy="51"/>
                  </a:xfrm>
                </p:grpSpPr>
                <p:sp>
                  <p:nvSpPr>
                    <p:cNvPr id="17411" name="Line 13315"/>
                    <p:cNvSpPr>
                      <a:spLocks noChangeAspect="1" noChangeShapeType="1"/>
                    </p:cNvSpPr>
                    <p:nvPr/>
                  </p:nvSpPr>
                  <p:spPr bwMode="auto">
                    <a:xfrm flipH="1" flipV="1">
                      <a:off x="1231" y="1178"/>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412" name="Oval 13316"/>
                    <p:cNvSpPr>
                      <a:spLocks noChangeAspect="1" noChangeArrowheads="1"/>
                    </p:cNvSpPr>
                    <p:nvPr/>
                  </p:nvSpPr>
                  <p:spPr bwMode="auto">
                    <a:xfrm flipH="1" flipV="1">
                      <a:off x="1221" y="1200"/>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406" name="Group 13317"/>
                  <p:cNvGrpSpPr>
                    <a:grpSpLocks/>
                  </p:cNvGrpSpPr>
                  <p:nvPr/>
                </p:nvGrpSpPr>
                <p:grpSpPr bwMode="auto">
                  <a:xfrm>
                    <a:off x="1355" y="1146"/>
                    <a:ext cx="29" cy="50"/>
                    <a:chOff x="1215" y="1142"/>
                    <a:chExt cx="29" cy="50"/>
                  </a:xfrm>
                </p:grpSpPr>
                <p:sp>
                  <p:nvSpPr>
                    <p:cNvPr id="17414" name="Line 13318"/>
                    <p:cNvSpPr>
                      <a:spLocks noChangeAspect="1" noChangeShapeType="1"/>
                    </p:cNvSpPr>
                    <p:nvPr/>
                  </p:nvSpPr>
                  <p:spPr bwMode="auto">
                    <a:xfrm>
                      <a:off x="1241" y="1163"/>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415" name="Oval 13319"/>
                    <p:cNvSpPr>
                      <a:spLocks noChangeAspect="1" noChangeArrowheads="1"/>
                    </p:cNvSpPr>
                    <p:nvPr/>
                  </p:nvSpPr>
                  <p:spPr bwMode="auto">
                    <a:xfrm>
                      <a:off x="1221" y="1139"/>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363" name="Group 13320"/>
                <p:cNvGrpSpPr>
                  <a:grpSpLocks/>
                </p:cNvGrpSpPr>
                <p:nvPr/>
              </p:nvGrpSpPr>
              <p:grpSpPr bwMode="auto">
                <a:xfrm rot="-5400000">
                  <a:off x="1198" y="2289"/>
                  <a:ext cx="29" cy="90"/>
                  <a:chOff x="1390" y="1146"/>
                  <a:chExt cx="29" cy="90"/>
                </a:xfrm>
              </p:grpSpPr>
              <p:grpSp>
                <p:nvGrpSpPr>
                  <p:cNvPr id="573399" name="Group 13321"/>
                  <p:cNvGrpSpPr>
                    <a:grpSpLocks/>
                  </p:cNvGrpSpPr>
                  <p:nvPr/>
                </p:nvGrpSpPr>
                <p:grpSpPr bwMode="auto">
                  <a:xfrm>
                    <a:off x="1390" y="1185"/>
                    <a:ext cx="29" cy="51"/>
                    <a:chOff x="1215" y="1181"/>
                    <a:chExt cx="29" cy="51"/>
                  </a:xfrm>
                </p:grpSpPr>
                <p:sp>
                  <p:nvSpPr>
                    <p:cNvPr id="17418" name="Line 13322"/>
                    <p:cNvSpPr>
                      <a:spLocks noChangeAspect="1" noChangeShapeType="1"/>
                    </p:cNvSpPr>
                    <p:nvPr/>
                  </p:nvSpPr>
                  <p:spPr bwMode="auto">
                    <a:xfrm flipH="1" flipV="1">
                      <a:off x="1231" y="1178"/>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419" name="Oval 13323"/>
                    <p:cNvSpPr>
                      <a:spLocks noChangeAspect="1" noChangeArrowheads="1"/>
                    </p:cNvSpPr>
                    <p:nvPr/>
                  </p:nvSpPr>
                  <p:spPr bwMode="auto">
                    <a:xfrm flipH="1" flipV="1">
                      <a:off x="1221" y="1200"/>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400" name="Group 13324"/>
                  <p:cNvGrpSpPr>
                    <a:grpSpLocks/>
                  </p:cNvGrpSpPr>
                  <p:nvPr/>
                </p:nvGrpSpPr>
                <p:grpSpPr bwMode="auto">
                  <a:xfrm>
                    <a:off x="1390" y="1146"/>
                    <a:ext cx="29" cy="50"/>
                    <a:chOff x="1215" y="1142"/>
                    <a:chExt cx="29" cy="50"/>
                  </a:xfrm>
                </p:grpSpPr>
                <p:sp>
                  <p:nvSpPr>
                    <p:cNvPr id="17421" name="Line 13325"/>
                    <p:cNvSpPr>
                      <a:spLocks noChangeAspect="1" noChangeShapeType="1"/>
                    </p:cNvSpPr>
                    <p:nvPr/>
                  </p:nvSpPr>
                  <p:spPr bwMode="auto">
                    <a:xfrm>
                      <a:off x="1241" y="1163"/>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422" name="Oval 13326"/>
                    <p:cNvSpPr>
                      <a:spLocks noChangeAspect="1" noChangeArrowheads="1"/>
                    </p:cNvSpPr>
                    <p:nvPr/>
                  </p:nvSpPr>
                  <p:spPr bwMode="auto">
                    <a:xfrm>
                      <a:off x="1221" y="1139"/>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364" name="Group 13327"/>
                <p:cNvGrpSpPr>
                  <a:grpSpLocks/>
                </p:cNvGrpSpPr>
                <p:nvPr/>
              </p:nvGrpSpPr>
              <p:grpSpPr bwMode="auto">
                <a:xfrm rot="-5400000">
                  <a:off x="1198" y="2254"/>
                  <a:ext cx="29" cy="90"/>
                  <a:chOff x="1425" y="1147"/>
                  <a:chExt cx="29" cy="90"/>
                </a:xfrm>
              </p:grpSpPr>
              <p:grpSp>
                <p:nvGrpSpPr>
                  <p:cNvPr id="573393" name="Group 13328"/>
                  <p:cNvGrpSpPr>
                    <a:grpSpLocks/>
                  </p:cNvGrpSpPr>
                  <p:nvPr/>
                </p:nvGrpSpPr>
                <p:grpSpPr bwMode="auto">
                  <a:xfrm>
                    <a:off x="1425" y="1186"/>
                    <a:ext cx="29" cy="51"/>
                    <a:chOff x="1215" y="1181"/>
                    <a:chExt cx="29" cy="51"/>
                  </a:xfrm>
                </p:grpSpPr>
                <p:sp>
                  <p:nvSpPr>
                    <p:cNvPr id="17425" name="Line 13329"/>
                    <p:cNvSpPr>
                      <a:spLocks noChangeAspect="1" noChangeShapeType="1"/>
                    </p:cNvSpPr>
                    <p:nvPr/>
                  </p:nvSpPr>
                  <p:spPr bwMode="auto">
                    <a:xfrm flipH="1" flipV="1">
                      <a:off x="1231" y="1178"/>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426" name="Oval 13330"/>
                    <p:cNvSpPr>
                      <a:spLocks noChangeAspect="1" noChangeArrowheads="1"/>
                    </p:cNvSpPr>
                    <p:nvPr/>
                  </p:nvSpPr>
                  <p:spPr bwMode="auto">
                    <a:xfrm flipH="1" flipV="1">
                      <a:off x="1221" y="1200"/>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394" name="Group 13331"/>
                  <p:cNvGrpSpPr>
                    <a:grpSpLocks/>
                  </p:cNvGrpSpPr>
                  <p:nvPr/>
                </p:nvGrpSpPr>
                <p:grpSpPr bwMode="auto">
                  <a:xfrm>
                    <a:off x="1425" y="1147"/>
                    <a:ext cx="29" cy="50"/>
                    <a:chOff x="1215" y="1142"/>
                    <a:chExt cx="29" cy="50"/>
                  </a:xfrm>
                </p:grpSpPr>
                <p:sp>
                  <p:nvSpPr>
                    <p:cNvPr id="17428" name="Line 13332"/>
                    <p:cNvSpPr>
                      <a:spLocks noChangeAspect="1" noChangeShapeType="1"/>
                    </p:cNvSpPr>
                    <p:nvPr/>
                  </p:nvSpPr>
                  <p:spPr bwMode="auto">
                    <a:xfrm>
                      <a:off x="1241" y="1163"/>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429" name="Oval 13333"/>
                    <p:cNvSpPr>
                      <a:spLocks noChangeAspect="1" noChangeArrowheads="1"/>
                    </p:cNvSpPr>
                    <p:nvPr/>
                  </p:nvSpPr>
                  <p:spPr bwMode="auto">
                    <a:xfrm>
                      <a:off x="1221" y="1139"/>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365" name="Group 13334"/>
                <p:cNvGrpSpPr>
                  <a:grpSpLocks/>
                </p:cNvGrpSpPr>
                <p:nvPr/>
              </p:nvGrpSpPr>
              <p:grpSpPr bwMode="auto">
                <a:xfrm rot="-5400000">
                  <a:off x="1198" y="2218"/>
                  <a:ext cx="29" cy="90"/>
                  <a:chOff x="1460" y="1147"/>
                  <a:chExt cx="29" cy="90"/>
                </a:xfrm>
              </p:grpSpPr>
              <p:grpSp>
                <p:nvGrpSpPr>
                  <p:cNvPr id="573387" name="Group 13335"/>
                  <p:cNvGrpSpPr>
                    <a:grpSpLocks/>
                  </p:cNvGrpSpPr>
                  <p:nvPr/>
                </p:nvGrpSpPr>
                <p:grpSpPr bwMode="auto">
                  <a:xfrm>
                    <a:off x="1460" y="1186"/>
                    <a:ext cx="29" cy="51"/>
                    <a:chOff x="1215" y="1181"/>
                    <a:chExt cx="29" cy="51"/>
                  </a:xfrm>
                </p:grpSpPr>
                <p:sp>
                  <p:nvSpPr>
                    <p:cNvPr id="17432" name="Line 13336"/>
                    <p:cNvSpPr>
                      <a:spLocks noChangeAspect="1" noChangeShapeType="1"/>
                    </p:cNvSpPr>
                    <p:nvPr/>
                  </p:nvSpPr>
                  <p:spPr bwMode="auto">
                    <a:xfrm flipH="1" flipV="1">
                      <a:off x="1231" y="1178"/>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433" name="Oval 13337"/>
                    <p:cNvSpPr>
                      <a:spLocks noChangeAspect="1" noChangeArrowheads="1"/>
                    </p:cNvSpPr>
                    <p:nvPr/>
                  </p:nvSpPr>
                  <p:spPr bwMode="auto">
                    <a:xfrm flipH="1" flipV="1">
                      <a:off x="1221" y="1200"/>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388" name="Group 13338"/>
                  <p:cNvGrpSpPr>
                    <a:grpSpLocks/>
                  </p:cNvGrpSpPr>
                  <p:nvPr/>
                </p:nvGrpSpPr>
                <p:grpSpPr bwMode="auto">
                  <a:xfrm>
                    <a:off x="1460" y="1147"/>
                    <a:ext cx="29" cy="50"/>
                    <a:chOff x="1215" y="1142"/>
                    <a:chExt cx="29" cy="50"/>
                  </a:xfrm>
                </p:grpSpPr>
                <p:sp>
                  <p:nvSpPr>
                    <p:cNvPr id="17435" name="Line 13339"/>
                    <p:cNvSpPr>
                      <a:spLocks noChangeAspect="1" noChangeShapeType="1"/>
                    </p:cNvSpPr>
                    <p:nvPr/>
                  </p:nvSpPr>
                  <p:spPr bwMode="auto">
                    <a:xfrm>
                      <a:off x="1241" y="1163"/>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436" name="Oval 13340"/>
                    <p:cNvSpPr>
                      <a:spLocks noChangeAspect="1" noChangeArrowheads="1"/>
                    </p:cNvSpPr>
                    <p:nvPr/>
                  </p:nvSpPr>
                  <p:spPr bwMode="auto">
                    <a:xfrm>
                      <a:off x="1221" y="1139"/>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366" name="Group 13341"/>
                <p:cNvGrpSpPr>
                  <a:grpSpLocks/>
                </p:cNvGrpSpPr>
                <p:nvPr/>
              </p:nvGrpSpPr>
              <p:grpSpPr bwMode="auto">
                <a:xfrm rot="-5400000">
                  <a:off x="1198" y="2183"/>
                  <a:ext cx="29" cy="90"/>
                  <a:chOff x="1215" y="1142"/>
                  <a:chExt cx="29" cy="90"/>
                </a:xfrm>
              </p:grpSpPr>
              <p:grpSp>
                <p:nvGrpSpPr>
                  <p:cNvPr id="573381" name="Group 13342"/>
                  <p:cNvGrpSpPr>
                    <a:grpSpLocks/>
                  </p:cNvGrpSpPr>
                  <p:nvPr/>
                </p:nvGrpSpPr>
                <p:grpSpPr bwMode="auto">
                  <a:xfrm>
                    <a:off x="1215" y="1181"/>
                    <a:ext cx="29" cy="51"/>
                    <a:chOff x="1215" y="1181"/>
                    <a:chExt cx="29" cy="51"/>
                  </a:xfrm>
                </p:grpSpPr>
                <p:sp>
                  <p:nvSpPr>
                    <p:cNvPr id="17439" name="Line 13343"/>
                    <p:cNvSpPr>
                      <a:spLocks noChangeAspect="1" noChangeShapeType="1"/>
                    </p:cNvSpPr>
                    <p:nvPr/>
                  </p:nvSpPr>
                  <p:spPr bwMode="auto">
                    <a:xfrm flipH="1" flipV="1">
                      <a:off x="1231" y="1178"/>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440" name="Oval 13344"/>
                    <p:cNvSpPr>
                      <a:spLocks noChangeAspect="1" noChangeArrowheads="1"/>
                    </p:cNvSpPr>
                    <p:nvPr/>
                  </p:nvSpPr>
                  <p:spPr bwMode="auto">
                    <a:xfrm flipH="1" flipV="1">
                      <a:off x="1221" y="1200"/>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382" name="Group 13345"/>
                  <p:cNvGrpSpPr>
                    <a:grpSpLocks/>
                  </p:cNvGrpSpPr>
                  <p:nvPr/>
                </p:nvGrpSpPr>
                <p:grpSpPr bwMode="auto">
                  <a:xfrm>
                    <a:off x="1215" y="1142"/>
                    <a:ext cx="29" cy="50"/>
                    <a:chOff x="1215" y="1142"/>
                    <a:chExt cx="29" cy="50"/>
                  </a:xfrm>
                </p:grpSpPr>
                <p:sp>
                  <p:nvSpPr>
                    <p:cNvPr id="17442" name="Line 13346"/>
                    <p:cNvSpPr>
                      <a:spLocks noChangeAspect="1" noChangeShapeType="1"/>
                    </p:cNvSpPr>
                    <p:nvPr/>
                  </p:nvSpPr>
                  <p:spPr bwMode="auto">
                    <a:xfrm>
                      <a:off x="1241" y="1163"/>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443" name="Oval 13347"/>
                    <p:cNvSpPr>
                      <a:spLocks noChangeAspect="1" noChangeArrowheads="1"/>
                    </p:cNvSpPr>
                    <p:nvPr/>
                  </p:nvSpPr>
                  <p:spPr bwMode="auto">
                    <a:xfrm>
                      <a:off x="1221" y="1139"/>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367" name="Group 13348"/>
                <p:cNvGrpSpPr>
                  <a:grpSpLocks/>
                </p:cNvGrpSpPr>
                <p:nvPr/>
              </p:nvGrpSpPr>
              <p:grpSpPr bwMode="auto">
                <a:xfrm rot="-5400000">
                  <a:off x="1198" y="2148"/>
                  <a:ext cx="29" cy="90"/>
                  <a:chOff x="1250" y="1142"/>
                  <a:chExt cx="29" cy="90"/>
                </a:xfrm>
              </p:grpSpPr>
              <p:grpSp>
                <p:nvGrpSpPr>
                  <p:cNvPr id="573375" name="Group 13349"/>
                  <p:cNvGrpSpPr>
                    <a:grpSpLocks/>
                  </p:cNvGrpSpPr>
                  <p:nvPr/>
                </p:nvGrpSpPr>
                <p:grpSpPr bwMode="auto">
                  <a:xfrm>
                    <a:off x="1250" y="1181"/>
                    <a:ext cx="29" cy="51"/>
                    <a:chOff x="1215" y="1181"/>
                    <a:chExt cx="29" cy="51"/>
                  </a:xfrm>
                </p:grpSpPr>
                <p:sp>
                  <p:nvSpPr>
                    <p:cNvPr id="17446" name="Line 13350"/>
                    <p:cNvSpPr>
                      <a:spLocks noChangeAspect="1" noChangeShapeType="1"/>
                    </p:cNvSpPr>
                    <p:nvPr/>
                  </p:nvSpPr>
                  <p:spPr bwMode="auto">
                    <a:xfrm flipH="1" flipV="1">
                      <a:off x="1231" y="1178"/>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447" name="Oval 13351"/>
                    <p:cNvSpPr>
                      <a:spLocks noChangeAspect="1" noChangeArrowheads="1"/>
                    </p:cNvSpPr>
                    <p:nvPr/>
                  </p:nvSpPr>
                  <p:spPr bwMode="auto">
                    <a:xfrm flipH="1" flipV="1">
                      <a:off x="1221" y="1200"/>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376" name="Group 13352"/>
                  <p:cNvGrpSpPr>
                    <a:grpSpLocks/>
                  </p:cNvGrpSpPr>
                  <p:nvPr/>
                </p:nvGrpSpPr>
                <p:grpSpPr bwMode="auto">
                  <a:xfrm>
                    <a:off x="1250" y="1142"/>
                    <a:ext cx="29" cy="50"/>
                    <a:chOff x="1215" y="1142"/>
                    <a:chExt cx="29" cy="50"/>
                  </a:xfrm>
                </p:grpSpPr>
                <p:sp>
                  <p:nvSpPr>
                    <p:cNvPr id="17449" name="Line 13353"/>
                    <p:cNvSpPr>
                      <a:spLocks noChangeAspect="1" noChangeShapeType="1"/>
                    </p:cNvSpPr>
                    <p:nvPr/>
                  </p:nvSpPr>
                  <p:spPr bwMode="auto">
                    <a:xfrm>
                      <a:off x="1241" y="1163"/>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450" name="Oval 13354"/>
                    <p:cNvSpPr>
                      <a:spLocks noChangeAspect="1" noChangeArrowheads="1"/>
                    </p:cNvSpPr>
                    <p:nvPr/>
                  </p:nvSpPr>
                  <p:spPr bwMode="auto">
                    <a:xfrm>
                      <a:off x="1221" y="1139"/>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368" name="Group 13355"/>
                <p:cNvGrpSpPr>
                  <a:grpSpLocks/>
                </p:cNvGrpSpPr>
                <p:nvPr/>
              </p:nvGrpSpPr>
              <p:grpSpPr bwMode="auto">
                <a:xfrm rot="-5400000">
                  <a:off x="1198" y="2113"/>
                  <a:ext cx="29" cy="90"/>
                  <a:chOff x="1285" y="1143"/>
                  <a:chExt cx="29" cy="90"/>
                </a:xfrm>
              </p:grpSpPr>
              <p:grpSp>
                <p:nvGrpSpPr>
                  <p:cNvPr id="573369" name="Group 13356"/>
                  <p:cNvGrpSpPr>
                    <a:grpSpLocks/>
                  </p:cNvGrpSpPr>
                  <p:nvPr/>
                </p:nvGrpSpPr>
                <p:grpSpPr bwMode="auto">
                  <a:xfrm>
                    <a:off x="1285" y="1182"/>
                    <a:ext cx="29" cy="51"/>
                    <a:chOff x="1215" y="1181"/>
                    <a:chExt cx="29" cy="51"/>
                  </a:xfrm>
                </p:grpSpPr>
                <p:sp>
                  <p:nvSpPr>
                    <p:cNvPr id="17453" name="Line 13357"/>
                    <p:cNvSpPr>
                      <a:spLocks noChangeAspect="1" noChangeShapeType="1"/>
                    </p:cNvSpPr>
                    <p:nvPr/>
                  </p:nvSpPr>
                  <p:spPr bwMode="auto">
                    <a:xfrm flipH="1" flipV="1">
                      <a:off x="1231" y="1178"/>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454" name="Oval 13358"/>
                    <p:cNvSpPr>
                      <a:spLocks noChangeAspect="1" noChangeArrowheads="1"/>
                    </p:cNvSpPr>
                    <p:nvPr/>
                  </p:nvSpPr>
                  <p:spPr bwMode="auto">
                    <a:xfrm flipH="1" flipV="1">
                      <a:off x="1221" y="1200"/>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370" name="Group 13359"/>
                  <p:cNvGrpSpPr>
                    <a:grpSpLocks/>
                  </p:cNvGrpSpPr>
                  <p:nvPr/>
                </p:nvGrpSpPr>
                <p:grpSpPr bwMode="auto">
                  <a:xfrm>
                    <a:off x="1285" y="1143"/>
                    <a:ext cx="29" cy="50"/>
                    <a:chOff x="1215" y="1142"/>
                    <a:chExt cx="29" cy="50"/>
                  </a:xfrm>
                </p:grpSpPr>
                <p:sp>
                  <p:nvSpPr>
                    <p:cNvPr id="17456" name="Line 13360"/>
                    <p:cNvSpPr>
                      <a:spLocks noChangeAspect="1" noChangeShapeType="1"/>
                    </p:cNvSpPr>
                    <p:nvPr/>
                  </p:nvSpPr>
                  <p:spPr bwMode="auto">
                    <a:xfrm>
                      <a:off x="1241" y="1163"/>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457" name="Oval 13361"/>
                    <p:cNvSpPr>
                      <a:spLocks noChangeAspect="1" noChangeArrowheads="1"/>
                    </p:cNvSpPr>
                    <p:nvPr/>
                  </p:nvSpPr>
                  <p:spPr bwMode="auto">
                    <a:xfrm>
                      <a:off x="1221" y="1139"/>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grpSp>
            <p:nvGrpSpPr>
              <p:cNvPr id="573272" name="Group 13362"/>
              <p:cNvGrpSpPr>
                <a:grpSpLocks/>
              </p:cNvGrpSpPr>
              <p:nvPr/>
            </p:nvGrpSpPr>
            <p:grpSpPr bwMode="auto">
              <a:xfrm flipV="1">
                <a:off x="1977" y="4036"/>
                <a:ext cx="265" cy="262"/>
                <a:chOff x="878" y="1144"/>
                <a:chExt cx="265" cy="262"/>
              </a:xfrm>
            </p:grpSpPr>
            <p:grpSp>
              <p:nvGrpSpPr>
                <p:cNvPr id="573273" name="Group 13363"/>
                <p:cNvGrpSpPr>
                  <a:grpSpLocks/>
                </p:cNvGrpSpPr>
                <p:nvPr/>
              </p:nvGrpSpPr>
              <p:grpSpPr bwMode="auto">
                <a:xfrm rot="-5400000">
                  <a:off x="908" y="1347"/>
                  <a:ext cx="29" cy="90"/>
                  <a:chOff x="1320" y="1143"/>
                  <a:chExt cx="29" cy="90"/>
                </a:xfrm>
              </p:grpSpPr>
              <p:grpSp>
                <p:nvGrpSpPr>
                  <p:cNvPr id="573344" name="Group 13364"/>
                  <p:cNvGrpSpPr>
                    <a:grpSpLocks/>
                  </p:cNvGrpSpPr>
                  <p:nvPr/>
                </p:nvGrpSpPr>
                <p:grpSpPr bwMode="auto">
                  <a:xfrm>
                    <a:off x="1320" y="1182"/>
                    <a:ext cx="29" cy="51"/>
                    <a:chOff x="1215" y="1181"/>
                    <a:chExt cx="29" cy="51"/>
                  </a:xfrm>
                </p:grpSpPr>
                <p:sp>
                  <p:nvSpPr>
                    <p:cNvPr id="17461" name="Line 13365"/>
                    <p:cNvSpPr>
                      <a:spLocks noChangeAspect="1" noChangeShapeType="1"/>
                    </p:cNvSpPr>
                    <p:nvPr/>
                  </p:nvSpPr>
                  <p:spPr bwMode="auto">
                    <a:xfrm flipH="1" flipV="1">
                      <a:off x="1222" y="1175"/>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462" name="Oval 13366"/>
                    <p:cNvSpPr>
                      <a:spLocks noChangeAspect="1" noChangeArrowheads="1"/>
                    </p:cNvSpPr>
                    <p:nvPr/>
                  </p:nvSpPr>
                  <p:spPr bwMode="auto">
                    <a:xfrm flipH="1" flipV="1">
                      <a:off x="1209" y="1200"/>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345" name="Group 13367"/>
                  <p:cNvGrpSpPr>
                    <a:grpSpLocks/>
                  </p:cNvGrpSpPr>
                  <p:nvPr/>
                </p:nvGrpSpPr>
                <p:grpSpPr bwMode="auto">
                  <a:xfrm>
                    <a:off x="1320" y="1143"/>
                    <a:ext cx="29" cy="50"/>
                    <a:chOff x="1215" y="1142"/>
                    <a:chExt cx="29" cy="50"/>
                  </a:xfrm>
                </p:grpSpPr>
                <p:sp>
                  <p:nvSpPr>
                    <p:cNvPr id="17464" name="Line 13368"/>
                    <p:cNvSpPr>
                      <a:spLocks noChangeAspect="1" noChangeShapeType="1"/>
                    </p:cNvSpPr>
                    <p:nvPr/>
                  </p:nvSpPr>
                  <p:spPr bwMode="auto">
                    <a:xfrm>
                      <a:off x="1238" y="1163"/>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465" name="Oval 13369"/>
                    <p:cNvSpPr>
                      <a:spLocks noChangeAspect="1" noChangeArrowheads="1"/>
                    </p:cNvSpPr>
                    <p:nvPr/>
                  </p:nvSpPr>
                  <p:spPr bwMode="auto">
                    <a:xfrm>
                      <a:off x="1215" y="113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274" name="Group 13370"/>
                <p:cNvGrpSpPr>
                  <a:grpSpLocks/>
                </p:cNvGrpSpPr>
                <p:nvPr/>
              </p:nvGrpSpPr>
              <p:grpSpPr bwMode="auto">
                <a:xfrm rot="-4860000">
                  <a:off x="915" y="1318"/>
                  <a:ext cx="29" cy="90"/>
                  <a:chOff x="1355" y="1146"/>
                  <a:chExt cx="29" cy="90"/>
                </a:xfrm>
              </p:grpSpPr>
              <p:grpSp>
                <p:nvGrpSpPr>
                  <p:cNvPr id="573338" name="Group 13371"/>
                  <p:cNvGrpSpPr>
                    <a:grpSpLocks/>
                  </p:cNvGrpSpPr>
                  <p:nvPr/>
                </p:nvGrpSpPr>
                <p:grpSpPr bwMode="auto">
                  <a:xfrm>
                    <a:off x="1355" y="1185"/>
                    <a:ext cx="29" cy="51"/>
                    <a:chOff x="1215" y="1181"/>
                    <a:chExt cx="29" cy="51"/>
                  </a:xfrm>
                </p:grpSpPr>
                <p:sp>
                  <p:nvSpPr>
                    <p:cNvPr id="17468" name="Line 13372"/>
                    <p:cNvSpPr>
                      <a:spLocks noChangeAspect="1" noChangeShapeType="1"/>
                    </p:cNvSpPr>
                    <p:nvPr/>
                  </p:nvSpPr>
                  <p:spPr bwMode="auto">
                    <a:xfrm flipH="1" flipV="1">
                      <a:off x="1225" y="1175"/>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469" name="Oval 13373"/>
                    <p:cNvSpPr>
                      <a:spLocks noChangeAspect="1" noChangeArrowheads="1"/>
                    </p:cNvSpPr>
                    <p:nvPr/>
                  </p:nvSpPr>
                  <p:spPr bwMode="auto">
                    <a:xfrm flipH="1" flipV="1">
                      <a:off x="1213" y="1196"/>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339" name="Group 13374"/>
                  <p:cNvGrpSpPr>
                    <a:grpSpLocks/>
                  </p:cNvGrpSpPr>
                  <p:nvPr/>
                </p:nvGrpSpPr>
                <p:grpSpPr bwMode="auto">
                  <a:xfrm>
                    <a:off x="1355" y="1146"/>
                    <a:ext cx="29" cy="50"/>
                    <a:chOff x="1215" y="1142"/>
                    <a:chExt cx="29" cy="50"/>
                  </a:xfrm>
                </p:grpSpPr>
                <p:sp>
                  <p:nvSpPr>
                    <p:cNvPr id="17471" name="Line 13375"/>
                    <p:cNvSpPr>
                      <a:spLocks noChangeAspect="1" noChangeShapeType="1"/>
                    </p:cNvSpPr>
                    <p:nvPr/>
                  </p:nvSpPr>
                  <p:spPr bwMode="auto">
                    <a:xfrm>
                      <a:off x="1236" y="1163"/>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472" name="Oval 13376"/>
                    <p:cNvSpPr>
                      <a:spLocks noChangeAspect="1" noChangeArrowheads="1"/>
                    </p:cNvSpPr>
                    <p:nvPr/>
                  </p:nvSpPr>
                  <p:spPr bwMode="auto">
                    <a:xfrm>
                      <a:off x="1212" y="1137"/>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275" name="Group 13377"/>
                <p:cNvGrpSpPr>
                  <a:grpSpLocks/>
                </p:cNvGrpSpPr>
                <p:nvPr/>
              </p:nvGrpSpPr>
              <p:grpSpPr bwMode="auto">
                <a:xfrm rot="-4320000">
                  <a:off x="921" y="1288"/>
                  <a:ext cx="29" cy="90"/>
                  <a:chOff x="1390" y="1146"/>
                  <a:chExt cx="29" cy="90"/>
                </a:xfrm>
              </p:grpSpPr>
              <p:grpSp>
                <p:nvGrpSpPr>
                  <p:cNvPr id="573332" name="Group 13378"/>
                  <p:cNvGrpSpPr>
                    <a:grpSpLocks/>
                  </p:cNvGrpSpPr>
                  <p:nvPr/>
                </p:nvGrpSpPr>
                <p:grpSpPr bwMode="auto">
                  <a:xfrm>
                    <a:off x="1390" y="1185"/>
                    <a:ext cx="29" cy="51"/>
                    <a:chOff x="1215" y="1181"/>
                    <a:chExt cx="29" cy="51"/>
                  </a:xfrm>
                </p:grpSpPr>
                <p:sp>
                  <p:nvSpPr>
                    <p:cNvPr id="17475" name="Line 13379"/>
                    <p:cNvSpPr>
                      <a:spLocks noChangeAspect="1" noChangeShapeType="1"/>
                    </p:cNvSpPr>
                    <p:nvPr/>
                  </p:nvSpPr>
                  <p:spPr bwMode="auto">
                    <a:xfrm flipH="1" flipV="1">
                      <a:off x="1225" y="1177"/>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476" name="Oval 13380"/>
                    <p:cNvSpPr>
                      <a:spLocks noChangeAspect="1" noChangeArrowheads="1"/>
                    </p:cNvSpPr>
                    <p:nvPr/>
                  </p:nvSpPr>
                  <p:spPr bwMode="auto">
                    <a:xfrm flipH="1" flipV="1">
                      <a:off x="1212" y="1199"/>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333" name="Group 13381"/>
                  <p:cNvGrpSpPr>
                    <a:grpSpLocks/>
                  </p:cNvGrpSpPr>
                  <p:nvPr/>
                </p:nvGrpSpPr>
                <p:grpSpPr bwMode="auto">
                  <a:xfrm>
                    <a:off x="1390" y="1146"/>
                    <a:ext cx="29" cy="50"/>
                    <a:chOff x="1215" y="1142"/>
                    <a:chExt cx="29" cy="50"/>
                  </a:xfrm>
                </p:grpSpPr>
                <p:sp>
                  <p:nvSpPr>
                    <p:cNvPr id="17478" name="Line 13382"/>
                    <p:cNvSpPr>
                      <a:spLocks noChangeAspect="1" noChangeShapeType="1"/>
                    </p:cNvSpPr>
                    <p:nvPr/>
                  </p:nvSpPr>
                  <p:spPr bwMode="auto">
                    <a:xfrm>
                      <a:off x="1234" y="1163"/>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479" name="Oval 13383"/>
                    <p:cNvSpPr>
                      <a:spLocks noChangeAspect="1" noChangeArrowheads="1"/>
                    </p:cNvSpPr>
                    <p:nvPr/>
                  </p:nvSpPr>
                  <p:spPr bwMode="auto">
                    <a:xfrm>
                      <a:off x="1212" y="1136"/>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276" name="Group 13384"/>
                <p:cNvGrpSpPr>
                  <a:grpSpLocks/>
                </p:cNvGrpSpPr>
                <p:nvPr/>
              </p:nvGrpSpPr>
              <p:grpSpPr bwMode="auto">
                <a:xfrm rot="-3780000">
                  <a:off x="933" y="1259"/>
                  <a:ext cx="29" cy="90"/>
                  <a:chOff x="1425" y="1147"/>
                  <a:chExt cx="29" cy="90"/>
                </a:xfrm>
              </p:grpSpPr>
              <p:grpSp>
                <p:nvGrpSpPr>
                  <p:cNvPr id="573326" name="Group 13385"/>
                  <p:cNvGrpSpPr>
                    <a:grpSpLocks/>
                  </p:cNvGrpSpPr>
                  <p:nvPr/>
                </p:nvGrpSpPr>
                <p:grpSpPr bwMode="auto">
                  <a:xfrm>
                    <a:off x="1425" y="1186"/>
                    <a:ext cx="29" cy="51"/>
                    <a:chOff x="1215" y="1181"/>
                    <a:chExt cx="29" cy="51"/>
                  </a:xfrm>
                </p:grpSpPr>
                <p:sp>
                  <p:nvSpPr>
                    <p:cNvPr id="17482" name="Line 13386"/>
                    <p:cNvSpPr>
                      <a:spLocks noChangeAspect="1" noChangeShapeType="1"/>
                    </p:cNvSpPr>
                    <p:nvPr/>
                  </p:nvSpPr>
                  <p:spPr bwMode="auto">
                    <a:xfrm flipH="1" flipV="1">
                      <a:off x="1222" y="1175"/>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483" name="Oval 13387"/>
                    <p:cNvSpPr>
                      <a:spLocks noChangeAspect="1" noChangeArrowheads="1"/>
                    </p:cNvSpPr>
                    <p:nvPr/>
                  </p:nvSpPr>
                  <p:spPr bwMode="auto">
                    <a:xfrm flipH="1" flipV="1">
                      <a:off x="1212" y="1197"/>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327" name="Group 13388"/>
                  <p:cNvGrpSpPr>
                    <a:grpSpLocks/>
                  </p:cNvGrpSpPr>
                  <p:nvPr/>
                </p:nvGrpSpPr>
                <p:grpSpPr bwMode="auto">
                  <a:xfrm>
                    <a:off x="1425" y="1147"/>
                    <a:ext cx="29" cy="50"/>
                    <a:chOff x="1215" y="1142"/>
                    <a:chExt cx="29" cy="50"/>
                  </a:xfrm>
                </p:grpSpPr>
                <p:sp>
                  <p:nvSpPr>
                    <p:cNvPr id="17485" name="Line 13389"/>
                    <p:cNvSpPr>
                      <a:spLocks noChangeAspect="1" noChangeShapeType="1"/>
                    </p:cNvSpPr>
                    <p:nvPr/>
                  </p:nvSpPr>
                  <p:spPr bwMode="auto">
                    <a:xfrm>
                      <a:off x="1235" y="1166"/>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486" name="Oval 13390"/>
                    <p:cNvSpPr>
                      <a:spLocks noChangeAspect="1" noChangeArrowheads="1"/>
                    </p:cNvSpPr>
                    <p:nvPr/>
                  </p:nvSpPr>
                  <p:spPr bwMode="auto">
                    <a:xfrm>
                      <a:off x="1212" y="1138"/>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277" name="Group 13391"/>
                <p:cNvGrpSpPr>
                  <a:grpSpLocks/>
                </p:cNvGrpSpPr>
                <p:nvPr/>
              </p:nvGrpSpPr>
              <p:grpSpPr bwMode="auto">
                <a:xfrm rot="-3240000">
                  <a:off x="950" y="1234"/>
                  <a:ext cx="29" cy="90"/>
                  <a:chOff x="1460" y="1147"/>
                  <a:chExt cx="29" cy="90"/>
                </a:xfrm>
              </p:grpSpPr>
              <p:grpSp>
                <p:nvGrpSpPr>
                  <p:cNvPr id="573320" name="Group 13392"/>
                  <p:cNvGrpSpPr>
                    <a:grpSpLocks/>
                  </p:cNvGrpSpPr>
                  <p:nvPr/>
                </p:nvGrpSpPr>
                <p:grpSpPr bwMode="auto">
                  <a:xfrm>
                    <a:off x="1460" y="1186"/>
                    <a:ext cx="29" cy="51"/>
                    <a:chOff x="1215" y="1181"/>
                    <a:chExt cx="29" cy="51"/>
                  </a:xfrm>
                </p:grpSpPr>
                <p:sp>
                  <p:nvSpPr>
                    <p:cNvPr id="17489" name="Line 13393"/>
                    <p:cNvSpPr>
                      <a:spLocks noChangeAspect="1" noChangeShapeType="1"/>
                    </p:cNvSpPr>
                    <p:nvPr/>
                  </p:nvSpPr>
                  <p:spPr bwMode="auto">
                    <a:xfrm flipH="1" flipV="1">
                      <a:off x="1224" y="1176"/>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490" name="Oval 13394"/>
                    <p:cNvSpPr>
                      <a:spLocks noChangeAspect="1" noChangeArrowheads="1"/>
                    </p:cNvSpPr>
                    <p:nvPr/>
                  </p:nvSpPr>
                  <p:spPr bwMode="auto">
                    <a:xfrm flipH="1" flipV="1">
                      <a:off x="1211" y="1199"/>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321" name="Group 13395"/>
                  <p:cNvGrpSpPr>
                    <a:grpSpLocks/>
                  </p:cNvGrpSpPr>
                  <p:nvPr/>
                </p:nvGrpSpPr>
                <p:grpSpPr bwMode="auto">
                  <a:xfrm>
                    <a:off x="1460" y="1147"/>
                    <a:ext cx="29" cy="50"/>
                    <a:chOff x="1215" y="1142"/>
                    <a:chExt cx="29" cy="50"/>
                  </a:xfrm>
                </p:grpSpPr>
                <p:sp>
                  <p:nvSpPr>
                    <p:cNvPr id="17492" name="Line 13396"/>
                    <p:cNvSpPr>
                      <a:spLocks noChangeAspect="1" noChangeShapeType="1"/>
                    </p:cNvSpPr>
                    <p:nvPr/>
                  </p:nvSpPr>
                  <p:spPr bwMode="auto">
                    <a:xfrm>
                      <a:off x="1234" y="1163"/>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493" name="Oval 13397"/>
                    <p:cNvSpPr>
                      <a:spLocks noChangeAspect="1" noChangeArrowheads="1"/>
                    </p:cNvSpPr>
                    <p:nvPr/>
                  </p:nvSpPr>
                  <p:spPr bwMode="auto">
                    <a:xfrm>
                      <a:off x="1211" y="1136"/>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278" name="Group 13398"/>
                <p:cNvGrpSpPr>
                  <a:grpSpLocks/>
                </p:cNvGrpSpPr>
                <p:nvPr/>
              </p:nvGrpSpPr>
              <p:grpSpPr bwMode="auto">
                <a:xfrm rot="-2160000">
                  <a:off x="994" y="1188"/>
                  <a:ext cx="29" cy="90"/>
                  <a:chOff x="1215" y="1142"/>
                  <a:chExt cx="29" cy="90"/>
                </a:xfrm>
              </p:grpSpPr>
              <p:grpSp>
                <p:nvGrpSpPr>
                  <p:cNvPr id="573314" name="Group 13399"/>
                  <p:cNvGrpSpPr>
                    <a:grpSpLocks/>
                  </p:cNvGrpSpPr>
                  <p:nvPr/>
                </p:nvGrpSpPr>
                <p:grpSpPr bwMode="auto">
                  <a:xfrm>
                    <a:off x="1215" y="1181"/>
                    <a:ext cx="29" cy="51"/>
                    <a:chOff x="1215" y="1181"/>
                    <a:chExt cx="29" cy="51"/>
                  </a:xfrm>
                </p:grpSpPr>
                <p:sp>
                  <p:nvSpPr>
                    <p:cNvPr id="17496" name="Line 13400"/>
                    <p:cNvSpPr>
                      <a:spLocks noChangeAspect="1" noChangeShapeType="1"/>
                    </p:cNvSpPr>
                    <p:nvPr/>
                  </p:nvSpPr>
                  <p:spPr bwMode="auto">
                    <a:xfrm flipH="1" flipV="1">
                      <a:off x="1222" y="1181"/>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497" name="Oval 13401"/>
                    <p:cNvSpPr>
                      <a:spLocks noChangeAspect="1" noChangeArrowheads="1"/>
                    </p:cNvSpPr>
                    <p:nvPr/>
                  </p:nvSpPr>
                  <p:spPr bwMode="auto">
                    <a:xfrm flipH="1" flipV="1">
                      <a:off x="1211" y="120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315" name="Group 13402"/>
                  <p:cNvGrpSpPr>
                    <a:grpSpLocks/>
                  </p:cNvGrpSpPr>
                  <p:nvPr/>
                </p:nvGrpSpPr>
                <p:grpSpPr bwMode="auto">
                  <a:xfrm>
                    <a:off x="1215" y="1142"/>
                    <a:ext cx="29" cy="50"/>
                    <a:chOff x="1215" y="1142"/>
                    <a:chExt cx="29" cy="50"/>
                  </a:xfrm>
                </p:grpSpPr>
                <p:sp>
                  <p:nvSpPr>
                    <p:cNvPr id="17499" name="Line 13403"/>
                    <p:cNvSpPr>
                      <a:spLocks noChangeAspect="1" noChangeShapeType="1"/>
                    </p:cNvSpPr>
                    <p:nvPr/>
                  </p:nvSpPr>
                  <p:spPr bwMode="auto">
                    <a:xfrm>
                      <a:off x="1234" y="1166"/>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500" name="Oval 13404"/>
                    <p:cNvSpPr>
                      <a:spLocks noChangeAspect="1" noChangeArrowheads="1"/>
                    </p:cNvSpPr>
                    <p:nvPr/>
                  </p:nvSpPr>
                  <p:spPr bwMode="auto">
                    <a:xfrm>
                      <a:off x="1210" y="1140"/>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279" name="Group 13405"/>
                <p:cNvGrpSpPr>
                  <a:grpSpLocks/>
                </p:cNvGrpSpPr>
                <p:nvPr/>
              </p:nvGrpSpPr>
              <p:grpSpPr bwMode="auto">
                <a:xfrm rot="-1620000">
                  <a:off x="1021" y="1171"/>
                  <a:ext cx="29" cy="90"/>
                  <a:chOff x="1250" y="1142"/>
                  <a:chExt cx="29" cy="90"/>
                </a:xfrm>
              </p:grpSpPr>
              <p:grpSp>
                <p:nvGrpSpPr>
                  <p:cNvPr id="573308" name="Group 13406"/>
                  <p:cNvGrpSpPr>
                    <a:grpSpLocks/>
                  </p:cNvGrpSpPr>
                  <p:nvPr/>
                </p:nvGrpSpPr>
                <p:grpSpPr bwMode="auto">
                  <a:xfrm>
                    <a:off x="1250" y="1181"/>
                    <a:ext cx="29" cy="51"/>
                    <a:chOff x="1215" y="1181"/>
                    <a:chExt cx="29" cy="51"/>
                  </a:xfrm>
                </p:grpSpPr>
                <p:sp>
                  <p:nvSpPr>
                    <p:cNvPr id="17503" name="Line 13407"/>
                    <p:cNvSpPr>
                      <a:spLocks noChangeAspect="1" noChangeShapeType="1"/>
                    </p:cNvSpPr>
                    <p:nvPr/>
                  </p:nvSpPr>
                  <p:spPr bwMode="auto">
                    <a:xfrm flipH="1" flipV="1">
                      <a:off x="1225" y="1181"/>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504" name="Oval 13408"/>
                    <p:cNvSpPr>
                      <a:spLocks noChangeAspect="1" noChangeArrowheads="1"/>
                    </p:cNvSpPr>
                    <p:nvPr/>
                  </p:nvSpPr>
                  <p:spPr bwMode="auto">
                    <a:xfrm flipH="1" flipV="1">
                      <a:off x="1209" y="1200"/>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309" name="Group 13409"/>
                  <p:cNvGrpSpPr>
                    <a:grpSpLocks/>
                  </p:cNvGrpSpPr>
                  <p:nvPr/>
                </p:nvGrpSpPr>
                <p:grpSpPr bwMode="auto">
                  <a:xfrm>
                    <a:off x="1250" y="1142"/>
                    <a:ext cx="29" cy="50"/>
                    <a:chOff x="1215" y="1142"/>
                    <a:chExt cx="29" cy="50"/>
                  </a:xfrm>
                </p:grpSpPr>
                <p:sp>
                  <p:nvSpPr>
                    <p:cNvPr id="17506" name="Line 13410"/>
                    <p:cNvSpPr>
                      <a:spLocks noChangeAspect="1" noChangeShapeType="1"/>
                    </p:cNvSpPr>
                    <p:nvPr/>
                  </p:nvSpPr>
                  <p:spPr bwMode="auto">
                    <a:xfrm>
                      <a:off x="1231" y="1166"/>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507" name="Oval 13411"/>
                    <p:cNvSpPr>
                      <a:spLocks noChangeAspect="1" noChangeArrowheads="1"/>
                    </p:cNvSpPr>
                    <p:nvPr/>
                  </p:nvSpPr>
                  <p:spPr bwMode="auto">
                    <a:xfrm>
                      <a:off x="1209"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280" name="Group 13412"/>
                <p:cNvGrpSpPr>
                  <a:grpSpLocks/>
                </p:cNvGrpSpPr>
                <p:nvPr/>
              </p:nvGrpSpPr>
              <p:grpSpPr bwMode="auto">
                <a:xfrm rot="-1080000">
                  <a:off x="1052" y="1157"/>
                  <a:ext cx="29" cy="90"/>
                  <a:chOff x="1285" y="1143"/>
                  <a:chExt cx="29" cy="90"/>
                </a:xfrm>
              </p:grpSpPr>
              <p:grpSp>
                <p:nvGrpSpPr>
                  <p:cNvPr id="573302" name="Group 13413"/>
                  <p:cNvGrpSpPr>
                    <a:grpSpLocks/>
                  </p:cNvGrpSpPr>
                  <p:nvPr/>
                </p:nvGrpSpPr>
                <p:grpSpPr bwMode="auto">
                  <a:xfrm>
                    <a:off x="1285" y="1182"/>
                    <a:ext cx="29" cy="51"/>
                    <a:chOff x="1215" y="1181"/>
                    <a:chExt cx="29" cy="51"/>
                  </a:xfrm>
                </p:grpSpPr>
                <p:sp>
                  <p:nvSpPr>
                    <p:cNvPr id="17510" name="Line 13414"/>
                    <p:cNvSpPr>
                      <a:spLocks noChangeAspect="1" noChangeShapeType="1"/>
                    </p:cNvSpPr>
                    <p:nvPr/>
                  </p:nvSpPr>
                  <p:spPr bwMode="auto">
                    <a:xfrm flipH="1" flipV="1">
                      <a:off x="1221" y="1182"/>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511" name="Oval 13415"/>
                    <p:cNvSpPr>
                      <a:spLocks noChangeAspect="1" noChangeArrowheads="1"/>
                    </p:cNvSpPr>
                    <p:nvPr/>
                  </p:nvSpPr>
                  <p:spPr bwMode="auto">
                    <a:xfrm flipH="1" flipV="1">
                      <a:off x="1208" y="1204"/>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303" name="Group 13416"/>
                  <p:cNvGrpSpPr>
                    <a:grpSpLocks/>
                  </p:cNvGrpSpPr>
                  <p:nvPr/>
                </p:nvGrpSpPr>
                <p:grpSpPr bwMode="auto">
                  <a:xfrm>
                    <a:off x="1285" y="1143"/>
                    <a:ext cx="29" cy="50"/>
                    <a:chOff x="1215" y="1142"/>
                    <a:chExt cx="29" cy="50"/>
                  </a:xfrm>
                </p:grpSpPr>
                <p:sp>
                  <p:nvSpPr>
                    <p:cNvPr id="17513" name="Line 13417"/>
                    <p:cNvSpPr>
                      <a:spLocks noChangeAspect="1" noChangeShapeType="1"/>
                    </p:cNvSpPr>
                    <p:nvPr/>
                  </p:nvSpPr>
                  <p:spPr bwMode="auto">
                    <a:xfrm>
                      <a:off x="1232" y="1165"/>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514" name="Oval 13418"/>
                    <p:cNvSpPr>
                      <a:spLocks noChangeAspect="1" noChangeArrowheads="1"/>
                    </p:cNvSpPr>
                    <p:nvPr/>
                  </p:nvSpPr>
                  <p:spPr bwMode="auto">
                    <a:xfrm>
                      <a:off x="1209" y="1140"/>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281" name="Group 13419"/>
                <p:cNvGrpSpPr>
                  <a:grpSpLocks/>
                </p:cNvGrpSpPr>
                <p:nvPr/>
              </p:nvGrpSpPr>
              <p:grpSpPr bwMode="auto">
                <a:xfrm rot="-540000">
                  <a:off x="1084" y="1149"/>
                  <a:ext cx="29" cy="90"/>
                  <a:chOff x="1320" y="1143"/>
                  <a:chExt cx="29" cy="90"/>
                </a:xfrm>
              </p:grpSpPr>
              <p:grpSp>
                <p:nvGrpSpPr>
                  <p:cNvPr id="573296" name="Group 13420"/>
                  <p:cNvGrpSpPr>
                    <a:grpSpLocks/>
                  </p:cNvGrpSpPr>
                  <p:nvPr/>
                </p:nvGrpSpPr>
                <p:grpSpPr bwMode="auto">
                  <a:xfrm>
                    <a:off x="1320" y="1182"/>
                    <a:ext cx="29" cy="51"/>
                    <a:chOff x="1215" y="1181"/>
                    <a:chExt cx="29" cy="51"/>
                  </a:xfrm>
                </p:grpSpPr>
                <p:sp>
                  <p:nvSpPr>
                    <p:cNvPr id="17517" name="Line 13421"/>
                    <p:cNvSpPr>
                      <a:spLocks noChangeAspect="1" noChangeShapeType="1"/>
                    </p:cNvSpPr>
                    <p:nvPr/>
                  </p:nvSpPr>
                  <p:spPr bwMode="auto">
                    <a:xfrm flipH="1" flipV="1">
                      <a:off x="1222" y="1180"/>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518" name="Oval 13422"/>
                    <p:cNvSpPr>
                      <a:spLocks noChangeAspect="1" noChangeArrowheads="1"/>
                    </p:cNvSpPr>
                    <p:nvPr/>
                  </p:nvSpPr>
                  <p:spPr bwMode="auto">
                    <a:xfrm flipH="1" flipV="1">
                      <a:off x="1209"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297" name="Group 13423"/>
                  <p:cNvGrpSpPr>
                    <a:grpSpLocks/>
                  </p:cNvGrpSpPr>
                  <p:nvPr/>
                </p:nvGrpSpPr>
                <p:grpSpPr bwMode="auto">
                  <a:xfrm>
                    <a:off x="1320" y="1143"/>
                    <a:ext cx="29" cy="50"/>
                    <a:chOff x="1215" y="1142"/>
                    <a:chExt cx="29" cy="50"/>
                  </a:xfrm>
                </p:grpSpPr>
                <p:sp>
                  <p:nvSpPr>
                    <p:cNvPr id="17520" name="Line 13424"/>
                    <p:cNvSpPr>
                      <a:spLocks noChangeAspect="1" noChangeShapeType="1"/>
                    </p:cNvSpPr>
                    <p:nvPr/>
                  </p:nvSpPr>
                  <p:spPr bwMode="auto">
                    <a:xfrm>
                      <a:off x="1232" y="1168"/>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521" name="Oval 13425"/>
                    <p:cNvSpPr>
                      <a:spLocks noChangeAspect="1" noChangeArrowheads="1"/>
                    </p:cNvSpPr>
                    <p:nvPr/>
                  </p:nvSpPr>
                  <p:spPr bwMode="auto">
                    <a:xfrm>
                      <a:off x="1209" y="1144"/>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282" name="Group 13426"/>
                <p:cNvGrpSpPr>
                  <a:grpSpLocks/>
                </p:cNvGrpSpPr>
                <p:nvPr/>
              </p:nvGrpSpPr>
              <p:grpSpPr bwMode="auto">
                <a:xfrm>
                  <a:off x="1114" y="1144"/>
                  <a:ext cx="29" cy="90"/>
                  <a:chOff x="1355" y="1146"/>
                  <a:chExt cx="29" cy="90"/>
                </a:xfrm>
              </p:grpSpPr>
              <p:grpSp>
                <p:nvGrpSpPr>
                  <p:cNvPr id="573290" name="Group 13427"/>
                  <p:cNvGrpSpPr>
                    <a:grpSpLocks/>
                  </p:cNvGrpSpPr>
                  <p:nvPr/>
                </p:nvGrpSpPr>
                <p:grpSpPr bwMode="auto">
                  <a:xfrm>
                    <a:off x="1355" y="1185"/>
                    <a:ext cx="29" cy="51"/>
                    <a:chOff x="1215" y="1181"/>
                    <a:chExt cx="29" cy="51"/>
                  </a:xfrm>
                </p:grpSpPr>
                <p:sp>
                  <p:nvSpPr>
                    <p:cNvPr id="17524" name="Line 13428"/>
                    <p:cNvSpPr>
                      <a:spLocks noChangeAspect="1" noChangeShapeType="1"/>
                    </p:cNvSpPr>
                    <p:nvPr/>
                  </p:nvSpPr>
                  <p:spPr bwMode="auto">
                    <a:xfrm flipH="1" flipV="1">
                      <a:off x="1220" y="1184"/>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525" name="Oval 13429"/>
                    <p:cNvSpPr>
                      <a:spLocks noChangeAspect="1" noChangeArrowheads="1"/>
                    </p:cNvSpPr>
                    <p:nvPr/>
                  </p:nvSpPr>
                  <p:spPr bwMode="auto">
                    <a:xfrm flipH="1" flipV="1">
                      <a:off x="1208" y="1209"/>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291" name="Group 13430"/>
                  <p:cNvGrpSpPr>
                    <a:grpSpLocks/>
                  </p:cNvGrpSpPr>
                  <p:nvPr/>
                </p:nvGrpSpPr>
                <p:grpSpPr bwMode="auto">
                  <a:xfrm>
                    <a:off x="1355" y="1146"/>
                    <a:ext cx="29" cy="50"/>
                    <a:chOff x="1215" y="1142"/>
                    <a:chExt cx="29" cy="50"/>
                  </a:xfrm>
                </p:grpSpPr>
                <p:sp>
                  <p:nvSpPr>
                    <p:cNvPr id="17527" name="Line 13431"/>
                    <p:cNvSpPr>
                      <a:spLocks noChangeAspect="1" noChangeShapeType="1"/>
                    </p:cNvSpPr>
                    <p:nvPr/>
                  </p:nvSpPr>
                  <p:spPr bwMode="auto">
                    <a:xfrm>
                      <a:off x="1236" y="1166"/>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528" name="Oval 13432"/>
                    <p:cNvSpPr>
                      <a:spLocks noChangeAspect="1" noChangeArrowheads="1"/>
                    </p:cNvSpPr>
                    <p:nvPr/>
                  </p:nvSpPr>
                  <p:spPr bwMode="auto">
                    <a:xfrm>
                      <a:off x="1210"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283" name="Group 13433"/>
                <p:cNvGrpSpPr>
                  <a:grpSpLocks/>
                </p:cNvGrpSpPr>
                <p:nvPr/>
              </p:nvGrpSpPr>
              <p:grpSpPr bwMode="auto">
                <a:xfrm rot="-2700000">
                  <a:off x="970" y="1209"/>
                  <a:ext cx="29" cy="90"/>
                  <a:chOff x="1460" y="1147"/>
                  <a:chExt cx="29" cy="90"/>
                </a:xfrm>
              </p:grpSpPr>
              <p:grpSp>
                <p:nvGrpSpPr>
                  <p:cNvPr id="573284" name="Group 13434"/>
                  <p:cNvGrpSpPr>
                    <a:grpSpLocks/>
                  </p:cNvGrpSpPr>
                  <p:nvPr/>
                </p:nvGrpSpPr>
                <p:grpSpPr bwMode="auto">
                  <a:xfrm>
                    <a:off x="1460" y="1186"/>
                    <a:ext cx="29" cy="51"/>
                    <a:chOff x="1215" y="1181"/>
                    <a:chExt cx="29" cy="51"/>
                  </a:xfrm>
                </p:grpSpPr>
                <p:sp>
                  <p:nvSpPr>
                    <p:cNvPr id="17531" name="Line 13435"/>
                    <p:cNvSpPr>
                      <a:spLocks noChangeAspect="1" noChangeShapeType="1"/>
                    </p:cNvSpPr>
                    <p:nvPr/>
                  </p:nvSpPr>
                  <p:spPr bwMode="auto">
                    <a:xfrm flipH="1" flipV="1">
                      <a:off x="1221" y="1177"/>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532" name="Oval 13436"/>
                    <p:cNvSpPr>
                      <a:spLocks noChangeAspect="1" noChangeArrowheads="1"/>
                    </p:cNvSpPr>
                    <p:nvPr/>
                  </p:nvSpPr>
                  <p:spPr bwMode="auto">
                    <a:xfrm flipH="1" flipV="1">
                      <a:off x="1208" y="1198"/>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285" name="Group 13437"/>
                  <p:cNvGrpSpPr>
                    <a:grpSpLocks/>
                  </p:cNvGrpSpPr>
                  <p:nvPr/>
                </p:nvGrpSpPr>
                <p:grpSpPr bwMode="auto">
                  <a:xfrm>
                    <a:off x="1460" y="1147"/>
                    <a:ext cx="29" cy="50"/>
                    <a:chOff x="1215" y="1142"/>
                    <a:chExt cx="29" cy="50"/>
                  </a:xfrm>
                </p:grpSpPr>
                <p:sp>
                  <p:nvSpPr>
                    <p:cNvPr id="17534" name="Line 13438"/>
                    <p:cNvSpPr>
                      <a:spLocks noChangeAspect="1" noChangeShapeType="1"/>
                    </p:cNvSpPr>
                    <p:nvPr/>
                  </p:nvSpPr>
                  <p:spPr bwMode="auto">
                    <a:xfrm>
                      <a:off x="1230" y="1161"/>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535" name="Oval 13439"/>
                    <p:cNvSpPr>
                      <a:spLocks noChangeAspect="1" noChangeArrowheads="1"/>
                    </p:cNvSpPr>
                    <p:nvPr/>
                  </p:nvSpPr>
                  <p:spPr bwMode="auto">
                    <a:xfrm>
                      <a:off x="1208" y="1135"/>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grpSp>
        <p:grpSp>
          <p:nvGrpSpPr>
            <p:cNvPr id="572513" name="Group 13440"/>
            <p:cNvGrpSpPr>
              <a:grpSpLocks/>
            </p:cNvGrpSpPr>
            <p:nvPr/>
          </p:nvGrpSpPr>
          <p:grpSpPr bwMode="auto">
            <a:xfrm>
              <a:off x="2373" y="2244"/>
              <a:ext cx="90" cy="591"/>
              <a:chOff x="2373" y="2244"/>
              <a:chExt cx="90" cy="591"/>
            </a:xfrm>
          </p:grpSpPr>
          <p:grpSp>
            <p:nvGrpSpPr>
              <p:cNvPr id="573150" name="Group 13441"/>
              <p:cNvGrpSpPr>
                <a:grpSpLocks/>
              </p:cNvGrpSpPr>
              <p:nvPr/>
            </p:nvGrpSpPr>
            <p:grpSpPr bwMode="auto">
              <a:xfrm rot="-5400000">
                <a:off x="2403" y="2776"/>
                <a:ext cx="29" cy="90"/>
                <a:chOff x="1215" y="1142"/>
                <a:chExt cx="29" cy="90"/>
              </a:xfrm>
            </p:grpSpPr>
            <p:grpSp>
              <p:nvGrpSpPr>
                <p:cNvPr id="573263" name="Group 13442"/>
                <p:cNvGrpSpPr>
                  <a:grpSpLocks/>
                </p:cNvGrpSpPr>
                <p:nvPr/>
              </p:nvGrpSpPr>
              <p:grpSpPr bwMode="auto">
                <a:xfrm>
                  <a:off x="1215" y="1181"/>
                  <a:ext cx="29" cy="51"/>
                  <a:chOff x="1215" y="1181"/>
                  <a:chExt cx="29" cy="51"/>
                </a:xfrm>
              </p:grpSpPr>
              <p:sp>
                <p:nvSpPr>
                  <p:cNvPr id="17539" name="Line 13443"/>
                  <p:cNvSpPr>
                    <a:spLocks noChangeAspect="1" noChangeShapeType="1"/>
                  </p:cNvSpPr>
                  <p:nvPr/>
                </p:nvSpPr>
                <p:spPr bwMode="auto">
                  <a:xfrm flipH="1" flipV="1">
                    <a:off x="1224" y="1181"/>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540" name="Oval 13444"/>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264" name="Group 13445"/>
                <p:cNvGrpSpPr>
                  <a:grpSpLocks/>
                </p:cNvGrpSpPr>
                <p:nvPr/>
              </p:nvGrpSpPr>
              <p:grpSpPr bwMode="auto">
                <a:xfrm>
                  <a:off x="1215" y="1142"/>
                  <a:ext cx="29" cy="50"/>
                  <a:chOff x="1215" y="1142"/>
                  <a:chExt cx="29" cy="50"/>
                </a:xfrm>
              </p:grpSpPr>
              <p:sp>
                <p:nvSpPr>
                  <p:cNvPr id="17542" name="Line 13446"/>
                  <p:cNvSpPr>
                    <a:spLocks noChangeAspect="1" noChangeShapeType="1"/>
                  </p:cNvSpPr>
                  <p:nvPr/>
                </p:nvSpPr>
                <p:spPr bwMode="auto">
                  <a:xfrm>
                    <a:off x="1241" y="1166"/>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543" name="Oval 13447"/>
                  <p:cNvSpPr>
                    <a:spLocks noChangeAspect="1" noChangeArrowheads="1"/>
                  </p:cNvSpPr>
                  <p:nvPr/>
                </p:nvSpPr>
                <p:spPr bwMode="auto">
                  <a:xfrm>
                    <a:off x="1222" y="1137"/>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151" name="Group 13448"/>
              <p:cNvGrpSpPr>
                <a:grpSpLocks/>
              </p:cNvGrpSpPr>
              <p:nvPr/>
            </p:nvGrpSpPr>
            <p:grpSpPr bwMode="auto">
              <a:xfrm rot="-5400000">
                <a:off x="2403" y="2741"/>
                <a:ext cx="29" cy="90"/>
                <a:chOff x="1390" y="1146"/>
                <a:chExt cx="29" cy="90"/>
              </a:xfrm>
            </p:grpSpPr>
            <p:grpSp>
              <p:nvGrpSpPr>
                <p:cNvPr id="573257" name="Group 13449"/>
                <p:cNvGrpSpPr>
                  <a:grpSpLocks/>
                </p:cNvGrpSpPr>
                <p:nvPr/>
              </p:nvGrpSpPr>
              <p:grpSpPr bwMode="auto">
                <a:xfrm>
                  <a:off x="1390" y="1185"/>
                  <a:ext cx="29" cy="51"/>
                  <a:chOff x="1215" y="1181"/>
                  <a:chExt cx="29" cy="51"/>
                </a:xfrm>
              </p:grpSpPr>
              <p:sp>
                <p:nvSpPr>
                  <p:cNvPr id="17546" name="Line 13450"/>
                  <p:cNvSpPr>
                    <a:spLocks noChangeAspect="1" noChangeShapeType="1"/>
                  </p:cNvSpPr>
                  <p:nvPr/>
                </p:nvSpPr>
                <p:spPr bwMode="auto">
                  <a:xfrm flipH="1" flipV="1">
                    <a:off x="1222" y="1181"/>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547" name="Oval 13451"/>
                  <p:cNvSpPr>
                    <a:spLocks noChangeAspect="1" noChangeArrowheads="1"/>
                  </p:cNvSpPr>
                  <p:nvPr/>
                </p:nvSpPr>
                <p:spPr bwMode="auto">
                  <a:xfrm flipH="1" flipV="1">
                    <a:off x="1215" y="1206"/>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258" name="Group 13452"/>
                <p:cNvGrpSpPr>
                  <a:grpSpLocks/>
                </p:cNvGrpSpPr>
                <p:nvPr/>
              </p:nvGrpSpPr>
              <p:grpSpPr bwMode="auto">
                <a:xfrm>
                  <a:off x="1390" y="1146"/>
                  <a:ext cx="29" cy="50"/>
                  <a:chOff x="1215" y="1142"/>
                  <a:chExt cx="29" cy="50"/>
                </a:xfrm>
              </p:grpSpPr>
              <p:sp>
                <p:nvSpPr>
                  <p:cNvPr id="17549" name="Line 13453"/>
                  <p:cNvSpPr>
                    <a:spLocks noChangeAspect="1" noChangeShapeType="1"/>
                  </p:cNvSpPr>
                  <p:nvPr/>
                </p:nvSpPr>
                <p:spPr bwMode="auto">
                  <a:xfrm>
                    <a:off x="1241" y="1166"/>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550" name="Oval 13454"/>
                  <p:cNvSpPr>
                    <a:spLocks noChangeAspect="1" noChangeArrowheads="1"/>
                  </p:cNvSpPr>
                  <p:nvPr/>
                </p:nvSpPr>
                <p:spPr bwMode="auto">
                  <a:xfrm>
                    <a:off x="1221" y="1137"/>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152" name="Group 13455"/>
              <p:cNvGrpSpPr>
                <a:grpSpLocks/>
              </p:cNvGrpSpPr>
              <p:nvPr/>
            </p:nvGrpSpPr>
            <p:grpSpPr bwMode="auto">
              <a:xfrm rot="-5400000">
                <a:off x="2403" y="2705"/>
                <a:ext cx="29" cy="90"/>
                <a:chOff x="1250" y="1142"/>
                <a:chExt cx="29" cy="90"/>
              </a:xfrm>
            </p:grpSpPr>
            <p:grpSp>
              <p:nvGrpSpPr>
                <p:cNvPr id="573251" name="Group 13456"/>
                <p:cNvGrpSpPr>
                  <a:grpSpLocks/>
                </p:cNvGrpSpPr>
                <p:nvPr/>
              </p:nvGrpSpPr>
              <p:grpSpPr bwMode="auto">
                <a:xfrm>
                  <a:off x="1250" y="1181"/>
                  <a:ext cx="29" cy="51"/>
                  <a:chOff x="1215" y="1181"/>
                  <a:chExt cx="29" cy="51"/>
                </a:xfrm>
              </p:grpSpPr>
              <p:sp>
                <p:nvSpPr>
                  <p:cNvPr id="17553" name="Line 13457"/>
                  <p:cNvSpPr>
                    <a:spLocks noChangeAspect="1" noChangeShapeType="1"/>
                  </p:cNvSpPr>
                  <p:nvPr/>
                </p:nvSpPr>
                <p:spPr bwMode="auto">
                  <a:xfrm flipH="1" flipV="1">
                    <a:off x="1222" y="1181"/>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554" name="Oval 13458"/>
                  <p:cNvSpPr>
                    <a:spLocks noChangeAspect="1" noChangeArrowheads="1"/>
                  </p:cNvSpPr>
                  <p:nvPr/>
                </p:nvSpPr>
                <p:spPr bwMode="auto">
                  <a:xfrm flipH="1" flipV="1">
                    <a:off x="1215" y="1206"/>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252" name="Group 13459"/>
                <p:cNvGrpSpPr>
                  <a:grpSpLocks/>
                </p:cNvGrpSpPr>
                <p:nvPr/>
              </p:nvGrpSpPr>
              <p:grpSpPr bwMode="auto">
                <a:xfrm>
                  <a:off x="1250" y="1142"/>
                  <a:ext cx="29" cy="50"/>
                  <a:chOff x="1215" y="1142"/>
                  <a:chExt cx="29" cy="50"/>
                </a:xfrm>
              </p:grpSpPr>
              <p:sp>
                <p:nvSpPr>
                  <p:cNvPr id="17556" name="Line 13460"/>
                  <p:cNvSpPr>
                    <a:spLocks noChangeAspect="1" noChangeShapeType="1"/>
                  </p:cNvSpPr>
                  <p:nvPr/>
                </p:nvSpPr>
                <p:spPr bwMode="auto">
                  <a:xfrm>
                    <a:off x="1241" y="1166"/>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557" name="Oval 13461"/>
                  <p:cNvSpPr>
                    <a:spLocks noChangeAspect="1" noChangeArrowheads="1"/>
                  </p:cNvSpPr>
                  <p:nvPr/>
                </p:nvSpPr>
                <p:spPr bwMode="auto">
                  <a:xfrm>
                    <a:off x="1221" y="1137"/>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153" name="Group 13462"/>
              <p:cNvGrpSpPr>
                <a:grpSpLocks/>
              </p:cNvGrpSpPr>
              <p:nvPr/>
            </p:nvGrpSpPr>
            <p:grpSpPr bwMode="auto">
              <a:xfrm rot="-5400000">
                <a:off x="2403" y="2670"/>
                <a:ext cx="29" cy="90"/>
                <a:chOff x="1285" y="1143"/>
                <a:chExt cx="29" cy="90"/>
              </a:xfrm>
            </p:grpSpPr>
            <p:grpSp>
              <p:nvGrpSpPr>
                <p:cNvPr id="573245" name="Group 13463"/>
                <p:cNvGrpSpPr>
                  <a:grpSpLocks/>
                </p:cNvGrpSpPr>
                <p:nvPr/>
              </p:nvGrpSpPr>
              <p:grpSpPr bwMode="auto">
                <a:xfrm>
                  <a:off x="1285" y="1182"/>
                  <a:ext cx="29" cy="51"/>
                  <a:chOff x="1215" y="1181"/>
                  <a:chExt cx="29" cy="51"/>
                </a:xfrm>
              </p:grpSpPr>
              <p:sp>
                <p:nvSpPr>
                  <p:cNvPr id="17560" name="Line 13464"/>
                  <p:cNvSpPr>
                    <a:spLocks noChangeAspect="1" noChangeShapeType="1"/>
                  </p:cNvSpPr>
                  <p:nvPr/>
                </p:nvSpPr>
                <p:spPr bwMode="auto">
                  <a:xfrm flipH="1" flipV="1">
                    <a:off x="1224" y="1181"/>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561" name="Oval 13465"/>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246" name="Group 13466"/>
                <p:cNvGrpSpPr>
                  <a:grpSpLocks/>
                </p:cNvGrpSpPr>
                <p:nvPr/>
              </p:nvGrpSpPr>
              <p:grpSpPr bwMode="auto">
                <a:xfrm>
                  <a:off x="1285" y="1143"/>
                  <a:ext cx="29" cy="50"/>
                  <a:chOff x="1215" y="1142"/>
                  <a:chExt cx="29" cy="50"/>
                </a:xfrm>
              </p:grpSpPr>
              <p:sp>
                <p:nvSpPr>
                  <p:cNvPr id="17563" name="Line 13467"/>
                  <p:cNvSpPr>
                    <a:spLocks noChangeAspect="1" noChangeShapeType="1"/>
                  </p:cNvSpPr>
                  <p:nvPr/>
                </p:nvSpPr>
                <p:spPr bwMode="auto">
                  <a:xfrm>
                    <a:off x="1241" y="1166"/>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564" name="Oval 13468"/>
                  <p:cNvSpPr>
                    <a:spLocks noChangeAspect="1" noChangeArrowheads="1"/>
                  </p:cNvSpPr>
                  <p:nvPr/>
                </p:nvSpPr>
                <p:spPr bwMode="auto">
                  <a:xfrm>
                    <a:off x="1222" y="1137"/>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154" name="Group 13469"/>
              <p:cNvGrpSpPr>
                <a:grpSpLocks/>
              </p:cNvGrpSpPr>
              <p:nvPr/>
            </p:nvGrpSpPr>
            <p:grpSpPr bwMode="auto">
              <a:xfrm rot="-5400000">
                <a:off x="2403" y="2635"/>
                <a:ext cx="29" cy="90"/>
                <a:chOff x="1320" y="1143"/>
                <a:chExt cx="29" cy="90"/>
              </a:xfrm>
            </p:grpSpPr>
            <p:grpSp>
              <p:nvGrpSpPr>
                <p:cNvPr id="573239" name="Group 13470"/>
                <p:cNvGrpSpPr>
                  <a:grpSpLocks/>
                </p:cNvGrpSpPr>
                <p:nvPr/>
              </p:nvGrpSpPr>
              <p:grpSpPr bwMode="auto">
                <a:xfrm>
                  <a:off x="1320" y="1182"/>
                  <a:ext cx="29" cy="51"/>
                  <a:chOff x="1215" y="1181"/>
                  <a:chExt cx="29" cy="51"/>
                </a:xfrm>
              </p:grpSpPr>
              <p:sp>
                <p:nvSpPr>
                  <p:cNvPr id="17567" name="Line 13471"/>
                  <p:cNvSpPr>
                    <a:spLocks noChangeAspect="1" noChangeShapeType="1"/>
                  </p:cNvSpPr>
                  <p:nvPr/>
                </p:nvSpPr>
                <p:spPr bwMode="auto">
                  <a:xfrm flipH="1" flipV="1">
                    <a:off x="1222" y="1181"/>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568" name="Oval 13472"/>
                  <p:cNvSpPr>
                    <a:spLocks noChangeAspect="1" noChangeArrowheads="1"/>
                  </p:cNvSpPr>
                  <p:nvPr/>
                </p:nvSpPr>
                <p:spPr bwMode="auto">
                  <a:xfrm flipH="1" flipV="1">
                    <a:off x="1215" y="1206"/>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240" name="Group 13473"/>
                <p:cNvGrpSpPr>
                  <a:grpSpLocks/>
                </p:cNvGrpSpPr>
                <p:nvPr/>
              </p:nvGrpSpPr>
              <p:grpSpPr bwMode="auto">
                <a:xfrm>
                  <a:off x="1320" y="1143"/>
                  <a:ext cx="29" cy="50"/>
                  <a:chOff x="1215" y="1142"/>
                  <a:chExt cx="29" cy="50"/>
                </a:xfrm>
              </p:grpSpPr>
              <p:sp>
                <p:nvSpPr>
                  <p:cNvPr id="17570" name="Line 13474"/>
                  <p:cNvSpPr>
                    <a:spLocks noChangeAspect="1" noChangeShapeType="1"/>
                  </p:cNvSpPr>
                  <p:nvPr/>
                </p:nvSpPr>
                <p:spPr bwMode="auto">
                  <a:xfrm>
                    <a:off x="1241" y="1166"/>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571" name="Oval 13475"/>
                  <p:cNvSpPr>
                    <a:spLocks noChangeAspect="1" noChangeArrowheads="1"/>
                  </p:cNvSpPr>
                  <p:nvPr/>
                </p:nvSpPr>
                <p:spPr bwMode="auto">
                  <a:xfrm>
                    <a:off x="1221" y="1137"/>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155" name="Group 13476"/>
              <p:cNvGrpSpPr>
                <a:grpSpLocks/>
              </p:cNvGrpSpPr>
              <p:nvPr/>
            </p:nvGrpSpPr>
            <p:grpSpPr bwMode="auto">
              <a:xfrm rot="-5400000">
                <a:off x="2403" y="2600"/>
                <a:ext cx="29" cy="90"/>
                <a:chOff x="1355" y="1146"/>
                <a:chExt cx="29" cy="90"/>
              </a:xfrm>
            </p:grpSpPr>
            <p:grpSp>
              <p:nvGrpSpPr>
                <p:cNvPr id="573233" name="Group 13477"/>
                <p:cNvGrpSpPr>
                  <a:grpSpLocks/>
                </p:cNvGrpSpPr>
                <p:nvPr/>
              </p:nvGrpSpPr>
              <p:grpSpPr bwMode="auto">
                <a:xfrm>
                  <a:off x="1355" y="1185"/>
                  <a:ext cx="29" cy="51"/>
                  <a:chOff x="1215" y="1181"/>
                  <a:chExt cx="29" cy="51"/>
                </a:xfrm>
              </p:grpSpPr>
              <p:sp>
                <p:nvSpPr>
                  <p:cNvPr id="17574" name="Line 13478"/>
                  <p:cNvSpPr>
                    <a:spLocks noChangeAspect="1" noChangeShapeType="1"/>
                  </p:cNvSpPr>
                  <p:nvPr/>
                </p:nvSpPr>
                <p:spPr bwMode="auto">
                  <a:xfrm flipH="1" flipV="1">
                    <a:off x="1224" y="1181"/>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575" name="Oval 13479"/>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234" name="Group 13480"/>
                <p:cNvGrpSpPr>
                  <a:grpSpLocks/>
                </p:cNvGrpSpPr>
                <p:nvPr/>
              </p:nvGrpSpPr>
              <p:grpSpPr bwMode="auto">
                <a:xfrm>
                  <a:off x="1355" y="1146"/>
                  <a:ext cx="29" cy="50"/>
                  <a:chOff x="1215" y="1142"/>
                  <a:chExt cx="29" cy="50"/>
                </a:xfrm>
              </p:grpSpPr>
              <p:sp>
                <p:nvSpPr>
                  <p:cNvPr id="17577" name="Line 13481"/>
                  <p:cNvSpPr>
                    <a:spLocks noChangeAspect="1" noChangeShapeType="1"/>
                  </p:cNvSpPr>
                  <p:nvPr/>
                </p:nvSpPr>
                <p:spPr bwMode="auto">
                  <a:xfrm>
                    <a:off x="1241" y="1166"/>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578" name="Oval 13482"/>
                  <p:cNvSpPr>
                    <a:spLocks noChangeAspect="1" noChangeArrowheads="1"/>
                  </p:cNvSpPr>
                  <p:nvPr/>
                </p:nvSpPr>
                <p:spPr bwMode="auto">
                  <a:xfrm>
                    <a:off x="1222" y="1137"/>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156" name="Group 13483"/>
              <p:cNvGrpSpPr>
                <a:grpSpLocks/>
              </p:cNvGrpSpPr>
              <p:nvPr/>
            </p:nvGrpSpPr>
            <p:grpSpPr bwMode="auto">
              <a:xfrm rot="-5400000">
                <a:off x="2403" y="2565"/>
                <a:ext cx="29" cy="90"/>
                <a:chOff x="1390" y="1146"/>
                <a:chExt cx="29" cy="90"/>
              </a:xfrm>
            </p:grpSpPr>
            <p:grpSp>
              <p:nvGrpSpPr>
                <p:cNvPr id="573227" name="Group 13484"/>
                <p:cNvGrpSpPr>
                  <a:grpSpLocks/>
                </p:cNvGrpSpPr>
                <p:nvPr/>
              </p:nvGrpSpPr>
              <p:grpSpPr bwMode="auto">
                <a:xfrm>
                  <a:off x="1390" y="1185"/>
                  <a:ext cx="29" cy="51"/>
                  <a:chOff x="1215" y="1181"/>
                  <a:chExt cx="29" cy="51"/>
                </a:xfrm>
              </p:grpSpPr>
              <p:sp>
                <p:nvSpPr>
                  <p:cNvPr id="17581" name="Line 13485"/>
                  <p:cNvSpPr>
                    <a:spLocks noChangeAspect="1" noChangeShapeType="1"/>
                  </p:cNvSpPr>
                  <p:nvPr/>
                </p:nvSpPr>
                <p:spPr bwMode="auto">
                  <a:xfrm flipH="1" flipV="1">
                    <a:off x="1222" y="1181"/>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582" name="Oval 13486"/>
                  <p:cNvSpPr>
                    <a:spLocks noChangeAspect="1" noChangeArrowheads="1"/>
                  </p:cNvSpPr>
                  <p:nvPr/>
                </p:nvSpPr>
                <p:spPr bwMode="auto">
                  <a:xfrm flipH="1" flipV="1">
                    <a:off x="1215" y="1206"/>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228" name="Group 13487"/>
                <p:cNvGrpSpPr>
                  <a:grpSpLocks/>
                </p:cNvGrpSpPr>
                <p:nvPr/>
              </p:nvGrpSpPr>
              <p:grpSpPr bwMode="auto">
                <a:xfrm>
                  <a:off x="1390" y="1146"/>
                  <a:ext cx="29" cy="50"/>
                  <a:chOff x="1215" y="1142"/>
                  <a:chExt cx="29" cy="50"/>
                </a:xfrm>
              </p:grpSpPr>
              <p:sp>
                <p:nvSpPr>
                  <p:cNvPr id="17584" name="Line 13488"/>
                  <p:cNvSpPr>
                    <a:spLocks noChangeAspect="1" noChangeShapeType="1"/>
                  </p:cNvSpPr>
                  <p:nvPr/>
                </p:nvSpPr>
                <p:spPr bwMode="auto">
                  <a:xfrm>
                    <a:off x="1241" y="1166"/>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585" name="Oval 13489"/>
                  <p:cNvSpPr>
                    <a:spLocks noChangeAspect="1" noChangeArrowheads="1"/>
                  </p:cNvSpPr>
                  <p:nvPr/>
                </p:nvSpPr>
                <p:spPr bwMode="auto">
                  <a:xfrm>
                    <a:off x="1221" y="1137"/>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157" name="Group 13490"/>
              <p:cNvGrpSpPr>
                <a:grpSpLocks/>
              </p:cNvGrpSpPr>
              <p:nvPr/>
            </p:nvGrpSpPr>
            <p:grpSpPr bwMode="auto">
              <a:xfrm rot="-5400000">
                <a:off x="2403" y="2530"/>
                <a:ext cx="29" cy="90"/>
                <a:chOff x="1425" y="1147"/>
                <a:chExt cx="29" cy="90"/>
              </a:xfrm>
            </p:grpSpPr>
            <p:grpSp>
              <p:nvGrpSpPr>
                <p:cNvPr id="573221" name="Group 13491"/>
                <p:cNvGrpSpPr>
                  <a:grpSpLocks/>
                </p:cNvGrpSpPr>
                <p:nvPr/>
              </p:nvGrpSpPr>
              <p:grpSpPr bwMode="auto">
                <a:xfrm>
                  <a:off x="1425" y="1186"/>
                  <a:ext cx="29" cy="51"/>
                  <a:chOff x="1215" y="1181"/>
                  <a:chExt cx="29" cy="51"/>
                </a:xfrm>
              </p:grpSpPr>
              <p:sp>
                <p:nvSpPr>
                  <p:cNvPr id="17588" name="Line 13492"/>
                  <p:cNvSpPr>
                    <a:spLocks noChangeAspect="1" noChangeShapeType="1"/>
                  </p:cNvSpPr>
                  <p:nvPr/>
                </p:nvSpPr>
                <p:spPr bwMode="auto">
                  <a:xfrm flipH="1" flipV="1">
                    <a:off x="1224" y="1181"/>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589" name="Oval 13493"/>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222" name="Group 13494"/>
                <p:cNvGrpSpPr>
                  <a:grpSpLocks/>
                </p:cNvGrpSpPr>
                <p:nvPr/>
              </p:nvGrpSpPr>
              <p:grpSpPr bwMode="auto">
                <a:xfrm>
                  <a:off x="1425" y="1147"/>
                  <a:ext cx="29" cy="50"/>
                  <a:chOff x="1215" y="1142"/>
                  <a:chExt cx="29" cy="50"/>
                </a:xfrm>
              </p:grpSpPr>
              <p:sp>
                <p:nvSpPr>
                  <p:cNvPr id="17591" name="Line 13495"/>
                  <p:cNvSpPr>
                    <a:spLocks noChangeAspect="1" noChangeShapeType="1"/>
                  </p:cNvSpPr>
                  <p:nvPr/>
                </p:nvSpPr>
                <p:spPr bwMode="auto">
                  <a:xfrm>
                    <a:off x="1241" y="1166"/>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592" name="Oval 13496"/>
                  <p:cNvSpPr>
                    <a:spLocks noChangeAspect="1" noChangeArrowheads="1"/>
                  </p:cNvSpPr>
                  <p:nvPr/>
                </p:nvSpPr>
                <p:spPr bwMode="auto">
                  <a:xfrm>
                    <a:off x="1222" y="1137"/>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158" name="Group 13497"/>
              <p:cNvGrpSpPr>
                <a:grpSpLocks/>
              </p:cNvGrpSpPr>
              <p:nvPr/>
            </p:nvGrpSpPr>
            <p:grpSpPr bwMode="auto">
              <a:xfrm rot="-5400000">
                <a:off x="2403" y="2495"/>
                <a:ext cx="29" cy="90"/>
                <a:chOff x="1460" y="1147"/>
                <a:chExt cx="29" cy="90"/>
              </a:xfrm>
            </p:grpSpPr>
            <p:grpSp>
              <p:nvGrpSpPr>
                <p:cNvPr id="573215" name="Group 13498"/>
                <p:cNvGrpSpPr>
                  <a:grpSpLocks/>
                </p:cNvGrpSpPr>
                <p:nvPr/>
              </p:nvGrpSpPr>
              <p:grpSpPr bwMode="auto">
                <a:xfrm>
                  <a:off x="1460" y="1186"/>
                  <a:ext cx="29" cy="51"/>
                  <a:chOff x="1215" y="1181"/>
                  <a:chExt cx="29" cy="51"/>
                </a:xfrm>
              </p:grpSpPr>
              <p:sp>
                <p:nvSpPr>
                  <p:cNvPr id="17595" name="Line 13499"/>
                  <p:cNvSpPr>
                    <a:spLocks noChangeAspect="1" noChangeShapeType="1"/>
                  </p:cNvSpPr>
                  <p:nvPr/>
                </p:nvSpPr>
                <p:spPr bwMode="auto">
                  <a:xfrm flipH="1" flipV="1">
                    <a:off x="1222" y="1181"/>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596" name="Oval 13500"/>
                  <p:cNvSpPr>
                    <a:spLocks noChangeAspect="1" noChangeArrowheads="1"/>
                  </p:cNvSpPr>
                  <p:nvPr/>
                </p:nvSpPr>
                <p:spPr bwMode="auto">
                  <a:xfrm flipH="1" flipV="1">
                    <a:off x="1215" y="1206"/>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216" name="Group 13501"/>
                <p:cNvGrpSpPr>
                  <a:grpSpLocks/>
                </p:cNvGrpSpPr>
                <p:nvPr/>
              </p:nvGrpSpPr>
              <p:grpSpPr bwMode="auto">
                <a:xfrm>
                  <a:off x="1460" y="1147"/>
                  <a:ext cx="29" cy="50"/>
                  <a:chOff x="1215" y="1142"/>
                  <a:chExt cx="29" cy="50"/>
                </a:xfrm>
              </p:grpSpPr>
              <p:sp>
                <p:nvSpPr>
                  <p:cNvPr id="17598" name="Line 13502"/>
                  <p:cNvSpPr>
                    <a:spLocks noChangeAspect="1" noChangeShapeType="1"/>
                  </p:cNvSpPr>
                  <p:nvPr/>
                </p:nvSpPr>
                <p:spPr bwMode="auto">
                  <a:xfrm>
                    <a:off x="1241" y="1166"/>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599" name="Oval 13503"/>
                  <p:cNvSpPr>
                    <a:spLocks noChangeAspect="1" noChangeArrowheads="1"/>
                  </p:cNvSpPr>
                  <p:nvPr/>
                </p:nvSpPr>
                <p:spPr bwMode="auto">
                  <a:xfrm>
                    <a:off x="1221" y="1137"/>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159" name="Group 13504"/>
              <p:cNvGrpSpPr>
                <a:grpSpLocks/>
              </p:cNvGrpSpPr>
              <p:nvPr/>
            </p:nvGrpSpPr>
            <p:grpSpPr bwMode="auto">
              <a:xfrm rot="-5400000">
                <a:off x="2403" y="2460"/>
                <a:ext cx="29" cy="90"/>
                <a:chOff x="1215" y="1142"/>
                <a:chExt cx="29" cy="90"/>
              </a:xfrm>
            </p:grpSpPr>
            <p:grpSp>
              <p:nvGrpSpPr>
                <p:cNvPr id="573209" name="Group 13505"/>
                <p:cNvGrpSpPr>
                  <a:grpSpLocks/>
                </p:cNvGrpSpPr>
                <p:nvPr/>
              </p:nvGrpSpPr>
              <p:grpSpPr bwMode="auto">
                <a:xfrm>
                  <a:off x="1215" y="1181"/>
                  <a:ext cx="29" cy="51"/>
                  <a:chOff x="1215" y="1181"/>
                  <a:chExt cx="29" cy="51"/>
                </a:xfrm>
              </p:grpSpPr>
              <p:sp>
                <p:nvSpPr>
                  <p:cNvPr id="17602" name="Line 13506"/>
                  <p:cNvSpPr>
                    <a:spLocks noChangeAspect="1" noChangeShapeType="1"/>
                  </p:cNvSpPr>
                  <p:nvPr/>
                </p:nvSpPr>
                <p:spPr bwMode="auto">
                  <a:xfrm flipH="1" flipV="1">
                    <a:off x="1224" y="1181"/>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603" name="Oval 13507"/>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210" name="Group 13508"/>
                <p:cNvGrpSpPr>
                  <a:grpSpLocks/>
                </p:cNvGrpSpPr>
                <p:nvPr/>
              </p:nvGrpSpPr>
              <p:grpSpPr bwMode="auto">
                <a:xfrm>
                  <a:off x="1215" y="1142"/>
                  <a:ext cx="29" cy="50"/>
                  <a:chOff x="1215" y="1142"/>
                  <a:chExt cx="29" cy="50"/>
                </a:xfrm>
              </p:grpSpPr>
              <p:sp>
                <p:nvSpPr>
                  <p:cNvPr id="17605" name="Line 13509"/>
                  <p:cNvSpPr>
                    <a:spLocks noChangeAspect="1" noChangeShapeType="1"/>
                  </p:cNvSpPr>
                  <p:nvPr/>
                </p:nvSpPr>
                <p:spPr bwMode="auto">
                  <a:xfrm>
                    <a:off x="1241" y="1166"/>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606" name="Oval 13510"/>
                  <p:cNvSpPr>
                    <a:spLocks noChangeAspect="1" noChangeArrowheads="1"/>
                  </p:cNvSpPr>
                  <p:nvPr/>
                </p:nvSpPr>
                <p:spPr bwMode="auto">
                  <a:xfrm>
                    <a:off x="1222" y="1137"/>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160" name="Group 13511"/>
              <p:cNvGrpSpPr>
                <a:grpSpLocks/>
              </p:cNvGrpSpPr>
              <p:nvPr/>
            </p:nvGrpSpPr>
            <p:grpSpPr bwMode="auto">
              <a:xfrm rot="-5400000">
                <a:off x="2403" y="2425"/>
                <a:ext cx="29" cy="90"/>
                <a:chOff x="1250" y="1142"/>
                <a:chExt cx="29" cy="90"/>
              </a:xfrm>
            </p:grpSpPr>
            <p:grpSp>
              <p:nvGrpSpPr>
                <p:cNvPr id="573203" name="Group 13512"/>
                <p:cNvGrpSpPr>
                  <a:grpSpLocks/>
                </p:cNvGrpSpPr>
                <p:nvPr/>
              </p:nvGrpSpPr>
              <p:grpSpPr bwMode="auto">
                <a:xfrm>
                  <a:off x="1250" y="1181"/>
                  <a:ext cx="29" cy="51"/>
                  <a:chOff x="1215" y="1181"/>
                  <a:chExt cx="29" cy="51"/>
                </a:xfrm>
              </p:grpSpPr>
              <p:sp>
                <p:nvSpPr>
                  <p:cNvPr id="17609" name="Line 13513"/>
                  <p:cNvSpPr>
                    <a:spLocks noChangeAspect="1" noChangeShapeType="1"/>
                  </p:cNvSpPr>
                  <p:nvPr/>
                </p:nvSpPr>
                <p:spPr bwMode="auto">
                  <a:xfrm flipH="1" flipV="1">
                    <a:off x="1222" y="1181"/>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610" name="Oval 13514"/>
                  <p:cNvSpPr>
                    <a:spLocks noChangeAspect="1" noChangeArrowheads="1"/>
                  </p:cNvSpPr>
                  <p:nvPr/>
                </p:nvSpPr>
                <p:spPr bwMode="auto">
                  <a:xfrm flipH="1" flipV="1">
                    <a:off x="1215" y="1206"/>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204" name="Group 13515"/>
                <p:cNvGrpSpPr>
                  <a:grpSpLocks/>
                </p:cNvGrpSpPr>
                <p:nvPr/>
              </p:nvGrpSpPr>
              <p:grpSpPr bwMode="auto">
                <a:xfrm>
                  <a:off x="1250" y="1142"/>
                  <a:ext cx="29" cy="50"/>
                  <a:chOff x="1215" y="1142"/>
                  <a:chExt cx="29" cy="50"/>
                </a:xfrm>
              </p:grpSpPr>
              <p:sp>
                <p:nvSpPr>
                  <p:cNvPr id="17612" name="Line 13516"/>
                  <p:cNvSpPr>
                    <a:spLocks noChangeAspect="1" noChangeShapeType="1"/>
                  </p:cNvSpPr>
                  <p:nvPr/>
                </p:nvSpPr>
                <p:spPr bwMode="auto">
                  <a:xfrm>
                    <a:off x="1241" y="1166"/>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613" name="Oval 13517"/>
                  <p:cNvSpPr>
                    <a:spLocks noChangeAspect="1" noChangeArrowheads="1"/>
                  </p:cNvSpPr>
                  <p:nvPr/>
                </p:nvSpPr>
                <p:spPr bwMode="auto">
                  <a:xfrm>
                    <a:off x="1221" y="1137"/>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161" name="Group 13518"/>
              <p:cNvGrpSpPr>
                <a:grpSpLocks/>
              </p:cNvGrpSpPr>
              <p:nvPr/>
            </p:nvGrpSpPr>
            <p:grpSpPr bwMode="auto">
              <a:xfrm rot="-5400000">
                <a:off x="2403" y="2390"/>
                <a:ext cx="29" cy="90"/>
                <a:chOff x="1285" y="1143"/>
                <a:chExt cx="29" cy="90"/>
              </a:xfrm>
            </p:grpSpPr>
            <p:grpSp>
              <p:nvGrpSpPr>
                <p:cNvPr id="573197" name="Group 13519"/>
                <p:cNvGrpSpPr>
                  <a:grpSpLocks/>
                </p:cNvGrpSpPr>
                <p:nvPr/>
              </p:nvGrpSpPr>
              <p:grpSpPr bwMode="auto">
                <a:xfrm>
                  <a:off x="1285" y="1182"/>
                  <a:ext cx="29" cy="51"/>
                  <a:chOff x="1215" y="1181"/>
                  <a:chExt cx="29" cy="51"/>
                </a:xfrm>
              </p:grpSpPr>
              <p:sp>
                <p:nvSpPr>
                  <p:cNvPr id="17616" name="Line 13520"/>
                  <p:cNvSpPr>
                    <a:spLocks noChangeAspect="1" noChangeShapeType="1"/>
                  </p:cNvSpPr>
                  <p:nvPr/>
                </p:nvSpPr>
                <p:spPr bwMode="auto">
                  <a:xfrm flipH="1" flipV="1">
                    <a:off x="1224" y="1181"/>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617" name="Oval 13521"/>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198" name="Group 13522"/>
                <p:cNvGrpSpPr>
                  <a:grpSpLocks/>
                </p:cNvGrpSpPr>
                <p:nvPr/>
              </p:nvGrpSpPr>
              <p:grpSpPr bwMode="auto">
                <a:xfrm>
                  <a:off x="1285" y="1143"/>
                  <a:ext cx="29" cy="50"/>
                  <a:chOff x="1215" y="1142"/>
                  <a:chExt cx="29" cy="50"/>
                </a:xfrm>
              </p:grpSpPr>
              <p:sp>
                <p:nvSpPr>
                  <p:cNvPr id="17619" name="Line 13523"/>
                  <p:cNvSpPr>
                    <a:spLocks noChangeAspect="1" noChangeShapeType="1"/>
                  </p:cNvSpPr>
                  <p:nvPr/>
                </p:nvSpPr>
                <p:spPr bwMode="auto">
                  <a:xfrm>
                    <a:off x="1241" y="1166"/>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620" name="Oval 13524"/>
                  <p:cNvSpPr>
                    <a:spLocks noChangeAspect="1" noChangeArrowheads="1"/>
                  </p:cNvSpPr>
                  <p:nvPr/>
                </p:nvSpPr>
                <p:spPr bwMode="auto">
                  <a:xfrm>
                    <a:off x="1222" y="1137"/>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162" name="Group 13525"/>
              <p:cNvGrpSpPr>
                <a:grpSpLocks/>
              </p:cNvGrpSpPr>
              <p:nvPr/>
            </p:nvGrpSpPr>
            <p:grpSpPr bwMode="auto">
              <a:xfrm rot="-5400000">
                <a:off x="2403" y="2355"/>
                <a:ext cx="29" cy="90"/>
                <a:chOff x="1320" y="1143"/>
                <a:chExt cx="29" cy="90"/>
              </a:xfrm>
            </p:grpSpPr>
            <p:grpSp>
              <p:nvGrpSpPr>
                <p:cNvPr id="573191" name="Group 13526"/>
                <p:cNvGrpSpPr>
                  <a:grpSpLocks/>
                </p:cNvGrpSpPr>
                <p:nvPr/>
              </p:nvGrpSpPr>
              <p:grpSpPr bwMode="auto">
                <a:xfrm>
                  <a:off x="1320" y="1182"/>
                  <a:ext cx="29" cy="51"/>
                  <a:chOff x="1215" y="1181"/>
                  <a:chExt cx="29" cy="51"/>
                </a:xfrm>
              </p:grpSpPr>
              <p:sp>
                <p:nvSpPr>
                  <p:cNvPr id="17623" name="Line 13527"/>
                  <p:cNvSpPr>
                    <a:spLocks noChangeAspect="1" noChangeShapeType="1"/>
                  </p:cNvSpPr>
                  <p:nvPr/>
                </p:nvSpPr>
                <p:spPr bwMode="auto">
                  <a:xfrm flipH="1" flipV="1">
                    <a:off x="1222" y="1181"/>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624" name="Oval 13528"/>
                  <p:cNvSpPr>
                    <a:spLocks noChangeAspect="1" noChangeArrowheads="1"/>
                  </p:cNvSpPr>
                  <p:nvPr/>
                </p:nvSpPr>
                <p:spPr bwMode="auto">
                  <a:xfrm flipH="1" flipV="1">
                    <a:off x="1215" y="1206"/>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192" name="Group 13529"/>
                <p:cNvGrpSpPr>
                  <a:grpSpLocks/>
                </p:cNvGrpSpPr>
                <p:nvPr/>
              </p:nvGrpSpPr>
              <p:grpSpPr bwMode="auto">
                <a:xfrm>
                  <a:off x="1320" y="1143"/>
                  <a:ext cx="29" cy="50"/>
                  <a:chOff x="1215" y="1142"/>
                  <a:chExt cx="29" cy="50"/>
                </a:xfrm>
              </p:grpSpPr>
              <p:sp>
                <p:nvSpPr>
                  <p:cNvPr id="17626" name="Line 13530"/>
                  <p:cNvSpPr>
                    <a:spLocks noChangeAspect="1" noChangeShapeType="1"/>
                  </p:cNvSpPr>
                  <p:nvPr/>
                </p:nvSpPr>
                <p:spPr bwMode="auto">
                  <a:xfrm>
                    <a:off x="1241" y="1166"/>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627" name="Oval 13531"/>
                  <p:cNvSpPr>
                    <a:spLocks noChangeAspect="1" noChangeArrowheads="1"/>
                  </p:cNvSpPr>
                  <p:nvPr/>
                </p:nvSpPr>
                <p:spPr bwMode="auto">
                  <a:xfrm>
                    <a:off x="1221" y="1137"/>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163" name="Group 13532"/>
              <p:cNvGrpSpPr>
                <a:grpSpLocks/>
              </p:cNvGrpSpPr>
              <p:nvPr/>
            </p:nvGrpSpPr>
            <p:grpSpPr bwMode="auto">
              <a:xfrm rot="-5400000">
                <a:off x="2403" y="2320"/>
                <a:ext cx="29" cy="90"/>
                <a:chOff x="1355" y="1146"/>
                <a:chExt cx="29" cy="90"/>
              </a:xfrm>
            </p:grpSpPr>
            <p:grpSp>
              <p:nvGrpSpPr>
                <p:cNvPr id="573185" name="Group 13533"/>
                <p:cNvGrpSpPr>
                  <a:grpSpLocks/>
                </p:cNvGrpSpPr>
                <p:nvPr/>
              </p:nvGrpSpPr>
              <p:grpSpPr bwMode="auto">
                <a:xfrm>
                  <a:off x="1355" y="1185"/>
                  <a:ext cx="29" cy="51"/>
                  <a:chOff x="1215" y="1181"/>
                  <a:chExt cx="29" cy="51"/>
                </a:xfrm>
              </p:grpSpPr>
              <p:sp>
                <p:nvSpPr>
                  <p:cNvPr id="17630" name="Line 13534"/>
                  <p:cNvSpPr>
                    <a:spLocks noChangeAspect="1" noChangeShapeType="1"/>
                  </p:cNvSpPr>
                  <p:nvPr/>
                </p:nvSpPr>
                <p:spPr bwMode="auto">
                  <a:xfrm flipH="1" flipV="1">
                    <a:off x="1224" y="1181"/>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631" name="Oval 13535"/>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186" name="Group 13536"/>
                <p:cNvGrpSpPr>
                  <a:grpSpLocks/>
                </p:cNvGrpSpPr>
                <p:nvPr/>
              </p:nvGrpSpPr>
              <p:grpSpPr bwMode="auto">
                <a:xfrm>
                  <a:off x="1355" y="1146"/>
                  <a:ext cx="29" cy="50"/>
                  <a:chOff x="1215" y="1142"/>
                  <a:chExt cx="29" cy="50"/>
                </a:xfrm>
              </p:grpSpPr>
              <p:sp>
                <p:nvSpPr>
                  <p:cNvPr id="17633" name="Line 13537"/>
                  <p:cNvSpPr>
                    <a:spLocks noChangeAspect="1" noChangeShapeType="1"/>
                  </p:cNvSpPr>
                  <p:nvPr/>
                </p:nvSpPr>
                <p:spPr bwMode="auto">
                  <a:xfrm>
                    <a:off x="1241" y="1166"/>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634" name="Oval 13538"/>
                  <p:cNvSpPr>
                    <a:spLocks noChangeAspect="1" noChangeArrowheads="1"/>
                  </p:cNvSpPr>
                  <p:nvPr/>
                </p:nvSpPr>
                <p:spPr bwMode="auto">
                  <a:xfrm>
                    <a:off x="1222" y="1137"/>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164" name="Group 13539"/>
              <p:cNvGrpSpPr>
                <a:grpSpLocks/>
              </p:cNvGrpSpPr>
              <p:nvPr/>
            </p:nvGrpSpPr>
            <p:grpSpPr bwMode="auto">
              <a:xfrm rot="-5400000">
                <a:off x="2403" y="2285"/>
                <a:ext cx="29" cy="90"/>
                <a:chOff x="1390" y="1146"/>
                <a:chExt cx="29" cy="90"/>
              </a:xfrm>
            </p:grpSpPr>
            <p:grpSp>
              <p:nvGrpSpPr>
                <p:cNvPr id="573179" name="Group 13540"/>
                <p:cNvGrpSpPr>
                  <a:grpSpLocks/>
                </p:cNvGrpSpPr>
                <p:nvPr/>
              </p:nvGrpSpPr>
              <p:grpSpPr bwMode="auto">
                <a:xfrm>
                  <a:off x="1390" y="1185"/>
                  <a:ext cx="29" cy="51"/>
                  <a:chOff x="1215" y="1181"/>
                  <a:chExt cx="29" cy="51"/>
                </a:xfrm>
              </p:grpSpPr>
              <p:sp>
                <p:nvSpPr>
                  <p:cNvPr id="17637" name="Line 13541"/>
                  <p:cNvSpPr>
                    <a:spLocks noChangeAspect="1" noChangeShapeType="1"/>
                  </p:cNvSpPr>
                  <p:nvPr/>
                </p:nvSpPr>
                <p:spPr bwMode="auto">
                  <a:xfrm flipH="1" flipV="1">
                    <a:off x="1222" y="1181"/>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638" name="Oval 13542"/>
                  <p:cNvSpPr>
                    <a:spLocks noChangeAspect="1" noChangeArrowheads="1"/>
                  </p:cNvSpPr>
                  <p:nvPr/>
                </p:nvSpPr>
                <p:spPr bwMode="auto">
                  <a:xfrm flipH="1" flipV="1">
                    <a:off x="1215" y="1206"/>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180" name="Group 13543"/>
                <p:cNvGrpSpPr>
                  <a:grpSpLocks/>
                </p:cNvGrpSpPr>
                <p:nvPr/>
              </p:nvGrpSpPr>
              <p:grpSpPr bwMode="auto">
                <a:xfrm>
                  <a:off x="1390" y="1146"/>
                  <a:ext cx="29" cy="50"/>
                  <a:chOff x="1215" y="1142"/>
                  <a:chExt cx="29" cy="50"/>
                </a:xfrm>
              </p:grpSpPr>
              <p:sp>
                <p:nvSpPr>
                  <p:cNvPr id="17640" name="Line 13544"/>
                  <p:cNvSpPr>
                    <a:spLocks noChangeAspect="1" noChangeShapeType="1"/>
                  </p:cNvSpPr>
                  <p:nvPr/>
                </p:nvSpPr>
                <p:spPr bwMode="auto">
                  <a:xfrm>
                    <a:off x="1241" y="1166"/>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641" name="Oval 13545"/>
                  <p:cNvSpPr>
                    <a:spLocks noChangeAspect="1" noChangeArrowheads="1"/>
                  </p:cNvSpPr>
                  <p:nvPr/>
                </p:nvSpPr>
                <p:spPr bwMode="auto">
                  <a:xfrm>
                    <a:off x="1221" y="1137"/>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165" name="Group 13546"/>
              <p:cNvGrpSpPr>
                <a:grpSpLocks/>
              </p:cNvGrpSpPr>
              <p:nvPr/>
            </p:nvGrpSpPr>
            <p:grpSpPr bwMode="auto">
              <a:xfrm rot="-5400000">
                <a:off x="2403" y="2250"/>
                <a:ext cx="29" cy="90"/>
                <a:chOff x="1425" y="1147"/>
                <a:chExt cx="29" cy="90"/>
              </a:xfrm>
            </p:grpSpPr>
            <p:grpSp>
              <p:nvGrpSpPr>
                <p:cNvPr id="573173" name="Group 13547"/>
                <p:cNvGrpSpPr>
                  <a:grpSpLocks/>
                </p:cNvGrpSpPr>
                <p:nvPr/>
              </p:nvGrpSpPr>
              <p:grpSpPr bwMode="auto">
                <a:xfrm>
                  <a:off x="1425" y="1186"/>
                  <a:ext cx="29" cy="51"/>
                  <a:chOff x="1215" y="1181"/>
                  <a:chExt cx="29" cy="51"/>
                </a:xfrm>
              </p:grpSpPr>
              <p:sp>
                <p:nvSpPr>
                  <p:cNvPr id="17644" name="Line 13548"/>
                  <p:cNvSpPr>
                    <a:spLocks noChangeAspect="1" noChangeShapeType="1"/>
                  </p:cNvSpPr>
                  <p:nvPr/>
                </p:nvSpPr>
                <p:spPr bwMode="auto">
                  <a:xfrm flipH="1" flipV="1">
                    <a:off x="1224" y="1181"/>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645" name="Oval 13549"/>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174" name="Group 13550"/>
                <p:cNvGrpSpPr>
                  <a:grpSpLocks/>
                </p:cNvGrpSpPr>
                <p:nvPr/>
              </p:nvGrpSpPr>
              <p:grpSpPr bwMode="auto">
                <a:xfrm>
                  <a:off x="1425" y="1147"/>
                  <a:ext cx="29" cy="50"/>
                  <a:chOff x="1215" y="1142"/>
                  <a:chExt cx="29" cy="50"/>
                </a:xfrm>
              </p:grpSpPr>
              <p:sp>
                <p:nvSpPr>
                  <p:cNvPr id="17647" name="Line 13551"/>
                  <p:cNvSpPr>
                    <a:spLocks noChangeAspect="1" noChangeShapeType="1"/>
                  </p:cNvSpPr>
                  <p:nvPr/>
                </p:nvSpPr>
                <p:spPr bwMode="auto">
                  <a:xfrm>
                    <a:off x="1241" y="1166"/>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648" name="Oval 13552"/>
                  <p:cNvSpPr>
                    <a:spLocks noChangeAspect="1" noChangeArrowheads="1"/>
                  </p:cNvSpPr>
                  <p:nvPr/>
                </p:nvSpPr>
                <p:spPr bwMode="auto">
                  <a:xfrm>
                    <a:off x="1222" y="1137"/>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166" name="Group 13553"/>
              <p:cNvGrpSpPr>
                <a:grpSpLocks/>
              </p:cNvGrpSpPr>
              <p:nvPr/>
            </p:nvGrpSpPr>
            <p:grpSpPr bwMode="auto">
              <a:xfrm rot="-5400000">
                <a:off x="2403" y="2214"/>
                <a:ext cx="29" cy="90"/>
                <a:chOff x="1460" y="1147"/>
                <a:chExt cx="29" cy="90"/>
              </a:xfrm>
            </p:grpSpPr>
            <p:grpSp>
              <p:nvGrpSpPr>
                <p:cNvPr id="573167" name="Group 13554"/>
                <p:cNvGrpSpPr>
                  <a:grpSpLocks/>
                </p:cNvGrpSpPr>
                <p:nvPr/>
              </p:nvGrpSpPr>
              <p:grpSpPr bwMode="auto">
                <a:xfrm>
                  <a:off x="1460" y="1186"/>
                  <a:ext cx="29" cy="51"/>
                  <a:chOff x="1215" y="1181"/>
                  <a:chExt cx="29" cy="51"/>
                </a:xfrm>
              </p:grpSpPr>
              <p:sp>
                <p:nvSpPr>
                  <p:cNvPr id="17651" name="Line 13555"/>
                  <p:cNvSpPr>
                    <a:spLocks noChangeAspect="1" noChangeShapeType="1"/>
                  </p:cNvSpPr>
                  <p:nvPr/>
                </p:nvSpPr>
                <p:spPr bwMode="auto">
                  <a:xfrm flipH="1" flipV="1">
                    <a:off x="1224" y="1181"/>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652" name="Oval 13556"/>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168" name="Group 13557"/>
                <p:cNvGrpSpPr>
                  <a:grpSpLocks/>
                </p:cNvGrpSpPr>
                <p:nvPr/>
              </p:nvGrpSpPr>
              <p:grpSpPr bwMode="auto">
                <a:xfrm>
                  <a:off x="1460" y="1147"/>
                  <a:ext cx="29" cy="50"/>
                  <a:chOff x="1215" y="1142"/>
                  <a:chExt cx="29" cy="50"/>
                </a:xfrm>
              </p:grpSpPr>
              <p:sp>
                <p:nvSpPr>
                  <p:cNvPr id="17654" name="Line 13558"/>
                  <p:cNvSpPr>
                    <a:spLocks noChangeAspect="1" noChangeShapeType="1"/>
                  </p:cNvSpPr>
                  <p:nvPr/>
                </p:nvSpPr>
                <p:spPr bwMode="auto">
                  <a:xfrm>
                    <a:off x="1241" y="1166"/>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655" name="Oval 13559"/>
                  <p:cNvSpPr>
                    <a:spLocks noChangeAspect="1" noChangeArrowheads="1"/>
                  </p:cNvSpPr>
                  <p:nvPr/>
                </p:nvSpPr>
                <p:spPr bwMode="auto">
                  <a:xfrm>
                    <a:off x="1222" y="1137"/>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grpSp>
          <p:nvGrpSpPr>
            <p:cNvPr id="572514" name="Group 13560"/>
            <p:cNvGrpSpPr>
              <a:grpSpLocks/>
            </p:cNvGrpSpPr>
            <p:nvPr/>
          </p:nvGrpSpPr>
          <p:grpSpPr bwMode="auto">
            <a:xfrm>
              <a:off x="4595" y="2245"/>
              <a:ext cx="90" cy="591"/>
              <a:chOff x="4595" y="2245"/>
              <a:chExt cx="90" cy="591"/>
            </a:xfrm>
          </p:grpSpPr>
          <p:grpSp>
            <p:nvGrpSpPr>
              <p:cNvPr id="573031" name="Group 13561"/>
              <p:cNvGrpSpPr>
                <a:grpSpLocks/>
              </p:cNvGrpSpPr>
              <p:nvPr/>
            </p:nvGrpSpPr>
            <p:grpSpPr bwMode="auto">
              <a:xfrm rot="16200000" flipV="1">
                <a:off x="4625" y="2777"/>
                <a:ext cx="29" cy="90"/>
                <a:chOff x="1215" y="1142"/>
                <a:chExt cx="29" cy="90"/>
              </a:xfrm>
            </p:grpSpPr>
            <p:grpSp>
              <p:nvGrpSpPr>
                <p:cNvPr id="573144" name="Group 13562"/>
                <p:cNvGrpSpPr>
                  <a:grpSpLocks/>
                </p:cNvGrpSpPr>
                <p:nvPr/>
              </p:nvGrpSpPr>
              <p:grpSpPr bwMode="auto">
                <a:xfrm>
                  <a:off x="1215" y="1181"/>
                  <a:ext cx="29" cy="51"/>
                  <a:chOff x="1215" y="1181"/>
                  <a:chExt cx="29" cy="51"/>
                </a:xfrm>
              </p:grpSpPr>
              <p:sp>
                <p:nvSpPr>
                  <p:cNvPr id="17659" name="Line 13563"/>
                  <p:cNvSpPr>
                    <a:spLocks noChangeAspect="1" noChangeShapeType="1"/>
                  </p:cNvSpPr>
                  <p:nvPr/>
                </p:nvSpPr>
                <p:spPr bwMode="auto">
                  <a:xfrm flipH="1" flipV="1">
                    <a:off x="1225" y="1181"/>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660" name="Oval 13564"/>
                  <p:cNvSpPr>
                    <a:spLocks noChangeAspect="1" noChangeArrowheads="1"/>
                  </p:cNvSpPr>
                  <p:nvPr/>
                </p:nvSpPr>
                <p:spPr bwMode="auto">
                  <a:xfrm flipH="1" flipV="1">
                    <a:off x="1221" y="1208"/>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145" name="Group 13565"/>
                <p:cNvGrpSpPr>
                  <a:grpSpLocks/>
                </p:cNvGrpSpPr>
                <p:nvPr/>
              </p:nvGrpSpPr>
              <p:grpSpPr bwMode="auto">
                <a:xfrm>
                  <a:off x="1215" y="1142"/>
                  <a:ext cx="29" cy="50"/>
                  <a:chOff x="1215" y="1142"/>
                  <a:chExt cx="29" cy="50"/>
                </a:xfrm>
              </p:grpSpPr>
              <p:sp>
                <p:nvSpPr>
                  <p:cNvPr id="17662" name="Line 13566"/>
                  <p:cNvSpPr>
                    <a:spLocks noChangeAspect="1" noChangeShapeType="1"/>
                  </p:cNvSpPr>
                  <p:nvPr/>
                </p:nvSpPr>
                <p:spPr bwMode="auto">
                  <a:xfrm>
                    <a:off x="1238" y="1166"/>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663" name="Oval 13567"/>
                  <p:cNvSpPr>
                    <a:spLocks noChangeAspect="1" noChangeArrowheads="1"/>
                  </p:cNvSpPr>
                  <p:nvPr/>
                </p:nvSpPr>
                <p:spPr bwMode="auto">
                  <a:xfrm>
                    <a:off x="1215" y="1139"/>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032" name="Group 13568"/>
              <p:cNvGrpSpPr>
                <a:grpSpLocks/>
              </p:cNvGrpSpPr>
              <p:nvPr/>
            </p:nvGrpSpPr>
            <p:grpSpPr bwMode="auto">
              <a:xfrm rot="16200000" flipV="1">
                <a:off x="4625" y="2742"/>
                <a:ext cx="29" cy="90"/>
                <a:chOff x="1390" y="1146"/>
                <a:chExt cx="29" cy="90"/>
              </a:xfrm>
            </p:grpSpPr>
            <p:grpSp>
              <p:nvGrpSpPr>
                <p:cNvPr id="573138" name="Group 13569"/>
                <p:cNvGrpSpPr>
                  <a:grpSpLocks/>
                </p:cNvGrpSpPr>
                <p:nvPr/>
              </p:nvGrpSpPr>
              <p:grpSpPr bwMode="auto">
                <a:xfrm>
                  <a:off x="1390" y="1185"/>
                  <a:ext cx="29" cy="51"/>
                  <a:chOff x="1215" y="1181"/>
                  <a:chExt cx="29" cy="51"/>
                </a:xfrm>
              </p:grpSpPr>
              <p:sp>
                <p:nvSpPr>
                  <p:cNvPr id="17666" name="Line 13570"/>
                  <p:cNvSpPr>
                    <a:spLocks noChangeAspect="1" noChangeShapeType="1"/>
                  </p:cNvSpPr>
                  <p:nvPr/>
                </p:nvSpPr>
                <p:spPr bwMode="auto">
                  <a:xfrm flipH="1" flipV="1">
                    <a:off x="1225" y="1181"/>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667" name="Oval 13571"/>
                  <p:cNvSpPr>
                    <a:spLocks noChangeAspect="1" noChangeArrowheads="1"/>
                  </p:cNvSpPr>
                  <p:nvPr/>
                </p:nvSpPr>
                <p:spPr bwMode="auto">
                  <a:xfrm flipH="1" flipV="1">
                    <a:off x="1221" y="1209"/>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139" name="Group 13572"/>
                <p:cNvGrpSpPr>
                  <a:grpSpLocks/>
                </p:cNvGrpSpPr>
                <p:nvPr/>
              </p:nvGrpSpPr>
              <p:grpSpPr bwMode="auto">
                <a:xfrm>
                  <a:off x="1390" y="1146"/>
                  <a:ext cx="29" cy="50"/>
                  <a:chOff x="1215" y="1142"/>
                  <a:chExt cx="29" cy="50"/>
                </a:xfrm>
              </p:grpSpPr>
              <p:sp>
                <p:nvSpPr>
                  <p:cNvPr id="17669" name="Line 13573"/>
                  <p:cNvSpPr>
                    <a:spLocks noChangeAspect="1" noChangeShapeType="1"/>
                  </p:cNvSpPr>
                  <p:nvPr/>
                </p:nvSpPr>
                <p:spPr bwMode="auto">
                  <a:xfrm>
                    <a:off x="1236" y="1166"/>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670" name="Oval 13574"/>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033" name="Group 13575"/>
              <p:cNvGrpSpPr>
                <a:grpSpLocks/>
              </p:cNvGrpSpPr>
              <p:nvPr/>
            </p:nvGrpSpPr>
            <p:grpSpPr bwMode="auto">
              <a:xfrm rot="16200000" flipV="1">
                <a:off x="4625" y="2706"/>
                <a:ext cx="29" cy="90"/>
                <a:chOff x="1250" y="1142"/>
                <a:chExt cx="29" cy="90"/>
              </a:xfrm>
            </p:grpSpPr>
            <p:grpSp>
              <p:nvGrpSpPr>
                <p:cNvPr id="573132" name="Group 13576"/>
                <p:cNvGrpSpPr>
                  <a:grpSpLocks/>
                </p:cNvGrpSpPr>
                <p:nvPr/>
              </p:nvGrpSpPr>
              <p:grpSpPr bwMode="auto">
                <a:xfrm>
                  <a:off x="1250" y="1181"/>
                  <a:ext cx="29" cy="51"/>
                  <a:chOff x="1215" y="1181"/>
                  <a:chExt cx="29" cy="51"/>
                </a:xfrm>
              </p:grpSpPr>
              <p:sp>
                <p:nvSpPr>
                  <p:cNvPr id="17673" name="Line 13577"/>
                  <p:cNvSpPr>
                    <a:spLocks noChangeAspect="1" noChangeShapeType="1"/>
                  </p:cNvSpPr>
                  <p:nvPr/>
                </p:nvSpPr>
                <p:spPr bwMode="auto">
                  <a:xfrm flipH="1" flipV="1">
                    <a:off x="1225" y="1181"/>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674" name="Oval 13578"/>
                  <p:cNvSpPr>
                    <a:spLocks noChangeAspect="1" noChangeArrowheads="1"/>
                  </p:cNvSpPr>
                  <p:nvPr/>
                </p:nvSpPr>
                <p:spPr bwMode="auto">
                  <a:xfrm flipH="1" flipV="1">
                    <a:off x="1221" y="1209"/>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133" name="Group 13579"/>
                <p:cNvGrpSpPr>
                  <a:grpSpLocks/>
                </p:cNvGrpSpPr>
                <p:nvPr/>
              </p:nvGrpSpPr>
              <p:grpSpPr bwMode="auto">
                <a:xfrm>
                  <a:off x="1250" y="1142"/>
                  <a:ext cx="29" cy="50"/>
                  <a:chOff x="1215" y="1142"/>
                  <a:chExt cx="29" cy="50"/>
                </a:xfrm>
              </p:grpSpPr>
              <p:sp>
                <p:nvSpPr>
                  <p:cNvPr id="17676" name="Line 13580"/>
                  <p:cNvSpPr>
                    <a:spLocks noChangeAspect="1" noChangeShapeType="1"/>
                  </p:cNvSpPr>
                  <p:nvPr/>
                </p:nvSpPr>
                <p:spPr bwMode="auto">
                  <a:xfrm>
                    <a:off x="1236" y="1166"/>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677" name="Oval 13581"/>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034" name="Group 13582"/>
              <p:cNvGrpSpPr>
                <a:grpSpLocks/>
              </p:cNvGrpSpPr>
              <p:nvPr/>
            </p:nvGrpSpPr>
            <p:grpSpPr bwMode="auto">
              <a:xfrm rot="16200000" flipV="1">
                <a:off x="4625" y="2671"/>
                <a:ext cx="29" cy="90"/>
                <a:chOff x="1285" y="1143"/>
                <a:chExt cx="29" cy="90"/>
              </a:xfrm>
            </p:grpSpPr>
            <p:grpSp>
              <p:nvGrpSpPr>
                <p:cNvPr id="573126" name="Group 13583"/>
                <p:cNvGrpSpPr>
                  <a:grpSpLocks/>
                </p:cNvGrpSpPr>
                <p:nvPr/>
              </p:nvGrpSpPr>
              <p:grpSpPr bwMode="auto">
                <a:xfrm>
                  <a:off x="1285" y="1182"/>
                  <a:ext cx="29" cy="51"/>
                  <a:chOff x="1215" y="1181"/>
                  <a:chExt cx="29" cy="51"/>
                </a:xfrm>
              </p:grpSpPr>
              <p:sp>
                <p:nvSpPr>
                  <p:cNvPr id="17680" name="Line 13584"/>
                  <p:cNvSpPr>
                    <a:spLocks noChangeAspect="1" noChangeShapeType="1"/>
                  </p:cNvSpPr>
                  <p:nvPr/>
                </p:nvSpPr>
                <p:spPr bwMode="auto">
                  <a:xfrm flipH="1" flipV="1">
                    <a:off x="1225" y="1181"/>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681" name="Oval 13585"/>
                  <p:cNvSpPr>
                    <a:spLocks noChangeAspect="1" noChangeArrowheads="1"/>
                  </p:cNvSpPr>
                  <p:nvPr/>
                </p:nvSpPr>
                <p:spPr bwMode="auto">
                  <a:xfrm flipH="1" flipV="1">
                    <a:off x="1221" y="1208"/>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127" name="Group 13586"/>
                <p:cNvGrpSpPr>
                  <a:grpSpLocks/>
                </p:cNvGrpSpPr>
                <p:nvPr/>
              </p:nvGrpSpPr>
              <p:grpSpPr bwMode="auto">
                <a:xfrm>
                  <a:off x="1285" y="1143"/>
                  <a:ext cx="29" cy="50"/>
                  <a:chOff x="1215" y="1142"/>
                  <a:chExt cx="29" cy="50"/>
                </a:xfrm>
              </p:grpSpPr>
              <p:sp>
                <p:nvSpPr>
                  <p:cNvPr id="17683" name="Line 13587"/>
                  <p:cNvSpPr>
                    <a:spLocks noChangeAspect="1" noChangeShapeType="1"/>
                  </p:cNvSpPr>
                  <p:nvPr/>
                </p:nvSpPr>
                <p:spPr bwMode="auto">
                  <a:xfrm>
                    <a:off x="1238" y="1166"/>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684" name="Oval 13588"/>
                  <p:cNvSpPr>
                    <a:spLocks noChangeAspect="1" noChangeArrowheads="1"/>
                  </p:cNvSpPr>
                  <p:nvPr/>
                </p:nvSpPr>
                <p:spPr bwMode="auto">
                  <a:xfrm>
                    <a:off x="1215" y="1139"/>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035" name="Group 13589"/>
              <p:cNvGrpSpPr>
                <a:grpSpLocks/>
              </p:cNvGrpSpPr>
              <p:nvPr/>
            </p:nvGrpSpPr>
            <p:grpSpPr bwMode="auto">
              <a:xfrm rot="16200000" flipV="1">
                <a:off x="4625" y="2636"/>
                <a:ext cx="29" cy="90"/>
                <a:chOff x="1320" y="1143"/>
                <a:chExt cx="29" cy="90"/>
              </a:xfrm>
            </p:grpSpPr>
            <p:grpSp>
              <p:nvGrpSpPr>
                <p:cNvPr id="573120" name="Group 13590"/>
                <p:cNvGrpSpPr>
                  <a:grpSpLocks/>
                </p:cNvGrpSpPr>
                <p:nvPr/>
              </p:nvGrpSpPr>
              <p:grpSpPr bwMode="auto">
                <a:xfrm>
                  <a:off x="1320" y="1182"/>
                  <a:ext cx="29" cy="51"/>
                  <a:chOff x="1215" y="1181"/>
                  <a:chExt cx="29" cy="51"/>
                </a:xfrm>
              </p:grpSpPr>
              <p:sp>
                <p:nvSpPr>
                  <p:cNvPr id="17687" name="Line 13591"/>
                  <p:cNvSpPr>
                    <a:spLocks noChangeAspect="1" noChangeShapeType="1"/>
                  </p:cNvSpPr>
                  <p:nvPr/>
                </p:nvSpPr>
                <p:spPr bwMode="auto">
                  <a:xfrm flipH="1" flipV="1">
                    <a:off x="1225" y="1181"/>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688" name="Oval 13592"/>
                  <p:cNvSpPr>
                    <a:spLocks noChangeAspect="1" noChangeArrowheads="1"/>
                  </p:cNvSpPr>
                  <p:nvPr/>
                </p:nvSpPr>
                <p:spPr bwMode="auto">
                  <a:xfrm flipH="1" flipV="1">
                    <a:off x="1221" y="1209"/>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121" name="Group 13593"/>
                <p:cNvGrpSpPr>
                  <a:grpSpLocks/>
                </p:cNvGrpSpPr>
                <p:nvPr/>
              </p:nvGrpSpPr>
              <p:grpSpPr bwMode="auto">
                <a:xfrm>
                  <a:off x="1320" y="1143"/>
                  <a:ext cx="29" cy="50"/>
                  <a:chOff x="1215" y="1142"/>
                  <a:chExt cx="29" cy="50"/>
                </a:xfrm>
              </p:grpSpPr>
              <p:sp>
                <p:nvSpPr>
                  <p:cNvPr id="17690" name="Line 13594"/>
                  <p:cNvSpPr>
                    <a:spLocks noChangeAspect="1" noChangeShapeType="1"/>
                  </p:cNvSpPr>
                  <p:nvPr/>
                </p:nvSpPr>
                <p:spPr bwMode="auto">
                  <a:xfrm>
                    <a:off x="1236" y="1166"/>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691" name="Oval 13595"/>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036" name="Group 13596"/>
              <p:cNvGrpSpPr>
                <a:grpSpLocks/>
              </p:cNvGrpSpPr>
              <p:nvPr/>
            </p:nvGrpSpPr>
            <p:grpSpPr bwMode="auto">
              <a:xfrm rot="16200000" flipV="1">
                <a:off x="4625" y="2601"/>
                <a:ext cx="29" cy="90"/>
                <a:chOff x="1355" y="1146"/>
                <a:chExt cx="29" cy="90"/>
              </a:xfrm>
            </p:grpSpPr>
            <p:grpSp>
              <p:nvGrpSpPr>
                <p:cNvPr id="573114" name="Group 13597"/>
                <p:cNvGrpSpPr>
                  <a:grpSpLocks/>
                </p:cNvGrpSpPr>
                <p:nvPr/>
              </p:nvGrpSpPr>
              <p:grpSpPr bwMode="auto">
                <a:xfrm>
                  <a:off x="1355" y="1185"/>
                  <a:ext cx="29" cy="51"/>
                  <a:chOff x="1215" y="1181"/>
                  <a:chExt cx="29" cy="51"/>
                </a:xfrm>
              </p:grpSpPr>
              <p:sp>
                <p:nvSpPr>
                  <p:cNvPr id="17694" name="Line 13598"/>
                  <p:cNvSpPr>
                    <a:spLocks noChangeAspect="1" noChangeShapeType="1"/>
                  </p:cNvSpPr>
                  <p:nvPr/>
                </p:nvSpPr>
                <p:spPr bwMode="auto">
                  <a:xfrm flipH="1" flipV="1">
                    <a:off x="1225" y="1181"/>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695" name="Oval 13599"/>
                  <p:cNvSpPr>
                    <a:spLocks noChangeAspect="1" noChangeArrowheads="1"/>
                  </p:cNvSpPr>
                  <p:nvPr/>
                </p:nvSpPr>
                <p:spPr bwMode="auto">
                  <a:xfrm flipH="1" flipV="1">
                    <a:off x="1221" y="1208"/>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115" name="Group 13600"/>
                <p:cNvGrpSpPr>
                  <a:grpSpLocks/>
                </p:cNvGrpSpPr>
                <p:nvPr/>
              </p:nvGrpSpPr>
              <p:grpSpPr bwMode="auto">
                <a:xfrm>
                  <a:off x="1355" y="1146"/>
                  <a:ext cx="29" cy="50"/>
                  <a:chOff x="1215" y="1142"/>
                  <a:chExt cx="29" cy="50"/>
                </a:xfrm>
              </p:grpSpPr>
              <p:sp>
                <p:nvSpPr>
                  <p:cNvPr id="17697" name="Line 13601"/>
                  <p:cNvSpPr>
                    <a:spLocks noChangeAspect="1" noChangeShapeType="1"/>
                  </p:cNvSpPr>
                  <p:nvPr/>
                </p:nvSpPr>
                <p:spPr bwMode="auto">
                  <a:xfrm>
                    <a:off x="1238" y="1166"/>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698" name="Oval 13602"/>
                  <p:cNvSpPr>
                    <a:spLocks noChangeAspect="1" noChangeArrowheads="1"/>
                  </p:cNvSpPr>
                  <p:nvPr/>
                </p:nvSpPr>
                <p:spPr bwMode="auto">
                  <a:xfrm>
                    <a:off x="1215" y="1139"/>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037" name="Group 13603"/>
              <p:cNvGrpSpPr>
                <a:grpSpLocks/>
              </p:cNvGrpSpPr>
              <p:nvPr/>
            </p:nvGrpSpPr>
            <p:grpSpPr bwMode="auto">
              <a:xfrm rot="16200000" flipV="1">
                <a:off x="4625" y="2566"/>
                <a:ext cx="29" cy="90"/>
                <a:chOff x="1390" y="1146"/>
                <a:chExt cx="29" cy="90"/>
              </a:xfrm>
            </p:grpSpPr>
            <p:grpSp>
              <p:nvGrpSpPr>
                <p:cNvPr id="573108" name="Group 13604"/>
                <p:cNvGrpSpPr>
                  <a:grpSpLocks/>
                </p:cNvGrpSpPr>
                <p:nvPr/>
              </p:nvGrpSpPr>
              <p:grpSpPr bwMode="auto">
                <a:xfrm>
                  <a:off x="1390" y="1185"/>
                  <a:ext cx="29" cy="51"/>
                  <a:chOff x="1215" y="1181"/>
                  <a:chExt cx="29" cy="51"/>
                </a:xfrm>
              </p:grpSpPr>
              <p:sp>
                <p:nvSpPr>
                  <p:cNvPr id="17701" name="Line 13605"/>
                  <p:cNvSpPr>
                    <a:spLocks noChangeAspect="1" noChangeShapeType="1"/>
                  </p:cNvSpPr>
                  <p:nvPr/>
                </p:nvSpPr>
                <p:spPr bwMode="auto">
                  <a:xfrm flipH="1" flipV="1">
                    <a:off x="1225" y="1181"/>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702" name="Oval 13606"/>
                  <p:cNvSpPr>
                    <a:spLocks noChangeAspect="1" noChangeArrowheads="1"/>
                  </p:cNvSpPr>
                  <p:nvPr/>
                </p:nvSpPr>
                <p:spPr bwMode="auto">
                  <a:xfrm flipH="1" flipV="1">
                    <a:off x="1221" y="1209"/>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109" name="Group 13607"/>
                <p:cNvGrpSpPr>
                  <a:grpSpLocks/>
                </p:cNvGrpSpPr>
                <p:nvPr/>
              </p:nvGrpSpPr>
              <p:grpSpPr bwMode="auto">
                <a:xfrm>
                  <a:off x="1390" y="1146"/>
                  <a:ext cx="29" cy="50"/>
                  <a:chOff x="1215" y="1142"/>
                  <a:chExt cx="29" cy="50"/>
                </a:xfrm>
              </p:grpSpPr>
              <p:sp>
                <p:nvSpPr>
                  <p:cNvPr id="17704" name="Line 13608"/>
                  <p:cNvSpPr>
                    <a:spLocks noChangeAspect="1" noChangeShapeType="1"/>
                  </p:cNvSpPr>
                  <p:nvPr/>
                </p:nvSpPr>
                <p:spPr bwMode="auto">
                  <a:xfrm>
                    <a:off x="1236" y="1166"/>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705" name="Oval 13609"/>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038" name="Group 13610"/>
              <p:cNvGrpSpPr>
                <a:grpSpLocks/>
              </p:cNvGrpSpPr>
              <p:nvPr/>
            </p:nvGrpSpPr>
            <p:grpSpPr bwMode="auto">
              <a:xfrm rot="16200000" flipV="1">
                <a:off x="4625" y="2531"/>
                <a:ext cx="29" cy="90"/>
                <a:chOff x="1425" y="1147"/>
                <a:chExt cx="29" cy="90"/>
              </a:xfrm>
            </p:grpSpPr>
            <p:grpSp>
              <p:nvGrpSpPr>
                <p:cNvPr id="573102" name="Group 13611"/>
                <p:cNvGrpSpPr>
                  <a:grpSpLocks/>
                </p:cNvGrpSpPr>
                <p:nvPr/>
              </p:nvGrpSpPr>
              <p:grpSpPr bwMode="auto">
                <a:xfrm>
                  <a:off x="1425" y="1186"/>
                  <a:ext cx="29" cy="51"/>
                  <a:chOff x="1215" y="1181"/>
                  <a:chExt cx="29" cy="51"/>
                </a:xfrm>
              </p:grpSpPr>
              <p:sp>
                <p:nvSpPr>
                  <p:cNvPr id="17708" name="Line 13612"/>
                  <p:cNvSpPr>
                    <a:spLocks noChangeAspect="1" noChangeShapeType="1"/>
                  </p:cNvSpPr>
                  <p:nvPr/>
                </p:nvSpPr>
                <p:spPr bwMode="auto">
                  <a:xfrm flipH="1" flipV="1">
                    <a:off x="1225" y="1181"/>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709" name="Oval 13613"/>
                  <p:cNvSpPr>
                    <a:spLocks noChangeAspect="1" noChangeArrowheads="1"/>
                  </p:cNvSpPr>
                  <p:nvPr/>
                </p:nvSpPr>
                <p:spPr bwMode="auto">
                  <a:xfrm flipH="1" flipV="1">
                    <a:off x="1221" y="1208"/>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103" name="Group 13614"/>
                <p:cNvGrpSpPr>
                  <a:grpSpLocks/>
                </p:cNvGrpSpPr>
                <p:nvPr/>
              </p:nvGrpSpPr>
              <p:grpSpPr bwMode="auto">
                <a:xfrm>
                  <a:off x="1425" y="1147"/>
                  <a:ext cx="29" cy="50"/>
                  <a:chOff x="1215" y="1142"/>
                  <a:chExt cx="29" cy="50"/>
                </a:xfrm>
              </p:grpSpPr>
              <p:sp>
                <p:nvSpPr>
                  <p:cNvPr id="17711" name="Line 13615"/>
                  <p:cNvSpPr>
                    <a:spLocks noChangeAspect="1" noChangeShapeType="1"/>
                  </p:cNvSpPr>
                  <p:nvPr/>
                </p:nvSpPr>
                <p:spPr bwMode="auto">
                  <a:xfrm>
                    <a:off x="1238" y="1166"/>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712" name="Oval 13616"/>
                  <p:cNvSpPr>
                    <a:spLocks noChangeAspect="1" noChangeArrowheads="1"/>
                  </p:cNvSpPr>
                  <p:nvPr/>
                </p:nvSpPr>
                <p:spPr bwMode="auto">
                  <a:xfrm>
                    <a:off x="1215" y="1139"/>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039" name="Group 13617"/>
              <p:cNvGrpSpPr>
                <a:grpSpLocks/>
              </p:cNvGrpSpPr>
              <p:nvPr/>
            </p:nvGrpSpPr>
            <p:grpSpPr bwMode="auto">
              <a:xfrm rot="16200000" flipV="1">
                <a:off x="4625" y="2496"/>
                <a:ext cx="29" cy="90"/>
                <a:chOff x="1460" y="1147"/>
                <a:chExt cx="29" cy="90"/>
              </a:xfrm>
            </p:grpSpPr>
            <p:grpSp>
              <p:nvGrpSpPr>
                <p:cNvPr id="573096" name="Group 13618"/>
                <p:cNvGrpSpPr>
                  <a:grpSpLocks/>
                </p:cNvGrpSpPr>
                <p:nvPr/>
              </p:nvGrpSpPr>
              <p:grpSpPr bwMode="auto">
                <a:xfrm>
                  <a:off x="1460" y="1186"/>
                  <a:ext cx="29" cy="51"/>
                  <a:chOff x="1215" y="1181"/>
                  <a:chExt cx="29" cy="51"/>
                </a:xfrm>
              </p:grpSpPr>
              <p:sp>
                <p:nvSpPr>
                  <p:cNvPr id="17715" name="Line 13619"/>
                  <p:cNvSpPr>
                    <a:spLocks noChangeAspect="1" noChangeShapeType="1"/>
                  </p:cNvSpPr>
                  <p:nvPr/>
                </p:nvSpPr>
                <p:spPr bwMode="auto">
                  <a:xfrm flipH="1" flipV="1">
                    <a:off x="1225" y="1181"/>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716" name="Oval 13620"/>
                  <p:cNvSpPr>
                    <a:spLocks noChangeAspect="1" noChangeArrowheads="1"/>
                  </p:cNvSpPr>
                  <p:nvPr/>
                </p:nvSpPr>
                <p:spPr bwMode="auto">
                  <a:xfrm flipH="1" flipV="1">
                    <a:off x="1221" y="1209"/>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097" name="Group 13621"/>
                <p:cNvGrpSpPr>
                  <a:grpSpLocks/>
                </p:cNvGrpSpPr>
                <p:nvPr/>
              </p:nvGrpSpPr>
              <p:grpSpPr bwMode="auto">
                <a:xfrm>
                  <a:off x="1460" y="1147"/>
                  <a:ext cx="29" cy="50"/>
                  <a:chOff x="1215" y="1142"/>
                  <a:chExt cx="29" cy="50"/>
                </a:xfrm>
              </p:grpSpPr>
              <p:sp>
                <p:nvSpPr>
                  <p:cNvPr id="17718" name="Line 13622"/>
                  <p:cNvSpPr>
                    <a:spLocks noChangeAspect="1" noChangeShapeType="1"/>
                  </p:cNvSpPr>
                  <p:nvPr/>
                </p:nvSpPr>
                <p:spPr bwMode="auto">
                  <a:xfrm>
                    <a:off x="1236" y="1166"/>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719" name="Oval 13623"/>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040" name="Group 13624"/>
              <p:cNvGrpSpPr>
                <a:grpSpLocks/>
              </p:cNvGrpSpPr>
              <p:nvPr/>
            </p:nvGrpSpPr>
            <p:grpSpPr bwMode="auto">
              <a:xfrm rot="16200000" flipV="1">
                <a:off x="4625" y="2461"/>
                <a:ext cx="29" cy="90"/>
                <a:chOff x="1215" y="1142"/>
                <a:chExt cx="29" cy="90"/>
              </a:xfrm>
            </p:grpSpPr>
            <p:grpSp>
              <p:nvGrpSpPr>
                <p:cNvPr id="573090" name="Group 13625"/>
                <p:cNvGrpSpPr>
                  <a:grpSpLocks/>
                </p:cNvGrpSpPr>
                <p:nvPr/>
              </p:nvGrpSpPr>
              <p:grpSpPr bwMode="auto">
                <a:xfrm>
                  <a:off x="1215" y="1181"/>
                  <a:ext cx="29" cy="51"/>
                  <a:chOff x="1215" y="1181"/>
                  <a:chExt cx="29" cy="51"/>
                </a:xfrm>
              </p:grpSpPr>
              <p:sp>
                <p:nvSpPr>
                  <p:cNvPr id="17722" name="Line 13626"/>
                  <p:cNvSpPr>
                    <a:spLocks noChangeAspect="1" noChangeShapeType="1"/>
                  </p:cNvSpPr>
                  <p:nvPr/>
                </p:nvSpPr>
                <p:spPr bwMode="auto">
                  <a:xfrm flipH="1" flipV="1">
                    <a:off x="1225" y="1181"/>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723" name="Oval 13627"/>
                  <p:cNvSpPr>
                    <a:spLocks noChangeAspect="1" noChangeArrowheads="1"/>
                  </p:cNvSpPr>
                  <p:nvPr/>
                </p:nvSpPr>
                <p:spPr bwMode="auto">
                  <a:xfrm flipH="1" flipV="1">
                    <a:off x="1221" y="1208"/>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091" name="Group 13628"/>
                <p:cNvGrpSpPr>
                  <a:grpSpLocks/>
                </p:cNvGrpSpPr>
                <p:nvPr/>
              </p:nvGrpSpPr>
              <p:grpSpPr bwMode="auto">
                <a:xfrm>
                  <a:off x="1215" y="1142"/>
                  <a:ext cx="29" cy="50"/>
                  <a:chOff x="1215" y="1142"/>
                  <a:chExt cx="29" cy="50"/>
                </a:xfrm>
              </p:grpSpPr>
              <p:sp>
                <p:nvSpPr>
                  <p:cNvPr id="17725" name="Line 13629"/>
                  <p:cNvSpPr>
                    <a:spLocks noChangeAspect="1" noChangeShapeType="1"/>
                  </p:cNvSpPr>
                  <p:nvPr/>
                </p:nvSpPr>
                <p:spPr bwMode="auto">
                  <a:xfrm>
                    <a:off x="1238" y="1166"/>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726" name="Oval 13630"/>
                  <p:cNvSpPr>
                    <a:spLocks noChangeAspect="1" noChangeArrowheads="1"/>
                  </p:cNvSpPr>
                  <p:nvPr/>
                </p:nvSpPr>
                <p:spPr bwMode="auto">
                  <a:xfrm>
                    <a:off x="1215" y="1139"/>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041" name="Group 13631"/>
              <p:cNvGrpSpPr>
                <a:grpSpLocks/>
              </p:cNvGrpSpPr>
              <p:nvPr/>
            </p:nvGrpSpPr>
            <p:grpSpPr bwMode="auto">
              <a:xfrm rot="16200000" flipV="1">
                <a:off x="4625" y="2426"/>
                <a:ext cx="29" cy="90"/>
                <a:chOff x="1250" y="1142"/>
                <a:chExt cx="29" cy="90"/>
              </a:xfrm>
            </p:grpSpPr>
            <p:grpSp>
              <p:nvGrpSpPr>
                <p:cNvPr id="573084" name="Group 13632"/>
                <p:cNvGrpSpPr>
                  <a:grpSpLocks/>
                </p:cNvGrpSpPr>
                <p:nvPr/>
              </p:nvGrpSpPr>
              <p:grpSpPr bwMode="auto">
                <a:xfrm>
                  <a:off x="1250" y="1181"/>
                  <a:ext cx="29" cy="51"/>
                  <a:chOff x="1215" y="1181"/>
                  <a:chExt cx="29" cy="51"/>
                </a:xfrm>
              </p:grpSpPr>
              <p:sp>
                <p:nvSpPr>
                  <p:cNvPr id="17729" name="Line 13633"/>
                  <p:cNvSpPr>
                    <a:spLocks noChangeAspect="1" noChangeShapeType="1"/>
                  </p:cNvSpPr>
                  <p:nvPr/>
                </p:nvSpPr>
                <p:spPr bwMode="auto">
                  <a:xfrm flipH="1" flipV="1">
                    <a:off x="1225" y="1181"/>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730" name="Oval 13634"/>
                  <p:cNvSpPr>
                    <a:spLocks noChangeAspect="1" noChangeArrowheads="1"/>
                  </p:cNvSpPr>
                  <p:nvPr/>
                </p:nvSpPr>
                <p:spPr bwMode="auto">
                  <a:xfrm flipH="1" flipV="1">
                    <a:off x="1221" y="1209"/>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085" name="Group 13635"/>
                <p:cNvGrpSpPr>
                  <a:grpSpLocks/>
                </p:cNvGrpSpPr>
                <p:nvPr/>
              </p:nvGrpSpPr>
              <p:grpSpPr bwMode="auto">
                <a:xfrm>
                  <a:off x="1250" y="1142"/>
                  <a:ext cx="29" cy="50"/>
                  <a:chOff x="1215" y="1142"/>
                  <a:chExt cx="29" cy="50"/>
                </a:xfrm>
              </p:grpSpPr>
              <p:sp>
                <p:nvSpPr>
                  <p:cNvPr id="17732" name="Line 13636"/>
                  <p:cNvSpPr>
                    <a:spLocks noChangeAspect="1" noChangeShapeType="1"/>
                  </p:cNvSpPr>
                  <p:nvPr/>
                </p:nvSpPr>
                <p:spPr bwMode="auto">
                  <a:xfrm>
                    <a:off x="1236" y="1166"/>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733" name="Oval 13637"/>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042" name="Group 13638"/>
              <p:cNvGrpSpPr>
                <a:grpSpLocks/>
              </p:cNvGrpSpPr>
              <p:nvPr/>
            </p:nvGrpSpPr>
            <p:grpSpPr bwMode="auto">
              <a:xfrm rot="16200000" flipV="1">
                <a:off x="4625" y="2391"/>
                <a:ext cx="29" cy="90"/>
                <a:chOff x="1285" y="1143"/>
                <a:chExt cx="29" cy="90"/>
              </a:xfrm>
            </p:grpSpPr>
            <p:grpSp>
              <p:nvGrpSpPr>
                <p:cNvPr id="573078" name="Group 13639"/>
                <p:cNvGrpSpPr>
                  <a:grpSpLocks/>
                </p:cNvGrpSpPr>
                <p:nvPr/>
              </p:nvGrpSpPr>
              <p:grpSpPr bwMode="auto">
                <a:xfrm>
                  <a:off x="1285" y="1182"/>
                  <a:ext cx="29" cy="51"/>
                  <a:chOff x="1215" y="1181"/>
                  <a:chExt cx="29" cy="51"/>
                </a:xfrm>
              </p:grpSpPr>
              <p:sp>
                <p:nvSpPr>
                  <p:cNvPr id="17736" name="Line 13640"/>
                  <p:cNvSpPr>
                    <a:spLocks noChangeAspect="1" noChangeShapeType="1"/>
                  </p:cNvSpPr>
                  <p:nvPr/>
                </p:nvSpPr>
                <p:spPr bwMode="auto">
                  <a:xfrm flipH="1" flipV="1">
                    <a:off x="1225" y="1181"/>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737" name="Oval 13641"/>
                  <p:cNvSpPr>
                    <a:spLocks noChangeAspect="1" noChangeArrowheads="1"/>
                  </p:cNvSpPr>
                  <p:nvPr/>
                </p:nvSpPr>
                <p:spPr bwMode="auto">
                  <a:xfrm flipH="1" flipV="1">
                    <a:off x="1221" y="1208"/>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079" name="Group 13642"/>
                <p:cNvGrpSpPr>
                  <a:grpSpLocks/>
                </p:cNvGrpSpPr>
                <p:nvPr/>
              </p:nvGrpSpPr>
              <p:grpSpPr bwMode="auto">
                <a:xfrm>
                  <a:off x="1285" y="1143"/>
                  <a:ext cx="29" cy="50"/>
                  <a:chOff x="1215" y="1142"/>
                  <a:chExt cx="29" cy="50"/>
                </a:xfrm>
              </p:grpSpPr>
              <p:sp>
                <p:nvSpPr>
                  <p:cNvPr id="17739" name="Line 13643"/>
                  <p:cNvSpPr>
                    <a:spLocks noChangeAspect="1" noChangeShapeType="1"/>
                  </p:cNvSpPr>
                  <p:nvPr/>
                </p:nvSpPr>
                <p:spPr bwMode="auto">
                  <a:xfrm>
                    <a:off x="1238" y="1166"/>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740" name="Oval 13644"/>
                  <p:cNvSpPr>
                    <a:spLocks noChangeAspect="1" noChangeArrowheads="1"/>
                  </p:cNvSpPr>
                  <p:nvPr/>
                </p:nvSpPr>
                <p:spPr bwMode="auto">
                  <a:xfrm>
                    <a:off x="1215" y="1139"/>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043" name="Group 13645"/>
              <p:cNvGrpSpPr>
                <a:grpSpLocks/>
              </p:cNvGrpSpPr>
              <p:nvPr/>
            </p:nvGrpSpPr>
            <p:grpSpPr bwMode="auto">
              <a:xfrm rot="16200000" flipV="1">
                <a:off x="4625" y="2356"/>
                <a:ext cx="29" cy="90"/>
                <a:chOff x="1320" y="1143"/>
                <a:chExt cx="29" cy="90"/>
              </a:xfrm>
            </p:grpSpPr>
            <p:grpSp>
              <p:nvGrpSpPr>
                <p:cNvPr id="573072" name="Group 13646"/>
                <p:cNvGrpSpPr>
                  <a:grpSpLocks/>
                </p:cNvGrpSpPr>
                <p:nvPr/>
              </p:nvGrpSpPr>
              <p:grpSpPr bwMode="auto">
                <a:xfrm>
                  <a:off x="1320" y="1182"/>
                  <a:ext cx="29" cy="51"/>
                  <a:chOff x="1215" y="1181"/>
                  <a:chExt cx="29" cy="51"/>
                </a:xfrm>
              </p:grpSpPr>
              <p:sp>
                <p:nvSpPr>
                  <p:cNvPr id="17743" name="Line 13647"/>
                  <p:cNvSpPr>
                    <a:spLocks noChangeAspect="1" noChangeShapeType="1"/>
                  </p:cNvSpPr>
                  <p:nvPr/>
                </p:nvSpPr>
                <p:spPr bwMode="auto">
                  <a:xfrm flipH="1" flipV="1">
                    <a:off x="1225" y="1181"/>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744" name="Oval 13648"/>
                  <p:cNvSpPr>
                    <a:spLocks noChangeAspect="1" noChangeArrowheads="1"/>
                  </p:cNvSpPr>
                  <p:nvPr/>
                </p:nvSpPr>
                <p:spPr bwMode="auto">
                  <a:xfrm flipH="1" flipV="1">
                    <a:off x="1221" y="1209"/>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073" name="Group 13649"/>
                <p:cNvGrpSpPr>
                  <a:grpSpLocks/>
                </p:cNvGrpSpPr>
                <p:nvPr/>
              </p:nvGrpSpPr>
              <p:grpSpPr bwMode="auto">
                <a:xfrm>
                  <a:off x="1320" y="1143"/>
                  <a:ext cx="29" cy="50"/>
                  <a:chOff x="1215" y="1142"/>
                  <a:chExt cx="29" cy="50"/>
                </a:xfrm>
              </p:grpSpPr>
              <p:sp>
                <p:nvSpPr>
                  <p:cNvPr id="17746" name="Line 13650"/>
                  <p:cNvSpPr>
                    <a:spLocks noChangeAspect="1" noChangeShapeType="1"/>
                  </p:cNvSpPr>
                  <p:nvPr/>
                </p:nvSpPr>
                <p:spPr bwMode="auto">
                  <a:xfrm>
                    <a:off x="1236" y="1166"/>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747" name="Oval 13651"/>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044" name="Group 13652"/>
              <p:cNvGrpSpPr>
                <a:grpSpLocks/>
              </p:cNvGrpSpPr>
              <p:nvPr/>
            </p:nvGrpSpPr>
            <p:grpSpPr bwMode="auto">
              <a:xfrm rot="16200000" flipV="1">
                <a:off x="4625" y="2321"/>
                <a:ext cx="29" cy="90"/>
                <a:chOff x="1355" y="1146"/>
                <a:chExt cx="29" cy="90"/>
              </a:xfrm>
            </p:grpSpPr>
            <p:grpSp>
              <p:nvGrpSpPr>
                <p:cNvPr id="573066" name="Group 13653"/>
                <p:cNvGrpSpPr>
                  <a:grpSpLocks/>
                </p:cNvGrpSpPr>
                <p:nvPr/>
              </p:nvGrpSpPr>
              <p:grpSpPr bwMode="auto">
                <a:xfrm>
                  <a:off x="1355" y="1185"/>
                  <a:ext cx="29" cy="51"/>
                  <a:chOff x="1215" y="1181"/>
                  <a:chExt cx="29" cy="51"/>
                </a:xfrm>
              </p:grpSpPr>
              <p:sp>
                <p:nvSpPr>
                  <p:cNvPr id="17750" name="Line 13654"/>
                  <p:cNvSpPr>
                    <a:spLocks noChangeAspect="1" noChangeShapeType="1"/>
                  </p:cNvSpPr>
                  <p:nvPr/>
                </p:nvSpPr>
                <p:spPr bwMode="auto">
                  <a:xfrm flipH="1" flipV="1">
                    <a:off x="1225" y="1181"/>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751" name="Oval 13655"/>
                  <p:cNvSpPr>
                    <a:spLocks noChangeAspect="1" noChangeArrowheads="1"/>
                  </p:cNvSpPr>
                  <p:nvPr/>
                </p:nvSpPr>
                <p:spPr bwMode="auto">
                  <a:xfrm flipH="1" flipV="1">
                    <a:off x="1221" y="1208"/>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067" name="Group 13656"/>
                <p:cNvGrpSpPr>
                  <a:grpSpLocks/>
                </p:cNvGrpSpPr>
                <p:nvPr/>
              </p:nvGrpSpPr>
              <p:grpSpPr bwMode="auto">
                <a:xfrm>
                  <a:off x="1355" y="1146"/>
                  <a:ext cx="29" cy="50"/>
                  <a:chOff x="1215" y="1142"/>
                  <a:chExt cx="29" cy="50"/>
                </a:xfrm>
              </p:grpSpPr>
              <p:sp>
                <p:nvSpPr>
                  <p:cNvPr id="17753" name="Line 13657"/>
                  <p:cNvSpPr>
                    <a:spLocks noChangeAspect="1" noChangeShapeType="1"/>
                  </p:cNvSpPr>
                  <p:nvPr/>
                </p:nvSpPr>
                <p:spPr bwMode="auto">
                  <a:xfrm>
                    <a:off x="1238" y="1166"/>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754" name="Oval 13658"/>
                  <p:cNvSpPr>
                    <a:spLocks noChangeAspect="1" noChangeArrowheads="1"/>
                  </p:cNvSpPr>
                  <p:nvPr/>
                </p:nvSpPr>
                <p:spPr bwMode="auto">
                  <a:xfrm>
                    <a:off x="1215" y="1139"/>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045" name="Group 13659"/>
              <p:cNvGrpSpPr>
                <a:grpSpLocks/>
              </p:cNvGrpSpPr>
              <p:nvPr/>
            </p:nvGrpSpPr>
            <p:grpSpPr bwMode="auto">
              <a:xfrm rot="16200000" flipV="1">
                <a:off x="4625" y="2286"/>
                <a:ext cx="29" cy="90"/>
                <a:chOff x="1390" y="1146"/>
                <a:chExt cx="29" cy="90"/>
              </a:xfrm>
            </p:grpSpPr>
            <p:grpSp>
              <p:nvGrpSpPr>
                <p:cNvPr id="573060" name="Group 13660"/>
                <p:cNvGrpSpPr>
                  <a:grpSpLocks/>
                </p:cNvGrpSpPr>
                <p:nvPr/>
              </p:nvGrpSpPr>
              <p:grpSpPr bwMode="auto">
                <a:xfrm>
                  <a:off x="1390" y="1185"/>
                  <a:ext cx="29" cy="51"/>
                  <a:chOff x="1215" y="1181"/>
                  <a:chExt cx="29" cy="51"/>
                </a:xfrm>
              </p:grpSpPr>
              <p:sp>
                <p:nvSpPr>
                  <p:cNvPr id="17757" name="Line 13661"/>
                  <p:cNvSpPr>
                    <a:spLocks noChangeAspect="1" noChangeShapeType="1"/>
                  </p:cNvSpPr>
                  <p:nvPr/>
                </p:nvSpPr>
                <p:spPr bwMode="auto">
                  <a:xfrm flipH="1" flipV="1">
                    <a:off x="1225" y="1181"/>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758" name="Oval 13662"/>
                  <p:cNvSpPr>
                    <a:spLocks noChangeAspect="1" noChangeArrowheads="1"/>
                  </p:cNvSpPr>
                  <p:nvPr/>
                </p:nvSpPr>
                <p:spPr bwMode="auto">
                  <a:xfrm flipH="1" flipV="1">
                    <a:off x="1221" y="1209"/>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061" name="Group 13663"/>
                <p:cNvGrpSpPr>
                  <a:grpSpLocks/>
                </p:cNvGrpSpPr>
                <p:nvPr/>
              </p:nvGrpSpPr>
              <p:grpSpPr bwMode="auto">
                <a:xfrm>
                  <a:off x="1390" y="1146"/>
                  <a:ext cx="29" cy="50"/>
                  <a:chOff x="1215" y="1142"/>
                  <a:chExt cx="29" cy="50"/>
                </a:xfrm>
              </p:grpSpPr>
              <p:sp>
                <p:nvSpPr>
                  <p:cNvPr id="17760" name="Line 13664"/>
                  <p:cNvSpPr>
                    <a:spLocks noChangeAspect="1" noChangeShapeType="1"/>
                  </p:cNvSpPr>
                  <p:nvPr/>
                </p:nvSpPr>
                <p:spPr bwMode="auto">
                  <a:xfrm>
                    <a:off x="1236" y="1166"/>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761" name="Oval 13665"/>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046" name="Group 13666"/>
              <p:cNvGrpSpPr>
                <a:grpSpLocks/>
              </p:cNvGrpSpPr>
              <p:nvPr/>
            </p:nvGrpSpPr>
            <p:grpSpPr bwMode="auto">
              <a:xfrm rot="16200000" flipV="1">
                <a:off x="4625" y="2251"/>
                <a:ext cx="29" cy="90"/>
                <a:chOff x="1425" y="1147"/>
                <a:chExt cx="29" cy="90"/>
              </a:xfrm>
            </p:grpSpPr>
            <p:grpSp>
              <p:nvGrpSpPr>
                <p:cNvPr id="573054" name="Group 13667"/>
                <p:cNvGrpSpPr>
                  <a:grpSpLocks/>
                </p:cNvGrpSpPr>
                <p:nvPr/>
              </p:nvGrpSpPr>
              <p:grpSpPr bwMode="auto">
                <a:xfrm>
                  <a:off x="1425" y="1186"/>
                  <a:ext cx="29" cy="51"/>
                  <a:chOff x="1215" y="1181"/>
                  <a:chExt cx="29" cy="51"/>
                </a:xfrm>
              </p:grpSpPr>
              <p:sp>
                <p:nvSpPr>
                  <p:cNvPr id="17764" name="Line 13668"/>
                  <p:cNvSpPr>
                    <a:spLocks noChangeAspect="1" noChangeShapeType="1"/>
                  </p:cNvSpPr>
                  <p:nvPr/>
                </p:nvSpPr>
                <p:spPr bwMode="auto">
                  <a:xfrm flipH="1" flipV="1">
                    <a:off x="1225" y="1181"/>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765" name="Oval 13669"/>
                  <p:cNvSpPr>
                    <a:spLocks noChangeAspect="1" noChangeArrowheads="1"/>
                  </p:cNvSpPr>
                  <p:nvPr/>
                </p:nvSpPr>
                <p:spPr bwMode="auto">
                  <a:xfrm flipH="1" flipV="1">
                    <a:off x="1221" y="1208"/>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055" name="Group 13670"/>
                <p:cNvGrpSpPr>
                  <a:grpSpLocks/>
                </p:cNvGrpSpPr>
                <p:nvPr/>
              </p:nvGrpSpPr>
              <p:grpSpPr bwMode="auto">
                <a:xfrm>
                  <a:off x="1425" y="1147"/>
                  <a:ext cx="29" cy="50"/>
                  <a:chOff x="1215" y="1142"/>
                  <a:chExt cx="29" cy="50"/>
                </a:xfrm>
              </p:grpSpPr>
              <p:sp>
                <p:nvSpPr>
                  <p:cNvPr id="17767" name="Line 13671"/>
                  <p:cNvSpPr>
                    <a:spLocks noChangeAspect="1" noChangeShapeType="1"/>
                  </p:cNvSpPr>
                  <p:nvPr/>
                </p:nvSpPr>
                <p:spPr bwMode="auto">
                  <a:xfrm>
                    <a:off x="1238" y="1166"/>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768" name="Oval 13672"/>
                  <p:cNvSpPr>
                    <a:spLocks noChangeAspect="1" noChangeArrowheads="1"/>
                  </p:cNvSpPr>
                  <p:nvPr/>
                </p:nvSpPr>
                <p:spPr bwMode="auto">
                  <a:xfrm>
                    <a:off x="1215" y="1139"/>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3047" name="Group 13673"/>
              <p:cNvGrpSpPr>
                <a:grpSpLocks/>
              </p:cNvGrpSpPr>
              <p:nvPr/>
            </p:nvGrpSpPr>
            <p:grpSpPr bwMode="auto">
              <a:xfrm rot="16200000" flipV="1">
                <a:off x="4625" y="2215"/>
                <a:ext cx="29" cy="90"/>
                <a:chOff x="1460" y="1147"/>
                <a:chExt cx="29" cy="90"/>
              </a:xfrm>
            </p:grpSpPr>
            <p:grpSp>
              <p:nvGrpSpPr>
                <p:cNvPr id="573048" name="Group 13674"/>
                <p:cNvGrpSpPr>
                  <a:grpSpLocks/>
                </p:cNvGrpSpPr>
                <p:nvPr/>
              </p:nvGrpSpPr>
              <p:grpSpPr bwMode="auto">
                <a:xfrm>
                  <a:off x="1460" y="1186"/>
                  <a:ext cx="29" cy="51"/>
                  <a:chOff x="1215" y="1181"/>
                  <a:chExt cx="29" cy="51"/>
                </a:xfrm>
              </p:grpSpPr>
              <p:sp>
                <p:nvSpPr>
                  <p:cNvPr id="17771" name="Line 13675"/>
                  <p:cNvSpPr>
                    <a:spLocks noChangeAspect="1" noChangeShapeType="1"/>
                  </p:cNvSpPr>
                  <p:nvPr/>
                </p:nvSpPr>
                <p:spPr bwMode="auto">
                  <a:xfrm flipH="1" flipV="1">
                    <a:off x="1225" y="1181"/>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772" name="Oval 13676"/>
                  <p:cNvSpPr>
                    <a:spLocks noChangeAspect="1" noChangeArrowheads="1"/>
                  </p:cNvSpPr>
                  <p:nvPr/>
                </p:nvSpPr>
                <p:spPr bwMode="auto">
                  <a:xfrm flipH="1" flipV="1">
                    <a:off x="1221" y="1208"/>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049" name="Group 13677"/>
                <p:cNvGrpSpPr>
                  <a:grpSpLocks/>
                </p:cNvGrpSpPr>
                <p:nvPr/>
              </p:nvGrpSpPr>
              <p:grpSpPr bwMode="auto">
                <a:xfrm>
                  <a:off x="1460" y="1147"/>
                  <a:ext cx="29" cy="50"/>
                  <a:chOff x="1215" y="1142"/>
                  <a:chExt cx="29" cy="50"/>
                </a:xfrm>
              </p:grpSpPr>
              <p:sp>
                <p:nvSpPr>
                  <p:cNvPr id="17774" name="Line 13678"/>
                  <p:cNvSpPr>
                    <a:spLocks noChangeAspect="1" noChangeShapeType="1"/>
                  </p:cNvSpPr>
                  <p:nvPr/>
                </p:nvSpPr>
                <p:spPr bwMode="auto">
                  <a:xfrm>
                    <a:off x="1238" y="1166"/>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775" name="Oval 13679"/>
                  <p:cNvSpPr>
                    <a:spLocks noChangeAspect="1" noChangeArrowheads="1"/>
                  </p:cNvSpPr>
                  <p:nvPr/>
                </p:nvSpPr>
                <p:spPr bwMode="auto">
                  <a:xfrm>
                    <a:off x="1215" y="1139"/>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grpSp>
          <p:nvGrpSpPr>
            <p:cNvPr id="572515" name="Group 13680"/>
            <p:cNvGrpSpPr>
              <a:grpSpLocks/>
            </p:cNvGrpSpPr>
            <p:nvPr/>
          </p:nvGrpSpPr>
          <p:grpSpPr bwMode="auto">
            <a:xfrm rot="-5400000">
              <a:off x="3395" y="1818"/>
              <a:ext cx="269" cy="2306"/>
              <a:chOff x="1974" y="1992"/>
              <a:chExt cx="269" cy="2306"/>
            </a:xfrm>
          </p:grpSpPr>
          <p:grpSp>
            <p:nvGrpSpPr>
              <p:cNvPr id="572516" name="Group 13681"/>
              <p:cNvGrpSpPr>
                <a:grpSpLocks/>
              </p:cNvGrpSpPr>
              <p:nvPr/>
            </p:nvGrpSpPr>
            <p:grpSpPr bwMode="auto">
              <a:xfrm>
                <a:off x="1978" y="1992"/>
                <a:ext cx="265" cy="262"/>
                <a:chOff x="878" y="1144"/>
                <a:chExt cx="265" cy="262"/>
              </a:xfrm>
            </p:grpSpPr>
            <p:grpSp>
              <p:nvGrpSpPr>
                <p:cNvPr id="572954" name="Group 13682"/>
                <p:cNvGrpSpPr>
                  <a:grpSpLocks/>
                </p:cNvGrpSpPr>
                <p:nvPr/>
              </p:nvGrpSpPr>
              <p:grpSpPr bwMode="auto">
                <a:xfrm rot="-5400000">
                  <a:off x="908" y="1347"/>
                  <a:ext cx="29" cy="90"/>
                  <a:chOff x="1320" y="1143"/>
                  <a:chExt cx="29" cy="90"/>
                </a:xfrm>
              </p:grpSpPr>
              <p:grpSp>
                <p:nvGrpSpPr>
                  <p:cNvPr id="573025" name="Group 13683"/>
                  <p:cNvGrpSpPr>
                    <a:grpSpLocks/>
                  </p:cNvGrpSpPr>
                  <p:nvPr/>
                </p:nvGrpSpPr>
                <p:grpSpPr bwMode="auto">
                  <a:xfrm>
                    <a:off x="1320" y="1182"/>
                    <a:ext cx="29" cy="51"/>
                    <a:chOff x="1215" y="1181"/>
                    <a:chExt cx="29" cy="51"/>
                  </a:xfrm>
                </p:grpSpPr>
                <p:sp>
                  <p:nvSpPr>
                    <p:cNvPr id="17780" name="Line 13684"/>
                    <p:cNvSpPr>
                      <a:spLocks noChangeAspect="1" noChangeShapeType="1"/>
                    </p:cNvSpPr>
                    <p:nvPr/>
                  </p:nvSpPr>
                  <p:spPr bwMode="auto">
                    <a:xfrm flipH="1" flipV="1">
                      <a:off x="1225" y="1190"/>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781" name="Oval 13685"/>
                    <p:cNvSpPr>
                      <a:spLocks noChangeAspect="1" noChangeArrowheads="1"/>
                    </p:cNvSpPr>
                    <p:nvPr/>
                  </p:nvSpPr>
                  <p:spPr bwMode="auto">
                    <a:xfrm flipH="1" flipV="1">
                      <a:off x="1219" y="1215"/>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026" name="Group 13686"/>
                  <p:cNvGrpSpPr>
                    <a:grpSpLocks/>
                  </p:cNvGrpSpPr>
                  <p:nvPr/>
                </p:nvGrpSpPr>
                <p:grpSpPr bwMode="auto">
                  <a:xfrm>
                    <a:off x="1320" y="1143"/>
                    <a:ext cx="29" cy="50"/>
                    <a:chOff x="1215" y="1142"/>
                    <a:chExt cx="29" cy="50"/>
                  </a:xfrm>
                </p:grpSpPr>
                <p:sp>
                  <p:nvSpPr>
                    <p:cNvPr id="17783" name="Line 13687"/>
                    <p:cNvSpPr>
                      <a:spLocks noChangeAspect="1" noChangeShapeType="1"/>
                    </p:cNvSpPr>
                    <p:nvPr/>
                  </p:nvSpPr>
                  <p:spPr bwMode="auto">
                    <a:xfrm>
                      <a:off x="1241" y="1172"/>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784" name="Oval 13688"/>
                    <p:cNvSpPr>
                      <a:spLocks noChangeAspect="1" noChangeArrowheads="1"/>
                    </p:cNvSpPr>
                    <p:nvPr/>
                  </p:nvSpPr>
                  <p:spPr bwMode="auto">
                    <a:xfrm>
                      <a:off x="1224" y="1148"/>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955" name="Group 13689"/>
                <p:cNvGrpSpPr>
                  <a:grpSpLocks/>
                </p:cNvGrpSpPr>
                <p:nvPr/>
              </p:nvGrpSpPr>
              <p:grpSpPr bwMode="auto">
                <a:xfrm rot="-4860000">
                  <a:off x="915" y="1318"/>
                  <a:ext cx="29" cy="90"/>
                  <a:chOff x="1355" y="1146"/>
                  <a:chExt cx="29" cy="90"/>
                </a:xfrm>
              </p:grpSpPr>
              <p:grpSp>
                <p:nvGrpSpPr>
                  <p:cNvPr id="573019" name="Group 13690"/>
                  <p:cNvGrpSpPr>
                    <a:grpSpLocks/>
                  </p:cNvGrpSpPr>
                  <p:nvPr/>
                </p:nvGrpSpPr>
                <p:grpSpPr bwMode="auto">
                  <a:xfrm>
                    <a:off x="1355" y="1185"/>
                    <a:ext cx="29" cy="51"/>
                    <a:chOff x="1215" y="1181"/>
                    <a:chExt cx="29" cy="51"/>
                  </a:xfrm>
                </p:grpSpPr>
                <p:sp>
                  <p:nvSpPr>
                    <p:cNvPr id="17787" name="Line 13691"/>
                    <p:cNvSpPr>
                      <a:spLocks noChangeAspect="1" noChangeShapeType="1"/>
                    </p:cNvSpPr>
                    <p:nvPr/>
                  </p:nvSpPr>
                  <p:spPr bwMode="auto">
                    <a:xfrm flipH="1" flipV="1">
                      <a:off x="1228" y="1189"/>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788" name="Oval 13692"/>
                    <p:cNvSpPr>
                      <a:spLocks noChangeAspect="1" noChangeArrowheads="1"/>
                    </p:cNvSpPr>
                    <p:nvPr/>
                  </p:nvSpPr>
                  <p:spPr bwMode="auto">
                    <a:xfrm flipH="1" flipV="1">
                      <a:off x="1221" y="1211"/>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020" name="Group 13693"/>
                  <p:cNvGrpSpPr>
                    <a:grpSpLocks/>
                  </p:cNvGrpSpPr>
                  <p:nvPr/>
                </p:nvGrpSpPr>
                <p:grpSpPr bwMode="auto">
                  <a:xfrm>
                    <a:off x="1355" y="1146"/>
                    <a:ext cx="29" cy="50"/>
                    <a:chOff x="1215" y="1142"/>
                    <a:chExt cx="29" cy="50"/>
                  </a:xfrm>
                </p:grpSpPr>
                <p:sp>
                  <p:nvSpPr>
                    <p:cNvPr id="17790" name="Line 13694"/>
                    <p:cNvSpPr>
                      <a:spLocks noChangeAspect="1" noChangeShapeType="1"/>
                    </p:cNvSpPr>
                    <p:nvPr/>
                  </p:nvSpPr>
                  <p:spPr bwMode="auto">
                    <a:xfrm>
                      <a:off x="1240" y="1172"/>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791" name="Oval 13695"/>
                    <p:cNvSpPr>
                      <a:spLocks noChangeAspect="1" noChangeArrowheads="1"/>
                    </p:cNvSpPr>
                    <p:nvPr/>
                  </p:nvSpPr>
                  <p:spPr bwMode="auto">
                    <a:xfrm>
                      <a:off x="1224" y="1150"/>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956" name="Group 13696"/>
                <p:cNvGrpSpPr>
                  <a:grpSpLocks/>
                </p:cNvGrpSpPr>
                <p:nvPr/>
              </p:nvGrpSpPr>
              <p:grpSpPr bwMode="auto">
                <a:xfrm rot="-4320000">
                  <a:off x="921" y="1288"/>
                  <a:ext cx="29" cy="90"/>
                  <a:chOff x="1390" y="1146"/>
                  <a:chExt cx="29" cy="90"/>
                </a:xfrm>
              </p:grpSpPr>
              <p:grpSp>
                <p:nvGrpSpPr>
                  <p:cNvPr id="573013" name="Group 13697"/>
                  <p:cNvGrpSpPr>
                    <a:grpSpLocks/>
                  </p:cNvGrpSpPr>
                  <p:nvPr/>
                </p:nvGrpSpPr>
                <p:grpSpPr bwMode="auto">
                  <a:xfrm>
                    <a:off x="1390" y="1185"/>
                    <a:ext cx="29" cy="51"/>
                    <a:chOff x="1215" y="1181"/>
                    <a:chExt cx="29" cy="51"/>
                  </a:xfrm>
                </p:grpSpPr>
                <p:sp>
                  <p:nvSpPr>
                    <p:cNvPr id="17794" name="Line 13698"/>
                    <p:cNvSpPr>
                      <a:spLocks noChangeAspect="1" noChangeShapeType="1"/>
                    </p:cNvSpPr>
                    <p:nvPr/>
                  </p:nvSpPr>
                  <p:spPr bwMode="auto">
                    <a:xfrm flipH="1" flipV="1">
                      <a:off x="1229" y="1190"/>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795" name="Oval 13699"/>
                    <p:cNvSpPr>
                      <a:spLocks noChangeAspect="1" noChangeArrowheads="1"/>
                    </p:cNvSpPr>
                    <p:nvPr/>
                  </p:nvSpPr>
                  <p:spPr bwMode="auto">
                    <a:xfrm flipH="1" flipV="1">
                      <a:off x="1221" y="1211"/>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014" name="Group 13700"/>
                  <p:cNvGrpSpPr>
                    <a:grpSpLocks/>
                  </p:cNvGrpSpPr>
                  <p:nvPr/>
                </p:nvGrpSpPr>
                <p:grpSpPr bwMode="auto">
                  <a:xfrm>
                    <a:off x="1390" y="1146"/>
                    <a:ext cx="29" cy="50"/>
                    <a:chOff x="1215" y="1142"/>
                    <a:chExt cx="29" cy="50"/>
                  </a:xfrm>
                </p:grpSpPr>
                <p:sp>
                  <p:nvSpPr>
                    <p:cNvPr id="17797" name="Line 13701"/>
                    <p:cNvSpPr>
                      <a:spLocks noChangeAspect="1" noChangeShapeType="1"/>
                    </p:cNvSpPr>
                    <p:nvPr/>
                  </p:nvSpPr>
                  <p:spPr bwMode="auto">
                    <a:xfrm>
                      <a:off x="1240" y="1168"/>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798" name="Oval 13702"/>
                    <p:cNvSpPr>
                      <a:spLocks noChangeAspect="1" noChangeArrowheads="1"/>
                    </p:cNvSpPr>
                    <p:nvPr/>
                  </p:nvSpPr>
                  <p:spPr bwMode="auto">
                    <a:xfrm>
                      <a:off x="1224" y="1148"/>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957" name="Group 13703"/>
                <p:cNvGrpSpPr>
                  <a:grpSpLocks/>
                </p:cNvGrpSpPr>
                <p:nvPr/>
              </p:nvGrpSpPr>
              <p:grpSpPr bwMode="auto">
                <a:xfrm rot="-3780000">
                  <a:off x="933" y="1259"/>
                  <a:ext cx="29" cy="90"/>
                  <a:chOff x="1425" y="1147"/>
                  <a:chExt cx="29" cy="90"/>
                </a:xfrm>
              </p:grpSpPr>
              <p:grpSp>
                <p:nvGrpSpPr>
                  <p:cNvPr id="573007" name="Group 13704"/>
                  <p:cNvGrpSpPr>
                    <a:grpSpLocks/>
                  </p:cNvGrpSpPr>
                  <p:nvPr/>
                </p:nvGrpSpPr>
                <p:grpSpPr bwMode="auto">
                  <a:xfrm>
                    <a:off x="1425" y="1186"/>
                    <a:ext cx="29" cy="51"/>
                    <a:chOff x="1215" y="1181"/>
                    <a:chExt cx="29" cy="51"/>
                  </a:xfrm>
                </p:grpSpPr>
                <p:sp>
                  <p:nvSpPr>
                    <p:cNvPr id="17801" name="Line 13705"/>
                    <p:cNvSpPr>
                      <a:spLocks noChangeAspect="1" noChangeShapeType="1"/>
                    </p:cNvSpPr>
                    <p:nvPr/>
                  </p:nvSpPr>
                  <p:spPr bwMode="auto">
                    <a:xfrm flipH="1" flipV="1">
                      <a:off x="1228" y="1187"/>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802" name="Oval 13706"/>
                    <p:cNvSpPr>
                      <a:spLocks noChangeAspect="1" noChangeArrowheads="1"/>
                    </p:cNvSpPr>
                    <p:nvPr/>
                  </p:nvSpPr>
                  <p:spPr bwMode="auto">
                    <a:xfrm flipH="1" flipV="1">
                      <a:off x="1223" y="1208"/>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008" name="Group 13707"/>
                  <p:cNvGrpSpPr>
                    <a:grpSpLocks/>
                  </p:cNvGrpSpPr>
                  <p:nvPr/>
                </p:nvGrpSpPr>
                <p:grpSpPr bwMode="auto">
                  <a:xfrm>
                    <a:off x="1425" y="1147"/>
                    <a:ext cx="29" cy="50"/>
                    <a:chOff x="1215" y="1142"/>
                    <a:chExt cx="29" cy="50"/>
                  </a:xfrm>
                </p:grpSpPr>
                <p:sp>
                  <p:nvSpPr>
                    <p:cNvPr id="17804" name="Line 13708"/>
                    <p:cNvSpPr>
                      <a:spLocks noChangeAspect="1" noChangeShapeType="1"/>
                    </p:cNvSpPr>
                    <p:nvPr/>
                  </p:nvSpPr>
                  <p:spPr bwMode="auto">
                    <a:xfrm>
                      <a:off x="1241" y="1169"/>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805" name="Oval 13709"/>
                    <p:cNvSpPr>
                      <a:spLocks noChangeAspect="1" noChangeArrowheads="1"/>
                    </p:cNvSpPr>
                    <p:nvPr/>
                  </p:nvSpPr>
                  <p:spPr bwMode="auto">
                    <a:xfrm>
                      <a:off x="1226" y="1148"/>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958" name="Group 13710"/>
                <p:cNvGrpSpPr>
                  <a:grpSpLocks/>
                </p:cNvGrpSpPr>
                <p:nvPr/>
              </p:nvGrpSpPr>
              <p:grpSpPr bwMode="auto">
                <a:xfrm rot="-3240000">
                  <a:off x="950" y="1234"/>
                  <a:ext cx="29" cy="90"/>
                  <a:chOff x="1460" y="1147"/>
                  <a:chExt cx="29" cy="90"/>
                </a:xfrm>
              </p:grpSpPr>
              <p:grpSp>
                <p:nvGrpSpPr>
                  <p:cNvPr id="573001" name="Group 13711"/>
                  <p:cNvGrpSpPr>
                    <a:grpSpLocks/>
                  </p:cNvGrpSpPr>
                  <p:nvPr/>
                </p:nvGrpSpPr>
                <p:grpSpPr bwMode="auto">
                  <a:xfrm>
                    <a:off x="1460" y="1186"/>
                    <a:ext cx="29" cy="51"/>
                    <a:chOff x="1215" y="1181"/>
                    <a:chExt cx="29" cy="51"/>
                  </a:xfrm>
                </p:grpSpPr>
                <p:sp>
                  <p:nvSpPr>
                    <p:cNvPr id="17808" name="Line 13712"/>
                    <p:cNvSpPr>
                      <a:spLocks noChangeAspect="1" noChangeShapeType="1"/>
                    </p:cNvSpPr>
                    <p:nvPr/>
                  </p:nvSpPr>
                  <p:spPr bwMode="auto">
                    <a:xfrm flipH="1" flipV="1">
                      <a:off x="1235" y="1184"/>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809" name="Oval 13713"/>
                    <p:cNvSpPr>
                      <a:spLocks noChangeAspect="1" noChangeArrowheads="1"/>
                    </p:cNvSpPr>
                    <p:nvPr/>
                  </p:nvSpPr>
                  <p:spPr bwMode="auto">
                    <a:xfrm flipH="1" flipV="1">
                      <a:off x="1228" y="1206"/>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3002" name="Group 13714"/>
                  <p:cNvGrpSpPr>
                    <a:grpSpLocks/>
                  </p:cNvGrpSpPr>
                  <p:nvPr/>
                </p:nvGrpSpPr>
                <p:grpSpPr bwMode="auto">
                  <a:xfrm>
                    <a:off x="1460" y="1147"/>
                    <a:ext cx="29" cy="50"/>
                    <a:chOff x="1215" y="1142"/>
                    <a:chExt cx="29" cy="50"/>
                  </a:xfrm>
                </p:grpSpPr>
                <p:sp>
                  <p:nvSpPr>
                    <p:cNvPr id="17811" name="Line 13715"/>
                    <p:cNvSpPr>
                      <a:spLocks noChangeAspect="1" noChangeShapeType="1"/>
                    </p:cNvSpPr>
                    <p:nvPr/>
                  </p:nvSpPr>
                  <p:spPr bwMode="auto">
                    <a:xfrm>
                      <a:off x="1241" y="1165"/>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812" name="Oval 13716"/>
                    <p:cNvSpPr>
                      <a:spLocks noChangeAspect="1" noChangeArrowheads="1"/>
                    </p:cNvSpPr>
                    <p:nvPr/>
                  </p:nvSpPr>
                  <p:spPr bwMode="auto">
                    <a:xfrm>
                      <a:off x="1225" y="1145"/>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959" name="Group 13717"/>
                <p:cNvGrpSpPr>
                  <a:grpSpLocks/>
                </p:cNvGrpSpPr>
                <p:nvPr/>
              </p:nvGrpSpPr>
              <p:grpSpPr bwMode="auto">
                <a:xfrm rot="-2160000">
                  <a:off x="994" y="1188"/>
                  <a:ext cx="29" cy="90"/>
                  <a:chOff x="1215" y="1142"/>
                  <a:chExt cx="29" cy="90"/>
                </a:xfrm>
              </p:grpSpPr>
              <p:grpSp>
                <p:nvGrpSpPr>
                  <p:cNvPr id="572995" name="Group 13718"/>
                  <p:cNvGrpSpPr>
                    <a:grpSpLocks/>
                  </p:cNvGrpSpPr>
                  <p:nvPr/>
                </p:nvGrpSpPr>
                <p:grpSpPr bwMode="auto">
                  <a:xfrm>
                    <a:off x="1215" y="1181"/>
                    <a:ext cx="29" cy="51"/>
                    <a:chOff x="1215" y="1181"/>
                    <a:chExt cx="29" cy="51"/>
                  </a:xfrm>
                </p:grpSpPr>
                <p:sp>
                  <p:nvSpPr>
                    <p:cNvPr id="17815" name="Line 13719"/>
                    <p:cNvSpPr>
                      <a:spLocks noChangeAspect="1" noChangeShapeType="1"/>
                    </p:cNvSpPr>
                    <p:nvPr/>
                  </p:nvSpPr>
                  <p:spPr bwMode="auto">
                    <a:xfrm flipH="1" flipV="1">
                      <a:off x="1235" y="1181"/>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816" name="Oval 13720"/>
                    <p:cNvSpPr>
                      <a:spLocks noChangeAspect="1" noChangeArrowheads="1"/>
                    </p:cNvSpPr>
                    <p:nvPr/>
                  </p:nvSpPr>
                  <p:spPr bwMode="auto">
                    <a:xfrm flipH="1" flipV="1">
                      <a:off x="1227"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996" name="Group 13721"/>
                  <p:cNvGrpSpPr>
                    <a:grpSpLocks/>
                  </p:cNvGrpSpPr>
                  <p:nvPr/>
                </p:nvGrpSpPr>
                <p:grpSpPr bwMode="auto">
                  <a:xfrm>
                    <a:off x="1215" y="1142"/>
                    <a:ext cx="29" cy="50"/>
                    <a:chOff x="1215" y="1142"/>
                    <a:chExt cx="29" cy="50"/>
                  </a:xfrm>
                </p:grpSpPr>
                <p:sp>
                  <p:nvSpPr>
                    <p:cNvPr id="17818" name="Line 13722"/>
                    <p:cNvSpPr>
                      <a:spLocks noChangeAspect="1" noChangeShapeType="1"/>
                    </p:cNvSpPr>
                    <p:nvPr/>
                  </p:nvSpPr>
                  <p:spPr bwMode="auto">
                    <a:xfrm>
                      <a:off x="1246" y="1166"/>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819" name="Oval 13723"/>
                    <p:cNvSpPr>
                      <a:spLocks noChangeAspect="1" noChangeArrowheads="1"/>
                    </p:cNvSpPr>
                    <p:nvPr/>
                  </p:nvSpPr>
                  <p:spPr bwMode="auto">
                    <a:xfrm>
                      <a:off x="1231"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960" name="Group 13724"/>
                <p:cNvGrpSpPr>
                  <a:grpSpLocks/>
                </p:cNvGrpSpPr>
                <p:nvPr/>
              </p:nvGrpSpPr>
              <p:grpSpPr bwMode="auto">
                <a:xfrm rot="-1620000">
                  <a:off x="1021" y="1171"/>
                  <a:ext cx="29" cy="90"/>
                  <a:chOff x="1250" y="1142"/>
                  <a:chExt cx="29" cy="90"/>
                </a:xfrm>
              </p:grpSpPr>
              <p:grpSp>
                <p:nvGrpSpPr>
                  <p:cNvPr id="572989" name="Group 13725"/>
                  <p:cNvGrpSpPr>
                    <a:grpSpLocks/>
                  </p:cNvGrpSpPr>
                  <p:nvPr/>
                </p:nvGrpSpPr>
                <p:grpSpPr bwMode="auto">
                  <a:xfrm>
                    <a:off x="1250" y="1181"/>
                    <a:ext cx="29" cy="51"/>
                    <a:chOff x="1215" y="1181"/>
                    <a:chExt cx="29" cy="51"/>
                  </a:xfrm>
                </p:grpSpPr>
                <p:sp>
                  <p:nvSpPr>
                    <p:cNvPr id="17822" name="Line 13726"/>
                    <p:cNvSpPr>
                      <a:spLocks noChangeAspect="1" noChangeShapeType="1"/>
                    </p:cNvSpPr>
                    <p:nvPr/>
                  </p:nvSpPr>
                  <p:spPr bwMode="auto">
                    <a:xfrm flipH="1" flipV="1">
                      <a:off x="1237" y="1179"/>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823" name="Oval 13727"/>
                    <p:cNvSpPr>
                      <a:spLocks noChangeAspect="1" noChangeArrowheads="1"/>
                    </p:cNvSpPr>
                    <p:nvPr/>
                  </p:nvSpPr>
                  <p:spPr bwMode="auto">
                    <a:xfrm flipH="1" flipV="1">
                      <a:off x="1230" y="1200"/>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990" name="Group 13728"/>
                  <p:cNvGrpSpPr>
                    <a:grpSpLocks/>
                  </p:cNvGrpSpPr>
                  <p:nvPr/>
                </p:nvGrpSpPr>
                <p:grpSpPr bwMode="auto">
                  <a:xfrm>
                    <a:off x="1250" y="1142"/>
                    <a:ext cx="29" cy="50"/>
                    <a:chOff x="1215" y="1142"/>
                    <a:chExt cx="29" cy="50"/>
                  </a:xfrm>
                </p:grpSpPr>
                <p:sp>
                  <p:nvSpPr>
                    <p:cNvPr id="17825" name="Line 13729"/>
                    <p:cNvSpPr>
                      <a:spLocks noChangeAspect="1" noChangeShapeType="1"/>
                    </p:cNvSpPr>
                    <p:nvPr/>
                  </p:nvSpPr>
                  <p:spPr bwMode="auto">
                    <a:xfrm>
                      <a:off x="1243" y="1163"/>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826" name="Oval 13730"/>
                    <p:cNvSpPr>
                      <a:spLocks noChangeAspect="1" noChangeArrowheads="1"/>
                    </p:cNvSpPr>
                    <p:nvPr/>
                  </p:nvSpPr>
                  <p:spPr bwMode="auto">
                    <a:xfrm>
                      <a:off x="1227"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961" name="Group 13731"/>
                <p:cNvGrpSpPr>
                  <a:grpSpLocks/>
                </p:cNvGrpSpPr>
                <p:nvPr/>
              </p:nvGrpSpPr>
              <p:grpSpPr bwMode="auto">
                <a:xfrm rot="-1080000">
                  <a:off x="1052" y="1157"/>
                  <a:ext cx="29" cy="90"/>
                  <a:chOff x="1285" y="1143"/>
                  <a:chExt cx="29" cy="90"/>
                </a:xfrm>
              </p:grpSpPr>
              <p:grpSp>
                <p:nvGrpSpPr>
                  <p:cNvPr id="572983" name="Group 13732"/>
                  <p:cNvGrpSpPr>
                    <a:grpSpLocks/>
                  </p:cNvGrpSpPr>
                  <p:nvPr/>
                </p:nvGrpSpPr>
                <p:grpSpPr bwMode="auto">
                  <a:xfrm>
                    <a:off x="1285" y="1182"/>
                    <a:ext cx="29" cy="51"/>
                    <a:chOff x="1215" y="1181"/>
                    <a:chExt cx="29" cy="51"/>
                  </a:xfrm>
                </p:grpSpPr>
                <p:sp>
                  <p:nvSpPr>
                    <p:cNvPr id="17829" name="Line 13733"/>
                    <p:cNvSpPr>
                      <a:spLocks noChangeAspect="1" noChangeShapeType="1"/>
                    </p:cNvSpPr>
                    <p:nvPr/>
                  </p:nvSpPr>
                  <p:spPr bwMode="auto">
                    <a:xfrm flipH="1" flipV="1">
                      <a:off x="1235" y="1178"/>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830" name="Oval 13734"/>
                    <p:cNvSpPr>
                      <a:spLocks noChangeAspect="1" noChangeArrowheads="1"/>
                    </p:cNvSpPr>
                    <p:nvPr/>
                  </p:nvSpPr>
                  <p:spPr bwMode="auto">
                    <a:xfrm flipH="1" flipV="1">
                      <a:off x="1227" y="1201"/>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984" name="Group 13735"/>
                  <p:cNvGrpSpPr>
                    <a:grpSpLocks/>
                  </p:cNvGrpSpPr>
                  <p:nvPr/>
                </p:nvGrpSpPr>
                <p:grpSpPr bwMode="auto">
                  <a:xfrm>
                    <a:off x="1285" y="1143"/>
                    <a:ext cx="29" cy="50"/>
                    <a:chOff x="1215" y="1142"/>
                    <a:chExt cx="29" cy="50"/>
                  </a:xfrm>
                </p:grpSpPr>
                <p:sp>
                  <p:nvSpPr>
                    <p:cNvPr id="17832" name="Line 13736"/>
                    <p:cNvSpPr>
                      <a:spLocks noChangeAspect="1" noChangeShapeType="1"/>
                    </p:cNvSpPr>
                    <p:nvPr/>
                  </p:nvSpPr>
                  <p:spPr bwMode="auto">
                    <a:xfrm>
                      <a:off x="1243" y="1160"/>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833" name="Oval 13737"/>
                    <p:cNvSpPr>
                      <a:spLocks noChangeAspect="1" noChangeArrowheads="1"/>
                    </p:cNvSpPr>
                    <p:nvPr/>
                  </p:nvSpPr>
                  <p:spPr bwMode="auto">
                    <a:xfrm>
                      <a:off x="1227" y="1137"/>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962" name="Group 13738"/>
                <p:cNvGrpSpPr>
                  <a:grpSpLocks/>
                </p:cNvGrpSpPr>
                <p:nvPr/>
              </p:nvGrpSpPr>
              <p:grpSpPr bwMode="auto">
                <a:xfrm rot="-540000">
                  <a:off x="1084" y="1149"/>
                  <a:ext cx="29" cy="90"/>
                  <a:chOff x="1320" y="1143"/>
                  <a:chExt cx="29" cy="90"/>
                </a:xfrm>
              </p:grpSpPr>
              <p:grpSp>
                <p:nvGrpSpPr>
                  <p:cNvPr id="572977" name="Group 13739"/>
                  <p:cNvGrpSpPr>
                    <a:grpSpLocks/>
                  </p:cNvGrpSpPr>
                  <p:nvPr/>
                </p:nvGrpSpPr>
                <p:grpSpPr bwMode="auto">
                  <a:xfrm>
                    <a:off x="1320" y="1182"/>
                    <a:ext cx="29" cy="51"/>
                    <a:chOff x="1215" y="1181"/>
                    <a:chExt cx="29" cy="51"/>
                  </a:xfrm>
                </p:grpSpPr>
                <p:sp>
                  <p:nvSpPr>
                    <p:cNvPr id="17836" name="Line 13740"/>
                    <p:cNvSpPr>
                      <a:spLocks noChangeAspect="1" noChangeShapeType="1"/>
                    </p:cNvSpPr>
                    <p:nvPr/>
                  </p:nvSpPr>
                  <p:spPr bwMode="auto">
                    <a:xfrm flipH="1" flipV="1">
                      <a:off x="1235" y="1174"/>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837" name="Oval 13741"/>
                    <p:cNvSpPr>
                      <a:spLocks noChangeAspect="1" noChangeArrowheads="1"/>
                    </p:cNvSpPr>
                    <p:nvPr/>
                  </p:nvSpPr>
                  <p:spPr bwMode="auto">
                    <a:xfrm flipH="1" flipV="1">
                      <a:off x="1228" y="1196"/>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978" name="Group 13742"/>
                  <p:cNvGrpSpPr>
                    <a:grpSpLocks/>
                  </p:cNvGrpSpPr>
                  <p:nvPr/>
                </p:nvGrpSpPr>
                <p:grpSpPr bwMode="auto">
                  <a:xfrm>
                    <a:off x="1320" y="1143"/>
                    <a:ext cx="29" cy="50"/>
                    <a:chOff x="1215" y="1142"/>
                    <a:chExt cx="29" cy="50"/>
                  </a:xfrm>
                </p:grpSpPr>
                <p:sp>
                  <p:nvSpPr>
                    <p:cNvPr id="17839" name="Line 13743"/>
                    <p:cNvSpPr>
                      <a:spLocks noChangeAspect="1" noChangeShapeType="1"/>
                    </p:cNvSpPr>
                    <p:nvPr/>
                  </p:nvSpPr>
                  <p:spPr bwMode="auto">
                    <a:xfrm>
                      <a:off x="1242" y="1161"/>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840" name="Oval 13744"/>
                    <p:cNvSpPr>
                      <a:spLocks noChangeAspect="1" noChangeArrowheads="1"/>
                    </p:cNvSpPr>
                    <p:nvPr/>
                  </p:nvSpPr>
                  <p:spPr bwMode="auto">
                    <a:xfrm>
                      <a:off x="1226" y="1137"/>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963" name="Group 13745"/>
                <p:cNvGrpSpPr>
                  <a:grpSpLocks/>
                </p:cNvGrpSpPr>
                <p:nvPr/>
              </p:nvGrpSpPr>
              <p:grpSpPr bwMode="auto">
                <a:xfrm>
                  <a:off x="1114" y="1144"/>
                  <a:ext cx="29" cy="90"/>
                  <a:chOff x="1355" y="1146"/>
                  <a:chExt cx="29" cy="90"/>
                </a:xfrm>
              </p:grpSpPr>
              <p:grpSp>
                <p:nvGrpSpPr>
                  <p:cNvPr id="572971" name="Group 13746"/>
                  <p:cNvGrpSpPr>
                    <a:grpSpLocks/>
                  </p:cNvGrpSpPr>
                  <p:nvPr/>
                </p:nvGrpSpPr>
                <p:grpSpPr bwMode="auto">
                  <a:xfrm>
                    <a:off x="1355" y="1185"/>
                    <a:ext cx="29" cy="51"/>
                    <a:chOff x="1215" y="1181"/>
                    <a:chExt cx="29" cy="51"/>
                  </a:xfrm>
                </p:grpSpPr>
                <p:sp>
                  <p:nvSpPr>
                    <p:cNvPr id="17843" name="Line 13747"/>
                    <p:cNvSpPr>
                      <a:spLocks noChangeAspect="1" noChangeShapeType="1"/>
                    </p:cNvSpPr>
                    <p:nvPr/>
                  </p:nvSpPr>
                  <p:spPr bwMode="auto">
                    <a:xfrm flipH="1" flipV="1">
                      <a:off x="1230" y="1175"/>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844" name="Oval 13748"/>
                    <p:cNvSpPr>
                      <a:spLocks noChangeAspect="1" noChangeArrowheads="1"/>
                    </p:cNvSpPr>
                    <p:nvPr/>
                  </p:nvSpPr>
                  <p:spPr bwMode="auto">
                    <a:xfrm flipH="1" flipV="1">
                      <a:off x="1224" y="1199"/>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972" name="Group 13749"/>
                  <p:cNvGrpSpPr>
                    <a:grpSpLocks/>
                  </p:cNvGrpSpPr>
                  <p:nvPr/>
                </p:nvGrpSpPr>
                <p:grpSpPr bwMode="auto">
                  <a:xfrm>
                    <a:off x="1355" y="1146"/>
                    <a:ext cx="29" cy="50"/>
                    <a:chOff x="1215" y="1142"/>
                    <a:chExt cx="29" cy="50"/>
                  </a:xfrm>
                </p:grpSpPr>
                <p:sp>
                  <p:nvSpPr>
                    <p:cNvPr id="17846" name="Line 13750"/>
                    <p:cNvSpPr>
                      <a:spLocks noChangeAspect="1" noChangeShapeType="1"/>
                    </p:cNvSpPr>
                    <p:nvPr/>
                  </p:nvSpPr>
                  <p:spPr bwMode="auto">
                    <a:xfrm>
                      <a:off x="1247" y="1160"/>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847" name="Oval 13751"/>
                    <p:cNvSpPr>
                      <a:spLocks noChangeAspect="1" noChangeArrowheads="1"/>
                    </p:cNvSpPr>
                    <p:nvPr/>
                  </p:nvSpPr>
                  <p:spPr bwMode="auto">
                    <a:xfrm>
                      <a:off x="1228" y="1131"/>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964" name="Group 13752"/>
                <p:cNvGrpSpPr>
                  <a:grpSpLocks/>
                </p:cNvGrpSpPr>
                <p:nvPr/>
              </p:nvGrpSpPr>
              <p:grpSpPr bwMode="auto">
                <a:xfrm rot="-2700000">
                  <a:off x="970" y="1209"/>
                  <a:ext cx="29" cy="90"/>
                  <a:chOff x="1460" y="1147"/>
                  <a:chExt cx="29" cy="90"/>
                </a:xfrm>
              </p:grpSpPr>
              <p:grpSp>
                <p:nvGrpSpPr>
                  <p:cNvPr id="572965" name="Group 13753"/>
                  <p:cNvGrpSpPr>
                    <a:grpSpLocks/>
                  </p:cNvGrpSpPr>
                  <p:nvPr/>
                </p:nvGrpSpPr>
                <p:grpSpPr bwMode="auto">
                  <a:xfrm>
                    <a:off x="1460" y="1186"/>
                    <a:ext cx="29" cy="51"/>
                    <a:chOff x="1215" y="1181"/>
                    <a:chExt cx="29" cy="51"/>
                  </a:xfrm>
                </p:grpSpPr>
                <p:sp>
                  <p:nvSpPr>
                    <p:cNvPr id="17850" name="Line 13754"/>
                    <p:cNvSpPr>
                      <a:spLocks noChangeAspect="1" noChangeShapeType="1"/>
                    </p:cNvSpPr>
                    <p:nvPr/>
                  </p:nvSpPr>
                  <p:spPr bwMode="auto">
                    <a:xfrm flipH="1" flipV="1">
                      <a:off x="1234" y="1181"/>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851" name="Oval 13755"/>
                    <p:cNvSpPr>
                      <a:spLocks noChangeAspect="1" noChangeArrowheads="1"/>
                    </p:cNvSpPr>
                    <p:nvPr/>
                  </p:nvSpPr>
                  <p:spPr bwMode="auto">
                    <a:xfrm flipH="1" flipV="1">
                      <a:off x="1227" y="1204"/>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966" name="Group 13756"/>
                  <p:cNvGrpSpPr>
                    <a:grpSpLocks/>
                  </p:cNvGrpSpPr>
                  <p:nvPr/>
                </p:nvGrpSpPr>
                <p:grpSpPr bwMode="auto">
                  <a:xfrm>
                    <a:off x="1460" y="1147"/>
                    <a:ext cx="29" cy="50"/>
                    <a:chOff x="1215" y="1142"/>
                    <a:chExt cx="29" cy="50"/>
                  </a:xfrm>
                </p:grpSpPr>
                <p:sp>
                  <p:nvSpPr>
                    <p:cNvPr id="17853" name="Line 13757"/>
                    <p:cNvSpPr>
                      <a:spLocks noChangeAspect="1" noChangeShapeType="1"/>
                    </p:cNvSpPr>
                    <p:nvPr/>
                  </p:nvSpPr>
                  <p:spPr bwMode="auto">
                    <a:xfrm>
                      <a:off x="1243" y="1164"/>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854" name="Oval 13758"/>
                    <p:cNvSpPr>
                      <a:spLocks noChangeAspect="1" noChangeArrowheads="1"/>
                    </p:cNvSpPr>
                    <p:nvPr/>
                  </p:nvSpPr>
                  <p:spPr bwMode="auto">
                    <a:xfrm>
                      <a:off x="1227" y="1140"/>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grpSp>
            <p:nvGrpSpPr>
              <p:cNvPr id="572517" name="Group 13759"/>
              <p:cNvGrpSpPr>
                <a:grpSpLocks/>
              </p:cNvGrpSpPr>
              <p:nvPr/>
            </p:nvGrpSpPr>
            <p:grpSpPr bwMode="auto">
              <a:xfrm rot="-5400000">
                <a:off x="1461" y="3435"/>
                <a:ext cx="1116" cy="90"/>
                <a:chOff x="1146" y="1142"/>
                <a:chExt cx="1116" cy="90"/>
              </a:xfrm>
            </p:grpSpPr>
            <p:grpSp>
              <p:nvGrpSpPr>
                <p:cNvPr id="572730" name="Group 13760"/>
                <p:cNvGrpSpPr>
                  <a:grpSpLocks/>
                </p:cNvGrpSpPr>
                <p:nvPr/>
              </p:nvGrpSpPr>
              <p:grpSpPr bwMode="auto">
                <a:xfrm>
                  <a:off x="1146" y="1142"/>
                  <a:ext cx="29" cy="90"/>
                  <a:chOff x="1215" y="1142"/>
                  <a:chExt cx="29" cy="90"/>
                </a:xfrm>
              </p:grpSpPr>
              <p:grpSp>
                <p:nvGrpSpPr>
                  <p:cNvPr id="572948" name="Group 13761"/>
                  <p:cNvGrpSpPr>
                    <a:grpSpLocks/>
                  </p:cNvGrpSpPr>
                  <p:nvPr/>
                </p:nvGrpSpPr>
                <p:grpSpPr bwMode="auto">
                  <a:xfrm>
                    <a:off x="1215" y="1181"/>
                    <a:ext cx="29" cy="51"/>
                    <a:chOff x="1215" y="1181"/>
                    <a:chExt cx="29" cy="51"/>
                  </a:xfrm>
                </p:grpSpPr>
                <p:sp>
                  <p:nvSpPr>
                    <p:cNvPr id="17858" name="Line 13762"/>
                    <p:cNvSpPr>
                      <a:spLocks noChangeAspect="1" noChangeShapeType="1"/>
                    </p:cNvSpPr>
                    <p:nvPr/>
                  </p:nvSpPr>
                  <p:spPr bwMode="auto">
                    <a:xfrm flipH="1" flipV="1">
                      <a:off x="1225" y="1187"/>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859" name="Oval 13763"/>
                    <p:cNvSpPr>
                      <a:spLocks noChangeAspect="1" noChangeArrowheads="1"/>
                    </p:cNvSpPr>
                    <p:nvPr/>
                  </p:nvSpPr>
                  <p:spPr bwMode="auto">
                    <a:xfrm flipH="1" flipV="1">
                      <a:off x="1219" y="1211"/>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949" name="Group 13764"/>
                  <p:cNvGrpSpPr>
                    <a:grpSpLocks/>
                  </p:cNvGrpSpPr>
                  <p:nvPr/>
                </p:nvGrpSpPr>
                <p:grpSpPr bwMode="auto">
                  <a:xfrm>
                    <a:off x="1215" y="1142"/>
                    <a:ext cx="29" cy="50"/>
                    <a:chOff x="1215" y="1142"/>
                    <a:chExt cx="29" cy="50"/>
                  </a:xfrm>
                </p:grpSpPr>
                <p:sp>
                  <p:nvSpPr>
                    <p:cNvPr id="17861" name="Line 13765"/>
                    <p:cNvSpPr>
                      <a:spLocks noChangeAspect="1" noChangeShapeType="1"/>
                    </p:cNvSpPr>
                    <p:nvPr/>
                  </p:nvSpPr>
                  <p:spPr bwMode="auto">
                    <a:xfrm>
                      <a:off x="1241" y="1167"/>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862" name="Oval 13766"/>
                    <p:cNvSpPr>
                      <a:spLocks noChangeAspect="1" noChangeArrowheads="1"/>
                    </p:cNvSpPr>
                    <p:nvPr/>
                  </p:nvSpPr>
                  <p:spPr bwMode="auto">
                    <a:xfrm>
                      <a:off x="1224" y="114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731" name="Group 13767"/>
                <p:cNvGrpSpPr>
                  <a:grpSpLocks/>
                </p:cNvGrpSpPr>
                <p:nvPr/>
              </p:nvGrpSpPr>
              <p:grpSpPr bwMode="auto">
                <a:xfrm>
                  <a:off x="1181" y="1142"/>
                  <a:ext cx="29" cy="90"/>
                  <a:chOff x="1250" y="1142"/>
                  <a:chExt cx="29" cy="90"/>
                </a:xfrm>
              </p:grpSpPr>
              <p:grpSp>
                <p:nvGrpSpPr>
                  <p:cNvPr id="572942" name="Group 13768"/>
                  <p:cNvGrpSpPr>
                    <a:grpSpLocks/>
                  </p:cNvGrpSpPr>
                  <p:nvPr/>
                </p:nvGrpSpPr>
                <p:grpSpPr bwMode="auto">
                  <a:xfrm>
                    <a:off x="1250" y="1181"/>
                    <a:ext cx="29" cy="51"/>
                    <a:chOff x="1215" y="1181"/>
                    <a:chExt cx="29" cy="51"/>
                  </a:xfrm>
                </p:grpSpPr>
                <p:sp>
                  <p:nvSpPr>
                    <p:cNvPr id="17865" name="Line 13769"/>
                    <p:cNvSpPr>
                      <a:spLocks noChangeAspect="1" noChangeShapeType="1"/>
                    </p:cNvSpPr>
                    <p:nvPr/>
                  </p:nvSpPr>
                  <p:spPr bwMode="auto">
                    <a:xfrm flipH="1" flipV="1">
                      <a:off x="1225" y="1187"/>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866" name="Oval 13770"/>
                    <p:cNvSpPr>
                      <a:spLocks noChangeAspect="1" noChangeArrowheads="1"/>
                    </p:cNvSpPr>
                    <p:nvPr/>
                  </p:nvSpPr>
                  <p:spPr bwMode="auto">
                    <a:xfrm flipH="1" flipV="1">
                      <a:off x="1219" y="1211"/>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943" name="Group 13771"/>
                  <p:cNvGrpSpPr>
                    <a:grpSpLocks/>
                  </p:cNvGrpSpPr>
                  <p:nvPr/>
                </p:nvGrpSpPr>
                <p:grpSpPr bwMode="auto">
                  <a:xfrm>
                    <a:off x="1250" y="1142"/>
                    <a:ext cx="29" cy="50"/>
                    <a:chOff x="1215" y="1142"/>
                    <a:chExt cx="29" cy="50"/>
                  </a:xfrm>
                </p:grpSpPr>
                <p:sp>
                  <p:nvSpPr>
                    <p:cNvPr id="17868" name="Line 13772"/>
                    <p:cNvSpPr>
                      <a:spLocks noChangeAspect="1" noChangeShapeType="1"/>
                    </p:cNvSpPr>
                    <p:nvPr/>
                  </p:nvSpPr>
                  <p:spPr bwMode="auto">
                    <a:xfrm>
                      <a:off x="1241" y="1167"/>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869" name="Oval 13773"/>
                    <p:cNvSpPr>
                      <a:spLocks noChangeAspect="1" noChangeArrowheads="1"/>
                    </p:cNvSpPr>
                    <p:nvPr/>
                  </p:nvSpPr>
                  <p:spPr bwMode="auto">
                    <a:xfrm>
                      <a:off x="1224" y="114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732" name="Group 13774"/>
                <p:cNvGrpSpPr>
                  <a:grpSpLocks/>
                </p:cNvGrpSpPr>
                <p:nvPr/>
              </p:nvGrpSpPr>
              <p:grpSpPr bwMode="auto">
                <a:xfrm>
                  <a:off x="1216" y="1142"/>
                  <a:ext cx="29" cy="90"/>
                  <a:chOff x="1285" y="1143"/>
                  <a:chExt cx="29" cy="90"/>
                </a:xfrm>
              </p:grpSpPr>
              <p:grpSp>
                <p:nvGrpSpPr>
                  <p:cNvPr id="572936" name="Group 13775"/>
                  <p:cNvGrpSpPr>
                    <a:grpSpLocks/>
                  </p:cNvGrpSpPr>
                  <p:nvPr/>
                </p:nvGrpSpPr>
                <p:grpSpPr bwMode="auto">
                  <a:xfrm>
                    <a:off x="1285" y="1182"/>
                    <a:ext cx="29" cy="51"/>
                    <a:chOff x="1215" y="1181"/>
                    <a:chExt cx="29" cy="51"/>
                  </a:xfrm>
                </p:grpSpPr>
                <p:sp>
                  <p:nvSpPr>
                    <p:cNvPr id="17872" name="Line 13776"/>
                    <p:cNvSpPr>
                      <a:spLocks noChangeAspect="1" noChangeShapeType="1"/>
                    </p:cNvSpPr>
                    <p:nvPr/>
                  </p:nvSpPr>
                  <p:spPr bwMode="auto">
                    <a:xfrm flipH="1" flipV="1">
                      <a:off x="1225" y="1187"/>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873" name="Oval 13777"/>
                    <p:cNvSpPr>
                      <a:spLocks noChangeAspect="1" noChangeArrowheads="1"/>
                    </p:cNvSpPr>
                    <p:nvPr/>
                  </p:nvSpPr>
                  <p:spPr bwMode="auto">
                    <a:xfrm flipH="1" flipV="1">
                      <a:off x="1219" y="1211"/>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937" name="Group 13778"/>
                  <p:cNvGrpSpPr>
                    <a:grpSpLocks/>
                  </p:cNvGrpSpPr>
                  <p:nvPr/>
                </p:nvGrpSpPr>
                <p:grpSpPr bwMode="auto">
                  <a:xfrm>
                    <a:off x="1285" y="1143"/>
                    <a:ext cx="29" cy="50"/>
                    <a:chOff x="1215" y="1142"/>
                    <a:chExt cx="29" cy="50"/>
                  </a:xfrm>
                </p:grpSpPr>
                <p:sp>
                  <p:nvSpPr>
                    <p:cNvPr id="17875" name="Line 13779"/>
                    <p:cNvSpPr>
                      <a:spLocks noChangeAspect="1" noChangeShapeType="1"/>
                    </p:cNvSpPr>
                    <p:nvPr/>
                  </p:nvSpPr>
                  <p:spPr bwMode="auto">
                    <a:xfrm>
                      <a:off x="1241" y="1167"/>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876" name="Oval 13780"/>
                    <p:cNvSpPr>
                      <a:spLocks noChangeAspect="1" noChangeArrowheads="1"/>
                    </p:cNvSpPr>
                    <p:nvPr/>
                  </p:nvSpPr>
                  <p:spPr bwMode="auto">
                    <a:xfrm>
                      <a:off x="1224" y="114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733" name="Group 13781"/>
                <p:cNvGrpSpPr>
                  <a:grpSpLocks/>
                </p:cNvGrpSpPr>
                <p:nvPr/>
              </p:nvGrpSpPr>
              <p:grpSpPr bwMode="auto">
                <a:xfrm>
                  <a:off x="1251" y="1142"/>
                  <a:ext cx="29" cy="90"/>
                  <a:chOff x="1320" y="1143"/>
                  <a:chExt cx="29" cy="90"/>
                </a:xfrm>
              </p:grpSpPr>
              <p:grpSp>
                <p:nvGrpSpPr>
                  <p:cNvPr id="572930" name="Group 13782"/>
                  <p:cNvGrpSpPr>
                    <a:grpSpLocks/>
                  </p:cNvGrpSpPr>
                  <p:nvPr/>
                </p:nvGrpSpPr>
                <p:grpSpPr bwMode="auto">
                  <a:xfrm>
                    <a:off x="1320" y="1182"/>
                    <a:ext cx="29" cy="51"/>
                    <a:chOff x="1215" y="1181"/>
                    <a:chExt cx="29" cy="51"/>
                  </a:xfrm>
                </p:grpSpPr>
                <p:sp>
                  <p:nvSpPr>
                    <p:cNvPr id="17879" name="Line 13783"/>
                    <p:cNvSpPr>
                      <a:spLocks noChangeAspect="1" noChangeShapeType="1"/>
                    </p:cNvSpPr>
                    <p:nvPr/>
                  </p:nvSpPr>
                  <p:spPr bwMode="auto">
                    <a:xfrm flipH="1" flipV="1">
                      <a:off x="1225" y="1187"/>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880" name="Oval 13784"/>
                    <p:cNvSpPr>
                      <a:spLocks noChangeAspect="1" noChangeArrowheads="1"/>
                    </p:cNvSpPr>
                    <p:nvPr/>
                  </p:nvSpPr>
                  <p:spPr bwMode="auto">
                    <a:xfrm flipH="1" flipV="1">
                      <a:off x="1219" y="1211"/>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931" name="Group 13785"/>
                  <p:cNvGrpSpPr>
                    <a:grpSpLocks/>
                  </p:cNvGrpSpPr>
                  <p:nvPr/>
                </p:nvGrpSpPr>
                <p:grpSpPr bwMode="auto">
                  <a:xfrm>
                    <a:off x="1320" y="1143"/>
                    <a:ext cx="29" cy="50"/>
                    <a:chOff x="1215" y="1142"/>
                    <a:chExt cx="29" cy="50"/>
                  </a:xfrm>
                </p:grpSpPr>
                <p:sp>
                  <p:nvSpPr>
                    <p:cNvPr id="17882" name="Line 13786"/>
                    <p:cNvSpPr>
                      <a:spLocks noChangeAspect="1" noChangeShapeType="1"/>
                    </p:cNvSpPr>
                    <p:nvPr/>
                  </p:nvSpPr>
                  <p:spPr bwMode="auto">
                    <a:xfrm>
                      <a:off x="1241" y="1167"/>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883" name="Oval 13787"/>
                    <p:cNvSpPr>
                      <a:spLocks noChangeAspect="1" noChangeArrowheads="1"/>
                    </p:cNvSpPr>
                    <p:nvPr/>
                  </p:nvSpPr>
                  <p:spPr bwMode="auto">
                    <a:xfrm>
                      <a:off x="1224" y="114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734" name="Group 13788"/>
                <p:cNvGrpSpPr>
                  <a:grpSpLocks/>
                </p:cNvGrpSpPr>
                <p:nvPr/>
              </p:nvGrpSpPr>
              <p:grpSpPr bwMode="auto">
                <a:xfrm>
                  <a:off x="1286" y="1142"/>
                  <a:ext cx="29" cy="90"/>
                  <a:chOff x="1355" y="1146"/>
                  <a:chExt cx="29" cy="90"/>
                </a:xfrm>
              </p:grpSpPr>
              <p:grpSp>
                <p:nvGrpSpPr>
                  <p:cNvPr id="572924" name="Group 13789"/>
                  <p:cNvGrpSpPr>
                    <a:grpSpLocks/>
                  </p:cNvGrpSpPr>
                  <p:nvPr/>
                </p:nvGrpSpPr>
                <p:grpSpPr bwMode="auto">
                  <a:xfrm>
                    <a:off x="1355" y="1185"/>
                    <a:ext cx="29" cy="51"/>
                    <a:chOff x="1215" y="1181"/>
                    <a:chExt cx="29" cy="51"/>
                  </a:xfrm>
                </p:grpSpPr>
                <p:sp>
                  <p:nvSpPr>
                    <p:cNvPr id="17886" name="Line 13790"/>
                    <p:cNvSpPr>
                      <a:spLocks noChangeAspect="1" noChangeShapeType="1"/>
                    </p:cNvSpPr>
                    <p:nvPr/>
                  </p:nvSpPr>
                  <p:spPr bwMode="auto">
                    <a:xfrm flipH="1" flipV="1">
                      <a:off x="1225" y="1187"/>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887" name="Oval 13791"/>
                    <p:cNvSpPr>
                      <a:spLocks noChangeAspect="1" noChangeArrowheads="1"/>
                    </p:cNvSpPr>
                    <p:nvPr/>
                  </p:nvSpPr>
                  <p:spPr bwMode="auto">
                    <a:xfrm flipH="1" flipV="1">
                      <a:off x="1219" y="1211"/>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925" name="Group 13792"/>
                  <p:cNvGrpSpPr>
                    <a:grpSpLocks/>
                  </p:cNvGrpSpPr>
                  <p:nvPr/>
                </p:nvGrpSpPr>
                <p:grpSpPr bwMode="auto">
                  <a:xfrm>
                    <a:off x="1355" y="1146"/>
                    <a:ext cx="29" cy="50"/>
                    <a:chOff x="1215" y="1142"/>
                    <a:chExt cx="29" cy="50"/>
                  </a:xfrm>
                </p:grpSpPr>
                <p:sp>
                  <p:nvSpPr>
                    <p:cNvPr id="17889" name="Line 13793"/>
                    <p:cNvSpPr>
                      <a:spLocks noChangeAspect="1" noChangeShapeType="1"/>
                    </p:cNvSpPr>
                    <p:nvPr/>
                  </p:nvSpPr>
                  <p:spPr bwMode="auto">
                    <a:xfrm>
                      <a:off x="1241" y="1167"/>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890" name="Oval 13794"/>
                    <p:cNvSpPr>
                      <a:spLocks noChangeAspect="1" noChangeArrowheads="1"/>
                    </p:cNvSpPr>
                    <p:nvPr/>
                  </p:nvSpPr>
                  <p:spPr bwMode="auto">
                    <a:xfrm>
                      <a:off x="1224" y="114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735" name="Group 13795"/>
                <p:cNvGrpSpPr>
                  <a:grpSpLocks/>
                </p:cNvGrpSpPr>
                <p:nvPr/>
              </p:nvGrpSpPr>
              <p:grpSpPr bwMode="auto">
                <a:xfrm>
                  <a:off x="1321" y="1142"/>
                  <a:ext cx="29" cy="90"/>
                  <a:chOff x="1390" y="1146"/>
                  <a:chExt cx="29" cy="90"/>
                </a:xfrm>
              </p:grpSpPr>
              <p:grpSp>
                <p:nvGrpSpPr>
                  <p:cNvPr id="572918" name="Group 13796"/>
                  <p:cNvGrpSpPr>
                    <a:grpSpLocks/>
                  </p:cNvGrpSpPr>
                  <p:nvPr/>
                </p:nvGrpSpPr>
                <p:grpSpPr bwMode="auto">
                  <a:xfrm>
                    <a:off x="1390" y="1185"/>
                    <a:ext cx="29" cy="51"/>
                    <a:chOff x="1215" y="1181"/>
                    <a:chExt cx="29" cy="51"/>
                  </a:xfrm>
                </p:grpSpPr>
                <p:sp>
                  <p:nvSpPr>
                    <p:cNvPr id="17893" name="Line 13797"/>
                    <p:cNvSpPr>
                      <a:spLocks noChangeAspect="1" noChangeShapeType="1"/>
                    </p:cNvSpPr>
                    <p:nvPr/>
                  </p:nvSpPr>
                  <p:spPr bwMode="auto">
                    <a:xfrm flipH="1" flipV="1">
                      <a:off x="1225" y="1187"/>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894" name="Oval 13798"/>
                    <p:cNvSpPr>
                      <a:spLocks noChangeAspect="1" noChangeArrowheads="1"/>
                    </p:cNvSpPr>
                    <p:nvPr/>
                  </p:nvSpPr>
                  <p:spPr bwMode="auto">
                    <a:xfrm flipH="1" flipV="1">
                      <a:off x="1219" y="1211"/>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919" name="Group 13799"/>
                  <p:cNvGrpSpPr>
                    <a:grpSpLocks/>
                  </p:cNvGrpSpPr>
                  <p:nvPr/>
                </p:nvGrpSpPr>
                <p:grpSpPr bwMode="auto">
                  <a:xfrm>
                    <a:off x="1390" y="1146"/>
                    <a:ext cx="29" cy="50"/>
                    <a:chOff x="1215" y="1142"/>
                    <a:chExt cx="29" cy="50"/>
                  </a:xfrm>
                </p:grpSpPr>
                <p:sp>
                  <p:nvSpPr>
                    <p:cNvPr id="17896" name="Line 13800"/>
                    <p:cNvSpPr>
                      <a:spLocks noChangeAspect="1" noChangeShapeType="1"/>
                    </p:cNvSpPr>
                    <p:nvPr/>
                  </p:nvSpPr>
                  <p:spPr bwMode="auto">
                    <a:xfrm>
                      <a:off x="1241" y="1167"/>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897" name="Oval 13801"/>
                    <p:cNvSpPr>
                      <a:spLocks noChangeAspect="1" noChangeArrowheads="1"/>
                    </p:cNvSpPr>
                    <p:nvPr/>
                  </p:nvSpPr>
                  <p:spPr bwMode="auto">
                    <a:xfrm>
                      <a:off x="1224" y="114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736" name="Group 13802"/>
                <p:cNvGrpSpPr>
                  <a:grpSpLocks/>
                </p:cNvGrpSpPr>
                <p:nvPr/>
              </p:nvGrpSpPr>
              <p:grpSpPr bwMode="auto">
                <a:xfrm>
                  <a:off x="1356" y="1142"/>
                  <a:ext cx="29" cy="90"/>
                  <a:chOff x="1425" y="1147"/>
                  <a:chExt cx="29" cy="90"/>
                </a:xfrm>
              </p:grpSpPr>
              <p:grpSp>
                <p:nvGrpSpPr>
                  <p:cNvPr id="572912" name="Group 13803"/>
                  <p:cNvGrpSpPr>
                    <a:grpSpLocks/>
                  </p:cNvGrpSpPr>
                  <p:nvPr/>
                </p:nvGrpSpPr>
                <p:grpSpPr bwMode="auto">
                  <a:xfrm>
                    <a:off x="1425" y="1186"/>
                    <a:ext cx="29" cy="51"/>
                    <a:chOff x="1215" y="1181"/>
                    <a:chExt cx="29" cy="51"/>
                  </a:xfrm>
                </p:grpSpPr>
                <p:sp>
                  <p:nvSpPr>
                    <p:cNvPr id="17900" name="Line 13804"/>
                    <p:cNvSpPr>
                      <a:spLocks noChangeAspect="1" noChangeShapeType="1"/>
                    </p:cNvSpPr>
                    <p:nvPr/>
                  </p:nvSpPr>
                  <p:spPr bwMode="auto">
                    <a:xfrm flipH="1" flipV="1">
                      <a:off x="1225" y="1187"/>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901" name="Oval 13805"/>
                    <p:cNvSpPr>
                      <a:spLocks noChangeAspect="1" noChangeArrowheads="1"/>
                    </p:cNvSpPr>
                    <p:nvPr/>
                  </p:nvSpPr>
                  <p:spPr bwMode="auto">
                    <a:xfrm flipH="1" flipV="1">
                      <a:off x="1219" y="1211"/>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913" name="Group 13806"/>
                  <p:cNvGrpSpPr>
                    <a:grpSpLocks/>
                  </p:cNvGrpSpPr>
                  <p:nvPr/>
                </p:nvGrpSpPr>
                <p:grpSpPr bwMode="auto">
                  <a:xfrm>
                    <a:off x="1425" y="1147"/>
                    <a:ext cx="29" cy="50"/>
                    <a:chOff x="1215" y="1142"/>
                    <a:chExt cx="29" cy="50"/>
                  </a:xfrm>
                </p:grpSpPr>
                <p:sp>
                  <p:nvSpPr>
                    <p:cNvPr id="17903" name="Line 13807"/>
                    <p:cNvSpPr>
                      <a:spLocks noChangeAspect="1" noChangeShapeType="1"/>
                    </p:cNvSpPr>
                    <p:nvPr/>
                  </p:nvSpPr>
                  <p:spPr bwMode="auto">
                    <a:xfrm>
                      <a:off x="1241" y="1167"/>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904" name="Oval 13808"/>
                    <p:cNvSpPr>
                      <a:spLocks noChangeAspect="1" noChangeArrowheads="1"/>
                    </p:cNvSpPr>
                    <p:nvPr/>
                  </p:nvSpPr>
                  <p:spPr bwMode="auto">
                    <a:xfrm>
                      <a:off x="1224" y="114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737" name="Group 13809"/>
                <p:cNvGrpSpPr>
                  <a:grpSpLocks/>
                </p:cNvGrpSpPr>
                <p:nvPr/>
              </p:nvGrpSpPr>
              <p:grpSpPr bwMode="auto">
                <a:xfrm>
                  <a:off x="1391" y="1142"/>
                  <a:ext cx="29" cy="90"/>
                  <a:chOff x="1460" y="1147"/>
                  <a:chExt cx="29" cy="90"/>
                </a:xfrm>
              </p:grpSpPr>
              <p:grpSp>
                <p:nvGrpSpPr>
                  <p:cNvPr id="572906" name="Group 13810"/>
                  <p:cNvGrpSpPr>
                    <a:grpSpLocks/>
                  </p:cNvGrpSpPr>
                  <p:nvPr/>
                </p:nvGrpSpPr>
                <p:grpSpPr bwMode="auto">
                  <a:xfrm>
                    <a:off x="1460" y="1186"/>
                    <a:ext cx="29" cy="51"/>
                    <a:chOff x="1215" y="1181"/>
                    <a:chExt cx="29" cy="51"/>
                  </a:xfrm>
                </p:grpSpPr>
                <p:sp>
                  <p:nvSpPr>
                    <p:cNvPr id="17907" name="Line 13811"/>
                    <p:cNvSpPr>
                      <a:spLocks noChangeAspect="1" noChangeShapeType="1"/>
                    </p:cNvSpPr>
                    <p:nvPr/>
                  </p:nvSpPr>
                  <p:spPr bwMode="auto">
                    <a:xfrm flipH="1" flipV="1">
                      <a:off x="1225" y="1187"/>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908" name="Oval 13812"/>
                    <p:cNvSpPr>
                      <a:spLocks noChangeAspect="1" noChangeArrowheads="1"/>
                    </p:cNvSpPr>
                    <p:nvPr/>
                  </p:nvSpPr>
                  <p:spPr bwMode="auto">
                    <a:xfrm flipH="1" flipV="1">
                      <a:off x="1219" y="1211"/>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907" name="Group 13813"/>
                  <p:cNvGrpSpPr>
                    <a:grpSpLocks/>
                  </p:cNvGrpSpPr>
                  <p:nvPr/>
                </p:nvGrpSpPr>
                <p:grpSpPr bwMode="auto">
                  <a:xfrm>
                    <a:off x="1460" y="1147"/>
                    <a:ext cx="29" cy="50"/>
                    <a:chOff x="1215" y="1142"/>
                    <a:chExt cx="29" cy="50"/>
                  </a:xfrm>
                </p:grpSpPr>
                <p:sp>
                  <p:nvSpPr>
                    <p:cNvPr id="17910" name="Line 13814"/>
                    <p:cNvSpPr>
                      <a:spLocks noChangeAspect="1" noChangeShapeType="1"/>
                    </p:cNvSpPr>
                    <p:nvPr/>
                  </p:nvSpPr>
                  <p:spPr bwMode="auto">
                    <a:xfrm>
                      <a:off x="1241" y="1167"/>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911" name="Oval 13815"/>
                    <p:cNvSpPr>
                      <a:spLocks noChangeAspect="1" noChangeArrowheads="1"/>
                    </p:cNvSpPr>
                    <p:nvPr/>
                  </p:nvSpPr>
                  <p:spPr bwMode="auto">
                    <a:xfrm>
                      <a:off x="1224" y="114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738" name="Group 13816"/>
                <p:cNvGrpSpPr>
                  <a:grpSpLocks/>
                </p:cNvGrpSpPr>
                <p:nvPr/>
              </p:nvGrpSpPr>
              <p:grpSpPr bwMode="auto">
                <a:xfrm>
                  <a:off x="1426" y="1142"/>
                  <a:ext cx="29" cy="90"/>
                  <a:chOff x="1215" y="1142"/>
                  <a:chExt cx="29" cy="90"/>
                </a:xfrm>
              </p:grpSpPr>
              <p:grpSp>
                <p:nvGrpSpPr>
                  <p:cNvPr id="572900" name="Group 13817"/>
                  <p:cNvGrpSpPr>
                    <a:grpSpLocks/>
                  </p:cNvGrpSpPr>
                  <p:nvPr/>
                </p:nvGrpSpPr>
                <p:grpSpPr bwMode="auto">
                  <a:xfrm>
                    <a:off x="1215" y="1181"/>
                    <a:ext cx="29" cy="51"/>
                    <a:chOff x="1215" y="1181"/>
                    <a:chExt cx="29" cy="51"/>
                  </a:xfrm>
                </p:grpSpPr>
                <p:sp>
                  <p:nvSpPr>
                    <p:cNvPr id="17914" name="Line 13818"/>
                    <p:cNvSpPr>
                      <a:spLocks noChangeAspect="1" noChangeShapeType="1"/>
                    </p:cNvSpPr>
                    <p:nvPr/>
                  </p:nvSpPr>
                  <p:spPr bwMode="auto">
                    <a:xfrm flipH="1" flipV="1">
                      <a:off x="1225" y="1187"/>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915" name="Oval 13819"/>
                    <p:cNvSpPr>
                      <a:spLocks noChangeAspect="1" noChangeArrowheads="1"/>
                    </p:cNvSpPr>
                    <p:nvPr/>
                  </p:nvSpPr>
                  <p:spPr bwMode="auto">
                    <a:xfrm flipH="1" flipV="1">
                      <a:off x="1219" y="1211"/>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901" name="Group 13820"/>
                  <p:cNvGrpSpPr>
                    <a:grpSpLocks/>
                  </p:cNvGrpSpPr>
                  <p:nvPr/>
                </p:nvGrpSpPr>
                <p:grpSpPr bwMode="auto">
                  <a:xfrm>
                    <a:off x="1215" y="1142"/>
                    <a:ext cx="29" cy="50"/>
                    <a:chOff x="1215" y="1142"/>
                    <a:chExt cx="29" cy="50"/>
                  </a:xfrm>
                </p:grpSpPr>
                <p:sp>
                  <p:nvSpPr>
                    <p:cNvPr id="17917" name="Line 13821"/>
                    <p:cNvSpPr>
                      <a:spLocks noChangeAspect="1" noChangeShapeType="1"/>
                    </p:cNvSpPr>
                    <p:nvPr/>
                  </p:nvSpPr>
                  <p:spPr bwMode="auto">
                    <a:xfrm>
                      <a:off x="1241" y="1167"/>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918" name="Oval 13822"/>
                    <p:cNvSpPr>
                      <a:spLocks noChangeAspect="1" noChangeArrowheads="1"/>
                    </p:cNvSpPr>
                    <p:nvPr/>
                  </p:nvSpPr>
                  <p:spPr bwMode="auto">
                    <a:xfrm>
                      <a:off x="1224" y="114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739" name="Group 13823"/>
                <p:cNvGrpSpPr>
                  <a:grpSpLocks/>
                </p:cNvGrpSpPr>
                <p:nvPr/>
              </p:nvGrpSpPr>
              <p:grpSpPr bwMode="auto">
                <a:xfrm>
                  <a:off x="1461" y="1142"/>
                  <a:ext cx="29" cy="90"/>
                  <a:chOff x="1250" y="1142"/>
                  <a:chExt cx="29" cy="90"/>
                </a:xfrm>
              </p:grpSpPr>
              <p:grpSp>
                <p:nvGrpSpPr>
                  <p:cNvPr id="572894" name="Group 13824"/>
                  <p:cNvGrpSpPr>
                    <a:grpSpLocks/>
                  </p:cNvGrpSpPr>
                  <p:nvPr/>
                </p:nvGrpSpPr>
                <p:grpSpPr bwMode="auto">
                  <a:xfrm>
                    <a:off x="1250" y="1181"/>
                    <a:ext cx="29" cy="51"/>
                    <a:chOff x="1215" y="1181"/>
                    <a:chExt cx="29" cy="51"/>
                  </a:xfrm>
                </p:grpSpPr>
                <p:sp>
                  <p:nvSpPr>
                    <p:cNvPr id="17921" name="Line 13825"/>
                    <p:cNvSpPr>
                      <a:spLocks noChangeAspect="1" noChangeShapeType="1"/>
                    </p:cNvSpPr>
                    <p:nvPr/>
                  </p:nvSpPr>
                  <p:spPr bwMode="auto">
                    <a:xfrm flipH="1" flipV="1">
                      <a:off x="1225" y="1187"/>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922" name="Oval 13826"/>
                    <p:cNvSpPr>
                      <a:spLocks noChangeAspect="1" noChangeArrowheads="1"/>
                    </p:cNvSpPr>
                    <p:nvPr/>
                  </p:nvSpPr>
                  <p:spPr bwMode="auto">
                    <a:xfrm flipH="1" flipV="1">
                      <a:off x="1219" y="1211"/>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895" name="Group 13827"/>
                  <p:cNvGrpSpPr>
                    <a:grpSpLocks/>
                  </p:cNvGrpSpPr>
                  <p:nvPr/>
                </p:nvGrpSpPr>
                <p:grpSpPr bwMode="auto">
                  <a:xfrm>
                    <a:off x="1250" y="1142"/>
                    <a:ext cx="29" cy="50"/>
                    <a:chOff x="1215" y="1142"/>
                    <a:chExt cx="29" cy="50"/>
                  </a:xfrm>
                </p:grpSpPr>
                <p:sp>
                  <p:nvSpPr>
                    <p:cNvPr id="17924" name="Line 13828"/>
                    <p:cNvSpPr>
                      <a:spLocks noChangeAspect="1" noChangeShapeType="1"/>
                    </p:cNvSpPr>
                    <p:nvPr/>
                  </p:nvSpPr>
                  <p:spPr bwMode="auto">
                    <a:xfrm>
                      <a:off x="1241" y="1167"/>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925" name="Oval 13829"/>
                    <p:cNvSpPr>
                      <a:spLocks noChangeAspect="1" noChangeArrowheads="1"/>
                    </p:cNvSpPr>
                    <p:nvPr/>
                  </p:nvSpPr>
                  <p:spPr bwMode="auto">
                    <a:xfrm>
                      <a:off x="1224" y="114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740" name="Group 13830"/>
                <p:cNvGrpSpPr>
                  <a:grpSpLocks/>
                </p:cNvGrpSpPr>
                <p:nvPr/>
              </p:nvGrpSpPr>
              <p:grpSpPr bwMode="auto">
                <a:xfrm>
                  <a:off x="1496" y="1142"/>
                  <a:ext cx="29" cy="90"/>
                  <a:chOff x="1285" y="1143"/>
                  <a:chExt cx="29" cy="90"/>
                </a:xfrm>
              </p:grpSpPr>
              <p:grpSp>
                <p:nvGrpSpPr>
                  <p:cNvPr id="572888" name="Group 13831"/>
                  <p:cNvGrpSpPr>
                    <a:grpSpLocks/>
                  </p:cNvGrpSpPr>
                  <p:nvPr/>
                </p:nvGrpSpPr>
                <p:grpSpPr bwMode="auto">
                  <a:xfrm>
                    <a:off x="1285" y="1182"/>
                    <a:ext cx="29" cy="51"/>
                    <a:chOff x="1215" y="1181"/>
                    <a:chExt cx="29" cy="51"/>
                  </a:xfrm>
                </p:grpSpPr>
                <p:sp>
                  <p:nvSpPr>
                    <p:cNvPr id="17928" name="Line 13832"/>
                    <p:cNvSpPr>
                      <a:spLocks noChangeAspect="1" noChangeShapeType="1"/>
                    </p:cNvSpPr>
                    <p:nvPr/>
                  </p:nvSpPr>
                  <p:spPr bwMode="auto">
                    <a:xfrm flipH="1" flipV="1">
                      <a:off x="1225" y="1187"/>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929" name="Oval 13833"/>
                    <p:cNvSpPr>
                      <a:spLocks noChangeAspect="1" noChangeArrowheads="1"/>
                    </p:cNvSpPr>
                    <p:nvPr/>
                  </p:nvSpPr>
                  <p:spPr bwMode="auto">
                    <a:xfrm flipH="1" flipV="1">
                      <a:off x="1219" y="1211"/>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889" name="Group 13834"/>
                  <p:cNvGrpSpPr>
                    <a:grpSpLocks/>
                  </p:cNvGrpSpPr>
                  <p:nvPr/>
                </p:nvGrpSpPr>
                <p:grpSpPr bwMode="auto">
                  <a:xfrm>
                    <a:off x="1285" y="1143"/>
                    <a:ext cx="29" cy="50"/>
                    <a:chOff x="1215" y="1142"/>
                    <a:chExt cx="29" cy="50"/>
                  </a:xfrm>
                </p:grpSpPr>
                <p:sp>
                  <p:nvSpPr>
                    <p:cNvPr id="17931" name="Line 13835"/>
                    <p:cNvSpPr>
                      <a:spLocks noChangeAspect="1" noChangeShapeType="1"/>
                    </p:cNvSpPr>
                    <p:nvPr/>
                  </p:nvSpPr>
                  <p:spPr bwMode="auto">
                    <a:xfrm>
                      <a:off x="1241" y="1167"/>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932" name="Oval 13836"/>
                    <p:cNvSpPr>
                      <a:spLocks noChangeAspect="1" noChangeArrowheads="1"/>
                    </p:cNvSpPr>
                    <p:nvPr/>
                  </p:nvSpPr>
                  <p:spPr bwMode="auto">
                    <a:xfrm>
                      <a:off x="1224" y="114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741" name="Group 13837"/>
                <p:cNvGrpSpPr>
                  <a:grpSpLocks/>
                </p:cNvGrpSpPr>
                <p:nvPr/>
              </p:nvGrpSpPr>
              <p:grpSpPr bwMode="auto">
                <a:xfrm>
                  <a:off x="1531" y="1142"/>
                  <a:ext cx="29" cy="90"/>
                  <a:chOff x="1320" y="1143"/>
                  <a:chExt cx="29" cy="90"/>
                </a:xfrm>
              </p:grpSpPr>
              <p:grpSp>
                <p:nvGrpSpPr>
                  <p:cNvPr id="572882" name="Group 13838"/>
                  <p:cNvGrpSpPr>
                    <a:grpSpLocks/>
                  </p:cNvGrpSpPr>
                  <p:nvPr/>
                </p:nvGrpSpPr>
                <p:grpSpPr bwMode="auto">
                  <a:xfrm>
                    <a:off x="1320" y="1182"/>
                    <a:ext cx="29" cy="51"/>
                    <a:chOff x="1215" y="1181"/>
                    <a:chExt cx="29" cy="51"/>
                  </a:xfrm>
                </p:grpSpPr>
                <p:sp>
                  <p:nvSpPr>
                    <p:cNvPr id="17935" name="Line 13839"/>
                    <p:cNvSpPr>
                      <a:spLocks noChangeAspect="1" noChangeShapeType="1"/>
                    </p:cNvSpPr>
                    <p:nvPr/>
                  </p:nvSpPr>
                  <p:spPr bwMode="auto">
                    <a:xfrm flipH="1" flipV="1">
                      <a:off x="1225" y="1187"/>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936" name="Oval 13840"/>
                    <p:cNvSpPr>
                      <a:spLocks noChangeAspect="1" noChangeArrowheads="1"/>
                    </p:cNvSpPr>
                    <p:nvPr/>
                  </p:nvSpPr>
                  <p:spPr bwMode="auto">
                    <a:xfrm flipH="1" flipV="1">
                      <a:off x="1219" y="1211"/>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883" name="Group 13841"/>
                  <p:cNvGrpSpPr>
                    <a:grpSpLocks/>
                  </p:cNvGrpSpPr>
                  <p:nvPr/>
                </p:nvGrpSpPr>
                <p:grpSpPr bwMode="auto">
                  <a:xfrm>
                    <a:off x="1320" y="1143"/>
                    <a:ext cx="29" cy="50"/>
                    <a:chOff x="1215" y="1142"/>
                    <a:chExt cx="29" cy="50"/>
                  </a:xfrm>
                </p:grpSpPr>
                <p:sp>
                  <p:nvSpPr>
                    <p:cNvPr id="17938" name="Line 13842"/>
                    <p:cNvSpPr>
                      <a:spLocks noChangeAspect="1" noChangeShapeType="1"/>
                    </p:cNvSpPr>
                    <p:nvPr/>
                  </p:nvSpPr>
                  <p:spPr bwMode="auto">
                    <a:xfrm>
                      <a:off x="1241" y="1167"/>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939" name="Oval 13843"/>
                    <p:cNvSpPr>
                      <a:spLocks noChangeAspect="1" noChangeArrowheads="1"/>
                    </p:cNvSpPr>
                    <p:nvPr/>
                  </p:nvSpPr>
                  <p:spPr bwMode="auto">
                    <a:xfrm>
                      <a:off x="1224" y="114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742" name="Group 13844"/>
                <p:cNvGrpSpPr>
                  <a:grpSpLocks/>
                </p:cNvGrpSpPr>
                <p:nvPr/>
              </p:nvGrpSpPr>
              <p:grpSpPr bwMode="auto">
                <a:xfrm>
                  <a:off x="1566" y="1142"/>
                  <a:ext cx="29" cy="90"/>
                  <a:chOff x="1355" y="1146"/>
                  <a:chExt cx="29" cy="90"/>
                </a:xfrm>
              </p:grpSpPr>
              <p:grpSp>
                <p:nvGrpSpPr>
                  <p:cNvPr id="572876" name="Group 13845"/>
                  <p:cNvGrpSpPr>
                    <a:grpSpLocks/>
                  </p:cNvGrpSpPr>
                  <p:nvPr/>
                </p:nvGrpSpPr>
                <p:grpSpPr bwMode="auto">
                  <a:xfrm>
                    <a:off x="1355" y="1185"/>
                    <a:ext cx="29" cy="51"/>
                    <a:chOff x="1215" y="1181"/>
                    <a:chExt cx="29" cy="51"/>
                  </a:xfrm>
                </p:grpSpPr>
                <p:sp>
                  <p:nvSpPr>
                    <p:cNvPr id="17942" name="Line 13846"/>
                    <p:cNvSpPr>
                      <a:spLocks noChangeAspect="1" noChangeShapeType="1"/>
                    </p:cNvSpPr>
                    <p:nvPr/>
                  </p:nvSpPr>
                  <p:spPr bwMode="auto">
                    <a:xfrm flipH="1" flipV="1">
                      <a:off x="1225" y="1187"/>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943" name="Oval 13847"/>
                    <p:cNvSpPr>
                      <a:spLocks noChangeAspect="1" noChangeArrowheads="1"/>
                    </p:cNvSpPr>
                    <p:nvPr/>
                  </p:nvSpPr>
                  <p:spPr bwMode="auto">
                    <a:xfrm flipH="1" flipV="1">
                      <a:off x="1219" y="1211"/>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877" name="Group 13848"/>
                  <p:cNvGrpSpPr>
                    <a:grpSpLocks/>
                  </p:cNvGrpSpPr>
                  <p:nvPr/>
                </p:nvGrpSpPr>
                <p:grpSpPr bwMode="auto">
                  <a:xfrm>
                    <a:off x="1355" y="1146"/>
                    <a:ext cx="29" cy="50"/>
                    <a:chOff x="1215" y="1142"/>
                    <a:chExt cx="29" cy="50"/>
                  </a:xfrm>
                </p:grpSpPr>
                <p:sp>
                  <p:nvSpPr>
                    <p:cNvPr id="17945" name="Line 13849"/>
                    <p:cNvSpPr>
                      <a:spLocks noChangeAspect="1" noChangeShapeType="1"/>
                    </p:cNvSpPr>
                    <p:nvPr/>
                  </p:nvSpPr>
                  <p:spPr bwMode="auto">
                    <a:xfrm>
                      <a:off x="1241" y="1167"/>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946" name="Oval 13850"/>
                    <p:cNvSpPr>
                      <a:spLocks noChangeAspect="1" noChangeArrowheads="1"/>
                    </p:cNvSpPr>
                    <p:nvPr/>
                  </p:nvSpPr>
                  <p:spPr bwMode="auto">
                    <a:xfrm>
                      <a:off x="1224" y="114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743" name="Group 13851"/>
                <p:cNvGrpSpPr>
                  <a:grpSpLocks/>
                </p:cNvGrpSpPr>
                <p:nvPr/>
              </p:nvGrpSpPr>
              <p:grpSpPr bwMode="auto">
                <a:xfrm>
                  <a:off x="1601" y="1142"/>
                  <a:ext cx="29" cy="90"/>
                  <a:chOff x="1390" y="1146"/>
                  <a:chExt cx="29" cy="90"/>
                </a:xfrm>
              </p:grpSpPr>
              <p:grpSp>
                <p:nvGrpSpPr>
                  <p:cNvPr id="572870" name="Group 13852"/>
                  <p:cNvGrpSpPr>
                    <a:grpSpLocks/>
                  </p:cNvGrpSpPr>
                  <p:nvPr/>
                </p:nvGrpSpPr>
                <p:grpSpPr bwMode="auto">
                  <a:xfrm>
                    <a:off x="1390" y="1185"/>
                    <a:ext cx="29" cy="51"/>
                    <a:chOff x="1215" y="1181"/>
                    <a:chExt cx="29" cy="51"/>
                  </a:xfrm>
                </p:grpSpPr>
                <p:sp>
                  <p:nvSpPr>
                    <p:cNvPr id="17949" name="Line 13853"/>
                    <p:cNvSpPr>
                      <a:spLocks noChangeAspect="1" noChangeShapeType="1"/>
                    </p:cNvSpPr>
                    <p:nvPr/>
                  </p:nvSpPr>
                  <p:spPr bwMode="auto">
                    <a:xfrm flipH="1" flipV="1">
                      <a:off x="1225" y="1187"/>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950" name="Oval 13854"/>
                    <p:cNvSpPr>
                      <a:spLocks noChangeAspect="1" noChangeArrowheads="1"/>
                    </p:cNvSpPr>
                    <p:nvPr/>
                  </p:nvSpPr>
                  <p:spPr bwMode="auto">
                    <a:xfrm flipH="1" flipV="1">
                      <a:off x="1219" y="1211"/>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871" name="Group 13855"/>
                  <p:cNvGrpSpPr>
                    <a:grpSpLocks/>
                  </p:cNvGrpSpPr>
                  <p:nvPr/>
                </p:nvGrpSpPr>
                <p:grpSpPr bwMode="auto">
                  <a:xfrm>
                    <a:off x="1390" y="1146"/>
                    <a:ext cx="29" cy="50"/>
                    <a:chOff x="1215" y="1142"/>
                    <a:chExt cx="29" cy="50"/>
                  </a:xfrm>
                </p:grpSpPr>
                <p:sp>
                  <p:nvSpPr>
                    <p:cNvPr id="17952" name="Line 13856"/>
                    <p:cNvSpPr>
                      <a:spLocks noChangeAspect="1" noChangeShapeType="1"/>
                    </p:cNvSpPr>
                    <p:nvPr/>
                  </p:nvSpPr>
                  <p:spPr bwMode="auto">
                    <a:xfrm>
                      <a:off x="1241" y="1167"/>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953" name="Oval 13857"/>
                    <p:cNvSpPr>
                      <a:spLocks noChangeAspect="1" noChangeArrowheads="1"/>
                    </p:cNvSpPr>
                    <p:nvPr/>
                  </p:nvSpPr>
                  <p:spPr bwMode="auto">
                    <a:xfrm>
                      <a:off x="1224" y="114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744" name="Group 13858"/>
                <p:cNvGrpSpPr>
                  <a:grpSpLocks/>
                </p:cNvGrpSpPr>
                <p:nvPr/>
              </p:nvGrpSpPr>
              <p:grpSpPr bwMode="auto">
                <a:xfrm>
                  <a:off x="1636" y="1142"/>
                  <a:ext cx="29" cy="90"/>
                  <a:chOff x="1425" y="1147"/>
                  <a:chExt cx="29" cy="90"/>
                </a:xfrm>
              </p:grpSpPr>
              <p:grpSp>
                <p:nvGrpSpPr>
                  <p:cNvPr id="572864" name="Group 13859"/>
                  <p:cNvGrpSpPr>
                    <a:grpSpLocks/>
                  </p:cNvGrpSpPr>
                  <p:nvPr/>
                </p:nvGrpSpPr>
                <p:grpSpPr bwMode="auto">
                  <a:xfrm>
                    <a:off x="1425" y="1186"/>
                    <a:ext cx="29" cy="51"/>
                    <a:chOff x="1215" y="1181"/>
                    <a:chExt cx="29" cy="51"/>
                  </a:xfrm>
                </p:grpSpPr>
                <p:sp>
                  <p:nvSpPr>
                    <p:cNvPr id="17956" name="Line 13860"/>
                    <p:cNvSpPr>
                      <a:spLocks noChangeAspect="1" noChangeShapeType="1"/>
                    </p:cNvSpPr>
                    <p:nvPr/>
                  </p:nvSpPr>
                  <p:spPr bwMode="auto">
                    <a:xfrm flipH="1" flipV="1">
                      <a:off x="1225" y="1187"/>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957" name="Oval 13861"/>
                    <p:cNvSpPr>
                      <a:spLocks noChangeAspect="1" noChangeArrowheads="1"/>
                    </p:cNvSpPr>
                    <p:nvPr/>
                  </p:nvSpPr>
                  <p:spPr bwMode="auto">
                    <a:xfrm flipH="1" flipV="1">
                      <a:off x="1219" y="1211"/>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865" name="Group 13862"/>
                  <p:cNvGrpSpPr>
                    <a:grpSpLocks/>
                  </p:cNvGrpSpPr>
                  <p:nvPr/>
                </p:nvGrpSpPr>
                <p:grpSpPr bwMode="auto">
                  <a:xfrm>
                    <a:off x="1425" y="1147"/>
                    <a:ext cx="29" cy="50"/>
                    <a:chOff x="1215" y="1142"/>
                    <a:chExt cx="29" cy="50"/>
                  </a:xfrm>
                </p:grpSpPr>
                <p:sp>
                  <p:nvSpPr>
                    <p:cNvPr id="17959" name="Line 13863"/>
                    <p:cNvSpPr>
                      <a:spLocks noChangeAspect="1" noChangeShapeType="1"/>
                    </p:cNvSpPr>
                    <p:nvPr/>
                  </p:nvSpPr>
                  <p:spPr bwMode="auto">
                    <a:xfrm>
                      <a:off x="1241" y="1167"/>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960" name="Oval 13864"/>
                    <p:cNvSpPr>
                      <a:spLocks noChangeAspect="1" noChangeArrowheads="1"/>
                    </p:cNvSpPr>
                    <p:nvPr/>
                  </p:nvSpPr>
                  <p:spPr bwMode="auto">
                    <a:xfrm>
                      <a:off x="1224" y="114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745" name="Group 13865"/>
                <p:cNvGrpSpPr>
                  <a:grpSpLocks/>
                </p:cNvGrpSpPr>
                <p:nvPr/>
              </p:nvGrpSpPr>
              <p:grpSpPr bwMode="auto">
                <a:xfrm>
                  <a:off x="1672" y="1142"/>
                  <a:ext cx="29" cy="90"/>
                  <a:chOff x="1460" y="1147"/>
                  <a:chExt cx="29" cy="90"/>
                </a:xfrm>
              </p:grpSpPr>
              <p:grpSp>
                <p:nvGrpSpPr>
                  <p:cNvPr id="572858" name="Group 13866"/>
                  <p:cNvGrpSpPr>
                    <a:grpSpLocks/>
                  </p:cNvGrpSpPr>
                  <p:nvPr/>
                </p:nvGrpSpPr>
                <p:grpSpPr bwMode="auto">
                  <a:xfrm>
                    <a:off x="1460" y="1186"/>
                    <a:ext cx="29" cy="51"/>
                    <a:chOff x="1215" y="1181"/>
                    <a:chExt cx="29" cy="51"/>
                  </a:xfrm>
                </p:grpSpPr>
                <p:sp>
                  <p:nvSpPr>
                    <p:cNvPr id="17963" name="Line 13867"/>
                    <p:cNvSpPr>
                      <a:spLocks noChangeAspect="1" noChangeShapeType="1"/>
                    </p:cNvSpPr>
                    <p:nvPr/>
                  </p:nvSpPr>
                  <p:spPr bwMode="auto">
                    <a:xfrm flipH="1" flipV="1">
                      <a:off x="1225" y="1187"/>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964" name="Oval 13868"/>
                    <p:cNvSpPr>
                      <a:spLocks noChangeAspect="1" noChangeArrowheads="1"/>
                    </p:cNvSpPr>
                    <p:nvPr/>
                  </p:nvSpPr>
                  <p:spPr bwMode="auto">
                    <a:xfrm flipH="1" flipV="1">
                      <a:off x="1219" y="1211"/>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859" name="Group 13869"/>
                  <p:cNvGrpSpPr>
                    <a:grpSpLocks/>
                  </p:cNvGrpSpPr>
                  <p:nvPr/>
                </p:nvGrpSpPr>
                <p:grpSpPr bwMode="auto">
                  <a:xfrm>
                    <a:off x="1460" y="1147"/>
                    <a:ext cx="29" cy="50"/>
                    <a:chOff x="1215" y="1142"/>
                    <a:chExt cx="29" cy="50"/>
                  </a:xfrm>
                </p:grpSpPr>
                <p:sp>
                  <p:nvSpPr>
                    <p:cNvPr id="17966" name="Line 13870"/>
                    <p:cNvSpPr>
                      <a:spLocks noChangeAspect="1" noChangeShapeType="1"/>
                    </p:cNvSpPr>
                    <p:nvPr/>
                  </p:nvSpPr>
                  <p:spPr bwMode="auto">
                    <a:xfrm>
                      <a:off x="1241" y="1167"/>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967" name="Oval 13871"/>
                    <p:cNvSpPr>
                      <a:spLocks noChangeAspect="1" noChangeArrowheads="1"/>
                    </p:cNvSpPr>
                    <p:nvPr/>
                  </p:nvSpPr>
                  <p:spPr bwMode="auto">
                    <a:xfrm>
                      <a:off x="1224" y="114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746" name="Group 13872"/>
                <p:cNvGrpSpPr>
                  <a:grpSpLocks/>
                </p:cNvGrpSpPr>
                <p:nvPr/>
              </p:nvGrpSpPr>
              <p:grpSpPr bwMode="auto">
                <a:xfrm>
                  <a:off x="1707" y="1142"/>
                  <a:ext cx="29" cy="90"/>
                  <a:chOff x="1215" y="1142"/>
                  <a:chExt cx="29" cy="90"/>
                </a:xfrm>
              </p:grpSpPr>
              <p:grpSp>
                <p:nvGrpSpPr>
                  <p:cNvPr id="572852" name="Group 13873"/>
                  <p:cNvGrpSpPr>
                    <a:grpSpLocks/>
                  </p:cNvGrpSpPr>
                  <p:nvPr/>
                </p:nvGrpSpPr>
                <p:grpSpPr bwMode="auto">
                  <a:xfrm>
                    <a:off x="1215" y="1181"/>
                    <a:ext cx="29" cy="51"/>
                    <a:chOff x="1215" y="1181"/>
                    <a:chExt cx="29" cy="51"/>
                  </a:xfrm>
                </p:grpSpPr>
                <p:sp>
                  <p:nvSpPr>
                    <p:cNvPr id="17970" name="Line 13874"/>
                    <p:cNvSpPr>
                      <a:spLocks noChangeAspect="1" noChangeShapeType="1"/>
                    </p:cNvSpPr>
                    <p:nvPr/>
                  </p:nvSpPr>
                  <p:spPr bwMode="auto">
                    <a:xfrm flipH="1" flipV="1">
                      <a:off x="1228" y="1190"/>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971" name="Oval 13875"/>
                    <p:cNvSpPr>
                      <a:spLocks noChangeAspect="1" noChangeArrowheads="1"/>
                    </p:cNvSpPr>
                    <p:nvPr/>
                  </p:nvSpPr>
                  <p:spPr bwMode="auto">
                    <a:xfrm flipH="1" flipV="1">
                      <a:off x="1223" y="1215"/>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853" name="Group 13876"/>
                  <p:cNvGrpSpPr>
                    <a:grpSpLocks/>
                  </p:cNvGrpSpPr>
                  <p:nvPr/>
                </p:nvGrpSpPr>
                <p:grpSpPr bwMode="auto">
                  <a:xfrm>
                    <a:off x="1215" y="1142"/>
                    <a:ext cx="29" cy="50"/>
                    <a:chOff x="1215" y="1142"/>
                    <a:chExt cx="29" cy="50"/>
                  </a:xfrm>
                </p:grpSpPr>
                <p:sp>
                  <p:nvSpPr>
                    <p:cNvPr id="17973" name="Line 13877"/>
                    <p:cNvSpPr>
                      <a:spLocks noChangeAspect="1" noChangeShapeType="1"/>
                    </p:cNvSpPr>
                    <p:nvPr/>
                  </p:nvSpPr>
                  <p:spPr bwMode="auto">
                    <a:xfrm>
                      <a:off x="1241" y="1171"/>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974" name="Oval 13878"/>
                    <p:cNvSpPr>
                      <a:spLocks noChangeAspect="1" noChangeArrowheads="1"/>
                    </p:cNvSpPr>
                    <p:nvPr/>
                  </p:nvSpPr>
                  <p:spPr bwMode="auto">
                    <a:xfrm>
                      <a:off x="1227" y="1147"/>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747" name="Group 13879"/>
                <p:cNvGrpSpPr>
                  <a:grpSpLocks/>
                </p:cNvGrpSpPr>
                <p:nvPr/>
              </p:nvGrpSpPr>
              <p:grpSpPr bwMode="auto">
                <a:xfrm>
                  <a:off x="1742" y="1142"/>
                  <a:ext cx="29" cy="90"/>
                  <a:chOff x="1250" y="1142"/>
                  <a:chExt cx="29" cy="90"/>
                </a:xfrm>
              </p:grpSpPr>
              <p:grpSp>
                <p:nvGrpSpPr>
                  <p:cNvPr id="572846" name="Group 13880"/>
                  <p:cNvGrpSpPr>
                    <a:grpSpLocks/>
                  </p:cNvGrpSpPr>
                  <p:nvPr/>
                </p:nvGrpSpPr>
                <p:grpSpPr bwMode="auto">
                  <a:xfrm>
                    <a:off x="1250" y="1181"/>
                    <a:ext cx="29" cy="51"/>
                    <a:chOff x="1215" y="1181"/>
                    <a:chExt cx="29" cy="51"/>
                  </a:xfrm>
                </p:grpSpPr>
                <p:sp>
                  <p:nvSpPr>
                    <p:cNvPr id="17977" name="Line 13881"/>
                    <p:cNvSpPr>
                      <a:spLocks noChangeAspect="1" noChangeShapeType="1"/>
                    </p:cNvSpPr>
                    <p:nvPr/>
                  </p:nvSpPr>
                  <p:spPr bwMode="auto">
                    <a:xfrm flipH="1" flipV="1">
                      <a:off x="1228" y="1190"/>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978" name="Oval 13882"/>
                    <p:cNvSpPr>
                      <a:spLocks noChangeAspect="1" noChangeArrowheads="1"/>
                    </p:cNvSpPr>
                    <p:nvPr/>
                  </p:nvSpPr>
                  <p:spPr bwMode="auto">
                    <a:xfrm flipH="1" flipV="1">
                      <a:off x="1223" y="1215"/>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847" name="Group 13883"/>
                  <p:cNvGrpSpPr>
                    <a:grpSpLocks/>
                  </p:cNvGrpSpPr>
                  <p:nvPr/>
                </p:nvGrpSpPr>
                <p:grpSpPr bwMode="auto">
                  <a:xfrm>
                    <a:off x="1250" y="1142"/>
                    <a:ext cx="29" cy="50"/>
                    <a:chOff x="1215" y="1142"/>
                    <a:chExt cx="29" cy="50"/>
                  </a:xfrm>
                </p:grpSpPr>
                <p:sp>
                  <p:nvSpPr>
                    <p:cNvPr id="17980" name="Line 13884"/>
                    <p:cNvSpPr>
                      <a:spLocks noChangeAspect="1" noChangeShapeType="1"/>
                    </p:cNvSpPr>
                    <p:nvPr/>
                  </p:nvSpPr>
                  <p:spPr bwMode="auto">
                    <a:xfrm>
                      <a:off x="1244" y="1171"/>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981" name="Oval 13885"/>
                    <p:cNvSpPr>
                      <a:spLocks noChangeAspect="1" noChangeArrowheads="1"/>
                    </p:cNvSpPr>
                    <p:nvPr/>
                  </p:nvSpPr>
                  <p:spPr bwMode="auto">
                    <a:xfrm>
                      <a:off x="1227" y="1147"/>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748" name="Group 13886"/>
                <p:cNvGrpSpPr>
                  <a:grpSpLocks/>
                </p:cNvGrpSpPr>
                <p:nvPr/>
              </p:nvGrpSpPr>
              <p:grpSpPr bwMode="auto">
                <a:xfrm>
                  <a:off x="1777" y="1142"/>
                  <a:ext cx="29" cy="90"/>
                  <a:chOff x="1285" y="1143"/>
                  <a:chExt cx="29" cy="90"/>
                </a:xfrm>
              </p:grpSpPr>
              <p:grpSp>
                <p:nvGrpSpPr>
                  <p:cNvPr id="572840" name="Group 13887"/>
                  <p:cNvGrpSpPr>
                    <a:grpSpLocks/>
                  </p:cNvGrpSpPr>
                  <p:nvPr/>
                </p:nvGrpSpPr>
                <p:grpSpPr bwMode="auto">
                  <a:xfrm>
                    <a:off x="1285" y="1182"/>
                    <a:ext cx="29" cy="51"/>
                    <a:chOff x="1215" y="1181"/>
                    <a:chExt cx="29" cy="51"/>
                  </a:xfrm>
                </p:grpSpPr>
                <p:sp>
                  <p:nvSpPr>
                    <p:cNvPr id="17984" name="Line 13888"/>
                    <p:cNvSpPr>
                      <a:spLocks noChangeAspect="1" noChangeShapeType="1"/>
                    </p:cNvSpPr>
                    <p:nvPr/>
                  </p:nvSpPr>
                  <p:spPr bwMode="auto">
                    <a:xfrm flipH="1" flipV="1">
                      <a:off x="1228" y="1190"/>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985" name="Oval 13889"/>
                    <p:cNvSpPr>
                      <a:spLocks noChangeAspect="1" noChangeArrowheads="1"/>
                    </p:cNvSpPr>
                    <p:nvPr/>
                  </p:nvSpPr>
                  <p:spPr bwMode="auto">
                    <a:xfrm flipH="1" flipV="1">
                      <a:off x="1223" y="1215"/>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841" name="Group 13890"/>
                  <p:cNvGrpSpPr>
                    <a:grpSpLocks/>
                  </p:cNvGrpSpPr>
                  <p:nvPr/>
                </p:nvGrpSpPr>
                <p:grpSpPr bwMode="auto">
                  <a:xfrm>
                    <a:off x="1285" y="1143"/>
                    <a:ext cx="29" cy="50"/>
                    <a:chOff x="1215" y="1142"/>
                    <a:chExt cx="29" cy="50"/>
                  </a:xfrm>
                </p:grpSpPr>
                <p:sp>
                  <p:nvSpPr>
                    <p:cNvPr id="17987" name="Line 13891"/>
                    <p:cNvSpPr>
                      <a:spLocks noChangeAspect="1" noChangeShapeType="1"/>
                    </p:cNvSpPr>
                    <p:nvPr/>
                  </p:nvSpPr>
                  <p:spPr bwMode="auto">
                    <a:xfrm>
                      <a:off x="1241" y="1171"/>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988" name="Oval 13892"/>
                    <p:cNvSpPr>
                      <a:spLocks noChangeAspect="1" noChangeArrowheads="1"/>
                    </p:cNvSpPr>
                    <p:nvPr/>
                  </p:nvSpPr>
                  <p:spPr bwMode="auto">
                    <a:xfrm>
                      <a:off x="1227" y="1147"/>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749" name="Group 13893"/>
                <p:cNvGrpSpPr>
                  <a:grpSpLocks/>
                </p:cNvGrpSpPr>
                <p:nvPr/>
              </p:nvGrpSpPr>
              <p:grpSpPr bwMode="auto">
                <a:xfrm>
                  <a:off x="1812" y="1142"/>
                  <a:ext cx="29" cy="90"/>
                  <a:chOff x="1320" y="1143"/>
                  <a:chExt cx="29" cy="90"/>
                </a:xfrm>
              </p:grpSpPr>
              <p:grpSp>
                <p:nvGrpSpPr>
                  <p:cNvPr id="572834" name="Group 13894"/>
                  <p:cNvGrpSpPr>
                    <a:grpSpLocks/>
                  </p:cNvGrpSpPr>
                  <p:nvPr/>
                </p:nvGrpSpPr>
                <p:grpSpPr bwMode="auto">
                  <a:xfrm>
                    <a:off x="1320" y="1182"/>
                    <a:ext cx="29" cy="51"/>
                    <a:chOff x="1215" y="1181"/>
                    <a:chExt cx="29" cy="51"/>
                  </a:xfrm>
                </p:grpSpPr>
                <p:sp>
                  <p:nvSpPr>
                    <p:cNvPr id="17991" name="Line 13895"/>
                    <p:cNvSpPr>
                      <a:spLocks noChangeAspect="1" noChangeShapeType="1"/>
                    </p:cNvSpPr>
                    <p:nvPr/>
                  </p:nvSpPr>
                  <p:spPr bwMode="auto">
                    <a:xfrm flipH="1" flipV="1">
                      <a:off x="1228" y="1190"/>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992" name="Oval 13896"/>
                    <p:cNvSpPr>
                      <a:spLocks noChangeAspect="1" noChangeArrowheads="1"/>
                    </p:cNvSpPr>
                    <p:nvPr/>
                  </p:nvSpPr>
                  <p:spPr bwMode="auto">
                    <a:xfrm flipH="1" flipV="1">
                      <a:off x="1223" y="1215"/>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835" name="Group 13897"/>
                  <p:cNvGrpSpPr>
                    <a:grpSpLocks/>
                  </p:cNvGrpSpPr>
                  <p:nvPr/>
                </p:nvGrpSpPr>
                <p:grpSpPr bwMode="auto">
                  <a:xfrm>
                    <a:off x="1320" y="1143"/>
                    <a:ext cx="29" cy="50"/>
                    <a:chOff x="1215" y="1142"/>
                    <a:chExt cx="29" cy="50"/>
                  </a:xfrm>
                </p:grpSpPr>
                <p:sp>
                  <p:nvSpPr>
                    <p:cNvPr id="17994" name="Line 13898"/>
                    <p:cNvSpPr>
                      <a:spLocks noChangeAspect="1" noChangeShapeType="1"/>
                    </p:cNvSpPr>
                    <p:nvPr/>
                  </p:nvSpPr>
                  <p:spPr bwMode="auto">
                    <a:xfrm>
                      <a:off x="1244" y="1171"/>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995" name="Oval 13899"/>
                    <p:cNvSpPr>
                      <a:spLocks noChangeAspect="1" noChangeArrowheads="1"/>
                    </p:cNvSpPr>
                    <p:nvPr/>
                  </p:nvSpPr>
                  <p:spPr bwMode="auto">
                    <a:xfrm>
                      <a:off x="1227" y="1147"/>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750" name="Group 13900"/>
                <p:cNvGrpSpPr>
                  <a:grpSpLocks/>
                </p:cNvGrpSpPr>
                <p:nvPr/>
              </p:nvGrpSpPr>
              <p:grpSpPr bwMode="auto">
                <a:xfrm>
                  <a:off x="1847" y="1142"/>
                  <a:ext cx="29" cy="90"/>
                  <a:chOff x="1355" y="1146"/>
                  <a:chExt cx="29" cy="90"/>
                </a:xfrm>
              </p:grpSpPr>
              <p:grpSp>
                <p:nvGrpSpPr>
                  <p:cNvPr id="572828" name="Group 13901"/>
                  <p:cNvGrpSpPr>
                    <a:grpSpLocks/>
                  </p:cNvGrpSpPr>
                  <p:nvPr/>
                </p:nvGrpSpPr>
                <p:grpSpPr bwMode="auto">
                  <a:xfrm>
                    <a:off x="1355" y="1185"/>
                    <a:ext cx="29" cy="51"/>
                    <a:chOff x="1215" y="1181"/>
                    <a:chExt cx="29" cy="51"/>
                  </a:xfrm>
                </p:grpSpPr>
                <p:sp>
                  <p:nvSpPr>
                    <p:cNvPr id="17998" name="Line 13902"/>
                    <p:cNvSpPr>
                      <a:spLocks noChangeAspect="1" noChangeShapeType="1"/>
                    </p:cNvSpPr>
                    <p:nvPr/>
                  </p:nvSpPr>
                  <p:spPr bwMode="auto">
                    <a:xfrm flipH="1" flipV="1">
                      <a:off x="1228" y="1190"/>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7999" name="Oval 13903"/>
                    <p:cNvSpPr>
                      <a:spLocks noChangeAspect="1" noChangeArrowheads="1"/>
                    </p:cNvSpPr>
                    <p:nvPr/>
                  </p:nvSpPr>
                  <p:spPr bwMode="auto">
                    <a:xfrm flipH="1" flipV="1">
                      <a:off x="1223" y="1215"/>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829" name="Group 13904"/>
                  <p:cNvGrpSpPr>
                    <a:grpSpLocks/>
                  </p:cNvGrpSpPr>
                  <p:nvPr/>
                </p:nvGrpSpPr>
                <p:grpSpPr bwMode="auto">
                  <a:xfrm>
                    <a:off x="1355" y="1146"/>
                    <a:ext cx="29" cy="50"/>
                    <a:chOff x="1215" y="1142"/>
                    <a:chExt cx="29" cy="50"/>
                  </a:xfrm>
                </p:grpSpPr>
                <p:sp>
                  <p:nvSpPr>
                    <p:cNvPr id="18001" name="Line 13905"/>
                    <p:cNvSpPr>
                      <a:spLocks noChangeAspect="1" noChangeShapeType="1"/>
                    </p:cNvSpPr>
                    <p:nvPr/>
                  </p:nvSpPr>
                  <p:spPr bwMode="auto">
                    <a:xfrm>
                      <a:off x="1241" y="1171"/>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002" name="Oval 13906"/>
                    <p:cNvSpPr>
                      <a:spLocks noChangeAspect="1" noChangeArrowheads="1"/>
                    </p:cNvSpPr>
                    <p:nvPr/>
                  </p:nvSpPr>
                  <p:spPr bwMode="auto">
                    <a:xfrm>
                      <a:off x="1227" y="1147"/>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751" name="Group 13907"/>
                <p:cNvGrpSpPr>
                  <a:grpSpLocks/>
                </p:cNvGrpSpPr>
                <p:nvPr/>
              </p:nvGrpSpPr>
              <p:grpSpPr bwMode="auto">
                <a:xfrm>
                  <a:off x="1882" y="1142"/>
                  <a:ext cx="29" cy="90"/>
                  <a:chOff x="1390" y="1146"/>
                  <a:chExt cx="29" cy="90"/>
                </a:xfrm>
              </p:grpSpPr>
              <p:grpSp>
                <p:nvGrpSpPr>
                  <p:cNvPr id="572822" name="Group 13908"/>
                  <p:cNvGrpSpPr>
                    <a:grpSpLocks/>
                  </p:cNvGrpSpPr>
                  <p:nvPr/>
                </p:nvGrpSpPr>
                <p:grpSpPr bwMode="auto">
                  <a:xfrm>
                    <a:off x="1390" y="1185"/>
                    <a:ext cx="29" cy="51"/>
                    <a:chOff x="1215" y="1181"/>
                    <a:chExt cx="29" cy="51"/>
                  </a:xfrm>
                </p:grpSpPr>
                <p:sp>
                  <p:nvSpPr>
                    <p:cNvPr id="18005" name="Line 13909"/>
                    <p:cNvSpPr>
                      <a:spLocks noChangeAspect="1" noChangeShapeType="1"/>
                    </p:cNvSpPr>
                    <p:nvPr/>
                  </p:nvSpPr>
                  <p:spPr bwMode="auto">
                    <a:xfrm flipH="1" flipV="1">
                      <a:off x="1228" y="1190"/>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006" name="Oval 13910"/>
                    <p:cNvSpPr>
                      <a:spLocks noChangeAspect="1" noChangeArrowheads="1"/>
                    </p:cNvSpPr>
                    <p:nvPr/>
                  </p:nvSpPr>
                  <p:spPr bwMode="auto">
                    <a:xfrm flipH="1" flipV="1">
                      <a:off x="1223" y="1215"/>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823" name="Group 13911"/>
                  <p:cNvGrpSpPr>
                    <a:grpSpLocks/>
                  </p:cNvGrpSpPr>
                  <p:nvPr/>
                </p:nvGrpSpPr>
                <p:grpSpPr bwMode="auto">
                  <a:xfrm>
                    <a:off x="1390" y="1146"/>
                    <a:ext cx="29" cy="50"/>
                    <a:chOff x="1215" y="1142"/>
                    <a:chExt cx="29" cy="50"/>
                  </a:xfrm>
                </p:grpSpPr>
                <p:sp>
                  <p:nvSpPr>
                    <p:cNvPr id="18008" name="Line 13912"/>
                    <p:cNvSpPr>
                      <a:spLocks noChangeAspect="1" noChangeShapeType="1"/>
                    </p:cNvSpPr>
                    <p:nvPr/>
                  </p:nvSpPr>
                  <p:spPr bwMode="auto">
                    <a:xfrm>
                      <a:off x="1244" y="1171"/>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009" name="Oval 13913"/>
                    <p:cNvSpPr>
                      <a:spLocks noChangeAspect="1" noChangeArrowheads="1"/>
                    </p:cNvSpPr>
                    <p:nvPr/>
                  </p:nvSpPr>
                  <p:spPr bwMode="auto">
                    <a:xfrm>
                      <a:off x="1227" y="1147"/>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752" name="Group 13914"/>
                <p:cNvGrpSpPr>
                  <a:grpSpLocks/>
                </p:cNvGrpSpPr>
                <p:nvPr/>
              </p:nvGrpSpPr>
              <p:grpSpPr bwMode="auto">
                <a:xfrm>
                  <a:off x="1917" y="1142"/>
                  <a:ext cx="29" cy="90"/>
                  <a:chOff x="1425" y="1147"/>
                  <a:chExt cx="29" cy="90"/>
                </a:xfrm>
              </p:grpSpPr>
              <p:grpSp>
                <p:nvGrpSpPr>
                  <p:cNvPr id="572816" name="Group 13915"/>
                  <p:cNvGrpSpPr>
                    <a:grpSpLocks/>
                  </p:cNvGrpSpPr>
                  <p:nvPr/>
                </p:nvGrpSpPr>
                <p:grpSpPr bwMode="auto">
                  <a:xfrm>
                    <a:off x="1425" y="1186"/>
                    <a:ext cx="29" cy="51"/>
                    <a:chOff x="1215" y="1181"/>
                    <a:chExt cx="29" cy="51"/>
                  </a:xfrm>
                </p:grpSpPr>
                <p:sp>
                  <p:nvSpPr>
                    <p:cNvPr id="18012" name="Line 13916"/>
                    <p:cNvSpPr>
                      <a:spLocks noChangeAspect="1" noChangeShapeType="1"/>
                    </p:cNvSpPr>
                    <p:nvPr/>
                  </p:nvSpPr>
                  <p:spPr bwMode="auto">
                    <a:xfrm flipH="1" flipV="1">
                      <a:off x="1228" y="1190"/>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013" name="Oval 13917"/>
                    <p:cNvSpPr>
                      <a:spLocks noChangeAspect="1" noChangeArrowheads="1"/>
                    </p:cNvSpPr>
                    <p:nvPr/>
                  </p:nvSpPr>
                  <p:spPr bwMode="auto">
                    <a:xfrm flipH="1" flipV="1">
                      <a:off x="1223" y="1215"/>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817" name="Group 13918"/>
                  <p:cNvGrpSpPr>
                    <a:grpSpLocks/>
                  </p:cNvGrpSpPr>
                  <p:nvPr/>
                </p:nvGrpSpPr>
                <p:grpSpPr bwMode="auto">
                  <a:xfrm>
                    <a:off x="1425" y="1147"/>
                    <a:ext cx="29" cy="50"/>
                    <a:chOff x="1215" y="1142"/>
                    <a:chExt cx="29" cy="50"/>
                  </a:xfrm>
                </p:grpSpPr>
                <p:sp>
                  <p:nvSpPr>
                    <p:cNvPr id="18015" name="Line 13919"/>
                    <p:cNvSpPr>
                      <a:spLocks noChangeAspect="1" noChangeShapeType="1"/>
                    </p:cNvSpPr>
                    <p:nvPr/>
                  </p:nvSpPr>
                  <p:spPr bwMode="auto">
                    <a:xfrm>
                      <a:off x="1241" y="1171"/>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016" name="Oval 13920"/>
                    <p:cNvSpPr>
                      <a:spLocks noChangeAspect="1" noChangeArrowheads="1"/>
                    </p:cNvSpPr>
                    <p:nvPr/>
                  </p:nvSpPr>
                  <p:spPr bwMode="auto">
                    <a:xfrm>
                      <a:off x="1227" y="1147"/>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753" name="Group 13921"/>
                <p:cNvGrpSpPr>
                  <a:grpSpLocks/>
                </p:cNvGrpSpPr>
                <p:nvPr/>
              </p:nvGrpSpPr>
              <p:grpSpPr bwMode="auto">
                <a:xfrm>
                  <a:off x="1952" y="1142"/>
                  <a:ext cx="29" cy="90"/>
                  <a:chOff x="1460" y="1147"/>
                  <a:chExt cx="29" cy="90"/>
                </a:xfrm>
              </p:grpSpPr>
              <p:grpSp>
                <p:nvGrpSpPr>
                  <p:cNvPr id="572810" name="Group 13922"/>
                  <p:cNvGrpSpPr>
                    <a:grpSpLocks/>
                  </p:cNvGrpSpPr>
                  <p:nvPr/>
                </p:nvGrpSpPr>
                <p:grpSpPr bwMode="auto">
                  <a:xfrm>
                    <a:off x="1460" y="1186"/>
                    <a:ext cx="29" cy="51"/>
                    <a:chOff x="1215" y="1181"/>
                    <a:chExt cx="29" cy="51"/>
                  </a:xfrm>
                </p:grpSpPr>
                <p:sp>
                  <p:nvSpPr>
                    <p:cNvPr id="18019" name="Line 13923"/>
                    <p:cNvSpPr>
                      <a:spLocks noChangeAspect="1" noChangeShapeType="1"/>
                    </p:cNvSpPr>
                    <p:nvPr/>
                  </p:nvSpPr>
                  <p:spPr bwMode="auto">
                    <a:xfrm flipH="1" flipV="1">
                      <a:off x="1228" y="1190"/>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020" name="Oval 13924"/>
                    <p:cNvSpPr>
                      <a:spLocks noChangeAspect="1" noChangeArrowheads="1"/>
                    </p:cNvSpPr>
                    <p:nvPr/>
                  </p:nvSpPr>
                  <p:spPr bwMode="auto">
                    <a:xfrm flipH="1" flipV="1">
                      <a:off x="1223" y="1215"/>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811" name="Group 13925"/>
                  <p:cNvGrpSpPr>
                    <a:grpSpLocks/>
                  </p:cNvGrpSpPr>
                  <p:nvPr/>
                </p:nvGrpSpPr>
                <p:grpSpPr bwMode="auto">
                  <a:xfrm>
                    <a:off x="1460" y="1147"/>
                    <a:ext cx="29" cy="50"/>
                    <a:chOff x="1215" y="1142"/>
                    <a:chExt cx="29" cy="50"/>
                  </a:xfrm>
                </p:grpSpPr>
                <p:sp>
                  <p:nvSpPr>
                    <p:cNvPr id="18022" name="Line 13926"/>
                    <p:cNvSpPr>
                      <a:spLocks noChangeAspect="1" noChangeShapeType="1"/>
                    </p:cNvSpPr>
                    <p:nvPr/>
                  </p:nvSpPr>
                  <p:spPr bwMode="auto">
                    <a:xfrm>
                      <a:off x="1244" y="1171"/>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023" name="Oval 13927"/>
                    <p:cNvSpPr>
                      <a:spLocks noChangeAspect="1" noChangeArrowheads="1"/>
                    </p:cNvSpPr>
                    <p:nvPr/>
                  </p:nvSpPr>
                  <p:spPr bwMode="auto">
                    <a:xfrm>
                      <a:off x="1227" y="1147"/>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754" name="Group 13928"/>
                <p:cNvGrpSpPr>
                  <a:grpSpLocks/>
                </p:cNvGrpSpPr>
                <p:nvPr/>
              </p:nvGrpSpPr>
              <p:grpSpPr bwMode="auto">
                <a:xfrm>
                  <a:off x="1987" y="1142"/>
                  <a:ext cx="29" cy="90"/>
                  <a:chOff x="1215" y="1142"/>
                  <a:chExt cx="29" cy="90"/>
                </a:xfrm>
              </p:grpSpPr>
              <p:grpSp>
                <p:nvGrpSpPr>
                  <p:cNvPr id="572804" name="Group 13929"/>
                  <p:cNvGrpSpPr>
                    <a:grpSpLocks/>
                  </p:cNvGrpSpPr>
                  <p:nvPr/>
                </p:nvGrpSpPr>
                <p:grpSpPr bwMode="auto">
                  <a:xfrm>
                    <a:off x="1215" y="1181"/>
                    <a:ext cx="29" cy="51"/>
                    <a:chOff x="1215" y="1181"/>
                    <a:chExt cx="29" cy="51"/>
                  </a:xfrm>
                </p:grpSpPr>
                <p:sp>
                  <p:nvSpPr>
                    <p:cNvPr id="18026" name="Line 13930"/>
                    <p:cNvSpPr>
                      <a:spLocks noChangeAspect="1" noChangeShapeType="1"/>
                    </p:cNvSpPr>
                    <p:nvPr/>
                  </p:nvSpPr>
                  <p:spPr bwMode="auto">
                    <a:xfrm flipH="1" flipV="1">
                      <a:off x="1228" y="1190"/>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027" name="Oval 13931"/>
                    <p:cNvSpPr>
                      <a:spLocks noChangeAspect="1" noChangeArrowheads="1"/>
                    </p:cNvSpPr>
                    <p:nvPr/>
                  </p:nvSpPr>
                  <p:spPr bwMode="auto">
                    <a:xfrm flipH="1" flipV="1">
                      <a:off x="1223" y="1215"/>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805" name="Group 13932"/>
                  <p:cNvGrpSpPr>
                    <a:grpSpLocks/>
                  </p:cNvGrpSpPr>
                  <p:nvPr/>
                </p:nvGrpSpPr>
                <p:grpSpPr bwMode="auto">
                  <a:xfrm>
                    <a:off x="1215" y="1142"/>
                    <a:ext cx="29" cy="50"/>
                    <a:chOff x="1215" y="1142"/>
                    <a:chExt cx="29" cy="50"/>
                  </a:xfrm>
                </p:grpSpPr>
                <p:sp>
                  <p:nvSpPr>
                    <p:cNvPr id="18029" name="Line 13933"/>
                    <p:cNvSpPr>
                      <a:spLocks noChangeAspect="1" noChangeShapeType="1"/>
                    </p:cNvSpPr>
                    <p:nvPr/>
                  </p:nvSpPr>
                  <p:spPr bwMode="auto">
                    <a:xfrm>
                      <a:off x="1241" y="1171"/>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030" name="Oval 13934"/>
                    <p:cNvSpPr>
                      <a:spLocks noChangeAspect="1" noChangeArrowheads="1"/>
                    </p:cNvSpPr>
                    <p:nvPr/>
                  </p:nvSpPr>
                  <p:spPr bwMode="auto">
                    <a:xfrm>
                      <a:off x="1227" y="1147"/>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755" name="Group 13935"/>
                <p:cNvGrpSpPr>
                  <a:grpSpLocks/>
                </p:cNvGrpSpPr>
                <p:nvPr/>
              </p:nvGrpSpPr>
              <p:grpSpPr bwMode="auto">
                <a:xfrm>
                  <a:off x="2022" y="1142"/>
                  <a:ext cx="29" cy="90"/>
                  <a:chOff x="1250" y="1142"/>
                  <a:chExt cx="29" cy="90"/>
                </a:xfrm>
              </p:grpSpPr>
              <p:grpSp>
                <p:nvGrpSpPr>
                  <p:cNvPr id="572798" name="Group 13936"/>
                  <p:cNvGrpSpPr>
                    <a:grpSpLocks/>
                  </p:cNvGrpSpPr>
                  <p:nvPr/>
                </p:nvGrpSpPr>
                <p:grpSpPr bwMode="auto">
                  <a:xfrm>
                    <a:off x="1250" y="1181"/>
                    <a:ext cx="29" cy="51"/>
                    <a:chOff x="1215" y="1181"/>
                    <a:chExt cx="29" cy="51"/>
                  </a:xfrm>
                </p:grpSpPr>
                <p:sp>
                  <p:nvSpPr>
                    <p:cNvPr id="18033" name="Line 13937"/>
                    <p:cNvSpPr>
                      <a:spLocks noChangeAspect="1" noChangeShapeType="1"/>
                    </p:cNvSpPr>
                    <p:nvPr/>
                  </p:nvSpPr>
                  <p:spPr bwMode="auto">
                    <a:xfrm flipH="1" flipV="1">
                      <a:off x="1228" y="1190"/>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034" name="Oval 13938"/>
                    <p:cNvSpPr>
                      <a:spLocks noChangeAspect="1" noChangeArrowheads="1"/>
                    </p:cNvSpPr>
                    <p:nvPr/>
                  </p:nvSpPr>
                  <p:spPr bwMode="auto">
                    <a:xfrm flipH="1" flipV="1">
                      <a:off x="1223" y="1215"/>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799" name="Group 13939"/>
                  <p:cNvGrpSpPr>
                    <a:grpSpLocks/>
                  </p:cNvGrpSpPr>
                  <p:nvPr/>
                </p:nvGrpSpPr>
                <p:grpSpPr bwMode="auto">
                  <a:xfrm>
                    <a:off x="1250" y="1142"/>
                    <a:ext cx="29" cy="50"/>
                    <a:chOff x="1215" y="1142"/>
                    <a:chExt cx="29" cy="50"/>
                  </a:xfrm>
                </p:grpSpPr>
                <p:sp>
                  <p:nvSpPr>
                    <p:cNvPr id="18036" name="Line 13940"/>
                    <p:cNvSpPr>
                      <a:spLocks noChangeAspect="1" noChangeShapeType="1"/>
                    </p:cNvSpPr>
                    <p:nvPr/>
                  </p:nvSpPr>
                  <p:spPr bwMode="auto">
                    <a:xfrm>
                      <a:off x="1244" y="1171"/>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037" name="Oval 13941"/>
                    <p:cNvSpPr>
                      <a:spLocks noChangeAspect="1" noChangeArrowheads="1"/>
                    </p:cNvSpPr>
                    <p:nvPr/>
                  </p:nvSpPr>
                  <p:spPr bwMode="auto">
                    <a:xfrm>
                      <a:off x="1227" y="1147"/>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756" name="Group 13942"/>
                <p:cNvGrpSpPr>
                  <a:grpSpLocks/>
                </p:cNvGrpSpPr>
                <p:nvPr/>
              </p:nvGrpSpPr>
              <p:grpSpPr bwMode="auto">
                <a:xfrm>
                  <a:off x="2057" y="1142"/>
                  <a:ext cx="29" cy="90"/>
                  <a:chOff x="1285" y="1143"/>
                  <a:chExt cx="29" cy="90"/>
                </a:xfrm>
              </p:grpSpPr>
              <p:grpSp>
                <p:nvGrpSpPr>
                  <p:cNvPr id="572792" name="Group 13943"/>
                  <p:cNvGrpSpPr>
                    <a:grpSpLocks/>
                  </p:cNvGrpSpPr>
                  <p:nvPr/>
                </p:nvGrpSpPr>
                <p:grpSpPr bwMode="auto">
                  <a:xfrm>
                    <a:off x="1285" y="1182"/>
                    <a:ext cx="29" cy="51"/>
                    <a:chOff x="1215" y="1181"/>
                    <a:chExt cx="29" cy="51"/>
                  </a:xfrm>
                </p:grpSpPr>
                <p:sp>
                  <p:nvSpPr>
                    <p:cNvPr id="18040" name="Line 13944"/>
                    <p:cNvSpPr>
                      <a:spLocks noChangeAspect="1" noChangeShapeType="1"/>
                    </p:cNvSpPr>
                    <p:nvPr/>
                  </p:nvSpPr>
                  <p:spPr bwMode="auto">
                    <a:xfrm flipH="1" flipV="1">
                      <a:off x="1228" y="1190"/>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041" name="Oval 13945"/>
                    <p:cNvSpPr>
                      <a:spLocks noChangeAspect="1" noChangeArrowheads="1"/>
                    </p:cNvSpPr>
                    <p:nvPr/>
                  </p:nvSpPr>
                  <p:spPr bwMode="auto">
                    <a:xfrm flipH="1" flipV="1">
                      <a:off x="1223" y="1215"/>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793" name="Group 13946"/>
                  <p:cNvGrpSpPr>
                    <a:grpSpLocks/>
                  </p:cNvGrpSpPr>
                  <p:nvPr/>
                </p:nvGrpSpPr>
                <p:grpSpPr bwMode="auto">
                  <a:xfrm>
                    <a:off x="1285" y="1143"/>
                    <a:ext cx="29" cy="50"/>
                    <a:chOff x="1215" y="1142"/>
                    <a:chExt cx="29" cy="50"/>
                  </a:xfrm>
                </p:grpSpPr>
                <p:sp>
                  <p:nvSpPr>
                    <p:cNvPr id="18043" name="Line 13947"/>
                    <p:cNvSpPr>
                      <a:spLocks noChangeAspect="1" noChangeShapeType="1"/>
                    </p:cNvSpPr>
                    <p:nvPr/>
                  </p:nvSpPr>
                  <p:spPr bwMode="auto">
                    <a:xfrm>
                      <a:off x="1241" y="1171"/>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044" name="Oval 13948"/>
                    <p:cNvSpPr>
                      <a:spLocks noChangeAspect="1" noChangeArrowheads="1"/>
                    </p:cNvSpPr>
                    <p:nvPr/>
                  </p:nvSpPr>
                  <p:spPr bwMode="auto">
                    <a:xfrm>
                      <a:off x="1227" y="1147"/>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757" name="Group 13949"/>
                <p:cNvGrpSpPr>
                  <a:grpSpLocks/>
                </p:cNvGrpSpPr>
                <p:nvPr/>
              </p:nvGrpSpPr>
              <p:grpSpPr bwMode="auto">
                <a:xfrm>
                  <a:off x="2092" y="1142"/>
                  <a:ext cx="29" cy="90"/>
                  <a:chOff x="1320" y="1143"/>
                  <a:chExt cx="29" cy="90"/>
                </a:xfrm>
              </p:grpSpPr>
              <p:grpSp>
                <p:nvGrpSpPr>
                  <p:cNvPr id="572786" name="Group 13950"/>
                  <p:cNvGrpSpPr>
                    <a:grpSpLocks/>
                  </p:cNvGrpSpPr>
                  <p:nvPr/>
                </p:nvGrpSpPr>
                <p:grpSpPr bwMode="auto">
                  <a:xfrm>
                    <a:off x="1320" y="1182"/>
                    <a:ext cx="29" cy="51"/>
                    <a:chOff x="1215" y="1181"/>
                    <a:chExt cx="29" cy="51"/>
                  </a:xfrm>
                </p:grpSpPr>
                <p:sp>
                  <p:nvSpPr>
                    <p:cNvPr id="18047" name="Line 13951"/>
                    <p:cNvSpPr>
                      <a:spLocks noChangeAspect="1" noChangeShapeType="1"/>
                    </p:cNvSpPr>
                    <p:nvPr/>
                  </p:nvSpPr>
                  <p:spPr bwMode="auto">
                    <a:xfrm flipH="1" flipV="1">
                      <a:off x="1228" y="1190"/>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048" name="Oval 13952"/>
                    <p:cNvSpPr>
                      <a:spLocks noChangeAspect="1" noChangeArrowheads="1"/>
                    </p:cNvSpPr>
                    <p:nvPr/>
                  </p:nvSpPr>
                  <p:spPr bwMode="auto">
                    <a:xfrm flipH="1" flipV="1">
                      <a:off x="1223" y="1215"/>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787" name="Group 13953"/>
                  <p:cNvGrpSpPr>
                    <a:grpSpLocks/>
                  </p:cNvGrpSpPr>
                  <p:nvPr/>
                </p:nvGrpSpPr>
                <p:grpSpPr bwMode="auto">
                  <a:xfrm>
                    <a:off x="1320" y="1143"/>
                    <a:ext cx="29" cy="50"/>
                    <a:chOff x="1215" y="1142"/>
                    <a:chExt cx="29" cy="50"/>
                  </a:xfrm>
                </p:grpSpPr>
                <p:sp>
                  <p:nvSpPr>
                    <p:cNvPr id="18050" name="Line 13954"/>
                    <p:cNvSpPr>
                      <a:spLocks noChangeAspect="1" noChangeShapeType="1"/>
                    </p:cNvSpPr>
                    <p:nvPr/>
                  </p:nvSpPr>
                  <p:spPr bwMode="auto">
                    <a:xfrm>
                      <a:off x="1244" y="1171"/>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051" name="Oval 13955"/>
                    <p:cNvSpPr>
                      <a:spLocks noChangeAspect="1" noChangeArrowheads="1"/>
                    </p:cNvSpPr>
                    <p:nvPr/>
                  </p:nvSpPr>
                  <p:spPr bwMode="auto">
                    <a:xfrm>
                      <a:off x="1227" y="1147"/>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758" name="Group 13956"/>
                <p:cNvGrpSpPr>
                  <a:grpSpLocks/>
                </p:cNvGrpSpPr>
                <p:nvPr/>
              </p:nvGrpSpPr>
              <p:grpSpPr bwMode="auto">
                <a:xfrm>
                  <a:off x="2127" y="1142"/>
                  <a:ext cx="29" cy="90"/>
                  <a:chOff x="1355" y="1146"/>
                  <a:chExt cx="29" cy="90"/>
                </a:xfrm>
              </p:grpSpPr>
              <p:grpSp>
                <p:nvGrpSpPr>
                  <p:cNvPr id="572780" name="Group 13957"/>
                  <p:cNvGrpSpPr>
                    <a:grpSpLocks/>
                  </p:cNvGrpSpPr>
                  <p:nvPr/>
                </p:nvGrpSpPr>
                <p:grpSpPr bwMode="auto">
                  <a:xfrm>
                    <a:off x="1355" y="1185"/>
                    <a:ext cx="29" cy="51"/>
                    <a:chOff x="1215" y="1181"/>
                    <a:chExt cx="29" cy="51"/>
                  </a:xfrm>
                </p:grpSpPr>
                <p:sp>
                  <p:nvSpPr>
                    <p:cNvPr id="18054" name="Line 13958"/>
                    <p:cNvSpPr>
                      <a:spLocks noChangeAspect="1" noChangeShapeType="1"/>
                    </p:cNvSpPr>
                    <p:nvPr/>
                  </p:nvSpPr>
                  <p:spPr bwMode="auto">
                    <a:xfrm flipH="1" flipV="1">
                      <a:off x="1228" y="1190"/>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055" name="Oval 13959"/>
                    <p:cNvSpPr>
                      <a:spLocks noChangeAspect="1" noChangeArrowheads="1"/>
                    </p:cNvSpPr>
                    <p:nvPr/>
                  </p:nvSpPr>
                  <p:spPr bwMode="auto">
                    <a:xfrm flipH="1" flipV="1">
                      <a:off x="1223" y="1215"/>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781" name="Group 13960"/>
                  <p:cNvGrpSpPr>
                    <a:grpSpLocks/>
                  </p:cNvGrpSpPr>
                  <p:nvPr/>
                </p:nvGrpSpPr>
                <p:grpSpPr bwMode="auto">
                  <a:xfrm>
                    <a:off x="1355" y="1146"/>
                    <a:ext cx="29" cy="50"/>
                    <a:chOff x="1215" y="1142"/>
                    <a:chExt cx="29" cy="50"/>
                  </a:xfrm>
                </p:grpSpPr>
                <p:sp>
                  <p:nvSpPr>
                    <p:cNvPr id="18057" name="Line 13961"/>
                    <p:cNvSpPr>
                      <a:spLocks noChangeAspect="1" noChangeShapeType="1"/>
                    </p:cNvSpPr>
                    <p:nvPr/>
                  </p:nvSpPr>
                  <p:spPr bwMode="auto">
                    <a:xfrm>
                      <a:off x="1241" y="1171"/>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058" name="Oval 13962"/>
                    <p:cNvSpPr>
                      <a:spLocks noChangeAspect="1" noChangeArrowheads="1"/>
                    </p:cNvSpPr>
                    <p:nvPr/>
                  </p:nvSpPr>
                  <p:spPr bwMode="auto">
                    <a:xfrm>
                      <a:off x="1227" y="1147"/>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759" name="Group 13963"/>
                <p:cNvGrpSpPr>
                  <a:grpSpLocks/>
                </p:cNvGrpSpPr>
                <p:nvPr/>
              </p:nvGrpSpPr>
              <p:grpSpPr bwMode="auto">
                <a:xfrm>
                  <a:off x="2162" y="1142"/>
                  <a:ext cx="29" cy="90"/>
                  <a:chOff x="1390" y="1146"/>
                  <a:chExt cx="29" cy="90"/>
                </a:xfrm>
              </p:grpSpPr>
              <p:grpSp>
                <p:nvGrpSpPr>
                  <p:cNvPr id="572774" name="Group 13964"/>
                  <p:cNvGrpSpPr>
                    <a:grpSpLocks/>
                  </p:cNvGrpSpPr>
                  <p:nvPr/>
                </p:nvGrpSpPr>
                <p:grpSpPr bwMode="auto">
                  <a:xfrm>
                    <a:off x="1390" y="1185"/>
                    <a:ext cx="29" cy="51"/>
                    <a:chOff x="1215" y="1181"/>
                    <a:chExt cx="29" cy="51"/>
                  </a:xfrm>
                </p:grpSpPr>
                <p:sp>
                  <p:nvSpPr>
                    <p:cNvPr id="18061" name="Line 13965"/>
                    <p:cNvSpPr>
                      <a:spLocks noChangeAspect="1" noChangeShapeType="1"/>
                    </p:cNvSpPr>
                    <p:nvPr/>
                  </p:nvSpPr>
                  <p:spPr bwMode="auto">
                    <a:xfrm flipH="1" flipV="1">
                      <a:off x="1228" y="1190"/>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062" name="Oval 13966"/>
                    <p:cNvSpPr>
                      <a:spLocks noChangeAspect="1" noChangeArrowheads="1"/>
                    </p:cNvSpPr>
                    <p:nvPr/>
                  </p:nvSpPr>
                  <p:spPr bwMode="auto">
                    <a:xfrm flipH="1" flipV="1">
                      <a:off x="1223" y="1215"/>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775" name="Group 13967"/>
                  <p:cNvGrpSpPr>
                    <a:grpSpLocks/>
                  </p:cNvGrpSpPr>
                  <p:nvPr/>
                </p:nvGrpSpPr>
                <p:grpSpPr bwMode="auto">
                  <a:xfrm>
                    <a:off x="1390" y="1146"/>
                    <a:ext cx="29" cy="50"/>
                    <a:chOff x="1215" y="1142"/>
                    <a:chExt cx="29" cy="50"/>
                  </a:xfrm>
                </p:grpSpPr>
                <p:sp>
                  <p:nvSpPr>
                    <p:cNvPr id="18064" name="Line 13968"/>
                    <p:cNvSpPr>
                      <a:spLocks noChangeAspect="1" noChangeShapeType="1"/>
                    </p:cNvSpPr>
                    <p:nvPr/>
                  </p:nvSpPr>
                  <p:spPr bwMode="auto">
                    <a:xfrm>
                      <a:off x="1244" y="1171"/>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065" name="Oval 13969"/>
                    <p:cNvSpPr>
                      <a:spLocks noChangeAspect="1" noChangeArrowheads="1"/>
                    </p:cNvSpPr>
                    <p:nvPr/>
                  </p:nvSpPr>
                  <p:spPr bwMode="auto">
                    <a:xfrm>
                      <a:off x="1227" y="1147"/>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760" name="Group 13970"/>
                <p:cNvGrpSpPr>
                  <a:grpSpLocks/>
                </p:cNvGrpSpPr>
                <p:nvPr/>
              </p:nvGrpSpPr>
              <p:grpSpPr bwMode="auto">
                <a:xfrm>
                  <a:off x="2197" y="1142"/>
                  <a:ext cx="29" cy="90"/>
                  <a:chOff x="1425" y="1147"/>
                  <a:chExt cx="29" cy="90"/>
                </a:xfrm>
              </p:grpSpPr>
              <p:grpSp>
                <p:nvGrpSpPr>
                  <p:cNvPr id="572768" name="Group 13971"/>
                  <p:cNvGrpSpPr>
                    <a:grpSpLocks/>
                  </p:cNvGrpSpPr>
                  <p:nvPr/>
                </p:nvGrpSpPr>
                <p:grpSpPr bwMode="auto">
                  <a:xfrm>
                    <a:off x="1425" y="1186"/>
                    <a:ext cx="29" cy="51"/>
                    <a:chOff x="1215" y="1181"/>
                    <a:chExt cx="29" cy="51"/>
                  </a:xfrm>
                </p:grpSpPr>
                <p:sp>
                  <p:nvSpPr>
                    <p:cNvPr id="18068" name="Line 13972"/>
                    <p:cNvSpPr>
                      <a:spLocks noChangeAspect="1" noChangeShapeType="1"/>
                    </p:cNvSpPr>
                    <p:nvPr/>
                  </p:nvSpPr>
                  <p:spPr bwMode="auto">
                    <a:xfrm flipH="1" flipV="1">
                      <a:off x="1228" y="1190"/>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069" name="Oval 13973"/>
                    <p:cNvSpPr>
                      <a:spLocks noChangeAspect="1" noChangeArrowheads="1"/>
                    </p:cNvSpPr>
                    <p:nvPr/>
                  </p:nvSpPr>
                  <p:spPr bwMode="auto">
                    <a:xfrm flipH="1" flipV="1">
                      <a:off x="1223" y="1215"/>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769" name="Group 13974"/>
                  <p:cNvGrpSpPr>
                    <a:grpSpLocks/>
                  </p:cNvGrpSpPr>
                  <p:nvPr/>
                </p:nvGrpSpPr>
                <p:grpSpPr bwMode="auto">
                  <a:xfrm>
                    <a:off x="1425" y="1147"/>
                    <a:ext cx="29" cy="50"/>
                    <a:chOff x="1215" y="1142"/>
                    <a:chExt cx="29" cy="50"/>
                  </a:xfrm>
                </p:grpSpPr>
                <p:sp>
                  <p:nvSpPr>
                    <p:cNvPr id="18071" name="Line 13975"/>
                    <p:cNvSpPr>
                      <a:spLocks noChangeAspect="1" noChangeShapeType="1"/>
                    </p:cNvSpPr>
                    <p:nvPr/>
                  </p:nvSpPr>
                  <p:spPr bwMode="auto">
                    <a:xfrm>
                      <a:off x="1241" y="1171"/>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072" name="Oval 13976"/>
                    <p:cNvSpPr>
                      <a:spLocks noChangeAspect="1" noChangeArrowheads="1"/>
                    </p:cNvSpPr>
                    <p:nvPr/>
                  </p:nvSpPr>
                  <p:spPr bwMode="auto">
                    <a:xfrm>
                      <a:off x="1227" y="1147"/>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761" name="Group 13977"/>
                <p:cNvGrpSpPr>
                  <a:grpSpLocks/>
                </p:cNvGrpSpPr>
                <p:nvPr/>
              </p:nvGrpSpPr>
              <p:grpSpPr bwMode="auto">
                <a:xfrm>
                  <a:off x="2233" y="1142"/>
                  <a:ext cx="29" cy="90"/>
                  <a:chOff x="1460" y="1147"/>
                  <a:chExt cx="29" cy="90"/>
                </a:xfrm>
              </p:grpSpPr>
              <p:grpSp>
                <p:nvGrpSpPr>
                  <p:cNvPr id="572762" name="Group 13978"/>
                  <p:cNvGrpSpPr>
                    <a:grpSpLocks/>
                  </p:cNvGrpSpPr>
                  <p:nvPr/>
                </p:nvGrpSpPr>
                <p:grpSpPr bwMode="auto">
                  <a:xfrm>
                    <a:off x="1460" y="1186"/>
                    <a:ext cx="29" cy="51"/>
                    <a:chOff x="1215" y="1181"/>
                    <a:chExt cx="29" cy="51"/>
                  </a:xfrm>
                </p:grpSpPr>
                <p:sp>
                  <p:nvSpPr>
                    <p:cNvPr id="18075" name="Line 13979"/>
                    <p:cNvSpPr>
                      <a:spLocks noChangeAspect="1" noChangeShapeType="1"/>
                    </p:cNvSpPr>
                    <p:nvPr/>
                  </p:nvSpPr>
                  <p:spPr bwMode="auto">
                    <a:xfrm flipH="1" flipV="1">
                      <a:off x="1228" y="1190"/>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076" name="Oval 13980"/>
                    <p:cNvSpPr>
                      <a:spLocks noChangeAspect="1" noChangeArrowheads="1"/>
                    </p:cNvSpPr>
                    <p:nvPr/>
                  </p:nvSpPr>
                  <p:spPr bwMode="auto">
                    <a:xfrm flipH="1" flipV="1">
                      <a:off x="1223" y="1215"/>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763" name="Group 13981"/>
                  <p:cNvGrpSpPr>
                    <a:grpSpLocks/>
                  </p:cNvGrpSpPr>
                  <p:nvPr/>
                </p:nvGrpSpPr>
                <p:grpSpPr bwMode="auto">
                  <a:xfrm>
                    <a:off x="1460" y="1147"/>
                    <a:ext cx="29" cy="50"/>
                    <a:chOff x="1215" y="1142"/>
                    <a:chExt cx="29" cy="50"/>
                  </a:xfrm>
                </p:grpSpPr>
                <p:sp>
                  <p:nvSpPr>
                    <p:cNvPr id="18078" name="Line 13982"/>
                    <p:cNvSpPr>
                      <a:spLocks noChangeAspect="1" noChangeShapeType="1"/>
                    </p:cNvSpPr>
                    <p:nvPr/>
                  </p:nvSpPr>
                  <p:spPr bwMode="auto">
                    <a:xfrm>
                      <a:off x="1241" y="1171"/>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079" name="Oval 13983"/>
                    <p:cNvSpPr>
                      <a:spLocks noChangeAspect="1" noChangeArrowheads="1"/>
                    </p:cNvSpPr>
                    <p:nvPr/>
                  </p:nvSpPr>
                  <p:spPr bwMode="auto">
                    <a:xfrm>
                      <a:off x="1227" y="1147"/>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grpSp>
            <p:nvGrpSpPr>
              <p:cNvPr id="572518" name="Group 13984"/>
              <p:cNvGrpSpPr>
                <a:grpSpLocks/>
              </p:cNvGrpSpPr>
              <p:nvPr/>
            </p:nvGrpSpPr>
            <p:grpSpPr bwMode="auto">
              <a:xfrm>
                <a:off x="1974" y="2256"/>
                <a:ext cx="90" cy="660"/>
                <a:chOff x="1168" y="2143"/>
                <a:chExt cx="90" cy="660"/>
              </a:xfrm>
            </p:grpSpPr>
            <p:grpSp>
              <p:nvGrpSpPr>
                <p:cNvPr id="572597" name="Group 13985"/>
                <p:cNvGrpSpPr>
                  <a:grpSpLocks/>
                </p:cNvGrpSpPr>
                <p:nvPr/>
              </p:nvGrpSpPr>
              <p:grpSpPr bwMode="auto">
                <a:xfrm rot="-5400000">
                  <a:off x="1198" y="2744"/>
                  <a:ext cx="29" cy="90"/>
                  <a:chOff x="1215" y="1142"/>
                  <a:chExt cx="29" cy="90"/>
                </a:xfrm>
              </p:grpSpPr>
              <p:grpSp>
                <p:nvGrpSpPr>
                  <p:cNvPr id="572724" name="Group 13986"/>
                  <p:cNvGrpSpPr>
                    <a:grpSpLocks/>
                  </p:cNvGrpSpPr>
                  <p:nvPr/>
                </p:nvGrpSpPr>
                <p:grpSpPr bwMode="auto">
                  <a:xfrm>
                    <a:off x="1215" y="1181"/>
                    <a:ext cx="29" cy="51"/>
                    <a:chOff x="1215" y="1181"/>
                    <a:chExt cx="29" cy="51"/>
                  </a:xfrm>
                </p:grpSpPr>
                <p:sp>
                  <p:nvSpPr>
                    <p:cNvPr id="18083" name="Line 13987"/>
                    <p:cNvSpPr>
                      <a:spLocks noChangeAspect="1" noChangeShapeType="1"/>
                    </p:cNvSpPr>
                    <p:nvPr/>
                  </p:nvSpPr>
                  <p:spPr bwMode="auto">
                    <a:xfrm flipH="1" flipV="1">
                      <a:off x="1225" y="1187"/>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084" name="Oval 13988"/>
                    <p:cNvSpPr>
                      <a:spLocks noChangeAspect="1" noChangeArrowheads="1"/>
                    </p:cNvSpPr>
                    <p:nvPr/>
                  </p:nvSpPr>
                  <p:spPr bwMode="auto">
                    <a:xfrm flipH="1" flipV="1">
                      <a:off x="1219" y="121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725" name="Group 13989"/>
                  <p:cNvGrpSpPr>
                    <a:grpSpLocks/>
                  </p:cNvGrpSpPr>
                  <p:nvPr/>
                </p:nvGrpSpPr>
                <p:grpSpPr bwMode="auto">
                  <a:xfrm>
                    <a:off x="1215" y="1142"/>
                    <a:ext cx="29" cy="50"/>
                    <a:chOff x="1215" y="1142"/>
                    <a:chExt cx="29" cy="50"/>
                  </a:xfrm>
                </p:grpSpPr>
                <p:sp>
                  <p:nvSpPr>
                    <p:cNvPr id="18086" name="Line 13990"/>
                    <p:cNvSpPr>
                      <a:spLocks noChangeAspect="1" noChangeShapeType="1"/>
                    </p:cNvSpPr>
                    <p:nvPr/>
                  </p:nvSpPr>
                  <p:spPr bwMode="auto">
                    <a:xfrm>
                      <a:off x="1241" y="1169"/>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087" name="Oval 13991"/>
                    <p:cNvSpPr>
                      <a:spLocks noChangeAspect="1" noChangeArrowheads="1"/>
                    </p:cNvSpPr>
                    <p:nvPr/>
                  </p:nvSpPr>
                  <p:spPr bwMode="auto">
                    <a:xfrm>
                      <a:off x="1224" y="1145"/>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598" name="Group 13992"/>
                <p:cNvGrpSpPr>
                  <a:grpSpLocks/>
                </p:cNvGrpSpPr>
                <p:nvPr/>
              </p:nvGrpSpPr>
              <p:grpSpPr bwMode="auto">
                <a:xfrm rot="-5400000">
                  <a:off x="1198" y="2709"/>
                  <a:ext cx="29" cy="90"/>
                  <a:chOff x="1250" y="1142"/>
                  <a:chExt cx="29" cy="90"/>
                </a:xfrm>
              </p:grpSpPr>
              <p:grpSp>
                <p:nvGrpSpPr>
                  <p:cNvPr id="572718" name="Group 13993"/>
                  <p:cNvGrpSpPr>
                    <a:grpSpLocks/>
                  </p:cNvGrpSpPr>
                  <p:nvPr/>
                </p:nvGrpSpPr>
                <p:grpSpPr bwMode="auto">
                  <a:xfrm>
                    <a:off x="1250" y="1181"/>
                    <a:ext cx="29" cy="51"/>
                    <a:chOff x="1215" y="1181"/>
                    <a:chExt cx="29" cy="51"/>
                  </a:xfrm>
                </p:grpSpPr>
                <p:sp>
                  <p:nvSpPr>
                    <p:cNvPr id="18090" name="Line 13994"/>
                    <p:cNvSpPr>
                      <a:spLocks noChangeAspect="1" noChangeShapeType="1"/>
                    </p:cNvSpPr>
                    <p:nvPr/>
                  </p:nvSpPr>
                  <p:spPr bwMode="auto">
                    <a:xfrm flipH="1" flipV="1">
                      <a:off x="1225" y="1187"/>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091" name="Oval 13995"/>
                    <p:cNvSpPr>
                      <a:spLocks noChangeAspect="1" noChangeArrowheads="1"/>
                    </p:cNvSpPr>
                    <p:nvPr/>
                  </p:nvSpPr>
                  <p:spPr bwMode="auto">
                    <a:xfrm flipH="1" flipV="1">
                      <a:off x="1219" y="121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719" name="Group 13996"/>
                  <p:cNvGrpSpPr>
                    <a:grpSpLocks/>
                  </p:cNvGrpSpPr>
                  <p:nvPr/>
                </p:nvGrpSpPr>
                <p:grpSpPr bwMode="auto">
                  <a:xfrm>
                    <a:off x="1250" y="1142"/>
                    <a:ext cx="29" cy="50"/>
                    <a:chOff x="1215" y="1142"/>
                    <a:chExt cx="29" cy="50"/>
                  </a:xfrm>
                </p:grpSpPr>
                <p:sp>
                  <p:nvSpPr>
                    <p:cNvPr id="18093" name="Line 13997"/>
                    <p:cNvSpPr>
                      <a:spLocks noChangeAspect="1" noChangeShapeType="1"/>
                    </p:cNvSpPr>
                    <p:nvPr/>
                  </p:nvSpPr>
                  <p:spPr bwMode="auto">
                    <a:xfrm>
                      <a:off x="1241" y="1169"/>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094" name="Oval 13998"/>
                    <p:cNvSpPr>
                      <a:spLocks noChangeAspect="1" noChangeArrowheads="1"/>
                    </p:cNvSpPr>
                    <p:nvPr/>
                  </p:nvSpPr>
                  <p:spPr bwMode="auto">
                    <a:xfrm>
                      <a:off x="1224" y="1145"/>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599" name="Group 13999"/>
                <p:cNvGrpSpPr>
                  <a:grpSpLocks/>
                </p:cNvGrpSpPr>
                <p:nvPr/>
              </p:nvGrpSpPr>
              <p:grpSpPr bwMode="auto">
                <a:xfrm rot="-5400000">
                  <a:off x="1198" y="2674"/>
                  <a:ext cx="29" cy="90"/>
                  <a:chOff x="1285" y="1143"/>
                  <a:chExt cx="29" cy="90"/>
                </a:xfrm>
              </p:grpSpPr>
              <p:grpSp>
                <p:nvGrpSpPr>
                  <p:cNvPr id="572712" name="Group 14000"/>
                  <p:cNvGrpSpPr>
                    <a:grpSpLocks/>
                  </p:cNvGrpSpPr>
                  <p:nvPr/>
                </p:nvGrpSpPr>
                <p:grpSpPr bwMode="auto">
                  <a:xfrm>
                    <a:off x="1285" y="1182"/>
                    <a:ext cx="29" cy="51"/>
                    <a:chOff x="1215" y="1181"/>
                    <a:chExt cx="29" cy="51"/>
                  </a:xfrm>
                </p:grpSpPr>
                <p:sp>
                  <p:nvSpPr>
                    <p:cNvPr id="18097" name="Line 14001"/>
                    <p:cNvSpPr>
                      <a:spLocks noChangeAspect="1" noChangeShapeType="1"/>
                    </p:cNvSpPr>
                    <p:nvPr/>
                  </p:nvSpPr>
                  <p:spPr bwMode="auto">
                    <a:xfrm flipH="1" flipV="1">
                      <a:off x="1225" y="1187"/>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098" name="Oval 14002"/>
                    <p:cNvSpPr>
                      <a:spLocks noChangeAspect="1" noChangeArrowheads="1"/>
                    </p:cNvSpPr>
                    <p:nvPr/>
                  </p:nvSpPr>
                  <p:spPr bwMode="auto">
                    <a:xfrm flipH="1" flipV="1">
                      <a:off x="1219" y="121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713" name="Group 14003"/>
                  <p:cNvGrpSpPr>
                    <a:grpSpLocks/>
                  </p:cNvGrpSpPr>
                  <p:nvPr/>
                </p:nvGrpSpPr>
                <p:grpSpPr bwMode="auto">
                  <a:xfrm>
                    <a:off x="1285" y="1143"/>
                    <a:ext cx="29" cy="50"/>
                    <a:chOff x="1215" y="1142"/>
                    <a:chExt cx="29" cy="50"/>
                  </a:xfrm>
                </p:grpSpPr>
                <p:sp>
                  <p:nvSpPr>
                    <p:cNvPr id="18100" name="Line 14004"/>
                    <p:cNvSpPr>
                      <a:spLocks noChangeAspect="1" noChangeShapeType="1"/>
                    </p:cNvSpPr>
                    <p:nvPr/>
                  </p:nvSpPr>
                  <p:spPr bwMode="auto">
                    <a:xfrm>
                      <a:off x="1241" y="1169"/>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101" name="Oval 14005"/>
                    <p:cNvSpPr>
                      <a:spLocks noChangeAspect="1" noChangeArrowheads="1"/>
                    </p:cNvSpPr>
                    <p:nvPr/>
                  </p:nvSpPr>
                  <p:spPr bwMode="auto">
                    <a:xfrm>
                      <a:off x="1224" y="1145"/>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600" name="Group 14006"/>
                <p:cNvGrpSpPr>
                  <a:grpSpLocks/>
                </p:cNvGrpSpPr>
                <p:nvPr/>
              </p:nvGrpSpPr>
              <p:grpSpPr bwMode="auto">
                <a:xfrm rot="-5400000">
                  <a:off x="1198" y="2639"/>
                  <a:ext cx="29" cy="90"/>
                  <a:chOff x="1320" y="1143"/>
                  <a:chExt cx="29" cy="90"/>
                </a:xfrm>
              </p:grpSpPr>
              <p:grpSp>
                <p:nvGrpSpPr>
                  <p:cNvPr id="572706" name="Group 14007"/>
                  <p:cNvGrpSpPr>
                    <a:grpSpLocks/>
                  </p:cNvGrpSpPr>
                  <p:nvPr/>
                </p:nvGrpSpPr>
                <p:grpSpPr bwMode="auto">
                  <a:xfrm>
                    <a:off x="1320" y="1182"/>
                    <a:ext cx="29" cy="51"/>
                    <a:chOff x="1215" y="1181"/>
                    <a:chExt cx="29" cy="51"/>
                  </a:xfrm>
                </p:grpSpPr>
                <p:sp>
                  <p:nvSpPr>
                    <p:cNvPr id="18104" name="Line 14008"/>
                    <p:cNvSpPr>
                      <a:spLocks noChangeAspect="1" noChangeShapeType="1"/>
                    </p:cNvSpPr>
                    <p:nvPr/>
                  </p:nvSpPr>
                  <p:spPr bwMode="auto">
                    <a:xfrm flipH="1" flipV="1">
                      <a:off x="1225" y="1187"/>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105" name="Oval 14009"/>
                    <p:cNvSpPr>
                      <a:spLocks noChangeAspect="1" noChangeArrowheads="1"/>
                    </p:cNvSpPr>
                    <p:nvPr/>
                  </p:nvSpPr>
                  <p:spPr bwMode="auto">
                    <a:xfrm flipH="1" flipV="1">
                      <a:off x="1219" y="121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707" name="Group 14010"/>
                  <p:cNvGrpSpPr>
                    <a:grpSpLocks/>
                  </p:cNvGrpSpPr>
                  <p:nvPr/>
                </p:nvGrpSpPr>
                <p:grpSpPr bwMode="auto">
                  <a:xfrm>
                    <a:off x="1320" y="1143"/>
                    <a:ext cx="29" cy="50"/>
                    <a:chOff x="1215" y="1142"/>
                    <a:chExt cx="29" cy="50"/>
                  </a:xfrm>
                </p:grpSpPr>
                <p:sp>
                  <p:nvSpPr>
                    <p:cNvPr id="18107" name="Line 14011"/>
                    <p:cNvSpPr>
                      <a:spLocks noChangeAspect="1" noChangeShapeType="1"/>
                    </p:cNvSpPr>
                    <p:nvPr/>
                  </p:nvSpPr>
                  <p:spPr bwMode="auto">
                    <a:xfrm>
                      <a:off x="1241" y="1169"/>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108" name="Oval 14012"/>
                    <p:cNvSpPr>
                      <a:spLocks noChangeAspect="1" noChangeArrowheads="1"/>
                    </p:cNvSpPr>
                    <p:nvPr/>
                  </p:nvSpPr>
                  <p:spPr bwMode="auto">
                    <a:xfrm>
                      <a:off x="1224" y="1145"/>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601" name="Group 14013"/>
                <p:cNvGrpSpPr>
                  <a:grpSpLocks/>
                </p:cNvGrpSpPr>
                <p:nvPr/>
              </p:nvGrpSpPr>
              <p:grpSpPr bwMode="auto">
                <a:xfrm rot="-5400000">
                  <a:off x="1198" y="2604"/>
                  <a:ext cx="29" cy="90"/>
                  <a:chOff x="1355" y="1146"/>
                  <a:chExt cx="29" cy="90"/>
                </a:xfrm>
              </p:grpSpPr>
              <p:grpSp>
                <p:nvGrpSpPr>
                  <p:cNvPr id="572700" name="Group 14014"/>
                  <p:cNvGrpSpPr>
                    <a:grpSpLocks/>
                  </p:cNvGrpSpPr>
                  <p:nvPr/>
                </p:nvGrpSpPr>
                <p:grpSpPr bwMode="auto">
                  <a:xfrm>
                    <a:off x="1355" y="1185"/>
                    <a:ext cx="29" cy="51"/>
                    <a:chOff x="1215" y="1181"/>
                    <a:chExt cx="29" cy="51"/>
                  </a:xfrm>
                </p:grpSpPr>
                <p:sp>
                  <p:nvSpPr>
                    <p:cNvPr id="18111" name="Line 14015"/>
                    <p:cNvSpPr>
                      <a:spLocks noChangeAspect="1" noChangeShapeType="1"/>
                    </p:cNvSpPr>
                    <p:nvPr/>
                  </p:nvSpPr>
                  <p:spPr bwMode="auto">
                    <a:xfrm flipH="1" flipV="1">
                      <a:off x="1225" y="1187"/>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112" name="Oval 14016"/>
                    <p:cNvSpPr>
                      <a:spLocks noChangeAspect="1" noChangeArrowheads="1"/>
                    </p:cNvSpPr>
                    <p:nvPr/>
                  </p:nvSpPr>
                  <p:spPr bwMode="auto">
                    <a:xfrm flipH="1" flipV="1">
                      <a:off x="1219" y="121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701" name="Group 14017"/>
                  <p:cNvGrpSpPr>
                    <a:grpSpLocks/>
                  </p:cNvGrpSpPr>
                  <p:nvPr/>
                </p:nvGrpSpPr>
                <p:grpSpPr bwMode="auto">
                  <a:xfrm>
                    <a:off x="1355" y="1146"/>
                    <a:ext cx="29" cy="50"/>
                    <a:chOff x="1215" y="1142"/>
                    <a:chExt cx="29" cy="50"/>
                  </a:xfrm>
                </p:grpSpPr>
                <p:sp>
                  <p:nvSpPr>
                    <p:cNvPr id="18114" name="Line 14018"/>
                    <p:cNvSpPr>
                      <a:spLocks noChangeAspect="1" noChangeShapeType="1"/>
                    </p:cNvSpPr>
                    <p:nvPr/>
                  </p:nvSpPr>
                  <p:spPr bwMode="auto">
                    <a:xfrm>
                      <a:off x="1241" y="1169"/>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115" name="Oval 14019"/>
                    <p:cNvSpPr>
                      <a:spLocks noChangeAspect="1" noChangeArrowheads="1"/>
                    </p:cNvSpPr>
                    <p:nvPr/>
                  </p:nvSpPr>
                  <p:spPr bwMode="auto">
                    <a:xfrm>
                      <a:off x="1224" y="1145"/>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602" name="Group 14020"/>
                <p:cNvGrpSpPr>
                  <a:grpSpLocks/>
                </p:cNvGrpSpPr>
                <p:nvPr/>
              </p:nvGrpSpPr>
              <p:grpSpPr bwMode="auto">
                <a:xfrm rot="-5400000">
                  <a:off x="1198" y="2569"/>
                  <a:ext cx="29" cy="90"/>
                  <a:chOff x="1390" y="1146"/>
                  <a:chExt cx="29" cy="90"/>
                </a:xfrm>
              </p:grpSpPr>
              <p:grpSp>
                <p:nvGrpSpPr>
                  <p:cNvPr id="572694" name="Group 14021"/>
                  <p:cNvGrpSpPr>
                    <a:grpSpLocks/>
                  </p:cNvGrpSpPr>
                  <p:nvPr/>
                </p:nvGrpSpPr>
                <p:grpSpPr bwMode="auto">
                  <a:xfrm>
                    <a:off x="1390" y="1185"/>
                    <a:ext cx="29" cy="51"/>
                    <a:chOff x="1215" y="1181"/>
                    <a:chExt cx="29" cy="51"/>
                  </a:xfrm>
                </p:grpSpPr>
                <p:sp>
                  <p:nvSpPr>
                    <p:cNvPr id="18118" name="Line 14022"/>
                    <p:cNvSpPr>
                      <a:spLocks noChangeAspect="1" noChangeShapeType="1"/>
                    </p:cNvSpPr>
                    <p:nvPr/>
                  </p:nvSpPr>
                  <p:spPr bwMode="auto">
                    <a:xfrm flipH="1" flipV="1">
                      <a:off x="1225" y="1187"/>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119" name="Oval 14023"/>
                    <p:cNvSpPr>
                      <a:spLocks noChangeAspect="1" noChangeArrowheads="1"/>
                    </p:cNvSpPr>
                    <p:nvPr/>
                  </p:nvSpPr>
                  <p:spPr bwMode="auto">
                    <a:xfrm flipH="1" flipV="1">
                      <a:off x="1219" y="121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695" name="Group 14024"/>
                  <p:cNvGrpSpPr>
                    <a:grpSpLocks/>
                  </p:cNvGrpSpPr>
                  <p:nvPr/>
                </p:nvGrpSpPr>
                <p:grpSpPr bwMode="auto">
                  <a:xfrm>
                    <a:off x="1390" y="1146"/>
                    <a:ext cx="29" cy="50"/>
                    <a:chOff x="1215" y="1142"/>
                    <a:chExt cx="29" cy="50"/>
                  </a:xfrm>
                </p:grpSpPr>
                <p:sp>
                  <p:nvSpPr>
                    <p:cNvPr id="18121" name="Line 14025"/>
                    <p:cNvSpPr>
                      <a:spLocks noChangeAspect="1" noChangeShapeType="1"/>
                    </p:cNvSpPr>
                    <p:nvPr/>
                  </p:nvSpPr>
                  <p:spPr bwMode="auto">
                    <a:xfrm>
                      <a:off x="1241" y="1169"/>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122" name="Oval 14026"/>
                    <p:cNvSpPr>
                      <a:spLocks noChangeAspect="1" noChangeArrowheads="1"/>
                    </p:cNvSpPr>
                    <p:nvPr/>
                  </p:nvSpPr>
                  <p:spPr bwMode="auto">
                    <a:xfrm>
                      <a:off x="1224" y="1145"/>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603" name="Group 14027"/>
                <p:cNvGrpSpPr>
                  <a:grpSpLocks/>
                </p:cNvGrpSpPr>
                <p:nvPr/>
              </p:nvGrpSpPr>
              <p:grpSpPr bwMode="auto">
                <a:xfrm rot="-5400000">
                  <a:off x="1198" y="2534"/>
                  <a:ext cx="29" cy="90"/>
                  <a:chOff x="1425" y="1147"/>
                  <a:chExt cx="29" cy="90"/>
                </a:xfrm>
              </p:grpSpPr>
              <p:grpSp>
                <p:nvGrpSpPr>
                  <p:cNvPr id="572688" name="Group 14028"/>
                  <p:cNvGrpSpPr>
                    <a:grpSpLocks/>
                  </p:cNvGrpSpPr>
                  <p:nvPr/>
                </p:nvGrpSpPr>
                <p:grpSpPr bwMode="auto">
                  <a:xfrm>
                    <a:off x="1425" y="1186"/>
                    <a:ext cx="29" cy="51"/>
                    <a:chOff x="1215" y="1181"/>
                    <a:chExt cx="29" cy="51"/>
                  </a:xfrm>
                </p:grpSpPr>
                <p:sp>
                  <p:nvSpPr>
                    <p:cNvPr id="18125" name="Line 14029"/>
                    <p:cNvSpPr>
                      <a:spLocks noChangeAspect="1" noChangeShapeType="1"/>
                    </p:cNvSpPr>
                    <p:nvPr/>
                  </p:nvSpPr>
                  <p:spPr bwMode="auto">
                    <a:xfrm flipH="1" flipV="1">
                      <a:off x="1225" y="1187"/>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126" name="Oval 14030"/>
                    <p:cNvSpPr>
                      <a:spLocks noChangeAspect="1" noChangeArrowheads="1"/>
                    </p:cNvSpPr>
                    <p:nvPr/>
                  </p:nvSpPr>
                  <p:spPr bwMode="auto">
                    <a:xfrm flipH="1" flipV="1">
                      <a:off x="1219" y="121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689" name="Group 14031"/>
                  <p:cNvGrpSpPr>
                    <a:grpSpLocks/>
                  </p:cNvGrpSpPr>
                  <p:nvPr/>
                </p:nvGrpSpPr>
                <p:grpSpPr bwMode="auto">
                  <a:xfrm>
                    <a:off x="1425" y="1147"/>
                    <a:ext cx="29" cy="50"/>
                    <a:chOff x="1215" y="1142"/>
                    <a:chExt cx="29" cy="50"/>
                  </a:xfrm>
                </p:grpSpPr>
                <p:sp>
                  <p:nvSpPr>
                    <p:cNvPr id="18128" name="Line 14032"/>
                    <p:cNvSpPr>
                      <a:spLocks noChangeAspect="1" noChangeShapeType="1"/>
                    </p:cNvSpPr>
                    <p:nvPr/>
                  </p:nvSpPr>
                  <p:spPr bwMode="auto">
                    <a:xfrm>
                      <a:off x="1241" y="1169"/>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129" name="Oval 14033"/>
                    <p:cNvSpPr>
                      <a:spLocks noChangeAspect="1" noChangeArrowheads="1"/>
                    </p:cNvSpPr>
                    <p:nvPr/>
                  </p:nvSpPr>
                  <p:spPr bwMode="auto">
                    <a:xfrm>
                      <a:off x="1224" y="1145"/>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604" name="Group 14034"/>
                <p:cNvGrpSpPr>
                  <a:grpSpLocks/>
                </p:cNvGrpSpPr>
                <p:nvPr/>
              </p:nvGrpSpPr>
              <p:grpSpPr bwMode="auto">
                <a:xfrm rot="-5400000">
                  <a:off x="1198" y="2499"/>
                  <a:ext cx="29" cy="90"/>
                  <a:chOff x="1460" y="1147"/>
                  <a:chExt cx="29" cy="90"/>
                </a:xfrm>
              </p:grpSpPr>
              <p:grpSp>
                <p:nvGrpSpPr>
                  <p:cNvPr id="572682" name="Group 14035"/>
                  <p:cNvGrpSpPr>
                    <a:grpSpLocks/>
                  </p:cNvGrpSpPr>
                  <p:nvPr/>
                </p:nvGrpSpPr>
                <p:grpSpPr bwMode="auto">
                  <a:xfrm>
                    <a:off x="1460" y="1186"/>
                    <a:ext cx="29" cy="51"/>
                    <a:chOff x="1215" y="1181"/>
                    <a:chExt cx="29" cy="51"/>
                  </a:xfrm>
                </p:grpSpPr>
                <p:sp>
                  <p:nvSpPr>
                    <p:cNvPr id="18132" name="Line 14036"/>
                    <p:cNvSpPr>
                      <a:spLocks noChangeAspect="1" noChangeShapeType="1"/>
                    </p:cNvSpPr>
                    <p:nvPr/>
                  </p:nvSpPr>
                  <p:spPr bwMode="auto">
                    <a:xfrm flipH="1" flipV="1">
                      <a:off x="1225" y="1187"/>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133" name="Oval 14037"/>
                    <p:cNvSpPr>
                      <a:spLocks noChangeAspect="1" noChangeArrowheads="1"/>
                    </p:cNvSpPr>
                    <p:nvPr/>
                  </p:nvSpPr>
                  <p:spPr bwMode="auto">
                    <a:xfrm flipH="1" flipV="1">
                      <a:off x="1219" y="121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683" name="Group 14038"/>
                  <p:cNvGrpSpPr>
                    <a:grpSpLocks/>
                  </p:cNvGrpSpPr>
                  <p:nvPr/>
                </p:nvGrpSpPr>
                <p:grpSpPr bwMode="auto">
                  <a:xfrm>
                    <a:off x="1460" y="1147"/>
                    <a:ext cx="29" cy="50"/>
                    <a:chOff x="1215" y="1142"/>
                    <a:chExt cx="29" cy="50"/>
                  </a:xfrm>
                </p:grpSpPr>
                <p:sp>
                  <p:nvSpPr>
                    <p:cNvPr id="18135" name="Line 14039"/>
                    <p:cNvSpPr>
                      <a:spLocks noChangeAspect="1" noChangeShapeType="1"/>
                    </p:cNvSpPr>
                    <p:nvPr/>
                  </p:nvSpPr>
                  <p:spPr bwMode="auto">
                    <a:xfrm>
                      <a:off x="1241" y="1169"/>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136" name="Oval 14040"/>
                    <p:cNvSpPr>
                      <a:spLocks noChangeAspect="1" noChangeArrowheads="1"/>
                    </p:cNvSpPr>
                    <p:nvPr/>
                  </p:nvSpPr>
                  <p:spPr bwMode="auto">
                    <a:xfrm>
                      <a:off x="1224" y="1145"/>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605" name="Group 14041"/>
                <p:cNvGrpSpPr>
                  <a:grpSpLocks/>
                </p:cNvGrpSpPr>
                <p:nvPr/>
              </p:nvGrpSpPr>
              <p:grpSpPr bwMode="auto">
                <a:xfrm rot="-5400000">
                  <a:off x="1198" y="2464"/>
                  <a:ext cx="29" cy="90"/>
                  <a:chOff x="1215" y="1142"/>
                  <a:chExt cx="29" cy="90"/>
                </a:xfrm>
              </p:grpSpPr>
              <p:grpSp>
                <p:nvGrpSpPr>
                  <p:cNvPr id="572676" name="Group 14042"/>
                  <p:cNvGrpSpPr>
                    <a:grpSpLocks/>
                  </p:cNvGrpSpPr>
                  <p:nvPr/>
                </p:nvGrpSpPr>
                <p:grpSpPr bwMode="auto">
                  <a:xfrm>
                    <a:off x="1215" y="1181"/>
                    <a:ext cx="29" cy="51"/>
                    <a:chOff x="1215" y="1181"/>
                    <a:chExt cx="29" cy="51"/>
                  </a:xfrm>
                </p:grpSpPr>
                <p:sp>
                  <p:nvSpPr>
                    <p:cNvPr id="18139" name="Line 14043"/>
                    <p:cNvSpPr>
                      <a:spLocks noChangeAspect="1" noChangeShapeType="1"/>
                    </p:cNvSpPr>
                    <p:nvPr/>
                  </p:nvSpPr>
                  <p:spPr bwMode="auto">
                    <a:xfrm flipH="1" flipV="1">
                      <a:off x="1225" y="1187"/>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140" name="Oval 14044"/>
                    <p:cNvSpPr>
                      <a:spLocks noChangeAspect="1" noChangeArrowheads="1"/>
                    </p:cNvSpPr>
                    <p:nvPr/>
                  </p:nvSpPr>
                  <p:spPr bwMode="auto">
                    <a:xfrm flipH="1" flipV="1">
                      <a:off x="1219" y="121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677" name="Group 14045"/>
                  <p:cNvGrpSpPr>
                    <a:grpSpLocks/>
                  </p:cNvGrpSpPr>
                  <p:nvPr/>
                </p:nvGrpSpPr>
                <p:grpSpPr bwMode="auto">
                  <a:xfrm>
                    <a:off x="1215" y="1142"/>
                    <a:ext cx="29" cy="50"/>
                    <a:chOff x="1215" y="1142"/>
                    <a:chExt cx="29" cy="50"/>
                  </a:xfrm>
                </p:grpSpPr>
                <p:sp>
                  <p:nvSpPr>
                    <p:cNvPr id="18142" name="Line 14046"/>
                    <p:cNvSpPr>
                      <a:spLocks noChangeAspect="1" noChangeShapeType="1"/>
                    </p:cNvSpPr>
                    <p:nvPr/>
                  </p:nvSpPr>
                  <p:spPr bwMode="auto">
                    <a:xfrm>
                      <a:off x="1241" y="1169"/>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143" name="Oval 14047"/>
                    <p:cNvSpPr>
                      <a:spLocks noChangeAspect="1" noChangeArrowheads="1"/>
                    </p:cNvSpPr>
                    <p:nvPr/>
                  </p:nvSpPr>
                  <p:spPr bwMode="auto">
                    <a:xfrm>
                      <a:off x="1224" y="1145"/>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606" name="Group 14048"/>
                <p:cNvGrpSpPr>
                  <a:grpSpLocks/>
                </p:cNvGrpSpPr>
                <p:nvPr/>
              </p:nvGrpSpPr>
              <p:grpSpPr bwMode="auto">
                <a:xfrm rot="-5400000">
                  <a:off x="1198" y="2429"/>
                  <a:ext cx="29" cy="90"/>
                  <a:chOff x="1250" y="1142"/>
                  <a:chExt cx="29" cy="90"/>
                </a:xfrm>
              </p:grpSpPr>
              <p:grpSp>
                <p:nvGrpSpPr>
                  <p:cNvPr id="572670" name="Group 14049"/>
                  <p:cNvGrpSpPr>
                    <a:grpSpLocks/>
                  </p:cNvGrpSpPr>
                  <p:nvPr/>
                </p:nvGrpSpPr>
                <p:grpSpPr bwMode="auto">
                  <a:xfrm>
                    <a:off x="1250" y="1181"/>
                    <a:ext cx="29" cy="51"/>
                    <a:chOff x="1215" y="1181"/>
                    <a:chExt cx="29" cy="51"/>
                  </a:xfrm>
                </p:grpSpPr>
                <p:sp>
                  <p:nvSpPr>
                    <p:cNvPr id="18146" name="Line 14050"/>
                    <p:cNvSpPr>
                      <a:spLocks noChangeAspect="1" noChangeShapeType="1"/>
                    </p:cNvSpPr>
                    <p:nvPr/>
                  </p:nvSpPr>
                  <p:spPr bwMode="auto">
                    <a:xfrm flipH="1" flipV="1">
                      <a:off x="1225" y="1187"/>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147" name="Oval 14051"/>
                    <p:cNvSpPr>
                      <a:spLocks noChangeAspect="1" noChangeArrowheads="1"/>
                    </p:cNvSpPr>
                    <p:nvPr/>
                  </p:nvSpPr>
                  <p:spPr bwMode="auto">
                    <a:xfrm flipH="1" flipV="1">
                      <a:off x="1219" y="121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671" name="Group 14052"/>
                  <p:cNvGrpSpPr>
                    <a:grpSpLocks/>
                  </p:cNvGrpSpPr>
                  <p:nvPr/>
                </p:nvGrpSpPr>
                <p:grpSpPr bwMode="auto">
                  <a:xfrm>
                    <a:off x="1250" y="1142"/>
                    <a:ext cx="29" cy="50"/>
                    <a:chOff x="1215" y="1142"/>
                    <a:chExt cx="29" cy="50"/>
                  </a:xfrm>
                </p:grpSpPr>
                <p:sp>
                  <p:nvSpPr>
                    <p:cNvPr id="18149" name="Line 14053"/>
                    <p:cNvSpPr>
                      <a:spLocks noChangeAspect="1" noChangeShapeType="1"/>
                    </p:cNvSpPr>
                    <p:nvPr/>
                  </p:nvSpPr>
                  <p:spPr bwMode="auto">
                    <a:xfrm>
                      <a:off x="1241" y="1169"/>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150" name="Oval 14054"/>
                    <p:cNvSpPr>
                      <a:spLocks noChangeAspect="1" noChangeArrowheads="1"/>
                    </p:cNvSpPr>
                    <p:nvPr/>
                  </p:nvSpPr>
                  <p:spPr bwMode="auto">
                    <a:xfrm>
                      <a:off x="1224" y="1145"/>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607" name="Group 14055"/>
                <p:cNvGrpSpPr>
                  <a:grpSpLocks/>
                </p:cNvGrpSpPr>
                <p:nvPr/>
              </p:nvGrpSpPr>
              <p:grpSpPr bwMode="auto">
                <a:xfrm rot="-5400000">
                  <a:off x="1198" y="2394"/>
                  <a:ext cx="29" cy="90"/>
                  <a:chOff x="1285" y="1143"/>
                  <a:chExt cx="29" cy="90"/>
                </a:xfrm>
              </p:grpSpPr>
              <p:grpSp>
                <p:nvGrpSpPr>
                  <p:cNvPr id="572664" name="Group 14056"/>
                  <p:cNvGrpSpPr>
                    <a:grpSpLocks/>
                  </p:cNvGrpSpPr>
                  <p:nvPr/>
                </p:nvGrpSpPr>
                <p:grpSpPr bwMode="auto">
                  <a:xfrm>
                    <a:off x="1285" y="1182"/>
                    <a:ext cx="29" cy="51"/>
                    <a:chOff x="1215" y="1181"/>
                    <a:chExt cx="29" cy="51"/>
                  </a:xfrm>
                </p:grpSpPr>
                <p:sp>
                  <p:nvSpPr>
                    <p:cNvPr id="18153" name="Line 14057"/>
                    <p:cNvSpPr>
                      <a:spLocks noChangeAspect="1" noChangeShapeType="1"/>
                    </p:cNvSpPr>
                    <p:nvPr/>
                  </p:nvSpPr>
                  <p:spPr bwMode="auto">
                    <a:xfrm flipH="1" flipV="1">
                      <a:off x="1228" y="1190"/>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154" name="Oval 14058"/>
                    <p:cNvSpPr>
                      <a:spLocks noChangeAspect="1" noChangeArrowheads="1"/>
                    </p:cNvSpPr>
                    <p:nvPr/>
                  </p:nvSpPr>
                  <p:spPr bwMode="auto">
                    <a:xfrm flipH="1" flipV="1">
                      <a:off x="1223" y="1215"/>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665" name="Group 14059"/>
                  <p:cNvGrpSpPr>
                    <a:grpSpLocks/>
                  </p:cNvGrpSpPr>
                  <p:nvPr/>
                </p:nvGrpSpPr>
                <p:grpSpPr bwMode="auto">
                  <a:xfrm>
                    <a:off x="1285" y="1143"/>
                    <a:ext cx="29" cy="50"/>
                    <a:chOff x="1215" y="1142"/>
                    <a:chExt cx="29" cy="50"/>
                  </a:xfrm>
                </p:grpSpPr>
                <p:sp>
                  <p:nvSpPr>
                    <p:cNvPr id="18156" name="Line 14060"/>
                    <p:cNvSpPr>
                      <a:spLocks noChangeAspect="1" noChangeShapeType="1"/>
                    </p:cNvSpPr>
                    <p:nvPr/>
                  </p:nvSpPr>
                  <p:spPr bwMode="auto">
                    <a:xfrm>
                      <a:off x="1244" y="1172"/>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157" name="Oval 14061"/>
                    <p:cNvSpPr>
                      <a:spLocks noChangeAspect="1" noChangeArrowheads="1"/>
                    </p:cNvSpPr>
                    <p:nvPr/>
                  </p:nvSpPr>
                  <p:spPr bwMode="auto">
                    <a:xfrm>
                      <a:off x="1227" y="1148"/>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608" name="Group 14062"/>
                <p:cNvGrpSpPr>
                  <a:grpSpLocks/>
                </p:cNvGrpSpPr>
                <p:nvPr/>
              </p:nvGrpSpPr>
              <p:grpSpPr bwMode="auto">
                <a:xfrm rot="-5400000">
                  <a:off x="1198" y="2359"/>
                  <a:ext cx="29" cy="90"/>
                  <a:chOff x="1320" y="1143"/>
                  <a:chExt cx="29" cy="90"/>
                </a:xfrm>
              </p:grpSpPr>
              <p:grpSp>
                <p:nvGrpSpPr>
                  <p:cNvPr id="572658" name="Group 14063"/>
                  <p:cNvGrpSpPr>
                    <a:grpSpLocks/>
                  </p:cNvGrpSpPr>
                  <p:nvPr/>
                </p:nvGrpSpPr>
                <p:grpSpPr bwMode="auto">
                  <a:xfrm>
                    <a:off x="1320" y="1182"/>
                    <a:ext cx="29" cy="51"/>
                    <a:chOff x="1215" y="1181"/>
                    <a:chExt cx="29" cy="51"/>
                  </a:xfrm>
                </p:grpSpPr>
                <p:sp>
                  <p:nvSpPr>
                    <p:cNvPr id="18160" name="Line 14064"/>
                    <p:cNvSpPr>
                      <a:spLocks noChangeAspect="1" noChangeShapeType="1"/>
                    </p:cNvSpPr>
                    <p:nvPr/>
                  </p:nvSpPr>
                  <p:spPr bwMode="auto">
                    <a:xfrm flipH="1" flipV="1">
                      <a:off x="1228" y="1190"/>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161" name="Oval 14065"/>
                    <p:cNvSpPr>
                      <a:spLocks noChangeAspect="1" noChangeArrowheads="1"/>
                    </p:cNvSpPr>
                    <p:nvPr/>
                  </p:nvSpPr>
                  <p:spPr bwMode="auto">
                    <a:xfrm flipH="1" flipV="1">
                      <a:off x="1223" y="1215"/>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659" name="Group 14066"/>
                  <p:cNvGrpSpPr>
                    <a:grpSpLocks/>
                  </p:cNvGrpSpPr>
                  <p:nvPr/>
                </p:nvGrpSpPr>
                <p:grpSpPr bwMode="auto">
                  <a:xfrm>
                    <a:off x="1320" y="1143"/>
                    <a:ext cx="29" cy="50"/>
                    <a:chOff x="1215" y="1142"/>
                    <a:chExt cx="29" cy="50"/>
                  </a:xfrm>
                </p:grpSpPr>
                <p:sp>
                  <p:nvSpPr>
                    <p:cNvPr id="18163" name="Line 14067"/>
                    <p:cNvSpPr>
                      <a:spLocks noChangeAspect="1" noChangeShapeType="1"/>
                    </p:cNvSpPr>
                    <p:nvPr/>
                  </p:nvSpPr>
                  <p:spPr bwMode="auto">
                    <a:xfrm>
                      <a:off x="1244" y="1172"/>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164" name="Oval 14068"/>
                    <p:cNvSpPr>
                      <a:spLocks noChangeAspect="1" noChangeArrowheads="1"/>
                    </p:cNvSpPr>
                    <p:nvPr/>
                  </p:nvSpPr>
                  <p:spPr bwMode="auto">
                    <a:xfrm>
                      <a:off x="1227" y="1148"/>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609" name="Group 14069"/>
                <p:cNvGrpSpPr>
                  <a:grpSpLocks/>
                </p:cNvGrpSpPr>
                <p:nvPr/>
              </p:nvGrpSpPr>
              <p:grpSpPr bwMode="auto">
                <a:xfrm rot="-5400000">
                  <a:off x="1198" y="2324"/>
                  <a:ext cx="29" cy="90"/>
                  <a:chOff x="1355" y="1146"/>
                  <a:chExt cx="29" cy="90"/>
                </a:xfrm>
              </p:grpSpPr>
              <p:grpSp>
                <p:nvGrpSpPr>
                  <p:cNvPr id="572652" name="Group 14070"/>
                  <p:cNvGrpSpPr>
                    <a:grpSpLocks/>
                  </p:cNvGrpSpPr>
                  <p:nvPr/>
                </p:nvGrpSpPr>
                <p:grpSpPr bwMode="auto">
                  <a:xfrm>
                    <a:off x="1355" y="1185"/>
                    <a:ext cx="29" cy="51"/>
                    <a:chOff x="1215" y="1181"/>
                    <a:chExt cx="29" cy="51"/>
                  </a:xfrm>
                </p:grpSpPr>
                <p:sp>
                  <p:nvSpPr>
                    <p:cNvPr id="18167" name="Line 14071"/>
                    <p:cNvSpPr>
                      <a:spLocks noChangeAspect="1" noChangeShapeType="1"/>
                    </p:cNvSpPr>
                    <p:nvPr/>
                  </p:nvSpPr>
                  <p:spPr bwMode="auto">
                    <a:xfrm flipH="1" flipV="1">
                      <a:off x="1228" y="1190"/>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168" name="Oval 14072"/>
                    <p:cNvSpPr>
                      <a:spLocks noChangeAspect="1" noChangeArrowheads="1"/>
                    </p:cNvSpPr>
                    <p:nvPr/>
                  </p:nvSpPr>
                  <p:spPr bwMode="auto">
                    <a:xfrm flipH="1" flipV="1">
                      <a:off x="1223" y="1215"/>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653" name="Group 14073"/>
                  <p:cNvGrpSpPr>
                    <a:grpSpLocks/>
                  </p:cNvGrpSpPr>
                  <p:nvPr/>
                </p:nvGrpSpPr>
                <p:grpSpPr bwMode="auto">
                  <a:xfrm>
                    <a:off x="1355" y="1146"/>
                    <a:ext cx="29" cy="50"/>
                    <a:chOff x="1215" y="1142"/>
                    <a:chExt cx="29" cy="50"/>
                  </a:xfrm>
                </p:grpSpPr>
                <p:sp>
                  <p:nvSpPr>
                    <p:cNvPr id="18170" name="Line 14074"/>
                    <p:cNvSpPr>
                      <a:spLocks noChangeAspect="1" noChangeShapeType="1"/>
                    </p:cNvSpPr>
                    <p:nvPr/>
                  </p:nvSpPr>
                  <p:spPr bwMode="auto">
                    <a:xfrm>
                      <a:off x="1244" y="1172"/>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171" name="Oval 14075"/>
                    <p:cNvSpPr>
                      <a:spLocks noChangeAspect="1" noChangeArrowheads="1"/>
                    </p:cNvSpPr>
                    <p:nvPr/>
                  </p:nvSpPr>
                  <p:spPr bwMode="auto">
                    <a:xfrm>
                      <a:off x="1227" y="1148"/>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610" name="Group 14076"/>
                <p:cNvGrpSpPr>
                  <a:grpSpLocks/>
                </p:cNvGrpSpPr>
                <p:nvPr/>
              </p:nvGrpSpPr>
              <p:grpSpPr bwMode="auto">
                <a:xfrm rot="-5400000">
                  <a:off x="1198" y="2289"/>
                  <a:ext cx="29" cy="90"/>
                  <a:chOff x="1390" y="1146"/>
                  <a:chExt cx="29" cy="90"/>
                </a:xfrm>
              </p:grpSpPr>
              <p:grpSp>
                <p:nvGrpSpPr>
                  <p:cNvPr id="572646" name="Group 14077"/>
                  <p:cNvGrpSpPr>
                    <a:grpSpLocks/>
                  </p:cNvGrpSpPr>
                  <p:nvPr/>
                </p:nvGrpSpPr>
                <p:grpSpPr bwMode="auto">
                  <a:xfrm>
                    <a:off x="1390" y="1185"/>
                    <a:ext cx="29" cy="51"/>
                    <a:chOff x="1215" y="1181"/>
                    <a:chExt cx="29" cy="51"/>
                  </a:xfrm>
                </p:grpSpPr>
                <p:sp>
                  <p:nvSpPr>
                    <p:cNvPr id="18174" name="Line 14078"/>
                    <p:cNvSpPr>
                      <a:spLocks noChangeAspect="1" noChangeShapeType="1"/>
                    </p:cNvSpPr>
                    <p:nvPr/>
                  </p:nvSpPr>
                  <p:spPr bwMode="auto">
                    <a:xfrm flipH="1" flipV="1">
                      <a:off x="1228" y="1190"/>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175" name="Oval 14079"/>
                    <p:cNvSpPr>
                      <a:spLocks noChangeAspect="1" noChangeArrowheads="1"/>
                    </p:cNvSpPr>
                    <p:nvPr/>
                  </p:nvSpPr>
                  <p:spPr bwMode="auto">
                    <a:xfrm flipH="1" flipV="1">
                      <a:off x="1223" y="1215"/>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647" name="Group 14080"/>
                  <p:cNvGrpSpPr>
                    <a:grpSpLocks/>
                  </p:cNvGrpSpPr>
                  <p:nvPr/>
                </p:nvGrpSpPr>
                <p:grpSpPr bwMode="auto">
                  <a:xfrm>
                    <a:off x="1390" y="1146"/>
                    <a:ext cx="29" cy="50"/>
                    <a:chOff x="1215" y="1142"/>
                    <a:chExt cx="29" cy="50"/>
                  </a:xfrm>
                </p:grpSpPr>
                <p:sp>
                  <p:nvSpPr>
                    <p:cNvPr id="18177" name="Line 14081"/>
                    <p:cNvSpPr>
                      <a:spLocks noChangeAspect="1" noChangeShapeType="1"/>
                    </p:cNvSpPr>
                    <p:nvPr/>
                  </p:nvSpPr>
                  <p:spPr bwMode="auto">
                    <a:xfrm>
                      <a:off x="1244" y="1172"/>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178" name="Oval 14082"/>
                    <p:cNvSpPr>
                      <a:spLocks noChangeAspect="1" noChangeArrowheads="1"/>
                    </p:cNvSpPr>
                    <p:nvPr/>
                  </p:nvSpPr>
                  <p:spPr bwMode="auto">
                    <a:xfrm>
                      <a:off x="1227" y="1148"/>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611" name="Group 14083"/>
                <p:cNvGrpSpPr>
                  <a:grpSpLocks/>
                </p:cNvGrpSpPr>
                <p:nvPr/>
              </p:nvGrpSpPr>
              <p:grpSpPr bwMode="auto">
                <a:xfrm rot="-5400000">
                  <a:off x="1198" y="2254"/>
                  <a:ext cx="29" cy="90"/>
                  <a:chOff x="1425" y="1147"/>
                  <a:chExt cx="29" cy="90"/>
                </a:xfrm>
              </p:grpSpPr>
              <p:grpSp>
                <p:nvGrpSpPr>
                  <p:cNvPr id="572640" name="Group 14084"/>
                  <p:cNvGrpSpPr>
                    <a:grpSpLocks/>
                  </p:cNvGrpSpPr>
                  <p:nvPr/>
                </p:nvGrpSpPr>
                <p:grpSpPr bwMode="auto">
                  <a:xfrm>
                    <a:off x="1425" y="1186"/>
                    <a:ext cx="29" cy="51"/>
                    <a:chOff x="1215" y="1181"/>
                    <a:chExt cx="29" cy="51"/>
                  </a:xfrm>
                </p:grpSpPr>
                <p:sp>
                  <p:nvSpPr>
                    <p:cNvPr id="18181" name="Line 14085"/>
                    <p:cNvSpPr>
                      <a:spLocks noChangeAspect="1" noChangeShapeType="1"/>
                    </p:cNvSpPr>
                    <p:nvPr/>
                  </p:nvSpPr>
                  <p:spPr bwMode="auto">
                    <a:xfrm flipH="1" flipV="1">
                      <a:off x="1228" y="1190"/>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182" name="Oval 14086"/>
                    <p:cNvSpPr>
                      <a:spLocks noChangeAspect="1" noChangeArrowheads="1"/>
                    </p:cNvSpPr>
                    <p:nvPr/>
                  </p:nvSpPr>
                  <p:spPr bwMode="auto">
                    <a:xfrm flipH="1" flipV="1">
                      <a:off x="1223" y="1215"/>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641" name="Group 14087"/>
                  <p:cNvGrpSpPr>
                    <a:grpSpLocks/>
                  </p:cNvGrpSpPr>
                  <p:nvPr/>
                </p:nvGrpSpPr>
                <p:grpSpPr bwMode="auto">
                  <a:xfrm>
                    <a:off x="1425" y="1147"/>
                    <a:ext cx="29" cy="50"/>
                    <a:chOff x="1215" y="1142"/>
                    <a:chExt cx="29" cy="50"/>
                  </a:xfrm>
                </p:grpSpPr>
                <p:sp>
                  <p:nvSpPr>
                    <p:cNvPr id="18184" name="Line 14088"/>
                    <p:cNvSpPr>
                      <a:spLocks noChangeAspect="1" noChangeShapeType="1"/>
                    </p:cNvSpPr>
                    <p:nvPr/>
                  </p:nvSpPr>
                  <p:spPr bwMode="auto">
                    <a:xfrm>
                      <a:off x="1244" y="1172"/>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185" name="Oval 14089"/>
                    <p:cNvSpPr>
                      <a:spLocks noChangeAspect="1" noChangeArrowheads="1"/>
                    </p:cNvSpPr>
                    <p:nvPr/>
                  </p:nvSpPr>
                  <p:spPr bwMode="auto">
                    <a:xfrm>
                      <a:off x="1227" y="1148"/>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612" name="Group 14090"/>
                <p:cNvGrpSpPr>
                  <a:grpSpLocks/>
                </p:cNvGrpSpPr>
                <p:nvPr/>
              </p:nvGrpSpPr>
              <p:grpSpPr bwMode="auto">
                <a:xfrm rot="-5400000">
                  <a:off x="1198" y="2218"/>
                  <a:ext cx="29" cy="90"/>
                  <a:chOff x="1460" y="1147"/>
                  <a:chExt cx="29" cy="90"/>
                </a:xfrm>
              </p:grpSpPr>
              <p:grpSp>
                <p:nvGrpSpPr>
                  <p:cNvPr id="572634" name="Group 14091"/>
                  <p:cNvGrpSpPr>
                    <a:grpSpLocks/>
                  </p:cNvGrpSpPr>
                  <p:nvPr/>
                </p:nvGrpSpPr>
                <p:grpSpPr bwMode="auto">
                  <a:xfrm>
                    <a:off x="1460" y="1186"/>
                    <a:ext cx="29" cy="51"/>
                    <a:chOff x="1215" y="1181"/>
                    <a:chExt cx="29" cy="51"/>
                  </a:xfrm>
                </p:grpSpPr>
                <p:sp>
                  <p:nvSpPr>
                    <p:cNvPr id="18188" name="Line 14092"/>
                    <p:cNvSpPr>
                      <a:spLocks noChangeAspect="1" noChangeShapeType="1"/>
                    </p:cNvSpPr>
                    <p:nvPr/>
                  </p:nvSpPr>
                  <p:spPr bwMode="auto">
                    <a:xfrm flipH="1" flipV="1">
                      <a:off x="1228" y="1190"/>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189" name="Oval 14093"/>
                    <p:cNvSpPr>
                      <a:spLocks noChangeAspect="1" noChangeArrowheads="1"/>
                    </p:cNvSpPr>
                    <p:nvPr/>
                  </p:nvSpPr>
                  <p:spPr bwMode="auto">
                    <a:xfrm flipH="1" flipV="1">
                      <a:off x="1223" y="1215"/>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635" name="Group 14094"/>
                  <p:cNvGrpSpPr>
                    <a:grpSpLocks/>
                  </p:cNvGrpSpPr>
                  <p:nvPr/>
                </p:nvGrpSpPr>
                <p:grpSpPr bwMode="auto">
                  <a:xfrm>
                    <a:off x="1460" y="1147"/>
                    <a:ext cx="29" cy="50"/>
                    <a:chOff x="1215" y="1142"/>
                    <a:chExt cx="29" cy="50"/>
                  </a:xfrm>
                </p:grpSpPr>
                <p:sp>
                  <p:nvSpPr>
                    <p:cNvPr id="18191" name="Line 14095"/>
                    <p:cNvSpPr>
                      <a:spLocks noChangeAspect="1" noChangeShapeType="1"/>
                    </p:cNvSpPr>
                    <p:nvPr/>
                  </p:nvSpPr>
                  <p:spPr bwMode="auto">
                    <a:xfrm>
                      <a:off x="1244" y="1172"/>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192" name="Oval 14096"/>
                    <p:cNvSpPr>
                      <a:spLocks noChangeAspect="1" noChangeArrowheads="1"/>
                    </p:cNvSpPr>
                    <p:nvPr/>
                  </p:nvSpPr>
                  <p:spPr bwMode="auto">
                    <a:xfrm>
                      <a:off x="1227" y="1148"/>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613" name="Group 14097"/>
                <p:cNvGrpSpPr>
                  <a:grpSpLocks/>
                </p:cNvGrpSpPr>
                <p:nvPr/>
              </p:nvGrpSpPr>
              <p:grpSpPr bwMode="auto">
                <a:xfrm rot="-5400000">
                  <a:off x="1198" y="2183"/>
                  <a:ext cx="29" cy="90"/>
                  <a:chOff x="1215" y="1142"/>
                  <a:chExt cx="29" cy="90"/>
                </a:xfrm>
              </p:grpSpPr>
              <p:grpSp>
                <p:nvGrpSpPr>
                  <p:cNvPr id="572628" name="Group 14098"/>
                  <p:cNvGrpSpPr>
                    <a:grpSpLocks/>
                  </p:cNvGrpSpPr>
                  <p:nvPr/>
                </p:nvGrpSpPr>
                <p:grpSpPr bwMode="auto">
                  <a:xfrm>
                    <a:off x="1215" y="1181"/>
                    <a:ext cx="29" cy="51"/>
                    <a:chOff x="1215" y="1181"/>
                    <a:chExt cx="29" cy="51"/>
                  </a:xfrm>
                </p:grpSpPr>
                <p:sp>
                  <p:nvSpPr>
                    <p:cNvPr id="18195" name="Line 14099"/>
                    <p:cNvSpPr>
                      <a:spLocks noChangeAspect="1" noChangeShapeType="1"/>
                    </p:cNvSpPr>
                    <p:nvPr/>
                  </p:nvSpPr>
                  <p:spPr bwMode="auto">
                    <a:xfrm flipH="1" flipV="1">
                      <a:off x="1228" y="1190"/>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196" name="Oval 14100"/>
                    <p:cNvSpPr>
                      <a:spLocks noChangeAspect="1" noChangeArrowheads="1"/>
                    </p:cNvSpPr>
                    <p:nvPr/>
                  </p:nvSpPr>
                  <p:spPr bwMode="auto">
                    <a:xfrm flipH="1" flipV="1">
                      <a:off x="1223" y="1215"/>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629" name="Group 14101"/>
                  <p:cNvGrpSpPr>
                    <a:grpSpLocks/>
                  </p:cNvGrpSpPr>
                  <p:nvPr/>
                </p:nvGrpSpPr>
                <p:grpSpPr bwMode="auto">
                  <a:xfrm>
                    <a:off x="1215" y="1142"/>
                    <a:ext cx="29" cy="50"/>
                    <a:chOff x="1215" y="1142"/>
                    <a:chExt cx="29" cy="50"/>
                  </a:xfrm>
                </p:grpSpPr>
                <p:sp>
                  <p:nvSpPr>
                    <p:cNvPr id="18198" name="Line 14102"/>
                    <p:cNvSpPr>
                      <a:spLocks noChangeAspect="1" noChangeShapeType="1"/>
                    </p:cNvSpPr>
                    <p:nvPr/>
                  </p:nvSpPr>
                  <p:spPr bwMode="auto">
                    <a:xfrm>
                      <a:off x="1244" y="1172"/>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199" name="Oval 14103"/>
                    <p:cNvSpPr>
                      <a:spLocks noChangeAspect="1" noChangeArrowheads="1"/>
                    </p:cNvSpPr>
                    <p:nvPr/>
                  </p:nvSpPr>
                  <p:spPr bwMode="auto">
                    <a:xfrm>
                      <a:off x="1227" y="1148"/>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614" name="Group 14104"/>
                <p:cNvGrpSpPr>
                  <a:grpSpLocks/>
                </p:cNvGrpSpPr>
                <p:nvPr/>
              </p:nvGrpSpPr>
              <p:grpSpPr bwMode="auto">
                <a:xfrm rot="-5400000">
                  <a:off x="1198" y="2148"/>
                  <a:ext cx="29" cy="90"/>
                  <a:chOff x="1250" y="1142"/>
                  <a:chExt cx="29" cy="90"/>
                </a:xfrm>
              </p:grpSpPr>
              <p:grpSp>
                <p:nvGrpSpPr>
                  <p:cNvPr id="572622" name="Group 14105"/>
                  <p:cNvGrpSpPr>
                    <a:grpSpLocks/>
                  </p:cNvGrpSpPr>
                  <p:nvPr/>
                </p:nvGrpSpPr>
                <p:grpSpPr bwMode="auto">
                  <a:xfrm>
                    <a:off x="1250" y="1181"/>
                    <a:ext cx="29" cy="51"/>
                    <a:chOff x="1215" y="1181"/>
                    <a:chExt cx="29" cy="51"/>
                  </a:xfrm>
                </p:grpSpPr>
                <p:sp>
                  <p:nvSpPr>
                    <p:cNvPr id="18202" name="Line 14106"/>
                    <p:cNvSpPr>
                      <a:spLocks noChangeAspect="1" noChangeShapeType="1"/>
                    </p:cNvSpPr>
                    <p:nvPr/>
                  </p:nvSpPr>
                  <p:spPr bwMode="auto">
                    <a:xfrm flipH="1" flipV="1">
                      <a:off x="1228" y="1190"/>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203" name="Oval 14107"/>
                    <p:cNvSpPr>
                      <a:spLocks noChangeAspect="1" noChangeArrowheads="1"/>
                    </p:cNvSpPr>
                    <p:nvPr/>
                  </p:nvSpPr>
                  <p:spPr bwMode="auto">
                    <a:xfrm flipH="1" flipV="1">
                      <a:off x="1223" y="1215"/>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623" name="Group 14108"/>
                  <p:cNvGrpSpPr>
                    <a:grpSpLocks/>
                  </p:cNvGrpSpPr>
                  <p:nvPr/>
                </p:nvGrpSpPr>
                <p:grpSpPr bwMode="auto">
                  <a:xfrm>
                    <a:off x="1250" y="1142"/>
                    <a:ext cx="29" cy="50"/>
                    <a:chOff x="1215" y="1142"/>
                    <a:chExt cx="29" cy="50"/>
                  </a:xfrm>
                </p:grpSpPr>
                <p:sp>
                  <p:nvSpPr>
                    <p:cNvPr id="18205" name="Line 14109"/>
                    <p:cNvSpPr>
                      <a:spLocks noChangeAspect="1" noChangeShapeType="1"/>
                    </p:cNvSpPr>
                    <p:nvPr/>
                  </p:nvSpPr>
                  <p:spPr bwMode="auto">
                    <a:xfrm>
                      <a:off x="1244" y="1172"/>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206" name="Oval 14110"/>
                    <p:cNvSpPr>
                      <a:spLocks noChangeAspect="1" noChangeArrowheads="1"/>
                    </p:cNvSpPr>
                    <p:nvPr/>
                  </p:nvSpPr>
                  <p:spPr bwMode="auto">
                    <a:xfrm>
                      <a:off x="1227" y="1148"/>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615" name="Group 14111"/>
                <p:cNvGrpSpPr>
                  <a:grpSpLocks/>
                </p:cNvGrpSpPr>
                <p:nvPr/>
              </p:nvGrpSpPr>
              <p:grpSpPr bwMode="auto">
                <a:xfrm rot="-5400000">
                  <a:off x="1198" y="2113"/>
                  <a:ext cx="29" cy="90"/>
                  <a:chOff x="1285" y="1143"/>
                  <a:chExt cx="29" cy="90"/>
                </a:xfrm>
              </p:grpSpPr>
              <p:grpSp>
                <p:nvGrpSpPr>
                  <p:cNvPr id="572616" name="Group 14112"/>
                  <p:cNvGrpSpPr>
                    <a:grpSpLocks/>
                  </p:cNvGrpSpPr>
                  <p:nvPr/>
                </p:nvGrpSpPr>
                <p:grpSpPr bwMode="auto">
                  <a:xfrm>
                    <a:off x="1285" y="1182"/>
                    <a:ext cx="29" cy="51"/>
                    <a:chOff x="1215" y="1181"/>
                    <a:chExt cx="29" cy="51"/>
                  </a:xfrm>
                </p:grpSpPr>
                <p:sp>
                  <p:nvSpPr>
                    <p:cNvPr id="18209" name="Line 14113"/>
                    <p:cNvSpPr>
                      <a:spLocks noChangeAspect="1" noChangeShapeType="1"/>
                    </p:cNvSpPr>
                    <p:nvPr/>
                  </p:nvSpPr>
                  <p:spPr bwMode="auto">
                    <a:xfrm flipH="1" flipV="1">
                      <a:off x="1228" y="1190"/>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210" name="Oval 14114"/>
                    <p:cNvSpPr>
                      <a:spLocks noChangeAspect="1" noChangeArrowheads="1"/>
                    </p:cNvSpPr>
                    <p:nvPr/>
                  </p:nvSpPr>
                  <p:spPr bwMode="auto">
                    <a:xfrm flipH="1" flipV="1">
                      <a:off x="1223" y="1215"/>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617" name="Group 14115"/>
                  <p:cNvGrpSpPr>
                    <a:grpSpLocks/>
                  </p:cNvGrpSpPr>
                  <p:nvPr/>
                </p:nvGrpSpPr>
                <p:grpSpPr bwMode="auto">
                  <a:xfrm>
                    <a:off x="1285" y="1143"/>
                    <a:ext cx="29" cy="50"/>
                    <a:chOff x="1215" y="1142"/>
                    <a:chExt cx="29" cy="50"/>
                  </a:xfrm>
                </p:grpSpPr>
                <p:sp>
                  <p:nvSpPr>
                    <p:cNvPr id="18212" name="Line 14116"/>
                    <p:cNvSpPr>
                      <a:spLocks noChangeAspect="1" noChangeShapeType="1"/>
                    </p:cNvSpPr>
                    <p:nvPr/>
                  </p:nvSpPr>
                  <p:spPr bwMode="auto">
                    <a:xfrm>
                      <a:off x="1244" y="1172"/>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213" name="Oval 14117"/>
                    <p:cNvSpPr>
                      <a:spLocks noChangeAspect="1" noChangeArrowheads="1"/>
                    </p:cNvSpPr>
                    <p:nvPr/>
                  </p:nvSpPr>
                  <p:spPr bwMode="auto">
                    <a:xfrm>
                      <a:off x="1227" y="1148"/>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grpSp>
            <p:nvGrpSpPr>
              <p:cNvPr id="572519" name="Group 14118"/>
              <p:cNvGrpSpPr>
                <a:grpSpLocks/>
              </p:cNvGrpSpPr>
              <p:nvPr/>
            </p:nvGrpSpPr>
            <p:grpSpPr bwMode="auto">
              <a:xfrm flipV="1">
                <a:off x="1977" y="4036"/>
                <a:ext cx="265" cy="262"/>
                <a:chOff x="878" y="1144"/>
                <a:chExt cx="265" cy="262"/>
              </a:xfrm>
            </p:grpSpPr>
            <p:grpSp>
              <p:nvGrpSpPr>
                <p:cNvPr id="572520" name="Group 14119"/>
                <p:cNvGrpSpPr>
                  <a:grpSpLocks/>
                </p:cNvGrpSpPr>
                <p:nvPr/>
              </p:nvGrpSpPr>
              <p:grpSpPr bwMode="auto">
                <a:xfrm rot="-5400000">
                  <a:off x="908" y="1347"/>
                  <a:ext cx="29" cy="90"/>
                  <a:chOff x="1320" y="1143"/>
                  <a:chExt cx="29" cy="90"/>
                </a:xfrm>
              </p:grpSpPr>
              <p:grpSp>
                <p:nvGrpSpPr>
                  <p:cNvPr id="572591" name="Group 14120"/>
                  <p:cNvGrpSpPr>
                    <a:grpSpLocks/>
                  </p:cNvGrpSpPr>
                  <p:nvPr/>
                </p:nvGrpSpPr>
                <p:grpSpPr bwMode="auto">
                  <a:xfrm>
                    <a:off x="1320" y="1182"/>
                    <a:ext cx="29" cy="51"/>
                    <a:chOff x="1215" y="1181"/>
                    <a:chExt cx="29" cy="51"/>
                  </a:xfrm>
                </p:grpSpPr>
                <p:sp>
                  <p:nvSpPr>
                    <p:cNvPr id="18217" name="Line 14121"/>
                    <p:cNvSpPr>
                      <a:spLocks noChangeAspect="1" noChangeShapeType="1"/>
                    </p:cNvSpPr>
                    <p:nvPr/>
                  </p:nvSpPr>
                  <p:spPr bwMode="auto">
                    <a:xfrm flipH="1" flipV="1">
                      <a:off x="1225" y="1181"/>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218" name="Oval 14122"/>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592" name="Group 14123"/>
                  <p:cNvGrpSpPr>
                    <a:grpSpLocks/>
                  </p:cNvGrpSpPr>
                  <p:nvPr/>
                </p:nvGrpSpPr>
                <p:grpSpPr bwMode="auto">
                  <a:xfrm>
                    <a:off x="1320" y="1143"/>
                    <a:ext cx="29" cy="50"/>
                    <a:chOff x="1215" y="1142"/>
                    <a:chExt cx="29" cy="50"/>
                  </a:xfrm>
                </p:grpSpPr>
                <p:sp>
                  <p:nvSpPr>
                    <p:cNvPr id="18220" name="Line 14124"/>
                    <p:cNvSpPr>
                      <a:spLocks noChangeAspect="1" noChangeShapeType="1"/>
                    </p:cNvSpPr>
                    <p:nvPr/>
                  </p:nvSpPr>
                  <p:spPr bwMode="auto">
                    <a:xfrm>
                      <a:off x="1235" y="1166"/>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221" name="Oval 14125"/>
                    <p:cNvSpPr>
                      <a:spLocks noChangeAspect="1" noChangeArrowheads="1"/>
                    </p:cNvSpPr>
                    <p:nvPr/>
                  </p:nvSpPr>
                  <p:spPr bwMode="auto">
                    <a:xfrm>
                      <a:off x="1215" y="1142"/>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521" name="Group 14126"/>
                <p:cNvGrpSpPr>
                  <a:grpSpLocks/>
                </p:cNvGrpSpPr>
                <p:nvPr/>
              </p:nvGrpSpPr>
              <p:grpSpPr bwMode="auto">
                <a:xfrm rot="-4860000">
                  <a:off x="915" y="1318"/>
                  <a:ext cx="29" cy="90"/>
                  <a:chOff x="1355" y="1146"/>
                  <a:chExt cx="29" cy="90"/>
                </a:xfrm>
              </p:grpSpPr>
              <p:grpSp>
                <p:nvGrpSpPr>
                  <p:cNvPr id="572585" name="Group 14127"/>
                  <p:cNvGrpSpPr>
                    <a:grpSpLocks/>
                  </p:cNvGrpSpPr>
                  <p:nvPr/>
                </p:nvGrpSpPr>
                <p:grpSpPr bwMode="auto">
                  <a:xfrm>
                    <a:off x="1355" y="1185"/>
                    <a:ext cx="29" cy="51"/>
                    <a:chOff x="1215" y="1181"/>
                    <a:chExt cx="29" cy="51"/>
                  </a:xfrm>
                </p:grpSpPr>
                <p:sp>
                  <p:nvSpPr>
                    <p:cNvPr id="18224" name="Line 14128"/>
                    <p:cNvSpPr>
                      <a:spLocks noChangeAspect="1" noChangeShapeType="1"/>
                    </p:cNvSpPr>
                    <p:nvPr/>
                  </p:nvSpPr>
                  <p:spPr bwMode="auto">
                    <a:xfrm flipH="1" flipV="1">
                      <a:off x="1224" y="1184"/>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225" name="Oval 14129"/>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586" name="Group 14130"/>
                  <p:cNvGrpSpPr>
                    <a:grpSpLocks/>
                  </p:cNvGrpSpPr>
                  <p:nvPr/>
                </p:nvGrpSpPr>
                <p:grpSpPr bwMode="auto">
                  <a:xfrm>
                    <a:off x="1355" y="1146"/>
                    <a:ext cx="29" cy="50"/>
                    <a:chOff x="1215" y="1142"/>
                    <a:chExt cx="29" cy="50"/>
                  </a:xfrm>
                </p:grpSpPr>
                <p:sp>
                  <p:nvSpPr>
                    <p:cNvPr id="18227" name="Line 14131"/>
                    <p:cNvSpPr>
                      <a:spLocks noChangeAspect="1" noChangeShapeType="1"/>
                    </p:cNvSpPr>
                    <p:nvPr/>
                  </p:nvSpPr>
                  <p:spPr bwMode="auto">
                    <a:xfrm>
                      <a:off x="1233" y="1169"/>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228" name="Oval 14132"/>
                    <p:cNvSpPr>
                      <a:spLocks noChangeAspect="1" noChangeArrowheads="1"/>
                    </p:cNvSpPr>
                    <p:nvPr/>
                  </p:nvSpPr>
                  <p:spPr bwMode="auto">
                    <a:xfrm>
                      <a:off x="1214" y="1146"/>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522" name="Group 14133"/>
                <p:cNvGrpSpPr>
                  <a:grpSpLocks/>
                </p:cNvGrpSpPr>
                <p:nvPr/>
              </p:nvGrpSpPr>
              <p:grpSpPr bwMode="auto">
                <a:xfrm rot="-4320000">
                  <a:off x="921" y="1288"/>
                  <a:ext cx="29" cy="90"/>
                  <a:chOff x="1390" y="1146"/>
                  <a:chExt cx="29" cy="90"/>
                </a:xfrm>
              </p:grpSpPr>
              <p:grpSp>
                <p:nvGrpSpPr>
                  <p:cNvPr id="572579" name="Group 14134"/>
                  <p:cNvGrpSpPr>
                    <a:grpSpLocks/>
                  </p:cNvGrpSpPr>
                  <p:nvPr/>
                </p:nvGrpSpPr>
                <p:grpSpPr bwMode="auto">
                  <a:xfrm>
                    <a:off x="1390" y="1185"/>
                    <a:ext cx="29" cy="51"/>
                    <a:chOff x="1215" y="1181"/>
                    <a:chExt cx="29" cy="51"/>
                  </a:xfrm>
                </p:grpSpPr>
                <p:sp>
                  <p:nvSpPr>
                    <p:cNvPr id="18231" name="Line 14135"/>
                    <p:cNvSpPr>
                      <a:spLocks noChangeAspect="1" noChangeShapeType="1"/>
                    </p:cNvSpPr>
                    <p:nvPr/>
                  </p:nvSpPr>
                  <p:spPr bwMode="auto">
                    <a:xfrm flipH="1" flipV="1">
                      <a:off x="1225" y="1186"/>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232" name="Oval 14136"/>
                    <p:cNvSpPr>
                      <a:spLocks noChangeAspect="1" noChangeArrowheads="1"/>
                    </p:cNvSpPr>
                    <p:nvPr/>
                  </p:nvSpPr>
                  <p:spPr bwMode="auto">
                    <a:xfrm flipH="1" flipV="1">
                      <a:off x="1215" y="1209"/>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580" name="Group 14137"/>
                  <p:cNvGrpSpPr>
                    <a:grpSpLocks/>
                  </p:cNvGrpSpPr>
                  <p:nvPr/>
                </p:nvGrpSpPr>
                <p:grpSpPr bwMode="auto">
                  <a:xfrm>
                    <a:off x="1390" y="1146"/>
                    <a:ext cx="29" cy="50"/>
                    <a:chOff x="1215" y="1142"/>
                    <a:chExt cx="29" cy="50"/>
                  </a:xfrm>
                </p:grpSpPr>
                <p:sp>
                  <p:nvSpPr>
                    <p:cNvPr id="18234" name="Line 14138"/>
                    <p:cNvSpPr>
                      <a:spLocks noChangeAspect="1" noChangeShapeType="1"/>
                    </p:cNvSpPr>
                    <p:nvPr/>
                  </p:nvSpPr>
                  <p:spPr bwMode="auto">
                    <a:xfrm>
                      <a:off x="1235" y="1166"/>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235" name="Oval 14139"/>
                    <p:cNvSpPr>
                      <a:spLocks noChangeAspect="1" noChangeArrowheads="1"/>
                    </p:cNvSpPr>
                    <p:nvPr/>
                  </p:nvSpPr>
                  <p:spPr bwMode="auto">
                    <a:xfrm>
                      <a:off x="1214" y="1145"/>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523" name="Group 14140"/>
                <p:cNvGrpSpPr>
                  <a:grpSpLocks/>
                </p:cNvGrpSpPr>
                <p:nvPr/>
              </p:nvGrpSpPr>
              <p:grpSpPr bwMode="auto">
                <a:xfrm rot="-3780000">
                  <a:off x="933" y="1259"/>
                  <a:ext cx="29" cy="90"/>
                  <a:chOff x="1425" y="1147"/>
                  <a:chExt cx="29" cy="90"/>
                </a:xfrm>
              </p:grpSpPr>
              <p:grpSp>
                <p:nvGrpSpPr>
                  <p:cNvPr id="572573" name="Group 14141"/>
                  <p:cNvGrpSpPr>
                    <a:grpSpLocks/>
                  </p:cNvGrpSpPr>
                  <p:nvPr/>
                </p:nvGrpSpPr>
                <p:grpSpPr bwMode="auto">
                  <a:xfrm>
                    <a:off x="1425" y="1186"/>
                    <a:ext cx="29" cy="51"/>
                    <a:chOff x="1215" y="1181"/>
                    <a:chExt cx="29" cy="51"/>
                  </a:xfrm>
                </p:grpSpPr>
                <p:sp>
                  <p:nvSpPr>
                    <p:cNvPr id="18238" name="Line 14142"/>
                    <p:cNvSpPr>
                      <a:spLocks noChangeAspect="1" noChangeShapeType="1"/>
                    </p:cNvSpPr>
                    <p:nvPr/>
                  </p:nvSpPr>
                  <p:spPr bwMode="auto">
                    <a:xfrm flipH="1" flipV="1">
                      <a:off x="1224" y="1182"/>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239" name="Oval 14143"/>
                    <p:cNvSpPr>
                      <a:spLocks noChangeAspect="1" noChangeArrowheads="1"/>
                    </p:cNvSpPr>
                    <p:nvPr/>
                  </p:nvSpPr>
                  <p:spPr bwMode="auto">
                    <a:xfrm flipH="1" flipV="1">
                      <a:off x="1215" y="120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574" name="Group 14144"/>
                  <p:cNvGrpSpPr>
                    <a:grpSpLocks/>
                  </p:cNvGrpSpPr>
                  <p:nvPr/>
                </p:nvGrpSpPr>
                <p:grpSpPr bwMode="auto">
                  <a:xfrm>
                    <a:off x="1425" y="1147"/>
                    <a:ext cx="29" cy="50"/>
                    <a:chOff x="1215" y="1142"/>
                    <a:chExt cx="29" cy="50"/>
                  </a:xfrm>
                </p:grpSpPr>
                <p:sp>
                  <p:nvSpPr>
                    <p:cNvPr id="18241" name="Line 14145"/>
                    <p:cNvSpPr>
                      <a:spLocks noChangeAspect="1" noChangeShapeType="1"/>
                    </p:cNvSpPr>
                    <p:nvPr/>
                  </p:nvSpPr>
                  <p:spPr bwMode="auto">
                    <a:xfrm>
                      <a:off x="1235" y="1169"/>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242" name="Oval 14146"/>
                    <p:cNvSpPr>
                      <a:spLocks noChangeAspect="1" noChangeArrowheads="1"/>
                    </p:cNvSpPr>
                    <p:nvPr/>
                  </p:nvSpPr>
                  <p:spPr bwMode="auto">
                    <a:xfrm>
                      <a:off x="1215" y="1146"/>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524" name="Group 14147"/>
                <p:cNvGrpSpPr>
                  <a:grpSpLocks/>
                </p:cNvGrpSpPr>
                <p:nvPr/>
              </p:nvGrpSpPr>
              <p:grpSpPr bwMode="auto">
                <a:xfrm rot="-3240000">
                  <a:off x="950" y="1234"/>
                  <a:ext cx="29" cy="90"/>
                  <a:chOff x="1460" y="1147"/>
                  <a:chExt cx="29" cy="90"/>
                </a:xfrm>
              </p:grpSpPr>
              <p:grpSp>
                <p:nvGrpSpPr>
                  <p:cNvPr id="572567" name="Group 14148"/>
                  <p:cNvGrpSpPr>
                    <a:grpSpLocks/>
                  </p:cNvGrpSpPr>
                  <p:nvPr/>
                </p:nvGrpSpPr>
                <p:grpSpPr bwMode="auto">
                  <a:xfrm>
                    <a:off x="1460" y="1186"/>
                    <a:ext cx="29" cy="51"/>
                    <a:chOff x="1215" y="1181"/>
                    <a:chExt cx="29" cy="51"/>
                  </a:xfrm>
                </p:grpSpPr>
                <p:sp>
                  <p:nvSpPr>
                    <p:cNvPr id="18245" name="Line 14149"/>
                    <p:cNvSpPr>
                      <a:spLocks noChangeAspect="1" noChangeShapeType="1"/>
                    </p:cNvSpPr>
                    <p:nvPr/>
                  </p:nvSpPr>
                  <p:spPr bwMode="auto">
                    <a:xfrm flipH="1" flipV="1">
                      <a:off x="1225" y="1184"/>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246" name="Oval 14150"/>
                    <p:cNvSpPr>
                      <a:spLocks noChangeAspect="1" noChangeArrowheads="1"/>
                    </p:cNvSpPr>
                    <p:nvPr/>
                  </p:nvSpPr>
                  <p:spPr bwMode="auto">
                    <a:xfrm flipH="1" flipV="1">
                      <a:off x="1213" y="1208"/>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568" name="Group 14151"/>
                  <p:cNvGrpSpPr>
                    <a:grpSpLocks/>
                  </p:cNvGrpSpPr>
                  <p:nvPr/>
                </p:nvGrpSpPr>
                <p:grpSpPr bwMode="auto">
                  <a:xfrm>
                    <a:off x="1460" y="1147"/>
                    <a:ext cx="29" cy="50"/>
                    <a:chOff x="1215" y="1142"/>
                    <a:chExt cx="29" cy="50"/>
                  </a:xfrm>
                </p:grpSpPr>
                <p:sp>
                  <p:nvSpPr>
                    <p:cNvPr id="18248" name="Line 14152"/>
                    <p:cNvSpPr>
                      <a:spLocks noChangeAspect="1" noChangeShapeType="1"/>
                    </p:cNvSpPr>
                    <p:nvPr/>
                  </p:nvSpPr>
                  <p:spPr bwMode="auto">
                    <a:xfrm>
                      <a:off x="1233" y="1169"/>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249" name="Oval 14153"/>
                    <p:cNvSpPr>
                      <a:spLocks noChangeAspect="1" noChangeArrowheads="1"/>
                    </p:cNvSpPr>
                    <p:nvPr/>
                  </p:nvSpPr>
                  <p:spPr bwMode="auto">
                    <a:xfrm>
                      <a:off x="1214" y="1145"/>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525" name="Group 14154"/>
                <p:cNvGrpSpPr>
                  <a:grpSpLocks/>
                </p:cNvGrpSpPr>
                <p:nvPr/>
              </p:nvGrpSpPr>
              <p:grpSpPr bwMode="auto">
                <a:xfrm rot="-2160000">
                  <a:off x="994" y="1188"/>
                  <a:ext cx="29" cy="90"/>
                  <a:chOff x="1215" y="1142"/>
                  <a:chExt cx="29" cy="90"/>
                </a:xfrm>
              </p:grpSpPr>
              <p:grpSp>
                <p:nvGrpSpPr>
                  <p:cNvPr id="572561" name="Group 14155"/>
                  <p:cNvGrpSpPr>
                    <a:grpSpLocks/>
                  </p:cNvGrpSpPr>
                  <p:nvPr/>
                </p:nvGrpSpPr>
                <p:grpSpPr bwMode="auto">
                  <a:xfrm>
                    <a:off x="1215" y="1181"/>
                    <a:ext cx="29" cy="51"/>
                    <a:chOff x="1215" y="1181"/>
                    <a:chExt cx="29" cy="51"/>
                  </a:xfrm>
                </p:grpSpPr>
                <p:sp>
                  <p:nvSpPr>
                    <p:cNvPr id="18252" name="Line 14156"/>
                    <p:cNvSpPr>
                      <a:spLocks noChangeAspect="1" noChangeShapeType="1"/>
                    </p:cNvSpPr>
                    <p:nvPr/>
                  </p:nvSpPr>
                  <p:spPr bwMode="auto">
                    <a:xfrm flipH="1" flipV="1">
                      <a:off x="1224" y="1184"/>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253" name="Oval 14157"/>
                    <p:cNvSpPr>
                      <a:spLocks noChangeAspect="1" noChangeArrowheads="1"/>
                    </p:cNvSpPr>
                    <p:nvPr/>
                  </p:nvSpPr>
                  <p:spPr bwMode="auto">
                    <a:xfrm flipH="1" flipV="1">
                      <a:off x="1217" y="1208"/>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562" name="Group 14158"/>
                  <p:cNvGrpSpPr>
                    <a:grpSpLocks/>
                  </p:cNvGrpSpPr>
                  <p:nvPr/>
                </p:nvGrpSpPr>
                <p:grpSpPr bwMode="auto">
                  <a:xfrm>
                    <a:off x="1215" y="1142"/>
                    <a:ext cx="29" cy="50"/>
                    <a:chOff x="1215" y="1142"/>
                    <a:chExt cx="29" cy="50"/>
                  </a:xfrm>
                </p:grpSpPr>
                <p:sp>
                  <p:nvSpPr>
                    <p:cNvPr id="18255" name="Line 14159"/>
                    <p:cNvSpPr>
                      <a:spLocks noChangeAspect="1" noChangeShapeType="1"/>
                    </p:cNvSpPr>
                    <p:nvPr/>
                  </p:nvSpPr>
                  <p:spPr bwMode="auto">
                    <a:xfrm>
                      <a:off x="1238" y="1168"/>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256" name="Oval 14160"/>
                    <p:cNvSpPr>
                      <a:spLocks noChangeAspect="1" noChangeArrowheads="1"/>
                    </p:cNvSpPr>
                    <p:nvPr/>
                  </p:nvSpPr>
                  <p:spPr bwMode="auto">
                    <a:xfrm>
                      <a:off x="1218" y="1145"/>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526" name="Group 14161"/>
                <p:cNvGrpSpPr>
                  <a:grpSpLocks/>
                </p:cNvGrpSpPr>
                <p:nvPr/>
              </p:nvGrpSpPr>
              <p:grpSpPr bwMode="auto">
                <a:xfrm rot="-1620000">
                  <a:off x="1021" y="1171"/>
                  <a:ext cx="29" cy="90"/>
                  <a:chOff x="1250" y="1142"/>
                  <a:chExt cx="29" cy="90"/>
                </a:xfrm>
              </p:grpSpPr>
              <p:grpSp>
                <p:nvGrpSpPr>
                  <p:cNvPr id="572555" name="Group 14162"/>
                  <p:cNvGrpSpPr>
                    <a:grpSpLocks/>
                  </p:cNvGrpSpPr>
                  <p:nvPr/>
                </p:nvGrpSpPr>
                <p:grpSpPr bwMode="auto">
                  <a:xfrm>
                    <a:off x="1250" y="1181"/>
                    <a:ext cx="29" cy="51"/>
                    <a:chOff x="1215" y="1181"/>
                    <a:chExt cx="29" cy="51"/>
                  </a:xfrm>
                </p:grpSpPr>
                <p:sp>
                  <p:nvSpPr>
                    <p:cNvPr id="18259" name="Line 14163"/>
                    <p:cNvSpPr>
                      <a:spLocks noChangeAspect="1" noChangeShapeType="1"/>
                    </p:cNvSpPr>
                    <p:nvPr/>
                  </p:nvSpPr>
                  <p:spPr bwMode="auto">
                    <a:xfrm flipH="1" flipV="1">
                      <a:off x="1228" y="1184"/>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260" name="Oval 14164"/>
                    <p:cNvSpPr>
                      <a:spLocks noChangeAspect="1" noChangeArrowheads="1"/>
                    </p:cNvSpPr>
                    <p:nvPr/>
                  </p:nvSpPr>
                  <p:spPr bwMode="auto">
                    <a:xfrm flipH="1" flipV="1">
                      <a:off x="1221" y="1206"/>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556" name="Group 14165"/>
                  <p:cNvGrpSpPr>
                    <a:grpSpLocks/>
                  </p:cNvGrpSpPr>
                  <p:nvPr/>
                </p:nvGrpSpPr>
                <p:grpSpPr bwMode="auto">
                  <a:xfrm>
                    <a:off x="1250" y="1142"/>
                    <a:ext cx="29" cy="50"/>
                    <a:chOff x="1215" y="1142"/>
                    <a:chExt cx="29" cy="50"/>
                  </a:xfrm>
                </p:grpSpPr>
                <p:sp>
                  <p:nvSpPr>
                    <p:cNvPr id="18262" name="Line 14166"/>
                    <p:cNvSpPr>
                      <a:spLocks noChangeAspect="1" noChangeShapeType="1"/>
                    </p:cNvSpPr>
                    <p:nvPr/>
                  </p:nvSpPr>
                  <p:spPr bwMode="auto">
                    <a:xfrm>
                      <a:off x="1237" y="1170"/>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263" name="Oval 14167"/>
                    <p:cNvSpPr>
                      <a:spLocks noChangeAspect="1" noChangeArrowheads="1"/>
                    </p:cNvSpPr>
                    <p:nvPr/>
                  </p:nvSpPr>
                  <p:spPr bwMode="auto">
                    <a:xfrm>
                      <a:off x="1219" y="1148"/>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527" name="Group 14168"/>
                <p:cNvGrpSpPr>
                  <a:grpSpLocks/>
                </p:cNvGrpSpPr>
                <p:nvPr/>
              </p:nvGrpSpPr>
              <p:grpSpPr bwMode="auto">
                <a:xfrm rot="-1080000">
                  <a:off x="1052" y="1157"/>
                  <a:ext cx="29" cy="90"/>
                  <a:chOff x="1285" y="1143"/>
                  <a:chExt cx="29" cy="90"/>
                </a:xfrm>
              </p:grpSpPr>
              <p:grpSp>
                <p:nvGrpSpPr>
                  <p:cNvPr id="572549" name="Group 14169"/>
                  <p:cNvGrpSpPr>
                    <a:grpSpLocks/>
                  </p:cNvGrpSpPr>
                  <p:nvPr/>
                </p:nvGrpSpPr>
                <p:grpSpPr bwMode="auto">
                  <a:xfrm>
                    <a:off x="1285" y="1182"/>
                    <a:ext cx="29" cy="51"/>
                    <a:chOff x="1215" y="1181"/>
                    <a:chExt cx="29" cy="51"/>
                  </a:xfrm>
                </p:grpSpPr>
                <p:sp>
                  <p:nvSpPr>
                    <p:cNvPr id="18266" name="Line 14170"/>
                    <p:cNvSpPr>
                      <a:spLocks noChangeAspect="1" noChangeShapeType="1"/>
                    </p:cNvSpPr>
                    <p:nvPr/>
                  </p:nvSpPr>
                  <p:spPr bwMode="auto">
                    <a:xfrm flipH="1" flipV="1">
                      <a:off x="1226" y="1185"/>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267" name="Oval 14171"/>
                    <p:cNvSpPr>
                      <a:spLocks noChangeAspect="1" noChangeArrowheads="1"/>
                    </p:cNvSpPr>
                    <p:nvPr/>
                  </p:nvSpPr>
                  <p:spPr bwMode="auto">
                    <a:xfrm flipH="1" flipV="1">
                      <a:off x="1220" y="1208"/>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550" name="Group 14172"/>
                  <p:cNvGrpSpPr>
                    <a:grpSpLocks/>
                  </p:cNvGrpSpPr>
                  <p:nvPr/>
                </p:nvGrpSpPr>
                <p:grpSpPr bwMode="auto">
                  <a:xfrm>
                    <a:off x="1285" y="1143"/>
                    <a:ext cx="29" cy="50"/>
                    <a:chOff x="1215" y="1142"/>
                    <a:chExt cx="29" cy="50"/>
                  </a:xfrm>
                </p:grpSpPr>
                <p:sp>
                  <p:nvSpPr>
                    <p:cNvPr id="18269" name="Line 14173"/>
                    <p:cNvSpPr>
                      <a:spLocks noChangeAspect="1" noChangeShapeType="1"/>
                    </p:cNvSpPr>
                    <p:nvPr/>
                  </p:nvSpPr>
                  <p:spPr bwMode="auto">
                    <a:xfrm>
                      <a:off x="1238" y="1168"/>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270" name="Oval 14174"/>
                    <p:cNvSpPr>
                      <a:spLocks noChangeAspect="1" noChangeArrowheads="1"/>
                    </p:cNvSpPr>
                    <p:nvPr/>
                  </p:nvSpPr>
                  <p:spPr bwMode="auto">
                    <a:xfrm>
                      <a:off x="1221" y="1144"/>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528" name="Group 14175"/>
                <p:cNvGrpSpPr>
                  <a:grpSpLocks/>
                </p:cNvGrpSpPr>
                <p:nvPr/>
              </p:nvGrpSpPr>
              <p:grpSpPr bwMode="auto">
                <a:xfrm rot="-540000">
                  <a:off x="1084" y="1149"/>
                  <a:ext cx="29" cy="90"/>
                  <a:chOff x="1320" y="1143"/>
                  <a:chExt cx="29" cy="90"/>
                </a:xfrm>
              </p:grpSpPr>
              <p:grpSp>
                <p:nvGrpSpPr>
                  <p:cNvPr id="572543" name="Group 14176"/>
                  <p:cNvGrpSpPr>
                    <a:grpSpLocks/>
                  </p:cNvGrpSpPr>
                  <p:nvPr/>
                </p:nvGrpSpPr>
                <p:grpSpPr bwMode="auto">
                  <a:xfrm>
                    <a:off x="1320" y="1182"/>
                    <a:ext cx="29" cy="51"/>
                    <a:chOff x="1215" y="1181"/>
                    <a:chExt cx="29" cy="51"/>
                  </a:xfrm>
                </p:grpSpPr>
                <p:sp>
                  <p:nvSpPr>
                    <p:cNvPr id="18273" name="Line 14177"/>
                    <p:cNvSpPr>
                      <a:spLocks noChangeAspect="1" noChangeShapeType="1"/>
                    </p:cNvSpPr>
                    <p:nvPr/>
                  </p:nvSpPr>
                  <p:spPr bwMode="auto">
                    <a:xfrm flipH="1" flipV="1">
                      <a:off x="1228" y="1181"/>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274" name="Oval 14178"/>
                    <p:cNvSpPr>
                      <a:spLocks noChangeAspect="1" noChangeArrowheads="1"/>
                    </p:cNvSpPr>
                    <p:nvPr/>
                  </p:nvSpPr>
                  <p:spPr bwMode="auto">
                    <a:xfrm flipH="1" flipV="1">
                      <a:off x="1221" y="1204"/>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544" name="Group 14179"/>
                  <p:cNvGrpSpPr>
                    <a:grpSpLocks/>
                  </p:cNvGrpSpPr>
                  <p:nvPr/>
                </p:nvGrpSpPr>
                <p:grpSpPr bwMode="auto">
                  <a:xfrm>
                    <a:off x="1320" y="1143"/>
                    <a:ext cx="29" cy="50"/>
                    <a:chOff x="1215" y="1142"/>
                    <a:chExt cx="29" cy="50"/>
                  </a:xfrm>
                </p:grpSpPr>
                <p:sp>
                  <p:nvSpPr>
                    <p:cNvPr id="18276" name="Line 14180"/>
                    <p:cNvSpPr>
                      <a:spLocks noChangeAspect="1" noChangeShapeType="1"/>
                    </p:cNvSpPr>
                    <p:nvPr/>
                  </p:nvSpPr>
                  <p:spPr bwMode="auto">
                    <a:xfrm>
                      <a:off x="1238" y="1169"/>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277" name="Oval 14181"/>
                    <p:cNvSpPr>
                      <a:spLocks noChangeAspect="1" noChangeArrowheads="1"/>
                    </p:cNvSpPr>
                    <p:nvPr/>
                  </p:nvSpPr>
                  <p:spPr bwMode="auto">
                    <a:xfrm>
                      <a:off x="1221" y="1145"/>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529" name="Group 14182"/>
                <p:cNvGrpSpPr>
                  <a:grpSpLocks/>
                </p:cNvGrpSpPr>
                <p:nvPr/>
              </p:nvGrpSpPr>
              <p:grpSpPr bwMode="auto">
                <a:xfrm>
                  <a:off x="1114" y="1144"/>
                  <a:ext cx="29" cy="90"/>
                  <a:chOff x="1355" y="1146"/>
                  <a:chExt cx="29" cy="90"/>
                </a:xfrm>
              </p:grpSpPr>
              <p:grpSp>
                <p:nvGrpSpPr>
                  <p:cNvPr id="572537" name="Group 14183"/>
                  <p:cNvGrpSpPr>
                    <a:grpSpLocks/>
                  </p:cNvGrpSpPr>
                  <p:nvPr/>
                </p:nvGrpSpPr>
                <p:grpSpPr bwMode="auto">
                  <a:xfrm>
                    <a:off x="1355" y="1185"/>
                    <a:ext cx="29" cy="51"/>
                    <a:chOff x="1215" y="1181"/>
                    <a:chExt cx="29" cy="51"/>
                  </a:xfrm>
                </p:grpSpPr>
                <p:sp>
                  <p:nvSpPr>
                    <p:cNvPr id="18280" name="Line 14184"/>
                    <p:cNvSpPr>
                      <a:spLocks noChangeAspect="1" noChangeShapeType="1"/>
                    </p:cNvSpPr>
                    <p:nvPr/>
                  </p:nvSpPr>
                  <p:spPr bwMode="auto">
                    <a:xfrm flipH="1" flipV="1">
                      <a:off x="1231" y="1181"/>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281" name="Oval 14185"/>
                    <p:cNvSpPr>
                      <a:spLocks noChangeAspect="1" noChangeArrowheads="1"/>
                    </p:cNvSpPr>
                    <p:nvPr/>
                  </p:nvSpPr>
                  <p:spPr bwMode="auto">
                    <a:xfrm flipH="1" flipV="1">
                      <a:off x="1227" y="1209"/>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538" name="Group 14186"/>
                  <p:cNvGrpSpPr>
                    <a:grpSpLocks/>
                  </p:cNvGrpSpPr>
                  <p:nvPr/>
                </p:nvGrpSpPr>
                <p:grpSpPr bwMode="auto">
                  <a:xfrm>
                    <a:off x="1355" y="1146"/>
                    <a:ext cx="29" cy="50"/>
                    <a:chOff x="1215" y="1142"/>
                    <a:chExt cx="29" cy="50"/>
                  </a:xfrm>
                </p:grpSpPr>
                <p:sp>
                  <p:nvSpPr>
                    <p:cNvPr id="18283" name="Line 14187"/>
                    <p:cNvSpPr>
                      <a:spLocks noChangeAspect="1" noChangeShapeType="1"/>
                    </p:cNvSpPr>
                    <p:nvPr/>
                  </p:nvSpPr>
                  <p:spPr bwMode="auto">
                    <a:xfrm>
                      <a:off x="1241" y="1166"/>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284" name="Oval 14188"/>
                    <p:cNvSpPr>
                      <a:spLocks noChangeAspect="1" noChangeArrowheads="1"/>
                    </p:cNvSpPr>
                    <p:nvPr/>
                  </p:nvSpPr>
                  <p:spPr bwMode="auto">
                    <a:xfrm>
                      <a:off x="1223" y="1141"/>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nvGrpSpPr>
                <p:cNvPr id="572530" name="Group 14189"/>
                <p:cNvGrpSpPr>
                  <a:grpSpLocks/>
                </p:cNvGrpSpPr>
                <p:nvPr/>
              </p:nvGrpSpPr>
              <p:grpSpPr bwMode="auto">
                <a:xfrm rot="-2700000">
                  <a:off x="970" y="1209"/>
                  <a:ext cx="29" cy="90"/>
                  <a:chOff x="1460" y="1147"/>
                  <a:chExt cx="29" cy="90"/>
                </a:xfrm>
              </p:grpSpPr>
              <p:grpSp>
                <p:nvGrpSpPr>
                  <p:cNvPr id="572531" name="Group 14190"/>
                  <p:cNvGrpSpPr>
                    <a:grpSpLocks/>
                  </p:cNvGrpSpPr>
                  <p:nvPr/>
                </p:nvGrpSpPr>
                <p:grpSpPr bwMode="auto">
                  <a:xfrm>
                    <a:off x="1460" y="1186"/>
                    <a:ext cx="29" cy="51"/>
                    <a:chOff x="1215" y="1181"/>
                    <a:chExt cx="29" cy="51"/>
                  </a:xfrm>
                </p:grpSpPr>
                <p:sp>
                  <p:nvSpPr>
                    <p:cNvPr id="18287" name="Line 14191"/>
                    <p:cNvSpPr>
                      <a:spLocks noChangeAspect="1" noChangeShapeType="1"/>
                    </p:cNvSpPr>
                    <p:nvPr/>
                  </p:nvSpPr>
                  <p:spPr bwMode="auto">
                    <a:xfrm flipH="1" flipV="1">
                      <a:off x="1224" y="1184"/>
                      <a:ext cx="0" cy="23"/>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288" name="Oval 14192"/>
                    <p:cNvSpPr>
                      <a:spLocks noChangeAspect="1" noChangeArrowheads="1"/>
                    </p:cNvSpPr>
                    <p:nvPr/>
                  </p:nvSpPr>
                  <p:spPr bwMode="auto">
                    <a:xfrm flipH="1" flipV="1">
                      <a:off x="1215" y="1207"/>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nvGrpSpPr>
                  <p:cNvPr id="572532" name="Group 14193"/>
                  <p:cNvGrpSpPr>
                    <a:grpSpLocks/>
                  </p:cNvGrpSpPr>
                  <p:nvPr/>
                </p:nvGrpSpPr>
                <p:grpSpPr bwMode="auto">
                  <a:xfrm>
                    <a:off x="1460" y="1147"/>
                    <a:ext cx="29" cy="50"/>
                    <a:chOff x="1215" y="1142"/>
                    <a:chExt cx="29" cy="50"/>
                  </a:xfrm>
                </p:grpSpPr>
                <p:sp>
                  <p:nvSpPr>
                    <p:cNvPr id="18290" name="Line 14194"/>
                    <p:cNvSpPr>
                      <a:spLocks noChangeAspect="1" noChangeShapeType="1"/>
                    </p:cNvSpPr>
                    <p:nvPr/>
                  </p:nvSpPr>
                  <p:spPr bwMode="auto">
                    <a:xfrm>
                      <a:off x="1236" y="1167"/>
                      <a:ext cx="0" cy="26"/>
                    </a:xfrm>
                    <a:prstGeom prst="line">
                      <a:avLst/>
                    </a:prstGeom>
                    <a:noFill/>
                    <a:ln w="3175">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291" name="Oval 14195"/>
                    <p:cNvSpPr>
                      <a:spLocks noChangeAspect="1" noChangeArrowheads="1"/>
                    </p:cNvSpPr>
                    <p:nvPr/>
                  </p:nvSpPr>
                  <p:spPr bwMode="auto">
                    <a:xfrm>
                      <a:off x="1215" y="1143"/>
                      <a:ext cx="29" cy="29"/>
                    </a:xfrm>
                    <a:prstGeom prst="ellipse">
                      <a:avLst/>
                    </a:prstGeom>
                    <a:gradFill rotWithShape="1">
                      <a:gsLst>
                        <a:gs pos="0">
                          <a:srgbClr val="FFF8EB"/>
                        </a:gs>
                        <a:gs pos="100000">
                          <a:srgbClr val="B39C63"/>
                        </a:gs>
                      </a:gsLst>
                      <a:path path="shape">
                        <a:fillToRect l="50000" t="50000" r="50000" b="50000"/>
                      </a:path>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grpSp>
          </p:grpSp>
        </p:grpSp>
      </p:grpSp>
      <p:sp>
        <p:nvSpPr>
          <p:cNvPr id="18292" name="Text Box 14196"/>
          <p:cNvSpPr txBox="1">
            <a:spLocks noChangeArrowheads="1"/>
          </p:cNvSpPr>
          <p:nvPr/>
        </p:nvSpPr>
        <p:spPr bwMode="auto">
          <a:xfrm>
            <a:off x="3098800" y="6015038"/>
            <a:ext cx="498475" cy="274637"/>
          </a:xfrm>
          <a:prstGeom prst="rect">
            <a:avLst/>
          </a:prstGeom>
          <a:noFill/>
          <a:ln w="12700">
            <a:noFill/>
            <a:miter lim="800000"/>
            <a:headEnd/>
            <a:tailEnd/>
          </a:ln>
          <a:effectLst/>
        </p:spPr>
        <p:txBody>
          <a:bodyPr wrap="none">
            <a:spAutoFit/>
          </a:bodyPr>
          <a:lstStyle/>
          <a:p>
            <a:pPr algn="ctr">
              <a:defRPr/>
            </a:pPr>
            <a:r>
              <a:rPr lang="en-US" sz="1200">
                <a:solidFill>
                  <a:prstClr val="black"/>
                </a:solidFill>
                <a:latin typeface="Calibri"/>
                <a:ea typeface="ＭＳ Ｐゴシック" charset="0"/>
                <a:cs typeface="ＭＳ Ｐゴシック" charset="0"/>
              </a:rPr>
              <a:t>Mito</a:t>
            </a:r>
          </a:p>
        </p:txBody>
      </p:sp>
      <p:sp>
        <p:nvSpPr>
          <p:cNvPr id="293893" name="AutoShape 14197"/>
          <p:cNvSpPr>
            <a:spLocks noChangeArrowheads="1"/>
          </p:cNvSpPr>
          <p:nvPr/>
        </p:nvSpPr>
        <p:spPr bwMode="auto">
          <a:xfrm>
            <a:off x="6697663" y="5270500"/>
            <a:ext cx="207962" cy="142875"/>
          </a:xfrm>
          <a:prstGeom prst="roundRect">
            <a:avLst>
              <a:gd name="adj" fmla="val 50000"/>
            </a:avLst>
          </a:prstGeom>
          <a:gradFill rotWithShape="1">
            <a:gsLst>
              <a:gs pos="0">
                <a:srgbClr val="FFEFD1"/>
              </a:gs>
              <a:gs pos="64999">
                <a:srgbClr val="F0EBD5"/>
              </a:gs>
              <a:gs pos="100000">
                <a:srgbClr val="D1C39F"/>
              </a:gs>
            </a:gsLst>
            <a:path path="shape">
              <a:fillToRect l="50000" t="50000" r="50000" b="50000"/>
            </a:path>
          </a:gradFill>
          <a:ln w="9525">
            <a:solidFill>
              <a:srgbClr val="A50021"/>
            </a:solidFill>
            <a:round/>
            <a:headEnd/>
            <a:tailEnd/>
          </a:ln>
        </p:spPr>
        <p:txBody>
          <a:bodyPr wrap="none" anchor="ctr"/>
          <a:lstStyle/>
          <a:p>
            <a:pPr algn="ctr" fontAlgn="base">
              <a:spcBef>
                <a:spcPct val="0"/>
              </a:spcBef>
              <a:spcAft>
                <a:spcPct val="0"/>
              </a:spcAft>
            </a:pPr>
            <a:r>
              <a:rPr lang="en-US" sz="600" smtClean="0">
                <a:solidFill>
                  <a:srgbClr val="600000"/>
                </a:solidFill>
                <a:latin typeface="Calibri" charset="0"/>
                <a:ea typeface="ＭＳ Ｐゴシック" charset="0"/>
                <a:cs typeface="Arial" charset="0"/>
              </a:rPr>
              <a:t>Cyt</a:t>
            </a:r>
          </a:p>
        </p:txBody>
      </p:sp>
      <p:sp>
        <p:nvSpPr>
          <p:cNvPr id="293894" name="AutoShape 14198"/>
          <p:cNvSpPr>
            <a:spLocks noChangeArrowheads="1"/>
          </p:cNvSpPr>
          <p:nvPr/>
        </p:nvSpPr>
        <p:spPr bwMode="auto">
          <a:xfrm>
            <a:off x="5011738" y="6076950"/>
            <a:ext cx="187325" cy="133350"/>
          </a:xfrm>
          <a:prstGeom prst="roundRect">
            <a:avLst>
              <a:gd name="adj" fmla="val 50000"/>
            </a:avLst>
          </a:prstGeom>
          <a:gradFill rotWithShape="1">
            <a:gsLst>
              <a:gs pos="0">
                <a:srgbClr val="FFEFD1"/>
              </a:gs>
              <a:gs pos="64999">
                <a:srgbClr val="F0EBD5"/>
              </a:gs>
              <a:gs pos="100000">
                <a:srgbClr val="D1C39F"/>
              </a:gs>
            </a:gsLst>
            <a:path path="shape">
              <a:fillToRect l="50000" t="50000" r="50000" b="50000"/>
            </a:path>
          </a:gradFill>
          <a:ln w="9525">
            <a:solidFill>
              <a:srgbClr val="A50021"/>
            </a:solidFill>
            <a:round/>
            <a:headEnd/>
            <a:tailEnd/>
          </a:ln>
        </p:spPr>
        <p:txBody>
          <a:bodyPr wrap="none" anchor="ctr"/>
          <a:lstStyle/>
          <a:p>
            <a:pPr algn="ctr" fontAlgn="base">
              <a:spcBef>
                <a:spcPct val="0"/>
              </a:spcBef>
              <a:spcAft>
                <a:spcPct val="0"/>
              </a:spcAft>
            </a:pPr>
            <a:r>
              <a:rPr lang="en-US" sz="600" smtClean="0">
                <a:solidFill>
                  <a:srgbClr val="600000"/>
                </a:solidFill>
                <a:latin typeface="Calibri" charset="0"/>
                <a:ea typeface="ＭＳ Ｐゴシック" charset="0"/>
                <a:cs typeface="Arial" charset="0"/>
              </a:rPr>
              <a:t>Cyt</a:t>
            </a:r>
          </a:p>
        </p:txBody>
      </p:sp>
      <p:sp>
        <p:nvSpPr>
          <p:cNvPr id="293895" name="AutoShape 14199"/>
          <p:cNvSpPr>
            <a:spLocks noChangeArrowheads="1"/>
          </p:cNvSpPr>
          <p:nvPr/>
        </p:nvSpPr>
        <p:spPr bwMode="auto">
          <a:xfrm>
            <a:off x="5418138" y="6189663"/>
            <a:ext cx="187325" cy="133350"/>
          </a:xfrm>
          <a:prstGeom prst="roundRect">
            <a:avLst>
              <a:gd name="adj" fmla="val 50000"/>
            </a:avLst>
          </a:prstGeom>
          <a:gradFill rotWithShape="1">
            <a:gsLst>
              <a:gs pos="0">
                <a:srgbClr val="FFEFD1"/>
              </a:gs>
              <a:gs pos="64999">
                <a:srgbClr val="F0EBD5"/>
              </a:gs>
              <a:gs pos="100000">
                <a:srgbClr val="D1C39F"/>
              </a:gs>
            </a:gsLst>
            <a:path path="shape">
              <a:fillToRect l="50000" t="50000" r="50000" b="50000"/>
            </a:path>
          </a:gradFill>
          <a:ln w="9525">
            <a:solidFill>
              <a:srgbClr val="A50021"/>
            </a:solidFill>
            <a:round/>
            <a:headEnd/>
            <a:tailEnd/>
          </a:ln>
        </p:spPr>
        <p:txBody>
          <a:bodyPr wrap="none" anchor="ctr"/>
          <a:lstStyle/>
          <a:p>
            <a:pPr algn="ctr" fontAlgn="base">
              <a:spcBef>
                <a:spcPct val="0"/>
              </a:spcBef>
              <a:spcAft>
                <a:spcPct val="0"/>
              </a:spcAft>
            </a:pPr>
            <a:r>
              <a:rPr lang="en-US" sz="600" smtClean="0">
                <a:solidFill>
                  <a:srgbClr val="600000"/>
                </a:solidFill>
                <a:latin typeface="Calibri" charset="0"/>
                <a:ea typeface="ＭＳ Ｐゴシック" charset="0"/>
                <a:cs typeface="Arial" charset="0"/>
              </a:rPr>
              <a:t>Cyt</a:t>
            </a:r>
          </a:p>
        </p:txBody>
      </p:sp>
      <p:sp>
        <p:nvSpPr>
          <p:cNvPr id="293896" name="AutoShape 14200"/>
          <p:cNvSpPr>
            <a:spLocks noChangeArrowheads="1"/>
          </p:cNvSpPr>
          <p:nvPr/>
        </p:nvSpPr>
        <p:spPr bwMode="auto">
          <a:xfrm>
            <a:off x="4933950" y="5210175"/>
            <a:ext cx="198438" cy="142875"/>
          </a:xfrm>
          <a:prstGeom prst="roundRect">
            <a:avLst>
              <a:gd name="adj" fmla="val 50000"/>
            </a:avLst>
          </a:prstGeom>
          <a:gradFill rotWithShape="1">
            <a:gsLst>
              <a:gs pos="0">
                <a:srgbClr val="FFEFD1"/>
              </a:gs>
              <a:gs pos="64999">
                <a:srgbClr val="F0EBD5"/>
              </a:gs>
              <a:gs pos="100000">
                <a:srgbClr val="D1C39F"/>
              </a:gs>
            </a:gsLst>
            <a:path path="shape">
              <a:fillToRect l="50000" t="50000" r="50000" b="50000"/>
            </a:path>
          </a:gradFill>
          <a:ln w="9525">
            <a:solidFill>
              <a:srgbClr val="A50021"/>
            </a:solidFill>
            <a:round/>
            <a:headEnd/>
            <a:tailEnd/>
          </a:ln>
        </p:spPr>
        <p:txBody>
          <a:bodyPr wrap="none" anchor="ctr"/>
          <a:lstStyle/>
          <a:p>
            <a:pPr algn="ctr" fontAlgn="base">
              <a:spcBef>
                <a:spcPct val="0"/>
              </a:spcBef>
              <a:spcAft>
                <a:spcPct val="0"/>
              </a:spcAft>
            </a:pPr>
            <a:r>
              <a:rPr lang="en-US" sz="600" smtClean="0">
                <a:solidFill>
                  <a:srgbClr val="600000"/>
                </a:solidFill>
                <a:latin typeface="Calibri" charset="0"/>
                <a:ea typeface="ＭＳ Ｐゴシック" charset="0"/>
                <a:cs typeface="Arial" charset="0"/>
              </a:rPr>
              <a:t>Cyt</a:t>
            </a:r>
          </a:p>
        </p:txBody>
      </p:sp>
      <p:sp>
        <p:nvSpPr>
          <p:cNvPr id="293897" name="AutoShape 14201"/>
          <p:cNvSpPr>
            <a:spLocks noChangeArrowheads="1"/>
          </p:cNvSpPr>
          <p:nvPr/>
        </p:nvSpPr>
        <p:spPr bwMode="auto">
          <a:xfrm>
            <a:off x="5430838" y="5354638"/>
            <a:ext cx="187325" cy="133350"/>
          </a:xfrm>
          <a:prstGeom prst="roundRect">
            <a:avLst>
              <a:gd name="adj" fmla="val 50000"/>
            </a:avLst>
          </a:prstGeom>
          <a:gradFill rotWithShape="1">
            <a:gsLst>
              <a:gs pos="0">
                <a:srgbClr val="FFEFD1"/>
              </a:gs>
              <a:gs pos="64999">
                <a:srgbClr val="F0EBD5"/>
              </a:gs>
              <a:gs pos="100000">
                <a:srgbClr val="D1C39F"/>
              </a:gs>
            </a:gsLst>
            <a:path path="shape">
              <a:fillToRect l="50000" t="50000" r="50000" b="50000"/>
            </a:path>
          </a:gradFill>
          <a:ln w="9525">
            <a:solidFill>
              <a:srgbClr val="A50021"/>
            </a:solidFill>
            <a:round/>
            <a:headEnd/>
            <a:tailEnd/>
          </a:ln>
        </p:spPr>
        <p:txBody>
          <a:bodyPr wrap="none" anchor="ctr"/>
          <a:lstStyle/>
          <a:p>
            <a:pPr algn="ctr" fontAlgn="base">
              <a:spcBef>
                <a:spcPct val="0"/>
              </a:spcBef>
              <a:spcAft>
                <a:spcPct val="0"/>
              </a:spcAft>
            </a:pPr>
            <a:r>
              <a:rPr lang="en-US" sz="600" smtClean="0">
                <a:solidFill>
                  <a:srgbClr val="600000"/>
                </a:solidFill>
                <a:latin typeface="Calibri" charset="0"/>
                <a:ea typeface="ＭＳ Ｐゴシック" charset="0"/>
                <a:cs typeface="Arial" charset="0"/>
              </a:rPr>
              <a:t>Cyt</a:t>
            </a:r>
          </a:p>
        </p:txBody>
      </p:sp>
      <p:sp>
        <p:nvSpPr>
          <p:cNvPr id="293898" name="AutoShape 14202"/>
          <p:cNvSpPr>
            <a:spLocks noChangeArrowheads="1"/>
          </p:cNvSpPr>
          <p:nvPr/>
        </p:nvSpPr>
        <p:spPr bwMode="auto">
          <a:xfrm>
            <a:off x="5132388" y="5373688"/>
            <a:ext cx="187325" cy="133350"/>
          </a:xfrm>
          <a:prstGeom prst="roundRect">
            <a:avLst>
              <a:gd name="adj" fmla="val 50000"/>
            </a:avLst>
          </a:prstGeom>
          <a:gradFill rotWithShape="1">
            <a:gsLst>
              <a:gs pos="0">
                <a:srgbClr val="FFEFD1"/>
              </a:gs>
              <a:gs pos="64999">
                <a:srgbClr val="F0EBD5"/>
              </a:gs>
              <a:gs pos="100000">
                <a:srgbClr val="D1C39F"/>
              </a:gs>
            </a:gsLst>
            <a:path path="shape">
              <a:fillToRect l="50000" t="50000" r="50000" b="50000"/>
            </a:path>
          </a:gradFill>
          <a:ln w="9525">
            <a:solidFill>
              <a:srgbClr val="A50021"/>
            </a:solidFill>
            <a:round/>
            <a:headEnd/>
            <a:tailEnd/>
          </a:ln>
        </p:spPr>
        <p:txBody>
          <a:bodyPr wrap="none" anchor="ctr"/>
          <a:lstStyle/>
          <a:p>
            <a:pPr algn="ctr" fontAlgn="base">
              <a:spcBef>
                <a:spcPct val="0"/>
              </a:spcBef>
              <a:spcAft>
                <a:spcPct val="0"/>
              </a:spcAft>
            </a:pPr>
            <a:r>
              <a:rPr lang="en-US" sz="600" smtClean="0">
                <a:solidFill>
                  <a:srgbClr val="600000"/>
                </a:solidFill>
                <a:latin typeface="Calibri" charset="0"/>
                <a:ea typeface="ＭＳ Ｐゴシック" charset="0"/>
                <a:cs typeface="Arial" charset="0"/>
              </a:rPr>
              <a:t>Cyt</a:t>
            </a:r>
          </a:p>
        </p:txBody>
      </p:sp>
      <p:sp>
        <p:nvSpPr>
          <p:cNvPr id="293899" name="AutoShape 14203"/>
          <p:cNvSpPr>
            <a:spLocks noChangeArrowheads="1"/>
          </p:cNvSpPr>
          <p:nvPr/>
        </p:nvSpPr>
        <p:spPr bwMode="auto">
          <a:xfrm>
            <a:off x="5127625" y="5087938"/>
            <a:ext cx="187325" cy="133350"/>
          </a:xfrm>
          <a:prstGeom prst="roundRect">
            <a:avLst>
              <a:gd name="adj" fmla="val 50000"/>
            </a:avLst>
          </a:prstGeom>
          <a:gradFill rotWithShape="1">
            <a:gsLst>
              <a:gs pos="0">
                <a:srgbClr val="FFEFD1"/>
              </a:gs>
              <a:gs pos="64999">
                <a:srgbClr val="F0EBD5"/>
              </a:gs>
              <a:gs pos="100000">
                <a:srgbClr val="D1C39F"/>
              </a:gs>
            </a:gsLst>
            <a:path path="shape">
              <a:fillToRect l="50000" t="50000" r="50000" b="50000"/>
            </a:path>
          </a:gradFill>
          <a:ln w="9525">
            <a:solidFill>
              <a:srgbClr val="A50021"/>
            </a:solidFill>
            <a:round/>
            <a:headEnd/>
            <a:tailEnd/>
          </a:ln>
        </p:spPr>
        <p:txBody>
          <a:bodyPr wrap="none" anchor="ctr"/>
          <a:lstStyle/>
          <a:p>
            <a:pPr algn="ctr" fontAlgn="base">
              <a:spcBef>
                <a:spcPct val="0"/>
              </a:spcBef>
              <a:spcAft>
                <a:spcPct val="0"/>
              </a:spcAft>
            </a:pPr>
            <a:r>
              <a:rPr lang="en-US" sz="600" smtClean="0">
                <a:solidFill>
                  <a:srgbClr val="600000"/>
                </a:solidFill>
                <a:latin typeface="Calibri" charset="0"/>
                <a:ea typeface="ＭＳ Ｐゴシック" charset="0"/>
                <a:cs typeface="Arial" charset="0"/>
              </a:rPr>
              <a:t>Cyt</a:t>
            </a:r>
          </a:p>
        </p:txBody>
      </p:sp>
      <p:sp>
        <p:nvSpPr>
          <p:cNvPr id="293900" name="AutoShape 14204"/>
          <p:cNvSpPr>
            <a:spLocks noChangeArrowheads="1"/>
          </p:cNvSpPr>
          <p:nvPr/>
        </p:nvSpPr>
        <p:spPr bwMode="auto">
          <a:xfrm>
            <a:off x="5283200" y="5630863"/>
            <a:ext cx="187325" cy="133350"/>
          </a:xfrm>
          <a:prstGeom prst="roundRect">
            <a:avLst>
              <a:gd name="adj" fmla="val 50000"/>
            </a:avLst>
          </a:prstGeom>
          <a:gradFill rotWithShape="1">
            <a:gsLst>
              <a:gs pos="0">
                <a:srgbClr val="FFEFD1"/>
              </a:gs>
              <a:gs pos="64999">
                <a:srgbClr val="F0EBD5"/>
              </a:gs>
              <a:gs pos="100000">
                <a:srgbClr val="D1C39F"/>
              </a:gs>
            </a:gsLst>
            <a:path path="shape">
              <a:fillToRect l="50000" t="50000" r="50000" b="50000"/>
            </a:path>
          </a:gradFill>
          <a:ln w="9525">
            <a:solidFill>
              <a:srgbClr val="A50021"/>
            </a:solidFill>
            <a:round/>
            <a:headEnd/>
            <a:tailEnd/>
          </a:ln>
        </p:spPr>
        <p:txBody>
          <a:bodyPr wrap="none" anchor="ctr"/>
          <a:lstStyle/>
          <a:p>
            <a:pPr algn="ctr" fontAlgn="base">
              <a:spcBef>
                <a:spcPct val="0"/>
              </a:spcBef>
              <a:spcAft>
                <a:spcPct val="0"/>
              </a:spcAft>
            </a:pPr>
            <a:r>
              <a:rPr lang="en-US" sz="600" smtClean="0">
                <a:solidFill>
                  <a:srgbClr val="600000"/>
                </a:solidFill>
                <a:latin typeface="Calibri" charset="0"/>
                <a:ea typeface="ＭＳ Ｐゴシック" charset="0"/>
                <a:cs typeface="Arial" charset="0"/>
              </a:rPr>
              <a:t>Cyt</a:t>
            </a:r>
          </a:p>
        </p:txBody>
      </p:sp>
      <p:sp>
        <p:nvSpPr>
          <p:cNvPr id="293901" name="AutoShape 14205"/>
          <p:cNvSpPr>
            <a:spLocks noChangeArrowheads="1"/>
          </p:cNvSpPr>
          <p:nvPr/>
        </p:nvSpPr>
        <p:spPr bwMode="auto">
          <a:xfrm>
            <a:off x="4843463" y="5491163"/>
            <a:ext cx="198437" cy="142875"/>
          </a:xfrm>
          <a:prstGeom prst="roundRect">
            <a:avLst>
              <a:gd name="adj" fmla="val 50000"/>
            </a:avLst>
          </a:prstGeom>
          <a:gradFill rotWithShape="1">
            <a:gsLst>
              <a:gs pos="0">
                <a:srgbClr val="FFEFD1"/>
              </a:gs>
              <a:gs pos="64999">
                <a:srgbClr val="F0EBD5"/>
              </a:gs>
              <a:gs pos="100000">
                <a:srgbClr val="D1C39F"/>
              </a:gs>
            </a:gsLst>
            <a:path path="shape">
              <a:fillToRect l="50000" t="50000" r="50000" b="50000"/>
            </a:path>
          </a:gradFill>
          <a:ln w="9525">
            <a:solidFill>
              <a:srgbClr val="A50021"/>
            </a:solidFill>
            <a:round/>
            <a:headEnd/>
            <a:tailEnd/>
          </a:ln>
        </p:spPr>
        <p:txBody>
          <a:bodyPr wrap="none" anchor="ctr"/>
          <a:lstStyle/>
          <a:p>
            <a:pPr algn="ctr" fontAlgn="base">
              <a:spcBef>
                <a:spcPct val="0"/>
              </a:spcBef>
              <a:spcAft>
                <a:spcPct val="0"/>
              </a:spcAft>
            </a:pPr>
            <a:r>
              <a:rPr lang="en-US" sz="600" smtClean="0">
                <a:solidFill>
                  <a:srgbClr val="600000"/>
                </a:solidFill>
                <a:latin typeface="Calibri" charset="0"/>
                <a:ea typeface="ＭＳ Ｐゴシック" charset="0"/>
                <a:cs typeface="Arial" charset="0"/>
              </a:rPr>
              <a:t>Cyt</a:t>
            </a:r>
          </a:p>
        </p:txBody>
      </p:sp>
      <p:sp>
        <p:nvSpPr>
          <p:cNvPr id="293902" name="AutoShape 14206"/>
          <p:cNvSpPr>
            <a:spLocks noChangeArrowheads="1"/>
          </p:cNvSpPr>
          <p:nvPr/>
        </p:nvSpPr>
        <p:spPr bwMode="auto">
          <a:xfrm>
            <a:off x="6424613" y="5133975"/>
            <a:ext cx="207962" cy="142875"/>
          </a:xfrm>
          <a:prstGeom prst="roundRect">
            <a:avLst>
              <a:gd name="adj" fmla="val 50000"/>
            </a:avLst>
          </a:prstGeom>
          <a:gradFill rotWithShape="1">
            <a:gsLst>
              <a:gs pos="0">
                <a:srgbClr val="FFEFD1"/>
              </a:gs>
              <a:gs pos="64999">
                <a:srgbClr val="F0EBD5"/>
              </a:gs>
              <a:gs pos="100000">
                <a:srgbClr val="D1C39F"/>
              </a:gs>
            </a:gsLst>
            <a:path path="shape">
              <a:fillToRect l="50000" t="50000" r="50000" b="50000"/>
            </a:path>
          </a:gradFill>
          <a:ln w="9525">
            <a:solidFill>
              <a:srgbClr val="A50021"/>
            </a:solidFill>
            <a:round/>
            <a:headEnd/>
            <a:tailEnd/>
          </a:ln>
        </p:spPr>
        <p:txBody>
          <a:bodyPr wrap="none" anchor="ctr"/>
          <a:lstStyle/>
          <a:p>
            <a:pPr algn="ctr" fontAlgn="base">
              <a:spcBef>
                <a:spcPct val="0"/>
              </a:spcBef>
              <a:spcAft>
                <a:spcPct val="0"/>
              </a:spcAft>
            </a:pPr>
            <a:r>
              <a:rPr lang="en-US" sz="600" smtClean="0">
                <a:solidFill>
                  <a:srgbClr val="600000"/>
                </a:solidFill>
                <a:latin typeface="Calibri" charset="0"/>
                <a:ea typeface="ＭＳ Ｐゴシック" charset="0"/>
                <a:cs typeface="Arial" charset="0"/>
              </a:rPr>
              <a:t>Cyt</a:t>
            </a:r>
          </a:p>
        </p:txBody>
      </p:sp>
      <p:sp>
        <p:nvSpPr>
          <p:cNvPr id="293903" name="AutoShape 14207"/>
          <p:cNvSpPr>
            <a:spLocks noChangeArrowheads="1"/>
          </p:cNvSpPr>
          <p:nvPr/>
        </p:nvSpPr>
        <p:spPr bwMode="auto">
          <a:xfrm>
            <a:off x="6461125" y="5456238"/>
            <a:ext cx="198438" cy="142875"/>
          </a:xfrm>
          <a:prstGeom prst="roundRect">
            <a:avLst>
              <a:gd name="adj" fmla="val 50000"/>
            </a:avLst>
          </a:prstGeom>
          <a:gradFill rotWithShape="1">
            <a:gsLst>
              <a:gs pos="0">
                <a:srgbClr val="FFEFD1"/>
              </a:gs>
              <a:gs pos="64999">
                <a:srgbClr val="F0EBD5"/>
              </a:gs>
              <a:gs pos="100000">
                <a:srgbClr val="D1C39F"/>
              </a:gs>
            </a:gsLst>
            <a:path path="shape">
              <a:fillToRect l="50000" t="50000" r="50000" b="50000"/>
            </a:path>
          </a:gradFill>
          <a:ln w="9525">
            <a:solidFill>
              <a:srgbClr val="A50021"/>
            </a:solidFill>
            <a:round/>
            <a:headEnd/>
            <a:tailEnd/>
          </a:ln>
        </p:spPr>
        <p:txBody>
          <a:bodyPr wrap="none" anchor="ctr"/>
          <a:lstStyle/>
          <a:p>
            <a:pPr algn="ctr" fontAlgn="base">
              <a:spcBef>
                <a:spcPct val="0"/>
              </a:spcBef>
              <a:spcAft>
                <a:spcPct val="0"/>
              </a:spcAft>
            </a:pPr>
            <a:r>
              <a:rPr lang="en-US" sz="600" smtClean="0">
                <a:solidFill>
                  <a:srgbClr val="600000"/>
                </a:solidFill>
                <a:latin typeface="Calibri" charset="0"/>
                <a:ea typeface="ＭＳ Ｐゴシック" charset="0"/>
                <a:cs typeface="Arial" charset="0"/>
              </a:rPr>
              <a:t>Cyt</a:t>
            </a:r>
          </a:p>
        </p:txBody>
      </p:sp>
      <p:sp>
        <p:nvSpPr>
          <p:cNvPr id="293904" name="AutoShape 14208"/>
          <p:cNvSpPr>
            <a:spLocks noChangeArrowheads="1"/>
          </p:cNvSpPr>
          <p:nvPr/>
        </p:nvSpPr>
        <p:spPr bwMode="auto">
          <a:xfrm>
            <a:off x="4957763" y="5781675"/>
            <a:ext cx="198437" cy="142875"/>
          </a:xfrm>
          <a:prstGeom prst="roundRect">
            <a:avLst>
              <a:gd name="adj" fmla="val 50000"/>
            </a:avLst>
          </a:prstGeom>
          <a:gradFill rotWithShape="1">
            <a:gsLst>
              <a:gs pos="0">
                <a:srgbClr val="FFEFD1"/>
              </a:gs>
              <a:gs pos="64999">
                <a:srgbClr val="F0EBD5"/>
              </a:gs>
              <a:gs pos="100000">
                <a:srgbClr val="D1C39F"/>
              </a:gs>
            </a:gsLst>
            <a:path path="shape">
              <a:fillToRect l="50000" t="50000" r="50000" b="50000"/>
            </a:path>
          </a:gradFill>
          <a:ln w="9525">
            <a:solidFill>
              <a:srgbClr val="A50021"/>
            </a:solidFill>
            <a:round/>
            <a:headEnd/>
            <a:tailEnd/>
          </a:ln>
        </p:spPr>
        <p:txBody>
          <a:bodyPr wrap="none" anchor="ctr"/>
          <a:lstStyle/>
          <a:p>
            <a:pPr algn="ctr" fontAlgn="base">
              <a:spcBef>
                <a:spcPct val="0"/>
              </a:spcBef>
              <a:spcAft>
                <a:spcPct val="0"/>
              </a:spcAft>
            </a:pPr>
            <a:r>
              <a:rPr lang="en-US" sz="600" smtClean="0">
                <a:solidFill>
                  <a:srgbClr val="600000"/>
                </a:solidFill>
                <a:latin typeface="Calibri" charset="0"/>
                <a:ea typeface="ＭＳ Ｐゴシック" charset="0"/>
                <a:cs typeface="Arial" charset="0"/>
              </a:rPr>
              <a:t>Cyt</a:t>
            </a:r>
          </a:p>
        </p:txBody>
      </p:sp>
      <p:grpSp>
        <p:nvGrpSpPr>
          <p:cNvPr id="293905" name="Group 14209"/>
          <p:cNvGrpSpPr>
            <a:grpSpLocks/>
          </p:cNvGrpSpPr>
          <p:nvPr/>
        </p:nvGrpSpPr>
        <p:grpSpPr bwMode="auto">
          <a:xfrm>
            <a:off x="5684838" y="5173663"/>
            <a:ext cx="452437" cy="439737"/>
            <a:chOff x="1218" y="2283"/>
            <a:chExt cx="285" cy="277"/>
          </a:xfrm>
        </p:grpSpPr>
        <p:grpSp>
          <p:nvGrpSpPr>
            <p:cNvPr id="572504" name="Group 14210"/>
            <p:cNvGrpSpPr>
              <a:grpSpLocks noChangeAspect="1"/>
            </p:cNvGrpSpPr>
            <p:nvPr/>
          </p:nvGrpSpPr>
          <p:grpSpPr bwMode="auto">
            <a:xfrm rot="5400000">
              <a:off x="1223" y="2279"/>
              <a:ext cx="276" cy="285"/>
              <a:chOff x="1919" y="1606"/>
              <a:chExt cx="186" cy="192"/>
            </a:xfrm>
          </p:grpSpPr>
          <p:sp>
            <p:nvSpPr>
              <p:cNvPr id="18307" name="AutoShape 14211"/>
              <p:cNvSpPr>
                <a:spLocks noChangeAspect="1" noChangeArrowheads="1"/>
              </p:cNvSpPr>
              <p:nvPr/>
            </p:nvSpPr>
            <p:spPr bwMode="auto">
              <a:xfrm>
                <a:off x="1980" y="1611"/>
                <a:ext cx="67" cy="183"/>
              </a:xfrm>
              <a:prstGeom prst="roundRect">
                <a:avLst>
                  <a:gd name="adj" fmla="val 27204"/>
                </a:avLst>
              </a:prstGeom>
              <a:gradFill rotWithShape="1">
                <a:gsLst>
                  <a:gs pos="0">
                    <a:srgbClr val="FEE7F2"/>
                  </a:gs>
                  <a:gs pos="100000">
                    <a:srgbClr val="F0AB22"/>
                  </a:gs>
                </a:gsLst>
                <a:path path="shape">
                  <a:fillToRect l="50000" t="50000" r="50000" b="50000"/>
                </a:path>
              </a:gradFill>
              <a:ln w="9525">
                <a:noFill/>
                <a:round/>
                <a:headEnd/>
                <a:tailEnd/>
              </a:ln>
              <a:effectLst/>
            </p:spPr>
            <p:txBody>
              <a:bodyPr rot="10800000" vert="eaVert" wrap="none" anchor="ctr"/>
              <a:lstStyle/>
              <a:p>
                <a:pPr algn="ctr">
                  <a:defRPr/>
                </a:pPr>
                <a:endParaRPr lang="en-US">
                  <a:solidFill>
                    <a:prstClr val="black"/>
                  </a:solidFill>
                  <a:latin typeface="Calibri"/>
                  <a:ea typeface="ＭＳ Ｐゴシック" charset="0"/>
                  <a:cs typeface="ＭＳ Ｐゴシック" charset="0"/>
                  <a:sym typeface="Symbol" charset="2"/>
                </a:endParaRPr>
              </a:p>
            </p:txBody>
          </p:sp>
          <p:sp>
            <p:nvSpPr>
              <p:cNvPr id="18308" name="Freeform 14212"/>
              <p:cNvSpPr>
                <a:spLocks noChangeAspect="1"/>
              </p:cNvSpPr>
              <p:nvPr/>
            </p:nvSpPr>
            <p:spPr bwMode="auto">
              <a:xfrm flipH="1">
                <a:off x="2016" y="1607"/>
                <a:ext cx="89" cy="191"/>
              </a:xfrm>
              <a:custGeom>
                <a:avLst/>
                <a:gdLst/>
                <a:ahLst/>
                <a:cxnLst>
                  <a:cxn ang="0">
                    <a:pos x="133" y="42"/>
                  </a:cxn>
                  <a:cxn ang="0">
                    <a:pos x="56" y="39"/>
                  </a:cxn>
                  <a:cxn ang="0">
                    <a:pos x="8" y="184"/>
                  </a:cxn>
                  <a:cxn ang="0">
                    <a:pos x="6" y="366"/>
                  </a:cxn>
                  <a:cxn ang="0">
                    <a:pos x="44" y="528"/>
                  </a:cxn>
                  <a:cxn ang="0">
                    <a:pos x="136" y="529"/>
                  </a:cxn>
                  <a:cxn ang="0">
                    <a:pos x="131" y="294"/>
                  </a:cxn>
                  <a:cxn ang="0">
                    <a:pos x="133" y="42"/>
                  </a:cxn>
                </a:cxnLst>
                <a:rect l="0" t="0" r="r" b="b"/>
                <a:pathLst>
                  <a:path w="150" h="568">
                    <a:moveTo>
                      <a:pt x="133" y="42"/>
                    </a:moveTo>
                    <a:cubicBezTo>
                      <a:pt x="121" y="0"/>
                      <a:pt x="77" y="15"/>
                      <a:pt x="56" y="39"/>
                    </a:cubicBezTo>
                    <a:cubicBezTo>
                      <a:pt x="35" y="63"/>
                      <a:pt x="16" y="130"/>
                      <a:pt x="8" y="184"/>
                    </a:cubicBezTo>
                    <a:cubicBezTo>
                      <a:pt x="0" y="238"/>
                      <a:pt x="0" y="309"/>
                      <a:pt x="6" y="366"/>
                    </a:cubicBezTo>
                    <a:cubicBezTo>
                      <a:pt x="12" y="423"/>
                      <a:pt x="22" y="501"/>
                      <a:pt x="44" y="528"/>
                    </a:cubicBezTo>
                    <a:cubicBezTo>
                      <a:pt x="66" y="555"/>
                      <a:pt x="122" y="568"/>
                      <a:pt x="136" y="529"/>
                    </a:cubicBezTo>
                    <a:cubicBezTo>
                      <a:pt x="150" y="490"/>
                      <a:pt x="131" y="375"/>
                      <a:pt x="131" y="294"/>
                    </a:cubicBezTo>
                    <a:cubicBezTo>
                      <a:pt x="131" y="213"/>
                      <a:pt x="145" y="84"/>
                      <a:pt x="133" y="42"/>
                    </a:cubicBezTo>
                    <a:close/>
                  </a:path>
                </a:pathLst>
              </a:custGeom>
              <a:gradFill rotWithShape="1">
                <a:gsLst>
                  <a:gs pos="0">
                    <a:srgbClr val="FFFFE9">
                      <a:gamma/>
                      <a:shade val="63529"/>
                      <a:invGamma/>
                    </a:srgbClr>
                  </a:gs>
                  <a:gs pos="100000">
                    <a:srgbClr val="FFFFE9"/>
                  </a:gs>
                </a:gsLst>
                <a:lin ang="0" scaled="1"/>
              </a:gradFill>
              <a:ln w="6350" cmpd="sng">
                <a:solidFill>
                  <a:srgbClr val="666633"/>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309" name="Freeform 14213"/>
              <p:cNvSpPr>
                <a:spLocks noChangeAspect="1"/>
              </p:cNvSpPr>
              <p:nvPr/>
            </p:nvSpPr>
            <p:spPr bwMode="auto">
              <a:xfrm>
                <a:off x="1919" y="1606"/>
                <a:ext cx="89" cy="191"/>
              </a:xfrm>
              <a:custGeom>
                <a:avLst/>
                <a:gdLst/>
                <a:ahLst/>
                <a:cxnLst>
                  <a:cxn ang="0">
                    <a:pos x="133" y="42"/>
                  </a:cxn>
                  <a:cxn ang="0">
                    <a:pos x="56" y="39"/>
                  </a:cxn>
                  <a:cxn ang="0">
                    <a:pos x="8" y="184"/>
                  </a:cxn>
                  <a:cxn ang="0">
                    <a:pos x="6" y="366"/>
                  </a:cxn>
                  <a:cxn ang="0">
                    <a:pos x="44" y="528"/>
                  </a:cxn>
                  <a:cxn ang="0">
                    <a:pos x="136" y="529"/>
                  </a:cxn>
                  <a:cxn ang="0">
                    <a:pos x="131" y="294"/>
                  </a:cxn>
                  <a:cxn ang="0">
                    <a:pos x="133" y="42"/>
                  </a:cxn>
                </a:cxnLst>
                <a:rect l="0" t="0" r="r" b="b"/>
                <a:pathLst>
                  <a:path w="150" h="568">
                    <a:moveTo>
                      <a:pt x="133" y="42"/>
                    </a:moveTo>
                    <a:cubicBezTo>
                      <a:pt x="121" y="0"/>
                      <a:pt x="77" y="15"/>
                      <a:pt x="56" y="39"/>
                    </a:cubicBezTo>
                    <a:cubicBezTo>
                      <a:pt x="35" y="63"/>
                      <a:pt x="16" y="130"/>
                      <a:pt x="8" y="184"/>
                    </a:cubicBezTo>
                    <a:cubicBezTo>
                      <a:pt x="0" y="238"/>
                      <a:pt x="0" y="309"/>
                      <a:pt x="6" y="366"/>
                    </a:cubicBezTo>
                    <a:cubicBezTo>
                      <a:pt x="12" y="423"/>
                      <a:pt x="22" y="501"/>
                      <a:pt x="44" y="528"/>
                    </a:cubicBezTo>
                    <a:cubicBezTo>
                      <a:pt x="66" y="555"/>
                      <a:pt x="122" y="568"/>
                      <a:pt x="136" y="529"/>
                    </a:cubicBezTo>
                    <a:cubicBezTo>
                      <a:pt x="150" y="490"/>
                      <a:pt x="131" y="375"/>
                      <a:pt x="131" y="294"/>
                    </a:cubicBezTo>
                    <a:cubicBezTo>
                      <a:pt x="131" y="213"/>
                      <a:pt x="145" y="84"/>
                      <a:pt x="133" y="42"/>
                    </a:cubicBezTo>
                    <a:close/>
                  </a:path>
                </a:pathLst>
              </a:custGeom>
              <a:gradFill rotWithShape="1">
                <a:gsLst>
                  <a:gs pos="0">
                    <a:srgbClr val="FFFFE9">
                      <a:gamma/>
                      <a:shade val="63529"/>
                      <a:invGamma/>
                    </a:srgbClr>
                  </a:gs>
                  <a:gs pos="100000">
                    <a:srgbClr val="FFFFE9"/>
                  </a:gs>
                </a:gsLst>
                <a:lin ang="0" scaled="1"/>
              </a:gradFill>
              <a:ln w="6350" cmpd="sng">
                <a:solidFill>
                  <a:srgbClr val="6F0B0B"/>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grpSp>
        <p:sp>
          <p:nvSpPr>
            <p:cNvPr id="18310" name="Text Box 14214"/>
            <p:cNvSpPr txBox="1">
              <a:spLocks noChangeArrowheads="1"/>
            </p:cNvSpPr>
            <p:nvPr/>
          </p:nvSpPr>
          <p:spPr bwMode="auto">
            <a:xfrm>
              <a:off x="1265" y="2424"/>
              <a:ext cx="213" cy="136"/>
            </a:xfrm>
            <a:prstGeom prst="rect">
              <a:avLst/>
            </a:prstGeom>
            <a:noFill/>
            <a:ln w="9525">
              <a:noFill/>
              <a:prstDash val="sysDot"/>
              <a:miter lim="800000"/>
              <a:headEnd/>
              <a:tailEnd/>
            </a:ln>
            <a:effectLst/>
          </p:spPr>
          <p:txBody>
            <a:bodyPr wrap="none">
              <a:spAutoFit/>
            </a:bodyPr>
            <a:lstStyle/>
            <a:p>
              <a:pPr algn="ctr">
                <a:defRPr/>
              </a:pPr>
              <a:r>
                <a:rPr lang="en-US" sz="800">
                  <a:solidFill>
                    <a:prstClr val="black"/>
                  </a:solidFill>
                  <a:latin typeface="Calibri"/>
                  <a:ea typeface="ＭＳ Ｐゴシック" charset="0"/>
                  <a:cs typeface="ＭＳ Ｐゴシック" charset="0"/>
                </a:rPr>
                <a:t>Bax</a:t>
              </a:r>
            </a:p>
          </p:txBody>
        </p:sp>
        <p:sp>
          <p:nvSpPr>
            <p:cNvPr id="18311" name="Text Box 14215"/>
            <p:cNvSpPr txBox="1">
              <a:spLocks noChangeArrowheads="1"/>
            </p:cNvSpPr>
            <p:nvPr/>
          </p:nvSpPr>
          <p:spPr bwMode="auto">
            <a:xfrm>
              <a:off x="1261" y="2283"/>
              <a:ext cx="213" cy="136"/>
            </a:xfrm>
            <a:prstGeom prst="rect">
              <a:avLst/>
            </a:prstGeom>
            <a:noFill/>
            <a:ln w="9525">
              <a:noFill/>
              <a:prstDash val="sysDot"/>
              <a:miter lim="800000"/>
              <a:headEnd/>
              <a:tailEnd/>
            </a:ln>
            <a:effectLst/>
          </p:spPr>
          <p:txBody>
            <a:bodyPr wrap="none">
              <a:spAutoFit/>
            </a:bodyPr>
            <a:lstStyle/>
            <a:p>
              <a:pPr algn="ctr">
                <a:defRPr/>
              </a:pPr>
              <a:r>
                <a:rPr lang="en-US" sz="800">
                  <a:solidFill>
                    <a:prstClr val="black"/>
                  </a:solidFill>
                  <a:latin typeface="Calibri"/>
                  <a:ea typeface="ＭＳ Ｐゴシック" charset="0"/>
                  <a:cs typeface="ＭＳ Ｐゴシック" charset="0"/>
                </a:rPr>
                <a:t>Bak</a:t>
              </a:r>
            </a:p>
          </p:txBody>
        </p:sp>
      </p:grpSp>
      <p:sp>
        <p:nvSpPr>
          <p:cNvPr id="18312" name="AutoShape 14216"/>
          <p:cNvSpPr>
            <a:spLocks noChangeArrowheads="1"/>
          </p:cNvSpPr>
          <p:nvPr/>
        </p:nvSpPr>
        <p:spPr bwMode="auto">
          <a:xfrm rot="5400000" flipV="1">
            <a:off x="5934075" y="5186363"/>
            <a:ext cx="120650" cy="406400"/>
          </a:xfrm>
          <a:prstGeom prst="downArrow">
            <a:avLst>
              <a:gd name="adj1" fmla="val 33333"/>
              <a:gd name="adj2" fmla="val 92107"/>
            </a:avLst>
          </a:prstGeom>
          <a:solidFill>
            <a:srgbClr val="CBCDBB"/>
          </a:solidFill>
          <a:ln w="12700">
            <a:solidFill>
              <a:srgbClr val="004200"/>
            </a:solidFill>
            <a:miter lim="800000"/>
            <a:headEnd/>
            <a:tailEnd/>
          </a:ln>
          <a:effectLst/>
        </p:spPr>
        <p:txBody>
          <a:bodyPr anchor="ctr">
            <a:spAutoFit/>
          </a:bodyPr>
          <a:lstStyle/>
          <a:p>
            <a:pPr algn="ctr">
              <a:defRPr/>
            </a:pPr>
            <a:endParaRPr lang="en-US">
              <a:solidFill>
                <a:prstClr val="black"/>
              </a:solidFill>
              <a:latin typeface="Calibri"/>
              <a:ea typeface="ＭＳ Ｐゴシック" charset="0"/>
              <a:cs typeface="ＭＳ Ｐゴシック" charset="0"/>
            </a:endParaRPr>
          </a:p>
        </p:txBody>
      </p:sp>
      <p:grpSp>
        <p:nvGrpSpPr>
          <p:cNvPr id="293907" name="Group 14217"/>
          <p:cNvGrpSpPr>
            <a:grpSpLocks/>
          </p:cNvGrpSpPr>
          <p:nvPr/>
        </p:nvGrpSpPr>
        <p:grpSpPr bwMode="auto">
          <a:xfrm rot="5400000">
            <a:off x="6161882" y="4255294"/>
            <a:ext cx="233362" cy="450850"/>
            <a:chOff x="1469" y="2009"/>
            <a:chExt cx="147" cy="284"/>
          </a:xfrm>
        </p:grpSpPr>
        <p:sp>
          <p:nvSpPr>
            <p:cNvPr id="18314" name="Freeform 14218"/>
            <p:cNvSpPr>
              <a:spLocks noChangeAspect="1"/>
            </p:cNvSpPr>
            <p:nvPr/>
          </p:nvSpPr>
          <p:spPr bwMode="auto">
            <a:xfrm flipH="1">
              <a:off x="1481" y="2012"/>
              <a:ext cx="132" cy="284"/>
            </a:xfrm>
            <a:custGeom>
              <a:avLst/>
              <a:gdLst/>
              <a:ahLst/>
              <a:cxnLst>
                <a:cxn ang="0">
                  <a:pos x="133" y="42"/>
                </a:cxn>
                <a:cxn ang="0">
                  <a:pos x="56" y="39"/>
                </a:cxn>
                <a:cxn ang="0">
                  <a:pos x="8" y="184"/>
                </a:cxn>
                <a:cxn ang="0">
                  <a:pos x="6" y="366"/>
                </a:cxn>
                <a:cxn ang="0">
                  <a:pos x="44" y="528"/>
                </a:cxn>
                <a:cxn ang="0">
                  <a:pos x="136" y="529"/>
                </a:cxn>
                <a:cxn ang="0">
                  <a:pos x="131" y="294"/>
                </a:cxn>
                <a:cxn ang="0">
                  <a:pos x="133" y="42"/>
                </a:cxn>
              </a:cxnLst>
              <a:rect l="0" t="0" r="r" b="b"/>
              <a:pathLst>
                <a:path w="150" h="568">
                  <a:moveTo>
                    <a:pt x="133" y="42"/>
                  </a:moveTo>
                  <a:cubicBezTo>
                    <a:pt x="121" y="0"/>
                    <a:pt x="77" y="15"/>
                    <a:pt x="56" y="39"/>
                  </a:cubicBezTo>
                  <a:cubicBezTo>
                    <a:pt x="35" y="63"/>
                    <a:pt x="16" y="130"/>
                    <a:pt x="8" y="184"/>
                  </a:cubicBezTo>
                  <a:cubicBezTo>
                    <a:pt x="0" y="238"/>
                    <a:pt x="0" y="309"/>
                    <a:pt x="6" y="366"/>
                  </a:cubicBezTo>
                  <a:cubicBezTo>
                    <a:pt x="12" y="423"/>
                    <a:pt x="22" y="501"/>
                    <a:pt x="44" y="528"/>
                  </a:cubicBezTo>
                  <a:cubicBezTo>
                    <a:pt x="66" y="555"/>
                    <a:pt x="122" y="568"/>
                    <a:pt x="136" y="529"/>
                  </a:cubicBezTo>
                  <a:cubicBezTo>
                    <a:pt x="150" y="490"/>
                    <a:pt x="131" y="375"/>
                    <a:pt x="131" y="294"/>
                  </a:cubicBezTo>
                  <a:cubicBezTo>
                    <a:pt x="131" y="213"/>
                    <a:pt x="145" y="84"/>
                    <a:pt x="133" y="42"/>
                  </a:cubicBezTo>
                  <a:close/>
                </a:path>
              </a:pathLst>
            </a:custGeom>
            <a:gradFill rotWithShape="1">
              <a:gsLst>
                <a:gs pos="0">
                  <a:srgbClr val="FFFFE9">
                    <a:gamma/>
                    <a:shade val="63529"/>
                    <a:invGamma/>
                  </a:srgbClr>
                </a:gs>
                <a:gs pos="100000">
                  <a:srgbClr val="FFFFE9"/>
                </a:gs>
              </a:gsLst>
              <a:lin ang="0" scaled="1"/>
            </a:gradFill>
            <a:ln w="6350" cmpd="sng">
              <a:solidFill>
                <a:srgbClr val="666633"/>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315" name="Text Box 14219"/>
            <p:cNvSpPr txBox="1">
              <a:spLocks noChangeArrowheads="1"/>
            </p:cNvSpPr>
            <p:nvPr/>
          </p:nvSpPr>
          <p:spPr bwMode="auto">
            <a:xfrm rot="16200000">
              <a:off x="1429" y="2087"/>
              <a:ext cx="213" cy="136"/>
            </a:xfrm>
            <a:prstGeom prst="rect">
              <a:avLst/>
            </a:prstGeom>
            <a:noFill/>
            <a:ln w="9525">
              <a:noFill/>
              <a:prstDash val="sysDot"/>
              <a:miter lim="800000"/>
              <a:headEnd/>
              <a:tailEnd/>
            </a:ln>
            <a:effectLst/>
          </p:spPr>
          <p:txBody>
            <a:bodyPr wrap="none">
              <a:spAutoFit/>
            </a:bodyPr>
            <a:lstStyle/>
            <a:p>
              <a:pPr algn="ctr">
                <a:defRPr/>
              </a:pPr>
              <a:r>
                <a:rPr lang="en-US" sz="800">
                  <a:solidFill>
                    <a:prstClr val="black"/>
                  </a:solidFill>
                  <a:latin typeface="Calibri"/>
                  <a:ea typeface="ＭＳ Ｐゴシック" charset="0"/>
                  <a:cs typeface="ＭＳ Ｐゴシック" charset="0"/>
                </a:rPr>
                <a:t>Bax</a:t>
              </a:r>
            </a:p>
          </p:txBody>
        </p:sp>
      </p:grpSp>
      <p:grpSp>
        <p:nvGrpSpPr>
          <p:cNvPr id="293908" name="Group 14220"/>
          <p:cNvGrpSpPr>
            <a:grpSpLocks/>
          </p:cNvGrpSpPr>
          <p:nvPr/>
        </p:nvGrpSpPr>
        <p:grpSpPr bwMode="auto">
          <a:xfrm rot="10800000">
            <a:off x="2819400" y="4656138"/>
            <a:ext cx="215900" cy="450850"/>
            <a:chOff x="1285" y="1954"/>
            <a:chExt cx="136" cy="284"/>
          </a:xfrm>
        </p:grpSpPr>
        <p:sp>
          <p:nvSpPr>
            <p:cNvPr id="18317" name="Freeform 14221"/>
            <p:cNvSpPr>
              <a:spLocks noChangeAspect="1"/>
            </p:cNvSpPr>
            <p:nvPr/>
          </p:nvSpPr>
          <p:spPr bwMode="auto">
            <a:xfrm>
              <a:off x="1289" y="1957"/>
              <a:ext cx="132" cy="284"/>
            </a:xfrm>
            <a:custGeom>
              <a:avLst/>
              <a:gdLst/>
              <a:ahLst/>
              <a:cxnLst>
                <a:cxn ang="0">
                  <a:pos x="133" y="42"/>
                </a:cxn>
                <a:cxn ang="0">
                  <a:pos x="56" y="39"/>
                </a:cxn>
                <a:cxn ang="0">
                  <a:pos x="8" y="184"/>
                </a:cxn>
                <a:cxn ang="0">
                  <a:pos x="6" y="366"/>
                </a:cxn>
                <a:cxn ang="0">
                  <a:pos x="44" y="528"/>
                </a:cxn>
                <a:cxn ang="0">
                  <a:pos x="136" y="529"/>
                </a:cxn>
                <a:cxn ang="0">
                  <a:pos x="131" y="294"/>
                </a:cxn>
                <a:cxn ang="0">
                  <a:pos x="133" y="42"/>
                </a:cxn>
              </a:cxnLst>
              <a:rect l="0" t="0" r="r" b="b"/>
              <a:pathLst>
                <a:path w="150" h="568">
                  <a:moveTo>
                    <a:pt x="133" y="42"/>
                  </a:moveTo>
                  <a:cubicBezTo>
                    <a:pt x="121" y="0"/>
                    <a:pt x="77" y="15"/>
                    <a:pt x="56" y="39"/>
                  </a:cubicBezTo>
                  <a:cubicBezTo>
                    <a:pt x="35" y="63"/>
                    <a:pt x="16" y="130"/>
                    <a:pt x="8" y="184"/>
                  </a:cubicBezTo>
                  <a:cubicBezTo>
                    <a:pt x="0" y="238"/>
                    <a:pt x="0" y="309"/>
                    <a:pt x="6" y="366"/>
                  </a:cubicBezTo>
                  <a:cubicBezTo>
                    <a:pt x="12" y="423"/>
                    <a:pt x="22" y="501"/>
                    <a:pt x="44" y="528"/>
                  </a:cubicBezTo>
                  <a:cubicBezTo>
                    <a:pt x="66" y="555"/>
                    <a:pt x="122" y="568"/>
                    <a:pt x="136" y="529"/>
                  </a:cubicBezTo>
                  <a:cubicBezTo>
                    <a:pt x="150" y="490"/>
                    <a:pt x="131" y="375"/>
                    <a:pt x="131" y="294"/>
                  </a:cubicBezTo>
                  <a:cubicBezTo>
                    <a:pt x="131" y="213"/>
                    <a:pt x="145" y="84"/>
                    <a:pt x="133" y="42"/>
                  </a:cubicBezTo>
                  <a:close/>
                </a:path>
              </a:pathLst>
            </a:custGeom>
            <a:gradFill rotWithShape="1">
              <a:gsLst>
                <a:gs pos="0">
                  <a:srgbClr val="FFFFE9">
                    <a:gamma/>
                    <a:shade val="63529"/>
                    <a:invGamma/>
                  </a:srgbClr>
                </a:gs>
                <a:gs pos="100000">
                  <a:srgbClr val="FFFFE9"/>
                </a:gs>
              </a:gsLst>
              <a:lin ang="0" scaled="1"/>
            </a:gradFill>
            <a:ln w="6350" cmpd="sng">
              <a:solidFill>
                <a:srgbClr val="6F0B0B"/>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318" name="Text Box 14222"/>
            <p:cNvSpPr txBox="1">
              <a:spLocks noChangeArrowheads="1"/>
            </p:cNvSpPr>
            <p:nvPr/>
          </p:nvSpPr>
          <p:spPr bwMode="auto">
            <a:xfrm rot="16200000">
              <a:off x="1249" y="2035"/>
              <a:ext cx="213" cy="136"/>
            </a:xfrm>
            <a:prstGeom prst="rect">
              <a:avLst/>
            </a:prstGeom>
            <a:noFill/>
            <a:ln w="9525">
              <a:noFill/>
              <a:prstDash val="sysDot"/>
              <a:miter lim="800000"/>
              <a:headEnd/>
              <a:tailEnd/>
            </a:ln>
            <a:effectLst/>
          </p:spPr>
          <p:txBody>
            <a:bodyPr wrap="none">
              <a:spAutoFit/>
            </a:bodyPr>
            <a:lstStyle/>
            <a:p>
              <a:pPr algn="ctr">
                <a:defRPr/>
              </a:pPr>
              <a:r>
                <a:rPr lang="en-US" sz="800">
                  <a:solidFill>
                    <a:prstClr val="black"/>
                  </a:solidFill>
                  <a:latin typeface="Calibri"/>
                  <a:ea typeface="ＭＳ Ｐゴシック" charset="0"/>
                  <a:cs typeface="ＭＳ Ｐゴシック" charset="0"/>
                </a:rPr>
                <a:t>Bak</a:t>
              </a:r>
            </a:p>
          </p:txBody>
        </p:sp>
      </p:grpSp>
      <p:grpSp>
        <p:nvGrpSpPr>
          <p:cNvPr id="293909" name="Group 14223"/>
          <p:cNvGrpSpPr>
            <a:grpSpLocks/>
          </p:cNvGrpSpPr>
          <p:nvPr/>
        </p:nvGrpSpPr>
        <p:grpSpPr bwMode="auto">
          <a:xfrm>
            <a:off x="3816350" y="4611688"/>
            <a:ext cx="234950" cy="450850"/>
            <a:chOff x="2016" y="2468"/>
            <a:chExt cx="148" cy="284"/>
          </a:xfrm>
        </p:grpSpPr>
        <p:sp>
          <p:nvSpPr>
            <p:cNvPr id="18320" name="Freeform 14224"/>
            <p:cNvSpPr>
              <a:spLocks noChangeAspect="1"/>
            </p:cNvSpPr>
            <p:nvPr/>
          </p:nvSpPr>
          <p:spPr bwMode="auto">
            <a:xfrm flipH="1">
              <a:off x="2032" y="2468"/>
              <a:ext cx="132" cy="284"/>
            </a:xfrm>
            <a:custGeom>
              <a:avLst/>
              <a:gdLst/>
              <a:ahLst/>
              <a:cxnLst>
                <a:cxn ang="0">
                  <a:pos x="133" y="42"/>
                </a:cxn>
                <a:cxn ang="0">
                  <a:pos x="56" y="39"/>
                </a:cxn>
                <a:cxn ang="0">
                  <a:pos x="8" y="184"/>
                </a:cxn>
                <a:cxn ang="0">
                  <a:pos x="6" y="366"/>
                </a:cxn>
                <a:cxn ang="0">
                  <a:pos x="44" y="528"/>
                </a:cxn>
                <a:cxn ang="0">
                  <a:pos x="136" y="529"/>
                </a:cxn>
                <a:cxn ang="0">
                  <a:pos x="131" y="294"/>
                </a:cxn>
                <a:cxn ang="0">
                  <a:pos x="133" y="42"/>
                </a:cxn>
              </a:cxnLst>
              <a:rect l="0" t="0" r="r" b="b"/>
              <a:pathLst>
                <a:path w="150" h="568">
                  <a:moveTo>
                    <a:pt x="133" y="42"/>
                  </a:moveTo>
                  <a:cubicBezTo>
                    <a:pt x="121" y="0"/>
                    <a:pt x="77" y="15"/>
                    <a:pt x="56" y="39"/>
                  </a:cubicBezTo>
                  <a:cubicBezTo>
                    <a:pt x="35" y="63"/>
                    <a:pt x="16" y="130"/>
                    <a:pt x="8" y="184"/>
                  </a:cubicBezTo>
                  <a:cubicBezTo>
                    <a:pt x="0" y="238"/>
                    <a:pt x="0" y="309"/>
                    <a:pt x="6" y="366"/>
                  </a:cubicBezTo>
                  <a:cubicBezTo>
                    <a:pt x="12" y="423"/>
                    <a:pt x="22" y="501"/>
                    <a:pt x="44" y="528"/>
                  </a:cubicBezTo>
                  <a:cubicBezTo>
                    <a:pt x="66" y="555"/>
                    <a:pt x="122" y="568"/>
                    <a:pt x="136" y="529"/>
                  </a:cubicBezTo>
                  <a:cubicBezTo>
                    <a:pt x="150" y="490"/>
                    <a:pt x="131" y="375"/>
                    <a:pt x="131" y="294"/>
                  </a:cubicBezTo>
                  <a:cubicBezTo>
                    <a:pt x="131" y="213"/>
                    <a:pt x="145" y="84"/>
                    <a:pt x="133" y="42"/>
                  </a:cubicBezTo>
                  <a:close/>
                </a:path>
              </a:pathLst>
            </a:custGeom>
            <a:gradFill rotWithShape="1">
              <a:gsLst>
                <a:gs pos="0">
                  <a:srgbClr val="FFFFE9">
                    <a:gamma/>
                    <a:shade val="63529"/>
                    <a:invGamma/>
                  </a:srgbClr>
                </a:gs>
                <a:gs pos="100000">
                  <a:srgbClr val="FFFFE9"/>
                </a:gs>
              </a:gsLst>
              <a:lin ang="0" scaled="1"/>
            </a:gradFill>
            <a:ln w="6350" cmpd="sng">
              <a:solidFill>
                <a:srgbClr val="666633"/>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321" name="Text Box 14225"/>
            <p:cNvSpPr txBox="1">
              <a:spLocks noChangeArrowheads="1"/>
            </p:cNvSpPr>
            <p:nvPr/>
          </p:nvSpPr>
          <p:spPr bwMode="auto">
            <a:xfrm rot="16200000">
              <a:off x="1977" y="2539"/>
              <a:ext cx="213" cy="136"/>
            </a:xfrm>
            <a:prstGeom prst="rect">
              <a:avLst/>
            </a:prstGeom>
            <a:noFill/>
            <a:ln w="9525">
              <a:noFill/>
              <a:prstDash val="sysDot"/>
              <a:miter lim="800000"/>
              <a:headEnd/>
              <a:tailEnd/>
            </a:ln>
            <a:effectLst/>
          </p:spPr>
          <p:txBody>
            <a:bodyPr wrap="none">
              <a:spAutoFit/>
            </a:bodyPr>
            <a:lstStyle/>
            <a:p>
              <a:pPr algn="ctr">
                <a:defRPr/>
              </a:pPr>
              <a:r>
                <a:rPr lang="en-US" sz="800">
                  <a:solidFill>
                    <a:prstClr val="black"/>
                  </a:solidFill>
                  <a:latin typeface="Calibri"/>
                  <a:ea typeface="ＭＳ Ｐゴシック" charset="0"/>
                  <a:cs typeface="ＭＳ Ｐゴシック" charset="0"/>
                </a:rPr>
                <a:t>Bax</a:t>
              </a:r>
            </a:p>
          </p:txBody>
        </p:sp>
      </p:grpSp>
      <p:grpSp>
        <p:nvGrpSpPr>
          <p:cNvPr id="293910" name="Group 14226"/>
          <p:cNvGrpSpPr>
            <a:grpSpLocks/>
          </p:cNvGrpSpPr>
          <p:nvPr/>
        </p:nvGrpSpPr>
        <p:grpSpPr bwMode="auto">
          <a:xfrm rot="10800000">
            <a:off x="4762500" y="4575175"/>
            <a:ext cx="215900" cy="450850"/>
            <a:chOff x="1285" y="1954"/>
            <a:chExt cx="136" cy="284"/>
          </a:xfrm>
        </p:grpSpPr>
        <p:sp>
          <p:nvSpPr>
            <p:cNvPr id="18323" name="Freeform 14227"/>
            <p:cNvSpPr>
              <a:spLocks noChangeAspect="1"/>
            </p:cNvSpPr>
            <p:nvPr/>
          </p:nvSpPr>
          <p:spPr bwMode="auto">
            <a:xfrm>
              <a:off x="1289" y="1957"/>
              <a:ext cx="132" cy="284"/>
            </a:xfrm>
            <a:custGeom>
              <a:avLst/>
              <a:gdLst/>
              <a:ahLst/>
              <a:cxnLst>
                <a:cxn ang="0">
                  <a:pos x="133" y="42"/>
                </a:cxn>
                <a:cxn ang="0">
                  <a:pos x="56" y="39"/>
                </a:cxn>
                <a:cxn ang="0">
                  <a:pos x="8" y="184"/>
                </a:cxn>
                <a:cxn ang="0">
                  <a:pos x="6" y="366"/>
                </a:cxn>
                <a:cxn ang="0">
                  <a:pos x="44" y="528"/>
                </a:cxn>
                <a:cxn ang="0">
                  <a:pos x="136" y="529"/>
                </a:cxn>
                <a:cxn ang="0">
                  <a:pos x="131" y="294"/>
                </a:cxn>
                <a:cxn ang="0">
                  <a:pos x="133" y="42"/>
                </a:cxn>
              </a:cxnLst>
              <a:rect l="0" t="0" r="r" b="b"/>
              <a:pathLst>
                <a:path w="150" h="568">
                  <a:moveTo>
                    <a:pt x="133" y="42"/>
                  </a:moveTo>
                  <a:cubicBezTo>
                    <a:pt x="121" y="0"/>
                    <a:pt x="77" y="15"/>
                    <a:pt x="56" y="39"/>
                  </a:cubicBezTo>
                  <a:cubicBezTo>
                    <a:pt x="35" y="63"/>
                    <a:pt x="16" y="130"/>
                    <a:pt x="8" y="184"/>
                  </a:cubicBezTo>
                  <a:cubicBezTo>
                    <a:pt x="0" y="238"/>
                    <a:pt x="0" y="309"/>
                    <a:pt x="6" y="366"/>
                  </a:cubicBezTo>
                  <a:cubicBezTo>
                    <a:pt x="12" y="423"/>
                    <a:pt x="22" y="501"/>
                    <a:pt x="44" y="528"/>
                  </a:cubicBezTo>
                  <a:cubicBezTo>
                    <a:pt x="66" y="555"/>
                    <a:pt x="122" y="568"/>
                    <a:pt x="136" y="529"/>
                  </a:cubicBezTo>
                  <a:cubicBezTo>
                    <a:pt x="150" y="490"/>
                    <a:pt x="131" y="375"/>
                    <a:pt x="131" y="294"/>
                  </a:cubicBezTo>
                  <a:cubicBezTo>
                    <a:pt x="131" y="213"/>
                    <a:pt x="145" y="84"/>
                    <a:pt x="133" y="42"/>
                  </a:cubicBezTo>
                  <a:close/>
                </a:path>
              </a:pathLst>
            </a:custGeom>
            <a:gradFill rotWithShape="1">
              <a:gsLst>
                <a:gs pos="0">
                  <a:srgbClr val="FFFFE9">
                    <a:gamma/>
                    <a:shade val="63529"/>
                    <a:invGamma/>
                  </a:srgbClr>
                </a:gs>
                <a:gs pos="100000">
                  <a:srgbClr val="FFFFE9"/>
                </a:gs>
              </a:gsLst>
              <a:lin ang="0" scaled="1"/>
            </a:gradFill>
            <a:ln w="6350" cmpd="sng">
              <a:solidFill>
                <a:srgbClr val="6F0B0B"/>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8324" name="Text Box 14228"/>
            <p:cNvSpPr txBox="1">
              <a:spLocks noChangeArrowheads="1"/>
            </p:cNvSpPr>
            <p:nvPr/>
          </p:nvSpPr>
          <p:spPr bwMode="auto">
            <a:xfrm rot="16200000">
              <a:off x="1251" y="2032"/>
              <a:ext cx="213" cy="136"/>
            </a:xfrm>
            <a:prstGeom prst="rect">
              <a:avLst/>
            </a:prstGeom>
            <a:noFill/>
            <a:ln w="9525">
              <a:noFill/>
              <a:prstDash val="sysDot"/>
              <a:miter lim="800000"/>
              <a:headEnd/>
              <a:tailEnd/>
            </a:ln>
            <a:effectLst/>
          </p:spPr>
          <p:txBody>
            <a:bodyPr wrap="none">
              <a:spAutoFit/>
            </a:bodyPr>
            <a:lstStyle/>
            <a:p>
              <a:pPr algn="ctr">
                <a:defRPr/>
              </a:pPr>
              <a:r>
                <a:rPr lang="en-US" sz="800">
                  <a:solidFill>
                    <a:prstClr val="black"/>
                  </a:solidFill>
                  <a:latin typeface="Calibri"/>
                  <a:ea typeface="ＭＳ Ｐゴシック" charset="0"/>
                  <a:cs typeface="ＭＳ Ｐゴシック" charset="0"/>
                </a:rPr>
                <a:t>Bak</a:t>
              </a:r>
            </a:p>
          </p:txBody>
        </p:sp>
      </p:grpSp>
      <p:sp>
        <p:nvSpPr>
          <p:cNvPr id="19530" name="Oval 15434"/>
          <p:cNvSpPr>
            <a:spLocks noChangeArrowheads="1"/>
          </p:cNvSpPr>
          <p:nvPr/>
        </p:nvSpPr>
        <p:spPr bwMode="auto">
          <a:xfrm>
            <a:off x="3305175" y="3587750"/>
            <a:ext cx="401638" cy="244475"/>
          </a:xfrm>
          <a:prstGeom prst="ellipse">
            <a:avLst/>
          </a:prstGeom>
          <a:solidFill>
            <a:srgbClr val="38563E"/>
          </a:solidFill>
          <a:ln w="6350">
            <a:solidFill>
              <a:srgbClr val="F9E4C5"/>
            </a:solidFill>
            <a:round/>
            <a:headEnd/>
            <a:tailEnd/>
          </a:ln>
          <a:effectLst/>
        </p:spPr>
        <p:txBody>
          <a:bodyPr wrap="none" anchor="ctr"/>
          <a:lstStyle/>
          <a:p>
            <a:pPr algn="ctr">
              <a:defRPr/>
            </a:pPr>
            <a:r>
              <a:rPr lang="en-US" sz="1000">
                <a:solidFill>
                  <a:srgbClr val="ECE4D1"/>
                </a:solidFill>
                <a:latin typeface="Calibri"/>
                <a:ea typeface="ＭＳ Ｐゴシック" charset="0"/>
                <a:cs typeface="ＭＳ Ｐゴシック" charset="0"/>
              </a:rPr>
              <a:t>Bcl-2</a:t>
            </a:r>
          </a:p>
        </p:txBody>
      </p:sp>
      <p:sp>
        <p:nvSpPr>
          <p:cNvPr id="19531" name="Oval 15435"/>
          <p:cNvSpPr>
            <a:spLocks noChangeArrowheads="1"/>
          </p:cNvSpPr>
          <p:nvPr/>
        </p:nvSpPr>
        <p:spPr bwMode="auto">
          <a:xfrm>
            <a:off x="4430713" y="4684713"/>
            <a:ext cx="401637" cy="244475"/>
          </a:xfrm>
          <a:prstGeom prst="ellipse">
            <a:avLst/>
          </a:prstGeom>
          <a:solidFill>
            <a:srgbClr val="38563E"/>
          </a:solidFill>
          <a:ln w="6350">
            <a:solidFill>
              <a:srgbClr val="DCFF79"/>
            </a:solidFill>
            <a:round/>
            <a:headEnd/>
            <a:tailEnd/>
          </a:ln>
          <a:effectLst/>
        </p:spPr>
        <p:txBody>
          <a:bodyPr wrap="none" anchor="ctr"/>
          <a:lstStyle/>
          <a:p>
            <a:pPr algn="ctr">
              <a:defRPr/>
            </a:pPr>
            <a:r>
              <a:rPr lang="en-US" sz="1000">
                <a:solidFill>
                  <a:srgbClr val="DCFF79"/>
                </a:solidFill>
                <a:latin typeface="Calibri"/>
                <a:ea typeface="ＭＳ Ｐゴシック" charset="0"/>
                <a:cs typeface="ＭＳ Ｐゴシック" charset="0"/>
              </a:rPr>
              <a:t>Bcl-x</a:t>
            </a:r>
            <a:r>
              <a:rPr lang="en-US" sz="1000" baseline="-25000">
                <a:solidFill>
                  <a:srgbClr val="DCFF79"/>
                </a:solidFill>
                <a:latin typeface="Calibri"/>
                <a:ea typeface="ＭＳ Ｐゴシック" charset="0"/>
                <a:cs typeface="ＭＳ Ｐゴシック" charset="0"/>
              </a:rPr>
              <a:t>L</a:t>
            </a:r>
          </a:p>
        </p:txBody>
      </p:sp>
      <p:sp>
        <p:nvSpPr>
          <p:cNvPr id="19532" name="Oval 15436"/>
          <p:cNvSpPr>
            <a:spLocks noChangeArrowheads="1"/>
          </p:cNvSpPr>
          <p:nvPr/>
        </p:nvSpPr>
        <p:spPr bwMode="auto">
          <a:xfrm>
            <a:off x="2482850" y="4748213"/>
            <a:ext cx="401638" cy="244475"/>
          </a:xfrm>
          <a:prstGeom prst="ellipse">
            <a:avLst/>
          </a:prstGeom>
          <a:solidFill>
            <a:srgbClr val="38563E"/>
          </a:solidFill>
          <a:ln w="6350">
            <a:solidFill>
              <a:srgbClr val="FBCBC3"/>
            </a:solidFill>
            <a:round/>
            <a:headEnd/>
            <a:tailEnd/>
          </a:ln>
          <a:effectLst/>
        </p:spPr>
        <p:txBody>
          <a:bodyPr wrap="none" anchor="ctr"/>
          <a:lstStyle/>
          <a:p>
            <a:pPr algn="ctr">
              <a:defRPr/>
            </a:pPr>
            <a:r>
              <a:rPr lang="en-US" sz="1000">
                <a:solidFill>
                  <a:srgbClr val="FBCBC3"/>
                </a:solidFill>
                <a:latin typeface="Calibri"/>
                <a:ea typeface="ＭＳ Ｐゴシック" charset="0"/>
                <a:cs typeface="ＭＳ Ｐゴシック" charset="0"/>
              </a:rPr>
              <a:t>Mcl-1</a:t>
            </a:r>
            <a:endParaRPr lang="en-US" sz="1000" baseline="-25000">
              <a:solidFill>
                <a:srgbClr val="FBCBC3"/>
              </a:solidFill>
              <a:latin typeface="Calibri"/>
              <a:ea typeface="ＭＳ Ｐゴシック" charset="0"/>
              <a:cs typeface="ＭＳ Ｐゴシック" charset="0"/>
            </a:endParaRPr>
          </a:p>
        </p:txBody>
      </p:sp>
      <p:sp>
        <p:nvSpPr>
          <p:cNvPr id="19533" name="Oval 15437"/>
          <p:cNvSpPr>
            <a:spLocks noChangeArrowheads="1"/>
          </p:cNvSpPr>
          <p:nvPr/>
        </p:nvSpPr>
        <p:spPr bwMode="auto">
          <a:xfrm>
            <a:off x="3492500" y="4727575"/>
            <a:ext cx="401638" cy="244475"/>
          </a:xfrm>
          <a:prstGeom prst="ellipse">
            <a:avLst/>
          </a:prstGeom>
          <a:solidFill>
            <a:srgbClr val="38563E"/>
          </a:solidFill>
          <a:ln w="6350">
            <a:solidFill>
              <a:srgbClr val="F9E4C5"/>
            </a:solidFill>
            <a:round/>
            <a:headEnd/>
            <a:tailEnd/>
          </a:ln>
          <a:effectLst/>
        </p:spPr>
        <p:txBody>
          <a:bodyPr wrap="none" anchor="ctr"/>
          <a:lstStyle/>
          <a:p>
            <a:pPr algn="ctr">
              <a:defRPr/>
            </a:pPr>
            <a:r>
              <a:rPr lang="en-US" sz="1000">
                <a:solidFill>
                  <a:srgbClr val="ECE4D1"/>
                </a:solidFill>
                <a:latin typeface="Calibri"/>
                <a:ea typeface="ＭＳ Ｐゴシック" charset="0"/>
                <a:cs typeface="ＭＳ Ｐゴシック" charset="0"/>
              </a:rPr>
              <a:t>Bcl-2</a:t>
            </a:r>
          </a:p>
        </p:txBody>
      </p:sp>
      <p:sp>
        <p:nvSpPr>
          <p:cNvPr id="19535" name="Oval 15439"/>
          <p:cNvSpPr>
            <a:spLocks noChangeArrowheads="1"/>
          </p:cNvSpPr>
          <p:nvPr/>
        </p:nvSpPr>
        <p:spPr bwMode="auto">
          <a:xfrm>
            <a:off x="1968500" y="3568700"/>
            <a:ext cx="401638" cy="244475"/>
          </a:xfrm>
          <a:prstGeom prst="ellipse">
            <a:avLst/>
          </a:prstGeom>
          <a:solidFill>
            <a:srgbClr val="38563E"/>
          </a:solidFill>
          <a:ln w="6350">
            <a:solidFill>
              <a:srgbClr val="FBCBC3"/>
            </a:solidFill>
            <a:round/>
            <a:headEnd/>
            <a:tailEnd/>
          </a:ln>
          <a:effectLst/>
        </p:spPr>
        <p:txBody>
          <a:bodyPr wrap="none" anchor="ctr"/>
          <a:lstStyle/>
          <a:p>
            <a:pPr algn="ctr">
              <a:defRPr/>
            </a:pPr>
            <a:r>
              <a:rPr lang="en-US" sz="1000">
                <a:solidFill>
                  <a:srgbClr val="FBCBC3"/>
                </a:solidFill>
                <a:latin typeface="Calibri"/>
                <a:ea typeface="ＭＳ Ｐゴシック" charset="0"/>
                <a:cs typeface="ＭＳ Ｐゴシック" charset="0"/>
              </a:rPr>
              <a:t>Mcl-1</a:t>
            </a:r>
            <a:endParaRPr lang="en-US" sz="1000" baseline="-25000">
              <a:solidFill>
                <a:srgbClr val="FBCBC3"/>
              </a:solidFill>
              <a:latin typeface="Calibri"/>
              <a:ea typeface="ＭＳ Ｐゴシック" charset="0"/>
              <a:cs typeface="ＭＳ Ｐゴシック" charset="0"/>
            </a:endParaRPr>
          </a:p>
        </p:txBody>
      </p:sp>
      <p:sp>
        <p:nvSpPr>
          <p:cNvPr id="19538" name="Oval 15442"/>
          <p:cNvSpPr>
            <a:spLocks noChangeArrowheads="1"/>
          </p:cNvSpPr>
          <p:nvPr/>
        </p:nvSpPr>
        <p:spPr bwMode="auto">
          <a:xfrm>
            <a:off x="4635500" y="3587750"/>
            <a:ext cx="401638" cy="244475"/>
          </a:xfrm>
          <a:prstGeom prst="ellipse">
            <a:avLst/>
          </a:prstGeom>
          <a:solidFill>
            <a:srgbClr val="38563E"/>
          </a:solidFill>
          <a:ln w="6350">
            <a:solidFill>
              <a:srgbClr val="DCFF79"/>
            </a:solidFill>
            <a:round/>
            <a:headEnd/>
            <a:tailEnd/>
          </a:ln>
          <a:effectLst/>
        </p:spPr>
        <p:txBody>
          <a:bodyPr wrap="none" anchor="ctr"/>
          <a:lstStyle/>
          <a:p>
            <a:pPr algn="ctr">
              <a:defRPr/>
            </a:pPr>
            <a:r>
              <a:rPr lang="en-US" sz="1000">
                <a:solidFill>
                  <a:srgbClr val="DCFF79"/>
                </a:solidFill>
                <a:latin typeface="Calibri"/>
                <a:ea typeface="ＭＳ Ｐゴシック" charset="0"/>
                <a:cs typeface="ＭＳ Ｐゴシック" charset="0"/>
              </a:rPr>
              <a:t>Bcl-x</a:t>
            </a:r>
            <a:r>
              <a:rPr lang="en-US" sz="1000" baseline="-25000">
                <a:solidFill>
                  <a:srgbClr val="DCFF79"/>
                </a:solidFill>
                <a:latin typeface="Calibri"/>
                <a:ea typeface="ＭＳ Ｐゴシック" charset="0"/>
                <a:cs typeface="ＭＳ Ｐゴシック" charset="0"/>
              </a:rPr>
              <a:t>L</a:t>
            </a:r>
          </a:p>
        </p:txBody>
      </p:sp>
      <p:sp>
        <p:nvSpPr>
          <p:cNvPr id="19540" name="Line 15444"/>
          <p:cNvSpPr>
            <a:spLocks noChangeShapeType="1"/>
          </p:cNvSpPr>
          <p:nvPr/>
        </p:nvSpPr>
        <p:spPr bwMode="auto">
          <a:xfrm>
            <a:off x="3538538" y="3854450"/>
            <a:ext cx="136525" cy="858838"/>
          </a:xfrm>
          <a:prstGeom prst="line">
            <a:avLst/>
          </a:prstGeom>
          <a:noFill/>
          <a:ln w="12700">
            <a:solidFill>
              <a:srgbClr val="FF0000"/>
            </a:solidFill>
            <a:round/>
            <a:headEnd/>
            <a:tailEnd type="triangle" w="med" len="me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9541" name="Line 15445"/>
          <p:cNvSpPr>
            <a:spLocks noChangeShapeType="1"/>
          </p:cNvSpPr>
          <p:nvPr/>
        </p:nvSpPr>
        <p:spPr bwMode="auto">
          <a:xfrm>
            <a:off x="2239963" y="3829050"/>
            <a:ext cx="388937" cy="895350"/>
          </a:xfrm>
          <a:prstGeom prst="line">
            <a:avLst/>
          </a:prstGeom>
          <a:noFill/>
          <a:ln w="53975">
            <a:solidFill>
              <a:srgbClr val="FF0000"/>
            </a:solidFill>
            <a:round/>
            <a:headEnd/>
            <a:tailEnd type="triangle" w="med" len="med"/>
          </a:ln>
          <a:effectLst/>
        </p:spPr>
        <p:txBody>
          <a:bodyPr/>
          <a:lstStyle/>
          <a:p>
            <a:pPr algn="ctr">
              <a:defRPr/>
            </a:pPr>
            <a:endParaRPr lang="en-US">
              <a:solidFill>
                <a:prstClr val="black"/>
              </a:solidFill>
              <a:latin typeface="Calibri"/>
              <a:ea typeface="ＭＳ Ｐゴシック" charset="0"/>
              <a:cs typeface="ＭＳ Ｐゴシック" charset="0"/>
            </a:endParaRPr>
          </a:p>
        </p:txBody>
      </p:sp>
      <p:grpSp>
        <p:nvGrpSpPr>
          <p:cNvPr id="293919" name="Group 15447"/>
          <p:cNvGrpSpPr>
            <a:grpSpLocks/>
          </p:cNvGrpSpPr>
          <p:nvPr/>
        </p:nvGrpSpPr>
        <p:grpSpPr bwMode="auto">
          <a:xfrm>
            <a:off x="5362575" y="4578350"/>
            <a:ext cx="234950" cy="450850"/>
            <a:chOff x="2016" y="2468"/>
            <a:chExt cx="148" cy="284"/>
          </a:xfrm>
        </p:grpSpPr>
        <p:sp>
          <p:nvSpPr>
            <p:cNvPr id="19544" name="Freeform 15448"/>
            <p:cNvSpPr>
              <a:spLocks noChangeAspect="1"/>
            </p:cNvSpPr>
            <p:nvPr/>
          </p:nvSpPr>
          <p:spPr bwMode="auto">
            <a:xfrm flipH="1">
              <a:off x="2032" y="2468"/>
              <a:ext cx="132" cy="284"/>
            </a:xfrm>
            <a:custGeom>
              <a:avLst/>
              <a:gdLst/>
              <a:ahLst/>
              <a:cxnLst>
                <a:cxn ang="0">
                  <a:pos x="133" y="42"/>
                </a:cxn>
                <a:cxn ang="0">
                  <a:pos x="56" y="39"/>
                </a:cxn>
                <a:cxn ang="0">
                  <a:pos x="8" y="184"/>
                </a:cxn>
                <a:cxn ang="0">
                  <a:pos x="6" y="366"/>
                </a:cxn>
                <a:cxn ang="0">
                  <a:pos x="44" y="528"/>
                </a:cxn>
                <a:cxn ang="0">
                  <a:pos x="136" y="529"/>
                </a:cxn>
                <a:cxn ang="0">
                  <a:pos x="131" y="294"/>
                </a:cxn>
                <a:cxn ang="0">
                  <a:pos x="133" y="42"/>
                </a:cxn>
              </a:cxnLst>
              <a:rect l="0" t="0" r="r" b="b"/>
              <a:pathLst>
                <a:path w="150" h="568">
                  <a:moveTo>
                    <a:pt x="133" y="42"/>
                  </a:moveTo>
                  <a:cubicBezTo>
                    <a:pt x="121" y="0"/>
                    <a:pt x="77" y="15"/>
                    <a:pt x="56" y="39"/>
                  </a:cubicBezTo>
                  <a:cubicBezTo>
                    <a:pt x="35" y="63"/>
                    <a:pt x="16" y="130"/>
                    <a:pt x="8" y="184"/>
                  </a:cubicBezTo>
                  <a:cubicBezTo>
                    <a:pt x="0" y="238"/>
                    <a:pt x="0" y="309"/>
                    <a:pt x="6" y="366"/>
                  </a:cubicBezTo>
                  <a:cubicBezTo>
                    <a:pt x="12" y="423"/>
                    <a:pt x="22" y="501"/>
                    <a:pt x="44" y="528"/>
                  </a:cubicBezTo>
                  <a:cubicBezTo>
                    <a:pt x="66" y="555"/>
                    <a:pt x="122" y="568"/>
                    <a:pt x="136" y="529"/>
                  </a:cubicBezTo>
                  <a:cubicBezTo>
                    <a:pt x="150" y="490"/>
                    <a:pt x="131" y="375"/>
                    <a:pt x="131" y="294"/>
                  </a:cubicBezTo>
                  <a:cubicBezTo>
                    <a:pt x="131" y="213"/>
                    <a:pt x="145" y="84"/>
                    <a:pt x="133" y="42"/>
                  </a:cubicBezTo>
                  <a:close/>
                </a:path>
              </a:pathLst>
            </a:custGeom>
            <a:gradFill rotWithShape="1">
              <a:gsLst>
                <a:gs pos="0">
                  <a:srgbClr val="FFFFE9">
                    <a:gamma/>
                    <a:shade val="63529"/>
                    <a:invGamma/>
                  </a:srgbClr>
                </a:gs>
                <a:gs pos="100000">
                  <a:srgbClr val="FFFFE9"/>
                </a:gs>
              </a:gsLst>
              <a:lin ang="0" scaled="1"/>
            </a:gradFill>
            <a:ln w="6350" cmpd="sng">
              <a:solidFill>
                <a:srgbClr val="666633"/>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9545" name="Text Box 15449"/>
            <p:cNvSpPr txBox="1">
              <a:spLocks noChangeArrowheads="1"/>
            </p:cNvSpPr>
            <p:nvPr/>
          </p:nvSpPr>
          <p:spPr bwMode="auto">
            <a:xfrm rot="16200000">
              <a:off x="1977" y="2540"/>
              <a:ext cx="213" cy="136"/>
            </a:xfrm>
            <a:prstGeom prst="rect">
              <a:avLst/>
            </a:prstGeom>
            <a:noFill/>
            <a:ln w="9525">
              <a:noFill/>
              <a:prstDash val="sysDot"/>
              <a:miter lim="800000"/>
              <a:headEnd/>
              <a:tailEnd/>
            </a:ln>
            <a:effectLst/>
          </p:spPr>
          <p:txBody>
            <a:bodyPr wrap="none">
              <a:spAutoFit/>
            </a:bodyPr>
            <a:lstStyle/>
            <a:p>
              <a:pPr algn="ctr">
                <a:defRPr/>
              </a:pPr>
              <a:r>
                <a:rPr lang="en-US" sz="800">
                  <a:solidFill>
                    <a:prstClr val="black"/>
                  </a:solidFill>
                  <a:latin typeface="Calibri"/>
                  <a:ea typeface="ＭＳ Ｐゴシック" charset="0"/>
                  <a:cs typeface="ＭＳ Ｐゴシック" charset="0"/>
                </a:rPr>
                <a:t>Bax</a:t>
              </a:r>
            </a:p>
          </p:txBody>
        </p:sp>
      </p:grpSp>
      <p:sp>
        <p:nvSpPr>
          <p:cNvPr id="19546" name="Oval 15450"/>
          <p:cNvSpPr>
            <a:spLocks noChangeArrowheads="1"/>
          </p:cNvSpPr>
          <p:nvPr/>
        </p:nvSpPr>
        <p:spPr bwMode="auto">
          <a:xfrm>
            <a:off x="5049838" y="4679950"/>
            <a:ext cx="401637" cy="244475"/>
          </a:xfrm>
          <a:prstGeom prst="ellipse">
            <a:avLst/>
          </a:prstGeom>
          <a:solidFill>
            <a:srgbClr val="38563E"/>
          </a:solidFill>
          <a:ln w="6350">
            <a:solidFill>
              <a:srgbClr val="DCFF79"/>
            </a:solidFill>
            <a:round/>
            <a:headEnd/>
            <a:tailEnd/>
          </a:ln>
          <a:effectLst/>
        </p:spPr>
        <p:txBody>
          <a:bodyPr wrap="none" anchor="ctr"/>
          <a:lstStyle/>
          <a:p>
            <a:pPr algn="ctr">
              <a:defRPr/>
            </a:pPr>
            <a:r>
              <a:rPr lang="en-US" sz="1000">
                <a:solidFill>
                  <a:srgbClr val="DCFF79"/>
                </a:solidFill>
                <a:latin typeface="Calibri"/>
                <a:ea typeface="ＭＳ Ｐゴシック" charset="0"/>
                <a:cs typeface="ＭＳ Ｐゴシック" charset="0"/>
              </a:rPr>
              <a:t>Bcl-x</a:t>
            </a:r>
            <a:r>
              <a:rPr lang="en-US" sz="1000" baseline="-25000">
                <a:solidFill>
                  <a:srgbClr val="DCFF79"/>
                </a:solidFill>
                <a:latin typeface="Calibri"/>
                <a:ea typeface="ＭＳ Ｐゴシック" charset="0"/>
                <a:cs typeface="ＭＳ Ｐゴシック" charset="0"/>
              </a:rPr>
              <a:t>L</a:t>
            </a:r>
          </a:p>
        </p:txBody>
      </p:sp>
      <p:sp>
        <p:nvSpPr>
          <p:cNvPr id="19547" name="Freeform 15451"/>
          <p:cNvSpPr>
            <a:spLocks/>
          </p:cNvSpPr>
          <p:nvPr/>
        </p:nvSpPr>
        <p:spPr bwMode="auto">
          <a:xfrm>
            <a:off x="6126163" y="4622800"/>
            <a:ext cx="192087" cy="568325"/>
          </a:xfrm>
          <a:custGeom>
            <a:avLst/>
            <a:gdLst/>
            <a:ahLst/>
            <a:cxnLst>
              <a:cxn ang="0">
                <a:pos x="109" y="0"/>
              </a:cxn>
              <a:cxn ang="0">
                <a:pos x="103" y="118"/>
              </a:cxn>
              <a:cxn ang="0">
                <a:pos x="0" y="358"/>
              </a:cxn>
            </a:cxnLst>
            <a:rect l="0" t="0" r="r" b="b"/>
            <a:pathLst>
              <a:path w="121" h="358">
                <a:moveTo>
                  <a:pt x="109" y="0"/>
                </a:moveTo>
                <a:cubicBezTo>
                  <a:pt x="107" y="20"/>
                  <a:pt x="121" y="58"/>
                  <a:pt x="103" y="118"/>
                </a:cubicBezTo>
                <a:cubicBezTo>
                  <a:pt x="85" y="178"/>
                  <a:pt x="21" y="308"/>
                  <a:pt x="0" y="358"/>
                </a:cubicBezTo>
              </a:path>
            </a:pathLst>
          </a:custGeom>
          <a:noFill/>
          <a:ln w="9525" cap="flat" cmpd="sng">
            <a:solidFill>
              <a:srgbClr val="666633"/>
            </a:solidFill>
            <a:prstDash val="solid"/>
            <a:round/>
            <a:headEnd type="none" w="med" len="med"/>
            <a:tailEnd type="triangle" w="med" len="me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19551" name="Freeform 15455"/>
          <p:cNvSpPr>
            <a:spLocks/>
          </p:cNvSpPr>
          <p:nvPr/>
        </p:nvSpPr>
        <p:spPr bwMode="auto">
          <a:xfrm>
            <a:off x="4678363" y="3865563"/>
            <a:ext cx="87312" cy="782637"/>
          </a:xfrm>
          <a:custGeom>
            <a:avLst/>
            <a:gdLst/>
            <a:ahLst/>
            <a:cxnLst>
              <a:cxn ang="0">
                <a:pos x="55" y="0"/>
              </a:cxn>
              <a:cxn ang="0">
                <a:pos x="0" y="493"/>
              </a:cxn>
            </a:cxnLst>
            <a:rect l="0" t="0" r="r" b="b"/>
            <a:pathLst>
              <a:path w="55" h="493">
                <a:moveTo>
                  <a:pt x="55" y="0"/>
                </a:moveTo>
                <a:lnTo>
                  <a:pt x="0" y="493"/>
                </a:lnTo>
              </a:path>
            </a:pathLst>
          </a:custGeom>
          <a:noFill/>
          <a:ln w="12700" cap="flat" cmpd="sng">
            <a:solidFill>
              <a:srgbClr val="FF0000"/>
            </a:solidFill>
            <a:prstDash val="solid"/>
            <a:round/>
            <a:headEnd type="none" w="med" len="med"/>
            <a:tailEnd type="triangle" w="med" len="med"/>
          </a:ln>
          <a:effectLst/>
        </p:spPr>
        <p:txBody>
          <a:bodyPr/>
          <a:lstStyle/>
          <a:p>
            <a:pPr algn="ctr">
              <a:defRPr/>
            </a:pPr>
            <a:endParaRPr lang="en-US">
              <a:solidFill>
                <a:prstClr val="black"/>
              </a:solidFill>
              <a:latin typeface="Calibri"/>
              <a:ea typeface="ＭＳ Ｐゴシック" charset="0"/>
              <a:cs typeface="ＭＳ Ｐゴシック" charset="0"/>
            </a:endParaRPr>
          </a:p>
        </p:txBody>
      </p:sp>
      <p:grpSp>
        <p:nvGrpSpPr>
          <p:cNvPr id="293923" name="Group 15459"/>
          <p:cNvGrpSpPr>
            <a:grpSpLocks/>
          </p:cNvGrpSpPr>
          <p:nvPr/>
        </p:nvGrpSpPr>
        <p:grpSpPr bwMode="auto">
          <a:xfrm>
            <a:off x="6834188" y="2667000"/>
            <a:ext cx="2112962" cy="2120900"/>
            <a:chOff x="4133" y="2221"/>
            <a:chExt cx="1331" cy="1336"/>
          </a:xfrm>
        </p:grpSpPr>
        <p:grpSp>
          <p:nvGrpSpPr>
            <p:cNvPr id="294894" name="Group 15460"/>
            <p:cNvGrpSpPr>
              <a:grpSpLocks/>
            </p:cNvGrpSpPr>
            <p:nvPr/>
          </p:nvGrpSpPr>
          <p:grpSpPr bwMode="auto">
            <a:xfrm rot="-4439019">
              <a:off x="4543" y="2437"/>
              <a:ext cx="633" cy="202"/>
              <a:chOff x="3136" y="2804"/>
              <a:chExt cx="633" cy="202"/>
            </a:xfrm>
          </p:grpSpPr>
          <p:grpSp>
            <p:nvGrpSpPr>
              <p:cNvPr id="572487" name="Group 15461"/>
              <p:cNvGrpSpPr>
                <a:grpSpLocks noChangeAspect="1"/>
              </p:cNvGrpSpPr>
              <p:nvPr/>
            </p:nvGrpSpPr>
            <p:grpSpPr bwMode="auto">
              <a:xfrm>
                <a:off x="3136" y="2804"/>
                <a:ext cx="633" cy="202"/>
                <a:chOff x="1048" y="3585"/>
                <a:chExt cx="498" cy="159"/>
              </a:xfrm>
            </p:grpSpPr>
            <p:sp>
              <p:nvSpPr>
                <p:cNvPr id="19558" name="AutoShape 15462"/>
                <p:cNvSpPr>
                  <a:spLocks noChangeAspect="1" noChangeArrowheads="1"/>
                </p:cNvSpPr>
                <p:nvPr/>
              </p:nvSpPr>
              <p:spPr bwMode="auto">
                <a:xfrm>
                  <a:off x="1059" y="3683"/>
                  <a:ext cx="301" cy="27"/>
                </a:xfrm>
                <a:prstGeom prst="roundRect">
                  <a:avLst>
                    <a:gd name="adj" fmla="val 16667"/>
                  </a:avLst>
                </a:prstGeom>
                <a:gradFill rotWithShape="1">
                  <a:gsLst>
                    <a:gs pos="0">
                      <a:srgbClr val="664175"/>
                    </a:gs>
                    <a:gs pos="50000">
                      <a:srgbClr val="DDDDDD"/>
                    </a:gs>
                    <a:gs pos="100000">
                      <a:srgbClr val="664175"/>
                    </a:gs>
                  </a:gsLst>
                  <a:lin ang="5400000" scaled="1"/>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sp>
              <p:nvSpPr>
                <p:cNvPr id="19559" name="AutoShape 15463"/>
                <p:cNvSpPr>
                  <a:spLocks noChangeAspect="1" noChangeArrowheads="1"/>
                </p:cNvSpPr>
                <p:nvPr/>
              </p:nvSpPr>
              <p:spPr bwMode="auto">
                <a:xfrm>
                  <a:off x="1411" y="3610"/>
                  <a:ext cx="59" cy="31"/>
                </a:xfrm>
                <a:prstGeom prst="roundRect">
                  <a:avLst>
                    <a:gd name="adj" fmla="val 16667"/>
                  </a:avLst>
                </a:prstGeom>
                <a:gradFill rotWithShape="1">
                  <a:gsLst>
                    <a:gs pos="0">
                      <a:srgbClr val="664175"/>
                    </a:gs>
                    <a:gs pos="50000">
                      <a:srgbClr val="DDDDDD"/>
                    </a:gs>
                    <a:gs pos="100000">
                      <a:srgbClr val="664175"/>
                    </a:gs>
                  </a:gsLst>
                  <a:lin ang="5400000" scaled="1"/>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sp>
              <p:nvSpPr>
                <p:cNvPr id="19560" name="Oval 15464"/>
                <p:cNvSpPr>
                  <a:spLocks noChangeAspect="1" noChangeArrowheads="1"/>
                </p:cNvSpPr>
                <p:nvPr/>
              </p:nvSpPr>
              <p:spPr bwMode="auto">
                <a:xfrm rot="40158446">
                  <a:off x="1309" y="3615"/>
                  <a:ext cx="144" cy="85"/>
                </a:xfrm>
                <a:prstGeom prst="ellipse">
                  <a:avLst/>
                </a:prstGeom>
                <a:gradFill rotWithShape="1">
                  <a:gsLst>
                    <a:gs pos="0">
                      <a:srgbClr val="FF8200"/>
                    </a:gs>
                    <a:gs pos="10001">
                      <a:srgbClr val="FF0000"/>
                    </a:gs>
                    <a:gs pos="35001">
                      <a:srgbClr val="BA0066"/>
                    </a:gs>
                    <a:gs pos="70000">
                      <a:srgbClr val="66008F"/>
                    </a:gs>
                    <a:gs pos="100000">
                      <a:srgbClr val="000082"/>
                    </a:gs>
                  </a:gsLst>
                  <a:path path="shape">
                    <a:fillToRect l="50000" t="50000" r="50000" b="50000"/>
                  </a:path>
                </a:gradFill>
                <a:ln w="3175">
                  <a:solidFill>
                    <a:srgbClr val="664175"/>
                  </a:solidFill>
                  <a:round/>
                  <a:headEnd/>
                  <a:tailEnd/>
                </a:ln>
                <a:effectLst/>
              </p:spPr>
              <p:txBody>
                <a:bodyPr wrap="none" anchor="ctr"/>
                <a:lstStyle/>
                <a:p>
                  <a:pPr algn="ctr">
                    <a:defRPr/>
                  </a:pPr>
                  <a:r>
                    <a:rPr lang="en-US" sz="500">
                      <a:solidFill>
                        <a:srgbClr val="FFFF66"/>
                      </a:solidFill>
                      <a:latin typeface="Calibri"/>
                      <a:ea typeface="ＭＳ Ｐゴシック" charset="0"/>
                      <a:cs typeface="ＭＳ Ｐゴシック" charset="0"/>
                    </a:rPr>
                    <a:t>WD40</a:t>
                  </a:r>
                </a:p>
              </p:txBody>
            </p:sp>
            <p:sp>
              <p:nvSpPr>
                <p:cNvPr id="19561" name="Oval 15465"/>
                <p:cNvSpPr>
                  <a:spLocks noChangeAspect="1" noChangeArrowheads="1"/>
                </p:cNvSpPr>
                <p:nvPr/>
              </p:nvSpPr>
              <p:spPr bwMode="auto">
                <a:xfrm>
                  <a:off x="1051" y="3648"/>
                  <a:ext cx="155" cy="96"/>
                </a:xfrm>
                <a:prstGeom prst="ellipse">
                  <a:avLst/>
                </a:pr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3175">
                  <a:solidFill>
                    <a:srgbClr val="664175"/>
                  </a:solidFill>
                  <a:round/>
                  <a:headEnd/>
                  <a:tailEnd/>
                </a:ln>
                <a:effectLst/>
              </p:spPr>
              <p:txBody>
                <a:bodyPr wrap="none" anchor="ctr"/>
                <a:lstStyle/>
                <a:p>
                  <a:pPr algn="ctr">
                    <a:defRPr/>
                  </a:pPr>
                  <a:r>
                    <a:rPr lang="en-US" sz="600">
                      <a:solidFill>
                        <a:srgbClr val="664175"/>
                      </a:solidFill>
                      <a:latin typeface="Calibri"/>
                      <a:ea typeface="ＭＳ Ｐゴシック" charset="0"/>
                      <a:cs typeface="ＭＳ Ｐゴシック" charset="0"/>
                    </a:rPr>
                    <a:t>CARD</a:t>
                  </a:r>
                </a:p>
              </p:txBody>
            </p:sp>
            <p:sp>
              <p:nvSpPr>
                <p:cNvPr id="19562" name="Oval 15466"/>
                <p:cNvSpPr>
                  <a:spLocks noChangeAspect="1" noChangeArrowheads="1"/>
                </p:cNvSpPr>
                <p:nvPr/>
              </p:nvSpPr>
              <p:spPr bwMode="auto">
                <a:xfrm rot="3041554" flipH="1">
                  <a:off x="1431" y="3615"/>
                  <a:ext cx="144" cy="85"/>
                </a:xfrm>
                <a:prstGeom prst="ellipse">
                  <a:avLst/>
                </a:prstGeom>
                <a:gradFill rotWithShape="1">
                  <a:gsLst>
                    <a:gs pos="0">
                      <a:srgbClr val="FF8200"/>
                    </a:gs>
                    <a:gs pos="10001">
                      <a:srgbClr val="FF0000"/>
                    </a:gs>
                    <a:gs pos="35001">
                      <a:srgbClr val="BA0066"/>
                    </a:gs>
                    <a:gs pos="70000">
                      <a:srgbClr val="66008F"/>
                    </a:gs>
                    <a:gs pos="100000">
                      <a:srgbClr val="000082"/>
                    </a:gs>
                  </a:gsLst>
                  <a:path path="shape">
                    <a:fillToRect l="50000" t="50000" r="50000" b="50000"/>
                  </a:path>
                </a:gradFill>
                <a:ln w="3175">
                  <a:solidFill>
                    <a:srgbClr val="664175"/>
                  </a:solidFill>
                  <a:round/>
                  <a:headEnd/>
                  <a:tailEnd/>
                </a:ln>
                <a:effectLst/>
              </p:spPr>
              <p:txBody>
                <a:bodyPr wrap="none" anchor="ctr"/>
                <a:lstStyle/>
                <a:p>
                  <a:pPr algn="ctr">
                    <a:defRPr/>
                  </a:pPr>
                  <a:r>
                    <a:rPr lang="en-US" sz="500">
                      <a:solidFill>
                        <a:srgbClr val="FFFF66"/>
                      </a:solidFill>
                      <a:latin typeface="Calibri"/>
                      <a:ea typeface="ＭＳ Ｐゴシック" charset="0"/>
                      <a:cs typeface="ＭＳ Ｐゴシック" charset="0"/>
                    </a:rPr>
                    <a:t>WD40</a:t>
                  </a:r>
                </a:p>
              </p:txBody>
            </p:sp>
          </p:grpSp>
          <p:sp>
            <p:nvSpPr>
              <p:cNvPr id="572488" name="AutoShape 15467"/>
              <p:cNvSpPr>
                <a:spLocks noChangeArrowheads="1"/>
              </p:cNvSpPr>
              <p:nvPr/>
            </p:nvSpPr>
            <p:spPr bwMode="auto">
              <a:xfrm>
                <a:off x="3576" y="2914"/>
                <a:ext cx="118" cy="84"/>
              </a:xfrm>
              <a:prstGeom prst="roundRect">
                <a:avLst>
                  <a:gd name="adj" fmla="val 50000"/>
                </a:avLst>
              </a:prstGeom>
              <a:gradFill rotWithShape="1">
                <a:gsLst>
                  <a:gs pos="0">
                    <a:srgbClr val="FFEFD1"/>
                  </a:gs>
                  <a:gs pos="64999">
                    <a:srgbClr val="F0EBD5"/>
                  </a:gs>
                  <a:gs pos="100000">
                    <a:srgbClr val="D1C39F"/>
                  </a:gs>
                </a:gsLst>
                <a:path path="shape">
                  <a:fillToRect l="50000" t="50000" r="50000" b="50000"/>
                </a:path>
              </a:gradFill>
              <a:ln w="9525">
                <a:solidFill>
                  <a:srgbClr val="A50021"/>
                </a:solidFill>
                <a:round/>
                <a:headEnd/>
                <a:tailEnd/>
              </a:ln>
            </p:spPr>
            <p:txBody>
              <a:bodyPr wrap="none" anchor="ctr"/>
              <a:lstStyle/>
              <a:p>
                <a:pPr algn="ctr" fontAlgn="base">
                  <a:spcBef>
                    <a:spcPct val="0"/>
                  </a:spcBef>
                  <a:spcAft>
                    <a:spcPct val="0"/>
                  </a:spcAft>
                </a:pPr>
                <a:r>
                  <a:rPr lang="en-US" sz="600" smtClean="0">
                    <a:solidFill>
                      <a:srgbClr val="600000"/>
                    </a:solidFill>
                    <a:latin typeface="Calibri" charset="0"/>
                    <a:ea typeface="ＭＳ Ｐゴシック" charset="0"/>
                    <a:cs typeface="Arial" charset="0"/>
                  </a:rPr>
                  <a:t>Cyt</a:t>
                </a:r>
              </a:p>
            </p:txBody>
          </p:sp>
        </p:grpSp>
        <p:grpSp>
          <p:nvGrpSpPr>
            <p:cNvPr id="294895" name="Group 15468"/>
            <p:cNvGrpSpPr>
              <a:grpSpLocks/>
            </p:cNvGrpSpPr>
            <p:nvPr/>
          </p:nvGrpSpPr>
          <p:grpSpPr bwMode="auto">
            <a:xfrm rot="-1603966">
              <a:off x="4797" y="2603"/>
              <a:ext cx="633" cy="202"/>
              <a:chOff x="3136" y="2804"/>
              <a:chExt cx="633" cy="202"/>
            </a:xfrm>
          </p:grpSpPr>
          <p:grpSp>
            <p:nvGrpSpPr>
              <p:cNvPr id="572480" name="Group 15469"/>
              <p:cNvGrpSpPr>
                <a:grpSpLocks noChangeAspect="1"/>
              </p:cNvGrpSpPr>
              <p:nvPr/>
            </p:nvGrpSpPr>
            <p:grpSpPr bwMode="auto">
              <a:xfrm>
                <a:off x="3136" y="2804"/>
                <a:ext cx="633" cy="202"/>
                <a:chOff x="1048" y="3585"/>
                <a:chExt cx="498" cy="159"/>
              </a:xfrm>
            </p:grpSpPr>
            <p:sp>
              <p:nvSpPr>
                <p:cNvPr id="19566" name="AutoShape 15470"/>
                <p:cNvSpPr>
                  <a:spLocks noChangeAspect="1" noChangeArrowheads="1"/>
                </p:cNvSpPr>
                <p:nvPr/>
              </p:nvSpPr>
              <p:spPr bwMode="auto">
                <a:xfrm>
                  <a:off x="1060" y="3683"/>
                  <a:ext cx="301" cy="27"/>
                </a:xfrm>
                <a:prstGeom prst="roundRect">
                  <a:avLst>
                    <a:gd name="adj" fmla="val 16667"/>
                  </a:avLst>
                </a:prstGeom>
                <a:gradFill rotWithShape="1">
                  <a:gsLst>
                    <a:gs pos="0">
                      <a:srgbClr val="664175"/>
                    </a:gs>
                    <a:gs pos="50000">
                      <a:srgbClr val="DDDDDD"/>
                    </a:gs>
                    <a:gs pos="100000">
                      <a:srgbClr val="664175"/>
                    </a:gs>
                  </a:gsLst>
                  <a:lin ang="5400000" scaled="1"/>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sp>
              <p:nvSpPr>
                <p:cNvPr id="19567" name="AutoShape 15471"/>
                <p:cNvSpPr>
                  <a:spLocks noChangeAspect="1" noChangeArrowheads="1"/>
                </p:cNvSpPr>
                <p:nvPr/>
              </p:nvSpPr>
              <p:spPr bwMode="auto">
                <a:xfrm>
                  <a:off x="1409" y="3611"/>
                  <a:ext cx="59" cy="31"/>
                </a:xfrm>
                <a:prstGeom prst="roundRect">
                  <a:avLst>
                    <a:gd name="adj" fmla="val 16667"/>
                  </a:avLst>
                </a:prstGeom>
                <a:gradFill rotWithShape="1">
                  <a:gsLst>
                    <a:gs pos="0">
                      <a:srgbClr val="664175"/>
                    </a:gs>
                    <a:gs pos="50000">
                      <a:srgbClr val="DDDDDD"/>
                    </a:gs>
                    <a:gs pos="100000">
                      <a:srgbClr val="664175"/>
                    </a:gs>
                  </a:gsLst>
                  <a:lin ang="5400000" scaled="1"/>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sp>
              <p:nvSpPr>
                <p:cNvPr id="19568" name="Oval 15472"/>
                <p:cNvSpPr>
                  <a:spLocks noChangeAspect="1" noChangeArrowheads="1"/>
                </p:cNvSpPr>
                <p:nvPr/>
              </p:nvSpPr>
              <p:spPr bwMode="auto">
                <a:xfrm rot="40158446">
                  <a:off x="1309" y="3614"/>
                  <a:ext cx="144" cy="85"/>
                </a:xfrm>
                <a:prstGeom prst="ellipse">
                  <a:avLst/>
                </a:prstGeom>
                <a:gradFill rotWithShape="1">
                  <a:gsLst>
                    <a:gs pos="0">
                      <a:srgbClr val="FF8200"/>
                    </a:gs>
                    <a:gs pos="10001">
                      <a:srgbClr val="FF0000"/>
                    </a:gs>
                    <a:gs pos="35001">
                      <a:srgbClr val="BA0066"/>
                    </a:gs>
                    <a:gs pos="70000">
                      <a:srgbClr val="66008F"/>
                    </a:gs>
                    <a:gs pos="100000">
                      <a:srgbClr val="000082"/>
                    </a:gs>
                  </a:gsLst>
                  <a:path path="shape">
                    <a:fillToRect l="50000" t="50000" r="50000" b="50000"/>
                  </a:path>
                </a:gradFill>
                <a:ln w="3175">
                  <a:solidFill>
                    <a:srgbClr val="664175"/>
                  </a:solidFill>
                  <a:round/>
                  <a:headEnd/>
                  <a:tailEnd/>
                </a:ln>
                <a:effectLst/>
              </p:spPr>
              <p:txBody>
                <a:bodyPr wrap="none" anchor="ctr"/>
                <a:lstStyle/>
                <a:p>
                  <a:pPr algn="ctr">
                    <a:defRPr/>
                  </a:pPr>
                  <a:r>
                    <a:rPr lang="en-US" sz="500">
                      <a:solidFill>
                        <a:srgbClr val="FFFF66"/>
                      </a:solidFill>
                      <a:latin typeface="Calibri"/>
                      <a:ea typeface="ＭＳ Ｐゴシック" charset="0"/>
                      <a:cs typeface="ＭＳ Ｐゴシック" charset="0"/>
                    </a:rPr>
                    <a:t>WD40</a:t>
                  </a:r>
                </a:p>
              </p:txBody>
            </p:sp>
            <p:sp>
              <p:nvSpPr>
                <p:cNvPr id="19569" name="Oval 15473"/>
                <p:cNvSpPr>
                  <a:spLocks noChangeAspect="1" noChangeArrowheads="1"/>
                </p:cNvSpPr>
                <p:nvPr/>
              </p:nvSpPr>
              <p:spPr bwMode="auto">
                <a:xfrm>
                  <a:off x="1047" y="3645"/>
                  <a:ext cx="155" cy="96"/>
                </a:xfrm>
                <a:prstGeom prst="ellipse">
                  <a:avLst/>
                </a:pr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3175">
                  <a:solidFill>
                    <a:srgbClr val="664175"/>
                  </a:solidFill>
                  <a:round/>
                  <a:headEnd/>
                  <a:tailEnd/>
                </a:ln>
                <a:effectLst/>
              </p:spPr>
              <p:txBody>
                <a:bodyPr wrap="none" anchor="ctr"/>
                <a:lstStyle/>
                <a:p>
                  <a:pPr algn="ctr">
                    <a:defRPr/>
                  </a:pPr>
                  <a:r>
                    <a:rPr lang="en-US" sz="600">
                      <a:solidFill>
                        <a:srgbClr val="664175"/>
                      </a:solidFill>
                      <a:latin typeface="Calibri"/>
                      <a:ea typeface="ＭＳ Ｐゴシック" charset="0"/>
                      <a:cs typeface="ＭＳ Ｐゴシック" charset="0"/>
                    </a:rPr>
                    <a:t>CARD</a:t>
                  </a:r>
                </a:p>
              </p:txBody>
            </p:sp>
            <p:sp>
              <p:nvSpPr>
                <p:cNvPr id="19570" name="Oval 15474"/>
                <p:cNvSpPr>
                  <a:spLocks noChangeAspect="1" noChangeArrowheads="1"/>
                </p:cNvSpPr>
                <p:nvPr/>
              </p:nvSpPr>
              <p:spPr bwMode="auto">
                <a:xfrm rot="3041554" flipH="1">
                  <a:off x="1427" y="3615"/>
                  <a:ext cx="144" cy="85"/>
                </a:xfrm>
                <a:prstGeom prst="ellipse">
                  <a:avLst/>
                </a:prstGeom>
                <a:gradFill rotWithShape="1">
                  <a:gsLst>
                    <a:gs pos="0">
                      <a:srgbClr val="FF8200"/>
                    </a:gs>
                    <a:gs pos="10001">
                      <a:srgbClr val="FF0000"/>
                    </a:gs>
                    <a:gs pos="35001">
                      <a:srgbClr val="BA0066"/>
                    </a:gs>
                    <a:gs pos="70000">
                      <a:srgbClr val="66008F"/>
                    </a:gs>
                    <a:gs pos="100000">
                      <a:srgbClr val="000082"/>
                    </a:gs>
                  </a:gsLst>
                  <a:path path="shape">
                    <a:fillToRect l="50000" t="50000" r="50000" b="50000"/>
                  </a:path>
                </a:gradFill>
                <a:ln w="3175">
                  <a:solidFill>
                    <a:srgbClr val="664175"/>
                  </a:solidFill>
                  <a:round/>
                  <a:headEnd/>
                  <a:tailEnd/>
                </a:ln>
                <a:effectLst/>
              </p:spPr>
              <p:txBody>
                <a:bodyPr wrap="none" anchor="ctr"/>
                <a:lstStyle/>
                <a:p>
                  <a:pPr algn="ctr">
                    <a:defRPr/>
                  </a:pPr>
                  <a:r>
                    <a:rPr lang="en-US" sz="500">
                      <a:solidFill>
                        <a:srgbClr val="FFFF66"/>
                      </a:solidFill>
                      <a:latin typeface="Calibri"/>
                      <a:ea typeface="ＭＳ Ｐゴシック" charset="0"/>
                      <a:cs typeface="ＭＳ Ｐゴシック" charset="0"/>
                    </a:rPr>
                    <a:t>WD40</a:t>
                  </a:r>
                </a:p>
              </p:txBody>
            </p:sp>
          </p:grpSp>
          <p:sp>
            <p:nvSpPr>
              <p:cNvPr id="572481" name="AutoShape 15475"/>
              <p:cNvSpPr>
                <a:spLocks noChangeArrowheads="1"/>
              </p:cNvSpPr>
              <p:nvPr/>
            </p:nvSpPr>
            <p:spPr bwMode="auto">
              <a:xfrm>
                <a:off x="3576" y="2914"/>
                <a:ext cx="118" cy="84"/>
              </a:xfrm>
              <a:prstGeom prst="roundRect">
                <a:avLst>
                  <a:gd name="adj" fmla="val 50000"/>
                </a:avLst>
              </a:prstGeom>
              <a:gradFill rotWithShape="1">
                <a:gsLst>
                  <a:gs pos="0">
                    <a:srgbClr val="FFEFD1"/>
                  </a:gs>
                  <a:gs pos="64999">
                    <a:srgbClr val="F0EBD5"/>
                  </a:gs>
                  <a:gs pos="100000">
                    <a:srgbClr val="D1C39F"/>
                  </a:gs>
                </a:gsLst>
                <a:path path="shape">
                  <a:fillToRect l="50000" t="50000" r="50000" b="50000"/>
                </a:path>
              </a:gradFill>
              <a:ln w="9525">
                <a:solidFill>
                  <a:srgbClr val="A50021"/>
                </a:solidFill>
                <a:round/>
                <a:headEnd/>
                <a:tailEnd/>
              </a:ln>
            </p:spPr>
            <p:txBody>
              <a:bodyPr wrap="none" anchor="ctr"/>
              <a:lstStyle/>
              <a:p>
                <a:pPr algn="ctr" fontAlgn="base">
                  <a:spcBef>
                    <a:spcPct val="0"/>
                  </a:spcBef>
                  <a:spcAft>
                    <a:spcPct val="0"/>
                  </a:spcAft>
                </a:pPr>
                <a:r>
                  <a:rPr lang="en-US" sz="600" smtClean="0">
                    <a:solidFill>
                      <a:srgbClr val="600000"/>
                    </a:solidFill>
                    <a:latin typeface="Calibri" charset="0"/>
                    <a:ea typeface="ＭＳ Ｐゴシック" charset="0"/>
                    <a:cs typeface="Arial" charset="0"/>
                  </a:rPr>
                  <a:t>Cyt</a:t>
                </a:r>
              </a:p>
            </p:txBody>
          </p:sp>
        </p:grpSp>
        <p:grpSp>
          <p:nvGrpSpPr>
            <p:cNvPr id="294896" name="Group 15476"/>
            <p:cNvGrpSpPr>
              <a:grpSpLocks/>
            </p:cNvGrpSpPr>
            <p:nvPr/>
          </p:nvGrpSpPr>
          <p:grpSpPr bwMode="auto">
            <a:xfrm rot="1597484">
              <a:off x="4831" y="2929"/>
              <a:ext cx="633" cy="202"/>
              <a:chOff x="3136" y="2804"/>
              <a:chExt cx="633" cy="202"/>
            </a:xfrm>
          </p:grpSpPr>
          <p:grpSp>
            <p:nvGrpSpPr>
              <p:cNvPr id="572473" name="Group 15477"/>
              <p:cNvGrpSpPr>
                <a:grpSpLocks noChangeAspect="1"/>
              </p:cNvGrpSpPr>
              <p:nvPr/>
            </p:nvGrpSpPr>
            <p:grpSpPr bwMode="auto">
              <a:xfrm>
                <a:off x="3136" y="2804"/>
                <a:ext cx="633" cy="202"/>
                <a:chOff x="1048" y="3585"/>
                <a:chExt cx="498" cy="159"/>
              </a:xfrm>
            </p:grpSpPr>
            <p:sp>
              <p:nvSpPr>
                <p:cNvPr id="19574" name="AutoShape 15478"/>
                <p:cNvSpPr>
                  <a:spLocks noChangeAspect="1" noChangeArrowheads="1"/>
                </p:cNvSpPr>
                <p:nvPr/>
              </p:nvSpPr>
              <p:spPr bwMode="auto">
                <a:xfrm>
                  <a:off x="1058" y="3683"/>
                  <a:ext cx="301" cy="27"/>
                </a:xfrm>
                <a:prstGeom prst="roundRect">
                  <a:avLst>
                    <a:gd name="adj" fmla="val 16667"/>
                  </a:avLst>
                </a:prstGeom>
                <a:gradFill rotWithShape="1">
                  <a:gsLst>
                    <a:gs pos="0">
                      <a:srgbClr val="664175"/>
                    </a:gs>
                    <a:gs pos="50000">
                      <a:srgbClr val="DDDDDD"/>
                    </a:gs>
                    <a:gs pos="100000">
                      <a:srgbClr val="664175"/>
                    </a:gs>
                  </a:gsLst>
                  <a:lin ang="5400000" scaled="1"/>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sp>
              <p:nvSpPr>
                <p:cNvPr id="19575" name="AutoShape 15479"/>
                <p:cNvSpPr>
                  <a:spLocks noChangeAspect="1" noChangeArrowheads="1"/>
                </p:cNvSpPr>
                <p:nvPr/>
              </p:nvSpPr>
              <p:spPr bwMode="auto">
                <a:xfrm>
                  <a:off x="1408" y="3611"/>
                  <a:ext cx="59" cy="31"/>
                </a:xfrm>
                <a:prstGeom prst="roundRect">
                  <a:avLst>
                    <a:gd name="adj" fmla="val 16667"/>
                  </a:avLst>
                </a:prstGeom>
                <a:gradFill rotWithShape="1">
                  <a:gsLst>
                    <a:gs pos="0">
                      <a:srgbClr val="664175"/>
                    </a:gs>
                    <a:gs pos="50000">
                      <a:srgbClr val="DDDDDD"/>
                    </a:gs>
                    <a:gs pos="100000">
                      <a:srgbClr val="664175"/>
                    </a:gs>
                  </a:gsLst>
                  <a:lin ang="5400000" scaled="1"/>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sp>
              <p:nvSpPr>
                <p:cNvPr id="19576" name="Oval 15480"/>
                <p:cNvSpPr>
                  <a:spLocks noChangeAspect="1" noChangeArrowheads="1"/>
                </p:cNvSpPr>
                <p:nvPr/>
              </p:nvSpPr>
              <p:spPr bwMode="auto">
                <a:xfrm rot="40158446">
                  <a:off x="1306" y="3616"/>
                  <a:ext cx="143" cy="85"/>
                </a:xfrm>
                <a:prstGeom prst="ellipse">
                  <a:avLst/>
                </a:prstGeom>
                <a:gradFill rotWithShape="1">
                  <a:gsLst>
                    <a:gs pos="0">
                      <a:srgbClr val="FF8200"/>
                    </a:gs>
                    <a:gs pos="10001">
                      <a:srgbClr val="FF0000"/>
                    </a:gs>
                    <a:gs pos="35001">
                      <a:srgbClr val="BA0066"/>
                    </a:gs>
                    <a:gs pos="70000">
                      <a:srgbClr val="66008F"/>
                    </a:gs>
                    <a:gs pos="100000">
                      <a:srgbClr val="000082"/>
                    </a:gs>
                  </a:gsLst>
                  <a:path path="shape">
                    <a:fillToRect l="50000" t="50000" r="50000" b="50000"/>
                  </a:path>
                </a:gradFill>
                <a:ln w="3175">
                  <a:solidFill>
                    <a:srgbClr val="664175"/>
                  </a:solidFill>
                  <a:round/>
                  <a:headEnd/>
                  <a:tailEnd/>
                </a:ln>
                <a:effectLst/>
              </p:spPr>
              <p:txBody>
                <a:bodyPr wrap="none" anchor="ctr"/>
                <a:lstStyle/>
                <a:p>
                  <a:pPr algn="ctr">
                    <a:defRPr/>
                  </a:pPr>
                  <a:r>
                    <a:rPr lang="en-US" sz="500">
                      <a:solidFill>
                        <a:srgbClr val="FFFF66"/>
                      </a:solidFill>
                      <a:latin typeface="Calibri"/>
                      <a:ea typeface="ＭＳ Ｐゴシック" charset="0"/>
                      <a:cs typeface="ＭＳ Ｐゴシック" charset="0"/>
                    </a:rPr>
                    <a:t>WD40</a:t>
                  </a:r>
                </a:p>
              </p:txBody>
            </p:sp>
            <p:sp>
              <p:nvSpPr>
                <p:cNvPr id="19577" name="Oval 15481"/>
                <p:cNvSpPr>
                  <a:spLocks noChangeAspect="1" noChangeArrowheads="1"/>
                </p:cNvSpPr>
                <p:nvPr/>
              </p:nvSpPr>
              <p:spPr bwMode="auto">
                <a:xfrm>
                  <a:off x="1048" y="3648"/>
                  <a:ext cx="155" cy="96"/>
                </a:xfrm>
                <a:prstGeom prst="ellipse">
                  <a:avLst/>
                </a:pr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3175">
                  <a:solidFill>
                    <a:srgbClr val="664175"/>
                  </a:solidFill>
                  <a:round/>
                  <a:headEnd/>
                  <a:tailEnd/>
                </a:ln>
                <a:effectLst/>
              </p:spPr>
              <p:txBody>
                <a:bodyPr wrap="none" anchor="ctr"/>
                <a:lstStyle/>
                <a:p>
                  <a:pPr algn="ctr">
                    <a:defRPr/>
                  </a:pPr>
                  <a:r>
                    <a:rPr lang="en-US" sz="600">
                      <a:solidFill>
                        <a:srgbClr val="664175"/>
                      </a:solidFill>
                      <a:latin typeface="Calibri"/>
                      <a:ea typeface="ＭＳ Ｐゴシック" charset="0"/>
                      <a:cs typeface="ＭＳ Ｐゴシック" charset="0"/>
                    </a:rPr>
                    <a:t>CARD</a:t>
                  </a:r>
                </a:p>
              </p:txBody>
            </p:sp>
            <p:sp>
              <p:nvSpPr>
                <p:cNvPr id="19578" name="Oval 15482"/>
                <p:cNvSpPr>
                  <a:spLocks noChangeAspect="1" noChangeArrowheads="1"/>
                </p:cNvSpPr>
                <p:nvPr/>
              </p:nvSpPr>
              <p:spPr bwMode="auto">
                <a:xfrm rot="3041554" flipH="1">
                  <a:off x="1429" y="3615"/>
                  <a:ext cx="144" cy="85"/>
                </a:xfrm>
                <a:prstGeom prst="ellipse">
                  <a:avLst/>
                </a:prstGeom>
                <a:gradFill rotWithShape="1">
                  <a:gsLst>
                    <a:gs pos="0">
                      <a:srgbClr val="FF8200"/>
                    </a:gs>
                    <a:gs pos="10001">
                      <a:srgbClr val="FF0000"/>
                    </a:gs>
                    <a:gs pos="35001">
                      <a:srgbClr val="BA0066"/>
                    </a:gs>
                    <a:gs pos="70000">
                      <a:srgbClr val="66008F"/>
                    </a:gs>
                    <a:gs pos="100000">
                      <a:srgbClr val="000082"/>
                    </a:gs>
                  </a:gsLst>
                  <a:path path="shape">
                    <a:fillToRect l="50000" t="50000" r="50000" b="50000"/>
                  </a:path>
                </a:gradFill>
                <a:ln w="3175">
                  <a:solidFill>
                    <a:srgbClr val="664175"/>
                  </a:solidFill>
                  <a:round/>
                  <a:headEnd/>
                  <a:tailEnd/>
                </a:ln>
                <a:effectLst/>
              </p:spPr>
              <p:txBody>
                <a:bodyPr wrap="none" anchor="ctr"/>
                <a:lstStyle/>
                <a:p>
                  <a:pPr algn="ctr">
                    <a:defRPr/>
                  </a:pPr>
                  <a:r>
                    <a:rPr lang="en-US" sz="500">
                      <a:solidFill>
                        <a:srgbClr val="FFFF66"/>
                      </a:solidFill>
                      <a:latin typeface="Calibri"/>
                      <a:ea typeface="ＭＳ Ｐゴシック" charset="0"/>
                      <a:cs typeface="ＭＳ Ｐゴシック" charset="0"/>
                    </a:rPr>
                    <a:t>WD40</a:t>
                  </a:r>
                </a:p>
              </p:txBody>
            </p:sp>
          </p:grpSp>
          <p:sp>
            <p:nvSpPr>
              <p:cNvPr id="572474" name="AutoShape 15483"/>
              <p:cNvSpPr>
                <a:spLocks noChangeArrowheads="1"/>
              </p:cNvSpPr>
              <p:nvPr/>
            </p:nvSpPr>
            <p:spPr bwMode="auto">
              <a:xfrm>
                <a:off x="3576" y="2914"/>
                <a:ext cx="118" cy="84"/>
              </a:xfrm>
              <a:prstGeom prst="roundRect">
                <a:avLst>
                  <a:gd name="adj" fmla="val 50000"/>
                </a:avLst>
              </a:prstGeom>
              <a:gradFill rotWithShape="1">
                <a:gsLst>
                  <a:gs pos="0">
                    <a:srgbClr val="FFEFD1"/>
                  </a:gs>
                  <a:gs pos="64999">
                    <a:srgbClr val="F0EBD5"/>
                  </a:gs>
                  <a:gs pos="100000">
                    <a:srgbClr val="D1C39F"/>
                  </a:gs>
                </a:gsLst>
                <a:path path="shape">
                  <a:fillToRect l="50000" t="50000" r="50000" b="50000"/>
                </a:path>
              </a:gradFill>
              <a:ln w="9525">
                <a:solidFill>
                  <a:srgbClr val="A50021"/>
                </a:solidFill>
                <a:round/>
                <a:headEnd/>
                <a:tailEnd/>
              </a:ln>
            </p:spPr>
            <p:txBody>
              <a:bodyPr wrap="none" anchor="ctr"/>
              <a:lstStyle/>
              <a:p>
                <a:pPr algn="ctr" fontAlgn="base">
                  <a:spcBef>
                    <a:spcPct val="0"/>
                  </a:spcBef>
                  <a:spcAft>
                    <a:spcPct val="0"/>
                  </a:spcAft>
                </a:pPr>
                <a:r>
                  <a:rPr lang="en-US" sz="600" smtClean="0">
                    <a:solidFill>
                      <a:srgbClr val="600000"/>
                    </a:solidFill>
                    <a:latin typeface="Calibri" charset="0"/>
                    <a:ea typeface="ＭＳ Ｐゴシック" charset="0"/>
                    <a:cs typeface="Arial" charset="0"/>
                  </a:rPr>
                  <a:t>Cyt</a:t>
                </a:r>
              </a:p>
            </p:txBody>
          </p:sp>
        </p:grpSp>
        <p:grpSp>
          <p:nvGrpSpPr>
            <p:cNvPr id="294897" name="Group 15484"/>
            <p:cNvGrpSpPr>
              <a:grpSpLocks/>
            </p:cNvGrpSpPr>
            <p:nvPr/>
          </p:nvGrpSpPr>
          <p:grpSpPr bwMode="auto">
            <a:xfrm rot="277581" flipH="1">
              <a:off x="4133" y="2736"/>
              <a:ext cx="633" cy="202"/>
              <a:chOff x="3136" y="2804"/>
              <a:chExt cx="633" cy="202"/>
            </a:xfrm>
          </p:grpSpPr>
          <p:grpSp>
            <p:nvGrpSpPr>
              <p:cNvPr id="572466" name="Group 15485"/>
              <p:cNvGrpSpPr>
                <a:grpSpLocks noChangeAspect="1"/>
              </p:cNvGrpSpPr>
              <p:nvPr/>
            </p:nvGrpSpPr>
            <p:grpSpPr bwMode="auto">
              <a:xfrm>
                <a:off x="3136" y="2804"/>
                <a:ext cx="633" cy="202"/>
                <a:chOff x="1048" y="3585"/>
                <a:chExt cx="498" cy="159"/>
              </a:xfrm>
            </p:grpSpPr>
            <p:sp>
              <p:nvSpPr>
                <p:cNvPr id="19582" name="AutoShape 15486"/>
                <p:cNvSpPr>
                  <a:spLocks noChangeAspect="1" noChangeArrowheads="1"/>
                </p:cNvSpPr>
                <p:nvPr/>
              </p:nvSpPr>
              <p:spPr bwMode="auto">
                <a:xfrm>
                  <a:off x="1060" y="3683"/>
                  <a:ext cx="301" cy="27"/>
                </a:xfrm>
                <a:prstGeom prst="roundRect">
                  <a:avLst>
                    <a:gd name="adj" fmla="val 16667"/>
                  </a:avLst>
                </a:prstGeom>
                <a:gradFill rotWithShape="1">
                  <a:gsLst>
                    <a:gs pos="0">
                      <a:srgbClr val="664175"/>
                    </a:gs>
                    <a:gs pos="50000">
                      <a:srgbClr val="DDDDDD"/>
                    </a:gs>
                    <a:gs pos="100000">
                      <a:srgbClr val="664175"/>
                    </a:gs>
                  </a:gsLst>
                  <a:lin ang="5400000" scaled="1"/>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sp>
              <p:nvSpPr>
                <p:cNvPr id="19583" name="AutoShape 15487"/>
                <p:cNvSpPr>
                  <a:spLocks noChangeAspect="1" noChangeArrowheads="1"/>
                </p:cNvSpPr>
                <p:nvPr/>
              </p:nvSpPr>
              <p:spPr bwMode="auto">
                <a:xfrm>
                  <a:off x="1410" y="3611"/>
                  <a:ext cx="59" cy="31"/>
                </a:xfrm>
                <a:prstGeom prst="roundRect">
                  <a:avLst>
                    <a:gd name="adj" fmla="val 16667"/>
                  </a:avLst>
                </a:prstGeom>
                <a:gradFill rotWithShape="1">
                  <a:gsLst>
                    <a:gs pos="0">
                      <a:srgbClr val="664175"/>
                    </a:gs>
                    <a:gs pos="50000">
                      <a:srgbClr val="DDDDDD"/>
                    </a:gs>
                    <a:gs pos="100000">
                      <a:srgbClr val="664175"/>
                    </a:gs>
                  </a:gsLst>
                  <a:lin ang="5400000" scaled="1"/>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sp>
              <p:nvSpPr>
                <p:cNvPr id="19584" name="Oval 15488"/>
                <p:cNvSpPr>
                  <a:spLocks noChangeAspect="1" noChangeArrowheads="1"/>
                </p:cNvSpPr>
                <p:nvPr/>
              </p:nvSpPr>
              <p:spPr bwMode="auto">
                <a:xfrm rot="40158446">
                  <a:off x="1309" y="3614"/>
                  <a:ext cx="144" cy="85"/>
                </a:xfrm>
                <a:prstGeom prst="ellipse">
                  <a:avLst/>
                </a:prstGeom>
                <a:gradFill rotWithShape="1">
                  <a:gsLst>
                    <a:gs pos="0">
                      <a:srgbClr val="FF8200"/>
                    </a:gs>
                    <a:gs pos="10001">
                      <a:srgbClr val="FF0000"/>
                    </a:gs>
                    <a:gs pos="35001">
                      <a:srgbClr val="BA0066"/>
                    </a:gs>
                    <a:gs pos="70000">
                      <a:srgbClr val="66008F"/>
                    </a:gs>
                    <a:gs pos="100000">
                      <a:srgbClr val="000082"/>
                    </a:gs>
                  </a:gsLst>
                  <a:path path="shape">
                    <a:fillToRect l="50000" t="50000" r="50000" b="50000"/>
                  </a:path>
                </a:gradFill>
                <a:ln w="3175">
                  <a:solidFill>
                    <a:srgbClr val="664175"/>
                  </a:solidFill>
                  <a:round/>
                  <a:headEnd/>
                  <a:tailEnd/>
                </a:ln>
                <a:effectLst/>
              </p:spPr>
              <p:txBody>
                <a:bodyPr wrap="none" anchor="ctr"/>
                <a:lstStyle/>
                <a:p>
                  <a:pPr algn="ctr">
                    <a:defRPr/>
                  </a:pPr>
                  <a:r>
                    <a:rPr lang="en-US" sz="500">
                      <a:solidFill>
                        <a:srgbClr val="FFFF66"/>
                      </a:solidFill>
                      <a:latin typeface="Calibri"/>
                      <a:ea typeface="ＭＳ Ｐゴシック" charset="0"/>
                      <a:cs typeface="ＭＳ Ｐゴシック" charset="0"/>
                    </a:rPr>
                    <a:t>WD40</a:t>
                  </a:r>
                </a:p>
              </p:txBody>
            </p:sp>
            <p:sp>
              <p:nvSpPr>
                <p:cNvPr id="19585" name="Oval 15489"/>
                <p:cNvSpPr>
                  <a:spLocks noChangeAspect="1" noChangeArrowheads="1"/>
                </p:cNvSpPr>
                <p:nvPr/>
              </p:nvSpPr>
              <p:spPr bwMode="auto">
                <a:xfrm>
                  <a:off x="1048" y="3648"/>
                  <a:ext cx="155" cy="96"/>
                </a:xfrm>
                <a:prstGeom prst="ellipse">
                  <a:avLst/>
                </a:pr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3175">
                  <a:solidFill>
                    <a:srgbClr val="664175"/>
                  </a:solidFill>
                  <a:round/>
                  <a:headEnd/>
                  <a:tailEnd/>
                </a:ln>
                <a:effectLst/>
              </p:spPr>
              <p:txBody>
                <a:bodyPr wrap="none" anchor="ctr"/>
                <a:lstStyle/>
                <a:p>
                  <a:pPr algn="ctr">
                    <a:defRPr/>
                  </a:pPr>
                  <a:r>
                    <a:rPr lang="en-US" sz="600">
                      <a:solidFill>
                        <a:srgbClr val="664175"/>
                      </a:solidFill>
                      <a:latin typeface="Calibri"/>
                      <a:ea typeface="ＭＳ Ｐゴシック" charset="0"/>
                      <a:cs typeface="ＭＳ Ｐゴシック" charset="0"/>
                    </a:rPr>
                    <a:t>CARD</a:t>
                  </a:r>
                </a:p>
              </p:txBody>
            </p:sp>
            <p:sp>
              <p:nvSpPr>
                <p:cNvPr id="19586" name="Oval 15490"/>
                <p:cNvSpPr>
                  <a:spLocks noChangeAspect="1" noChangeArrowheads="1"/>
                </p:cNvSpPr>
                <p:nvPr/>
              </p:nvSpPr>
              <p:spPr bwMode="auto">
                <a:xfrm rot="3041554" flipH="1">
                  <a:off x="1432" y="3614"/>
                  <a:ext cx="144" cy="85"/>
                </a:xfrm>
                <a:prstGeom prst="ellipse">
                  <a:avLst/>
                </a:prstGeom>
                <a:gradFill rotWithShape="1">
                  <a:gsLst>
                    <a:gs pos="0">
                      <a:srgbClr val="FF8200"/>
                    </a:gs>
                    <a:gs pos="10001">
                      <a:srgbClr val="FF0000"/>
                    </a:gs>
                    <a:gs pos="35001">
                      <a:srgbClr val="BA0066"/>
                    </a:gs>
                    <a:gs pos="70000">
                      <a:srgbClr val="66008F"/>
                    </a:gs>
                    <a:gs pos="100000">
                      <a:srgbClr val="000082"/>
                    </a:gs>
                  </a:gsLst>
                  <a:path path="shape">
                    <a:fillToRect l="50000" t="50000" r="50000" b="50000"/>
                  </a:path>
                </a:gradFill>
                <a:ln w="3175">
                  <a:solidFill>
                    <a:srgbClr val="664175"/>
                  </a:solidFill>
                  <a:round/>
                  <a:headEnd/>
                  <a:tailEnd/>
                </a:ln>
                <a:effectLst/>
              </p:spPr>
              <p:txBody>
                <a:bodyPr wrap="none" anchor="ctr"/>
                <a:lstStyle/>
                <a:p>
                  <a:pPr algn="ctr">
                    <a:defRPr/>
                  </a:pPr>
                  <a:r>
                    <a:rPr lang="en-US" sz="500">
                      <a:solidFill>
                        <a:srgbClr val="FFFF66"/>
                      </a:solidFill>
                      <a:latin typeface="Calibri"/>
                      <a:ea typeface="ＭＳ Ｐゴシック" charset="0"/>
                      <a:cs typeface="ＭＳ Ｐゴシック" charset="0"/>
                    </a:rPr>
                    <a:t>WD40</a:t>
                  </a:r>
                </a:p>
              </p:txBody>
            </p:sp>
          </p:grpSp>
          <p:sp>
            <p:nvSpPr>
              <p:cNvPr id="572467" name="AutoShape 15491"/>
              <p:cNvSpPr>
                <a:spLocks noChangeArrowheads="1"/>
              </p:cNvSpPr>
              <p:nvPr/>
            </p:nvSpPr>
            <p:spPr bwMode="auto">
              <a:xfrm>
                <a:off x="3576" y="2914"/>
                <a:ext cx="118" cy="84"/>
              </a:xfrm>
              <a:prstGeom prst="roundRect">
                <a:avLst>
                  <a:gd name="adj" fmla="val 50000"/>
                </a:avLst>
              </a:prstGeom>
              <a:gradFill rotWithShape="1">
                <a:gsLst>
                  <a:gs pos="0">
                    <a:srgbClr val="FFEFD1"/>
                  </a:gs>
                  <a:gs pos="64999">
                    <a:srgbClr val="F0EBD5"/>
                  </a:gs>
                  <a:gs pos="100000">
                    <a:srgbClr val="D1C39F"/>
                  </a:gs>
                </a:gsLst>
                <a:path path="shape">
                  <a:fillToRect l="50000" t="50000" r="50000" b="50000"/>
                </a:path>
              </a:gradFill>
              <a:ln w="9525">
                <a:solidFill>
                  <a:srgbClr val="A50021"/>
                </a:solidFill>
                <a:round/>
                <a:headEnd/>
                <a:tailEnd/>
              </a:ln>
            </p:spPr>
            <p:txBody>
              <a:bodyPr wrap="none" anchor="ctr"/>
              <a:lstStyle/>
              <a:p>
                <a:pPr algn="ctr" fontAlgn="base">
                  <a:spcBef>
                    <a:spcPct val="0"/>
                  </a:spcBef>
                  <a:spcAft>
                    <a:spcPct val="0"/>
                  </a:spcAft>
                </a:pPr>
                <a:r>
                  <a:rPr lang="en-US" sz="600" smtClean="0">
                    <a:solidFill>
                      <a:srgbClr val="600000"/>
                    </a:solidFill>
                    <a:latin typeface="Calibri" charset="0"/>
                    <a:ea typeface="ＭＳ Ｐゴシック" charset="0"/>
                    <a:cs typeface="Arial" charset="0"/>
                  </a:rPr>
                  <a:t>Cyt</a:t>
                </a:r>
              </a:p>
            </p:txBody>
          </p:sp>
        </p:grpSp>
        <p:grpSp>
          <p:nvGrpSpPr>
            <p:cNvPr id="294898" name="Group 15492"/>
            <p:cNvGrpSpPr>
              <a:grpSpLocks/>
            </p:cNvGrpSpPr>
            <p:nvPr/>
          </p:nvGrpSpPr>
          <p:grpSpPr bwMode="auto">
            <a:xfrm rot="4523473">
              <a:off x="4606" y="3140"/>
              <a:ext cx="633" cy="202"/>
              <a:chOff x="3136" y="2804"/>
              <a:chExt cx="633" cy="202"/>
            </a:xfrm>
          </p:grpSpPr>
          <p:grpSp>
            <p:nvGrpSpPr>
              <p:cNvPr id="572459" name="Group 15493"/>
              <p:cNvGrpSpPr>
                <a:grpSpLocks noChangeAspect="1"/>
              </p:cNvGrpSpPr>
              <p:nvPr/>
            </p:nvGrpSpPr>
            <p:grpSpPr bwMode="auto">
              <a:xfrm>
                <a:off x="3136" y="2804"/>
                <a:ext cx="633" cy="202"/>
                <a:chOff x="1048" y="3585"/>
                <a:chExt cx="498" cy="159"/>
              </a:xfrm>
            </p:grpSpPr>
            <p:sp>
              <p:nvSpPr>
                <p:cNvPr id="19590" name="AutoShape 15494"/>
                <p:cNvSpPr>
                  <a:spLocks noChangeAspect="1" noChangeArrowheads="1"/>
                </p:cNvSpPr>
                <p:nvPr/>
              </p:nvSpPr>
              <p:spPr bwMode="auto">
                <a:xfrm>
                  <a:off x="1057" y="3683"/>
                  <a:ext cx="301" cy="27"/>
                </a:xfrm>
                <a:prstGeom prst="roundRect">
                  <a:avLst>
                    <a:gd name="adj" fmla="val 16667"/>
                  </a:avLst>
                </a:prstGeom>
                <a:gradFill rotWithShape="1">
                  <a:gsLst>
                    <a:gs pos="0">
                      <a:srgbClr val="664175"/>
                    </a:gs>
                    <a:gs pos="50000">
                      <a:srgbClr val="DDDDDD"/>
                    </a:gs>
                    <a:gs pos="100000">
                      <a:srgbClr val="664175"/>
                    </a:gs>
                  </a:gsLst>
                  <a:lin ang="5400000" scaled="1"/>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sp>
              <p:nvSpPr>
                <p:cNvPr id="19591" name="AutoShape 15495"/>
                <p:cNvSpPr>
                  <a:spLocks noChangeAspect="1" noChangeArrowheads="1"/>
                </p:cNvSpPr>
                <p:nvPr/>
              </p:nvSpPr>
              <p:spPr bwMode="auto">
                <a:xfrm>
                  <a:off x="1408" y="3612"/>
                  <a:ext cx="59" cy="31"/>
                </a:xfrm>
                <a:prstGeom prst="roundRect">
                  <a:avLst>
                    <a:gd name="adj" fmla="val 16667"/>
                  </a:avLst>
                </a:prstGeom>
                <a:gradFill rotWithShape="1">
                  <a:gsLst>
                    <a:gs pos="0">
                      <a:srgbClr val="664175"/>
                    </a:gs>
                    <a:gs pos="50000">
                      <a:srgbClr val="DDDDDD"/>
                    </a:gs>
                    <a:gs pos="100000">
                      <a:srgbClr val="664175"/>
                    </a:gs>
                  </a:gsLst>
                  <a:lin ang="5400000" scaled="1"/>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sp>
              <p:nvSpPr>
                <p:cNvPr id="19592" name="Oval 15496"/>
                <p:cNvSpPr>
                  <a:spLocks noChangeAspect="1" noChangeArrowheads="1"/>
                </p:cNvSpPr>
                <p:nvPr/>
              </p:nvSpPr>
              <p:spPr bwMode="auto">
                <a:xfrm rot="40158446">
                  <a:off x="1305" y="3616"/>
                  <a:ext cx="143" cy="85"/>
                </a:xfrm>
                <a:prstGeom prst="ellipse">
                  <a:avLst/>
                </a:prstGeom>
                <a:gradFill rotWithShape="1">
                  <a:gsLst>
                    <a:gs pos="0">
                      <a:srgbClr val="FF8200"/>
                    </a:gs>
                    <a:gs pos="10001">
                      <a:srgbClr val="FF0000"/>
                    </a:gs>
                    <a:gs pos="35001">
                      <a:srgbClr val="BA0066"/>
                    </a:gs>
                    <a:gs pos="70000">
                      <a:srgbClr val="66008F"/>
                    </a:gs>
                    <a:gs pos="100000">
                      <a:srgbClr val="000082"/>
                    </a:gs>
                  </a:gsLst>
                  <a:path path="shape">
                    <a:fillToRect l="50000" t="50000" r="50000" b="50000"/>
                  </a:path>
                </a:gradFill>
                <a:ln w="3175">
                  <a:solidFill>
                    <a:srgbClr val="664175"/>
                  </a:solidFill>
                  <a:round/>
                  <a:headEnd/>
                  <a:tailEnd/>
                </a:ln>
                <a:effectLst/>
              </p:spPr>
              <p:txBody>
                <a:bodyPr wrap="none" anchor="ctr"/>
                <a:lstStyle/>
                <a:p>
                  <a:pPr algn="ctr">
                    <a:defRPr/>
                  </a:pPr>
                  <a:r>
                    <a:rPr lang="en-US" sz="500">
                      <a:solidFill>
                        <a:srgbClr val="FFFF66"/>
                      </a:solidFill>
                      <a:latin typeface="Calibri"/>
                      <a:ea typeface="ＭＳ Ｐゴシック" charset="0"/>
                      <a:cs typeface="ＭＳ Ｐゴシック" charset="0"/>
                    </a:rPr>
                    <a:t>WD40</a:t>
                  </a:r>
                </a:p>
              </p:txBody>
            </p:sp>
            <p:sp>
              <p:nvSpPr>
                <p:cNvPr id="19593" name="Oval 15497"/>
                <p:cNvSpPr>
                  <a:spLocks noChangeAspect="1" noChangeArrowheads="1"/>
                </p:cNvSpPr>
                <p:nvPr/>
              </p:nvSpPr>
              <p:spPr bwMode="auto">
                <a:xfrm>
                  <a:off x="1048" y="3648"/>
                  <a:ext cx="155" cy="96"/>
                </a:xfrm>
                <a:prstGeom prst="ellipse">
                  <a:avLst/>
                </a:pr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3175">
                  <a:solidFill>
                    <a:srgbClr val="664175"/>
                  </a:solidFill>
                  <a:round/>
                  <a:headEnd/>
                  <a:tailEnd/>
                </a:ln>
                <a:effectLst/>
              </p:spPr>
              <p:txBody>
                <a:bodyPr wrap="none" anchor="ctr"/>
                <a:lstStyle/>
                <a:p>
                  <a:pPr algn="ctr">
                    <a:defRPr/>
                  </a:pPr>
                  <a:r>
                    <a:rPr lang="en-US" sz="600">
                      <a:solidFill>
                        <a:srgbClr val="664175"/>
                      </a:solidFill>
                      <a:latin typeface="Calibri"/>
                      <a:ea typeface="ＭＳ Ｐゴシック" charset="0"/>
                      <a:cs typeface="ＭＳ Ｐゴシック" charset="0"/>
                    </a:rPr>
                    <a:t>CARD</a:t>
                  </a:r>
                </a:p>
              </p:txBody>
            </p:sp>
            <p:sp>
              <p:nvSpPr>
                <p:cNvPr id="19594" name="Oval 15498"/>
                <p:cNvSpPr>
                  <a:spLocks noChangeAspect="1" noChangeArrowheads="1"/>
                </p:cNvSpPr>
                <p:nvPr/>
              </p:nvSpPr>
              <p:spPr bwMode="auto">
                <a:xfrm rot="3041554" flipH="1">
                  <a:off x="1426" y="3616"/>
                  <a:ext cx="144" cy="85"/>
                </a:xfrm>
                <a:prstGeom prst="ellipse">
                  <a:avLst/>
                </a:prstGeom>
                <a:gradFill rotWithShape="1">
                  <a:gsLst>
                    <a:gs pos="0">
                      <a:srgbClr val="FF8200"/>
                    </a:gs>
                    <a:gs pos="10001">
                      <a:srgbClr val="FF0000"/>
                    </a:gs>
                    <a:gs pos="35001">
                      <a:srgbClr val="BA0066"/>
                    </a:gs>
                    <a:gs pos="70000">
                      <a:srgbClr val="66008F"/>
                    </a:gs>
                    <a:gs pos="100000">
                      <a:srgbClr val="000082"/>
                    </a:gs>
                  </a:gsLst>
                  <a:path path="shape">
                    <a:fillToRect l="50000" t="50000" r="50000" b="50000"/>
                  </a:path>
                </a:gradFill>
                <a:ln w="3175">
                  <a:solidFill>
                    <a:srgbClr val="664175"/>
                  </a:solidFill>
                  <a:round/>
                  <a:headEnd/>
                  <a:tailEnd/>
                </a:ln>
                <a:effectLst/>
              </p:spPr>
              <p:txBody>
                <a:bodyPr wrap="none" anchor="ctr"/>
                <a:lstStyle/>
                <a:p>
                  <a:pPr algn="ctr">
                    <a:defRPr/>
                  </a:pPr>
                  <a:r>
                    <a:rPr lang="en-US" sz="500">
                      <a:solidFill>
                        <a:srgbClr val="FFFF66"/>
                      </a:solidFill>
                      <a:latin typeface="Calibri"/>
                      <a:ea typeface="ＭＳ Ｐゴシック" charset="0"/>
                      <a:cs typeface="ＭＳ Ｐゴシック" charset="0"/>
                    </a:rPr>
                    <a:t>WD40</a:t>
                  </a:r>
                </a:p>
              </p:txBody>
            </p:sp>
          </p:grpSp>
          <p:sp>
            <p:nvSpPr>
              <p:cNvPr id="572460" name="AutoShape 15499"/>
              <p:cNvSpPr>
                <a:spLocks noChangeArrowheads="1"/>
              </p:cNvSpPr>
              <p:nvPr/>
            </p:nvSpPr>
            <p:spPr bwMode="auto">
              <a:xfrm>
                <a:off x="3576" y="2914"/>
                <a:ext cx="118" cy="84"/>
              </a:xfrm>
              <a:prstGeom prst="roundRect">
                <a:avLst>
                  <a:gd name="adj" fmla="val 50000"/>
                </a:avLst>
              </a:prstGeom>
              <a:gradFill rotWithShape="1">
                <a:gsLst>
                  <a:gs pos="0">
                    <a:srgbClr val="FFEFD1"/>
                  </a:gs>
                  <a:gs pos="64999">
                    <a:srgbClr val="F0EBD5"/>
                  </a:gs>
                  <a:gs pos="100000">
                    <a:srgbClr val="D1C39F"/>
                  </a:gs>
                </a:gsLst>
                <a:path path="shape">
                  <a:fillToRect l="50000" t="50000" r="50000" b="50000"/>
                </a:path>
              </a:gradFill>
              <a:ln w="9525">
                <a:solidFill>
                  <a:srgbClr val="A50021"/>
                </a:solidFill>
                <a:round/>
                <a:headEnd/>
                <a:tailEnd/>
              </a:ln>
            </p:spPr>
            <p:txBody>
              <a:bodyPr wrap="none" anchor="ctr"/>
              <a:lstStyle/>
              <a:p>
                <a:pPr algn="ctr" fontAlgn="base">
                  <a:spcBef>
                    <a:spcPct val="0"/>
                  </a:spcBef>
                  <a:spcAft>
                    <a:spcPct val="0"/>
                  </a:spcAft>
                </a:pPr>
                <a:r>
                  <a:rPr lang="en-US" sz="600" smtClean="0">
                    <a:solidFill>
                      <a:srgbClr val="600000"/>
                    </a:solidFill>
                    <a:latin typeface="Calibri" charset="0"/>
                    <a:ea typeface="ＭＳ Ｐゴシック" charset="0"/>
                    <a:cs typeface="Arial" charset="0"/>
                  </a:rPr>
                  <a:t>Cyt</a:t>
                </a:r>
              </a:p>
            </p:txBody>
          </p:sp>
        </p:grpSp>
        <p:grpSp>
          <p:nvGrpSpPr>
            <p:cNvPr id="294899" name="Group 15500"/>
            <p:cNvGrpSpPr>
              <a:grpSpLocks/>
            </p:cNvGrpSpPr>
            <p:nvPr/>
          </p:nvGrpSpPr>
          <p:grpSpPr bwMode="auto">
            <a:xfrm rot="3172675" flipH="1">
              <a:off x="4298" y="2480"/>
              <a:ext cx="633" cy="202"/>
              <a:chOff x="3136" y="2804"/>
              <a:chExt cx="633" cy="202"/>
            </a:xfrm>
          </p:grpSpPr>
          <p:grpSp>
            <p:nvGrpSpPr>
              <p:cNvPr id="572452" name="Group 15501"/>
              <p:cNvGrpSpPr>
                <a:grpSpLocks noChangeAspect="1"/>
              </p:cNvGrpSpPr>
              <p:nvPr/>
            </p:nvGrpSpPr>
            <p:grpSpPr bwMode="auto">
              <a:xfrm>
                <a:off x="3136" y="2804"/>
                <a:ext cx="633" cy="202"/>
                <a:chOff x="1048" y="3585"/>
                <a:chExt cx="498" cy="159"/>
              </a:xfrm>
            </p:grpSpPr>
            <p:sp>
              <p:nvSpPr>
                <p:cNvPr id="19598" name="AutoShape 15502"/>
                <p:cNvSpPr>
                  <a:spLocks noChangeAspect="1" noChangeArrowheads="1"/>
                </p:cNvSpPr>
                <p:nvPr/>
              </p:nvSpPr>
              <p:spPr bwMode="auto">
                <a:xfrm>
                  <a:off x="1063" y="3684"/>
                  <a:ext cx="301" cy="27"/>
                </a:xfrm>
                <a:prstGeom prst="roundRect">
                  <a:avLst>
                    <a:gd name="adj" fmla="val 16667"/>
                  </a:avLst>
                </a:prstGeom>
                <a:gradFill rotWithShape="1">
                  <a:gsLst>
                    <a:gs pos="0">
                      <a:srgbClr val="664175"/>
                    </a:gs>
                    <a:gs pos="50000">
                      <a:srgbClr val="DDDDDD"/>
                    </a:gs>
                    <a:gs pos="100000">
                      <a:srgbClr val="664175"/>
                    </a:gs>
                  </a:gsLst>
                  <a:lin ang="5400000" scaled="1"/>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sp>
              <p:nvSpPr>
                <p:cNvPr id="19599" name="AutoShape 15503"/>
                <p:cNvSpPr>
                  <a:spLocks noChangeAspect="1" noChangeArrowheads="1"/>
                </p:cNvSpPr>
                <p:nvPr/>
              </p:nvSpPr>
              <p:spPr bwMode="auto">
                <a:xfrm>
                  <a:off x="1412" y="3611"/>
                  <a:ext cx="59" cy="31"/>
                </a:xfrm>
                <a:prstGeom prst="roundRect">
                  <a:avLst>
                    <a:gd name="adj" fmla="val 16667"/>
                  </a:avLst>
                </a:prstGeom>
                <a:gradFill rotWithShape="1">
                  <a:gsLst>
                    <a:gs pos="0">
                      <a:srgbClr val="664175"/>
                    </a:gs>
                    <a:gs pos="50000">
                      <a:srgbClr val="DDDDDD"/>
                    </a:gs>
                    <a:gs pos="100000">
                      <a:srgbClr val="664175"/>
                    </a:gs>
                  </a:gsLst>
                  <a:lin ang="5400000" scaled="1"/>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sp>
              <p:nvSpPr>
                <p:cNvPr id="19600" name="Oval 15504"/>
                <p:cNvSpPr>
                  <a:spLocks noChangeAspect="1" noChangeArrowheads="1"/>
                </p:cNvSpPr>
                <p:nvPr/>
              </p:nvSpPr>
              <p:spPr bwMode="auto">
                <a:xfrm rot="40158446">
                  <a:off x="1310" y="3615"/>
                  <a:ext cx="144" cy="85"/>
                </a:xfrm>
                <a:prstGeom prst="ellipse">
                  <a:avLst/>
                </a:prstGeom>
                <a:gradFill rotWithShape="1">
                  <a:gsLst>
                    <a:gs pos="0">
                      <a:srgbClr val="FF8200"/>
                    </a:gs>
                    <a:gs pos="10001">
                      <a:srgbClr val="FF0000"/>
                    </a:gs>
                    <a:gs pos="35001">
                      <a:srgbClr val="BA0066"/>
                    </a:gs>
                    <a:gs pos="70000">
                      <a:srgbClr val="66008F"/>
                    </a:gs>
                    <a:gs pos="100000">
                      <a:srgbClr val="000082"/>
                    </a:gs>
                  </a:gsLst>
                  <a:path path="shape">
                    <a:fillToRect l="50000" t="50000" r="50000" b="50000"/>
                  </a:path>
                </a:gradFill>
                <a:ln w="3175">
                  <a:solidFill>
                    <a:srgbClr val="664175"/>
                  </a:solidFill>
                  <a:round/>
                  <a:headEnd/>
                  <a:tailEnd/>
                </a:ln>
                <a:effectLst/>
              </p:spPr>
              <p:txBody>
                <a:bodyPr wrap="none" anchor="ctr"/>
                <a:lstStyle/>
                <a:p>
                  <a:pPr algn="ctr">
                    <a:defRPr/>
                  </a:pPr>
                  <a:r>
                    <a:rPr lang="en-US" sz="500">
                      <a:solidFill>
                        <a:srgbClr val="FFFF66"/>
                      </a:solidFill>
                      <a:latin typeface="Calibri"/>
                      <a:ea typeface="ＭＳ Ｐゴシック" charset="0"/>
                      <a:cs typeface="ＭＳ Ｐゴシック" charset="0"/>
                    </a:rPr>
                    <a:t>WD40</a:t>
                  </a:r>
                </a:p>
              </p:txBody>
            </p:sp>
            <p:sp>
              <p:nvSpPr>
                <p:cNvPr id="19601" name="Oval 15505"/>
                <p:cNvSpPr>
                  <a:spLocks noChangeAspect="1" noChangeArrowheads="1"/>
                </p:cNvSpPr>
                <p:nvPr/>
              </p:nvSpPr>
              <p:spPr bwMode="auto">
                <a:xfrm>
                  <a:off x="1051" y="3647"/>
                  <a:ext cx="155" cy="96"/>
                </a:xfrm>
                <a:prstGeom prst="ellipse">
                  <a:avLst/>
                </a:pr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3175">
                  <a:solidFill>
                    <a:srgbClr val="664175"/>
                  </a:solidFill>
                  <a:round/>
                  <a:headEnd/>
                  <a:tailEnd/>
                </a:ln>
                <a:effectLst/>
              </p:spPr>
              <p:txBody>
                <a:bodyPr wrap="none" anchor="ctr"/>
                <a:lstStyle/>
                <a:p>
                  <a:pPr algn="ctr">
                    <a:defRPr/>
                  </a:pPr>
                  <a:r>
                    <a:rPr lang="en-US" sz="600">
                      <a:solidFill>
                        <a:srgbClr val="664175"/>
                      </a:solidFill>
                      <a:latin typeface="Calibri"/>
                      <a:ea typeface="ＭＳ Ｐゴシック" charset="0"/>
                      <a:cs typeface="ＭＳ Ｐゴシック" charset="0"/>
                    </a:rPr>
                    <a:t>CARD</a:t>
                  </a:r>
                </a:p>
              </p:txBody>
            </p:sp>
            <p:sp>
              <p:nvSpPr>
                <p:cNvPr id="19602" name="Oval 15506"/>
                <p:cNvSpPr>
                  <a:spLocks noChangeAspect="1" noChangeArrowheads="1"/>
                </p:cNvSpPr>
                <p:nvPr/>
              </p:nvSpPr>
              <p:spPr bwMode="auto">
                <a:xfrm rot="3041554" flipH="1">
                  <a:off x="1433" y="3615"/>
                  <a:ext cx="144" cy="85"/>
                </a:xfrm>
                <a:prstGeom prst="ellipse">
                  <a:avLst/>
                </a:prstGeom>
                <a:gradFill rotWithShape="1">
                  <a:gsLst>
                    <a:gs pos="0">
                      <a:srgbClr val="FF8200"/>
                    </a:gs>
                    <a:gs pos="10001">
                      <a:srgbClr val="FF0000"/>
                    </a:gs>
                    <a:gs pos="35001">
                      <a:srgbClr val="BA0066"/>
                    </a:gs>
                    <a:gs pos="70000">
                      <a:srgbClr val="66008F"/>
                    </a:gs>
                    <a:gs pos="100000">
                      <a:srgbClr val="000082"/>
                    </a:gs>
                  </a:gsLst>
                  <a:path path="shape">
                    <a:fillToRect l="50000" t="50000" r="50000" b="50000"/>
                  </a:path>
                </a:gradFill>
                <a:ln w="3175">
                  <a:solidFill>
                    <a:srgbClr val="664175"/>
                  </a:solidFill>
                  <a:round/>
                  <a:headEnd/>
                  <a:tailEnd/>
                </a:ln>
                <a:effectLst/>
              </p:spPr>
              <p:txBody>
                <a:bodyPr wrap="none" anchor="ctr"/>
                <a:lstStyle/>
                <a:p>
                  <a:pPr algn="ctr">
                    <a:defRPr/>
                  </a:pPr>
                  <a:r>
                    <a:rPr lang="en-US" sz="500">
                      <a:solidFill>
                        <a:srgbClr val="FFFF66"/>
                      </a:solidFill>
                      <a:latin typeface="Calibri"/>
                      <a:ea typeface="ＭＳ Ｐゴシック" charset="0"/>
                      <a:cs typeface="ＭＳ Ｐゴシック" charset="0"/>
                    </a:rPr>
                    <a:t>WD40</a:t>
                  </a:r>
                </a:p>
              </p:txBody>
            </p:sp>
          </p:grpSp>
          <p:sp>
            <p:nvSpPr>
              <p:cNvPr id="572453" name="AutoShape 15507"/>
              <p:cNvSpPr>
                <a:spLocks noChangeArrowheads="1"/>
              </p:cNvSpPr>
              <p:nvPr/>
            </p:nvSpPr>
            <p:spPr bwMode="auto">
              <a:xfrm>
                <a:off x="3576" y="2914"/>
                <a:ext cx="118" cy="84"/>
              </a:xfrm>
              <a:prstGeom prst="roundRect">
                <a:avLst>
                  <a:gd name="adj" fmla="val 50000"/>
                </a:avLst>
              </a:prstGeom>
              <a:gradFill rotWithShape="1">
                <a:gsLst>
                  <a:gs pos="0">
                    <a:srgbClr val="FFEFD1"/>
                  </a:gs>
                  <a:gs pos="64999">
                    <a:srgbClr val="F0EBD5"/>
                  </a:gs>
                  <a:gs pos="100000">
                    <a:srgbClr val="D1C39F"/>
                  </a:gs>
                </a:gsLst>
                <a:path path="shape">
                  <a:fillToRect l="50000" t="50000" r="50000" b="50000"/>
                </a:path>
              </a:gradFill>
              <a:ln w="9525">
                <a:solidFill>
                  <a:srgbClr val="A50021"/>
                </a:solidFill>
                <a:round/>
                <a:headEnd/>
                <a:tailEnd/>
              </a:ln>
            </p:spPr>
            <p:txBody>
              <a:bodyPr wrap="none" anchor="ctr"/>
              <a:lstStyle/>
              <a:p>
                <a:pPr algn="ctr" fontAlgn="base">
                  <a:spcBef>
                    <a:spcPct val="0"/>
                  </a:spcBef>
                  <a:spcAft>
                    <a:spcPct val="0"/>
                  </a:spcAft>
                </a:pPr>
                <a:r>
                  <a:rPr lang="en-US" sz="600" smtClean="0">
                    <a:solidFill>
                      <a:srgbClr val="600000"/>
                    </a:solidFill>
                    <a:latin typeface="Calibri" charset="0"/>
                    <a:ea typeface="ＭＳ Ｐゴシック" charset="0"/>
                    <a:cs typeface="Arial" charset="0"/>
                  </a:rPr>
                  <a:t>Cyt</a:t>
                </a:r>
              </a:p>
            </p:txBody>
          </p:sp>
        </p:grpSp>
        <p:grpSp>
          <p:nvGrpSpPr>
            <p:cNvPr id="294900" name="Group 15508"/>
            <p:cNvGrpSpPr>
              <a:grpSpLocks/>
            </p:cNvGrpSpPr>
            <p:nvPr/>
          </p:nvGrpSpPr>
          <p:grpSpPr bwMode="auto">
            <a:xfrm rot="18784921" flipH="1">
              <a:off x="4224" y="3049"/>
              <a:ext cx="633" cy="202"/>
              <a:chOff x="3136" y="2804"/>
              <a:chExt cx="633" cy="202"/>
            </a:xfrm>
          </p:grpSpPr>
          <p:grpSp>
            <p:nvGrpSpPr>
              <p:cNvPr id="572445" name="Group 15509"/>
              <p:cNvGrpSpPr>
                <a:grpSpLocks noChangeAspect="1"/>
              </p:cNvGrpSpPr>
              <p:nvPr/>
            </p:nvGrpSpPr>
            <p:grpSpPr bwMode="auto">
              <a:xfrm>
                <a:off x="3136" y="2804"/>
                <a:ext cx="633" cy="202"/>
                <a:chOff x="1048" y="3585"/>
                <a:chExt cx="498" cy="159"/>
              </a:xfrm>
            </p:grpSpPr>
            <p:sp>
              <p:nvSpPr>
                <p:cNvPr id="19606" name="AutoShape 15510"/>
                <p:cNvSpPr>
                  <a:spLocks noChangeAspect="1" noChangeArrowheads="1"/>
                </p:cNvSpPr>
                <p:nvPr/>
              </p:nvSpPr>
              <p:spPr bwMode="auto">
                <a:xfrm>
                  <a:off x="1058" y="3682"/>
                  <a:ext cx="301" cy="27"/>
                </a:xfrm>
                <a:prstGeom prst="roundRect">
                  <a:avLst>
                    <a:gd name="adj" fmla="val 16667"/>
                  </a:avLst>
                </a:prstGeom>
                <a:gradFill rotWithShape="1">
                  <a:gsLst>
                    <a:gs pos="0">
                      <a:srgbClr val="664175"/>
                    </a:gs>
                    <a:gs pos="50000">
                      <a:srgbClr val="DDDDDD"/>
                    </a:gs>
                    <a:gs pos="100000">
                      <a:srgbClr val="664175"/>
                    </a:gs>
                  </a:gsLst>
                  <a:lin ang="5400000" scaled="1"/>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sp>
              <p:nvSpPr>
                <p:cNvPr id="19607" name="AutoShape 15511"/>
                <p:cNvSpPr>
                  <a:spLocks noChangeAspect="1" noChangeArrowheads="1"/>
                </p:cNvSpPr>
                <p:nvPr/>
              </p:nvSpPr>
              <p:spPr bwMode="auto">
                <a:xfrm>
                  <a:off x="1408" y="3610"/>
                  <a:ext cx="59" cy="31"/>
                </a:xfrm>
                <a:prstGeom prst="roundRect">
                  <a:avLst>
                    <a:gd name="adj" fmla="val 16667"/>
                  </a:avLst>
                </a:prstGeom>
                <a:gradFill rotWithShape="1">
                  <a:gsLst>
                    <a:gs pos="0">
                      <a:srgbClr val="664175"/>
                    </a:gs>
                    <a:gs pos="50000">
                      <a:srgbClr val="DDDDDD"/>
                    </a:gs>
                    <a:gs pos="100000">
                      <a:srgbClr val="664175"/>
                    </a:gs>
                  </a:gsLst>
                  <a:lin ang="5400000" scaled="1"/>
                </a:gradFill>
                <a:ln w="3175">
                  <a:noFill/>
                  <a:round/>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sp>
              <p:nvSpPr>
                <p:cNvPr id="19608" name="Oval 15512"/>
                <p:cNvSpPr>
                  <a:spLocks noChangeAspect="1" noChangeArrowheads="1"/>
                </p:cNvSpPr>
                <p:nvPr/>
              </p:nvSpPr>
              <p:spPr bwMode="auto">
                <a:xfrm rot="40158446">
                  <a:off x="1309" y="3615"/>
                  <a:ext cx="144" cy="85"/>
                </a:xfrm>
                <a:prstGeom prst="ellipse">
                  <a:avLst/>
                </a:prstGeom>
                <a:gradFill rotWithShape="1">
                  <a:gsLst>
                    <a:gs pos="0">
                      <a:srgbClr val="FF8200"/>
                    </a:gs>
                    <a:gs pos="10001">
                      <a:srgbClr val="FF0000"/>
                    </a:gs>
                    <a:gs pos="35001">
                      <a:srgbClr val="BA0066"/>
                    </a:gs>
                    <a:gs pos="70000">
                      <a:srgbClr val="66008F"/>
                    </a:gs>
                    <a:gs pos="100000">
                      <a:srgbClr val="000082"/>
                    </a:gs>
                  </a:gsLst>
                  <a:path path="shape">
                    <a:fillToRect l="50000" t="50000" r="50000" b="50000"/>
                  </a:path>
                </a:gradFill>
                <a:ln w="3175">
                  <a:solidFill>
                    <a:srgbClr val="664175"/>
                  </a:solidFill>
                  <a:round/>
                  <a:headEnd/>
                  <a:tailEnd/>
                </a:ln>
                <a:effectLst/>
              </p:spPr>
              <p:txBody>
                <a:bodyPr wrap="none" anchor="ctr"/>
                <a:lstStyle/>
                <a:p>
                  <a:pPr algn="ctr">
                    <a:defRPr/>
                  </a:pPr>
                  <a:r>
                    <a:rPr lang="en-US" sz="500">
                      <a:solidFill>
                        <a:srgbClr val="FFFF66"/>
                      </a:solidFill>
                      <a:latin typeface="Calibri"/>
                      <a:ea typeface="ＭＳ Ｐゴシック" charset="0"/>
                      <a:cs typeface="ＭＳ Ｐゴシック" charset="0"/>
                    </a:rPr>
                    <a:t>WD40</a:t>
                  </a:r>
                </a:p>
              </p:txBody>
            </p:sp>
            <p:sp>
              <p:nvSpPr>
                <p:cNvPr id="19609" name="Oval 15513"/>
                <p:cNvSpPr>
                  <a:spLocks noChangeAspect="1" noChangeArrowheads="1"/>
                </p:cNvSpPr>
                <p:nvPr/>
              </p:nvSpPr>
              <p:spPr bwMode="auto">
                <a:xfrm>
                  <a:off x="1046" y="3647"/>
                  <a:ext cx="155" cy="96"/>
                </a:xfrm>
                <a:prstGeom prst="ellipse">
                  <a:avLst/>
                </a:pr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3175">
                  <a:solidFill>
                    <a:srgbClr val="664175"/>
                  </a:solidFill>
                  <a:round/>
                  <a:headEnd/>
                  <a:tailEnd/>
                </a:ln>
                <a:effectLst/>
              </p:spPr>
              <p:txBody>
                <a:bodyPr wrap="none" anchor="ctr"/>
                <a:lstStyle/>
                <a:p>
                  <a:pPr algn="ctr">
                    <a:defRPr/>
                  </a:pPr>
                  <a:r>
                    <a:rPr lang="en-US" sz="600">
                      <a:solidFill>
                        <a:srgbClr val="664175"/>
                      </a:solidFill>
                      <a:latin typeface="Calibri"/>
                      <a:ea typeface="ＭＳ Ｐゴシック" charset="0"/>
                      <a:cs typeface="ＭＳ Ｐゴシック" charset="0"/>
                    </a:rPr>
                    <a:t>CARD</a:t>
                  </a:r>
                </a:p>
              </p:txBody>
            </p:sp>
            <p:sp>
              <p:nvSpPr>
                <p:cNvPr id="19610" name="Oval 15514"/>
                <p:cNvSpPr>
                  <a:spLocks noChangeAspect="1" noChangeArrowheads="1"/>
                </p:cNvSpPr>
                <p:nvPr/>
              </p:nvSpPr>
              <p:spPr bwMode="auto">
                <a:xfrm rot="3041554" flipH="1">
                  <a:off x="1430" y="3615"/>
                  <a:ext cx="144" cy="85"/>
                </a:xfrm>
                <a:prstGeom prst="ellipse">
                  <a:avLst/>
                </a:prstGeom>
                <a:gradFill rotWithShape="1">
                  <a:gsLst>
                    <a:gs pos="0">
                      <a:srgbClr val="FF8200"/>
                    </a:gs>
                    <a:gs pos="10001">
                      <a:srgbClr val="FF0000"/>
                    </a:gs>
                    <a:gs pos="35001">
                      <a:srgbClr val="BA0066"/>
                    </a:gs>
                    <a:gs pos="70000">
                      <a:srgbClr val="66008F"/>
                    </a:gs>
                    <a:gs pos="100000">
                      <a:srgbClr val="000082"/>
                    </a:gs>
                  </a:gsLst>
                  <a:path path="shape">
                    <a:fillToRect l="50000" t="50000" r="50000" b="50000"/>
                  </a:path>
                </a:gradFill>
                <a:ln w="3175">
                  <a:solidFill>
                    <a:srgbClr val="664175"/>
                  </a:solidFill>
                  <a:round/>
                  <a:headEnd/>
                  <a:tailEnd/>
                </a:ln>
                <a:effectLst/>
              </p:spPr>
              <p:txBody>
                <a:bodyPr wrap="none" anchor="ctr"/>
                <a:lstStyle/>
                <a:p>
                  <a:pPr algn="ctr">
                    <a:defRPr/>
                  </a:pPr>
                  <a:r>
                    <a:rPr lang="en-US" sz="500">
                      <a:solidFill>
                        <a:srgbClr val="FFFF66"/>
                      </a:solidFill>
                      <a:latin typeface="Calibri"/>
                      <a:ea typeface="ＭＳ Ｐゴシック" charset="0"/>
                      <a:cs typeface="ＭＳ Ｐゴシック" charset="0"/>
                    </a:rPr>
                    <a:t>WD40</a:t>
                  </a:r>
                </a:p>
              </p:txBody>
            </p:sp>
          </p:grpSp>
          <p:sp>
            <p:nvSpPr>
              <p:cNvPr id="572446" name="AutoShape 15515"/>
              <p:cNvSpPr>
                <a:spLocks noChangeArrowheads="1"/>
              </p:cNvSpPr>
              <p:nvPr/>
            </p:nvSpPr>
            <p:spPr bwMode="auto">
              <a:xfrm>
                <a:off x="3576" y="2914"/>
                <a:ext cx="118" cy="84"/>
              </a:xfrm>
              <a:prstGeom prst="roundRect">
                <a:avLst>
                  <a:gd name="adj" fmla="val 50000"/>
                </a:avLst>
              </a:prstGeom>
              <a:gradFill rotWithShape="1">
                <a:gsLst>
                  <a:gs pos="0">
                    <a:srgbClr val="FFEFD1"/>
                  </a:gs>
                  <a:gs pos="64999">
                    <a:srgbClr val="F0EBD5"/>
                  </a:gs>
                  <a:gs pos="100000">
                    <a:srgbClr val="D1C39F"/>
                  </a:gs>
                </a:gsLst>
                <a:path path="shape">
                  <a:fillToRect l="50000" t="50000" r="50000" b="50000"/>
                </a:path>
              </a:gradFill>
              <a:ln w="9525">
                <a:solidFill>
                  <a:srgbClr val="A50021"/>
                </a:solidFill>
                <a:round/>
                <a:headEnd/>
                <a:tailEnd/>
              </a:ln>
            </p:spPr>
            <p:txBody>
              <a:bodyPr wrap="none" anchor="ctr"/>
              <a:lstStyle/>
              <a:p>
                <a:pPr algn="ctr" fontAlgn="base">
                  <a:spcBef>
                    <a:spcPct val="0"/>
                  </a:spcBef>
                  <a:spcAft>
                    <a:spcPct val="0"/>
                  </a:spcAft>
                </a:pPr>
                <a:r>
                  <a:rPr lang="en-US" sz="600" smtClean="0">
                    <a:solidFill>
                      <a:srgbClr val="600000"/>
                    </a:solidFill>
                    <a:latin typeface="Calibri" charset="0"/>
                    <a:ea typeface="ＭＳ Ｐゴシック" charset="0"/>
                    <a:cs typeface="Arial" charset="0"/>
                  </a:rPr>
                  <a:t>Cyt</a:t>
                </a:r>
              </a:p>
            </p:txBody>
          </p:sp>
        </p:grpSp>
        <p:grpSp>
          <p:nvGrpSpPr>
            <p:cNvPr id="294901" name="Group 15516"/>
            <p:cNvGrpSpPr>
              <a:grpSpLocks/>
            </p:cNvGrpSpPr>
            <p:nvPr/>
          </p:nvGrpSpPr>
          <p:grpSpPr bwMode="auto">
            <a:xfrm rot="200338">
              <a:off x="4473" y="2552"/>
              <a:ext cx="685" cy="708"/>
              <a:chOff x="3519" y="3465"/>
              <a:chExt cx="685" cy="708"/>
            </a:xfrm>
          </p:grpSpPr>
          <p:grpSp>
            <p:nvGrpSpPr>
              <p:cNvPr id="294902" name="Group 15517"/>
              <p:cNvGrpSpPr>
                <a:grpSpLocks/>
              </p:cNvGrpSpPr>
              <p:nvPr/>
            </p:nvGrpSpPr>
            <p:grpSpPr bwMode="auto">
              <a:xfrm rot="-758302">
                <a:off x="3682" y="3465"/>
                <a:ext cx="246" cy="325"/>
                <a:chOff x="2204" y="2394"/>
                <a:chExt cx="246" cy="325"/>
              </a:xfrm>
            </p:grpSpPr>
            <p:sp>
              <p:nvSpPr>
                <p:cNvPr id="19614" name="AutoShape 15518"/>
                <p:cNvSpPr>
                  <a:spLocks noChangeAspect="1" noChangeArrowheads="1"/>
                </p:cNvSpPr>
                <p:nvPr/>
              </p:nvSpPr>
              <p:spPr bwMode="auto">
                <a:xfrm rot="-5400000">
                  <a:off x="2292" y="2533"/>
                  <a:ext cx="67" cy="45"/>
                </a:xfrm>
                <a:prstGeom prst="roundRect">
                  <a:avLst>
                    <a:gd name="adj" fmla="val 16667"/>
                  </a:avLst>
                </a:pr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9525">
                  <a:noFill/>
                  <a:round/>
                  <a:headEnd/>
                  <a:tailEnd/>
                </a:ln>
                <a:effectLst/>
              </p:spPr>
              <p:txBody>
                <a:bodyPr vert="eaVert" wrap="none" anchor="ctr"/>
                <a:lstStyle/>
                <a:p>
                  <a:pPr algn="ctr">
                    <a:defRPr/>
                  </a:pPr>
                  <a:endParaRPr lang="en-US" sz="600">
                    <a:solidFill>
                      <a:prstClr val="black"/>
                    </a:solidFill>
                    <a:latin typeface="Calibri"/>
                    <a:ea typeface="ＭＳ Ｐゴシック" charset="0"/>
                    <a:cs typeface="ＭＳ Ｐゴシック" charset="0"/>
                  </a:endParaRPr>
                </a:p>
              </p:txBody>
            </p:sp>
            <p:grpSp>
              <p:nvGrpSpPr>
                <p:cNvPr id="572441" name="Group 15519"/>
                <p:cNvGrpSpPr>
                  <a:grpSpLocks/>
                </p:cNvGrpSpPr>
                <p:nvPr/>
              </p:nvGrpSpPr>
              <p:grpSpPr bwMode="auto">
                <a:xfrm>
                  <a:off x="2204" y="2394"/>
                  <a:ext cx="246" cy="144"/>
                  <a:chOff x="2204" y="2394"/>
                  <a:chExt cx="246" cy="144"/>
                </a:xfrm>
              </p:grpSpPr>
              <p:sp>
                <p:nvSpPr>
                  <p:cNvPr id="19616" name="PubPieSlice"/>
                  <p:cNvSpPr>
                    <a:spLocks noChangeAspect="1" noEditPoints="1" noChangeArrowheads="1"/>
                  </p:cNvSpPr>
                  <p:nvPr/>
                </p:nvSpPr>
                <p:spPr bwMode="auto">
                  <a:xfrm rot="-209359">
                    <a:off x="2239" y="2391"/>
                    <a:ext cx="169" cy="140"/>
                  </a:xfrm>
                  <a:custGeom>
                    <a:avLst/>
                    <a:gdLst>
                      <a:gd name="G0" fmla="+- 0 0 0"/>
                      <a:gd name="G1" fmla="sin 10800 -8227520"/>
                      <a:gd name="G2" fmla="cos 10800 -8227520"/>
                      <a:gd name="G3" fmla="sin 10800 -2941617"/>
                      <a:gd name="G4" fmla="cos 10800 -2941617"/>
                      <a:gd name="G5" fmla="+- G1 10800 0"/>
                      <a:gd name="G6" fmla="+- G2 10800 0"/>
                      <a:gd name="G7" fmla="+- G3 10800 0"/>
                      <a:gd name="G8" fmla="+- G4 10800 0"/>
                      <a:gd name="G9" fmla="+- 10800 0 0"/>
                      <a:gd name="T0" fmla="*/ 4521 w 21600"/>
                      <a:gd name="T1" fmla="*/ 2012 h 21600"/>
                      <a:gd name="T2" fmla="*/ 10800 w 21600"/>
                      <a:gd name="T3" fmla="*/ 10800 h 21600"/>
                      <a:gd name="T4" fmla="*/ 18451 w 21600"/>
                      <a:gd name="T5" fmla="*/ 3178 h 21600"/>
                      <a:gd name="T6" fmla="*/ 3163 w 21600"/>
                      <a:gd name="T7" fmla="*/ 3163 h 21600"/>
                      <a:gd name="T8" fmla="*/ 18437 w 21600"/>
                      <a:gd name="T9" fmla="*/ 18437 h 21600"/>
                    </a:gdLst>
                    <a:ahLst/>
                    <a:cxnLst>
                      <a:cxn ang="0">
                        <a:pos x="T0" y="T1"/>
                      </a:cxn>
                      <a:cxn ang="0">
                        <a:pos x="T2" y="T3"/>
                      </a:cxn>
                      <a:cxn ang="0">
                        <a:pos x="T4" y="T5"/>
                      </a:cxn>
                    </a:cxnLst>
                    <a:rect l="T6" t="T7" r="T8" b="T9"/>
                    <a:pathLst>
                      <a:path w="21600" h="21600">
                        <a:moveTo>
                          <a:pt x="4521" y="2012"/>
                        </a:moveTo>
                        <a:cubicBezTo>
                          <a:pt x="1683" y="4039"/>
                          <a:pt x="-1" y="7312"/>
                          <a:pt x="-1" y="10799"/>
                        </a:cubicBezTo>
                        <a:cubicBezTo>
                          <a:pt x="0" y="16764"/>
                          <a:pt x="4835" y="21600"/>
                          <a:pt x="10800" y="21600"/>
                        </a:cubicBezTo>
                        <a:cubicBezTo>
                          <a:pt x="16764" y="21600"/>
                          <a:pt x="21600" y="16764"/>
                          <a:pt x="21600" y="10800"/>
                        </a:cubicBezTo>
                        <a:cubicBezTo>
                          <a:pt x="21600" y="7942"/>
                          <a:pt x="20467" y="5201"/>
                          <a:pt x="18451" y="3177"/>
                        </a:cubicBezTo>
                        <a:lnTo>
                          <a:pt x="10800" y="10800"/>
                        </a:lnTo>
                        <a:close/>
                      </a:path>
                    </a:pathLst>
                  </a:custGeom>
                  <a:gradFill rotWithShape="1">
                    <a:gsLst>
                      <a:gs pos="0">
                        <a:srgbClr val="FF0000"/>
                      </a:gs>
                      <a:gs pos="100000">
                        <a:srgbClr val="808080"/>
                      </a:gs>
                    </a:gsLst>
                    <a:lin ang="5400000" scaled="1"/>
                  </a:gradFill>
                  <a:ln w="9525">
                    <a:solidFill>
                      <a:srgbClr val="800000"/>
                    </a:solidFill>
                    <a:miter lim="800000"/>
                    <a:headEnd/>
                    <a:tailEnd/>
                  </a:ln>
                  <a:effectLst/>
                </p:spPr>
                <p:txBody>
                  <a:bodyPr/>
                  <a:lstStyle/>
                  <a:p>
                    <a:pPr algn="ctr">
                      <a:defRPr/>
                    </a:pPr>
                    <a:endParaRPr lang="en-US" sz="1000">
                      <a:solidFill>
                        <a:prstClr val="black"/>
                      </a:solidFill>
                      <a:latin typeface="Calibri"/>
                      <a:ea typeface="ＭＳ Ｐゴシック" charset="0"/>
                      <a:cs typeface="ＭＳ Ｐゴシック" charset="0"/>
                    </a:endParaRPr>
                  </a:p>
                </p:txBody>
              </p:sp>
              <p:sp>
                <p:nvSpPr>
                  <p:cNvPr id="19617" name="Text Box 15521"/>
                  <p:cNvSpPr txBox="1">
                    <a:spLocks noChangeAspect="1" noChangeArrowheads="1"/>
                  </p:cNvSpPr>
                  <p:nvPr/>
                </p:nvSpPr>
                <p:spPr bwMode="auto">
                  <a:xfrm>
                    <a:off x="2200" y="2419"/>
                    <a:ext cx="246" cy="116"/>
                  </a:xfrm>
                  <a:prstGeom prst="rect">
                    <a:avLst/>
                  </a:prstGeom>
                  <a:noFill/>
                  <a:ln w="9525">
                    <a:noFill/>
                    <a:miter lim="800000"/>
                    <a:headEnd/>
                    <a:tailEnd/>
                  </a:ln>
                  <a:effectLst/>
                </p:spPr>
                <p:txBody>
                  <a:bodyPr wrap="none">
                    <a:spAutoFit/>
                  </a:bodyPr>
                  <a:lstStyle/>
                  <a:p>
                    <a:pPr algn="ctr">
                      <a:defRPr/>
                    </a:pPr>
                    <a:r>
                      <a:rPr lang="en-US" sz="600">
                        <a:solidFill>
                          <a:srgbClr val="FFFF00"/>
                        </a:solidFill>
                        <a:latin typeface="Calibri"/>
                        <a:ea typeface="ＭＳ Ｐゴシック" charset="0"/>
                        <a:cs typeface="ＭＳ Ｐゴシック" charset="0"/>
                      </a:rPr>
                      <a:t>Casp 9</a:t>
                    </a:r>
                  </a:p>
                </p:txBody>
              </p:sp>
            </p:grpSp>
            <p:sp>
              <p:nvSpPr>
                <p:cNvPr id="19618" name="Oval 15522"/>
                <p:cNvSpPr>
                  <a:spLocks noChangeAspect="1" noChangeArrowheads="1"/>
                </p:cNvSpPr>
                <p:nvPr/>
              </p:nvSpPr>
              <p:spPr bwMode="auto">
                <a:xfrm rot="-5400000">
                  <a:off x="2249" y="2588"/>
                  <a:ext cx="155" cy="96"/>
                </a:xfrm>
                <a:prstGeom prst="ellipse">
                  <a:avLst/>
                </a:pr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3175">
                  <a:solidFill>
                    <a:srgbClr val="664175"/>
                  </a:solidFill>
                  <a:round/>
                  <a:headEnd/>
                  <a:tailEnd/>
                </a:ln>
                <a:effectLst/>
              </p:spPr>
              <p:txBody>
                <a:bodyPr wrap="none" anchor="ctr"/>
                <a:lstStyle/>
                <a:p>
                  <a:pPr algn="ctr">
                    <a:defRPr/>
                  </a:pPr>
                  <a:r>
                    <a:rPr lang="en-US" sz="600">
                      <a:solidFill>
                        <a:srgbClr val="664175"/>
                      </a:solidFill>
                      <a:latin typeface="Calibri"/>
                      <a:ea typeface="ＭＳ Ｐゴシック" charset="0"/>
                      <a:cs typeface="ＭＳ Ｐゴシック" charset="0"/>
                    </a:rPr>
                    <a:t>CARD</a:t>
                  </a:r>
                </a:p>
              </p:txBody>
            </p:sp>
          </p:grpSp>
          <p:grpSp>
            <p:nvGrpSpPr>
              <p:cNvPr id="294903" name="Group 15523"/>
              <p:cNvGrpSpPr>
                <a:grpSpLocks/>
              </p:cNvGrpSpPr>
              <p:nvPr/>
            </p:nvGrpSpPr>
            <p:grpSpPr bwMode="auto">
              <a:xfrm rot="2400000">
                <a:off x="3849" y="3494"/>
                <a:ext cx="246" cy="325"/>
                <a:chOff x="2204" y="2394"/>
                <a:chExt cx="246" cy="325"/>
              </a:xfrm>
            </p:grpSpPr>
            <p:sp>
              <p:nvSpPr>
                <p:cNvPr id="19620" name="AutoShape 15524"/>
                <p:cNvSpPr>
                  <a:spLocks noChangeAspect="1" noChangeArrowheads="1"/>
                </p:cNvSpPr>
                <p:nvPr/>
              </p:nvSpPr>
              <p:spPr bwMode="auto">
                <a:xfrm rot="-5400000">
                  <a:off x="2291" y="2535"/>
                  <a:ext cx="67" cy="45"/>
                </a:xfrm>
                <a:prstGeom prst="roundRect">
                  <a:avLst>
                    <a:gd name="adj" fmla="val 16667"/>
                  </a:avLst>
                </a:pr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9525">
                  <a:noFill/>
                  <a:round/>
                  <a:headEnd/>
                  <a:tailEnd/>
                </a:ln>
                <a:effectLst/>
              </p:spPr>
              <p:txBody>
                <a:bodyPr vert="eaVert" wrap="none" anchor="ctr"/>
                <a:lstStyle/>
                <a:p>
                  <a:pPr algn="ctr">
                    <a:defRPr/>
                  </a:pPr>
                  <a:endParaRPr lang="en-US" sz="600">
                    <a:solidFill>
                      <a:prstClr val="black"/>
                    </a:solidFill>
                    <a:latin typeface="Calibri"/>
                    <a:ea typeface="ＭＳ Ｐゴシック" charset="0"/>
                    <a:cs typeface="ＭＳ Ｐゴシック" charset="0"/>
                  </a:endParaRPr>
                </a:p>
              </p:txBody>
            </p:sp>
            <p:grpSp>
              <p:nvGrpSpPr>
                <p:cNvPr id="572436" name="Group 15525"/>
                <p:cNvGrpSpPr>
                  <a:grpSpLocks/>
                </p:cNvGrpSpPr>
                <p:nvPr/>
              </p:nvGrpSpPr>
              <p:grpSpPr bwMode="auto">
                <a:xfrm>
                  <a:off x="2204" y="2394"/>
                  <a:ext cx="246" cy="144"/>
                  <a:chOff x="2204" y="2394"/>
                  <a:chExt cx="246" cy="144"/>
                </a:xfrm>
              </p:grpSpPr>
              <p:sp>
                <p:nvSpPr>
                  <p:cNvPr id="19622" name="PubPieSlice"/>
                  <p:cNvSpPr>
                    <a:spLocks noChangeAspect="1" noEditPoints="1" noChangeArrowheads="1"/>
                  </p:cNvSpPr>
                  <p:nvPr/>
                </p:nvSpPr>
                <p:spPr bwMode="auto">
                  <a:xfrm rot="-209359">
                    <a:off x="2237" y="2393"/>
                    <a:ext cx="169" cy="140"/>
                  </a:xfrm>
                  <a:custGeom>
                    <a:avLst/>
                    <a:gdLst>
                      <a:gd name="G0" fmla="+- 0 0 0"/>
                      <a:gd name="G1" fmla="sin 10800 -8227520"/>
                      <a:gd name="G2" fmla="cos 10800 -8227520"/>
                      <a:gd name="G3" fmla="sin 10800 -2941617"/>
                      <a:gd name="G4" fmla="cos 10800 -2941617"/>
                      <a:gd name="G5" fmla="+- G1 10800 0"/>
                      <a:gd name="G6" fmla="+- G2 10800 0"/>
                      <a:gd name="G7" fmla="+- G3 10800 0"/>
                      <a:gd name="G8" fmla="+- G4 10800 0"/>
                      <a:gd name="G9" fmla="+- 10800 0 0"/>
                      <a:gd name="T0" fmla="*/ 4521 w 21600"/>
                      <a:gd name="T1" fmla="*/ 2012 h 21600"/>
                      <a:gd name="T2" fmla="*/ 10800 w 21600"/>
                      <a:gd name="T3" fmla="*/ 10800 h 21600"/>
                      <a:gd name="T4" fmla="*/ 18451 w 21600"/>
                      <a:gd name="T5" fmla="*/ 3178 h 21600"/>
                      <a:gd name="T6" fmla="*/ 3163 w 21600"/>
                      <a:gd name="T7" fmla="*/ 3163 h 21600"/>
                      <a:gd name="T8" fmla="*/ 18437 w 21600"/>
                      <a:gd name="T9" fmla="*/ 18437 h 21600"/>
                    </a:gdLst>
                    <a:ahLst/>
                    <a:cxnLst>
                      <a:cxn ang="0">
                        <a:pos x="T0" y="T1"/>
                      </a:cxn>
                      <a:cxn ang="0">
                        <a:pos x="T2" y="T3"/>
                      </a:cxn>
                      <a:cxn ang="0">
                        <a:pos x="T4" y="T5"/>
                      </a:cxn>
                    </a:cxnLst>
                    <a:rect l="T6" t="T7" r="T8" b="T9"/>
                    <a:pathLst>
                      <a:path w="21600" h="21600">
                        <a:moveTo>
                          <a:pt x="4521" y="2012"/>
                        </a:moveTo>
                        <a:cubicBezTo>
                          <a:pt x="1683" y="4039"/>
                          <a:pt x="-1" y="7312"/>
                          <a:pt x="-1" y="10799"/>
                        </a:cubicBezTo>
                        <a:cubicBezTo>
                          <a:pt x="0" y="16764"/>
                          <a:pt x="4835" y="21600"/>
                          <a:pt x="10800" y="21600"/>
                        </a:cubicBezTo>
                        <a:cubicBezTo>
                          <a:pt x="16764" y="21600"/>
                          <a:pt x="21600" y="16764"/>
                          <a:pt x="21600" y="10800"/>
                        </a:cubicBezTo>
                        <a:cubicBezTo>
                          <a:pt x="21600" y="7942"/>
                          <a:pt x="20467" y="5201"/>
                          <a:pt x="18451" y="3177"/>
                        </a:cubicBezTo>
                        <a:lnTo>
                          <a:pt x="10800" y="10800"/>
                        </a:lnTo>
                        <a:close/>
                      </a:path>
                    </a:pathLst>
                  </a:custGeom>
                  <a:gradFill rotWithShape="1">
                    <a:gsLst>
                      <a:gs pos="0">
                        <a:srgbClr val="FF0000"/>
                      </a:gs>
                      <a:gs pos="100000">
                        <a:srgbClr val="808080"/>
                      </a:gs>
                    </a:gsLst>
                    <a:lin ang="5400000" scaled="1"/>
                  </a:gradFill>
                  <a:ln w="9525">
                    <a:solidFill>
                      <a:srgbClr val="800000"/>
                    </a:solidFill>
                    <a:miter lim="800000"/>
                    <a:headEnd/>
                    <a:tailEnd/>
                  </a:ln>
                  <a:effectLst/>
                </p:spPr>
                <p:txBody>
                  <a:bodyPr/>
                  <a:lstStyle/>
                  <a:p>
                    <a:pPr algn="ctr">
                      <a:defRPr/>
                    </a:pPr>
                    <a:endParaRPr lang="en-US" sz="1000">
                      <a:solidFill>
                        <a:prstClr val="black"/>
                      </a:solidFill>
                      <a:latin typeface="Calibri"/>
                      <a:ea typeface="ＭＳ Ｐゴシック" charset="0"/>
                      <a:cs typeface="ＭＳ Ｐゴシック" charset="0"/>
                    </a:endParaRPr>
                  </a:p>
                </p:txBody>
              </p:sp>
              <p:sp>
                <p:nvSpPr>
                  <p:cNvPr id="19623" name="Text Box 15527"/>
                  <p:cNvSpPr txBox="1">
                    <a:spLocks noChangeAspect="1" noChangeArrowheads="1"/>
                  </p:cNvSpPr>
                  <p:nvPr/>
                </p:nvSpPr>
                <p:spPr bwMode="auto">
                  <a:xfrm>
                    <a:off x="2198" y="2420"/>
                    <a:ext cx="246" cy="116"/>
                  </a:xfrm>
                  <a:prstGeom prst="rect">
                    <a:avLst/>
                  </a:prstGeom>
                  <a:noFill/>
                  <a:ln w="9525">
                    <a:noFill/>
                    <a:miter lim="800000"/>
                    <a:headEnd/>
                    <a:tailEnd/>
                  </a:ln>
                  <a:effectLst/>
                </p:spPr>
                <p:txBody>
                  <a:bodyPr wrap="none">
                    <a:spAutoFit/>
                  </a:bodyPr>
                  <a:lstStyle/>
                  <a:p>
                    <a:pPr algn="ctr">
                      <a:defRPr/>
                    </a:pPr>
                    <a:r>
                      <a:rPr lang="en-US" sz="600">
                        <a:solidFill>
                          <a:srgbClr val="FFFF00"/>
                        </a:solidFill>
                        <a:latin typeface="Calibri"/>
                        <a:ea typeface="ＭＳ Ｐゴシック" charset="0"/>
                        <a:cs typeface="ＭＳ Ｐゴシック" charset="0"/>
                      </a:rPr>
                      <a:t>Casp 9</a:t>
                    </a:r>
                  </a:p>
                </p:txBody>
              </p:sp>
            </p:grpSp>
            <p:sp>
              <p:nvSpPr>
                <p:cNvPr id="19624" name="Oval 15528"/>
                <p:cNvSpPr>
                  <a:spLocks noChangeAspect="1" noChangeArrowheads="1"/>
                </p:cNvSpPr>
                <p:nvPr/>
              </p:nvSpPr>
              <p:spPr bwMode="auto">
                <a:xfrm rot="-5400000">
                  <a:off x="2246" y="2591"/>
                  <a:ext cx="155" cy="96"/>
                </a:xfrm>
                <a:prstGeom prst="ellipse">
                  <a:avLst/>
                </a:pr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3175">
                  <a:solidFill>
                    <a:srgbClr val="664175"/>
                  </a:solidFill>
                  <a:round/>
                  <a:headEnd/>
                  <a:tailEnd/>
                </a:ln>
                <a:effectLst/>
              </p:spPr>
              <p:txBody>
                <a:bodyPr wrap="none" anchor="ctr"/>
                <a:lstStyle/>
                <a:p>
                  <a:pPr algn="ctr">
                    <a:defRPr/>
                  </a:pPr>
                  <a:r>
                    <a:rPr lang="en-US" sz="600">
                      <a:solidFill>
                        <a:srgbClr val="664175"/>
                      </a:solidFill>
                      <a:latin typeface="Calibri"/>
                      <a:ea typeface="ＭＳ Ｐゴシック" charset="0"/>
                      <a:cs typeface="ＭＳ Ｐゴシック" charset="0"/>
                    </a:rPr>
                    <a:t>CARD</a:t>
                  </a:r>
                </a:p>
              </p:txBody>
            </p:sp>
          </p:grpSp>
          <p:grpSp>
            <p:nvGrpSpPr>
              <p:cNvPr id="294904" name="Group 15529"/>
              <p:cNvGrpSpPr>
                <a:grpSpLocks/>
              </p:cNvGrpSpPr>
              <p:nvPr/>
            </p:nvGrpSpPr>
            <p:grpSpPr bwMode="auto">
              <a:xfrm rot="5340000">
                <a:off x="3919" y="3647"/>
                <a:ext cx="246" cy="325"/>
                <a:chOff x="2204" y="2394"/>
                <a:chExt cx="246" cy="325"/>
              </a:xfrm>
            </p:grpSpPr>
            <p:sp>
              <p:nvSpPr>
                <p:cNvPr id="19626" name="AutoShape 15530"/>
                <p:cNvSpPr>
                  <a:spLocks noChangeAspect="1" noChangeArrowheads="1"/>
                </p:cNvSpPr>
                <p:nvPr/>
              </p:nvSpPr>
              <p:spPr bwMode="auto">
                <a:xfrm rot="-5400000">
                  <a:off x="2291" y="2539"/>
                  <a:ext cx="67" cy="45"/>
                </a:xfrm>
                <a:prstGeom prst="roundRect">
                  <a:avLst>
                    <a:gd name="adj" fmla="val 16667"/>
                  </a:avLst>
                </a:pr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9525">
                  <a:noFill/>
                  <a:round/>
                  <a:headEnd/>
                  <a:tailEnd/>
                </a:ln>
                <a:effectLst/>
              </p:spPr>
              <p:txBody>
                <a:bodyPr wrap="none" anchor="ctr"/>
                <a:lstStyle/>
                <a:p>
                  <a:pPr algn="ctr">
                    <a:defRPr/>
                  </a:pPr>
                  <a:endParaRPr lang="en-US" sz="600">
                    <a:solidFill>
                      <a:prstClr val="black"/>
                    </a:solidFill>
                    <a:latin typeface="Calibri"/>
                    <a:ea typeface="ＭＳ Ｐゴシック" charset="0"/>
                    <a:cs typeface="ＭＳ Ｐゴシック" charset="0"/>
                  </a:endParaRPr>
                </a:p>
              </p:txBody>
            </p:sp>
            <p:grpSp>
              <p:nvGrpSpPr>
                <p:cNvPr id="572431" name="Group 15531"/>
                <p:cNvGrpSpPr>
                  <a:grpSpLocks/>
                </p:cNvGrpSpPr>
                <p:nvPr/>
              </p:nvGrpSpPr>
              <p:grpSpPr bwMode="auto">
                <a:xfrm>
                  <a:off x="2204" y="2394"/>
                  <a:ext cx="246" cy="144"/>
                  <a:chOff x="2204" y="2394"/>
                  <a:chExt cx="246" cy="144"/>
                </a:xfrm>
              </p:grpSpPr>
              <p:sp>
                <p:nvSpPr>
                  <p:cNvPr id="19628" name="PubPieSlice"/>
                  <p:cNvSpPr>
                    <a:spLocks noChangeAspect="1" noEditPoints="1" noChangeArrowheads="1"/>
                  </p:cNvSpPr>
                  <p:nvPr/>
                </p:nvSpPr>
                <p:spPr bwMode="auto">
                  <a:xfrm rot="-209359">
                    <a:off x="2238" y="2398"/>
                    <a:ext cx="169" cy="140"/>
                  </a:xfrm>
                  <a:custGeom>
                    <a:avLst/>
                    <a:gdLst>
                      <a:gd name="G0" fmla="+- 0 0 0"/>
                      <a:gd name="G1" fmla="sin 10800 -8227520"/>
                      <a:gd name="G2" fmla="cos 10800 -8227520"/>
                      <a:gd name="G3" fmla="sin 10800 -2941617"/>
                      <a:gd name="G4" fmla="cos 10800 -2941617"/>
                      <a:gd name="G5" fmla="+- G1 10800 0"/>
                      <a:gd name="G6" fmla="+- G2 10800 0"/>
                      <a:gd name="G7" fmla="+- G3 10800 0"/>
                      <a:gd name="G8" fmla="+- G4 10800 0"/>
                      <a:gd name="G9" fmla="+- 10800 0 0"/>
                      <a:gd name="T0" fmla="*/ 4521 w 21600"/>
                      <a:gd name="T1" fmla="*/ 2012 h 21600"/>
                      <a:gd name="T2" fmla="*/ 10800 w 21600"/>
                      <a:gd name="T3" fmla="*/ 10800 h 21600"/>
                      <a:gd name="T4" fmla="*/ 18451 w 21600"/>
                      <a:gd name="T5" fmla="*/ 3178 h 21600"/>
                      <a:gd name="T6" fmla="*/ 3163 w 21600"/>
                      <a:gd name="T7" fmla="*/ 3163 h 21600"/>
                      <a:gd name="T8" fmla="*/ 18437 w 21600"/>
                      <a:gd name="T9" fmla="*/ 18437 h 21600"/>
                    </a:gdLst>
                    <a:ahLst/>
                    <a:cxnLst>
                      <a:cxn ang="0">
                        <a:pos x="T0" y="T1"/>
                      </a:cxn>
                      <a:cxn ang="0">
                        <a:pos x="T2" y="T3"/>
                      </a:cxn>
                      <a:cxn ang="0">
                        <a:pos x="T4" y="T5"/>
                      </a:cxn>
                    </a:cxnLst>
                    <a:rect l="T6" t="T7" r="T8" b="T9"/>
                    <a:pathLst>
                      <a:path w="21600" h="21600">
                        <a:moveTo>
                          <a:pt x="4521" y="2012"/>
                        </a:moveTo>
                        <a:cubicBezTo>
                          <a:pt x="1683" y="4039"/>
                          <a:pt x="-1" y="7312"/>
                          <a:pt x="-1" y="10799"/>
                        </a:cubicBezTo>
                        <a:cubicBezTo>
                          <a:pt x="0" y="16764"/>
                          <a:pt x="4835" y="21600"/>
                          <a:pt x="10800" y="21600"/>
                        </a:cubicBezTo>
                        <a:cubicBezTo>
                          <a:pt x="16764" y="21600"/>
                          <a:pt x="21600" y="16764"/>
                          <a:pt x="21600" y="10800"/>
                        </a:cubicBezTo>
                        <a:cubicBezTo>
                          <a:pt x="21600" y="7942"/>
                          <a:pt x="20467" y="5201"/>
                          <a:pt x="18451" y="3177"/>
                        </a:cubicBezTo>
                        <a:lnTo>
                          <a:pt x="10800" y="10800"/>
                        </a:lnTo>
                        <a:close/>
                      </a:path>
                    </a:pathLst>
                  </a:custGeom>
                  <a:gradFill rotWithShape="1">
                    <a:gsLst>
                      <a:gs pos="0">
                        <a:srgbClr val="FF0000"/>
                      </a:gs>
                      <a:gs pos="100000">
                        <a:srgbClr val="808080"/>
                      </a:gs>
                    </a:gsLst>
                    <a:lin ang="5400000" scaled="1"/>
                  </a:gradFill>
                  <a:ln w="9525">
                    <a:solidFill>
                      <a:srgbClr val="800000"/>
                    </a:solidFill>
                    <a:miter lim="800000"/>
                    <a:headEnd/>
                    <a:tailEnd/>
                  </a:ln>
                  <a:effectLst/>
                </p:spPr>
                <p:txBody>
                  <a:bodyPr rot="10800000" vert="eaVert"/>
                  <a:lstStyle/>
                  <a:p>
                    <a:pPr algn="ctr">
                      <a:defRPr/>
                    </a:pPr>
                    <a:endParaRPr lang="en-US" sz="1000">
                      <a:solidFill>
                        <a:prstClr val="black"/>
                      </a:solidFill>
                      <a:latin typeface="Calibri"/>
                      <a:ea typeface="ＭＳ Ｐゴシック" charset="0"/>
                      <a:cs typeface="ＭＳ Ｐゴシック" charset="0"/>
                    </a:endParaRPr>
                  </a:p>
                </p:txBody>
              </p:sp>
              <p:sp>
                <p:nvSpPr>
                  <p:cNvPr id="19629" name="Text Box 15533"/>
                  <p:cNvSpPr txBox="1">
                    <a:spLocks noChangeAspect="1" noChangeArrowheads="1"/>
                  </p:cNvSpPr>
                  <p:nvPr/>
                </p:nvSpPr>
                <p:spPr bwMode="auto">
                  <a:xfrm>
                    <a:off x="2201" y="2425"/>
                    <a:ext cx="246" cy="116"/>
                  </a:xfrm>
                  <a:prstGeom prst="rect">
                    <a:avLst/>
                  </a:prstGeom>
                  <a:noFill/>
                  <a:ln w="9525">
                    <a:noFill/>
                    <a:miter lim="800000"/>
                    <a:headEnd/>
                    <a:tailEnd/>
                  </a:ln>
                  <a:effectLst/>
                </p:spPr>
                <p:txBody>
                  <a:bodyPr wrap="none">
                    <a:spAutoFit/>
                  </a:bodyPr>
                  <a:lstStyle/>
                  <a:p>
                    <a:pPr algn="ctr">
                      <a:defRPr/>
                    </a:pPr>
                    <a:r>
                      <a:rPr lang="en-US" sz="600">
                        <a:solidFill>
                          <a:srgbClr val="FFFF00"/>
                        </a:solidFill>
                        <a:latin typeface="Calibri"/>
                        <a:ea typeface="ＭＳ Ｐゴシック" charset="0"/>
                        <a:cs typeface="ＭＳ Ｐゴシック" charset="0"/>
                      </a:rPr>
                      <a:t>Casp 9</a:t>
                    </a:r>
                  </a:p>
                </p:txBody>
              </p:sp>
            </p:grpSp>
            <p:sp>
              <p:nvSpPr>
                <p:cNvPr id="19630" name="Oval 15534"/>
                <p:cNvSpPr>
                  <a:spLocks noChangeAspect="1" noChangeArrowheads="1"/>
                </p:cNvSpPr>
                <p:nvPr/>
              </p:nvSpPr>
              <p:spPr bwMode="auto">
                <a:xfrm rot="-5400000">
                  <a:off x="2249" y="2594"/>
                  <a:ext cx="155" cy="96"/>
                </a:xfrm>
                <a:prstGeom prst="ellipse">
                  <a:avLst/>
                </a:pr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3175">
                  <a:solidFill>
                    <a:srgbClr val="664175"/>
                  </a:solidFill>
                  <a:round/>
                  <a:headEnd/>
                  <a:tailEnd/>
                </a:ln>
                <a:effectLst/>
              </p:spPr>
              <p:txBody>
                <a:bodyPr wrap="none" anchor="ctr"/>
                <a:lstStyle/>
                <a:p>
                  <a:pPr algn="ctr">
                    <a:defRPr/>
                  </a:pPr>
                  <a:r>
                    <a:rPr lang="en-US" sz="600">
                      <a:solidFill>
                        <a:srgbClr val="664175"/>
                      </a:solidFill>
                      <a:latin typeface="Calibri"/>
                      <a:ea typeface="ＭＳ Ｐゴシック" charset="0"/>
                      <a:cs typeface="ＭＳ Ｐゴシック" charset="0"/>
                    </a:rPr>
                    <a:t>CARD</a:t>
                  </a:r>
                </a:p>
              </p:txBody>
            </p:sp>
          </p:grpSp>
          <p:grpSp>
            <p:nvGrpSpPr>
              <p:cNvPr id="294905" name="Group 15535"/>
              <p:cNvGrpSpPr>
                <a:grpSpLocks/>
              </p:cNvGrpSpPr>
              <p:nvPr/>
            </p:nvGrpSpPr>
            <p:grpSpPr bwMode="auto">
              <a:xfrm>
                <a:off x="3873" y="3818"/>
                <a:ext cx="276" cy="282"/>
                <a:chOff x="3255" y="3697"/>
                <a:chExt cx="276" cy="282"/>
              </a:xfrm>
            </p:grpSpPr>
            <p:sp>
              <p:nvSpPr>
                <p:cNvPr id="19632" name="AutoShape 15536"/>
                <p:cNvSpPr>
                  <a:spLocks noChangeAspect="1" noChangeArrowheads="1"/>
                </p:cNvSpPr>
                <p:nvPr/>
              </p:nvSpPr>
              <p:spPr bwMode="auto">
                <a:xfrm rot="2940000">
                  <a:off x="3320" y="3813"/>
                  <a:ext cx="67" cy="45"/>
                </a:xfrm>
                <a:prstGeom prst="roundRect">
                  <a:avLst>
                    <a:gd name="adj" fmla="val 16667"/>
                  </a:avLst>
                </a:pr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9525">
                  <a:noFill/>
                  <a:round/>
                  <a:headEnd/>
                  <a:tailEnd/>
                </a:ln>
                <a:effectLst/>
              </p:spPr>
              <p:txBody>
                <a:bodyPr rot="10800000" vert="eaVert" wrap="none" anchor="ctr"/>
                <a:lstStyle/>
                <a:p>
                  <a:pPr algn="ctr">
                    <a:defRPr/>
                  </a:pPr>
                  <a:endParaRPr lang="en-US" sz="600">
                    <a:solidFill>
                      <a:prstClr val="black"/>
                    </a:solidFill>
                    <a:latin typeface="Calibri"/>
                    <a:ea typeface="ＭＳ Ｐゴシック" charset="0"/>
                    <a:cs typeface="ＭＳ Ｐゴシック" charset="0"/>
                  </a:endParaRPr>
                </a:p>
              </p:txBody>
            </p:sp>
            <p:sp>
              <p:nvSpPr>
                <p:cNvPr id="19633" name="PubPieSlice"/>
                <p:cNvSpPr>
                  <a:spLocks noChangeAspect="1" noEditPoints="1" noChangeArrowheads="1"/>
                </p:cNvSpPr>
                <p:nvPr/>
              </p:nvSpPr>
              <p:spPr bwMode="auto">
                <a:xfrm rot="8130641">
                  <a:off x="3329" y="3836"/>
                  <a:ext cx="169" cy="140"/>
                </a:xfrm>
                <a:custGeom>
                  <a:avLst/>
                  <a:gdLst>
                    <a:gd name="G0" fmla="+- 0 0 0"/>
                    <a:gd name="G1" fmla="sin 10800 -8227520"/>
                    <a:gd name="G2" fmla="cos 10800 -8227520"/>
                    <a:gd name="G3" fmla="sin 10800 -2941617"/>
                    <a:gd name="G4" fmla="cos 10800 -2941617"/>
                    <a:gd name="G5" fmla="+- G1 10800 0"/>
                    <a:gd name="G6" fmla="+- G2 10800 0"/>
                    <a:gd name="G7" fmla="+- G3 10800 0"/>
                    <a:gd name="G8" fmla="+- G4 10800 0"/>
                    <a:gd name="G9" fmla="+- 10800 0 0"/>
                    <a:gd name="T0" fmla="*/ 4521 w 21600"/>
                    <a:gd name="T1" fmla="*/ 2012 h 21600"/>
                    <a:gd name="T2" fmla="*/ 10800 w 21600"/>
                    <a:gd name="T3" fmla="*/ 10800 h 21600"/>
                    <a:gd name="T4" fmla="*/ 18451 w 21600"/>
                    <a:gd name="T5" fmla="*/ 3178 h 21600"/>
                    <a:gd name="T6" fmla="*/ 3163 w 21600"/>
                    <a:gd name="T7" fmla="*/ 3163 h 21600"/>
                    <a:gd name="T8" fmla="*/ 18437 w 21600"/>
                    <a:gd name="T9" fmla="*/ 18437 h 21600"/>
                  </a:gdLst>
                  <a:ahLst/>
                  <a:cxnLst>
                    <a:cxn ang="0">
                      <a:pos x="T0" y="T1"/>
                    </a:cxn>
                    <a:cxn ang="0">
                      <a:pos x="T2" y="T3"/>
                    </a:cxn>
                    <a:cxn ang="0">
                      <a:pos x="T4" y="T5"/>
                    </a:cxn>
                  </a:cxnLst>
                  <a:rect l="T6" t="T7" r="T8" b="T9"/>
                  <a:pathLst>
                    <a:path w="21600" h="21600">
                      <a:moveTo>
                        <a:pt x="4521" y="2012"/>
                      </a:moveTo>
                      <a:cubicBezTo>
                        <a:pt x="1683" y="4039"/>
                        <a:pt x="-1" y="7312"/>
                        <a:pt x="-1" y="10799"/>
                      </a:cubicBezTo>
                      <a:cubicBezTo>
                        <a:pt x="0" y="16764"/>
                        <a:pt x="4835" y="21600"/>
                        <a:pt x="10800" y="21600"/>
                      </a:cubicBezTo>
                      <a:cubicBezTo>
                        <a:pt x="16764" y="21600"/>
                        <a:pt x="21600" y="16764"/>
                        <a:pt x="21600" y="10800"/>
                      </a:cubicBezTo>
                      <a:cubicBezTo>
                        <a:pt x="21600" y="7942"/>
                        <a:pt x="20467" y="5201"/>
                        <a:pt x="18451" y="3177"/>
                      </a:cubicBezTo>
                      <a:lnTo>
                        <a:pt x="10800" y="10800"/>
                      </a:lnTo>
                      <a:close/>
                    </a:path>
                  </a:pathLst>
                </a:custGeom>
                <a:gradFill rotWithShape="1">
                  <a:gsLst>
                    <a:gs pos="0">
                      <a:srgbClr val="FF0000"/>
                    </a:gs>
                    <a:gs pos="100000">
                      <a:srgbClr val="808080"/>
                    </a:gs>
                  </a:gsLst>
                  <a:lin ang="5400000" scaled="1"/>
                </a:gradFill>
                <a:ln w="9525">
                  <a:solidFill>
                    <a:srgbClr val="800000"/>
                  </a:solidFill>
                  <a:miter lim="800000"/>
                  <a:headEnd/>
                  <a:tailEnd/>
                </a:ln>
                <a:effectLst/>
              </p:spPr>
              <p:txBody>
                <a:bodyPr rot="10800000"/>
                <a:lstStyle/>
                <a:p>
                  <a:pPr algn="ctr">
                    <a:defRPr/>
                  </a:pPr>
                  <a:endParaRPr lang="en-US" sz="1000">
                    <a:solidFill>
                      <a:prstClr val="black"/>
                    </a:solidFill>
                    <a:latin typeface="Calibri"/>
                    <a:ea typeface="ＭＳ Ｐゴシック" charset="0"/>
                    <a:cs typeface="ＭＳ Ｐゴシック" charset="0"/>
                  </a:endParaRPr>
                </a:p>
              </p:txBody>
            </p:sp>
            <p:sp>
              <p:nvSpPr>
                <p:cNvPr id="19634" name="Text Box 15538"/>
                <p:cNvSpPr txBox="1">
                  <a:spLocks noChangeAspect="1" noChangeArrowheads="1"/>
                </p:cNvSpPr>
                <p:nvPr/>
              </p:nvSpPr>
              <p:spPr bwMode="auto">
                <a:xfrm rot="19514726">
                  <a:off x="3282" y="3833"/>
                  <a:ext cx="246" cy="116"/>
                </a:xfrm>
                <a:prstGeom prst="rect">
                  <a:avLst/>
                </a:prstGeom>
                <a:noFill/>
                <a:ln w="9525">
                  <a:noFill/>
                  <a:miter lim="800000"/>
                  <a:headEnd/>
                  <a:tailEnd/>
                </a:ln>
                <a:effectLst/>
              </p:spPr>
              <p:txBody>
                <a:bodyPr wrap="none">
                  <a:spAutoFit/>
                </a:bodyPr>
                <a:lstStyle/>
                <a:p>
                  <a:pPr algn="ctr">
                    <a:defRPr/>
                  </a:pPr>
                  <a:r>
                    <a:rPr lang="en-US" sz="600">
                      <a:solidFill>
                        <a:srgbClr val="FFFF00"/>
                      </a:solidFill>
                      <a:latin typeface="Calibri"/>
                      <a:ea typeface="ＭＳ Ｐゴシック" charset="0"/>
                      <a:cs typeface="ＭＳ Ｐゴシック" charset="0"/>
                    </a:rPr>
                    <a:t>Casp 9</a:t>
                  </a:r>
                </a:p>
              </p:txBody>
            </p:sp>
            <p:sp>
              <p:nvSpPr>
                <p:cNvPr id="19635" name="Oval 15539"/>
                <p:cNvSpPr>
                  <a:spLocks noChangeAspect="1" noChangeArrowheads="1"/>
                </p:cNvSpPr>
                <p:nvPr/>
              </p:nvSpPr>
              <p:spPr bwMode="auto">
                <a:xfrm rot="2940000">
                  <a:off x="3223" y="3721"/>
                  <a:ext cx="155" cy="96"/>
                </a:xfrm>
                <a:prstGeom prst="ellipse">
                  <a:avLst/>
                </a:pr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3175">
                  <a:solidFill>
                    <a:srgbClr val="664175"/>
                  </a:solidFill>
                  <a:round/>
                  <a:headEnd/>
                  <a:tailEnd/>
                </a:ln>
                <a:effectLst/>
              </p:spPr>
              <p:txBody>
                <a:bodyPr wrap="none" anchor="ctr"/>
                <a:lstStyle/>
                <a:p>
                  <a:pPr algn="ctr">
                    <a:defRPr/>
                  </a:pPr>
                  <a:r>
                    <a:rPr lang="en-US" sz="600">
                      <a:solidFill>
                        <a:srgbClr val="664175"/>
                      </a:solidFill>
                      <a:latin typeface="Calibri"/>
                      <a:ea typeface="ＭＳ Ｐゴシック" charset="0"/>
                      <a:cs typeface="ＭＳ Ｐゴシック" charset="0"/>
                    </a:rPr>
                    <a:t>CARD</a:t>
                  </a:r>
                </a:p>
              </p:txBody>
            </p:sp>
          </p:grpSp>
          <p:grpSp>
            <p:nvGrpSpPr>
              <p:cNvPr id="294906" name="Group 15540"/>
              <p:cNvGrpSpPr>
                <a:grpSpLocks/>
              </p:cNvGrpSpPr>
              <p:nvPr/>
            </p:nvGrpSpPr>
            <p:grpSpPr bwMode="auto">
              <a:xfrm rot="3000000">
                <a:off x="3703" y="3894"/>
                <a:ext cx="276" cy="282"/>
                <a:chOff x="3255" y="3697"/>
                <a:chExt cx="276" cy="282"/>
              </a:xfrm>
            </p:grpSpPr>
            <p:sp>
              <p:nvSpPr>
                <p:cNvPr id="19637" name="AutoShape 15541"/>
                <p:cNvSpPr>
                  <a:spLocks noChangeAspect="1" noChangeArrowheads="1"/>
                </p:cNvSpPr>
                <p:nvPr/>
              </p:nvSpPr>
              <p:spPr bwMode="auto">
                <a:xfrm rot="2940000">
                  <a:off x="3317" y="3819"/>
                  <a:ext cx="67" cy="45"/>
                </a:xfrm>
                <a:prstGeom prst="roundRect">
                  <a:avLst>
                    <a:gd name="adj" fmla="val 16667"/>
                  </a:avLst>
                </a:pr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9525">
                  <a:noFill/>
                  <a:round/>
                  <a:headEnd/>
                  <a:tailEnd/>
                </a:ln>
                <a:effectLst/>
              </p:spPr>
              <p:txBody>
                <a:bodyPr rot="10800000" vert="eaVert" wrap="none" anchor="ctr"/>
                <a:lstStyle/>
                <a:p>
                  <a:pPr algn="ctr">
                    <a:defRPr/>
                  </a:pPr>
                  <a:endParaRPr lang="en-US" sz="600">
                    <a:solidFill>
                      <a:prstClr val="black"/>
                    </a:solidFill>
                    <a:latin typeface="Calibri"/>
                    <a:ea typeface="ＭＳ Ｐゴシック" charset="0"/>
                    <a:cs typeface="ＭＳ Ｐゴシック" charset="0"/>
                  </a:endParaRPr>
                </a:p>
              </p:txBody>
            </p:sp>
            <p:sp>
              <p:nvSpPr>
                <p:cNvPr id="19638" name="PubPieSlice"/>
                <p:cNvSpPr>
                  <a:spLocks noChangeAspect="1" noEditPoints="1" noChangeArrowheads="1"/>
                </p:cNvSpPr>
                <p:nvPr/>
              </p:nvSpPr>
              <p:spPr bwMode="auto">
                <a:xfrm rot="8130641">
                  <a:off x="3330" y="3842"/>
                  <a:ext cx="169" cy="140"/>
                </a:xfrm>
                <a:custGeom>
                  <a:avLst/>
                  <a:gdLst>
                    <a:gd name="G0" fmla="+- 0 0 0"/>
                    <a:gd name="G1" fmla="sin 10800 -8227520"/>
                    <a:gd name="G2" fmla="cos 10800 -8227520"/>
                    <a:gd name="G3" fmla="sin 10800 -2941617"/>
                    <a:gd name="G4" fmla="cos 10800 -2941617"/>
                    <a:gd name="G5" fmla="+- G1 10800 0"/>
                    <a:gd name="G6" fmla="+- G2 10800 0"/>
                    <a:gd name="G7" fmla="+- G3 10800 0"/>
                    <a:gd name="G8" fmla="+- G4 10800 0"/>
                    <a:gd name="G9" fmla="+- 10800 0 0"/>
                    <a:gd name="T0" fmla="*/ 4521 w 21600"/>
                    <a:gd name="T1" fmla="*/ 2012 h 21600"/>
                    <a:gd name="T2" fmla="*/ 10800 w 21600"/>
                    <a:gd name="T3" fmla="*/ 10800 h 21600"/>
                    <a:gd name="T4" fmla="*/ 18451 w 21600"/>
                    <a:gd name="T5" fmla="*/ 3178 h 21600"/>
                    <a:gd name="T6" fmla="*/ 3163 w 21600"/>
                    <a:gd name="T7" fmla="*/ 3163 h 21600"/>
                    <a:gd name="T8" fmla="*/ 18437 w 21600"/>
                    <a:gd name="T9" fmla="*/ 18437 h 21600"/>
                  </a:gdLst>
                  <a:ahLst/>
                  <a:cxnLst>
                    <a:cxn ang="0">
                      <a:pos x="T0" y="T1"/>
                    </a:cxn>
                    <a:cxn ang="0">
                      <a:pos x="T2" y="T3"/>
                    </a:cxn>
                    <a:cxn ang="0">
                      <a:pos x="T4" y="T5"/>
                    </a:cxn>
                  </a:cxnLst>
                  <a:rect l="T6" t="T7" r="T8" b="T9"/>
                  <a:pathLst>
                    <a:path w="21600" h="21600">
                      <a:moveTo>
                        <a:pt x="4521" y="2012"/>
                      </a:moveTo>
                      <a:cubicBezTo>
                        <a:pt x="1683" y="4039"/>
                        <a:pt x="-1" y="7312"/>
                        <a:pt x="-1" y="10799"/>
                      </a:cubicBezTo>
                      <a:cubicBezTo>
                        <a:pt x="0" y="16764"/>
                        <a:pt x="4835" y="21600"/>
                        <a:pt x="10800" y="21600"/>
                      </a:cubicBezTo>
                      <a:cubicBezTo>
                        <a:pt x="16764" y="21600"/>
                        <a:pt x="21600" y="16764"/>
                        <a:pt x="21600" y="10800"/>
                      </a:cubicBezTo>
                      <a:cubicBezTo>
                        <a:pt x="21600" y="7942"/>
                        <a:pt x="20467" y="5201"/>
                        <a:pt x="18451" y="3177"/>
                      </a:cubicBezTo>
                      <a:lnTo>
                        <a:pt x="10800" y="10800"/>
                      </a:lnTo>
                      <a:close/>
                    </a:path>
                  </a:pathLst>
                </a:custGeom>
                <a:gradFill rotWithShape="1">
                  <a:gsLst>
                    <a:gs pos="0">
                      <a:srgbClr val="FF0000"/>
                    </a:gs>
                    <a:gs pos="100000">
                      <a:srgbClr val="808080"/>
                    </a:gs>
                  </a:gsLst>
                  <a:lin ang="5400000" scaled="1"/>
                </a:gradFill>
                <a:ln w="9525">
                  <a:solidFill>
                    <a:srgbClr val="800000"/>
                  </a:solidFill>
                  <a:miter lim="800000"/>
                  <a:headEnd/>
                  <a:tailEnd/>
                </a:ln>
                <a:effectLst/>
              </p:spPr>
              <p:txBody>
                <a:bodyPr rot="10800000"/>
                <a:lstStyle/>
                <a:p>
                  <a:pPr algn="ctr">
                    <a:defRPr/>
                  </a:pPr>
                  <a:endParaRPr lang="en-US" sz="1000">
                    <a:solidFill>
                      <a:prstClr val="black"/>
                    </a:solidFill>
                    <a:latin typeface="Calibri"/>
                    <a:ea typeface="ＭＳ Ｐゴシック" charset="0"/>
                    <a:cs typeface="ＭＳ Ｐゴシック" charset="0"/>
                  </a:endParaRPr>
                </a:p>
              </p:txBody>
            </p:sp>
            <p:sp>
              <p:nvSpPr>
                <p:cNvPr id="19639" name="Text Box 15543"/>
                <p:cNvSpPr txBox="1">
                  <a:spLocks noChangeAspect="1" noChangeArrowheads="1"/>
                </p:cNvSpPr>
                <p:nvPr/>
              </p:nvSpPr>
              <p:spPr bwMode="auto">
                <a:xfrm rot="19514726">
                  <a:off x="3281" y="3836"/>
                  <a:ext cx="246" cy="116"/>
                </a:xfrm>
                <a:prstGeom prst="rect">
                  <a:avLst/>
                </a:prstGeom>
                <a:noFill/>
                <a:ln w="9525">
                  <a:noFill/>
                  <a:miter lim="800000"/>
                  <a:headEnd/>
                  <a:tailEnd/>
                </a:ln>
                <a:effectLst/>
              </p:spPr>
              <p:txBody>
                <a:bodyPr wrap="none">
                  <a:spAutoFit/>
                </a:bodyPr>
                <a:lstStyle/>
                <a:p>
                  <a:pPr algn="ctr">
                    <a:defRPr/>
                  </a:pPr>
                  <a:r>
                    <a:rPr lang="en-US" sz="600">
                      <a:solidFill>
                        <a:srgbClr val="FFFF00"/>
                      </a:solidFill>
                      <a:latin typeface="Calibri"/>
                      <a:ea typeface="ＭＳ Ｐゴシック" charset="0"/>
                      <a:cs typeface="ＭＳ Ｐゴシック" charset="0"/>
                    </a:rPr>
                    <a:t>Casp 9</a:t>
                  </a:r>
                </a:p>
              </p:txBody>
            </p:sp>
            <p:sp>
              <p:nvSpPr>
                <p:cNvPr id="19640" name="Oval 15544"/>
                <p:cNvSpPr>
                  <a:spLocks noChangeAspect="1" noChangeArrowheads="1"/>
                </p:cNvSpPr>
                <p:nvPr/>
              </p:nvSpPr>
              <p:spPr bwMode="auto">
                <a:xfrm rot="2940000">
                  <a:off x="3222" y="3727"/>
                  <a:ext cx="155" cy="96"/>
                </a:xfrm>
                <a:prstGeom prst="ellipse">
                  <a:avLst/>
                </a:pr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3175">
                  <a:solidFill>
                    <a:srgbClr val="664175"/>
                  </a:solidFill>
                  <a:round/>
                  <a:headEnd/>
                  <a:tailEnd/>
                </a:ln>
                <a:effectLst/>
              </p:spPr>
              <p:txBody>
                <a:bodyPr wrap="none" anchor="ctr"/>
                <a:lstStyle/>
                <a:p>
                  <a:pPr algn="ctr">
                    <a:defRPr/>
                  </a:pPr>
                  <a:r>
                    <a:rPr lang="en-US" sz="600">
                      <a:solidFill>
                        <a:srgbClr val="664175"/>
                      </a:solidFill>
                      <a:latin typeface="Calibri"/>
                      <a:ea typeface="ＭＳ Ｐゴシック" charset="0"/>
                      <a:cs typeface="ＭＳ Ｐゴシック" charset="0"/>
                    </a:rPr>
                    <a:t>CARD</a:t>
                  </a:r>
                </a:p>
              </p:txBody>
            </p:sp>
          </p:grpSp>
          <p:grpSp>
            <p:nvGrpSpPr>
              <p:cNvPr id="294907" name="Group 15545"/>
              <p:cNvGrpSpPr>
                <a:grpSpLocks/>
              </p:cNvGrpSpPr>
              <p:nvPr/>
            </p:nvGrpSpPr>
            <p:grpSpPr bwMode="auto">
              <a:xfrm rot="6147242">
                <a:off x="3535" y="3801"/>
                <a:ext cx="276" cy="282"/>
                <a:chOff x="3255" y="3697"/>
                <a:chExt cx="276" cy="282"/>
              </a:xfrm>
            </p:grpSpPr>
            <p:sp>
              <p:nvSpPr>
                <p:cNvPr id="19642" name="AutoShape 15546"/>
                <p:cNvSpPr>
                  <a:spLocks noChangeAspect="1" noChangeArrowheads="1"/>
                </p:cNvSpPr>
                <p:nvPr/>
              </p:nvSpPr>
              <p:spPr bwMode="auto">
                <a:xfrm rot="2940000">
                  <a:off x="3321" y="3823"/>
                  <a:ext cx="67" cy="45"/>
                </a:xfrm>
                <a:prstGeom prst="roundRect">
                  <a:avLst>
                    <a:gd name="adj" fmla="val 16667"/>
                  </a:avLst>
                </a:pr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9525">
                  <a:noFill/>
                  <a:round/>
                  <a:headEnd/>
                  <a:tailEnd/>
                </a:ln>
                <a:effectLst/>
              </p:spPr>
              <p:txBody>
                <a:bodyPr rot="10800000" wrap="none" anchor="ctr"/>
                <a:lstStyle/>
                <a:p>
                  <a:pPr algn="ctr">
                    <a:defRPr/>
                  </a:pPr>
                  <a:endParaRPr lang="en-US" sz="600">
                    <a:solidFill>
                      <a:prstClr val="black"/>
                    </a:solidFill>
                    <a:latin typeface="Calibri"/>
                    <a:ea typeface="ＭＳ Ｐゴシック" charset="0"/>
                    <a:cs typeface="ＭＳ Ｐゴシック" charset="0"/>
                  </a:endParaRPr>
                </a:p>
              </p:txBody>
            </p:sp>
            <p:sp>
              <p:nvSpPr>
                <p:cNvPr id="19643" name="PubPieSlice"/>
                <p:cNvSpPr>
                  <a:spLocks noChangeAspect="1" noEditPoints="1" noChangeArrowheads="1"/>
                </p:cNvSpPr>
                <p:nvPr/>
              </p:nvSpPr>
              <p:spPr bwMode="auto">
                <a:xfrm rot="8130641">
                  <a:off x="3330" y="3843"/>
                  <a:ext cx="169" cy="140"/>
                </a:xfrm>
                <a:custGeom>
                  <a:avLst/>
                  <a:gdLst>
                    <a:gd name="G0" fmla="+- 0 0 0"/>
                    <a:gd name="G1" fmla="sin 10800 -8227520"/>
                    <a:gd name="G2" fmla="cos 10800 -8227520"/>
                    <a:gd name="G3" fmla="sin 10800 -2941617"/>
                    <a:gd name="G4" fmla="cos 10800 -2941617"/>
                    <a:gd name="G5" fmla="+- G1 10800 0"/>
                    <a:gd name="G6" fmla="+- G2 10800 0"/>
                    <a:gd name="G7" fmla="+- G3 10800 0"/>
                    <a:gd name="G8" fmla="+- G4 10800 0"/>
                    <a:gd name="G9" fmla="+- 10800 0 0"/>
                    <a:gd name="T0" fmla="*/ 4521 w 21600"/>
                    <a:gd name="T1" fmla="*/ 2012 h 21600"/>
                    <a:gd name="T2" fmla="*/ 10800 w 21600"/>
                    <a:gd name="T3" fmla="*/ 10800 h 21600"/>
                    <a:gd name="T4" fmla="*/ 18451 w 21600"/>
                    <a:gd name="T5" fmla="*/ 3178 h 21600"/>
                    <a:gd name="T6" fmla="*/ 3163 w 21600"/>
                    <a:gd name="T7" fmla="*/ 3163 h 21600"/>
                    <a:gd name="T8" fmla="*/ 18437 w 21600"/>
                    <a:gd name="T9" fmla="*/ 18437 h 21600"/>
                  </a:gdLst>
                  <a:ahLst/>
                  <a:cxnLst>
                    <a:cxn ang="0">
                      <a:pos x="T0" y="T1"/>
                    </a:cxn>
                    <a:cxn ang="0">
                      <a:pos x="T2" y="T3"/>
                    </a:cxn>
                    <a:cxn ang="0">
                      <a:pos x="T4" y="T5"/>
                    </a:cxn>
                  </a:cxnLst>
                  <a:rect l="T6" t="T7" r="T8" b="T9"/>
                  <a:pathLst>
                    <a:path w="21600" h="21600">
                      <a:moveTo>
                        <a:pt x="4521" y="2012"/>
                      </a:moveTo>
                      <a:cubicBezTo>
                        <a:pt x="1683" y="4039"/>
                        <a:pt x="-1" y="7312"/>
                        <a:pt x="-1" y="10799"/>
                      </a:cubicBezTo>
                      <a:cubicBezTo>
                        <a:pt x="0" y="16764"/>
                        <a:pt x="4835" y="21600"/>
                        <a:pt x="10800" y="21600"/>
                      </a:cubicBezTo>
                      <a:cubicBezTo>
                        <a:pt x="16764" y="21600"/>
                        <a:pt x="21600" y="16764"/>
                        <a:pt x="21600" y="10800"/>
                      </a:cubicBezTo>
                      <a:cubicBezTo>
                        <a:pt x="21600" y="7942"/>
                        <a:pt x="20467" y="5201"/>
                        <a:pt x="18451" y="3177"/>
                      </a:cubicBezTo>
                      <a:lnTo>
                        <a:pt x="10800" y="10800"/>
                      </a:lnTo>
                      <a:close/>
                    </a:path>
                  </a:pathLst>
                </a:custGeom>
                <a:gradFill rotWithShape="1">
                  <a:gsLst>
                    <a:gs pos="0">
                      <a:srgbClr val="FF0000"/>
                    </a:gs>
                    <a:gs pos="100000">
                      <a:srgbClr val="808080"/>
                    </a:gs>
                  </a:gsLst>
                  <a:lin ang="5400000" scaled="1"/>
                </a:gradFill>
                <a:ln w="9525">
                  <a:solidFill>
                    <a:srgbClr val="800000"/>
                  </a:solidFill>
                  <a:miter lim="800000"/>
                  <a:headEnd/>
                  <a:tailEnd/>
                </a:ln>
                <a:effectLst/>
              </p:spPr>
              <p:txBody>
                <a:bodyPr vert="eaVert"/>
                <a:lstStyle/>
                <a:p>
                  <a:pPr algn="ctr">
                    <a:defRPr/>
                  </a:pPr>
                  <a:endParaRPr lang="en-US" sz="1000">
                    <a:solidFill>
                      <a:prstClr val="black"/>
                    </a:solidFill>
                    <a:latin typeface="Calibri"/>
                    <a:ea typeface="ＭＳ Ｐゴシック" charset="0"/>
                    <a:cs typeface="ＭＳ Ｐゴシック" charset="0"/>
                  </a:endParaRPr>
                </a:p>
              </p:txBody>
            </p:sp>
            <p:sp>
              <p:nvSpPr>
                <p:cNvPr id="19644" name="Text Box 15548"/>
                <p:cNvSpPr txBox="1">
                  <a:spLocks noChangeAspect="1" noChangeArrowheads="1"/>
                </p:cNvSpPr>
                <p:nvPr/>
              </p:nvSpPr>
              <p:spPr bwMode="auto">
                <a:xfrm rot="19514726">
                  <a:off x="3281" y="3838"/>
                  <a:ext cx="246" cy="116"/>
                </a:xfrm>
                <a:prstGeom prst="rect">
                  <a:avLst/>
                </a:prstGeom>
                <a:noFill/>
                <a:ln w="9525">
                  <a:noFill/>
                  <a:miter lim="800000"/>
                  <a:headEnd/>
                  <a:tailEnd/>
                </a:ln>
                <a:effectLst/>
              </p:spPr>
              <p:txBody>
                <a:bodyPr wrap="none">
                  <a:spAutoFit/>
                </a:bodyPr>
                <a:lstStyle/>
                <a:p>
                  <a:pPr algn="ctr">
                    <a:defRPr/>
                  </a:pPr>
                  <a:r>
                    <a:rPr lang="en-US" sz="600">
                      <a:solidFill>
                        <a:srgbClr val="FFFF00"/>
                      </a:solidFill>
                      <a:latin typeface="Calibri"/>
                      <a:ea typeface="ＭＳ Ｐゴシック" charset="0"/>
                      <a:cs typeface="ＭＳ Ｐゴシック" charset="0"/>
                    </a:rPr>
                    <a:t>Casp 9</a:t>
                  </a:r>
                </a:p>
              </p:txBody>
            </p:sp>
            <p:sp>
              <p:nvSpPr>
                <p:cNvPr id="19645" name="Oval 15549"/>
                <p:cNvSpPr>
                  <a:spLocks noChangeAspect="1" noChangeArrowheads="1"/>
                </p:cNvSpPr>
                <p:nvPr/>
              </p:nvSpPr>
              <p:spPr bwMode="auto">
                <a:xfrm rot="2940000">
                  <a:off x="3224" y="3730"/>
                  <a:ext cx="155" cy="96"/>
                </a:xfrm>
                <a:prstGeom prst="ellipse">
                  <a:avLst/>
                </a:pr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3175">
                  <a:solidFill>
                    <a:srgbClr val="664175"/>
                  </a:solidFill>
                  <a:round/>
                  <a:headEnd/>
                  <a:tailEnd/>
                </a:ln>
                <a:effectLst/>
              </p:spPr>
              <p:txBody>
                <a:bodyPr wrap="none" anchor="ctr"/>
                <a:lstStyle/>
                <a:p>
                  <a:pPr algn="ctr">
                    <a:defRPr/>
                  </a:pPr>
                  <a:r>
                    <a:rPr lang="en-US" sz="600">
                      <a:solidFill>
                        <a:srgbClr val="664175"/>
                      </a:solidFill>
                      <a:latin typeface="Calibri"/>
                      <a:ea typeface="ＭＳ Ｐゴシック" charset="0"/>
                      <a:cs typeface="ＭＳ Ｐゴシック" charset="0"/>
                    </a:rPr>
                    <a:t>CARD</a:t>
                  </a:r>
                </a:p>
              </p:txBody>
            </p:sp>
          </p:grpSp>
          <p:grpSp>
            <p:nvGrpSpPr>
              <p:cNvPr id="294908" name="Group 15550"/>
              <p:cNvGrpSpPr>
                <a:grpSpLocks/>
              </p:cNvGrpSpPr>
              <p:nvPr/>
            </p:nvGrpSpPr>
            <p:grpSpPr bwMode="auto">
              <a:xfrm rot="-3786486">
                <a:off x="3559" y="3574"/>
                <a:ext cx="246" cy="325"/>
                <a:chOff x="2204" y="2394"/>
                <a:chExt cx="246" cy="325"/>
              </a:xfrm>
            </p:grpSpPr>
            <p:sp>
              <p:nvSpPr>
                <p:cNvPr id="19647" name="AutoShape 15551"/>
                <p:cNvSpPr>
                  <a:spLocks noChangeAspect="1" noChangeArrowheads="1"/>
                </p:cNvSpPr>
                <p:nvPr/>
              </p:nvSpPr>
              <p:spPr bwMode="auto">
                <a:xfrm rot="-5400000">
                  <a:off x="2297" y="2530"/>
                  <a:ext cx="67" cy="45"/>
                </a:xfrm>
                <a:prstGeom prst="roundRect">
                  <a:avLst>
                    <a:gd name="adj" fmla="val 16667"/>
                  </a:avLst>
                </a:pr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9525">
                  <a:noFill/>
                  <a:round/>
                  <a:headEnd/>
                  <a:tailEnd/>
                </a:ln>
                <a:effectLst/>
              </p:spPr>
              <p:txBody>
                <a:bodyPr rot="10800000" wrap="none" anchor="ctr"/>
                <a:lstStyle/>
                <a:p>
                  <a:pPr algn="ctr">
                    <a:defRPr/>
                  </a:pPr>
                  <a:endParaRPr lang="en-US" sz="600">
                    <a:solidFill>
                      <a:prstClr val="black"/>
                    </a:solidFill>
                    <a:latin typeface="Calibri"/>
                    <a:ea typeface="ＭＳ Ｐゴシック" charset="0"/>
                    <a:cs typeface="ＭＳ Ｐゴシック" charset="0"/>
                  </a:endParaRPr>
                </a:p>
              </p:txBody>
            </p:sp>
            <p:grpSp>
              <p:nvGrpSpPr>
                <p:cNvPr id="294910" name="Group 15552"/>
                <p:cNvGrpSpPr>
                  <a:grpSpLocks/>
                </p:cNvGrpSpPr>
                <p:nvPr/>
              </p:nvGrpSpPr>
              <p:grpSpPr bwMode="auto">
                <a:xfrm>
                  <a:off x="2204" y="2394"/>
                  <a:ext cx="246" cy="144"/>
                  <a:chOff x="2204" y="2394"/>
                  <a:chExt cx="246" cy="144"/>
                </a:xfrm>
              </p:grpSpPr>
              <p:sp>
                <p:nvSpPr>
                  <p:cNvPr id="19649" name="PubPieSlice"/>
                  <p:cNvSpPr>
                    <a:spLocks noChangeAspect="1" noEditPoints="1" noChangeArrowheads="1"/>
                  </p:cNvSpPr>
                  <p:nvPr/>
                </p:nvSpPr>
                <p:spPr bwMode="auto">
                  <a:xfrm rot="-209359">
                    <a:off x="2246" y="2388"/>
                    <a:ext cx="169" cy="140"/>
                  </a:xfrm>
                  <a:custGeom>
                    <a:avLst/>
                    <a:gdLst>
                      <a:gd name="G0" fmla="+- 0 0 0"/>
                      <a:gd name="G1" fmla="sin 10800 -8227520"/>
                      <a:gd name="G2" fmla="cos 10800 -8227520"/>
                      <a:gd name="G3" fmla="sin 10800 -2941617"/>
                      <a:gd name="G4" fmla="cos 10800 -2941617"/>
                      <a:gd name="G5" fmla="+- G1 10800 0"/>
                      <a:gd name="G6" fmla="+- G2 10800 0"/>
                      <a:gd name="G7" fmla="+- G3 10800 0"/>
                      <a:gd name="G8" fmla="+- G4 10800 0"/>
                      <a:gd name="G9" fmla="+- 10800 0 0"/>
                      <a:gd name="T0" fmla="*/ 4521 w 21600"/>
                      <a:gd name="T1" fmla="*/ 2012 h 21600"/>
                      <a:gd name="T2" fmla="*/ 10800 w 21600"/>
                      <a:gd name="T3" fmla="*/ 10800 h 21600"/>
                      <a:gd name="T4" fmla="*/ 18451 w 21600"/>
                      <a:gd name="T5" fmla="*/ 3178 h 21600"/>
                      <a:gd name="T6" fmla="*/ 3163 w 21600"/>
                      <a:gd name="T7" fmla="*/ 3163 h 21600"/>
                      <a:gd name="T8" fmla="*/ 18437 w 21600"/>
                      <a:gd name="T9" fmla="*/ 18437 h 21600"/>
                    </a:gdLst>
                    <a:ahLst/>
                    <a:cxnLst>
                      <a:cxn ang="0">
                        <a:pos x="T0" y="T1"/>
                      </a:cxn>
                      <a:cxn ang="0">
                        <a:pos x="T2" y="T3"/>
                      </a:cxn>
                      <a:cxn ang="0">
                        <a:pos x="T4" y="T5"/>
                      </a:cxn>
                    </a:cxnLst>
                    <a:rect l="T6" t="T7" r="T8" b="T9"/>
                    <a:pathLst>
                      <a:path w="21600" h="21600">
                        <a:moveTo>
                          <a:pt x="4521" y="2012"/>
                        </a:moveTo>
                        <a:cubicBezTo>
                          <a:pt x="1683" y="4039"/>
                          <a:pt x="-1" y="7312"/>
                          <a:pt x="-1" y="10799"/>
                        </a:cubicBezTo>
                        <a:cubicBezTo>
                          <a:pt x="0" y="16764"/>
                          <a:pt x="4835" y="21600"/>
                          <a:pt x="10800" y="21600"/>
                        </a:cubicBezTo>
                        <a:cubicBezTo>
                          <a:pt x="16764" y="21600"/>
                          <a:pt x="21600" y="16764"/>
                          <a:pt x="21600" y="10800"/>
                        </a:cubicBezTo>
                        <a:cubicBezTo>
                          <a:pt x="21600" y="7942"/>
                          <a:pt x="20467" y="5201"/>
                          <a:pt x="18451" y="3177"/>
                        </a:cubicBezTo>
                        <a:lnTo>
                          <a:pt x="10800" y="10800"/>
                        </a:lnTo>
                        <a:close/>
                      </a:path>
                    </a:pathLst>
                  </a:custGeom>
                  <a:gradFill rotWithShape="1">
                    <a:gsLst>
                      <a:gs pos="0">
                        <a:srgbClr val="FF0000"/>
                      </a:gs>
                      <a:gs pos="100000">
                        <a:srgbClr val="808080"/>
                      </a:gs>
                    </a:gsLst>
                    <a:lin ang="5400000" scaled="1"/>
                  </a:gradFill>
                  <a:ln w="9525">
                    <a:solidFill>
                      <a:srgbClr val="800000"/>
                    </a:solidFill>
                    <a:miter lim="800000"/>
                    <a:headEnd/>
                    <a:tailEnd/>
                  </a:ln>
                  <a:effectLst/>
                </p:spPr>
                <p:txBody>
                  <a:bodyPr vert="eaVert"/>
                  <a:lstStyle/>
                  <a:p>
                    <a:pPr algn="ctr">
                      <a:defRPr/>
                    </a:pPr>
                    <a:endParaRPr lang="en-US" sz="1000">
                      <a:solidFill>
                        <a:prstClr val="black"/>
                      </a:solidFill>
                      <a:latin typeface="Calibri"/>
                      <a:ea typeface="ＭＳ Ｐゴシック" charset="0"/>
                      <a:cs typeface="ＭＳ Ｐゴシック" charset="0"/>
                    </a:endParaRPr>
                  </a:p>
                </p:txBody>
              </p:sp>
              <p:sp>
                <p:nvSpPr>
                  <p:cNvPr id="19650" name="Text Box 15554"/>
                  <p:cNvSpPr txBox="1">
                    <a:spLocks noChangeAspect="1" noChangeArrowheads="1"/>
                  </p:cNvSpPr>
                  <p:nvPr/>
                </p:nvSpPr>
                <p:spPr bwMode="auto">
                  <a:xfrm>
                    <a:off x="2204" y="2417"/>
                    <a:ext cx="246" cy="116"/>
                  </a:xfrm>
                  <a:prstGeom prst="rect">
                    <a:avLst/>
                  </a:prstGeom>
                  <a:noFill/>
                  <a:ln w="9525">
                    <a:noFill/>
                    <a:miter lim="800000"/>
                    <a:headEnd/>
                    <a:tailEnd/>
                  </a:ln>
                  <a:effectLst/>
                </p:spPr>
                <p:txBody>
                  <a:bodyPr wrap="none">
                    <a:spAutoFit/>
                  </a:bodyPr>
                  <a:lstStyle/>
                  <a:p>
                    <a:pPr algn="ctr">
                      <a:defRPr/>
                    </a:pPr>
                    <a:r>
                      <a:rPr lang="en-US" sz="600">
                        <a:solidFill>
                          <a:srgbClr val="FFFF00"/>
                        </a:solidFill>
                        <a:latin typeface="Calibri"/>
                        <a:ea typeface="ＭＳ Ｐゴシック" charset="0"/>
                        <a:cs typeface="ＭＳ Ｐゴシック" charset="0"/>
                      </a:rPr>
                      <a:t>Casp 9</a:t>
                    </a:r>
                  </a:p>
                </p:txBody>
              </p:sp>
            </p:grpSp>
            <p:sp>
              <p:nvSpPr>
                <p:cNvPr id="19651" name="Oval 15555"/>
                <p:cNvSpPr>
                  <a:spLocks noChangeAspect="1" noChangeArrowheads="1"/>
                </p:cNvSpPr>
                <p:nvPr/>
              </p:nvSpPr>
              <p:spPr bwMode="auto">
                <a:xfrm rot="-5400000">
                  <a:off x="2251" y="2588"/>
                  <a:ext cx="155" cy="96"/>
                </a:xfrm>
                <a:prstGeom prst="ellipse">
                  <a:avLst/>
                </a:prstGeom>
                <a:gradFill rotWithShape="1">
                  <a:gsLst>
                    <a:gs pos="0">
                      <a:srgbClr val="4D0808"/>
                    </a:gs>
                    <a:gs pos="15000">
                      <a:srgbClr val="FF0300"/>
                    </a:gs>
                    <a:gs pos="27500">
                      <a:srgbClr val="FF7A00"/>
                    </a:gs>
                    <a:gs pos="50000">
                      <a:srgbClr val="FFF200"/>
                    </a:gs>
                    <a:gs pos="72500">
                      <a:srgbClr val="FF7A00"/>
                    </a:gs>
                    <a:gs pos="85000">
                      <a:srgbClr val="FF0300"/>
                    </a:gs>
                    <a:gs pos="100000">
                      <a:srgbClr val="4D0808"/>
                    </a:gs>
                  </a:gsLst>
                  <a:lin ang="5400000" scaled="1"/>
                </a:gradFill>
                <a:ln w="3175">
                  <a:solidFill>
                    <a:srgbClr val="664175"/>
                  </a:solidFill>
                  <a:round/>
                  <a:headEnd/>
                  <a:tailEnd/>
                </a:ln>
                <a:effectLst/>
              </p:spPr>
              <p:txBody>
                <a:bodyPr wrap="none" anchor="ctr"/>
                <a:lstStyle/>
                <a:p>
                  <a:pPr algn="ctr">
                    <a:defRPr/>
                  </a:pPr>
                  <a:r>
                    <a:rPr lang="en-US" sz="600">
                      <a:solidFill>
                        <a:srgbClr val="664175"/>
                      </a:solidFill>
                      <a:latin typeface="Calibri"/>
                      <a:ea typeface="ＭＳ Ｐゴシック" charset="0"/>
                      <a:cs typeface="ＭＳ Ｐゴシック" charset="0"/>
                    </a:rPr>
                    <a:t>CARD</a:t>
                  </a:r>
                </a:p>
              </p:txBody>
            </p:sp>
          </p:grpSp>
        </p:grpSp>
      </p:grpSp>
      <p:sp>
        <p:nvSpPr>
          <p:cNvPr id="19652" name="AutoShape 15556"/>
          <p:cNvSpPr>
            <a:spLocks noChangeArrowheads="1"/>
          </p:cNvSpPr>
          <p:nvPr/>
        </p:nvSpPr>
        <p:spPr bwMode="auto">
          <a:xfrm rot="16200000" flipV="1">
            <a:off x="7170738" y="4895850"/>
            <a:ext cx="654050" cy="660400"/>
          </a:xfrm>
          <a:custGeom>
            <a:avLst/>
            <a:gdLst>
              <a:gd name="G0" fmla="+- 15126 0 0"/>
              <a:gd name="G1" fmla="+- 2912 0 0"/>
              <a:gd name="G2" fmla="+- 12158 0 2912"/>
              <a:gd name="G3" fmla="+- G2 0 2912"/>
              <a:gd name="G4" fmla="*/ G3 32768 32059"/>
              <a:gd name="G5" fmla="*/ G4 1 2"/>
              <a:gd name="G6" fmla="+- 21600 0 15126"/>
              <a:gd name="G7" fmla="*/ G6 2912 6079"/>
              <a:gd name="G8" fmla="+- G7 15126 0"/>
              <a:gd name="T0" fmla="*/ 15126 w 21600"/>
              <a:gd name="T1" fmla="*/ 0 h 21600"/>
              <a:gd name="T2" fmla="*/ 15126 w 21600"/>
              <a:gd name="T3" fmla="*/ 12158 h 21600"/>
              <a:gd name="T4" fmla="*/ 3237 w 21600"/>
              <a:gd name="T5" fmla="*/ 21600 h 21600"/>
              <a:gd name="T6" fmla="*/ 21600 w 21600"/>
              <a:gd name="T7" fmla="*/ 6079 h 21600"/>
              <a:gd name="T8" fmla="*/ 17694720 60000 65536"/>
              <a:gd name="T9" fmla="*/ 5898240 60000 65536"/>
              <a:gd name="T10" fmla="*/ 5898240 60000 65536"/>
              <a:gd name="T11" fmla="*/ 0 60000 65536"/>
              <a:gd name="T12" fmla="*/ 12427 w 21600"/>
              <a:gd name="T13" fmla="*/ G1 h 21600"/>
              <a:gd name="T14" fmla="*/ G8 w 21600"/>
              <a:gd name="T15" fmla="*/ G2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close/>
              </a:path>
            </a:pathLst>
          </a:custGeom>
          <a:solidFill>
            <a:srgbClr val="F6816E"/>
          </a:solidFill>
          <a:ln w="19050">
            <a:solidFill>
              <a:srgbClr val="666633"/>
            </a:solidFill>
            <a:miter lim="800000"/>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nvGrpSpPr>
          <p:cNvPr id="293925" name="Group 17126"/>
          <p:cNvGrpSpPr>
            <a:grpSpLocks/>
          </p:cNvGrpSpPr>
          <p:nvPr/>
        </p:nvGrpSpPr>
        <p:grpSpPr bwMode="auto">
          <a:xfrm rot="1718438">
            <a:off x="5726113" y="4686300"/>
            <a:ext cx="215900" cy="450850"/>
            <a:chOff x="1285" y="1954"/>
            <a:chExt cx="136" cy="284"/>
          </a:xfrm>
        </p:grpSpPr>
        <p:sp>
          <p:nvSpPr>
            <p:cNvPr id="21223" name="Freeform 17127"/>
            <p:cNvSpPr>
              <a:spLocks noChangeAspect="1"/>
            </p:cNvSpPr>
            <p:nvPr/>
          </p:nvSpPr>
          <p:spPr bwMode="auto">
            <a:xfrm>
              <a:off x="1286" y="1954"/>
              <a:ext cx="132" cy="284"/>
            </a:xfrm>
            <a:custGeom>
              <a:avLst/>
              <a:gdLst/>
              <a:ahLst/>
              <a:cxnLst>
                <a:cxn ang="0">
                  <a:pos x="133" y="42"/>
                </a:cxn>
                <a:cxn ang="0">
                  <a:pos x="56" y="39"/>
                </a:cxn>
                <a:cxn ang="0">
                  <a:pos x="8" y="184"/>
                </a:cxn>
                <a:cxn ang="0">
                  <a:pos x="6" y="366"/>
                </a:cxn>
                <a:cxn ang="0">
                  <a:pos x="44" y="528"/>
                </a:cxn>
                <a:cxn ang="0">
                  <a:pos x="136" y="529"/>
                </a:cxn>
                <a:cxn ang="0">
                  <a:pos x="131" y="294"/>
                </a:cxn>
                <a:cxn ang="0">
                  <a:pos x="133" y="42"/>
                </a:cxn>
              </a:cxnLst>
              <a:rect l="0" t="0" r="r" b="b"/>
              <a:pathLst>
                <a:path w="150" h="568">
                  <a:moveTo>
                    <a:pt x="133" y="42"/>
                  </a:moveTo>
                  <a:cubicBezTo>
                    <a:pt x="121" y="0"/>
                    <a:pt x="77" y="15"/>
                    <a:pt x="56" y="39"/>
                  </a:cubicBezTo>
                  <a:cubicBezTo>
                    <a:pt x="35" y="63"/>
                    <a:pt x="16" y="130"/>
                    <a:pt x="8" y="184"/>
                  </a:cubicBezTo>
                  <a:cubicBezTo>
                    <a:pt x="0" y="238"/>
                    <a:pt x="0" y="309"/>
                    <a:pt x="6" y="366"/>
                  </a:cubicBezTo>
                  <a:cubicBezTo>
                    <a:pt x="12" y="423"/>
                    <a:pt x="22" y="501"/>
                    <a:pt x="44" y="528"/>
                  </a:cubicBezTo>
                  <a:cubicBezTo>
                    <a:pt x="66" y="555"/>
                    <a:pt x="122" y="568"/>
                    <a:pt x="136" y="529"/>
                  </a:cubicBezTo>
                  <a:cubicBezTo>
                    <a:pt x="150" y="490"/>
                    <a:pt x="131" y="375"/>
                    <a:pt x="131" y="294"/>
                  </a:cubicBezTo>
                  <a:cubicBezTo>
                    <a:pt x="131" y="213"/>
                    <a:pt x="145" y="84"/>
                    <a:pt x="133" y="42"/>
                  </a:cubicBezTo>
                  <a:close/>
                </a:path>
              </a:pathLst>
            </a:custGeom>
            <a:gradFill rotWithShape="1">
              <a:gsLst>
                <a:gs pos="0">
                  <a:srgbClr val="FFFFE9">
                    <a:gamma/>
                    <a:shade val="63529"/>
                    <a:invGamma/>
                  </a:srgbClr>
                </a:gs>
                <a:gs pos="100000">
                  <a:srgbClr val="FFFFE9"/>
                </a:gs>
              </a:gsLst>
              <a:lin ang="0" scaled="1"/>
            </a:gradFill>
            <a:ln w="6350" cmpd="sng">
              <a:solidFill>
                <a:srgbClr val="6F0B0B"/>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21224" name="Text Box 17128"/>
            <p:cNvSpPr txBox="1">
              <a:spLocks noChangeArrowheads="1"/>
            </p:cNvSpPr>
            <p:nvPr/>
          </p:nvSpPr>
          <p:spPr bwMode="auto">
            <a:xfrm rot="16200000">
              <a:off x="1244" y="2026"/>
              <a:ext cx="213" cy="136"/>
            </a:xfrm>
            <a:prstGeom prst="rect">
              <a:avLst/>
            </a:prstGeom>
            <a:noFill/>
            <a:ln w="9525">
              <a:noFill/>
              <a:prstDash val="sysDot"/>
              <a:miter lim="800000"/>
              <a:headEnd/>
              <a:tailEnd/>
            </a:ln>
            <a:effectLst/>
          </p:spPr>
          <p:txBody>
            <a:bodyPr wrap="none">
              <a:spAutoFit/>
            </a:bodyPr>
            <a:lstStyle/>
            <a:p>
              <a:pPr algn="ctr">
                <a:defRPr/>
              </a:pPr>
              <a:r>
                <a:rPr lang="en-US" sz="800">
                  <a:solidFill>
                    <a:prstClr val="black"/>
                  </a:solidFill>
                  <a:latin typeface="Calibri"/>
                  <a:ea typeface="ＭＳ Ｐゴシック" charset="0"/>
                  <a:cs typeface="ＭＳ Ｐゴシック" charset="0"/>
                </a:rPr>
                <a:t>Bak</a:t>
              </a:r>
            </a:p>
          </p:txBody>
        </p:sp>
      </p:grpSp>
      <p:sp>
        <p:nvSpPr>
          <p:cNvPr id="21225" name="Freeform 17129"/>
          <p:cNvSpPr>
            <a:spLocks/>
          </p:cNvSpPr>
          <p:nvPr/>
        </p:nvSpPr>
        <p:spPr bwMode="auto">
          <a:xfrm>
            <a:off x="6000750" y="4767263"/>
            <a:ext cx="163513" cy="398462"/>
          </a:xfrm>
          <a:custGeom>
            <a:avLst/>
            <a:gdLst/>
            <a:ahLst/>
            <a:cxnLst>
              <a:cxn ang="0">
                <a:pos x="0" y="33"/>
              </a:cxn>
              <a:cxn ang="0">
                <a:pos x="96" y="36"/>
              </a:cxn>
              <a:cxn ang="0">
                <a:pos x="41" y="251"/>
              </a:cxn>
            </a:cxnLst>
            <a:rect l="0" t="0" r="r" b="b"/>
            <a:pathLst>
              <a:path w="103" h="251">
                <a:moveTo>
                  <a:pt x="0" y="33"/>
                </a:moveTo>
                <a:cubicBezTo>
                  <a:pt x="45" y="19"/>
                  <a:pt x="89" y="0"/>
                  <a:pt x="96" y="36"/>
                </a:cubicBezTo>
                <a:cubicBezTo>
                  <a:pt x="103" y="72"/>
                  <a:pt x="52" y="207"/>
                  <a:pt x="41" y="251"/>
                </a:cubicBezTo>
              </a:path>
            </a:pathLst>
          </a:custGeom>
          <a:noFill/>
          <a:ln w="9525" cap="flat" cmpd="sng">
            <a:solidFill>
              <a:srgbClr val="666633"/>
            </a:solidFill>
            <a:prstDash val="solid"/>
            <a:round/>
            <a:headEnd type="none" w="med" len="med"/>
            <a:tailEnd type="triangle" w="med" len="me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21291" name="Line 17195"/>
          <p:cNvSpPr>
            <a:spLocks noChangeShapeType="1"/>
          </p:cNvSpPr>
          <p:nvPr/>
        </p:nvSpPr>
        <p:spPr bwMode="auto">
          <a:xfrm>
            <a:off x="4937125" y="3860800"/>
            <a:ext cx="249238" cy="796925"/>
          </a:xfrm>
          <a:prstGeom prst="line">
            <a:avLst/>
          </a:prstGeom>
          <a:noFill/>
          <a:ln w="12700">
            <a:solidFill>
              <a:srgbClr val="FF0000"/>
            </a:solidFill>
            <a:round/>
            <a:headEnd/>
            <a:tailEnd type="triangle" w="med" len="me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21292" name="Text Box 17196"/>
          <p:cNvSpPr txBox="1">
            <a:spLocks noChangeArrowheads="1"/>
          </p:cNvSpPr>
          <p:nvPr/>
        </p:nvSpPr>
        <p:spPr bwMode="auto">
          <a:xfrm>
            <a:off x="1582738" y="4113213"/>
            <a:ext cx="4135437" cy="254000"/>
          </a:xfrm>
          <a:prstGeom prst="rect">
            <a:avLst/>
          </a:prstGeom>
          <a:solidFill>
            <a:srgbClr val="FBEFDD">
              <a:alpha val="89999"/>
            </a:srgbClr>
          </a:solidFill>
          <a:ln w="9525">
            <a:solidFill>
              <a:srgbClr val="F89F90"/>
            </a:solidFill>
            <a:miter lim="800000"/>
            <a:headEnd/>
            <a:tailEnd/>
          </a:ln>
          <a:effectLst/>
        </p:spPr>
        <p:txBody>
          <a:bodyPr>
            <a:spAutoFit/>
          </a:bodyPr>
          <a:lstStyle/>
          <a:p>
            <a:pPr algn="ctr">
              <a:defRPr/>
            </a:pPr>
            <a:r>
              <a:rPr lang="en-US" sz="1000">
                <a:solidFill>
                  <a:srgbClr val="F4624A"/>
                </a:solidFill>
                <a:latin typeface="Calibri"/>
                <a:ea typeface="ＭＳ Ｐゴシック" charset="0"/>
                <a:cs typeface="ＭＳ Ｐゴシック" charset="0"/>
              </a:rPr>
              <a:t>Inhibition of apoptosis</a:t>
            </a:r>
          </a:p>
        </p:txBody>
      </p:sp>
      <p:grpSp>
        <p:nvGrpSpPr>
          <p:cNvPr id="293929" name="Group 17201"/>
          <p:cNvGrpSpPr>
            <a:grpSpLocks/>
          </p:cNvGrpSpPr>
          <p:nvPr/>
        </p:nvGrpSpPr>
        <p:grpSpPr bwMode="auto">
          <a:xfrm rot="10800000">
            <a:off x="3165475" y="4652963"/>
            <a:ext cx="215900" cy="450850"/>
            <a:chOff x="1285" y="1954"/>
            <a:chExt cx="136" cy="284"/>
          </a:xfrm>
        </p:grpSpPr>
        <p:sp>
          <p:nvSpPr>
            <p:cNvPr id="21298" name="Freeform 17202"/>
            <p:cNvSpPr>
              <a:spLocks noChangeAspect="1"/>
            </p:cNvSpPr>
            <p:nvPr/>
          </p:nvSpPr>
          <p:spPr bwMode="auto">
            <a:xfrm>
              <a:off x="1289" y="1957"/>
              <a:ext cx="132" cy="284"/>
            </a:xfrm>
            <a:custGeom>
              <a:avLst/>
              <a:gdLst/>
              <a:ahLst/>
              <a:cxnLst>
                <a:cxn ang="0">
                  <a:pos x="133" y="42"/>
                </a:cxn>
                <a:cxn ang="0">
                  <a:pos x="56" y="39"/>
                </a:cxn>
                <a:cxn ang="0">
                  <a:pos x="8" y="184"/>
                </a:cxn>
                <a:cxn ang="0">
                  <a:pos x="6" y="366"/>
                </a:cxn>
                <a:cxn ang="0">
                  <a:pos x="44" y="528"/>
                </a:cxn>
                <a:cxn ang="0">
                  <a:pos x="136" y="529"/>
                </a:cxn>
                <a:cxn ang="0">
                  <a:pos x="131" y="294"/>
                </a:cxn>
                <a:cxn ang="0">
                  <a:pos x="133" y="42"/>
                </a:cxn>
              </a:cxnLst>
              <a:rect l="0" t="0" r="r" b="b"/>
              <a:pathLst>
                <a:path w="150" h="568">
                  <a:moveTo>
                    <a:pt x="133" y="42"/>
                  </a:moveTo>
                  <a:cubicBezTo>
                    <a:pt x="121" y="0"/>
                    <a:pt x="77" y="15"/>
                    <a:pt x="56" y="39"/>
                  </a:cubicBezTo>
                  <a:cubicBezTo>
                    <a:pt x="35" y="63"/>
                    <a:pt x="16" y="130"/>
                    <a:pt x="8" y="184"/>
                  </a:cubicBezTo>
                  <a:cubicBezTo>
                    <a:pt x="0" y="238"/>
                    <a:pt x="0" y="309"/>
                    <a:pt x="6" y="366"/>
                  </a:cubicBezTo>
                  <a:cubicBezTo>
                    <a:pt x="12" y="423"/>
                    <a:pt x="22" y="501"/>
                    <a:pt x="44" y="528"/>
                  </a:cubicBezTo>
                  <a:cubicBezTo>
                    <a:pt x="66" y="555"/>
                    <a:pt x="122" y="568"/>
                    <a:pt x="136" y="529"/>
                  </a:cubicBezTo>
                  <a:cubicBezTo>
                    <a:pt x="150" y="490"/>
                    <a:pt x="131" y="375"/>
                    <a:pt x="131" y="294"/>
                  </a:cubicBezTo>
                  <a:cubicBezTo>
                    <a:pt x="131" y="213"/>
                    <a:pt x="145" y="84"/>
                    <a:pt x="133" y="42"/>
                  </a:cubicBezTo>
                  <a:close/>
                </a:path>
              </a:pathLst>
            </a:custGeom>
            <a:gradFill rotWithShape="1">
              <a:gsLst>
                <a:gs pos="0">
                  <a:srgbClr val="FFFFE9">
                    <a:gamma/>
                    <a:shade val="63529"/>
                    <a:invGamma/>
                  </a:srgbClr>
                </a:gs>
                <a:gs pos="100000">
                  <a:srgbClr val="FFFFE9"/>
                </a:gs>
              </a:gsLst>
              <a:lin ang="0" scaled="1"/>
            </a:gradFill>
            <a:ln w="6350" cmpd="sng">
              <a:solidFill>
                <a:srgbClr val="6F0B0B"/>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21299" name="Text Box 17203"/>
            <p:cNvSpPr txBox="1">
              <a:spLocks noChangeArrowheads="1"/>
            </p:cNvSpPr>
            <p:nvPr/>
          </p:nvSpPr>
          <p:spPr bwMode="auto">
            <a:xfrm rot="16200000">
              <a:off x="1249" y="2035"/>
              <a:ext cx="213" cy="136"/>
            </a:xfrm>
            <a:prstGeom prst="rect">
              <a:avLst/>
            </a:prstGeom>
            <a:noFill/>
            <a:ln w="9525">
              <a:noFill/>
              <a:prstDash val="sysDot"/>
              <a:miter lim="800000"/>
              <a:headEnd/>
              <a:tailEnd/>
            </a:ln>
            <a:effectLst/>
          </p:spPr>
          <p:txBody>
            <a:bodyPr wrap="none">
              <a:spAutoFit/>
            </a:bodyPr>
            <a:lstStyle/>
            <a:p>
              <a:pPr algn="ctr">
                <a:defRPr/>
              </a:pPr>
              <a:r>
                <a:rPr lang="en-US" sz="800">
                  <a:solidFill>
                    <a:prstClr val="black"/>
                  </a:solidFill>
                  <a:latin typeface="Calibri"/>
                  <a:ea typeface="ＭＳ Ｐゴシック" charset="0"/>
                  <a:cs typeface="ＭＳ Ｐゴシック" charset="0"/>
                </a:rPr>
                <a:t>Bak</a:t>
              </a:r>
            </a:p>
          </p:txBody>
        </p:sp>
      </p:grpSp>
      <p:sp>
        <p:nvSpPr>
          <p:cNvPr id="293930" name="Oval 17227"/>
          <p:cNvSpPr>
            <a:spLocks noChangeAspect="1" noChangeArrowheads="1"/>
          </p:cNvSpPr>
          <p:nvPr/>
        </p:nvSpPr>
        <p:spPr bwMode="auto">
          <a:xfrm>
            <a:off x="5970588" y="4305300"/>
            <a:ext cx="223837" cy="125413"/>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solidFill>
              <a:srgbClr val="009900"/>
            </a:solidFill>
            <a:round/>
            <a:headEnd/>
            <a:tailEnd/>
          </a:ln>
        </p:spPr>
        <p:txBody>
          <a:bodyPr wrap="none" anchor="ctr"/>
          <a:lstStyle/>
          <a:p>
            <a:pPr algn="ctr" fontAlgn="base">
              <a:spcBef>
                <a:spcPct val="0"/>
              </a:spcBef>
              <a:spcAft>
                <a:spcPct val="0"/>
              </a:spcAft>
            </a:pPr>
            <a:r>
              <a:rPr lang="en-US" sz="600" smtClean="0">
                <a:solidFill>
                  <a:srgbClr val="666633"/>
                </a:solidFill>
                <a:latin typeface="Calibri" charset="0"/>
                <a:ea typeface="ＭＳ Ｐゴシック" charset="0"/>
                <a:cs typeface="Arial" charset="0"/>
              </a:rPr>
              <a:t>S163</a:t>
            </a:r>
          </a:p>
        </p:txBody>
      </p:sp>
      <p:sp>
        <p:nvSpPr>
          <p:cNvPr id="21324" name="Oval 17228"/>
          <p:cNvSpPr>
            <a:spLocks noChangeAspect="1" noChangeArrowheads="1"/>
          </p:cNvSpPr>
          <p:nvPr/>
        </p:nvSpPr>
        <p:spPr bwMode="auto">
          <a:xfrm flipH="1">
            <a:off x="6323013" y="3854450"/>
            <a:ext cx="287337" cy="193675"/>
          </a:xfrm>
          <a:prstGeom prst="ellipse">
            <a:avLst/>
          </a:prstGeom>
          <a:gradFill rotWithShape="1">
            <a:gsLst>
              <a:gs pos="0">
                <a:srgbClr val="F5F500">
                  <a:gamma/>
                  <a:shade val="46275"/>
                  <a:invGamma/>
                </a:srgbClr>
              </a:gs>
              <a:gs pos="50000">
                <a:srgbClr val="F5F500"/>
              </a:gs>
              <a:gs pos="100000">
                <a:srgbClr val="F5F500">
                  <a:gamma/>
                  <a:shade val="46275"/>
                  <a:invGamma/>
                </a:srgbClr>
              </a:gs>
            </a:gsLst>
            <a:lin ang="5400000" scaled="1"/>
          </a:gradFill>
          <a:ln w="9525">
            <a:solidFill>
              <a:schemeClr val="tx1"/>
            </a:solidFill>
            <a:round/>
            <a:headEnd/>
            <a:tailEnd/>
          </a:ln>
          <a:effectLst/>
        </p:spPr>
        <p:txBody>
          <a:bodyPr wrap="none" anchor="ctr"/>
          <a:lstStyle/>
          <a:p>
            <a:pPr algn="ctr">
              <a:defRPr/>
            </a:pPr>
            <a:r>
              <a:rPr lang="en-US" sz="600">
                <a:solidFill>
                  <a:prstClr val="black"/>
                </a:solidFill>
                <a:latin typeface="Calibri"/>
                <a:ea typeface="ＭＳ Ｐゴシック" charset="0"/>
                <a:cs typeface="ＭＳ Ｐゴシック" charset="0"/>
              </a:rPr>
              <a:t>Akt1/2</a:t>
            </a:r>
          </a:p>
        </p:txBody>
      </p:sp>
      <p:sp>
        <p:nvSpPr>
          <p:cNvPr id="21325" name="Oval 17229"/>
          <p:cNvSpPr>
            <a:spLocks noChangeAspect="1" noChangeArrowheads="1"/>
          </p:cNvSpPr>
          <p:nvPr/>
        </p:nvSpPr>
        <p:spPr bwMode="auto">
          <a:xfrm>
            <a:off x="5916613" y="3854450"/>
            <a:ext cx="304800" cy="203200"/>
          </a:xfrm>
          <a:prstGeom prst="ellipse">
            <a:avLst/>
          </a:prstGeom>
          <a:gradFill rotWithShape="1">
            <a:gsLst>
              <a:gs pos="0">
                <a:srgbClr val="FFFFD6">
                  <a:gamma/>
                  <a:shade val="46275"/>
                  <a:invGamma/>
                </a:srgbClr>
              </a:gs>
              <a:gs pos="50000">
                <a:srgbClr val="FFFFD6"/>
              </a:gs>
              <a:gs pos="100000">
                <a:srgbClr val="FFFFD6">
                  <a:gamma/>
                  <a:shade val="46275"/>
                  <a:invGamma/>
                </a:srgbClr>
              </a:gs>
            </a:gsLst>
            <a:lin ang="5400000" scaled="1"/>
          </a:gradFill>
          <a:ln w="9525">
            <a:solidFill>
              <a:srgbClr val="655555"/>
            </a:solidFill>
            <a:round/>
            <a:headEnd/>
            <a:tailEnd/>
          </a:ln>
          <a:effectLst/>
        </p:spPr>
        <p:txBody>
          <a:bodyPr wrap="none" anchor="ctr"/>
          <a:lstStyle/>
          <a:p>
            <a:pPr algn="ctr">
              <a:defRPr/>
            </a:pPr>
            <a:r>
              <a:rPr lang="en-US" sz="600">
                <a:solidFill>
                  <a:srgbClr val="655555"/>
                </a:solidFill>
                <a:latin typeface="Calibri"/>
                <a:ea typeface="ＭＳ Ｐゴシック" charset="0"/>
                <a:cs typeface="ＭＳ Ｐゴシック" charset="0"/>
                <a:sym typeface="Symbol" charset="2"/>
              </a:rPr>
              <a:t>GSK-3</a:t>
            </a:r>
          </a:p>
        </p:txBody>
      </p:sp>
      <p:sp>
        <p:nvSpPr>
          <p:cNvPr id="21326" name="Line 17230"/>
          <p:cNvSpPr>
            <a:spLocks noChangeShapeType="1"/>
          </p:cNvSpPr>
          <p:nvPr/>
        </p:nvSpPr>
        <p:spPr bwMode="auto">
          <a:xfrm>
            <a:off x="6065838" y="4073525"/>
            <a:ext cx="0" cy="198438"/>
          </a:xfrm>
          <a:prstGeom prst="line">
            <a:avLst/>
          </a:prstGeom>
          <a:noFill/>
          <a:ln w="12700">
            <a:solidFill>
              <a:srgbClr val="009900"/>
            </a:solidFill>
            <a:prstDash val="sysDot"/>
            <a:round/>
            <a:headEnd/>
            <a:tailEnd type="triangle" w="med" len="med"/>
          </a:ln>
          <a:effectLst/>
        </p:spPr>
        <p:txBody>
          <a:bodyPr>
            <a:spAutoFit/>
          </a:bodyPr>
          <a:lstStyle/>
          <a:p>
            <a:pPr algn="ctr">
              <a:defRPr/>
            </a:pPr>
            <a:endParaRPr lang="en-US">
              <a:solidFill>
                <a:prstClr val="black"/>
              </a:solidFill>
              <a:latin typeface="Calibri"/>
              <a:ea typeface="ＭＳ Ｐゴシック" charset="0"/>
              <a:cs typeface="ＭＳ Ｐゴシック" charset="0"/>
            </a:endParaRPr>
          </a:p>
        </p:txBody>
      </p:sp>
      <p:sp>
        <p:nvSpPr>
          <p:cNvPr id="21327" name="Line 17231"/>
          <p:cNvSpPr>
            <a:spLocks noChangeShapeType="1"/>
          </p:cNvSpPr>
          <p:nvPr/>
        </p:nvSpPr>
        <p:spPr bwMode="auto">
          <a:xfrm>
            <a:off x="6464300" y="4075113"/>
            <a:ext cx="0" cy="198437"/>
          </a:xfrm>
          <a:prstGeom prst="line">
            <a:avLst/>
          </a:prstGeom>
          <a:noFill/>
          <a:ln w="12700">
            <a:solidFill>
              <a:srgbClr val="009900"/>
            </a:solidFill>
            <a:prstDash val="sysDot"/>
            <a:round/>
            <a:headEnd/>
            <a:tailEnd type="triangle" w="med" len="med"/>
          </a:ln>
          <a:effectLst/>
        </p:spPr>
        <p:txBody>
          <a:bodyPr>
            <a:spAutoFit/>
          </a:bodyPr>
          <a:lstStyle/>
          <a:p>
            <a:pPr algn="ctr">
              <a:defRPr/>
            </a:pPr>
            <a:endParaRPr lang="en-US">
              <a:solidFill>
                <a:prstClr val="black"/>
              </a:solidFill>
              <a:latin typeface="Calibri"/>
              <a:ea typeface="ＭＳ Ｐゴシック" charset="0"/>
              <a:cs typeface="ＭＳ Ｐゴシック" charset="0"/>
            </a:endParaRPr>
          </a:p>
        </p:txBody>
      </p:sp>
      <p:sp>
        <p:nvSpPr>
          <p:cNvPr id="293935" name="Oval 17250"/>
          <p:cNvSpPr>
            <a:spLocks noChangeAspect="1" noChangeArrowheads="1"/>
          </p:cNvSpPr>
          <p:nvPr/>
        </p:nvSpPr>
        <p:spPr bwMode="auto">
          <a:xfrm>
            <a:off x="6354763" y="4321175"/>
            <a:ext cx="214312" cy="120650"/>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solidFill>
              <a:srgbClr val="FF0000"/>
            </a:solidFill>
            <a:round/>
            <a:headEnd/>
            <a:tailEnd/>
          </a:ln>
        </p:spPr>
        <p:txBody>
          <a:bodyPr wrap="none" anchor="ctr"/>
          <a:lstStyle/>
          <a:p>
            <a:pPr algn="ctr" fontAlgn="base">
              <a:spcBef>
                <a:spcPct val="0"/>
              </a:spcBef>
              <a:spcAft>
                <a:spcPct val="0"/>
              </a:spcAft>
            </a:pPr>
            <a:r>
              <a:rPr lang="en-US" sz="600" smtClean="0">
                <a:solidFill>
                  <a:srgbClr val="6F0B0B"/>
                </a:solidFill>
                <a:latin typeface="Calibri" charset="0"/>
                <a:ea typeface="ＭＳ Ｐゴシック" charset="0"/>
                <a:cs typeface="Arial" charset="0"/>
              </a:rPr>
              <a:t>S184</a:t>
            </a:r>
          </a:p>
        </p:txBody>
      </p:sp>
      <p:sp>
        <p:nvSpPr>
          <p:cNvPr id="21347" name="Oval 17251"/>
          <p:cNvSpPr>
            <a:spLocks noChangeAspect="1" noChangeArrowheads="1"/>
          </p:cNvSpPr>
          <p:nvPr/>
        </p:nvSpPr>
        <p:spPr bwMode="auto">
          <a:xfrm flipH="1">
            <a:off x="6665913" y="4646613"/>
            <a:ext cx="312737" cy="190500"/>
          </a:xfrm>
          <a:prstGeom prst="ellipse">
            <a:avLst/>
          </a:prstGeom>
          <a:gradFill rotWithShape="1">
            <a:gsLst>
              <a:gs pos="0">
                <a:schemeClr val="bg2"/>
              </a:gs>
              <a:gs pos="100000">
                <a:srgbClr val="0E470D"/>
              </a:gs>
            </a:gsLst>
            <a:lin ang="5400000" scaled="1"/>
          </a:gradFill>
          <a:ln w="9525">
            <a:solidFill>
              <a:srgbClr val="FFCC00"/>
            </a:solidFill>
            <a:round/>
            <a:headEnd/>
            <a:tailEnd/>
          </a:ln>
          <a:effectLst/>
        </p:spPr>
        <p:txBody>
          <a:bodyPr wrap="none" anchor="ctr"/>
          <a:lstStyle/>
          <a:p>
            <a:pPr algn="ctr">
              <a:defRPr/>
            </a:pPr>
            <a:r>
              <a:rPr lang="en-US" sz="600">
                <a:solidFill>
                  <a:srgbClr val="FFFF00"/>
                </a:solidFill>
                <a:latin typeface="Calibri"/>
                <a:ea typeface="ＭＳ Ｐゴシック" charset="0"/>
                <a:cs typeface="ＭＳ Ｐゴシック" charset="0"/>
              </a:rPr>
              <a:t>PP2A</a:t>
            </a:r>
          </a:p>
        </p:txBody>
      </p:sp>
      <p:sp>
        <p:nvSpPr>
          <p:cNvPr id="21348" name="Freeform 17252"/>
          <p:cNvSpPr>
            <a:spLocks/>
          </p:cNvSpPr>
          <p:nvPr/>
        </p:nvSpPr>
        <p:spPr bwMode="auto">
          <a:xfrm>
            <a:off x="6511925" y="4460875"/>
            <a:ext cx="158750" cy="222250"/>
          </a:xfrm>
          <a:custGeom>
            <a:avLst/>
            <a:gdLst/>
            <a:ahLst/>
            <a:cxnLst>
              <a:cxn ang="0">
                <a:pos x="100" y="140"/>
              </a:cxn>
              <a:cxn ang="0">
                <a:pos x="23" y="86"/>
              </a:cxn>
              <a:cxn ang="0">
                <a:pos x="0" y="0"/>
              </a:cxn>
            </a:cxnLst>
            <a:rect l="0" t="0" r="r" b="b"/>
            <a:pathLst>
              <a:path w="100" h="140">
                <a:moveTo>
                  <a:pt x="100" y="140"/>
                </a:moveTo>
                <a:cubicBezTo>
                  <a:pt x="70" y="124"/>
                  <a:pt x="40" y="109"/>
                  <a:pt x="23" y="86"/>
                </a:cubicBezTo>
                <a:cubicBezTo>
                  <a:pt x="6" y="63"/>
                  <a:pt x="3" y="31"/>
                  <a:pt x="0" y="0"/>
                </a:cubicBezTo>
              </a:path>
            </a:pathLst>
          </a:custGeom>
          <a:noFill/>
          <a:ln w="9525" cap="flat" cmpd="sng">
            <a:solidFill>
              <a:srgbClr val="009900"/>
            </a:solidFill>
            <a:prstDash val="sysDot"/>
            <a:round/>
            <a:headEnd type="none" w="med" len="med"/>
            <a:tailEnd type="triangle" w="med" len="me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21361" name="Oval 17265"/>
          <p:cNvSpPr>
            <a:spLocks noChangeAspect="1" noChangeArrowheads="1"/>
          </p:cNvSpPr>
          <p:nvPr/>
        </p:nvSpPr>
        <p:spPr bwMode="auto">
          <a:xfrm flipH="1">
            <a:off x="4043363" y="3825875"/>
            <a:ext cx="287337" cy="193675"/>
          </a:xfrm>
          <a:prstGeom prst="ellipse">
            <a:avLst/>
          </a:prstGeom>
          <a:gradFill rotWithShape="1">
            <a:gsLst>
              <a:gs pos="0">
                <a:srgbClr val="F5F500">
                  <a:gamma/>
                  <a:shade val="46275"/>
                  <a:invGamma/>
                </a:srgbClr>
              </a:gs>
              <a:gs pos="50000">
                <a:srgbClr val="F5F500"/>
              </a:gs>
              <a:gs pos="100000">
                <a:srgbClr val="F5F500">
                  <a:gamma/>
                  <a:shade val="46275"/>
                  <a:invGamma/>
                </a:srgbClr>
              </a:gs>
            </a:gsLst>
            <a:lin ang="5400000" scaled="1"/>
          </a:gradFill>
          <a:ln w="9525">
            <a:solidFill>
              <a:schemeClr val="tx1"/>
            </a:solidFill>
            <a:round/>
            <a:headEnd/>
            <a:tailEnd/>
          </a:ln>
          <a:effectLst/>
        </p:spPr>
        <p:txBody>
          <a:bodyPr wrap="none" anchor="ctr"/>
          <a:lstStyle/>
          <a:p>
            <a:pPr algn="ctr">
              <a:defRPr/>
            </a:pPr>
            <a:r>
              <a:rPr lang="en-US" sz="600">
                <a:solidFill>
                  <a:prstClr val="black"/>
                </a:solidFill>
                <a:latin typeface="Calibri"/>
                <a:ea typeface="ＭＳ Ｐゴシック" charset="0"/>
                <a:cs typeface="ＭＳ Ｐゴシック" charset="0"/>
              </a:rPr>
              <a:t>PKC</a:t>
            </a:r>
            <a:r>
              <a:rPr lang="en-US" sz="600">
                <a:solidFill>
                  <a:prstClr val="black"/>
                </a:solidFill>
                <a:latin typeface="Calibri"/>
                <a:ea typeface="ＭＳ Ｐゴシック" charset="0"/>
                <a:cs typeface="ＭＳ Ｐゴシック" charset="0"/>
                <a:sym typeface="Symbol" charset="2"/>
              </a:rPr>
              <a:t></a:t>
            </a:r>
          </a:p>
        </p:txBody>
      </p:sp>
      <p:sp>
        <p:nvSpPr>
          <p:cNvPr id="293939" name="Oval 17266"/>
          <p:cNvSpPr>
            <a:spLocks noChangeAspect="1" noChangeArrowheads="1"/>
          </p:cNvSpPr>
          <p:nvPr/>
        </p:nvSpPr>
        <p:spPr bwMode="auto">
          <a:xfrm>
            <a:off x="3570288" y="3763963"/>
            <a:ext cx="223837" cy="125412"/>
          </a:xfrm>
          <a:prstGeom prst="ellipse">
            <a:avLst/>
          </a:prstGeom>
          <a:gradFill rotWithShape="1">
            <a:gsLst>
              <a:gs pos="0">
                <a:srgbClr val="FFF200"/>
              </a:gs>
              <a:gs pos="45000">
                <a:srgbClr val="FF7A00"/>
              </a:gs>
              <a:gs pos="70000">
                <a:srgbClr val="FF0300"/>
              </a:gs>
              <a:gs pos="100000">
                <a:srgbClr val="4D0808"/>
              </a:gs>
            </a:gsLst>
            <a:path path="shape">
              <a:fillToRect l="50000" t="50000" r="50000" b="50000"/>
            </a:path>
          </a:gradFill>
          <a:ln w="9525">
            <a:solidFill>
              <a:srgbClr val="009900"/>
            </a:solidFill>
            <a:round/>
            <a:headEnd/>
            <a:tailEnd/>
          </a:ln>
        </p:spPr>
        <p:txBody>
          <a:bodyPr wrap="none" anchor="ctr"/>
          <a:lstStyle/>
          <a:p>
            <a:pPr algn="ctr" fontAlgn="base">
              <a:spcBef>
                <a:spcPct val="0"/>
              </a:spcBef>
              <a:spcAft>
                <a:spcPct val="0"/>
              </a:spcAft>
            </a:pPr>
            <a:r>
              <a:rPr lang="en-US" sz="600" smtClean="0">
                <a:solidFill>
                  <a:srgbClr val="666633"/>
                </a:solidFill>
                <a:latin typeface="Calibri" charset="0"/>
                <a:ea typeface="ＭＳ Ｐゴシック" charset="0"/>
                <a:cs typeface="Arial" charset="0"/>
              </a:rPr>
              <a:t>S70</a:t>
            </a:r>
          </a:p>
        </p:txBody>
      </p:sp>
      <p:sp>
        <p:nvSpPr>
          <p:cNvPr id="21363" name="Freeform 17267"/>
          <p:cNvSpPr>
            <a:spLocks/>
          </p:cNvSpPr>
          <p:nvPr/>
        </p:nvSpPr>
        <p:spPr bwMode="auto">
          <a:xfrm>
            <a:off x="3743325" y="3890963"/>
            <a:ext cx="279400" cy="128587"/>
          </a:xfrm>
          <a:custGeom>
            <a:avLst/>
            <a:gdLst/>
            <a:ahLst/>
            <a:cxnLst>
              <a:cxn ang="0">
                <a:pos x="176" y="39"/>
              </a:cxn>
              <a:cxn ang="0">
                <a:pos x="58" y="74"/>
              </a:cxn>
              <a:cxn ang="0">
                <a:pos x="0" y="0"/>
              </a:cxn>
            </a:cxnLst>
            <a:rect l="0" t="0" r="r" b="b"/>
            <a:pathLst>
              <a:path w="176" h="81">
                <a:moveTo>
                  <a:pt x="176" y="39"/>
                </a:moveTo>
                <a:cubicBezTo>
                  <a:pt x="131" y="60"/>
                  <a:pt x="87" y="81"/>
                  <a:pt x="58" y="74"/>
                </a:cubicBezTo>
                <a:cubicBezTo>
                  <a:pt x="29" y="67"/>
                  <a:pt x="14" y="33"/>
                  <a:pt x="0" y="0"/>
                </a:cubicBezTo>
              </a:path>
            </a:pathLst>
          </a:custGeom>
          <a:noFill/>
          <a:ln w="9525" cap="flat" cmpd="sng">
            <a:solidFill>
              <a:srgbClr val="009900"/>
            </a:solidFill>
            <a:prstDash val="sysDot"/>
            <a:round/>
            <a:headEnd type="none" w="med" len="med"/>
            <a:tailEnd type="triangle" w="med" len="me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4351" name="AutoShape 3307"/>
          <p:cNvSpPr>
            <a:spLocks noChangeArrowheads="1"/>
          </p:cNvSpPr>
          <p:nvPr/>
        </p:nvSpPr>
        <p:spPr bwMode="auto">
          <a:xfrm rot="5392917" flipH="1">
            <a:off x="3344862" y="2135188"/>
            <a:ext cx="398463" cy="204788"/>
          </a:xfrm>
          <a:prstGeom prst="homePlate">
            <a:avLst>
              <a:gd name="adj" fmla="val 62984"/>
            </a:avLst>
          </a:prstGeom>
          <a:gradFill rotWithShape="1">
            <a:gsLst>
              <a:gs pos="0">
                <a:srgbClr val="CC9900"/>
              </a:gs>
              <a:gs pos="100000">
                <a:srgbClr val="FFFF00"/>
              </a:gs>
            </a:gsLst>
            <a:lin ang="0" scaled="1"/>
          </a:gradFill>
          <a:ln w="9525">
            <a:noFill/>
            <a:miter lim="800000"/>
            <a:headEnd/>
            <a:tailEnd/>
          </a:ln>
          <a:effectLst/>
        </p:spPr>
        <p:txBody>
          <a:bodyPr wrap="none" anchor="ctr"/>
          <a:lstStyle/>
          <a:p>
            <a:pPr algn="ctr">
              <a:defRPr/>
            </a:pPr>
            <a:endParaRPr lang="en-US">
              <a:solidFill>
                <a:prstClr val="black"/>
              </a:solidFill>
              <a:latin typeface="Calibri"/>
              <a:ea typeface="ＭＳ Ｐゴシック" charset="0"/>
              <a:cs typeface="ＭＳ Ｐゴシック" charset="0"/>
            </a:endParaRPr>
          </a:p>
        </p:txBody>
      </p:sp>
      <p:grpSp>
        <p:nvGrpSpPr>
          <p:cNvPr id="293942" name="Group 3308"/>
          <p:cNvGrpSpPr>
            <a:grpSpLocks/>
          </p:cNvGrpSpPr>
          <p:nvPr/>
        </p:nvGrpSpPr>
        <p:grpSpPr bwMode="auto">
          <a:xfrm>
            <a:off x="5056188" y="544513"/>
            <a:ext cx="895350" cy="642937"/>
            <a:chOff x="3262" y="242"/>
            <a:chExt cx="564" cy="405"/>
          </a:xfrm>
        </p:grpSpPr>
        <p:sp>
          <p:nvSpPr>
            <p:cNvPr id="4353" name="AutoShape 3309"/>
            <p:cNvSpPr>
              <a:spLocks noChangeArrowheads="1"/>
            </p:cNvSpPr>
            <p:nvPr/>
          </p:nvSpPr>
          <p:spPr bwMode="auto">
            <a:xfrm rot="5744" flipV="1">
              <a:off x="3408" y="242"/>
              <a:ext cx="256" cy="220"/>
            </a:xfrm>
            <a:custGeom>
              <a:avLst/>
              <a:gdLst>
                <a:gd name="G0" fmla="+- 2350 0 0"/>
                <a:gd name="G1" fmla="+- 9315005 0 0"/>
                <a:gd name="G2" fmla="+- 0 0 9315005"/>
                <a:gd name="T0" fmla="*/ 0 256 1"/>
                <a:gd name="T1" fmla="*/ 180 256 1"/>
                <a:gd name="G3" fmla="+- 9315005 T0 T1"/>
                <a:gd name="T2" fmla="*/ 0 256 1"/>
                <a:gd name="T3" fmla="*/ 90 256 1"/>
                <a:gd name="G4" fmla="+- 9315005 T2 T3"/>
                <a:gd name="G5" fmla="*/ G4 2 1"/>
                <a:gd name="T4" fmla="*/ 90 256 1"/>
                <a:gd name="T5" fmla="*/ 0 256 1"/>
                <a:gd name="G6" fmla="+- 9315005 T4 T5"/>
                <a:gd name="G7" fmla="*/ G6 2 1"/>
                <a:gd name="G8" fmla="abs 9315005"/>
                <a:gd name="T6" fmla="*/ 0 256 1"/>
                <a:gd name="T7" fmla="*/ 90 256 1"/>
                <a:gd name="G9" fmla="+- G8 T6 T7"/>
                <a:gd name="G10" fmla="?: G9 G7 G5"/>
                <a:gd name="T8" fmla="*/ 0 256 1"/>
                <a:gd name="T9" fmla="*/ 360 256 1"/>
                <a:gd name="G11" fmla="+- G10 T8 T9"/>
                <a:gd name="G12" fmla="?: G10 G11 G10"/>
                <a:gd name="T10" fmla="*/ 0 256 1"/>
                <a:gd name="T11" fmla="*/ 360 256 1"/>
                <a:gd name="G13" fmla="+- G12 T10 T11"/>
                <a:gd name="G14" fmla="?: G12 G13 G12"/>
                <a:gd name="G15" fmla="+- 0 0 G14"/>
                <a:gd name="G16" fmla="+- 10800 0 0"/>
                <a:gd name="G17" fmla="+- 10800 0 2350"/>
                <a:gd name="G18" fmla="*/ 2350 1 2"/>
                <a:gd name="G19" fmla="+- G18 5400 0"/>
                <a:gd name="G20" fmla="cos G19 9315005"/>
                <a:gd name="G21" fmla="sin G19 9315005"/>
                <a:gd name="G22" fmla="+- G20 10800 0"/>
                <a:gd name="G23" fmla="+- G21 10800 0"/>
                <a:gd name="G24" fmla="+- 10800 0 G20"/>
                <a:gd name="G25" fmla="+- 2350 10800 0"/>
                <a:gd name="G26" fmla="?: G9 G17 G25"/>
                <a:gd name="G27" fmla="?: G9 0 21600"/>
                <a:gd name="G28" fmla="cos 10800 9315005"/>
                <a:gd name="G29" fmla="sin 10800 9315005"/>
                <a:gd name="G30" fmla="sin 2350 9315005"/>
                <a:gd name="G31" fmla="+- G28 10800 0"/>
                <a:gd name="G32" fmla="+- G29 10800 0"/>
                <a:gd name="G33" fmla="+- G30 10800 0"/>
                <a:gd name="G34" fmla="?: G4 0 G31"/>
                <a:gd name="G35" fmla="?: 9315005 G34 0"/>
                <a:gd name="G36" fmla="?: G6 G35 G31"/>
                <a:gd name="G37" fmla="+- 21600 0 G36"/>
                <a:gd name="G38" fmla="?: G4 0 G33"/>
                <a:gd name="G39" fmla="?: 9315005 G38 G32"/>
                <a:gd name="G40" fmla="?: G6 G39 0"/>
                <a:gd name="G41" fmla="?: G4 G32 21600"/>
                <a:gd name="G42" fmla="?: G6 G41 G33"/>
                <a:gd name="T12" fmla="*/ 10800 w 21600"/>
                <a:gd name="T13" fmla="*/ 0 h 21600"/>
                <a:gd name="T14" fmla="*/ 5609 w 21600"/>
                <a:gd name="T15" fmla="*/ 14835 h 21600"/>
                <a:gd name="T16" fmla="*/ 10800 w 21600"/>
                <a:gd name="T17" fmla="*/ 8450 h 21600"/>
                <a:gd name="T18" fmla="*/ 15991 w 21600"/>
                <a:gd name="T19" fmla="*/ 14835 h 21600"/>
                <a:gd name="T20" fmla="*/ G36 w 21600"/>
                <a:gd name="T21" fmla="*/ G40 h 21600"/>
                <a:gd name="T22" fmla="*/ G37 w 21600"/>
                <a:gd name="T23" fmla="*/ G42 h 21600"/>
              </a:gdLst>
              <a:ahLst/>
              <a:cxnLst>
                <a:cxn ang="0">
                  <a:pos x="T12" y="T13"/>
                </a:cxn>
                <a:cxn ang="0">
                  <a:pos x="T14" y="T15"/>
                </a:cxn>
                <a:cxn ang="0">
                  <a:pos x="T16" y="T17"/>
                </a:cxn>
                <a:cxn ang="0">
                  <a:pos x="T18" y="T19"/>
                </a:cxn>
              </a:cxnLst>
              <a:rect l="T20" t="T21" r="T22" b="T23"/>
              <a:pathLst>
                <a:path w="21600" h="21600">
                  <a:moveTo>
                    <a:pt x="8944" y="12242"/>
                  </a:moveTo>
                  <a:cubicBezTo>
                    <a:pt x="8624" y="11829"/>
                    <a:pt x="8450" y="11322"/>
                    <a:pt x="8450" y="10800"/>
                  </a:cubicBezTo>
                  <a:cubicBezTo>
                    <a:pt x="8450" y="9502"/>
                    <a:pt x="9502" y="8450"/>
                    <a:pt x="10800" y="8450"/>
                  </a:cubicBezTo>
                  <a:cubicBezTo>
                    <a:pt x="12097" y="8450"/>
                    <a:pt x="13150" y="9502"/>
                    <a:pt x="13150" y="10800"/>
                  </a:cubicBezTo>
                  <a:cubicBezTo>
                    <a:pt x="13149" y="11322"/>
                    <a:pt x="12975" y="11829"/>
                    <a:pt x="12655" y="12242"/>
                  </a:cubicBezTo>
                  <a:lnTo>
                    <a:pt x="19326" y="17428"/>
                  </a:lnTo>
                  <a:cubicBezTo>
                    <a:pt x="20799" y="15533"/>
                    <a:pt x="21600" y="13200"/>
                    <a:pt x="21600" y="10800"/>
                  </a:cubicBezTo>
                  <a:cubicBezTo>
                    <a:pt x="21600" y="4835"/>
                    <a:pt x="16764" y="0"/>
                    <a:pt x="10800" y="0"/>
                  </a:cubicBezTo>
                  <a:cubicBezTo>
                    <a:pt x="4835" y="0"/>
                    <a:pt x="0" y="4835"/>
                    <a:pt x="0" y="10800"/>
                  </a:cubicBezTo>
                  <a:cubicBezTo>
                    <a:pt x="-1" y="13200"/>
                    <a:pt x="800" y="15533"/>
                    <a:pt x="2273" y="17428"/>
                  </a:cubicBezTo>
                  <a:close/>
                </a:path>
              </a:pathLst>
            </a:custGeom>
            <a:gradFill rotWithShape="1">
              <a:gsLst>
                <a:gs pos="0">
                  <a:schemeClr val="hlink"/>
                </a:gs>
                <a:gs pos="100000">
                  <a:srgbClr val="FF6600"/>
                </a:gs>
              </a:gsLst>
              <a:lin ang="5400000" scaled="1"/>
            </a:gradFill>
            <a:ln w="9525">
              <a:noFill/>
              <a:miter lim="800000"/>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354" name="Oval 3310"/>
            <p:cNvSpPr>
              <a:spLocks noChangeArrowheads="1"/>
            </p:cNvSpPr>
            <p:nvPr/>
          </p:nvSpPr>
          <p:spPr bwMode="auto">
            <a:xfrm>
              <a:off x="3262" y="397"/>
              <a:ext cx="564" cy="250"/>
            </a:xfrm>
            <a:prstGeom prst="ellipse">
              <a:avLst/>
            </a:prstGeom>
            <a:gradFill rotWithShape="1">
              <a:gsLst>
                <a:gs pos="0">
                  <a:schemeClr val="hlink"/>
                </a:gs>
                <a:gs pos="100000">
                  <a:srgbClr val="FFFF00"/>
                </a:gs>
              </a:gsLst>
              <a:lin ang="5400000" scaled="1"/>
            </a:gradFill>
            <a:ln w="9525">
              <a:solidFill>
                <a:srgbClr val="707454"/>
              </a:solidFill>
              <a:round/>
              <a:headEnd/>
              <a:tailEnd/>
            </a:ln>
            <a:effectLst/>
          </p:spPr>
          <p:txBody>
            <a:bodyPr wrap="none" anchor="ctr"/>
            <a:lstStyle/>
            <a:p>
              <a:pPr>
                <a:defRPr/>
              </a:pPr>
              <a:r>
                <a:rPr lang="en-US">
                  <a:solidFill>
                    <a:prstClr val="black"/>
                  </a:solidFill>
                  <a:latin typeface="Calibri"/>
                  <a:ea typeface="ＭＳ Ｐゴシック" charset="0"/>
                  <a:cs typeface="ＭＳ Ｐゴシック" charset="0"/>
                </a:rPr>
                <a:t>PDK</a:t>
              </a:r>
            </a:p>
          </p:txBody>
        </p:sp>
      </p:grpSp>
      <p:grpSp>
        <p:nvGrpSpPr>
          <p:cNvPr id="293943" name="Group 3311"/>
          <p:cNvGrpSpPr>
            <a:grpSpLocks/>
          </p:cNvGrpSpPr>
          <p:nvPr/>
        </p:nvGrpSpPr>
        <p:grpSpPr bwMode="auto">
          <a:xfrm>
            <a:off x="1819275" y="2297113"/>
            <a:ext cx="3325813" cy="369887"/>
            <a:chOff x="1687" y="1004"/>
            <a:chExt cx="2095" cy="233"/>
          </a:xfrm>
        </p:grpSpPr>
        <p:sp>
          <p:nvSpPr>
            <p:cNvPr id="4356" name="AutoShape 3312"/>
            <p:cNvSpPr>
              <a:spLocks noChangeArrowheads="1"/>
            </p:cNvSpPr>
            <p:nvPr/>
          </p:nvSpPr>
          <p:spPr bwMode="auto">
            <a:xfrm>
              <a:off x="1687" y="1008"/>
              <a:ext cx="800" cy="229"/>
            </a:xfrm>
            <a:prstGeom prst="roundRect">
              <a:avLst>
                <a:gd name="adj" fmla="val 16667"/>
              </a:avLst>
            </a:prstGeom>
            <a:gradFill rotWithShape="1">
              <a:gsLst>
                <a:gs pos="0">
                  <a:srgbClr val="FFA800"/>
                </a:gs>
                <a:gs pos="100000">
                  <a:srgbClr val="825600"/>
                </a:gs>
              </a:gsLst>
              <a:path path="shape">
                <a:fillToRect l="50000" t="50000" r="50000" b="50000"/>
              </a:path>
            </a:gradFill>
            <a:ln w="9525">
              <a:solidFill>
                <a:srgbClr val="707454"/>
              </a:solidFill>
              <a:round/>
              <a:headEnd/>
              <a:tailEnd/>
            </a:ln>
            <a:effectLst/>
          </p:spPr>
          <p:txBody>
            <a:bodyPr wrap="none" anchor="ctr"/>
            <a:lstStyle/>
            <a:p>
              <a:pPr algn="ctr">
                <a:defRPr/>
              </a:pPr>
              <a:r>
                <a:rPr lang="en-US">
                  <a:solidFill>
                    <a:prstClr val="black"/>
                  </a:solidFill>
                  <a:latin typeface="Calibri"/>
                  <a:ea typeface="ＭＳ Ｐゴシック" charset="0"/>
                  <a:cs typeface="ＭＳ Ｐゴシック" charset="0"/>
                </a:rPr>
                <a:t>Bcr</a:t>
              </a:r>
            </a:p>
          </p:txBody>
        </p:sp>
        <p:sp>
          <p:nvSpPr>
            <p:cNvPr id="4357" name="Line 3313"/>
            <p:cNvSpPr>
              <a:spLocks noChangeShapeType="1"/>
            </p:cNvSpPr>
            <p:nvPr/>
          </p:nvSpPr>
          <p:spPr bwMode="auto">
            <a:xfrm>
              <a:off x="2480" y="1120"/>
              <a:ext cx="102" cy="0"/>
            </a:xfrm>
            <a:prstGeom prst="line">
              <a:avLst/>
            </a:prstGeom>
            <a:noFill/>
            <a:ln w="76200">
              <a:solidFill>
                <a:schemeClr val="tx1"/>
              </a:solidFill>
              <a:round/>
              <a:headEnd/>
              <a:tailEnd/>
            </a:ln>
            <a:effectLst/>
          </p:spPr>
          <p:txBody>
            <a:bodyPr/>
            <a:lstStyle/>
            <a:p>
              <a:pPr algn="ctr">
                <a:defRPr/>
              </a:pPr>
              <a:endParaRPr lang="en-US">
                <a:solidFill>
                  <a:prstClr val="black"/>
                </a:solidFill>
                <a:latin typeface="Calibri"/>
                <a:ea typeface="ＭＳ Ｐゴシック" charset="0"/>
                <a:cs typeface="ＭＳ Ｐゴシック" charset="0"/>
              </a:endParaRPr>
            </a:p>
          </p:txBody>
        </p:sp>
        <p:sp>
          <p:nvSpPr>
            <p:cNvPr id="4358" name="AutoShape 3314"/>
            <p:cNvSpPr>
              <a:spLocks noChangeArrowheads="1"/>
            </p:cNvSpPr>
            <p:nvPr/>
          </p:nvSpPr>
          <p:spPr bwMode="auto">
            <a:xfrm>
              <a:off x="2582" y="1004"/>
              <a:ext cx="1200" cy="229"/>
            </a:xfrm>
            <a:prstGeom prst="roundRect">
              <a:avLst>
                <a:gd name="adj" fmla="val 16667"/>
              </a:avLst>
            </a:prstGeom>
            <a:gradFill rotWithShape="1">
              <a:gsLst>
                <a:gs pos="0">
                  <a:srgbClr val="FF9900"/>
                </a:gs>
                <a:gs pos="100000">
                  <a:srgbClr val="B06900"/>
                </a:gs>
              </a:gsLst>
              <a:path path="shape">
                <a:fillToRect l="50000" t="50000" r="50000" b="50000"/>
              </a:path>
            </a:gradFill>
            <a:ln w="9525">
              <a:solidFill>
                <a:srgbClr val="707454"/>
              </a:solidFill>
              <a:round/>
              <a:headEnd/>
              <a:tailEnd/>
            </a:ln>
            <a:effectLst/>
          </p:spPr>
          <p:txBody>
            <a:bodyPr wrap="none" anchor="ctr"/>
            <a:lstStyle/>
            <a:p>
              <a:pPr algn="ctr">
                <a:defRPr/>
              </a:pPr>
              <a:r>
                <a:rPr lang="en-US">
                  <a:solidFill>
                    <a:srgbClr val="CC0000"/>
                  </a:solidFill>
                  <a:latin typeface="Calibri"/>
                  <a:ea typeface="ＭＳ Ｐゴシック" charset="0"/>
                  <a:cs typeface="ＭＳ Ｐゴシック" charset="0"/>
                </a:rPr>
                <a:t>Kinase</a:t>
              </a:r>
              <a:r>
                <a:rPr lang="en-US">
                  <a:solidFill>
                    <a:srgbClr val="FF3300"/>
                  </a:solidFill>
                  <a:latin typeface="Calibri"/>
                  <a:ea typeface="ＭＳ Ｐゴシック" charset="0"/>
                  <a:cs typeface="ＭＳ Ｐゴシック" charset="0"/>
                </a:rPr>
                <a:t>      </a:t>
              </a:r>
              <a:r>
                <a:rPr lang="en-US">
                  <a:solidFill>
                    <a:prstClr val="black"/>
                  </a:solidFill>
                  <a:latin typeface="Calibri"/>
                  <a:ea typeface="ＭＳ Ｐゴシック" charset="0"/>
                  <a:cs typeface="ＭＳ Ｐゴシック" charset="0"/>
                </a:rPr>
                <a:t>Abl          </a:t>
              </a:r>
            </a:p>
          </p:txBody>
        </p:sp>
      </p:grpSp>
      <p:sp>
        <p:nvSpPr>
          <p:cNvPr id="4359" name="Oval 3318"/>
          <p:cNvSpPr>
            <a:spLocks noChangeArrowheads="1"/>
          </p:cNvSpPr>
          <p:nvPr/>
        </p:nvSpPr>
        <p:spPr bwMode="auto">
          <a:xfrm rot="13521" flipH="1">
            <a:off x="3924300" y="1557338"/>
            <a:ext cx="307975" cy="219075"/>
          </a:xfrm>
          <a:prstGeom prst="ellipse">
            <a:avLst/>
          </a:prstGeom>
          <a:gradFill rotWithShape="1">
            <a:gsLst>
              <a:gs pos="0">
                <a:srgbClr val="00FF00"/>
              </a:gs>
              <a:gs pos="100000">
                <a:srgbClr val="FCB8D8"/>
              </a:gs>
            </a:gsLst>
            <a:lin ang="0" scaled="1"/>
          </a:gradFill>
          <a:ln w="9525">
            <a:noFill/>
            <a:round/>
            <a:headEnd/>
            <a:tailEnd/>
          </a:ln>
          <a:effectLst/>
        </p:spPr>
        <p:txBody>
          <a:bodyPr wrap="none" anchor="ctr"/>
          <a:lstStyle/>
          <a:p>
            <a:pPr algn="ctr">
              <a:defRPr/>
            </a:pPr>
            <a:r>
              <a:rPr lang="en-US" sz="800">
                <a:solidFill>
                  <a:prstClr val="black"/>
                </a:solidFill>
                <a:latin typeface="Calibri"/>
                <a:ea typeface="ＭＳ Ｐゴシック" charset="0"/>
                <a:cs typeface="ＭＳ Ｐゴシック" charset="0"/>
              </a:rPr>
              <a:t>pY</a:t>
            </a:r>
          </a:p>
        </p:txBody>
      </p:sp>
      <p:grpSp>
        <p:nvGrpSpPr>
          <p:cNvPr id="293945" name="Group 3323"/>
          <p:cNvGrpSpPr>
            <a:grpSpLocks/>
          </p:cNvGrpSpPr>
          <p:nvPr/>
        </p:nvGrpSpPr>
        <p:grpSpPr bwMode="auto">
          <a:xfrm>
            <a:off x="4114800" y="1065213"/>
            <a:ext cx="1260475" cy="827087"/>
            <a:chOff x="2592" y="1213"/>
            <a:chExt cx="794" cy="521"/>
          </a:xfrm>
        </p:grpSpPr>
        <p:sp>
          <p:nvSpPr>
            <p:cNvPr id="4364" name="Oval 3324"/>
            <p:cNvSpPr>
              <a:spLocks noChangeArrowheads="1"/>
            </p:cNvSpPr>
            <p:nvPr/>
          </p:nvSpPr>
          <p:spPr bwMode="auto">
            <a:xfrm rot="21587164">
              <a:off x="2887" y="1213"/>
              <a:ext cx="499" cy="521"/>
            </a:xfrm>
            <a:prstGeom prst="ellipse">
              <a:avLst/>
            </a:prstGeom>
            <a:gradFill rotWithShape="1">
              <a:gsLst>
                <a:gs pos="0">
                  <a:srgbClr val="008080"/>
                </a:gs>
                <a:gs pos="100000">
                  <a:srgbClr val="FFFF00"/>
                </a:gs>
              </a:gsLst>
              <a:lin ang="0" scaled="1"/>
            </a:gradFill>
            <a:ln w="19050">
              <a:solidFill>
                <a:srgbClr val="FF9900"/>
              </a:solid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365" name="Oval 3325"/>
            <p:cNvSpPr>
              <a:spLocks noChangeArrowheads="1"/>
            </p:cNvSpPr>
            <p:nvPr/>
          </p:nvSpPr>
          <p:spPr bwMode="auto">
            <a:xfrm rot="21587164">
              <a:off x="2695" y="1276"/>
              <a:ext cx="418" cy="419"/>
            </a:xfrm>
            <a:prstGeom prst="ellipse">
              <a:avLst/>
            </a:prstGeom>
            <a:gradFill rotWithShape="1">
              <a:gsLst>
                <a:gs pos="0">
                  <a:srgbClr val="FFFF00"/>
                </a:gs>
                <a:gs pos="100000">
                  <a:schemeClr val="hlink"/>
                </a:gs>
              </a:gsLst>
              <a:lin ang="0" scaled="1"/>
            </a:gradFill>
            <a:ln w="19050">
              <a:solidFill>
                <a:srgbClr val="FF9900"/>
              </a:solidFill>
              <a:round/>
              <a:headEnd/>
              <a:tailEnd/>
            </a:ln>
            <a:effectLst/>
          </p:spPr>
          <p:txBody>
            <a:bodyPr wrap="none" anchor="ctr"/>
            <a:lstStyle/>
            <a:p>
              <a:pPr>
                <a:defRPr/>
              </a:pPr>
              <a:r>
                <a:rPr lang="en-US">
                  <a:solidFill>
                    <a:prstClr val="black"/>
                  </a:solidFill>
                  <a:latin typeface="Calibri"/>
                  <a:ea typeface="ＭＳ Ｐゴシック" charset="0"/>
                  <a:cs typeface="ＭＳ Ｐゴシック" charset="0"/>
                </a:rPr>
                <a:t> PI3K </a:t>
              </a:r>
            </a:p>
          </p:txBody>
        </p:sp>
        <p:sp>
          <p:nvSpPr>
            <p:cNvPr id="4366" name="AutoShape 3326"/>
            <p:cNvSpPr>
              <a:spLocks noChangeArrowheads="1"/>
            </p:cNvSpPr>
            <p:nvPr/>
          </p:nvSpPr>
          <p:spPr bwMode="auto">
            <a:xfrm rot="21244146" flipH="1">
              <a:off x="2607" y="1501"/>
              <a:ext cx="220" cy="163"/>
            </a:xfrm>
            <a:prstGeom prst="moon">
              <a:avLst>
                <a:gd name="adj" fmla="val 65454"/>
              </a:avLst>
            </a:prstGeom>
            <a:gradFill rotWithShape="1">
              <a:gsLst>
                <a:gs pos="0">
                  <a:srgbClr val="FFFF00"/>
                </a:gs>
                <a:gs pos="100000">
                  <a:srgbClr val="006666"/>
                </a:gs>
              </a:gsLst>
              <a:lin ang="0" scaled="1"/>
            </a:gradFill>
            <a:ln w="9525">
              <a:noFill/>
              <a:miter lim="800000"/>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367" name="AutoShape 3327"/>
            <p:cNvSpPr>
              <a:spLocks noChangeArrowheads="1"/>
            </p:cNvSpPr>
            <p:nvPr/>
          </p:nvSpPr>
          <p:spPr bwMode="auto">
            <a:xfrm rot="21353932" flipH="1">
              <a:off x="2592" y="1325"/>
              <a:ext cx="220" cy="163"/>
            </a:xfrm>
            <a:prstGeom prst="moon">
              <a:avLst>
                <a:gd name="adj" fmla="val 65454"/>
              </a:avLst>
            </a:prstGeom>
            <a:gradFill rotWithShape="1">
              <a:gsLst>
                <a:gs pos="0">
                  <a:srgbClr val="FFFF00"/>
                </a:gs>
                <a:gs pos="100000">
                  <a:srgbClr val="006666"/>
                </a:gs>
              </a:gsLst>
              <a:lin ang="0" scaled="1"/>
            </a:gradFill>
            <a:ln w="9525">
              <a:noFill/>
              <a:miter lim="800000"/>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grpSp>
      <p:grpSp>
        <p:nvGrpSpPr>
          <p:cNvPr id="293946" name="Group 3352"/>
          <p:cNvGrpSpPr>
            <a:grpSpLocks/>
          </p:cNvGrpSpPr>
          <p:nvPr/>
        </p:nvGrpSpPr>
        <p:grpSpPr bwMode="auto">
          <a:xfrm>
            <a:off x="3395663" y="977900"/>
            <a:ext cx="611187" cy="1160463"/>
            <a:chOff x="2139" y="1158"/>
            <a:chExt cx="385" cy="731"/>
          </a:xfrm>
        </p:grpSpPr>
        <p:sp>
          <p:nvSpPr>
            <p:cNvPr id="4369" name="Oval 3353"/>
            <p:cNvSpPr>
              <a:spLocks noChangeArrowheads="1"/>
            </p:cNvSpPr>
            <p:nvPr/>
          </p:nvSpPr>
          <p:spPr bwMode="auto">
            <a:xfrm rot="-5413521" flipH="1" flipV="1">
              <a:off x="2333" y="1717"/>
              <a:ext cx="194" cy="138"/>
            </a:xfrm>
            <a:prstGeom prst="ellipse">
              <a:avLst/>
            </a:prstGeom>
            <a:gradFill rotWithShape="1">
              <a:gsLst>
                <a:gs pos="0">
                  <a:srgbClr val="FCB8D8"/>
                </a:gs>
                <a:gs pos="100000">
                  <a:srgbClr val="00FF00"/>
                </a:gs>
              </a:gsLst>
              <a:lin ang="0" scaled="1"/>
            </a:gradFill>
            <a:ln w="9525">
              <a:noFill/>
              <a:round/>
              <a:headEnd/>
              <a:tailEnd/>
            </a:ln>
            <a:effectLst/>
          </p:spPr>
          <p:txBody>
            <a:bodyPr wrap="none" anchor="ctr"/>
            <a:lstStyle/>
            <a:p>
              <a:pPr>
                <a:defRPr/>
              </a:pPr>
              <a:r>
                <a:rPr lang="en-US" sz="800">
                  <a:solidFill>
                    <a:prstClr val="black"/>
                  </a:solidFill>
                  <a:latin typeface="Calibri"/>
                  <a:ea typeface="ＭＳ Ｐゴシック" charset="0"/>
                  <a:cs typeface="ＭＳ Ｐゴシック" charset="0"/>
                </a:rPr>
                <a:t>Y</a:t>
              </a:r>
            </a:p>
          </p:txBody>
        </p:sp>
        <p:grpSp>
          <p:nvGrpSpPr>
            <p:cNvPr id="294877" name="Group 3354"/>
            <p:cNvGrpSpPr>
              <a:grpSpLocks/>
            </p:cNvGrpSpPr>
            <p:nvPr/>
          </p:nvGrpSpPr>
          <p:grpSpPr bwMode="auto">
            <a:xfrm rot="8304657">
              <a:off x="2157" y="1685"/>
              <a:ext cx="154" cy="204"/>
              <a:chOff x="1062" y="2858"/>
              <a:chExt cx="154" cy="204"/>
            </a:xfrm>
          </p:grpSpPr>
          <p:sp>
            <p:nvSpPr>
              <p:cNvPr id="4372" name="Freeform 3355"/>
              <p:cNvSpPr>
                <a:spLocks/>
              </p:cNvSpPr>
              <p:nvPr/>
            </p:nvSpPr>
            <p:spPr bwMode="auto">
              <a:xfrm rot="18703380" flipH="1">
                <a:off x="1046" y="2888"/>
                <a:ext cx="198" cy="144"/>
              </a:xfrm>
              <a:custGeom>
                <a:avLst/>
                <a:gdLst/>
                <a:ahLst/>
                <a:cxnLst>
                  <a:cxn ang="0">
                    <a:pos x="0" y="0"/>
                  </a:cxn>
                  <a:cxn ang="0">
                    <a:pos x="156" y="156"/>
                  </a:cxn>
                  <a:cxn ang="0">
                    <a:pos x="6" y="306"/>
                  </a:cxn>
                  <a:cxn ang="0">
                    <a:pos x="366" y="306"/>
                  </a:cxn>
                  <a:cxn ang="0">
                    <a:pos x="366" y="0"/>
                  </a:cxn>
                  <a:cxn ang="0">
                    <a:pos x="0" y="0"/>
                  </a:cxn>
                </a:cxnLst>
                <a:rect l="0" t="0" r="r" b="b"/>
                <a:pathLst>
                  <a:path w="366" h="306">
                    <a:moveTo>
                      <a:pt x="0" y="0"/>
                    </a:moveTo>
                    <a:lnTo>
                      <a:pt x="156" y="156"/>
                    </a:lnTo>
                    <a:lnTo>
                      <a:pt x="6" y="306"/>
                    </a:lnTo>
                    <a:lnTo>
                      <a:pt x="366" y="306"/>
                    </a:lnTo>
                    <a:lnTo>
                      <a:pt x="366" y="0"/>
                    </a:lnTo>
                    <a:lnTo>
                      <a:pt x="0" y="0"/>
                    </a:lnTo>
                    <a:close/>
                  </a:path>
                </a:pathLst>
              </a:custGeom>
              <a:gradFill rotWithShape="1">
                <a:gsLst>
                  <a:gs pos="0">
                    <a:srgbClr val="FF6600"/>
                  </a:gs>
                  <a:gs pos="100000">
                    <a:srgbClr val="FCB8D8"/>
                  </a:gs>
                </a:gsLst>
                <a:lin ang="0" scaled="1"/>
              </a:gradFill>
              <a:ln w="9525">
                <a:no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373" name="Text Box 3356"/>
              <p:cNvSpPr txBox="1">
                <a:spLocks noChangeArrowheads="1"/>
              </p:cNvSpPr>
              <p:nvPr/>
            </p:nvSpPr>
            <p:spPr bwMode="auto">
              <a:xfrm rot="18703380" flipH="1">
                <a:off x="1039" y="2906"/>
                <a:ext cx="183" cy="136"/>
              </a:xfrm>
              <a:prstGeom prst="rect">
                <a:avLst/>
              </a:prstGeom>
              <a:noFill/>
              <a:ln w="9525">
                <a:noFill/>
                <a:miter lim="800000"/>
                <a:headEnd/>
                <a:tailEnd/>
              </a:ln>
              <a:effectLst/>
            </p:spPr>
            <p:txBody>
              <a:bodyPr wrap="none">
                <a:spAutoFit/>
              </a:bodyPr>
              <a:lstStyle/>
              <a:p>
                <a:pPr>
                  <a:defRPr/>
                </a:pPr>
                <a:r>
                  <a:rPr lang="en-US" sz="800">
                    <a:solidFill>
                      <a:prstClr val="black"/>
                    </a:solidFill>
                    <a:latin typeface="Calibri"/>
                    <a:ea typeface="ＭＳ Ｐゴシック" charset="0"/>
                    <a:cs typeface="ＭＳ Ｐゴシック" charset="0"/>
                  </a:rPr>
                  <a:t>PP</a:t>
                </a:r>
                <a:endParaRPr lang="en-US">
                  <a:solidFill>
                    <a:prstClr val="black"/>
                  </a:solidFill>
                  <a:latin typeface="Calibri"/>
                  <a:ea typeface="ＭＳ Ｐゴシック" charset="0"/>
                  <a:cs typeface="ＭＳ Ｐゴシック" charset="0"/>
                </a:endParaRPr>
              </a:p>
            </p:txBody>
          </p:sp>
        </p:grpSp>
        <p:sp>
          <p:nvSpPr>
            <p:cNvPr id="4371" name="AutoShape 3357"/>
            <p:cNvSpPr>
              <a:spLocks noChangeArrowheads="1"/>
            </p:cNvSpPr>
            <p:nvPr/>
          </p:nvSpPr>
          <p:spPr bwMode="auto">
            <a:xfrm>
              <a:off x="2139" y="1158"/>
              <a:ext cx="385" cy="560"/>
            </a:xfrm>
            <a:prstGeom prst="roundRect">
              <a:avLst>
                <a:gd name="adj" fmla="val 16667"/>
              </a:avLst>
            </a:prstGeom>
            <a:gradFill rotWithShape="1">
              <a:gsLst>
                <a:gs pos="0">
                  <a:srgbClr val="FBEAC7"/>
                </a:gs>
                <a:gs pos="17999">
                  <a:srgbClr val="FEE7F2"/>
                </a:gs>
                <a:gs pos="36000">
                  <a:srgbClr val="FAC77D"/>
                </a:gs>
                <a:gs pos="61000">
                  <a:srgbClr val="FBA97D"/>
                </a:gs>
                <a:gs pos="82001">
                  <a:srgbClr val="FBD49C"/>
                </a:gs>
                <a:gs pos="100000">
                  <a:srgbClr val="FEE7F2"/>
                </a:gs>
              </a:gsLst>
              <a:path path="shape">
                <a:fillToRect l="50000" t="50000" r="50000" b="50000"/>
              </a:path>
            </a:gradFill>
            <a:ln w="9525">
              <a:noFill/>
              <a:round/>
              <a:headEnd/>
              <a:tailEnd/>
            </a:ln>
            <a:effectLst/>
          </p:spPr>
          <p:txBody>
            <a:bodyPr wrap="none" anchor="ctr"/>
            <a:lstStyle/>
            <a:p>
              <a:pPr>
                <a:defRPr/>
              </a:pPr>
              <a:r>
                <a:rPr lang="en-US">
                  <a:solidFill>
                    <a:prstClr val="black"/>
                  </a:solidFill>
                  <a:latin typeface="Calibri"/>
                  <a:ea typeface="ＭＳ Ｐゴシック" charset="0"/>
                  <a:cs typeface="ＭＳ Ｐゴシック" charset="0"/>
                </a:rPr>
                <a:t>Cbl</a:t>
              </a:r>
            </a:p>
          </p:txBody>
        </p:sp>
      </p:grpSp>
      <p:grpSp>
        <p:nvGrpSpPr>
          <p:cNvPr id="293947" name="Group 3395"/>
          <p:cNvGrpSpPr>
            <a:grpSpLocks/>
          </p:cNvGrpSpPr>
          <p:nvPr/>
        </p:nvGrpSpPr>
        <p:grpSpPr bwMode="auto">
          <a:xfrm>
            <a:off x="693738" y="203200"/>
            <a:ext cx="7569200" cy="109538"/>
            <a:chOff x="504" y="1933"/>
            <a:chExt cx="4768" cy="69"/>
          </a:xfrm>
        </p:grpSpPr>
        <p:sp>
          <p:nvSpPr>
            <p:cNvPr id="4375" name="Oval 3396"/>
            <p:cNvSpPr>
              <a:spLocks noChangeAspect="1" noChangeArrowheads="1"/>
            </p:cNvSpPr>
            <p:nvPr/>
          </p:nvSpPr>
          <p:spPr bwMode="auto">
            <a:xfrm>
              <a:off x="1358"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376" name="Oval 3397"/>
            <p:cNvSpPr>
              <a:spLocks noChangeAspect="1" noChangeArrowheads="1"/>
            </p:cNvSpPr>
            <p:nvPr/>
          </p:nvSpPr>
          <p:spPr bwMode="auto">
            <a:xfrm>
              <a:off x="1429"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377" name="Oval 3398"/>
            <p:cNvSpPr>
              <a:spLocks noChangeAspect="1" noChangeArrowheads="1"/>
            </p:cNvSpPr>
            <p:nvPr/>
          </p:nvSpPr>
          <p:spPr bwMode="auto">
            <a:xfrm>
              <a:off x="1571"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378" name="Oval 3399"/>
            <p:cNvSpPr>
              <a:spLocks noChangeAspect="1" noChangeArrowheads="1"/>
            </p:cNvSpPr>
            <p:nvPr/>
          </p:nvSpPr>
          <p:spPr bwMode="auto">
            <a:xfrm>
              <a:off x="1714"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379" name="Oval 3400"/>
            <p:cNvSpPr>
              <a:spLocks noChangeAspect="1" noChangeArrowheads="1"/>
            </p:cNvSpPr>
            <p:nvPr/>
          </p:nvSpPr>
          <p:spPr bwMode="auto">
            <a:xfrm>
              <a:off x="1500"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380" name="Oval 3401"/>
            <p:cNvSpPr>
              <a:spLocks noChangeAspect="1" noChangeArrowheads="1"/>
            </p:cNvSpPr>
            <p:nvPr/>
          </p:nvSpPr>
          <p:spPr bwMode="auto">
            <a:xfrm>
              <a:off x="1643"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381" name="Oval 3402"/>
            <p:cNvSpPr>
              <a:spLocks noChangeAspect="1" noChangeArrowheads="1"/>
            </p:cNvSpPr>
            <p:nvPr/>
          </p:nvSpPr>
          <p:spPr bwMode="auto">
            <a:xfrm>
              <a:off x="1785"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382" name="Oval 3403"/>
            <p:cNvSpPr>
              <a:spLocks noChangeAspect="1" noChangeArrowheads="1"/>
            </p:cNvSpPr>
            <p:nvPr/>
          </p:nvSpPr>
          <p:spPr bwMode="auto">
            <a:xfrm>
              <a:off x="1928"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383" name="Oval 3404"/>
            <p:cNvSpPr>
              <a:spLocks noChangeAspect="1" noChangeArrowheads="1"/>
            </p:cNvSpPr>
            <p:nvPr/>
          </p:nvSpPr>
          <p:spPr bwMode="auto">
            <a:xfrm>
              <a:off x="1856"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384" name="Oval 3405"/>
            <p:cNvSpPr>
              <a:spLocks noChangeAspect="1" noChangeArrowheads="1"/>
            </p:cNvSpPr>
            <p:nvPr/>
          </p:nvSpPr>
          <p:spPr bwMode="auto">
            <a:xfrm>
              <a:off x="1999"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385" name="Oval 3406"/>
            <p:cNvSpPr>
              <a:spLocks noChangeAspect="1" noChangeArrowheads="1"/>
            </p:cNvSpPr>
            <p:nvPr/>
          </p:nvSpPr>
          <p:spPr bwMode="auto">
            <a:xfrm>
              <a:off x="2070"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386" name="Oval 3407"/>
            <p:cNvSpPr>
              <a:spLocks noChangeAspect="1" noChangeArrowheads="1"/>
            </p:cNvSpPr>
            <p:nvPr/>
          </p:nvSpPr>
          <p:spPr bwMode="auto">
            <a:xfrm>
              <a:off x="2142"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387" name="Oval 3408"/>
            <p:cNvSpPr>
              <a:spLocks noChangeAspect="1" noChangeArrowheads="1"/>
            </p:cNvSpPr>
            <p:nvPr/>
          </p:nvSpPr>
          <p:spPr bwMode="auto">
            <a:xfrm>
              <a:off x="2212"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388" name="Oval 3409"/>
            <p:cNvSpPr>
              <a:spLocks noChangeAspect="1" noChangeArrowheads="1"/>
            </p:cNvSpPr>
            <p:nvPr/>
          </p:nvSpPr>
          <p:spPr bwMode="auto">
            <a:xfrm>
              <a:off x="2283"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389" name="Oval 3410"/>
            <p:cNvSpPr>
              <a:spLocks noChangeAspect="1" noChangeArrowheads="1"/>
            </p:cNvSpPr>
            <p:nvPr/>
          </p:nvSpPr>
          <p:spPr bwMode="auto">
            <a:xfrm>
              <a:off x="2425"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390" name="Oval 3411"/>
            <p:cNvSpPr>
              <a:spLocks noChangeAspect="1" noChangeArrowheads="1"/>
            </p:cNvSpPr>
            <p:nvPr/>
          </p:nvSpPr>
          <p:spPr bwMode="auto">
            <a:xfrm>
              <a:off x="2568"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391" name="Oval 3412"/>
            <p:cNvSpPr>
              <a:spLocks noChangeAspect="1" noChangeArrowheads="1"/>
            </p:cNvSpPr>
            <p:nvPr/>
          </p:nvSpPr>
          <p:spPr bwMode="auto">
            <a:xfrm>
              <a:off x="2354"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392" name="Oval 3413"/>
            <p:cNvSpPr>
              <a:spLocks noChangeAspect="1" noChangeArrowheads="1"/>
            </p:cNvSpPr>
            <p:nvPr/>
          </p:nvSpPr>
          <p:spPr bwMode="auto">
            <a:xfrm>
              <a:off x="2497"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393" name="Oval 3414"/>
            <p:cNvSpPr>
              <a:spLocks noChangeAspect="1" noChangeArrowheads="1"/>
            </p:cNvSpPr>
            <p:nvPr/>
          </p:nvSpPr>
          <p:spPr bwMode="auto">
            <a:xfrm>
              <a:off x="2639"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394" name="Oval 3415"/>
            <p:cNvSpPr>
              <a:spLocks noChangeAspect="1" noChangeArrowheads="1"/>
            </p:cNvSpPr>
            <p:nvPr/>
          </p:nvSpPr>
          <p:spPr bwMode="auto">
            <a:xfrm>
              <a:off x="2782"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395" name="Oval 3416"/>
            <p:cNvSpPr>
              <a:spLocks noChangeAspect="1" noChangeArrowheads="1"/>
            </p:cNvSpPr>
            <p:nvPr/>
          </p:nvSpPr>
          <p:spPr bwMode="auto">
            <a:xfrm>
              <a:off x="2710"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396" name="Oval 3417"/>
            <p:cNvSpPr>
              <a:spLocks noChangeAspect="1" noChangeArrowheads="1"/>
            </p:cNvSpPr>
            <p:nvPr/>
          </p:nvSpPr>
          <p:spPr bwMode="auto">
            <a:xfrm>
              <a:off x="2853"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397" name="Oval 3418"/>
            <p:cNvSpPr>
              <a:spLocks noChangeAspect="1" noChangeArrowheads="1"/>
            </p:cNvSpPr>
            <p:nvPr/>
          </p:nvSpPr>
          <p:spPr bwMode="auto">
            <a:xfrm>
              <a:off x="2924"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398" name="Oval 3419"/>
            <p:cNvSpPr>
              <a:spLocks noChangeAspect="1" noChangeArrowheads="1"/>
            </p:cNvSpPr>
            <p:nvPr/>
          </p:nvSpPr>
          <p:spPr bwMode="auto">
            <a:xfrm>
              <a:off x="2996"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399" name="Oval 3420"/>
            <p:cNvSpPr>
              <a:spLocks noChangeAspect="1" noChangeArrowheads="1"/>
            </p:cNvSpPr>
            <p:nvPr/>
          </p:nvSpPr>
          <p:spPr bwMode="auto">
            <a:xfrm>
              <a:off x="3067"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00" name="Oval 3421"/>
            <p:cNvSpPr>
              <a:spLocks noChangeAspect="1" noChangeArrowheads="1"/>
            </p:cNvSpPr>
            <p:nvPr/>
          </p:nvSpPr>
          <p:spPr bwMode="auto">
            <a:xfrm>
              <a:off x="3138"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01" name="Oval 3422"/>
            <p:cNvSpPr>
              <a:spLocks noChangeAspect="1" noChangeArrowheads="1"/>
            </p:cNvSpPr>
            <p:nvPr/>
          </p:nvSpPr>
          <p:spPr bwMode="auto">
            <a:xfrm>
              <a:off x="3280"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02" name="Oval 3423"/>
            <p:cNvSpPr>
              <a:spLocks noChangeAspect="1" noChangeArrowheads="1"/>
            </p:cNvSpPr>
            <p:nvPr/>
          </p:nvSpPr>
          <p:spPr bwMode="auto">
            <a:xfrm>
              <a:off x="3423"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03" name="Oval 3424"/>
            <p:cNvSpPr>
              <a:spLocks noChangeAspect="1" noChangeArrowheads="1"/>
            </p:cNvSpPr>
            <p:nvPr/>
          </p:nvSpPr>
          <p:spPr bwMode="auto">
            <a:xfrm>
              <a:off x="3209"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04" name="Oval 3425"/>
            <p:cNvSpPr>
              <a:spLocks noChangeAspect="1" noChangeArrowheads="1"/>
            </p:cNvSpPr>
            <p:nvPr/>
          </p:nvSpPr>
          <p:spPr bwMode="auto">
            <a:xfrm>
              <a:off x="3352"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05" name="Oval 3426"/>
            <p:cNvSpPr>
              <a:spLocks noChangeAspect="1" noChangeArrowheads="1"/>
            </p:cNvSpPr>
            <p:nvPr/>
          </p:nvSpPr>
          <p:spPr bwMode="auto">
            <a:xfrm>
              <a:off x="3494"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06" name="Oval 3427"/>
            <p:cNvSpPr>
              <a:spLocks noChangeAspect="1" noChangeArrowheads="1"/>
            </p:cNvSpPr>
            <p:nvPr/>
          </p:nvSpPr>
          <p:spPr bwMode="auto">
            <a:xfrm>
              <a:off x="3637"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07" name="Oval 3428"/>
            <p:cNvSpPr>
              <a:spLocks noChangeAspect="1" noChangeArrowheads="1"/>
            </p:cNvSpPr>
            <p:nvPr/>
          </p:nvSpPr>
          <p:spPr bwMode="auto">
            <a:xfrm>
              <a:off x="3565"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08" name="Oval 3429"/>
            <p:cNvSpPr>
              <a:spLocks noChangeAspect="1" noChangeArrowheads="1"/>
            </p:cNvSpPr>
            <p:nvPr/>
          </p:nvSpPr>
          <p:spPr bwMode="auto">
            <a:xfrm>
              <a:off x="3708"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09" name="Oval 3430"/>
            <p:cNvSpPr>
              <a:spLocks noChangeAspect="1" noChangeArrowheads="1"/>
            </p:cNvSpPr>
            <p:nvPr/>
          </p:nvSpPr>
          <p:spPr bwMode="auto">
            <a:xfrm>
              <a:off x="3779"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10" name="Oval 3431"/>
            <p:cNvSpPr>
              <a:spLocks noChangeAspect="1" noChangeArrowheads="1"/>
            </p:cNvSpPr>
            <p:nvPr/>
          </p:nvSpPr>
          <p:spPr bwMode="auto">
            <a:xfrm>
              <a:off x="3851"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11" name="Oval 3432"/>
            <p:cNvSpPr>
              <a:spLocks noChangeAspect="1" noChangeArrowheads="1"/>
            </p:cNvSpPr>
            <p:nvPr/>
          </p:nvSpPr>
          <p:spPr bwMode="auto">
            <a:xfrm flipH="1">
              <a:off x="4705"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12" name="Oval 3433"/>
            <p:cNvSpPr>
              <a:spLocks noChangeAspect="1" noChangeArrowheads="1"/>
            </p:cNvSpPr>
            <p:nvPr/>
          </p:nvSpPr>
          <p:spPr bwMode="auto">
            <a:xfrm flipH="1">
              <a:off x="4634"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13" name="Oval 3434"/>
            <p:cNvSpPr>
              <a:spLocks noChangeAspect="1" noChangeArrowheads="1"/>
            </p:cNvSpPr>
            <p:nvPr/>
          </p:nvSpPr>
          <p:spPr bwMode="auto">
            <a:xfrm flipH="1">
              <a:off x="4492"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14" name="Oval 3435"/>
            <p:cNvSpPr>
              <a:spLocks noChangeAspect="1" noChangeArrowheads="1"/>
            </p:cNvSpPr>
            <p:nvPr/>
          </p:nvSpPr>
          <p:spPr bwMode="auto">
            <a:xfrm flipH="1">
              <a:off x="4349"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15" name="Oval 3436"/>
            <p:cNvSpPr>
              <a:spLocks noChangeAspect="1" noChangeArrowheads="1"/>
            </p:cNvSpPr>
            <p:nvPr/>
          </p:nvSpPr>
          <p:spPr bwMode="auto">
            <a:xfrm flipH="1">
              <a:off x="4563"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16" name="Oval 3437"/>
            <p:cNvSpPr>
              <a:spLocks noChangeAspect="1" noChangeArrowheads="1"/>
            </p:cNvSpPr>
            <p:nvPr/>
          </p:nvSpPr>
          <p:spPr bwMode="auto">
            <a:xfrm flipH="1">
              <a:off x="4420"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17" name="Oval 3438"/>
            <p:cNvSpPr>
              <a:spLocks noChangeAspect="1" noChangeArrowheads="1"/>
            </p:cNvSpPr>
            <p:nvPr/>
          </p:nvSpPr>
          <p:spPr bwMode="auto">
            <a:xfrm flipH="1">
              <a:off x="4278"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18" name="Oval 3439"/>
            <p:cNvSpPr>
              <a:spLocks noChangeAspect="1" noChangeArrowheads="1"/>
            </p:cNvSpPr>
            <p:nvPr/>
          </p:nvSpPr>
          <p:spPr bwMode="auto">
            <a:xfrm flipH="1">
              <a:off x="4135"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19" name="Oval 3440"/>
            <p:cNvSpPr>
              <a:spLocks noChangeAspect="1" noChangeArrowheads="1"/>
            </p:cNvSpPr>
            <p:nvPr/>
          </p:nvSpPr>
          <p:spPr bwMode="auto">
            <a:xfrm flipH="1">
              <a:off x="4207"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20" name="Oval 3441"/>
            <p:cNvSpPr>
              <a:spLocks noChangeAspect="1" noChangeArrowheads="1"/>
            </p:cNvSpPr>
            <p:nvPr/>
          </p:nvSpPr>
          <p:spPr bwMode="auto">
            <a:xfrm flipH="1">
              <a:off x="4064"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21" name="Oval 3442"/>
            <p:cNvSpPr>
              <a:spLocks noChangeAspect="1" noChangeArrowheads="1"/>
            </p:cNvSpPr>
            <p:nvPr/>
          </p:nvSpPr>
          <p:spPr bwMode="auto">
            <a:xfrm flipH="1">
              <a:off x="3993"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22" name="Oval 3443"/>
            <p:cNvSpPr>
              <a:spLocks noChangeAspect="1" noChangeArrowheads="1"/>
            </p:cNvSpPr>
            <p:nvPr/>
          </p:nvSpPr>
          <p:spPr bwMode="auto">
            <a:xfrm flipH="1">
              <a:off x="3921"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23" name="Oval 3444"/>
            <p:cNvSpPr>
              <a:spLocks noChangeAspect="1" noChangeArrowheads="1"/>
            </p:cNvSpPr>
            <p:nvPr/>
          </p:nvSpPr>
          <p:spPr bwMode="auto">
            <a:xfrm>
              <a:off x="504"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24" name="Oval 3445"/>
            <p:cNvSpPr>
              <a:spLocks noChangeAspect="1" noChangeArrowheads="1"/>
            </p:cNvSpPr>
            <p:nvPr/>
          </p:nvSpPr>
          <p:spPr bwMode="auto">
            <a:xfrm>
              <a:off x="575"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25" name="Oval 3446"/>
            <p:cNvSpPr>
              <a:spLocks noChangeAspect="1" noChangeArrowheads="1"/>
            </p:cNvSpPr>
            <p:nvPr/>
          </p:nvSpPr>
          <p:spPr bwMode="auto">
            <a:xfrm>
              <a:off x="717"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26" name="Oval 3447"/>
            <p:cNvSpPr>
              <a:spLocks noChangeAspect="1" noChangeArrowheads="1"/>
            </p:cNvSpPr>
            <p:nvPr/>
          </p:nvSpPr>
          <p:spPr bwMode="auto">
            <a:xfrm>
              <a:off x="860"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27" name="Oval 3448"/>
            <p:cNvSpPr>
              <a:spLocks noChangeAspect="1" noChangeArrowheads="1"/>
            </p:cNvSpPr>
            <p:nvPr/>
          </p:nvSpPr>
          <p:spPr bwMode="auto">
            <a:xfrm>
              <a:off x="646"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28" name="Oval 3449"/>
            <p:cNvSpPr>
              <a:spLocks noChangeAspect="1" noChangeArrowheads="1"/>
            </p:cNvSpPr>
            <p:nvPr/>
          </p:nvSpPr>
          <p:spPr bwMode="auto">
            <a:xfrm>
              <a:off x="789"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29" name="Oval 3450"/>
            <p:cNvSpPr>
              <a:spLocks noChangeAspect="1" noChangeArrowheads="1"/>
            </p:cNvSpPr>
            <p:nvPr/>
          </p:nvSpPr>
          <p:spPr bwMode="auto">
            <a:xfrm>
              <a:off x="931"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30" name="Oval 3451"/>
            <p:cNvSpPr>
              <a:spLocks noChangeAspect="1" noChangeArrowheads="1"/>
            </p:cNvSpPr>
            <p:nvPr/>
          </p:nvSpPr>
          <p:spPr bwMode="auto">
            <a:xfrm>
              <a:off x="1074"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31" name="Oval 3452"/>
            <p:cNvSpPr>
              <a:spLocks noChangeAspect="1" noChangeArrowheads="1"/>
            </p:cNvSpPr>
            <p:nvPr/>
          </p:nvSpPr>
          <p:spPr bwMode="auto">
            <a:xfrm>
              <a:off x="1002"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32" name="Oval 3453"/>
            <p:cNvSpPr>
              <a:spLocks noChangeAspect="1" noChangeArrowheads="1"/>
            </p:cNvSpPr>
            <p:nvPr/>
          </p:nvSpPr>
          <p:spPr bwMode="auto">
            <a:xfrm>
              <a:off x="1145"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33" name="Oval 3454"/>
            <p:cNvSpPr>
              <a:spLocks noChangeAspect="1" noChangeArrowheads="1"/>
            </p:cNvSpPr>
            <p:nvPr/>
          </p:nvSpPr>
          <p:spPr bwMode="auto">
            <a:xfrm>
              <a:off x="1216"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34" name="Oval 3455"/>
            <p:cNvSpPr>
              <a:spLocks noChangeAspect="1" noChangeArrowheads="1"/>
            </p:cNvSpPr>
            <p:nvPr/>
          </p:nvSpPr>
          <p:spPr bwMode="auto">
            <a:xfrm>
              <a:off x="1288"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35" name="Oval 3456"/>
            <p:cNvSpPr>
              <a:spLocks noChangeAspect="1" noChangeArrowheads="1"/>
            </p:cNvSpPr>
            <p:nvPr/>
          </p:nvSpPr>
          <p:spPr bwMode="auto">
            <a:xfrm>
              <a:off x="4776"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36" name="Oval 3457"/>
            <p:cNvSpPr>
              <a:spLocks noChangeAspect="1" noChangeArrowheads="1"/>
            </p:cNvSpPr>
            <p:nvPr/>
          </p:nvSpPr>
          <p:spPr bwMode="auto">
            <a:xfrm>
              <a:off x="4847"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37" name="Oval 3458"/>
            <p:cNvSpPr>
              <a:spLocks noChangeAspect="1" noChangeArrowheads="1"/>
            </p:cNvSpPr>
            <p:nvPr/>
          </p:nvSpPr>
          <p:spPr bwMode="auto">
            <a:xfrm>
              <a:off x="4989"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38" name="Oval 3459"/>
            <p:cNvSpPr>
              <a:spLocks noChangeAspect="1" noChangeArrowheads="1"/>
            </p:cNvSpPr>
            <p:nvPr/>
          </p:nvSpPr>
          <p:spPr bwMode="auto">
            <a:xfrm>
              <a:off x="5132"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39" name="Oval 3460"/>
            <p:cNvSpPr>
              <a:spLocks noChangeAspect="1" noChangeArrowheads="1"/>
            </p:cNvSpPr>
            <p:nvPr/>
          </p:nvSpPr>
          <p:spPr bwMode="auto">
            <a:xfrm>
              <a:off x="4918"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40" name="Oval 3461"/>
            <p:cNvSpPr>
              <a:spLocks noChangeAspect="1" noChangeArrowheads="1"/>
            </p:cNvSpPr>
            <p:nvPr/>
          </p:nvSpPr>
          <p:spPr bwMode="auto">
            <a:xfrm>
              <a:off x="5061"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41" name="Oval 3462"/>
            <p:cNvSpPr>
              <a:spLocks noChangeAspect="1" noChangeArrowheads="1"/>
            </p:cNvSpPr>
            <p:nvPr/>
          </p:nvSpPr>
          <p:spPr bwMode="auto">
            <a:xfrm>
              <a:off x="5203"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grpSp>
      <p:grpSp>
        <p:nvGrpSpPr>
          <p:cNvPr id="293948" name="Group 3463"/>
          <p:cNvGrpSpPr>
            <a:grpSpLocks/>
          </p:cNvGrpSpPr>
          <p:nvPr/>
        </p:nvGrpSpPr>
        <p:grpSpPr bwMode="auto">
          <a:xfrm>
            <a:off x="638175" y="233363"/>
            <a:ext cx="7681913" cy="109537"/>
            <a:chOff x="391" y="1820"/>
            <a:chExt cx="4839" cy="69"/>
          </a:xfrm>
        </p:grpSpPr>
        <p:sp>
          <p:nvSpPr>
            <p:cNvPr id="4443" name="Oval 3464"/>
            <p:cNvSpPr>
              <a:spLocks noChangeAspect="1" noChangeArrowheads="1"/>
            </p:cNvSpPr>
            <p:nvPr/>
          </p:nvSpPr>
          <p:spPr bwMode="auto">
            <a:xfrm>
              <a:off x="1245"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44" name="Oval 3465"/>
            <p:cNvSpPr>
              <a:spLocks noChangeAspect="1" noChangeArrowheads="1"/>
            </p:cNvSpPr>
            <p:nvPr/>
          </p:nvSpPr>
          <p:spPr bwMode="auto">
            <a:xfrm>
              <a:off x="1316"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45" name="Oval 3466"/>
            <p:cNvSpPr>
              <a:spLocks noChangeAspect="1" noChangeArrowheads="1"/>
            </p:cNvSpPr>
            <p:nvPr/>
          </p:nvSpPr>
          <p:spPr bwMode="auto">
            <a:xfrm>
              <a:off x="1458"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46" name="Oval 3467"/>
            <p:cNvSpPr>
              <a:spLocks noChangeAspect="1" noChangeArrowheads="1"/>
            </p:cNvSpPr>
            <p:nvPr/>
          </p:nvSpPr>
          <p:spPr bwMode="auto">
            <a:xfrm>
              <a:off x="1601"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47" name="Oval 3468"/>
            <p:cNvSpPr>
              <a:spLocks noChangeAspect="1" noChangeArrowheads="1"/>
            </p:cNvSpPr>
            <p:nvPr/>
          </p:nvSpPr>
          <p:spPr bwMode="auto">
            <a:xfrm>
              <a:off x="1387"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48" name="Oval 3469"/>
            <p:cNvSpPr>
              <a:spLocks noChangeAspect="1" noChangeArrowheads="1"/>
            </p:cNvSpPr>
            <p:nvPr/>
          </p:nvSpPr>
          <p:spPr bwMode="auto">
            <a:xfrm>
              <a:off x="1530"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49" name="Oval 3470"/>
            <p:cNvSpPr>
              <a:spLocks noChangeAspect="1" noChangeArrowheads="1"/>
            </p:cNvSpPr>
            <p:nvPr/>
          </p:nvSpPr>
          <p:spPr bwMode="auto">
            <a:xfrm>
              <a:off x="1672"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50" name="Oval 3471"/>
            <p:cNvSpPr>
              <a:spLocks noChangeAspect="1" noChangeArrowheads="1"/>
            </p:cNvSpPr>
            <p:nvPr/>
          </p:nvSpPr>
          <p:spPr bwMode="auto">
            <a:xfrm>
              <a:off x="1815"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51" name="Oval 3472"/>
            <p:cNvSpPr>
              <a:spLocks noChangeAspect="1" noChangeArrowheads="1"/>
            </p:cNvSpPr>
            <p:nvPr/>
          </p:nvSpPr>
          <p:spPr bwMode="auto">
            <a:xfrm>
              <a:off x="1743"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52" name="Oval 3473"/>
            <p:cNvSpPr>
              <a:spLocks noChangeAspect="1" noChangeArrowheads="1"/>
            </p:cNvSpPr>
            <p:nvPr/>
          </p:nvSpPr>
          <p:spPr bwMode="auto">
            <a:xfrm>
              <a:off x="1886"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53" name="Oval 3474"/>
            <p:cNvSpPr>
              <a:spLocks noChangeAspect="1" noChangeArrowheads="1"/>
            </p:cNvSpPr>
            <p:nvPr/>
          </p:nvSpPr>
          <p:spPr bwMode="auto">
            <a:xfrm>
              <a:off x="1957"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54" name="Oval 3475"/>
            <p:cNvSpPr>
              <a:spLocks noChangeAspect="1" noChangeArrowheads="1"/>
            </p:cNvSpPr>
            <p:nvPr/>
          </p:nvSpPr>
          <p:spPr bwMode="auto">
            <a:xfrm>
              <a:off x="2029"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55" name="Oval 3476"/>
            <p:cNvSpPr>
              <a:spLocks noChangeAspect="1" noChangeArrowheads="1"/>
            </p:cNvSpPr>
            <p:nvPr/>
          </p:nvSpPr>
          <p:spPr bwMode="auto">
            <a:xfrm>
              <a:off x="2099"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56" name="Oval 3477"/>
            <p:cNvSpPr>
              <a:spLocks noChangeAspect="1" noChangeArrowheads="1"/>
            </p:cNvSpPr>
            <p:nvPr/>
          </p:nvSpPr>
          <p:spPr bwMode="auto">
            <a:xfrm>
              <a:off x="2170"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57" name="Oval 3478"/>
            <p:cNvSpPr>
              <a:spLocks noChangeAspect="1" noChangeArrowheads="1"/>
            </p:cNvSpPr>
            <p:nvPr/>
          </p:nvSpPr>
          <p:spPr bwMode="auto">
            <a:xfrm>
              <a:off x="2312"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58" name="Oval 3479"/>
            <p:cNvSpPr>
              <a:spLocks noChangeAspect="1" noChangeArrowheads="1"/>
            </p:cNvSpPr>
            <p:nvPr/>
          </p:nvSpPr>
          <p:spPr bwMode="auto">
            <a:xfrm>
              <a:off x="2455"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59" name="Oval 3480"/>
            <p:cNvSpPr>
              <a:spLocks noChangeAspect="1" noChangeArrowheads="1"/>
            </p:cNvSpPr>
            <p:nvPr/>
          </p:nvSpPr>
          <p:spPr bwMode="auto">
            <a:xfrm>
              <a:off x="2241"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60" name="Oval 3481"/>
            <p:cNvSpPr>
              <a:spLocks noChangeAspect="1" noChangeArrowheads="1"/>
            </p:cNvSpPr>
            <p:nvPr/>
          </p:nvSpPr>
          <p:spPr bwMode="auto">
            <a:xfrm>
              <a:off x="2384"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61" name="Oval 3482"/>
            <p:cNvSpPr>
              <a:spLocks noChangeAspect="1" noChangeArrowheads="1"/>
            </p:cNvSpPr>
            <p:nvPr/>
          </p:nvSpPr>
          <p:spPr bwMode="auto">
            <a:xfrm>
              <a:off x="2526"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62" name="Oval 3483"/>
            <p:cNvSpPr>
              <a:spLocks noChangeAspect="1" noChangeArrowheads="1"/>
            </p:cNvSpPr>
            <p:nvPr/>
          </p:nvSpPr>
          <p:spPr bwMode="auto">
            <a:xfrm>
              <a:off x="2669"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63" name="Oval 3484"/>
            <p:cNvSpPr>
              <a:spLocks noChangeAspect="1" noChangeArrowheads="1"/>
            </p:cNvSpPr>
            <p:nvPr/>
          </p:nvSpPr>
          <p:spPr bwMode="auto">
            <a:xfrm>
              <a:off x="2597"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64" name="Oval 3485"/>
            <p:cNvSpPr>
              <a:spLocks noChangeAspect="1" noChangeArrowheads="1"/>
            </p:cNvSpPr>
            <p:nvPr/>
          </p:nvSpPr>
          <p:spPr bwMode="auto">
            <a:xfrm>
              <a:off x="2740"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65" name="Oval 3486"/>
            <p:cNvSpPr>
              <a:spLocks noChangeAspect="1" noChangeArrowheads="1"/>
            </p:cNvSpPr>
            <p:nvPr/>
          </p:nvSpPr>
          <p:spPr bwMode="auto">
            <a:xfrm>
              <a:off x="2811"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66" name="Oval 3487"/>
            <p:cNvSpPr>
              <a:spLocks noChangeAspect="1" noChangeArrowheads="1"/>
            </p:cNvSpPr>
            <p:nvPr/>
          </p:nvSpPr>
          <p:spPr bwMode="auto">
            <a:xfrm>
              <a:off x="2883"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67" name="Oval 3488"/>
            <p:cNvSpPr>
              <a:spLocks noChangeAspect="1" noChangeArrowheads="1"/>
            </p:cNvSpPr>
            <p:nvPr/>
          </p:nvSpPr>
          <p:spPr bwMode="auto">
            <a:xfrm>
              <a:off x="2954"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68" name="Oval 3489"/>
            <p:cNvSpPr>
              <a:spLocks noChangeAspect="1" noChangeArrowheads="1"/>
            </p:cNvSpPr>
            <p:nvPr/>
          </p:nvSpPr>
          <p:spPr bwMode="auto">
            <a:xfrm>
              <a:off x="3025"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69" name="Oval 3490"/>
            <p:cNvSpPr>
              <a:spLocks noChangeAspect="1" noChangeArrowheads="1"/>
            </p:cNvSpPr>
            <p:nvPr/>
          </p:nvSpPr>
          <p:spPr bwMode="auto">
            <a:xfrm>
              <a:off x="3167"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70" name="Oval 3491"/>
            <p:cNvSpPr>
              <a:spLocks noChangeAspect="1" noChangeArrowheads="1"/>
            </p:cNvSpPr>
            <p:nvPr/>
          </p:nvSpPr>
          <p:spPr bwMode="auto">
            <a:xfrm>
              <a:off x="3310"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71" name="Oval 3492"/>
            <p:cNvSpPr>
              <a:spLocks noChangeAspect="1" noChangeArrowheads="1"/>
            </p:cNvSpPr>
            <p:nvPr/>
          </p:nvSpPr>
          <p:spPr bwMode="auto">
            <a:xfrm>
              <a:off x="3096"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72" name="Oval 3493"/>
            <p:cNvSpPr>
              <a:spLocks noChangeAspect="1" noChangeArrowheads="1"/>
            </p:cNvSpPr>
            <p:nvPr/>
          </p:nvSpPr>
          <p:spPr bwMode="auto">
            <a:xfrm>
              <a:off x="3239"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73" name="Oval 3494"/>
            <p:cNvSpPr>
              <a:spLocks noChangeAspect="1" noChangeArrowheads="1"/>
            </p:cNvSpPr>
            <p:nvPr/>
          </p:nvSpPr>
          <p:spPr bwMode="auto">
            <a:xfrm>
              <a:off x="3381"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74" name="Oval 3495"/>
            <p:cNvSpPr>
              <a:spLocks noChangeAspect="1" noChangeArrowheads="1"/>
            </p:cNvSpPr>
            <p:nvPr/>
          </p:nvSpPr>
          <p:spPr bwMode="auto">
            <a:xfrm>
              <a:off x="3524"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75" name="Oval 3496"/>
            <p:cNvSpPr>
              <a:spLocks noChangeAspect="1" noChangeArrowheads="1"/>
            </p:cNvSpPr>
            <p:nvPr/>
          </p:nvSpPr>
          <p:spPr bwMode="auto">
            <a:xfrm>
              <a:off x="3452"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76" name="Oval 3497"/>
            <p:cNvSpPr>
              <a:spLocks noChangeAspect="1" noChangeArrowheads="1"/>
            </p:cNvSpPr>
            <p:nvPr/>
          </p:nvSpPr>
          <p:spPr bwMode="auto">
            <a:xfrm>
              <a:off x="3595"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77" name="Oval 3498"/>
            <p:cNvSpPr>
              <a:spLocks noChangeAspect="1" noChangeArrowheads="1"/>
            </p:cNvSpPr>
            <p:nvPr/>
          </p:nvSpPr>
          <p:spPr bwMode="auto">
            <a:xfrm>
              <a:off x="3666"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78" name="Oval 3499"/>
            <p:cNvSpPr>
              <a:spLocks noChangeAspect="1" noChangeArrowheads="1"/>
            </p:cNvSpPr>
            <p:nvPr/>
          </p:nvSpPr>
          <p:spPr bwMode="auto">
            <a:xfrm>
              <a:off x="3738"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79" name="Oval 3500"/>
            <p:cNvSpPr>
              <a:spLocks noChangeAspect="1" noChangeArrowheads="1"/>
            </p:cNvSpPr>
            <p:nvPr/>
          </p:nvSpPr>
          <p:spPr bwMode="auto">
            <a:xfrm flipH="1">
              <a:off x="4592"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80" name="Oval 3501"/>
            <p:cNvSpPr>
              <a:spLocks noChangeAspect="1" noChangeArrowheads="1"/>
            </p:cNvSpPr>
            <p:nvPr/>
          </p:nvSpPr>
          <p:spPr bwMode="auto">
            <a:xfrm flipH="1">
              <a:off x="4521"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81" name="Oval 3502"/>
            <p:cNvSpPr>
              <a:spLocks noChangeAspect="1" noChangeArrowheads="1"/>
            </p:cNvSpPr>
            <p:nvPr/>
          </p:nvSpPr>
          <p:spPr bwMode="auto">
            <a:xfrm flipH="1">
              <a:off x="4379"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82" name="Oval 3503"/>
            <p:cNvSpPr>
              <a:spLocks noChangeAspect="1" noChangeArrowheads="1"/>
            </p:cNvSpPr>
            <p:nvPr/>
          </p:nvSpPr>
          <p:spPr bwMode="auto">
            <a:xfrm flipH="1">
              <a:off x="4236"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83" name="Oval 3504"/>
            <p:cNvSpPr>
              <a:spLocks noChangeAspect="1" noChangeArrowheads="1"/>
            </p:cNvSpPr>
            <p:nvPr/>
          </p:nvSpPr>
          <p:spPr bwMode="auto">
            <a:xfrm flipH="1">
              <a:off x="4450"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84" name="Oval 3505"/>
            <p:cNvSpPr>
              <a:spLocks noChangeAspect="1" noChangeArrowheads="1"/>
            </p:cNvSpPr>
            <p:nvPr/>
          </p:nvSpPr>
          <p:spPr bwMode="auto">
            <a:xfrm flipH="1">
              <a:off x="4307"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85" name="Oval 3506"/>
            <p:cNvSpPr>
              <a:spLocks noChangeAspect="1" noChangeArrowheads="1"/>
            </p:cNvSpPr>
            <p:nvPr/>
          </p:nvSpPr>
          <p:spPr bwMode="auto">
            <a:xfrm flipH="1">
              <a:off x="4165"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86" name="Oval 3507"/>
            <p:cNvSpPr>
              <a:spLocks noChangeAspect="1" noChangeArrowheads="1"/>
            </p:cNvSpPr>
            <p:nvPr/>
          </p:nvSpPr>
          <p:spPr bwMode="auto">
            <a:xfrm flipH="1">
              <a:off x="4022"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87" name="Oval 3508"/>
            <p:cNvSpPr>
              <a:spLocks noChangeAspect="1" noChangeArrowheads="1"/>
            </p:cNvSpPr>
            <p:nvPr/>
          </p:nvSpPr>
          <p:spPr bwMode="auto">
            <a:xfrm flipH="1">
              <a:off x="4094"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88" name="Oval 3509"/>
            <p:cNvSpPr>
              <a:spLocks noChangeAspect="1" noChangeArrowheads="1"/>
            </p:cNvSpPr>
            <p:nvPr/>
          </p:nvSpPr>
          <p:spPr bwMode="auto">
            <a:xfrm flipH="1">
              <a:off x="3951"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89" name="Oval 3510"/>
            <p:cNvSpPr>
              <a:spLocks noChangeAspect="1" noChangeArrowheads="1"/>
            </p:cNvSpPr>
            <p:nvPr/>
          </p:nvSpPr>
          <p:spPr bwMode="auto">
            <a:xfrm flipH="1">
              <a:off x="3880"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90" name="Oval 3511"/>
            <p:cNvSpPr>
              <a:spLocks noChangeAspect="1" noChangeArrowheads="1"/>
            </p:cNvSpPr>
            <p:nvPr/>
          </p:nvSpPr>
          <p:spPr bwMode="auto">
            <a:xfrm flipH="1">
              <a:off x="3808"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91" name="Oval 3512"/>
            <p:cNvSpPr>
              <a:spLocks noChangeAspect="1" noChangeArrowheads="1"/>
            </p:cNvSpPr>
            <p:nvPr/>
          </p:nvSpPr>
          <p:spPr bwMode="auto">
            <a:xfrm>
              <a:off x="391"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92" name="Oval 3513"/>
            <p:cNvSpPr>
              <a:spLocks noChangeAspect="1" noChangeArrowheads="1"/>
            </p:cNvSpPr>
            <p:nvPr/>
          </p:nvSpPr>
          <p:spPr bwMode="auto">
            <a:xfrm>
              <a:off x="462"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93" name="Oval 3514"/>
            <p:cNvSpPr>
              <a:spLocks noChangeAspect="1" noChangeArrowheads="1"/>
            </p:cNvSpPr>
            <p:nvPr/>
          </p:nvSpPr>
          <p:spPr bwMode="auto">
            <a:xfrm>
              <a:off x="604"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94" name="Oval 3515"/>
            <p:cNvSpPr>
              <a:spLocks noChangeAspect="1" noChangeArrowheads="1"/>
            </p:cNvSpPr>
            <p:nvPr/>
          </p:nvSpPr>
          <p:spPr bwMode="auto">
            <a:xfrm>
              <a:off x="747"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95" name="Oval 3516"/>
            <p:cNvSpPr>
              <a:spLocks noChangeAspect="1" noChangeArrowheads="1"/>
            </p:cNvSpPr>
            <p:nvPr/>
          </p:nvSpPr>
          <p:spPr bwMode="auto">
            <a:xfrm>
              <a:off x="533"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96" name="Oval 3517"/>
            <p:cNvSpPr>
              <a:spLocks noChangeAspect="1" noChangeArrowheads="1"/>
            </p:cNvSpPr>
            <p:nvPr/>
          </p:nvSpPr>
          <p:spPr bwMode="auto">
            <a:xfrm>
              <a:off x="676"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97" name="Oval 3518"/>
            <p:cNvSpPr>
              <a:spLocks noChangeAspect="1" noChangeArrowheads="1"/>
            </p:cNvSpPr>
            <p:nvPr/>
          </p:nvSpPr>
          <p:spPr bwMode="auto">
            <a:xfrm>
              <a:off x="818"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98" name="Oval 3519"/>
            <p:cNvSpPr>
              <a:spLocks noChangeAspect="1" noChangeArrowheads="1"/>
            </p:cNvSpPr>
            <p:nvPr/>
          </p:nvSpPr>
          <p:spPr bwMode="auto">
            <a:xfrm>
              <a:off x="961"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499" name="Oval 3520"/>
            <p:cNvSpPr>
              <a:spLocks noChangeAspect="1" noChangeArrowheads="1"/>
            </p:cNvSpPr>
            <p:nvPr/>
          </p:nvSpPr>
          <p:spPr bwMode="auto">
            <a:xfrm>
              <a:off x="889"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00" name="Oval 3521"/>
            <p:cNvSpPr>
              <a:spLocks noChangeAspect="1" noChangeArrowheads="1"/>
            </p:cNvSpPr>
            <p:nvPr/>
          </p:nvSpPr>
          <p:spPr bwMode="auto">
            <a:xfrm>
              <a:off x="1032"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01" name="Oval 3522"/>
            <p:cNvSpPr>
              <a:spLocks noChangeAspect="1" noChangeArrowheads="1"/>
            </p:cNvSpPr>
            <p:nvPr/>
          </p:nvSpPr>
          <p:spPr bwMode="auto">
            <a:xfrm>
              <a:off x="1103"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02" name="Oval 3523"/>
            <p:cNvSpPr>
              <a:spLocks noChangeAspect="1" noChangeArrowheads="1"/>
            </p:cNvSpPr>
            <p:nvPr/>
          </p:nvSpPr>
          <p:spPr bwMode="auto">
            <a:xfrm>
              <a:off x="1175"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03" name="Oval 3524"/>
            <p:cNvSpPr>
              <a:spLocks noChangeAspect="1" noChangeArrowheads="1"/>
            </p:cNvSpPr>
            <p:nvPr/>
          </p:nvSpPr>
          <p:spPr bwMode="auto">
            <a:xfrm>
              <a:off x="4663"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04" name="Oval 3525"/>
            <p:cNvSpPr>
              <a:spLocks noChangeAspect="1" noChangeArrowheads="1"/>
            </p:cNvSpPr>
            <p:nvPr/>
          </p:nvSpPr>
          <p:spPr bwMode="auto">
            <a:xfrm>
              <a:off x="4734"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05" name="Oval 3526"/>
            <p:cNvSpPr>
              <a:spLocks noChangeAspect="1" noChangeArrowheads="1"/>
            </p:cNvSpPr>
            <p:nvPr/>
          </p:nvSpPr>
          <p:spPr bwMode="auto">
            <a:xfrm>
              <a:off x="4876"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06" name="Oval 3527"/>
            <p:cNvSpPr>
              <a:spLocks noChangeAspect="1" noChangeArrowheads="1"/>
            </p:cNvSpPr>
            <p:nvPr/>
          </p:nvSpPr>
          <p:spPr bwMode="auto">
            <a:xfrm>
              <a:off x="5019"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07" name="Oval 3528"/>
            <p:cNvSpPr>
              <a:spLocks noChangeAspect="1" noChangeArrowheads="1"/>
            </p:cNvSpPr>
            <p:nvPr/>
          </p:nvSpPr>
          <p:spPr bwMode="auto">
            <a:xfrm>
              <a:off x="4805"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08" name="Oval 3529"/>
            <p:cNvSpPr>
              <a:spLocks noChangeAspect="1" noChangeArrowheads="1"/>
            </p:cNvSpPr>
            <p:nvPr/>
          </p:nvSpPr>
          <p:spPr bwMode="auto">
            <a:xfrm>
              <a:off x="4948"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09" name="Oval 3530"/>
            <p:cNvSpPr>
              <a:spLocks noChangeAspect="1" noChangeArrowheads="1"/>
            </p:cNvSpPr>
            <p:nvPr/>
          </p:nvSpPr>
          <p:spPr bwMode="auto">
            <a:xfrm>
              <a:off x="5090"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10" name="Oval 3531"/>
            <p:cNvSpPr>
              <a:spLocks noChangeAspect="1" noChangeArrowheads="1"/>
            </p:cNvSpPr>
            <p:nvPr/>
          </p:nvSpPr>
          <p:spPr bwMode="auto">
            <a:xfrm>
              <a:off x="5161"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grpSp>
      <p:grpSp>
        <p:nvGrpSpPr>
          <p:cNvPr id="293949" name="Group 3532"/>
          <p:cNvGrpSpPr>
            <a:grpSpLocks/>
          </p:cNvGrpSpPr>
          <p:nvPr/>
        </p:nvGrpSpPr>
        <p:grpSpPr bwMode="auto">
          <a:xfrm>
            <a:off x="584200" y="265113"/>
            <a:ext cx="7796213" cy="109537"/>
            <a:chOff x="393" y="1954"/>
            <a:chExt cx="4911" cy="69"/>
          </a:xfrm>
        </p:grpSpPr>
        <p:sp>
          <p:nvSpPr>
            <p:cNvPr id="4512" name="Oval 3533"/>
            <p:cNvSpPr>
              <a:spLocks noChangeAspect="1" noChangeArrowheads="1"/>
            </p:cNvSpPr>
            <p:nvPr/>
          </p:nvSpPr>
          <p:spPr bwMode="auto">
            <a:xfrm>
              <a:off x="1247"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13" name="Oval 3534"/>
            <p:cNvSpPr>
              <a:spLocks noChangeAspect="1" noChangeArrowheads="1"/>
            </p:cNvSpPr>
            <p:nvPr/>
          </p:nvSpPr>
          <p:spPr bwMode="auto">
            <a:xfrm>
              <a:off x="1318"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14" name="Oval 3535"/>
            <p:cNvSpPr>
              <a:spLocks noChangeAspect="1" noChangeArrowheads="1"/>
            </p:cNvSpPr>
            <p:nvPr/>
          </p:nvSpPr>
          <p:spPr bwMode="auto">
            <a:xfrm>
              <a:off x="1460"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15" name="Oval 3536"/>
            <p:cNvSpPr>
              <a:spLocks noChangeAspect="1" noChangeArrowheads="1"/>
            </p:cNvSpPr>
            <p:nvPr/>
          </p:nvSpPr>
          <p:spPr bwMode="auto">
            <a:xfrm>
              <a:off x="1603"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16" name="Oval 3537"/>
            <p:cNvSpPr>
              <a:spLocks noChangeAspect="1" noChangeArrowheads="1"/>
            </p:cNvSpPr>
            <p:nvPr/>
          </p:nvSpPr>
          <p:spPr bwMode="auto">
            <a:xfrm>
              <a:off x="1389"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17" name="Oval 3538"/>
            <p:cNvSpPr>
              <a:spLocks noChangeAspect="1" noChangeArrowheads="1"/>
            </p:cNvSpPr>
            <p:nvPr/>
          </p:nvSpPr>
          <p:spPr bwMode="auto">
            <a:xfrm>
              <a:off x="1532"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18" name="Oval 3539"/>
            <p:cNvSpPr>
              <a:spLocks noChangeAspect="1" noChangeArrowheads="1"/>
            </p:cNvSpPr>
            <p:nvPr/>
          </p:nvSpPr>
          <p:spPr bwMode="auto">
            <a:xfrm>
              <a:off x="1674"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19" name="Oval 3540"/>
            <p:cNvSpPr>
              <a:spLocks noChangeAspect="1" noChangeArrowheads="1"/>
            </p:cNvSpPr>
            <p:nvPr/>
          </p:nvSpPr>
          <p:spPr bwMode="auto">
            <a:xfrm>
              <a:off x="1817"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20" name="Oval 3541"/>
            <p:cNvSpPr>
              <a:spLocks noChangeAspect="1" noChangeArrowheads="1"/>
            </p:cNvSpPr>
            <p:nvPr/>
          </p:nvSpPr>
          <p:spPr bwMode="auto">
            <a:xfrm>
              <a:off x="1745"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21" name="Oval 3542"/>
            <p:cNvSpPr>
              <a:spLocks noChangeAspect="1" noChangeArrowheads="1"/>
            </p:cNvSpPr>
            <p:nvPr/>
          </p:nvSpPr>
          <p:spPr bwMode="auto">
            <a:xfrm>
              <a:off x="1888"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22" name="Oval 3543"/>
            <p:cNvSpPr>
              <a:spLocks noChangeAspect="1" noChangeArrowheads="1"/>
            </p:cNvSpPr>
            <p:nvPr/>
          </p:nvSpPr>
          <p:spPr bwMode="auto">
            <a:xfrm>
              <a:off x="1959"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23" name="Oval 3544"/>
            <p:cNvSpPr>
              <a:spLocks noChangeAspect="1" noChangeArrowheads="1"/>
            </p:cNvSpPr>
            <p:nvPr/>
          </p:nvSpPr>
          <p:spPr bwMode="auto">
            <a:xfrm>
              <a:off x="2031"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24" name="Oval 3545"/>
            <p:cNvSpPr>
              <a:spLocks noChangeAspect="1" noChangeArrowheads="1"/>
            </p:cNvSpPr>
            <p:nvPr/>
          </p:nvSpPr>
          <p:spPr bwMode="auto">
            <a:xfrm>
              <a:off x="2101"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25" name="Oval 3546"/>
            <p:cNvSpPr>
              <a:spLocks noChangeAspect="1" noChangeArrowheads="1"/>
            </p:cNvSpPr>
            <p:nvPr/>
          </p:nvSpPr>
          <p:spPr bwMode="auto">
            <a:xfrm>
              <a:off x="2172"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26" name="Oval 3547"/>
            <p:cNvSpPr>
              <a:spLocks noChangeAspect="1" noChangeArrowheads="1"/>
            </p:cNvSpPr>
            <p:nvPr/>
          </p:nvSpPr>
          <p:spPr bwMode="auto">
            <a:xfrm>
              <a:off x="2314"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27" name="Oval 3548"/>
            <p:cNvSpPr>
              <a:spLocks noChangeAspect="1" noChangeArrowheads="1"/>
            </p:cNvSpPr>
            <p:nvPr/>
          </p:nvSpPr>
          <p:spPr bwMode="auto">
            <a:xfrm>
              <a:off x="2457"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28" name="Oval 3549"/>
            <p:cNvSpPr>
              <a:spLocks noChangeAspect="1" noChangeArrowheads="1"/>
            </p:cNvSpPr>
            <p:nvPr/>
          </p:nvSpPr>
          <p:spPr bwMode="auto">
            <a:xfrm>
              <a:off x="2243"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29" name="Oval 3550"/>
            <p:cNvSpPr>
              <a:spLocks noChangeAspect="1" noChangeArrowheads="1"/>
            </p:cNvSpPr>
            <p:nvPr/>
          </p:nvSpPr>
          <p:spPr bwMode="auto">
            <a:xfrm>
              <a:off x="2386"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30" name="Oval 3551"/>
            <p:cNvSpPr>
              <a:spLocks noChangeAspect="1" noChangeArrowheads="1"/>
            </p:cNvSpPr>
            <p:nvPr/>
          </p:nvSpPr>
          <p:spPr bwMode="auto">
            <a:xfrm>
              <a:off x="2528"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31" name="Oval 3552"/>
            <p:cNvSpPr>
              <a:spLocks noChangeAspect="1" noChangeArrowheads="1"/>
            </p:cNvSpPr>
            <p:nvPr/>
          </p:nvSpPr>
          <p:spPr bwMode="auto">
            <a:xfrm>
              <a:off x="2671"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32" name="Oval 3553"/>
            <p:cNvSpPr>
              <a:spLocks noChangeAspect="1" noChangeArrowheads="1"/>
            </p:cNvSpPr>
            <p:nvPr/>
          </p:nvSpPr>
          <p:spPr bwMode="auto">
            <a:xfrm>
              <a:off x="2599"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33" name="Oval 3554"/>
            <p:cNvSpPr>
              <a:spLocks noChangeAspect="1" noChangeArrowheads="1"/>
            </p:cNvSpPr>
            <p:nvPr/>
          </p:nvSpPr>
          <p:spPr bwMode="auto">
            <a:xfrm>
              <a:off x="2742"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34" name="Oval 3555"/>
            <p:cNvSpPr>
              <a:spLocks noChangeAspect="1" noChangeArrowheads="1"/>
            </p:cNvSpPr>
            <p:nvPr/>
          </p:nvSpPr>
          <p:spPr bwMode="auto">
            <a:xfrm>
              <a:off x="2813"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35" name="Oval 3556"/>
            <p:cNvSpPr>
              <a:spLocks noChangeAspect="1" noChangeArrowheads="1"/>
            </p:cNvSpPr>
            <p:nvPr/>
          </p:nvSpPr>
          <p:spPr bwMode="auto">
            <a:xfrm>
              <a:off x="2885"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36" name="Oval 3557"/>
            <p:cNvSpPr>
              <a:spLocks noChangeAspect="1" noChangeArrowheads="1"/>
            </p:cNvSpPr>
            <p:nvPr/>
          </p:nvSpPr>
          <p:spPr bwMode="auto">
            <a:xfrm>
              <a:off x="2956"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37" name="Oval 3558"/>
            <p:cNvSpPr>
              <a:spLocks noChangeAspect="1" noChangeArrowheads="1"/>
            </p:cNvSpPr>
            <p:nvPr/>
          </p:nvSpPr>
          <p:spPr bwMode="auto">
            <a:xfrm>
              <a:off x="3027"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38" name="Oval 3559"/>
            <p:cNvSpPr>
              <a:spLocks noChangeAspect="1" noChangeArrowheads="1"/>
            </p:cNvSpPr>
            <p:nvPr/>
          </p:nvSpPr>
          <p:spPr bwMode="auto">
            <a:xfrm>
              <a:off x="3169"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39" name="Oval 3560"/>
            <p:cNvSpPr>
              <a:spLocks noChangeAspect="1" noChangeArrowheads="1"/>
            </p:cNvSpPr>
            <p:nvPr/>
          </p:nvSpPr>
          <p:spPr bwMode="auto">
            <a:xfrm>
              <a:off x="3312"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40" name="Oval 3561"/>
            <p:cNvSpPr>
              <a:spLocks noChangeAspect="1" noChangeArrowheads="1"/>
            </p:cNvSpPr>
            <p:nvPr/>
          </p:nvSpPr>
          <p:spPr bwMode="auto">
            <a:xfrm>
              <a:off x="3098"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41" name="Oval 3562"/>
            <p:cNvSpPr>
              <a:spLocks noChangeAspect="1" noChangeArrowheads="1"/>
            </p:cNvSpPr>
            <p:nvPr/>
          </p:nvSpPr>
          <p:spPr bwMode="auto">
            <a:xfrm>
              <a:off x="3241"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42" name="Oval 3563"/>
            <p:cNvSpPr>
              <a:spLocks noChangeAspect="1" noChangeArrowheads="1"/>
            </p:cNvSpPr>
            <p:nvPr/>
          </p:nvSpPr>
          <p:spPr bwMode="auto">
            <a:xfrm>
              <a:off x="3383"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43" name="Oval 3564"/>
            <p:cNvSpPr>
              <a:spLocks noChangeAspect="1" noChangeArrowheads="1"/>
            </p:cNvSpPr>
            <p:nvPr/>
          </p:nvSpPr>
          <p:spPr bwMode="auto">
            <a:xfrm>
              <a:off x="3526"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44" name="Oval 3565"/>
            <p:cNvSpPr>
              <a:spLocks noChangeAspect="1" noChangeArrowheads="1"/>
            </p:cNvSpPr>
            <p:nvPr/>
          </p:nvSpPr>
          <p:spPr bwMode="auto">
            <a:xfrm>
              <a:off x="3454"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45" name="Oval 3566"/>
            <p:cNvSpPr>
              <a:spLocks noChangeAspect="1" noChangeArrowheads="1"/>
            </p:cNvSpPr>
            <p:nvPr/>
          </p:nvSpPr>
          <p:spPr bwMode="auto">
            <a:xfrm>
              <a:off x="3597"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46" name="Oval 3567"/>
            <p:cNvSpPr>
              <a:spLocks noChangeAspect="1" noChangeArrowheads="1"/>
            </p:cNvSpPr>
            <p:nvPr/>
          </p:nvSpPr>
          <p:spPr bwMode="auto">
            <a:xfrm>
              <a:off x="3668"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47" name="Oval 3568"/>
            <p:cNvSpPr>
              <a:spLocks noChangeAspect="1" noChangeArrowheads="1"/>
            </p:cNvSpPr>
            <p:nvPr/>
          </p:nvSpPr>
          <p:spPr bwMode="auto">
            <a:xfrm>
              <a:off x="3740"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48" name="Oval 3569"/>
            <p:cNvSpPr>
              <a:spLocks noChangeAspect="1" noChangeArrowheads="1"/>
            </p:cNvSpPr>
            <p:nvPr/>
          </p:nvSpPr>
          <p:spPr bwMode="auto">
            <a:xfrm flipH="1">
              <a:off x="4594"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49" name="Oval 3570"/>
            <p:cNvSpPr>
              <a:spLocks noChangeAspect="1" noChangeArrowheads="1"/>
            </p:cNvSpPr>
            <p:nvPr/>
          </p:nvSpPr>
          <p:spPr bwMode="auto">
            <a:xfrm flipH="1">
              <a:off x="4523"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50" name="Oval 3571"/>
            <p:cNvSpPr>
              <a:spLocks noChangeAspect="1" noChangeArrowheads="1"/>
            </p:cNvSpPr>
            <p:nvPr/>
          </p:nvSpPr>
          <p:spPr bwMode="auto">
            <a:xfrm flipH="1">
              <a:off x="4381"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51" name="Oval 3572"/>
            <p:cNvSpPr>
              <a:spLocks noChangeAspect="1" noChangeArrowheads="1"/>
            </p:cNvSpPr>
            <p:nvPr/>
          </p:nvSpPr>
          <p:spPr bwMode="auto">
            <a:xfrm flipH="1">
              <a:off x="4238"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52" name="Oval 3573"/>
            <p:cNvSpPr>
              <a:spLocks noChangeAspect="1" noChangeArrowheads="1"/>
            </p:cNvSpPr>
            <p:nvPr/>
          </p:nvSpPr>
          <p:spPr bwMode="auto">
            <a:xfrm flipH="1">
              <a:off x="4452"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53" name="Oval 3574"/>
            <p:cNvSpPr>
              <a:spLocks noChangeAspect="1" noChangeArrowheads="1"/>
            </p:cNvSpPr>
            <p:nvPr/>
          </p:nvSpPr>
          <p:spPr bwMode="auto">
            <a:xfrm flipH="1">
              <a:off x="4309"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54" name="Oval 3575"/>
            <p:cNvSpPr>
              <a:spLocks noChangeAspect="1" noChangeArrowheads="1"/>
            </p:cNvSpPr>
            <p:nvPr/>
          </p:nvSpPr>
          <p:spPr bwMode="auto">
            <a:xfrm flipH="1">
              <a:off x="4167"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55" name="Oval 3576"/>
            <p:cNvSpPr>
              <a:spLocks noChangeAspect="1" noChangeArrowheads="1"/>
            </p:cNvSpPr>
            <p:nvPr/>
          </p:nvSpPr>
          <p:spPr bwMode="auto">
            <a:xfrm flipH="1">
              <a:off x="4024"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56" name="Oval 3577"/>
            <p:cNvSpPr>
              <a:spLocks noChangeAspect="1" noChangeArrowheads="1"/>
            </p:cNvSpPr>
            <p:nvPr/>
          </p:nvSpPr>
          <p:spPr bwMode="auto">
            <a:xfrm flipH="1">
              <a:off x="4096"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57" name="Oval 3578"/>
            <p:cNvSpPr>
              <a:spLocks noChangeAspect="1" noChangeArrowheads="1"/>
            </p:cNvSpPr>
            <p:nvPr/>
          </p:nvSpPr>
          <p:spPr bwMode="auto">
            <a:xfrm flipH="1">
              <a:off x="3953"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58" name="Oval 3579"/>
            <p:cNvSpPr>
              <a:spLocks noChangeAspect="1" noChangeArrowheads="1"/>
            </p:cNvSpPr>
            <p:nvPr/>
          </p:nvSpPr>
          <p:spPr bwMode="auto">
            <a:xfrm flipH="1">
              <a:off x="3882"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59" name="Oval 3580"/>
            <p:cNvSpPr>
              <a:spLocks noChangeAspect="1" noChangeArrowheads="1"/>
            </p:cNvSpPr>
            <p:nvPr/>
          </p:nvSpPr>
          <p:spPr bwMode="auto">
            <a:xfrm flipH="1">
              <a:off x="3810"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60" name="Oval 3581"/>
            <p:cNvSpPr>
              <a:spLocks noChangeAspect="1" noChangeArrowheads="1"/>
            </p:cNvSpPr>
            <p:nvPr/>
          </p:nvSpPr>
          <p:spPr bwMode="auto">
            <a:xfrm>
              <a:off x="393"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61" name="Oval 3582"/>
            <p:cNvSpPr>
              <a:spLocks noChangeAspect="1" noChangeArrowheads="1"/>
            </p:cNvSpPr>
            <p:nvPr/>
          </p:nvSpPr>
          <p:spPr bwMode="auto">
            <a:xfrm>
              <a:off x="464"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62" name="Oval 3583"/>
            <p:cNvSpPr>
              <a:spLocks noChangeAspect="1" noChangeArrowheads="1"/>
            </p:cNvSpPr>
            <p:nvPr/>
          </p:nvSpPr>
          <p:spPr bwMode="auto">
            <a:xfrm>
              <a:off x="606"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63" name="Oval 3584"/>
            <p:cNvSpPr>
              <a:spLocks noChangeAspect="1" noChangeArrowheads="1"/>
            </p:cNvSpPr>
            <p:nvPr/>
          </p:nvSpPr>
          <p:spPr bwMode="auto">
            <a:xfrm>
              <a:off x="749"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64" name="Oval 3585"/>
            <p:cNvSpPr>
              <a:spLocks noChangeAspect="1" noChangeArrowheads="1"/>
            </p:cNvSpPr>
            <p:nvPr/>
          </p:nvSpPr>
          <p:spPr bwMode="auto">
            <a:xfrm>
              <a:off x="535"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65" name="Oval 3586"/>
            <p:cNvSpPr>
              <a:spLocks noChangeAspect="1" noChangeArrowheads="1"/>
            </p:cNvSpPr>
            <p:nvPr/>
          </p:nvSpPr>
          <p:spPr bwMode="auto">
            <a:xfrm>
              <a:off x="678"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66" name="Oval 3587"/>
            <p:cNvSpPr>
              <a:spLocks noChangeAspect="1" noChangeArrowheads="1"/>
            </p:cNvSpPr>
            <p:nvPr/>
          </p:nvSpPr>
          <p:spPr bwMode="auto">
            <a:xfrm>
              <a:off x="820"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67" name="Oval 3588"/>
            <p:cNvSpPr>
              <a:spLocks noChangeAspect="1" noChangeArrowheads="1"/>
            </p:cNvSpPr>
            <p:nvPr/>
          </p:nvSpPr>
          <p:spPr bwMode="auto">
            <a:xfrm>
              <a:off x="963"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68" name="Oval 3589"/>
            <p:cNvSpPr>
              <a:spLocks noChangeAspect="1" noChangeArrowheads="1"/>
            </p:cNvSpPr>
            <p:nvPr/>
          </p:nvSpPr>
          <p:spPr bwMode="auto">
            <a:xfrm>
              <a:off x="891"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69" name="Oval 3590"/>
            <p:cNvSpPr>
              <a:spLocks noChangeAspect="1" noChangeArrowheads="1"/>
            </p:cNvSpPr>
            <p:nvPr/>
          </p:nvSpPr>
          <p:spPr bwMode="auto">
            <a:xfrm>
              <a:off x="1034"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70" name="Oval 3591"/>
            <p:cNvSpPr>
              <a:spLocks noChangeAspect="1" noChangeArrowheads="1"/>
            </p:cNvSpPr>
            <p:nvPr/>
          </p:nvSpPr>
          <p:spPr bwMode="auto">
            <a:xfrm>
              <a:off x="1105"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71" name="Oval 3592"/>
            <p:cNvSpPr>
              <a:spLocks noChangeAspect="1" noChangeArrowheads="1"/>
            </p:cNvSpPr>
            <p:nvPr/>
          </p:nvSpPr>
          <p:spPr bwMode="auto">
            <a:xfrm>
              <a:off x="1177"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72" name="Oval 3593"/>
            <p:cNvSpPr>
              <a:spLocks noChangeAspect="1" noChangeArrowheads="1"/>
            </p:cNvSpPr>
            <p:nvPr/>
          </p:nvSpPr>
          <p:spPr bwMode="auto">
            <a:xfrm>
              <a:off x="4665"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73" name="Oval 3594"/>
            <p:cNvSpPr>
              <a:spLocks noChangeAspect="1" noChangeArrowheads="1"/>
            </p:cNvSpPr>
            <p:nvPr/>
          </p:nvSpPr>
          <p:spPr bwMode="auto">
            <a:xfrm>
              <a:off x="4736"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74" name="Oval 3595"/>
            <p:cNvSpPr>
              <a:spLocks noChangeAspect="1" noChangeArrowheads="1"/>
            </p:cNvSpPr>
            <p:nvPr/>
          </p:nvSpPr>
          <p:spPr bwMode="auto">
            <a:xfrm>
              <a:off x="4878"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75" name="Oval 3596"/>
            <p:cNvSpPr>
              <a:spLocks noChangeAspect="1" noChangeArrowheads="1"/>
            </p:cNvSpPr>
            <p:nvPr/>
          </p:nvSpPr>
          <p:spPr bwMode="auto">
            <a:xfrm>
              <a:off x="5021"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76" name="Oval 3597"/>
            <p:cNvSpPr>
              <a:spLocks noChangeAspect="1" noChangeArrowheads="1"/>
            </p:cNvSpPr>
            <p:nvPr/>
          </p:nvSpPr>
          <p:spPr bwMode="auto">
            <a:xfrm>
              <a:off x="4807"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77" name="Oval 3598"/>
            <p:cNvSpPr>
              <a:spLocks noChangeAspect="1" noChangeArrowheads="1"/>
            </p:cNvSpPr>
            <p:nvPr/>
          </p:nvSpPr>
          <p:spPr bwMode="auto">
            <a:xfrm>
              <a:off x="4950"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78" name="Oval 3599"/>
            <p:cNvSpPr>
              <a:spLocks noChangeAspect="1" noChangeArrowheads="1"/>
            </p:cNvSpPr>
            <p:nvPr/>
          </p:nvSpPr>
          <p:spPr bwMode="auto">
            <a:xfrm>
              <a:off x="5092"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79" name="Oval 3600"/>
            <p:cNvSpPr>
              <a:spLocks noChangeAspect="1" noChangeArrowheads="1"/>
            </p:cNvSpPr>
            <p:nvPr/>
          </p:nvSpPr>
          <p:spPr bwMode="auto">
            <a:xfrm>
              <a:off x="5235"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80" name="Oval 3601"/>
            <p:cNvSpPr>
              <a:spLocks noChangeAspect="1" noChangeArrowheads="1"/>
            </p:cNvSpPr>
            <p:nvPr/>
          </p:nvSpPr>
          <p:spPr bwMode="auto">
            <a:xfrm>
              <a:off x="5163"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grpSp>
      <p:grpSp>
        <p:nvGrpSpPr>
          <p:cNvPr id="293950" name="Group 3602"/>
          <p:cNvGrpSpPr>
            <a:grpSpLocks/>
          </p:cNvGrpSpPr>
          <p:nvPr/>
        </p:nvGrpSpPr>
        <p:grpSpPr bwMode="auto">
          <a:xfrm>
            <a:off x="530225" y="300038"/>
            <a:ext cx="7908925" cy="109537"/>
            <a:chOff x="323" y="2030"/>
            <a:chExt cx="4982" cy="69"/>
          </a:xfrm>
        </p:grpSpPr>
        <p:sp>
          <p:nvSpPr>
            <p:cNvPr id="4582" name="Oval 3603"/>
            <p:cNvSpPr>
              <a:spLocks noChangeAspect="1" noChangeArrowheads="1"/>
            </p:cNvSpPr>
            <p:nvPr/>
          </p:nvSpPr>
          <p:spPr bwMode="auto">
            <a:xfrm>
              <a:off x="1177"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83" name="Oval 3604"/>
            <p:cNvSpPr>
              <a:spLocks noChangeAspect="1" noChangeArrowheads="1"/>
            </p:cNvSpPr>
            <p:nvPr/>
          </p:nvSpPr>
          <p:spPr bwMode="auto">
            <a:xfrm>
              <a:off x="1248"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84" name="Oval 3605"/>
            <p:cNvSpPr>
              <a:spLocks noChangeAspect="1" noChangeArrowheads="1"/>
            </p:cNvSpPr>
            <p:nvPr/>
          </p:nvSpPr>
          <p:spPr bwMode="auto">
            <a:xfrm>
              <a:off x="1390"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85" name="Oval 3606"/>
            <p:cNvSpPr>
              <a:spLocks noChangeAspect="1" noChangeArrowheads="1"/>
            </p:cNvSpPr>
            <p:nvPr/>
          </p:nvSpPr>
          <p:spPr bwMode="auto">
            <a:xfrm>
              <a:off x="1533"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86" name="Oval 3607"/>
            <p:cNvSpPr>
              <a:spLocks noChangeAspect="1" noChangeArrowheads="1"/>
            </p:cNvSpPr>
            <p:nvPr/>
          </p:nvSpPr>
          <p:spPr bwMode="auto">
            <a:xfrm>
              <a:off x="1319"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87" name="Oval 3608"/>
            <p:cNvSpPr>
              <a:spLocks noChangeAspect="1" noChangeArrowheads="1"/>
            </p:cNvSpPr>
            <p:nvPr/>
          </p:nvSpPr>
          <p:spPr bwMode="auto">
            <a:xfrm>
              <a:off x="1462"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88" name="Oval 3609"/>
            <p:cNvSpPr>
              <a:spLocks noChangeAspect="1" noChangeArrowheads="1"/>
            </p:cNvSpPr>
            <p:nvPr/>
          </p:nvSpPr>
          <p:spPr bwMode="auto">
            <a:xfrm>
              <a:off x="1604"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89" name="Oval 3610"/>
            <p:cNvSpPr>
              <a:spLocks noChangeAspect="1" noChangeArrowheads="1"/>
            </p:cNvSpPr>
            <p:nvPr/>
          </p:nvSpPr>
          <p:spPr bwMode="auto">
            <a:xfrm>
              <a:off x="1747"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90" name="Oval 3611"/>
            <p:cNvSpPr>
              <a:spLocks noChangeAspect="1" noChangeArrowheads="1"/>
            </p:cNvSpPr>
            <p:nvPr/>
          </p:nvSpPr>
          <p:spPr bwMode="auto">
            <a:xfrm>
              <a:off x="1675"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91" name="Oval 3612"/>
            <p:cNvSpPr>
              <a:spLocks noChangeAspect="1" noChangeArrowheads="1"/>
            </p:cNvSpPr>
            <p:nvPr/>
          </p:nvSpPr>
          <p:spPr bwMode="auto">
            <a:xfrm>
              <a:off x="1818"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92" name="Oval 3613"/>
            <p:cNvSpPr>
              <a:spLocks noChangeAspect="1" noChangeArrowheads="1"/>
            </p:cNvSpPr>
            <p:nvPr/>
          </p:nvSpPr>
          <p:spPr bwMode="auto">
            <a:xfrm>
              <a:off x="1889"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93" name="Oval 3614"/>
            <p:cNvSpPr>
              <a:spLocks noChangeAspect="1" noChangeArrowheads="1"/>
            </p:cNvSpPr>
            <p:nvPr/>
          </p:nvSpPr>
          <p:spPr bwMode="auto">
            <a:xfrm>
              <a:off x="1961"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94" name="Oval 3615"/>
            <p:cNvSpPr>
              <a:spLocks noChangeAspect="1" noChangeArrowheads="1"/>
            </p:cNvSpPr>
            <p:nvPr/>
          </p:nvSpPr>
          <p:spPr bwMode="auto">
            <a:xfrm>
              <a:off x="2031"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95" name="Oval 3616"/>
            <p:cNvSpPr>
              <a:spLocks noChangeAspect="1" noChangeArrowheads="1"/>
            </p:cNvSpPr>
            <p:nvPr/>
          </p:nvSpPr>
          <p:spPr bwMode="auto">
            <a:xfrm>
              <a:off x="2102"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96" name="Oval 3617"/>
            <p:cNvSpPr>
              <a:spLocks noChangeAspect="1" noChangeArrowheads="1"/>
            </p:cNvSpPr>
            <p:nvPr/>
          </p:nvSpPr>
          <p:spPr bwMode="auto">
            <a:xfrm>
              <a:off x="2244"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97" name="Oval 3618"/>
            <p:cNvSpPr>
              <a:spLocks noChangeAspect="1" noChangeArrowheads="1"/>
            </p:cNvSpPr>
            <p:nvPr/>
          </p:nvSpPr>
          <p:spPr bwMode="auto">
            <a:xfrm>
              <a:off x="2387"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98" name="Oval 3619"/>
            <p:cNvSpPr>
              <a:spLocks noChangeAspect="1" noChangeArrowheads="1"/>
            </p:cNvSpPr>
            <p:nvPr/>
          </p:nvSpPr>
          <p:spPr bwMode="auto">
            <a:xfrm>
              <a:off x="2173"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599" name="Oval 3620"/>
            <p:cNvSpPr>
              <a:spLocks noChangeAspect="1" noChangeArrowheads="1"/>
            </p:cNvSpPr>
            <p:nvPr/>
          </p:nvSpPr>
          <p:spPr bwMode="auto">
            <a:xfrm>
              <a:off x="2316"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00" name="Oval 3621"/>
            <p:cNvSpPr>
              <a:spLocks noChangeAspect="1" noChangeArrowheads="1"/>
            </p:cNvSpPr>
            <p:nvPr/>
          </p:nvSpPr>
          <p:spPr bwMode="auto">
            <a:xfrm>
              <a:off x="2458"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01" name="Oval 3622"/>
            <p:cNvSpPr>
              <a:spLocks noChangeAspect="1" noChangeArrowheads="1"/>
            </p:cNvSpPr>
            <p:nvPr/>
          </p:nvSpPr>
          <p:spPr bwMode="auto">
            <a:xfrm>
              <a:off x="2601"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02" name="Oval 3623"/>
            <p:cNvSpPr>
              <a:spLocks noChangeAspect="1" noChangeArrowheads="1"/>
            </p:cNvSpPr>
            <p:nvPr/>
          </p:nvSpPr>
          <p:spPr bwMode="auto">
            <a:xfrm>
              <a:off x="2529"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03" name="Oval 3624"/>
            <p:cNvSpPr>
              <a:spLocks noChangeAspect="1" noChangeArrowheads="1"/>
            </p:cNvSpPr>
            <p:nvPr/>
          </p:nvSpPr>
          <p:spPr bwMode="auto">
            <a:xfrm>
              <a:off x="2672"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04" name="Oval 3625"/>
            <p:cNvSpPr>
              <a:spLocks noChangeAspect="1" noChangeArrowheads="1"/>
            </p:cNvSpPr>
            <p:nvPr/>
          </p:nvSpPr>
          <p:spPr bwMode="auto">
            <a:xfrm>
              <a:off x="2743"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05" name="Oval 3626"/>
            <p:cNvSpPr>
              <a:spLocks noChangeAspect="1" noChangeArrowheads="1"/>
            </p:cNvSpPr>
            <p:nvPr/>
          </p:nvSpPr>
          <p:spPr bwMode="auto">
            <a:xfrm>
              <a:off x="2815"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06" name="Oval 3627"/>
            <p:cNvSpPr>
              <a:spLocks noChangeAspect="1" noChangeArrowheads="1"/>
            </p:cNvSpPr>
            <p:nvPr/>
          </p:nvSpPr>
          <p:spPr bwMode="auto">
            <a:xfrm>
              <a:off x="2886"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07" name="Oval 3628"/>
            <p:cNvSpPr>
              <a:spLocks noChangeAspect="1" noChangeArrowheads="1"/>
            </p:cNvSpPr>
            <p:nvPr/>
          </p:nvSpPr>
          <p:spPr bwMode="auto">
            <a:xfrm>
              <a:off x="2957"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08" name="Oval 3629"/>
            <p:cNvSpPr>
              <a:spLocks noChangeAspect="1" noChangeArrowheads="1"/>
            </p:cNvSpPr>
            <p:nvPr/>
          </p:nvSpPr>
          <p:spPr bwMode="auto">
            <a:xfrm>
              <a:off x="3099"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09" name="Oval 3630"/>
            <p:cNvSpPr>
              <a:spLocks noChangeAspect="1" noChangeArrowheads="1"/>
            </p:cNvSpPr>
            <p:nvPr/>
          </p:nvSpPr>
          <p:spPr bwMode="auto">
            <a:xfrm>
              <a:off x="3242"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10" name="Oval 3631"/>
            <p:cNvSpPr>
              <a:spLocks noChangeAspect="1" noChangeArrowheads="1"/>
            </p:cNvSpPr>
            <p:nvPr/>
          </p:nvSpPr>
          <p:spPr bwMode="auto">
            <a:xfrm>
              <a:off x="3028"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11" name="Oval 3632"/>
            <p:cNvSpPr>
              <a:spLocks noChangeAspect="1" noChangeArrowheads="1"/>
            </p:cNvSpPr>
            <p:nvPr/>
          </p:nvSpPr>
          <p:spPr bwMode="auto">
            <a:xfrm>
              <a:off x="3171"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12" name="Oval 3633"/>
            <p:cNvSpPr>
              <a:spLocks noChangeAspect="1" noChangeArrowheads="1"/>
            </p:cNvSpPr>
            <p:nvPr/>
          </p:nvSpPr>
          <p:spPr bwMode="auto">
            <a:xfrm>
              <a:off x="3313"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13" name="Oval 3634"/>
            <p:cNvSpPr>
              <a:spLocks noChangeAspect="1" noChangeArrowheads="1"/>
            </p:cNvSpPr>
            <p:nvPr/>
          </p:nvSpPr>
          <p:spPr bwMode="auto">
            <a:xfrm>
              <a:off x="3456"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14" name="Oval 3635"/>
            <p:cNvSpPr>
              <a:spLocks noChangeAspect="1" noChangeArrowheads="1"/>
            </p:cNvSpPr>
            <p:nvPr/>
          </p:nvSpPr>
          <p:spPr bwMode="auto">
            <a:xfrm>
              <a:off x="3384"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15" name="Oval 3636"/>
            <p:cNvSpPr>
              <a:spLocks noChangeAspect="1" noChangeArrowheads="1"/>
            </p:cNvSpPr>
            <p:nvPr/>
          </p:nvSpPr>
          <p:spPr bwMode="auto">
            <a:xfrm>
              <a:off x="3527"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16" name="Oval 3637"/>
            <p:cNvSpPr>
              <a:spLocks noChangeAspect="1" noChangeArrowheads="1"/>
            </p:cNvSpPr>
            <p:nvPr/>
          </p:nvSpPr>
          <p:spPr bwMode="auto">
            <a:xfrm>
              <a:off x="3598"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17" name="Oval 3638"/>
            <p:cNvSpPr>
              <a:spLocks noChangeAspect="1" noChangeArrowheads="1"/>
            </p:cNvSpPr>
            <p:nvPr/>
          </p:nvSpPr>
          <p:spPr bwMode="auto">
            <a:xfrm>
              <a:off x="3670"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18" name="Oval 3639"/>
            <p:cNvSpPr>
              <a:spLocks noChangeAspect="1" noChangeArrowheads="1"/>
            </p:cNvSpPr>
            <p:nvPr/>
          </p:nvSpPr>
          <p:spPr bwMode="auto">
            <a:xfrm flipH="1">
              <a:off x="4524"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19" name="Oval 3640"/>
            <p:cNvSpPr>
              <a:spLocks noChangeAspect="1" noChangeArrowheads="1"/>
            </p:cNvSpPr>
            <p:nvPr/>
          </p:nvSpPr>
          <p:spPr bwMode="auto">
            <a:xfrm flipH="1">
              <a:off x="4453"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20" name="Oval 3641"/>
            <p:cNvSpPr>
              <a:spLocks noChangeAspect="1" noChangeArrowheads="1"/>
            </p:cNvSpPr>
            <p:nvPr/>
          </p:nvSpPr>
          <p:spPr bwMode="auto">
            <a:xfrm flipH="1">
              <a:off x="4311"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21" name="Oval 3642"/>
            <p:cNvSpPr>
              <a:spLocks noChangeAspect="1" noChangeArrowheads="1"/>
            </p:cNvSpPr>
            <p:nvPr/>
          </p:nvSpPr>
          <p:spPr bwMode="auto">
            <a:xfrm flipH="1">
              <a:off x="4168"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22" name="Oval 3643"/>
            <p:cNvSpPr>
              <a:spLocks noChangeAspect="1" noChangeArrowheads="1"/>
            </p:cNvSpPr>
            <p:nvPr/>
          </p:nvSpPr>
          <p:spPr bwMode="auto">
            <a:xfrm flipH="1">
              <a:off x="4382"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23" name="Oval 3644"/>
            <p:cNvSpPr>
              <a:spLocks noChangeAspect="1" noChangeArrowheads="1"/>
            </p:cNvSpPr>
            <p:nvPr/>
          </p:nvSpPr>
          <p:spPr bwMode="auto">
            <a:xfrm flipH="1">
              <a:off x="4239"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24" name="Oval 3645"/>
            <p:cNvSpPr>
              <a:spLocks noChangeAspect="1" noChangeArrowheads="1"/>
            </p:cNvSpPr>
            <p:nvPr/>
          </p:nvSpPr>
          <p:spPr bwMode="auto">
            <a:xfrm flipH="1">
              <a:off x="4097"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25" name="Oval 3646"/>
            <p:cNvSpPr>
              <a:spLocks noChangeAspect="1" noChangeArrowheads="1"/>
            </p:cNvSpPr>
            <p:nvPr/>
          </p:nvSpPr>
          <p:spPr bwMode="auto">
            <a:xfrm flipH="1">
              <a:off x="3954"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26" name="Oval 3647"/>
            <p:cNvSpPr>
              <a:spLocks noChangeAspect="1" noChangeArrowheads="1"/>
            </p:cNvSpPr>
            <p:nvPr/>
          </p:nvSpPr>
          <p:spPr bwMode="auto">
            <a:xfrm flipH="1">
              <a:off x="4026"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27" name="Oval 3648"/>
            <p:cNvSpPr>
              <a:spLocks noChangeAspect="1" noChangeArrowheads="1"/>
            </p:cNvSpPr>
            <p:nvPr/>
          </p:nvSpPr>
          <p:spPr bwMode="auto">
            <a:xfrm flipH="1">
              <a:off x="3883"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28" name="Oval 3649"/>
            <p:cNvSpPr>
              <a:spLocks noChangeAspect="1" noChangeArrowheads="1"/>
            </p:cNvSpPr>
            <p:nvPr/>
          </p:nvSpPr>
          <p:spPr bwMode="auto">
            <a:xfrm flipH="1">
              <a:off x="3812"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29" name="Oval 3650"/>
            <p:cNvSpPr>
              <a:spLocks noChangeAspect="1" noChangeArrowheads="1"/>
            </p:cNvSpPr>
            <p:nvPr/>
          </p:nvSpPr>
          <p:spPr bwMode="auto">
            <a:xfrm flipH="1">
              <a:off x="3740"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30" name="Oval 3651"/>
            <p:cNvSpPr>
              <a:spLocks noChangeAspect="1" noChangeArrowheads="1"/>
            </p:cNvSpPr>
            <p:nvPr/>
          </p:nvSpPr>
          <p:spPr bwMode="auto">
            <a:xfrm>
              <a:off x="323"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31" name="Oval 3652"/>
            <p:cNvSpPr>
              <a:spLocks noChangeAspect="1" noChangeArrowheads="1"/>
            </p:cNvSpPr>
            <p:nvPr/>
          </p:nvSpPr>
          <p:spPr bwMode="auto">
            <a:xfrm>
              <a:off x="394"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32" name="Oval 3653"/>
            <p:cNvSpPr>
              <a:spLocks noChangeAspect="1" noChangeArrowheads="1"/>
            </p:cNvSpPr>
            <p:nvPr/>
          </p:nvSpPr>
          <p:spPr bwMode="auto">
            <a:xfrm>
              <a:off x="536"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33" name="Oval 3654"/>
            <p:cNvSpPr>
              <a:spLocks noChangeAspect="1" noChangeArrowheads="1"/>
            </p:cNvSpPr>
            <p:nvPr/>
          </p:nvSpPr>
          <p:spPr bwMode="auto">
            <a:xfrm>
              <a:off x="679"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34" name="Oval 3655"/>
            <p:cNvSpPr>
              <a:spLocks noChangeAspect="1" noChangeArrowheads="1"/>
            </p:cNvSpPr>
            <p:nvPr/>
          </p:nvSpPr>
          <p:spPr bwMode="auto">
            <a:xfrm>
              <a:off x="465"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35" name="Oval 3656"/>
            <p:cNvSpPr>
              <a:spLocks noChangeAspect="1" noChangeArrowheads="1"/>
            </p:cNvSpPr>
            <p:nvPr/>
          </p:nvSpPr>
          <p:spPr bwMode="auto">
            <a:xfrm>
              <a:off x="608"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36" name="Oval 3657"/>
            <p:cNvSpPr>
              <a:spLocks noChangeAspect="1" noChangeArrowheads="1"/>
            </p:cNvSpPr>
            <p:nvPr/>
          </p:nvSpPr>
          <p:spPr bwMode="auto">
            <a:xfrm>
              <a:off x="750"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37" name="Oval 3658"/>
            <p:cNvSpPr>
              <a:spLocks noChangeAspect="1" noChangeArrowheads="1"/>
            </p:cNvSpPr>
            <p:nvPr/>
          </p:nvSpPr>
          <p:spPr bwMode="auto">
            <a:xfrm>
              <a:off x="893"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38" name="Oval 3659"/>
            <p:cNvSpPr>
              <a:spLocks noChangeAspect="1" noChangeArrowheads="1"/>
            </p:cNvSpPr>
            <p:nvPr/>
          </p:nvSpPr>
          <p:spPr bwMode="auto">
            <a:xfrm>
              <a:off x="821"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39" name="Oval 3660"/>
            <p:cNvSpPr>
              <a:spLocks noChangeAspect="1" noChangeArrowheads="1"/>
            </p:cNvSpPr>
            <p:nvPr/>
          </p:nvSpPr>
          <p:spPr bwMode="auto">
            <a:xfrm>
              <a:off x="964"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40" name="Oval 3661"/>
            <p:cNvSpPr>
              <a:spLocks noChangeAspect="1" noChangeArrowheads="1"/>
            </p:cNvSpPr>
            <p:nvPr/>
          </p:nvSpPr>
          <p:spPr bwMode="auto">
            <a:xfrm>
              <a:off x="1035"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41" name="Oval 3662"/>
            <p:cNvSpPr>
              <a:spLocks noChangeAspect="1" noChangeArrowheads="1"/>
            </p:cNvSpPr>
            <p:nvPr/>
          </p:nvSpPr>
          <p:spPr bwMode="auto">
            <a:xfrm>
              <a:off x="1107"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42" name="Oval 3663"/>
            <p:cNvSpPr>
              <a:spLocks noChangeAspect="1" noChangeArrowheads="1"/>
            </p:cNvSpPr>
            <p:nvPr/>
          </p:nvSpPr>
          <p:spPr bwMode="auto">
            <a:xfrm>
              <a:off x="4595"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43" name="Oval 3664"/>
            <p:cNvSpPr>
              <a:spLocks noChangeAspect="1" noChangeArrowheads="1"/>
            </p:cNvSpPr>
            <p:nvPr/>
          </p:nvSpPr>
          <p:spPr bwMode="auto">
            <a:xfrm>
              <a:off x="4666"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44" name="Oval 3665"/>
            <p:cNvSpPr>
              <a:spLocks noChangeAspect="1" noChangeArrowheads="1"/>
            </p:cNvSpPr>
            <p:nvPr/>
          </p:nvSpPr>
          <p:spPr bwMode="auto">
            <a:xfrm>
              <a:off x="4808"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45" name="Oval 3666"/>
            <p:cNvSpPr>
              <a:spLocks noChangeAspect="1" noChangeArrowheads="1"/>
            </p:cNvSpPr>
            <p:nvPr/>
          </p:nvSpPr>
          <p:spPr bwMode="auto">
            <a:xfrm>
              <a:off x="4951"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46" name="Oval 3667"/>
            <p:cNvSpPr>
              <a:spLocks noChangeAspect="1" noChangeArrowheads="1"/>
            </p:cNvSpPr>
            <p:nvPr/>
          </p:nvSpPr>
          <p:spPr bwMode="auto">
            <a:xfrm>
              <a:off x="4737"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47" name="Oval 3668"/>
            <p:cNvSpPr>
              <a:spLocks noChangeAspect="1" noChangeArrowheads="1"/>
            </p:cNvSpPr>
            <p:nvPr/>
          </p:nvSpPr>
          <p:spPr bwMode="auto">
            <a:xfrm>
              <a:off x="4880"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48" name="Oval 3669"/>
            <p:cNvSpPr>
              <a:spLocks noChangeAspect="1" noChangeArrowheads="1"/>
            </p:cNvSpPr>
            <p:nvPr/>
          </p:nvSpPr>
          <p:spPr bwMode="auto">
            <a:xfrm>
              <a:off x="5022"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49" name="Oval 3670"/>
            <p:cNvSpPr>
              <a:spLocks noChangeAspect="1" noChangeArrowheads="1"/>
            </p:cNvSpPr>
            <p:nvPr/>
          </p:nvSpPr>
          <p:spPr bwMode="auto">
            <a:xfrm>
              <a:off x="5165"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50" name="Oval 3671"/>
            <p:cNvSpPr>
              <a:spLocks noChangeAspect="1" noChangeArrowheads="1"/>
            </p:cNvSpPr>
            <p:nvPr/>
          </p:nvSpPr>
          <p:spPr bwMode="auto">
            <a:xfrm>
              <a:off x="5093"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51" name="Oval 3672"/>
            <p:cNvSpPr>
              <a:spLocks noChangeAspect="1" noChangeArrowheads="1"/>
            </p:cNvSpPr>
            <p:nvPr/>
          </p:nvSpPr>
          <p:spPr bwMode="auto">
            <a:xfrm>
              <a:off x="5236"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grpSp>
      <p:grpSp>
        <p:nvGrpSpPr>
          <p:cNvPr id="293951" name="Group 3673"/>
          <p:cNvGrpSpPr>
            <a:grpSpLocks/>
          </p:cNvGrpSpPr>
          <p:nvPr/>
        </p:nvGrpSpPr>
        <p:grpSpPr bwMode="auto">
          <a:xfrm>
            <a:off x="473075" y="338138"/>
            <a:ext cx="8021638" cy="109537"/>
            <a:chOff x="293" y="2060"/>
            <a:chExt cx="5053" cy="69"/>
          </a:xfrm>
        </p:grpSpPr>
        <p:sp>
          <p:nvSpPr>
            <p:cNvPr id="4653" name="Oval 3674"/>
            <p:cNvSpPr>
              <a:spLocks noChangeAspect="1" noChangeArrowheads="1"/>
            </p:cNvSpPr>
            <p:nvPr/>
          </p:nvSpPr>
          <p:spPr bwMode="auto">
            <a:xfrm>
              <a:off x="1147"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54" name="Oval 3675"/>
            <p:cNvSpPr>
              <a:spLocks noChangeAspect="1" noChangeArrowheads="1"/>
            </p:cNvSpPr>
            <p:nvPr/>
          </p:nvSpPr>
          <p:spPr bwMode="auto">
            <a:xfrm>
              <a:off x="1218"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55" name="Oval 3676"/>
            <p:cNvSpPr>
              <a:spLocks noChangeAspect="1" noChangeArrowheads="1"/>
            </p:cNvSpPr>
            <p:nvPr/>
          </p:nvSpPr>
          <p:spPr bwMode="auto">
            <a:xfrm>
              <a:off x="1360"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56" name="Oval 3677"/>
            <p:cNvSpPr>
              <a:spLocks noChangeAspect="1" noChangeArrowheads="1"/>
            </p:cNvSpPr>
            <p:nvPr/>
          </p:nvSpPr>
          <p:spPr bwMode="auto">
            <a:xfrm>
              <a:off x="1503"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57" name="Oval 3678"/>
            <p:cNvSpPr>
              <a:spLocks noChangeAspect="1" noChangeArrowheads="1"/>
            </p:cNvSpPr>
            <p:nvPr/>
          </p:nvSpPr>
          <p:spPr bwMode="auto">
            <a:xfrm>
              <a:off x="1289"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58" name="Oval 3679"/>
            <p:cNvSpPr>
              <a:spLocks noChangeAspect="1" noChangeArrowheads="1"/>
            </p:cNvSpPr>
            <p:nvPr/>
          </p:nvSpPr>
          <p:spPr bwMode="auto">
            <a:xfrm>
              <a:off x="1432"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59" name="Oval 3680"/>
            <p:cNvSpPr>
              <a:spLocks noChangeAspect="1" noChangeArrowheads="1"/>
            </p:cNvSpPr>
            <p:nvPr/>
          </p:nvSpPr>
          <p:spPr bwMode="auto">
            <a:xfrm>
              <a:off x="1574"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60" name="Oval 3681"/>
            <p:cNvSpPr>
              <a:spLocks noChangeAspect="1" noChangeArrowheads="1"/>
            </p:cNvSpPr>
            <p:nvPr/>
          </p:nvSpPr>
          <p:spPr bwMode="auto">
            <a:xfrm>
              <a:off x="1717"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61" name="Oval 3682"/>
            <p:cNvSpPr>
              <a:spLocks noChangeAspect="1" noChangeArrowheads="1"/>
            </p:cNvSpPr>
            <p:nvPr/>
          </p:nvSpPr>
          <p:spPr bwMode="auto">
            <a:xfrm>
              <a:off x="1645"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62" name="Oval 3683"/>
            <p:cNvSpPr>
              <a:spLocks noChangeAspect="1" noChangeArrowheads="1"/>
            </p:cNvSpPr>
            <p:nvPr/>
          </p:nvSpPr>
          <p:spPr bwMode="auto">
            <a:xfrm>
              <a:off x="1788"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63" name="Oval 3684"/>
            <p:cNvSpPr>
              <a:spLocks noChangeAspect="1" noChangeArrowheads="1"/>
            </p:cNvSpPr>
            <p:nvPr/>
          </p:nvSpPr>
          <p:spPr bwMode="auto">
            <a:xfrm>
              <a:off x="1859"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64" name="Oval 3685"/>
            <p:cNvSpPr>
              <a:spLocks noChangeAspect="1" noChangeArrowheads="1"/>
            </p:cNvSpPr>
            <p:nvPr/>
          </p:nvSpPr>
          <p:spPr bwMode="auto">
            <a:xfrm>
              <a:off x="1931"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65" name="Oval 3686"/>
            <p:cNvSpPr>
              <a:spLocks noChangeAspect="1" noChangeArrowheads="1"/>
            </p:cNvSpPr>
            <p:nvPr/>
          </p:nvSpPr>
          <p:spPr bwMode="auto">
            <a:xfrm>
              <a:off x="2001"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66" name="Oval 3687"/>
            <p:cNvSpPr>
              <a:spLocks noChangeAspect="1" noChangeArrowheads="1"/>
            </p:cNvSpPr>
            <p:nvPr/>
          </p:nvSpPr>
          <p:spPr bwMode="auto">
            <a:xfrm>
              <a:off x="2072"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67" name="Oval 3688"/>
            <p:cNvSpPr>
              <a:spLocks noChangeAspect="1" noChangeArrowheads="1"/>
            </p:cNvSpPr>
            <p:nvPr/>
          </p:nvSpPr>
          <p:spPr bwMode="auto">
            <a:xfrm>
              <a:off x="2214"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68" name="Oval 3689"/>
            <p:cNvSpPr>
              <a:spLocks noChangeAspect="1" noChangeArrowheads="1"/>
            </p:cNvSpPr>
            <p:nvPr/>
          </p:nvSpPr>
          <p:spPr bwMode="auto">
            <a:xfrm>
              <a:off x="2357"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69" name="Oval 3690"/>
            <p:cNvSpPr>
              <a:spLocks noChangeAspect="1" noChangeArrowheads="1"/>
            </p:cNvSpPr>
            <p:nvPr/>
          </p:nvSpPr>
          <p:spPr bwMode="auto">
            <a:xfrm>
              <a:off x="2143"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70" name="Oval 3691"/>
            <p:cNvSpPr>
              <a:spLocks noChangeAspect="1" noChangeArrowheads="1"/>
            </p:cNvSpPr>
            <p:nvPr/>
          </p:nvSpPr>
          <p:spPr bwMode="auto">
            <a:xfrm>
              <a:off x="2286"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71" name="Oval 3692"/>
            <p:cNvSpPr>
              <a:spLocks noChangeAspect="1" noChangeArrowheads="1"/>
            </p:cNvSpPr>
            <p:nvPr/>
          </p:nvSpPr>
          <p:spPr bwMode="auto">
            <a:xfrm>
              <a:off x="2428"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72" name="Oval 3693"/>
            <p:cNvSpPr>
              <a:spLocks noChangeAspect="1" noChangeArrowheads="1"/>
            </p:cNvSpPr>
            <p:nvPr/>
          </p:nvSpPr>
          <p:spPr bwMode="auto">
            <a:xfrm>
              <a:off x="2571"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73" name="Oval 3694"/>
            <p:cNvSpPr>
              <a:spLocks noChangeAspect="1" noChangeArrowheads="1"/>
            </p:cNvSpPr>
            <p:nvPr/>
          </p:nvSpPr>
          <p:spPr bwMode="auto">
            <a:xfrm>
              <a:off x="2499"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74" name="Oval 3695"/>
            <p:cNvSpPr>
              <a:spLocks noChangeAspect="1" noChangeArrowheads="1"/>
            </p:cNvSpPr>
            <p:nvPr/>
          </p:nvSpPr>
          <p:spPr bwMode="auto">
            <a:xfrm>
              <a:off x="2642"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75" name="Oval 3696"/>
            <p:cNvSpPr>
              <a:spLocks noChangeAspect="1" noChangeArrowheads="1"/>
            </p:cNvSpPr>
            <p:nvPr/>
          </p:nvSpPr>
          <p:spPr bwMode="auto">
            <a:xfrm>
              <a:off x="2713"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76" name="Oval 3697"/>
            <p:cNvSpPr>
              <a:spLocks noChangeAspect="1" noChangeArrowheads="1"/>
            </p:cNvSpPr>
            <p:nvPr/>
          </p:nvSpPr>
          <p:spPr bwMode="auto">
            <a:xfrm>
              <a:off x="2785"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77" name="Oval 3698"/>
            <p:cNvSpPr>
              <a:spLocks noChangeAspect="1" noChangeArrowheads="1"/>
            </p:cNvSpPr>
            <p:nvPr/>
          </p:nvSpPr>
          <p:spPr bwMode="auto">
            <a:xfrm>
              <a:off x="2856"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78" name="Oval 3699"/>
            <p:cNvSpPr>
              <a:spLocks noChangeAspect="1" noChangeArrowheads="1"/>
            </p:cNvSpPr>
            <p:nvPr/>
          </p:nvSpPr>
          <p:spPr bwMode="auto">
            <a:xfrm>
              <a:off x="2927"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79" name="Oval 3700"/>
            <p:cNvSpPr>
              <a:spLocks noChangeAspect="1" noChangeArrowheads="1"/>
            </p:cNvSpPr>
            <p:nvPr/>
          </p:nvSpPr>
          <p:spPr bwMode="auto">
            <a:xfrm>
              <a:off x="3069"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80" name="Oval 3701"/>
            <p:cNvSpPr>
              <a:spLocks noChangeAspect="1" noChangeArrowheads="1"/>
            </p:cNvSpPr>
            <p:nvPr/>
          </p:nvSpPr>
          <p:spPr bwMode="auto">
            <a:xfrm>
              <a:off x="3212"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81" name="Oval 3702"/>
            <p:cNvSpPr>
              <a:spLocks noChangeAspect="1" noChangeArrowheads="1"/>
            </p:cNvSpPr>
            <p:nvPr/>
          </p:nvSpPr>
          <p:spPr bwMode="auto">
            <a:xfrm>
              <a:off x="2998"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82" name="Oval 3703"/>
            <p:cNvSpPr>
              <a:spLocks noChangeAspect="1" noChangeArrowheads="1"/>
            </p:cNvSpPr>
            <p:nvPr/>
          </p:nvSpPr>
          <p:spPr bwMode="auto">
            <a:xfrm>
              <a:off x="3141"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83" name="Oval 3704"/>
            <p:cNvSpPr>
              <a:spLocks noChangeAspect="1" noChangeArrowheads="1"/>
            </p:cNvSpPr>
            <p:nvPr/>
          </p:nvSpPr>
          <p:spPr bwMode="auto">
            <a:xfrm>
              <a:off x="3283"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84" name="Oval 3705"/>
            <p:cNvSpPr>
              <a:spLocks noChangeAspect="1" noChangeArrowheads="1"/>
            </p:cNvSpPr>
            <p:nvPr/>
          </p:nvSpPr>
          <p:spPr bwMode="auto">
            <a:xfrm>
              <a:off x="3426"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85" name="Oval 3706"/>
            <p:cNvSpPr>
              <a:spLocks noChangeAspect="1" noChangeArrowheads="1"/>
            </p:cNvSpPr>
            <p:nvPr/>
          </p:nvSpPr>
          <p:spPr bwMode="auto">
            <a:xfrm>
              <a:off x="3354"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86" name="Oval 3707"/>
            <p:cNvSpPr>
              <a:spLocks noChangeAspect="1" noChangeArrowheads="1"/>
            </p:cNvSpPr>
            <p:nvPr/>
          </p:nvSpPr>
          <p:spPr bwMode="auto">
            <a:xfrm>
              <a:off x="3497"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87" name="Oval 3708"/>
            <p:cNvSpPr>
              <a:spLocks noChangeAspect="1" noChangeArrowheads="1"/>
            </p:cNvSpPr>
            <p:nvPr/>
          </p:nvSpPr>
          <p:spPr bwMode="auto">
            <a:xfrm>
              <a:off x="3568"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88" name="Oval 3709"/>
            <p:cNvSpPr>
              <a:spLocks noChangeAspect="1" noChangeArrowheads="1"/>
            </p:cNvSpPr>
            <p:nvPr/>
          </p:nvSpPr>
          <p:spPr bwMode="auto">
            <a:xfrm>
              <a:off x="3640"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89" name="Oval 3710"/>
            <p:cNvSpPr>
              <a:spLocks noChangeAspect="1" noChangeArrowheads="1"/>
            </p:cNvSpPr>
            <p:nvPr/>
          </p:nvSpPr>
          <p:spPr bwMode="auto">
            <a:xfrm flipH="1">
              <a:off x="4494"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90" name="Oval 3711"/>
            <p:cNvSpPr>
              <a:spLocks noChangeAspect="1" noChangeArrowheads="1"/>
            </p:cNvSpPr>
            <p:nvPr/>
          </p:nvSpPr>
          <p:spPr bwMode="auto">
            <a:xfrm flipH="1">
              <a:off x="4423"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91" name="Oval 3712"/>
            <p:cNvSpPr>
              <a:spLocks noChangeAspect="1" noChangeArrowheads="1"/>
            </p:cNvSpPr>
            <p:nvPr/>
          </p:nvSpPr>
          <p:spPr bwMode="auto">
            <a:xfrm flipH="1">
              <a:off x="4281"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92" name="Oval 3713"/>
            <p:cNvSpPr>
              <a:spLocks noChangeAspect="1" noChangeArrowheads="1"/>
            </p:cNvSpPr>
            <p:nvPr/>
          </p:nvSpPr>
          <p:spPr bwMode="auto">
            <a:xfrm flipH="1">
              <a:off x="4138"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93" name="Oval 3714"/>
            <p:cNvSpPr>
              <a:spLocks noChangeAspect="1" noChangeArrowheads="1"/>
            </p:cNvSpPr>
            <p:nvPr/>
          </p:nvSpPr>
          <p:spPr bwMode="auto">
            <a:xfrm flipH="1">
              <a:off x="4352"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94" name="Oval 3715"/>
            <p:cNvSpPr>
              <a:spLocks noChangeAspect="1" noChangeArrowheads="1"/>
            </p:cNvSpPr>
            <p:nvPr/>
          </p:nvSpPr>
          <p:spPr bwMode="auto">
            <a:xfrm flipH="1">
              <a:off x="4209"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95" name="Oval 3716"/>
            <p:cNvSpPr>
              <a:spLocks noChangeAspect="1" noChangeArrowheads="1"/>
            </p:cNvSpPr>
            <p:nvPr/>
          </p:nvSpPr>
          <p:spPr bwMode="auto">
            <a:xfrm flipH="1">
              <a:off x="4067"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96" name="Oval 3717"/>
            <p:cNvSpPr>
              <a:spLocks noChangeAspect="1" noChangeArrowheads="1"/>
            </p:cNvSpPr>
            <p:nvPr/>
          </p:nvSpPr>
          <p:spPr bwMode="auto">
            <a:xfrm flipH="1">
              <a:off x="3924"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97" name="Oval 3718"/>
            <p:cNvSpPr>
              <a:spLocks noChangeAspect="1" noChangeArrowheads="1"/>
            </p:cNvSpPr>
            <p:nvPr/>
          </p:nvSpPr>
          <p:spPr bwMode="auto">
            <a:xfrm flipH="1">
              <a:off x="3996"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98" name="Oval 3719"/>
            <p:cNvSpPr>
              <a:spLocks noChangeAspect="1" noChangeArrowheads="1"/>
            </p:cNvSpPr>
            <p:nvPr/>
          </p:nvSpPr>
          <p:spPr bwMode="auto">
            <a:xfrm flipH="1">
              <a:off x="3853"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699" name="Oval 3720"/>
            <p:cNvSpPr>
              <a:spLocks noChangeAspect="1" noChangeArrowheads="1"/>
            </p:cNvSpPr>
            <p:nvPr/>
          </p:nvSpPr>
          <p:spPr bwMode="auto">
            <a:xfrm flipH="1">
              <a:off x="3782"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700" name="Oval 3721"/>
            <p:cNvSpPr>
              <a:spLocks noChangeAspect="1" noChangeArrowheads="1"/>
            </p:cNvSpPr>
            <p:nvPr/>
          </p:nvSpPr>
          <p:spPr bwMode="auto">
            <a:xfrm flipH="1">
              <a:off x="3710"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701" name="Oval 3722"/>
            <p:cNvSpPr>
              <a:spLocks noChangeAspect="1" noChangeArrowheads="1"/>
            </p:cNvSpPr>
            <p:nvPr/>
          </p:nvSpPr>
          <p:spPr bwMode="auto">
            <a:xfrm>
              <a:off x="293"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702" name="Oval 3723"/>
            <p:cNvSpPr>
              <a:spLocks noChangeAspect="1" noChangeArrowheads="1"/>
            </p:cNvSpPr>
            <p:nvPr/>
          </p:nvSpPr>
          <p:spPr bwMode="auto">
            <a:xfrm>
              <a:off x="364"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703" name="Oval 3724"/>
            <p:cNvSpPr>
              <a:spLocks noChangeAspect="1" noChangeArrowheads="1"/>
            </p:cNvSpPr>
            <p:nvPr/>
          </p:nvSpPr>
          <p:spPr bwMode="auto">
            <a:xfrm>
              <a:off x="506"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704" name="Oval 3725"/>
            <p:cNvSpPr>
              <a:spLocks noChangeAspect="1" noChangeArrowheads="1"/>
            </p:cNvSpPr>
            <p:nvPr/>
          </p:nvSpPr>
          <p:spPr bwMode="auto">
            <a:xfrm>
              <a:off x="649"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705" name="Oval 3726"/>
            <p:cNvSpPr>
              <a:spLocks noChangeAspect="1" noChangeArrowheads="1"/>
            </p:cNvSpPr>
            <p:nvPr/>
          </p:nvSpPr>
          <p:spPr bwMode="auto">
            <a:xfrm>
              <a:off x="435"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706" name="Oval 3727"/>
            <p:cNvSpPr>
              <a:spLocks noChangeAspect="1" noChangeArrowheads="1"/>
            </p:cNvSpPr>
            <p:nvPr/>
          </p:nvSpPr>
          <p:spPr bwMode="auto">
            <a:xfrm>
              <a:off x="578"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707" name="Oval 3728"/>
            <p:cNvSpPr>
              <a:spLocks noChangeAspect="1" noChangeArrowheads="1"/>
            </p:cNvSpPr>
            <p:nvPr/>
          </p:nvSpPr>
          <p:spPr bwMode="auto">
            <a:xfrm>
              <a:off x="720"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708" name="Oval 3729"/>
            <p:cNvSpPr>
              <a:spLocks noChangeAspect="1" noChangeArrowheads="1"/>
            </p:cNvSpPr>
            <p:nvPr/>
          </p:nvSpPr>
          <p:spPr bwMode="auto">
            <a:xfrm>
              <a:off x="863"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709" name="Oval 3730"/>
            <p:cNvSpPr>
              <a:spLocks noChangeAspect="1" noChangeArrowheads="1"/>
            </p:cNvSpPr>
            <p:nvPr/>
          </p:nvSpPr>
          <p:spPr bwMode="auto">
            <a:xfrm>
              <a:off x="791"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710" name="Oval 3731"/>
            <p:cNvSpPr>
              <a:spLocks noChangeAspect="1" noChangeArrowheads="1"/>
            </p:cNvSpPr>
            <p:nvPr/>
          </p:nvSpPr>
          <p:spPr bwMode="auto">
            <a:xfrm>
              <a:off x="934"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711" name="Oval 3732"/>
            <p:cNvSpPr>
              <a:spLocks noChangeAspect="1" noChangeArrowheads="1"/>
            </p:cNvSpPr>
            <p:nvPr/>
          </p:nvSpPr>
          <p:spPr bwMode="auto">
            <a:xfrm>
              <a:off x="1005"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712" name="Oval 3733"/>
            <p:cNvSpPr>
              <a:spLocks noChangeAspect="1" noChangeArrowheads="1"/>
            </p:cNvSpPr>
            <p:nvPr/>
          </p:nvSpPr>
          <p:spPr bwMode="auto">
            <a:xfrm>
              <a:off x="1077"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713" name="Oval 3734"/>
            <p:cNvSpPr>
              <a:spLocks noChangeAspect="1" noChangeArrowheads="1"/>
            </p:cNvSpPr>
            <p:nvPr/>
          </p:nvSpPr>
          <p:spPr bwMode="auto">
            <a:xfrm>
              <a:off x="4565"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714" name="Oval 3735"/>
            <p:cNvSpPr>
              <a:spLocks noChangeAspect="1" noChangeArrowheads="1"/>
            </p:cNvSpPr>
            <p:nvPr/>
          </p:nvSpPr>
          <p:spPr bwMode="auto">
            <a:xfrm>
              <a:off x="4636"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715" name="Oval 3736"/>
            <p:cNvSpPr>
              <a:spLocks noChangeAspect="1" noChangeArrowheads="1"/>
            </p:cNvSpPr>
            <p:nvPr/>
          </p:nvSpPr>
          <p:spPr bwMode="auto">
            <a:xfrm>
              <a:off x="4778"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716" name="Oval 3737"/>
            <p:cNvSpPr>
              <a:spLocks noChangeAspect="1" noChangeArrowheads="1"/>
            </p:cNvSpPr>
            <p:nvPr/>
          </p:nvSpPr>
          <p:spPr bwMode="auto">
            <a:xfrm>
              <a:off x="4921"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717" name="Oval 3738"/>
            <p:cNvSpPr>
              <a:spLocks noChangeAspect="1" noChangeArrowheads="1"/>
            </p:cNvSpPr>
            <p:nvPr/>
          </p:nvSpPr>
          <p:spPr bwMode="auto">
            <a:xfrm>
              <a:off x="4707"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718" name="Oval 3739"/>
            <p:cNvSpPr>
              <a:spLocks noChangeAspect="1" noChangeArrowheads="1"/>
            </p:cNvSpPr>
            <p:nvPr/>
          </p:nvSpPr>
          <p:spPr bwMode="auto">
            <a:xfrm>
              <a:off x="4850"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719" name="Oval 3740"/>
            <p:cNvSpPr>
              <a:spLocks noChangeAspect="1" noChangeArrowheads="1"/>
            </p:cNvSpPr>
            <p:nvPr/>
          </p:nvSpPr>
          <p:spPr bwMode="auto">
            <a:xfrm>
              <a:off x="4992"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720" name="Oval 3741"/>
            <p:cNvSpPr>
              <a:spLocks noChangeAspect="1" noChangeArrowheads="1"/>
            </p:cNvSpPr>
            <p:nvPr/>
          </p:nvSpPr>
          <p:spPr bwMode="auto">
            <a:xfrm>
              <a:off x="5135"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721" name="Oval 3742"/>
            <p:cNvSpPr>
              <a:spLocks noChangeAspect="1" noChangeArrowheads="1"/>
            </p:cNvSpPr>
            <p:nvPr/>
          </p:nvSpPr>
          <p:spPr bwMode="auto">
            <a:xfrm>
              <a:off x="5063"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722" name="Oval 3743"/>
            <p:cNvSpPr>
              <a:spLocks noChangeAspect="1" noChangeArrowheads="1"/>
            </p:cNvSpPr>
            <p:nvPr/>
          </p:nvSpPr>
          <p:spPr bwMode="auto">
            <a:xfrm>
              <a:off x="5206"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723" name="Oval 3744"/>
            <p:cNvSpPr>
              <a:spLocks noChangeAspect="1" noChangeArrowheads="1"/>
            </p:cNvSpPr>
            <p:nvPr/>
          </p:nvSpPr>
          <p:spPr bwMode="auto">
            <a:xfrm>
              <a:off x="5277"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grpSp>
      <p:grpSp>
        <p:nvGrpSpPr>
          <p:cNvPr id="293952" name="Group 3745"/>
          <p:cNvGrpSpPr>
            <a:grpSpLocks/>
          </p:cNvGrpSpPr>
          <p:nvPr/>
        </p:nvGrpSpPr>
        <p:grpSpPr bwMode="auto">
          <a:xfrm>
            <a:off x="409575" y="388938"/>
            <a:ext cx="8135938" cy="309562"/>
            <a:chOff x="253" y="2026"/>
            <a:chExt cx="5125" cy="195"/>
          </a:xfrm>
        </p:grpSpPr>
        <p:sp>
          <p:nvSpPr>
            <p:cNvPr id="4725" name="Line 3746"/>
            <p:cNvSpPr>
              <a:spLocks noChangeAspect="1" noChangeShapeType="1"/>
            </p:cNvSpPr>
            <p:nvPr/>
          </p:nvSpPr>
          <p:spPr bwMode="auto">
            <a:xfrm>
              <a:off x="1156"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726" name="Line 3747"/>
            <p:cNvSpPr>
              <a:spLocks noChangeAspect="1" noChangeShapeType="1"/>
            </p:cNvSpPr>
            <p:nvPr/>
          </p:nvSpPr>
          <p:spPr bwMode="auto">
            <a:xfrm flipH="1" flipV="1">
              <a:off x="1121"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727" name="Line 3748"/>
            <p:cNvSpPr>
              <a:spLocks noChangeAspect="1" noChangeShapeType="1"/>
            </p:cNvSpPr>
            <p:nvPr/>
          </p:nvSpPr>
          <p:spPr bwMode="auto">
            <a:xfrm flipV="1">
              <a:off x="1120"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728" name="Oval 3749"/>
            <p:cNvSpPr>
              <a:spLocks noChangeAspect="1" noChangeArrowheads="1"/>
            </p:cNvSpPr>
            <p:nvPr/>
          </p:nvSpPr>
          <p:spPr bwMode="auto">
            <a:xfrm>
              <a:off x="1107"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729" name="Line 3750"/>
            <p:cNvSpPr>
              <a:spLocks noChangeAspect="1" noChangeShapeType="1"/>
            </p:cNvSpPr>
            <p:nvPr/>
          </p:nvSpPr>
          <p:spPr bwMode="auto">
            <a:xfrm flipH="1" flipV="1">
              <a:off x="1127"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730" name="Line 3751"/>
            <p:cNvSpPr>
              <a:spLocks noChangeAspect="1" noChangeShapeType="1"/>
            </p:cNvSpPr>
            <p:nvPr/>
          </p:nvSpPr>
          <p:spPr bwMode="auto">
            <a:xfrm>
              <a:off x="1155"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731" name="Line 3752"/>
            <p:cNvSpPr>
              <a:spLocks noChangeAspect="1" noChangeShapeType="1"/>
            </p:cNvSpPr>
            <p:nvPr/>
          </p:nvSpPr>
          <p:spPr bwMode="auto">
            <a:xfrm flipH="1">
              <a:off x="1153"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732" name="Oval 3753"/>
            <p:cNvSpPr>
              <a:spLocks noChangeAspect="1" noChangeArrowheads="1"/>
            </p:cNvSpPr>
            <p:nvPr/>
          </p:nvSpPr>
          <p:spPr bwMode="auto">
            <a:xfrm flipH="1" flipV="1">
              <a:off x="1107"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733" name="Line 3754"/>
            <p:cNvSpPr>
              <a:spLocks noChangeAspect="1" noChangeShapeType="1"/>
            </p:cNvSpPr>
            <p:nvPr/>
          </p:nvSpPr>
          <p:spPr bwMode="auto">
            <a:xfrm>
              <a:off x="1227"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734" name="Line 3755"/>
            <p:cNvSpPr>
              <a:spLocks noChangeAspect="1" noChangeShapeType="1"/>
            </p:cNvSpPr>
            <p:nvPr/>
          </p:nvSpPr>
          <p:spPr bwMode="auto">
            <a:xfrm flipH="1" flipV="1">
              <a:off x="1192"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735" name="Line 3756"/>
            <p:cNvSpPr>
              <a:spLocks noChangeAspect="1" noChangeShapeType="1"/>
            </p:cNvSpPr>
            <p:nvPr/>
          </p:nvSpPr>
          <p:spPr bwMode="auto">
            <a:xfrm flipV="1">
              <a:off x="1191"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736" name="Oval 3757"/>
            <p:cNvSpPr>
              <a:spLocks noChangeAspect="1" noChangeArrowheads="1"/>
            </p:cNvSpPr>
            <p:nvPr/>
          </p:nvSpPr>
          <p:spPr bwMode="auto">
            <a:xfrm>
              <a:off x="1178"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737" name="Line 3758"/>
            <p:cNvSpPr>
              <a:spLocks noChangeAspect="1" noChangeShapeType="1"/>
            </p:cNvSpPr>
            <p:nvPr/>
          </p:nvSpPr>
          <p:spPr bwMode="auto">
            <a:xfrm flipH="1" flipV="1">
              <a:off x="1198"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738" name="Line 3759"/>
            <p:cNvSpPr>
              <a:spLocks noChangeAspect="1" noChangeShapeType="1"/>
            </p:cNvSpPr>
            <p:nvPr/>
          </p:nvSpPr>
          <p:spPr bwMode="auto">
            <a:xfrm>
              <a:off x="1226"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739" name="Line 3760"/>
            <p:cNvSpPr>
              <a:spLocks noChangeAspect="1" noChangeShapeType="1"/>
            </p:cNvSpPr>
            <p:nvPr/>
          </p:nvSpPr>
          <p:spPr bwMode="auto">
            <a:xfrm flipH="1">
              <a:off x="1224"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740" name="Oval 3761"/>
            <p:cNvSpPr>
              <a:spLocks noChangeAspect="1" noChangeArrowheads="1"/>
            </p:cNvSpPr>
            <p:nvPr/>
          </p:nvSpPr>
          <p:spPr bwMode="auto">
            <a:xfrm flipH="1" flipV="1">
              <a:off x="1178"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741" name="Line 3762"/>
            <p:cNvSpPr>
              <a:spLocks noChangeAspect="1" noChangeShapeType="1"/>
            </p:cNvSpPr>
            <p:nvPr/>
          </p:nvSpPr>
          <p:spPr bwMode="auto">
            <a:xfrm>
              <a:off x="1369"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742" name="Line 3763"/>
            <p:cNvSpPr>
              <a:spLocks noChangeAspect="1" noChangeShapeType="1"/>
            </p:cNvSpPr>
            <p:nvPr/>
          </p:nvSpPr>
          <p:spPr bwMode="auto">
            <a:xfrm flipH="1" flipV="1">
              <a:off x="1334"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743" name="Line 3764"/>
            <p:cNvSpPr>
              <a:spLocks noChangeAspect="1" noChangeShapeType="1"/>
            </p:cNvSpPr>
            <p:nvPr/>
          </p:nvSpPr>
          <p:spPr bwMode="auto">
            <a:xfrm flipV="1">
              <a:off x="1333"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744" name="Oval 3765"/>
            <p:cNvSpPr>
              <a:spLocks noChangeAspect="1" noChangeArrowheads="1"/>
            </p:cNvSpPr>
            <p:nvPr/>
          </p:nvSpPr>
          <p:spPr bwMode="auto">
            <a:xfrm>
              <a:off x="1320"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745" name="Line 3766"/>
            <p:cNvSpPr>
              <a:spLocks noChangeAspect="1" noChangeShapeType="1"/>
            </p:cNvSpPr>
            <p:nvPr/>
          </p:nvSpPr>
          <p:spPr bwMode="auto">
            <a:xfrm flipH="1" flipV="1">
              <a:off x="1340"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746" name="Line 3767"/>
            <p:cNvSpPr>
              <a:spLocks noChangeAspect="1" noChangeShapeType="1"/>
            </p:cNvSpPr>
            <p:nvPr/>
          </p:nvSpPr>
          <p:spPr bwMode="auto">
            <a:xfrm>
              <a:off x="1368"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747" name="Line 3768"/>
            <p:cNvSpPr>
              <a:spLocks noChangeAspect="1" noChangeShapeType="1"/>
            </p:cNvSpPr>
            <p:nvPr/>
          </p:nvSpPr>
          <p:spPr bwMode="auto">
            <a:xfrm flipH="1">
              <a:off x="1366"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748" name="Oval 3769"/>
            <p:cNvSpPr>
              <a:spLocks noChangeAspect="1" noChangeArrowheads="1"/>
            </p:cNvSpPr>
            <p:nvPr/>
          </p:nvSpPr>
          <p:spPr bwMode="auto">
            <a:xfrm flipH="1" flipV="1">
              <a:off x="1320"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749" name="Line 3770"/>
            <p:cNvSpPr>
              <a:spLocks noChangeAspect="1" noChangeShapeType="1"/>
            </p:cNvSpPr>
            <p:nvPr/>
          </p:nvSpPr>
          <p:spPr bwMode="auto">
            <a:xfrm>
              <a:off x="1512"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750" name="Line 3771"/>
            <p:cNvSpPr>
              <a:spLocks noChangeAspect="1" noChangeShapeType="1"/>
            </p:cNvSpPr>
            <p:nvPr/>
          </p:nvSpPr>
          <p:spPr bwMode="auto">
            <a:xfrm flipH="1" flipV="1">
              <a:off x="1477"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751" name="Line 3772"/>
            <p:cNvSpPr>
              <a:spLocks noChangeAspect="1" noChangeShapeType="1"/>
            </p:cNvSpPr>
            <p:nvPr/>
          </p:nvSpPr>
          <p:spPr bwMode="auto">
            <a:xfrm flipV="1">
              <a:off x="1476"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752" name="Oval 3773"/>
            <p:cNvSpPr>
              <a:spLocks noChangeAspect="1" noChangeArrowheads="1"/>
            </p:cNvSpPr>
            <p:nvPr/>
          </p:nvSpPr>
          <p:spPr bwMode="auto">
            <a:xfrm>
              <a:off x="1463"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753" name="Line 3774"/>
            <p:cNvSpPr>
              <a:spLocks noChangeAspect="1" noChangeShapeType="1"/>
            </p:cNvSpPr>
            <p:nvPr/>
          </p:nvSpPr>
          <p:spPr bwMode="auto">
            <a:xfrm flipH="1" flipV="1">
              <a:off x="1483"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754" name="Line 3775"/>
            <p:cNvSpPr>
              <a:spLocks noChangeAspect="1" noChangeShapeType="1"/>
            </p:cNvSpPr>
            <p:nvPr/>
          </p:nvSpPr>
          <p:spPr bwMode="auto">
            <a:xfrm>
              <a:off x="1511"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755" name="Line 3776"/>
            <p:cNvSpPr>
              <a:spLocks noChangeAspect="1" noChangeShapeType="1"/>
            </p:cNvSpPr>
            <p:nvPr/>
          </p:nvSpPr>
          <p:spPr bwMode="auto">
            <a:xfrm flipH="1">
              <a:off x="1509"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756" name="Oval 3777"/>
            <p:cNvSpPr>
              <a:spLocks noChangeAspect="1" noChangeArrowheads="1"/>
            </p:cNvSpPr>
            <p:nvPr/>
          </p:nvSpPr>
          <p:spPr bwMode="auto">
            <a:xfrm flipH="1" flipV="1">
              <a:off x="1463"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757" name="Line 3778"/>
            <p:cNvSpPr>
              <a:spLocks noChangeAspect="1" noChangeShapeType="1"/>
            </p:cNvSpPr>
            <p:nvPr/>
          </p:nvSpPr>
          <p:spPr bwMode="auto">
            <a:xfrm>
              <a:off x="1298"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758" name="Line 3779"/>
            <p:cNvSpPr>
              <a:spLocks noChangeAspect="1" noChangeShapeType="1"/>
            </p:cNvSpPr>
            <p:nvPr/>
          </p:nvSpPr>
          <p:spPr bwMode="auto">
            <a:xfrm flipH="1" flipV="1">
              <a:off x="1263"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759" name="Line 3780"/>
            <p:cNvSpPr>
              <a:spLocks noChangeAspect="1" noChangeShapeType="1"/>
            </p:cNvSpPr>
            <p:nvPr/>
          </p:nvSpPr>
          <p:spPr bwMode="auto">
            <a:xfrm flipV="1">
              <a:off x="1262"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760" name="Oval 3781"/>
            <p:cNvSpPr>
              <a:spLocks noChangeAspect="1" noChangeArrowheads="1"/>
            </p:cNvSpPr>
            <p:nvPr/>
          </p:nvSpPr>
          <p:spPr bwMode="auto">
            <a:xfrm>
              <a:off x="1249"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761" name="Line 3782"/>
            <p:cNvSpPr>
              <a:spLocks noChangeAspect="1" noChangeShapeType="1"/>
            </p:cNvSpPr>
            <p:nvPr/>
          </p:nvSpPr>
          <p:spPr bwMode="auto">
            <a:xfrm flipH="1" flipV="1">
              <a:off x="1269"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762" name="Line 3783"/>
            <p:cNvSpPr>
              <a:spLocks noChangeAspect="1" noChangeShapeType="1"/>
            </p:cNvSpPr>
            <p:nvPr/>
          </p:nvSpPr>
          <p:spPr bwMode="auto">
            <a:xfrm>
              <a:off x="1297"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763" name="Line 3784"/>
            <p:cNvSpPr>
              <a:spLocks noChangeAspect="1" noChangeShapeType="1"/>
            </p:cNvSpPr>
            <p:nvPr/>
          </p:nvSpPr>
          <p:spPr bwMode="auto">
            <a:xfrm flipH="1">
              <a:off x="1295"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764" name="Oval 3785"/>
            <p:cNvSpPr>
              <a:spLocks noChangeAspect="1" noChangeArrowheads="1"/>
            </p:cNvSpPr>
            <p:nvPr/>
          </p:nvSpPr>
          <p:spPr bwMode="auto">
            <a:xfrm flipH="1" flipV="1">
              <a:off x="1249"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765" name="Line 3786"/>
            <p:cNvSpPr>
              <a:spLocks noChangeAspect="1" noChangeShapeType="1"/>
            </p:cNvSpPr>
            <p:nvPr/>
          </p:nvSpPr>
          <p:spPr bwMode="auto">
            <a:xfrm>
              <a:off x="1441"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766" name="Line 3787"/>
            <p:cNvSpPr>
              <a:spLocks noChangeAspect="1" noChangeShapeType="1"/>
            </p:cNvSpPr>
            <p:nvPr/>
          </p:nvSpPr>
          <p:spPr bwMode="auto">
            <a:xfrm flipH="1" flipV="1">
              <a:off x="1406"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767" name="Line 3788"/>
            <p:cNvSpPr>
              <a:spLocks noChangeAspect="1" noChangeShapeType="1"/>
            </p:cNvSpPr>
            <p:nvPr/>
          </p:nvSpPr>
          <p:spPr bwMode="auto">
            <a:xfrm flipV="1">
              <a:off x="1405"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768" name="Oval 3789"/>
            <p:cNvSpPr>
              <a:spLocks noChangeAspect="1" noChangeArrowheads="1"/>
            </p:cNvSpPr>
            <p:nvPr/>
          </p:nvSpPr>
          <p:spPr bwMode="auto">
            <a:xfrm>
              <a:off x="1392"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769" name="Line 3790"/>
            <p:cNvSpPr>
              <a:spLocks noChangeAspect="1" noChangeShapeType="1"/>
            </p:cNvSpPr>
            <p:nvPr/>
          </p:nvSpPr>
          <p:spPr bwMode="auto">
            <a:xfrm flipH="1" flipV="1">
              <a:off x="1412"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770" name="Line 3791"/>
            <p:cNvSpPr>
              <a:spLocks noChangeAspect="1" noChangeShapeType="1"/>
            </p:cNvSpPr>
            <p:nvPr/>
          </p:nvSpPr>
          <p:spPr bwMode="auto">
            <a:xfrm>
              <a:off x="1440"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771" name="Line 3792"/>
            <p:cNvSpPr>
              <a:spLocks noChangeAspect="1" noChangeShapeType="1"/>
            </p:cNvSpPr>
            <p:nvPr/>
          </p:nvSpPr>
          <p:spPr bwMode="auto">
            <a:xfrm flipH="1">
              <a:off x="1438"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772" name="Oval 3793"/>
            <p:cNvSpPr>
              <a:spLocks noChangeAspect="1" noChangeArrowheads="1"/>
            </p:cNvSpPr>
            <p:nvPr/>
          </p:nvSpPr>
          <p:spPr bwMode="auto">
            <a:xfrm flipH="1" flipV="1">
              <a:off x="1392"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773" name="Line 3794"/>
            <p:cNvSpPr>
              <a:spLocks noChangeAspect="1" noChangeShapeType="1"/>
            </p:cNvSpPr>
            <p:nvPr/>
          </p:nvSpPr>
          <p:spPr bwMode="auto">
            <a:xfrm>
              <a:off x="1583"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774" name="Line 3795"/>
            <p:cNvSpPr>
              <a:spLocks noChangeAspect="1" noChangeShapeType="1"/>
            </p:cNvSpPr>
            <p:nvPr/>
          </p:nvSpPr>
          <p:spPr bwMode="auto">
            <a:xfrm flipH="1" flipV="1">
              <a:off x="1548"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775" name="Line 3796"/>
            <p:cNvSpPr>
              <a:spLocks noChangeAspect="1" noChangeShapeType="1"/>
            </p:cNvSpPr>
            <p:nvPr/>
          </p:nvSpPr>
          <p:spPr bwMode="auto">
            <a:xfrm flipV="1">
              <a:off x="1547"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776" name="Oval 3797"/>
            <p:cNvSpPr>
              <a:spLocks noChangeAspect="1" noChangeArrowheads="1"/>
            </p:cNvSpPr>
            <p:nvPr/>
          </p:nvSpPr>
          <p:spPr bwMode="auto">
            <a:xfrm>
              <a:off x="1534"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777" name="Line 3798"/>
            <p:cNvSpPr>
              <a:spLocks noChangeAspect="1" noChangeShapeType="1"/>
            </p:cNvSpPr>
            <p:nvPr/>
          </p:nvSpPr>
          <p:spPr bwMode="auto">
            <a:xfrm flipH="1" flipV="1">
              <a:off x="1554"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778" name="Line 3799"/>
            <p:cNvSpPr>
              <a:spLocks noChangeAspect="1" noChangeShapeType="1"/>
            </p:cNvSpPr>
            <p:nvPr/>
          </p:nvSpPr>
          <p:spPr bwMode="auto">
            <a:xfrm>
              <a:off x="1582"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779" name="Line 3800"/>
            <p:cNvSpPr>
              <a:spLocks noChangeAspect="1" noChangeShapeType="1"/>
            </p:cNvSpPr>
            <p:nvPr/>
          </p:nvSpPr>
          <p:spPr bwMode="auto">
            <a:xfrm flipH="1">
              <a:off x="1580"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780" name="Oval 3801"/>
            <p:cNvSpPr>
              <a:spLocks noChangeAspect="1" noChangeArrowheads="1"/>
            </p:cNvSpPr>
            <p:nvPr/>
          </p:nvSpPr>
          <p:spPr bwMode="auto">
            <a:xfrm flipH="1" flipV="1">
              <a:off x="1534"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781" name="Line 3802"/>
            <p:cNvSpPr>
              <a:spLocks noChangeAspect="1" noChangeShapeType="1"/>
            </p:cNvSpPr>
            <p:nvPr/>
          </p:nvSpPr>
          <p:spPr bwMode="auto">
            <a:xfrm>
              <a:off x="1726"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782" name="Line 3803"/>
            <p:cNvSpPr>
              <a:spLocks noChangeAspect="1" noChangeShapeType="1"/>
            </p:cNvSpPr>
            <p:nvPr/>
          </p:nvSpPr>
          <p:spPr bwMode="auto">
            <a:xfrm flipH="1" flipV="1">
              <a:off x="1691"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783" name="Line 3804"/>
            <p:cNvSpPr>
              <a:spLocks noChangeAspect="1" noChangeShapeType="1"/>
            </p:cNvSpPr>
            <p:nvPr/>
          </p:nvSpPr>
          <p:spPr bwMode="auto">
            <a:xfrm flipV="1">
              <a:off x="1690"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784" name="Oval 3805"/>
            <p:cNvSpPr>
              <a:spLocks noChangeAspect="1" noChangeArrowheads="1"/>
            </p:cNvSpPr>
            <p:nvPr/>
          </p:nvSpPr>
          <p:spPr bwMode="auto">
            <a:xfrm>
              <a:off x="1677"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785" name="Line 3806"/>
            <p:cNvSpPr>
              <a:spLocks noChangeAspect="1" noChangeShapeType="1"/>
            </p:cNvSpPr>
            <p:nvPr/>
          </p:nvSpPr>
          <p:spPr bwMode="auto">
            <a:xfrm flipH="1" flipV="1">
              <a:off x="1697"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786" name="Line 3807"/>
            <p:cNvSpPr>
              <a:spLocks noChangeAspect="1" noChangeShapeType="1"/>
            </p:cNvSpPr>
            <p:nvPr/>
          </p:nvSpPr>
          <p:spPr bwMode="auto">
            <a:xfrm>
              <a:off x="1725"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787" name="Line 3808"/>
            <p:cNvSpPr>
              <a:spLocks noChangeAspect="1" noChangeShapeType="1"/>
            </p:cNvSpPr>
            <p:nvPr/>
          </p:nvSpPr>
          <p:spPr bwMode="auto">
            <a:xfrm flipH="1">
              <a:off x="1723"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788" name="Oval 3809"/>
            <p:cNvSpPr>
              <a:spLocks noChangeAspect="1" noChangeArrowheads="1"/>
            </p:cNvSpPr>
            <p:nvPr/>
          </p:nvSpPr>
          <p:spPr bwMode="auto">
            <a:xfrm flipH="1" flipV="1">
              <a:off x="1677"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789" name="Line 3810"/>
            <p:cNvSpPr>
              <a:spLocks noChangeAspect="1" noChangeShapeType="1"/>
            </p:cNvSpPr>
            <p:nvPr/>
          </p:nvSpPr>
          <p:spPr bwMode="auto">
            <a:xfrm>
              <a:off x="1654"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790" name="Line 3811"/>
            <p:cNvSpPr>
              <a:spLocks noChangeAspect="1" noChangeShapeType="1"/>
            </p:cNvSpPr>
            <p:nvPr/>
          </p:nvSpPr>
          <p:spPr bwMode="auto">
            <a:xfrm flipH="1" flipV="1">
              <a:off x="1619"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791" name="Line 3812"/>
            <p:cNvSpPr>
              <a:spLocks noChangeAspect="1" noChangeShapeType="1"/>
            </p:cNvSpPr>
            <p:nvPr/>
          </p:nvSpPr>
          <p:spPr bwMode="auto">
            <a:xfrm flipV="1">
              <a:off x="1618"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792" name="Oval 3813"/>
            <p:cNvSpPr>
              <a:spLocks noChangeAspect="1" noChangeArrowheads="1"/>
            </p:cNvSpPr>
            <p:nvPr/>
          </p:nvSpPr>
          <p:spPr bwMode="auto">
            <a:xfrm>
              <a:off x="1605"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793" name="Line 3814"/>
            <p:cNvSpPr>
              <a:spLocks noChangeAspect="1" noChangeShapeType="1"/>
            </p:cNvSpPr>
            <p:nvPr/>
          </p:nvSpPr>
          <p:spPr bwMode="auto">
            <a:xfrm flipH="1" flipV="1">
              <a:off x="1625"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794" name="Line 3815"/>
            <p:cNvSpPr>
              <a:spLocks noChangeAspect="1" noChangeShapeType="1"/>
            </p:cNvSpPr>
            <p:nvPr/>
          </p:nvSpPr>
          <p:spPr bwMode="auto">
            <a:xfrm>
              <a:off x="1653"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795" name="Line 3816"/>
            <p:cNvSpPr>
              <a:spLocks noChangeAspect="1" noChangeShapeType="1"/>
            </p:cNvSpPr>
            <p:nvPr/>
          </p:nvSpPr>
          <p:spPr bwMode="auto">
            <a:xfrm flipH="1">
              <a:off x="1651"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796" name="Oval 3817"/>
            <p:cNvSpPr>
              <a:spLocks noChangeAspect="1" noChangeArrowheads="1"/>
            </p:cNvSpPr>
            <p:nvPr/>
          </p:nvSpPr>
          <p:spPr bwMode="auto">
            <a:xfrm flipH="1" flipV="1">
              <a:off x="1605"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797" name="Line 3818"/>
            <p:cNvSpPr>
              <a:spLocks noChangeAspect="1" noChangeShapeType="1"/>
            </p:cNvSpPr>
            <p:nvPr/>
          </p:nvSpPr>
          <p:spPr bwMode="auto">
            <a:xfrm>
              <a:off x="1797"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798" name="Line 3819"/>
            <p:cNvSpPr>
              <a:spLocks noChangeAspect="1" noChangeShapeType="1"/>
            </p:cNvSpPr>
            <p:nvPr/>
          </p:nvSpPr>
          <p:spPr bwMode="auto">
            <a:xfrm flipH="1" flipV="1">
              <a:off x="1762"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799" name="Line 3820"/>
            <p:cNvSpPr>
              <a:spLocks noChangeAspect="1" noChangeShapeType="1"/>
            </p:cNvSpPr>
            <p:nvPr/>
          </p:nvSpPr>
          <p:spPr bwMode="auto">
            <a:xfrm flipV="1">
              <a:off x="1761"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00" name="Oval 3821"/>
            <p:cNvSpPr>
              <a:spLocks noChangeAspect="1" noChangeArrowheads="1"/>
            </p:cNvSpPr>
            <p:nvPr/>
          </p:nvSpPr>
          <p:spPr bwMode="auto">
            <a:xfrm>
              <a:off x="1748"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801" name="Line 3822"/>
            <p:cNvSpPr>
              <a:spLocks noChangeAspect="1" noChangeShapeType="1"/>
            </p:cNvSpPr>
            <p:nvPr/>
          </p:nvSpPr>
          <p:spPr bwMode="auto">
            <a:xfrm flipH="1" flipV="1">
              <a:off x="1768"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02" name="Line 3823"/>
            <p:cNvSpPr>
              <a:spLocks noChangeAspect="1" noChangeShapeType="1"/>
            </p:cNvSpPr>
            <p:nvPr/>
          </p:nvSpPr>
          <p:spPr bwMode="auto">
            <a:xfrm>
              <a:off x="1796"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03" name="Line 3824"/>
            <p:cNvSpPr>
              <a:spLocks noChangeAspect="1" noChangeShapeType="1"/>
            </p:cNvSpPr>
            <p:nvPr/>
          </p:nvSpPr>
          <p:spPr bwMode="auto">
            <a:xfrm flipH="1">
              <a:off x="1794"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04" name="Oval 3825"/>
            <p:cNvSpPr>
              <a:spLocks noChangeAspect="1" noChangeArrowheads="1"/>
            </p:cNvSpPr>
            <p:nvPr/>
          </p:nvSpPr>
          <p:spPr bwMode="auto">
            <a:xfrm flipH="1" flipV="1">
              <a:off x="1748"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805" name="Line 3826"/>
            <p:cNvSpPr>
              <a:spLocks noChangeAspect="1" noChangeShapeType="1"/>
            </p:cNvSpPr>
            <p:nvPr/>
          </p:nvSpPr>
          <p:spPr bwMode="auto">
            <a:xfrm>
              <a:off x="1868"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06" name="Line 3827"/>
            <p:cNvSpPr>
              <a:spLocks noChangeAspect="1" noChangeShapeType="1"/>
            </p:cNvSpPr>
            <p:nvPr/>
          </p:nvSpPr>
          <p:spPr bwMode="auto">
            <a:xfrm flipH="1" flipV="1">
              <a:off x="1833"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07" name="Line 3828"/>
            <p:cNvSpPr>
              <a:spLocks noChangeAspect="1" noChangeShapeType="1"/>
            </p:cNvSpPr>
            <p:nvPr/>
          </p:nvSpPr>
          <p:spPr bwMode="auto">
            <a:xfrm flipV="1">
              <a:off x="1832"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08" name="Oval 3829"/>
            <p:cNvSpPr>
              <a:spLocks noChangeAspect="1" noChangeArrowheads="1"/>
            </p:cNvSpPr>
            <p:nvPr/>
          </p:nvSpPr>
          <p:spPr bwMode="auto">
            <a:xfrm>
              <a:off x="1819"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809" name="Line 3830"/>
            <p:cNvSpPr>
              <a:spLocks noChangeAspect="1" noChangeShapeType="1"/>
            </p:cNvSpPr>
            <p:nvPr/>
          </p:nvSpPr>
          <p:spPr bwMode="auto">
            <a:xfrm flipH="1" flipV="1">
              <a:off x="1839"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10" name="Line 3831"/>
            <p:cNvSpPr>
              <a:spLocks noChangeAspect="1" noChangeShapeType="1"/>
            </p:cNvSpPr>
            <p:nvPr/>
          </p:nvSpPr>
          <p:spPr bwMode="auto">
            <a:xfrm>
              <a:off x="1867"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11" name="Line 3832"/>
            <p:cNvSpPr>
              <a:spLocks noChangeAspect="1" noChangeShapeType="1"/>
            </p:cNvSpPr>
            <p:nvPr/>
          </p:nvSpPr>
          <p:spPr bwMode="auto">
            <a:xfrm flipH="1">
              <a:off x="1865"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12" name="Oval 3833"/>
            <p:cNvSpPr>
              <a:spLocks noChangeAspect="1" noChangeArrowheads="1"/>
            </p:cNvSpPr>
            <p:nvPr/>
          </p:nvSpPr>
          <p:spPr bwMode="auto">
            <a:xfrm flipH="1" flipV="1">
              <a:off x="1819"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813" name="Line 3834"/>
            <p:cNvSpPr>
              <a:spLocks noChangeAspect="1" noChangeShapeType="1"/>
            </p:cNvSpPr>
            <p:nvPr/>
          </p:nvSpPr>
          <p:spPr bwMode="auto">
            <a:xfrm>
              <a:off x="1940"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14" name="Line 3835"/>
            <p:cNvSpPr>
              <a:spLocks noChangeAspect="1" noChangeShapeType="1"/>
            </p:cNvSpPr>
            <p:nvPr/>
          </p:nvSpPr>
          <p:spPr bwMode="auto">
            <a:xfrm flipH="1" flipV="1">
              <a:off x="1905"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15" name="Line 3836"/>
            <p:cNvSpPr>
              <a:spLocks noChangeAspect="1" noChangeShapeType="1"/>
            </p:cNvSpPr>
            <p:nvPr/>
          </p:nvSpPr>
          <p:spPr bwMode="auto">
            <a:xfrm flipV="1">
              <a:off x="1904"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16" name="Oval 3837"/>
            <p:cNvSpPr>
              <a:spLocks noChangeAspect="1" noChangeArrowheads="1"/>
            </p:cNvSpPr>
            <p:nvPr/>
          </p:nvSpPr>
          <p:spPr bwMode="auto">
            <a:xfrm>
              <a:off x="1891"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817" name="Line 3838"/>
            <p:cNvSpPr>
              <a:spLocks noChangeAspect="1" noChangeShapeType="1"/>
            </p:cNvSpPr>
            <p:nvPr/>
          </p:nvSpPr>
          <p:spPr bwMode="auto">
            <a:xfrm flipH="1" flipV="1">
              <a:off x="1911"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18" name="Line 3839"/>
            <p:cNvSpPr>
              <a:spLocks noChangeAspect="1" noChangeShapeType="1"/>
            </p:cNvSpPr>
            <p:nvPr/>
          </p:nvSpPr>
          <p:spPr bwMode="auto">
            <a:xfrm>
              <a:off x="1939"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19" name="Line 3840"/>
            <p:cNvSpPr>
              <a:spLocks noChangeAspect="1" noChangeShapeType="1"/>
            </p:cNvSpPr>
            <p:nvPr/>
          </p:nvSpPr>
          <p:spPr bwMode="auto">
            <a:xfrm flipH="1">
              <a:off x="1937"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20" name="Oval 3841"/>
            <p:cNvSpPr>
              <a:spLocks noChangeAspect="1" noChangeArrowheads="1"/>
            </p:cNvSpPr>
            <p:nvPr/>
          </p:nvSpPr>
          <p:spPr bwMode="auto">
            <a:xfrm flipH="1" flipV="1">
              <a:off x="1891"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821" name="Line 3842"/>
            <p:cNvSpPr>
              <a:spLocks noChangeAspect="1" noChangeShapeType="1"/>
            </p:cNvSpPr>
            <p:nvPr/>
          </p:nvSpPr>
          <p:spPr bwMode="auto">
            <a:xfrm>
              <a:off x="2010"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22" name="Line 3843"/>
            <p:cNvSpPr>
              <a:spLocks noChangeAspect="1" noChangeShapeType="1"/>
            </p:cNvSpPr>
            <p:nvPr/>
          </p:nvSpPr>
          <p:spPr bwMode="auto">
            <a:xfrm flipH="1" flipV="1">
              <a:off x="1975"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23" name="Line 3844"/>
            <p:cNvSpPr>
              <a:spLocks noChangeAspect="1" noChangeShapeType="1"/>
            </p:cNvSpPr>
            <p:nvPr/>
          </p:nvSpPr>
          <p:spPr bwMode="auto">
            <a:xfrm flipV="1">
              <a:off x="1974"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24" name="Oval 3845"/>
            <p:cNvSpPr>
              <a:spLocks noChangeAspect="1" noChangeArrowheads="1"/>
            </p:cNvSpPr>
            <p:nvPr/>
          </p:nvSpPr>
          <p:spPr bwMode="auto">
            <a:xfrm>
              <a:off x="1961"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825" name="Line 3846"/>
            <p:cNvSpPr>
              <a:spLocks noChangeAspect="1" noChangeShapeType="1"/>
            </p:cNvSpPr>
            <p:nvPr/>
          </p:nvSpPr>
          <p:spPr bwMode="auto">
            <a:xfrm flipH="1" flipV="1">
              <a:off x="1981"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26" name="Line 3847"/>
            <p:cNvSpPr>
              <a:spLocks noChangeAspect="1" noChangeShapeType="1"/>
            </p:cNvSpPr>
            <p:nvPr/>
          </p:nvSpPr>
          <p:spPr bwMode="auto">
            <a:xfrm>
              <a:off x="2009"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27" name="Line 3848"/>
            <p:cNvSpPr>
              <a:spLocks noChangeAspect="1" noChangeShapeType="1"/>
            </p:cNvSpPr>
            <p:nvPr/>
          </p:nvSpPr>
          <p:spPr bwMode="auto">
            <a:xfrm flipH="1">
              <a:off x="2007"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28" name="Oval 3849"/>
            <p:cNvSpPr>
              <a:spLocks noChangeAspect="1" noChangeArrowheads="1"/>
            </p:cNvSpPr>
            <p:nvPr/>
          </p:nvSpPr>
          <p:spPr bwMode="auto">
            <a:xfrm flipH="1" flipV="1">
              <a:off x="1961"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829" name="Line 3850"/>
            <p:cNvSpPr>
              <a:spLocks noChangeAspect="1" noChangeShapeType="1"/>
            </p:cNvSpPr>
            <p:nvPr/>
          </p:nvSpPr>
          <p:spPr bwMode="auto">
            <a:xfrm>
              <a:off x="2081"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30" name="Line 3851"/>
            <p:cNvSpPr>
              <a:spLocks noChangeAspect="1" noChangeShapeType="1"/>
            </p:cNvSpPr>
            <p:nvPr/>
          </p:nvSpPr>
          <p:spPr bwMode="auto">
            <a:xfrm flipH="1" flipV="1">
              <a:off x="2046"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31" name="Line 3852"/>
            <p:cNvSpPr>
              <a:spLocks noChangeAspect="1" noChangeShapeType="1"/>
            </p:cNvSpPr>
            <p:nvPr/>
          </p:nvSpPr>
          <p:spPr bwMode="auto">
            <a:xfrm flipV="1">
              <a:off x="2045"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32" name="Oval 3853"/>
            <p:cNvSpPr>
              <a:spLocks noChangeAspect="1" noChangeArrowheads="1"/>
            </p:cNvSpPr>
            <p:nvPr/>
          </p:nvSpPr>
          <p:spPr bwMode="auto">
            <a:xfrm>
              <a:off x="2032"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833" name="Line 3854"/>
            <p:cNvSpPr>
              <a:spLocks noChangeAspect="1" noChangeShapeType="1"/>
            </p:cNvSpPr>
            <p:nvPr/>
          </p:nvSpPr>
          <p:spPr bwMode="auto">
            <a:xfrm flipH="1" flipV="1">
              <a:off x="2052"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34" name="Line 3855"/>
            <p:cNvSpPr>
              <a:spLocks noChangeAspect="1" noChangeShapeType="1"/>
            </p:cNvSpPr>
            <p:nvPr/>
          </p:nvSpPr>
          <p:spPr bwMode="auto">
            <a:xfrm>
              <a:off x="2080"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35" name="Line 3856"/>
            <p:cNvSpPr>
              <a:spLocks noChangeAspect="1" noChangeShapeType="1"/>
            </p:cNvSpPr>
            <p:nvPr/>
          </p:nvSpPr>
          <p:spPr bwMode="auto">
            <a:xfrm flipH="1">
              <a:off x="2078"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36" name="Oval 3857"/>
            <p:cNvSpPr>
              <a:spLocks noChangeAspect="1" noChangeArrowheads="1"/>
            </p:cNvSpPr>
            <p:nvPr/>
          </p:nvSpPr>
          <p:spPr bwMode="auto">
            <a:xfrm flipH="1" flipV="1">
              <a:off x="2032"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837" name="Line 3858"/>
            <p:cNvSpPr>
              <a:spLocks noChangeAspect="1" noChangeShapeType="1"/>
            </p:cNvSpPr>
            <p:nvPr/>
          </p:nvSpPr>
          <p:spPr bwMode="auto">
            <a:xfrm>
              <a:off x="2223"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38" name="Line 3859"/>
            <p:cNvSpPr>
              <a:spLocks noChangeAspect="1" noChangeShapeType="1"/>
            </p:cNvSpPr>
            <p:nvPr/>
          </p:nvSpPr>
          <p:spPr bwMode="auto">
            <a:xfrm flipH="1" flipV="1">
              <a:off x="2188"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39" name="Line 3860"/>
            <p:cNvSpPr>
              <a:spLocks noChangeAspect="1" noChangeShapeType="1"/>
            </p:cNvSpPr>
            <p:nvPr/>
          </p:nvSpPr>
          <p:spPr bwMode="auto">
            <a:xfrm flipV="1">
              <a:off x="2187"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40" name="Oval 3861"/>
            <p:cNvSpPr>
              <a:spLocks noChangeAspect="1" noChangeArrowheads="1"/>
            </p:cNvSpPr>
            <p:nvPr/>
          </p:nvSpPr>
          <p:spPr bwMode="auto">
            <a:xfrm>
              <a:off x="2174"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841" name="Line 3862"/>
            <p:cNvSpPr>
              <a:spLocks noChangeAspect="1" noChangeShapeType="1"/>
            </p:cNvSpPr>
            <p:nvPr/>
          </p:nvSpPr>
          <p:spPr bwMode="auto">
            <a:xfrm flipH="1" flipV="1">
              <a:off x="2194"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42" name="Line 3863"/>
            <p:cNvSpPr>
              <a:spLocks noChangeAspect="1" noChangeShapeType="1"/>
            </p:cNvSpPr>
            <p:nvPr/>
          </p:nvSpPr>
          <p:spPr bwMode="auto">
            <a:xfrm>
              <a:off x="2222"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43" name="Line 3864"/>
            <p:cNvSpPr>
              <a:spLocks noChangeAspect="1" noChangeShapeType="1"/>
            </p:cNvSpPr>
            <p:nvPr/>
          </p:nvSpPr>
          <p:spPr bwMode="auto">
            <a:xfrm flipH="1">
              <a:off x="2220"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44" name="Oval 3865"/>
            <p:cNvSpPr>
              <a:spLocks noChangeAspect="1" noChangeArrowheads="1"/>
            </p:cNvSpPr>
            <p:nvPr/>
          </p:nvSpPr>
          <p:spPr bwMode="auto">
            <a:xfrm flipH="1" flipV="1">
              <a:off x="2174"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845" name="Line 3866"/>
            <p:cNvSpPr>
              <a:spLocks noChangeAspect="1" noChangeShapeType="1"/>
            </p:cNvSpPr>
            <p:nvPr/>
          </p:nvSpPr>
          <p:spPr bwMode="auto">
            <a:xfrm>
              <a:off x="2366"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46" name="Line 3867"/>
            <p:cNvSpPr>
              <a:spLocks noChangeAspect="1" noChangeShapeType="1"/>
            </p:cNvSpPr>
            <p:nvPr/>
          </p:nvSpPr>
          <p:spPr bwMode="auto">
            <a:xfrm flipH="1" flipV="1">
              <a:off x="2331"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47" name="Line 3868"/>
            <p:cNvSpPr>
              <a:spLocks noChangeAspect="1" noChangeShapeType="1"/>
            </p:cNvSpPr>
            <p:nvPr/>
          </p:nvSpPr>
          <p:spPr bwMode="auto">
            <a:xfrm flipV="1">
              <a:off x="2330"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48" name="Oval 3869"/>
            <p:cNvSpPr>
              <a:spLocks noChangeAspect="1" noChangeArrowheads="1"/>
            </p:cNvSpPr>
            <p:nvPr/>
          </p:nvSpPr>
          <p:spPr bwMode="auto">
            <a:xfrm>
              <a:off x="2317"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849" name="Line 3870"/>
            <p:cNvSpPr>
              <a:spLocks noChangeAspect="1" noChangeShapeType="1"/>
            </p:cNvSpPr>
            <p:nvPr/>
          </p:nvSpPr>
          <p:spPr bwMode="auto">
            <a:xfrm flipH="1" flipV="1">
              <a:off x="2337"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50" name="Line 3871"/>
            <p:cNvSpPr>
              <a:spLocks noChangeAspect="1" noChangeShapeType="1"/>
            </p:cNvSpPr>
            <p:nvPr/>
          </p:nvSpPr>
          <p:spPr bwMode="auto">
            <a:xfrm>
              <a:off x="2365"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51" name="Line 3872"/>
            <p:cNvSpPr>
              <a:spLocks noChangeAspect="1" noChangeShapeType="1"/>
            </p:cNvSpPr>
            <p:nvPr/>
          </p:nvSpPr>
          <p:spPr bwMode="auto">
            <a:xfrm flipH="1">
              <a:off x="2363"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52" name="Oval 3873"/>
            <p:cNvSpPr>
              <a:spLocks noChangeAspect="1" noChangeArrowheads="1"/>
            </p:cNvSpPr>
            <p:nvPr/>
          </p:nvSpPr>
          <p:spPr bwMode="auto">
            <a:xfrm flipH="1" flipV="1">
              <a:off x="2317"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853" name="Line 3874"/>
            <p:cNvSpPr>
              <a:spLocks noChangeAspect="1" noChangeShapeType="1"/>
            </p:cNvSpPr>
            <p:nvPr/>
          </p:nvSpPr>
          <p:spPr bwMode="auto">
            <a:xfrm>
              <a:off x="2152"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54" name="Line 3875"/>
            <p:cNvSpPr>
              <a:spLocks noChangeAspect="1" noChangeShapeType="1"/>
            </p:cNvSpPr>
            <p:nvPr/>
          </p:nvSpPr>
          <p:spPr bwMode="auto">
            <a:xfrm flipH="1" flipV="1">
              <a:off x="2117"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55" name="Line 3876"/>
            <p:cNvSpPr>
              <a:spLocks noChangeAspect="1" noChangeShapeType="1"/>
            </p:cNvSpPr>
            <p:nvPr/>
          </p:nvSpPr>
          <p:spPr bwMode="auto">
            <a:xfrm flipV="1">
              <a:off x="2116"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56" name="Oval 3877"/>
            <p:cNvSpPr>
              <a:spLocks noChangeAspect="1" noChangeArrowheads="1"/>
            </p:cNvSpPr>
            <p:nvPr/>
          </p:nvSpPr>
          <p:spPr bwMode="auto">
            <a:xfrm>
              <a:off x="2103"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857" name="Line 3878"/>
            <p:cNvSpPr>
              <a:spLocks noChangeAspect="1" noChangeShapeType="1"/>
            </p:cNvSpPr>
            <p:nvPr/>
          </p:nvSpPr>
          <p:spPr bwMode="auto">
            <a:xfrm flipH="1" flipV="1">
              <a:off x="2123"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58" name="Line 3879"/>
            <p:cNvSpPr>
              <a:spLocks noChangeAspect="1" noChangeShapeType="1"/>
            </p:cNvSpPr>
            <p:nvPr/>
          </p:nvSpPr>
          <p:spPr bwMode="auto">
            <a:xfrm>
              <a:off x="2151"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59" name="Line 3880"/>
            <p:cNvSpPr>
              <a:spLocks noChangeAspect="1" noChangeShapeType="1"/>
            </p:cNvSpPr>
            <p:nvPr/>
          </p:nvSpPr>
          <p:spPr bwMode="auto">
            <a:xfrm flipH="1">
              <a:off x="2149"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60" name="Oval 3881"/>
            <p:cNvSpPr>
              <a:spLocks noChangeAspect="1" noChangeArrowheads="1"/>
            </p:cNvSpPr>
            <p:nvPr/>
          </p:nvSpPr>
          <p:spPr bwMode="auto">
            <a:xfrm flipH="1" flipV="1">
              <a:off x="2103"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861" name="Line 3882"/>
            <p:cNvSpPr>
              <a:spLocks noChangeAspect="1" noChangeShapeType="1"/>
            </p:cNvSpPr>
            <p:nvPr/>
          </p:nvSpPr>
          <p:spPr bwMode="auto">
            <a:xfrm>
              <a:off x="2295"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62" name="Line 3883"/>
            <p:cNvSpPr>
              <a:spLocks noChangeAspect="1" noChangeShapeType="1"/>
            </p:cNvSpPr>
            <p:nvPr/>
          </p:nvSpPr>
          <p:spPr bwMode="auto">
            <a:xfrm flipH="1" flipV="1">
              <a:off x="2260"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63" name="Line 3884"/>
            <p:cNvSpPr>
              <a:spLocks noChangeAspect="1" noChangeShapeType="1"/>
            </p:cNvSpPr>
            <p:nvPr/>
          </p:nvSpPr>
          <p:spPr bwMode="auto">
            <a:xfrm flipV="1">
              <a:off x="2259"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64" name="Oval 3885"/>
            <p:cNvSpPr>
              <a:spLocks noChangeAspect="1" noChangeArrowheads="1"/>
            </p:cNvSpPr>
            <p:nvPr/>
          </p:nvSpPr>
          <p:spPr bwMode="auto">
            <a:xfrm>
              <a:off x="2246"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865" name="Line 3886"/>
            <p:cNvSpPr>
              <a:spLocks noChangeAspect="1" noChangeShapeType="1"/>
            </p:cNvSpPr>
            <p:nvPr/>
          </p:nvSpPr>
          <p:spPr bwMode="auto">
            <a:xfrm flipH="1" flipV="1">
              <a:off x="2266"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66" name="Line 3887"/>
            <p:cNvSpPr>
              <a:spLocks noChangeAspect="1" noChangeShapeType="1"/>
            </p:cNvSpPr>
            <p:nvPr/>
          </p:nvSpPr>
          <p:spPr bwMode="auto">
            <a:xfrm>
              <a:off x="2294"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67" name="Line 3888"/>
            <p:cNvSpPr>
              <a:spLocks noChangeAspect="1" noChangeShapeType="1"/>
            </p:cNvSpPr>
            <p:nvPr/>
          </p:nvSpPr>
          <p:spPr bwMode="auto">
            <a:xfrm flipH="1">
              <a:off x="2292"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68" name="Oval 3889"/>
            <p:cNvSpPr>
              <a:spLocks noChangeAspect="1" noChangeArrowheads="1"/>
            </p:cNvSpPr>
            <p:nvPr/>
          </p:nvSpPr>
          <p:spPr bwMode="auto">
            <a:xfrm flipH="1" flipV="1">
              <a:off x="2246"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869" name="Line 3890"/>
            <p:cNvSpPr>
              <a:spLocks noChangeAspect="1" noChangeShapeType="1"/>
            </p:cNvSpPr>
            <p:nvPr/>
          </p:nvSpPr>
          <p:spPr bwMode="auto">
            <a:xfrm>
              <a:off x="2437"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70" name="Line 3891"/>
            <p:cNvSpPr>
              <a:spLocks noChangeAspect="1" noChangeShapeType="1"/>
            </p:cNvSpPr>
            <p:nvPr/>
          </p:nvSpPr>
          <p:spPr bwMode="auto">
            <a:xfrm flipH="1" flipV="1">
              <a:off x="2402"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71" name="Line 3892"/>
            <p:cNvSpPr>
              <a:spLocks noChangeAspect="1" noChangeShapeType="1"/>
            </p:cNvSpPr>
            <p:nvPr/>
          </p:nvSpPr>
          <p:spPr bwMode="auto">
            <a:xfrm flipV="1">
              <a:off x="2401"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72" name="Oval 3893"/>
            <p:cNvSpPr>
              <a:spLocks noChangeAspect="1" noChangeArrowheads="1"/>
            </p:cNvSpPr>
            <p:nvPr/>
          </p:nvSpPr>
          <p:spPr bwMode="auto">
            <a:xfrm>
              <a:off x="2388"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873" name="Line 3894"/>
            <p:cNvSpPr>
              <a:spLocks noChangeAspect="1" noChangeShapeType="1"/>
            </p:cNvSpPr>
            <p:nvPr/>
          </p:nvSpPr>
          <p:spPr bwMode="auto">
            <a:xfrm flipH="1" flipV="1">
              <a:off x="2408"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74" name="Line 3895"/>
            <p:cNvSpPr>
              <a:spLocks noChangeAspect="1" noChangeShapeType="1"/>
            </p:cNvSpPr>
            <p:nvPr/>
          </p:nvSpPr>
          <p:spPr bwMode="auto">
            <a:xfrm>
              <a:off x="2436"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75" name="Line 3896"/>
            <p:cNvSpPr>
              <a:spLocks noChangeAspect="1" noChangeShapeType="1"/>
            </p:cNvSpPr>
            <p:nvPr/>
          </p:nvSpPr>
          <p:spPr bwMode="auto">
            <a:xfrm flipH="1">
              <a:off x="2434"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76" name="Oval 3897"/>
            <p:cNvSpPr>
              <a:spLocks noChangeAspect="1" noChangeArrowheads="1"/>
            </p:cNvSpPr>
            <p:nvPr/>
          </p:nvSpPr>
          <p:spPr bwMode="auto">
            <a:xfrm flipH="1" flipV="1">
              <a:off x="2388"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877" name="Line 3898"/>
            <p:cNvSpPr>
              <a:spLocks noChangeAspect="1" noChangeShapeType="1"/>
            </p:cNvSpPr>
            <p:nvPr/>
          </p:nvSpPr>
          <p:spPr bwMode="auto">
            <a:xfrm>
              <a:off x="2580"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78" name="Line 3899"/>
            <p:cNvSpPr>
              <a:spLocks noChangeAspect="1" noChangeShapeType="1"/>
            </p:cNvSpPr>
            <p:nvPr/>
          </p:nvSpPr>
          <p:spPr bwMode="auto">
            <a:xfrm flipH="1" flipV="1">
              <a:off x="2545"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79" name="Line 3900"/>
            <p:cNvSpPr>
              <a:spLocks noChangeAspect="1" noChangeShapeType="1"/>
            </p:cNvSpPr>
            <p:nvPr/>
          </p:nvSpPr>
          <p:spPr bwMode="auto">
            <a:xfrm flipV="1">
              <a:off x="2544"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80" name="Oval 3901"/>
            <p:cNvSpPr>
              <a:spLocks noChangeAspect="1" noChangeArrowheads="1"/>
            </p:cNvSpPr>
            <p:nvPr/>
          </p:nvSpPr>
          <p:spPr bwMode="auto">
            <a:xfrm>
              <a:off x="2531"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881" name="Line 3902"/>
            <p:cNvSpPr>
              <a:spLocks noChangeAspect="1" noChangeShapeType="1"/>
            </p:cNvSpPr>
            <p:nvPr/>
          </p:nvSpPr>
          <p:spPr bwMode="auto">
            <a:xfrm flipH="1" flipV="1">
              <a:off x="2551"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82" name="Line 3903"/>
            <p:cNvSpPr>
              <a:spLocks noChangeAspect="1" noChangeShapeType="1"/>
            </p:cNvSpPr>
            <p:nvPr/>
          </p:nvSpPr>
          <p:spPr bwMode="auto">
            <a:xfrm>
              <a:off x="2579"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83" name="Line 3904"/>
            <p:cNvSpPr>
              <a:spLocks noChangeAspect="1" noChangeShapeType="1"/>
            </p:cNvSpPr>
            <p:nvPr/>
          </p:nvSpPr>
          <p:spPr bwMode="auto">
            <a:xfrm flipH="1">
              <a:off x="2577"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84" name="Oval 3905"/>
            <p:cNvSpPr>
              <a:spLocks noChangeAspect="1" noChangeArrowheads="1"/>
            </p:cNvSpPr>
            <p:nvPr/>
          </p:nvSpPr>
          <p:spPr bwMode="auto">
            <a:xfrm flipH="1" flipV="1">
              <a:off x="2531"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885" name="Line 3906"/>
            <p:cNvSpPr>
              <a:spLocks noChangeAspect="1" noChangeShapeType="1"/>
            </p:cNvSpPr>
            <p:nvPr/>
          </p:nvSpPr>
          <p:spPr bwMode="auto">
            <a:xfrm>
              <a:off x="2508"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86" name="Line 3907"/>
            <p:cNvSpPr>
              <a:spLocks noChangeAspect="1" noChangeShapeType="1"/>
            </p:cNvSpPr>
            <p:nvPr/>
          </p:nvSpPr>
          <p:spPr bwMode="auto">
            <a:xfrm flipH="1" flipV="1">
              <a:off x="2473"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87" name="Line 3908"/>
            <p:cNvSpPr>
              <a:spLocks noChangeAspect="1" noChangeShapeType="1"/>
            </p:cNvSpPr>
            <p:nvPr/>
          </p:nvSpPr>
          <p:spPr bwMode="auto">
            <a:xfrm flipV="1">
              <a:off x="2472"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88" name="Oval 3909"/>
            <p:cNvSpPr>
              <a:spLocks noChangeAspect="1" noChangeArrowheads="1"/>
            </p:cNvSpPr>
            <p:nvPr/>
          </p:nvSpPr>
          <p:spPr bwMode="auto">
            <a:xfrm>
              <a:off x="2459"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889" name="Line 3910"/>
            <p:cNvSpPr>
              <a:spLocks noChangeAspect="1" noChangeShapeType="1"/>
            </p:cNvSpPr>
            <p:nvPr/>
          </p:nvSpPr>
          <p:spPr bwMode="auto">
            <a:xfrm flipH="1" flipV="1">
              <a:off x="2479"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90" name="Line 3911"/>
            <p:cNvSpPr>
              <a:spLocks noChangeAspect="1" noChangeShapeType="1"/>
            </p:cNvSpPr>
            <p:nvPr/>
          </p:nvSpPr>
          <p:spPr bwMode="auto">
            <a:xfrm>
              <a:off x="2507"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91" name="Line 3912"/>
            <p:cNvSpPr>
              <a:spLocks noChangeAspect="1" noChangeShapeType="1"/>
            </p:cNvSpPr>
            <p:nvPr/>
          </p:nvSpPr>
          <p:spPr bwMode="auto">
            <a:xfrm flipH="1">
              <a:off x="2505"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92" name="Oval 3913"/>
            <p:cNvSpPr>
              <a:spLocks noChangeAspect="1" noChangeArrowheads="1"/>
            </p:cNvSpPr>
            <p:nvPr/>
          </p:nvSpPr>
          <p:spPr bwMode="auto">
            <a:xfrm flipH="1" flipV="1">
              <a:off x="2459"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893" name="Line 3914"/>
            <p:cNvSpPr>
              <a:spLocks noChangeAspect="1" noChangeShapeType="1"/>
            </p:cNvSpPr>
            <p:nvPr/>
          </p:nvSpPr>
          <p:spPr bwMode="auto">
            <a:xfrm>
              <a:off x="2651"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94" name="Line 3915"/>
            <p:cNvSpPr>
              <a:spLocks noChangeAspect="1" noChangeShapeType="1"/>
            </p:cNvSpPr>
            <p:nvPr/>
          </p:nvSpPr>
          <p:spPr bwMode="auto">
            <a:xfrm flipH="1" flipV="1">
              <a:off x="2616"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95" name="Line 3916"/>
            <p:cNvSpPr>
              <a:spLocks noChangeAspect="1" noChangeShapeType="1"/>
            </p:cNvSpPr>
            <p:nvPr/>
          </p:nvSpPr>
          <p:spPr bwMode="auto">
            <a:xfrm flipV="1">
              <a:off x="2615"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96" name="Oval 3917"/>
            <p:cNvSpPr>
              <a:spLocks noChangeAspect="1" noChangeArrowheads="1"/>
            </p:cNvSpPr>
            <p:nvPr/>
          </p:nvSpPr>
          <p:spPr bwMode="auto">
            <a:xfrm>
              <a:off x="2602"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897" name="Line 3918"/>
            <p:cNvSpPr>
              <a:spLocks noChangeAspect="1" noChangeShapeType="1"/>
            </p:cNvSpPr>
            <p:nvPr/>
          </p:nvSpPr>
          <p:spPr bwMode="auto">
            <a:xfrm flipH="1" flipV="1">
              <a:off x="2622"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98" name="Line 3919"/>
            <p:cNvSpPr>
              <a:spLocks noChangeAspect="1" noChangeShapeType="1"/>
            </p:cNvSpPr>
            <p:nvPr/>
          </p:nvSpPr>
          <p:spPr bwMode="auto">
            <a:xfrm>
              <a:off x="2650"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899" name="Line 3920"/>
            <p:cNvSpPr>
              <a:spLocks noChangeAspect="1" noChangeShapeType="1"/>
            </p:cNvSpPr>
            <p:nvPr/>
          </p:nvSpPr>
          <p:spPr bwMode="auto">
            <a:xfrm flipH="1">
              <a:off x="2648"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00" name="Oval 3921"/>
            <p:cNvSpPr>
              <a:spLocks noChangeAspect="1" noChangeArrowheads="1"/>
            </p:cNvSpPr>
            <p:nvPr/>
          </p:nvSpPr>
          <p:spPr bwMode="auto">
            <a:xfrm flipH="1" flipV="1">
              <a:off x="2602"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901" name="Line 3922"/>
            <p:cNvSpPr>
              <a:spLocks noChangeAspect="1" noChangeShapeType="1"/>
            </p:cNvSpPr>
            <p:nvPr/>
          </p:nvSpPr>
          <p:spPr bwMode="auto">
            <a:xfrm>
              <a:off x="2722"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02" name="Line 3923"/>
            <p:cNvSpPr>
              <a:spLocks noChangeAspect="1" noChangeShapeType="1"/>
            </p:cNvSpPr>
            <p:nvPr/>
          </p:nvSpPr>
          <p:spPr bwMode="auto">
            <a:xfrm flipH="1" flipV="1">
              <a:off x="2687"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03" name="Line 3924"/>
            <p:cNvSpPr>
              <a:spLocks noChangeAspect="1" noChangeShapeType="1"/>
            </p:cNvSpPr>
            <p:nvPr/>
          </p:nvSpPr>
          <p:spPr bwMode="auto">
            <a:xfrm flipV="1">
              <a:off x="2686"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04" name="Oval 3925"/>
            <p:cNvSpPr>
              <a:spLocks noChangeAspect="1" noChangeArrowheads="1"/>
            </p:cNvSpPr>
            <p:nvPr/>
          </p:nvSpPr>
          <p:spPr bwMode="auto">
            <a:xfrm>
              <a:off x="2673"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905" name="Line 3926"/>
            <p:cNvSpPr>
              <a:spLocks noChangeAspect="1" noChangeShapeType="1"/>
            </p:cNvSpPr>
            <p:nvPr/>
          </p:nvSpPr>
          <p:spPr bwMode="auto">
            <a:xfrm flipH="1" flipV="1">
              <a:off x="2693"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06" name="Line 3927"/>
            <p:cNvSpPr>
              <a:spLocks noChangeAspect="1" noChangeShapeType="1"/>
            </p:cNvSpPr>
            <p:nvPr/>
          </p:nvSpPr>
          <p:spPr bwMode="auto">
            <a:xfrm>
              <a:off x="2721"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07" name="Line 3928"/>
            <p:cNvSpPr>
              <a:spLocks noChangeAspect="1" noChangeShapeType="1"/>
            </p:cNvSpPr>
            <p:nvPr/>
          </p:nvSpPr>
          <p:spPr bwMode="auto">
            <a:xfrm flipH="1">
              <a:off x="2719"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08" name="Oval 3929"/>
            <p:cNvSpPr>
              <a:spLocks noChangeAspect="1" noChangeArrowheads="1"/>
            </p:cNvSpPr>
            <p:nvPr/>
          </p:nvSpPr>
          <p:spPr bwMode="auto">
            <a:xfrm flipH="1" flipV="1">
              <a:off x="2673"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909" name="Line 3930"/>
            <p:cNvSpPr>
              <a:spLocks noChangeAspect="1" noChangeShapeType="1"/>
            </p:cNvSpPr>
            <p:nvPr/>
          </p:nvSpPr>
          <p:spPr bwMode="auto">
            <a:xfrm>
              <a:off x="2794"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10" name="Line 3931"/>
            <p:cNvSpPr>
              <a:spLocks noChangeAspect="1" noChangeShapeType="1"/>
            </p:cNvSpPr>
            <p:nvPr/>
          </p:nvSpPr>
          <p:spPr bwMode="auto">
            <a:xfrm flipH="1" flipV="1">
              <a:off x="2759"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11" name="Line 3932"/>
            <p:cNvSpPr>
              <a:spLocks noChangeAspect="1" noChangeShapeType="1"/>
            </p:cNvSpPr>
            <p:nvPr/>
          </p:nvSpPr>
          <p:spPr bwMode="auto">
            <a:xfrm flipV="1">
              <a:off x="2758"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12" name="Oval 3933"/>
            <p:cNvSpPr>
              <a:spLocks noChangeAspect="1" noChangeArrowheads="1"/>
            </p:cNvSpPr>
            <p:nvPr/>
          </p:nvSpPr>
          <p:spPr bwMode="auto">
            <a:xfrm>
              <a:off x="2745"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913" name="Line 3934"/>
            <p:cNvSpPr>
              <a:spLocks noChangeAspect="1" noChangeShapeType="1"/>
            </p:cNvSpPr>
            <p:nvPr/>
          </p:nvSpPr>
          <p:spPr bwMode="auto">
            <a:xfrm flipH="1" flipV="1">
              <a:off x="2765"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14" name="Line 3935"/>
            <p:cNvSpPr>
              <a:spLocks noChangeAspect="1" noChangeShapeType="1"/>
            </p:cNvSpPr>
            <p:nvPr/>
          </p:nvSpPr>
          <p:spPr bwMode="auto">
            <a:xfrm>
              <a:off x="2793"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15" name="Line 3936"/>
            <p:cNvSpPr>
              <a:spLocks noChangeAspect="1" noChangeShapeType="1"/>
            </p:cNvSpPr>
            <p:nvPr/>
          </p:nvSpPr>
          <p:spPr bwMode="auto">
            <a:xfrm flipH="1">
              <a:off x="2791"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16" name="Oval 3937"/>
            <p:cNvSpPr>
              <a:spLocks noChangeAspect="1" noChangeArrowheads="1"/>
            </p:cNvSpPr>
            <p:nvPr/>
          </p:nvSpPr>
          <p:spPr bwMode="auto">
            <a:xfrm flipH="1" flipV="1">
              <a:off x="2745"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917" name="Line 3938"/>
            <p:cNvSpPr>
              <a:spLocks noChangeAspect="1" noChangeShapeType="1"/>
            </p:cNvSpPr>
            <p:nvPr/>
          </p:nvSpPr>
          <p:spPr bwMode="auto">
            <a:xfrm>
              <a:off x="2865"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18" name="Line 3939"/>
            <p:cNvSpPr>
              <a:spLocks noChangeAspect="1" noChangeShapeType="1"/>
            </p:cNvSpPr>
            <p:nvPr/>
          </p:nvSpPr>
          <p:spPr bwMode="auto">
            <a:xfrm flipH="1" flipV="1">
              <a:off x="2830"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19" name="Line 3940"/>
            <p:cNvSpPr>
              <a:spLocks noChangeAspect="1" noChangeShapeType="1"/>
            </p:cNvSpPr>
            <p:nvPr/>
          </p:nvSpPr>
          <p:spPr bwMode="auto">
            <a:xfrm flipV="1">
              <a:off x="2829"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20" name="Oval 3941"/>
            <p:cNvSpPr>
              <a:spLocks noChangeAspect="1" noChangeArrowheads="1"/>
            </p:cNvSpPr>
            <p:nvPr/>
          </p:nvSpPr>
          <p:spPr bwMode="auto">
            <a:xfrm>
              <a:off x="2816"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921" name="Line 3942"/>
            <p:cNvSpPr>
              <a:spLocks noChangeAspect="1" noChangeShapeType="1"/>
            </p:cNvSpPr>
            <p:nvPr/>
          </p:nvSpPr>
          <p:spPr bwMode="auto">
            <a:xfrm flipH="1" flipV="1">
              <a:off x="2836"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22" name="Line 3943"/>
            <p:cNvSpPr>
              <a:spLocks noChangeAspect="1" noChangeShapeType="1"/>
            </p:cNvSpPr>
            <p:nvPr/>
          </p:nvSpPr>
          <p:spPr bwMode="auto">
            <a:xfrm>
              <a:off x="2864"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23" name="Line 3944"/>
            <p:cNvSpPr>
              <a:spLocks noChangeAspect="1" noChangeShapeType="1"/>
            </p:cNvSpPr>
            <p:nvPr/>
          </p:nvSpPr>
          <p:spPr bwMode="auto">
            <a:xfrm flipH="1">
              <a:off x="2862"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24" name="Oval 3945"/>
            <p:cNvSpPr>
              <a:spLocks noChangeAspect="1" noChangeArrowheads="1"/>
            </p:cNvSpPr>
            <p:nvPr/>
          </p:nvSpPr>
          <p:spPr bwMode="auto">
            <a:xfrm flipH="1" flipV="1">
              <a:off x="2816"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925" name="Line 3946"/>
            <p:cNvSpPr>
              <a:spLocks noChangeAspect="1" noChangeShapeType="1"/>
            </p:cNvSpPr>
            <p:nvPr/>
          </p:nvSpPr>
          <p:spPr bwMode="auto">
            <a:xfrm>
              <a:off x="2936"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26" name="Line 3947"/>
            <p:cNvSpPr>
              <a:spLocks noChangeAspect="1" noChangeShapeType="1"/>
            </p:cNvSpPr>
            <p:nvPr/>
          </p:nvSpPr>
          <p:spPr bwMode="auto">
            <a:xfrm flipH="1" flipV="1">
              <a:off x="2901"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27" name="Line 3948"/>
            <p:cNvSpPr>
              <a:spLocks noChangeAspect="1" noChangeShapeType="1"/>
            </p:cNvSpPr>
            <p:nvPr/>
          </p:nvSpPr>
          <p:spPr bwMode="auto">
            <a:xfrm flipV="1">
              <a:off x="2900"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28" name="Oval 3949"/>
            <p:cNvSpPr>
              <a:spLocks noChangeAspect="1" noChangeArrowheads="1"/>
            </p:cNvSpPr>
            <p:nvPr/>
          </p:nvSpPr>
          <p:spPr bwMode="auto">
            <a:xfrm>
              <a:off x="2887"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929" name="Line 3950"/>
            <p:cNvSpPr>
              <a:spLocks noChangeAspect="1" noChangeShapeType="1"/>
            </p:cNvSpPr>
            <p:nvPr/>
          </p:nvSpPr>
          <p:spPr bwMode="auto">
            <a:xfrm flipH="1" flipV="1">
              <a:off x="2907"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30" name="Line 3951"/>
            <p:cNvSpPr>
              <a:spLocks noChangeAspect="1" noChangeShapeType="1"/>
            </p:cNvSpPr>
            <p:nvPr/>
          </p:nvSpPr>
          <p:spPr bwMode="auto">
            <a:xfrm>
              <a:off x="2935"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31" name="Line 3952"/>
            <p:cNvSpPr>
              <a:spLocks noChangeAspect="1" noChangeShapeType="1"/>
            </p:cNvSpPr>
            <p:nvPr/>
          </p:nvSpPr>
          <p:spPr bwMode="auto">
            <a:xfrm flipH="1">
              <a:off x="2933"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32" name="Oval 3953"/>
            <p:cNvSpPr>
              <a:spLocks noChangeAspect="1" noChangeArrowheads="1"/>
            </p:cNvSpPr>
            <p:nvPr/>
          </p:nvSpPr>
          <p:spPr bwMode="auto">
            <a:xfrm flipH="1" flipV="1">
              <a:off x="2887"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933" name="Line 3954"/>
            <p:cNvSpPr>
              <a:spLocks noChangeAspect="1" noChangeShapeType="1"/>
            </p:cNvSpPr>
            <p:nvPr/>
          </p:nvSpPr>
          <p:spPr bwMode="auto">
            <a:xfrm>
              <a:off x="3078"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34" name="Line 3955"/>
            <p:cNvSpPr>
              <a:spLocks noChangeAspect="1" noChangeShapeType="1"/>
            </p:cNvSpPr>
            <p:nvPr/>
          </p:nvSpPr>
          <p:spPr bwMode="auto">
            <a:xfrm flipH="1" flipV="1">
              <a:off x="3043"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35" name="Line 3956"/>
            <p:cNvSpPr>
              <a:spLocks noChangeAspect="1" noChangeShapeType="1"/>
            </p:cNvSpPr>
            <p:nvPr/>
          </p:nvSpPr>
          <p:spPr bwMode="auto">
            <a:xfrm flipV="1">
              <a:off x="3042"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36" name="Oval 3957"/>
            <p:cNvSpPr>
              <a:spLocks noChangeAspect="1" noChangeArrowheads="1"/>
            </p:cNvSpPr>
            <p:nvPr/>
          </p:nvSpPr>
          <p:spPr bwMode="auto">
            <a:xfrm>
              <a:off x="3029"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937" name="Line 3958"/>
            <p:cNvSpPr>
              <a:spLocks noChangeAspect="1" noChangeShapeType="1"/>
            </p:cNvSpPr>
            <p:nvPr/>
          </p:nvSpPr>
          <p:spPr bwMode="auto">
            <a:xfrm flipH="1" flipV="1">
              <a:off x="3049"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38" name="Line 3959"/>
            <p:cNvSpPr>
              <a:spLocks noChangeAspect="1" noChangeShapeType="1"/>
            </p:cNvSpPr>
            <p:nvPr/>
          </p:nvSpPr>
          <p:spPr bwMode="auto">
            <a:xfrm>
              <a:off x="3077"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39" name="Line 3960"/>
            <p:cNvSpPr>
              <a:spLocks noChangeAspect="1" noChangeShapeType="1"/>
            </p:cNvSpPr>
            <p:nvPr/>
          </p:nvSpPr>
          <p:spPr bwMode="auto">
            <a:xfrm flipH="1">
              <a:off x="3075"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40" name="Oval 3961"/>
            <p:cNvSpPr>
              <a:spLocks noChangeAspect="1" noChangeArrowheads="1"/>
            </p:cNvSpPr>
            <p:nvPr/>
          </p:nvSpPr>
          <p:spPr bwMode="auto">
            <a:xfrm flipH="1" flipV="1">
              <a:off x="3029"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941" name="Line 3962"/>
            <p:cNvSpPr>
              <a:spLocks noChangeAspect="1" noChangeShapeType="1"/>
            </p:cNvSpPr>
            <p:nvPr/>
          </p:nvSpPr>
          <p:spPr bwMode="auto">
            <a:xfrm>
              <a:off x="3221"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42" name="Line 3963"/>
            <p:cNvSpPr>
              <a:spLocks noChangeAspect="1" noChangeShapeType="1"/>
            </p:cNvSpPr>
            <p:nvPr/>
          </p:nvSpPr>
          <p:spPr bwMode="auto">
            <a:xfrm flipH="1" flipV="1">
              <a:off x="3186"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43" name="Line 3964"/>
            <p:cNvSpPr>
              <a:spLocks noChangeAspect="1" noChangeShapeType="1"/>
            </p:cNvSpPr>
            <p:nvPr/>
          </p:nvSpPr>
          <p:spPr bwMode="auto">
            <a:xfrm flipV="1">
              <a:off x="3185"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44" name="Oval 3965"/>
            <p:cNvSpPr>
              <a:spLocks noChangeAspect="1" noChangeArrowheads="1"/>
            </p:cNvSpPr>
            <p:nvPr/>
          </p:nvSpPr>
          <p:spPr bwMode="auto">
            <a:xfrm>
              <a:off x="3172"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945" name="Line 3966"/>
            <p:cNvSpPr>
              <a:spLocks noChangeAspect="1" noChangeShapeType="1"/>
            </p:cNvSpPr>
            <p:nvPr/>
          </p:nvSpPr>
          <p:spPr bwMode="auto">
            <a:xfrm flipH="1" flipV="1">
              <a:off x="3192"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46" name="Line 3967"/>
            <p:cNvSpPr>
              <a:spLocks noChangeAspect="1" noChangeShapeType="1"/>
            </p:cNvSpPr>
            <p:nvPr/>
          </p:nvSpPr>
          <p:spPr bwMode="auto">
            <a:xfrm>
              <a:off x="3220"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47" name="Line 3968"/>
            <p:cNvSpPr>
              <a:spLocks noChangeAspect="1" noChangeShapeType="1"/>
            </p:cNvSpPr>
            <p:nvPr/>
          </p:nvSpPr>
          <p:spPr bwMode="auto">
            <a:xfrm flipH="1">
              <a:off x="3218"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48" name="Oval 3969"/>
            <p:cNvSpPr>
              <a:spLocks noChangeAspect="1" noChangeArrowheads="1"/>
            </p:cNvSpPr>
            <p:nvPr/>
          </p:nvSpPr>
          <p:spPr bwMode="auto">
            <a:xfrm flipH="1" flipV="1">
              <a:off x="3172"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949" name="Line 3970"/>
            <p:cNvSpPr>
              <a:spLocks noChangeAspect="1" noChangeShapeType="1"/>
            </p:cNvSpPr>
            <p:nvPr/>
          </p:nvSpPr>
          <p:spPr bwMode="auto">
            <a:xfrm>
              <a:off x="3007"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50" name="Line 3971"/>
            <p:cNvSpPr>
              <a:spLocks noChangeAspect="1" noChangeShapeType="1"/>
            </p:cNvSpPr>
            <p:nvPr/>
          </p:nvSpPr>
          <p:spPr bwMode="auto">
            <a:xfrm flipH="1" flipV="1">
              <a:off x="2972"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51" name="Line 3972"/>
            <p:cNvSpPr>
              <a:spLocks noChangeAspect="1" noChangeShapeType="1"/>
            </p:cNvSpPr>
            <p:nvPr/>
          </p:nvSpPr>
          <p:spPr bwMode="auto">
            <a:xfrm flipV="1">
              <a:off x="2971"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52" name="Oval 3973"/>
            <p:cNvSpPr>
              <a:spLocks noChangeAspect="1" noChangeArrowheads="1"/>
            </p:cNvSpPr>
            <p:nvPr/>
          </p:nvSpPr>
          <p:spPr bwMode="auto">
            <a:xfrm>
              <a:off x="2958"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953" name="Line 3974"/>
            <p:cNvSpPr>
              <a:spLocks noChangeAspect="1" noChangeShapeType="1"/>
            </p:cNvSpPr>
            <p:nvPr/>
          </p:nvSpPr>
          <p:spPr bwMode="auto">
            <a:xfrm flipH="1" flipV="1">
              <a:off x="2978"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54" name="Line 3975"/>
            <p:cNvSpPr>
              <a:spLocks noChangeAspect="1" noChangeShapeType="1"/>
            </p:cNvSpPr>
            <p:nvPr/>
          </p:nvSpPr>
          <p:spPr bwMode="auto">
            <a:xfrm>
              <a:off x="3006"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55" name="Line 3976"/>
            <p:cNvSpPr>
              <a:spLocks noChangeAspect="1" noChangeShapeType="1"/>
            </p:cNvSpPr>
            <p:nvPr/>
          </p:nvSpPr>
          <p:spPr bwMode="auto">
            <a:xfrm flipH="1">
              <a:off x="3004"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56" name="Oval 3977"/>
            <p:cNvSpPr>
              <a:spLocks noChangeAspect="1" noChangeArrowheads="1"/>
            </p:cNvSpPr>
            <p:nvPr/>
          </p:nvSpPr>
          <p:spPr bwMode="auto">
            <a:xfrm flipH="1" flipV="1">
              <a:off x="2958"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957" name="Line 3978"/>
            <p:cNvSpPr>
              <a:spLocks noChangeAspect="1" noChangeShapeType="1"/>
            </p:cNvSpPr>
            <p:nvPr/>
          </p:nvSpPr>
          <p:spPr bwMode="auto">
            <a:xfrm>
              <a:off x="3150"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58" name="Line 3979"/>
            <p:cNvSpPr>
              <a:spLocks noChangeAspect="1" noChangeShapeType="1"/>
            </p:cNvSpPr>
            <p:nvPr/>
          </p:nvSpPr>
          <p:spPr bwMode="auto">
            <a:xfrm flipH="1" flipV="1">
              <a:off x="3115"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59" name="Line 3980"/>
            <p:cNvSpPr>
              <a:spLocks noChangeAspect="1" noChangeShapeType="1"/>
            </p:cNvSpPr>
            <p:nvPr/>
          </p:nvSpPr>
          <p:spPr bwMode="auto">
            <a:xfrm flipV="1">
              <a:off x="3114"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60" name="Oval 3981"/>
            <p:cNvSpPr>
              <a:spLocks noChangeAspect="1" noChangeArrowheads="1"/>
            </p:cNvSpPr>
            <p:nvPr/>
          </p:nvSpPr>
          <p:spPr bwMode="auto">
            <a:xfrm>
              <a:off x="3101"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961" name="Line 3982"/>
            <p:cNvSpPr>
              <a:spLocks noChangeAspect="1" noChangeShapeType="1"/>
            </p:cNvSpPr>
            <p:nvPr/>
          </p:nvSpPr>
          <p:spPr bwMode="auto">
            <a:xfrm flipH="1" flipV="1">
              <a:off x="3121"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62" name="Line 3983"/>
            <p:cNvSpPr>
              <a:spLocks noChangeAspect="1" noChangeShapeType="1"/>
            </p:cNvSpPr>
            <p:nvPr/>
          </p:nvSpPr>
          <p:spPr bwMode="auto">
            <a:xfrm>
              <a:off x="3149"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63" name="Line 3984"/>
            <p:cNvSpPr>
              <a:spLocks noChangeAspect="1" noChangeShapeType="1"/>
            </p:cNvSpPr>
            <p:nvPr/>
          </p:nvSpPr>
          <p:spPr bwMode="auto">
            <a:xfrm flipH="1">
              <a:off x="3147"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64" name="Oval 3985"/>
            <p:cNvSpPr>
              <a:spLocks noChangeAspect="1" noChangeArrowheads="1"/>
            </p:cNvSpPr>
            <p:nvPr/>
          </p:nvSpPr>
          <p:spPr bwMode="auto">
            <a:xfrm flipH="1" flipV="1">
              <a:off x="3101"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965" name="Line 3986"/>
            <p:cNvSpPr>
              <a:spLocks noChangeAspect="1" noChangeShapeType="1"/>
            </p:cNvSpPr>
            <p:nvPr/>
          </p:nvSpPr>
          <p:spPr bwMode="auto">
            <a:xfrm>
              <a:off x="3292"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66" name="Line 3987"/>
            <p:cNvSpPr>
              <a:spLocks noChangeAspect="1" noChangeShapeType="1"/>
            </p:cNvSpPr>
            <p:nvPr/>
          </p:nvSpPr>
          <p:spPr bwMode="auto">
            <a:xfrm flipH="1" flipV="1">
              <a:off x="3257"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67" name="Line 3988"/>
            <p:cNvSpPr>
              <a:spLocks noChangeAspect="1" noChangeShapeType="1"/>
            </p:cNvSpPr>
            <p:nvPr/>
          </p:nvSpPr>
          <p:spPr bwMode="auto">
            <a:xfrm flipV="1">
              <a:off x="3256"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68" name="Oval 3989"/>
            <p:cNvSpPr>
              <a:spLocks noChangeAspect="1" noChangeArrowheads="1"/>
            </p:cNvSpPr>
            <p:nvPr/>
          </p:nvSpPr>
          <p:spPr bwMode="auto">
            <a:xfrm>
              <a:off x="3243"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969" name="Line 3990"/>
            <p:cNvSpPr>
              <a:spLocks noChangeAspect="1" noChangeShapeType="1"/>
            </p:cNvSpPr>
            <p:nvPr/>
          </p:nvSpPr>
          <p:spPr bwMode="auto">
            <a:xfrm flipH="1" flipV="1">
              <a:off x="3263"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70" name="Line 3991"/>
            <p:cNvSpPr>
              <a:spLocks noChangeAspect="1" noChangeShapeType="1"/>
            </p:cNvSpPr>
            <p:nvPr/>
          </p:nvSpPr>
          <p:spPr bwMode="auto">
            <a:xfrm>
              <a:off x="3291"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71" name="Line 3992"/>
            <p:cNvSpPr>
              <a:spLocks noChangeAspect="1" noChangeShapeType="1"/>
            </p:cNvSpPr>
            <p:nvPr/>
          </p:nvSpPr>
          <p:spPr bwMode="auto">
            <a:xfrm flipH="1">
              <a:off x="3289"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72" name="Oval 3993"/>
            <p:cNvSpPr>
              <a:spLocks noChangeAspect="1" noChangeArrowheads="1"/>
            </p:cNvSpPr>
            <p:nvPr/>
          </p:nvSpPr>
          <p:spPr bwMode="auto">
            <a:xfrm flipH="1" flipV="1">
              <a:off x="3243"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973" name="Line 3994"/>
            <p:cNvSpPr>
              <a:spLocks noChangeAspect="1" noChangeShapeType="1"/>
            </p:cNvSpPr>
            <p:nvPr/>
          </p:nvSpPr>
          <p:spPr bwMode="auto">
            <a:xfrm>
              <a:off x="3435"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74" name="Line 3995"/>
            <p:cNvSpPr>
              <a:spLocks noChangeAspect="1" noChangeShapeType="1"/>
            </p:cNvSpPr>
            <p:nvPr/>
          </p:nvSpPr>
          <p:spPr bwMode="auto">
            <a:xfrm flipH="1" flipV="1">
              <a:off x="3400"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75" name="Line 3996"/>
            <p:cNvSpPr>
              <a:spLocks noChangeAspect="1" noChangeShapeType="1"/>
            </p:cNvSpPr>
            <p:nvPr/>
          </p:nvSpPr>
          <p:spPr bwMode="auto">
            <a:xfrm flipV="1">
              <a:off x="3399"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76" name="Oval 3997"/>
            <p:cNvSpPr>
              <a:spLocks noChangeAspect="1" noChangeArrowheads="1"/>
            </p:cNvSpPr>
            <p:nvPr/>
          </p:nvSpPr>
          <p:spPr bwMode="auto">
            <a:xfrm>
              <a:off x="3386"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977" name="Line 3998"/>
            <p:cNvSpPr>
              <a:spLocks noChangeAspect="1" noChangeShapeType="1"/>
            </p:cNvSpPr>
            <p:nvPr/>
          </p:nvSpPr>
          <p:spPr bwMode="auto">
            <a:xfrm flipH="1" flipV="1">
              <a:off x="3406"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78" name="Line 3999"/>
            <p:cNvSpPr>
              <a:spLocks noChangeAspect="1" noChangeShapeType="1"/>
            </p:cNvSpPr>
            <p:nvPr/>
          </p:nvSpPr>
          <p:spPr bwMode="auto">
            <a:xfrm>
              <a:off x="3434"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79" name="Line 4000"/>
            <p:cNvSpPr>
              <a:spLocks noChangeAspect="1" noChangeShapeType="1"/>
            </p:cNvSpPr>
            <p:nvPr/>
          </p:nvSpPr>
          <p:spPr bwMode="auto">
            <a:xfrm flipH="1">
              <a:off x="3432"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80" name="Oval 4001"/>
            <p:cNvSpPr>
              <a:spLocks noChangeAspect="1" noChangeArrowheads="1"/>
            </p:cNvSpPr>
            <p:nvPr/>
          </p:nvSpPr>
          <p:spPr bwMode="auto">
            <a:xfrm flipH="1" flipV="1">
              <a:off x="3386"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981" name="Line 4002"/>
            <p:cNvSpPr>
              <a:spLocks noChangeAspect="1" noChangeShapeType="1"/>
            </p:cNvSpPr>
            <p:nvPr/>
          </p:nvSpPr>
          <p:spPr bwMode="auto">
            <a:xfrm>
              <a:off x="3363"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82" name="Line 4003"/>
            <p:cNvSpPr>
              <a:spLocks noChangeAspect="1" noChangeShapeType="1"/>
            </p:cNvSpPr>
            <p:nvPr/>
          </p:nvSpPr>
          <p:spPr bwMode="auto">
            <a:xfrm flipH="1" flipV="1">
              <a:off x="3328"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83" name="Line 4004"/>
            <p:cNvSpPr>
              <a:spLocks noChangeAspect="1" noChangeShapeType="1"/>
            </p:cNvSpPr>
            <p:nvPr/>
          </p:nvSpPr>
          <p:spPr bwMode="auto">
            <a:xfrm flipV="1">
              <a:off x="3327"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84" name="Oval 4005"/>
            <p:cNvSpPr>
              <a:spLocks noChangeAspect="1" noChangeArrowheads="1"/>
            </p:cNvSpPr>
            <p:nvPr/>
          </p:nvSpPr>
          <p:spPr bwMode="auto">
            <a:xfrm>
              <a:off x="3314"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985" name="Line 4006"/>
            <p:cNvSpPr>
              <a:spLocks noChangeAspect="1" noChangeShapeType="1"/>
            </p:cNvSpPr>
            <p:nvPr/>
          </p:nvSpPr>
          <p:spPr bwMode="auto">
            <a:xfrm flipH="1" flipV="1">
              <a:off x="3334"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86" name="Line 4007"/>
            <p:cNvSpPr>
              <a:spLocks noChangeAspect="1" noChangeShapeType="1"/>
            </p:cNvSpPr>
            <p:nvPr/>
          </p:nvSpPr>
          <p:spPr bwMode="auto">
            <a:xfrm>
              <a:off x="3362"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87" name="Line 4008"/>
            <p:cNvSpPr>
              <a:spLocks noChangeAspect="1" noChangeShapeType="1"/>
            </p:cNvSpPr>
            <p:nvPr/>
          </p:nvSpPr>
          <p:spPr bwMode="auto">
            <a:xfrm flipH="1">
              <a:off x="3360"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88" name="Oval 4009"/>
            <p:cNvSpPr>
              <a:spLocks noChangeAspect="1" noChangeArrowheads="1"/>
            </p:cNvSpPr>
            <p:nvPr/>
          </p:nvSpPr>
          <p:spPr bwMode="auto">
            <a:xfrm flipH="1" flipV="1">
              <a:off x="3314"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989" name="Line 4010"/>
            <p:cNvSpPr>
              <a:spLocks noChangeAspect="1" noChangeShapeType="1"/>
            </p:cNvSpPr>
            <p:nvPr/>
          </p:nvSpPr>
          <p:spPr bwMode="auto">
            <a:xfrm>
              <a:off x="3506"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90" name="Line 4011"/>
            <p:cNvSpPr>
              <a:spLocks noChangeAspect="1" noChangeShapeType="1"/>
            </p:cNvSpPr>
            <p:nvPr/>
          </p:nvSpPr>
          <p:spPr bwMode="auto">
            <a:xfrm flipH="1" flipV="1">
              <a:off x="3471"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91" name="Line 4012"/>
            <p:cNvSpPr>
              <a:spLocks noChangeAspect="1" noChangeShapeType="1"/>
            </p:cNvSpPr>
            <p:nvPr/>
          </p:nvSpPr>
          <p:spPr bwMode="auto">
            <a:xfrm flipV="1">
              <a:off x="3470"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92" name="Oval 4013"/>
            <p:cNvSpPr>
              <a:spLocks noChangeAspect="1" noChangeArrowheads="1"/>
            </p:cNvSpPr>
            <p:nvPr/>
          </p:nvSpPr>
          <p:spPr bwMode="auto">
            <a:xfrm>
              <a:off x="3457"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993" name="Line 4014"/>
            <p:cNvSpPr>
              <a:spLocks noChangeAspect="1" noChangeShapeType="1"/>
            </p:cNvSpPr>
            <p:nvPr/>
          </p:nvSpPr>
          <p:spPr bwMode="auto">
            <a:xfrm flipH="1" flipV="1">
              <a:off x="3477"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94" name="Line 4015"/>
            <p:cNvSpPr>
              <a:spLocks noChangeAspect="1" noChangeShapeType="1"/>
            </p:cNvSpPr>
            <p:nvPr/>
          </p:nvSpPr>
          <p:spPr bwMode="auto">
            <a:xfrm>
              <a:off x="3505"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95" name="Line 4016"/>
            <p:cNvSpPr>
              <a:spLocks noChangeAspect="1" noChangeShapeType="1"/>
            </p:cNvSpPr>
            <p:nvPr/>
          </p:nvSpPr>
          <p:spPr bwMode="auto">
            <a:xfrm flipH="1">
              <a:off x="3503"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96" name="Oval 4017"/>
            <p:cNvSpPr>
              <a:spLocks noChangeAspect="1" noChangeArrowheads="1"/>
            </p:cNvSpPr>
            <p:nvPr/>
          </p:nvSpPr>
          <p:spPr bwMode="auto">
            <a:xfrm flipH="1" flipV="1">
              <a:off x="3457"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4997" name="Line 4018"/>
            <p:cNvSpPr>
              <a:spLocks noChangeAspect="1" noChangeShapeType="1"/>
            </p:cNvSpPr>
            <p:nvPr/>
          </p:nvSpPr>
          <p:spPr bwMode="auto">
            <a:xfrm>
              <a:off x="3577"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98" name="Line 4019"/>
            <p:cNvSpPr>
              <a:spLocks noChangeAspect="1" noChangeShapeType="1"/>
            </p:cNvSpPr>
            <p:nvPr/>
          </p:nvSpPr>
          <p:spPr bwMode="auto">
            <a:xfrm flipH="1" flipV="1">
              <a:off x="3542"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4999" name="Line 4020"/>
            <p:cNvSpPr>
              <a:spLocks noChangeAspect="1" noChangeShapeType="1"/>
            </p:cNvSpPr>
            <p:nvPr/>
          </p:nvSpPr>
          <p:spPr bwMode="auto">
            <a:xfrm flipV="1">
              <a:off x="3541"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00" name="Oval 4021"/>
            <p:cNvSpPr>
              <a:spLocks noChangeAspect="1" noChangeArrowheads="1"/>
            </p:cNvSpPr>
            <p:nvPr/>
          </p:nvSpPr>
          <p:spPr bwMode="auto">
            <a:xfrm>
              <a:off x="3528"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001" name="Line 4022"/>
            <p:cNvSpPr>
              <a:spLocks noChangeAspect="1" noChangeShapeType="1"/>
            </p:cNvSpPr>
            <p:nvPr/>
          </p:nvSpPr>
          <p:spPr bwMode="auto">
            <a:xfrm flipH="1" flipV="1">
              <a:off x="3548"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02" name="Line 4023"/>
            <p:cNvSpPr>
              <a:spLocks noChangeAspect="1" noChangeShapeType="1"/>
            </p:cNvSpPr>
            <p:nvPr/>
          </p:nvSpPr>
          <p:spPr bwMode="auto">
            <a:xfrm>
              <a:off x="3576"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03" name="Line 4024"/>
            <p:cNvSpPr>
              <a:spLocks noChangeAspect="1" noChangeShapeType="1"/>
            </p:cNvSpPr>
            <p:nvPr/>
          </p:nvSpPr>
          <p:spPr bwMode="auto">
            <a:xfrm flipH="1">
              <a:off x="3574"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04" name="Oval 4025"/>
            <p:cNvSpPr>
              <a:spLocks noChangeAspect="1" noChangeArrowheads="1"/>
            </p:cNvSpPr>
            <p:nvPr/>
          </p:nvSpPr>
          <p:spPr bwMode="auto">
            <a:xfrm flipH="1" flipV="1">
              <a:off x="3528"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005" name="Line 4026"/>
            <p:cNvSpPr>
              <a:spLocks noChangeAspect="1" noChangeShapeType="1"/>
            </p:cNvSpPr>
            <p:nvPr/>
          </p:nvSpPr>
          <p:spPr bwMode="auto">
            <a:xfrm>
              <a:off x="3649"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06" name="Line 4027"/>
            <p:cNvSpPr>
              <a:spLocks noChangeAspect="1" noChangeShapeType="1"/>
            </p:cNvSpPr>
            <p:nvPr/>
          </p:nvSpPr>
          <p:spPr bwMode="auto">
            <a:xfrm flipH="1" flipV="1">
              <a:off x="3614"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07" name="Line 4028"/>
            <p:cNvSpPr>
              <a:spLocks noChangeAspect="1" noChangeShapeType="1"/>
            </p:cNvSpPr>
            <p:nvPr/>
          </p:nvSpPr>
          <p:spPr bwMode="auto">
            <a:xfrm flipV="1">
              <a:off x="3613"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08" name="Oval 4029"/>
            <p:cNvSpPr>
              <a:spLocks noChangeAspect="1" noChangeArrowheads="1"/>
            </p:cNvSpPr>
            <p:nvPr/>
          </p:nvSpPr>
          <p:spPr bwMode="auto">
            <a:xfrm>
              <a:off x="3600"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009" name="Line 4030"/>
            <p:cNvSpPr>
              <a:spLocks noChangeAspect="1" noChangeShapeType="1"/>
            </p:cNvSpPr>
            <p:nvPr/>
          </p:nvSpPr>
          <p:spPr bwMode="auto">
            <a:xfrm flipH="1" flipV="1">
              <a:off x="3620"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10" name="Line 4031"/>
            <p:cNvSpPr>
              <a:spLocks noChangeAspect="1" noChangeShapeType="1"/>
            </p:cNvSpPr>
            <p:nvPr/>
          </p:nvSpPr>
          <p:spPr bwMode="auto">
            <a:xfrm>
              <a:off x="3648"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11" name="Line 4032"/>
            <p:cNvSpPr>
              <a:spLocks noChangeAspect="1" noChangeShapeType="1"/>
            </p:cNvSpPr>
            <p:nvPr/>
          </p:nvSpPr>
          <p:spPr bwMode="auto">
            <a:xfrm flipH="1">
              <a:off x="3646"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12" name="Oval 4033"/>
            <p:cNvSpPr>
              <a:spLocks noChangeAspect="1" noChangeArrowheads="1"/>
            </p:cNvSpPr>
            <p:nvPr/>
          </p:nvSpPr>
          <p:spPr bwMode="auto">
            <a:xfrm flipH="1" flipV="1">
              <a:off x="3600"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013" name="Line 4034"/>
            <p:cNvSpPr>
              <a:spLocks noChangeAspect="1" noChangeShapeType="1"/>
            </p:cNvSpPr>
            <p:nvPr/>
          </p:nvSpPr>
          <p:spPr bwMode="auto">
            <a:xfrm flipH="1">
              <a:off x="4474"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14" name="Line 4035"/>
            <p:cNvSpPr>
              <a:spLocks noChangeAspect="1" noChangeShapeType="1"/>
            </p:cNvSpPr>
            <p:nvPr/>
          </p:nvSpPr>
          <p:spPr bwMode="auto">
            <a:xfrm flipV="1">
              <a:off x="4499"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15" name="Line 4036"/>
            <p:cNvSpPr>
              <a:spLocks noChangeAspect="1" noChangeShapeType="1"/>
            </p:cNvSpPr>
            <p:nvPr/>
          </p:nvSpPr>
          <p:spPr bwMode="auto">
            <a:xfrm flipH="1" flipV="1">
              <a:off x="4500"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16" name="Oval 4037"/>
            <p:cNvSpPr>
              <a:spLocks noChangeAspect="1" noChangeArrowheads="1"/>
            </p:cNvSpPr>
            <p:nvPr/>
          </p:nvSpPr>
          <p:spPr bwMode="auto">
            <a:xfrm flipH="1">
              <a:off x="4454"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017" name="Line 4038"/>
            <p:cNvSpPr>
              <a:spLocks noChangeAspect="1" noChangeShapeType="1"/>
            </p:cNvSpPr>
            <p:nvPr/>
          </p:nvSpPr>
          <p:spPr bwMode="auto">
            <a:xfrm flipV="1">
              <a:off x="4503"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18" name="Line 4039"/>
            <p:cNvSpPr>
              <a:spLocks noChangeAspect="1" noChangeShapeType="1"/>
            </p:cNvSpPr>
            <p:nvPr/>
          </p:nvSpPr>
          <p:spPr bwMode="auto">
            <a:xfrm flipH="1">
              <a:off x="4468"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19" name="Line 4040"/>
            <p:cNvSpPr>
              <a:spLocks noChangeAspect="1" noChangeShapeType="1"/>
            </p:cNvSpPr>
            <p:nvPr/>
          </p:nvSpPr>
          <p:spPr bwMode="auto">
            <a:xfrm>
              <a:off x="4467"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20" name="Oval 4041"/>
            <p:cNvSpPr>
              <a:spLocks noChangeAspect="1" noChangeArrowheads="1"/>
            </p:cNvSpPr>
            <p:nvPr/>
          </p:nvSpPr>
          <p:spPr bwMode="auto">
            <a:xfrm flipV="1">
              <a:off x="4454"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021" name="Line 4042"/>
            <p:cNvSpPr>
              <a:spLocks noChangeAspect="1" noChangeShapeType="1"/>
            </p:cNvSpPr>
            <p:nvPr/>
          </p:nvSpPr>
          <p:spPr bwMode="auto">
            <a:xfrm flipH="1">
              <a:off x="4403"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22" name="Line 4043"/>
            <p:cNvSpPr>
              <a:spLocks noChangeAspect="1" noChangeShapeType="1"/>
            </p:cNvSpPr>
            <p:nvPr/>
          </p:nvSpPr>
          <p:spPr bwMode="auto">
            <a:xfrm flipV="1">
              <a:off x="4428"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23" name="Line 4044"/>
            <p:cNvSpPr>
              <a:spLocks noChangeAspect="1" noChangeShapeType="1"/>
            </p:cNvSpPr>
            <p:nvPr/>
          </p:nvSpPr>
          <p:spPr bwMode="auto">
            <a:xfrm flipH="1" flipV="1">
              <a:off x="4429"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24" name="Oval 4045"/>
            <p:cNvSpPr>
              <a:spLocks noChangeAspect="1" noChangeArrowheads="1"/>
            </p:cNvSpPr>
            <p:nvPr/>
          </p:nvSpPr>
          <p:spPr bwMode="auto">
            <a:xfrm flipH="1">
              <a:off x="4383"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025" name="Line 4046"/>
            <p:cNvSpPr>
              <a:spLocks noChangeAspect="1" noChangeShapeType="1"/>
            </p:cNvSpPr>
            <p:nvPr/>
          </p:nvSpPr>
          <p:spPr bwMode="auto">
            <a:xfrm flipV="1">
              <a:off x="4432"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26" name="Line 4047"/>
            <p:cNvSpPr>
              <a:spLocks noChangeAspect="1" noChangeShapeType="1"/>
            </p:cNvSpPr>
            <p:nvPr/>
          </p:nvSpPr>
          <p:spPr bwMode="auto">
            <a:xfrm flipH="1">
              <a:off x="4397"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27" name="Line 4048"/>
            <p:cNvSpPr>
              <a:spLocks noChangeAspect="1" noChangeShapeType="1"/>
            </p:cNvSpPr>
            <p:nvPr/>
          </p:nvSpPr>
          <p:spPr bwMode="auto">
            <a:xfrm>
              <a:off x="4396"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28" name="Oval 4049"/>
            <p:cNvSpPr>
              <a:spLocks noChangeAspect="1" noChangeArrowheads="1"/>
            </p:cNvSpPr>
            <p:nvPr/>
          </p:nvSpPr>
          <p:spPr bwMode="auto">
            <a:xfrm flipV="1">
              <a:off x="4383"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029" name="Line 4050"/>
            <p:cNvSpPr>
              <a:spLocks noChangeAspect="1" noChangeShapeType="1"/>
            </p:cNvSpPr>
            <p:nvPr/>
          </p:nvSpPr>
          <p:spPr bwMode="auto">
            <a:xfrm flipH="1">
              <a:off x="4261"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30" name="Line 4051"/>
            <p:cNvSpPr>
              <a:spLocks noChangeAspect="1" noChangeShapeType="1"/>
            </p:cNvSpPr>
            <p:nvPr/>
          </p:nvSpPr>
          <p:spPr bwMode="auto">
            <a:xfrm flipV="1">
              <a:off x="4286"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31" name="Line 4052"/>
            <p:cNvSpPr>
              <a:spLocks noChangeAspect="1" noChangeShapeType="1"/>
            </p:cNvSpPr>
            <p:nvPr/>
          </p:nvSpPr>
          <p:spPr bwMode="auto">
            <a:xfrm flipH="1" flipV="1">
              <a:off x="4287"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32" name="Oval 4053"/>
            <p:cNvSpPr>
              <a:spLocks noChangeAspect="1" noChangeArrowheads="1"/>
            </p:cNvSpPr>
            <p:nvPr/>
          </p:nvSpPr>
          <p:spPr bwMode="auto">
            <a:xfrm flipH="1">
              <a:off x="4241"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033" name="Line 4054"/>
            <p:cNvSpPr>
              <a:spLocks noChangeAspect="1" noChangeShapeType="1"/>
            </p:cNvSpPr>
            <p:nvPr/>
          </p:nvSpPr>
          <p:spPr bwMode="auto">
            <a:xfrm flipV="1">
              <a:off x="4290"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34" name="Line 4055"/>
            <p:cNvSpPr>
              <a:spLocks noChangeAspect="1" noChangeShapeType="1"/>
            </p:cNvSpPr>
            <p:nvPr/>
          </p:nvSpPr>
          <p:spPr bwMode="auto">
            <a:xfrm flipH="1">
              <a:off x="4255"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35" name="Line 4056"/>
            <p:cNvSpPr>
              <a:spLocks noChangeAspect="1" noChangeShapeType="1"/>
            </p:cNvSpPr>
            <p:nvPr/>
          </p:nvSpPr>
          <p:spPr bwMode="auto">
            <a:xfrm>
              <a:off x="4254"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36" name="Oval 4057"/>
            <p:cNvSpPr>
              <a:spLocks noChangeAspect="1" noChangeArrowheads="1"/>
            </p:cNvSpPr>
            <p:nvPr/>
          </p:nvSpPr>
          <p:spPr bwMode="auto">
            <a:xfrm flipV="1">
              <a:off x="4241"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037" name="Line 4058"/>
            <p:cNvSpPr>
              <a:spLocks noChangeAspect="1" noChangeShapeType="1"/>
            </p:cNvSpPr>
            <p:nvPr/>
          </p:nvSpPr>
          <p:spPr bwMode="auto">
            <a:xfrm flipH="1">
              <a:off x="4118"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38" name="Line 4059"/>
            <p:cNvSpPr>
              <a:spLocks noChangeAspect="1" noChangeShapeType="1"/>
            </p:cNvSpPr>
            <p:nvPr/>
          </p:nvSpPr>
          <p:spPr bwMode="auto">
            <a:xfrm flipV="1">
              <a:off x="4143"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39" name="Line 4060"/>
            <p:cNvSpPr>
              <a:spLocks noChangeAspect="1" noChangeShapeType="1"/>
            </p:cNvSpPr>
            <p:nvPr/>
          </p:nvSpPr>
          <p:spPr bwMode="auto">
            <a:xfrm flipH="1" flipV="1">
              <a:off x="4144"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40" name="Oval 4061"/>
            <p:cNvSpPr>
              <a:spLocks noChangeAspect="1" noChangeArrowheads="1"/>
            </p:cNvSpPr>
            <p:nvPr/>
          </p:nvSpPr>
          <p:spPr bwMode="auto">
            <a:xfrm flipH="1">
              <a:off x="4098"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041" name="Line 4062"/>
            <p:cNvSpPr>
              <a:spLocks noChangeAspect="1" noChangeShapeType="1"/>
            </p:cNvSpPr>
            <p:nvPr/>
          </p:nvSpPr>
          <p:spPr bwMode="auto">
            <a:xfrm flipV="1">
              <a:off x="4147"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42" name="Line 4063"/>
            <p:cNvSpPr>
              <a:spLocks noChangeAspect="1" noChangeShapeType="1"/>
            </p:cNvSpPr>
            <p:nvPr/>
          </p:nvSpPr>
          <p:spPr bwMode="auto">
            <a:xfrm flipH="1">
              <a:off x="4112"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43" name="Line 4064"/>
            <p:cNvSpPr>
              <a:spLocks noChangeAspect="1" noChangeShapeType="1"/>
            </p:cNvSpPr>
            <p:nvPr/>
          </p:nvSpPr>
          <p:spPr bwMode="auto">
            <a:xfrm>
              <a:off x="4111"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44" name="Oval 4065"/>
            <p:cNvSpPr>
              <a:spLocks noChangeAspect="1" noChangeArrowheads="1"/>
            </p:cNvSpPr>
            <p:nvPr/>
          </p:nvSpPr>
          <p:spPr bwMode="auto">
            <a:xfrm flipV="1">
              <a:off x="4098"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045" name="Line 4066"/>
            <p:cNvSpPr>
              <a:spLocks noChangeAspect="1" noChangeShapeType="1"/>
            </p:cNvSpPr>
            <p:nvPr/>
          </p:nvSpPr>
          <p:spPr bwMode="auto">
            <a:xfrm flipH="1">
              <a:off x="4332"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46" name="Line 4067"/>
            <p:cNvSpPr>
              <a:spLocks noChangeAspect="1" noChangeShapeType="1"/>
            </p:cNvSpPr>
            <p:nvPr/>
          </p:nvSpPr>
          <p:spPr bwMode="auto">
            <a:xfrm flipV="1">
              <a:off x="4357"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47" name="Line 4068"/>
            <p:cNvSpPr>
              <a:spLocks noChangeAspect="1" noChangeShapeType="1"/>
            </p:cNvSpPr>
            <p:nvPr/>
          </p:nvSpPr>
          <p:spPr bwMode="auto">
            <a:xfrm flipH="1" flipV="1">
              <a:off x="4358"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48" name="Oval 4069"/>
            <p:cNvSpPr>
              <a:spLocks noChangeAspect="1" noChangeArrowheads="1"/>
            </p:cNvSpPr>
            <p:nvPr/>
          </p:nvSpPr>
          <p:spPr bwMode="auto">
            <a:xfrm flipH="1">
              <a:off x="4312"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049" name="Line 4070"/>
            <p:cNvSpPr>
              <a:spLocks noChangeAspect="1" noChangeShapeType="1"/>
            </p:cNvSpPr>
            <p:nvPr/>
          </p:nvSpPr>
          <p:spPr bwMode="auto">
            <a:xfrm flipV="1">
              <a:off x="4361"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50" name="Line 4071"/>
            <p:cNvSpPr>
              <a:spLocks noChangeAspect="1" noChangeShapeType="1"/>
            </p:cNvSpPr>
            <p:nvPr/>
          </p:nvSpPr>
          <p:spPr bwMode="auto">
            <a:xfrm flipH="1">
              <a:off x="4326"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51" name="Line 4072"/>
            <p:cNvSpPr>
              <a:spLocks noChangeAspect="1" noChangeShapeType="1"/>
            </p:cNvSpPr>
            <p:nvPr/>
          </p:nvSpPr>
          <p:spPr bwMode="auto">
            <a:xfrm>
              <a:off x="4325"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52" name="Oval 4073"/>
            <p:cNvSpPr>
              <a:spLocks noChangeAspect="1" noChangeArrowheads="1"/>
            </p:cNvSpPr>
            <p:nvPr/>
          </p:nvSpPr>
          <p:spPr bwMode="auto">
            <a:xfrm flipV="1">
              <a:off x="4312"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053" name="Line 4074"/>
            <p:cNvSpPr>
              <a:spLocks noChangeAspect="1" noChangeShapeType="1"/>
            </p:cNvSpPr>
            <p:nvPr/>
          </p:nvSpPr>
          <p:spPr bwMode="auto">
            <a:xfrm flipH="1">
              <a:off x="4189"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54" name="Line 4075"/>
            <p:cNvSpPr>
              <a:spLocks noChangeAspect="1" noChangeShapeType="1"/>
            </p:cNvSpPr>
            <p:nvPr/>
          </p:nvSpPr>
          <p:spPr bwMode="auto">
            <a:xfrm flipV="1">
              <a:off x="4214"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55" name="Line 4076"/>
            <p:cNvSpPr>
              <a:spLocks noChangeAspect="1" noChangeShapeType="1"/>
            </p:cNvSpPr>
            <p:nvPr/>
          </p:nvSpPr>
          <p:spPr bwMode="auto">
            <a:xfrm flipH="1" flipV="1">
              <a:off x="4215"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56" name="Oval 4077"/>
            <p:cNvSpPr>
              <a:spLocks noChangeAspect="1" noChangeArrowheads="1"/>
            </p:cNvSpPr>
            <p:nvPr/>
          </p:nvSpPr>
          <p:spPr bwMode="auto">
            <a:xfrm flipH="1">
              <a:off x="4169"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057" name="Line 4078"/>
            <p:cNvSpPr>
              <a:spLocks noChangeAspect="1" noChangeShapeType="1"/>
            </p:cNvSpPr>
            <p:nvPr/>
          </p:nvSpPr>
          <p:spPr bwMode="auto">
            <a:xfrm flipV="1">
              <a:off x="4218"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58" name="Line 4079"/>
            <p:cNvSpPr>
              <a:spLocks noChangeAspect="1" noChangeShapeType="1"/>
            </p:cNvSpPr>
            <p:nvPr/>
          </p:nvSpPr>
          <p:spPr bwMode="auto">
            <a:xfrm flipH="1">
              <a:off x="4183"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59" name="Line 4080"/>
            <p:cNvSpPr>
              <a:spLocks noChangeAspect="1" noChangeShapeType="1"/>
            </p:cNvSpPr>
            <p:nvPr/>
          </p:nvSpPr>
          <p:spPr bwMode="auto">
            <a:xfrm>
              <a:off x="4182"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60" name="Oval 4081"/>
            <p:cNvSpPr>
              <a:spLocks noChangeAspect="1" noChangeArrowheads="1"/>
            </p:cNvSpPr>
            <p:nvPr/>
          </p:nvSpPr>
          <p:spPr bwMode="auto">
            <a:xfrm flipV="1">
              <a:off x="4169"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061" name="Line 4082"/>
            <p:cNvSpPr>
              <a:spLocks noChangeAspect="1" noChangeShapeType="1"/>
            </p:cNvSpPr>
            <p:nvPr/>
          </p:nvSpPr>
          <p:spPr bwMode="auto">
            <a:xfrm flipH="1">
              <a:off x="4047"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62" name="Line 4083"/>
            <p:cNvSpPr>
              <a:spLocks noChangeAspect="1" noChangeShapeType="1"/>
            </p:cNvSpPr>
            <p:nvPr/>
          </p:nvSpPr>
          <p:spPr bwMode="auto">
            <a:xfrm flipV="1">
              <a:off x="4072"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63" name="Line 4084"/>
            <p:cNvSpPr>
              <a:spLocks noChangeAspect="1" noChangeShapeType="1"/>
            </p:cNvSpPr>
            <p:nvPr/>
          </p:nvSpPr>
          <p:spPr bwMode="auto">
            <a:xfrm flipH="1" flipV="1">
              <a:off x="4073"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64" name="Oval 4085"/>
            <p:cNvSpPr>
              <a:spLocks noChangeAspect="1" noChangeArrowheads="1"/>
            </p:cNvSpPr>
            <p:nvPr/>
          </p:nvSpPr>
          <p:spPr bwMode="auto">
            <a:xfrm flipH="1">
              <a:off x="4027"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065" name="Line 4086"/>
            <p:cNvSpPr>
              <a:spLocks noChangeAspect="1" noChangeShapeType="1"/>
            </p:cNvSpPr>
            <p:nvPr/>
          </p:nvSpPr>
          <p:spPr bwMode="auto">
            <a:xfrm flipV="1">
              <a:off x="4076"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66" name="Line 4087"/>
            <p:cNvSpPr>
              <a:spLocks noChangeAspect="1" noChangeShapeType="1"/>
            </p:cNvSpPr>
            <p:nvPr/>
          </p:nvSpPr>
          <p:spPr bwMode="auto">
            <a:xfrm flipH="1">
              <a:off x="4041"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67" name="Line 4088"/>
            <p:cNvSpPr>
              <a:spLocks noChangeAspect="1" noChangeShapeType="1"/>
            </p:cNvSpPr>
            <p:nvPr/>
          </p:nvSpPr>
          <p:spPr bwMode="auto">
            <a:xfrm>
              <a:off x="4040"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68" name="Oval 4089"/>
            <p:cNvSpPr>
              <a:spLocks noChangeAspect="1" noChangeArrowheads="1"/>
            </p:cNvSpPr>
            <p:nvPr/>
          </p:nvSpPr>
          <p:spPr bwMode="auto">
            <a:xfrm flipV="1">
              <a:off x="4027"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069" name="Line 4090"/>
            <p:cNvSpPr>
              <a:spLocks noChangeAspect="1" noChangeShapeType="1"/>
            </p:cNvSpPr>
            <p:nvPr/>
          </p:nvSpPr>
          <p:spPr bwMode="auto">
            <a:xfrm flipH="1">
              <a:off x="3904"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70" name="Line 4091"/>
            <p:cNvSpPr>
              <a:spLocks noChangeAspect="1" noChangeShapeType="1"/>
            </p:cNvSpPr>
            <p:nvPr/>
          </p:nvSpPr>
          <p:spPr bwMode="auto">
            <a:xfrm flipV="1">
              <a:off x="3929"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71" name="Line 4092"/>
            <p:cNvSpPr>
              <a:spLocks noChangeAspect="1" noChangeShapeType="1"/>
            </p:cNvSpPr>
            <p:nvPr/>
          </p:nvSpPr>
          <p:spPr bwMode="auto">
            <a:xfrm flipH="1" flipV="1">
              <a:off x="3930"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72" name="Oval 4093"/>
            <p:cNvSpPr>
              <a:spLocks noChangeAspect="1" noChangeArrowheads="1"/>
            </p:cNvSpPr>
            <p:nvPr/>
          </p:nvSpPr>
          <p:spPr bwMode="auto">
            <a:xfrm flipH="1">
              <a:off x="3884"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073" name="Line 4094"/>
            <p:cNvSpPr>
              <a:spLocks noChangeAspect="1" noChangeShapeType="1"/>
            </p:cNvSpPr>
            <p:nvPr/>
          </p:nvSpPr>
          <p:spPr bwMode="auto">
            <a:xfrm flipV="1">
              <a:off x="3933"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74" name="Line 4095"/>
            <p:cNvSpPr>
              <a:spLocks noChangeAspect="1" noChangeShapeType="1"/>
            </p:cNvSpPr>
            <p:nvPr/>
          </p:nvSpPr>
          <p:spPr bwMode="auto">
            <a:xfrm flipH="1">
              <a:off x="3898"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75" name="Line 4096"/>
            <p:cNvSpPr>
              <a:spLocks noChangeAspect="1" noChangeShapeType="1"/>
            </p:cNvSpPr>
            <p:nvPr/>
          </p:nvSpPr>
          <p:spPr bwMode="auto">
            <a:xfrm>
              <a:off x="3897"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76" name="Oval 4097"/>
            <p:cNvSpPr>
              <a:spLocks noChangeAspect="1" noChangeArrowheads="1"/>
            </p:cNvSpPr>
            <p:nvPr/>
          </p:nvSpPr>
          <p:spPr bwMode="auto">
            <a:xfrm flipV="1">
              <a:off x="3884"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077" name="Line 4098"/>
            <p:cNvSpPr>
              <a:spLocks noChangeAspect="1" noChangeShapeType="1"/>
            </p:cNvSpPr>
            <p:nvPr/>
          </p:nvSpPr>
          <p:spPr bwMode="auto">
            <a:xfrm flipH="1">
              <a:off x="3976"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78" name="Line 4099"/>
            <p:cNvSpPr>
              <a:spLocks noChangeAspect="1" noChangeShapeType="1"/>
            </p:cNvSpPr>
            <p:nvPr/>
          </p:nvSpPr>
          <p:spPr bwMode="auto">
            <a:xfrm flipV="1">
              <a:off x="4001"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79" name="Line 4100"/>
            <p:cNvSpPr>
              <a:spLocks noChangeAspect="1" noChangeShapeType="1"/>
            </p:cNvSpPr>
            <p:nvPr/>
          </p:nvSpPr>
          <p:spPr bwMode="auto">
            <a:xfrm flipH="1" flipV="1">
              <a:off x="4002"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80" name="Oval 4101"/>
            <p:cNvSpPr>
              <a:spLocks noChangeAspect="1" noChangeArrowheads="1"/>
            </p:cNvSpPr>
            <p:nvPr/>
          </p:nvSpPr>
          <p:spPr bwMode="auto">
            <a:xfrm flipH="1">
              <a:off x="3956"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081" name="Line 4102"/>
            <p:cNvSpPr>
              <a:spLocks noChangeAspect="1" noChangeShapeType="1"/>
            </p:cNvSpPr>
            <p:nvPr/>
          </p:nvSpPr>
          <p:spPr bwMode="auto">
            <a:xfrm flipV="1">
              <a:off x="4005"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82" name="Line 4103"/>
            <p:cNvSpPr>
              <a:spLocks noChangeAspect="1" noChangeShapeType="1"/>
            </p:cNvSpPr>
            <p:nvPr/>
          </p:nvSpPr>
          <p:spPr bwMode="auto">
            <a:xfrm flipH="1">
              <a:off x="3970"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83" name="Line 4104"/>
            <p:cNvSpPr>
              <a:spLocks noChangeAspect="1" noChangeShapeType="1"/>
            </p:cNvSpPr>
            <p:nvPr/>
          </p:nvSpPr>
          <p:spPr bwMode="auto">
            <a:xfrm>
              <a:off x="3969"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84" name="Oval 4105"/>
            <p:cNvSpPr>
              <a:spLocks noChangeAspect="1" noChangeArrowheads="1"/>
            </p:cNvSpPr>
            <p:nvPr/>
          </p:nvSpPr>
          <p:spPr bwMode="auto">
            <a:xfrm flipV="1">
              <a:off x="3956"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085" name="Line 4106"/>
            <p:cNvSpPr>
              <a:spLocks noChangeAspect="1" noChangeShapeType="1"/>
            </p:cNvSpPr>
            <p:nvPr/>
          </p:nvSpPr>
          <p:spPr bwMode="auto">
            <a:xfrm flipH="1">
              <a:off x="3833"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86" name="Line 4107"/>
            <p:cNvSpPr>
              <a:spLocks noChangeAspect="1" noChangeShapeType="1"/>
            </p:cNvSpPr>
            <p:nvPr/>
          </p:nvSpPr>
          <p:spPr bwMode="auto">
            <a:xfrm flipV="1">
              <a:off x="3858"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87" name="Line 4108"/>
            <p:cNvSpPr>
              <a:spLocks noChangeAspect="1" noChangeShapeType="1"/>
            </p:cNvSpPr>
            <p:nvPr/>
          </p:nvSpPr>
          <p:spPr bwMode="auto">
            <a:xfrm flipH="1" flipV="1">
              <a:off x="3859"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88" name="Oval 4109"/>
            <p:cNvSpPr>
              <a:spLocks noChangeAspect="1" noChangeArrowheads="1"/>
            </p:cNvSpPr>
            <p:nvPr/>
          </p:nvSpPr>
          <p:spPr bwMode="auto">
            <a:xfrm flipH="1">
              <a:off x="3813"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089" name="Line 4110"/>
            <p:cNvSpPr>
              <a:spLocks noChangeAspect="1" noChangeShapeType="1"/>
            </p:cNvSpPr>
            <p:nvPr/>
          </p:nvSpPr>
          <p:spPr bwMode="auto">
            <a:xfrm flipV="1">
              <a:off x="3862"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90" name="Line 4111"/>
            <p:cNvSpPr>
              <a:spLocks noChangeAspect="1" noChangeShapeType="1"/>
            </p:cNvSpPr>
            <p:nvPr/>
          </p:nvSpPr>
          <p:spPr bwMode="auto">
            <a:xfrm flipH="1">
              <a:off x="3827"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91" name="Line 4112"/>
            <p:cNvSpPr>
              <a:spLocks noChangeAspect="1" noChangeShapeType="1"/>
            </p:cNvSpPr>
            <p:nvPr/>
          </p:nvSpPr>
          <p:spPr bwMode="auto">
            <a:xfrm>
              <a:off x="3826"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92" name="Oval 4113"/>
            <p:cNvSpPr>
              <a:spLocks noChangeAspect="1" noChangeArrowheads="1"/>
            </p:cNvSpPr>
            <p:nvPr/>
          </p:nvSpPr>
          <p:spPr bwMode="auto">
            <a:xfrm flipV="1">
              <a:off x="3813"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093" name="Line 4114"/>
            <p:cNvSpPr>
              <a:spLocks noChangeAspect="1" noChangeShapeType="1"/>
            </p:cNvSpPr>
            <p:nvPr/>
          </p:nvSpPr>
          <p:spPr bwMode="auto">
            <a:xfrm flipH="1">
              <a:off x="3762"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94" name="Line 4115"/>
            <p:cNvSpPr>
              <a:spLocks noChangeAspect="1" noChangeShapeType="1"/>
            </p:cNvSpPr>
            <p:nvPr/>
          </p:nvSpPr>
          <p:spPr bwMode="auto">
            <a:xfrm flipV="1">
              <a:off x="3787"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95" name="Line 4116"/>
            <p:cNvSpPr>
              <a:spLocks noChangeAspect="1" noChangeShapeType="1"/>
            </p:cNvSpPr>
            <p:nvPr/>
          </p:nvSpPr>
          <p:spPr bwMode="auto">
            <a:xfrm flipH="1" flipV="1">
              <a:off x="3788"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96" name="Oval 4117"/>
            <p:cNvSpPr>
              <a:spLocks noChangeAspect="1" noChangeArrowheads="1"/>
            </p:cNvSpPr>
            <p:nvPr/>
          </p:nvSpPr>
          <p:spPr bwMode="auto">
            <a:xfrm flipH="1">
              <a:off x="3742"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097" name="Line 4118"/>
            <p:cNvSpPr>
              <a:spLocks noChangeAspect="1" noChangeShapeType="1"/>
            </p:cNvSpPr>
            <p:nvPr/>
          </p:nvSpPr>
          <p:spPr bwMode="auto">
            <a:xfrm flipV="1">
              <a:off x="3791"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98" name="Line 4119"/>
            <p:cNvSpPr>
              <a:spLocks noChangeAspect="1" noChangeShapeType="1"/>
            </p:cNvSpPr>
            <p:nvPr/>
          </p:nvSpPr>
          <p:spPr bwMode="auto">
            <a:xfrm flipH="1">
              <a:off x="3756"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099" name="Line 4120"/>
            <p:cNvSpPr>
              <a:spLocks noChangeAspect="1" noChangeShapeType="1"/>
            </p:cNvSpPr>
            <p:nvPr/>
          </p:nvSpPr>
          <p:spPr bwMode="auto">
            <a:xfrm>
              <a:off x="3755"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00" name="Oval 4121"/>
            <p:cNvSpPr>
              <a:spLocks noChangeAspect="1" noChangeArrowheads="1"/>
            </p:cNvSpPr>
            <p:nvPr/>
          </p:nvSpPr>
          <p:spPr bwMode="auto">
            <a:xfrm flipV="1">
              <a:off x="3742"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101" name="Line 4122"/>
            <p:cNvSpPr>
              <a:spLocks noChangeAspect="1" noChangeShapeType="1"/>
            </p:cNvSpPr>
            <p:nvPr/>
          </p:nvSpPr>
          <p:spPr bwMode="auto">
            <a:xfrm flipH="1">
              <a:off x="3690"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02" name="Line 4123"/>
            <p:cNvSpPr>
              <a:spLocks noChangeAspect="1" noChangeShapeType="1"/>
            </p:cNvSpPr>
            <p:nvPr/>
          </p:nvSpPr>
          <p:spPr bwMode="auto">
            <a:xfrm flipV="1">
              <a:off x="3715"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03" name="Line 4124"/>
            <p:cNvSpPr>
              <a:spLocks noChangeAspect="1" noChangeShapeType="1"/>
            </p:cNvSpPr>
            <p:nvPr/>
          </p:nvSpPr>
          <p:spPr bwMode="auto">
            <a:xfrm flipH="1" flipV="1">
              <a:off x="3716"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04" name="Oval 4125"/>
            <p:cNvSpPr>
              <a:spLocks noChangeAspect="1" noChangeArrowheads="1"/>
            </p:cNvSpPr>
            <p:nvPr/>
          </p:nvSpPr>
          <p:spPr bwMode="auto">
            <a:xfrm flipH="1">
              <a:off x="3670"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105" name="Line 4126"/>
            <p:cNvSpPr>
              <a:spLocks noChangeAspect="1" noChangeShapeType="1"/>
            </p:cNvSpPr>
            <p:nvPr/>
          </p:nvSpPr>
          <p:spPr bwMode="auto">
            <a:xfrm flipV="1">
              <a:off x="3719"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06" name="Line 4127"/>
            <p:cNvSpPr>
              <a:spLocks noChangeAspect="1" noChangeShapeType="1"/>
            </p:cNvSpPr>
            <p:nvPr/>
          </p:nvSpPr>
          <p:spPr bwMode="auto">
            <a:xfrm flipH="1">
              <a:off x="3684"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07" name="Line 4128"/>
            <p:cNvSpPr>
              <a:spLocks noChangeAspect="1" noChangeShapeType="1"/>
            </p:cNvSpPr>
            <p:nvPr/>
          </p:nvSpPr>
          <p:spPr bwMode="auto">
            <a:xfrm>
              <a:off x="3683"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08" name="Oval 4129"/>
            <p:cNvSpPr>
              <a:spLocks noChangeAspect="1" noChangeArrowheads="1"/>
            </p:cNvSpPr>
            <p:nvPr/>
          </p:nvSpPr>
          <p:spPr bwMode="auto">
            <a:xfrm flipV="1">
              <a:off x="3670"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109" name="Line 4130"/>
            <p:cNvSpPr>
              <a:spLocks noChangeAspect="1" noChangeShapeType="1"/>
            </p:cNvSpPr>
            <p:nvPr/>
          </p:nvSpPr>
          <p:spPr bwMode="auto">
            <a:xfrm>
              <a:off x="302"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10" name="Line 4131"/>
            <p:cNvSpPr>
              <a:spLocks noChangeAspect="1" noChangeShapeType="1"/>
            </p:cNvSpPr>
            <p:nvPr/>
          </p:nvSpPr>
          <p:spPr bwMode="auto">
            <a:xfrm flipH="1" flipV="1">
              <a:off x="267"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11" name="Line 4132"/>
            <p:cNvSpPr>
              <a:spLocks noChangeAspect="1" noChangeShapeType="1"/>
            </p:cNvSpPr>
            <p:nvPr/>
          </p:nvSpPr>
          <p:spPr bwMode="auto">
            <a:xfrm flipV="1">
              <a:off x="266"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12" name="Oval 4133"/>
            <p:cNvSpPr>
              <a:spLocks noChangeAspect="1" noChangeArrowheads="1"/>
            </p:cNvSpPr>
            <p:nvPr/>
          </p:nvSpPr>
          <p:spPr bwMode="auto">
            <a:xfrm>
              <a:off x="253"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113" name="Line 4134"/>
            <p:cNvSpPr>
              <a:spLocks noChangeAspect="1" noChangeShapeType="1"/>
            </p:cNvSpPr>
            <p:nvPr/>
          </p:nvSpPr>
          <p:spPr bwMode="auto">
            <a:xfrm flipH="1" flipV="1">
              <a:off x="273"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14" name="Line 4135"/>
            <p:cNvSpPr>
              <a:spLocks noChangeAspect="1" noChangeShapeType="1"/>
            </p:cNvSpPr>
            <p:nvPr/>
          </p:nvSpPr>
          <p:spPr bwMode="auto">
            <a:xfrm>
              <a:off x="301"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15" name="Line 4136"/>
            <p:cNvSpPr>
              <a:spLocks noChangeAspect="1" noChangeShapeType="1"/>
            </p:cNvSpPr>
            <p:nvPr/>
          </p:nvSpPr>
          <p:spPr bwMode="auto">
            <a:xfrm flipH="1">
              <a:off x="299"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16" name="Oval 4137"/>
            <p:cNvSpPr>
              <a:spLocks noChangeAspect="1" noChangeArrowheads="1"/>
            </p:cNvSpPr>
            <p:nvPr/>
          </p:nvSpPr>
          <p:spPr bwMode="auto">
            <a:xfrm flipH="1" flipV="1">
              <a:off x="253"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117" name="Line 4138"/>
            <p:cNvSpPr>
              <a:spLocks noChangeAspect="1" noChangeShapeType="1"/>
            </p:cNvSpPr>
            <p:nvPr/>
          </p:nvSpPr>
          <p:spPr bwMode="auto">
            <a:xfrm>
              <a:off x="373"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18" name="Line 4139"/>
            <p:cNvSpPr>
              <a:spLocks noChangeAspect="1" noChangeShapeType="1"/>
            </p:cNvSpPr>
            <p:nvPr/>
          </p:nvSpPr>
          <p:spPr bwMode="auto">
            <a:xfrm flipH="1" flipV="1">
              <a:off x="338"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19" name="Line 4140"/>
            <p:cNvSpPr>
              <a:spLocks noChangeAspect="1" noChangeShapeType="1"/>
            </p:cNvSpPr>
            <p:nvPr/>
          </p:nvSpPr>
          <p:spPr bwMode="auto">
            <a:xfrm flipV="1">
              <a:off x="337"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20" name="Oval 4141"/>
            <p:cNvSpPr>
              <a:spLocks noChangeAspect="1" noChangeArrowheads="1"/>
            </p:cNvSpPr>
            <p:nvPr/>
          </p:nvSpPr>
          <p:spPr bwMode="auto">
            <a:xfrm>
              <a:off x="324"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121" name="Line 4142"/>
            <p:cNvSpPr>
              <a:spLocks noChangeAspect="1" noChangeShapeType="1"/>
            </p:cNvSpPr>
            <p:nvPr/>
          </p:nvSpPr>
          <p:spPr bwMode="auto">
            <a:xfrm flipH="1" flipV="1">
              <a:off x="344"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22" name="Line 4143"/>
            <p:cNvSpPr>
              <a:spLocks noChangeAspect="1" noChangeShapeType="1"/>
            </p:cNvSpPr>
            <p:nvPr/>
          </p:nvSpPr>
          <p:spPr bwMode="auto">
            <a:xfrm>
              <a:off x="372"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23" name="Line 4144"/>
            <p:cNvSpPr>
              <a:spLocks noChangeAspect="1" noChangeShapeType="1"/>
            </p:cNvSpPr>
            <p:nvPr/>
          </p:nvSpPr>
          <p:spPr bwMode="auto">
            <a:xfrm flipH="1">
              <a:off x="370"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24" name="Oval 4145"/>
            <p:cNvSpPr>
              <a:spLocks noChangeAspect="1" noChangeArrowheads="1"/>
            </p:cNvSpPr>
            <p:nvPr/>
          </p:nvSpPr>
          <p:spPr bwMode="auto">
            <a:xfrm flipH="1" flipV="1">
              <a:off x="324"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125" name="Line 4146"/>
            <p:cNvSpPr>
              <a:spLocks noChangeAspect="1" noChangeShapeType="1"/>
            </p:cNvSpPr>
            <p:nvPr/>
          </p:nvSpPr>
          <p:spPr bwMode="auto">
            <a:xfrm>
              <a:off x="515"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26" name="Line 4147"/>
            <p:cNvSpPr>
              <a:spLocks noChangeAspect="1" noChangeShapeType="1"/>
            </p:cNvSpPr>
            <p:nvPr/>
          </p:nvSpPr>
          <p:spPr bwMode="auto">
            <a:xfrm flipH="1" flipV="1">
              <a:off x="480"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27" name="Line 4148"/>
            <p:cNvSpPr>
              <a:spLocks noChangeAspect="1" noChangeShapeType="1"/>
            </p:cNvSpPr>
            <p:nvPr/>
          </p:nvSpPr>
          <p:spPr bwMode="auto">
            <a:xfrm flipV="1">
              <a:off x="479"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28" name="Oval 4149"/>
            <p:cNvSpPr>
              <a:spLocks noChangeAspect="1" noChangeArrowheads="1"/>
            </p:cNvSpPr>
            <p:nvPr/>
          </p:nvSpPr>
          <p:spPr bwMode="auto">
            <a:xfrm>
              <a:off x="466"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129" name="Line 4150"/>
            <p:cNvSpPr>
              <a:spLocks noChangeAspect="1" noChangeShapeType="1"/>
            </p:cNvSpPr>
            <p:nvPr/>
          </p:nvSpPr>
          <p:spPr bwMode="auto">
            <a:xfrm flipH="1" flipV="1">
              <a:off x="486"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30" name="Line 4151"/>
            <p:cNvSpPr>
              <a:spLocks noChangeAspect="1" noChangeShapeType="1"/>
            </p:cNvSpPr>
            <p:nvPr/>
          </p:nvSpPr>
          <p:spPr bwMode="auto">
            <a:xfrm>
              <a:off x="514"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31" name="Line 4152"/>
            <p:cNvSpPr>
              <a:spLocks noChangeAspect="1" noChangeShapeType="1"/>
            </p:cNvSpPr>
            <p:nvPr/>
          </p:nvSpPr>
          <p:spPr bwMode="auto">
            <a:xfrm flipH="1">
              <a:off x="512"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32" name="Oval 4153"/>
            <p:cNvSpPr>
              <a:spLocks noChangeAspect="1" noChangeArrowheads="1"/>
            </p:cNvSpPr>
            <p:nvPr/>
          </p:nvSpPr>
          <p:spPr bwMode="auto">
            <a:xfrm flipH="1" flipV="1">
              <a:off x="466"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133" name="Line 4154"/>
            <p:cNvSpPr>
              <a:spLocks noChangeAspect="1" noChangeShapeType="1"/>
            </p:cNvSpPr>
            <p:nvPr/>
          </p:nvSpPr>
          <p:spPr bwMode="auto">
            <a:xfrm>
              <a:off x="658"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34" name="Line 4155"/>
            <p:cNvSpPr>
              <a:spLocks noChangeAspect="1" noChangeShapeType="1"/>
            </p:cNvSpPr>
            <p:nvPr/>
          </p:nvSpPr>
          <p:spPr bwMode="auto">
            <a:xfrm flipH="1" flipV="1">
              <a:off x="623"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35" name="Line 4156"/>
            <p:cNvSpPr>
              <a:spLocks noChangeAspect="1" noChangeShapeType="1"/>
            </p:cNvSpPr>
            <p:nvPr/>
          </p:nvSpPr>
          <p:spPr bwMode="auto">
            <a:xfrm flipV="1">
              <a:off x="622"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36" name="Oval 4157"/>
            <p:cNvSpPr>
              <a:spLocks noChangeAspect="1" noChangeArrowheads="1"/>
            </p:cNvSpPr>
            <p:nvPr/>
          </p:nvSpPr>
          <p:spPr bwMode="auto">
            <a:xfrm>
              <a:off x="609"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137" name="Line 4158"/>
            <p:cNvSpPr>
              <a:spLocks noChangeAspect="1" noChangeShapeType="1"/>
            </p:cNvSpPr>
            <p:nvPr/>
          </p:nvSpPr>
          <p:spPr bwMode="auto">
            <a:xfrm flipH="1" flipV="1">
              <a:off x="629"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38" name="Line 4159"/>
            <p:cNvSpPr>
              <a:spLocks noChangeAspect="1" noChangeShapeType="1"/>
            </p:cNvSpPr>
            <p:nvPr/>
          </p:nvSpPr>
          <p:spPr bwMode="auto">
            <a:xfrm>
              <a:off x="657"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39" name="Line 4160"/>
            <p:cNvSpPr>
              <a:spLocks noChangeAspect="1" noChangeShapeType="1"/>
            </p:cNvSpPr>
            <p:nvPr/>
          </p:nvSpPr>
          <p:spPr bwMode="auto">
            <a:xfrm flipH="1">
              <a:off x="655"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40" name="Oval 4161"/>
            <p:cNvSpPr>
              <a:spLocks noChangeAspect="1" noChangeArrowheads="1"/>
            </p:cNvSpPr>
            <p:nvPr/>
          </p:nvSpPr>
          <p:spPr bwMode="auto">
            <a:xfrm flipH="1" flipV="1">
              <a:off x="609"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141" name="Line 4162"/>
            <p:cNvSpPr>
              <a:spLocks noChangeAspect="1" noChangeShapeType="1"/>
            </p:cNvSpPr>
            <p:nvPr/>
          </p:nvSpPr>
          <p:spPr bwMode="auto">
            <a:xfrm>
              <a:off x="444"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42" name="Line 4163"/>
            <p:cNvSpPr>
              <a:spLocks noChangeAspect="1" noChangeShapeType="1"/>
            </p:cNvSpPr>
            <p:nvPr/>
          </p:nvSpPr>
          <p:spPr bwMode="auto">
            <a:xfrm flipH="1" flipV="1">
              <a:off x="409"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43" name="Line 4164"/>
            <p:cNvSpPr>
              <a:spLocks noChangeAspect="1" noChangeShapeType="1"/>
            </p:cNvSpPr>
            <p:nvPr/>
          </p:nvSpPr>
          <p:spPr bwMode="auto">
            <a:xfrm flipV="1">
              <a:off x="408"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44" name="Oval 4165"/>
            <p:cNvSpPr>
              <a:spLocks noChangeAspect="1" noChangeArrowheads="1"/>
            </p:cNvSpPr>
            <p:nvPr/>
          </p:nvSpPr>
          <p:spPr bwMode="auto">
            <a:xfrm>
              <a:off x="395"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145" name="Line 4166"/>
            <p:cNvSpPr>
              <a:spLocks noChangeAspect="1" noChangeShapeType="1"/>
            </p:cNvSpPr>
            <p:nvPr/>
          </p:nvSpPr>
          <p:spPr bwMode="auto">
            <a:xfrm flipH="1" flipV="1">
              <a:off x="415"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46" name="Line 4167"/>
            <p:cNvSpPr>
              <a:spLocks noChangeAspect="1" noChangeShapeType="1"/>
            </p:cNvSpPr>
            <p:nvPr/>
          </p:nvSpPr>
          <p:spPr bwMode="auto">
            <a:xfrm>
              <a:off x="443"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47" name="Line 4168"/>
            <p:cNvSpPr>
              <a:spLocks noChangeAspect="1" noChangeShapeType="1"/>
            </p:cNvSpPr>
            <p:nvPr/>
          </p:nvSpPr>
          <p:spPr bwMode="auto">
            <a:xfrm flipH="1">
              <a:off x="441"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48" name="Oval 4169"/>
            <p:cNvSpPr>
              <a:spLocks noChangeAspect="1" noChangeArrowheads="1"/>
            </p:cNvSpPr>
            <p:nvPr/>
          </p:nvSpPr>
          <p:spPr bwMode="auto">
            <a:xfrm flipH="1" flipV="1">
              <a:off x="395"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149" name="Line 4170"/>
            <p:cNvSpPr>
              <a:spLocks noChangeAspect="1" noChangeShapeType="1"/>
            </p:cNvSpPr>
            <p:nvPr/>
          </p:nvSpPr>
          <p:spPr bwMode="auto">
            <a:xfrm>
              <a:off x="587"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50" name="Line 4171"/>
            <p:cNvSpPr>
              <a:spLocks noChangeAspect="1" noChangeShapeType="1"/>
            </p:cNvSpPr>
            <p:nvPr/>
          </p:nvSpPr>
          <p:spPr bwMode="auto">
            <a:xfrm flipH="1" flipV="1">
              <a:off x="552"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51" name="Line 4172"/>
            <p:cNvSpPr>
              <a:spLocks noChangeAspect="1" noChangeShapeType="1"/>
            </p:cNvSpPr>
            <p:nvPr/>
          </p:nvSpPr>
          <p:spPr bwMode="auto">
            <a:xfrm flipV="1">
              <a:off x="551"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52" name="Oval 4173"/>
            <p:cNvSpPr>
              <a:spLocks noChangeAspect="1" noChangeArrowheads="1"/>
            </p:cNvSpPr>
            <p:nvPr/>
          </p:nvSpPr>
          <p:spPr bwMode="auto">
            <a:xfrm>
              <a:off x="538"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153" name="Line 4174"/>
            <p:cNvSpPr>
              <a:spLocks noChangeAspect="1" noChangeShapeType="1"/>
            </p:cNvSpPr>
            <p:nvPr/>
          </p:nvSpPr>
          <p:spPr bwMode="auto">
            <a:xfrm flipH="1" flipV="1">
              <a:off x="558"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54" name="Line 4175"/>
            <p:cNvSpPr>
              <a:spLocks noChangeAspect="1" noChangeShapeType="1"/>
            </p:cNvSpPr>
            <p:nvPr/>
          </p:nvSpPr>
          <p:spPr bwMode="auto">
            <a:xfrm>
              <a:off x="586"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55" name="Line 4176"/>
            <p:cNvSpPr>
              <a:spLocks noChangeAspect="1" noChangeShapeType="1"/>
            </p:cNvSpPr>
            <p:nvPr/>
          </p:nvSpPr>
          <p:spPr bwMode="auto">
            <a:xfrm flipH="1">
              <a:off x="584"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56" name="Oval 4177"/>
            <p:cNvSpPr>
              <a:spLocks noChangeAspect="1" noChangeArrowheads="1"/>
            </p:cNvSpPr>
            <p:nvPr/>
          </p:nvSpPr>
          <p:spPr bwMode="auto">
            <a:xfrm flipH="1" flipV="1">
              <a:off x="538"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157" name="Line 4178"/>
            <p:cNvSpPr>
              <a:spLocks noChangeAspect="1" noChangeShapeType="1"/>
            </p:cNvSpPr>
            <p:nvPr/>
          </p:nvSpPr>
          <p:spPr bwMode="auto">
            <a:xfrm>
              <a:off x="729"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58" name="Line 4179"/>
            <p:cNvSpPr>
              <a:spLocks noChangeAspect="1" noChangeShapeType="1"/>
            </p:cNvSpPr>
            <p:nvPr/>
          </p:nvSpPr>
          <p:spPr bwMode="auto">
            <a:xfrm flipH="1" flipV="1">
              <a:off x="694"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59" name="Line 4180"/>
            <p:cNvSpPr>
              <a:spLocks noChangeAspect="1" noChangeShapeType="1"/>
            </p:cNvSpPr>
            <p:nvPr/>
          </p:nvSpPr>
          <p:spPr bwMode="auto">
            <a:xfrm flipV="1">
              <a:off x="693"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60" name="Oval 4181"/>
            <p:cNvSpPr>
              <a:spLocks noChangeAspect="1" noChangeArrowheads="1"/>
            </p:cNvSpPr>
            <p:nvPr/>
          </p:nvSpPr>
          <p:spPr bwMode="auto">
            <a:xfrm>
              <a:off x="680"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161" name="Line 4182"/>
            <p:cNvSpPr>
              <a:spLocks noChangeAspect="1" noChangeShapeType="1"/>
            </p:cNvSpPr>
            <p:nvPr/>
          </p:nvSpPr>
          <p:spPr bwMode="auto">
            <a:xfrm flipH="1" flipV="1">
              <a:off x="700"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62" name="Line 4183"/>
            <p:cNvSpPr>
              <a:spLocks noChangeAspect="1" noChangeShapeType="1"/>
            </p:cNvSpPr>
            <p:nvPr/>
          </p:nvSpPr>
          <p:spPr bwMode="auto">
            <a:xfrm>
              <a:off x="728"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63" name="Line 4184"/>
            <p:cNvSpPr>
              <a:spLocks noChangeAspect="1" noChangeShapeType="1"/>
            </p:cNvSpPr>
            <p:nvPr/>
          </p:nvSpPr>
          <p:spPr bwMode="auto">
            <a:xfrm flipH="1">
              <a:off x="726"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64" name="Oval 4185"/>
            <p:cNvSpPr>
              <a:spLocks noChangeAspect="1" noChangeArrowheads="1"/>
            </p:cNvSpPr>
            <p:nvPr/>
          </p:nvSpPr>
          <p:spPr bwMode="auto">
            <a:xfrm flipH="1" flipV="1">
              <a:off x="680"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165" name="Line 4186"/>
            <p:cNvSpPr>
              <a:spLocks noChangeAspect="1" noChangeShapeType="1"/>
            </p:cNvSpPr>
            <p:nvPr/>
          </p:nvSpPr>
          <p:spPr bwMode="auto">
            <a:xfrm>
              <a:off x="872"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66" name="Line 4187"/>
            <p:cNvSpPr>
              <a:spLocks noChangeAspect="1" noChangeShapeType="1"/>
            </p:cNvSpPr>
            <p:nvPr/>
          </p:nvSpPr>
          <p:spPr bwMode="auto">
            <a:xfrm flipH="1" flipV="1">
              <a:off x="837"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67" name="Line 4188"/>
            <p:cNvSpPr>
              <a:spLocks noChangeAspect="1" noChangeShapeType="1"/>
            </p:cNvSpPr>
            <p:nvPr/>
          </p:nvSpPr>
          <p:spPr bwMode="auto">
            <a:xfrm flipV="1">
              <a:off x="836"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68" name="Oval 4189"/>
            <p:cNvSpPr>
              <a:spLocks noChangeAspect="1" noChangeArrowheads="1"/>
            </p:cNvSpPr>
            <p:nvPr/>
          </p:nvSpPr>
          <p:spPr bwMode="auto">
            <a:xfrm>
              <a:off x="823"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169" name="Line 4190"/>
            <p:cNvSpPr>
              <a:spLocks noChangeAspect="1" noChangeShapeType="1"/>
            </p:cNvSpPr>
            <p:nvPr/>
          </p:nvSpPr>
          <p:spPr bwMode="auto">
            <a:xfrm flipH="1" flipV="1">
              <a:off x="843"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70" name="Line 4191"/>
            <p:cNvSpPr>
              <a:spLocks noChangeAspect="1" noChangeShapeType="1"/>
            </p:cNvSpPr>
            <p:nvPr/>
          </p:nvSpPr>
          <p:spPr bwMode="auto">
            <a:xfrm>
              <a:off x="871"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71" name="Line 4192"/>
            <p:cNvSpPr>
              <a:spLocks noChangeAspect="1" noChangeShapeType="1"/>
            </p:cNvSpPr>
            <p:nvPr/>
          </p:nvSpPr>
          <p:spPr bwMode="auto">
            <a:xfrm flipH="1">
              <a:off x="869"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72" name="Oval 4193"/>
            <p:cNvSpPr>
              <a:spLocks noChangeAspect="1" noChangeArrowheads="1"/>
            </p:cNvSpPr>
            <p:nvPr/>
          </p:nvSpPr>
          <p:spPr bwMode="auto">
            <a:xfrm flipH="1" flipV="1">
              <a:off x="823"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173" name="Line 4194"/>
            <p:cNvSpPr>
              <a:spLocks noChangeAspect="1" noChangeShapeType="1"/>
            </p:cNvSpPr>
            <p:nvPr/>
          </p:nvSpPr>
          <p:spPr bwMode="auto">
            <a:xfrm>
              <a:off x="800"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74" name="Line 4195"/>
            <p:cNvSpPr>
              <a:spLocks noChangeAspect="1" noChangeShapeType="1"/>
            </p:cNvSpPr>
            <p:nvPr/>
          </p:nvSpPr>
          <p:spPr bwMode="auto">
            <a:xfrm flipH="1" flipV="1">
              <a:off x="765"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75" name="Line 4196"/>
            <p:cNvSpPr>
              <a:spLocks noChangeAspect="1" noChangeShapeType="1"/>
            </p:cNvSpPr>
            <p:nvPr/>
          </p:nvSpPr>
          <p:spPr bwMode="auto">
            <a:xfrm flipV="1">
              <a:off x="764"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76" name="Oval 4197"/>
            <p:cNvSpPr>
              <a:spLocks noChangeAspect="1" noChangeArrowheads="1"/>
            </p:cNvSpPr>
            <p:nvPr/>
          </p:nvSpPr>
          <p:spPr bwMode="auto">
            <a:xfrm>
              <a:off x="751"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177" name="Line 4198"/>
            <p:cNvSpPr>
              <a:spLocks noChangeAspect="1" noChangeShapeType="1"/>
            </p:cNvSpPr>
            <p:nvPr/>
          </p:nvSpPr>
          <p:spPr bwMode="auto">
            <a:xfrm flipH="1" flipV="1">
              <a:off x="771"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78" name="Line 4199"/>
            <p:cNvSpPr>
              <a:spLocks noChangeAspect="1" noChangeShapeType="1"/>
            </p:cNvSpPr>
            <p:nvPr/>
          </p:nvSpPr>
          <p:spPr bwMode="auto">
            <a:xfrm>
              <a:off x="799"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79" name="Line 4200"/>
            <p:cNvSpPr>
              <a:spLocks noChangeAspect="1" noChangeShapeType="1"/>
            </p:cNvSpPr>
            <p:nvPr/>
          </p:nvSpPr>
          <p:spPr bwMode="auto">
            <a:xfrm flipH="1">
              <a:off x="797"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80" name="Oval 4201"/>
            <p:cNvSpPr>
              <a:spLocks noChangeAspect="1" noChangeArrowheads="1"/>
            </p:cNvSpPr>
            <p:nvPr/>
          </p:nvSpPr>
          <p:spPr bwMode="auto">
            <a:xfrm flipH="1" flipV="1">
              <a:off x="751"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181" name="Line 4202"/>
            <p:cNvSpPr>
              <a:spLocks noChangeAspect="1" noChangeShapeType="1"/>
            </p:cNvSpPr>
            <p:nvPr/>
          </p:nvSpPr>
          <p:spPr bwMode="auto">
            <a:xfrm>
              <a:off x="943"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82" name="Line 4203"/>
            <p:cNvSpPr>
              <a:spLocks noChangeAspect="1" noChangeShapeType="1"/>
            </p:cNvSpPr>
            <p:nvPr/>
          </p:nvSpPr>
          <p:spPr bwMode="auto">
            <a:xfrm flipH="1" flipV="1">
              <a:off x="908"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83" name="Line 4204"/>
            <p:cNvSpPr>
              <a:spLocks noChangeAspect="1" noChangeShapeType="1"/>
            </p:cNvSpPr>
            <p:nvPr/>
          </p:nvSpPr>
          <p:spPr bwMode="auto">
            <a:xfrm flipV="1">
              <a:off x="907"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84" name="Oval 4205"/>
            <p:cNvSpPr>
              <a:spLocks noChangeAspect="1" noChangeArrowheads="1"/>
            </p:cNvSpPr>
            <p:nvPr/>
          </p:nvSpPr>
          <p:spPr bwMode="auto">
            <a:xfrm>
              <a:off x="894"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185" name="Line 4206"/>
            <p:cNvSpPr>
              <a:spLocks noChangeAspect="1" noChangeShapeType="1"/>
            </p:cNvSpPr>
            <p:nvPr/>
          </p:nvSpPr>
          <p:spPr bwMode="auto">
            <a:xfrm flipH="1" flipV="1">
              <a:off x="914"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86" name="Line 4207"/>
            <p:cNvSpPr>
              <a:spLocks noChangeAspect="1" noChangeShapeType="1"/>
            </p:cNvSpPr>
            <p:nvPr/>
          </p:nvSpPr>
          <p:spPr bwMode="auto">
            <a:xfrm>
              <a:off x="942"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87" name="Line 4208"/>
            <p:cNvSpPr>
              <a:spLocks noChangeAspect="1" noChangeShapeType="1"/>
            </p:cNvSpPr>
            <p:nvPr/>
          </p:nvSpPr>
          <p:spPr bwMode="auto">
            <a:xfrm flipH="1">
              <a:off x="940"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88" name="Oval 4209"/>
            <p:cNvSpPr>
              <a:spLocks noChangeAspect="1" noChangeArrowheads="1"/>
            </p:cNvSpPr>
            <p:nvPr/>
          </p:nvSpPr>
          <p:spPr bwMode="auto">
            <a:xfrm flipH="1" flipV="1">
              <a:off x="894"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189" name="Line 4210"/>
            <p:cNvSpPr>
              <a:spLocks noChangeAspect="1" noChangeShapeType="1"/>
            </p:cNvSpPr>
            <p:nvPr/>
          </p:nvSpPr>
          <p:spPr bwMode="auto">
            <a:xfrm>
              <a:off x="1014"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90" name="Line 4211"/>
            <p:cNvSpPr>
              <a:spLocks noChangeAspect="1" noChangeShapeType="1"/>
            </p:cNvSpPr>
            <p:nvPr/>
          </p:nvSpPr>
          <p:spPr bwMode="auto">
            <a:xfrm flipH="1" flipV="1">
              <a:off x="979"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91" name="Line 4212"/>
            <p:cNvSpPr>
              <a:spLocks noChangeAspect="1" noChangeShapeType="1"/>
            </p:cNvSpPr>
            <p:nvPr/>
          </p:nvSpPr>
          <p:spPr bwMode="auto">
            <a:xfrm flipV="1">
              <a:off x="978"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92" name="Oval 4213"/>
            <p:cNvSpPr>
              <a:spLocks noChangeAspect="1" noChangeArrowheads="1"/>
            </p:cNvSpPr>
            <p:nvPr/>
          </p:nvSpPr>
          <p:spPr bwMode="auto">
            <a:xfrm>
              <a:off x="965"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193" name="Line 4214"/>
            <p:cNvSpPr>
              <a:spLocks noChangeAspect="1" noChangeShapeType="1"/>
            </p:cNvSpPr>
            <p:nvPr/>
          </p:nvSpPr>
          <p:spPr bwMode="auto">
            <a:xfrm flipH="1" flipV="1">
              <a:off x="985"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94" name="Line 4215"/>
            <p:cNvSpPr>
              <a:spLocks noChangeAspect="1" noChangeShapeType="1"/>
            </p:cNvSpPr>
            <p:nvPr/>
          </p:nvSpPr>
          <p:spPr bwMode="auto">
            <a:xfrm>
              <a:off x="1013"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95" name="Line 4216"/>
            <p:cNvSpPr>
              <a:spLocks noChangeAspect="1" noChangeShapeType="1"/>
            </p:cNvSpPr>
            <p:nvPr/>
          </p:nvSpPr>
          <p:spPr bwMode="auto">
            <a:xfrm flipH="1">
              <a:off x="1011"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96" name="Oval 4217"/>
            <p:cNvSpPr>
              <a:spLocks noChangeAspect="1" noChangeArrowheads="1"/>
            </p:cNvSpPr>
            <p:nvPr/>
          </p:nvSpPr>
          <p:spPr bwMode="auto">
            <a:xfrm flipH="1" flipV="1">
              <a:off x="965"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197" name="Line 4218"/>
            <p:cNvSpPr>
              <a:spLocks noChangeAspect="1" noChangeShapeType="1"/>
            </p:cNvSpPr>
            <p:nvPr/>
          </p:nvSpPr>
          <p:spPr bwMode="auto">
            <a:xfrm>
              <a:off x="1086"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98" name="Line 4219"/>
            <p:cNvSpPr>
              <a:spLocks noChangeAspect="1" noChangeShapeType="1"/>
            </p:cNvSpPr>
            <p:nvPr/>
          </p:nvSpPr>
          <p:spPr bwMode="auto">
            <a:xfrm flipH="1" flipV="1">
              <a:off x="1051"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199" name="Line 4220"/>
            <p:cNvSpPr>
              <a:spLocks noChangeAspect="1" noChangeShapeType="1"/>
            </p:cNvSpPr>
            <p:nvPr/>
          </p:nvSpPr>
          <p:spPr bwMode="auto">
            <a:xfrm flipV="1">
              <a:off x="1050"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00" name="Oval 4221"/>
            <p:cNvSpPr>
              <a:spLocks noChangeAspect="1" noChangeArrowheads="1"/>
            </p:cNvSpPr>
            <p:nvPr/>
          </p:nvSpPr>
          <p:spPr bwMode="auto">
            <a:xfrm>
              <a:off x="1037"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201" name="Line 4222"/>
            <p:cNvSpPr>
              <a:spLocks noChangeAspect="1" noChangeShapeType="1"/>
            </p:cNvSpPr>
            <p:nvPr/>
          </p:nvSpPr>
          <p:spPr bwMode="auto">
            <a:xfrm flipH="1" flipV="1">
              <a:off x="1057"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02" name="Line 4223"/>
            <p:cNvSpPr>
              <a:spLocks noChangeAspect="1" noChangeShapeType="1"/>
            </p:cNvSpPr>
            <p:nvPr/>
          </p:nvSpPr>
          <p:spPr bwMode="auto">
            <a:xfrm>
              <a:off x="1085"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03" name="Line 4224"/>
            <p:cNvSpPr>
              <a:spLocks noChangeAspect="1" noChangeShapeType="1"/>
            </p:cNvSpPr>
            <p:nvPr/>
          </p:nvSpPr>
          <p:spPr bwMode="auto">
            <a:xfrm flipH="1">
              <a:off x="1083"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04" name="Oval 4225"/>
            <p:cNvSpPr>
              <a:spLocks noChangeAspect="1" noChangeArrowheads="1"/>
            </p:cNvSpPr>
            <p:nvPr/>
          </p:nvSpPr>
          <p:spPr bwMode="auto">
            <a:xfrm flipH="1" flipV="1">
              <a:off x="1037"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205" name="Line 4226"/>
            <p:cNvSpPr>
              <a:spLocks noChangeAspect="1" noChangeShapeType="1"/>
            </p:cNvSpPr>
            <p:nvPr/>
          </p:nvSpPr>
          <p:spPr bwMode="auto">
            <a:xfrm>
              <a:off x="4574"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06" name="Line 4227"/>
            <p:cNvSpPr>
              <a:spLocks noChangeAspect="1" noChangeShapeType="1"/>
            </p:cNvSpPr>
            <p:nvPr/>
          </p:nvSpPr>
          <p:spPr bwMode="auto">
            <a:xfrm flipH="1" flipV="1">
              <a:off x="4539"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07" name="Line 4228"/>
            <p:cNvSpPr>
              <a:spLocks noChangeAspect="1" noChangeShapeType="1"/>
            </p:cNvSpPr>
            <p:nvPr/>
          </p:nvSpPr>
          <p:spPr bwMode="auto">
            <a:xfrm flipV="1">
              <a:off x="4538"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08" name="Oval 4229"/>
            <p:cNvSpPr>
              <a:spLocks noChangeAspect="1" noChangeArrowheads="1"/>
            </p:cNvSpPr>
            <p:nvPr/>
          </p:nvSpPr>
          <p:spPr bwMode="auto">
            <a:xfrm>
              <a:off x="4525"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209" name="Line 4230"/>
            <p:cNvSpPr>
              <a:spLocks noChangeAspect="1" noChangeShapeType="1"/>
            </p:cNvSpPr>
            <p:nvPr/>
          </p:nvSpPr>
          <p:spPr bwMode="auto">
            <a:xfrm flipH="1" flipV="1">
              <a:off x="4545"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10" name="Line 4231"/>
            <p:cNvSpPr>
              <a:spLocks noChangeAspect="1" noChangeShapeType="1"/>
            </p:cNvSpPr>
            <p:nvPr/>
          </p:nvSpPr>
          <p:spPr bwMode="auto">
            <a:xfrm>
              <a:off x="4573"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11" name="Line 4232"/>
            <p:cNvSpPr>
              <a:spLocks noChangeAspect="1" noChangeShapeType="1"/>
            </p:cNvSpPr>
            <p:nvPr/>
          </p:nvSpPr>
          <p:spPr bwMode="auto">
            <a:xfrm flipH="1">
              <a:off x="4571"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12" name="Oval 4233"/>
            <p:cNvSpPr>
              <a:spLocks noChangeAspect="1" noChangeArrowheads="1"/>
            </p:cNvSpPr>
            <p:nvPr/>
          </p:nvSpPr>
          <p:spPr bwMode="auto">
            <a:xfrm flipH="1" flipV="1">
              <a:off x="4525"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213" name="Line 4234"/>
            <p:cNvSpPr>
              <a:spLocks noChangeAspect="1" noChangeShapeType="1"/>
            </p:cNvSpPr>
            <p:nvPr/>
          </p:nvSpPr>
          <p:spPr bwMode="auto">
            <a:xfrm>
              <a:off x="4645"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14" name="Line 4235"/>
            <p:cNvSpPr>
              <a:spLocks noChangeAspect="1" noChangeShapeType="1"/>
            </p:cNvSpPr>
            <p:nvPr/>
          </p:nvSpPr>
          <p:spPr bwMode="auto">
            <a:xfrm flipH="1" flipV="1">
              <a:off x="4610"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15" name="Line 4236"/>
            <p:cNvSpPr>
              <a:spLocks noChangeAspect="1" noChangeShapeType="1"/>
            </p:cNvSpPr>
            <p:nvPr/>
          </p:nvSpPr>
          <p:spPr bwMode="auto">
            <a:xfrm flipV="1">
              <a:off x="4609"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16" name="Oval 4237"/>
            <p:cNvSpPr>
              <a:spLocks noChangeAspect="1" noChangeArrowheads="1"/>
            </p:cNvSpPr>
            <p:nvPr/>
          </p:nvSpPr>
          <p:spPr bwMode="auto">
            <a:xfrm>
              <a:off x="4596"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217" name="Line 4238"/>
            <p:cNvSpPr>
              <a:spLocks noChangeAspect="1" noChangeShapeType="1"/>
            </p:cNvSpPr>
            <p:nvPr/>
          </p:nvSpPr>
          <p:spPr bwMode="auto">
            <a:xfrm flipH="1" flipV="1">
              <a:off x="4616"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18" name="Line 4239"/>
            <p:cNvSpPr>
              <a:spLocks noChangeAspect="1" noChangeShapeType="1"/>
            </p:cNvSpPr>
            <p:nvPr/>
          </p:nvSpPr>
          <p:spPr bwMode="auto">
            <a:xfrm>
              <a:off x="4644"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19" name="Line 4240"/>
            <p:cNvSpPr>
              <a:spLocks noChangeAspect="1" noChangeShapeType="1"/>
            </p:cNvSpPr>
            <p:nvPr/>
          </p:nvSpPr>
          <p:spPr bwMode="auto">
            <a:xfrm flipH="1">
              <a:off x="4642"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20" name="Oval 4241"/>
            <p:cNvSpPr>
              <a:spLocks noChangeAspect="1" noChangeArrowheads="1"/>
            </p:cNvSpPr>
            <p:nvPr/>
          </p:nvSpPr>
          <p:spPr bwMode="auto">
            <a:xfrm flipH="1" flipV="1">
              <a:off x="4596"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221" name="Line 4242"/>
            <p:cNvSpPr>
              <a:spLocks noChangeAspect="1" noChangeShapeType="1"/>
            </p:cNvSpPr>
            <p:nvPr/>
          </p:nvSpPr>
          <p:spPr bwMode="auto">
            <a:xfrm>
              <a:off x="4787"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22" name="Line 4243"/>
            <p:cNvSpPr>
              <a:spLocks noChangeAspect="1" noChangeShapeType="1"/>
            </p:cNvSpPr>
            <p:nvPr/>
          </p:nvSpPr>
          <p:spPr bwMode="auto">
            <a:xfrm flipH="1" flipV="1">
              <a:off x="4752"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23" name="Line 4244"/>
            <p:cNvSpPr>
              <a:spLocks noChangeAspect="1" noChangeShapeType="1"/>
            </p:cNvSpPr>
            <p:nvPr/>
          </p:nvSpPr>
          <p:spPr bwMode="auto">
            <a:xfrm flipV="1">
              <a:off x="4751"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24" name="Oval 4245"/>
            <p:cNvSpPr>
              <a:spLocks noChangeAspect="1" noChangeArrowheads="1"/>
            </p:cNvSpPr>
            <p:nvPr/>
          </p:nvSpPr>
          <p:spPr bwMode="auto">
            <a:xfrm>
              <a:off x="4738"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225" name="Line 4246"/>
            <p:cNvSpPr>
              <a:spLocks noChangeAspect="1" noChangeShapeType="1"/>
            </p:cNvSpPr>
            <p:nvPr/>
          </p:nvSpPr>
          <p:spPr bwMode="auto">
            <a:xfrm flipH="1" flipV="1">
              <a:off x="4758"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26" name="Line 4247"/>
            <p:cNvSpPr>
              <a:spLocks noChangeAspect="1" noChangeShapeType="1"/>
            </p:cNvSpPr>
            <p:nvPr/>
          </p:nvSpPr>
          <p:spPr bwMode="auto">
            <a:xfrm>
              <a:off x="4786"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27" name="Line 4248"/>
            <p:cNvSpPr>
              <a:spLocks noChangeAspect="1" noChangeShapeType="1"/>
            </p:cNvSpPr>
            <p:nvPr/>
          </p:nvSpPr>
          <p:spPr bwMode="auto">
            <a:xfrm flipH="1">
              <a:off x="4784"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28" name="Oval 4249"/>
            <p:cNvSpPr>
              <a:spLocks noChangeAspect="1" noChangeArrowheads="1"/>
            </p:cNvSpPr>
            <p:nvPr/>
          </p:nvSpPr>
          <p:spPr bwMode="auto">
            <a:xfrm flipH="1" flipV="1">
              <a:off x="4738"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229" name="Line 4250"/>
            <p:cNvSpPr>
              <a:spLocks noChangeAspect="1" noChangeShapeType="1"/>
            </p:cNvSpPr>
            <p:nvPr/>
          </p:nvSpPr>
          <p:spPr bwMode="auto">
            <a:xfrm>
              <a:off x="4930"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30" name="Line 4251"/>
            <p:cNvSpPr>
              <a:spLocks noChangeAspect="1" noChangeShapeType="1"/>
            </p:cNvSpPr>
            <p:nvPr/>
          </p:nvSpPr>
          <p:spPr bwMode="auto">
            <a:xfrm flipH="1" flipV="1">
              <a:off x="4895"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31" name="Line 4252"/>
            <p:cNvSpPr>
              <a:spLocks noChangeAspect="1" noChangeShapeType="1"/>
            </p:cNvSpPr>
            <p:nvPr/>
          </p:nvSpPr>
          <p:spPr bwMode="auto">
            <a:xfrm flipV="1">
              <a:off x="4894"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32" name="Oval 4253"/>
            <p:cNvSpPr>
              <a:spLocks noChangeAspect="1" noChangeArrowheads="1"/>
            </p:cNvSpPr>
            <p:nvPr/>
          </p:nvSpPr>
          <p:spPr bwMode="auto">
            <a:xfrm>
              <a:off x="4881"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233" name="Line 4254"/>
            <p:cNvSpPr>
              <a:spLocks noChangeAspect="1" noChangeShapeType="1"/>
            </p:cNvSpPr>
            <p:nvPr/>
          </p:nvSpPr>
          <p:spPr bwMode="auto">
            <a:xfrm flipH="1" flipV="1">
              <a:off x="4901"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34" name="Line 4255"/>
            <p:cNvSpPr>
              <a:spLocks noChangeAspect="1" noChangeShapeType="1"/>
            </p:cNvSpPr>
            <p:nvPr/>
          </p:nvSpPr>
          <p:spPr bwMode="auto">
            <a:xfrm>
              <a:off x="4929"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35" name="Line 4256"/>
            <p:cNvSpPr>
              <a:spLocks noChangeAspect="1" noChangeShapeType="1"/>
            </p:cNvSpPr>
            <p:nvPr/>
          </p:nvSpPr>
          <p:spPr bwMode="auto">
            <a:xfrm flipH="1">
              <a:off x="4927"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36" name="Oval 4257"/>
            <p:cNvSpPr>
              <a:spLocks noChangeAspect="1" noChangeArrowheads="1"/>
            </p:cNvSpPr>
            <p:nvPr/>
          </p:nvSpPr>
          <p:spPr bwMode="auto">
            <a:xfrm flipH="1" flipV="1">
              <a:off x="4881"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237" name="Line 4258"/>
            <p:cNvSpPr>
              <a:spLocks noChangeAspect="1" noChangeShapeType="1"/>
            </p:cNvSpPr>
            <p:nvPr/>
          </p:nvSpPr>
          <p:spPr bwMode="auto">
            <a:xfrm>
              <a:off x="4716"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38" name="Line 4259"/>
            <p:cNvSpPr>
              <a:spLocks noChangeAspect="1" noChangeShapeType="1"/>
            </p:cNvSpPr>
            <p:nvPr/>
          </p:nvSpPr>
          <p:spPr bwMode="auto">
            <a:xfrm flipH="1" flipV="1">
              <a:off x="4681"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39" name="Line 4260"/>
            <p:cNvSpPr>
              <a:spLocks noChangeAspect="1" noChangeShapeType="1"/>
            </p:cNvSpPr>
            <p:nvPr/>
          </p:nvSpPr>
          <p:spPr bwMode="auto">
            <a:xfrm flipV="1">
              <a:off x="4680"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40" name="Oval 4261"/>
            <p:cNvSpPr>
              <a:spLocks noChangeAspect="1" noChangeArrowheads="1"/>
            </p:cNvSpPr>
            <p:nvPr/>
          </p:nvSpPr>
          <p:spPr bwMode="auto">
            <a:xfrm>
              <a:off x="4667"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241" name="Line 4262"/>
            <p:cNvSpPr>
              <a:spLocks noChangeAspect="1" noChangeShapeType="1"/>
            </p:cNvSpPr>
            <p:nvPr/>
          </p:nvSpPr>
          <p:spPr bwMode="auto">
            <a:xfrm flipH="1" flipV="1">
              <a:off x="4687"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42" name="Line 4263"/>
            <p:cNvSpPr>
              <a:spLocks noChangeAspect="1" noChangeShapeType="1"/>
            </p:cNvSpPr>
            <p:nvPr/>
          </p:nvSpPr>
          <p:spPr bwMode="auto">
            <a:xfrm>
              <a:off x="4715"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43" name="Line 4264"/>
            <p:cNvSpPr>
              <a:spLocks noChangeAspect="1" noChangeShapeType="1"/>
            </p:cNvSpPr>
            <p:nvPr/>
          </p:nvSpPr>
          <p:spPr bwMode="auto">
            <a:xfrm flipH="1">
              <a:off x="4713"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44" name="Oval 4265"/>
            <p:cNvSpPr>
              <a:spLocks noChangeAspect="1" noChangeArrowheads="1"/>
            </p:cNvSpPr>
            <p:nvPr/>
          </p:nvSpPr>
          <p:spPr bwMode="auto">
            <a:xfrm flipH="1" flipV="1">
              <a:off x="4667"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245" name="Line 4266"/>
            <p:cNvSpPr>
              <a:spLocks noChangeAspect="1" noChangeShapeType="1"/>
            </p:cNvSpPr>
            <p:nvPr/>
          </p:nvSpPr>
          <p:spPr bwMode="auto">
            <a:xfrm>
              <a:off x="4859"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46" name="Line 4267"/>
            <p:cNvSpPr>
              <a:spLocks noChangeAspect="1" noChangeShapeType="1"/>
            </p:cNvSpPr>
            <p:nvPr/>
          </p:nvSpPr>
          <p:spPr bwMode="auto">
            <a:xfrm flipH="1" flipV="1">
              <a:off x="4824"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47" name="Line 4268"/>
            <p:cNvSpPr>
              <a:spLocks noChangeAspect="1" noChangeShapeType="1"/>
            </p:cNvSpPr>
            <p:nvPr/>
          </p:nvSpPr>
          <p:spPr bwMode="auto">
            <a:xfrm flipV="1">
              <a:off x="4823"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48" name="Oval 4269"/>
            <p:cNvSpPr>
              <a:spLocks noChangeAspect="1" noChangeArrowheads="1"/>
            </p:cNvSpPr>
            <p:nvPr/>
          </p:nvSpPr>
          <p:spPr bwMode="auto">
            <a:xfrm>
              <a:off x="4810"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249" name="Line 4270"/>
            <p:cNvSpPr>
              <a:spLocks noChangeAspect="1" noChangeShapeType="1"/>
            </p:cNvSpPr>
            <p:nvPr/>
          </p:nvSpPr>
          <p:spPr bwMode="auto">
            <a:xfrm flipH="1" flipV="1">
              <a:off x="4830"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50" name="Line 4271"/>
            <p:cNvSpPr>
              <a:spLocks noChangeAspect="1" noChangeShapeType="1"/>
            </p:cNvSpPr>
            <p:nvPr/>
          </p:nvSpPr>
          <p:spPr bwMode="auto">
            <a:xfrm>
              <a:off x="4858"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51" name="Line 4272"/>
            <p:cNvSpPr>
              <a:spLocks noChangeAspect="1" noChangeShapeType="1"/>
            </p:cNvSpPr>
            <p:nvPr/>
          </p:nvSpPr>
          <p:spPr bwMode="auto">
            <a:xfrm flipH="1">
              <a:off x="4856"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52" name="Oval 4273"/>
            <p:cNvSpPr>
              <a:spLocks noChangeAspect="1" noChangeArrowheads="1"/>
            </p:cNvSpPr>
            <p:nvPr/>
          </p:nvSpPr>
          <p:spPr bwMode="auto">
            <a:xfrm flipH="1" flipV="1">
              <a:off x="4810"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253" name="Line 4274"/>
            <p:cNvSpPr>
              <a:spLocks noChangeAspect="1" noChangeShapeType="1"/>
            </p:cNvSpPr>
            <p:nvPr/>
          </p:nvSpPr>
          <p:spPr bwMode="auto">
            <a:xfrm>
              <a:off x="5001"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54" name="Line 4275"/>
            <p:cNvSpPr>
              <a:spLocks noChangeAspect="1" noChangeShapeType="1"/>
            </p:cNvSpPr>
            <p:nvPr/>
          </p:nvSpPr>
          <p:spPr bwMode="auto">
            <a:xfrm flipH="1" flipV="1">
              <a:off x="4966"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55" name="Line 4276"/>
            <p:cNvSpPr>
              <a:spLocks noChangeAspect="1" noChangeShapeType="1"/>
            </p:cNvSpPr>
            <p:nvPr/>
          </p:nvSpPr>
          <p:spPr bwMode="auto">
            <a:xfrm flipV="1">
              <a:off x="4965"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56" name="Oval 4277"/>
            <p:cNvSpPr>
              <a:spLocks noChangeAspect="1" noChangeArrowheads="1"/>
            </p:cNvSpPr>
            <p:nvPr/>
          </p:nvSpPr>
          <p:spPr bwMode="auto">
            <a:xfrm>
              <a:off x="4952"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257" name="Line 4278"/>
            <p:cNvSpPr>
              <a:spLocks noChangeAspect="1" noChangeShapeType="1"/>
            </p:cNvSpPr>
            <p:nvPr/>
          </p:nvSpPr>
          <p:spPr bwMode="auto">
            <a:xfrm flipH="1" flipV="1">
              <a:off x="4972"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58" name="Line 4279"/>
            <p:cNvSpPr>
              <a:spLocks noChangeAspect="1" noChangeShapeType="1"/>
            </p:cNvSpPr>
            <p:nvPr/>
          </p:nvSpPr>
          <p:spPr bwMode="auto">
            <a:xfrm>
              <a:off x="5000"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59" name="Line 4280"/>
            <p:cNvSpPr>
              <a:spLocks noChangeAspect="1" noChangeShapeType="1"/>
            </p:cNvSpPr>
            <p:nvPr/>
          </p:nvSpPr>
          <p:spPr bwMode="auto">
            <a:xfrm flipH="1">
              <a:off x="4998"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60" name="Oval 4281"/>
            <p:cNvSpPr>
              <a:spLocks noChangeAspect="1" noChangeArrowheads="1"/>
            </p:cNvSpPr>
            <p:nvPr/>
          </p:nvSpPr>
          <p:spPr bwMode="auto">
            <a:xfrm flipH="1" flipV="1">
              <a:off x="4952"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261" name="Line 4282"/>
            <p:cNvSpPr>
              <a:spLocks noChangeAspect="1" noChangeShapeType="1"/>
            </p:cNvSpPr>
            <p:nvPr/>
          </p:nvSpPr>
          <p:spPr bwMode="auto">
            <a:xfrm>
              <a:off x="5144"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62" name="Line 4283"/>
            <p:cNvSpPr>
              <a:spLocks noChangeAspect="1" noChangeShapeType="1"/>
            </p:cNvSpPr>
            <p:nvPr/>
          </p:nvSpPr>
          <p:spPr bwMode="auto">
            <a:xfrm flipH="1" flipV="1">
              <a:off x="5109"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63" name="Line 4284"/>
            <p:cNvSpPr>
              <a:spLocks noChangeAspect="1" noChangeShapeType="1"/>
            </p:cNvSpPr>
            <p:nvPr/>
          </p:nvSpPr>
          <p:spPr bwMode="auto">
            <a:xfrm flipV="1">
              <a:off x="5108"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64" name="Oval 4285"/>
            <p:cNvSpPr>
              <a:spLocks noChangeAspect="1" noChangeArrowheads="1"/>
            </p:cNvSpPr>
            <p:nvPr/>
          </p:nvSpPr>
          <p:spPr bwMode="auto">
            <a:xfrm>
              <a:off x="5095"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265" name="Line 4286"/>
            <p:cNvSpPr>
              <a:spLocks noChangeAspect="1" noChangeShapeType="1"/>
            </p:cNvSpPr>
            <p:nvPr/>
          </p:nvSpPr>
          <p:spPr bwMode="auto">
            <a:xfrm flipH="1" flipV="1">
              <a:off x="5115"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66" name="Line 4287"/>
            <p:cNvSpPr>
              <a:spLocks noChangeAspect="1" noChangeShapeType="1"/>
            </p:cNvSpPr>
            <p:nvPr/>
          </p:nvSpPr>
          <p:spPr bwMode="auto">
            <a:xfrm>
              <a:off x="5143"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67" name="Line 4288"/>
            <p:cNvSpPr>
              <a:spLocks noChangeAspect="1" noChangeShapeType="1"/>
            </p:cNvSpPr>
            <p:nvPr/>
          </p:nvSpPr>
          <p:spPr bwMode="auto">
            <a:xfrm flipH="1">
              <a:off x="5141"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68" name="Oval 4289"/>
            <p:cNvSpPr>
              <a:spLocks noChangeAspect="1" noChangeArrowheads="1"/>
            </p:cNvSpPr>
            <p:nvPr/>
          </p:nvSpPr>
          <p:spPr bwMode="auto">
            <a:xfrm flipH="1" flipV="1">
              <a:off x="5095"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269" name="Line 4290"/>
            <p:cNvSpPr>
              <a:spLocks noChangeAspect="1" noChangeShapeType="1"/>
            </p:cNvSpPr>
            <p:nvPr/>
          </p:nvSpPr>
          <p:spPr bwMode="auto">
            <a:xfrm>
              <a:off x="5072"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70" name="Line 4291"/>
            <p:cNvSpPr>
              <a:spLocks noChangeAspect="1" noChangeShapeType="1"/>
            </p:cNvSpPr>
            <p:nvPr/>
          </p:nvSpPr>
          <p:spPr bwMode="auto">
            <a:xfrm flipH="1" flipV="1">
              <a:off x="5037"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71" name="Line 4292"/>
            <p:cNvSpPr>
              <a:spLocks noChangeAspect="1" noChangeShapeType="1"/>
            </p:cNvSpPr>
            <p:nvPr/>
          </p:nvSpPr>
          <p:spPr bwMode="auto">
            <a:xfrm flipV="1">
              <a:off x="5036"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72" name="Oval 4293"/>
            <p:cNvSpPr>
              <a:spLocks noChangeAspect="1" noChangeArrowheads="1"/>
            </p:cNvSpPr>
            <p:nvPr/>
          </p:nvSpPr>
          <p:spPr bwMode="auto">
            <a:xfrm>
              <a:off x="5023"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273" name="Line 4294"/>
            <p:cNvSpPr>
              <a:spLocks noChangeAspect="1" noChangeShapeType="1"/>
            </p:cNvSpPr>
            <p:nvPr/>
          </p:nvSpPr>
          <p:spPr bwMode="auto">
            <a:xfrm flipH="1" flipV="1">
              <a:off x="5043"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74" name="Line 4295"/>
            <p:cNvSpPr>
              <a:spLocks noChangeAspect="1" noChangeShapeType="1"/>
            </p:cNvSpPr>
            <p:nvPr/>
          </p:nvSpPr>
          <p:spPr bwMode="auto">
            <a:xfrm>
              <a:off x="5071"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75" name="Line 4296"/>
            <p:cNvSpPr>
              <a:spLocks noChangeAspect="1" noChangeShapeType="1"/>
            </p:cNvSpPr>
            <p:nvPr/>
          </p:nvSpPr>
          <p:spPr bwMode="auto">
            <a:xfrm flipH="1">
              <a:off x="5069"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76" name="Oval 4297"/>
            <p:cNvSpPr>
              <a:spLocks noChangeAspect="1" noChangeArrowheads="1"/>
            </p:cNvSpPr>
            <p:nvPr/>
          </p:nvSpPr>
          <p:spPr bwMode="auto">
            <a:xfrm flipH="1" flipV="1">
              <a:off x="5023"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277" name="Line 4298"/>
            <p:cNvSpPr>
              <a:spLocks noChangeAspect="1" noChangeShapeType="1"/>
            </p:cNvSpPr>
            <p:nvPr/>
          </p:nvSpPr>
          <p:spPr bwMode="auto">
            <a:xfrm>
              <a:off x="5215"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78" name="Line 4299"/>
            <p:cNvSpPr>
              <a:spLocks noChangeAspect="1" noChangeShapeType="1"/>
            </p:cNvSpPr>
            <p:nvPr/>
          </p:nvSpPr>
          <p:spPr bwMode="auto">
            <a:xfrm flipH="1" flipV="1">
              <a:off x="5180"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79" name="Line 4300"/>
            <p:cNvSpPr>
              <a:spLocks noChangeAspect="1" noChangeShapeType="1"/>
            </p:cNvSpPr>
            <p:nvPr/>
          </p:nvSpPr>
          <p:spPr bwMode="auto">
            <a:xfrm flipV="1">
              <a:off x="5179"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80" name="Oval 4301"/>
            <p:cNvSpPr>
              <a:spLocks noChangeAspect="1" noChangeArrowheads="1"/>
            </p:cNvSpPr>
            <p:nvPr/>
          </p:nvSpPr>
          <p:spPr bwMode="auto">
            <a:xfrm>
              <a:off x="5166"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281" name="Line 4302"/>
            <p:cNvSpPr>
              <a:spLocks noChangeAspect="1" noChangeShapeType="1"/>
            </p:cNvSpPr>
            <p:nvPr/>
          </p:nvSpPr>
          <p:spPr bwMode="auto">
            <a:xfrm flipH="1" flipV="1">
              <a:off x="5186"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82" name="Line 4303"/>
            <p:cNvSpPr>
              <a:spLocks noChangeAspect="1" noChangeShapeType="1"/>
            </p:cNvSpPr>
            <p:nvPr/>
          </p:nvSpPr>
          <p:spPr bwMode="auto">
            <a:xfrm>
              <a:off x="5214"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83" name="Line 4304"/>
            <p:cNvSpPr>
              <a:spLocks noChangeAspect="1" noChangeShapeType="1"/>
            </p:cNvSpPr>
            <p:nvPr/>
          </p:nvSpPr>
          <p:spPr bwMode="auto">
            <a:xfrm flipH="1">
              <a:off x="5212"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84" name="Oval 4305"/>
            <p:cNvSpPr>
              <a:spLocks noChangeAspect="1" noChangeArrowheads="1"/>
            </p:cNvSpPr>
            <p:nvPr/>
          </p:nvSpPr>
          <p:spPr bwMode="auto">
            <a:xfrm flipH="1" flipV="1">
              <a:off x="5166"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285" name="Line 4306"/>
            <p:cNvSpPr>
              <a:spLocks noChangeAspect="1" noChangeShapeType="1"/>
            </p:cNvSpPr>
            <p:nvPr/>
          </p:nvSpPr>
          <p:spPr bwMode="auto">
            <a:xfrm>
              <a:off x="5286"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86" name="Line 4307"/>
            <p:cNvSpPr>
              <a:spLocks noChangeAspect="1" noChangeShapeType="1"/>
            </p:cNvSpPr>
            <p:nvPr/>
          </p:nvSpPr>
          <p:spPr bwMode="auto">
            <a:xfrm flipH="1" flipV="1">
              <a:off x="5251"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87" name="Line 4308"/>
            <p:cNvSpPr>
              <a:spLocks noChangeAspect="1" noChangeShapeType="1"/>
            </p:cNvSpPr>
            <p:nvPr/>
          </p:nvSpPr>
          <p:spPr bwMode="auto">
            <a:xfrm flipV="1">
              <a:off x="5250"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88" name="Oval 4309"/>
            <p:cNvSpPr>
              <a:spLocks noChangeAspect="1" noChangeArrowheads="1"/>
            </p:cNvSpPr>
            <p:nvPr/>
          </p:nvSpPr>
          <p:spPr bwMode="auto">
            <a:xfrm>
              <a:off x="5237"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289" name="Line 4310"/>
            <p:cNvSpPr>
              <a:spLocks noChangeAspect="1" noChangeShapeType="1"/>
            </p:cNvSpPr>
            <p:nvPr/>
          </p:nvSpPr>
          <p:spPr bwMode="auto">
            <a:xfrm flipH="1" flipV="1">
              <a:off x="5257"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90" name="Line 4311"/>
            <p:cNvSpPr>
              <a:spLocks noChangeAspect="1" noChangeShapeType="1"/>
            </p:cNvSpPr>
            <p:nvPr/>
          </p:nvSpPr>
          <p:spPr bwMode="auto">
            <a:xfrm>
              <a:off x="5285"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91" name="Line 4312"/>
            <p:cNvSpPr>
              <a:spLocks noChangeAspect="1" noChangeShapeType="1"/>
            </p:cNvSpPr>
            <p:nvPr/>
          </p:nvSpPr>
          <p:spPr bwMode="auto">
            <a:xfrm flipH="1">
              <a:off x="5283"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92" name="Oval 4313"/>
            <p:cNvSpPr>
              <a:spLocks noChangeAspect="1" noChangeArrowheads="1"/>
            </p:cNvSpPr>
            <p:nvPr/>
          </p:nvSpPr>
          <p:spPr bwMode="auto">
            <a:xfrm flipH="1" flipV="1">
              <a:off x="5237"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293" name="Line 4314"/>
            <p:cNvSpPr>
              <a:spLocks noChangeAspect="1" noChangeShapeType="1"/>
            </p:cNvSpPr>
            <p:nvPr/>
          </p:nvSpPr>
          <p:spPr bwMode="auto">
            <a:xfrm>
              <a:off x="5358"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94" name="Line 4315"/>
            <p:cNvSpPr>
              <a:spLocks noChangeAspect="1" noChangeShapeType="1"/>
            </p:cNvSpPr>
            <p:nvPr/>
          </p:nvSpPr>
          <p:spPr bwMode="auto">
            <a:xfrm flipH="1" flipV="1">
              <a:off x="5323"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95" name="Line 4316"/>
            <p:cNvSpPr>
              <a:spLocks noChangeAspect="1" noChangeShapeType="1"/>
            </p:cNvSpPr>
            <p:nvPr/>
          </p:nvSpPr>
          <p:spPr bwMode="auto">
            <a:xfrm flipV="1">
              <a:off x="5322"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96" name="Oval 4317"/>
            <p:cNvSpPr>
              <a:spLocks noChangeAspect="1" noChangeArrowheads="1"/>
            </p:cNvSpPr>
            <p:nvPr/>
          </p:nvSpPr>
          <p:spPr bwMode="auto">
            <a:xfrm>
              <a:off x="5309"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297" name="Line 4318"/>
            <p:cNvSpPr>
              <a:spLocks noChangeAspect="1" noChangeShapeType="1"/>
            </p:cNvSpPr>
            <p:nvPr/>
          </p:nvSpPr>
          <p:spPr bwMode="auto">
            <a:xfrm flipH="1" flipV="1">
              <a:off x="5329"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98" name="Line 4319"/>
            <p:cNvSpPr>
              <a:spLocks noChangeAspect="1" noChangeShapeType="1"/>
            </p:cNvSpPr>
            <p:nvPr/>
          </p:nvSpPr>
          <p:spPr bwMode="auto">
            <a:xfrm>
              <a:off x="5357"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299" name="Line 4320"/>
            <p:cNvSpPr>
              <a:spLocks noChangeAspect="1" noChangeShapeType="1"/>
            </p:cNvSpPr>
            <p:nvPr/>
          </p:nvSpPr>
          <p:spPr bwMode="auto">
            <a:xfrm flipH="1">
              <a:off x="5355"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300" name="Oval 4321"/>
            <p:cNvSpPr>
              <a:spLocks noChangeAspect="1" noChangeArrowheads="1"/>
            </p:cNvSpPr>
            <p:nvPr/>
          </p:nvSpPr>
          <p:spPr bwMode="auto">
            <a:xfrm flipH="1" flipV="1">
              <a:off x="5309"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grpSp>
      <p:sp>
        <p:nvSpPr>
          <p:cNvPr id="5302" name="Text Box 15408"/>
          <p:cNvSpPr txBox="1">
            <a:spLocks noChangeArrowheads="1"/>
          </p:cNvSpPr>
          <p:nvPr/>
        </p:nvSpPr>
        <p:spPr bwMode="auto">
          <a:xfrm>
            <a:off x="65088" y="60325"/>
            <a:ext cx="5507037" cy="369888"/>
          </a:xfrm>
          <a:prstGeom prst="rect">
            <a:avLst/>
          </a:prstGeom>
          <a:solidFill>
            <a:schemeClr val="bg1"/>
          </a:solidFill>
          <a:ln w="9525">
            <a:solidFill>
              <a:schemeClr val="tx1"/>
            </a:solidFill>
            <a:miter lim="800000"/>
            <a:headEnd/>
            <a:tailEnd/>
          </a:ln>
          <a:effectLst/>
        </p:spPr>
        <p:txBody>
          <a:bodyPr>
            <a:spAutoFit/>
          </a:bodyPr>
          <a:lstStyle/>
          <a:p>
            <a:pPr>
              <a:defRPr/>
            </a:pPr>
            <a:r>
              <a:rPr lang="en-US" dirty="0" err="1">
                <a:solidFill>
                  <a:prstClr val="black"/>
                </a:solidFill>
                <a:latin typeface="Calibri"/>
                <a:ea typeface="ＭＳ Ｐゴシック" charset="0"/>
                <a:cs typeface="ＭＳ Ｐゴシック" charset="0"/>
              </a:rPr>
              <a:t>Antiapoptotic</a:t>
            </a:r>
            <a:r>
              <a:rPr lang="en-US" dirty="0">
                <a:solidFill>
                  <a:prstClr val="black"/>
                </a:solidFill>
                <a:latin typeface="Calibri"/>
                <a:ea typeface="ＭＳ Ｐゴシック" charset="0"/>
                <a:cs typeface="ＭＳ Ｐゴシック" charset="0"/>
              </a:rPr>
              <a:t> signaling of ABL </a:t>
            </a:r>
            <a:r>
              <a:rPr lang="en-US" dirty="0" err="1">
                <a:solidFill>
                  <a:prstClr val="black"/>
                </a:solidFill>
                <a:latin typeface="Calibri"/>
                <a:ea typeface="ＭＳ Ｐゴシック" charset="0"/>
                <a:cs typeface="ＭＳ Ｐゴシック" charset="0"/>
              </a:rPr>
              <a:t>kinase</a:t>
            </a:r>
            <a:r>
              <a:rPr lang="en-US" dirty="0">
                <a:solidFill>
                  <a:prstClr val="black"/>
                </a:solidFill>
                <a:latin typeface="Calibri"/>
                <a:ea typeface="ＭＳ Ｐゴシック" charset="0"/>
                <a:cs typeface="ＭＳ Ｐゴシック" charset="0"/>
              </a:rPr>
              <a:t> through Mcl-1</a:t>
            </a:r>
          </a:p>
        </p:txBody>
      </p:sp>
      <p:sp>
        <p:nvSpPr>
          <p:cNvPr id="2392" name="Rectangle 3330"/>
          <p:cNvSpPr>
            <a:spLocks noChangeArrowheads="1"/>
          </p:cNvSpPr>
          <p:nvPr/>
        </p:nvSpPr>
        <p:spPr bwMode="auto">
          <a:xfrm>
            <a:off x="6729413" y="5881688"/>
            <a:ext cx="1739900" cy="784225"/>
          </a:xfrm>
          <a:prstGeom prst="rect">
            <a:avLst/>
          </a:prstGeom>
          <a:solidFill>
            <a:schemeClr val="bg1"/>
          </a:solidFill>
          <a:ln w="9525">
            <a:solidFill>
              <a:schemeClr val="tx1"/>
            </a:solidFill>
            <a:miter lim="800000"/>
            <a:headEnd/>
            <a:tailEnd/>
          </a:ln>
          <a:effectLst/>
        </p:spPr>
        <p:txBody>
          <a:bodyPr wrap="none" anchor="ctr"/>
          <a:lstStyle/>
          <a:p>
            <a:pPr algn="ctr">
              <a:defRPr/>
            </a:pPr>
            <a:r>
              <a:rPr lang="en-US" dirty="0">
                <a:solidFill>
                  <a:prstClr val="black"/>
                </a:solidFill>
                <a:latin typeface="Calibri"/>
                <a:ea typeface="ＭＳ Ｐゴシック" charset="0"/>
                <a:cs typeface="ＭＳ Ｐゴシック" charset="0"/>
              </a:rPr>
              <a:t>Inhibition of </a:t>
            </a:r>
          </a:p>
          <a:p>
            <a:pPr algn="ctr">
              <a:defRPr/>
            </a:pPr>
            <a:r>
              <a:rPr lang="en-US" dirty="0">
                <a:solidFill>
                  <a:prstClr val="black"/>
                </a:solidFill>
                <a:latin typeface="Calibri"/>
                <a:ea typeface="ＭＳ Ｐゴシック" charset="0"/>
                <a:cs typeface="ＭＳ Ｐゴシック" charset="0"/>
              </a:rPr>
              <a:t>Apoptosis</a:t>
            </a:r>
          </a:p>
        </p:txBody>
      </p:sp>
    </p:spTree>
    <p:extLst>
      <p:ext uri="{BB962C8B-B14F-4D97-AF65-F5344CB8AC3E}">
        <p14:creationId xmlns:p14="http://schemas.microsoft.com/office/powerpoint/2010/main" val="1330754687"/>
      </p:ext>
    </p:extLst>
  </p:cSld>
  <p:clrMapOvr>
    <a:masterClrMapping/>
  </p:clrMapOvr>
  <p:timing>
    <p:tnLst>
      <p:par>
        <p:cTn xmlns:p14="http://schemas.microsoft.com/office/powerpoint/2010/mai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354" name="Text Box 3306"/>
          <p:cNvSpPr txBox="1">
            <a:spLocks noChangeArrowheads="1"/>
          </p:cNvSpPr>
          <p:nvPr/>
        </p:nvSpPr>
        <p:spPr bwMode="auto">
          <a:xfrm>
            <a:off x="100013" y="142875"/>
            <a:ext cx="1189037" cy="307975"/>
          </a:xfrm>
          <a:prstGeom prst="rect">
            <a:avLst/>
          </a:prstGeom>
          <a:noFill/>
          <a:ln w="9525">
            <a:noFill/>
            <a:miter lim="800000"/>
            <a:headEnd/>
            <a:tailEnd/>
          </a:ln>
          <a:effectLst/>
        </p:spPr>
        <p:txBody>
          <a:bodyPr wrap="none">
            <a:spAutoFit/>
          </a:bodyPr>
          <a:lstStyle/>
          <a:p>
            <a:pPr>
              <a:defRPr/>
            </a:pPr>
            <a:r>
              <a:rPr lang="en-US" dirty="0" err="1">
                <a:solidFill>
                  <a:prstClr val="black"/>
                </a:solidFill>
                <a:latin typeface="Calibri"/>
                <a:ea typeface="ＭＳ Ｐゴシック" charset="0"/>
                <a:cs typeface="ＭＳ Ｐゴシック" charset="0"/>
              </a:rPr>
              <a:t>Bcr-Abl</a:t>
            </a:r>
            <a:r>
              <a:rPr lang="en-US" dirty="0">
                <a:solidFill>
                  <a:prstClr val="black"/>
                </a:solidFill>
                <a:latin typeface="Calibri"/>
                <a:ea typeface="ＭＳ Ｐゴシック" charset="0"/>
                <a:cs typeface="ＭＳ Ｐゴシック" charset="0"/>
              </a:rPr>
              <a:t> STP III</a:t>
            </a:r>
          </a:p>
        </p:txBody>
      </p:sp>
      <p:grpSp>
        <p:nvGrpSpPr>
          <p:cNvPr id="295938" name="Group 3311"/>
          <p:cNvGrpSpPr>
            <a:grpSpLocks/>
          </p:cNvGrpSpPr>
          <p:nvPr/>
        </p:nvGrpSpPr>
        <p:grpSpPr bwMode="auto">
          <a:xfrm>
            <a:off x="2846388" y="1905000"/>
            <a:ext cx="3325812" cy="369888"/>
            <a:chOff x="1687" y="1004"/>
            <a:chExt cx="2095" cy="233"/>
          </a:xfrm>
        </p:grpSpPr>
        <p:sp>
          <p:nvSpPr>
            <p:cNvPr id="5360" name="AutoShape 3312"/>
            <p:cNvSpPr>
              <a:spLocks noChangeArrowheads="1"/>
            </p:cNvSpPr>
            <p:nvPr/>
          </p:nvSpPr>
          <p:spPr bwMode="auto">
            <a:xfrm>
              <a:off x="1687" y="1008"/>
              <a:ext cx="800" cy="229"/>
            </a:xfrm>
            <a:prstGeom prst="roundRect">
              <a:avLst>
                <a:gd name="adj" fmla="val 16667"/>
              </a:avLst>
            </a:prstGeom>
            <a:gradFill rotWithShape="1">
              <a:gsLst>
                <a:gs pos="0">
                  <a:srgbClr val="FFA800"/>
                </a:gs>
                <a:gs pos="100000">
                  <a:srgbClr val="825600"/>
                </a:gs>
              </a:gsLst>
              <a:path path="shape">
                <a:fillToRect l="50000" t="50000" r="50000" b="50000"/>
              </a:path>
            </a:gradFill>
            <a:ln w="9525">
              <a:solidFill>
                <a:srgbClr val="707454"/>
              </a:solidFill>
              <a:round/>
              <a:headEnd/>
              <a:tailEnd/>
            </a:ln>
            <a:effectLst/>
          </p:spPr>
          <p:txBody>
            <a:bodyPr wrap="none" anchor="ctr"/>
            <a:lstStyle/>
            <a:p>
              <a:pPr>
                <a:defRPr/>
              </a:pPr>
              <a:r>
                <a:rPr lang="en-US">
                  <a:solidFill>
                    <a:prstClr val="black"/>
                  </a:solidFill>
                  <a:latin typeface="Calibri"/>
                  <a:ea typeface="ＭＳ Ｐゴシック" charset="0"/>
                  <a:cs typeface="ＭＳ Ｐゴシック" charset="0"/>
                </a:rPr>
                <a:t>Bcr</a:t>
              </a:r>
            </a:p>
          </p:txBody>
        </p:sp>
        <p:sp>
          <p:nvSpPr>
            <p:cNvPr id="5361" name="Line 3313"/>
            <p:cNvSpPr>
              <a:spLocks noChangeShapeType="1"/>
            </p:cNvSpPr>
            <p:nvPr/>
          </p:nvSpPr>
          <p:spPr bwMode="auto">
            <a:xfrm>
              <a:off x="2480" y="1120"/>
              <a:ext cx="102" cy="0"/>
            </a:xfrm>
            <a:prstGeom prst="line">
              <a:avLst/>
            </a:prstGeom>
            <a:noFill/>
            <a:ln w="76200">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362" name="AutoShape 3314"/>
            <p:cNvSpPr>
              <a:spLocks noChangeArrowheads="1"/>
            </p:cNvSpPr>
            <p:nvPr/>
          </p:nvSpPr>
          <p:spPr bwMode="auto">
            <a:xfrm>
              <a:off x="2582" y="1004"/>
              <a:ext cx="1200" cy="229"/>
            </a:xfrm>
            <a:prstGeom prst="roundRect">
              <a:avLst>
                <a:gd name="adj" fmla="val 16667"/>
              </a:avLst>
            </a:prstGeom>
            <a:gradFill rotWithShape="1">
              <a:gsLst>
                <a:gs pos="0">
                  <a:srgbClr val="FF9900"/>
                </a:gs>
                <a:gs pos="100000">
                  <a:srgbClr val="B06900"/>
                </a:gs>
              </a:gsLst>
              <a:path path="shape">
                <a:fillToRect l="50000" t="50000" r="50000" b="50000"/>
              </a:path>
            </a:gradFill>
            <a:ln w="9525">
              <a:solidFill>
                <a:srgbClr val="707454"/>
              </a:solidFill>
              <a:round/>
              <a:headEnd/>
              <a:tailEnd/>
            </a:ln>
            <a:effectLst/>
          </p:spPr>
          <p:txBody>
            <a:bodyPr wrap="none" anchor="ctr"/>
            <a:lstStyle/>
            <a:p>
              <a:pPr>
                <a:defRPr/>
              </a:pPr>
              <a:r>
                <a:rPr lang="en-US">
                  <a:solidFill>
                    <a:srgbClr val="CC0000"/>
                  </a:solidFill>
                  <a:latin typeface="Calibri"/>
                  <a:ea typeface="ＭＳ Ｐゴシック" charset="0"/>
                  <a:cs typeface="ＭＳ Ｐゴシック" charset="0"/>
                </a:rPr>
                <a:t>Kinase</a:t>
              </a:r>
              <a:r>
                <a:rPr lang="en-US">
                  <a:solidFill>
                    <a:srgbClr val="FF3300"/>
                  </a:solidFill>
                  <a:latin typeface="Calibri"/>
                  <a:ea typeface="ＭＳ Ｐゴシック" charset="0"/>
                  <a:cs typeface="ＭＳ Ｐゴシック" charset="0"/>
                </a:rPr>
                <a:t>      </a:t>
              </a:r>
              <a:r>
                <a:rPr lang="en-US">
                  <a:solidFill>
                    <a:prstClr val="black"/>
                  </a:solidFill>
                  <a:latin typeface="Calibri"/>
                  <a:ea typeface="ＭＳ Ｐゴシック" charset="0"/>
                  <a:cs typeface="ＭＳ Ｐゴシック" charset="0"/>
                </a:rPr>
                <a:t>Abl          </a:t>
              </a:r>
            </a:p>
          </p:txBody>
        </p:sp>
      </p:grpSp>
      <p:grpSp>
        <p:nvGrpSpPr>
          <p:cNvPr id="295939" name="Group 3395"/>
          <p:cNvGrpSpPr>
            <a:grpSpLocks/>
          </p:cNvGrpSpPr>
          <p:nvPr/>
        </p:nvGrpSpPr>
        <p:grpSpPr bwMode="auto">
          <a:xfrm>
            <a:off x="693738" y="1063625"/>
            <a:ext cx="7569200" cy="109538"/>
            <a:chOff x="504" y="1933"/>
            <a:chExt cx="4768" cy="69"/>
          </a:xfrm>
        </p:grpSpPr>
        <p:sp>
          <p:nvSpPr>
            <p:cNvPr id="5444" name="Oval 3396"/>
            <p:cNvSpPr>
              <a:spLocks noChangeAspect="1" noChangeArrowheads="1"/>
            </p:cNvSpPr>
            <p:nvPr/>
          </p:nvSpPr>
          <p:spPr bwMode="auto">
            <a:xfrm>
              <a:off x="1358"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45" name="Oval 3397"/>
            <p:cNvSpPr>
              <a:spLocks noChangeAspect="1" noChangeArrowheads="1"/>
            </p:cNvSpPr>
            <p:nvPr/>
          </p:nvSpPr>
          <p:spPr bwMode="auto">
            <a:xfrm>
              <a:off x="1429"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46" name="Oval 3398"/>
            <p:cNvSpPr>
              <a:spLocks noChangeAspect="1" noChangeArrowheads="1"/>
            </p:cNvSpPr>
            <p:nvPr/>
          </p:nvSpPr>
          <p:spPr bwMode="auto">
            <a:xfrm>
              <a:off x="1571"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47" name="Oval 3399"/>
            <p:cNvSpPr>
              <a:spLocks noChangeAspect="1" noChangeArrowheads="1"/>
            </p:cNvSpPr>
            <p:nvPr/>
          </p:nvSpPr>
          <p:spPr bwMode="auto">
            <a:xfrm>
              <a:off x="1714"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48" name="Oval 3400"/>
            <p:cNvSpPr>
              <a:spLocks noChangeAspect="1" noChangeArrowheads="1"/>
            </p:cNvSpPr>
            <p:nvPr/>
          </p:nvSpPr>
          <p:spPr bwMode="auto">
            <a:xfrm>
              <a:off x="1500"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49" name="Oval 3401"/>
            <p:cNvSpPr>
              <a:spLocks noChangeAspect="1" noChangeArrowheads="1"/>
            </p:cNvSpPr>
            <p:nvPr/>
          </p:nvSpPr>
          <p:spPr bwMode="auto">
            <a:xfrm>
              <a:off x="1643"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50" name="Oval 3402"/>
            <p:cNvSpPr>
              <a:spLocks noChangeAspect="1" noChangeArrowheads="1"/>
            </p:cNvSpPr>
            <p:nvPr/>
          </p:nvSpPr>
          <p:spPr bwMode="auto">
            <a:xfrm>
              <a:off x="1785"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51" name="Oval 3403"/>
            <p:cNvSpPr>
              <a:spLocks noChangeAspect="1" noChangeArrowheads="1"/>
            </p:cNvSpPr>
            <p:nvPr/>
          </p:nvSpPr>
          <p:spPr bwMode="auto">
            <a:xfrm>
              <a:off x="1928"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52" name="Oval 3404"/>
            <p:cNvSpPr>
              <a:spLocks noChangeAspect="1" noChangeArrowheads="1"/>
            </p:cNvSpPr>
            <p:nvPr/>
          </p:nvSpPr>
          <p:spPr bwMode="auto">
            <a:xfrm>
              <a:off x="1856"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53" name="Oval 3405"/>
            <p:cNvSpPr>
              <a:spLocks noChangeAspect="1" noChangeArrowheads="1"/>
            </p:cNvSpPr>
            <p:nvPr/>
          </p:nvSpPr>
          <p:spPr bwMode="auto">
            <a:xfrm>
              <a:off x="1999"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54" name="Oval 3406"/>
            <p:cNvSpPr>
              <a:spLocks noChangeAspect="1" noChangeArrowheads="1"/>
            </p:cNvSpPr>
            <p:nvPr/>
          </p:nvSpPr>
          <p:spPr bwMode="auto">
            <a:xfrm>
              <a:off x="2070"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55" name="Oval 3407"/>
            <p:cNvSpPr>
              <a:spLocks noChangeAspect="1" noChangeArrowheads="1"/>
            </p:cNvSpPr>
            <p:nvPr/>
          </p:nvSpPr>
          <p:spPr bwMode="auto">
            <a:xfrm>
              <a:off x="2142"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56" name="Oval 3408"/>
            <p:cNvSpPr>
              <a:spLocks noChangeAspect="1" noChangeArrowheads="1"/>
            </p:cNvSpPr>
            <p:nvPr/>
          </p:nvSpPr>
          <p:spPr bwMode="auto">
            <a:xfrm>
              <a:off x="2212"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57" name="Oval 3409"/>
            <p:cNvSpPr>
              <a:spLocks noChangeAspect="1" noChangeArrowheads="1"/>
            </p:cNvSpPr>
            <p:nvPr/>
          </p:nvSpPr>
          <p:spPr bwMode="auto">
            <a:xfrm>
              <a:off x="2283"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58" name="Oval 3410"/>
            <p:cNvSpPr>
              <a:spLocks noChangeAspect="1" noChangeArrowheads="1"/>
            </p:cNvSpPr>
            <p:nvPr/>
          </p:nvSpPr>
          <p:spPr bwMode="auto">
            <a:xfrm>
              <a:off x="2425"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59" name="Oval 3411"/>
            <p:cNvSpPr>
              <a:spLocks noChangeAspect="1" noChangeArrowheads="1"/>
            </p:cNvSpPr>
            <p:nvPr/>
          </p:nvSpPr>
          <p:spPr bwMode="auto">
            <a:xfrm>
              <a:off x="2568"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60" name="Oval 3412"/>
            <p:cNvSpPr>
              <a:spLocks noChangeAspect="1" noChangeArrowheads="1"/>
            </p:cNvSpPr>
            <p:nvPr/>
          </p:nvSpPr>
          <p:spPr bwMode="auto">
            <a:xfrm>
              <a:off x="2354"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61" name="Oval 3413"/>
            <p:cNvSpPr>
              <a:spLocks noChangeAspect="1" noChangeArrowheads="1"/>
            </p:cNvSpPr>
            <p:nvPr/>
          </p:nvSpPr>
          <p:spPr bwMode="auto">
            <a:xfrm>
              <a:off x="2497"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62" name="Oval 3414"/>
            <p:cNvSpPr>
              <a:spLocks noChangeAspect="1" noChangeArrowheads="1"/>
            </p:cNvSpPr>
            <p:nvPr/>
          </p:nvSpPr>
          <p:spPr bwMode="auto">
            <a:xfrm>
              <a:off x="2639"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63" name="Oval 3415"/>
            <p:cNvSpPr>
              <a:spLocks noChangeAspect="1" noChangeArrowheads="1"/>
            </p:cNvSpPr>
            <p:nvPr/>
          </p:nvSpPr>
          <p:spPr bwMode="auto">
            <a:xfrm>
              <a:off x="2782"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64" name="Oval 3416"/>
            <p:cNvSpPr>
              <a:spLocks noChangeAspect="1" noChangeArrowheads="1"/>
            </p:cNvSpPr>
            <p:nvPr/>
          </p:nvSpPr>
          <p:spPr bwMode="auto">
            <a:xfrm>
              <a:off x="2710"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65" name="Oval 3417"/>
            <p:cNvSpPr>
              <a:spLocks noChangeAspect="1" noChangeArrowheads="1"/>
            </p:cNvSpPr>
            <p:nvPr/>
          </p:nvSpPr>
          <p:spPr bwMode="auto">
            <a:xfrm>
              <a:off x="2853"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66" name="Oval 3418"/>
            <p:cNvSpPr>
              <a:spLocks noChangeAspect="1" noChangeArrowheads="1"/>
            </p:cNvSpPr>
            <p:nvPr/>
          </p:nvSpPr>
          <p:spPr bwMode="auto">
            <a:xfrm>
              <a:off x="2924"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67" name="Oval 3419"/>
            <p:cNvSpPr>
              <a:spLocks noChangeAspect="1" noChangeArrowheads="1"/>
            </p:cNvSpPr>
            <p:nvPr/>
          </p:nvSpPr>
          <p:spPr bwMode="auto">
            <a:xfrm>
              <a:off x="2996"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68" name="Oval 3420"/>
            <p:cNvSpPr>
              <a:spLocks noChangeAspect="1" noChangeArrowheads="1"/>
            </p:cNvSpPr>
            <p:nvPr/>
          </p:nvSpPr>
          <p:spPr bwMode="auto">
            <a:xfrm>
              <a:off x="3067"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69" name="Oval 3421"/>
            <p:cNvSpPr>
              <a:spLocks noChangeAspect="1" noChangeArrowheads="1"/>
            </p:cNvSpPr>
            <p:nvPr/>
          </p:nvSpPr>
          <p:spPr bwMode="auto">
            <a:xfrm>
              <a:off x="3138"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70" name="Oval 3422"/>
            <p:cNvSpPr>
              <a:spLocks noChangeAspect="1" noChangeArrowheads="1"/>
            </p:cNvSpPr>
            <p:nvPr/>
          </p:nvSpPr>
          <p:spPr bwMode="auto">
            <a:xfrm>
              <a:off x="3280"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71" name="Oval 3423"/>
            <p:cNvSpPr>
              <a:spLocks noChangeAspect="1" noChangeArrowheads="1"/>
            </p:cNvSpPr>
            <p:nvPr/>
          </p:nvSpPr>
          <p:spPr bwMode="auto">
            <a:xfrm>
              <a:off x="3423"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72" name="Oval 3424"/>
            <p:cNvSpPr>
              <a:spLocks noChangeAspect="1" noChangeArrowheads="1"/>
            </p:cNvSpPr>
            <p:nvPr/>
          </p:nvSpPr>
          <p:spPr bwMode="auto">
            <a:xfrm>
              <a:off x="3209"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73" name="Oval 3425"/>
            <p:cNvSpPr>
              <a:spLocks noChangeAspect="1" noChangeArrowheads="1"/>
            </p:cNvSpPr>
            <p:nvPr/>
          </p:nvSpPr>
          <p:spPr bwMode="auto">
            <a:xfrm>
              <a:off x="3352"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74" name="Oval 3426"/>
            <p:cNvSpPr>
              <a:spLocks noChangeAspect="1" noChangeArrowheads="1"/>
            </p:cNvSpPr>
            <p:nvPr/>
          </p:nvSpPr>
          <p:spPr bwMode="auto">
            <a:xfrm>
              <a:off x="3494"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75" name="Oval 3427"/>
            <p:cNvSpPr>
              <a:spLocks noChangeAspect="1" noChangeArrowheads="1"/>
            </p:cNvSpPr>
            <p:nvPr/>
          </p:nvSpPr>
          <p:spPr bwMode="auto">
            <a:xfrm>
              <a:off x="3637"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76" name="Oval 3428"/>
            <p:cNvSpPr>
              <a:spLocks noChangeAspect="1" noChangeArrowheads="1"/>
            </p:cNvSpPr>
            <p:nvPr/>
          </p:nvSpPr>
          <p:spPr bwMode="auto">
            <a:xfrm>
              <a:off x="3565"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77" name="Oval 3429"/>
            <p:cNvSpPr>
              <a:spLocks noChangeAspect="1" noChangeArrowheads="1"/>
            </p:cNvSpPr>
            <p:nvPr/>
          </p:nvSpPr>
          <p:spPr bwMode="auto">
            <a:xfrm>
              <a:off x="3708"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78" name="Oval 3430"/>
            <p:cNvSpPr>
              <a:spLocks noChangeAspect="1" noChangeArrowheads="1"/>
            </p:cNvSpPr>
            <p:nvPr/>
          </p:nvSpPr>
          <p:spPr bwMode="auto">
            <a:xfrm>
              <a:off x="3779"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79" name="Oval 3431"/>
            <p:cNvSpPr>
              <a:spLocks noChangeAspect="1" noChangeArrowheads="1"/>
            </p:cNvSpPr>
            <p:nvPr/>
          </p:nvSpPr>
          <p:spPr bwMode="auto">
            <a:xfrm>
              <a:off x="3851"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80" name="Oval 3432"/>
            <p:cNvSpPr>
              <a:spLocks noChangeAspect="1" noChangeArrowheads="1"/>
            </p:cNvSpPr>
            <p:nvPr/>
          </p:nvSpPr>
          <p:spPr bwMode="auto">
            <a:xfrm flipH="1">
              <a:off x="4705"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81" name="Oval 3433"/>
            <p:cNvSpPr>
              <a:spLocks noChangeAspect="1" noChangeArrowheads="1"/>
            </p:cNvSpPr>
            <p:nvPr/>
          </p:nvSpPr>
          <p:spPr bwMode="auto">
            <a:xfrm flipH="1">
              <a:off x="4634"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82" name="Oval 3434"/>
            <p:cNvSpPr>
              <a:spLocks noChangeAspect="1" noChangeArrowheads="1"/>
            </p:cNvSpPr>
            <p:nvPr/>
          </p:nvSpPr>
          <p:spPr bwMode="auto">
            <a:xfrm flipH="1">
              <a:off x="4492"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83" name="Oval 3435"/>
            <p:cNvSpPr>
              <a:spLocks noChangeAspect="1" noChangeArrowheads="1"/>
            </p:cNvSpPr>
            <p:nvPr/>
          </p:nvSpPr>
          <p:spPr bwMode="auto">
            <a:xfrm flipH="1">
              <a:off x="4349"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84" name="Oval 3436"/>
            <p:cNvSpPr>
              <a:spLocks noChangeAspect="1" noChangeArrowheads="1"/>
            </p:cNvSpPr>
            <p:nvPr/>
          </p:nvSpPr>
          <p:spPr bwMode="auto">
            <a:xfrm flipH="1">
              <a:off x="4563"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85" name="Oval 3437"/>
            <p:cNvSpPr>
              <a:spLocks noChangeAspect="1" noChangeArrowheads="1"/>
            </p:cNvSpPr>
            <p:nvPr/>
          </p:nvSpPr>
          <p:spPr bwMode="auto">
            <a:xfrm flipH="1">
              <a:off x="4420"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86" name="Oval 3438"/>
            <p:cNvSpPr>
              <a:spLocks noChangeAspect="1" noChangeArrowheads="1"/>
            </p:cNvSpPr>
            <p:nvPr/>
          </p:nvSpPr>
          <p:spPr bwMode="auto">
            <a:xfrm flipH="1">
              <a:off x="4278"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87" name="Oval 3439"/>
            <p:cNvSpPr>
              <a:spLocks noChangeAspect="1" noChangeArrowheads="1"/>
            </p:cNvSpPr>
            <p:nvPr/>
          </p:nvSpPr>
          <p:spPr bwMode="auto">
            <a:xfrm flipH="1">
              <a:off x="4135"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88" name="Oval 3440"/>
            <p:cNvSpPr>
              <a:spLocks noChangeAspect="1" noChangeArrowheads="1"/>
            </p:cNvSpPr>
            <p:nvPr/>
          </p:nvSpPr>
          <p:spPr bwMode="auto">
            <a:xfrm flipH="1">
              <a:off x="4207"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89" name="Oval 3441"/>
            <p:cNvSpPr>
              <a:spLocks noChangeAspect="1" noChangeArrowheads="1"/>
            </p:cNvSpPr>
            <p:nvPr/>
          </p:nvSpPr>
          <p:spPr bwMode="auto">
            <a:xfrm flipH="1">
              <a:off x="4064"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90" name="Oval 3442"/>
            <p:cNvSpPr>
              <a:spLocks noChangeAspect="1" noChangeArrowheads="1"/>
            </p:cNvSpPr>
            <p:nvPr/>
          </p:nvSpPr>
          <p:spPr bwMode="auto">
            <a:xfrm flipH="1">
              <a:off x="3993"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91" name="Oval 3443"/>
            <p:cNvSpPr>
              <a:spLocks noChangeAspect="1" noChangeArrowheads="1"/>
            </p:cNvSpPr>
            <p:nvPr/>
          </p:nvSpPr>
          <p:spPr bwMode="auto">
            <a:xfrm flipH="1">
              <a:off x="3921"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92" name="Oval 3444"/>
            <p:cNvSpPr>
              <a:spLocks noChangeAspect="1" noChangeArrowheads="1"/>
            </p:cNvSpPr>
            <p:nvPr/>
          </p:nvSpPr>
          <p:spPr bwMode="auto">
            <a:xfrm>
              <a:off x="504"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93" name="Oval 3445"/>
            <p:cNvSpPr>
              <a:spLocks noChangeAspect="1" noChangeArrowheads="1"/>
            </p:cNvSpPr>
            <p:nvPr/>
          </p:nvSpPr>
          <p:spPr bwMode="auto">
            <a:xfrm>
              <a:off x="575"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94" name="Oval 3446"/>
            <p:cNvSpPr>
              <a:spLocks noChangeAspect="1" noChangeArrowheads="1"/>
            </p:cNvSpPr>
            <p:nvPr/>
          </p:nvSpPr>
          <p:spPr bwMode="auto">
            <a:xfrm>
              <a:off x="717"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95" name="Oval 3447"/>
            <p:cNvSpPr>
              <a:spLocks noChangeAspect="1" noChangeArrowheads="1"/>
            </p:cNvSpPr>
            <p:nvPr/>
          </p:nvSpPr>
          <p:spPr bwMode="auto">
            <a:xfrm>
              <a:off x="860"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96" name="Oval 3448"/>
            <p:cNvSpPr>
              <a:spLocks noChangeAspect="1" noChangeArrowheads="1"/>
            </p:cNvSpPr>
            <p:nvPr/>
          </p:nvSpPr>
          <p:spPr bwMode="auto">
            <a:xfrm>
              <a:off x="646"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97" name="Oval 3449"/>
            <p:cNvSpPr>
              <a:spLocks noChangeAspect="1" noChangeArrowheads="1"/>
            </p:cNvSpPr>
            <p:nvPr/>
          </p:nvSpPr>
          <p:spPr bwMode="auto">
            <a:xfrm>
              <a:off x="789"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98" name="Oval 3450"/>
            <p:cNvSpPr>
              <a:spLocks noChangeAspect="1" noChangeArrowheads="1"/>
            </p:cNvSpPr>
            <p:nvPr/>
          </p:nvSpPr>
          <p:spPr bwMode="auto">
            <a:xfrm>
              <a:off x="931"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99" name="Oval 3451"/>
            <p:cNvSpPr>
              <a:spLocks noChangeAspect="1" noChangeArrowheads="1"/>
            </p:cNvSpPr>
            <p:nvPr/>
          </p:nvSpPr>
          <p:spPr bwMode="auto">
            <a:xfrm>
              <a:off x="1074"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00" name="Oval 3452"/>
            <p:cNvSpPr>
              <a:spLocks noChangeAspect="1" noChangeArrowheads="1"/>
            </p:cNvSpPr>
            <p:nvPr/>
          </p:nvSpPr>
          <p:spPr bwMode="auto">
            <a:xfrm>
              <a:off x="1002"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01" name="Oval 3453"/>
            <p:cNvSpPr>
              <a:spLocks noChangeAspect="1" noChangeArrowheads="1"/>
            </p:cNvSpPr>
            <p:nvPr/>
          </p:nvSpPr>
          <p:spPr bwMode="auto">
            <a:xfrm>
              <a:off x="1145"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02" name="Oval 3454"/>
            <p:cNvSpPr>
              <a:spLocks noChangeAspect="1" noChangeArrowheads="1"/>
            </p:cNvSpPr>
            <p:nvPr/>
          </p:nvSpPr>
          <p:spPr bwMode="auto">
            <a:xfrm>
              <a:off x="1216"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03" name="Oval 3455"/>
            <p:cNvSpPr>
              <a:spLocks noChangeAspect="1" noChangeArrowheads="1"/>
            </p:cNvSpPr>
            <p:nvPr/>
          </p:nvSpPr>
          <p:spPr bwMode="auto">
            <a:xfrm>
              <a:off x="1288"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04" name="Oval 3456"/>
            <p:cNvSpPr>
              <a:spLocks noChangeAspect="1" noChangeArrowheads="1"/>
            </p:cNvSpPr>
            <p:nvPr/>
          </p:nvSpPr>
          <p:spPr bwMode="auto">
            <a:xfrm>
              <a:off x="4776"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05" name="Oval 3457"/>
            <p:cNvSpPr>
              <a:spLocks noChangeAspect="1" noChangeArrowheads="1"/>
            </p:cNvSpPr>
            <p:nvPr/>
          </p:nvSpPr>
          <p:spPr bwMode="auto">
            <a:xfrm>
              <a:off x="4847"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06" name="Oval 3458"/>
            <p:cNvSpPr>
              <a:spLocks noChangeAspect="1" noChangeArrowheads="1"/>
            </p:cNvSpPr>
            <p:nvPr/>
          </p:nvSpPr>
          <p:spPr bwMode="auto">
            <a:xfrm>
              <a:off x="4989"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07" name="Oval 3459"/>
            <p:cNvSpPr>
              <a:spLocks noChangeAspect="1" noChangeArrowheads="1"/>
            </p:cNvSpPr>
            <p:nvPr/>
          </p:nvSpPr>
          <p:spPr bwMode="auto">
            <a:xfrm>
              <a:off x="5132"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08" name="Oval 3460"/>
            <p:cNvSpPr>
              <a:spLocks noChangeAspect="1" noChangeArrowheads="1"/>
            </p:cNvSpPr>
            <p:nvPr/>
          </p:nvSpPr>
          <p:spPr bwMode="auto">
            <a:xfrm>
              <a:off x="4918"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09" name="Oval 3461"/>
            <p:cNvSpPr>
              <a:spLocks noChangeAspect="1" noChangeArrowheads="1"/>
            </p:cNvSpPr>
            <p:nvPr/>
          </p:nvSpPr>
          <p:spPr bwMode="auto">
            <a:xfrm>
              <a:off x="5061"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10" name="Oval 3462"/>
            <p:cNvSpPr>
              <a:spLocks noChangeAspect="1" noChangeArrowheads="1"/>
            </p:cNvSpPr>
            <p:nvPr/>
          </p:nvSpPr>
          <p:spPr bwMode="auto">
            <a:xfrm>
              <a:off x="5203"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grpSp>
      <p:grpSp>
        <p:nvGrpSpPr>
          <p:cNvPr id="295940" name="Group 3463"/>
          <p:cNvGrpSpPr>
            <a:grpSpLocks/>
          </p:cNvGrpSpPr>
          <p:nvPr/>
        </p:nvGrpSpPr>
        <p:grpSpPr bwMode="auto">
          <a:xfrm>
            <a:off x="638175" y="1093788"/>
            <a:ext cx="7681913" cy="109537"/>
            <a:chOff x="391" y="1820"/>
            <a:chExt cx="4839" cy="69"/>
          </a:xfrm>
        </p:grpSpPr>
        <p:sp>
          <p:nvSpPr>
            <p:cNvPr id="5512" name="Oval 3464"/>
            <p:cNvSpPr>
              <a:spLocks noChangeAspect="1" noChangeArrowheads="1"/>
            </p:cNvSpPr>
            <p:nvPr/>
          </p:nvSpPr>
          <p:spPr bwMode="auto">
            <a:xfrm>
              <a:off x="1245"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13" name="Oval 3465"/>
            <p:cNvSpPr>
              <a:spLocks noChangeAspect="1" noChangeArrowheads="1"/>
            </p:cNvSpPr>
            <p:nvPr/>
          </p:nvSpPr>
          <p:spPr bwMode="auto">
            <a:xfrm>
              <a:off x="1316"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14" name="Oval 3466"/>
            <p:cNvSpPr>
              <a:spLocks noChangeAspect="1" noChangeArrowheads="1"/>
            </p:cNvSpPr>
            <p:nvPr/>
          </p:nvSpPr>
          <p:spPr bwMode="auto">
            <a:xfrm>
              <a:off x="1458"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15" name="Oval 3467"/>
            <p:cNvSpPr>
              <a:spLocks noChangeAspect="1" noChangeArrowheads="1"/>
            </p:cNvSpPr>
            <p:nvPr/>
          </p:nvSpPr>
          <p:spPr bwMode="auto">
            <a:xfrm>
              <a:off x="1601"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16" name="Oval 3468"/>
            <p:cNvSpPr>
              <a:spLocks noChangeAspect="1" noChangeArrowheads="1"/>
            </p:cNvSpPr>
            <p:nvPr/>
          </p:nvSpPr>
          <p:spPr bwMode="auto">
            <a:xfrm>
              <a:off x="1387"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17" name="Oval 3469"/>
            <p:cNvSpPr>
              <a:spLocks noChangeAspect="1" noChangeArrowheads="1"/>
            </p:cNvSpPr>
            <p:nvPr/>
          </p:nvSpPr>
          <p:spPr bwMode="auto">
            <a:xfrm>
              <a:off x="1530"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18" name="Oval 3470"/>
            <p:cNvSpPr>
              <a:spLocks noChangeAspect="1" noChangeArrowheads="1"/>
            </p:cNvSpPr>
            <p:nvPr/>
          </p:nvSpPr>
          <p:spPr bwMode="auto">
            <a:xfrm>
              <a:off x="1672"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19" name="Oval 3471"/>
            <p:cNvSpPr>
              <a:spLocks noChangeAspect="1" noChangeArrowheads="1"/>
            </p:cNvSpPr>
            <p:nvPr/>
          </p:nvSpPr>
          <p:spPr bwMode="auto">
            <a:xfrm>
              <a:off x="1815"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20" name="Oval 3472"/>
            <p:cNvSpPr>
              <a:spLocks noChangeAspect="1" noChangeArrowheads="1"/>
            </p:cNvSpPr>
            <p:nvPr/>
          </p:nvSpPr>
          <p:spPr bwMode="auto">
            <a:xfrm>
              <a:off x="1743"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21" name="Oval 3473"/>
            <p:cNvSpPr>
              <a:spLocks noChangeAspect="1" noChangeArrowheads="1"/>
            </p:cNvSpPr>
            <p:nvPr/>
          </p:nvSpPr>
          <p:spPr bwMode="auto">
            <a:xfrm>
              <a:off x="1886"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22" name="Oval 3474"/>
            <p:cNvSpPr>
              <a:spLocks noChangeAspect="1" noChangeArrowheads="1"/>
            </p:cNvSpPr>
            <p:nvPr/>
          </p:nvSpPr>
          <p:spPr bwMode="auto">
            <a:xfrm>
              <a:off x="1957"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23" name="Oval 3475"/>
            <p:cNvSpPr>
              <a:spLocks noChangeAspect="1" noChangeArrowheads="1"/>
            </p:cNvSpPr>
            <p:nvPr/>
          </p:nvSpPr>
          <p:spPr bwMode="auto">
            <a:xfrm>
              <a:off x="2029"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24" name="Oval 3476"/>
            <p:cNvSpPr>
              <a:spLocks noChangeAspect="1" noChangeArrowheads="1"/>
            </p:cNvSpPr>
            <p:nvPr/>
          </p:nvSpPr>
          <p:spPr bwMode="auto">
            <a:xfrm>
              <a:off x="2099"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25" name="Oval 3477"/>
            <p:cNvSpPr>
              <a:spLocks noChangeAspect="1" noChangeArrowheads="1"/>
            </p:cNvSpPr>
            <p:nvPr/>
          </p:nvSpPr>
          <p:spPr bwMode="auto">
            <a:xfrm>
              <a:off x="2170"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26" name="Oval 3478"/>
            <p:cNvSpPr>
              <a:spLocks noChangeAspect="1" noChangeArrowheads="1"/>
            </p:cNvSpPr>
            <p:nvPr/>
          </p:nvSpPr>
          <p:spPr bwMode="auto">
            <a:xfrm>
              <a:off x="2312"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27" name="Oval 3479"/>
            <p:cNvSpPr>
              <a:spLocks noChangeAspect="1" noChangeArrowheads="1"/>
            </p:cNvSpPr>
            <p:nvPr/>
          </p:nvSpPr>
          <p:spPr bwMode="auto">
            <a:xfrm>
              <a:off x="2455"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28" name="Oval 3480"/>
            <p:cNvSpPr>
              <a:spLocks noChangeAspect="1" noChangeArrowheads="1"/>
            </p:cNvSpPr>
            <p:nvPr/>
          </p:nvSpPr>
          <p:spPr bwMode="auto">
            <a:xfrm>
              <a:off x="2241"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29" name="Oval 3481"/>
            <p:cNvSpPr>
              <a:spLocks noChangeAspect="1" noChangeArrowheads="1"/>
            </p:cNvSpPr>
            <p:nvPr/>
          </p:nvSpPr>
          <p:spPr bwMode="auto">
            <a:xfrm>
              <a:off x="2384"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30" name="Oval 3482"/>
            <p:cNvSpPr>
              <a:spLocks noChangeAspect="1" noChangeArrowheads="1"/>
            </p:cNvSpPr>
            <p:nvPr/>
          </p:nvSpPr>
          <p:spPr bwMode="auto">
            <a:xfrm>
              <a:off x="2526"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31" name="Oval 3483"/>
            <p:cNvSpPr>
              <a:spLocks noChangeAspect="1" noChangeArrowheads="1"/>
            </p:cNvSpPr>
            <p:nvPr/>
          </p:nvSpPr>
          <p:spPr bwMode="auto">
            <a:xfrm>
              <a:off x="2669"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32" name="Oval 3484"/>
            <p:cNvSpPr>
              <a:spLocks noChangeAspect="1" noChangeArrowheads="1"/>
            </p:cNvSpPr>
            <p:nvPr/>
          </p:nvSpPr>
          <p:spPr bwMode="auto">
            <a:xfrm>
              <a:off x="2597"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33" name="Oval 3485"/>
            <p:cNvSpPr>
              <a:spLocks noChangeAspect="1" noChangeArrowheads="1"/>
            </p:cNvSpPr>
            <p:nvPr/>
          </p:nvSpPr>
          <p:spPr bwMode="auto">
            <a:xfrm>
              <a:off x="2740"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34" name="Oval 3486"/>
            <p:cNvSpPr>
              <a:spLocks noChangeAspect="1" noChangeArrowheads="1"/>
            </p:cNvSpPr>
            <p:nvPr/>
          </p:nvSpPr>
          <p:spPr bwMode="auto">
            <a:xfrm>
              <a:off x="2811"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35" name="Oval 3487"/>
            <p:cNvSpPr>
              <a:spLocks noChangeAspect="1" noChangeArrowheads="1"/>
            </p:cNvSpPr>
            <p:nvPr/>
          </p:nvSpPr>
          <p:spPr bwMode="auto">
            <a:xfrm>
              <a:off x="2883"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36" name="Oval 3488"/>
            <p:cNvSpPr>
              <a:spLocks noChangeAspect="1" noChangeArrowheads="1"/>
            </p:cNvSpPr>
            <p:nvPr/>
          </p:nvSpPr>
          <p:spPr bwMode="auto">
            <a:xfrm>
              <a:off x="2954"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37" name="Oval 3489"/>
            <p:cNvSpPr>
              <a:spLocks noChangeAspect="1" noChangeArrowheads="1"/>
            </p:cNvSpPr>
            <p:nvPr/>
          </p:nvSpPr>
          <p:spPr bwMode="auto">
            <a:xfrm>
              <a:off x="3025"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38" name="Oval 3490"/>
            <p:cNvSpPr>
              <a:spLocks noChangeAspect="1" noChangeArrowheads="1"/>
            </p:cNvSpPr>
            <p:nvPr/>
          </p:nvSpPr>
          <p:spPr bwMode="auto">
            <a:xfrm>
              <a:off x="3167"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39" name="Oval 3491"/>
            <p:cNvSpPr>
              <a:spLocks noChangeAspect="1" noChangeArrowheads="1"/>
            </p:cNvSpPr>
            <p:nvPr/>
          </p:nvSpPr>
          <p:spPr bwMode="auto">
            <a:xfrm>
              <a:off x="3310"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40" name="Oval 3492"/>
            <p:cNvSpPr>
              <a:spLocks noChangeAspect="1" noChangeArrowheads="1"/>
            </p:cNvSpPr>
            <p:nvPr/>
          </p:nvSpPr>
          <p:spPr bwMode="auto">
            <a:xfrm>
              <a:off x="3096"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41" name="Oval 3493"/>
            <p:cNvSpPr>
              <a:spLocks noChangeAspect="1" noChangeArrowheads="1"/>
            </p:cNvSpPr>
            <p:nvPr/>
          </p:nvSpPr>
          <p:spPr bwMode="auto">
            <a:xfrm>
              <a:off x="3239"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42" name="Oval 3494"/>
            <p:cNvSpPr>
              <a:spLocks noChangeAspect="1" noChangeArrowheads="1"/>
            </p:cNvSpPr>
            <p:nvPr/>
          </p:nvSpPr>
          <p:spPr bwMode="auto">
            <a:xfrm>
              <a:off x="3381"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43" name="Oval 3495"/>
            <p:cNvSpPr>
              <a:spLocks noChangeAspect="1" noChangeArrowheads="1"/>
            </p:cNvSpPr>
            <p:nvPr/>
          </p:nvSpPr>
          <p:spPr bwMode="auto">
            <a:xfrm>
              <a:off x="3524"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44" name="Oval 3496"/>
            <p:cNvSpPr>
              <a:spLocks noChangeAspect="1" noChangeArrowheads="1"/>
            </p:cNvSpPr>
            <p:nvPr/>
          </p:nvSpPr>
          <p:spPr bwMode="auto">
            <a:xfrm>
              <a:off x="3452"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45" name="Oval 3497"/>
            <p:cNvSpPr>
              <a:spLocks noChangeAspect="1" noChangeArrowheads="1"/>
            </p:cNvSpPr>
            <p:nvPr/>
          </p:nvSpPr>
          <p:spPr bwMode="auto">
            <a:xfrm>
              <a:off x="3595"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46" name="Oval 3498"/>
            <p:cNvSpPr>
              <a:spLocks noChangeAspect="1" noChangeArrowheads="1"/>
            </p:cNvSpPr>
            <p:nvPr/>
          </p:nvSpPr>
          <p:spPr bwMode="auto">
            <a:xfrm>
              <a:off x="3666"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47" name="Oval 3499"/>
            <p:cNvSpPr>
              <a:spLocks noChangeAspect="1" noChangeArrowheads="1"/>
            </p:cNvSpPr>
            <p:nvPr/>
          </p:nvSpPr>
          <p:spPr bwMode="auto">
            <a:xfrm>
              <a:off x="3738"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48" name="Oval 3500"/>
            <p:cNvSpPr>
              <a:spLocks noChangeAspect="1" noChangeArrowheads="1"/>
            </p:cNvSpPr>
            <p:nvPr/>
          </p:nvSpPr>
          <p:spPr bwMode="auto">
            <a:xfrm flipH="1">
              <a:off x="4592"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49" name="Oval 3501"/>
            <p:cNvSpPr>
              <a:spLocks noChangeAspect="1" noChangeArrowheads="1"/>
            </p:cNvSpPr>
            <p:nvPr/>
          </p:nvSpPr>
          <p:spPr bwMode="auto">
            <a:xfrm flipH="1">
              <a:off x="4521"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50" name="Oval 3502"/>
            <p:cNvSpPr>
              <a:spLocks noChangeAspect="1" noChangeArrowheads="1"/>
            </p:cNvSpPr>
            <p:nvPr/>
          </p:nvSpPr>
          <p:spPr bwMode="auto">
            <a:xfrm flipH="1">
              <a:off x="4379"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51" name="Oval 3503"/>
            <p:cNvSpPr>
              <a:spLocks noChangeAspect="1" noChangeArrowheads="1"/>
            </p:cNvSpPr>
            <p:nvPr/>
          </p:nvSpPr>
          <p:spPr bwMode="auto">
            <a:xfrm flipH="1">
              <a:off x="4236"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52" name="Oval 3504"/>
            <p:cNvSpPr>
              <a:spLocks noChangeAspect="1" noChangeArrowheads="1"/>
            </p:cNvSpPr>
            <p:nvPr/>
          </p:nvSpPr>
          <p:spPr bwMode="auto">
            <a:xfrm flipH="1">
              <a:off x="4450"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53" name="Oval 3505"/>
            <p:cNvSpPr>
              <a:spLocks noChangeAspect="1" noChangeArrowheads="1"/>
            </p:cNvSpPr>
            <p:nvPr/>
          </p:nvSpPr>
          <p:spPr bwMode="auto">
            <a:xfrm flipH="1">
              <a:off x="4307"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54" name="Oval 3506"/>
            <p:cNvSpPr>
              <a:spLocks noChangeAspect="1" noChangeArrowheads="1"/>
            </p:cNvSpPr>
            <p:nvPr/>
          </p:nvSpPr>
          <p:spPr bwMode="auto">
            <a:xfrm flipH="1">
              <a:off x="4165"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55" name="Oval 3507"/>
            <p:cNvSpPr>
              <a:spLocks noChangeAspect="1" noChangeArrowheads="1"/>
            </p:cNvSpPr>
            <p:nvPr/>
          </p:nvSpPr>
          <p:spPr bwMode="auto">
            <a:xfrm flipH="1">
              <a:off x="4022"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56" name="Oval 3508"/>
            <p:cNvSpPr>
              <a:spLocks noChangeAspect="1" noChangeArrowheads="1"/>
            </p:cNvSpPr>
            <p:nvPr/>
          </p:nvSpPr>
          <p:spPr bwMode="auto">
            <a:xfrm flipH="1">
              <a:off x="4094"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57" name="Oval 3509"/>
            <p:cNvSpPr>
              <a:spLocks noChangeAspect="1" noChangeArrowheads="1"/>
            </p:cNvSpPr>
            <p:nvPr/>
          </p:nvSpPr>
          <p:spPr bwMode="auto">
            <a:xfrm flipH="1">
              <a:off x="3951"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58" name="Oval 3510"/>
            <p:cNvSpPr>
              <a:spLocks noChangeAspect="1" noChangeArrowheads="1"/>
            </p:cNvSpPr>
            <p:nvPr/>
          </p:nvSpPr>
          <p:spPr bwMode="auto">
            <a:xfrm flipH="1">
              <a:off x="3880"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59" name="Oval 3511"/>
            <p:cNvSpPr>
              <a:spLocks noChangeAspect="1" noChangeArrowheads="1"/>
            </p:cNvSpPr>
            <p:nvPr/>
          </p:nvSpPr>
          <p:spPr bwMode="auto">
            <a:xfrm flipH="1">
              <a:off x="3808"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60" name="Oval 3512"/>
            <p:cNvSpPr>
              <a:spLocks noChangeAspect="1" noChangeArrowheads="1"/>
            </p:cNvSpPr>
            <p:nvPr/>
          </p:nvSpPr>
          <p:spPr bwMode="auto">
            <a:xfrm>
              <a:off x="391"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61" name="Oval 3513"/>
            <p:cNvSpPr>
              <a:spLocks noChangeAspect="1" noChangeArrowheads="1"/>
            </p:cNvSpPr>
            <p:nvPr/>
          </p:nvSpPr>
          <p:spPr bwMode="auto">
            <a:xfrm>
              <a:off x="462"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62" name="Oval 3514"/>
            <p:cNvSpPr>
              <a:spLocks noChangeAspect="1" noChangeArrowheads="1"/>
            </p:cNvSpPr>
            <p:nvPr/>
          </p:nvSpPr>
          <p:spPr bwMode="auto">
            <a:xfrm>
              <a:off x="604"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63" name="Oval 3515"/>
            <p:cNvSpPr>
              <a:spLocks noChangeAspect="1" noChangeArrowheads="1"/>
            </p:cNvSpPr>
            <p:nvPr/>
          </p:nvSpPr>
          <p:spPr bwMode="auto">
            <a:xfrm>
              <a:off x="747"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64" name="Oval 3516"/>
            <p:cNvSpPr>
              <a:spLocks noChangeAspect="1" noChangeArrowheads="1"/>
            </p:cNvSpPr>
            <p:nvPr/>
          </p:nvSpPr>
          <p:spPr bwMode="auto">
            <a:xfrm>
              <a:off x="533"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65" name="Oval 3517"/>
            <p:cNvSpPr>
              <a:spLocks noChangeAspect="1" noChangeArrowheads="1"/>
            </p:cNvSpPr>
            <p:nvPr/>
          </p:nvSpPr>
          <p:spPr bwMode="auto">
            <a:xfrm>
              <a:off x="676"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66" name="Oval 3518"/>
            <p:cNvSpPr>
              <a:spLocks noChangeAspect="1" noChangeArrowheads="1"/>
            </p:cNvSpPr>
            <p:nvPr/>
          </p:nvSpPr>
          <p:spPr bwMode="auto">
            <a:xfrm>
              <a:off x="818"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67" name="Oval 3519"/>
            <p:cNvSpPr>
              <a:spLocks noChangeAspect="1" noChangeArrowheads="1"/>
            </p:cNvSpPr>
            <p:nvPr/>
          </p:nvSpPr>
          <p:spPr bwMode="auto">
            <a:xfrm>
              <a:off x="961"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68" name="Oval 3520"/>
            <p:cNvSpPr>
              <a:spLocks noChangeAspect="1" noChangeArrowheads="1"/>
            </p:cNvSpPr>
            <p:nvPr/>
          </p:nvSpPr>
          <p:spPr bwMode="auto">
            <a:xfrm>
              <a:off x="889"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69" name="Oval 3521"/>
            <p:cNvSpPr>
              <a:spLocks noChangeAspect="1" noChangeArrowheads="1"/>
            </p:cNvSpPr>
            <p:nvPr/>
          </p:nvSpPr>
          <p:spPr bwMode="auto">
            <a:xfrm>
              <a:off x="1032"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70" name="Oval 3522"/>
            <p:cNvSpPr>
              <a:spLocks noChangeAspect="1" noChangeArrowheads="1"/>
            </p:cNvSpPr>
            <p:nvPr/>
          </p:nvSpPr>
          <p:spPr bwMode="auto">
            <a:xfrm>
              <a:off x="1103"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71" name="Oval 3523"/>
            <p:cNvSpPr>
              <a:spLocks noChangeAspect="1" noChangeArrowheads="1"/>
            </p:cNvSpPr>
            <p:nvPr/>
          </p:nvSpPr>
          <p:spPr bwMode="auto">
            <a:xfrm>
              <a:off x="1175"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72" name="Oval 3524"/>
            <p:cNvSpPr>
              <a:spLocks noChangeAspect="1" noChangeArrowheads="1"/>
            </p:cNvSpPr>
            <p:nvPr/>
          </p:nvSpPr>
          <p:spPr bwMode="auto">
            <a:xfrm>
              <a:off x="4663"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73" name="Oval 3525"/>
            <p:cNvSpPr>
              <a:spLocks noChangeAspect="1" noChangeArrowheads="1"/>
            </p:cNvSpPr>
            <p:nvPr/>
          </p:nvSpPr>
          <p:spPr bwMode="auto">
            <a:xfrm>
              <a:off x="4734"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74" name="Oval 3526"/>
            <p:cNvSpPr>
              <a:spLocks noChangeAspect="1" noChangeArrowheads="1"/>
            </p:cNvSpPr>
            <p:nvPr/>
          </p:nvSpPr>
          <p:spPr bwMode="auto">
            <a:xfrm>
              <a:off x="4876"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75" name="Oval 3527"/>
            <p:cNvSpPr>
              <a:spLocks noChangeAspect="1" noChangeArrowheads="1"/>
            </p:cNvSpPr>
            <p:nvPr/>
          </p:nvSpPr>
          <p:spPr bwMode="auto">
            <a:xfrm>
              <a:off x="5019"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76" name="Oval 3528"/>
            <p:cNvSpPr>
              <a:spLocks noChangeAspect="1" noChangeArrowheads="1"/>
            </p:cNvSpPr>
            <p:nvPr/>
          </p:nvSpPr>
          <p:spPr bwMode="auto">
            <a:xfrm>
              <a:off x="4805"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77" name="Oval 3529"/>
            <p:cNvSpPr>
              <a:spLocks noChangeAspect="1" noChangeArrowheads="1"/>
            </p:cNvSpPr>
            <p:nvPr/>
          </p:nvSpPr>
          <p:spPr bwMode="auto">
            <a:xfrm>
              <a:off x="4948"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78" name="Oval 3530"/>
            <p:cNvSpPr>
              <a:spLocks noChangeAspect="1" noChangeArrowheads="1"/>
            </p:cNvSpPr>
            <p:nvPr/>
          </p:nvSpPr>
          <p:spPr bwMode="auto">
            <a:xfrm>
              <a:off x="5090"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79" name="Oval 3531"/>
            <p:cNvSpPr>
              <a:spLocks noChangeAspect="1" noChangeArrowheads="1"/>
            </p:cNvSpPr>
            <p:nvPr/>
          </p:nvSpPr>
          <p:spPr bwMode="auto">
            <a:xfrm>
              <a:off x="5161"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grpSp>
      <p:grpSp>
        <p:nvGrpSpPr>
          <p:cNvPr id="295941" name="Group 3532"/>
          <p:cNvGrpSpPr>
            <a:grpSpLocks/>
          </p:cNvGrpSpPr>
          <p:nvPr/>
        </p:nvGrpSpPr>
        <p:grpSpPr bwMode="auto">
          <a:xfrm>
            <a:off x="584200" y="1125538"/>
            <a:ext cx="7796213" cy="109537"/>
            <a:chOff x="393" y="1954"/>
            <a:chExt cx="4911" cy="69"/>
          </a:xfrm>
        </p:grpSpPr>
        <p:sp>
          <p:nvSpPr>
            <p:cNvPr id="5581" name="Oval 3533"/>
            <p:cNvSpPr>
              <a:spLocks noChangeAspect="1" noChangeArrowheads="1"/>
            </p:cNvSpPr>
            <p:nvPr/>
          </p:nvSpPr>
          <p:spPr bwMode="auto">
            <a:xfrm>
              <a:off x="1247"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82" name="Oval 3534"/>
            <p:cNvSpPr>
              <a:spLocks noChangeAspect="1" noChangeArrowheads="1"/>
            </p:cNvSpPr>
            <p:nvPr/>
          </p:nvSpPr>
          <p:spPr bwMode="auto">
            <a:xfrm>
              <a:off x="1318"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83" name="Oval 3535"/>
            <p:cNvSpPr>
              <a:spLocks noChangeAspect="1" noChangeArrowheads="1"/>
            </p:cNvSpPr>
            <p:nvPr/>
          </p:nvSpPr>
          <p:spPr bwMode="auto">
            <a:xfrm>
              <a:off x="1460"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84" name="Oval 3536"/>
            <p:cNvSpPr>
              <a:spLocks noChangeAspect="1" noChangeArrowheads="1"/>
            </p:cNvSpPr>
            <p:nvPr/>
          </p:nvSpPr>
          <p:spPr bwMode="auto">
            <a:xfrm>
              <a:off x="1603"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85" name="Oval 3537"/>
            <p:cNvSpPr>
              <a:spLocks noChangeAspect="1" noChangeArrowheads="1"/>
            </p:cNvSpPr>
            <p:nvPr/>
          </p:nvSpPr>
          <p:spPr bwMode="auto">
            <a:xfrm>
              <a:off x="1389"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86" name="Oval 3538"/>
            <p:cNvSpPr>
              <a:spLocks noChangeAspect="1" noChangeArrowheads="1"/>
            </p:cNvSpPr>
            <p:nvPr/>
          </p:nvSpPr>
          <p:spPr bwMode="auto">
            <a:xfrm>
              <a:off x="1532"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87" name="Oval 3539"/>
            <p:cNvSpPr>
              <a:spLocks noChangeAspect="1" noChangeArrowheads="1"/>
            </p:cNvSpPr>
            <p:nvPr/>
          </p:nvSpPr>
          <p:spPr bwMode="auto">
            <a:xfrm>
              <a:off x="1674"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88" name="Oval 3540"/>
            <p:cNvSpPr>
              <a:spLocks noChangeAspect="1" noChangeArrowheads="1"/>
            </p:cNvSpPr>
            <p:nvPr/>
          </p:nvSpPr>
          <p:spPr bwMode="auto">
            <a:xfrm>
              <a:off x="1817"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89" name="Oval 3541"/>
            <p:cNvSpPr>
              <a:spLocks noChangeAspect="1" noChangeArrowheads="1"/>
            </p:cNvSpPr>
            <p:nvPr/>
          </p:nvSpPr>
          <p:spPr bwMode="auto">
            <a:xfrm>
              <a:off x="1745"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90" name="Oval 3542"/>
            <p:cNvSpPr>
              <a:spLocks noChangeAspect="1" noChangeArrowheads="1"/>
            </p:cNvSpPr>
            <p:nvPr/>
          </p:nvSpPr>
          <p:spPr bwMode="auto">
            <a:xfrm>
              <a:off x="1888"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91" name="Oval 3543"/>
            <p:cNvSpPr>
              <a:spLocks noChangeAspect="1" noChangeArrowheads="1"/>
            </p:cNvSpPr>
            <p:nvPr/>
          </p:nvSpPr>
          <p:spPr bwMode="auto">
            <a:xfrm>
              <a:off x="1959"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92" name="Oval 3544"/>
            <p:cNvSpPr>
              <a:spLocks noChangeAspect="1" noChangeArrowheads="1"/>
            </p:cNvSpPr>
            <p:nvPr/>
          </p:nvSpPr>
          <p:spPr bwMode="auto">
            <a:xfrm>
              <a:off x="2031"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93" name="Oval 3545"/>
            <p:cNvSpPr>
              <a:spLocks noChangeAspect="1" noChangeArrowheads="1"/>
            </p:cNvSpPr>
            <p:nvPr/>
          </p:nvSpPr>
          <p:spPr bwMode="auto">
            <a:xfrm>
              <a:off x="2101"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94" name="Oval 3546"/>
            <p:cNvSpPr>
              <a:spLocks noChangeAspect="1" noChangeArrowheads="1"/>
            </p:cNvSpPr>
            <p:nvPr/>
          </p:nvSpPr>
          <p:spPr bwMode="auto">
            <a:xfrm>
              <a:off x="2172"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95" name="Oval 3547"/>
            <p:cNvSpPr>
              <a:spLocks noChangeAspect="1" noChangeArrowheads="1"/>
            </p:cNvSpPr>
            <p:nvPr/>
          </p:nvSpPr>
          <p:spPr bwMode="auto">
            <a:xfrm>
              <a:off x="2314"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96" name="Oval 3548"/>
            <p:cNvSpPr>
              <a:spLocks noChangeAspect="1" noChangeArrowheads="1"/>
            </p:cNvSpPr>
            <p:nvPr/>
          </p:nvSpPr>
          <p:spPr bwMode="auto">
            <a:xfrm>
              <a:off x="2457"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97" name="Oval 3549"/>
            <p:cNvSpPr>
              <a:spLocks noChangeAspect="1" noChangeArrowheads="1"/>
            </p:cNvSpPr>
            <p:nvPr/>
          </p:nvSpPr>
          <p:spPr bwMode="auto">
            <a:xfrm>
              <a:off x="2243"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98" name="Oval 3550"/>
            <p:cNvSpPr>
              <a:spLocks noChangeAspect="1" noChangeArrowheads="1"/>
            </p:cNvSpPr>
            <p:nvPr/>
          </p:nvSpPr>
          <p:spPr bwMode="auto">
            <a:xfrm>
              <a:off x="2386"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99" name="Oval 3551"/>
            <p:cNvSpPr>
              <a:spLocks noChangeAspect="1" noChangeArrowheads="1"/>
            </p:cNvSpPr>
            <p:nvPr/>
          </p:nvSpPr>
          <p:spPr bwMode="auto">
            <a:xfrm>
              <a:off x="2528"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00" name="Oval 3552"/>
            <p:cNvSpPr>
              <a:spLocks noChangeAspect="1" noChangeArrowheads="1"/>
            </p:cNvSpPr>
            <p:nvPr/>
          </p:nvSpPr>
          <p:spPr bwMode="auto">
            <a:xfrm>
              <a:off x="2671"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01" name="Oval 3553"/>
            <p:cNvSpPr>
              <a:spLocks noChangeAspect="1" noChangeArrowheads="1"/>
            </p:cNvSpPr>
            <p:nvPr/>
          </p:nvSpPr>
          <p:spPr bwMode="auto">
            <a:xfrm>
              <a:off x="2599"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02" name="Oval 3554"/>
            <p:cNvSpPr>
              <a:spLocks noChangeAspect="1" noChangeArrowheads="1"/>
            </p:cNvSpPr>
            <p:nvPr/>
          </p:nvSpPr>
          <p:spPr bwMode="auto">
            <a:xfrm>
              <a:off x="2742"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03" name="Oval 3555"/>
            <p:cNvSpPr>
              <a:spLocks noChangeAspect="1" noChangeArrowheads="1"/>
            </p:cNvSpPr>
            <p:nvPr/>
          </p:nvSpPr>
          <p:spPr bwMode="auto">
            <a:xfrm>
              <a:off x="2813"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04" name="Oval 3556"/>
            <p:cNvSpPr>
              <a:spLocks noChangeAspect="1" noChangeArrowheads="1"/>
            </p:cNvSpPr>
            <p:nvPr/>
          </p:nvSpPr>
          <p:spPr bwMode="auto">
            <a:xfrm>
              <a:off x="2885"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05" name="Oval 3557"/>
            <p:cNvSpPr>
              <a:spLocks noChangeAspect="1" noChangeArrowheads="1"/>
            </p:cNvSpPr>
            <p:nvPr/>
          </p:nvSpPr>
          <p:spPr bwMode="auto">
            <a:xfrm>
              <a:off x="2956"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06" name="Oval 3558"/>
            <p:cNvSpPr>
              <a:spLocks noChangeAspect="1" noChangeArrowheads="1"/>
            </p:cNvSpPr>
            <p:nvPr/>
          </p:nvSpPr>
          <p:spPr bwMode="auto">
            <a:xfrm>
              <a:off x="3027"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07" name="Oval 3559"/>
            <p:cNvSpPr>
              <a:spLocks noChangeAspect="1" noChangeArrowheads="1"/>
            </p:cNvSpPr>
            <p:nvPr/>
          </p:nvSpPr>
          <p:spPr bwMode="auto">
            <a:xfrm>
              <a:off x="3169"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08" name="Oval 3560"/>
            <p:cNvSpPr>
              <a:spLocks noChangeAspect="1" noChangeArrowheads="1"/>
            </p:cNvSpPr>
            <p:nvPr/>
          </p:nvSpPr>
          <p:spPr bwMode="auto">
            <a:xfrm>
              <a:off x="3312"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09" name="Oval 3561"/>
            <p:cNvSpPr>
              <a:spLocks noChangeAspect="1" noChangeArrowheads="1"/>
            </p:cNvSpPr>
            <p:nvPr/>
          </p:nvSpPr>
          <p:spPr bwMode="auto">
            <a:xfrm>
              <a:off x="3098"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10" name="Oval 3562"/>
            <p:cNvSpPr>
              <a:spLocks noChangeAspect="1" noChangeArrowheads="1"/>
            </p:cNvSpPr>
            <p:nvPr/>
          </p:nvSpPr>
          <p:spPr bwMode="auto">
            <a:xfrm>
              <a:off x="3241"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11" name="Oval 3563"/>
            <p:cNvSpPr>
              <a:spLocks noChangeAspect="1" noChangeArrowheads="1"/>
            </p:cNvSpPr>
            <p:nvPr/>
          </p:nvSpPr>
          <p:spPr bwMode="auto">
            <a:xfrm>
              <a:off x="3383"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12" name="Oval 3564"/>
            <p:cNvSpPr>
              <a:spLocks noChangeAspect="1" noChangeArrowheads="1"/>
            </p:cNvSpPr>
            <p:nvPr/>
          </p:nvSpPr>
          <p:spPr bwMode="auto">
            <a:xfrm>
              <a:off x="3526"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13" name="Oval 3565"/>
            <p:cNvSpPr>
              <a:spLocks noChangeAspect="1" noChangeArrowheads="1"/>
            </p:cNvSpPr>
            <p:nvPr/>
          </p:nvSpPr>
          <p:spPr bwMode="auto">
            <a:xfrm>
              <a:off x="3454"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14" name="Oval 3566"/>
            <p:cNvSpPr>
              <a:spLocks noChangeAspect="1" noChangeArrowheads="1"/>
            </p:cNvSpPr>
            <p:nvPr/>
          </p:nvSpPr>
          <p:spPr bwMode="auto">
            <a:xfrm>
              <a:off x="3597"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15" name="Oval 3567"/>
            <p:cNvSpPr>
              <a:spLocks noChangeAspect="1" noChangeArrowheads="1"/>
            </p:cNvSpPr>
            <p:nvPr/>
          </p:nvSpPr>
          <p:spPr bwMode="auto">
            <a:xfrm>
              <a:off x="3668"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16" name="Oval 3568"/>
            <p:cNvSpPr>
              <a:spLocks noChangeAspect="1" noChangeArrowheads="1"/>
            </p:cNvSpPr>
            <p:nvPr/>
          </p:nvSpPr>
          <p:spPr bwMode="auto">
            <a:xfrm>
              <a:off x="3740"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17" name="Oval 3569"/>
            <p:cNvSpPr>
              <a:spLocks noChangeAspect="1" noChangeArrowheads="1"/>
            </p:cNvSpPr>
            <p:nvPr/>
          </p:nvSpPr>
          <p:spPr bwMode="auto">
            <a:xfrm flipH="1">
              <a:off x="4594"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18" name="Oval 3570"/>
            <p:cNvSpPr>
              <a:spLocks noChangeAspect="1" noChangeArrowheads="1"/>
            </p:cNvSpPr>
            <p:nvPr/>
          </p:nvSpPr>
          <p:spPr bwMode="auto">
            <a:xfrm flipH="1">
              <a:off x="4523"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19" name="Oval 3571"/>
            <p:cNvSpPr>
              <a:spLocks noChangeAspect="1" noChangeArrowheads="1"/>
            </p:cNvSpPr>
            <p:nvPr/>
          </p:nvSpPr>
          <p:spPr bwMode="auto">
            <a:xfrm flipH="1">
              <a:off x="4381"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20" name="Oval 3572"/>
            <p:cNvSpPr>
              <a:spLocks noChangeAspect="1" noChangeArrowheads="1"/>
            </p:cNvSpPr>
            <p:nvPr/>
          </p:nvSpPr>
          <p:spPr bwMode="auto">
            <a:xfrm flipH="1">
              <a:off x="4238"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21" name="Oval 3573"/>
            <p:cNvSpPr>
              <a:spLocks noChangeAspect="1" noChangeArrowheads="1"/>
            </p:cNvSpPr>
            <p:nvPr/>
          </p:nvSpPr>
          <p:spPr bwMode="auto">
            <a:xfrm flipH="1">
              <a:off x="4452"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22" name="Oval 3574"/>
            <p:cNvSpPr>
              <a:spLocks noChangeAspect="1" noChangeArrowheads="1"/>
            </p:cNvSpPr>
            <p:nvPr/>
          </p:nvSpPr>
          <p:spPr bwMode="auto">
            <a:xfrm flipH="1">
              <a:off x="4309"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23" name="Oval 3575"/>
            <p:cNvSpPr>
              <a:spLocks noChangeAspect="1" noChangeArrowheads="1"/>
            </p:cNvSpPr>
            <p:nvPr/>
          </p:nvSpPr>
          <p:spPr bwMode="auto">
            <a:xfrm flipH="1">
              <a:off x="4167"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24" name="Oval 3576"/>
            <p:cNvSpPr>
              <a:spLocks noChangeAspect="1" noChangeArrowheads="1"/>
            </p:cNvSpPr>
            <p:nvPr/>
          </p:nvSpPr>
          <p:spPr bwMode="auto">
            <a:xfrm flipH="1">
              <a:off x="4024"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25" name="Oval 3577"/>
            <p:cNvSpPr>
              <a:spLocks noChangeAspect="1" noChangeArrowheads="1"/>
            </p:cNvSpPr>
            <p:nvPr/>
          </p:nvSpPr>
          <p:spPr bwMode="auto">
            <a:xfrm flipH="1">
              <a:off x="4096"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26" name="Oval 3578"/>
            <p:cNvSpPr>
              <a:spLocks noChangeAspect="1" noChangeArrowheads="1"/>
            </p:cNvSpPr>
            <p:nvPr/>
          </p:nvSpPr>
          <p:spPr bwMode="auto">
            <a:xfrm flipH="1">
              <a:off x="3953"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27" name="Oval 3579"/>
            <p:cNvSpPr>
              <a:spLocks noChangeAspect="1" noChangeArrowheads="1"/>
            </p:cNvSpPr>
            <p:nvPr/>
          </p:nvSpPr>
          <p:spPr bwMode="auto">
            <a:xfrm flipH="1">
              <a:off x="3882"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28" name="Oval 3580"/>
            <p:cNvSpPr>
              <a:spLocks noChangeAspect="1" noChangeArrowheads="1"/>
            </p:cNvSpPr>
            <p:nvPr/>
          </p:nvSpPr>
          <p:spPr bwMode="auto">
            <a:xfrm flipH="1">
              <a:off x="3810"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29" name="Oval 3581"/>
            <p:cNvSpPr>
              <a:spLocks noChangeAspect="1" noChangeArrowheads="1"/>
            </p:cNvSpPr>
            <p:nvPr/>
          </p:nvSpPr>
          <p:spPr bwMode="auto">
            <a:xfrm>
              <a:off x="393"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30" name="Oval 3582"/>
            <p:cNvSpPr>
              <a:spLocks noChangeAspect="1" noChangeArrowheads="1"/>
            </p:cNvSpPr>
            <p:nvPr/>
          </p:nvSpPr>
          <p:spPr bwMode="auto">
            <a:xfrm>
              <a:off x="464"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31" name="Oval 3583"/>
            <p:cNvSpPr>
              <a:spLocks noChangeAspect="1" noChangeArrowheads="1"/>
            </p:cNvSpPr>
            <p:nvPr/>
          </p:nvSpPr>
          <p:spPr bwMode="auto">
            <a:xfrm>
              <a:off x="606"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32" name="Oval 3584"/>
            <p:cNvSpPr>
              <a:spLocks noChangeAspect="1" noChangeArrowheads="1"/>
            </p:cNvSpPr>
            <p:nvPr/>
          </p:nvSpPr>
          <p:spPr bwMode="auto">
            <a:xfrm>
              <a:off x="749"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33" name="Oval 3585"/>
            <p:cNvSpPr>
              <a:spLocks noChangeAspect="1" noChangeArrowheads="1"/>
            </p:cNvSpPr>
            <p:nvPr/>
          </p:nvSpPr>
          <p:spPr bwMode="auto">
            <a:xfrm>
              <a:off x="535"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34" name="Oval 3586"/>
            <p:cNvSpPr>
              <a:spLocks noChangeAspect="1" noChangeArrowheads="1"/>
            </p:cNvSpPr>
            <p:nvPr/>
          </p:nvSpPr>
          <p:spPr bwMode="auto">
            <a:xfrm>
              <a:off x="678"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35" name="Oval 3587"/>
            <p:cNvSpPr>
              <a:spLocks noChangeAspect="1" noChangeArrowheads="1"/>
            </p:cNvSpPr>
            <p:nvPr/>
          </p:nvSpPr>
          <p:spPr bwMode="auto">
            <a:xfrm>
              <a:off x="820"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36" name="Oval 3588"/>
            <p:cNvSpPr>
              <a:spLocks noChangeAspect="1" noChangeArrowheads="1"/>
            </p:cNvSpPr>
            <p:nvPr/>
          </p:nvSpPr>
          <p:spPr bwMode="auto">
            <a:xfrm>
              <a:off x="963"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37" name="Oval 3589"/>
            <p:cNvSpPr>
              <a:spLocks noChangeAspect="1" noChangeArrowheads="1"/>
            </p:cNvSpPr>
            <p:nvPr/>
          </p:nvSpPr>
          <p:spPr bwMode="auto">
            <a:xfrm>
              <a:off x="891"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38" name="Oval 3590"/>
            <p:cNvSpPr>
              <a:spLocks noChangeAspect="1" noChangeArrowheads="1"/>
            </p:cNvSpPr>
            <p:nvPr/>
          </p:nvSpPr>
          <p:spPr bwMode="auto">
            <a:xfrm>
              <a:off x="1034"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39" name="Oval 3591"/>
            <p:cNvSpPr>
              <a:spLocks noChangeAspect="1" noChangeArrowheads="1"/>
            </p:cNvSpPr>
            <p:nvPr/>
          </p:nvSpPr>
          <p:spPr bwMode="auto">
            <a:xfrm>
              <a:off x="1105"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40" name="Oval 3592"/>
            <p:cNvSpPr>
              <a:spLocks noChangeAspect="1" noChangeArrowheads="1"/>
            </p:cNvSpPr>
            <p:nvPr/>
          </p:nvSpPr>
          <p:spPr bwMode="auto">
            <a:xfrm>
              <a:off x="1177"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41" name="Oval 3593"/>
            <p:cNvSpPr>
              <a:spLocks noChangeAspect="1" noChangeArrowheads="1"/>
            </p:cNvSpPr>
            <p:nvPr/>
          </p:nvSpPr>
          <p:spPr bwMode="auto">
            <a:xfrm>
              <a:off x="4665"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42" name="Oval 3594"/>
            <p:cNvSpPr>
              <a:spLocks noChangeAspect="1" noChangeArrowheads="1"/>
            </p:cNvSpPr>
            <p:nvPr/>
          </p:nvSpPr>
          <p:spPr bwMode="auto">
            <a:xfrm>
              <a:off x="4736"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43" name="Oval 3595"/>
            <p:cNvSpPr>
              <a:spLocks noChangeAspect="1" noChangeArrowheads="1"/>
            </p:cNvSpPr>
            <p:nvPr/>
          </p:nvSpPr>
          <p:spPr bwMode="auto">
            <a:xfrm>
              <a:off x="4878"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44" name="Oval 3596"/>
            <p:cNvSpPr>
              <a:spLocks noChangeAspect="1" noChangeArrowheads="1"/>
            </p:cNvSpPr>
            <p:nvPr/>
          </p:nvSpPr>
          <p:spPr bwMode="auto">
            <a:xfrm>
              <a:off x="5021"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45" name="Oval 3597"/>
            <p:cNvSpPr>
              <a:spLocks noChangeAspect="1" noChangeArrowheads="1"/>
            </p:cNvSpPr>
            <p:nvPr/>
          </p:nvSpPr>
          <p:spPr bwMode="auto">
            <a:xfrm>
              <a:off x="4807"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46" name="Oval 3598"/>
            <p:cNvSpPr>
              <a:spLocks noChangeAspect="1" noChangeArrowheads="1"/>
            </p:cNvSpPr>
            <p:nvPr/>
          </p:nvSpPr>
          <p:spPr bwMode="auto">
            <a:xfrm>
              <a:off x="4950"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47" name="Oval 3599"/>
            <p:cNvSpPr>
              <a:spLocks noChangeAspect="1" noChangeArrowheads="1"/>
            </p:cNvSpPr>
            <p:nvPr/>
          </p:nvSpPr>
          <p:spPr bwMode="auto">
            <a:xfrm>
              <a:off x="5092"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48" name="Oval 3600"/>
            <p:cNvSpPr>
              <a:spLocks noChangeAspect="1" noChangeArrowheads="1"/>
            </p:cNvSpPr>
            <p:nvPr/>
          </p:nvSpPr>
          <p:spPr bwMode="auto">
            <a:xfrm>
              <a:off x="5235"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49" name="Oval 3601"/>
            <p:cNvSpPr>
              <a:spLocks noChangeAspect="1" noChangeArrowheads="1"/>
            </p:cNvSpPr>
            <p:nvPr/>
          </p:nvSpPr>
          <p:spPr bwMode="auto">
            <a:xfrm>
              <a:off x="5163"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grpSp>
      <p:grpSp>
        <p:nvGrpSpPr>
          <p:cNvPr id="295942" name="Group 3602"/>
          <p:cNvGrpSpPr>
            <a:grpSpLocks/>
          </p:cNvGrpSpPr>
          <p:nvPr/>
        </p:nvGrpSpPr>
        <p:grpSpPr bwMode="auto">
          <a:xfrm>
            <a:off x="530225" y="1160463"/>
            <a:ext cx="7908925" cy="109537"/>
            <a:chOff x="323" y="2030"/>
            <a:chExt cx="4982" cy="69"/>
          </a:xfrm>
        </p:grpSpPr>
        <p:sp>
          <p:nvSpPr>
            <p:cNvPr id="5651" name="Oval 3603"/>
            <p:cNvSpPr>
              <a:spLocks noChangeAspect="1" noChangeArrowheads="1"/>
            </p:cNvSpPr>
            <p:nvPr/>
          </p:nvSpPr>
          <p:spPr bwMode="auto">
            <a:xfrm>
              <a:off x="1177"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52" name="Oval 3604"/>
            <p:cNvSpPr>
              <a:spLocks noChangeAspect="1" noChangeArrowheads="1"/>
            </p:cNvSpPr>
            <p:nvPr/>
          </p:nvSpPr>
          <p:spPr bwMode="auto">
            <a:xfrm>
              <a:off x="1248"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53" name="Oval 3605"/>
            <p:cNvSpPr>
              <a:spLocks noChangeAspect="1" noChangeArrowheads="1"/>
            </p:cNvSpPr>
            <p:nvPr/>
          </p:nvSpPr>
          <p:spPr bwMode="auto">
            <a:xfrm>
              <a:off x="1390"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54" name="Oval 3606"/>
            <p:cNvSpPr>
              <a:spLocks noChangeAspect="1" noChangeArrowheads="1"/>
            </p:cNvSpPr>
            <p:nvPr/>
          </p:nvSpPr>
          <p:spPr bwMode="auto">
            <a:xfrm>
              <a:off x="1533"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55" name="Oval 3607"/>
            <p:cNvSpPr>
              <a:spLocks noChangeAspect="1" noChangeArrowheads="1"/>
            </p:cNvSpPr>
            <p:nvPr/>
          </p:nvSpPr>
          <p:spPr bwMode="auto">
            <a:xfrm>
              <a:off x="1319"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56" name="Oval 3608"/>
            <p:cNvSpPr>
              <a:spLocks noChangeAspect="1" noChangeArrowheads="1"/>
            </p:cNvSpPr>
            <p:nvPr/>
          </p:nvSpPr>
          <p:spPr bwMode="auto">
            <a:xfrm>
              <a:off x="1462"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57" name="Oval 3609"/>
            <p:cNvSpPr>
              <a:spLocks noChangeAspect="1" noChangeArrowheads="1"/>
            </p:cNvSpPr>
            <p:nvPr/>
          </p:nvSpPr>
          <p:spPr bwMode="auto">
            <a:xfrm>
              <a:off x="1604"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58" name="Oval 3610"/>
            <p:cNvSpPr>
              <a:spLocks noChangeAspect="1" noChangeArrowheads="1"/>
            </p:cNvSpPr>
            <p:nvPr/>
          </p:nvSpPr>
          <p:spPr bwMode="auto">
            <a:xfrm>
              <a:off x="1747"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59" name="Oval 3611"/>
            <p:cNvSpPr>
              <a:spLocks noChangeAspect="1" noChangeArrowheads="1"/>
            </p:cNvSpPr>
            <p:nvPr/>
          </p:nvSpPr>
          <p:spPr bwMode="auto">
            <a:xfrm>
              <a:off x="1675"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60" name="Oval 3612"/>
            <p:cNvSpPr>
              <a:spLocks noChangeAspect="1" noChangeArrowheads="1"/>
            </p:cNvSpPr>
            <p:nvPr/>
          </p:nvSpPr>
          <p:spPr bwMode="auto">
            <a:xfrm>
              <a:off x="1818"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61" name="Oval 3613"/>
            <p:cNvSpPr>
              <a:spLocks noChangeAspect="1" noChangeArrowheads="1"/>
            </p:cNvSpPr>
            <p:nvPr/>
          </p:nvSpPr>
          <p:spPr bwMode="auto">
            <a:xfrm>
              <a:off x="1889"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62" name="Oval 3614"/>
            <p:cNvSpPr>
              <a:spLocks noChangeAspect="1" noChangeArrowheads="1"/>
            </p:cNvSpPr>
            <p:nvPr/>
          </p:nvSpPr>
          <p:spPr bwMode="auto">
            <a:xfrm>
              <a:off x="1961"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63" name="Oval 3615"/>
            <p:cNvSpPr>
              <a:spLocks noChangeAspect="1" noChangeArrowheads="1"/>
            </p:cNvSpPr>
            <p:nvPr/>
          </p:nvSpPr>
          <p:spPr bwMode="auto">
            <a:xfrm>
              <a:off x="2031"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64" name="Oval 3616"/>
            <p:cNvSpPr>
              <a:spLocks noChangeAspect="1" noChangeArrowheads="1"/>
            </p:cNvSpPr>
            <p:nvPr/>
          </p:nvSpPr>
          <p:spPr bwMode="auto">
            <a:xfrm>
              <a:off x="2102"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65" name="Oval 3617"/>
            <p:cNvSpPr>
              <a:spLocks noChangeAspect="1" noChangeArrowheads="1"/>
            </p:cNvSpPr>
            <p:nvPr/>
          </p:nvSpPr>
          <p:spPr bwMode="auto">
            <a:xfrm>
              <a:off x="2244"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66" name="Oval 3618"/>
            <p:cNvSpPr>
              <a:spLocks noChangeAspect="1" noChangeArrowheads="1"/>
            </p:cNvSpPr>
            <p:nvPr/>
          </p:nvSpPr>
          <p:spPr bwMode="auto">
            <a:xfrm>
              <a:off x="2387"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67" name="Oval 3619"/>
            <p:cNvSpPr>
              <a:spLocks noChangeAspect="1" noChangeArrowheads="1"/>
            </p:cNvSpPr>
            <p:nvPr/>
          </p:nvSpPr>
          <p:spPr bwMode="auto">
            <a:xfrm>
              <a:off x="2173"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68" name="Oval 3620"/>
            <p:cNvSpPr>
              <a:spLocks noChangeAspect="1" noChangeArrowheads="1"/>
            </p:cNvSpPr>
            <p:nvPr/>
          </p:nvSpPr>
          <p:spPr bwMode="auto">
            <a:xfrm>
              <a:off x="2316"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69" name="Oval 3621"/>
            <p:cNvSpPr>
              <a:spLocks noChangeAspect="1" noChangeArrowheads="1"/>
            </p:cNvSpPr>
            <p:nvPr/>
          </p:nvSpPr>
          <p:spPr bwMode="auto">
            <a:xfrm>
              <a:off x="2458"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70" name="Oval 3622"/>
            <p:cNvSpPr>
              <a:spLocks noChangeAspect="1" noChangeArrowheads="1"/>
            </p:cNvSpPr>
            <p:nvPr/>
          </p:nvSpPr>
          <p:spPr bwMode="auto">
            <a:xfrm>
              <a:off x="2601"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71" name="Oval 3623"/>
            <p:cNvSpPr>
              <a:spLocks noChangeAspect="1" noChangeArrowheads="1"/>
            </p:cNvSpPr>
            <p:nvPr/>
          </p:nvSpPr>
          <p:spPr bwMode="auto">
            <a:xfrm>
              <a:off x="2529"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72" name="Oval 3624"/>
            <p:cNvSpPr>
              <a:spLocks noChangeAspect="1" noChangeArrowheads="1"/>
            </p:cNvSpPr>
            <p:nvPr/>
          </p:nvSpPr>
          <p:spPr bwMode="auto">
            <a:xfrm>
              <a:off x="2672"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73" name="Oval 3625"/>
            <p:cNvSpPr>
              <a:spLocks noChangeAspect="1" noChangeArrowheads="1"/>
            </p:cNvSpPr>
            <p:nvPr/>
          </p:nvSpPr>
          <p:spPr bwMode="auto">
            <a:xfrm>
              <a:off x="2743"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74" name="Oval 3626"/>
            <p:cNvSpPr>
              <a:spLocks noChangeAspect="1" noChangeArrowheads="1"/>
            </p:cNvSpPr>
            <p:nvPr/>
          </p:nvSpPr>
          <p:spPr bwMode="auto">
            <a:xfrm>
              <a:off x="2815"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75" name="Oval 3627"/>
            <p:cNvSpPr>
              <a:spLocks noChangeAspect="1" noChangeArrowheads="1"/>
            </p:cNvSpPr>
            <p:nvPr/>
          </p:nvSpPr>
          <p:spPr bwMode="auto">
            <a:xfrm>
              <a:off x="2886"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76" name="Oval 3628"/>
            <p:cNvSpPr>
              <a:spLocks noChangeAspect="1" noChangeArrowheads="1"/>
            </p:cNvSpPr>
            <p:nvPr/>
          </p:nvSpPr>
          <p:spPr bwMode="auto">
            <a:xfrm>
              <a:off x="2957"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77" name="Oval 3629"/>
            <p:cNvSpPr>
              <a:spLocks noChangeAspect="1" noChangeArrowheads="1"/>
            </p:cNvSpPr>
            <p:nvPr/>
          </p:nvSpPr>
          <p:spPr bwMode="auto">
            <a:xfrm>
              <a:off x="3099"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78" name="Oval 3630"/>
            <p:cNvSpPr>
              <a:spLocks noChangeAspect="1" noChangeArrowheads="1"/>
            </p:cNvSpPr>
            <p:nvPr/>
          </p:nvSpPr>
          <p:spPr bwMode="auto">
            <a:xfrm>
              <a:off x="3242"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79" name="Oval 3631"/>
            <p:cNvSpPr>
              <a:spLocks noChangeAspect="1" noChangeArrowheads="1"/>
            </p:cNvSpPr>
            <p:nvPr/>
          </p:nvSpPr>
          <p:spPr bwMode="auto">
            <a:xfrm>
              <a:off x="3028"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80" name="Oval 3632"/>
            <p:cNvSpPr>
              <a:spLocks noChangeAspect="1" noChangeArrowheads="1"/>
            </p:cNvSpPr>
            <p:nvPr/>
          </p:nvSpPr>
          <p:spPr bwMode="auto">
            <a:xfrm>
              <a:off x="3171"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81" name="Oval 3633"/>
            <p:cNvSpPr>
              <a:spLocks noChangeAspect="1" noChangeArrowheads="1"/>
            </p:cNvSpPr>
            <p:nvPr/>
          </p:nvSpPr>
          <p:spPr bwMode="auto">
            <a:xfrm>
              <a:off x="3313"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82" name="Oval 3634"/>
            <p:cNvSpPr>
              <a:spLocks noChangeAspect="1" noChangeArrowheads="1"/>
            </p:cNvSpPr>
            <p:nvPr/>
          </p:nvSpPr>
          <p:spPr bwMode="auto">
            <a:xfrm>
              <a:off x="3456"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83" name="Oval 3635"/>
            <p:cNvSpPr>
              <a:spLocks noChangeAspect="1" noChangeArrowheads="1"/>
            </p:cNvSpPr>
            <p:nvPr/>
          </p:nvSpPr>
          <p:spPr bwMode="auto">
            <a:xfrm>
              <a:off x="3384"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84" name="Oval 3636"/>
            <p:cNvSpPr>
              <a:spLocks noChangeAspect="1" noChangeArrowheads="1"/>
            </p:cNvSpPr>
            <p:nvPr/>
          </p:nvSpPr>
          <p:spPr bwMode="auto">
            <a:xfrm>
              <a:off x="3527"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85" name="Oval 3637"/>
            <p:cNvSpPr>
              <a:spLocks noChangeAspect="1" noChangeArrowheads="1"/>
            </p:cNvSpPr>
            <p:nvPr/>
          </p:nvSpPr>
          <p:spPr bwMode="auto">
            <a:xfrm>
              <a:off x="3598"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86" name="Oval 3638"/>
            <p:cNvSpPr>
              <a:spLocks noChangeAspect="1" noChangeArrowheads="1"/>
            </p:cNvSpPr>
            <p:nvPr/>
          </p:nvSpPr>
          <p:spPr bwMode="auto">
            <a:xfrm>
              <a:off x="3670"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87" name="Oval 3639"/>
            <p:cNvSpPr>
              <a:spLocks noChangeAspect="1" noChangeArrowheads="1"/>
            </p:cNvSpPr>
            <p:nvPr/>
          </p:nvSpPr>
          <p:spPr bwMode="auto">
            <a:xfrm flipH="1">
              <a:off x="4524"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88" name="Oval 3640"/>
            <p:cNvSpPr>
              <a:spLocks noChangeAspect="1" noChangeArrowheads="1"/>
            </p:cNvSpPr>
            <p:nvPr/>
          </p:nvSpPr>
          <p:spPr bwMode="auto">
            <a:xfrm flipH="1">
              <a:off x="4453"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89" name="Oval 3641"/>
            <p:cNvSpPr>
              <a:spLocks noChangeAspect="1" noChangeArrowheads="1"/>
            </p:cNvSpPr>
            <p:nvPr/>
          </p:nvSpPr>
          <p:spPr bwMode="auto">
            <a:xfrm flipH="1">
              <a:off x="4311"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90" name="Oval 3642"/>
            <p:cNvSpPr>
              <a:spLocks noChangeAspect="1" noChangeArrowheads="1"/>
            </p:cNvSpPr>
            <p:nvPr/>
          </p:nvSpPr>
          <p:spPr bwMode="auto">
            <a:xfrm flipH="1">
              <a:off x="4168"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91" name="Oval 3643"/>
            <p:cNvSpPr>
              <a:spLocks noChangeAspect="1" noChangeArrowheads="1"/>
            </p:cNvSpPr>
            <p:nvPr/>
          </p:nvSpPr>
          <p:spPr bwMode="auto">
            <a:xfrm flipH="1">
              <a:off x="4382"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92" name="Oval 3644"/>
            <p:cNvSpPr>
              <a:spLocks noChangeAspect="1" noChangeArrowheads="1"/>
            </p:cNvSpPr>
            <p:nvPr/>
          </p:nvSpPr>
          <p:spPr bwMode="auto">
            <a:xfrm flipH="1">
              <a:off x="4239"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93" name="Oval 3645"/>
            <p:cNvSpPr>
              <a:spLocks noChangeAspect="1" noChangeArrowheads="1"/>
            </p:cNvSpPr>
            <p:nvPr/>
          </p:nvSpPr>
          <p:spPr bwMode="auto">
            <a:xfrm flipH="1">
              <a:off x="4097"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94" name="Oval 3646"/>
            <p:cNvSpPr>
              <a:spLocks noChangeAspect="1" noChangeArrowheads="1"/>
            </p:cNvSpPr>
            <p:nvPr/>
          </p:nvSpPr>
          <p:spPr bwMode="auto">
            <a:xfrm flipH="1">
              <a:off x="3954"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95" name="Oval 3647"/>
            <p:cNvSpPr>
              <a:spLocks noChangeAspect="1" noChangeArrowheads="1"/>
            </p:cNvSpPr>
            <p:nvPr/>
          </p:nvSpPr>
          <p:spPr bwMode="auto">
            <a:xfrm flipH="1">
              <a:off x="4026"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96" name="Oval 3648"/>
            <p:cNvSpPr>
              <a:spLocks noChangeAspect="1" noChangeArrowheads="1"/>
            </p:cNvSpPr>
            <p:nvPr/>
          </p:nvSpPr>
          <p:spPr bwMode="auto">
            <a:xfrm flipH="1">
              <a:off x="3883"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97" name="Oval 3649"/>
            <p:cNvSpPr>
              <a:spLocks noChangeAspect="1" noChangeArrowheads="1"/>
            </p:cNvSpPr>
            <p:nvPr/>
          </p:nvSpPr>
          <p:spPr bwMode="auto">
            <a:xfrm flipH="1">
              <a:off x="3812"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98" name="Oval 3650"/>
            <p:cNvSpPr>
              <a:spLocks noChangeAspect="1" noChangeArrowheads="1"/>
            </p:cNvSpPr>
            <p:nvPr/>
          </p:nvSpPr>
          <p:spPr bwMode="auto">
            <a:xfrm flipH="1">
              <a:off x="3740"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99" name="Oval 3651"/>
            <p:cNvSpPr>
              <a:spLocks noChangeAspect="1" noChangeArrowheads="1"/>
            </p:cNvSpPr>
            <p:nvPr/>
          </p:nvSpPr>
          <p:spPr bwMode="auto">
            <a:xfrm>
              <a:off x="323"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00" name="Oval 3652"/>
            <p:cNvSpPr>
              <a:spLocks noChangeAspect="1" noChangeArrowheads="1"/>
            </p:cNvSpPr>
            <p:nvPr/>
          </p:nvSpPr>
          <p:spPr bwMode="auto">
            <a:xfrm>
              <a:off x="394"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01" name="Oval 3653"/>
            <p:cNvSpPr>
              <a:spLocks noChangeAspect="1" noChangeArrowheads="1"/>
            </p:cNvSpPr>
            <p:nvPr/>
          </p:nvSpPr>
          <p:spPr bwMode="auto">
            <a:xfrm>
              <a:off x="536"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02" name="Oval 3654"/>
            <p:cNvSpPr>
              <a:spLocks noChangeAspect="1" noChangeArrowheads="1"/>
            </p:cNvSpPr>
            <p:nvPr/>
          </p:nvSpPr>
          <p:spPr bwMode="auto">
            <a:xfrm>
              <a:off x="679"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03" name="Oval 3655"/>
            <p:cNvSpPr>
              <a:spLocks noChangeAspect="1" noChangeArrowheads="1"/>
            </p:cNvSpPr>
            <p:nvPr/>
          </p:nvSpPr>
          <p:spPr bwMode="auto">
            <a:xfrm>
              <a:off x="465"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04" name="Oval 3656"/>
            <p:cNvSpPr>
              <a:spLocks noChangeAspect="1" noChangeArrowheads="1"/>
            </p:cNvSpPr>
            <p:nvPr/>
          </p:nvSpPr>
          <p:spPr bwMode="auto">
            <a:xfrm>
              <a:off x="608"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05" name="Oval 3657"/>
            <p:cNvSpPr>
              <a:spLocks noChangeAspect="1" noChangeArrowheads="1"/>
            </p:cNvSpPr>
            <p:nvPr/>
          </p:nvSpPr>
          <p:spPr bwMode="auto">
            <a:xfrm>
              <a:off x="750"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06" name="Oval 3658"/>
            <p:cNvSpPr>
              <a:spLocks noChangeAspect="1" noChangeArrowheads="1"/>
            </p:cNvSpPr>
            <p:nvPr/>
          </p:nvSpPr>
          <p:spPr bwMode="auto">
            <a:xfrm>
              <a:off x="893"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07" name="Oval 3659"/>
            <p:cNvSpPr>
              <a:spLocks noChangeAspect="1" noChangeArrowheads="1"/>
            </p:cNvSpPr>
            <p:nvPr/>
          </p:nvSpPr>
          <p:spPr bwMode="auto">
            <a:xfrm>
              <a:off x="821"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08" name="Oval 3660"/>
            <p:cNvSpPr>
              <a:spLocks noChangeAspect="1" noChangeArrowheads="1"/>
            </p:cNvSpPr>
            <p:nvPr/>
          </p:nvSpPr>
          <p:spPr bwMode="auto">
            <a:xfrm>
              <a:off x="964"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09" name="Oval 3661"/>
            <p:cNvSpPr>
              <a:spLocks noChangeAspect="1" noChangeArrowheads="1"/>
            </p:cNvSpPr>
            <p:nvPr/>
          </p:nvSpPr>
          <p:spPr bwMode="auto">
            <a:xfrm>
              <a:off x="1035"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10" name="Oval 3662"/>
            <p:cNvSpPr>
              <a:spLocks noChangeAspect="1" noChangeArrowheads="1"/>
            </p:cNvSpPr>
            <p:nvPr/>
          </p:nvSpPr>
          <p:spPr bwMode="auto">
            <a:xfrm>
              <a:off x="1107"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11" name="Oval 3663"/>
            <p:cNvSpPr>
              <a:spLocks noChangeAspect="1" noChangeArrowheads="1"/>
            </p:cNvSpPr>
            <p:nvPr/>
          </p:nvSpPr>
          <p:spPr bwMode="auto">
            <a:xfrm>
              <a:off x="4595"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12" name="Oval 3664"/>
            <p:cNvSpPr>
              <a:spLocks noChangeAspect="1" noChangeArrowheads="1"/>
            </p:cNvSpPr>
            <p:nvPr/>
          </p:nvSpPr>
          <p:spPr bwMode="auto">
            <a:xfrm>
              <a:off x="4666"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13" name="Oval 3665"/>
            <p:cNvSpPr>
              <a:spLocks noChangeAspect="1" noChangeArrowheads="1"/>
            </p:cNvSpPr>
            <p:nvPr/>
          </p:nvSpPr>
          <p:spPr bwMode="auto">
            <a:xfrm>
              <a:off x="4808"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14" name="Oval 3666"/>
            <p:cNvSpPr>
              <a:spLocks noChangeAspect="1" noChangeArrowheads="1"/>
            </p:cNvSpPr>
            <p:nvPr/>
          </p:nvSpPr>
          <p:spPr bwMode="auto">
            <a:xfrm>
              <a:off x="4951"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15" name="Oval 3667"/>
            <p:cNvSpPr>
              <a:spLocks noChangeAspect="1" noChangeArrowheads="1"/>
            </p:cNvSpPr>
            <p:nvPr/>
          </p:nvSpPr>
          <p:spPr bwMode="auto">
            <a:xfrm>
              <a:off x="4737"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16" name="Oval 3668"/>
            <p:cNvSpPr>
              <a:spLocks noChangeAspect="1" noChangeArrowheads="1"/>
            </p:cNvSpPr>
            <p:nvPr/>
          </p:nvSpPr>
          <p:spPr bwMode="auto">
            <a:xfrm>
              <a:off x="4880"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17" name="Oval 3669"/>
            <p:cNvSpPr>
              <a:spLocks noChangeAspect="1" noChangeArrowheads="1"/>
            </p:cNvSpPr>
            <p:nvPr/>
          </p:nvSpPr>
          <p:spPr bwMode="auto">
            <a:xfrm>
              <a:off x="5022"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18" name="Oval 3670"/>
            <p:cNvSpPr>
              <a:spLocks noChangeAspect="1" noChangeArrowheads="1"/>
            </p:cNvSpPr>
            <p:nvPr/>
          </p:nvSpPr>
          <p:spPr bwMode="auto">
            <a:xfrm>
              <a:off x="5165"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19" name="Oval 3671"/>
            <p:cNvSpPr>
              <a:spLocks noChangeAspect="1" noChangeArrowheads="1"/>
            </p:cNvSpPr>
            <p:nvPr/>
          </p:nvSpPr>
          <p:spPr bwMode="auto">
            <a:xfrm>
              <a:off x="5093"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20" name="Oval 3672"/>
            <p:cNvSpPr>
              <a:spLocks noChangeAspect="1" noChangeArrowheads="1"/>
            </p:cNvSpPr>
            <p:nvPr/>
          </p:nvSpPr>
          <p:spPr bwMode="auto">
            <a:xfrm>
              <a:off x="5236"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grpSp>
      <p:grpSp>
        <p:nvGrpSpPr>
          <p:cNvPr id="295943" name="Group 3673"/>
          <p:cNvGrpSpPr>
            <a:grpSpLocks/>
          </p:cNvGrpSpPr>
          <p:nvPr/>
        </p:nvGrpSpPr>
        <p:grpSpPr bwMode="auto">
          <a:xfrm>
            <a:off x="473075" y="1198563"/>
            <a:ext cx="8021638" cy="109537"/>
            <a:chOff x="293" y="2060"/>
            <a:chExt cx="5053" cy="69"/>
          </a:xfrm>
        </p:grpSpPr>
        <p:sp>
          <p:nvSpPr>
            <p:cNvPr id="5722" name="Oval 3674"/>
            <p:cNvSpPr>
              <a:spLocks noChangeAspect="1" noChangeArrowheads="1"/>
            </p:cNvSpPr>
            <p:nvPr/>
          </p:nvSpPr>
          <p:spPr bwMode="auto">
            <a:xfrm>
              <a:off x="1147"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23" name="Oval 3675"/>
            <p:cNvSpPr>
              <a:spLocks noChangeAspect="1" noChangeArrowheads="1"/>
            </p:cNvSpPr>
            <p:nvPr/>
          </p:nvSpPr>
          <p:spPr bwMode="auto">
            <a:xfrm>
              <a:off x="1218"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24" name="Oval 3676"/>
            <p:cNvSpPr>
              <a:spLocks noChangeAspect="1" noChangeArrowheads="1"/>
            </p:cNvSpPr>
            <p:nvPr/>
          </p:nvSpPr>
          <p:spPr bwMode="auto">
            <a:xfrm>
              <a:off x="1360"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25" name="Oval 3677"/>
            <p:cNvSpPr>
              <a:spLocks noChangeAspect="1" noChangeArrowheads="1"/>
            </p:cNvSpPr>
            <p:nvPr/>
          </p:nvSpPr>
          <p:spPr bwMode="auto">
            <a:xfrm>
              <a:off x="1503"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26" name="Oval 3678"/>
            <p:cNvSpPr>
              <a:spLocks noChangeAspect="1" noChangeArrowheads="1"/>
            </p:cNvSpPr>
            <p:nvPr/>
          </p:nvSpPr>
          <p:spPr bwMode="auto">
            <a:xfrm>
              <a:off x="1289"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27" name="Oval 3679"/>
            <p:cNvSpPr>
              <a:spLocks noChangeAspect="1" noChangeArrowheads="1"/>
            </p:cNvSpPr>
            <p:nvPr/>
          </p:nvSpPr>
          <p:spPr bwMode="auto">
            <a:xfrm>
              <a:off x="1432"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28" name="Oval 3680"/>
            <p:cNvSpPr>
              <a:spLocks noChangeAspect="1" noChangeArrowheads="1"/>
            </p:cNvSpPr>
            <p:nvPr/>
          </p:nvSpPr>
          <p:spPr bwMode="auto">
            <a:xfrm>
              <a:off x="1574"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29" name="Oval 3681"/>
            <p:cNvSpPr>
              <a:spLocks noChangeAspect="1" noChangeArrowheads="1"/>
            </p:cNvSpPr>
            <p:nvPr/>
          </p:nvSpPr>
          <p:spPr bwMode="auto">
            <a:xfrm>
              <a:off x="1717"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30" name="Oval 3682"/>
            <p:cNvSpPr>
              <a:spLocks noChangeAspect="1" noChangeArrowheads="1"/>
            </p:cNvSpPr>
            <p:nvPr/>
          </p:nvSpPr>
          <p:spPr bwMode="auto">
            <a:xfrm>
              <a:off x="1645"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31" name="Oval 3683"/>
            <p:cNvSpPr>
              <a:spLocks noChangeAspect="1" noChangeArrowheads="1"/>
            </p:cNvSpPr>
            <p:nvPr/>
          </p:nvSpPr>
          <p:spPr bwMode="auto">
            <a:xfrm>
              <a:off x="1788"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32" name="Oval 3684"/>
            <p:cNvSpPr>
              <a:spLocks noChangeAspect="1" noChangeArrowheads="1"/>
            </p:cNvSpPr>
            <p:nvPr/>
          </p:nvSpPr>
          <p:spPr bwMode="auto">
            <a:xfrm>
              <a:off x="1859"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33" name="Oval 3685"/>
            <p:cNvSpPr>
              <a:spLocks noChangeAspect="1" noChangeArrowheads="1"/>
            </p:cNvSpPr>
            <p:nvPr/>
          </p:nvSpPr>
          <p:spPr bwMode="auto">
            <a:xfrm>
              <a:off x="1931"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34" name="Oval 3686"/>
            <p:cNvSpPr>
              <a:spLocks noChangeAspect="1" noChangeArrowheads="1"/>
            </p:cNvSpPr>
            <p:nvPr/>
          </p:nvSpPr>
          <p:spPr bwMode="auto">
            <a:xfrm>
              <a:off x="2001"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35" name="Oval 3687"/>
            <p:cNvSpPr>
              <a:spLocks noChangeAspect="1" noChangeArrowheads="1"/>
            </p:cNvSpPr>
            <p:nvPr/>
          </p:nvSpPr>
          <p:spPr bwMode="auto">
            <a:xfrm>
              <a:off x="2072"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36" name="Oval 3688"/>
            <p:cNvSpPr>
              <a:spLocks noChangeAspect="1" noChangeArrowheads="1"/>
            </p:cNvSpPr>
            <p:nvPr/>
          </p:nvSpPr>
          <p:spPr bwMode="auto">
            <a:xfrm>
              <a:off x="2214"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37" name="Oval 3689"/>
            <p:cNvSpPr>
              <a:spLocks noChangeAspect="1" noChangeArrowheads="1"/>
            </p:cNvSpPr>
            <p:nvPr/>
          </p:nvSpPr>
          <p:spPr bwMode="auto">
            <a:xfrm>
              <a:off x="2357"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38" name="Oval 3690"/>
            <p:cNvSpPr>
              <a:spLocks noChangeAspect="1" noChangeArrowheads="1"/>
            </p:cNvSpPr>
            <p:nvPr/>
          </p:nvSpPr>
          <p:spPr bwMode="auto">
            <a:xfrm>
              <a:off x="2143"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39" name="Oval 3691"/>
            <p:cNvSpPr>
              <a:spLocks noChangeAspect="1" noChangeArrowheads="1"/>
            </p:cNvSpPr>
            <p:nvPr/>
          </p:nvSpPr>
          <p:spPr bwMode="auto">
            <a:xfrm>
              <a:off x="2286"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40" name="Oval 3692"/>
            <p:cNvSpPr>
              <a:spLocks noChangeAspect="1" noChangeArrowheads="1"/>
            </p:cNvSpPr>
            <p:nvPr/>
          </p:nvSpPr>
          <p:spPr bwMode="auto">
            <a:xfrm>
              <a:off x="2428"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41" name="Oval 3693"/>
            <p:cNvSpPr>
              <a:spLocks noChangeAspect="1" noChangeArrowheads="1"/>
            </p:cNvSpPr>
            <p:nvPr/>
          </p:nvSpPr>
          <p:spPr bwMode="auto">
            <a:xfrm>
              <a:off x="2571"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42" name="Oval 3694"/>
            <p:cNvSpPr>
              <a:spLocks noChangeAspect="1" noChangeArrowheads="1"/>
            </p:cNvSpPr>
            <p:nvPr/>
          </p:nvSpPr>
          <p:spPr bwMode="auto">
            <a:xfrm>
              <a:off x="2499"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43" name="Oval 3695"/>
            <p:cNvSpPr>
              <a:spLocks noChangeAspect="1" noChangeArrowheads="1"/>
            </p:cNvSpPr>
            <p:nvPr/>
          </p:nvSpPr>
          <p:spPr bwMode="auto">
            <a:xfrm>
              <a:off x="2642"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44" name="Oval 3696"/>
            <p:cNvSpPr>
              <a:spLocks noChangeAspect="1" noChangeArrowheads="1"/>
            </p:cNvSpPr>
            <p:nvPr/>
          </p:nvSpPr>
          <p:spPr bwMode="auto">
            <a:xfrm>
              <a:off x="2713"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45" name="Oval 3697"/>
            <p:cNvSpPr>
              <a:spLocks noChangeAspect="1" noChangeArrowheads="1"/>
            </p:cNvSpPr>
            <p:nvPr/>
          </p:nvSpPr>
          <p:spPr bwMode="auto">
            <a:xfrm>
              <a:off x="2785"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46" name="Oval 3698"/>
            <p:cNvSpPr>
              <a:spLocks noChangeAspect="1" noChangeArrowheads="1"/>
            </p:cNvSpPr>
            <p:nvPr/>
          </p:nvSpPr>
          <p:spPr bwMode="auto">
            <a:xfrm>
              <a:off x="2856"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47" name="Oval 3699"/>
            <p:cNvSpPr>
              <a:spLocks noChangeAspect="1" noChangeArrowheads="1"/>
            </p:cNvSpPr>
            <p:nvPr/>
          </p:nvSpPr>
          <p:spPr bwMode="auto">
            <a:xfrm>
              <a:off x="2927"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48" name="Oval 3700"/>
            <p:cNvSpPr>
              <a:spLocks noChangeAspect="1" noChangeArrowheads="1"/>
            </p:cNvSpPr>
            <p:nvPr/>
          </p:nvSpPr>
          <p:spPr bwMode="auto">
            <a:xfrm>
              <a:off x="3069"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49" name="Oval 3701"/>
            <p:cNvSpPr>
              <a:spLocks noChangeAspect="1" noChangeArrowheads="1"/>
            </p:cNvSpPr>
            <p:nvPr/>
          </p:nvSpPr>
          <p:spPr bwMode="auto">
            <a:xfrm>
              <a:off x="3212"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50" name="Oval 3702"/>
            <p:cNvSpPr>
              <a:spLocks noChangeAspect="1" noChangeArrowheads="1"/>
            </p:cNvSpPr>
            <p:nvPr/>
          </p:nvSpPr>
          <p:spPr bwMode="auto">
            <a:xfrm>
              <a:off x="2998"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51" name="Oval 3703"/>
            <p:cNvSpPr>
              <a:spLocks noChangeAspect="1" noChangeArrowheads="1"/>
            </p:cNvSpPr>
            <p:nvPr/>
          </p:nvSpPr>
          <p:spPr bwMode="auto">
            <a:xfrm>
              <a:off x="3141"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52" name="Oval 3704"/>
            <p:cNvSpPr>
              <a:spLocks noChangeAspect="1" noChangeArrowheads="1"/>
            </p:cNvSpPr>
            <p:nvPr/>
          </p:nvSpPr>
          <p:spPr bwMode="auto">
            <a:xfrm>
              <a:off x="3283"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53" name="Oval 3705"/>
            <p:cNvSpPr>
              <a:spLocks noChangeAspect="1" noChangeArrowheads="1"/>
            </p:cNvSpPr>
            <p:nvPr/>
          </p:nvSpPr>
          <p:spPr bwMode="auto">
            <a:xfrm>
              <a:off x="3426"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54" name="Oval 3706"/>
            <p:cNvSpPr>
              <a:spLocks noChangeAspect="1" noChangeArrowheads="1"/>
            </p:cNvSpPr>
            <p:nvPr/>
          </p:nvSpPr>
          <p:spPr bwMode="auto">
            <a:xfrm>
              <a:off x="3354"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55" name="Oval 3707"/>
            <p:cNvSpPr>
              <a:spLocks noChangeAspect="1" noChangeArrowheads="1"/>
            </p:cNvSpPr>
            <p:nvPr/>
          </p:nvSpPr>
          <p:spPr bwMode="auto">
            <a:xfrm>
              <a:off x="3497"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56" name="Oval 3708"/>
            <p:cNvSpPr>
              <a:spLocks noChangeAspect="1" noChangeArrowheads="1"/>
            </p:cNvSpPr>
            <p:nvPr/>
          </p:nvSpPr>
          <p:spPr bwMode="auto">
            <a:xfrm>
              <a:off x="3568"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57" name="Oval 3709"/>
            <p:cNvSpPr>
              <a:spLocks noChangeAspect="1" noChangeArrowheads="1"/>
            </p:cNvSpPr>
            <p:nvPr/>
          </p:nvSpPr>
          <p:spPr bwMode="auto">
            <a:xfrm>
              <a:off x="3640"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58" name="Oval 3710"/>
            <p:cNvSpPr>
              <a:spLocks noChangeAspect="1" noChangeArrowheads="1"/>
            </p:cNvSpPr>
            <p:nvPr/>
          </p:nvSpPr>
          <p:spPr bwMode="auto">
            <a:xfrm flipH="1">
              <a:off x="4494"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59" name="Oval 3711"/>
            <p:cNvSpPr>
              <a:spLocks noChangeAspect="1" noChangeArrowheads="1"/>
            </p:cNvSpPr>
            <p:nvPr/>
          </p:nvSpPr>
          <p:spPr bwMode="auto">
            <a:xfrm flipH="1">
              <a:off x="4423"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60" name="Oval 3712"/>
            <p:cNvSpPr>
              <a:spLocks noChangeAspect="1" noChangeArrowheads="1"/>
            </p:cNvSpPr>
            <p:nvPr/>
          </p:nvSpPr>
          <p:spPr bwMode="auto">
            <a:xfrm flipH="1">
              <a:off x="4281"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61" name="Oval 3713"/>
            <p:cNvSpPr>
              <a:spLocks noChangeAspect="1" noChangeArrowheads="1"/>
            </p:cNvSpPr>
            <p:nvPr/>
          </p:nvSpPr>
          <p:spPr bwMode="auto">
            <a:xfrm flipH="1">
              <a:off x="4138"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62" name="Oval 3714"/>
            <p:cNvSpPr>
              <a:spLocks noChangeAspect="1" noChangeArrowheads="1"/>
            </p:cNvSpPr>
            <p:nvPr/>
          </p:nvSpPr>
          <p:spPr bwMode="auto">
            <a:xfrm flipH="1">
              <a:off x="4352"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63" name="Oval 3715"/>
            <p:cNvSpPr>
              <a:spLocks noChangeAspect="1" noChangeArrowheads="1"/>
            </p:cNvSpPr>
            <p:nvPr/>
          </p:nvSpPr>
          <p:spPr bwMode="auto">
            <a:xfrm flipH="1">
              <a:off x="4209"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64" name="Oval 3716"/>
            <p:cNvSpPr>
              <a:spLocks noChangeAspect="1" noChangeArrowheads="1"/>
            </p:cNvSpPr>
            <p:nvPr/>
          </p:nvSpPr>
          <p:spPr bwMode="auto">
            <a:xfrm flipH="1">
              <a:off x="4067"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65" name="Oval 3717"/>
            <p:cNvSpPr>
              <a:spLocks noChangeAspect="1" noChangeArrowheads="1"/>
            </p:cNvSpPr>
            <p:nvPr/>
          </p:nvSpPr>
          <p:spPr bwMode="auto">
            <a:xfrm flipH="1">
              <a:off x="3924"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66" name="Oval 3718"/>
            <p:cNvSpPr>
              <a:spLocks noChangeAspect="1" noChangeArrowheads="1"/>
            </p:cNvSpPr>
            <p:nvPr/>
          </p:nvSpPr>
          <p:spPr bwMode="auto">
            <a:xfrm flipH="1">
              <a:off x="3996"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67" name="Oval 3719"/>
            <p:cNvSpPr>
              <a:spLocks noChangeAspect="1" noChangeArrowheads="1"/>
            </p:cNvSpPr>
            <p:nvPr/>
          </p:nvSpPr>
          <p:spPr bwMode="auto">
            <a:xfrm flipH="1">
              <a:off x="3853"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68" name="Oval 3720"/>
            <p:cNvSpPr>
              <a:spLocks noChangeAspect="1" noChangeArrowheads="1"/>
            </p:cNvSpPr>
            <p:nvPr/>
          </p:nvSpPr>
          <p:spPr bwMode="auto">
            <a:xfrm flipH="1">
              <a:off x="3782"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69" name="Oval 3721"/>
            <p:cNvSpPr>
              <a:spLocks noChangeAspect="1" noChangeArrowheads="1"/>
            </p:cNvSpPr>
            <p:nvPr/>
          </p:nvSpPr>
          <p:spPr bwMode="auto">
            <a:xfrm flipH="1">
              <a:off x="3710"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70" name="Oval 3722"/>
            <p:cNvSpPr>
              <a:spLocks noChangeAspect="1" noChangeArrowheads="1"/>
            </p:cNvSpPr>
            <p:nvPr/>
          </p:nvSpPr>
          <p:spPr bwMode="auto">
            <a:xfrm>
              <a:off x="293"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71" name="Oval 3723"/>
            <p:cNvSpPr>
              <a:spLocks noChangeAspect="1" noChangeArrowheads="1"/>
            </p:cNvSpPr>
            <p:nvPr/>
          </p:nvSpPr>
          <p:spPr bwMode="auto">
            <a:xfrm>
              <a:off x="364"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72" name="Oval 3724"/>
            <p:cNvSpPr>
              <a:spLocks noChangeAspect="1" noChangeArrowheads="1"/>
            </p:cNvSpPr>
            <p:nvPr/>
          </p:nvSpPr>
          <p:spPr bwMode="auto">
            <a:xfrm>
              <a:off x="506"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73" name="Oval 3725"/>
            <p:cNvSpPr>
              <a:spLocks noChangeAspect="1" noChangeArrowheads="1"/>
            </p:cNvSpPr>
            <p:nvPr/>
          </p:nvSpPr>
          <p:spPr bwMode="auto">
            <a:xfrm>
              <a:off x="649"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74" name="Oval 3726"/>
            <p:cNvSpPr>
              <a:spLocks noChangeAspect="1" noChangeArrowheads="1"/>
            </p:cNvSpPr>
            <p:nvPr/>
          </p:nvSpPr>
          <p:spPr bwMode="auto">
            <a:xfrm>
              <a:off x="435"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75" name="Oval 3727"/>
            <p:cNvSpPr>
              <a:spLocks noChangeAspect="1" noChangeArrowheads="1"/>
            </p:cNvSpPr>
            <p:nvPr/>
          </p:nvSpPr>
          <p:spPr bwMode="auto">
            <a:xfrm>
              <a:off x="578"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76" name="Oval 3728"/>
            <p:cNvSpPr>
              <a:spLocks noChangeAspect="1" noChangeArrowheads="1"/>
            </p:cNvSpPr>
            <p:nvPr/>
          </p:nvSpPr>
          <p:spPr bwMode="auto">
            <a:xfrm>
              <a:off x="720"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77" name="Oval 3729"/>
            <p:cNvSpPr>
              <a:spLocks noChangeAspect="1" noChangeArrowheads="1"/>
            </p:cNvSpPr>
            <p:nvPr/>
          </p:nvSpPr>
          <p:spPr bwMode="auto">
            <a:xfrm>
              <a:off x="863"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78" name="Oval 3730"/>
            <p:cNvSpPr>
              <a:spLocks noChangeAspect="1" noChangeArrowheads="1"/>
            </p:cNvSpPr>
            <p:nvPr/>
          </p:nvSpPr>
          <p:spPr bwMode="auto">
            <a:xfrm>
              <a:off x="791"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79" name="Oval 3731"/>
            <p:cNvSpPr>
              <a:spLocks noChangeAspect="1" noChangeArrowheads="1"/>
            </p:cNvSpPr>
            <p:nvPr/>
          </p:nvSpPr>
          <p:spPr bwMode="auto">
            <a:xfrm>
              <a:off x="934"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80" name="Oval 3732"/>
            <p:cNvSpPr>
              <a:spLocks noChangeAspect="1" noChangeArrowheads="1"/>
            </p:cNvSpPr>
            <p:nvPr/>
          </p:nvSpPr>
          <p:spPr bwMode="auto">
            <a:xfrm>
              <a:off x="1005"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81" name="Oval 3733"/>
            <p:cNvSpPr>
              <a:spLocks noChangeAspect="1" noChangeArrowheads="1"/>
            </p:cNvSpPr>
            <p:nvPr/>
          </p:nvSpPr>
          <p:spPr bwMode="auto">
            <a:xfrm>
              <a:off x="1077"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82" name="Oval 3734"/>
            <p:cNvSpPr>
              <a:spLocks noChangeAspect="1" noChangeArrowheads="1"/>
            </p:cNvSpPr>
            <p:nvPr/>
          </p:nvSpPr>
          <p:spPr bwMode="auto">
            <a:xfrm>
              <a:off x="4565"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83" name="Oval 3735"/>
            <p:cNvSpPr>
              <a:spLocks noChangeAspect="1" noChangeArrowheads="1"/>
            </p:cNvSpPr>
            <p:nvPr/>
          </p:nvSpPr>
          <p:spPr bwMode="auto">
            <a:xfrm>
              <a:off x="4636"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84" name="Oval 3736"/>
            <p:cNvSpPr>
              <a:spLocks noChangeAspect="1" noChangeArrowheads="1"/>
            </p:cNvSpPr>
            <p:nvPr/>
          </p:nvSpPr>
          <p:spPr bwMode="auto">
            <a:xfrm>
              <a:off x="4778"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85" name="Oval 3737"/>
            <p:cNvSpPr>
              <a:spLocks noChangeAspect="1" noChangeArrowheads="1"/>
            </p:cNvSpPr>
            <p:nvPr/>
          </p:nvSpPr>
          <p:spPr bwMode="auto">
            <a:xfrm>
              <a:off x="4921"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86" name="Oval 3738"/>
            <p:cNvSpPr>
              <a:spLocks noChangeAspect="1" noChangeArrowheads="1"/>
            </p:cNvSpPr>
            <p:nvPr/>
          </p:nvSpPr>
          <p:spPr bwMode="auto">
            <a:xfrm>
              <a:off x="4707"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87" name="Oval 3739"/>
            <p:cNvSpPr>
              <a:spLocks noChangeAspect="1" noChangeArrowheads="1"/>
            </p:cNvSpPr>
            <p:nvPr/>
          </p:nvSpPr>
          <p:spPr bwMode="auto">
            <a:xfrm>
              <a:off x="4850"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88" name="Oval 3740"/>
            <p:cNvSpPr>
              <a:spLocks noChangeAspect="1" noChangeArrowheads="1"/>
            </p:cNvSpPr>
            <p:nvPr/>
          </p:nvSpPr>
          <p:spPr bwMode="auto">
            <a:xfrm>
              <a:off x="4992"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89" name="Oval 3741"/>
            <p:cNvSpPr>
              <a:spLocks noChangeAspect="1" noChangeArrowheads="1"/>
            </p:cNvSpPr>
            <p:nvPr/>
          </p:nvSpPr>
          <p:spPr bwMode="auto">
            <a:xfrm>
              <a:off x="5135"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90" name="Oval 3742"/>
            <p:cNvSpPr>
              <a:spLocks noChangeAspect="1" noChangeArrowheads="1"/>
            </p:cNvSpPr>
            <p:nvPr/>
          </p:nvSpPr>
          <p:spPr bwMode="auto">
            <a:xfrm>
              <a:off x="5063"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91" name="Oval 3743"/>
            <p:cNvSpPr>
              <a:spLocks noChangeAspect="1" noChangeArrowheads="1"/>
            </p:cNvSpPr>
            <p:nvPr/>
          </p:nvSpPr>
          <p:spPr bwMode="auto">
            <a:xfrm>
              <a:off x="5206"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92" name="Oval 3744"/>
            <p:cNvSpPr>
              <a:spLocks noChangeAspect="1" noChangeArrowheads="1"/>
            </p:cNvSpPr>
            <p:nvPr/>
          </p:nvSpPr>
          <p:spPr bwMode="auto">
            <a:xfrm>
              <a:off x="5277"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grpSp>
      <p:grpSp>
        <p:nvGrpSpPr>
          <p:cNvPr id="295944" name="Group 3745"/>
          <p:cNvGrpSpPr>
            <a:grpSpLocks/>
          </p:cNvGrpSpPr>
          <p:nvPr/>
        </p:nvGrpSpPr>
        <p:grpSpPr bwMode="auto">
          <a:xfrm>
            <a:off x="409575" y="1249363"/>
            <a:ext cx="8135938" cy="309562"/>
            <a:chOff x="253" y="2026"/>
            <a:chExt cx="5125" cy="195"/>
          </a:xfrm>
        </p:grpSpPr>
        <p:sp>
          <p:nvSpPr>
            <p:cNvPr id="5794" name="Line 3746"/>
            <p:cNvSpPr>
              <a:spLocks noChangeAspect="1" noChangeShapeType="1"/>
            </p:cNvSpPr>
            <p:nvPr/>
          </p:nvSpPr>
          <p:spPr bwMode="auto">
            <a:xfrm>
              <a:off x="1156"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795" name="Line 3747"/>
            <p:cNvSpPr>
              <a:spLocks noChangeAspect="1" noChangeShapeType="1"/>
            </p:cNvSpPr>
            <p:nvPr/>
          </p:nvSpPr>
          <p:spPr bwMode="auto">
            <a:xfrm flipH="1" flipV="1">
              <a:off x="1121"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796" name="Line 3748"/>
            <p:cNvSpPr>
              <a:spLocks noChangeAspect="1" noChangeShapeType="1"/>
            </p:cNvSpPr>
            <p:nvPr/>
          </p:nvSpPr>
          <p:spPr bwMode="auto">
            <a:xfrm flipV="1">
              <a:off x="1120"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797" name="Oval 3749"/>
            <p:cNvSpPr>
              <a:spLocks noChangeAspect="1" noChangeArrowheads="1"/>
            </p:cNvSpPr>
            <p:nvPr/>
          </p:nvSpPr>
          <p:spPr bwMode="auto">
            <a:xfrm>
              <a:off x="1107"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98" name="Line 3750"/>
            <p:cNvSpPr>
              <a:spLocks noChangeAspect="1" noChangeShapeType="1"/>
            </p:cNvSpPr>
            <p:nvPr/>
          </p:nvSpPr>
          <p:spPr bwMode="auto">
            <a:xfrm flipH="1" flipV="1">
              <a:off x="1127"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799" name="Line 3751"/>
            <p:cNvSpPr>
              <a:spLocks noChangeAspect="1" noChangeShapeType="1"/>
            </p:cNvSpPr>
            <p:nvPr/>
          </p:nvSpPr>
          <p:spPr bwMode="auto">
            <a:xfrm>
              <a:off x="1155"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00" name="Line 3752"/>
            <p:cNvSpPr>
              <a:spLocks noChangeAspect="1" noChangeShapeType="1"/>
            </p:cNvSpPr>
            <p:nvPr/>
          </p:nvSpPr>
          <p:spPr bwMode="auto">
            <a:xfrm flipH="1">
              <a:off x="1153"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01" name="Oval 3753"/>
            <p:cNvSpPr>
              <a:spLocks noChangeAspect="1" noChangeArrowheads="1"/>
            </p:cNvSpPr>
            <p:nvPr/>
          </p:nvSpPr>
          <p:spPr bwMode="auto">
            <a:xfrm flipH="1" flipV="1">
              <a:off x="1107"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02" name="Line 3754"/>
            <p:cNvSpPr>
              <a:spLocks noChangeAspect="1" noChangeShapeType="1"/>
            </p:cNvSpPr>
            <p:nvPr/>
          </p:nvSpPr>
          <p:spPr bwMode="auto">
            <a:xfrm>
              <a:off x="1227"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03" name="Line 3755"/>
            <p:cNvSpPr>
              <a:spLocks noChangeAspect="1" noChangeShapeType="1"/>
            </p:cNvSpPr>
            <p:nvPr/>
          </p:nvSpPr>
          <p:spPr bwMode="auto">
            <a:xfrm flipH="1" flipV="1">
              <a:off x="1192"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04" name="Line 3756"/>
            <p:cNvSpPr>
              <a:spLocks noChangeAspect="1" noChangeShapeType="1"/>
            </p:cNvSpPr>
            <p:nvPr/>
          </p:nvSpPr>
          <p:spPr bwMode="auto">
            <a:xfrm flipV="1">
              <a:off x="1191"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05" name="Oval 3757"/>
            <p:cNvSpPr>
              <a:spLocks noChangeAspect="1" noChangeArrowheads="1"/>
            </p:cNvSpPr>
            <p:nvPr/>
          </p:nvSpPr>
          <p:spPr bwMode="auto">
            <a:xfrm>
              <a:off x="1178"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06" name="Line 3758"/>
            <p:cNvSpPr>
              <a:spLocks noChangeAspect="1" noChangeShapeType="1"/>
            </p:cNvSpPr>
            <p:nvPr/>
          </p:nvSpPr>
          <p:spPr bwMode="auto">
            <a:xfrm flipH="1" flipV="1">
              <a:off x="1198"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07" name="Line 3759"/>
            <p:cNvSpPr>
              <a:spLocks noChangeAspect="1" noChangeShapeType="1"/>
            </p:cNvSpPr>
            <p:nvPr/>
          </p:nvSpPr>
          <p:spPr bwMode="auto">
            <a:xfrm>
              <a:off x="1226"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08" name="Line 3760"/>
            <p:cNvSpPr>
              <a:spLocks noChangeAspect="1" noChangeShapeType="1"/>
            </p:cNvSpPr>
            <p:nvPr/>
          </p:nvSpPr>
          <p:spPr bwMode="auto">
            <a:xfrm flipH="1">
              <a:off x="1224"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09" name="Oval 3761"/>
            <p:cNvSpPr>
              <a:spLocks noChangeAspect="1" noChangeArrowheads="1"/>
            </p:cNvSpPr>
            <p:nvPr/>
          </p:nvSpPr>
          <p:spPr bwMode="auto">
            <a:xfrm flipH="1" flipV="1">
              <a:off x="1178"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10" name="Line 3762"/>
            <p:cNvSpPr>
              <a:spLocks noChangeAspect="1" noChangeShapeType="1"/>
            </p:cNvSpPr>
            <p:nvPr/>
          </p:nvSpPr>
          <p:spPr bwMode="auto">
            <a:xfrm>
              <a:off x="1369"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11" name="Line 3763"/>
            <p:cNvSpPr>
              <a:spLocks noChangeAspect="1" noChangeShapeType="1"/>
            </p:cNvSpPr>
            <p:nvPr/>
          </p:nvSpPr>
          <p:spPr bwMode="auto">
            <a:xfrm flipH="1" flipV="1">
              <a:off x="1334"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12" name="Line 3764"/>
            <p:cNvSpPr>
              <a:spLocks noChangeAspect="1" noChangeShapeType="1"/>
            </p:cNvSpPr>
            <p:nvPr/>
          </p:nvSpPr>
          <p:spPr bwMode="auto">
            <a:xfrm flipV="1">
              <a:off x="1333"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13" name="Oval 3765"/>
            <p:cNvSpPr>
              <a:spLocks noChangeAspect="1" noChangeArrowheads="1"/>
            </p:cNvSpPr>
            <p:nvPr/>
          </p:nvSpPr>
          <p:spPr bwMode="auto">
            <a:xfrm>
              <a:off x="1320"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14" name="Line 3766"/>
            <p:cNvSpPr>
              <a:spLocks noChangeAspect="1" noChangeShapeType="1"/>
            </p:cNvSpPr>
            <p:nvPr/>
          </p:nvSpPr>
          <p:spPr bwMode="auto">
            <a:xfrm flipH="1" flipV="1">
              <a:off x="1340"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15" name="Line 3767"/>
            <p:cNvSpPr>
              <a:spLocks noChangeAspect="1" noChangeShapeType="1"/>
            </p:cNvSpPr>
            <p:nvPr/>
          </p:nvSpPr>
          <p:spPr bwMode="auto">
            <a:xfrm>
              <a:off x="1368"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16" name="Line 3768"/>
            <p:cNvSpPr>
              <a:spLocks noChangeAspect="1" noChangeShapeType="1"/>
            </p:cNvSpPr>
            <p:nvPr/>
          </p:nvSpPr>
          <p:spPr bwMode="auto">
            <a:xfrm flipH="1">
              <a:off x="1366"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17" name="Oval 3769"/>
            <p:cNvSpPr>
              <a:spLocks noChangeAspect="1" noChangeArrowheads="1"/>
            </p:cNvSpPr>
            <p:nvPr/>
          </p:nvSpPr>
          <p:spPr bwMode="auto">
            <a:xfrm flipH="1" flipV="1">
              <a:off x="1320"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18" name="Line 3770"/>
            <p:cNvSpPr>
              <a:spLocks noChangeAspect="1" noChangeShapeType="1"/>
            </p:cNvSpPr>
            <p:nvPr/>
          </p:nvSpPr>
          <p:spPr bwMode="auto">
            <a:xfrm>
              <a:off x="1512"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19" name="Line 3771"/>
            <p:cNvSpPr>
              <a:spLocks noChangeAspect="1" noChangeShapeType="1"/>
            </p:cNvSpPr>
            <p:nvPr/>
          </p:nvSpPr>
          <p:spPr bwMode="auto">
            <a:xfrm flipH="1" flipV="1">
              <a:off x="1477"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20" name="Line 3772"/>
            <p:cNvSpPr>
              <a:spLocks noChangeAspect="1" noChangeShapeType="1"/>
            </p:cNvSpPr>
            <p:nvPr/>
          </p:nvSpPr>
          <p:spPr bwMode="auto">
            <a:xfrm flipV="1">
              <a:off x="1476"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21" name="Oval 3773"/>
            <p:cNvSpPr>
              <a:spLocks noChangeAspect="1" noChangeArrowheads="1"/>
            </p:cNvSpPr>
            <p:nvPr/>
          </p:nvSpPr>
          <p:spPr bwMode="auto">
            <a:xfrm>
              <a:off x="1463"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22" name="Line 3774"/>
            <p:cNvSpPr>
              <a:spLocks noChangeAspect="1" noChangeShapeType="1"/>
            </p:cNvSpPr>
            <p:nvPr/>
          </p:nvSpPr>
          <p:spPr bwMode="auto">
            <a:xfrm flipH="1" flipV="1">
              <a:off x="1483"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23" name="Line 3775"/>
            <p:cNvSpPr>
              <a:spLocks noChangeAspect="1" noChangeShapeType="1"/>
            </p:cNvSpPr>
            <p:nvPr/>
          </p:nvSpPr>
          <p:spPr bwMode="auto">
            <a:xfrm>
              <a:off x="1511"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24" name="Line 3776"/>
            <p:cNvSpPr>
              <a:spLocks noChangeAspect="1" noChangeShapeType="1"/>
            </p:cNvSpPr>
            <p:nvPr/>
          </p:nvSpPr>
          <p:spPr bwMode="auto">
            <a:xfrm flipH="1">
              <a:off x="1509"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25" name="Oval 3777"/>
            <p:cNvSpPr>
              <a:spLocks noChangeAspect="1" noChangeArrowheads="1"/>
            </p:cNvSpPr>
            <p:nvPr/>
          </p:nvSpPr>
          <p:spPr bwMode="auto">
            <a:xfrm flipH="1" flipV="1">
              <a:off x="1463"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26" name="Line 3778"/>
            <p:cNvSpPr>
              <a:spLocks noChangeAspect="1" noChangeShapeType="1"/>
            </p:cNvSpPr>
            <p:nvPr/>
          </p:nvSpPr>
          <p:spPr bwMode="auto">
            <a:xfrm>
              <a:off x="1298"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27" name="Line 3779"/>
            <p:cNvSpPr>
              <a:spLocks noChangeAspect="1" noChangeShapeType="1"/>
            </p:cNvSpPr>
            <p:nvPr/>
          </p:nvSpPr>
          <p:spPr bwMode="auto">
            <a:xfrm flipH="1" flipV="1">
              <a:off x="1263"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28" name="Line 3780"/>
            <p:cNvSpPr>
              <a:spLocks noChangeAspect="1" noChangeShapeType="1"/>
            </p:cNvSpPr>
            <p:nvPr/>
          </p:nvSpPr>
          <p:spPr bwMode="auto">
            <a:xfrm flipV="1">
              <a:off x="1262"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29" name="Oval 3781"/>
            <p:cNvSpPr>
              <a:spLocks noChangeAspect="1" noChangeArrowheads="1"/>
            </p:cNvSpPr>
            <p:nvPr/>
          </p:nvSpPr>
          <p:spPr bwMode="auto">
            <a:xfrm>
              <a:off x="1249"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30" name="Line 3782"/>
            <p:cNvSpPr>
              <a:spLocks noChangeAspect="1" noChangeShapeType="1"/>
            </p:cNvSpPr>
            <p:nvPr/>
          </p:nvSpPr>
          <p:spPr bwMode="auto">
            <a:xfrm flipH="1" flipV="1">
              <a:off x="1269"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31" name="Line 3783"/>
            <p:cNvSpPr>
              <a:spLocks noChangeAspect="1" noChangeShapeType="1"/>
            </p:cNvSpPr>
            <p:nvPr/>
          </p:nvSpPr>
          <p:spPr bwMode="auto">
            <a:xfrm>
              <a:off x="1297"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32" name="Line 3784"/>
            <p:cNvSpPr>
              <a:spLocks noChangeAspect="1" noChangeShapeType="1"/>
            </p:cNvSpPr>
            <p:nvPr/>
          </p:nvSpPr>
          <p:spPr bwMode="auto">
            <a:xfrm flipH="1">
              <a:off x="1295"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33" name="Oval 3785"/>
            <p:cNvSpPr>
              <a:spLocks noChangeAspect="1" noChangeArrowheads="1"/>
            </p:cNvSpPr>
            <p:nvPr/>
          </p:nvSpPr>
          <p:spPr bwMode="auto">
            <a:xfrm flipH="1" flipV="1">
              <a:off x="1249"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34" name="Line 3786"/>
            <p:cNvSpPr>
              <a:spLocks noChangeAspect="1" noChangeShapeType="1"/>
            </p:cNvSpPr>
            <p:nvPr/>
          </p:nvSpPr>
          <p:spPr bwMode="auto">
            <a:xfrm>
              <a:off x="1441"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35" name="Line 3787"/>
            <p:cNvSpPr>
              <a:spLocks noChangeAspect="1" noChangeShapeType="1"/>
            </p:cNvSpPr>
            <p:nvPr/>
          </p:nvSpPr>
          <p:spPr bwMode="auto">
            <a:xfrm flipH="1" flipV="1">
              <a:off x="1406"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36" name="Line 3788"/>
            <p:cNvSpPr>
              <a:spLocks noChangeAspect="1" noChangeShapeType="1"/>
            </p:cNvSpPr>
            <p:nvPr/>
          </p:nvSpPr>
          <p:spPr bwMode="auto">
            <a:xfrm flipV="1">
              <a:off x="1405"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37" name="Oval 3789"/>
            <p:cNvSpPr>
              <a:spLocks noChangeAspect="1" noChangeArrowheads="1"/>
            </p:cNvSpPr>
            <p:nvPr/>
          </p:nvSpPr>
          <p:spPr bwMode="auto">
            <a:xfrm>
              <a:off x="1392"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38" name="Line 3790"/>
            <p:cNvSpPr>
              <a:spLocks noChangeAspect="1" noChangeShapeType="1"/>
            </p:cNvSpPr>
            <p:nvPr/>
          </p:nvSpPr>
          <p:spPr bwMode="auto">
            <a:xfrm flipH="1" flipV="1">
              <a:off x="1412"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39" name="Line 3791"/>
            <p:cNvSpPr>
              <a:spLocks noChangeAspect="1" noChangeShapeType="1"/>
            </p:cNvSpPr>
            <p:nvPr/>
          </p:nvSpPr>
          <p:spPr bwMode="auto">
            <a:xfrm>
              <a:off x="1440"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40" name="Line 3792"/>
            <p:cNvSpPr>
              <a:spLocks noChangeAspect="1" noChangeShapeType="1"/>
            </p:cNvSpPr>
            <p:nvPr/>
          </p:nvSpPr>
          <p:spPr bwMode="auto">
            <a:xfrm flipH="1">
              <a:off x="1438"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41" name="Oval 3793"/>
            <p:cNvSpPr>
              <a:spLocks noChangeAspect="1" noChangeArrowheads="1"/>
            </p:cNvSpPr>
            <p:nvPr/>
          </p:nvSpPr>
          <p:spPr bwMode="auto">
            <a:xfrm flipH="1" flipV="1">
              <a:off x="1392"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42" name="Line 3794"/>
            <p:cNvSpPr>
              <a:spLocks noChangeAspect="1" noChangeShapeType="1"/>
            </p:cNvSpPr>
            <p:nvPr/>
          </p:nvSpPr>
          <p:spPr bwMode="auto">
            <a:xfrm>
              <a:off x="1583"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43" name="Line 3795"/>
            <p:cNvSpPr>
              <a:spLocks noChangeAspect="1" noChangeShapeType="1"/>
            </p:cNvSpPr>
            <p:nvPr/>
          </p:nvSpPr>
          <p:spPr bwMode="auto">
            <a:xfrm flipH="1" flipV="1">
              <a:off x="1548"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44" name="Line 3796"/>
            <p:cNvSpPr>
              <a:spLocks noChangeAspect="1" noChangeShapeType="1"/>
            </p:cNvSpPr>
            <p:nvPr/>
          </p:nvSpPr>
          <p:spPr bwMode="auto">
            <a:xfrm flipV="1">
              <a:off x="1547"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45" name="Oval 3797"/>
            <p:cNvSpPr>
              <a:spLocks noChangeAspect="1" noChangeArrowheads="1"/>
            </p:cNvSpPr>
            <p:nvPr/>
          </p:nvSpPr>
          <p:spPr bwMode="auto">
            <a:xfrm>
              <a:off x="1534"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46" name="Line 3798"/>
            <p:cNvSpPr>
              <a:spLocks noChangeAspect="1" noChangeShapeType="1"/>
            </p:cNvSpPr>
            <p:nvPr/>
          </p:nvSpPr>
          <p:spPr bwMode="auto">
            <a:xfrm flipH="1" flipV="1">
              <a:off x="1554"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47" name="Line 3799"/>
            <p:cNvSpPr>
              <a:spLocks noChangeAspect="1" noChangeShapeType="1"/>
            </p:cNvSpPr>
            <p:nvPr/>
          </p:nvSpPr>
          <p:spPr bwMode="auto">
            <a:xfrm>
              <a:off x="1582"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48" name="Line 3800"/>
            <p:cNvSpPr>
              <a:spLocks noChangeAspect="1" noChangeShapeType="1"/>
            </p:cNvSpPr>
            <p:nvPr/>
          </p:nvSpPr>
          <p:spPr bwMode="auto">
            <a:xfrm flipH="1">
              <a:off x="1580"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49" name="Oval 3801"/>
            <p:cNvSpPr>
              <a:spLocks noChangeAspect="1" noChangeArrowheads="1"/>
            </p:cNvSpPr>
            <p:nvPr/>
          </p:nvSpPr>
          <p:spPr bwMode="auto">
            <a:xfrm flipH="1" flipV="1">
              <a:off x="1534"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50" name="Line 3802"/>
            <p:cNvSpPr>
              <a:spLocks noChangeAspect="1" noChangeShapeType="1"/>
            </p:cNvSpPr>
            <p:nvPr/>
          </p:nvSpPr>
          <p:spPr bwMode="auto">
            <a:xfrm>
              <a:off x="1726"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51" name="Line 3803"/>
            <p:cNvSpPr>
              <a:spLocks noChangeAspect="1" noChangeShapeType="1"/>
            </p:cNvSpPr>
            <p:nvPr/>
          </p:nvSpPr>
          <p:spPr bwMode="auto">
            <a:xfrm flipH="1" flipV="1">
              <a:off x="1691"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52" name="Line 3804"/>
            <p:cNvSpPr>
              <a:spLocks noChangeAspect="1" noChangeShapeType="1"/>
            </p:cNvSpPr>
            <p:nvPr/>
          </p:nvSpPr>
          <p:spPr bwMode="auto">
            <a:xfrm flipV="1">
              <a:off x="1690"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53" name="Oval 3805"/>
            <p:cNvSpPr>
              <a:spLocks noChangeAspect="1" noChangeArrowheads="1"/>
            </p:cNvSpPr>
            <p:nvPr/>
          </p:nvSpPr>
          <p:spPr bwMode="auto">
            <a:xfrm>
              <a:off x="1677"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54" name="Line 3806"/>
            <p:cNvSpPr>
              <a:spLocks noChangeAspect="1" noChangeShapeType="1"/>
            </p:cNvSpPr>
            <p:nvPr/>
          </p:nvSpPr>
          <p:spPr bwMode="auto">
            <a:xfrm flipH="1" flipV="1">
              <a:off x="1697"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55" name="Line 3807"/>
            <p:cNvSpPr>
              <a:spLocks noChangeAspect="1" noChangeShapeType="1"/>
            </p:cNvSpPr>
            <p:nvPr/>
          </p:nvSpPr>
          <p:spPr bwMode="auto">
            <a:xfrm>
              <a:off x="1725"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56" name="Line 3808"/>
            <p:cNvSpPr>
              <a:spLocks noChangeAspect="1" noChangeShapeType="1"/>
            </p:cNvSpPr>
            <p:nvPr/>
          </p:nvSpPr>
          <p:spPr bwMode="auto">
            <a:xfrm flipH="1">
              <a:off x="1723"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57" name="Oval 3809"/>
            <p:cNvSpPr>
              <a:spLocks noChangeAspect="1" noChangeArrowheads="1"/>
            </p:cNvSpPr>
            <p:nvPr/>
          </p:nvSpPr>
          <p:spPr bwMode="auto">
            <a:xfrm flipH="1" flipV="1">
              <a:off x="1677"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58" name="Line 3810"/>
            <p:cNvSpPr>
              <a:spLocks noChangeAspect="1" noChangeShapeType="1"/>
            </p:cNvSpPr>
            <p:nvPr/>
          </p:nvSpPr>
          <p:spPr bwMode="auto">
            <a:xfrm>
              <a:off x="1654"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59" name="Line 3811"/>
            <p:cNvSpPr>
              <a:spLocks noChangeAspect="1" noChangeShapeType="1"/>
            </p:cNvSpPr>
            <p:nvPr/>
          </p:nvSpPr>
          <p:spPr bwMode="auto">
            <a:xfrm flipH="1" flipV="1">
              <a:off x="1619"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60" name="Line 3812"/>
            <p:cNvSpPr>
              <a:spLocks noChangeAspect="1" noChangeShapeType="1"/>
            </p:cNvSpPr>
            <p:nvPr/>
          </p:nvSpPr>
          <p:spPr bwMode="auto">
            <a:xfrm flipV="1">
              <a:off x="1618"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61" name="Oval 3813"/>
            <p:cNvSpPr>
              <a:spLocks noChangeAspect="1" noChangeArrowheads="1"/>
            </p:cNvSpPr>
            <p:nvPr/>
          </p:nvSpPr>
          <p:spPr bwMode="auto">
            <a:xfrm>
              <a:off x="1605"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62" name="Line 3814"/>
            <p:cNvSpPr>
              <a:spLocks noChangeAspect="1" noChangeShapeType="1"/>
            </p:cNvSpPr>
            <p:nvPr/>
          </p:nvSpPr>
          <p:spPr bwMode="auto">
            <a:xfrm flipH="1" flipV="1">
              <a:off x="1625"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63" name="Line 3815"/>
            <p:cNvSpPr>
              <a:spLocks noChangeAspect="1" noChangeShapeType="1"/>
            </p:cNvSpPr>
            <p:nvPr/>
          </p:nvSpPr>
          <p:spPr bwMode="auto">
            <a:xfrm>
              <a:off x="1653"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64" name="Line 3816"/>
            <p:cNvSpPr>
              <a:spLocks noChangeAspect="1" noChangeShapeType="1"/>
            </p:cNvSpPr>
            <p:nvPr/>
          </p:nvSpPr>
          <p:spPr bwMode="auto">
            <a:xfrm flipH="1">
              <a:off x="1651"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65" name="Oval 3817"/>
            <p:cNvSpPr>
              <a:spLocks noChangeAspect="1" noChangeArrowheads="1"/>
            </p:cNvSpPr>
            <p:nvPr/>
          </p:nvSpPr>
          <p:spPr bwMode="auto">
            <a:xfrm flipH="1" flipV="1">
              <a:off x="1605"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66" name="Line 3818"/>
            <p:cNvSpPr>
              <a:spLocks noChangeAspect="1" noChangeShapeType="1"/>
            </p:cNvSpPr>
            <p:nvPr/>
          </p:nvSpPr>
          <p:spPr bwMode="auto">
            <a:xfrm>
              <a:off x="1797"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67" name="Line 3819"/>
            <p:cNvSpPr>
              <a:spLocks noChangeAspect="1" noChangeShapeType="1"/>
            </p:cNvSpPr>
            <p:nvPr/>
          </p:nvSpPr>
          <p:spPr bwMode="auto">
            <a:xfrm flipH="1" flipV="1">
              <a:off x="1762"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68" name="Line 3820"/>
            <p:cNvSpPr>
              <a:spLocks noChangeAspect="1" noChangeShapeType="1"/>
            </p:cNvSpPr>
            <p:nvPr/>
          </p:nvSpPr>
          <p:spPr bwMode="auto">
            <a:xfrm flipV="1">
              <a:off x="1761"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69" name="Oval 3821"/>
            <p:cNvSpPr>
              <a:spLocks noChangeAspect="1" noChangeArrowheads="1"/>
            </p:cNvSpPr>
            <p:nvPr/>
          </p:nvSpPr>
          <p:spPr bwMode="auto">
            <a:xfrm>
              <a:off x="1748"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70" name="Line 3822"/>
            <p:cNvSpPr>
              <a:spLocks noChangeAspect="1" noChangeShapeType="1"/>
            </p:cNvSpPr>
            <p:nvPr/>
          </p:nvSpPr>
          <p:spPr bwMode="auto">
            <a:xfrm flipH="1" flipV="1">
              <a:off x="1768"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71" name="Line 3823"/>
            <p:cNvSpPr>
              <a:spLocks noChangeAspect="1" noChangeShapeType="1"/>
            </p:cNvSpPr>
            <p:nvPr/>
          </p:nvSpPr>
          <p:spPr bwMode="auto">
            <a:xfrm>
              <a:off x="1796"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72" name="Line 3824"/>
            <p:cNvSpPr>
              <a:spLocks noChangeAspect="1" noChangeShapeType="1"/>
            </p:cNvSpPr>
            <p:nvPr/>
          </p:nvSpPr>
          <p:spPr bwMode="auto">
            <a:xfrm flipH="1">
              <a:off x="1794"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73" name="Oval 3825"/>
            <p:cNvSpPr>
              <a:spLocks noChangeAspect="1" noChangeArrowheads="1"/>
            </p:cNvSpPr>
            <p:nvPr/>
          </p:nvSpPr>
          <p:spPr bwMode="auto">
            <a:xfrm flipH="1" flipV="1">
              <a:off x="1748"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74" name="Line 3826"/>
            <p:cNvSpPr>
              <a:spLocks noChangeAspect="1" noChangeShapeType="1"/>
            </p:cNvSpPr>
            <p:nvPr/>
          </p:nvSpPr>
          <p:spPr bwMode="auto">
            <a:xfrm>
              <a:off x="1868"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75" name="Line 3827"/>
            <p:cNvSpPr>
              <a:spLocks noChangeAspect="1" noChangeShapeType="1"/>
            </p:cNvSpPr>
            <p:nvPr/>
          </p:nvSpPr>
          <p:spPr bwMode="auto">
            <a:xfrm flipH="1" flipV="1">
              <a:off x="1833"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76" name="Line 3828"/>
            <p:cNvSpPr>
              <a:spLocks noChangeAspect="1" noChangeShapeType="1"/>
            </p:cNvSpPr>
            <p:nvPr/>
          </p:nvSpPr>
          <p:spPr bwMode="auto">
            <a:xfrm flipV="1">
              <a:off x="1832"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77" name="Oval 3829"/>
            <p:cNvSpPr>
              <a:spLocks noChangeAspect="1" noChangeArrowheads="1"/>
            </p:cNvSpPr>
            <p:nvPr/>
          </p:nvSpPr>
          <p:spPr bwMode="auto">
            <a:xfrm>
              <a:off x="1819"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78" name="Line 3830"/>
            <p:cNvSpPr>
              <a:spLocks noChangeAspect="1" noChangeShapeType="1"/>
            </p:cNvSpPr>
            <p:nvPr/>
          </p:nvSpPr>
          <p:spPr bwMode="auto">
            <a:xfrm flipH="1" flipV="1">
              <a:off x="1839"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79" name="Line 3831"/>
            <p:cNvSpPr>
              <a:spLocks noChangeAspect="1" noChangeShapeType="1"/>
            </p:cNvSpPr>
            <p:nvPr/>
          </p:nvSpPr>
          <p:spPr bwMode="auto">
            <a:xfrm>
              <a:off x="1867"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80" name="Line 3832"/>
            <p:cNvSpPr>
              <a:spLocks noChangeAspect="1" noChangeShapeType="1"/>
            </p:cNvSpPr>
            <p:nvPr/>
          </p:nvSpPr>
          <p:spPr bwMode="auto">
            <a:xfrm flipH="1">
              <a:off x="1865"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81" name="Oval 3833"/>
            <p:cNvSpPr>
              <a:spLocks noChangeAspect="1" noChangeArrowheads="1"/>
            </p:cNvSpPr>
            <p:nvPr/>
          </p:nvSpPr>
          <p:spPr bwMode="auto">
            <a:xfrm flipH="1" flipV="1">
              <a:off x="1819"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82" name="Line 3834"/>
            <p:cNvSpPr>
              <a:spLocks noChangeAspect="1" noChangeShapeType="1"/>
            </p:cNvSpPr>
            <p:nvPr/>
          </p:nvSpPr>
          <p:spPr bwMode="auto">
            <a:xfrm>
              <a:off x="1940"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83" name="Line 3835"/>
            <p:cNvSpPr>
              <a:spLocks noChangeAspect="1" noChangeShapeType="1"/>
            </p:cNvSpPr>
            <p:nvPr/>
          </p:nvSpPr>
          <p:spPr bwMode="auto">
            <a:xfrm flipH="1" flipV="1">
              <a:off x="1905"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84" name="Line 3836"/>
            <p:cNvSpPr>
              <a:spLocks noChangeAspect="1" noChangeShapeType="1"/>
            </p:cNvSpPr>
            <p:nvPr/>
          </p:nvSpPr>
          <p:spPr bwMode="auto">
            <a:xfrm flipV="1">
              <a:off x="1904"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85" name="Oval 3837"/>
            <p:cNvSpPr>
              <a:spLocks noChangeAspect="1" noChangeArrowheads="1"/>
            </p:cNvSpPr>
            <p:nvPr/>
          </p:nvSpPr>
          <p:spPr bwMode="auto">
            <a:xfrm>
              <a:off x="1891"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86" name="Line 3838"/>
            <p:cNvSpPr>
              <a:spLocks noChangeAspect="1" noChangeShapeType="1"/>
            </p:cNvSpPr>
            <p:nvPr/>
          </p:nvSpPr>
          <p:spPr bwMode="auto">
            <a:xfrm flipH="1" flipV="1">
              <a:off x="1911"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87" name="Line 3839"/>
            <p:cNvSpPr>
              <a:spLocks noChangeAspect="1" noChangeShapeType="1"/>
            </p:cNvSpPr>
            <p:nvPr/>
          </p:nvSpPr>
          <p:spPr bwMode="auto">
            <a:xfrm>
              <a:off x="1939"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88" name="Line 3840"/>
            <p:cNvSpPr>
              <a:spLocks noChangeAspect="1" noChangeShapeType="1"/>
            </p:cNvSpPr>
            <p:nvPr/>
          </p:nvSpPr>
          <p:spPr bwMode="auto">
            <a:xfrm flipH="1">
              <a:off x="1937"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89" name="Oval 3841"/>
            <p:cNvSpPr>
              <a:spLocks noChangeAspect="1" noChangeArrowheads="1"/>
            </p:cNvSpPr>
            <p:nvPr/>
          </p:nvSpPr>
          <p:spPr bwMode="auto">
            <a:xfrm flipH="1" flipV="1">
              <a:off x="1891"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90" name="Line 3842"/>
            <p:cNvSpPr>
              <a:spLocks noChangeAspect="1" noChangeShapeType="1"/>
            </p:cNvSpPr>
            <p:nvPr/>
          </p:nvSpPr>
          <p:spPr bwMode="auto">
            <a:xfrm>
              <a:off x="2010"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91" name="Line 3843"/>
            <p:cNvSpPr>
              <a:spLocks noChangeAspect="1" noChangeShapeType="1"/>
            </p:cNvSpPr>
            <p:nvPr/>
          </p:nvSpPr>
          <p:spPr bwMode="auto">
            <a:xfrm flipH="1" flipV="1">
              <a:off x="1975"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92" name="Line 3844"/>
            <p:cNvSpPr>
              <a:spLocks noChangeAspect="1" noChangeShapeType="1"/>
            </p:cNvSpPr>
            <p:nvPr/>
          </p:nvSpPr>
          <p:spPr bwMode="auto">
            <a:xfrm flipV="1">
              <a:off x="1974"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93" name="Oval 3845"/>
            <p:cNvSpPr>
              <a:spLocks noChangeAspect="1" noChangeArrowheads="1"/>
            </p:cNvSpPr>
            <p:nvPr/>
          </p:nvSpPr>
          <p:spPr bwMode="auto">
            <a:xfrm>
              <a:off x="1961"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94" name="Line 3846"/>
            <p:cNvSpPr>
              <a:spLocks noChangeAspect="1" noChangeShapeType="1"/>
            </p:cNvSpPr>
            <p:nvPr/>
          </p:nvSpPr>
          <p:spPr bwMode="auto">
            <a:xfrm flipH="1" flipV="1">
              <a:off x="1981"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95" name="Line 3847"/>
            <p:cNvSpPr>
              <a:spLocks noChangeAspect="1" noChangeShapeType="1"/>
            </p:cNvSpPr>
            <p:nvPr/>
          </p:nvSpPr>
          <p:spPr bwMode="auto">
            <a:xfrm>
              <a:off x="2009"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96" name="Line 3848"/>
            <p:cNvSpPr>
              <a:spLocks noChangeAspect="1" noChangeShapeType="1"/>
            </p:cNvSpPr>
            <p:nvPr/>
          </p:nvSpPr>
          <p:spPr bwMode="auto">
            <a:xfrm flipH="1">
              <a:off x="2007"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97" name="Oval 3849"/>
            <p:cNvSpPr>
              <a:spLocks noChangeAspect="1" noChangeArrowheads="1"/>
            </p:cNvSpPr>
            <p:nvPr/>
          </p:nvSpPr>
          <p:spPr bwMode="auto">
            <a:xfrm flipH="1" flipV="1">
              <a:off x="1961"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98" name="Line 3850"/>
            <p:cNvSpPr>
              <a:spLocks noChangeAspect="1" noChangeShapeType="1"/>
            </p:cNvSpPr>
            <p:nvPr/>
          </p:nvSpPr>
          <p:spPr bwMode="auto">
            <a:xfrm>
              <a:off x="2081"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99" name="Line 3851"/>
            <p:cNvSpPr>
              <a:spLocks noChangeAspect="1" noChangeShapeType="1"/>
            </p:cNvSpPr>
            <p:nvPr/>
          </p:nvSpPr>
          <p:spPr bwMode="auto">
            <a:xfrm flipH="1" flipV="1">
              <a:off x="2046"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00" name="Line 3852"/>
            <p:cNvSpPr>
              <a:spLocks noChangeAspect="1" noChangeShapeType="1"/>
            </p:cNvSpPr>
            <p:nvPr/>
          </p:nvSpPr>
          <p:spPr bwMode="auto">
            <a:xfrm flipV="1">
              <a:off x="2045"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01" name="Oval 3853"/>
            <p:cNvSpPr>
              <a:spLocks noChangeAspect="1" noChangeArrowheads="1"/>
            </p:cNvSpPr>
            <p:nvPr/>
          </p:nvSpPr>
          <p:spPr bwMode="auto">
            <a:xfrm>
              <a:off x="2032"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02" name="Line 3854"/>
            <p:cNvSpPr>
              <a:spLocks noChangeAspect="1" noChangeShapeType="1"/>
            </p:cNvSpPr>
            <p:nvPr/>
          </p:nvSpPr>
          <p:spPr bwMode="auto">
            <a:xfrm flipH="1" flipV="1">
              <a:off x="2052"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03" name="Line 3855"/>
            <p:cNvSpPr>
              <a:spLocks noChangeAspect="1" noChangeShapeType="1"/>
            </p:cNvSpPr>
            <p:nvPr/>
          </p:nvSpPr>
          <p:spPr bwMode="auto">
            <a:xfrm>
              <a:off x="2080"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04" name="Line 3856"/>
            <p:cNvSpPr>
              <a:spLocks noChangeAspect="1" noChangeShapeType="1"/>
            </p:cNvSpPr>
            <p:nvPr/>
          </p:nvSpPr>
          <p:spPr bwMode="auto">
            <a:xfrm flipH="1">
              <a:off x="2078"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05" name="Oval 3857"/>
            <p:cNvSpPr>
              <a:spLocks noChangeAspect="1" noChangeArrowheads="1"/>
            </p:cNvSpPr>
            <p:nvPr/>
          </p:nvSpPr>
          <p:spPr bwMode="auto">
            <a:xfrm flipH="1" flipV="1">
              <a:off x="2032"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06" name="Line 3858"/>
            <p:cNvSpPr>
              <a:spLocks noChangeAspect="1" noChangeShapeType="1"/>
            </p:cNvSpPr>
            <p:nvPr/>
          </p:nvSpPr>
          <p:spPr bwMode="auto">
            <a:xfrm>
              <a:off x="2223"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07" name="Line 3859"/>
            <p:cNvSpPr>
              <a:spLocks noChangeAspect="1" noChangeShapeType="1"/>
            </p:cNvSpPr>
            <p:nvPr/>
          </p:nvSpPr>
          <p:spPr bwMode="auto">
            <a:xfrm flipH="1" flipV="1">
              <a:off x="2188"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08" name="Line 3860"/>
            <p:cNvSpPr>
              <a:spLocks noChangeAspect="1" noChangeShapeType="1"/>
            </p:cNvSpPr>
            <p:nvPr/>
          </p:nvSpPr>
          <p:spPr bwMode="auto">
            <a:xfrm flipV="1">
              <a:off x="2187"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09" name="Oval 3861"/>
            <p:cNvSpPr>
              <a:spLocks noChangeAspect="1" noChangeArrowheads="1"/>
            </p:cNvSpPr>
            <p:nvPr/>
          </p:nvSpPr>
          <p:spPr bwMode="auto">
            <a:xfrm>
              <a:off x="2174"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10" name="Line 3862"/>
            <p:cNvSpPr>
              <a:spLocks noChangeAspect="1" noChangeShapeType="1"/>
            </p:cNvSpPr>
            <p:nvPr/>
          </p:nvSpPr>
          <p:spPr bwMode="auto">
            <a:xfrm flipH="1" flipV="1">
              <a:off x="2194"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11" name="Line 3863"/>
            <p:cNvSpPr>
              <a:spLocks noChangeAspect="1" noChangeShapeType="1"/>
            </p:cNvSpPr>
            <p:nvPr/>
          </p:nvSpPr>
          <p:spPr bwMode="auto">
            <a:xfrm>
              <a:off x="2222"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12" name="Line 3864"/>
            <p:cNvSpPr>
              <a:spLocks noChangeAspect="1" noChangeShapeType="1"/>
            </p:cNvSpPr>
            <p:nvPr/>
          </p:nvSpPr>
          <p:spPr bwMode="auto">
            <a:xfrm flipH="1">
              <a:off x="2220"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13" name="Oval 3865"/>
            <p:cNvSpPr>
              <a:spLocks noChangeAspect="1" noChangeArrowheads="1"/>
            </p:cNvSpPr>
            <p:nvPr/>
          </p:nvSpPr>
          <p:spPr bwMode="auto">
            <a:xfrm flipH="1" flipV="1">
              <a:off x="2174"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14" name="Line 3866"/>
            <p:cNvSpPr>
              <a:spLocks noChangeAspect="1" noChangeShapeType="1"/>
            </p:cNvSpPr>
            <p:nvPr/>
          </p:nvSpPr>
          <p:spPr bwMode="auto">
            <a:xfrm>
              <a:off x="2366"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15" name="Line 3867"/>
            <p:cNvSpPr>
              <a:spLocks noChangeAspect="1" noChangeShapeType="1"/>
            </p:cNvSpPr>
            <p:nvPr/>
          </p:nvSpPr>
          <p:spPr bwMode="auto">
            <a:xfrm flipH="1" flipV="1">
              <a:off x="2331"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16" name="Line 3868"/>
            <p:cNvSpPr>
              <a:spLocks noChangeAspect="1" noChangeShapeType="1"/>
            </p:cNvSpPr>
            <p:nvPr/>
          </p:nvSpPr>
          <p:spPr bwMode="auto">
            <a:xfrm flipV="1">
              <a:off x="2330"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17" name="Oval 3869"/>
            <p:cNvSpPr>
              <a:spLocks noChangeAspect="1" noChangeArrowheads="1"/>
            </p:cNvSpPr>
            <p:nvPr/>
          </p:nvSpPr>
          <p:spPr bwMode="auto">
            <a:xfrm>
              <a:off x="2317"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18" name="Line 3870"/>
            <p:cNvSpPr>
              <a:spLocks noChangeAspect="1" noChangeShapeType="1"/>
            </p:cNvSpPr>
            <p:nvPr/>
          </p:nvSpPr>
          <p:spPr bwMode="auto">
            <a:xfrm flipH="1" flipV="1">
              <a:off x="2337"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19" name="Line 3871"/>
            <p:cNvSpPr>
              <a:spLocks noChangeAspect="1" noChangeShapeType="1"/>
            </p:cNvSpPr>
            <p:nvPr/>
          </p:nvSpPr>
          <p:spPr bwMode="auto">
            <a:xfrm>
              <a:off x="2365"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20" name="Line 3872"/>
            <p:cNvSpPr>
              <a:spLocks noChangeAspect="1" noChangeShapeType="1"/>
            </p:cNvSpPr>
            <p:nvPr/>
          </p:nvSpPr>
          <p:spPr bwMode="auto">
            <a:xfrm flipH="1">
              <a:off x="2363"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21" name="Oval 3873"/>
            <p:cNvSpPr>
              <a:spLocks noChangeAspect="1" noChangeArrowheads="1"/>
            </p:cNvSpPr>
            <p:nvPr/>
          </p:nvSpPr>
          <p:spPr bwMode="auto">
            <a:xfrm flipH="1" flipV="1">
              <a:off x="2317"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22" name="Line 3874"/>
            <p:cNvSpPr>
              <a:spLocks noChangeAspect="1" noChangeShapeType="1"/>
            </p:cNvSpPr>
            <p:nvPr/>
          </p:nvSpPr>
          <p:spPr bwMode="auto">
            <a:xfrm>
              <a:off x="2152"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23" name="Line 3875"/>
            <p:cNvSpPr>
              <a:spLocks noChangeAspect="1" noChangeShapeType="1"/>
            </p:cNvSpPr>
            <p:nvPr/>
          </p:nvSpPr>
          <p:spPr bwMode="auto">
            <a:xfrm flipH="1" flipV="1">
              <a:off x="2117"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24" name="Line 3876"/>
            <p:cNvSpPr>
              <a:spLocks noChangeAspect="1" noChangeShapeType="1"/>
            </p:cNvSpPr>
            <p:nvPr/>
          </p:nvSpPr>
          <p:spPr bwMode="auto">
            <a:xfrm flipV="1">
              <a:off x="2116"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25" name="Oval 3877"/>
            <p:cNvSpPr>
              <a:spLocks noChangeAspect="1" noChangeArrowheads="1"/>
            </p:cNvSpPr>
            <p:nvPr/>
          </p:nvSpPr>
          <p:spPr bwMode="auto">
            <a:xfrm>
              <a:off x="2103"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26" name="Line 3878"/>
            <p:cNvSpPr>
              <a:spLocks noChangeAspect="1" noChangeShapeType="1"/>
            </p:cNvSpPr>
            <p:nvPr/>
          </p:nvSpPr>
          <p:spPr bwMode="auto">
            <a:xfrm flipH="1" flipV="1">
              <a:off x="2123"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27" name="Line 3879"/>
            <p:cNvSpPr>
              <a:spLocks noChangeAspect="1" noChangeShapeType="1"/>
            </p:cNvSpPr>
            <p:nvPr/>
          </p:nvSpPr>
          <p:spPr bwMode="auto">
            <a:xfrm>
              <a:off x="2151"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28" name="Line 3880"/>
            <p:cNvSpPr>
              <a:spLocks noChangeAspect="1" noChangeShapeType="1"/>
            </p:cNvSpPr>
            <p:nvPr/>
          </p:nvSpPr>
          <p:spPr bwMode="auto">
            <a:xfrm flipH="1">
              <a:off x="2149"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29" name="Oval 3881"/>
            <p:cNvSpPr>
              <a:spLocks noChangeAspect="1" noChangeArrowheads="1"/>
            </p:cNvSpPr>
            <p:nvPr/>
          </p:nvSpPr>
          <p:spPr bwMode="auto">
            <a:xfrm flipH="1" flipV="1">
              <a:off x="2103"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30" name="Line 3882"/>
            <p:cNvSpPr>
              <a:spLocks noChangeAspect="1" noChangeShapeType="1"/>
            </p:cNvSpPr>
            <p:nvPr/>
          </p:nvSpPr>
          <p:spPr bwMode="auto">
            <a:xfrm>
              <a:off x="2295"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31" name="Line 3883"/>
            <p:cNvSpPr>
              <a:spLocks noChangeAspect="1" noChangeShapeType="1"/>
            </p:cNvSpPr>
            <p:nvPr/>
          </p:nvSpPr>
          <p:spPr bwMode="auto">
            <a:xfrm flipH="1" flipV="1">
              <a:off x="2260"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32" name="Line 3884"/>
            <p:cNvSpPr>
              <a:spLocks noChangeAspect="1" noChangeShapeType="1"/>
            </p:cNvSpPr>
            <p:nvPr/>
          </p:nvSpPr>
          <p:spPr bwMode="auto">
            <a:xfrm flipV="1">
              <a:off x="2259"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33" name="Oval 3885"/>
            <p:cNvSpPr>
              <a:spLocks noChangeAspect="1" noChangeArrowheads="1"/>
            </p:cNvSpPr>
            <p:nvPr/>
          </p:nvSpPr>
          <p:spPr bwMode="auto">
            <a:xfrm>
              <a:off x="2246"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34" name="Line 3886"/>
            <p:cNvSpPr>
              <a:spLocks noChangeAspect="1" noChangeShapeType="1"/>
            </p:cNvSpPr>
            <p:nvPr/>
          </p:nvSpPr>
          <p:spPr bwMode="auto">
            <a:xfrm flipH="1" flipV="1">
              <a:off x="2266"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35" name="Line 3887"/>
            <p:cNvSpPr>
              <a:spLocks noChangeAspect="1" noChangeShapeType="1"/>
            </p:cNvSpPr>
            <p:nvPr/>
          </p:nvSpPr>
          <p:spPr bwMode="auto">
            <a:xfrm>
              <a:off x="2294"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36" name="Line 3888"/>
            <p:cNvSpPr>
              <a:spLocks noChangeAspect="1" noChangeShapeType="1"/>
            </p:cNvSpPr>
            <p:nvPr/>
          </p:nvSpPr>
          <p:spPr bwMode="auto">
            <a:xfrm flipH="1">
              <a:off x="2292"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37" name="Oval 3889"/>
            <p:cNvSpPr>
              <a:spLocks noChangeAspect="1" noChangeArrowheads="1"/>
            </p:cNvSpPr>
            <p:nvPr/>
          </p:nvSpPr>
          <p:spPr bwMode="auto">
            <a:xfrm flipH="1" flipV="1">
              <a:off x="2246"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38" name="Line 3890"/>
            <p:cNvSpPr>
              <a:spLocks noChangeAspect="1" noChangeShapeType="1"/>
            </p:cNvSpPr>
            <p:nvPr/>
          </p:nvSpPr>
          <p:spPr bwMode="auto">
            <a:xfrm>
              <a:off x="2437"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39" name="Line 3891"/>
            <p:cNvSpPr>
              <a:spLocks noChangeAspect="1" noChangeShapeType="1"/>
            </p:cNvSpPr>
            <p:nvPr/>
          </p:nvSpPr>
          <p:spPr bwMode="auto">
            <a:xfrm flipH="1" flipV="1">
              <a:off x="2402"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40" name="Line 3892"/>
            <p:cNvSpPr>
              <a:spLocks noChangeAspect="1" noChangeShapeType="1"/>
            </p:cNvSpPr>
            <p:nvPr/>
          </p:nvSpPr>
          <p:spPr bwMode="auto">
            <a:xfrm flipV="1">
              <a:off x="2401"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41" name="Oval 3893"/>
            <p:cNvSpPr>
              <a:spLocks noChangeAspect="1" noChangeArrowheads="1"/>
            </p:cNvSpPr>
            <p:nvPr/>
          </p:nvSpPr>
          <p:spPr bwMode="auto">
            <a:xfrm>
              <a:off x="2388"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42" name="Line 3894"/>
            <p:cNvSpPr>
              <a:spLocks noChangeAspect="1" noChangeShapeType="1"/>
            </p:cNvSpPr>
            <p:nvPr/>
          </p:nvSpPr>
          <p:spPr bwMode="auto">
            <a:xfrm flipH="1" flipV="1">
              <a:off x="2408"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43" name="Line 3895"/>
            <p:cNvSpPr>
              <a:spLocks noChangeAspect="1" noChangeShapeType="1"/>
            </p:cNvSpPr>
            <p:nvPr/>
          </p:nvSpPr>
          <p:spPr bwMode="auto">
            <a:xfrm>
              <a:off x="2436"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44" name="Line 3896"/>
            <p:cNvSpPr>
              <a:spLocks noChangeAspect="1" noChangeShapeType="1"/>
            </p:cNvSpPr>
            <p:nvPr/>
          </p:nvSpPr>
          <p:spPr bwMode="auto">
            <a:xfrm flipH="1">
              <a:off x="2434"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45" name="Oval 3897"/>
            <p:cNvSpPr>
              <a:spLocks noChangeAspect="1" noChangeArrowheads="1"/>
            </p:cNvSpPr>
            <p:nvPr/>
          </p:nvSpPr>
          <p:spPr bwMode="auto">
            <a:xfrm flipH="1" flipV="1">
              <a:off x="2388"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46" name="Line 3898"/>
            <p:cNvSpPr>
              <a:spLocks noChangeAspect="1" noChangeShapeType="1"/>
            </p:cNvSpPr>
            <p:nvPr/>
          </p:nvSpPr>
          <p:spPr bwMode="auto">
            <a:xfrm>
              <a:off x="2580"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47" name="Line 3899"/>
            <p:cNvSpPr>
              <a:spLocks noChangeAspect="1" noChangeShapeType="1"/>
            </p:cNvSpPr>
            <p:nvPr/>
          </p:nvSpPr>
          <p:spPr bwMode="auto">
            <a:xfrm flipH="1" flipV="1">
              <a:off x="2545"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48" name="Line 3900"/>
            <p:cNvSpPr>
              <a:spLocks noChangeAspect="1" noChangeShapeType="1"/>
            </p:cNvSpPr>
            <p:nvPr/>
          </p:nvSpPr>
          <p:spPr bwMode="auto">
            <a:xfrm flipV="1">
              <a:off x="2544"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49" name="Oval 3901"/>
            <p:cNvSpPr>
              <a:spLocks noChangeAspect="1" noChangeArrowheads="1"/>
            </p:cNvSpPr>
            <p:nvPr/>
          </p:nvSpPr>
          <p:spPr bwMode="auto">
            <a:xfrm>
              <a:off x="2531"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50" name="Line 3902"/>
            <p:cNvSpPr>
              <a:spLocks noChangeAspect="1" noChangeShapeType="1"/>
            </p:cNvSpPr>
            <p:nvPr/>
          </p:nvSpPr>
          <p:spPr bwMode="auto">
            <a:xfrm flipH="1" flipV="1">
              <a:off x="2551"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51" name="Line 3903"/>
            <p:cNvSpPr>
              <a:spLocks noChangeAspect="1" noChangeShapeType="1"/>
            </p:cNvSpPr>
            <p:nvPr/>
          </p:nvSpPr>
          <p:spPr bwMode="auto">
            <a:xfrm>
              <a:off x="2579"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52" name="Line 3904"/>
            <p:cNvSpPr>
              <a:spLocks noChangeAspect="1" noChangeShapeType="1"/>
            </p:cNvSpPr>
            <p:nvPr/>
          </p:nvSpPr>
          <p:spPr bwMode="auto">
            <a:xfrm flipH="1">
              <a:off x="2577"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53" name="Oval 3905"/>
            <p:cNvSpPr>
              <a:spLocks noChangeAspect="1" noChangeArrowheads="1"/>
            </p:cNvSpPr>
            <p:nvPr/>
          </p:nvSpPr>
          <p:spPr bwMode="auto">
            <a:xfrm flipH="1" flipV="1">
              <a:off x="2531"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54" name="Line 3906"/>
            <p:cNvSpPr>
              <a:spLocks noChangeAspect="1" noChangeShapeType="1"/>
            </p:cNvSpPr>
            <p:nvPr/>
          </p:nvSpPr>
          <p:spPr bwMode="auto">
            <a:xfrm>
              <a:off x="2508"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55" name="Line 3907"/>
            <p:cNvSpPr>
              <a:spLocks noChangeAspect="1" noChangeShapeType="1"/>
            </p:cNvSpPr>
            <p:nvPr/>
          </p:nvSpPr>
          <p:spPr bwMode="auto">
            <a:xfrm flipH="1" flipV="1">
              <a:off x="2473"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56" name="Line 3908"/>
            <p:cNvSpPr>
              <a:spLocks noChangeAspect="1" noChangeShapeType="1"/>
            </p:cNvSpPr>
            <p:nvPr/>
          </p:nvSpPr>
          <p:spPr bwMode="auto">
            <a:xfrm flipV="1">
              <a:off x="2472"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57" name="Oval 3909"/>
            <p:cNvSpPr>
              <a:spLocks noChangeAspect="1" noChangeArrowheads="1"/>
            </p:cNvSpPr>
            <p:nvPr/>
          </p:nvSpPr>
          <p:spPr bwMode="auto">
            <a:xfrm>
              <a:off x="2459"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58" name="Line 3910"/>
            <p:cNvSpPr>
              <a:spLocks noChangeAspect="1" noChangeShapeType="1"/>
            </p:cNvSpPr>
            <p:nvPr/>
          </p:nvSpPr>
          <p:spPr bwMode="auto">
            <a:xfrm flipH="1" flipV="1">
              <a:off x="2479"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59" name="Line 3911"/>
            <p:cNvSpPr>
              <a:spLocks noChangeAspect="1" noChangeShapeType="1"/>
            </p:cNvSpPr>
            <p:nvPr/>
          </p:nvSpPr>
          <p:spPr bwMode="auto">
            <a:xfrm>
              <a:off x="2507"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60" name="Line 3912"/>
            <p:cNvSpPr>
              <a:spLocks noChangeAspect="1" noChangeShapeType="1"/>
            </p:cNvSpPr>
            <p:nvPr/>
          </p:nvSpPr>
          <p:spPr bwMode="auto">
            <a:xfrm flipH="1">
              <a:off x="2505"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61" name="Oval 3913"/>
            <p:cNvSpPr>
              <a:spLocks noChangeAspect="1" noChangeArrowheads="1"/>
            </p:cNvSpPr>
            <p:nvPr/>
          </p:nvSpPr>
          <p:spPr bwMode="auto">
            <a:xfrm flipH="1" flipV="1">
              <a:off x="2459"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62" name="Line 3914"/>
            <p:cNvSpPr>
              <a:spLocks noChangeAspect="1" noChangeShapeType="1"/>
            </p:cNvSpPr>
            <p:nvPr/>
          </p:nvSpPr>
          <p:spPr bwMode="auto">
            <a:xfrm>
              <a:off x="2651"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63" name="Line 3915"/>
            <p:cNvSpPr>
              <a:spLocks noChangeAspect="1" noChangeShapeType="1"/>
            </p:cNvSpPr>
            <p:nvPr/>
          </p:nvSpPr>
          <p:spPr bwMode="auto">
            <a:xfrm flipH="1" flipV="1">
              <a:off x="2616"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64" name="Line 3916"/>
            <p:cNvSpPr>
              <a:spLocks noChangeAspect="1" noChangeShapeType="1"/>
            </p:cNvSpPr>
            <p:nvPr/>
          </p:nvSpPr>
          <p:spPr bwMode="auto">
            <a:xfrm flipV="1">
              <a:off x="2615"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65" name="Oval 3917"/>
            <p:cNvSpPr>
              <a:spLocks noChangeAspect="1" noChangeArrowheads="1"/>
            </p:cNvSpPr>
            <p:nvPr/>
          </p:nvSpPr>
          <p:spPr bwMode="auto">
            <a:xfrm>
              <a:off x="2602"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66" name="Line 3918"/>
            <p:cNvSpPr>
              <a:spLocks noChangeAspect="1" noChangeShapeType="1"/>
            </p:cNvSpPr>
            <p:nvPr/>
          </p:nvSpPr>
          <p:spPr bwMode="auto">
            <a:xfrm flipH="1" flipV="1">
              <a:off x="2622"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67" name="Line 3919"/>
            <p:cNvSpPr>
              <a:spLocks noChangeAspect="1" noChangeShapeType="1"/>
            </p:cNvSpPr>
            <p:nvPr/>
          </p:nvSpPr>
          <p:spPr bwMode="auto">
            <a:xfrm>
              <a:off x="2650"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68" name="Line 3920"/>
            <p:cNvSpPr>
              <a:spLocks noChangeAspect="1" noChangeShapeType="1"/>
            </p:cNvSpPr>
            <p:nvPr/>
          </p:nvSpPr>
          <p:spPr bwMode="auto">
            <a:xfrm flipH="1">
              <a:off x="2648"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69" name="Oval 3921"/>
            <p:cNvSpPr>
              <a:spLocks noChangeAspect="1" noChangeArrowheads="1"/>
            </p:cNvSpPr>
            <p:nvPr/>
          </p:nvSpPr>
          <p:spPr bwMode="auto">
            <a:xfrm flipH="1" flipV="1">
              <a:off x="2602"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70" name="Line 3922"/>
            <p:cNvSpPr>
              <a:spLocks noChangeAspect="1" noChangeShapeType="1"/>
            </p:cNvSpPr>
            <p:nvPr/>
          </p:nvSpPr>
          <p:spPr bwMode="auto">
            <a:xfrm>
              <a:off x="2722"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71" name="Line 3923"/>
            <p:cNvSpPr>
              <a:spLocks noChangeAspect="1" noChangeShapeType="1"/>
            </p:cNvSpPr>
            <p:nvPr/>
          </p:nvSpPr>
          <p:spPr bwMode="auto">
            <a:xfrm flipH="1" flipV="1">
              <a:off x="2687"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72" name="Line 3924"/>
            <p:cNvSpPr>
              <a:spLocks noChangeAspect="1" noChangeShapeType="1"/>
            </p:cNvSpPr>
            <p:nvPr/>
          </p:nvSpPr>
          <p:spPr bwMode="auto">
            <a:xfrm flipV="1">
              <a:off x="2686"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73" name="Oval 3925"/>
            <p:cNvSpPr>
              <a:spLocks noChangeAspect="1" noChangeArrowheads="1"/>
            </p:cNvSpPr>
            <p:nvPr/>
          </p:nvSpPr>
          <p:spPr bwMode="auto">
            <a:xfrm>
              <a:off x="2673"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74" name="Line 3926"/>
            <p:cNvSpPr>
              <a:spLocks noChangeAspect="1" noChangeShapeType="1"/>
            </p:cNvSpPr>
            <p:nvPr/>
          </p:nvSpPr>
          <p:spPr bwMode="auto">
            <a:xfrm flipH="1" flipV="1">
              <a:off x="2693"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75" name="Line 3927"/>
            <p:cNvSpPr>
              <a:spLocks noChangeAspect="1" noChangeShapeType="1"/>
            </p:cNvSpPr>
            <p:nvPr/>
          </p:nvSpPr>
          <p:spPr bwMode="auto">
            <a:xfrm>
              <a:off x="2721"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76" name="Line 3928"/>
            <p:cNvSpPr>
              <a:spLocks noChangeAspect="1" noChangeShapeType="1"/>
            </p:cNvSpPr>
            <p:nvPr/>
          </p:nvSpPr>
          <p:spPr bwMode="auto">
            <a:xfrm flipH="1">
              <a:off x="2719"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77" name="Oval 3929"/>
            <p:cNvSpPr>
              <a:spLocks noChangeAspect="1" noChangeArrowheads="1"/>
            </p:cNvSpPr>
            <p:nvPr/>
          </p:nvSpPr>
          <p:spPr bwMode="auto">
            <a:xfrm flipH="1" flipV="1">
              <a:off x="2673"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78" name="Line 3930"/>
            <p:cNvSpPr>
              <a:spLocks noChangeAspect="1" noChangeShapeType="1"/>
            </p:cNvSpPr>
            <p:nvPr/>
          </p:nvSpPr>
          <p:spPr bwMode="auto">
            <a:xfrm>
              <a:off x="2794"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79" name="Line 3931"/>
            <p:cNvSpPr>
              <a:spLocks noChangeAspect="1" noChangeShapeType="1"/>
            </p:cNvSpPr>
            <p:nvPr/>
          </p:nvSpPr>
          <p:spPr bwMode="auto">
            <a:xfrm flipH="1" flipV="1">
              <a:off x="2759"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80" name="Line 3932"/>
            <p:cNvSpPr>
              <a:spLocks noChangeAspect="1" noChangeShapeType="1"/>
            </p:cNvSpPr>
            <p:nvPr/>
          </p:nvSpPr>
          <p:spPr bwMode="auto">
            <a:xfrm flipV="1">
              <a:off x="2758"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81" name="Oval 3933"/>
            <p:cNvSpPr>
              <a:spLocks noChangeAspect="1" noChangeArrowheads="1"/>
            </p:cNvSpPr>
            <p:nvPr/>
          </p:nvSpPr>
          <p:spPr bwMode="auto">
            <a:xfrm>
              <a:off x="2745"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82" name="Line 3934"/>
            <p:cNvSpPr>
              <a:spLocks noChangeAspect="1" noChangeShapeType="1"/>
            </p:cNvSpPr>
            <p:nvPr/>
          </p:nvSpPr>
          <p:spPr bwMode="auto">
            <a:xfrm flipH="1" flipV="1">
              <a:off x="2765"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83" name="Line 3935"/>
            <p:cNvSpPr>
              <a:spLocks noChangeAspect="1" noChangeShapeType="1"/>
            </p:cNvSpPr>
            <p:nvPr/>
          </p:nvSpPr>
          <p:spPr bwMode="auto">
            <a:xfrm>
              <a:off x="2793"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84" name="Line 3936"/>
            <p:cNvSpPr>
              <a:spLocks noChangeAspect="1" noChangeShapeType="1"/>
            </p:cNvSpPr>
            <p:nvPr/>
          </p:nvSpPr>
          <p:spPr bwMode="auto">
            <a:xfrm flipH="1">
              <a:off x="2791"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85" name="Oval 3937"/>
            <p:cNvSpPr>
              <a:spLocks noChangeAspect="1" noChangeArrowheads="1"/>
            </p:cNvSpPr>
            <p:nvPr/>
          </p:nvSpPr>
          <p:spPr bwMode="auto">
            <a:xfrm flipH="1" flipV="1">
              <a:off x="2745"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86" name="Line 3938"/>
            <p:cNvSpPr>
              <a:spLocks noChangeAspect="1" noChangeShapeType="1"/>
            </p:cNvSpPr>
            <p:nvPr/>
          </p:nvSpPr>
          <p:spPr bwMode="auto">
            <a:xfrm>
              <a:off x="2865"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87" name="Line 3939"/>
            <p:cNvSpPr>
              <a:spLocks noChangeAspect="1" noChangeShapeType="1"/>
            </p:cNvSpPr>
            <p:nvPr/>
          </p:nvSpPr>
          <p:spPr bwMode="auto">
            <a:xfrm flipH="1" flipV="1">
              <a:off x="2830"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88" name="Line 3940"/>
            <p:cNvSpPr>
              <a:spLocks noChangeAspect="1" noChangeShapeType="1"/>
            </p:cNvSpPr>
            <p:nvPr/>
          </p:nvSpPr>
          <p:spPr bwMode="auto">
            <a:xfrm flipV="1">
              <a:off x="2829"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89" name="Oval 3941"/>
            <p:cNvSpPr>
              <a:spLocks noChangeAspect="1" noChangeArrowheads="1"/>
            </p:cNvSpPr>
            <p:nvPr/>
          </p:nvSpPr>
          <p:spPr bwMode="auto">
            <a:xfrm>
              <a:off x="2816"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90" name="Line 3942"/>
            <p:cNvSpPr>
              <a:spLocks noChangeAspect="1" noChangeShapeType="1"/>
            </p:cNvSpPr>
            <p:nvPr/>
          </p:nvSpPr>
          <p:spPr bwMode="auto">
            <a:xfrm flipH="1" flipV="1">
              <a:off x="2836"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91" name="Line 3943"/>
            <p:cNvSpPr>
              <a:spLocks noChangeAspect="1" noChangeShapeType="1"/>
            </p:cNvSpPr>
            <p:nvPr/>
          </p:nvSpPr>
          <p:spPr bwMode="auto">
            <a:xfrm>
              <a:off x="2864"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92" name="Line 3944"/>
            <p:cNvSpPr>
              <a:spLocks noChangeAspect="1" noChangeShapeType="1"/>
            </p:cNvSpPr>
            <p:nvPr/>
          </p:nvSpPr>
          <p:spPr bwMode="auto">
            <a:xfrm flipH="1">
              <a:off x="2862"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93" name="Oval 3945"/>
            <p:cNvSpPr>
              <a:spLocks noChangeAspect="1" noChangeArrowheads="1"/>
            </p:cNvSpPr>
            <p:nvPr/>
          </p:nvSpPr>
          <p:spPr bwMode="auto">
            <a:xfrm flipH="1" flipV="1">
              <a:off x="2816"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94" name="Line 3946"/>
            <p:cNvSpPr>
              <a:spLocks noChangeAspect="1" noChangeShapeType="1"/>
            </p:cNvSpPr>
            <p:nvPr/>
          </p:nvSpPr>
          <p:spPr bwMode="auto">
            <a:xfrm>
              <a:off x="2936"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95" name="Line 3947"/>
            <p:cNvSpPr>
              <a:spLocks noChangeAspect="1" noChangeShapeType="1"/>
            </p:cNvSpPr>
            <p:nvPr/>
          </p:nvSpPr>
          <p:spPr bwMode="auto">
            <a:xfrm flipH="1" flipV="1">
              <a:off x="2901"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96" name="Line 3948"/>
            <p:cNvSpPr>
              <a:spLocks noChangeAspect="1" noChangeShapeType="1"/>
            </p:cNvSpPr>
            <p:nvPr/>
          </p:nvSpPr>
          <p:spPr bwMode="auto">
            <a:xfrm flipV="1">
              <a:off x="2900"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97" name="Oval 3949"/>
            <p:cNvSpPr>
              <a:spLocks noChangeAspect="1" noChangeArrowheads="1"/>
            </p:cNvSpPr>
            <p:nvPr/>
          </p:nvSpPr>
          <p:spPr bwMode="auto">
            <a:xfrm>
              <a:off x="2887"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98" name="Line 3950"/>
            <p:cNvSpPr>
              <a:spLocks noChangeAspect="1" noChangeShapeType="1"/>
            </p:cNvSpPr>
            <p:nvPr/>
          </p:nvSpPr>
          <p:spPr bwMode="auto">
            <a:xfrm flipH="1" flipV="1">
              <a:off x="2907"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99" name="Line 3951"/>
            <p:cNvSpPr>
              <a:spLocks noChangeAspect="1" noChangeShapeType="1"/>
            </p:cNvSpPr>
            <p:nvPr/>
          </p:nvSpPr>
          <p:spPr bwMode="auto">
            <a:xfrm>
              <a:off x="2935"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00" name="Line 3952"/>
            <p:cNvSpPr>
              <a:spLocks noChangeAspect="1" noChangeShapeType="1"/>
            </p:cNvSpPr>
            <p:nvPr/>
          </p:nvSpPr>
          <p:spPr bwMode="auto">
            <a:xfrm flipH="1">
              <a:off x="2933"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01" name="Oval 3953"/>
            <p:cNvSpPr>
              <a:spLocks noChangeAspect="1" noChangeArrowheads="1"/>
            </p:cNvSpPr>
            <p:nvPr/>
          </p:nvSpPr>
          <p:spPr bwMode="auto">
            <a:xfrm flipH="1" flipV="1">
              <a:off x="2887"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02" name="Line 3954"/>
            <p:cNvSpPr>
              <a:spLocks noChangeAspect="1" noChangeShapeType="1"/>
            </p:cNvSpPr>
            <p:nvPr/>
          </p:nvSpPr>
          <p:spPr bwMode="auto">
            <a:xfrm>
              <a:off x="3078"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03" name="Line 3955"/>
            <p:cNvSpPr>
              <a:spLocks noChangeAspect="1" noChangeShapeType="1"/>
            </p:cNvSpPr>
            <p:nvPr/>
          </p:nvSpPr>
          <p:spPr bwMode="auto">
            <a:xfrm flipH="1" flipV="1">
              <a:off x="3043"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04" name="Line 3956"/>
            <p:cNvSpPr>
              <a:spLocks noChangeAspect="1" noChangeShapeType="1"/>
            </p:cNvSpPr>
            <p:nvPr/>
          </p:nvSpPr>
          <p:spPr bwMode="auto">
            <a:xfrm flipV="1">
              <a:off x="3042"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05" name="Oval 3957"/>
            <p:cNvSpPr>
              <a:spLocks noChangeAspect="1" noChangeArrowheads="1"/>
            </p:cNvSpPr>
            <p:nvPr/>
          </p:nvSpPr>
          <p:spPr bwMode="auto">
            <a:xfrm>
              <a:off x="3029"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06" name="Line 3958"/>
            <p:cNvSpPr>
              <a:spLocks noChangeAspect="1" noChangeShapeType="1"/>
            </p:cNvSpPr>
            <p:nvPr/>
          </p:nvSpPr>
          <p:spPr bwMode="auto">
            <a:xfrm flipH="1" flipV="1">
              <a:off x="3049"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07" name="Line 3959"/>
            <p:cNvSpPr>
              <a:spLocks noChangeAspect="1" noChangeShapeType="1"/>
            </p:cNvSpPr>
            <p:nvPr/>
          </p:nvSpPr>
          <p:spPr bwMode="auto">
            <a:xfrm>
              <a:off x="3077"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08" name="Line 3960"/>
            <p:cNvSpPr>
              <a:spLocks noChangeAspect="1" noChangeShapeType="1"/>
            </p:cNvSpPr>
            <p:nvPr/>
          </p:nvSpPr>
          <p:spPr bwMode="auto">
            <a:xfrm flipH="1">
              <a:off x="3075"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09" name="Oval 3961"/>
            <p:cNvSpPr>
              <a:spLocks noChangeAspect="1" noChangeArrowheads="1"/>
            </p:cNvSpPr>
            <p:nvPr/>
          </p:nvSpPr>
          <p:spPr bwMode="auto">
            <a:xfrm flipH="1" flipV="1">
              <a:off x="3029"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10" name="Line 3962"/>
            <p:cNvSpPr>
              <a:spLocks noChangeAspect="1" noChangeShapeType="1"/>
            </p:cNvSpPr>
            <p:nvPr/>
          </p:nvSpPr>
          <p:spPr bwMode="auto">
            <a:xfrm>
              <a:off x="3221"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11" name="Line 3963"/>
            <p:cNvSpPr>
              <a:spLocks noChangeAspect="1" noChangeShapeType="1"/>
            </p:cNvSpPr>
            <p:nvPr/>
          </p:nvSpPr>
          <p:spPr bwMode="auto">
            <a:xfrm flipH="1" flipV="1">
              <a:off x="3186"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12" name="Line 3964"/>
            <p:cNvSpPr>
              <a:spLocks noChangeAspect="1" noChangeShapeType="1"/>
            </p:cNvSpPr>
            <p:nvPr/>
          </p:nvSpPr>
          <p:spPr bwMode="auto">
            <a:xfrm flipV="1">
              <a:off x="3185"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13" name="Oval 3965"/>
            <p:cNvSpPr>
              <a:spLocks noChangeAspect="1" noChangeArrowheads="1"/>
            </p:cNvSpPr>
            <p:nvPr/>
          </p:nvSpPr>
          <p:spPr bwMode="auto">
            <a:xfrm>
              <a:off x="3172"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14" name="Line 3966"/>
            <p:cNvSpPr>
              <a:spLocks noChangeAspect="1" noChangeShapeType="1"/>
            </p:cNvSpPr>
            <p:nvPr/>
          </p:nvSpPr>
          <p:spPr bwMode="auto">
            <a:xfrm flipH="1" flipV="1">
              <a:off x="3192"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15" name="Line 3967"/>
            <p:cNvSpPr>
              <a:spLocks noChangeAspect="1" noChangeShapeType="1"/>
            </p:cNvSpPr>
            <p:nvPr/>
          </p:nvSpPr>
          <p:spPr bwMode="auto">
            <a:xfrm>
              <a:off x="3220"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16" name="Line 3968"/>
            <p:cNvSpPr>
              <a:spLocks noChangeAspect="1" noChangeShapeType="1"/>
            </p:cNvSpPr>
            <p:nvPr/>
          </p:nvSpPr>
          <p:spPr bwMode="auto">
            <a:xfrm flipH="1">
              <a:off x="3218"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17" name="Oval 3969"/>
            <p:cNvSpPr>
              <a:spLocks noChangeAspect="1" noChangeArrowheads="1"/>
            </p:cNvSpPr>
            <p:nvPr/>
          </p:nvSpPr>
          <p:spPr bwMode="auto">
            <a:xfrm flipH="1" flipV="1">
              <a:off x="3172"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18" name="Line 3970"/>
            <p:cNvSpPr>
              <a:spLocks noChangeAspect="1" noChangeShapeType="1"/>
            </p:cNvSpPr>
            <p:nvPr/>
          </p:nvSpPr>
          <p:spPr bwMode="auto">
            <a:xfrm>
              <a:off x="3007"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19" name="Line 3971"/>
            <p:cNvSpPr>
              <a:spLocks noChangeAspect="1" noChangeShapeType="1"/>
            </p:cNvSpPr>
            <p:nvPr/>
          </p:nvSpPr>
          <p:spPr bwMode="auto">
            <a:xfrm flipH="1" flipV="1">
              <a:off x="2972"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20" name="Line 3972"/>
            <p:cNvSpPr>
              <a:spLocks noChangeAspect="1" noChangeShapeType="1"/>
            </p:cNvSpPr>
            <p:nvPr/>
          </p:nvSpPr>
          <p:spPr bwMode="auto">
            <a:xfrm flipV="1">
              <a:off x="2971"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21" name="Oval 3973"/>
            <p:cNvSpPr>
              <a:spLocks noChangeAspect="1" noChangeArrowheads="1"/>
            </p:cNvSpPr>
            <p:nvPr/>
          </p:nvSpPr>
          <p:spPr bwMode="auto">
            <a:xfrm>
              <a:off x="2958"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22" name="Line 3974"/>
            <p:cNvSpPr>
              <a:spLocks noChangeAspect="1" noChangeShapeType="1"/>
            </p:cNvSpPr>
            <p:nvPr/>
          </p:nvSpPr>
          <p:spPr bwMode="auto">
            <a:xfrm flipH="1" flipV="1">
              <a:off x="2978"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23" name="Line 3975"/>
            <p:cNvSpPr>
              <a:spLocks noChangeAspect="1" noChangeShapeType="1"/>
            </p:cNvSpPr>
            <p:nvPr/>
          </p:nvSpPr>
          <p:spPr bwMode="auto">
            <a:xfrm>
              <a:off x="3006"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24" name="Line 3976"/>
            <p:cNvSpPr>
              <a:spLocks noChangeAspect="1" noChangeShapeType="1"/>
            </p:cNvSpPr>
            <p:nvPr/>
          </p:nvSpPr>
          <p:spPr bwMode="auto">
            <a:xfrm flipH="1">
              <a:off x="3004"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25" name="Oval 3977"/>
            <p:cNvSpPr>
              <a:spLocks noChangeAspect="1" noChangeArrowheads="1"/>
            </p:cNvSpPr>
            <p:nvPr/>
          </p:nvSpPr>
          <p:spPr bwMode="auto">
            <a:xfrm flipH="1" flipV="1">
              <a:off x="2958"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26" name="Line 3978"/>
            <p:cNvSpPr>
              <a:spLocks noChangeAspect="1" noChangeShapeType="1"/>
            </p:cNvSpPr>
            <p:nvPr/>
          </p:nvSpPr>
          <p:spPr bwMode="auto">
            <a:xfrm>
              <a:off x="3150"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27" name="Line 3979"/>
            <p:cNvSpPr>
              <a:spLocks noChangeAspect="1" noChangeShapeType="1"/>
            </p:cNvSpPr>
            <p:nvPr/>
          </p:nvSpPr>
          <p:spPr bwMode="auto">
            <a:xfrm flipH="1" flipV="1">
              <a:off x="3115"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28" name="Line 3980"/>
            <p:cNvSpPr>
              <a:spLocks noChangeAspect="1" noChangeShapeType="1"/>
            </p:cNvSpPr>
            <p:nvPr/>
          </p:nvSpPr>
          <p:spPr bwMode="auto">
            <a:xfrm flipV="1">
              <a:off x="3114"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29" name="Oval 3981"/>
            <p:cNvSpPr>
              <a:spLocks noChangeAspect="1" noChangeArrowheads="1"/>
            </p:cNvSpPr>
            <p:nvPr/>
          </p:nvSpPr>
          <p:spPr bwMode="auto">
            <a:xfrm>
              <a:off x="3101"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30" name="Line 3982"/>
            <p:cNvSpPr>
              <a:spLocks noChangeAspect="1" noChangeShapeType="1"/>
            </p:cNvSpPr>
            <p:nvPr/>
          </p:nvSpPr>
          <p:spPr bwMode="auto">
            <a:xfrm flipH="1" flipV="1">
              <a:off x="3121"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31" name="Line 3983"/>
            <p:cNvSpPr>
              <a:spLocks noChangeAspect="1" noChangeShapeType="1"/>
            </p:cNvSpPr>
            <p:nvPr/>
          </p:nvSpPr>
          <p:spPr bwMode="auto">
            <a:xfrm>
              <a:off x="3149"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32" name="Line 3984"/>
            <p:cNvSpPr>
              <a:spLocks noChangeAspect="1" noChangeShapeType="1"/>
            </p:cNvSpPr>
            <p:nvPr/>
          </p:nvSpPr>
          <p:spPr bwMode="auto">
            <a:xfrm flipH="1">
              <a:off x="3147"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33" name="Oval 3985"/>
            <p:cNvSpPr>
              <a:spLocks noChangeAspect="1" noChangeArrowheads="1"/>
            </p:cNvSpPr>
            <p:nvPr/>
          </p:nvSpPr>
          <p:spPr bwMode="auto">
            <a:xfrm flipH="1" flipV="1">
              <a:off x="3101"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34" name="Line 3986"/>
            <p:cNvSpPr>
              <a:spLocks noChangeAspect="1" noChangeShapeType="1"/>
            </p:cNvSpPr>
            <p:nvPr/>
          </p:nvSpPr>
          <p:spPr bwMode="auto">
            <a:xfrm>
              <a:off x="3292"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35" name="Line 3987"/>
            <p:cNvSpPr>
              <a:spLocks noChangeAspect="1" noChangeShapeType="1"/>
            </p:cNvSpPr>
            <p:nvPr/>
          </p:nvSpPr>
          <p:spPr bwMode="auto">
            <a:xfrm flipH="1" flipV="1">
              <a:off x="3257"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36" name="Line 3988"/>
            <p:cNvSpPr>
              <a:spLocks noChangeAspect="1" noChangeShapeType="1"/>
            </p:cNvSpPr>
            <p:nvPr/>
          </p:nvSpPr>
          <p:spPr bwMode="auto">
            <a:xfrm flipV="1">
              <a:off x="3256"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37" name="Oval 3989"/>
            <p:cNvSpPr>
              <a:spLocks noChangeAspect="1" noChangeArrowheads="1"/>
            </p:cNvSpPr>
            <p:nvPr/>
          </p:nvSpPr>
          <p:spPr bwMode="auto">
            <a:xfrm>
              <a:off x="3243"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38" name="Line 3990"/>
            <p:cNvSpPr>
              <a:spLocks noChangeAspect="1" noChangeShapeType="1"/>
            </p:cNvSpPr>
            <p:nvPr/>
          </p:nvSpPr>
          <p:spPr bwMode="auto">
            <a:xfrm flipH="1" flipV="1">
              <a:off x="3263"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39" name="Line 3991"/>
            <p:cNvSpPr>
              <a:spLocks noChangeAspect="1" noChangeShapeType="1"/>
            </p:cNvSpPr>
            <p:nvPr/>
          </p:nvSpPr>
          <p:spPr bwMode="auto">
            <a:xfrm>
              <a:off x="3291"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40" name="Line 3992"/>
            <p:cNvSpPr>
              <a:spLocks noChangeAspect="1" noChangeShapeType="1"/>
            </p:cNvSpPr>
            <p:nvPr/>
          </p:nvSpPr>
          <p:spPr bwMode="auto">
            <a:xfrm flipH="1">
              <a:off x="3289"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41" name="Oval 3993"/>
            <p:cNvSpPr>
              <a:spLocks noChangeAspect="1" noChangeArrowheads="1"/>
            </p:cNvSpPr>
            <p:nvPr/>
          </p:nvSpPr>
          <p:spPr bwMode="auto">
            <a:xfrm flipH="1" flipV="1">
              <a:off x="3243"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42" name="Line 3994"/>
            <p:cNvSpPr>
              <a:spLocks noChangeAspect="1" noChangeShapeType="1"/>
            </p:cNvSpPr>
            <p:nvPr/>
          </p:nvSpPr>
          <p:spPr bwMode="auto">
            <a:xfrm>
              <a:off x="3435"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43" name="Line 3995"/>
            <p:cNvSpPr>
              <a:spLocks noChangeAspect="1" noChangeShapeType="1"/>
            </p:cNvSpPr>
            <p:nvPr/>
          </p:nvSpPr>
          <p:spPr bwMode="auto">
            <a:xfrm flipH="1" flipV="1">
              <a:off x="3400"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44" name="Line 3996"/>
            <p:cNvSpPr>
              <a:spLocks noChangeAspect="1" noChangeShapeType="1"/>
            </p:cNvSpPr>
            <p:nvPr/>
          </p:nvSpPr>
          <p:spPr bwMode="auto">
            <a:xfrm flipV="1">
              <a:off x="3399"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45" name="Oval 3997"/>
            <p:cNvSpPr>
              <a:spLocks noChangeAspect="1" noChangeArrowheads="1"/>
            </p:cNvSpPr>
            <p:nvPr/>
          </p:nvSpPr>
          <p:spPr bwMode="auto">
            <a:xfrm>
              <a:off x="3386"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46" name="Line 3998"/>
            <p:cNvSpPr>
              <a:spLocks noChangeAspect="1" noChangeShapeType="1"/>
            </p:cNvSpPr>
            <p:nvPr/>
          </p:nvSpPr>
          <p:spPr bwMode="auto">
            <a:xfrm flipH="1" flipV="1">
              <a:off x="3406"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47" name="Line 3999"/>
            <p:cNvSpPr>
              <a:spLocks noChangeAspect="1" noChangeShapeType="1"/>
            </p:cNvSpPr>
            <p:nvPr/>
          </p:nvSpPr>
          <p:spPr bwMode="auto">
            <a:xfrm>
              <a:off x="3434"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48" name="Line 4000"/>
            <p:cNvSpPr>
              <a:spLocks noChangeAspect="1" noChangeShapeType="1"/>
            </p:cNvSpPr>
            <p:nvPr/>
          </p:nvSpPr>
          <p:spPr bwMode="auto">
            <a:xfrm flipH="1">
              <a:off x="3432"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49" name="Oval 4001"/>
            <p:cNvSpPr>
              <a:spLocks noChangeAspect="1" noChangeArrowheads="1"/>
            </p:cNvSpPr>
            <p:nvPr/>
          </p:nvSpPr>
          <p:spPr bwMode="auto">
            <a:xfrm flipH="1" flipV="1">
              <a:off x="3386"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50" name="Line 4002"/>
            <p:cNvSpPr>
              <a:spLocks noChangeAspect="1" noChangeShapeType="1"/>
            </p:cNvSpPr>
            <p:nvPr/>
          </p:nvSpPr>
          <p:spPr bwMode="auto">
            <a:xfrm>
              <a:off x="3363"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51" name="Line 4003"/>
            <p:cNvSpPr>
              <a:spLocks noChangeAspect="1" noChangeShapeType="1"/>
            </p:cNvSpPr>
            <p:nvPr/>
          </p:nvSpPr>
          <p:spPr bwMode="auto">
            <a:xfrm flipH="1" flipV="1">
              <a:off x="3328"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52" name="Line 4004"/>
            <p:cNvSpPr>
              <a:spLocks noChangeAspect="1" noChangeShapeType="1"/>
            </p:cNvSpPr>
            <p:nvPr/>
          </p:nvSpPr>
          <p:spPr bwMode="auto">
            <a:xfrm flipV="1">
              <a:off x="3327"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53" name="Oval 4005"/>
            <p:cNvSpPr>
              <a:spLocks noChangeAspect="1" noChangeArrowheads="1"/>
            </p:cNvSpPr>
            <p:nvPr/>
          </p:nvSpPr>
          <p:spPr bwMode="auto">
            <a:xfrm>
              <a:off x="3314"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54" name="Line 4006"/>
            <p:cNvSpPr>
              <a:spLocks noChangeAspect="1" noChangeShapeType="1"/>
            </p:cNvSpPr>
            <p:nvPr/>
          </p:nvSpPr>
          <p:spPr bwMode="auto">
            <a:xfrm flipH="1" flipV="1">
              <a:off x="3334"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55" name="Line 4007"/>
            <p:cNvSpPr>
              <a:spLocks noChangeAspect="1" noChangeShapeType="1"/>
            </p:cNvSpPr>
            <p:nvPr/>
          </p:nvSpPr>
          <p:spPr bwMode="auto">
            <a:xfrm>
              <a:off x="3362"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56" name="Line 4008"/>
            <p:cNvSpPr>
              <a:spLocks noChangeAspect="1" noChangeShapeType="1"/>
            </p:cNvSpPr>
            <p:nvPr/>
          </p:nvSpPr>
          <p:spPr bwMode="auto">
            <a:xfrm flipH="1">
              <a:off x="3360"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57" name="Oval 4009"/>
            <p:cNvSpPr>
              <a:spLocks noChangeAspect="1" noChangeArrowheads="1"/>
            </p:cNvSpPr>
            <p:nvPr/>
          </p:nvSpPr>
          <p:spPr bwMode="auto">
            <a:xfrm flipH="1" flipV="1">
              <a:off x="3314"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58" name="Line 4010"/>
            <p:cNvSpPr>
              <a:spLocks noChangeAspect="1" noChangeShapeType="1"/>
            </p:cNvSpPr>
            <p:nvPr/>
          </p:nvSpPr>
          <p:spPr bwMode="auto">
            <a:xfrm>
              <a:off x="3506"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59" name="Line 4011"/>
            <p:cNvSpPr>
              <a:spLocks noChangeAspect="1" noChangeShapeType="1"/>
            </p:cNvSpPr>
            <p:nvPr/>
          </p:nvSpPr>
          <p:spPr bwMode="auto">
            <a:xfrm flipH="1" flipV="1">
              <a:off x="3471"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60" name="Line 4012"/>
            <p:cNvSpPr>
              <a:spLocks noChangeAspect="1" noChangeShapeType="1"/>
            </p:cNvSpPr>
            <p:nvPr/>
          </p:nvSpPr>
          <p:spPr bwMode="auto">
            <a:xfrm flipV="1">
              <a:off x="3470"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61" name="Oval 4013"/>
            <p:cNvSpPr>
              <a:spLocks noChangeAspect="1" noChangeArrowheads="1"/>
            </p:cNvSpPr>
            <p:nvPr/>
          </p:nvSpPr>
          <p:spPr bwMode="auto">
            <a:xfrm>
              <a:off x="3457"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62" name="Line 4014"/>
            <p:cNvSpPr>
              <a:spLocks noChangeAspect="1" noChangeShapeType="1"/>
            </p:cNvSpPr>
            <p:nvPr/>
          </p:nvSpPr>
          <p:spPr bwMode="auto">
            <a:xfrm flipH="1" flipV="1">
              <a:off x="3477"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63" name="Line 4015"/>
            <p:cNvSpPr>
              <a:spLocks noChangeAspect="1" noChangeShapeType="1"/>
            </p:cNvSpPr>
            <p:nvPr/>
          </p:nvSpPr>
          <p:spPr bwMode="auto">
            <a:xfrm>
              <a:off x="3505"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64" name="Line 4016"/>
            <p:cNvSpPr>
              <a:spLocks noChangeAspect="1" noChangeShapeType="1"/>
            </p:cNvSpPr>
            <p:nvPr/>
          </p:nvSpPr>
          <p:spPr bwMode="auto">
            <a:xfrm flipH="1">
              <a:off x="3503"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65" name="Oval 4017"/>
            <p:cNvSpPr>
              <a:spLocks noChangeAspect="1" noChangeArrowheads="1"/>
            </p:cNvSpPr>
            <p:nvPr/>
          </p:nvSpPr>
          <p:spPr bwMode="auto">
            <a:xfrm flipH="1" flipV="1">
              <a:off x="3457"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66" name="Line 4018"/>
            <p:cNvSpPr>
              <a:spLocks noChangeAspect="1" noChangeShapeType="1"/>
            </p:cNvSpPr>
            <p:nvPr/>
          </p:nvSpPr>
          <p:spPr bwMode="auto">
            <a:xfrm>
              <a:off x="3577"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67" name="Line 4019"/>
            <p:cNvSpPr>
              <a:spLocks noChangeAspect="1" noChangeShapeType="1"/>
            </p:cNvSpPr>
            <p:nvPr/>
          </p:nvSpPr>
          <p:spPr bwMode="auto">
            <a:xfrm flipH="1" flipV="1">
              <a:off x="3542"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68" name="Line 4020"/>
            <p:cNvSpPr>
              <a:spLocks noChangeAspect="1" noChangeShapeType="1"/>
            </p:cNvSpPr>
            <p:nvPr/>
          </p:nvSpPr>
          <p:spPr bwMode="auto">
            <a:xfrm flipV="1">
              <a:off x="3541"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69" name="Oval 4021"/>
            <p:cNvSpPr>
              <a:spLocks noChangeAspect="1" noChangeArrowheads="1"/>
            </p:cNvSpPr>
            <p:nvPr/>
          </p:nvSpPr>
          <p:spPr bwMode="auto">
            <a:xfrm>
              <a:off x="3528"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70" name="Line 4022"/>
            <p:cNvSpPr>
              <a:spLocks noChangeAspect="1" noChangeShapeType="1"/>
            </p:cNvSpPr>
            <p:nvPr/>
          </p:nvSpPr>
          <p:spPr bwMode="auto">
            <a:xfrm flipH="1" flipV="1">
              <a:off x="3548"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71" name="Line 4023"/>
            <p:cNvSpPr>
              <a:spLocks noChangeAspect="1" noChangeShapeType="1"/>
            </p:cNvSpPr>
            <p:nvPr/>
          </p:nvSpPr>
          <p:spPr bwMode="auto">
            <a:xfrm>
              <a:off x="3576"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72" name="Line 4024"/>
            <p:cNvSpPr>
              <a:spLocks noChangeAspect="1" noChangeShapeType="1"/>
            </p:cNvSpPr>
            <p:nvPr/>
          </p:nvSpPr>
          <p:spPr bwMode="auto">
            <a:xfrm flipH="1">
              <a:off x="3574"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73" name="Oval 4025"/>
            <p:cNvSpPr>
              <a:spLocks noChangeAspect="1" noChangeArrowheads="1"/>
            </p:cNvSpPr>
            <p:nvPr/>
          </p:nvSpPr>
          <p:spPr bwMode="auto">
            <a:xfrm flipH="1" flipV="1">
              <a:off x="3528"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74" name="Line 4026"/>
            <p:cNvSpPr>
              <a:spLocks noChangeAspect="1" noChangeShapeType="1"/>
            </p:cNvSpPr>
            <p:nvPr/>
          </p:nvSpPr>
          <p:spPr bwMode="auto">
            <a:xfrm>
              <a:off x="3649"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75" name="Line 4027"/>
            <p:cNvSpPr>
              <a:spLocks noChangeAspect="1" noChangeShapeType="1"/>
            </p:cNvSpPr>
            <p:nvPr/>
          </p:nvSpPr>
          <p:spPr bwMode="auto">
            <a:xfrm flipH="1" flipV="1">
              <a:off x="3614"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76" name="Line 4028"/>
            <p:cNvSpPr>
              <a:spLocks noChangeAspect="1" noChangeShapeType="1"/>
            </p:cNvSpPr>
            <p:nvPr/>
          </p:nvSpPr>
          <p:spPr bwMode="auto">
            <a:xfrm flipV="1">
              <a:off x="3613"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77" name="Oval 4029"/>
            <p:cNvSpPr>
              <a:spLocks noChangeAspect="1" noChangeArrowheads="1"/>
            </p:cNvSpPr>
            <p:nvPr/>
          </p:nvSpPr>
          <p:spPr bwMode="auto">
            <a:xfrm>
              <a:off x="3600"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78" name="Line 4030"/>
            <p:cNvSpPr>
              <a:spLocks noChangeAspect="1" noChangeShapeType="1"/>
            </p:cNvSpPr>
            <p:nvPr/>
          </p:nvSpPr>
          <p:spPr bwMode="auto">
            <a:xfrm flipH="1" flipV="1">
              <a:off x="3620"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79" name="Line 4031"/>
            <p:cNvSpPr>
              <a:spLocks noChangeAspect="1" noChangeShapeType="1"/>
            </p:cNvSpPr>
            <p:nvPr/>
          </p:nvSpPr>
          <p:spPr bwMode="auto">
            <a:xfrm>
              <a:off x="3648"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80" name="Line 4032"/>
            <p:cNvSpPr>
              <a:spLocks noChangeAspect="1" noChangeShapeType="1"/>
            </p:cNvSpPr>
            <p:nvPr/>
          </p:nvSpPr>
          <p:spPr bwMode="auto">
            <a:xfrm flipH="1">
              <a:off x="3646"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81" name="Oval 4033"/>
            <p:cNvSpPr>
              <a:spLocks noChangeAspect="1" noChangeArrowheads="1"/>
            </p:cNvSpPr>
            <p:nvPr/>
          </p:nvSpPr>
          <p:spPr bwMode="auto">
            <a:xfrm flipH="1" flipV="1">
              <a:off x="3600"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82" name="Line 4034"/>
            <p:cNvSpPr>
              <a:spLocks noChangeAspect="1" noChangeShapeType="1"/>
            </p:cNvSpPr>
            <p:nvPr/>
          </p:nvSpPr>
          <p:spPr bwMode="auto">
            <a:xfrm flipH="1">
              <a:off x="4474"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83" name="Line 4035"/>
            <p:cNvSpPr>
              <a:spLocks noChangeAspect="1" noChangeShapeType="1"/>
            </p:cNvSpPr>
            <p:nvPr/>
          </p:nvSpPr>
          <p:spPr bwMode="auto">
            <a:xfrm flipV="1">
              <a:off x="4499"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84" name="Line 4036"/>
            <p:cNvSpPr>
              <a:spLocks noChangeAspect="1" noChangeShapeType="1"/>
            </p:cNvSpPr>
            <p:nvPr/>
          </p:nvSpPr>
          <p:spPr bwMode="auto">
            <a:xfrm flipH="1" flipV="1">
              <a:off x="4500"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85" name="Oval 4037"/>
            <p:cNvSpPr>
              <a:spLocks noChangeAspect="1" noChangeArrowheads="1"/>
            </p:cNvSpPr>
            <p:nvPr/>
          </p:nvSpPr>
          <p:spPr bwMode="auto">
            <a:xfrm flipH="1">
              <a:off x="4454"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86" name="Line 4038"/>
            <p:cNvSpPr>
              <a:spLocks noChangeAspect="1" noChangeShapeType="1"/>
            </p:cNvSpPr>
            <p:nvPr/>
          </p:nvSpPr>
          <p:spPr bwMode="auto">
            <a:xfrm flipV="1">
              <a:off x="4503"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87" name="Line 4039"/>
            <p:cNvSpPr>
              <a:spLocks noChangeAspect="1" noChangeShapeType="1"/>
            </p:cNvSpPr>
            <p:nvPr/>
          </p:nvSpPr>
          <p:spPr bwMode="auto">
            <a:xfrm flipH="1">
              <a:off x="4468"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88" name="Line 4040"/>
            <p:cNvSpPr>
              <a:spLocks noChangeAspect="1" noChangeShapeType="1"/>
            </p:cNvSpPr>
            <p:nvPr/>
          </p:nvSpPr>
          <p:spPr bwMode="auto">
            <a:xfrm>
              <a:off x="4467"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89" name="Oval 4041"/>
            <p:cNvSpPr>
              <a:spLocks noChangeAspect="1" noChangeArrowheads="1"/>
            </p:cNvSpPr>
            <p:nvPr/>
          </p:nvSpPr>
          <p:spPr bwMode="auto">
            <a:xfrm flipV="1">
              <a:off x="4454"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90" name="Line 4042"/>
            <p:cNvSpPr>
              <a:spLocks noChangeAspect="1" noChangeShapeType="1"/>
            </p:cNvSpPr>
            <p:nvPr/>
          </p:nvSpPr>
          <p:spPr bwMode="auto">
            <a:xfrm flipH="1">
              <a:off x="4403"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91" name="Line 4043"/>
            <p:cNvSpPr>
              <a:spLocks noChangeAspect="1" noChangeShapeType="1"/>
            </p:cNvSpPr>
            <p:nvPr/>
          </p:nvSpPr>
          <p:spPr bwMode="auto">
            <a:xfrm flipV="1">
              <a:off x="4428"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92" name="Line 4044"/>
            <p:cNvSpPr>
              <a:spLocks noChangeAspect="1" noChangeShapeType="1"/>
            </p:cNvSpPr>
            <p:nvPr/>
          </p:nvSpPr>
          <p:spPr bwMode="auto">
            <a:xfrm flipH="1" flipV="1">
              <a:off x="4429"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93" name="Oval 4045"/>
            <p:cNvSpPr>
              <a:spLocks noChangeAspect="1" noChangeArrowheads="1"/>
            </p:cNvSpPr>
            <p:nvPr/>
          </p:nvSpPr>
          <p:spPr bwMode="auto">
            <a:xfrm flipH="1">
              <a:off x="4383"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94" name="Line 4046"/>
            <p:cNvSpPr>
              <a:spLocks noChangeAspect="1" noChangeShapeType="1"/>
            </p:cNvSpPr>
            <p:nvPr/>
          </p:nvSpPr>
          <p:spPr bwMode="auto">
            <a:xfrm flipV="1">
              <a:off x="4432"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95" name="Line 4047"/>
            <p:cNvSpPr>
              <a:spLocks noChangeAspect="1" noChangeShapeType="1"/>
            </p:cNvSpPr>
            <p:nvPr/>
          </p:nvSpPr>
          <p:spPr bwMode="auto">
            <a:xfrm flipH="1">
              <a:off x="4397"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96" name="Line 4048"/>
            <p:cNvSpPr>
              <a:spLocks noChangeAspect="1" noChangeShapeType="1"/>
            </p:cNvSpPr>
            <p:nvPr/>
          </p:nvSpPr>
          <p:spPr bwMode="auto">
            <a:xfrm>
              <a:off x="4396"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97" name="Oval 4049"/>
            <p:cNvSpPr>
              <a:spLocks noChangeAspect="1" noChangeArrowheads="1"/>
            </p:cNvSpPr>
            <p:nvPr/>
          </p:nvSpPr>
          <p:spPr bwMode="auto">
            <a:xfrm flipV="1">
              <a:off x="4383"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98" name="Line 4050"/>
            <p:cNvSpPr>
              <a:spLocks noChangeAspect="1" noChangeShapeType="1"/>
            </p:cNvSpPr>
            <p:nvPr/>
          </p:nvSpPr>
          <p:spPr bwMode="auto">
            <a:xfrm flipH="1">
              <a:off x="4261"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99" name="Line 4051"/>
            <p:cNvSpPr>
              <a:spLocks noChangeAspect="1" noChangeShapeType="1"/>
            </p:cNvSpPr>
            <p:nvPr/>
          </p:nvSpPr>
          <p:spPr bwMode="auto">
            <a:xfrm flipV="1">
              <a:off x="4286"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00" name="Line 4052"/>
            <p:cNvSpPr>
              <a:spLocks noChangeAspect="1" noChangeShapeType="1"/>
            </p:cNvSpPr>
            <p:nvPr/>
          </p:nvSpPr>
          <p:spPr bwMode="auto">
            <a:xfrm flipH="1" flipV="1">
              <a:off x="4287"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01" name="Oval 4053"/>
            <p:cNvSpPr>
              <a:spLocks noChangeAspect="1" noChangeArrowheads="1"/>
            </p:cNvSpPr>
            <p:nvPr/>
          </p:nvSpPr>
          <p:spPr bwMode="auto">
            <a:xfrm flipH="1">
              <a:off x="4241"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102" name="Line 4054"/>
            <p:cNvSpPr>
              <a:spLocks noChangeAspect="1" noChangeShapeType="1"/>
            </p:cNvSpPr>
            <p:nvPr/>
          </p:nvSpPr>
          <p:spPr bwMode="auto">
            <a:xfrm flipV="1">
              <a:off x="4290"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03" name="Line 4055"/>
            <p:cNvSpPr>
              <a:spLocks noChangeAspect="1" noChangeShapeType="1"/>
            </p:cNvSpPr>
            <p:nvPr/>
          </p:nvSpPr>
          <p:spPr bwMode="auto">
            <a:xfrm flipH="1">
              <a:off x="4255"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04" name="Line 4056"/>
            <p:cNvSpPr>
              <a:spLocks noChangeAspect="1" noChangeShapeType="1"/>
            </p:cNvSpPr>
            <p:nvPr/>
          </p:nvSpPr>
          <p:spPr bwMode="auto">
            <a:xfrm>
              <a:off x="4254"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05" name="Oval 4057"/>
            <p:cNvSpPr>
              <a:spLocks noChangeAspect="1" noChangeArrowheads="1"/>
            </p:cNvSpPr>
            <p:nvPr/>
          </p:nvSpPr>
          <p:spPr bwMode="auto">
            <a:xfrm flipV="1">
              <a:off x="4241"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106" name="Line 4058"/>
            <p:cNvSpPr>
              <a:spLocks noChangeAspect="1" noChangeShapeType="1"/>
            </p:cNvSpPr>
            <p:nvPr/>
          </p:nvSpPr>
          <p:spPr bwMode="auto">
            <a:xfrm flipH="1">
              <a:off x="4118"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07" name="Line 4059"/>
            <p:cNvSpPr>
              <a:spLocks noChangeAspect="1" noChangeShapeType="1"/>
            </p:cNvSpPr>
            <p:nvPr/>
          </p:nvSpPr>
          <p:spPr bwMode="auto">
            <a:xfrm flipV="1">
              <a:off x="4143"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08" name="Line 4060"/>
            <p:cNvSpPr>
              <a:spLocks noChangeAspect="1" noChangeShapeType="1"/>
            </p:cNvSpPr>
            <p:nvPr/>
          </p:nvSpPr>
          <p:spPr bwMode="auto">
            <a:xfrm flipH="1" flipV="1">
              <a:off x="4144"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09" name="Oval 4061"/>
            <p:cNvSpPr>
              <a:spLocks noChangeAspect="1" noChangeArrowheads="1"/>
            </p:cNvSpPr>
            <p:nvPr/>
          </p:nvSpPr>
          <p:spPr bwMode="auto">
            <a:xfrm flipH="1">
              <a:off x="4098"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110" name="Line 4062"/>
            <p:cNvSpPr>
              <a:spLocks noChangeAspect="1" noChangeShapeType="1"/>
            </p:cNvSpPr>
            <p:nvPr/>
          </p:nvSpPr>
          <p:spPr bwMode="auto">
            <a:xfrm flipV="1">
              <a:off x="4147"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11" name="Line 4063"/>
            <p:cNvSpPr>
              <a:spLocks noChangeAspect="1" noChangeShapeType="1"/>
            </p:cNvSpPr>
            <p:nvPr/>
          </p:nvSpPr>
          <p:spPr bwMode="auto">
            <a:xfrm flipH="1">
              <a:off x="4112"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12" name="Line 4064"/>
            <p:cNvSpPr>
              <a:spLocks noChangeAspect="1" noChangeShapeType="1"/>
            </p:cNvSpPr>
            <p:nvPr/>
          </p:nvSpPr>
          <p:spPr bwMode="auto">
            <a:xfrm>
              <a:off x="4111"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13" name="Oval 4065"/>
            <p:cNvSpPr>
              <a:spLocks noChangeAspect="1" noChangeArrowheads="1"/>
            </p:cNvSpPr>
            <p:nvPr/>
          </p:nvSpPr>
          <p:spPr bwMode="auto">
            <a:xfrm flipV="1">
              <a:off x="4098"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114" name="Line 4066"/>
            <p:cNvSpPr>
              <a:spLocks noChangeAspect="1" noChangeShapeType="1"/>
            </p:cNvSpPr>
            <p:nvPr/>
          </p:nvSpPr>
          <p:spPr bwMode="auto">
            <a:xfrm flipH="1">
              <a:off x="4332"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15" name="Line 4067"/>
            <p:cNvSpPr>
              <a:spLocks noChangeAspect="1" noChangeShapeType="1"/>
            </p:cNvSpPr>
            <p:nvPr/>
          </p:nvSpPr>
          <p:spPr bwMode="auto">
            <a:xfrm flipV="1">
              <a:off x="4357"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16" name="Line 4068"/>
            <p:cNvSpPr>
              <a:spLocks noChangeAspect="1" noChangeShapeType="1"/>
            </p:cNvSpPr>
            <p:nvPr/>
          </p:nvSpPr>
          <p:spPr bwMode="auto">
            <a:xfrm flipH="1" flipV="1">
              <a:off x="4358"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17" name="Oval 4069"/>
            <p:cNvSpPr>
              <a:spLocks noChangeAspect="1" noChangeArrowheads="1"/>
            </p:cNvSpPr>
            <p:nvPr/>
          </p:nvSpPr>
          <p:spPr bwMode="auto">
            <a:xfrm flipH="1">
              <a:off x="4312"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118" name="Line 4070"/>
            <p:cNvSpPr>
              <a:spLocks noChangeAspect="1" noChangeShapeType="1"/>
            </p:cNvSpPr>
            <p:nvPr/>
          </p:nvSpPr>
          <p:spPr bwMode="auto">
            <a:xfrm flipV="1">
              <a:off x="4361"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19" name="Line 4071"/>
            <p:cNvSpPr>
              <a:spLocks noChangeAspect="1" noChangeShapeType="1"/>
            </p:cNvSpPr>
            <p:nvPr/>
          </p:nvSpPr>
          <p:spPr bwMode="auto">
            <a:xfrm flipH="1">
              <a:off x="4326"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20" name="Line 4072"/>
            <p:cNvSpPr>
              <a:spLocks noChangeAspect="1" noChangeShapeType="1"/>
            </p:cNvSpPr>
            <p:nvPr/>
          </p:nvSpPr>
          <p:spPr bwMode="auto">
            <a:xfrm>
              <a:off x="4325"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21" name="Oval 4073"/>
            <p:cNvSpPr>
              <a:spLocks noChangeAspect="1" noChangeArrowheads="1"/>
            </p:cNvSpPr>
            <p:nvPr/>
          </p:nvSpPr>
          <p:spPr bwMode="auto">
            <a:xfrm flipV="1">
              <a:off x="4312"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122" name="Line 4074"/>
            <p:cNvSpPr>
              <a:spLocks noChangeAspect="1" noChangeShapeType="1"/>
            </p:cNvSpPr>
            <p:nvPr/>
          </p:nvSpPr>
          <p:spPr bwMode="auto">
            <a:xfrm flipH="1">
              <a:off x="4189"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23" name="Line 4075"/>
            <p:cNvSpPr>
              <a:spLocks noChangeAspect="1" noChangeShapeType="1"/>
            </p:cNvSpPr>
            <p:nvPr/>
          </p:nvSpPr>
          <p:spPr bwMode="auto">
            <a:xfrm flipV="1">
              <a:off x="4214"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24" name="Line 4076"/>
            <p:cNvSpPr>
              <a:spLocks noChangeAspect="1" noChangeShapeType="1"/>
            </p:cNvSpPr>
            <p:nvPr/>
          </p:nvSpPr>
          <p:spPr bwMode="auto">
            <a:xfrm flipH="1" flipV="1">
              <a:off x="4215"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25" name="Oval 4077"/>
            <p:cNvSpPr>
              <a:spLocks noChangeAspect="1" noChangeArrowheads="1"/>
            </p:cNvSpPr>
            <p:nvPr/>
          </p:nvSpPr>
          <p:spPr bwMode="auto">
            <a:xfrm flipH="1">
              <a:off x="4169"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126" name="Line 4078"/>
            <p:cNvSpPr>
              <a:spLocks noChangeAspect="1" noChangeShapeType="1"/>
            </p:cNvSpPr>
            <p:nvPr/>
          </p:nvSpPr>
          <p:spPr bwMode="auto">
            <a:xfrm flipV="1">
              <a:off x="4218"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27" name="Line 4079"/>
            <p:cNvSpPr>
              <a:spLocks noChangeAspect="1" noChangeShapeType="1"/>
            </p:cNvSpPr>
            <p:nvPr/>
          </p:nvSpPr>
          <p:spPr bwMode="auto">
            <a:xfrm flipH="1">
              <a:off x="4183"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28" name="Line 4080"/>
            <p:cNvSpPr>
              <a:spLocks noChangeAspect="1" noChangeShapeType="1"/>
            </p:cNvSpPr>
            <p:nvPr/>
          </p:nvSpPr>
          <p:spPr bwMode="auto">
            <a:xfrm>
              <a:off x="4182"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29" name="Oval 4081"/>
            <p:cNvSpPr>
              <a:spLocks noChangeAspect="1" noChangeArrowheads="1"/>
            </p:cNvSpPr>
            <p:nvPr/>
          </p:nvSpPr>
          <p:spPr bwMode="auto">
            <a:xfrm flipV="1">
              <a:off x="4169"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130" name="Line 4082"/>
            <p:cNvSpPr>
              <a:spLocks noChangeAspect="1" noChangeShapeType="1"/>
            </p:cNvSpPr>
            <p:nvPr/>
          </p:nvSpPr>
          <p:spPr bwMode="auto">
            <a:xfrm flipH="1">
              <a:off x="4047"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31" name="Line 4083"/>
            <p:cNvSpPr>
              <a:spLocks noChangeAspect="1" noChangeShapeType="1"/>
            </p:cNvSpPr>
            <p:nvPr/>
          </p:nvSpPr>
          <p:spPr bwMode="auto">
            <a:xfrm flipV="1">
              <a:off x="4072"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32" name="Line 4084"/>
            <p:cNvSpPr>
              <a:spLocks noChangeAspect="1" noChangeShapeType="1"/>
            </p:cNvSpPr>
            <p:nvPr/>
          </p:nvSpPr>
          <p:spPr bwMode="auto">
            <a:xfrm flipH="1" flipV="1">
              <a:off x="4073"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33" name="Oval 4085"/>
            <p:cNvSpPr>
              <a:spLocks noChangeAspect="1" noChangeArrowheads="1"/>
            </p:cNvSpPr>
            <p:nvPr/>
          </p:nvSpPr>
          <p:spPr bwMode="auto">
            <a:xfrm flipH="1">
              <a:off x="4027"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134" name="Line 4086"/>
            <p:cNvSpPr>
              <a:spLocks noChangeAspect="1" noChangeShapeType="1"/>
            </p:cNvSpPr>
            <p:nvPr/>
          </p:nvSpPr>
          <p:spPr bwMode="auto">
            <a:xfrm flipV="1">
              <a:off x="4076"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35" name="Line 4087"/>
            <p:cNvSpPr>
              <a:spLocks noChangeAspect="1" noChangeShapeType="1"/>
            </p:cNvSpPr>
            <p:nvPr/>
          </p:nvSpPr>
          <p:spPr bwMode="auto">
            <a:xfrm flipH="1">
              <a:off x="4041"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36" name="Line 4088"/>
            <p:cNvSpPr>
              <a:spLocks noChangeAspect="1" noChangeShapeType="1"/>
            </p:cNvSpPr>
            <p:nvPr/>
          </p:nvSpPr>
          <p:spPr bwMode="auto">
            <a:xfrm>
              <a:off x="4040"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37" name="Oval 4089"/>
            <p:cNvSpPr>
              <a:spLocks noChangeAspect="1" noChangeArrowheads="1"/>
            </p:cNvSpPr>
            <p:nvPr/>
          </p:nvSpPr>
          <p:spPr bwMode="auto">
            <a:xfrm flipV="1">
              <a:off x="4027"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138" name="Line 4090"/>
            <p:cNvSpPr>
              <a:spLocks noChangeAspect="1" noChangeShapeType="1"/>
            </p:cNvSpPr>
            <p:nvPr/>
          </p:nvSpPr>
          <p:spPr bwMode="auto">
            <a:xfrm flipH="1">
              <a:off x="3904"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39" name="Line 4091"/>
            <p:cNvSpPr>
              <a:spLocks noChangeAspect="1" noChangeShapeType="1"/>
            </p:cNvSpPr>
            <p:nvPr/>
          </p:nvSpPr>
          <p:spPr bwMode="auto">
            <a:xfrm flipV="1">
              <a:off x="3929"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40" name="Line 4092"/>
            <p:cNvSpPr>
              <a:spLocks noChangeAspect="1" noChangeShapeType="1"/>
            </p:cNvSpPr>
            <p:nvPr/>
          </p:nvSpPr>
          <p:spPr bwMode="auto">
            <a:xfrm flipH="1" flipV="1">
              <a:off x="3930"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41" name="Oval 4093"/>
            <p:cNvSpPr>
              <a:spLocks noChangeAspect="1" noChangeArrowheads="1"/>
            </p:cNvSpPr>
            <p:nvPr/>
          </p:nvSpPr>
          <p:spPr bwMode="auto">
            <a:xfrm flipH="1">
              <a:off x="3884"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142" name="Line 4094"/>
            <p:cNvSpPr>
              <a:spLocks noChangeAspect="1" noChangeShapeType="1"/>
            </p:cNvSpPr>
            <p:nvPr/>
          </p:nvSpPr>
          <p:spPr bwMode="auto">
            <a:xfrm flipV="1">
              <a:off x="3933"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43" name="Line 4095"/>
            <p:cNvSpPr>
              <a:spLocks noChangeAspect="1" noChangeShapeType="1"/>
            </p:cNvSpPr>
            <p:nvPr/>
          </p:nvSpPr>
          <p:spPr bwMode="auto">
            <a:xfrm flipH="1">
              <a:off x="3898"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192" name="Line 4096"/>
            <p:cNvSpPr>
              <a:spLocks noChangeAspect="1" noChangeShapeType="1"/>
            </p:cNvSpPr>
            <p:nvPr/>
          </p:nvSpPr>
          <p:spPr bwMode="auto">
            <a:xfrm>
              <a:off x="3897"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193" name="Oval 4097"/>
            <p:cNvSpPr>
              <a:spLocks noChangeAspect="1" noChangeArrowheads="1"/>
            </p:cNvSpPr>
            <p:nvPr/>
          </p:nvSpPr>
          <p:spPr bwMode="auto">
            <a:xfrm flipV="1">
              <a:off x="3884"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194" name="Line 4098"/>
            <p:cNvSpPr>
              <a:spLocks noChangeAspect="1" noChangeShapeType="1"/>
            </p:cNvSpPr>
            <p:nvPr/>
          </p:nvSpPr>
          <p:spPr bwMode="auto">
            <a:xfrm flipH="1">
              <a:off x="3976"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195" name="Line 4099"/>
            <p:cNvSpPr>
              <a:spLocks noChangeAspect="1" noChangeShapeType="1"/>
            </p:cNvSpPr>
            <p:nvPr/>
          </p:nvSpPr>
          <p:spPr bwMode="auto">
            <a:xfrm flipV="1">
              <a:off x="4001"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196" name="Line 4100"/>
            <p:cNvSpPr>
              <a:spLocks noChangeAspect="1" noChangeShapeType="1"/>
            </p:cNvSpPr>
            <p:nvPr/>
          </p:nvSpPr>
          <p:spPr bwMode="auto">
            <a:xfrm flipH="1" flipV="1">
              <a:off x="4002"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197" name="Oval 4101"/>
            <p:cNvSpPr>
              <a:spLocks noChangeAspect="1" noChangeArrowheads="1"/>
            </p:cNvSpPr>
            <p:nvPr/>
          </p:nvSpPr>
          <p:spPr bwMode="auto">
            <a:xfrm flipH="1">
              <a:off x="3956"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198" name="Line 4102"/>
            <p:cNvSpPr>
              <a:spLocks noChangeAspect="1" noChangeShapeType="1"/>
            </p:cNvSpPr>
            <p:nvPr/>
          </p:nvSpPr>
          <p:spPr bwMode="auto">
            <a:xfrm flipV="1">
              <a:off x="4005"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199" name="Line 4103"/>
            <p:cNvSpPr>
              <a:spLocks noChangeAspect="1" noChangeShapeType="1"/>
            </p:cNvSpPr>
            <p:nvPr/>
          </p:nvSpPr>
          <p:spPr bwMode="auto">
            <a:xfrm flipH="1">
              <a:off x="3970"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00" name="Line 4104"/>
            <p:cNvSpPr>
              <a:spLocks noChangeAspect="1" noChangeShapeType="1"/>
            </p:cNvSpPr>
            <p:nvPr/>
          </p:nvSpPr>
          <p:spPr bwMode="auto">
            <a:xfrm>
              <a:off x="3969"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01" name="Oval 4105"/>
            <p:cNvSpPr>
              <a:spLocks noChangeAspect="1" noChangeArrowheads="1"/>
            </p:cNvSpPr>
            <p:nvPr/>
          </p:nvSpPr>
          <p:spPr bwMode="auto">
            <a:xfrm flipV="1">
              <a:off x="3956"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02" name="Line 4106"/>
            <p:cNvSpPr>
              <a:spLocks noChangeAspect="1" noChangeShapeType="1"/>
            </p:cNvSpPr>
            <p:nvPr/>
          </p:nvSpPr>
          <p:spPr bwMode="auto">
            <a:xfrm flipH="1">
              <a:off x="3833"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03" name="Line 4107"/>
            <p:cNvSpPr>
              <a:spLocks noChangeAspect="1" noChangeShapeType="1"/>
            </p:cNvSpPr>
            <p:nvPr/>
          </p:nvSpPr>
          <p:spPr bwMode="auto">
            <a:xfrm flipV="1">
              <a:off x="3858"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04" name="Line 4108"/>
            <p:cNvSpPr>
              <a:spLocks noChangeAspect="1" noChangeShapeType="1"/>
            </p:cNvSpPr>
            <p:nvPr/>
          </p:nvSpPr>
          <p:spPr bwMode="auto">
            <a:xfrm flipH="1" flipV="1">
              <a:off x="3859"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05" name="Oval 4109"/>
            <p:cNvSpPr>
              <a:spLocks noChangeAspect="1" noChangeArrowheads="1"/>
            </p:cNvSpPr>
            <p:nvPr/>
          </p:nvSpPr>
          <p:spPr bwMode="auto">
            <a:xfrm flipH="1">
              <a:off x="3813"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06" name="Line 4110"/>
            <p:cNvSpPr>
              <a:spLocks noChangeAspect="1" noChangeShapeType="1"/>
            </p:cNvSpPr>
            <p:nvPr/>
          </p:nvSpPr>
          <p:spPr bwMode="auto">
            <a:xfrm flipV="1">
              <a:off x="3862"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07" name="Line 4111"/>
            <p:cNvSpPr>
              <a:spLocks noChangeAspect="1" noChangeShapeType="1"/>
            </p:cNvSpPr>
            <p:nvPr/>
          </p:nvSpPr>
          <p:spPr bwMode="auto">
            <a:xfrm flipH="1">
              <a:off x="3827"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08" name="Line 4112"/>
            <p:cNvSpPr>
              <a:spLocks noChangeAspect="1" noChangeShapeType="1"/>
            </p:cNvSpPr>
            <p:nvPr/>
          </p:nvSpPr>
          <p:spPr bwMode="auto">
            <a:xfrm>
              <a:off x="3826"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09" name="Oval 4113"/>
            <p:cNvSpPr>
              <a:spLocks noChangeAspect="1" noChangeArrowheads="1"/>
            </p:cNvSpPr>
            <p:nvPr/>
          </p:nvSpPr>
          <p:spPr bwMode="auto">
            <a:xfrm flipV="1">
              <a:off x="3813"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10" name="Line 4114"/>
            <p:cNvSpPr>
              <a:spLocks noChangeAspect="1" noChangeShapeType="1"/>
            </p:cNvSpPr>
            <p:nvPr/>
          </p:nvSpPr>
          <p:spPr bwMode="auto">
            <a:xfrm flipH="1">
              <a:off x="3762"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11" name="Line 4115"/>
            <p:cNvSpPr>
              <a:spLocks noChangeAspect="1" noChangeShapeType="1"/>
            </p:cNvSpPr>
            <p:nvPr/>
          </p:nvSpPr>
          <p:spPr bwMode="auto">
            <a:xfrm flipV="1">
              <a:off x="3787"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12" name="Line 4116"/>
            <p:cNvSpPr>
              <a:spLocks noChangeAspect="1" noChangeShapeType="1"/>
            </p:cNvSpPr>
            <p:nvPr/>
          </p:nvSpPr>
          <p:spPr bwMode="auto">
            <a:xfrm flipH="1" flipV="1">
              <a:off x="3788"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13" name="Oval 4117"/>
            <p:cNvSpPr>
              <a:spLocks noChangeAspect="1" noChangeArrowheads="1"/>
            </p:cNvSpPr>
            <p:nvPr/>
          </p:nvSpPr>
          <p:spPr bwMode="auto">
            <a:xfrm flipH="1">
              <a:off x="3742"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14" name="Line 4118"/>
            <p:cNvSpPr>
              <a:spLocks noChangeAspect="1" noChangeShapeType="1"/>
            </p:cNvSpPr>
            <p:nvPr/>
          </p:nvSpPr>
          <p:spPr bwMode="auto">
            <a:xfrm flipV="1">
              <a:off x="3791"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15" name="Line 4119"/>
            <p:cNvSpPr>
              <a:spLocks noChangeAspect="1" noChangeShapeType="1"/>
            </p:cNvSpPr>
            <p:nvPr/>
          </p:nvSpPr>
          <p:spPr bwMode="auto">
            <a:xfrm flipH="1">
              <a:off x="3756"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16" name="Line 4120"/>
            <p:cNvSpPr>
              <a:spLocks noChangeAspect="1" noChangeShapeType="1"/>
            </p:cNvSpPr>
            <p:nvPr/>
          </p:nvSpPr>
          <p:spPr bwMode="auto">
            <a:xfrm>
              <a:off x="3755"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17" name="Oval 4121"/>
            <p:cNvSpPr>
              <a:spLocks noChangeAspect="1" noChangeArrowheads="1"/>
            </p:cNvSpPr>
            <p:nvPr/>
          </p:nvSpPr>
          <p:spPr bwMode="auto">
            <a:xfrm flipV="1">
              <a:off x="3742"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18" name="Line 4122"/>
            <p:cNvSpPr>
              <a:spLocks noChangeAspect="1" noChangeShapeType="1"/>
            </p:cNvSpPr>
            <p:nvPr/>
          </p:nvSpPr>
          <p:spPr bwMode="auto">
            <a:xfrm flipH="1">
              <a:off x="3690"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19" name="Line 4123"/>
            <p:cNvSpPr>
              <a:spLocks noChangeAspect="1" noChangeShapeType="1"/>
            </p:cNvSpPr>
            <p:nvPr/>
          </p:nvSpPr>
          <p:spPr bwMode="auto">
            <a:xfrm flipV="1">
              <a:off x="3715"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20" name="Line 4124"/>
            <p:cNvSpPr>
              <a:spLocks noChangeAspect="1" noChangeShapeType="1"/>
            </p:cNvSpPr>
            <p:nvPr/>
          </p:nvSpPr>
          <p:spPr bwMode="auto">
            <a:xfrm flipH="1" flipV="1">
              <a:off x="3716"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21" name="Oval 4125"/>
            <p:cNvSpPr>
              <a:spLocks noChangeAspect="1" noChangeArrowheads="1"/>
            </p:cNvSpPr>
            <p:nvPr/>
          </p:nvSpPr>
          <p:spPr bwMode="auto">
            <a:xfrm flipH="1">
              <a:off x="3670"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22" name="Line 4126"/>
            <p:cNvSpPr>
              <a:spLocks noChangeAspect="1" noChangeShapeType="1"/>
            </p:cNvSpPr>
            <p:nvPr/>
          </p:nvSpPr>
          <p:spPr bwMode="auto">
            <a:xfrm flipV="1">
              <a:off x="3719"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23" name="Line 4127"/>
            <p:cNvSpPr>
              <a:spLocks noChangeAspect="1" noChangeShapeType="1"/>
            </p:cNvSpPr>
            <p:nvPr/>
          </p:nvSpPr>
          <p:spPr bwMode="auto">
            <a:xfrm flipH="1">
              <a:off x="3684"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24" name="Line 4128"/>
            <p:cNvSpPr>
              <a:spLocks noChangeAspect="1" noChangeShapeType="1"/>
            </p:cNvSpPr>
            <p:nvPr/>
          </p:nvSpPr>
          <p:spPr bwMode="auto">
            <a:xfrm>
              <a:off x="3683"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25" name="Oval 4129"/>
            <p:cNvSpPr>
              <a:spLocks noChangeAspect="1" noChangeArrowheads="1"/>
            </p:cNvSpPr>
            <p:nvPr/>
          </p:nvSpPr>
          <p:spPr bwMode="auto">
            <a:xfrm flipV="1">
              <a:off x="3670"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26" name="Line 4130"/>
            <p:cNvSpPr>
              <a:spLocks noChangeAspect="1" noChangeShapeType="1"/>
            </p:cNvSpPr>
            <p:nvPr/>
          </p:nvSpPr>
          <p:spPr bwMode="auto">
            <a:xfrm>
              <a:off x="302"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27" name="Line 4131"/>
            <p:cNvSpPr>
              <a:spLocks noChangeAspect="1" noChangeShapeType="1"/>
            </p:cNvSpPr>
            <p:nvPr/>
          </p:nvSpPr>
          <p:spPr bwMode="auto">
            <a:xfrm flipH="1" flipV="1">
              <a:off x="267"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28" name="Line 4132"/>
            <p:cNvSpPr>
              <a:spLocks noChangeAspect="1" noChangeShapeType="1"/>
            </p:cNvSpPr>
            <p:nvPr/>
          </p:nvSpPr>
          <p:spPr bwMode="auto">
            <a:xfrm flipV="1">
              <a:off x="266"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29" name="Oval 4133"/>
            <p:cNvSpPr>
              <a:spLocks noChangeAspect="1" noChangeArrowheads="1"/>
            </p:cNvSpPr>
            <p:nvPr/>
          </p:nvSpPr>
          <p:spPr bwMode="auto">
            <a:xfrm>
              <a:off x="253"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30" name="Line 4134"/>
            <p:cNvSpPr>
              <a:spLocks noChangeAspect="1" noChangeShapeType="1"/>
            </p:cNvSpPr>
            <p:nvPr/>
          </p:nvSpPr>
          <p:spPr bwMode="auto">
            <a:xfrm flipH="1" flipV="1">
              <a:off x="273"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31" name="Line 4135"/>
            <p:cNvSpPr>
              <a:spLocks noChangeAspect="1" noChangeShapeType="1"/>
            </p:cNvSpPr>
            <p:nvPr/>
          </p:nvSpPr>
          <p:spPr bwMode="auto">
            <a:xfrm>
              <a:off x="301"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32" name="Line 4136"/>
            <p:cNvSpPr>
              <a:spLocks noChangeAspect="1" noChangeShapeType="1"/>
            </p:cNvSpPr>
            <p:nvPr/>
          </p:nvSpPr>
          <p:spPr bwMode="auto">
            <a:xfrm flipH="1">
              <a:off x="299"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33" name="Oval 4137"/>
            <p:cNvSpPr>
              <a:spLocks noChangeAspect="1" noChangeArrowheads="1"/>
            </p:cNvSpPr>
            <p:nvPr/>
          </p:nvSpPr>
          <p:spPr bwMode="auto">
            <a:xfrm flipH="1" flipV="1">
              <a:off x="253"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34" name="Line 4138"/>
            <p:cNvSpPr>
              <a:spLocks noChangeAspect="1" noChangeShapeType="1"/>
            </p:cNvSpPr>
            <p:nvPr/>
          </p:nvSpPr>
          <p:spPr bwMode="auto">
            <a:xfrm>
              <a:off x="373"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35" name="Line 4139"/>
            <p:cNvSpPr>
              <a:spLocks noChangeAspect="1" noChangeShapeType="1"/>
            </p:cNvSpPr>
            <p:nvPr/>
          </p:nvSpPr>
          <p:spPr bwMode="auto">
            <a:xfrm flipH="1" flipV="1">
              <a:off x="338"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36" name="Line 4140"/>
            <p:cNvSpPr>
              <a:spLocks noChangeAspect="1" noChangeShapeType="1"/>
            </p:cNvSpPr>
            <p:nvPr/>
          </p:nvSpPr>
          <p:spPr bwMode="auto">
            <a:xfrm flipV="1">
              <a:off x="337"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37" name="Oval 4141"/>
            <p:cNvSpPr>
              <a:spLocks noChangeAspect="1" noChangeArrowheads="1"/>
            </p:cNvSpPr>
            <p:nvPr/>
          </p:nvSpPr>
          <p:spPr bwMode="auto">
            <a:xfrm>
              <a:off x="324"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38" name="Line 4142"/>
            <p:cNvSpPr>
              <a:spLocks noChangeAspect="1" noChangeShapeType="1"/>
            </p:cNvSpPr>
            <p:nvPr/>
          </p:nvSpPr>
          <p:spPr bwMode="auto">
            <a:xfrm flipH="1" flipV="1">
              <a:off x="344"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39" name="Line 4143"/>
            <p:cNvSpPr>
              <a:spLocks noChangeAspect="1" noChangeShapeType="1"/>
            </p:cNvSpPr>
            <p:nvPr/>
          </p:nvSpPr>
          <p:spPr bwMode="auto">
            <a:xfrm>
              <a:off x="372"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40" name="Line 4144"/>
            <p:cNvSpPr>
              <a:spLocks noChangeAspect="1" noChangeShapeType="1"/>
            </p:cNvSpPr>
            <p:nvPr/>
          </p:nvSpPr>
          <p:spPr bwMode="auto">
            <a:xfrm flipH="1">
              <a:off x="370"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41" name="Oval 4145"/>
            <p:cNvSpPr>
              <a:spLocks noChangeAspect="1" noChangeArrowheads="1"/>
            </p:cNvSpPr>
            <p:nvPr/>
          </p:nvSpPr>
          <p:spPr bwMode="auto">
            <a:xfrm flipH="1" flipV="1">
              <a:off x="324"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42" name="Line 4146"/>
            <p:cNvSpPr>
              <a:spLocks noChangeAspect="1" noChangeShapeType="1"/>
            </p:cNvSpPr>
            <p:nvPr/>
          </p:nvSpPr>
          <p:spPr bwMode="auto">
            <a:xfrm>
              <a:off x="515"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43" name="Line 4147"/>
            <p:cNvSpPr>
              <a:spLocks noChangeAspect="1" noChangeShapeType="1"/>
            </p:cNvSpPr>
            <p:nvPr/>
          </p:nvSpPr>
          <p:spPr bwMode="auto">
            <a:xfrm flipH="1" flipV="1">
              <a:off x="480"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44" name="Line 4148"/>
            <p:cNvSpPr>
              <a:spLocks noChangeAspect="1" noChangeShapeType="1"/>
            </p:cNvSpPr>
            <p:nvPr/>
          </p:nvSpPr>
          <p:spPr bwMode="auto">
            <a:xfrm flipV="1">
              <a:off x="479"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45" name="Oval 4149"/>
            <p:cNvSpPr>
              <a:spLocks noChangeAspect="1" noChangeArrowheads="1"/>
            </p:cNvSpPr>
            <p:nvPr/>
          </p:nvSpPr>
          <p:spPr bwMode="auto">
            <a:xfrm>
              <a:off x="466"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46" name="Line 4150"/>
            <p:cNvSpPr>
              <a:spLocks noChangeAspect="1" noChangeShapeType="1"/>
            </p:cNvSpPr>
            <p:nvPr/>
          </p:nvSpPr>
          <p:spPr bwMode="auto">
            <a:xfrm flipH="1" flipV="1">
              <a:off x="486"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47" name="Line 4151"/>
            <p:cNvSpPr>
              <a:spLocks noChangeAspect="1" noChangeShapeType="1"/>
            </p:cNvSpPr>
            <p:nvPr/>
          </p:nvSpPr>
          <p:spPr bwMode="auto">
            <a:xfrm>
              <a:off x="514"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48" name="Line 4152"/>
            <p:cNvSpPr>
              <a:spLocks noChangeAspect="1" noChangeShapeType="1"/>
            </p:cNvSpPr>
            <p:nvPr/>
          </p:nvSpPr>
          <p:spPr bwMode="auto">
            <a:xfrm flipH="1">
              <a:off x="512"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49" name="Oval 4153"/>
            <p:cNvSpPr>
              <a:spLocks noChangeAspect="1" noChangeArrowheads="1"/>
            </p:cNvSpPr>
            <p:nvPr/>
          </p:nvSpPr>
          <p:spPr bwMode="auto">
            <a:xfrm flipH="1" flipV="1">
              <a:off x="466"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50" name="Line 4154"/>
            <p:cNvSpPr>
              <a:spLocks noChangeAspect="1" noChangeShapeType="1"/>
            </p:cNvSpPr>
            <p:nvPr/>
          </p:nvSpPr>
          <p:spPr bwMode="auto">
            <a:xfrm>
              <a:off x="658"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51" name="Line 4155"/>
            <p:cNvSpPr>
              <a:spLocks noChangeAspect="1" noChangeShapeType="1"/>
            </p:cNvSpPr>
            <p:nvPr/>
          </p:nvSpPr>
          <p:spPr bwMode="auto">
            <a:xfrm flipH="1" flipV="1">
              <a:off x="623"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52" name="Line 4156"/>
            <p:cNvSpPr>
              <a:spLocks noChangeAspect="1" noChangeShapeType="1"/>
            </p:cNvSpPr>
            <p:nvPr/>
          </p:nvSpPr>
          <p:spPr bwMode="auto">
            <a:xfrm flipV="1">
              <a:off x="622"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53" name="Oval 4157"/>
            <p:cNvSpPr>
              <a:spLocks noChangeAspect="1" noChangeArrowheads="1"/>
            </p:cNvSpPr>
            <p:nvPr/>
          </p:nvSpPr>
          <p:spPr bwMode="auto">
            <a:xfrm>
              <a:off x="609"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54" name="Line 4158"/>
            <p:cNvSpPr>
              <a:spLocks noChangeAspect="1" noChangeShapeType="1"/>
            </p:cNvSpPr>
            <p:nvPr/>
          </p:nvSpPr>
          <p:spPr bwMode="auto">
            <a:xfrm flipH="1" flipV="1">
              <a:off x="629"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55" name="Line 4159"/>
            <p:cNvSpPr>
              <a:spLocks noChangeAspect="1" noChangeShapeType="1"/>
            </p:cNvSpPr>
            <p:nvPr/>
          </p:nvSpPr>
          <p:spPr bwMode="auto">
            <a:xfrm>
              <a:off x="657"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56" name="Line 4160"/>
            <p:cNvSpPr>
              <a:spLocks noChangeAspect="1" noChangeShapeType="1"/>
            </p:cNvSpPr>
            <p:nvPr/>
          </p:nvSpPr>
          <p:spPr bwMode="auto">
            <a:xfrm flipH="1">
              <a:off x="655"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57" name="Oval 4161"/>
            <p:cNvSpPr>
              <a:spLocks noChangeAspect="1" noChangeArrowheads="1"/>
            </p:cNvSpPr>
            <p:nvPr/>
          </p:nvSpPr>
          <p:spPr bwMode="auto">
            <a:xfrm flipH="1" flipV="1">
              <a:off x="609"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58" name="Line 4162"/>
            <p:cNvSpPr>
              <a:spLocks noChangeAspect="1" noChangeShapeType="1"/>
            </p:cNvSpPr>
            <p:nvPr/>
          </p:nvSpPr>
          <p:spPr bwMode="auto">
            <a:xfrm>
              <a:off x="444"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59" name="Line 4163"/>
            <p:cNvSpPr>
              <a:spLocks noChangeAspect="1" noChangeShapeType="1"/>
            </p:cNvSpPr>
            <p:nvPr/>
          </p:nvSpPr>
          <p:spPr bwMode="auto">
            <a:xfrm flipH="1" flipV="1">
              <a:off x="409"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60" name="Line 4164"/>
            <p:cNvSpPr>
              <a:spLocks noChangeAspect="1" noChangeShapeType="1"/>
            </p:cNvSpPr>
            <p:nvPr/>
          </p:nvSpPr>
          <p:spPr bwMode="auto">
            <a:xfrm flipV="1">
              <a:off x="408"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61" name="Oval 4165"/>
            <p:cNvSpPr>
              <a:spLocks noChangeAspect="1" noChangeArrowheads="1"/>
            </p:cNvSpPr>
            <p:nvPr/>
          </p:nvSpPr>
          <p:spPr bwMode="auto">
            <a:xfrm>
              <a:off x="395"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62" name="Line 4166"/>
            <p:cNvSpPr>
              <a:spLocks noChangeAspect="1" noChangeShapeType="1"/>
            </p:cNvSpPr>
            <p:nvPr/>
          </p:nvSpPr>
          <p:spPr bwMode="auto">
            <a:xfrm flipH="1" flipV="1">
              <a:off x="415"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63" name="Line 4167"/>
            <p:cNvSpPr>
              <a:spLocks noChangeAspect="1" noChangeShapeType="1"/>
            </p:cNvSpPr>
            <p:nvPr/>
          </p:nvSpPr>
          <p:spPr bwMode="auto">
            <a:xfrm>
              <a:off x="443"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64" name="Line 4168"/>
            <p:cNvSpPr>
              <a:spLocks noChangeAspect="1" noChangeShapeType="1"/>
            </p:cNvSpPr>
            <p:nvPr/>
          </p:nvSpPr>
          <p:spPr bwMode="auto">
            <a:xfrm flipH="1">
              <a:off x="441"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65" name="Oval 4169"/>
            <p:cNvSpPr>
              <a:spLocks noChangeAspect="1" noChangeArrowheads="1"/>
            </p:cNvSpPr>
            <p:nvPr/>
          </p:nvSpPr>
          <p:spPr bwMode="auto">
            <a:xfrm flipH="1" flipV="1">
              <a:off x="395"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66" name="Line 4170"/>
            <p:cNvSpPr>
              <a:spLocks noChangeAspect="1" noChangeShapeType="1"/>
            </p:cNvSpPr>
            <p:nvPr/>
          </p:nvSpPr>
          <p:spPr bwMode="auto">
            <a:xfrm>
              <a:off x="587"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67" name="Line 4171"/>
            <p:cNvSpPr>
              <a:spLocks noChangeAspect="1" noChangeShapeType="1"/>
            </p:cNvSpPr>
            <p:nvPr/>
          </p:nvSpPr>
          <p:spPr bwMode="auto">
            <a:xfrm flipH="1" flipV="1">
              <a:off x="552"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68" name="Line 4172"/>
            <p:cNvSpPr>
              <a:spLocks noChangeAspect="1" noChangeShapeType="1"/>
            </p:cNvSpPr>
            <p:nvPr/>
          </p:nvSpPr>
          <p:spPr bwMode="auto">
            <a:xfrm flipV="1">
              <a:off x="551"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69" name="Oval 4173"/>
            <p:cNvSpPr>
              <a:spLocks noChangeAspect="1" noChangeArrowheads="1"/>
            </p:cNvSpPr>
            <p:nvPr/>
          </p:nvSpPr>
          <p:spPr bwMode="auto">
            <a:xfrm>
              <a:off x="538"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70" name="Line 4174"/>
            <p:cNvSpPr>
              <a:spLocks noChangeAspect="1" noChangeShapeType="1"/>
            </p:cNvSpPr>
            <p:nvPr/>
          </p:nvSpPr>
          <p:spPr bwMode="auto">
            <a:xfrm flipH="1" flipV="1">
              <a:off x="558"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71" name="Line 4175"/>
            <p:cNvSpPr>
              <a:spLocks noChangeAspect="1" noChangeShapeType="1"/>
            </p:cNvSpPr>
            <p:nvPr/>
          </p:nvSpPr>
          <p:spPr bwMode="auto">
            <a:xfrm>
              <a:off x="586"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72" name="Line 4176"/>
            <p:cNvSpPr>
              <a:spLocks noChangeAspect="1" noChangeShapeType="1"/>
            </p:cNvSpPr>
            <p:nvPr/>
          </p:nvSpPr>
          <p:spPr bwMode="auto">
            <a:xfrm flipH="1">
              <a:off x="584"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73" name="Oval 4177"/>
            <p:cNvSpPr>
              <a:spLocks noChangeAspect="1" noChangeArrowheads="1"/>
            </p:cNvSpPr>
            <p:nvPr/>
          </p:nvSpPr>
          <p:spPr bwMode="auto">
            <a:xfrm flipH="1" flipV="1">
              <a:off x="538"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74" name="Line 4178"/>
            <p:cNvSpPr>
              <a:spLocks noChangeAspect="1" noChangeShapeType="1"/>
            </p:cNvSpPr>
            <p:nvPr/>
          </p:nvSpPr>
          <p:spPr bwMode="auto">
            <a:xfrm>
              <a:off x="729"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75" name="Line 4179"/>
            <p:cNvSpPr>
              <a:spLocks noChangeAspect="1" noChangeShapeType="1"/>
            </p:cNvSpPr>
            <p:nvPr/>
          </p:nvSpPr>
          <p:spPr bwMode="auto">
            <a:xfrm flipH="1" flipV="1">
              <a:off x="694"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76" name="Line 4180"/>
            <p:cNvSpPr>
              <a:spLocks noChangeAspect="1" noChangeShapeType="1"/>
            </p:cNvSpPr>
            <p:nvPr/>
          </p:nvSpPr>
          <p:spPr bwMode="auto">
            <a:xfrm flipV="1">
              <a:off x="693"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77" name="Oval 4181"/>
            <p:cNvSpPr>
              <a:spLocks noChangeAspect="1" noChangeArrowheads="1"/>
            </p:cNvSpPr>
            <p:nvPr/>
          </p:nvSpPr>
          <p:spPr bwMode="auto">
            <a:xfrm>
              <a:off x="680"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78" name="Line 4182"/>
            <p:cNvSpPr>
              <a:spLocks noChangeAspect="1" noChangeShapeType="1"/>
            </p:cNvSpPr>
            <p:nvPr/>
          </p:nvSpPr>
          <p:spPr bwMode="auto">
            <a:xfrm flipH="1" flipV="1">
              <a:off x="700"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79" name="Line 4183"/>
            <p:cNvSpPr>
              <a:spLocks noChangeAspect="1" noChangeShapeType="1"/>
            </p:cNvSpPr>
            <p:nvPr/>
          </p:nvSpPr>
          <p:spPr bwMode="auto">
            <a:xfrm>
              <a:off x="728"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80" name="Line 4184"/>
            <p:cNvSpPr>
              <a:spLocks noChangeAspect="1" noChangeShapeType="1"/>
            </p:cNvSpPr>
            <p:nvPr/>
          </p:nvSpPr>
          <p:spPr bwMode="auto">
            <a:xfrm flipH="1">
              <a:off x="726"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81" name="Oval 4185"/>
            <p:cNvSpPr>
              <a:spLocks noChangeAspect="1" noChangeArrowheads="1"/>
            </p:cNvSpPr>
            <p:nvPr/>
          </p:nvSpPr>
          <p:spPr bwMode="auto">
            <a:xfrm flipH="1" flipV="1">
              <a:off x="680"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82" name="Line 4186"/>
            <p:cNvSpPr>
              <a:spLocks noChangeAspect="1" noChangeShapeType="1"/>
            </p:cNvSpPr>
            <p:nvPr/>
          </p:nvSpPr>
          <p:spPr bwMode="auto">
            <a:xfrm>
              <a:off x="872"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83" name="Line 4187"/>
            <p:cNvSpPr>
              <a:spLocks noChangeAspect="1" noChangeShapeType="1"/>
            </p:cNvSpPr>
            <p:nvPr/>
          </p:nvSpPr>
          <p:spPr bwMode="auto">
            <a:xfrm flipH="1" flipV="1">
              <a:off x="837"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84" name="Line 4188"/>
            <p:cNvSpPr>
              <a:spLocks noChangeAspect="1" noChangeShapeType="1"/>
            </p:cNvSpPr>
            <p:nvPr/>
          </p:nvSpPr>
          <p:spPr bwMode="auto">
            <a:xfrm flipV="1">
              <a:off x="836"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85" name="Oval 4189"/>
            <p:cNvSpPr>
              <a:spLocks noChangeAspect="1" noChangeArrowheads="1"/>
            </p:cNvSpPr>
            <p:nvPr/>
          </p:nvSpPr>
          <p:spPr bwMode="auto">
            <a:xfrm>
              <a:off x="823"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86" name="Line 4190"/>
            <p:cNvSpPr>
              <a:spLocks noChangeAspect="1" noChangeShapeType="1"/>
            </p:cNvSpPr>
            <p:nvPr/>
          </p:nvSpPr>
          <p:spPr bwMode="auto">
            <a:xfrm flipH="1" flipV="1">
              <a:off x="843"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87" name="Line 4191"/>
            <p:cNvSpPr>
              <a:spLocks noChangeAspect="1" noChangeShapeType="1"/>
            </p:cNvSpPr>
            <p:nvPr/>
          </p:nvSpPr>
          <p:spPr bwMode="auto">
            <a:xfrm>
              <a:off x="871"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88" name="Line 4192"/>
            <p:cNvSpPr>
              <a:spLocks noChangeAspect="1" noChangeShapeType="1"/>
            </p:cNvSpPr>
            <p:nvPr/>
          </p:nvSpPr>
          <p:spPr bwMode="auto">
            <a:xfrm flipH="1">
              <a:off x="869"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89" name="Oval 4193"/>
            <p:cNvSpPr>
              <a:spLocks noChangeAspect="1" noChangeArrowheads="1"/>
            </p:cNvSpPr>
            <p:nvPr/>
          </p:nvSpPr>
          <p:spPr bwMode="auto">
            <a:xfrm flipH="1" flipV="1">
              <a:off x="823"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90" name="Line 4194"/>
            <p:cNvSpPr>
              <a:spLocks noChangeAspect="1" noChangeShapeType="1"/>
            </p:cNvSpPr>
            <p:nvPr/>
          </p:nvSpPr>
          <p:spPr bwMode="auto">
            <a:xfrm>
              <a:off x="800"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91" name="Line 4195"/>
            <p:cNvSpPr>
              <a:spLocks noChangeAspect="1" noChangeShapeType="1"/>
            </p:cNvSpPr>
            <p:nvPr/>
          </p:nvSpPr>
          <p:spPr bwMode="auto">
            <a:xfrm flipH="1" flipV="1">
              <a:off x="765"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92" name="Line 4196"/>
            <p:cNvSpPr>
              <a:spLocks noChangeAspect="1" noChangeShapeType="1"/>
            </p:cNvSpPr>
            <p:nvPr/>
          </p:nvSpPr>
          <p:spPr bwMode="auto">
            <a:xfrm flipV="1">
              <a:off x="764"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93" name="Oval 4197"/>
            <p:cNvSpPr>
              <a:spLocks noChangeAspect="1" noChangeArrowheads="1"/>
            </p:cNvSpPr>
            <p:nvPr/>
          </p:nvSpPr>
          <p:spPr bwMode="auto">
            <a:xfrm>
              <a:off x="751"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94" name="Line 4198"/>
            <p:cNvSpPr>
              <a:spLocks noChangeAspect="1" noChangeShapeType="1"/>
            </p:cNvSpPr>
            <p:nvPr/>
          </p:nvSpPr>
          <p:spPr bwMode="auto">
            <a:xfrm flipH="1" flipV="1">
              <a:off x="771"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95" name="Line 4199"/>
            <p:cNvSpPr>
              <a:spLocks noChangeAspect="1" noChangeShapeType="1"/>
            </p:cNvSpPr>
            <p:nvPr/>
          </p:nvSpPr>
          <p:spPr bwMode="auto">
            <a:xfrm>
              <a:off x="799"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96" name="Line 4200"/>
            <p:cNvSpPr>
              <a:spLocks noChangeAspect="1" noChangeShapeType="1"/>
            </p:cNvSpPr>
            <p:nvPr/>
          </p:nvSpPr>
          <p:spPr bwMode="auto">
            <a:xfrm flipH="1">
              <a:off x="797"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97" name="Oval 4201"/>
            <p:cNvSpPr>
              <a:spLocks noChangeAspect="1" noChangeArrowheads="1"/>
            </p:cNvSpPr>
            <p:nvPr/>
          </p:nvSpPr>
          <p:spPr bwMode="auto">
            <a:xfrm flipH="1" flipV="1">
              <a:off x="751"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98" name="Line 4202"/>
            <p:cNvSpPr>
              <a:spLocks noChangeAspect="1" noChangeShapeType="1"/>
            </p:cNvSpPr>
            <p:nvPr/>
          </p:nvSpPr>
          <p:spPr bwMode="auto">
            <a:xfrm>
              <a:off x="943"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99" name="Line 4203"/>
            <p:cNvSpPr>
              <a:spLocks noChangeAspect="1" noChangeShapeType="1"/>
            </p:cNvSpPr>
            <p:nvPr/>
          </p:nvSpPr>
          <p:spPr bwMode="auto">
            <a:xfrm flipH="1" flipV="1">
              <a:off x="908"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00" name="Line 4204"/>
            <p:cNvSpPr>
              <a:spLocks noChangeAspect="1" noChangeShapeType="1"/>
            </p:cNvSpPr>
            <p:nvPr/>
          </p:nvSpPr>
          <p:spPr bwMode="auto">
            <a:xfrm flipV="1">
              <a:off x="907"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01" name="Oval 4205"/>
            <p:cNvSpPr>
              <a:spLocks noChangeAspect="1" noChangeArrowheads="1"/>
            </p:cNvSpPr>
            <p:nvPr/>
          </p:nvSpPr>
          <p:spPr bwMode="auto">
            <a:xfrm>
              <a:off x="894"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02" name="Line 4206"/>
            <p:cNvSpPr>
              <a:spLocks noChangeAspect="1" noChangeShapeType="1"/>
            </p:cNvSpPr>
            <p:nvPr/>
          </p:nvSpPr>
          <p:spPr bwMode="auto">
            <a:xfrm flipH="1" flipV="1">
              <a:off x="914"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03" name="Line 4207"/>
            <p:cNvSpPr>
              <a:spLocks noChangeAspect="1" noChangeShapeType="1"/>
            </p:cNvSpPr>
            <p:nvPr/>
          </p:nvSpPr>
          <p:spPr bwMode="auto">
            <a:xfrm>
              <a:off x="942"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04" name="Line 4208"/>
            <p:cNvSpPr>
              <a:spLocks noChangeAspect="1" noChangeShapeType="1"/>
            </p:cNvSpPr>
            <p:nvPr/>
          </p:nvSpPr>
          <p:spPr bwMode="auto">
            <a:xfrm flipH="1">
              <a:off x="940"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05" name="Oval 4209"/>
            <p:cNvSpPr>
              <a:spLocks noChangeAspect="1" noChangeArrowheads="1"/>
            </p:cNvSpPr>
            <p:nvPr/>
          </p:nvSpPr>
          <p:spPr bwMode="auto">
            <a:xfrm flipH="1" flipV="1">
              <a:off x="894"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06" name="Line 4210"/>
            <p:cNvSpPr>
              <a:spLocks noChangeAspect="1" noChangeShapeType="1"/>
            </p:cNvSpPr>
            <p:nvPr/>
          </p:nvSpPr>
          <p:spPr bwMode="auto">
            <a:xfrm>
              <a:off x="1014"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07" name="Line 4211"/>
            <p:cNvSpPr>
              <a:spLocks noChangeAspect="1" noChangeShapeType="1"/>
            </p:cNvSpPr>
            <p:nvPr/>
          </p:nvSpPr>
          <p:spPr bwMode="auto">
            <a:xfrm flipH="1" flipV="1">
              <a:off x="979"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08" name="Line 4212"/>
            <p:cNvSpPr>
              <a:spLocks noChangeAspect="1" noChangeShapeType="1"/>
            </p:cNvSpPr>
            <p:nvPr/>
          </p:nvSpPr>
          <p:spPr bwMode="auto">
            <a:xfrm flipV="1">
              <a:off x="978"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09" name="Oval 4213"/>
            <p:cNvSpPr>
              <a:spLocks noChangeAspect="1" noChangeArrowheads="1"/>
            </p:cNvSpPr>
            <p:nvPr/>
          </p:nvSpPr>
          <p:spPr bwMode="auto">
            <a:xfrm>
              <a:off x="965"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10" name="Line 4214"/>
            <p:cNvSpPr>
              <a:spLocks noChangeAspect="1" noChangeShapeType="1"/>
            </p:cNvSpPr>
            <p:nvPr/>
          </p:nvSpPr>
          <p:spPr bwMode="auto">
            <a:xfrm flipH="1" flipV="1">
              <a:off x="985"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11" name="Line 4215"/>
            <p:cNvSpPr>
              <a:spLocks noChangeAspect="1" noChangeShapeType="1"/>
            </p:cNvSpPr>
            <p:nvPr/>
          </p:nvSpPr>
          <p:spPr bwMode="auto">
            <a:xfrm>
              <a:off x="1013"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12" name="Line 4216"/>
            <p:cNvSpPr>
              <a:spLocks noChangeAspect="1" noChangeShapeType="1"/>
            </p:cNvSpPr>
            <p:nvPr/>
          </p:nvSpPr>
          <p:spPr bwMode="auto">
            <a:xfrm flipH="1">
              <a:off x="1011"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13" name="Oval 4217"/>
            <p:cNvSpPr>
              <a:spLocks noChangeAspect="1" noChangeArrowheads="1"/>
            </p:cNvSpPr>
            <p:nvPr/>
          </p:nvSpPr>
          <p:spPr bwMode="auto">
            <a:xfrm flipH="1" flipV="1">
              <a:off x="965"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14" name="Line 4218"/>
            <p:cNvSpPr>
              <a:spLocks noChangeAspect="1" noChangeShapeType="1"/>
            </p:cNvSpPr>
            <p:nvPr/>
          </p:nvSpPr>
          <p:spPr bwMode="auto">
            <a:xfrm>
              <a:off x="1086"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15" name="Line 4219"/>
            <p:cNvSpPr>
              <a:spLocks noChangeAspect="1" noChangeShapeType="1"/>
            </p:cNvSpPr>
            <p:nvPr/>
          </p:nvSpPr>
          <p:spPr bwMode="auto">
            <a:xfrm flipH="1" flipV="1">
              <a:off x="1051"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16" name="Line 4220"/>
            <p:cNvSpPr>
              <a:spLocks noChangeAspect="1" noChangeShapeType="1"/>
            </p:cNvSpPr>
            <p:nvPr/>
          </p:nvSpPr>
          <p:spPr bwMode="auto">
            <a:xfrm flipV="1">
              <a:off x="1050"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17" name="Oval 4221"/>
            <p:cNvSpPr>
              <a:spLocks noChangeAspect="1" noChangeArrowheads="1"/>
            </p:cNvSpPr>
            <p:nvPr/>
          </p:nvSpPr>
          <p:spPr bwMode="auto">
            <a:xfrm>
              <a:off x="1037"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18" name="Line 4222"/>
            <p:cNvSpPr>
              <a:spLocks noChangeAspect="1" noChangeShapeType="1"/>
            </p:cNvSpPr>
            <p:nvPr/>
          </p:nvSpPr>
          <p:spPr bwMode="auto">
            <a:xfrm flipH="1" flipV="1">
              <a:off x="1057"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19" name="Line 4223"/>
            <p:cNvSpPr>
              <a:spLocks noChangeAspect="1" noChangeShapeType="1"/>
            </p:cNvSpPr>
            <p:nvPr/>
          </p:nvSpPr>
          <p:spPr bwMode="auto">
            <a:xfrm>
              <a:off x="1085"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20" name="Line 4224"/>
            <p:cNvSpPr>
              <a:spLocks noChangeAspect="1" noChangeShapeType="1"/>
            </p:cNvSpPr>
            <p:nvPr/>
          </p:nvSpPr>
          <p:spPr bwMode="auto">
            <a:xfrm flipH="1">
              <a:off x="1083"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21" name="Oval 4225"/>
            <p:cNvSpPr>
              <a:spLocks noChangeAspect="1" noChangeArrowheads="1"/>
            </p:cNvSpPr>
            <p:nvPr/>
          </p:nvSpPr>
          <p:spPr bwMode="auto">
            <a:xfrm flipH="1" flipV="1">
              <a:off x="1037"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22" name="Line 4226"/>
            <p:cNvSpPr>
              <a:spLocks noChangeAspect="1" noChangeShapeType="1"/>
            </p:cNvSpPr>
            <p:nvPr/>
          </p:nvSpPr>
          <p:spPr bwMode="auto">
            <a:xfrm>
              <a:off x="4574"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23" name="Line 4227"/>
            <p:cNvSpPr>
              <a:spLocks noChangeAspect="1" noChangeShapeType="1"/>
            </p:cNvSpPr>
            <p:nvPr/>
          </p:nvSpPr>
          <p:spPr bwMode="auto">
            <a:xfrm flipH="1" flipV="1">
              <a:off x="4539"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24" name="Line 4228"/>
            <p:cNvSpPr>
              <a:spLocks noChangeAspect="1" noChangeShapeType="1"/>
            </p:cNvSpPr>
            <p:nvPr/>
          </p:nvSpPr>
          <p:spPr bwMode="auto">
            <a:xfrm flipV="1">
              <a:off x="4538"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25" name="Oval 4229"/>
            <p:cNvSpPr>
              <a:spLocks noChangeAspect="1" noChangeArrowheads="1"/>
            </p:cNvSpPr>
            <p:nvPr/>
          </p:nvSpPr>
          <p:spPr bwMode="auto">
            <a:xfrm>
              <a:off x="4525"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26" name="Line 4230"/>
            <p:cNvSpPr>
              <a:spLocks noChangeAspect="1" noChangeShapeType="1"/>
            </p:cNvSpPr>
            <p:nvPr/>
          </p:nvSpPr>
          <p:spPr bwMode="auto">
            <a:xfrm flipH="1" flipV="1">
              <a:off x="4545"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27" name="Line 4231"/>
            <p:cNvSpPr>
              <a:spLocks noChangeAspect="1" noChangeShapeType="1"/>
            </p:cNvSpPr>
            <p:nvPr/>
          </p:nvSpPr>
          <p:spPr bwMode="auto">
            <a:xfrm>
              <a:off x="4573"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28" name="Line 4232"/>
            <p:cNvSpPr>
              <a:spLocks noChangeAspect="1" noChangeShapeType="1"/>
            </p:cNvSpPr>
            <p:nvPr/>
          </p:nvSpPr>
          <p:spPr bwMode="auto">
            <a:xfrm flipH="1">
              <a:off x="4571"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29" name="Oval 4233"/>
            <p:cNvSpPr>
              <a:spLocks noChangeAspect="1" noChangeArrowheads="1"/>
            </p:cNvSpPr>
            <p:nvPr/>
          </p:nvSpPr>
          <p:spPr bwMode="auto">
            <a:xfrm flipH="1" flipV="1">
              <a:off x="4525"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30" name="Line 4234"/>
            <p:cNvSpPr>
              <a:spLocks noChangeAspect="1" noChangeShapeType="1"/>
            </p:cNvSpPr>
            <p:nvPr/>
          </p:nvSpPr>
          <p:spPr bwMode="auto">
            <a:xfrm>
              <a:off x="4645"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31" name="Line 4235"/>
            <p:cNvSpPr>
              <a:spLocks noChangeAspect="1" noChangeShapeType="1"/>
            </p:cNvSpPr>
            <p:nvPr/>
          </p:nvSpPr>
          <p:spPr bwMode="auto">
            <a:xfrm flipH="1" flipV="1">
              <a:off x="4610"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32" name="Line 4236"/>
            <p:cNvSpPr>
              <a:spLocks noChangeAspect="1" noChangeShapeType="1"/>
            </p:cNvSpPr>
            <p:nvPr/>
          </p:nvSpPr>
          <p:spPr bwMode="auto">
            <a:xfrm flipV="1">
              <a:off x="4609"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33" name="Oval 4237"/>
            <p:cNvSpPr>
              <a:spLocks noChangeAspect="1" noChangeArrowheads="1"/>
            </p:cNvSpPr>
            <p:nvPr/>
          </p:nvSpPr>
          <p:spPr bwMode="auto">
            <a:xfrm>
              <a:off x="4596"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34" name="Line 4238"/>
            <p:cNvSpPr>
              <a:spLocks noChangeAspect="1" noChangeShapeType="1"/>
            </p:cNvSpPr>
            <p:nvPr/>
          </p:nvSpPr>
          <p:spPr bwMode="auto">
            <a:xfrm flipH="1" flipV="1">
              <a:off x="4616"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35" name="Line 4239"/>
            <p:cNvSpPr>
              <a:spLocks noChangeAspect="1" noChangeShapeType="1"/>
            </p:cNvSpPr>
            <p:nvPr/>
          </p:nvSpPr>
          <p:spPr bwMode="auto">
            <a:xfrm>
              <a:off x="4644"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36" name="Line 4240"/>
            <p:cNvSpPr>
              <a:spLocks noChangeAspect="1" noChangeShapeType="1"/>
            </p:cNvSpPr>
            <p:nvPr/>
          </p:nvSpPr>
          <p:spPr bwMode="auto">
            <a:xfrm flipH="1">
              <a:off x="4642"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37" name="Oval 4241"/>
            <p:cNvSpPr>
              <a:spLocks noChangeAspect="1" noChangeArrowheads="1"/>
            </p:cNvSpPr>
            <p:nvPr/>
          </p:nvSpPr>
          <p:spPr bwMode="auto">
            <a:xfrm flipH="1" flipV="1">
              <a:off x="4596"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38" name="Line 4242"/>
            <p:cNvSpPr>
              <a:spLocks noChangeAspect="1" noChangeShapeType="1"/>
            </p:cNvSpPr>
            <p:nvPr/>
          </p:nvSpPr>
          <p:spPr bwMode="auto">
            <a:xfrm>
              <a:off x="4787"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39" name="Line 4243"/>
            <p:cNvSpPr>
              <a:spLocks noChangeAspect="1" noChangeShapeType="1"/>
            </p:cNvSpPr>
            <p:nvPr/>
          </p:nvSpPr>
          <p:spPr bwMode="auto">
            <a:xfrm flipH="1" flipV="1">
              <a:off x="4752"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40" name="Line 4244"/>
            <p:cNvSpPr>
              <a:spLocks noChangeAspect="1" noChangeShapeType="1"/>
            </p:cNvSpPr>
            <p:nvPr/>
          </p:nvSpPr>
          <p:spPr bwMode="auto">
            <a:xfrm flipV="1">
              <a:off x="4751"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41" name="Oval 4245"/>
            <p:cNvSpPr>
              <a:spLocks noChangeAspect="1" noChangeArrowheads="1"/>
            </p:cNvSpPr>
            <p:nvPr/>
          </p:nvSpPr>
          <p:spPr bwMode="auto">
            <a:xfrm>
              <a:off x="4738"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42" name="Line 4246"/>
            <p:cNvSpPr>
              <a:spLocks noChangeAspect="1" noChangeShapeType="1"/>
            </p:cNvSpPr>
            <p:nvPr/>
          </p:nvSpPr>
          <p:spPr bwMode="auto">
            <a:xfrm flipH="1" flipV="1">
              <a:off x="4758"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43" name="Line 4247"/>
            <p:cNvSpPr>
              <a:spLocks noChangeAspect="1" noChangeShapeType="1"/>
            </p:cNvSpPr>
            <p:nvPr/>
          </p:nvSpPr>
          <p:spPr bwMode="auto">
            <a:xfrm>
              <a:off x="4786"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44" name="Line 4248"/>
            <p:cNvSpPr>
              <a:spLocks noChangeAspect="1" noChangeShapeType="1"/>
            </p:cNvSpPr>
            <p:nvPr/>
          </p:nvSpPr>
          <p:spPr bwMode="auto">
            <a:xfrm flipH="1">
              <a:off x="4784"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45" name="Oval 4249"/>
            <p:cNvSpPr>
              <a:spLocks noChangeAspect="1" noChangeArrowheads="1"/>
            </p:cNvSpPr>
            <p:nvPr/>
          </p:nvSpPr>
          <p:spPr bwMode="auto">
            <a:xfrm flipH="1" flipV="1">
              <a:off x="4738"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46" name="Line 4250"/>
            <p:cNvSpPr>
              <a:spLocks noChangeAspect="1" noChangeShapeType="1"/>
            </p:cNvSpPr>
            <p:nvPr/>
          </p:nvSpPr>
          <p:spPr bwMode="auto">
            <a:xfrm>
              <a:off x="4930"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47" name="Line 4251"/>
            <p:cNvSpPr>
              <a:spLocks noChangeAspect="1" noChangeShapeType="1"/>
            </p:cNvSpPr>
            <p:nvPr/>
          </p:nvSpPr>
          <p:spPr bwMode="auto">
            <a:xfrm flipH="1" flipV="1">
              <a:off x="4895"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48" name="Line 4252"/>
            <p:cNvSpPr>
              <a:spLocks noChangeAspect="1" noChangeShapeType="1"/>
            </p:cNvSpPr>
            <p:nvPr/>
          </p:nvSpPr>
          <p:spPr bwMode="auto">
            <a:xfrm flipV="1">
              <a:off x="4894"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49" name="Oval 4253"/>
            <p:cNvSpPr>
              <a:spLocks noChangeAspect="1" noChangeArrowheads="1"/>
            </p:cNvSpPr>
            <p:nvPr/>
          </p:nvSpPr>
          <p:spPr bwMode="auto">
            <a:xfrm>
              <a:off x="4881"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50" name="Line 4254"/>
            <p:cNvSpPr>
              <a:spLocks noChangeAspect="1" noChangeShapeType="1"/>
            </p:cNvSpPr>
            <p:nvPr/>
          </p:nvSpPr>
          <p:spPr bwMode="auto">
            <a:xfrm flipH="1" flipV="1">
              <a:off x="4901"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51" name="Line 4255"/>
            <p:cNvSpPr>
              <a:spLocks noChangeAspect="1" noChangeShapeType="1"/>
            </p:cNvSpPr>
            <p:nvPr/>
          </p:nvSpPr>
          <p:spPr bwMode="auto">
            <a:xfrm>
              <a:off x="4929"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52" name="Line 4256"/>
            <p:cNvSpPr>
              <a:spLocks noChangeAspect="1" noChangeShapeType="1"/>
            </p:cNvSpPr>
            <p:nvPr/>
          </p:nvSpPr>
          <p:spPr bwMode="auto">
            <a:xfrm flipH="1">
              <a:off x="4927"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53" name="Oval 4257"/>
            <p:cNvSpPr>
              <a:spLocks noChangeAspect="1" noChangeArrowheads="1"/>
            </p:cNvSpPr>
            <p:nvPr/>
          </p:nvSpPr>
          <p:spPr bwMode="auto">
            <a:xfrm flipH="1" flipV="1">
              <a:off x="4881"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54" name="Line 4258"/>
            <p:cNvSpPr>
              <a:spLocks noChangeAspect="1" noChangeShapeType="1"/>
            </p:cNvSpPr>
            <p:nvPr/>
          </p:nvSpPr>
          <p:spPr bwMode="auto">
            <a:xfrm>
              <a:off x="4716"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55" name="Line 4259"/>
            <p:cNvSpPr>
              <a:spLocks noChangeAspect="1" noChangeShapeType="1"/>
            </p:cNvSpPr>
            <p:nvPr/>
          </p:nvSpPr>
          <p:spPr bwMode="auto">
            <a:xfrm flipH="1" flipV="1">
              <a:off x="4681"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56" name="Line 4260"/>
            <p:cNvSpPr>
              <a:spLocks noChangeAspect="1" noChangeShapeType="1"/>
            </p:cNvSpPr>
            <p:nvPr/>
          </p:nvSpPr>
          <p:spPr bwMode="auto">
            <a:xfrm flipV="1">
              <a:off x="4680"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57" name="Oval 4261"/>
            <p:cNvSpPr>
              <a:spLocks noChangeAspect="1" noChangeArrowheads="1"/>
            </p:cNvSpPr>
            <p:nvPr/>
          </p:nvSpPr>
          <p:spPr bwMode="auto">
            <a:xfrm>
              <a:off x="4667"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58" name="Line 4262"/>
            <p:cNvSpPr>
              <a:spLocks noChangeAspect="1" noChangeShapeType="1"/>
            </p:cNvSpPr>
            <p:nvPr/>
          </p:nvSpPr>
          <p:spPr bwMode="auto">
            <a:xfrm flipH="1" flipV="1">
              <a:off x="4687"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59" name="Line 4263"/>
            <p:cNvSpPr>
              <a:spLocks noChangeAspect="1" noChangeShapeType="1"/>
            </p:cNvSpPr>
            <p:nvPr/>
          </p:nvSpPr>
          <p:spPr bwMode="auto">
            <a:xfrm>
              <a:off x="4715"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60" name="Line 4264"/>
            <p:cNvSpPr>
              <a:spLocks noChangeAspect="1" noChangeShapeType="1"/>
            </p:cNvSpPr>
            <p:nvPr/>
          </p:nvSpPr>
          <p:spPr bwMode="auto">
            <a:xfrm flipH="1">
              <a:off x="4713"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61" name="Oval 4265"/>
            <p:cNvSpPr>
              <a:spLocks noChangeAspect="1" noChangeArrowheads="1"/>
            </p:cNvSpPr>
            <p:nvPr/>
          </p:nvSpPr>
          <p:spPr bwMode="auto">
            <a:xfrm flipH="1" flipV="1">
              <a:off x="4667"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62" name="Line 4266"/>
            <p:cNvSpPr>
              <a:spLocks noChangeAspect="1" noChangeShapeType="1"/>
            </p:cNvSpPr>
            <p:nvPr/>
          </p:nvSpPr>
          <p:spPr bwMode="auto">
            <a:xfrm>
              <a:off x="4859"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63" name="Line 4267"/>
            <p:cNvSpPr>
              <a:spLocks noChangeAspect="1" noChangeShapeType="1"/>
            </p:cNvSpPr>
            <p:nvPr/>
          </p:nvSpPr>
          <p:spPr bwMode="auto">
            <a:xfrm flipH="1" flipV="1">
              <a:off x="4824"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64" name="Line 4268"/>
            <p:cNvSpPr>
              <a:spLocks noChangeAspect="1" noChangeShapeType="1"/>
            </p:cNvSpPr>
            <p:nvPr/>
          </p:nvSpPr>
          <p:spPr bwMode="auto">
            <a:xfrm flipV="1">
              <a:off x="4823"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65" name="Oval 4269"/>
            <p:cNvSpPr>
              <a:spLocks noChangeAspect="1" noChangeArrowheads="1"/>
            </p:cNvSpPr>
            <p:nvPr/>
          </p:nvSpPr>
          <p:spPr bwMode="auto">
            <a:xfrm>
              <a:off x="4810"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66" name="Line 4270"/>
            <p:cNvSpPr>
              <a:spLocks noChangeAspect="1" noChangeShapeType="1"/>
            </p:cNvSpPr>
            <p:nvPr/>
          </p:nvSpPr>
          <p:spPr bwMode="auto">
            <a:xfrm flipH="1" flipV="1">
              <a:off x="4830"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67" name="Line 4271"/>
            <p:cNvSpPr>
              <a:spLocks noChangeAspect="1" noChangeShapeType="1"/>
            </p:cNvSpPr>
            <p:nvPr/>
          </p:nvSpPr>
          <p:spPr bwMode="auto">
            <a:xfrm>
              <a:off x="4858"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68" name="Line 4272"/>
            <p:cNvSpPr>
              <a:spLocks noChangeAspect="1" noChangeShapeType="1"/>
            </p:cNvSpPr>
            <p:nvPr/>
          </p:nvSpPr>
          <p:spPr bwMode="auto">
            <a:xfrm flipH="1">
              <a:off x="4856"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69" name="Oval 4273"/>
            <p:cNvSpPr>
              <a:spLocks noChangeAspect="1" noChangeArrowheads="1"/>
            </p:cNvSpPr>
            <p:nvPr/>
          </p:nvSpPr>
          <p:spPr bwMode="auto">
            <a:xfrm flipH="1" flipV="1">
              <a:off x="4810"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70" name="Line 4274"/>
            <p:cNvSpPr>
              <a:spLocks noChangeAspect="1" noChangeShapeType="1"/>
            </p:cNvSpPr>
            <p:nvPr/>
          </p:nvSpPr>
          <p:spPr bwMode="auto">
            <a:xfrm>
              <a:off x="5001"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71" name="Line 4275"/>
            <p:cNvSpPr>
              <a:spLocks noChangeAspect="1" noChangeShapeType="1"/>
            </p:cNvSpPr>
            <p:nvPr/>
          </p:nvSpPr>
          <p:spPr bwMode="auto">
            <a:xfrm flipH="1" flipV="1">
              <a:off x="4966"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72" name="Line 4276"/>
            <p:cNvSpPr>
              <a:spLocks noChangeAspect="1" noChangeShapeType="1"/>
            </p:cNvSpPr>
            <p:nvPr/>
          </p:nvSpPr>
          <p:spPr bwMode="auto">
            <a:xfrm flipV="1">
              <a:off x="4965"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73" name="Oval 4277"/>
            <p:cNvSpPr>
              <a:spLocks noChangeAspect="1" noChangeArrowheads="1"/>
            </p:cNvSpPr>
            <p:nvPr/>
          </p:nvSpPr>
          <p:spPr bwMode="auto">
            <a:xfrm>
              <a:off x="4952"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74" name="Line 4278"/>
            <p:cNvSpPr>
              <a:spLocks noChangeAspect="1" noChangeShapeType="1"/>
            </p:cNvSpPr>
            <p:nvPr/>
          </p:nvSpPr>
          <p:spPr bwMode="auto">
            <a:xfrm flipH="1" flipV="1">
              <a:off x="4972"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75" name="Line 4279"/>
            <p:cNvSpPr>
              <a:spLocks noChangeAspect="1" noChangeShapeType="1"/>
            </p:cNvSpPr>
            <p:nvPr/>
          </p:nvSpPr>
          <p:spPr bwMode="auto">
            <a:xfrm>
              <a:off x="5000"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76" name="Line 4280"/>
            <p:cNvSpPr>
              <a:spLocks noChangeAspect="1" noChangeShapeType="1"/>
            </p:cNvSpPr>
            <p:nvPr/>
          </p:nvSpPr>
          <p:spPr bwMode="auto">
            <a:xfrm flipH="1">
              <a:off x="4998"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77" name="Oval 4281"/>
            <p:cNvSpPr>
              <a:spLocks noChangeAspect="1" noChangeArrowheads="1"/>
            </p:cNvSpPr>
            <p:nvPr/>
          </p:nvSpPr>
          <p:spPr bwMode="auto">
            <a:xfrm flipH="1" flipV="1">
              <a:off x="4952"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78" name="Line 4282"/>
            <p:cNvSpPr>
              <a:spLocks noChangeAspect="1" noChangeShapeType="1"/>
            </p:cNvSpPr>
            <p:nvPr/>
          </p:nvSpPr>
          <p:spPr bwMode="auto">
            <a:xfrm>
              <a:off x="5144"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79" name="Line 4283"/>
            <p:cNvSpPr>
              <a:spLocks noChangeAspect="1" noChangeShapeType="1"/>
            </p:cNvSpPr>
            <p:nvPr/>
          </p:nvSpPr>
          <p:spPr bwMode="auto">
            <a:xfrm flipH="1" flipV="1">
              <a:off x="5109"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80" name="Line 4284"/>
            <p:cNvSpPr>
              <a:spLocks noChangeAspect="1" noChangeShapeType="1"/>
            </p:cNvSpPr>
            <p:nvPr/>
          </p:nvSpPr>
          <p:spPr bwMode="auto">
            <a:xfrm flipV="1">
              <a:off x="5108"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81" name="Oval 4285"/>
            <p:cNvSpPr>
              <a:spLocks noChangeAspect="1" noChangeArrowheads="1"/>
            </p:cNvSpPr>
            <p:nvPr/>
          </p:nvSpPr>
          <p:spPr bwMode="auto">
            <a:xfrm>
              <a:off x="5095"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82" name="Line 4286"/>
            <p:cNvSpPr>
              <a:spLocks noChangeAspect="1" noChangeShapeType="1"/>
            </p:cNvSpPr>
            <p:nvPr/>
          </p:nvSpPr>
          <p:spPr bwMode="auto">
            <a:xfrm flipH="1" flipV="1">
              <a:off x="5115"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83" name="Line 4287"/>
            <p:cNvSpPr>
              <a:spLocks noChangeAspect="1" noChangeShapeType="1"/>
            </p:cNvSpPr>
            <p:nvPr/>
          </p:nvSpPr>
          <p:spPr bwMode="auto">
            <a:xfrm>
              <a:off x="5143"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84" name="Line 4288"/>
            <p:cNvSpPr>
              <a:spLocks noChangeAspect="1" noChangeShapeType="1"/>
            </p:cNvSpPr>
            <p:nvPr/>
          </p:nvSpPr>
          <p:spPr bwMode="auto">
            <a:xfrm flipH="1">
              <a:off x="5141"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85" name="Oval 4289"/>
            <p:cNvSpPr>
              <a:spLocks noChangeAspect="1" noChangeArrowheads="1"/>
            </p:cNvSpPr>
            <p:nvPr/>
          </p:nvSpPr>
          <p:spPr bwMode="auto">
            <a:xfrm flipH="1" flipV="1">
              <a:off x="5095"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86" name="Line 4290"/>
            <p:cNvSpPr>
              <a:spLocks noChangeAspect="1" noChangeShapeType="1"/>
            </p:cNvSpPr>
            <p:nvPr/>
          </p:nvSpPr>
          <p:spPr bwMode="auto">
            <a:xfrm>
              <a:off x="5072"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87" name="Line 4291"/>
            <p:cNvSpPr>
              <a:spLocks noChangeAspect="1" noChangeShapeType="1"/>
            </p:cNvSpPr>
            <p:nvPr/>
          </p:nvSpPr>
          <p:spPr bwMode="auto">
            <a:xfrm flipH="1" flipV="1">
              <a:off x="5037"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88" name="Line 4292"/>
            <p:cNvSpPr>
              <a:spLocks noChangeAspect="1" noChangeShapeType="1"/>
            </p:cNvSpPr>
            <p:nvPr/>
          </p:nvSpPr>
          <p:spPr bwMode="auto">
            <a:xfrm flipV="1">
              <a:off x="5036"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89" name="Oval 4293"/>
            <p:cNvSpPr>
              <a:spLocks noChangeAspect="1" noChangeArrowheads="1"/>
            </p:cNvSpPr>
            <p:nvPr/>
          </p:nvSpPr>
          <p:spPr bwMode="auto">
            <a:xfrm>
              <a:off x="5023"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90" name="Line 4294"/>
            <p:cNvSpPr>
              <a:spLocks noChangeAspect="1" noChangeShapeType="1"/>
            </p:cNvSpPr>
            <p:nvPr/>
          </p:nvSpPr>
          <p:spPr bwMode="auto">
            <a:xfrm flipH="1" flipV="1">
              <a:off x="5043"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91" name="Line 4295"/>
            <p:cNvSpPr>
              <a:spLocks noChangeAspect="1" noChangeShapeType="1"/>
            </p:cNvSpPr>
            <p:nvPr/>
          </p:nvSpPr>
          <p:spPr bwMode="auto">
            <a:xfrm>
              <a:off x="5071"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92" name="Line 4296"/>
            <p:cNvSpPr>
              <a:spLocks noChangeAspect="1" noChangeShapeType="1"/>
            </p:cNvSpPr>
            <p:nvPr/>
          </p:nvSpPr>
          <p:spPr bwMode="auto">
            <a:xfrm flipH="1">
              <a:off x="5069"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93" name="Oval 4297"/>
            <p:cNvSpPr>
              <a:spLocks noChangeAspect="1" noChangeArrowheads="1"/>
            </p:cNvSpPr>
            <p:nvPr/>
          </p:nvSpPr>
          <p:spPr bwMode="auto">
            <a:xfrm flipH="1" flipV="1">
              <a:off x="5023"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94" name="Line 4298"/>
            <p:cNvSpPr>
              <a:spLocks noChangeAspect="1" noChangeShapeType="1"/>
            </p:cNvSpPr>
            <p:nvPr/>
          </p:nvSpPr>
          <p:spPr bwMode="auto">
            <a:xfrm>
              <a:off x="5215"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95" name="Line 4299"/>
            <p:cNvSpPr>
              <a:spLocks noChangeAspect="1" noChangeShapeType="1"/>
            </p:cNvSpPr>
            <p:nvPr/>
          </p:nvSpPr>
          <p:spPr bwMode="auto">
            <a:xfrm flipH="1" flipV="1">
              <a:off x="5180"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96" name="Line 4300"/>
            <p:cNvSpPr>
              <a:spLocks noChangeAspect="1" noChangeShapeType="1"/>
            </p:cNvSpPr>
            <p:nvPr/>
          </p:nvSpPr>
          <p:spPr bwMode="auto">
            <a:xfrm flipV="1">
              <a:off x="5179"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97" name="Oval 4301"/>
            <p:cNvSpPr>
              <a:spLocks noChangeAspect="1" noChangeArrowheads="1"/>
            </p:cNvSpPr>
            <p:nvPr/>
          </p:nvSpPr>
          <p:spPr bwMode="auto">
            <a:xfrm>
              <a:off x="5166"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98" name="Line 4302"/>
            <p:cNvSpPr>
              <a:spLocks noChangeAspect="1" noChangeShapeType="1"/>
            </p:cNvSpPr>
            <p:nvPr/>
          </p:nvSpPr>
          <p:spPr bwMode="auto">
            <a:xfrm flipH="1" flipV="1">
              <a:off x="5186"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99" name="Line 4303"/>
            <p:cNvSpPr>
              <a:spLocks noChangeAspect="1" noChangeShapeType="1"/>
            </p:cNvSpPr>
            <p:nvPr/>
          </p:nvSpPr>
          <p:spPr bwMode="auto">
            <a:xfrm>
              <a:off x="5214"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400" name="Line 4304"/>
            <p:cNvSpPr>
              <a:spLocks noChangeAspect="1" noChangeShapeType="1"/>
            </p:cNvSpPr>
            <p:nvPr/>
          </p:nvSpPr>
          <p:spPr bwMode="auto">
            <a:xfrm flipH="1">
              <a:off x="5212"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401" name="Oval 4305"/>
            <p:cNvSpPr>
              <a:spLocks noChangeAspect="1" noChangeArrowheads="1"/>
            </p:cNvSpPr>
            <p:nvPr/>
          </p:nvSpPr>
          <p:spPr bwMode="auto">
            <a:xfrm flipH="1" flipV="1">
              <a:off x="5166"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402" name="Line 4306"/>
            <p:cNvSpPr>
              <a:spLocks noChangeAspect="1" noChangeShapeType="1"/>
            </p:cNvSpPr>
            <p:nvPr/>
          </p:nvSpPr>
          <p:spPr bwMode="auto">
            <a:xfrm>
              <a:off x="5286"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403" name="Line 4307"/>
            <p:cNvSpPr>
              <a:spLocks noChangeAspect="1" noChangeShapeType="1"/>
            </p:cNvSpPr>
            <p:nvPr/>
          </p:nvSpPr>
          <p:spPr bwMode="auto">
            <a:xfrm flipH="1" flipV="1">
              <a:off x="5251"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404" name="Line 4308"/>
            <p:cNvSpPr>
              <a:spLocks noChangeAspect="1" noChangeShapeType="1"/>
            </p:cNvSpPr>
            <p:nvPr/>
          </p:nvSpPr>
          <p:spPr bwMode="auto">
            <a:xfrm flipV="1">
              <a:off x="5250"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405" name="Oval 4309"/>
            <p:cNvSpPr>
              <a:spLocks noChangeAspect="1" noChangeArrowheads="1"/>
            </p:cNvSpPr>
            <p:nvPr/>
          </p:nvSpPr>
          <p:spPr bwMode="auto">
            <a:xfrm>
              <a:off x="5237"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406" name="Line 4310"/>
            <p:cNvSpPr>
              <a:spLocks noChangeAspect="1" noChangeShapeType="1"/>
            </p:cNvSpPr>
            <p:nvPr/>
          </p:nvSpPr>
          <p:spPr bwMode="auto">
            <a:xfrm flipH="1" flipV="1">
              <a:off x="5257"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407" name="Line 4311"/>
            <p:cNvSpPr>
              <a:spLocks noChangeAspect="1" noChangeShapeType="1"/>
            </p:cNvSpPr>
            <p:nvPr/>
          </p:nvSpPr>
          <p:spPr bwMode="auto">
            <a:xfrm>
              <a:off x="5285"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408" name="Line 4312"/>
            <p:cNvSpPr>
              <a:spLocks noChangeAspect="1" noChangeShapeType="1"/>
            </p:cNvSpPr>
            <p:nvPr/>
          </p:nvSpPr>
          <p:spPr bwMode="auto">
            <a:xfrm flipH="1">
              <a:off x="5283"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409" name="Oval 4313"/>
            <p:cNvSpPr>
              <a:spLocks noChangeAspect="1" noChangeArrowheads="1"/>
            </p:cNvSpPr>
            <p:nvPr/>
          </p:nvSpPr>
          <p:spPr bwMode="auto">
            <a:xfrm flipH="1" flipV="1">
              <a:off x="5237"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410" name="Line 4314"/>
            <p:cNvSpPr>
              <a:spLocks noChangeAspect="1" noChangeShapeType="1"/>
            </p:cNvSpPr>
            <p:nvPr/>
          </p:nvSpPr>
          <p:spPr bwMode="auto">
            <a:xfrm>
              <a:off x="5358"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411" name="Line 4315"/>
            <p:cNvSpPr>
              <a:spLocks noChangeAspect="1" noChangeShapeType="1"/>
            </p:cNvSpPr>
            <p:nvPr/>
          </p:nvSpPr>
          <p:spPr bwMode="auto">
            <a:xfrm flipH="1" flipV="1">
              <a:off x="5323"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412" name="Line 4316"/>
            <p:cNvSpPr>
              <a:spLocks noChangeAspect="1" noChangeShapeType="1"/>
            </p:cNvSpPr>
            <p:nvPr/>
          </p:nvSpPr>
          <p:spPr bwMode="auto">
            <a:xfrm flipV="1">
              <a:off x="5322"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413" name="Oval 4317"/>
            <p:cNvSpPr>
              <a:spLocks noChangeAspect="1" noChangeArrowheads="1"/>
            </p:cNvSpPr>
            <p:nvPr/>
          </p:nvSpPr>
          <p:spPr bwMode="auto">
            <a:xfrm>
              <a:off x="5309"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414" name="Line 4318"/>
            <p:cNvSpPr>
              <a:spLocks noChangeAspect="1" noChangeShapeType="1"/>
            </p:cNvSpPr>
            <p:nvPr/>
          </p:nvSpPr>
          <p:spPr bwMode="auto">
            <a:xfrm flipH="1" flipV="1">
              <a:off x="5329"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415" name="Line 4319"/>
            <p:cNvSpPr>
              <a:spLocks noChangeAspect="1" noChangeShapeType="1"/>
            </p:cNvSpPr>
            <p:nvPr/>
          </p:nvSpPr>
          <p:spPr bwMode="auto">
            <a:xfrm>
              <a:off x="5357"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416" name="Line 4320"/>
            <p:cNvSpPr>
              <a:spLocks noChangeAspect="1" noChangeShapeType="1"/>
            </p:cNvSpPr>
            <p:nvPr/>
          </p:nvSpPr>
          <p:spPr bwMode="auto">
            <a:xfrm flipH="1">
              <a:off x="5355"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417" name="Oval 4321"/>
            <p:cNvSpPr>
              <a:spLocks noChangeAspect="1" noChangeArrowheads="1"/>
            </p:cNvSpPr>
            <p:nvPr/>
          </p:nvSpPr>
          <p:spPr bwMode="auto">
            <a:xfrm flipH="1" flipV="1">
              <a:off x="5309"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grpSp>
      <p:sp>
        <p:nvSpPr>
          <p:cNvPr id="1193" name="AutoShape 3314"/>
          <p:cNvSpPr>
            <a:spLocks noChangeArrowheads="1"/>
          </p:cNvSpPr>
          <p:nvPr/>
        </p:nvSpPr>
        <p:spPr bwMode="auto">
          <a:xfrm>
            <a:off x="3490913" y="5164138"/>
            <a:ext cx="1905000" cy="363537"/>
          </a:xfrm>
          <a:prstGeom prst="roundRect">
            <a:avLst>
              <a:gd name="adj" fmla="val 16667"/>
            </a:avLst>
          </a:prstGeom>
          <a:gradFill rotWithShape="1">
            <a:gsLst>
              <a:gs pos="0">
                <a:srgbClr val="FF9900"/>
              </a:gs>
              <a:gs pos="100000">
                <a:srgbClr val="B06900"/>
              </a:gs>
            </a:gsLst>
            <a:path path="shape">
              <a:fillToRect l="50000" t="50000" r="50000" b="50000"/>
            </a:path>
          </a:gradFill>
          <a:ln w="9525">
            <a:solidFill>
              <a:srgbClr val="707454"/>
            </a:solidFill>
            <a:round/>
            <a:headEnd/>
            <a:tailEnd/>
          </a:ln>
          <a:effectLst/>
        </p:spPr>
        <p:txBody>
          <a:bodyPr wrap="none" anchor="ctr"/>
          <a:lstStyle/>
          <a:p>
            <a:pPr>
              <a:defRPr/>
            </a:pPr>
            <a:r>
              <a:rPr lang="en-US" dirty="0">
                <a:solidFill>
                  <a:srgbClr val="CC0000"/>
                </a:solidFill>
                <a:latin typeface="Calibri"/>
                <a:ea typeface="ＭＳ Ｐゴシック" charset="0"/>
                <a:cs typeface="ＭＳ Ｐゴシック" charset="0"/>
              </a:rPr>
              <a:t>RAC </a:t>
            </a:r>
            <a:r>
              <a:rPr lang="en-US" dirty="0" err="1">
                <a:solidFill>
                  <a:prstClr val="black"/>
                </a:solidFill>
                <a:latin typeface="Calibri"/>
                <a:ea typeface="ＭＳ Ｐゴシック" charset="0"/>
                <a:cs typeface="ＭＳ Ｐゴシック" charset="0"/>
              </a:rPr>
              <a:t>GTPases</a:t>
            </a:r>
            <a:endParaRPr lang="en-US" dirty="0">
              <a:solidFill>
                <a:prstClr val="black"/>
              </a:solidFill>
              <a:latin typeface="Calibri"/>
              <a:ea typeface="ＭＳ Ｐゴシック" charset="0"/>
              <a:cs typeface="ＭＳ Ｐゴシック" charset="0"/>
            </a:endParaRPr>
          </a:p>
        </p:txBody>
      </p:sp>
      <p:sp>
        <p:nvSpPr>
          <p:cNvPr id="1196" name="Oval 3310"/>
          <p:cNvSpPr>
            <a:spLocks noChangeArrowheads="1"/>
          </p:cNvSpPr>
          <p:nvPr/>
        </p:nvSpPr>
        <p:spPr bwMode="auto">
          <a:xfrm>
            <a:off x="6799263" y="3367088"/>
            <a:ext cx="895350" cy="396875"/>
          </a:xfrm>
          <a:prstGeom prst="ellipse">
            <a:avLst/>
          </a:prstGeom>
          <a:gradFill rotWithShape="1">
            <a:gsLst>
              <a:gs pos="0">
                <a:schemeClr val="hlink"/>
              </a:gs>
              <a:gs pos="100000">
                <a:srgbClr val="FFFF00"/>
              </a:gs>
            </a:gsLst>
            <a:lin ang="5400000" scaled="1"/>
          </a:gradFill>
          <a:ln w="9525">
            <a:solidFill>
              <a:srgbClr val="707454"/>
            </a:solidFill>
            <a:round/>
            <a:headEnd/>
            <a:tailEnd/>
          </a:ln>
          <a:effectLst/>
        </p:spPr>
        <p:txBody>
          <a:bodyPr wrap="none" anchor="ctr"/>
          <a:lstStyle/>
          <a:p>
            <a:pPr>
              <a:defRPr/>
            </a:pPr>
            <a:r>
              <a:rPr lang="en-US" dirty="0">
                <a:solidFill>
                  <a:prstClr val="black"/>
                </a:solidFill>
                <a:latin typeface="Calibri"/>
                <a:ea typeface="ＭＳ Ｐゴシック" charset="0"/>
                <a:cs typeface="ＭＳ Ｐゴシック" charset="0"/>
              </a:rPr>
              <a:t>STAT-5</a:t>
            </a:r>
          </a:p>
        </p:txBody>
      </p:sp>
      <p:sp>
        <p:nvSpPr>
          <p:cNvPr id="1197" name="Oval 3310"/>
          <p:cNvSpPr>
            <a:spLocks noChangeArrowheads="1"/>
          </p:cNvSpPr>
          <p:nvPr/>
        </p:nvSpPr>
        <p:spPr bwMode="auto">
          <a:xfrm>
            <a:off x="3143250" y="3367088"/>
            <a:ext cx="895350" cy="396875"/>
          </a:xfrm>
          <a:prstGeom prst="ellipse">
            <a:avLst/>
          </a:prstGeom>
          <a:gradFill rotWithShape="1">
            <a:gsLst>
              <a:gs pos="0">
                <a:schemeClr val="hlink"/>
              </a:gs>
              <a:gs pos="100000">
                <a:srgbClr val="FFFF00"/>
              </a:gs>
            </a:gsLst>
            <a:lin ang="5400000" scaled="1"/>
          </a:gradFill>
          <a:ln w="9525">
            <a:solidFill>
              <a:srgbClr val="707454"/>
            </a:solidFill>
            <a:round/>
            <a:headEnd/>
            <a:tailEnd/>
          </a:ln>
          <a:effectLst/>
        </p:spPr>
        <p:txBody>
          <a:bodyPr wrap="none" anchor="ctr"/>
          <a:lstStyle/>
          <a:p>
            <a:pPr>
              <a:defRPr/>
            </a:pPr>
            <a:r>
              <a:rPr lang="en-US" dirty="0" err="1">
                <a:solidFill>
                  <a:prstClr val="black"/>
                </a:solidFill>
                <a:latin typeface="Calibri"/>
                <a:ea typeface="ＭＳ Ｐゴシック" charset="0"/>
                <a:cs typeface="ＭＳ Ｐゴシック" charset="0"/>
              </a:rPr>
              <a:t>CrKL</a:t>
            </a:r>
            <a:endParaRPr lang="en-US" dirty="0">
              <a:solidFill>
                <a:prstClr val="black"/>
              </a:solidFill>
              <a:latin typeface="Calibri"/>
              <a:ea typeface="ＭＳ Ｐゴシック" charset="0"/>
              <a:cs typeface="ＭＳ Ｐゴシック" charset="0"/>
            </a:endParaRPr>
          </a:p>
        </p:txBody>
      </p:sp>
      <p:sp>
        <p:nvSpPr>
          <p:cNvPr id="1198" name="Oval 3310"/>
          <p:cNvSpPr>
            <a:spLocks noChangeArrowheads="1"/>
          </p:cNvSpPr>
          <p:nvPr/>
        </p:nvSpPr>
        <p:spPr bwMode="auto">
          <a:xfrm>
            <a:off x="2222500" y="3367088"/>
            <a:ext cx="895350" cy="396875"/>
          </a:xfrm>
          <a:prstGeom prst="ellipse">
            <a:avLst/>
          </a:prstGeom>
          <a:gradFill rotWithShape="1">
            <a:gsLst>
              <a:gs pos="0">
                <a:schemeClr val="hlink"/>
              </a:gs>
              <a:gs pos="100000">
                <a:srgbClr val="FFFF00"/>
              </a:gs>
            </a:gsLst>
            <a:lin ang="5400000" scaled="1"/>
          </a:gradFill>
          <a:ln w="9525">
            <a:solidFill>
              <a:srgbClr val="707454"/>
            </a:solidFill>
            <a:round/>
            <a:headEnd/>
            <a:tailEnd/>
          </a:ln>
          <a:effectLst/>
        </p:spPr>
        <p:txBody>
          <a:bodyPr wrap="none" anchor="ctr"/>
          <a:lstStyle/>
          <a:p>
            <a:pPr>
              <a:defRPr/>
            </a:pPr>
            <a:r>
              <a:rPr lang="en-US" dirty="0">
                <a:solidFill>
                  <a:prstClr val="black"/>
                </a:solidFill>
                <a:latin typeface="Calibri"/>
                <a:ea typeface="ＭＳ Ｐゴシック" charset="0"/>
                <a:cs typeface="ＭＳ Ｐゴシック" charset="0"/>
              </a:rPr>
              <a:t>p38</a:t>
            </a:r>
          </a:p>
        </p:txBody>
      </p:sp>
      <p:sp>
        <p:nvSpPr>
          <p:cNvPr id="1199" name="Oval 3310"/>
          <p:cNvSpPr>
            <a:spLocks noChangeArrowheads="1"/>
          </p:cNvSpPr>
          <p:nvPr/>
        </p:nvSpPr>
        <p:spPr bwMode="auto">
          <a:xfrm>
            <a:off x="1273175" y="3367088"/>
            <a:ext cx="895350" cy="396875"/>
          </a:xfrm>
          <a:prstGeom prst="ellipse">
            <a:avLst/>
          </a:prstGeom>
          <a:gradFill rotWithShape="1">
            <a:gsLst>
              <a:gs pos="0">
                <a:schemeClr val="hlink"/>
              </a:gs>
              <a:gs pos="100000">
                <a:srgbClr val="FFFF00"/>
              </a:gs>
            </a:gsLst>
            <a:lin ang="5400000" scaled="1"/>
          </a:gradFill>
          <a:ln w="9525">
            <a:solidFill>
              <a:srgbClr val="707454"/>
            </a:solidFill>
            <a:round/>
            <a:headEnd/>
            <a:tailEnd/>
          </a:ln>
          <a:effectLst/>
        </p:spPr>
        <p:txBody>
          <a:bodyPr wrap="none" anchor="ctr"/>
          <a:lstStyle/>
          <a:p>
            <a:pPr>
              <a:defRPr/>
            </a:pPr>
            <a:r>
              <a:rPr lang="en-US" dirty="0">
                <a:solidFill>
                  <a:prstClr val="black"/>
                </a:solidFill>
                <a:latin typeface="Calibri"/>
                <a:ea typeface="ＭＳ Ｐゴシック" charset="0"/>
                <a:cs typeface="ＭＳ Ｐゴシック" charset="0"/>
              </a:rPr>
              <a:t>JNK</a:t>
            </a:r>
          </a:p>
        </p:txBody>
      </p:sp>
      <p:sp>
        <p:nvSpPr>
          <p:cNvPr id="1200" name="Oval 3310"/>
          <p:cNvSpPr>
            <a:spLocks noChangeArrowheads="1"/>
          </p:cNvSpPr>
          <p:nvPr/>
        </p:nvSpPr>
        <p:spPr bwMode="auto">
          <a:xfrm>
            <a:off x="319088" y="3367088"/>
            <a:ext cx="895350" cy="396875"/>
          </a:xfrm>
          <a:prstGeom prst="ellipse">
            <a:avLst/>
          </a:prstGeom>
          <a:gradFill rotWithShape="1">
            <a:gsLst>
              <a:gs pos="0">
                <a:schemeClr val="hlink"/>
              </a:gs>
              <a:gs pos="100000">
                <a:srgbClr val="FFFF00"/>
              </a:gs>
            </a:gsLst>
            <a:lin ang="5400000" scaled="1"/>
          </a:gradFill>
          <a:ln w="9525">
            <a:solidFill>
              <a:srgbClr val="707454"/>
            </a:solidFill>
            <a:round/>
            <a:headEnd/>
            <a:tailEnd/>
          </a:ln>
          <a:effectLst/>
        </p:spPr>
        <p:txBody>
          <a:bodyPr wrap="none" anchor="ctr"/>
          <a:lstStyle/>
          <a:p>
            <a:pPr>
              <a:defRPr/>
            </a:pPr>
            <a:r>
              <a:rPr lang="en-US" dirty="0">
                <a:solidFill>
                  <a:prstClr val="black"/>
                </a:solidFill>
                <a:latin typeface="Calibri"/>
                <a:ea typeface="ＭＳ Ｐゴシック" charset="0"/>
                <a:cs typeface="ＭＳ Ｐゴシック" charset="0"/>
              </a:rPr>
              <a:t>ERK</a:t>
            </a:r>
          </a:p>
        </p:txBody>
      </p:sp>
      <p:sp>
        <p:nvSpPr>
          <p:cNvPr id="1201" name="Down Arrow 1200"/>
          <p:cNvSpPr/>
          <p:nvPr/>
        </p:nvSpPr>
        <p:spPr>
          <a:xfrm>
            <a:off x="4441825" y="2438400"/>
            <a:ext cx="236538" cy="2725738"/>
          </a:xfrm>
          <a:prstGeom prst="downArrow">
            <a:avLst/>
          </a:prstGeom>
          <a:solidFill>
            <a:srgbClr val="008000"/>
          </a:solidFill>
          <a:ln>
            <a:solidFill>
              <a:schemeClr val="tx1"/>
            </a:solidFill>
          </a:ln>
        </p:spPr>
        <p:style>
          <a:lnRef idx="1">
            <a:schemeClr val="accent1"/>
          </a:lnRef>
          <a:fillRef idx="3">
            <a:schemeClr val="accent1"/>
          </a:fillRef>
          <a:effectRef idx="2">
            <a:schemeClr val="accent1"/>
          </a:effectRef>
          <a:fontRef idx="minor">
            <a:schemeClr val="lt1"/>
          </a:fontRef>
        </p:style>
        <p:txBody>
          <a:bodyPr anchor="ctr"/>
          <a:lstStyle/>
          <a:p>
            <a:pPr>
              <a:defRPr/>
            </a:pPr>
            <a:endParaRPr lang="en-US">
              <a:solidFill>
                <a:prstClr val="white"/>
              </a:solidFill>
              <a:latin typeface="Calibri"/>
            </a:endParaRPr>
          </a:p>
        </p:txBody>
      </p:sp>
      <p:sp>
        <p:nvSpPr>
          <p:cNvPr id="1202" name="Down Arrow 1201"/>
          <p:cNvSpPr/>
          <p:nvPr/>
        </p:nvSpPr>
        <p:spPr>
          <a:xfrm rot="19023732">
            <a:off x="6445250" y="2203450"/>
            <a:ext cx="279400" cy="1243013"/>
          </a:xfrm>
          <a:prstGeom prst="downArrow">
            <a:avLst>
              <a:gd name="adj1" fmla="val 50000"/>
              <a:gd name="adj2" fmla="val 22169"/>
            </a:avLst>
          </a:prstGeom>
          <a:solidFill>
            <a:srgbClr val="008000"/>
          </a:solidFill>
          <a:ln>
            <a:solidFill>
              <a:schemeClr val="tx1"/>
            </a:solidFill>
          </a:ln>
        </p:spPr>
        <p:style>
          <a:lnRef idx="1">
            <a:schemeClr val="accent1"/>
          </a:lnRef>
          <a:fillRef idx="3">
            <a:schemeClr val="accent1"/>
          </a:fillRef>
          <a:effectRef idx="2">
            <a:schemeClr val="accent1"/>
          </a:effectRef>
          <a:fontRef idx="minor">
            <a:schemeClr val="lt1"/>
          </a:fontRef>
        </p:style>
        <p:txBody>
          <a:bodyPr anchor="ctr"/>
          <a:lstStyle/>
          <a:p>
            <a:pPr>
              <a:defRPr/>
            </a:pPr>
            <a:endParaRPr lang="en-US">
              <a:solidFill>
                <a:prstClr val="white"/>
              </a:solidFill>
              <a:latin typeface="Calibri"/>
            </a:endParaRPr>
          </a:p>
        </p:txBody>
      </p:sp>
      <p:sp>
        <p:nvSpPr>
          <p:cNvPr id="1203" name="Down Arrow 1202"/>
          <p:cNvSpPr/>
          <p:nvPr/>
        </p:nvSpPr>
        <p:spPr>
          <a:xfrm rot="2019088">
            <a:off x="2419350" y="2254250"/>
            <a:ext cx="236538" cy="1031875"/>
          </a:xfrm>
          <a:prstGeom prst="downArrow">
            <a:avLst/>
          </a:prstGeom>
          <a:solidFill>
            <a:srgbClr val="008000"/>
          </a:solidFill>
          <a:ln>
            <a:solidFill>
              <a:schemeClr val="tx1"/>
            </a:solidFill>
          </a:ln>
        </p:spPr>
        <p:style>
          <a:lnRef idx="1">
            <a:schemeClr val="accent1"/>
          </a:lnRef>
          <a:fillRef idx="3">
            <a:schemeClr val="accent1"/>
          </a:fillRef>
          <a:effectRef idx="2">
            <a:schemeClr val="accent1"/>
          </a:effectRef>
          <a:fontRef idx="minor">
            <a:schemeClr val="lt1"/>
          </a:fontRef>
        </p:style>
        <p:txBody>
          <a:bodyPr anchor="ctr"/>
          <a:lstStyle/>
          <a:p>
            <a:pPr>
              <a:defRPr/>
            </a:pPr>
            <a:endParaRPr lang="en-US">
              <a:solidFill>
                <a:prstClr val="white"/>
              </a:solidFill>
              <a:latin typeface="Calibri"/>
            </a:endParaRPr>
          </a:p>
        </p:txBody>
      </p:sp>
      <p:sp>
        <p:nvSpPr>
          <p:cNvPr id="1204" name="Down Arrow 1203"/>
          <p:cNvSpPr/>
          <p:nvPr/>
        </p:nvSpPr>
        <p:spPr>
          <a:xfrm rot="8414545">
            <a:off x="2641600" y="3836988"/>
            <a:ext cx="236538" cy="1414462"/>
          </a:xfrm>
          <a:prstGeom prst="downArrow">
            <a:avLst/>
          </a:prstGeom>
          <a:solidFill>
            <a:srgbClr val="008000"/>
          </a:solidFill>
          <a:ln>
            <a:solidFill>
              <a:schemeClr val="tx1"/>
            </a:solidFill>
          </a:ln>
        </p:spPr>
        <p:style>
          <a:lnRef idx="1">
            <a:schemeClr val="accent1"/>
          </a:lnRef>
          <a:fillRef idx="3">
            <a:schemeClr val="accent1"/>
          </a:fillRef>
          <a:effectRef idx="2">
            <a:schemeClr val="accent1"/>
          </a:effectRef>
          <a:fontRef idx="minor">
            <a:schemeClr val="lt1"/>
          </a:fontRef>
        </p:style>
        <p:txBody>
          <a:bodyPr anchor="ctr"/>
          <a:lstStyle/>
          <a:p>
            <a:pPr>
              <a:defRPr/>
            </a:pPr>
            <a:endParaRPr lang="en-US">
              <a:solidFill>
                <a:prstClr val="white"/>
              </a:solidFill>
              <a:latin typeface="Calibri"/>
            </a:endParaRPr>
          </a:p>
        </p:txBody>
      </p:sp>
    </p:spTree>
    <p:extLst>
      <p:ext uri="{BB962C8B-B14F-4D97-AF65-F5344CB8AC3E}">
        <p14:creationId xmlns:p14="http://schemas.microsoft.com/office/powerpoint/2010/main" val="412436912"/>
      </p:ext>
    </p:extLst>
  </p:cSld>
  <p:clrMapOvr>
    <a:masterClrMapping/>
  </p:clrMapOvr>
  <p:timing>
    <p:tnLst>
      <p:par>
        <p:cTn xmlns:p14="http://schemas.microsoft.com/office/powerpoint/2010/mai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355" name="AutoShape 3307"/>
          <p:cNvSpPr>
            <a:spLocks noChangeArrowheads="1"/>
          </p:cNvSpPr>
          <p:nvPr/>
        </p:nvSpPr>
        <p:spPr bwMode="auto">
          <a:xfrm rot="5392917" flipH="1">
            <a:off x="3344862" y="2995613"/>
            <a:ext cx="398463" cy="204788"/>
          </a:xfrm>
          <a:prstGeom prst="homePlate">
            <a:avLst>
              <a:gd name="adj" fmla="val 62984"/>
            </a:avLst>
          </a:prstGeom>
          <a:gradFill rotWithShape="1">
            <a:gsLst>
              <a:gs pos="0">
                <a:srgbClr val="CC9900"/>
              </a:gs>
              <a:gs pos="100000">
                <a:srgbClr val="FFFF00"/>
              </a:gs>
            </a:gsLst>
            <a:lin ang="0" scaled="1"/>
          </a:gradFill>
          <a:ln w="9525">
            <a:noFill/>
            <a:miter lim="800000"/>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grpSp>
        <p:nvGrpSpPr>
          <p:cNvPr id="297986" name="Group 3308"/>
          <p:cNvGrpSpPr>
            <a:grpSpLocks/>
          </p:cNvGrpSpPr>
          <p:nvPr/>
        </p:nvGrpSpPr>
        <p:grpSpPr bwMode="auto">
          <a:xfrm>
            <a:off x="5056188" y="1404938"/>
            <a:ext cx="895350" cy="642937"/>
            <a:chOff x="3262" y="242"/>
            <a:chExt cx="564" cy="405"/>
          </a:xfrm>
        </p:grpSpPr>
        <p:sp>
          <p:nvSpPr>
            <p:cNvPr id="5357" name="AutoShape 3309"/>
            <p:cNvSpPr>
              <a:spLocks noChangeArrowheads="1"/>
            </p:cNvSpPr>
            <p:nvPr/>
          </p:nvSpPr>
          <p:spPr bwMode="auto">
            <a:xfrm rot="5744" flipV="1">
              <a:off x="3408" y="242"/>
              <a:ext cx="256" cy="220"/>
            </a:xfrm>
            <a:custGeom>
              <a:avLst/>
              <a:gdLst>
                <a:gd name="G0" fmla="+- 2350 0 0"/>
                <a:gd name="G1" fmla="+- 9315005 0 0"/>
                <a:gd name="G2" fmla="+- 0 0 9315005"/>
                <a:gd name="T0" fmla="*/ 0 256 1"/>
                <a:gd name="T1" fmla="*/ 180 256 1"/>
                <a:gd name="G3" fmla="+- 9315005 T0 T1"/>
                <a:gd name="T2" fmla="*/ 0 256 1"/>
                <a:gd name="T3" fmla="*/ 90 256 1"/>
                <a:gd name="G4" fmla="+- 9315005 T2 T3"/>
                <a:gd name="G5" fmla="*/ G4 2 1"/>
                <a:gd name="T4" fmla="*/ 90 256 1"/>
                <a:gd name="T5" fmla="*/ 0 256 1"/>
                <a:gd name="G6" fmla="+- 9315005 T4 T5"/>
                <a:gd name="G7" fmla="*/ G6 2 1"/>
                <a:gd name="G8" fmla="abs 9315005"/>
                <a:gd name="T6" fmla="*/ 0 256 1"/>
                <a:gd name="T7" fmla="*/ 90 256 1"/>
                <a:gd name="G9" fmla="+- G8 T6 T7"/>
                <a:gd name="G10" fmla="?: G9 G7 G5"/>
                <a:gd name="T8" fmla="*/ 0 256 1"/>
                <a:gd name="T9" fmla="*/ 360 256 1"/>
                <a:gd name="G11" fmla="+- G10 T8 T9"/>
                <a:gd name="G12" fmla="?: G10 G11 G10"/>
                <a:gd name="T10" fmla="*/ 0 256 1"/>
                <a:gd name="T11" fmla="*/ 360 256 1"/>
                <a:gd name="G13" fmla="+- G12 T10 T11"/>
                <a:gd name="G14" fmla="?: G12 G13 G12"/>
                <a:gd name="G15" fmla="+- 0 0 G14"/>
                <a:gd name="G16" fmla="+- 10800 0 0"/>
                <a:gd name="G17" fmla="+- 10800 0 2350"/>
                <a:gd name="G18" fmla="*/ 2350 1 2"/>
                <a:gd name="G19" fmla="+- G18 5400 0"/>
                <a:gd name="G20" fmla="cos G19 9315005"/>
                <a:gd name="G21" fmla="sin G19 9315005"/>
                <a:gd name="G22" fmla="+- G20 10800 0"/>
                <a:gd name="G23" fmla="+- G21 10800 0"/>
                <a:gd name="G24" fmla="+- 10800 0 G20"/>
                <a:gd name="G25" fmla="+- 2350 10800 0"/>
                <a:gd name="G26" fmla="?: G9 G17 G25"/>
                <a:gd name="G27" fmla="?: G9 0 21600"/>
                <a:gd name="G28" fmla="cos 10800 9315005"/>
                <a:gd name="G29" fmla="sin 10800 9315005"/>
                <a:gd name="G30" fmla="sin 2350 9315005"/>
                <a:gd name="G31" fmla="+- G28 10800 0"/>
                <a:gd name="G32" fmla="+- G29 10800 0"/>
                <a:gd name="G33" fmla="+- G30 10800 0"/>
                <a:gd name="G34" fmla="?: G4 0 G31"/>
                <a:gd name="G35" fmla="?: 9315005 G34 0"/>
                <a:gd name="G36" fmla="?: G6 G35 G31"/>
                <a:gd name="G37" fmla="+- 21600 0 G36"/>
                <a:gd name="G38" fmla="?: G4 0 G33"/>
                <a:gd name="G39" fmla="?: 9315005 G38 G32"/>
                <a:gd name="G40" fmla="?: G6 G39 0"/>
                <a:gd name="G41" fmla="?: G4 G32 21600"/>
                <a:gd name="G42" fmla="?: G6 G41 G33"/>
                <a:gd name="T12" fmla="*/ 10800 w 21600"/>
                <a:gd name="T13" fmla="*/ 0 h 21600"/>
                <a:gd name="T14" fmla="*/ 5609 w 21600"/>
                <a:gd name="T15" fmla="*/ 14835 h 21600"/>
                <a:gd name="T16" fmla="*/ 10800 w 21600"/>
                <a:gd name="T17" fmla="*/ 8450 h 21600"/>
                <a:gd name="T18" fmla="*/ 15991 w 21600"/>
                <a:gd name="T19" fmla="*/ 14835 h 21600"/>
                <a:gd name="T20" fmla="*/ G36 w 21600"/>
                <a:gd name="T21" fmla="*/ G40 h 21600"/>
                <a:gd name="T22" fmla="*/ G37 w 21600"/>
                <a:gd name="T23" fmla="*/ G42 h 21600"/>
              </a:gdLst>
              <a:ahLst/>
              <a:cxnLst>
                <a:cxn ang="0">
                  <a:pos x="T12" y="T13"/>
                </a:cxn>
                <a:cxn ang="0">
                  <a:pos x="T14" y="T15"/>
                </a:cxn>
                <a:cxn ang="0">
                  <a:pos x="T16" y="T17"/>
                </a:cxn>
                <a:cxn ang="0">
                  <a:pos x="T18" y="T19"/>
                </a:cxn>
              </a:cxnLst>
              <a:rect l="T20" t="T21" r="T22" b="T23"/>
              <a:pathLst>
                <a:path w="21600" h="21600">
                  <a:moveTo>
                    <a:pt x="8944" y="12242"/>
                  </a:moveTo>
                  <a:cubicBezTo>
                    <a:pt x="8624" y="11829"/>
                    <a:pt x="8450" y="11322"/>
                    <a:pt x="8450" y="10800"/>
                  </a:cubicBezTo>
                  <a:cubicBezTo>
                    <a:pt x="8450" y="9502"/>
                    <a:pt x="9502" y="8450"/>
                    <a:pt x="10800" y="8450"/>
                  </a:cubicBezTo>
                  <a:cubicBezTo>
                    <a:pt x="12097" y="8450"/>
                    <a:pt x="13150" y="9502"/>
                    <a:pt x="13150" y="10800"/>
                  </a:cubicBezTo>
                  <a:cubicBezTo>
                    <a:pt x="13149" y="11322"/>
                    <a:pt x="12975" y="11829"/>
                    <a:pt x="12655" y="12242"/>
                  </a:cubicBezTo>
                  <a:lnTo>
                    <a:pt x="19326" y="17428"/>
                  </a:lnTo>
                  <a:cubicBezTo>
                    <a:pt x="20799" y="15533"/>
                    <a:pt x="21600" y="13200"/>
                    <a:pt x="21600" y="10800"/>
                  </a:cubicBezTo>
                  <a:cubicBezTo>
                    <a:pt x="21600" y="4835"/>
                    <a:pt x="16764" y="0"/>
                    <a:pt x="10800" y="0"/>
                  </a:cubicBezTo>
                  <a:cubicBezTo>
                    <a:pt x="4835" y="0"/>
                    <a:pt x="0" y="4835"/>
                    <a:pt x="0" y="10800"/>
                  </a:cubicBezTo>
                  <a:cubicBezTo>
                    <a:pt x="-1" y="13200"/>
                    <a:pt x="800" y="15533"/>
                    <a:pt x="2273" y="17428"/>
                  </a:cubicBezTo>
                  <a:close/>
                </a:path>
              </a:pathLst>
            </a:custGeom>
            <a:gradFill rotWithShape="1">
              <a:gsLst>
                <a:gs pos="0">
                  <a:schemeClr val="hlink"/>
                </a:gs>
                <a:gs pos="100000">
                  <a:srgbClr val="FF6600"/>
                </a:gs>
              </a:gsLst>
              <a:lin ang="5400000" scaled="1"/>
            </a:gradFill>
            <a:ln w="9525">
              <a:noFill/>
              <a:miter lim="800000"/>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358" name="Oval 3310"/>
            <p:cNvSpPr>
              <a:spLocks noChangeArrowheads="1"/>
            </p:cNvSpPr>
            <p:nvPr/>
          </p:nvSpPr>
          <p:spPr bwMode="auto">
            <a:xfrm>
              <a:off x="3262" y="397"/>
              <a:ext cx="564" cy="250"/>
            </a:xfrm>
            <a:prstGeom prst="ellipse">
              <a:avLst/>
            </a:prstGeom>
            <a:gradFill rotWithShape="1">
              <a:gsLst>
                <a:gs pos="0">
                  <a:schemeClr val="hlink"/>
                </a:gs>
                <a:gs pos="100000">
                  <a:srgbClr val="FFFF00"/>
                </a:gs>
              </a:gsLst>
              <a:lin ang="5400000" scaled="1"/>
            </a:gradFill>
            <a:ln w="9525">
              <a:solidFill>
                <a:srgbClr val="707454"/>
              </a:solidFill>
              <a:round/>
              <a:headEnd/>
              <a:tailEnd/>
            </a:ln>
            <a:effectLst/>
          </p:spPr>
          <p:txBody>
            <a:bodyPr wrap="none" anchor="ctr"/>
            <a:lstStyle/>
            <a:p>
              <a:pPr>
                <a:defRPr/>
              </a:pPr>
              <a:r>
                <a:rPr lang="en-US">
                  <a:solidFill>
                    <a:prstClr val="black"/>
                  </a:solidFill>
                  <a:latin typeface="Calibri"/>
                  <a:ea typeface="ＭＳ Ｐゴシック" charset="0"/>
                  <a:cs typeface="ＭＳ Ｐゴシック" charset="0"/>
                </a:rPr>
                <a:t>PDK</a:t>
              </a:r>
            </a:p>
          </p:txBody>
        </p:sp>
      </p:grpSp>
      <p:grpSp>
        <p:nvGrpSpPr>
          <p:cNvPr id="297987" name="Group 3311"/>
          <p:cNvGrpSpPr>
            <a:grpSpLocks/>
          </p:cNvGrpSpPr>
          <p:nvPr/>
        </p:nvGrpSpPr>
        <p:grpSpPr bwMode="auto">
          <a:xfrm>
            <a:off x="1819275" y="3157538"/>
            <a:ext cx="3325813" cy="369887"/>
            <a:chOff x="1687" y="1004"/>
            <a:chExt cx="2095" cy="233"/>
          </a:xfrm>
        </p:grpSpPr>
        <p:sp>
          <p:nvSpPr>
            <p:cNvPr id="5360" name="AutoShape 3312"/>
            <p:cNvSpPr>
              <a:spLocks noChangeArrowheads="1"/>
            </p:cNvSpPr>
            <p:nvPr/>
          </p:nvSpPr>
          <p:spPr bwMode="auto">
            <a:xfrm>
              <a:off x="1687" y="1008"/>
              <a:ext cx="800" cy="229"/>
            </a:xfrm>
            <a:prstGeom prst="roundRect">
              <a:avLst>
                <a:gd name="adj" fmla="val 16667"/>
              </a:avLst>
            </a:prstGeom>
            <a:gradFill rotWithShape="1">
              <a:gsLst>
                <a:gs pos="0">
                  <a:srgbClr val="FFA800"/>
                </a:gs>
                <a:gs pos="100000">
                  <a:srgbClr val="825600"/>
                </a:gs>
              </a:gsLst>
              <a:path path="shape">
                <a:fillToRect l="50000" t="50000" r="50000" b="50000"/>
              </a:path>
            </a:gradFill>
            <a:ln w="9525">
              <a:solidFill>
                <a:srgbClr val="707454"/>
              </a:solidFill>
              <a:round/>
              <a:headEnd/>
              <a:tailEnd/>
            </a:ln>
            <a:effectLst/>
          </p:spPr>
          <p:txBody>
            <a:bodyPr wrap="none" anchor="ctr"/>
            <a:lstStyle/>
            <a:p>
              <a:pPr>
                <a:defRPr/>
              </a:pPr>
              <a:r>
                <a:rPr lang="en-US">
                  <a:solidFill>
                    <a:prstClr val="black"/>
                  </a:solidFill>
                  <a:latin typeface="Calibri"/>
                  <a:ea typeface="ＭＳ Ｐゴシック" charset="0"/>
                  <a:cs typeface="ＭＳ Ｐゴシック" charset="0"/>
                </a:rPr>
                <a:t>Bcr</a:t>
              </a:r>
            </a:p>
          </p:txBody>
        </p:sp>
        <p:sp>
          <p:nvSpPr>
            <p:cNvPr id="5361" name="Line 3313"/>
            <p:cNvSpPr>
              <a:spLocks noChangeShapeType="1"/>
            </p:cNvSpPr>
            <p:nvPr/>
          </p:nvSpPr>
          <p:spPr bwMode="auto">
            <a:xfrm>
              <a:off x="2480" y="1120"/>
              <a:ext cx="102" cy="0"/>
            </a:xfrm>
            <a:prstGeom prst="line">
              <a:avLst/>
            </a:prstGeom>
            <a:noFill/>
            <a:ln w="76200">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362" name="AutoShape 3314"/>
            <p:cNvSpPr>
              <a:spLocks noChangeArrowheads="1"/>
            </p:cNvSpPr>
            <p:nvPr/>
          </p:nvSpPr>
          <p:spPr bwMode="auto">
            <a:xfrm>
              <a:off x="2582" y="1004"/>
              <a:ext cx="1200" cy="229"/>
            </a:xfrm>
            <a:prstGeom prst="roundRect">
              <a:avLst>
                <a:gd name="adj" fmla="val 16667"/>
              </a:avLst>
            </a:prstGeom>
            <a:gradFill rotWithShape="1">
              <a:gsLst>
                <a:gs pos="0">
                  <a:srgbClr val="FF9900"/>
                </a:gs>
                <a:gs pos="100000">
                  <a:srgbClr val="B06900"/>
                </a:gs>
              </a:gsLst>
              <a:path path="shape">
                <a:fillToRect l="50000" t="50000" r="50000" b="50000"/>
              </a:path>
            </a:gradFill>
            <a:ln w="9525">
              <a:solidFill>
                <a:srgbClr val="707454"/>
              </a:solidFill>
              <a:round/>
              <a:headEnd/>
              <a:tailEnd/>
            </a:ln>
            <a:effectLst/>
          </p:spPr>
          <p:txBody>
            <a:bodyPr wrap="none" anchor="ctr"/>
            <a:lstStyle/>
            <a:p>
              <a:pPr>
                <a:defRPr/>
              </a:pPr>
              <a:r>
                <a:rPr lang="en-US">
                  <a:solidFill>
                    <a:srgbClr val="CC0000"/>
                  </a:solidFill>
                  <a:latin typeface="Calibri"/>
                  <a:ea typeface="ＭＳ Ｐゴシック" charset="0"/>
                  <a:cs typeface="ＭＳ Ｐゴシック" charset="0"/>
                </a:rPr>
                <a:t>Kinase</a:t>
              </a:r>
              <a:r>
                <a:rPr lang="en-US">
                  <a:solidFill>
                    <a:srgbClr val="FF3300"/>
                  </a:solidFill>
                  <a:latin typeface="Calibri"/>
                  <a:ea typeface="ＭＳ Ｐゴシック" charset="0"/>
                  <a:cs typeface="ＭＳ Ｐゴシック" charset="0"/>
                </a:rPr>
                <a:t>      </a:t>
              </a:r>
              <a:r>
                <a:rPr lang="en-US">
                  <a:solidFill>
                    <a:prstClr val="black"/>
                  </a:solidFill>
                  <a:latin typeface="Calibri"/>
                  <a:ea typeface="ＭＳ Ｐゴシック" charset="0"/>
                  <a:cs typeface="ＭＳ Ｐゴシック" charset="0"/>
                </a:rPr>
                <a:t>Abl          </a:t>
              </a:r>
            </a:p>
          </p:txBody>
        </p:sp>
      </p:grpSp>
      <p:sp>
        <p:nvSpPr>
          <p:cNvPr id="5364" name="Oval 3316"/>
          <p:cNvSpPr>
            <a:spLocks noChangeArrowheads="1"/>
          </p:cNvSpPr>
          <p:nvPr/>
        </p:nvSpPr>
        <p:spPr bwMode="auto">
          <a:xfrm rot="5413521" flipH="1">
            <a:off x="4217988" y="3486150"/>
            <a:ext cx="307975" cy="219075"/>
          </a:xfrm>
          <a:prstGeom prst="ellipse">
            <a:avLst/>
          </a:prstGeom>
          <a:gradFill rotWithShape="1">
            <a:gsLst>
              <a:gs pos="0">
                <a:srgbClr val="00FF00"/>
              </a:gs>
              <a:gs pos="100000">
                <a:srgbClr val="B06900"/>
              </a:gs>
            </a:gsLst>
            <a:lin ang="0" scaled="1"/>
          </a:gradFill>
          <a:ln w="9525">
            <a:noFill/>
            <a:round/>
            <a:headEnd/>
            <a:tailEnd/>
          </a:ln>
          <a:effectLst/>
        </p:spPr>
        <p:txBody>
          <a:bodyPr wrap="none" anchor="ctr"/>
          <a:lstStyle/>
          <a:p>
            <a:pPr>
              <a:defRPr/>
            </a:pPr>
            <a:r>
              <a:rPr lang="en-US" sz="800">
                <a:solidFill>
                  <a:prstClr val="black"/>
                </a:solidFill>
                <a:latin typeface="Calibri"/>
                <a:ea typeface="ＭＳ Ｐゴシック" charset="0"/>
                <a:cs typeface="ＭＳ Ｐゴシック" charset="0"/>
              </a:rPr>
              <a:t>pY412</a:t>
            </a:r>
          </a:p>
        </p:txBody>
      </p:sp>
      <p:sp>
        <p:nvSpPr>
          <p:cNvPr id="5365" name="Oval 3317"/>
          <p:cNvSpPr>
            <a:spLocks noChangeArrowheads="1"/>
          </p:cNvSpPr>
          <p:nvPr/>
        </p:nvSpPr>
        <p:spPr bwMode="auto">
          <a:xfrm rot="5413521" flipH="1">
            <a:off x="3756025" y="3508375"/>
            <a:ext cx="307975" cy="219075"/>
          </a:xfrm>
          <a:prstGeom prst="ellipse">
            <a:avLst/>
          </a:prstGeom>
          <a:gradFill rotWithShape="1">
            <a:gsLst>
              <a:gs pos="0">
                <a:srgbClr val="00FF00"/>
              </a:gs>
              <a:gs pos="100000">
                <a:srgbClr val="B06900"/>
              </a:gs>
            </a:gsLst>
            <a:lin ang="0" scaled="1"/>
          </a:gradFill>
          <a:ln w="9525">
            <a:noFill/>
            <a:round/>
            <a:headEnd/>
            <a:tailEnd/>
          </a:ln>
          <a:effectLst/>
        </p:spPr>
        <p:txBody>
          <a:bodyPr wrap="none" anchor="ctr"/>
          <a:lstStyle/>
          <a:p>
            <a:pPr>
              <a:defRPr/>
            </a:pPr>
            <a:r>
              <a:rPr lang="en-US" sz="800">
                <a:solidFill>
                  <a:prstClr val="black"/>
                </a:solidFill>
                <a:latin typeface="Calibri"/>
                <a:ea typeface="ＭＳ Ｐゴシック" charset="0"/>
                <a:cs typeface="ＭＳ Ｐゴシック" charset="0"/>
              </a:rPr>
              <a:t>pY245</a:t>
            </a:r>
          </a:p>
        </p:txBody>
      </p:sp>
      <p:sp>
        <p:nvSpPr>
          <p:cNvPr id="5366" name="Oval 3318"/>
          <p:cNvSpPr>
            <a:spLocks noChangeArrowheads="1"/>
          </p:cNvSpPr>
          <p:nvPr/>
        </p:nvSpPr>
        <p:spPr bwMode="auto">
          <a:xfrm rot="13521" flipH="1">
            <a:off x="3924300" y="2417763"/>
            <a:ext cx="307975" cy="219075"/>
          </a:xfrm>
          <a:prstGeom prst="ellipse">
            <a:avLst/>
          </a:prstGeom>
          <a:gradFill rotWithShape="1">
            <a:gsLst>
              <a:gs pos="0">
                <a:srgbClr val="00FF00"/>
              </a:gs>
              <a:gs pos="100000">
                <a:srgbClr val="FCB8D8"/>
              </a:gs>
            </a:gsLst>
            <a:lin ang="0" scaled="1"/>
          </a:gradFill>
          <a:ln w="9525">
            <a:noFill/>
            <a:round/>
            <a:headEnd/>
            <a:tailEnd/>
          </a:ln>
          <a:effectLst/>
        </p:spPr>
        <p:txBody>
          <a:bodyPr wrap="none" anchor="ctr"/>
          <a:lstStyle/>
          <a:p>
            <a:pPr>
              <a:defRPr/>
            </a:pPr>
            <a:r>
              <a:rPr lang="en-US" sz="800">
                <a:solidFill>
                  <a:prstClr val="black"/>
                </a:solidFill>
                <a:latin typeface="Calibri"/>
                <a:ea typeface="ＭＳ Ｐゴシック" charset="0"/>
                <a:cs typeface="ＭＳ Ｐゴシック" charset="0"/>
              </a:rPr>
              <a:t>pY</a:t>
            </a:r>
          </a:p>
        </p:txBody>
      </p:sp>
      <p:grpSp>
        <p:nvGrpSpPr>
          <p:cNvPr id="297991" name="Group 3323"/>
          <p:cNvGrpSpPr>
            <a:grpSpLocks/>
          </p:cNvGrpSpPr>
          <p:nvPr/>
        </p:nvGrpSpPr>
        <p:grpSpPr bwMode="auto">
          <a:xfrm>
            <a:off x="4114800" y="1925638"/>
            <a:ext cx="1260475" cy="827087"/>
            <a:chOff x="2592" y="1213"/>
            <a:chExt cx="794" cy="521"/>
          </a:xfrm>
        </p:grpSpPr>
        <p:sp>
          <p:nvSpPr>
            <p:cNvPr id="5372" name="Oval 3324"/>
            <p:cNvSpPr>
              <a:spLocks noChangeArrowheads="1"/>
            </p:cNvSpPr>
            <p:nvPr/>
          </p:nvSpPr>
          <p:spPr bwMode="auto">
            <a:xfrm rot="21587164">
              <a:off x="2887" y="1213"/>
              <a:ext cx="499" cy="521"/>
            </a:xfrm>
            <a:prstGeom prst="ellipse">
              <a:avLst/>
            </a:prstGeom>
            <a:gradFill rotWithShape="1">
              <a:gsLst>
                <a:gs pos="0">
                  <a:srgbClr val="008080"/>
                </a:gs>
                <a:gs pos="100000">
                  <a:srgbClr val="FFFF00"/>
                </a:gs>
              </a:gsLst>
              <a:lin ang="0" scaled="1"/>
            </a:gradFill>
            <a:ln w="19050">
              <a:solidFill>
                <a:srgbClr val="FF9900"/>
              </a:solid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373" name="Oval 3325"/>
            <p:cNvSpPr>
              <a:spLocks noChangeArrowheads="1"/>
            </p:cNvSpPr>
            <p:nvPr/>
          </p:nvSpPr>
          <p:spPr bwMode="auto">
            <a:xfrm rot="21587164">
              <a:off x="2695" y="1276"/>
              <a:ext cx="418" cy="419"/>
            </a:xfrm>
            <a:prstGeom prst="ellipse">
              <a:avLst/>
            </a:prstGeom>
            <a:gradFill rotWithShape="1">
              <a:gsLst>
                <a:gs pos="0">
                  <a:srgbClr val="FFFF00"/>
                </a:gs>
                <a:gs pos="100000">
                  <a:schemeClr val="hlink"/>
                </a:gs>
              </a:gsLst>
              <a:lin ang="0" scaled="1"/>
            </a:gradFill>
            <a:ln w="19050">
              <a:solidFill>
                <a:srgbClr val="FF9900"/>
              </a:solidFill>
              <a:round/>
              <a:headEnd/>
              <a:tailEnd/>
            </a:ln>
            <a:effectLst/>
          </p:spPr>
          <p:txBody>
            <a:bodyPr wrap="none" anchor="ctr"/>
            <a:lstStyle/>
            <a:p>
              <a:pPr>
                <a:defRPr/>
              </a:pPr>
              <a:r>
                <a:rPr lang="en-US">
                  <a:solidFill>
                    <a:prstClr val="black"/>
                  </a:solidFill>
                  <a:latin typeface="Calibri"/>
                  <a:ea typeface="ＭＳ Ｐゴシック" charset="0"/>
                  <a:cs typeface="ＭＳ Ｐゴシック" charset="0"/>
                </a:rPr>
                <a:t> PI3K </a:t>
              </a:r>
            </a:p>
          </p:txBody>
        </p:sp>
        <p:sp>
          <p:nvSpPr>
            <p:cNvPr id="5374" name="AutoShape 3326"/>
            <p:cNvSpPr>
              <a:spLocks noChangeArrowheads="1"/>
            </p:cNvSpPr>
            <p:nvPr/>
          </p:nvSpPr>
          <p:spPr bwMode="auto">
            <a:xfrm rot="21244146" flipH="1">
              <a:off x="2607" y="1501"/>
              <a:ext cx="220" cy="163"/>
            </a:xfrm>
            <a:prstGeom prst="moon">
              <a:avLst>
                <a:gd name="adj" fmla="val 65454"/>
              </a:avLst>
            </a:prstGeom>
            <a:gradFill rotWithShape="1">
              <a:gsLst>
                <a:gs pos="0">
                  <a:srgbClr val="FFFF00"/>
                </a:gs>
                <a:gs pos="100000">
                  <a:srgbClr val="006666"/>
                </a:gs>
              </a:gsLst>
              <a:lin ang="0" scaled="1"/>
            </a:gradFill>
            <a:ln w="9525">
              <a:noFill/>
              <a:miter lim="800000"/>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375" name="AutoShape 3327"/>
            <p:cNvSpPr>
              <a:spLocks noChangeArrowheads="1"/>
            </p:cNvSpPr>
            <p:nvPr/>
          </p:nvSpPr>
          <p:spPr bwMode="auto">
            <a:xfrm rot="21353932" flipH="1">
              <a:off x="2592" y="1325"/>
              <a:ext cx="220" cy="163"/>
            </a:xfrm>
            <a:prstGeom prst="moon">
              <a:avLst>
                <a:gd name="adj" fmla="val 65454"/>
              </a:avLst>
            </a:prstGeom>
            <a:gradFill rotWithShape="1">
              <a:gsLst>
                <a:gs pos="0">
                  <a:srgbClr val="FFFF00"/>
                </a:gs>
                <a:gs pos="100000">
                  <a:srgbClr val="006666"/>
                </a:gs>
              </a:gsLst>
              <a:lin ang="0" scaled="1"/>
            </a:gradFill>
            <a:ln w="9525">
              <a:noFill/>
              <a:miter lim="800000"/>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grpSp>
      <p:grpSp>
        <p:nvGrpSpPr>
          <p:cNvPr id="297992" name="Group 3331"/>
          <p:cNvGrpSpPr>
            <a:grpSpLocks/>
          </p:cNvGrpSpPr>
          <p:nvPr/>
        </p:nvGrpSpPr>
        <p:grpSpPr bwMode="auto">
          <a:xfrm>
            <a:off x="3286125" y="3713163"/>
            <a:ext cx="793750" cy="438150"/>
            <a:chOff x="1906" y="3017"/>
            <a:chExt cx="500" cy="276"/>
          </a:xfrm>
        </p:grpSpPr>
        <p:sp>
          <p:nvSpPr>
            <p:cNvPr id="5380" name="AutoShape 3332"/>
            <p:cNvSpPr>
              <a:spLocks noChangeArrowheads="1"/>
            </p:cNvSpPr>
            <p:nvPr/>
          </p:nvSpPr>
          <p:spPr bwMode="auto">
            <a:xfrm rot="16200000">
              <a:off x="2192" y="3044"/>
              <a:ext cx="205" cy="151"/>
            </a:xfrm>
            <a:prstGeom prst="moon">
              <a:avLst>
                <a:gd name="adj" fmla="val 72319"/>
              </a:avLst>
            </a:prstGeom>
            <a:gradFill rotWithShape="1">
              <a:gsLst>
                <a:gs pos="0">
                  <a:srgbClr val="FFFF00"/>
                </a:gs>
                <a:gs pos="100000">
                  <a:srgbClr val="009900"/>
                </a:gs>
              </a:gsLst>
              <a:lin ang="0" scaled="1"/>
            </a:gradFill>
            <a:ln w="9525">
              <a:noFill/>
              <a:miter lim="800000"/>
              <a:headEnd/>
              <a:tailEnd/>
            </a:ln>
            <a:effectLst/>
          </p:spPr>
          <p:txBody>
            <a:bodyPr vert="eaVert" wrap="none" anchor="ctr"/>
            <a:lstStyle/>
            <a:p>
              <a:pPr>
                <a:defRPr/>
              </a:pPr>
              <a:endParaRPr lang="en-US">
                <a:solidFill>
                  <a:prstClr val="black"/>
                </a:solidFill>
                <a:latin typeface="Calibri"/>
                <a:ea typeface="ＭＳ Ｐゴシック" charset="0"/>
                <a:cs typeface="ＭＳ Ｐゴシック" charset="0"/>
              </a:endParaRPr>
            </a:p>
          </p:txBody>
        </p:sp>
        <p:sp>
          <p:nvSpPr>
            <p:cNvPr id="5381" name="AutoShape 3333"/>
            <p:cNvSpPr>
              <a:spLocks noChangeArrowheads="1"/>
            </p:cNvSpPr>
            <p:nvPr/>
          </p:nvSpPr>
          <p:spPr bwMode="auto">
            <a:xfrm>
              <a:off x="1906" y="3125"/>
              <a:ext cx="500" cy="168"/>
            </a:xfrm>
            <a:prstGeom prst="roundRect">
              <a:avLst>
                <a:gd name="adj" fmla="val 41069"/>
              </a:avLst>
            </a:prstGeom>
            <a:gradFill rotWithShape="1">
              <a:gsLst>
                <a:gs pos="0">
                  <a:srgbClr val="009900"/>
                </a:gs>
                <a:gs pos="100000">
                  <a:srgbClr val="FFFF00"/>
                </a:gs>
              </a:gsLst>
              <a:lin ang="5400000" scaled="1"/>
            </a:gradFill>
            <a:ln w="9525">
              <a:solidFill>
                <a:srgbClr val="707454"/>
              </a:solidFill>
              <a:round/>
              <a:headEnd/>
              <a:tailEnd/>
            </a:ln>
            <a:effectLst/>
          </p:spPr>
          <p:txBody>
            <a:bodyPr wrap="none" anchor="ctr"/>
            <a:lstStyle/>
            <a:p>
              <a:pPr>
                <a:defRPr/>
              </a:pPr>
              <a:r>
                <a:rPr lang="en-US">
                  <a:solidFill>
                    <a:prstClr val="black"/>
                  </a:solidFill>
                  <a:latin typeface="Calibri"/>
                  <a:ea typeface="ＭＳ Ｐゴシック" charset="0"/>
                  <a:cs typeface="ＭＳ Ｐゴシック" charset="0"/>
                </a:rPr>
                <a:t>Hck</a:t>
              </a:r>
            </a:p>
          </p:txBody>
        </p:sp>
      </p:grpSp>
      <p:grpSp>
        <p:nvGrpSpPr>
          <p:cNvPr id="297993" name="Group 3334"/>
          <p:cNvGrpSpPr>
            <a:grpSpLocks/>
          </p:cNvGrpSpPr>
          <p:nvPr/>
        </p:nvGrpSpPr>
        <p:grpSpPr bwMode="auto">
          <a:xfrm>
            <a:off x="2935288" y="4516438"/>
            <a:ext cx="838200" cy="495300"/>
            <a:chOff x="1743" y="3151"/>
            <a:chExt cx="528" cy="312"/>
          </a:xfrm>
        </p:grpSpPr>
        <p:sp>
          <p:nvSpPr>
            <p:cNvPr id="5383" name="AutoShape 3335"/>
            <p:cNvSpPr>
              <a:spLocks noChangeArrowheads="1"/>
            </p:cNvSpPr>
            <p:nvPr/>
          </p:nvSpPr>
          <p:spPr bwMode="auto">
            <a:xfrm rot="16200000">
              <a:off x="2019" y="3187"/>
              <a:ext cx="205" cy="151"/>
            </a:xfrm>
            <a:prstGeom prst="moon">
              <a:avLst>
                <a:gd name="adj" fmla="val 72319"/>
              </a:avLst>
            </a:prstGeom>
            <a:gradFill rotWithShape="1">
              <a:gsLst>
                <a:gs pos="0">
                  <a:srgbClr val="FFFF00"/>
                </a:gs>
                <a:gs pos="100000">
                  <a:srgbClr val="009900"/>
                </a:gs>
              </a:gsLst>
              <a:lin ang="0" scaled="1"/>
            </a:gradFill>
            <a:ln w="9525">
              <a:noFill/>
              <a:miter lim="800000"/>
              <a:headEnd/>
              <a:tailEnd/>
            </a:ln>
            <a:effectLst/>
          </p:spPr>
          <p:txBody>
            <a:bodyPr vert="eaVert" wrap="none" anchor="ctr"/>
            <a:lstStyle/>
            <a:p>
              <a:pPr>
                <a:defRPr/>
              </a:pPr>
              <a:endParaRPr lang="en-US">
                <a:solidFill>
                  <a:prstClr val="black"/>
                </a:solidFill>
                <a:latin typeface="Calibri"/>
                <a:ea typeface="ＭＳ Ｐゴシック" charset="0"/>
                <a:cs typeface="ＭＳ Ｐゴシック" charset="0"/>
              </a:endParaRPr>
            </a:p>
          </p:txBody>
        </p:sp>
        <p:sp>
          <p:nvSpPr>
            <p:cNvPr id="5384" name="AutoShape 3336"/>
            <p:cNvSpPr>
              <a:spLocks noChangeArrowheads="1"/>
            </p:cNvSpPr>
            <p:nvPr/>
          </p:nvSpPr>
          <p:spPr bwMode="auto">
            <a:xfrm rot="16200000" flipH="1">
              <a:off x="1871" y="3136"/>
              <a:ext cx="194" cy="450"/>
            </a:xfrm>
            <a:prstGeom prst="flowChartDelay">
              <a:avLst/>
            </a:prstGeom>
            <a:gradFill rotWithShape="1">
              <a:gsLst>
                <a:gs pos="0">
                  <a:srgbClr val="009900"/>
                </a:gs>
                <a:gs pos="100000">
                  <a:srgbClr val="FFFF00"/>
                </a:gs>
              </a:gsLst>
              <a:lin ang="0" scaled="1"/>
            </a:gradFill>
            <a:ln w="9525">
              <a:noFill/>
              <a:miter lim="800000"/>
              <a:headEnd/>
              <a:tailEnd/>
            </a:ln>
            <a:effectLst/>
          </p:spPr>
          <p:txBody>
            <a:bodyPr vert="eaVert" wrap="none" anchor="ctr"/>
            <a:lstStyle/>
            <a:p>
              <a:pPr>
                <a:defRPr/>
              </a:pPr>
              <a:endParaRPr lang="en-US">
                <a:solidFill>
                  <a:prstClr val="black"/>
                </a:solidFill>
                <a:latin typeface="Calibri"/>
                <a:ea typeface="ＭＳ Ｐゴシック" charset="0"/>
                <a:cs typeface="ＭＳ Ｐゴシック" charset="0"/>
              </a:endParaRPr>
            </a:p>
          </p:txBody>
        </p:sp>
        <p:sp>
          <p:nvSpPr>
            <p:cNvPr id="5385" name="Oval 3337"/>
            <p:cNvSpPr>
              <a:spLocks noChangeArrowheads="1"/>
            </p:cNvSpPr>
            <p:nvPr/>
          </p:nvSpPr>
          <p:spPr bwMode="auto">
            <a:xfrm rot="16200000">
              <a:off x="1715" y="3179"/>
              <a:ext cx="194" cy="138"/>
            </a:xfrm>
            <a:prstGeom prst="ellipse">
              <a:avLst/>
            </a:prstGeom>
            <a:gradFill rotWithShape="1">
              <a:gsLst>
                <a:gs pos="0">
                  <a:srgbClr val="00FF00"/>
                </a:gs>
                <a:gs pos="100000">
                  <a:srgbClr val="C47500"/>
                </a:gs>
              </a:gsLst>
              <a:lin ang="0" scaled="1"/>
            </a:gradFill>
            <a:ln w="9525">
              <a:noFill/>
              <a:round/>
              <a:headEnd/>
              <a:tailEnd/>
            </a:ln>
            <a:effectLst/>
          </p:spPr>
          <p:txBody>
            <a:bodyPr wrap="none" anchor="ctr"/>
            <a:lstStyle/>
            <a:p>
              <a:pPr>
                <a:defRPr/>
              </a:pPr>
              <a:r>
                <a:rPr lang="en-US" sz="800">
                  <a:solidFill>
                    <a:prstClr val="black"/>
                  </a:solidFill>
                  <a:latin typeface="Calibri"/>
                  <a:ea typeface="ＭＳ Ｐゴシック" charset="0"/>
                  <a:cs typeface="ＭＳ Ｐゴシック" charset="0"/>
                </a:rPr>
                <a:t>pY699</a:t>
              </a:r>
            </a:p>
          </p:txBody>
        </p:sp>
        <p:sp>
          <p:nvSpPr>
            <p:cNvPr id="5386" name="Text Box 3338"/>
            <p:cNvSpPr txBox="1">
              <a:spLocks noChangeArrowheads="1"/>
            </p:cNvSpPr>
            <p:nvPr/>
          </p:nvSpPr>
          <p:spPr bwMode="auto">
            <a:xfrm rot="21600000">
              <a:off x="1758" y="3290"/>
              <a:ext cx="513" cy="173"/>
            </a:xfrm>
            <a:prstGeom prst="rect">
              <a:avLst/>
            </a:prstGeom>
            <a:noFill/>
            <a:ln w="9525">
              <a:noFill/>
              <a:miter lim="800000"/>
              <a:headEnd/>
              <a:tailEnd/>
            </a:ln>
            <a:effectLst/>
          </p:spPr>
          <p:txBody>
            <a:bodyPr>
              <a:spAutoFit/>
            </a:bodyPr>
            <a:lstStyle/>
            <a:p>
              <a:pPr>
                <a:spcBef>
                  <a:spcPct val="50000"/>
                </a:spcBef>
                <a:defRPr/>
              </a:pPr>
              <a:r>
                <a:rPr lang="en-US" sz="1200">
                  <a:solidFill>
                    <a:prstClr val="black"/>
                  </a:solidFill>
                  <a:latin typeface="Calibri"/>
                  <a:ea typeface="ＭＳ Ｐゴシック" charset="0"/>
                  <a:cs typeface="ＭＳ Ｐゴシック" charset="0"/>
                </a:rPr>
                <a:t>STAT 5</a:t>
              </a:r>
            </a:p>
          </p:txBody>
        </p:sp>
      </p:grpSp>
      <p:sp>
        <p:nvSpPr>
          <p:cNvPr id="5387" name="Line 3339"/>
          <p:cNvSpPr>
            <a:spLocks noChangeShapeType="1"/>
          </p:cNvSpPr>
          <p:nvPr/>
        </p:nvSpPr>
        <p:spPr bwMode="auto">
          <a:xfrm flipH="1">
            <a:off x="3302000" y="4200525"/>
            <a:ext cx="193675" cy="306388"/>
          </a:xfrm>
          <a:prstGeom prst="line">
            <a:avLst/>
          </a:prstGeom>
          <a:noFill/>
          <a:ln w="57150">
            <a:solidFill>
              <a:srgbClr val="009900"/>
            </a:solidFill>
            <a:round/>
            <a:headEnd/>
            <a:tailEnd type="triangle" w="med" len="med"/>
          </a:ln>
          <a:effectLst/>
        </p:spPr>
        <p:txBody>
          <a:bodyPr/>
          <a:lstStyle/>
          <a:p>
            <a:pPr>
              <a:defRPr/>
            </a:pPr>
            <a:endParaRPr lang="en-US">
              <a:solidFill>
                <a:prstClr val="black"/>
              </a:solidFill>
              <a:latin typeface="Calibri"/>
              <a:ea typeface="ＭＳ Ｐゴシック" charset="0"/>
              <a:cs typeface="ＭＳ Ｐゴシック" charset="0"/>
            </a:endParaRPr>
          </a:p>
        </p:txBody>
      </p:sp>
      <p:grpSp>
        <p:nvGrpSpPr>
          <p:cNvPr id="297995" name="Group 3340"/>
          <p:cNvGrpSpPr>
            <a:grpSpLocks/>
          </p:cNvGrpSpPr>
          <p:nvPr/>
        </p:nvGrpSpPr>
        <p:grpSpPr bwMode="auto">
          <a:xfrm>
            <a:off x="2392363" y="5343525"/>
            <a:ext cx="938212" cy="915988"/>
            <a:chOff x="1981" y="3351"/>
            <a:chExt cx="591" cy="577"/>
          </a:xfrm>
        </p:grpSpPr>
        <p:grpSp>
          <p:nvGrpSpPr>
            <p:cNvPr id="298946" name="Group 3341"/>
            <p:cNvGrpSpPr>
              <a:grpSpLocks/>
            </p:cNvGrpSpPr>
            <p:nvPr/>
          </p:nvGrpSpPr>
          <p:grpSpPr bwMode="auto">
            <a:xfrm flipH="1" flipV="1">
              <a:off x="1981" y="3351"/>
              <a:ext cx="514" cy="307"/>
              <a:chOff x="1743" y="3151"/>
              <a:chExt cx="514" cy="307"/>
            </a:xfrm>
          </p:grpSpPr>
          <p:sp>
            <p:nvSpPr>
              <p:cNvPr id="5390" name="AutoShape 3342"/>
              <p:cNvSpPr>
                <a:spLocks noChangeArrowheads="1"/>
              </p:cNvSpPr>
              <p:nvPr/>
            </p:nvSpPr>
            <p:spPr bwMode="auto">
              <a:xfrm rot="16200000">
                <a:off x="2019" y="3187"/>
                <a:ext cx="205" cy="151"/>
              </a:xfrm>
              <a:prstGeom prst="moon">
                <a:avLst>
                  <a:gd name="adj" fmla="val 72319"/>
                </a:avLst>
              </a:prstGeom>
              <a:gradFill rotWithShape="1">
                <a:gsLst>
                  <a:gs pos="0">
                    <a:srgbClr val="FFFF00"/>
                  </a:gs>
                  <a:gs pos="100000">
                    <a:srgbClr val="009900"/>
                  </a:gs>
                </a:gsLst>
                <a:lin ang="0" scaled="1"/>
              </a:gradFill>
              <a:ln w="9525">
                <a:noFill/>
                <a:miter lim="800000"/>
                <a:headEnd/>
                <a:tailEnd/>
              </a:ln>
              <a:effectLst/>
            </p:spPr>
            <p:txBody>
              <a:bodyPr rot="10800000" vert="eaVert" wrap="none" anchor="ctr"/>
              <a:lstStyle/>
              <a:p>
                <a:pPr>
                  <a:defRPr/>
                </a:pPr>
                <a:endParaRPr lang="en-US">
                  <a:solidFill>
                    <a:prstClr val="black"/>
                  </a:solidFill>
                  <a:latin typeface="Calibri"/>
                  <a:ea typeface="ＭＳ Ｐゴシック" charset="0"/>
                  <a:cs typeface="ＭＳ Ｐゴシック" charset="0"/>
                </a:endParaRPr>
              </a:p>
            </p:txBody>
          </p:sp>
          <p:sp>
            <p:nvSpPr>
              <p:cNvPr id="5391" name="AutoShape 3343"/>
              <p:cNvSpPr>
                <a:spLocks noChangeArrowheads="1"/>
              </p:cNvSpPr>
              <p:nvPr/>
            </p:nvSpPr>
            <p:spPr bwMode="auto">
              <a:xfrm rot="16200000" flipH="1">
                <a:off x="1871" y="3136"/>
                <a:ext cx="194" cy="450"/>
              </a:xfrm>
              <a:prstGeom prst="flowChartDelay">
                <a:avLst/>
              </a:prstGeom>
              <a:gradFill rotWithShape="1">
                <a:gsLst>
                  <a:gs pos="0">
                    <a:srgbClr val="009900"/>
                  </a:gs>
                  <a:gs pos="100000">
                    <a:srgbClr val="FFFF00"/>
                  </a:gs>
                </a:gsLst>
                <a:lin ang="0" scaled="1"/>
              </a:gradFill>
              <a:ln w="9525">
                <a:noFill/>
                <a:miter lim="800000"/>
                <a:headEnd/>
                <a:tailEnd/>
              </a:ln>
              <a:effectLst/>
            </p:spPr>
            <p:txBody>
              <a:bodyPr rot="10800000" vert="eaVert" wrap="none" anchor="ctr"/>
              <a:lstStyle/>
              <a:p>
                <a:pPr>
                  <a:defRPr/>
                </a:pPr>
                <a:endParaRPr lang="en-US">
                  <a:solidFill>
                    <a:prstClr val="black"/>
                  </a:solidFill>
                  <a:latin typeface="Calibri"/>
                  <a:ea typeface="ＭＳ Ｐゴシック" charset="0"/>
                  <a:cs typeface="ＭＳ Ｐゴシック" charset="0"/>
                </a:endParaRPr>
              </a:p>
            </p:txBody>
          </p:sp>
          <p:sp>
            <p:nvSpPr>
              <p:cNvPr id="5392" name="Oval 3344"/>
              <p:cNvSpPr>
                <a:spLocks noChangeArrowheads="1"/>
              </p:cNvSpPr>
              <p:nvPr/>
            </p:nvSpPr>
            <p:spPr bwMode="auto">
              <a:xfrm rot="16200000">
                <a:off x="1715" y="3179"/>
                <a:ext cx="194" cy="138"/>
              </a:xfrm>
              <a:prstGeom prst="ellipse">
                <a:avLst/>
              </a:prstGeom>
              <a:gradFill rotWithShape="1">
                <a:gsLst>
                  <a:gs pos="0">
                    <a:srgbClr val="00FF00"/>
                  </a:gs>
                  <a:gs pos="100000">
                    <a:srgbClr val="C47500"/>
                  </a:gs>
                </a:gsLst>
                <a:lin ang="0" scaled="1"/>
              </a:gradFill>
              <a:ln w="9525">
                <a:noFill/>
                <a:round/>
                <a:headEnd/>
                <a:tailEnd/>
              </a:ln>
              <a:effectLst/>
            </p:spPr>
            <p:txBody>
              <a:bodyPr wrap="none" anchor="ctr"/>
              <a:lstStyle/>
              <a:p>
                <a:pPr>
                  <a:defRPr/>
                </a:pPr>
                <a:r>
                  <a:rPr lang="en-US" sz="800">
                    <a:solidFill>
                      <a:prstClr val="black"/>
                    </a:solidFill>
                    <a:latin typeface="Calibri"/>
                    <a:ea typeface="ＭＳ Ｐゴシック" charset="0"/>
                    <a:cs typeface="ＭＳ Ｐゴシック" charset="0"/>
                  </a:rPr>
                  <a:t>pY699</a:t>
                </a:r>
              </a:p>
            </p:txBody>
          </p:sp>
          <p:sp>
            <p:nvSpPr>
              <p:cNvPr id="5393" name="Text Box 3345"/>
              <p:cNvSpPr txBox="1">
                <a:spLocks noChangeArrowheads="1"/>
              </p:cNvSpPr>
              <p:nvPr/>
            </p:nvSpPr>
            <p:spPr bwMode="auto">
              <a:xfrm flipV="1">
                <a:off x="1744" y="3285"/>
                <a:ext cx="513" cy="173"/>
              </a:xfrm>
              <a:prstGeom prst="rect">
                <a:avLst/>
              </a:prstGeom>
              <a:noFill/>
              <a:ln w="9525">
                <a:noFill/>
                <a:miter lim="800000"/>
                <a:headEnd/>
                <a:tailEnd/>
              </a:ln>
              <a:effectLst/>
            </p:spPr>
            <p:txBody>
              <a:bodyPr>
                <a:spAutoFit/>
              </a:bodyPr>
              <a:lstStyle/>
              <a:p>
                <a:pPr>
                  <a:spcBef>
                    <a:spcPct val="50000"/>
                  </a:spcBef>
                  <a:defRPr/>
                </a:pPr>
                <a:endParaRPr lang="en-US" sz="1200">
                  <a:solidFill>
                    <a:prstClr val="black"/>
                  </a:solidFill>
                  <a:latin typeface="Calibri"/>
                  <a:ea typeface="ＭＳ Ｐゴシック" charset="0"/>
                  <a:cs typeface="ＭＳ Ｐゴシック" charset="0"/>
                </a:endParaRPr>
              </a:p>
            </p:txBody>
          </p:sp>
        </p:grpSp>
        <p:grpSp>
          <p:nvGrpSpPr>
            <p:cNvPr id="298947" name="Group 3346"/>
            <p:cNvGrpSpPr>
              <a:grpSpLocks/>
            </p:cNvGrpSpPr>
            <p:nvPr/>
          </p:nvGrpSpPr>
          <p:grpSpPr bwMode="auto">
            <a:xfrm>
              <a:off x="2044" y="3616"/>
              <a:ext cx="528" cy="312"/>
              <a:chOff x="1743" y="3151"/>
              <a:chExt cx="528" cy="312"/>
            </a:xfrm>
          </p:grpSpPr>
          <p:sp>
            <p:nvSpPr>
              <p:cNvPr id="5395" name="AutoShape 3347"/>
              <p:cNvSpPr>
                <a:spLocks noChangeArrowheads="1"/>
              </p:cNvSpPr>
              <p:nvPr/>
            </p:nvSpPr>
            <p:spPr bwMode="auto">
              <a:xfrm rot="16200000">
                <a:off x="2019" y="3187"/>
                <a:ext cx="205" cy="151"/>
              </a:xfrm>
              <a:prstGeom prst="moon">
                <a:avLst>
                  <a:gd name="adj" fmla="val 72319"/>
                </a:avLst>
              </a:prstGeom>
              <a:gradFill rotWithShape="1">
                <a:gsLst>
                  <a:gs pos="0">
                    <a:srgbClr val="FFFF00"/>
                  </a:gs>
                  <a:gs pos="100000">
                    <a:srgbClr val="009900"/>
                  </a:gs>
                </a:gsLst>
                <a:lin ang="0" scaled="1"/>
              </a:gradFill>
              <a:ln w="9525">
                <a:noFill/>
                <a:miter lim="800000"/>
                <a:headEnd/>
                <a:tailEnd/>
              </a:ln>
              <a:effectLst/>
            </p:spPr>
            <p:txBody>
              <a:bodyPr vert="eaVert" wrap="none" anchor="ctr"/>
              <a:lstStyle/>
              <a:p>
                <a:pPr>
                  <a:defRPr/>
                </a:pPr>
                <a:endParaRPr lang="en-US">
                  <a:solidFill>
                    <a:prstClr val="black"/>
                  </a:solidFill>
                  <a:latin typeface="Calibri"/>
                  <a:ea typeface="ＭＳ Ｐゴシック" charset="0"/>
                  <a:cs typeface="ＭＳ Ｐゴシック" charset="0"/>
                </a:endParaRPr>
              </a:p>
            </p:txBody>
          </p:sp>
          <p:sp>
            <p:nvSpPr>
              <p:cNvPr id="5396" name="AutoShape 3348"/>
              <p:cNvSpPr>
                <a:spLocks noChangeArrowheads="1"/>
              </p:cNvSpPr>
              <p:nvPr/>
            </p:nvSpPr>
            <p:spPr bwMode="auto">
              <a:xfrm rot="16200000" flipH="1">
                <a:off x="1871" y="3136"/>
                <a:ext cx="194" cy="450"/>
              </a:xfrm>
              <a:prstGeom prst="flowChartDelay">
                <a:avLst/>
              </a:prstGeom>
              <a:gradFill rotWithShape="1">
                <a:gsLst>
                  <a:gs pos="0">
                    <a:srgbClr val="009900"/>
                  </a:gs>
                  <a:gs pos="100000">
                    <a:srgbClr val="FFFF00"/>
                  </a:gs>
                </a:gsLst>
                <a:lin ang="0" scaled="1"/>
              </a:gradFill>
              <a:ln w="9525">
                <a:noFill/>
                <a:miter lim="800000"/>
                <a:headEnd/>
                <a:tailEnd/>
              </a:ln>
              <a:effectLst/>
            </p:spPr>
            <p:txBody>
              <a:bodyPr vert="eaVert" wrap="none" anchor="ctr"/>
              <a:lstStyle/>
              <a:p>
                <a:pPr>
                  <a:defRPr/>
                </a:pPr>
                <a:endParaRPr lang="en-US">
                  <a:solidFill>
                    <a:prstClr val="black"/>
                  </a:solidFill>
                  <a:latin typeface="Calibri"/>
                  <a:ea typeface="ＭＳ Ｐゴシック" charset="0"/>
                  <a:cs typeface="ＭＳ Ｐゴシック" charset="0"/>
                </a:endParaRPr>
              </a:p>
            </p:txBody>
          </p:sp>
          <p:sp>
            <p:nvSpPr>
              <p:cNvPr id="5397" name="Oval 3349"/>
              <p:cNvSpPr>
                <a:spLocks noChangeArrowheads="1"/>
              </p:cNvSpPr>
              <p:nvPr/>
            </p:nvSpPr>
            <p:spPr bwMode="auto">
              <a:xfrm rot="16200000">
                <a:off x="1715" y="3179"/>
                <a:ext cx="194" cy="138"/>
              </a:xfrm>
              <a:prstGeom prst="ellipse">
                <a:avLst/>
              </a:prstGeom>
              <a:gradFill rotWithShape="1">
                <a:gsLst>
                  <a:gs pos="0">
                    <a:srgbClr val="00FF00"/>
                  </a:gs>
                  <a:gs pos="100000">
                    <a:srgbClr val="C47500"/>
                  </a:gs>
                </a:gsLst>
                <a:lin ang="0" scaled="1"/>
              </a:gradFill>
              <a:ln w="9525">
                <a:noFill/>
                <a:round/>
                <a:headEnd/>
                <a:tailEnd/>
              </a:ln>
              <a:effectLst/>
            </p:spPr>
            <p:txBody>
              <a:bodyPr wrap="none" anchor="ctr"/>
              <a:lstStyle/>
              <a:p>
                <a:pPr>
                  <a:defRPr/>
                </a:pPr>
                <a:r>
                  <a:rPr lang="en-US" sz="800">
                    <a:solidFill>
                      <a:prstClr val="black"/>
                    </a:solidFill>
                    <a:latin typeface="Calibri"/>
                    <a:ea typeface="ＭＳ Ｐゴシック" charset="0"/>
                    <a:cs typeface="ＭＳ Ｐゴシック" charset="0"/>
                  </a:rPr>
                  <a:t>pY699</a:t>
                </a:r>
              </a:p>
            </p:txBody>
          </p:sp>
          <p:sp>
            <p:nvSpPr>
              <p:cNvPr id="5398" name="Text Box 3350"/>
              <p:cNvSpPr txBox="1">
                <a:spLocks noChangeArrowheads="1"/>
              </p:cNvSpPr>
              <p:nvPr/>
            </p:nvSpPr>
            <p:spPr bwMode="auto">
              <a:xfrm rot="21600000">
                <a:off x="1758" y="3290"/>
                <a:ext cx="513" cy="173"/>
              </a:xfrm>
              <a:prstGeom prst="rect">
                <a:avLst/>
              </a:prstGeom>
              <a:noFill/>
              <a:ln w="9525">
                <a:noFill/>
                <a:miter lim="800000"/>
                <a:headEnd/>
                <a:tailEnd/>
              </a:ln>
              <a:effectLst/>
            </p:spPr>
            <p:txBody>
              <a:bodyPr>
                <a:spAutoFit/>
              </a:bodyPr>
              <a:lstStyle/>
              <a:p>
                <a:pPr>
                  <a:spcBef>
                    <a:spcPct val="50000"/>
                  </a:spcBef>
                  <a:defRPr/>
                </a:pPr>
                <a:r>
                  <a:rPr lang="en-US" sz="1200">
                    <a:solidFill>
                      <a:prstClr val="black"/>
                    </a:solidFill>
                    <a:latin typeface="Calibri"/>
                    <a:ea typeface="ＭＳ Ｐゴシック" charset="0"/>
                    <a:cs typeface="ＭＳ Ｐゴシック" charset="0"/>
                  </a:rPr>
                  <a:t>STAT 5</a:t>
                </a:r>
              </a:p>
            </p:txBody>
          </p:sp>
        </p:grpSp>
      </p:grpSp>
      <p:sp>
        <p:nvSpPr>
          <p:cNvPr id="5399" name="Line 3351"/>
          <p:cNvSpPr>
            <a:spLocks noChangeShapeType="1"/>
          </p:cNvSpPr>
          <p:nvPr/>
        </p:nvSpPr>
        <p:spPr bwMode="auto">
          <a:xfrm flipH="1">
            <a:off x="2905125" y="5056188"/>
            <a:ext cx="144463" cy="252412"/>
          </a:xfrm>
          <a:prstGeom prst="line">
            <a:avLst/>
          </a:prstGeom>
          <a:noFill/>
          <a:ln w="57150">
            <a:solidFill>
              <a:srgbClr val="009900"/>
            </a:solidFill>
            <a:round/>
            <a:headEnd/>
            <a:tailEnd type="triangle" w="med" len="med"/>
          </a:ln>
          <a:effectLst/>
        </p:spPr>
        <p:txBody>
          <a:bodyPr/>
          <a:lstStyle/>
          <a:p>
            <a:pPr>
              <a:defRPr/>
            </a:pPr>
            <a:endParaRPr lang="en-US">
              <a:solidFill>
                <a:prstClr val="black"/>
              </a:solidFill>
              <a:latin typeface="Calibri"/>
              <a:ea typeface="ＭＳ Ｐゴシック" charset="0"/>
              <a:cs typeface="ＭＳ Ｐゴシック" charset="0"/>
            </a:endParaRPr>
          </a:p>
        </p:txBody>
      </p:sp>
      <p:grpSp>
        <p:nvGrpSpPr>
          <p:cNvPr id="297997" name="Group 3352"/>
          <p:cNvGrpSpPr>
            <a:grpSpLocks/>
          </p:cNvGrpSpPr>
          <p:nvPr/>
        </p:nvGrpSpPr>
        <p:grpSpPr bwMode="auto">
          <a:xfrm>
            <a:off x="3395663" y="1838325"/>
            <a:ext cx="611187" cy="1160463"/>
            <a:chOff x="2139" y="1158"/>
            <a:chExt cx="385" cy="731"/>
          </a:xfrm>
        </p:grpSpPr>
        <p:sp>
          <p:nvSpPr>
            <p:cNvPr id="5401" name="Oval 3353"/>
            <p:cNvSpPr>
              <a:spLocks noChangeArrowheads="1"/>
            </p:cNvSpPr>
            <p:nvPr/>
          </p:nvSpPr>
          <p:spPr bwMode="auto">
            <a:xfrm rot="-5413521" flipH="1" flipV="1">
              <a:off x="2333" y="1717"/>
              <a:ext cx="194" cy="138"/>
            </a:xfrm>
            <a:prstGeom prst="ellipse">
              <a:avLst/>
            </a:prstGeom>
            <a:gradFill rotWithShape="1">
              <a:gsLst>
                <a:gs pos="0">
                  <a:srgbClr val="FCB8D8"/>
                </a:gs>
                <a:gs pos="100000">
                  <a:srgbClr val="00FF00"/>
                </a:gs>
              </a:gsLst>
              <a:lin ang="0" scaled="1"/>
            </a:gradFill>
            <a:ln w="9525">
              <a:noFill/>
              <a:round/>
              <a:headEnd/>
              <a:tailEnd/>
            </a:ln>
            <a:effectLst/>
          </p:spPr>
          <p:txBody>
            <a:bodyPr wrap="none" anchor="ctr"/>
            <a:lstStyle/>
            <a:p>
              <a:pPr>
                <a:defRPr/>
              </a:pPr>
              <a:r>
                <a:rPr lang="en-US" sz="800">
                  <a:solidFill>
                    <a:prstClr val="black"/>
                  </a:solidFill>
                  <a:latin typeface="Calibri"/>
                  <a:ea typeface="ＭＳ Ｐゴシック" charset="0"/>
                  <a:cs typeface="ＭＳ Ｐゴシック" charset="0"/>
                </a:rPr>
                <a:t>Y</a:t>
              </a:r>
            </a:p>
          </p:txBody>
        </p:sp>
        <p:grpSp>
          <p:nvGrpSpPr>
            <p:cNvPr id="298942" name="Group 3354"/>
            <p:cNvGrpSpPr>
              <a:grpSpLocks/>
            </p:cNvGrpSpPr>
            <p:nvPr/>
          </p:nvGrpSpPr>
          <p:grpSpPr bwMode="auto">
            <a:xfrm rot="8304657">
              <a:off x="2157" y="1685"/>
              <a:ext cx="154" cy="204"/>
              <a:chOff x="1062" y="2858"/>
              <a:chExt cx="154" cy="204"/>
            </a:xfrm>
          </p:grpSpPr>
          <p:sp>
            <p:nvSpPr>
              <p:cNvPr id="5403" name="Freeform 3355"/>
              <p:cNvSpPr>
                <a:spLocks/>
              </p:cNvSpPr>
              <p:nvPr/>
            </p:nvSpPr>
            <p:spPr bwMode="auto">
              <a:xfrm rot="18703380" flipH="1">
                <a:off x="1046" y="2888"/>
                <a:ext cx="198" cy="144"/>
              </a:xfrm>
              <a:custGeom>
                <a:avLst/>
                <a:gdLst/>
                <a:ahLst/>
                <a:cxnLst>
                  <a:cxn ang="0">
                    <a:pos x="0" y="0"/>
                  </a:cxn>
                  <a:cxn ang="0">
                    <a:pos x="156" y="156"/>
                  </a:cxn>
                  <a:cxn ang="0">
                    <a:pos x="6" y="306"/>
                  </a:cxn>
                  <a:cxn ang="0">
                    <a:pos x="366" y="306"/>
                  </a:cxn>
                  <a:cxn ang="0">
                    <a:pos x="366" y="0"/>
                  </a:cxn>
                  <a:cxn ang="0">
                    <a:pos x="0" y="0"/>
                  </a:cxn>
                </a:cxnLst>
                <a:rect l="0" t="0" r="r" b="b"/>
                <a:pathLst>
                  <a:path w="366" h="306">
                    <a:moveTo>
                      <a:pt x="0" y="0"/>
                    </a:moveTo>
                    <a:lnTo>
                      <a:pt x="156" y="156"/>
                    </a:lnTo>
                    <a:lnTo>
                      <a:pt x="6" y="306"/>
                    </a:lnTo>
                    <a:lnTo>
                      <a:pt x="366" y="306"/>
                    </a:lnTo>
                    <a:lnTo>
                      <a:pt x="366" y="0"/>
                    </a:lnTo>
                    <a:lnTo>
                      <a:pt x="0" y="0"/>
                    </a:lnTo>
                    <a:close/>
                  </a:path>
                </a:pathLst>
              </a:custGeom>
              <a:gradFill rotWithShape="1">
                <a:gsLst>
                  <a:gs pos="0">
                    <a:srgbClr val="FF6600"/>
                  </a:gs>
                  <a:gs pos="100000">
                    <a:srgbClr val="FCB8D8"/>
                  </a:gs>
                </a:gsLst>
                <a:lin ang="0" scaled="1"/>
              </a:gradFill>
              <a:ln w="9525">
                <a:no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404" name="Text Box 3356"/>
              <p:cNvSpPr txBox="1">
                <a:spLocks noChangeArrowheads="1"/>
              </p:cNvSpPr>
              <p:nvPr/>
            </p:nvSpPr>
            <p:spPr bwMode="auto">
              <a:xfrm rot="18703380" flipH="1">
                <a:off x="1039" y="2906"/>
                <a:ext cx="183" cy="136"/>
              </a:xfrm>
              <a:prstGeom prst="rect">
                <a:avLst/>
              </a:prstGeom>
              <a:noFill/>
              <a:ln w="9525">
                <a:noFill/>
                <a:miter lim="800000"/>
                <a:headEnd/>
                <a:tailEnd/>
              </a:ln>
              <a:effectLst/>
            </p:spPr>
            <p:txBody>
              <a:bodyPr wrap="none">
                <a:spAutoFit/>
              </a:bodyPr>
              <a:lstStyle/>
              <a:p>
                <a:pPr>
                  <a:defRPr/>
                </a:pPr>
                <a:r>
                  <a:rPr lang="en-US" sz="800">
                    <a:solidFill>
                      <a:prstClr val="black"/>
                    </a:solidFill>
                    <a:latin typeface="Calibri"/>
                    <a:ea typeface="ＭＳ Ｐゴシック" charset="0"/>
                    <a:cs typeface="ＭＳ Ｐゴシック" charset="0"/>
                  </a:rPr>
                  <a:t>PP</a:t>
                </a:r>
                <a:endParaRPr lang="en-US">
                  <a:solidFill>
                    <a:prstClr val="black"/>
                  </a:solidFill>
                  <a:latin typeface="Calibri"/>
                  <a:ea typeface="ＭＳ Ｐゴシック" charset="0"/>
                  <a:cs typeface="ＭＳ Ｐゴシック" charset="0"/>
                </a:endParaRPr>
              </a:p>
            </p:txBody>
          </p:sp>
        </p:grpSp>
        <p:sp>
          <p:nvSpPr>
            <p:cNvPr id="5405" name="AutoShape 3357"/>
            <p:cNvSpPr>
              <a:spLocks noChangeArrowheads="1"/>
            </p:cNvSpPr>
            <p:nvPr/>
          </p:nvSpPr>
          <p:spPr bwMode="auto">
            <a:xfrm>
              <a:off x="2139" y="1158"/>
              <a:ext cx="385" cy="560"/>
            </a:xfrm>
            <a:prstGeom prst="roundRect">
              <a:avLst>
                <a:gd name="adj" fmla="val 16667"/>
              </a:avLst>
            </a:prstGeom>
            <a:gradFill rotWithShape="1">
              <a:gsLst>
                <a:gs pos="0">
                  <a:srgbClr val="FBEAC7"/>
                </a:gs>
                <a:gs pos="17999">
                  <a:srgbClr val="FEE7F2"/>
                </a:gs>
                <a:gs pos="36000">
                  <a:srgbClr val="FAC77D"/>
                </a:gs>
                <a:gs pos="61000">
                  <a:srgbClr val="FBA97D"/>
                </a:gs>
                <a:gs pos="82001">
                  <a:srgbClr val="FBD49C"/>
                </a:gs>
                <a:gs pos="100000">
                  <a:srgbClr val="FEE7F2"/>
                </a:gs>
              </a:gsLst>
              <a:path path="shape">
                <a:fillToRect l="50000" t="50000" r="50000" b="50000"/>
              </a:path>
            </a:gradFill>
            <a:ln w="9525">
              <a:noFill/>
              <a:round/>
              <a:headEnd/>
              <a:tailEnd/>
            </a:ln>
            <a:effectLst/>
          </p:spPr>
          <p:txBody>
            <a:bodyPr wrap="none" anchor="ctr"/>
            <a:lstStyle/>
            <a:p>
              <a:pPr>
                <a:defRPr/>
              </a:pPr>
              <a:r>
                <a:rPr lang="en-US">
                  <a:solidFill>
                    <a:prstClr val="black"/>
                  </a:solidFill>
                  <a:latin typeface="Calibri"/>
                  <a:ea typeface="ＭＳ Ｐゴシック" charset="0"/>
                  <a:cs typeface="ＭＳ Ｐゴシック" charset="0"/>
                </a:rPr>
                <a:t>Cbl</a:t>
              </a:r>
            </a:p>
          </p:txBody>
        </p:sp>
      </p:grpSp>
      <p:grpSp>
        <p:nvGrpSpPr>
          <p:cNvPr id="297998" name="Group 3358"/>
          <p:cNvGrpSpPr>
            <a:grpSpLocks/>
          </p:cNvGrpSpPr>
          <p:nvPr/>
        </p:nvGrpSpPr>
        <p:grpSpPr bwMode="auto">
          <a:xfrm>
            <a:off x="4090988" y="3683000"/>
            <a:ext cx="1708150" cy="1927225"/>
            <a:chOff x="766" y="2946"/>
            <a:chExt cx="1076" cy="1214"/>
          </a:xfrm>
        </p:grpSpPr>
        <p:grpSp>
          <p:nvGrpSpPr>
            <p:cNvPr id="298929" name="Group 3359"/>
            <p:cNvGrpSpPr>
              <a:grpSpLocks/>
            </p:cNvGrpSpPr>
            <p:nvPr/>
          </p:nvGrpSpPr>
          <p:grpSpPr bwMode="auto">
            <a:xfrm>
              <a:off x="1102" y="3492"/>
              <a:ext cx="508" cy="337"/>
              <a:chOff x="1736" y="2383"/>
              <a:chExt cx="508" cy="337"/>
            </a:xfrm>
          </p:grpSpPr>
          <p:sp>
            <p:nvSpPr>
              <p:cNvPr id="5408" name="Freeform 3360"/>
              <p:cNvSpPr>
                <a:spLocks/>
              </p:cNvSpPr>
              <p:nvPr/>
            </p:nvSpPr>
            <p:spPr bwMode="auto">
              <a:xfrm rot="13215196" flipH="1">
                <a:off x="1736" y="2383"/>
                <a:ext cx="198" cy="144"/>
              </a:xfrm>
              <a:custGeom>
                <a:avLst/>
                <a:gdLst/>
                <a:ahLst/>
                <a:cxnLst>
                  <a:cxn ang="0">
                    <a:pos x="0" y="0"/>
                  </a:cxn>
                  <a:cxn ang="0">
                    <a:pos x="156" y="156"/>
                  </a:cxn>
                  <a:cxn ang="0">
                    <a:pos x="6" y="306"/>
                  </a:cxn>
                  <a:cxn ang="0">
                    <a:pos x="366" y="306"/>
                  </a:cxn>
                  <a:cxn ang="0">
                    <a:pos x="366" y="0"/>
                  </a:cxn>
                  <a:cxn ang="0">
                    <a:pos x="0" y="0"/>
                  </a:cxn>
                </a:cxnLst>
                <a:rect l="0" t="0" r="r" b="b"/>
                <a:pathLst>
                  <a:path w="366" h="306">
                    <a:moveTo>
                      <a:pt x="0" y="0"/>
                    </a:moveTo>
                    <a:lnTo>
                      <a:pt x="156" y="156"/>
                    </a:lnTo>
                    <a:lnTo>
                      <a:pt x="6" y="306"/>
                    </a:lnTo>
                    <a:lnTo>
                      <a:pt x="366" y="306"/>
                    </a:lnTo>
                    <a:lnTo>
                      <a:pt x="366" y="0"/>
                    </a:lnTo>
                    <a:lnTo>
                      <a:pt x="0" y="0"/>
                    </a:lnTo>
                    <a:close/>
                  </a:path>
                </a:pathLst>
              </a:custGeom>
              <a:gradFill rotWithShape="1">
                <a:gsLst>
                  <a:gs pos="0">
                    <a:srgbClr val="FFFF00"/>
                  </a:gs>
                  <a:gs pos="100000">
                    <a:srgbClr val="B06900"/>
                  </a:gs>
                </a:gsLst>
                <a:lin ang="0" scaled="1"/>
              </a:gradFill>
              <a:ln w="9525">
                <a:no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409" name="Text Box 3361"/>
              <p:cNvSpPr txBox="1">
                <a:spLocks noChangeArrowheads="1"/>
              </p:cNvSpPr>
              <p:nvPr/>
            </p:nvSpPr>
            <p:spPr bwMode="auto">
              <a:xfrm rot="8384804" flipH="1" flipV="1">
                <a:off x="1783" y="2415"/>
                <a:ext cx="183" cy="136"/>
              </a:xfrm>
              <a:prstGeom prst="rect">
                <a:avLst/>
              </a:prstGeom>
              <a:noFill/>
              <a:ln w="9525">
                <a:noFill/>
                <a:miter lim="800000"/>
                <a:headEnd/>
                <a:tailEnd/>
              </a:ln>
              <a:effectLst/>
            </p:spPr>
            <p:txBody>
              <a:bodyPr wrap="none">
                <a:spAutoFit/>
              </a:bodyPr>
              <a:lstStyle/>
              <a:p>
                <a:pPr>
                  <a:defRPr/>
                </a:pPr>
                <a:r>
                  <a:rPr lang="en-US" sz="800">
                    <a:solidFill>
                      <a:prstClr val="black"/>
                    </a:solidFill>
                    <a:latin typeface="Calibri"/>
                    <a:ea typeface="ＭＳ Ｐゴシック" charset="0"/>
                    <a:cs typeface="ＭＳ Ｐゴシック" charset="0"/>
                  </a:rPr>
                  <a:t>PP</a:t>
                </a:r>
                <a:endParaRPr lang="en-US">
                  <a:solidFill>
                    <a:prstClr val="black"/>
                  </a:solidFill>
                  <a:latin typeface="Calibri"/>
                  <a:ea typeface="ＭＳ Ｐゴシック" charset="0"/>
                  <a:cs typeface="ＭＳ Ｐゴシック" charset="0"/>
                </a:endParaRPr>
              </a:p>
            </p:txBody>
          </p:sp>
          <p:sp>
            <p:nvSpPr>
              <p:cNvPr id="5410" name="Rectangle 3362"/>
              <p:cNvSpPr>
                <a:spLocks noChangeArrowheads="1"/>
              </p:cNvSpPr>
              <p:nvPr/>
            </p:nvSpPr>
            <p:spPr bwMode="auto">
              <a:xfrm rot="13317609">
                <a:off x="1861" y="2571"/>
                <a:ext cx="383" cy="145"/>
              </a:xfrm>
              <a:prstGeom prst="rect">
                <a:avLst/>
              </a:prstGeom>
              <a:gradFill rotWithShape="1">
                <a:gsLst>
                  <a:gs pos="0">
                    <a:srgbClr val="FFFF00"/>
                  </a:gs>
                  <a:gs pos="100000">
                    <a:srgbClr val="B06900"/>
                  </a:gs>
                </a:gsLst>
                <a:lin ang="0" scaled="1"/>
              </a:gradFill>
              <a:ln w="9525">
                <a:noFill/>
                <a:miter lim="800000"/>
                <a:headEnd/>
                <a:tailEnd/>
              </a:ln>
              <a:effectLst/>
            </p:spPr>
            <p:txBody>
              <a:bodyPr rot="10800000" wrap="none" anchor="ctr"/>
              <a:lstStyle/>
              <a:p>
                <a:pPr>
                  <a:defRPr/>
                </a:pPr>
                <a:endParaRPr lang="en-US" sz="1200">
                  <a:solidFill>
                    <a:prstClr val="black"/>
                  </a:solidFill>
                  <a:latin typeface="Calibri"/>
                  <a:ea typeface="ＭＳ Ｐゴシック" charset="0"/>
                  <a:cs typeface="ＭＳ Ｐゴシック" charset="0"/>
                </a:endParaRPr>
              </a:p>
            </p:txBody>
          </p:sp>
          <p:sp>
            <p:nvSpPr>
              <p:cNvPr id="5411" name="Text Box 3363"/>
              <p:cNvSpPr txBox="1">
                <a:spLocks noChangeArrowheads="1"/>
              </p:cNvSpPr>
              <p:nvPr/>
            </p:nvSpPr>
            <p:spPr bwMode="auto">
              <a:xfrm rot="2565170">
                <a:off x="1913" y="2546"/>
                <a:ext cx="278" cy="174"/>
              </a:xfrm>
              <a:prstGeom prst="rect">
                <a:avLst/>
              </a:prstGeom>
              <a:noFill/>
              <a:ln w="9525">
                <a:noFill/>
                <a:miter lim="800000"/>
                <a:headEnd/>
                <a:tailEnd/>
              </a:ln>
              <a:effectLst/>
            </p:spPr>
            <p:txBody>
              <a:bodyPr wrap="none">
                <a:spAutoFit/>
              </a:bodyPr>
              <a:lstStyle/>
              <a:p>
                <a:pPr>
                  <a:defRPr/>
                </a:pPr>
                <a:r>
                  <a:rPr lang="en-US" sz="1200">
                    <a:solidFill>
                      <a:prstClr val="black"/>
                    </a:solidFill>
                    <a:latin typeface="Calibri"/>
                    <a:ea typeface="ＭＳ Ｐゴシック" charset="0"/>
                    <a:cs typeface="ＭＳ Ｐゴシック" charset="0"/>
                  </a:rPr>
                  <a:t>C3G</a:t>
                </a:r>
              </a:p>
            </p:txBody>
          </p:sp>
        </p:grpSp>
        <p:grpSp>
          <p:nvGrpSpPr>
            <p:cNvPr id="298930" name="Group 3364"/>
            <p:cNvGrpSpPr>
              <a:grpSpLocks/>
            </p:cNvGrpSpPr>
            <p:nvPr/>
          </p:nvGrpSpPr>
          <p:grpSpPr bwMode="auto">
            <a:xfrm>
              <a:off x="1493" y="3809"/>
              <a:ext cx="349" cy="351"/>
              <a:chOff x="3749" y="2869"/>
              <a:chExt cx="349" cy="351"/>
            </a:xfrm>
          </p:grpSpPr>
          <p:sp>
            <p:nvSpPr>
              <p:cNvPr id="5413" name="AutoShape 3365"/>
              <p:cNvSpPr>
                <a:spLocks noChangeAspect="1" noChangeArrowheads="1"/>
              </p:cNvSpPr>
              <p:nvPr/>
            </p:nvSpPr>
            <p:spPr bwMode="auto">
              <a:xfrm rot="18769861" flipH="1">
                <a:off x="3758" y="2900"/>
                <a:ext cx="351" cy="289"/>
              </a:xfrm>
              <a:prstGeom prst="hexagon">
                <a:avLst>
                  <a:gd name="adj" fmla="val 30363"/>
                  <a:gd name="vf" fmla="val 115470"/>
                </a:avLst>
              </a:prstGeom>
              <a:gradFill rotWithShape="1">
                <a:gsLst>
                  <a:gs pos="0">
                    <a:srgbClr val="FFFF00"/>
                  </a:gs>
                  <a:gs pos="100000">
                    <a:srgbClr val="B06900"/>
                  </a:gs>
                </a:gsLst>
                <a:path path="shape">
                  <a:fillToRect l="50000" t="50000" r="50000" b="50000"/>
                </a:path>
              </a:gradFill>
              <a:ln w="9525">
                <a:solidFill>
                  <a:srgbClr val="707454"/>
                </a:solidFill>
                <a:miter lim="800000"/>
                <a:headEnd/>
                <a:tailEnd/>
              </a:ln>
              <a:effectLst/>
            </p:spPr>
            <p:txBody>
              <a:bodyPr vert="eaVert" wrap="none" anchor="ctr"/>
              <a:lstStyle/>
              <a:p>
                <a:pPr>
                  <a:defRPr/>
                </a:pPr>
                <a:endParaRPr lang="en-US">
                  <a:solidFill>
                    <a:prstClr val="black"/>
                  </a:solidFill>
                  <a:latin typeface="Calibri"/>
                  <a:ea typeface="ＭＳ Ｐゴシック" charset="0"/>
                  <a:cs typeface="ＭＳ Ｐゴシック" charset="0"/>
                </a:endParaRPr>
              </a:p>
            </p:txBody>
          </p:sp>
          <p:sp>
            <p:nvSpPr>
              <p:cNvPr id="5414" name="Text Box 3366"/>
              <p:cNvSpPr txBox="1">
                <a:spLocks noChangeArrowheads="1"/>
              </p:cNvSpPr>
              <p:nvPr/>
            </p:nvSpPr>
            <p:spPr bwMode="auto">
              <a:xfrm>
                <a:off x="3749" y="2950"/>
                <a:ext cx="349" cy="194"/>
              </a:xfrm>
              <a:prstGeom prst="rect">
                <a:avLst/>
              </a:prstGeom>
              <a:noFill/>
              <a:ln w="9525">
                <a:noFill/>
                <a:miter lim="800000"/>
                <a:headEnd/>
                <a:tailEnd/>
              </a:ln>
              <a:effectLst/>
            </p:spPr>
            <p:txBody>
              <a:bodyPr wrap="none">
                <a:spAutoFit/>
              </a:bodyPr>
              <a:lstStyle/>
              <a:p>
                <a:pPr>
                  <a:defRPr/>
                </a:pPr>
                <a:r>
                  <a:rPr lang="en-US">
                    <a:solidFill>
                      <a:prstClr val="black"/>
                    </a:solidFill>
                    <a:latin typeface="Calibri"/>
                    <a:ea typeface="ＭＳ Ｐゴシック" charset="0"/>
                    <a:cs typeface="ＭＳ Ｐゴシック" charset="0"/>
                  </a:rPr>
                  <a:t>Rap1</a:t>
                </a:r>
              </a:p>
            </p:txBody>
          </p:sp>
        </p:grpSp>
        <p:sp>
          <p:nvSpPr>
            <p:cNvPr id="5415" name="Rectangle 3367"/>
            <p:cNvSpPr>
              <a:spLocks noChangeAspect="1" noChangeArrowheads="1"/>
            </p:cNvSpPr>
            <p:nvPr/>
          </p:nvSpPr>
          <p:spPr bwMode="auto">
            <a:xfrm rot="5224377">
              <a:off x="768" y="3224"/>
              <a:ext cx="382" cy="115"/>
            </a:xfrm>
            <a:prstGeom prst="rect">
              <a:avLst/>
            </a:prstGeom>
            <a:solidFill>
              <a:srgbClr val="FFFF00"/>
            </a:solidFill>
            <a:ln w="9525">
              <a:noFill/>
              <a:miter lim="800000"/>
              <a:headEnd/>
              <a:tailEnd/>
            </a:ln>
            <a:effectLst/>
          </p:spPr>
          <p:txBody>
            <a:bodyPr wrap="none" anchor="ctr"/>
            <a:lstStyle/>
            <a:p>
              <a:pPr>
                <a:defRPr/>
              </a:pPr>
              <a:r>
                <a:rPr lang="en-US" sz="1200" dirty="0">
                  <a:solidFill>
                    <a:prstClr val="black"/>
                  </a:solidFill>
                  <a:latin typeface="Calibri"/>
                  <a:ea typeface="ＭＳ Ｐゴシック" charset="0"/>
                  <a:cs typeface="ＭＳ Ｐゴシック" charset="0"/>
                </a:rPr>
                <a:t>   </a:t>
              </a:r>
              <a:r>
                <a:rPr lang="en-US" sz="1200" dirty="0" err="1">
                  <a:solidFill>
                    <a:prstClr val="black"/>
                  </a:solidFill>
                  <a:latin typeface="Calibri"/>
                  <a:ea typeface="ＭＳ Ｐゴシック" charset="0"/>
                  <a:cs typeface="ＭＳ Ｐゴシック" charset="0"/>
                </a:rPr>
                <a:t>Crk</a:t>
              </a:r>
              <a:r>
                <a:rPr lang="en-US" sz="1200" dirty="0">
                  <a:solidFill>
                    <a:prstClr val="black"/>
                  </a:solidFill>
                  <a:latin typeface="Calibri"/>
                  <a:ea typeface="ＭＳ Ｐゴシック" charset="0"/>
                  <a:cs typeface="ＭＳ Ｐゴシック" charset="0"/>
                </a:rPr>
                <a:t>  </a:t>
              </a:r>
            </a:p>
          </p:txBody>
        </p:sp>
        <p:sp>
          <p:nvSpPr>
            <p:cNvPr id="5416" name="AutoShape 3368"/>
            <p:cNvSpPr>
              <a:spLocks noChangeAspect="1" noChangeArrowheads="1"/>
            </p:cNvSpPr>
            <p:nvPr/>
          </p:nvSpPr>
          <p:spPr bwMode="auto">
            <a:xfrm rot="8167046">
              <a:off x="766" y="3416"/>
              <a:ext cx="246" cy="113"/>
            </a:xfrm>
            <a:prstGeom prst="homePlate">
              <a:avLst>
                <a:gd name="adj" fmla="val 54425"/>
              </a:avLst>
            </a:prstGeom>
            <a:gradFill rotWithShape="1">
              <a:gsLst>
                <a:gs pos="0">
                  <a:srgbClr val="FFFF00"/>
                </a:gs>
                <a:gs pos="100000">
                  <a:srgbClr val="B06900"/>
                </a:gs>
              </a:gsLst>
              <a:lin ang="0" scaled="1"/>
            </a:gradFill>
            <a:ln w="9525">
              <a:noFill/>
              <a:miter lim="800000"/>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17" name="AutoShape 3369"/>
            <p:cNvSpPr>
              <a:spLocks noChangeAspect="1" noChangeArrowheads="1"/>
            </p:cNvSpPr>
            <p:nvPr/>
          </p:nvSpPr>
          <p:spPr bwMode="auto">
            <a:xfrm rot="2281708" flipV="1">
              <a:off x="957" y="3410"/>
              <a:ext cx="246" cy="113"/>
            </a:xfrm>
            <a:prstGeom prst="homePlate">
              <a:avLst>
                <a:gd name="adj" fmla="val 54425"/>
              </a:avLst>
            </a:prstGeom>
            <a:gradFill rotWithShape="1">
              <a:gsLst>
                <a:gs pos="0">
                  <a:srgbClr val="FFFF00"/>
                </a:gs>
                <a:gs pos="100000">
                  <a:srgbClr val="B06900"/>
                </a:gs>
              </a:gsLst>
              <a:lin ang="0" scaled="1"/>
            </a:gradFill>
            <a:ln w="9525">
              <a:noFill/>
              <a:miter lim="800000"/>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18" name="AutoShape 3370"/>
            <p:cNvSpPr>
              <a:spLocks noChangeAspect="1" noChangeArrowheads="1"/>
            </p:cNvSpPr>
            <p:nvPr/>
          </p:nvSpPr>
          <p:spPr bwMode="auto">
            <a:xfrm rot="5224377" flipH="1">
              <a:off x="823" y="3003"/>
              <a:ext cx="255" cy="142"/>
            </a:xfrm>
            <a:prstGeom prst="moon">
              <a:avLst>
                <a:gd name="adj" fmla="val 74157"/>
              </a:avLst>
            </a:prstGeom>
            <a:gradFill rotWithShape="1">
              <a:gsLst>
                <a:gs pos="0">
                  <a:srgbClr val="FFFF00"/>
                </a:gs>
                <a:gs pos="100000">
                  <a:srgbClr val="B06900"/>
                </a:gs>
              </a:gsLst>
              <a:lin ang="0" scaled="1"/>
            </a:gradFill>
            <a:ln w="9525">
              <a:noFill/>
              <a:miter lim="800000"/>
              <a:headEnd/>
              <a:tailEnd/>
            </a:ln>
            <a:effectLst/>
          </p:spPr>
          <p:txBody>
            <a:bodyPr rot="10800000" vert="eaVert" wrap="none" anchor="ctr"/>
            <a:lstStyle/>
            <a:p>
              <a:pPr>
                <a:defRPr/>
              </a:pPr>
              <a:endParaRPr lang="en-US">
                <a:solidFill>
                  <a:prstClr val="black"/>
                </a:solidFill>
                <a:latin typeface="Calibri"/>
                <a:ea typeface="ＭＳ Ｐゴシック" charset="0"/>
                <a:cs typeface="ＭＳ Ｐゴシック" charset="0"/>
              </a:endParaRPr>
            </a:p>
          </p:txBody>
        </p:sp>
      </p:grpSp>
      <p:grpSp>
        <p:nvGrpSpPr>
          <p:cNvPr id="297999" name="Group 3395"/>
          <p:cNvGrpSpPr>
            <a:grpSpLocks/>
          </p:cNvGrpSpPr>
          <p:nvPr/>
        </p:nvGrpSpPr>
        <p:grpSpPr bwMode="auto">
          <a:xfrm>
            <a:off x="693738" y="1063625"/>
            <a:ext cx="7569200" cy="109538"/>
            <a:chOff x="504" y="1933"/>
            <a:chExt cx="4768" cy="69"/>
          </a:xfrm>
        </p:grpSpPr>
        <p:sp>
          <p:nvSpPr>
            <p:cNvPr id="5444" name="Oval 3396"/>
            <p:cNvSpPr>
              <a:spLocks noChangeAspect="1" noChangeArrowheads="1"/>
            </p:cNvSpPr>
            <p:nvPr/>
          </p:nvSpPr>
          <p:spPr bwMode="auto">
            <a:xfrm>
              <a:off x="1358"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45" name="Oval 3397"/>
            <p:cNvSpPr>
              <a:spLocks noChangeAspect="1" noChangeArrowheads="1"/>
            </p:cNvSpPr>
            <p:nvPr/>
          </p:nvSpPr>
          <p:spPr bwMode="auto">
            <a:xfrm>
              <a:off x="1429"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46" name="Oval 3398"/>
            <p:cNvSpPr>
              <a:spLocks noChangeAspect="1" noChangeArrowheads="1"/>
            </p:cNvSpPr>
            <p:nvPr/>
          </p:nvSpPr>
          <p:spPr bwMode="auto">
            <a:xfrm>
              <a:off x="1571"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47" name="Oval 3399"/>
            <p:cNvSpPr>
              <a:spLocks noChangeAspect="1" noChangeArrowheads="1"/>
            </p:cNvSpPr>
            <p:nvPr/>
          </p:nvSpPr>
          <p:spPr bwMode="auto">
            <a:xfrm>
              <a:off x="1714"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48" name="Oval 3400"/>
            <p:cNvSpPr>
              <a:spLocks noChangeAspect="1" noChangeArrowheads="1"/>
            </p:cNvSpPr>
            <p:nvPr/>
          </p:nvSpPr>
          <p:spPr bwMode="auto">
            <a:xfrm>
              <a:off x="1500"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49" name="Oval 3401"/>
            <p:cNvSpPr>
              <a:spLocks noChangeAspect="1" noChangeArrowheads="1"/>
            </p:cNvSpPr>
            <p:nvPr/>
          </p:nvSpPr>
          <p:spPr bwMode="auto">
            <a:xfrm>
              <a:off x="1643"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50" name="Oval 3402"/>
            <p:cNvSpPr>
              <a:spLocks noChangeAspect="1" noChangeArrowheads="1"/>
            </p:cNvSpPr>
            <p:nvPr/>
          </p:nvSpPr>
          <p:spPr bwMode="auto">
            <a:xfrm>
              <a:off x="1785"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51" name="Oval 3403"/>
            <p:cNvSpPr>
              <a:spLocks noChangeAspect="1" noChangeArrowheads="1"/>
            </p:cNvSpPr>
            <p:nvPr/>
          </p:nvSpPr>
          <p:spPr bwMode="auto">
            <a:xfrm>
              <a:off x="1928"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52" name="Oval 3404"/>
            <p:cNvSpPr>
              <a:spLocks noChangeAspect="1" noChangeArrowheads="1"/>
            </p:cNvSpPr>
            <p:nvPr/>
          </p:nvSpPr>
          <p:spPr bwMode="auto">
            <a:xfrm>
              <a:off x="1856"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53" name="Oval 3405"/>
            <p:cNvSpPr>
              <a:spLocks noChangeAspect="1" noChangeArrowheads="1"/>
            </p:cNvSpPr>
            <p:nvPr/>
          </p:nvSpPr>
          <p:spPr bwMode="auto">
            <a:xfrm>
              <a:off x="1999"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54" name="Oval 3406"/>
            <p:cNvSpPr>
              <a:spLocks noChangeAspect="1" noChangeArrowheads="1"/>
            </p:cNvSpPr>
            <p:nvPr/>
          </p:nvSpPr>
          <p:spPr bwMode="auto">
            <a:xfrm>
              <a:off x="2070"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55" name="Oval 3407"/>
            <p:cNvSpPr>
              <a:spLocks noChangeAspect="1" noChangeArrowheads="1"/>
            </p:cNvSpPr>
            <p:nvPr/>
          </p:nvSpPr>
          <p:spPr bwMode="auto">
            <a:xfrm>
              <a:off x="2142"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56" name="Oval 3408"/>
            <p:cNvSpPr>
              <a:spLocks noChangeAspect="1" noChangeArrowheads="1"/>
            </p:cNvSpPr>
            <p:nvPr/>
          </p:nvSpPr>
          <p:spPr bwMode="auto">
            <a:xfrm>
              <a:off x="2212"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57" name="Oval 3409"/>
            <p:cNvSpPr>
              <a:spLocks noChangeAspect="1" noChangeArrowheads="1"/>
            </p:cNvSpPr>
            <p:nvPr/>
          </p:nvSpPr>
          <p:spPr bwMode="auto">
            <a:xfrm>
              <a:off x="2283"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58" name="Oval 3410"/>
            <p:cNvSpPr>
              <a:spLocks noChangeAspect="1" noChangeArrowheads="1"/>
            </p:cNvSpPr>
            <p:nvPr/>
          </p:nvSpPr>
          <p:spPr bwMode="auto">
            <a:xfrm>
              <a:off x="2425"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59" name="Oval 3411"/>
            <p:cNvSpPr>
              <a:spLocks noChangeAspect="1" noChangeArrowheads="1"/>
            </p:cNvSpPr>
            <p:nvPr/>
          </p:nvSpPr>
          <p:spPr bwMode="auto">
            <a:xfrm>
              <a:off x="2568"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60" name="Oval 3412"/>
            <p:cNvSpPr>
              <a:spLocks noChangeAspect="1" noChangeArrowheads="1"/>
            </p:cNvSpPr>
            <p:nvPr/>
          </p:nvSpPr>
          <p:spPr bwMode="auto">
            <a:xfrm>
              <a:off x="2354"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61" name="Oval 3413"/>
            <p:cNvSpPr>
              <a:spLocks noChangeAspect="1" noChangeArrowheads="1"/>
            </p:cNvSpPr>
            <p:nvPr/>
          </p:nvSpPr>
          <p:spPr bwMode="auto">
            <a:xfrm>
              <a:off x="2497"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62" name="Oval 3414"/>
            <p:cNvSpPr>
              <a:spLocks noChangeAspect="1" noChangeArrowheads="1"/>
            </p:cNvSpPr>
            <p:nvPr/>
          </p:nvSpPr>
          <p:spPr bwMode="auto">
            <a:xfrm>
              <a:off x="2639"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63" name="Oval 3415"/>
            <p:cNvSpPr>
              <a:spLocks noChangeAspect="1" noChangeArrowheads="1"/>
            </p:cNvSpPr>
            <p:nvPr/>
          </p:nvSpPr>
          <p:spPr bwMode="auto">
            <a:xfrm>
              <a:off x="2782"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64" name="Oval 3416"/>
            <p:cNvSpPr>
              <a:spLocks noChangeAspect="1" noChangeArrowheads="1"/>
            </p:cNvSpPr>
            <p:nvPr/>
          </p:nvSpPr>
          <p:spPr bwMode="auto">
            <a:xfrm>
              <a:off x="2710"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65" name="Oval 3417"/>
            <p:cNvSpPr>
              <a:spLocks noChangeAspect="1" noChangeArrowheads="1"/>
            </p:cNvSpPr>
            <p:nvPr/>
          </p:nvSpPr>
          <p:spPr bwMode="auto">
            <a:xfrm>
              <a:off x="2853"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66" name="Oval 3418"/>
            <p:cNvSpPr>
              <a:spLocks noChangeAspect="1" noChangeArrowheads="1"/>
            </p:cNvSpPr>
            <p:nvPr/>
          </p:nvSpPr>
          <p:spPr bwMode="auto">
            <a:xfrm>
              <a:off x="2924"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67" name="Oval 3419"/>
            <p:cNvSpPr>
              <a:spLocks noChangeAspect="1" noChangeArrowheads="1"/>
            </p:cNvSpPr>
            <p:nvPr/>
          </p:nvSpPr>
          <p:spPr bwMode="auto">
            <a:xfrm>
              <a:off x="2996"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68" name="Oval 3420"/>
            <p:cNvSpPr>
              <a:spLocks noChangeAspect="1" noChangeArrowheads="1"/>
            </p:cNvSpPr>
            <p:nvPr/>
          </p:nvSpPr>
          <p:spPr bwMode="auto">
            <a:xfrm>
              <a:off x="3067"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69" name="Oval 3421"/>
            <p:cNvSpPr>
              <a:spLocks noChangeAspect="1" noChangeArrowheads="1"/>
            </p:cNvSpPr>
            <p:nvPr/>
          </p:nvSpPr>
          <p:spPr bwMode="auto">
            <a:xfrm>
              <a:off x="3138"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70" name="Oval 3422"/>
            <p:cNvSpPr>
              <a:spLocks noChangeAspect="1" noChangeArrowheads="1"/>
            </p:cNvSpPr>
            <p:nvPr/>
          </p:nvSpPr>
          <p:spPr bwMode="auto">
            <a:xfrm>
              <a:off x="3280"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71" name="Oval 3423"/>
            <p:cNvSpPr>
              <a:spLocks noChangeAspect="1" noChangeArrowheads="1"/>
            </p:cNvSpPr>
            <p:nvPr/>
          </p:nvSpPr>
          <p:spPr bwMode="auto">
            <a:xfrm>
              <a:off x="3423"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72" name="Oval 3424"/>
            <p:cNvSpPr>
              <a:spLocks noChangeAspect="1" noChangeArrowheads="1"/>
            </p:cNvSpPr>
            <p:nvPr/>
          </p:nvSpPr>
          <p:spPr bwMode="auto">
            <a:xfrm>
              <a:off x="3209"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73" name="Oval 3425"/>
            <p:cNvSpPr>
              <a:spLocks noChangeAspect="1" noChangeArrowheads="1"/>
            </p:cNvSpPr>
            <p:nvPr/>
          </p:nvSpPr>
          <p:spPr bwMode="auto">
            <a:xfrm>
              <a:off x="3352"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74" name="Oval 3426"/>
            <p:cNvSpPr>
              <a:spLocks noChangeAspect="1" noChangeArrowheads="1"/>
            </p:cNvSpPr>
            <p:nvPr/>
          </p:nvSpPr>
          <p:spPr bwMode="auto">
            <a:xfrm>
              <a:off x="3494"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75" name="Oval 3427"/>
            <p:cNvSpPr>
              <a:spLocks noChangeAspect="1" noChangeArrowheads="1"/>
            </p:cNvSpPr>
            <p:nvPr/>
          </p:nvSpPr>
          <p:spPr bwMode="auto">
            <a:xfrm>
              <a:off x="3637"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76" name="Oval 3428"/>
            <p:cNvSpPr>
              <a:spLocks noChangeAspect="1" noChangeArrowheads="1"/>
            </p:cNvSpPr>
            <p:nvPr/>
          </p:nvSpPr>
          <p:spPr bwMode="auto">
            <a:xfrm>
              <a:off x="3565"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77" name="Oval 3429"/>
            <p:cNvSpPr>
              <a:spLocks noChangeAspect="1" noChangeArrowheads="1"/>
            </p:cNvSpPr>
            <p:nvPr/>
          </p:nvSpPr>
          <p:spPr bwMode="auto">
            <a:xfrm>
              <a:off x="3708"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78" name="Oval 3430"/>
            <p:cNvSpPr>
              <a:spLocks noChangeAspect="1" noChangeArrowheads="1"/>
            </p:cNvSpPr>
            <p:nvPr/>
          </p:nvSpPr>
          <p:spPr bwMode="auto">
            <a:xfrm>
              <a:off x="3779"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79" name="Oval 3431"/>
            <p:cNvSpPr>
              <a:spLocks noChangeAspect="1" noChangeArrowheads="1"/>
            </p:cNvSpPr>
            <p:nvPr/>
          </p:nvSpPr>
          <p:spPr bwMode="auto">
            <a:xfrm>
              <a:off x="3851"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80" name="Oval 3432"/>
            <p:cNvSpPr>
              <a:spLocks noChangeAspect="1" noChangeArrowheads="1"/>
            </p:cNvSpPr>
            <p:nvPr/>
          </p:nvSpPr>
          <p:spPr bwMode="auto">
            <a:xfrm flipH="1">
              <a:off x="4705"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81" name="Oval 3433"/>
            <p:cNvSpPr>
              <a:spLocks noChangeAspect="1" noChangeArrowheads="1"/>
            </p:cNvSpPr>
            <p:nvPr/>
          </p:nvSpPr>
          <p:spPr bwMode="auto">
            <a:xfrm flipH="1">
              <a:off x="4634"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82" name="Oval 3434"/>
            <p:cNvSpPr>
              <a:spLocks noChangeAspect="1" noChangeArrowheads="1"/>
            </p:cNvSpPr>
            <p:nvPr/>
          </p:nvSpPr>
          <p:spPr bwMode="auto">
            <a:xfrm flipH="1">
              <a:off x="4492"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83" name="Oval 3435"/>
            <p:cNvSpPr>
              <a:spLocks noChangeAspect="1" noChangeArrowheads="1"/>
            </p:cNvSpPr>
            <p:nvPr/>
          </p:nvSpPr>
          <p:spPr bwMode="auto">
            <a:xfrm flipH="1">
              <a:off x="4349"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84" name="Oval 3436"/>
            <p:cNvSpPr>
              <a:spLocks noChangeAspect="1" noChangeArrowheads="1"/>
            </p:cNvSpPr>
            <p:nvPr/>
          </p:nvSpPr>
          <p:spPr bwMode="auto">
            <a:xfrm flipH="1">
              <a:off x="4563"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85" name="Oval 3437"/>
            <p:cNvSpPr>
              <a:spLocks noChangeAspect="1" noChangeArrowheads="1"/>
            </p:cNvSpPr>
            <p:nvPr/>
          </p:nvSpPr>
          <p:spPr bwMode="auto">
            <a:xfrm flipH="1">
              <a:off x="4420"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86" name="Oval 3438"/>
            <p:cNvSpPr>
              <a:spLocks noChangeAspect="1" noChangeArrowheads="1"/>
            </p:cNvSpPr>
            <p:nvPr/>
          </p:nvSpPr>
          <p:spPr bwMode="auto">
            <a:xfrm flipH="1">
              <a:off x="4278"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87" name="Oval 3439"/>
            <p:cNvSpPr>
              <a:spLocks noChangeAspect="1" noChangeArrowheads="1"/>
            </p:cNvSpPr>
            <p:nvPr/>
          </p:nvSpPr>
          <p:spPr bwMode="auto">
            <a:xfrm flipH="1">
              <a:off x="4135"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88" name="Oval 3440"/>
            <p:cNvSpPr>
              <a:spLocks noChangeAspect="1" noChangeArrowheads="1"/>
            </p:cNvSpPr>
            <p:nvPr/>
          </p:nvSpPr>
          <p:spPr bwMode="auto">
            <a:xfrm flipH="1">
              <a:off x="4207"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89" name="Oval 3441"/>
            <p:cNvSpPr>
              <a:spLocks noChangeAspect="1" noChangeArrowheads="1"/>
            </p:cNvSpPr>
            <p:nvPr/>
          </p:nvSpPr>
          <p:spPr bwMode="auto">
            <a:xfrm flipH="1">
              <a:off x="4064"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90" name="Oval 3442"/>
            <p:cNvSpPr>
              <a:spLocks noChangeAspect="1" noChangeArrowheads="1"/>
            </p:cNvSpPr>
            <p:nvPr/>
          </p:nvSpPr>
          <p:spPr bwMode="auto">
            <a:xfrm flipH="1">
              <a:off x="3993"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91" name="Oval 3443"/>
            <p:cNvSpPr>
              <a:spLocks noChangeAspect="1" noChangeArrowheads="1"/>
            </p:cNvSpPr>
            <p:nvPr/>
          </p:nvSpPr>
          <p:spPr bwMode="auto">
            <a:xfrm flipH="1">
              <a:off x="3921"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92" name="Oval 3444"/>
            <p:cNvSpPr>
              <a:spLocks noChangeAspect="1" noChangeArrowheads="1"/>
            </p:cNvSpPr>
            <p:nvPr/>
          </p:nvSpPr>
          <p:spPr bwMode="auto">
            <a:xfrm>
              <a:off x="504"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93" name="Oval 3445"/>
            <p:cNvSpPr>
              <a:spLocks noChangeAspect="1" noChangeArrowheads="1"/>
            </p:cNvSpPr>
            <p:nvPr/>
          </p:nvSpPr>
          <p:spPr bwMode="auto">
            <a:xfrm>
              <a:off x="575"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94" name="Oval 3446"/>
            <p:cNvSpPr>
              <a:spLocks noChangeAspect="1" noChangeArrowheads="1"/>
            </p:cNvSpPr>
            <p:nvPr/>
          </p:nvSpPr>
          <p:spPr bwMode="auto">
            <a:xfrm>
              <a:off x="717"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95" name="Oval 3447"/>
            <p:cNvSpPr>
              <a:spLocks noChangeAspect="1" noChangeArrowheads="1"/>
            </p:cNvSpPr>
            <p:nvPr/>
          </p:nvSpPr>
          <p:spPr bwMode="auto">
            <a:xfrm>
              <a:off x="860"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96" name="Oval 3448"/>
            <p:cNvSpPr>
              <a:spLocks noChangeAspect="1" noChangeArrowheads="1"/>
            </p:cNvSpPr>
            <p:nvPr/>
          </p:nvSpPr>
          <p:spPr bwMode="auto">
            <a:xfrm>
              <a:off x="646"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97" name="Oval 3449"/>
            <p:cNvSpPr>
              <a:spLocks noChangeAspect="1" noChangeArrowheads="1"/>
            </p:cNvSpPr>
            <p:nvPr/>
          </p:nvSpPr>
          <p:spPr bwMode="auto">
            <a:xfrm>
              <a:off x="789"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98" name="Oval 3450"/>
            <p:cNvSpPr>
              <a:spLocks noChangeAspect="1" noChangeArrowheads="1"/>
            </p:cNvSpPr>
            <p:nvPr/>
          </p:nvSpPr>
          <p:spPr bwMode="auto">
            <a:xfrm>
              <a:off x="931"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499" name="Oval 3451"/>
            <p:cNvSpPr>
              <a:spLocks noChangeAspect="1" noChangeArrowheads="1"/>
            </p:cNvSpPr>
            <p:nvPr/>
          </p:nvSpPr>
          <p:spPr bwMode="auto">
            <a:xfrm>
              <a:off x="1074"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00" name="Oval 3452"/>
            <p:cNvSpPr>
              <a:spLocks noChangeAspect="1" noChangeArrowheads="1"/>
            </p:cNvSpPr>
            <p:nvPr/>
          </p:nvSpPr>
          <p:spPr bwMode="auto">
            <a:xfrm>
              <a:off x="1002"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01" name="Oval 3453"/>
            <p:cNvSpPr>
              <a:spLocks noChangeAspect="1" noChangeArrowheads="1"/>
            </p:cNvSpPr>
            <p:nvPr/>
          </p:nvSpPr>
          <p:spPr bwMode="auto">
            <a:xfrm>
              <a:off x="1145"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02" name="Oval 3454"/>
            <p:cNvSpPr>
              <a:spLocks noChangeAspect="1" noChangeArrowheads="1"/>
            </p:cNvSpPr>
            <p:nvPr/>
          </p:nvSpPr>
          <p:spPr bwMode="auto">
            <a:xfrm>
              <a:off x="1216"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03" name="Oval 3455"/>
            <p:cNvSpPr>
              <a:spLocks noChangeAspect="1" noChangeArrowheads="1"/>
            </p:cNvSpPr>
            <p:nvPr/>
          </p:nvSpPr>
          <p:spPr bwMode="auto">
            <a:xfrm>
              <a:off x="1288"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04" name="Oval 3456"/>
            <p:cNvSpPr>
              <a:spLocks noChangeAspect="1" noChangeArrowheads="1"/>
            </p:cNvSpPr>
            <p:nvPr/>
          </p:nvSpPr>
          <p:spPr bwMode="auto">
            <a:xfrm>
              <a:off x="4776"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05" name="Oval 3457"/>
            <p:cNvSpPr>
              <a:spLocks noChangeAspect="1" noChangeArrowheads="1"/>
            </p:cNvSpPr>
            <p:nvPr/>
          </p:nvSpPr>
          <p:spPr bwMode="auto">
            <a:xfrm>
              <a:off x="4847"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06" name="Oval 3458"/>
            <p:cNvSpPr>
              <a:spLocks noChangeAspect="1" noChangeArrowheads="1"/>
            </p:cNvSpPr>
            <p:nvPr/>
          </p:nvSpPr>
          <p:spPr bwMode="auto">
            <a:xfrm>
              <a:off x="4989"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07" name="Oval 3459"/>
            <p:cNvSpPr>
              <a:spLocks noChangeAspect="1" noChangeArrowheads="1"/>
            </p:cNvSpPr>
            <p:nvPr/>
          </p:nvSpPr>
          <p:spPr bwMode="auto">
            <a:xfrm>
              <a:off x="5132"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08" name="Oval 3460"/>
            <p:cNvSpPr>
              <a:spLocks noChangeAspect="1" noChangeArrowheads="1"/>
            </p:cNvSpPr>
            <p:nvPr/>
          </p:nvSpPr>
          <p:spPr bwMode="auto">
            <a:xfrm>
              <a:off x="4918"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09" name="Oval 3461"/>
            <p:cNvSpPr>
              <a:spLocks noChangeAspect="1" noChangeArrowheads="1"/>
            </p:cNvSpPr>
            <p:nvPr/>
          </p:nvSpPr>
          <p:spPr bwMode="auto">
            <a:xfrm>
              <a:off x="5061"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10" name="Oval 3462"/>
            <p:cNvSpPr>
              <a:spLocks noChangeAspect="1" noChangeArrowheads="1"/>
            </p:cNvSpPr>
            <p:nvPr/>
          </p:nvSpPr>
          <p:spPr bwMode="auto">
            <a:xfrm>
              <a:off x="5203" y="1933"/>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grpSp>
      <p:grpSp>
        <p:nvGrpSpPr>
          <p:cNvPr id="298000" name="Group 3463"/>
          <p:cNvGrpSpPr>
            <a:grpSpLocks/>
          </p:cNvGrpSpPr>
          <p:nvPr/>
        </p:nvGrpSpPr>
        <p:grpSpPr bwMode="auto">
          <a:xfrm>
            <a:off x="638175" y="1093788"/>
            <a:ext cx="7681913" cy="109537"/>
            <a:chOff x="391" y="1820"/>
            <a:chExt cx="4839" cy="69"/>
          </a:xfrm>
        </p:grpSpPr>
        <p:sp>
          <p:nvSpPr>
            <p:cNvPr id="5512" name="Oval 3464"/>
            <p:cNvSpPr>
              <a:spLocks noChangeAspect="1" noChangeArrowheads="1"/>
            </p:cNvSpPr>
            <p:nvPr/>
          </p:nvSpPr>
          <p:spPr bwMode="auto">
            <a:xfrm>
              <a:off x="1245"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13" name="Oval 3465"/>
            <p:cNvSpPr>
              <a:spLocks noChangeAspect="1" noChangeArrowheads="1"/>
            </p:cNvSpPr>
            <p:nvPr/>
          </p:nvSpPr>
          <p:spPr bwMode="auto">
            <a:xfrm>
              <a:off x="1316"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14" name="Oval 3466"/>
            <p:cNvSpPr>
              <a:spLocks noChangeAspect="1" noChangeArrowheads="1"/>
            </p:cNvSpPr>
            <p:nvPr/>
          </p:nvSpPr>
          <p:spPr bwMode="auto">
            <a:xfrm>
              <a:off x="1458"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15" name="Oval 3467"/>
            <p:cNvSpPr>
              <a:spLocks noChangeAspect="1" noChangeArrowheads="1"/>
            </p:cNvSpPr>
            <p:nvPr/>
          </p:nvSpPr>
          <p:spPr bwMode="auto">
            <a:xfrm>
              <a:off x="1601"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16" name="Oval 3468"/>
            <p:cNvSpPr>
              <a:spLocks noChangeAspect="1" noChangeArrowheads="1"/>
            </p:cNvSpPr>
            <p:nvPr/>
          </p:nvSpPr>
          <p:spPr bwMode="auto">
            <a:xfrm>
              <a:off x="1387"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17" name="Oval 3469"/>
            <p:cNvSpPr>
              <a:spLocks noChangeAspect="1" noChangeArrowheads="1"/>
            </p:cNvSpPr>
            <p:nvPr/>
          </p:nvSpPr>
          <p:spPr bwMode="auto">
            <a:xfrm>
              <a:off x="1530"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18" name="Oval 3470"/>
            <p:cNvSpPr>
              <a:spLocks noChangeAspect="1" noChangeArrowheads="1"/>
            </p:cNvSpPr>
            <p:nvPr/>
          </p:nvSpPr>
          <p:spPr bwMode="auto">
            <a:xfrm>
              <a:off x="1672"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19" name="Oval 3471"/>
            <p:cNvSpPr>
              <a:spLocks noChangeAspect="1" noChangeArrowheads="1"/>
            </p:cNvSpPr>
            <p:nvPr/>
          </p:nvSpPr>
          <p:spPr bwMode="auto">
            <a:xfrm>
              <a:off x="1815"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20" name="Oval 3472"/>
            <p:cNvSpPr>
              <a:spLocks noChangeAspect="1" noChangeArrowheads="1"/>
            </p:cNvSpPr>
            <p:nvPr/>
          </p:nvSpPr>
          <p:spPr bwMode="auto">
            <a:xfrm>
              <a:off x="1743"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21" name="Oval 3473"/>
            <p:cNvSpPr>
              <a:spLocks noChangeAspect="1" noChangeArrowheads="1"/>
            </p:cNvSpPr>
            <p:nvPr/>
          </p:nvSpPr>
          <p:spPr bwMode="auto">
            <a:xfrm>
              <a:off x="1886"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22" name="Oval 3474"/>
            <p:cNvSpPr>
              <a:spLocks noChangeAspect="1" noChangeArrowheads="1"/>
            </p:cNvSpPr>
            <p:nvPr/>
          </p:nvSpPr>
          <p:spPr bwMode="auto">
            <a:xfrm>
              <a:off x="1957"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23" name="Oval 3475"/>
            <p:cNvSpPr>
              <a:spLocks noChangeAspect="1" noChangeArrowheads="1"/>
            </p:cNvSpPr>
            <p:nvPr/>
          </p:nvSpPr>
          <p:spPr bwMode="auto">
            <a:xfrm>
              <a:off x="2029"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24" name="Oval 3476"/>
            <p:cNvSpPr>
              <a:spLocks noChangeAspect="1" noChangeArrowheads="1"/>
            </p:cNvSpPr>
            <p:nvPr/>
          </p:nvSpPr>
          <p:spPr bwMode="auto">
            <a:xfrm>
              <a:off x="2099"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25" name="Oval 3477"/>
            <p:cNvSpPr>
              <a:spLocks noChangeAspect="1" noChangeArrowheads="1"/>
            </p:cNvSpPr>
            <p:nvPr/>
          </p:nvSpPr>
          <p:spPr bwMode="auto">
            <a:xfrm>
              <a:off x="2170"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26" name="Oval 3478"/>
            <p:cNvSpPr>
              <a:spLocks noChangeAspect="1" noChangeArrowheads="1"/>
            </p:cNvSpPr>
            <p:nvPr/>
          </p:nvSpPr>
          <p:spPr bwMode="auto">
            <a:xfrm>
              <a:off x="2312"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27" name="Oval 3479"/>
            <p:cNvSpPr>
              <a:spLocks noChangeAspect="1" noChangeArrowheads="1"/>
            </p:cNvSpPr>
            <p:nvPr/>
          </p:nvSpPr>
          <p:spPr bwMode="auto">
            <a:xfrm>
              <a:off x="2455"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28" name="Oval 3480"/>
            <p:cNvSpPr>
              <a:spLocks noChangeAspect="1" noChangeArrowheads="1"/>
            </p:cNvSpPr>
            <p:nvPr/>
          </p:nvSpPr>
          <p:spPr bwMode="auto">
            <a:xfrm>
              <a:off x="2241"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29" name="Oval 3481"/>
            <p:cNvSpPr>
              <a:spLocks noChangeAspect="1" noChangeArrowheads="1"/>
            </p:cNvSpPr>
            <p:nvPr/>
          </p:nvSpPr>
          <p:spPr bwMode="auto">
            <a:xfrm>
              <a:off x="2384"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30" name="Oval 3482"/>
            <p:cNvSpPr>
              <a:spLocks noChangeAspect="1" noChangeArrowheads="1"/>
            </p:cNvSpPr>
            <p:nvPr/>
          </p:nvSpPr>
          <p:spPr bwMode="auto">
            <a:xfrm>
              <a:off x="2526"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31" name="Oval 3483"/>
            <p:cNvSpPr>
              <a:spLocks noChangeAspect="1" noChangeArrowheads="1"/>
            </p:cNvSpPr>
            <p:nvPr/>
          </p:nvSpPr>
          <p:spPr bwMode="auto">
            <a:xfrm>
              <a:off x="2669"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32" name="Oval 3484"/>
            <p:cNvSpPr>
              <a:spLocks noChangeAspect="1" noChangeArrowheads="1"/>
            </p:cNvSpPr>
            <p:nvPr/>
          </p:nvSpPr>
          <p:spPr bwMode="auto">
            <a:xfrm>
              <a:off x="2597"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33" name="Oval 3485"/>
            <p:cNvSpPr>
              <a:spLocks noChangeAspect="1" noChangeArrowheads="1"/>
            </p:cNvSpPr>
            <p:nvPr/>
          </p:nvSpPr>
          <p:spPr bwMode="auto">
            <a:xfrm>
              <a:off x="2740"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34" name="Oval 3486"/>
            <p:cNvSpPr>
              <a:spLocks noChangeAspect="1" noChangeArrowheads="1"/>
            </p:cNvSpPr>
            <p:nvPr/>
          </p:nvSpPr>
          <p:spPr bwMode="auto">
            <a:xfrm>
              <a:off x="2811"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35" name="Oval 3487"/>
            <p:cNvSpPr>
              <a:spLocks noChangeAspect="1" noChangeArrowheads="1"/>
            </p:cNvSpPr>
            <p:nvPr/>
          </p:nvSpPr>
          <p:spPr bwMode="auto">
            <a:xfrm>
              <a:off x="2883"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36" name="Oval 3488"/>
            <p:cNvSpPr>
              <a:spLocks noChangeAspect="1" noChangeArrowheads="1"/>
            </p:cNvSpPr>
            <p:nvPr/>
          </p:nvSpPr>
          <p:spPr bwMode="auto">
            <a:xfrm>
              <a:off x="2954"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37" name="Oval 3489"/>
            <p:cNvSpPr>
              <a:spLocks noChangeAspect="1" noChangeArrowheads="1"/>
            </p:cNvSpPr>
            <p:nvPr/>
          </p:nvSpPr>
          <p:spPr bwMode="auto">
            <a:xfrm>
              <a:off x="3025"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38" name="Oval 3490"/>
            <p:cNvSpPr>
              <a:spLocks noChangeAspect="1" noChangeArrowheads="1"/>
            </p:cNvSpPr>
            <p:nvPr/>
          </p:nvSpPr>
          <p:spPr bwMode="auto">
            <a:xfrm>
              <a:off x="3167"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39" name="Oval 3491"/>
            <p:cNvSpPr>
              <a:spLocks noChangeAspect="1" noChangeArrowheads="1"/>
            </p:cNvSpPr>
            <p:nvPr/>
          </p:nvSpPr>
          <p:spPr bwMode="auto">
            <a:xfrm>
              <a:off x="3310"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40" name="Oval 3492"/>
            <p:cNvSpPr>
              <a:spLocks noChangeAspect="1" noChangeArrowheads="1"/>
            </p:cNvSpPr>
            <p:nvPr/>
          </p:nvSpPr>
          <p:spPr bwMode="auto">
            <a:xfrm>
              <a:off x="3096"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41" name="Oval 3493"/>
            <p:cNvSpPr>
              <a:spLocks noChangeAspect="1" noChangeArrowheads="1"/>
            </p:cNvSpPr>
            <p:nvPr/>
          </p:nvSpPr>
          <p:spPr bwMode="auto">
            <a:xfrm>
              <a:off x="3239"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42" name="Oval 3494"/>
            <p:cNvSpPr>
              <a:spLocks noChangeAspect="1" noChangeArrowheads="1"/>
            </p:cNvSpPr>
            <p:nvPr/>
          </p:nvSpPr>
          <p:spPr bwMode="auto">
            <a:xfrm>
              <a:off x="3381"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43" name="Oval 3495"/>
            <p:cNvSpPr>
              <a:spLocks noChangeAspect="1" noChangeArrowheads="1"/>
            </p:cNvSpPr>
            <p:nvPr/>
          </p:nvSpPr>
          <p:spPr bwMode="auto">
            <a:xfrm>
              <a:off x="3524"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44" name="Oval 3496"/>
            <p:cNvSpPr>
              <a:spLocks noChangeAspect="1" noChangeArrowheads="1"/>
            </p:cNvSpPr>
            <p:nvPr/>
          </p:nvSpPr>
          <p:spPr bwMode="auto">
            <a:xfrm>
              <a:off x="3452"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45" name="Oval 3497"/>
            <p:cNvSpPr>
              <a:spLocks noChangeAspect="1" noChangeArrowheads="1"/>
            </p:cNvSpPr>
            <p:nvPr/>
          </p:nvSpPr>
          <p:spPr bwMode="auto">
            <a:xfrm>
              <a:off x="3595"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46" name="Oval 3498"/>
            <p:cNvSpPr>
              <a:spLocks noChangeAspect="1" noChangeArrowheads="1"/>
            </p:cNvSpPr>
            <p:nvPr/>
          </p:nvSpPr>
          <p:spPr bwMode="auto">
            <a:xfrm>
              <a:off x="3666"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47" name="Oval 3499"/>
            <p:cNvSpPr>
              <a:spLocks noChangeAspect="1" noChangeArrowheads="1"/>
            </p:cNvSpPr>
            <p:nvPr/>
          </p:nvSpPr>
          <p:spPr bwMode="auto">
            <a:xfrm>
              <a:off x="3738"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48" name="Oval 3500"/>
            <p:cNvSpPr>
              <a:spLocks noChangeAspect="1" noChangeArrowheads="1"/>
            </p:cNvSpPr>
            <p:nvPr/>
          </p:nvSpPr>
          <p:spPr bwMode="auto">
            <a:xfrm flipH="1">
              <a:off x="4592"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49" name="Oval 3501"/>
            <p:cNvSpPr>
              <a:spLocks noChangeAspect="1" noChangeArrowheads="1"/>
            </p:cNvSpPr>
            <p:nvPr/>
          </p:nvSpPr>
          <p:spPr bwMode="auto">
            <a:xfrm flipH="1">
              <a:off x="4521"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50" name="Oval 3502"/>
            <p:cNvSpPr>
              <a:spLocks noChangeAspect="1" noChangeArrowheads="1"/>
            </p:cNvSpPr>
            <p:nvPr/>
          </p:nvSpPr>
          <p:spPr bwMode="auto">
            <a:xfrm flipH="1">
              <a:off x="4379"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51" name="Oval 3503"/>
            <p:cNvSpPr>
              <a:spLocks noChangeAspect="1" noChangeArrowheads="1"/>
            </p:cNvSpPr>
            <p:nvPr/>
          </p:nvSpPr>
          <p:spPr bwMode="auto">
            <a:xfrm flipH="1">
              <a:off x="4236"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52" name="Oval 3504"/>
            <p:cNvSpPr>
              <a:spLocks noChangeAspect="1" noChangeArrowheads="1"/>
            </p:cNvSpPr>
            <p:nvPr/>
          </p:nvSpPr>
          <p:spPr bwMode="auto">
            <a:xfrm flipH="1">
              <a:off x="4450"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53" name="Oval 3505"/>
            <p:cNvSpPr>
              <a:spLocks noChangeAspect="1" noChangeArrowheads="1"/>
            </p:cNvSpPr>
            <p:nvPr/>
          </p:nvSpPr>
          <p:spPr bwMode="auto">
            <a:xfrm flipH="1">
              <a:off x="4307"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54" name="Oval 3506"/>
            <p:cNvSpPr>
              <a:spLocks noChangeAspect="1" noChangeArrowheads="1"/>
            </p:cNvSpPr>
            <p:nvPr/>
          </p:nvSpPr>
          <p:spPr bwMode="auto">
            <a:xfrm flipH="1">
              <a:off x="4165"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55" name="Oval 3507"/>
            <p:cNvSpPr>
              <a:spLocks noChangeAspect="1" noChangeArrowheads="1"/>
            </p:cNvSpPr>
            <p:nvPr/>
          </p:nvSpPr>
          <p:spPr bwMode="auto">
            <a:xfrm flipH="1">
              <a:off x="4022"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56" name="Oval 3508"/>
            <p:cNvSpPr>
              <a:spLocks noChangeAspect="1" noChangeArrowheads="1"/>
            </p:cNvSpPr>
            <p:nvPr/>
          </p:nvSpPr>
          <p:spPr bwMode="auto">
            <a:xfrm flipH="1">
              <a:off x="4094"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57" name="Oval 3509"/>
            <p:cNvSpPr>
              <a:spLocks noChangeAspect="1" noChangeArrowheads="1"/>
            </p:cNvSpPr>
            <p:nvPr/>
          </p:nvSpPr>
          <p:spPr bwMode="auto">
            <a:xfrm flipH="1">
              <a:off x="3951"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58" name="Oval 3510"/>
            <p:cNvSpPr>
              <a:spLocks noChangeAspect="1" noChangeArrowheads="1"/>
            </p:cNvSpPr>
            <p:nvPr/>
          </p:nvSpPr>
          <p:spPr bwMode="auto">
            <a:xfrm flipH="1">
              <a:off x="3880"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59" name="Oval 3511"/>
            <p:cNvSpPr>
              <a:spLocks noChangeAspect="1" noChangeArrowheads="1"/>
            </p:cNvSpPr>
            <p:nvPr/>
          </p:nvSpPr>
          <p:spPr bwMode="auto">
            <a:xfrm flipH="1">
              <a:off x="3808"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60" name="Oval 3512"/>
            <p:cNvSpPr>
              <a:spLocks noChangeAspect="1" noChangeArrowheads="1"/>
            </p:cNvSpPr>
            <p:nvPr/>
          </p:nvSpPr>
          <p:spPr bwMode="auto">
            <a:xfrm>
              <a:off x="391"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61" name="Oval 3513"/>
            <p:cNvSpPr>
              <a:spLocks noChangeAspect="1" noChangeArrowheads="1"/>
            </p:cNvSpPr>
            <p:nvPr/>
          </p:nvSpPr>
          <p:spPr bwMode="auto">
            <a:xfrm>
              <a:off x="462"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62" name="Oval 3514"/>
            <p:cNvSpPr>
              <a:spLocks noChangeAspect="1" noChangeArrowheads="1"/>
            </p:cNvSpPr>
            <p:nvPr/>
          </p:nvSpPr>
          <p:spPr bwMode="auto">
            <a:xfrm>
              <a:off x="604"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63" name="Oval 3515"/>
            <p:cNvSpPr>
              <a:spLocks noChangeAspect="1" noChangeArrowheads="1"/>
            </p:cNvSpPr>
            <p:nvPr/>
          </p:nvSpPr>
          <p:spPr bwMode="auto">
            <a:xfrm>
              <a:off x="747"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64" name="Oval 3516"/>
            <p:cNvSpPr>
              <a:spLocks noChangeAspect="1" noChangeArrowheads="1"/>
            </p:cNvSpPr>
            <p:nvPr/>
          </p:nvSpPr>
          <p:spPr bwMode="auto">
            <a:xfrm>
              <a:off x="533"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65" name="Oval 3517"/>
            <p:cNvSpPr>
              <a:spLocks noChangeAspect="1" noChangeArrowheads="1"/>
            </p:cNvSpPr>
            <p:nvPr/>
          </p:nvSpPr>
          <p:spPr bwMode="auto">
            <a:xfrm>
              <a:off x="676"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66" name="Oval 3518"/>
            <p:cNvSpPr>
              <a:spLocks noChangeAspect="1" noChangeArrowheads="1"/>
            </p:cNvSpPr>
            <p:nvPr/>
          </p:nvSpPr>
          <p:spPr bwMode="auto">
            <a:xfrm>
              <a:off x="818"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67" name="Oval 3519"/>
            <p:cNvSpPr>
              <a:spLocks noChangeAspect="1" noChangeArrowheads="1"/>
            </p:cNvSpPr>
            <p:nvPr/>
          </p:nvSpPr>
          <p:spPr bwMode="auto">
            <a:xfrm>
              <a:off x="961"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68" name="Oval 3520"/>
            <p:cNvSpPr>
              <a:spLocks noChangeAspect="1" noChangeArrowheads="1"/>
            </p:cNvSpPr>
            <p:nvPr/>
          </p:nvSpPr>
          <p:spPr bwMode="auto">
            <a:xfrm>
              <a:off x="889"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69" name="Oval 3521"/>
            <p:cNvSpPr>
              <a:spLocks noChangeAspect="1" noChangeArrowheads="1"/>
            </p:cNvSpPr>
            <p:nvPr/>
          </p:nvSpPr>
          <p:spPr bwMode="auto">
            <a:xfrm>
              <a:off x="1032"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70" name="Oval 3522"/>
            <p:cNvSpPr>
              <a:spLocks noChangeAspect="1" noChangeArrowheads="1"/>
            </p:cNvSpPr>
            <p:nvPr/>
          </p:nvSpPr>
          <p:spPr bwMode="auto">
            <a:xfrm>
              <a:off x="1103"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71" name="Oval 3523"/>
            <p:cNvSpPr>
              <a:spLocks noChangeAspect="1" noChangeArrowheads="1"/>
            </p:cNvSpPr>
            <p:nvPr/>
          </p:nvSpPr>
          <p:spPr bwMode="auto">
            <a:xfrm>
              <a:off x="1175"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72" name="Oval 3524"/>
            <p:cNvSpPr>
              <a:spLocks noChangeAspect="1" noChangeArrowheads="1"/>
            </p:cNvSpPr>
            <p:nvPr/>
          </p:nvSpPr>
          <p:spPr bwMode="auto">
            <a:xfrm>
              <a:off x="4663"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73" name="Oval 3525"/>
            <p:cNvSpPr>
              <a:spLocks noChangeAspect="1" noChangeArrowheads="1"/>
            </p:cNvSpPr>
            <p:nvPr/>
          </p:nvSpPr>
          <p:spPr bwMode="auto">
            <a:xfrm>
              <a:off x="4734"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74" name="Oval 3526"/>
            <p:cNvSpPr>
              <a:spLocks noChangeAspect="1" noChangeArrowheads="1"/>
            </p:cNvSpPr>
            <p:nvPr/>
          </p:nvSpPr>
          <p:spPr bwMode="auto">
            <a:xfrm>
              <a:off x="4876"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75" name="Oval 3527"/>
            <p:cNvSpPr>
              <a:spLocks noChangeAspect="1" noChangeArrowheads="1"/>
            </p:cNvSpPr>
            <p:nvPr/>
          </p:nvSpPr>
          <p:spPr bwMode="auto">
            <a:xfrm>
              <a:off x="5019"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76" name="Oval 3528"/>
            <p:cNvSpPr>
              <a:spLocks noChangeAspect="1" noChangeArrowheads="1"/>
            </p:cNvSpPr>
            <p:nvPr/>
          </p:nvSpPr>
          <p:spPr bwMode="auto">
            <a:xfrm>
              <a:off x="4805"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77" name="Oval 3529"/>
            <p:cNvSpPr>
              <a:spLocks noChangeAspect="1" noChangeArrowheads="1"/>
            </p:cNvSpPr>
            <p:nvPr/>
          </p:nvSpPr>
          <p:spPr bwMode="auto">
            <a:xfrm>
              <a:off x="4948"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78" name="Oval 3530"/>
            <p:cNvSpPr>
              <a:spLocks noChangeAspect="1" noChangeArrowheads="1"/>
            </p:cNvSpPr>
            <p:nvPr/>
          </p:nvSpPr>
          <p:spPr bwMode="auto">
            <a:xfrm>
              <a:off x="5090"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79" name="Oval 3531"/>
            <p:cNvSpPr>
              <a:spLocks noChangeAspect="1" noChangeArrowheads="1"/>
            </p:cNvSpPr>
            <p:nvPr/>
          </p:nvSpPr>
          <p:spPr bwMode="auto">
            <a:xfrm>
              <a:off x="5161" y="182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grpSp>
      <p:grpSp>
        <p:nvGrpSpPr>
          <p:cNvPr id="298001" name="Group 3532"/>
          <p:cNvGrpSpPr>
            <a:grpSpLocks/>
          </p:cNvGrpSpPr>
          <p:nvPr/>
        </p:nvGrpSpPr>
        <p:grpSpPr bwMode="auto">
          <a:xfrm>
            <a:off x="584200" y="1125538"/>
            <a:ext cx="7796213" cy="109537"/>
            <a:chOff x="393" y="1954"/>
            <a:chExt cx="4911" cy="69"/>
          </a:xfrm>
        </p:grpSpPr>
        <p:sp>
          <p:nvSpPr>
            <p:cNvPr id="5581" name="Oval 3533"/>
            <p:cNvSpPr>
              <a:spLocks noChangeAspect="1" noChangeArrowheads="1"/>
            </p:cNvSpPr>
            <p:nvPr/>
          </p:nvSpPr>
          <p:spPr bwMode="auto">
            <a:xfrm>
              <a:off x="1247"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82" name="Oval 3534"/>
            <p:cNvSpPr>
              <a:spLocks noChangeAspect="1" noChangeArrowheads="1"/>
            </p:cNvSpPr>
            <p:nvPr/>
          </p:nvSpPr>
          <p:spPr bwMode="auto">
            <a:xfrm>
              <a:off x="1318"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83" name="Oval 3535"/>
            <p:cNvSpPr>
              <a:spLocks noChangeAspect="1" noChangeArrowheads="1"/>
            </p:cNvSpPr>
            <p:nvPr/>
          </p:nvSpPr>
          <p:spPr bwMode="auto">
            <a:xfrm>
              <a:off x="1460"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84" name="Oval 3536"/>
            <p:cNvSpPr>
              <a:spLocks noChangeAspect="1" noChangeArrowheads="1"/>
            </p:cNvSpPr>
            <p:nvPr/>
          </p:nvSpPr>
          <p:spPr bwMode="auto">
            <a:xfrm>
              <a:off x="1603"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85" name="Oval 3537"/>
            <p:cNvSpPr>
              <a:spLocks noChangeAspect="1" noChangeArrowheads="1"/>
            </p:cNvSpPr>
            <p:nvPr/>
          </p:nvSpPr>
          <p:spPr bwMode="auto">
            <a:xfrm>
              <a:off x="1389"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86" name="Oval 3538"/>
            <p:cNvSpPr>
              <a:spLocks noChangeAspect="1" noChangeArrowheads="1"/>
            </p:cNvSpPr>
            <p:nvPr/>
          </p:nvSpPr>
          <p:spPr bwMode="auto">
            <a:xfrm>
              <a:off x="1532"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87" name="Oval 3539"/>
            <p:cNvSpPr>
              <a:spLocks noChangeAspect="1" noChangeArrowheads="1"/>
            </p:cNvSpPr>
            <p:nvPr/>
          </p:nvSpPr>
          <p:spPr bwMode="auto">
            <a:xfrm>
              <a:off x="1674"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88" name="Oval 3540"/>
            <p:cNvSpPr>
              <a:spLocks noChangeAspect="1" noChangeArrowheads="1"/>
            </p:cNvSpPr>
            <p:nvPr/>
          </p:nvSpPr>
          <p:spPr bwMode="auto">
            <a:xfrm>
              <a:off x="1817"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89" name="Oval 3541"/>
            <p:cNvSpPr>
              <a:spLocks noChangeAspect="1" noChangeArrowheads="1"/>
            </p:cNvSpPr>
            <p:nvPr/>
          </p:nvSpPr>
          <p:spPr bwMode="auto">
            <a:xfrm>
              <a:off x="1745"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90" name="Oval 3542"/>
            <p:cNvSpPr>
              <a:spLocks noChangeAspect="1" noChangeArrowheads="1"/>
            </p:cNvSpPr>
            <p:nvPr/>
          </p:nvSpPr>
          <p:spPr bwMode="auto">
            <a:xfrm>
              <a:off x="1888"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91" name="Oval 3543"/>
            <p:cNvSpPr>
              <a:spLocks noChangeAspect="1" noChangeArrowheads="1"/>
            </p:cNvSpPr>
            <p:nvPr/>
          </p:nvSpPr>
          <p:spPr bwMode="auto">
            <a:xfrm>
              <a:off x="1959"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92" name="Oval 3544"/>
            <p:cNvSpPr>
              <a:spLocks noChangeAspect="1" noChangeArrowheads="1"/>
            </p:cNvSpPr>
            <p:nvPr/>
          </p:nvSpPr>
          <p:spPr bwMode="auto">
            <a:xfrm>
              <a:off x="2031"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93" name="Oval 3545"/>
            <p:cNvSpPr>
              <a:spLocks noChangeAspect="1" noChangeArrowheads="1"/>
            </p:cNvSpPr>
            <p:nvPr/>
          </p:nvSpPr>
          <p:spPr bwMode="auto">
            <a:xfrm>
              <a:off x="2101"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94" name="Oval 3546"/>
            <p:cNvSpPr>
              <a:spLocks noChangeAspect="1" noChangeArrowheads="1"/>
            </p:cNvSpPr>
            <p:nvPr/>
          </p:nvSpPr>
          <p:spPr bwMode="auto">
            <a:xfrm>
              <a:off x="2172"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95" name="Oval 3547"/>
            <p:cNvSpPr>
              <a:spLocks noChangeAspect="1" noChangeArrowheads="1"/>
            </p:cNvSpPr>
            <p:nvPr/>
          </p:nvSpPr>
          <p:spPr bwMode="auto">
            <a:xfrm>
              <a:off x="2314"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96" name="Oval 3548"/>
            <p:cNvSpPr>
              <a:spLocks noChangeAspect="1" noChangeArrowheads="1"/>
            </p:cNvSpPr>
            <p:nvPr/>
          </p:nvSpPr>
          <p:spPr bwMode="auto">
            <a:xfrm>
              <a:off x="2457"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97" name="Oval 3549"/>
            <p:cNvSpPr>
              <a:spLocks noChangeAspect="1" noChangeArrowheads="1"/>
            </p:cNvSpPr>
            <p:nvPr/>
          </p:nvSpPr>
          <p:spPr bwMode="auto">
            <a:xfrm>
              <a:off x="2243"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98" name="Oval 3550"/>
            <p:cNvSpPr>
              <a:spLocks noChangeAspect="1" noChangeArrowheads="1"/>
            </p:cNvSpPr>
            <p:nvPr/>
          </p:nvSpPr>
          <p:spPr bwMode="auto">
            <a:xfrm>
              <a:off x="2386"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599" name="Oval 3551"/>
            <p:cNvSpPr>
              <a:spLocks noChangeAspect="1" noChangeArrowheads="1"/>
            </p:cNvSpPr>
            <p:nvPr/>
          </p:nvSpPr>
          <p:spPr bwMode="auto">
            <a:xfrm>
              <a:off x="2528"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00" name="Oval 3552"/>
            <p:cNvSpPr>
              <a:spLocks noChangeAspect="1" noChangeArrowheads="1"/>
            </p:cNvSpPr>
            <p:nvPr/>
          </p:nvSpPr>
          <p:spPr bwMode="auto">
            <a:xfrm>
              <a:off x="2671"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01" name="Oval 3553"/>
            <p:cNvSpPr>
              <a:spLocks noChangeAspect="1" noChangeArrowheads="1"/>
            </p:cNvSpPr>
            <p:nvPr/>
          </p:nvSpPr>
          <p:spPr bwMode="auto">
            <a:xfrm>
              <a:off x="2599"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02" name="Oval 3554"/>
            <p:cNvSpPr>
              <a:spLocks noChangeAspect="1" noChangeArrowheads="1"/>
            </p:cNvSpPr>
            <p:nvPr/>
          </p:nvSpPr>
          <p:spPr bwMode="auto">
            <a:xfrm>
              <a:off x="2742"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03" name="Oval 3555"/>
            <p:cNvSpPr>
              <a:spLocks noChangeAspect="1" noChangeArrowheads="1"/>
            </p:cNvSpPr>
            <p:nvPr/>
          </p:nvSpPr>
          <p:spPr bwMode="auto">
            <a:xfrm>
              <a:off x="2813"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04" name="Oval 3556"/>
            <p:cNvSpPr>
              <a:spLocks noChangeAspect="1" noChangeArrowheads="1"/>
            </p:cNvSpPr>
            <p:nvPr/>
          </p:nvSpPr>
          <p:spPr bwMode="auto">
            <a:xfrm>
              <a:off x="2885"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05" name="Oval 3557"/>
            <p:cNvSpPr>
              <a:spLocks noChangeAspect="1" noChangeArrowheads="1"/>
            </p:cNvSpPr>
            <p:nvPr/>
          </p:nvSpPr>
          <p:spPr bwMode="auto">
            <a:xfrm>
              <a:off x="2956"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06" name="Oval 3558"/>
            <p:cNvSpPr>
              <a:spLocks noChangeAspect="1" noChangeArrowheads="1"/>
            </p:cNvSpPr>
            <p:nvPr/>
          </p:nvSpPr>
          <p:spPr bwMode="auto">
            <a:xfrm>
              <a:off x="3027"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07" name="Oval 3559"/>
            <p:cNvSpPr>
              <a:spLocks noChangeAspect="1" noChangeArrowheads="1"/>
            </p:cNvSpPr>
            <p:nvPr/>
          </p:nvSpPr>
          <p:spPr bwMode="auto">
            <a:xfrm>
              <a:off x="3169"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08" name="Oval 3560"/>
            <p:cNvSpPr>
              <a:spLocks noChangeAspect="1" noChangeArrowheads="1"/>
            </p:cNvSpPr>
            <p:nvPr/>
          </p:nvSpPr>
          <p:spPr bwMode="auto">
            <a:xfrm>
              <a:off x="3312"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09" name="Oval 3561"/>
            <p:cNvSpPr>
              <a:spLocks noChangeAspect="1" noChangeArrowheads="1"/>
            </p:cNvSpPr>
            <p:nvPr/>
          </p:nvSpPr>
          <p:spPr bwMode="auto">
            <a:xfrm>
              <a:off x="3098"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10" name="Oval 3562"/>
            <p:cNvSpPr>
              <a:spLocks noChangeAspect="1" noChangeArrowheads="1"/>
            </p:cNvSpPr>
            <p:nvPr/>
          </p:nvSpPr>
          <p:spPr bwMode="auto">
            <a:xfrm>
              <a:off x="3241"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11" name="Oval 3563"/>
            <p:cNvSpPr>
              <a:spLocks noChangeAspect="1" noChangeArrowheads="1"/>
            </p:cNvSpPr>
            <p:nvPr/>
          </p:nvSpPr>
          <p:spPr bwMode="auto">
            <a:xfrm>
              <a:off x="3383"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12" name="Oval 3564"/>
            <p:cNvSpPr>
              <a:spLocks noChangeAspect="1" noChangeArrowheads="1"/>
            </p:cNvSpPr>
            <p:nvPr/>
          </p:nvSpPr>
          <p:spPr bwMode="auto">
            <a:xfrm>
              <a:off x="3526"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13" name="Oval 3565"/>
            <p:cNvSpPr>
              <a:spLocks noChangeAspect="1" noChangeArrowheads="1"/>
            </p:cNvSpPr>
            <p:nvPr/>
          </p:nvSpPr>
          <p:spPr bwMode="auto">
            <a:xfrm>
              <a:off x="3454"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14" name="Oval 3566"/>
            <p:cNvSpPr>
              <a:spLocks noChangeAspect="1" noChangeArrowheads="1"/>
            </p:cNvSpPr>
            <p:nvPr/>
          </p:nvSpPr>
          <p:spPr bwMode="auto">
            <a:xfrm>
              <a:off x="3597"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15" name="Oval 3567"/>
            <p:cNvSpPr>
              <a:spLocks noChangeAspect="1" noChangeArrowheads="1"/>
            </p:cNvSpPr>
            <p:nvPr/>
          </p:nvSpPr>
          <p:spPr bwMode="auto">
            <a:xfrm>
              <a:off x="3668"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16" name="Oval 3568"/>
            <p:cNvSpPr>
              <a:spLocks noChangeAspect="1" noChangeArrowheads="1"/>
            </p:cNvSpPr>
            <p:nvPr/>
          </p:nvSpPr>
          <p:spPr bwMode="auto">
            <a:xfrm>
              <a:off x="3740"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17" name="Oval 3569"/>
            <p:cNvSpPr>
              <a:spLocks noChangeAspect="1" noChangeArrowheads="1"/>
            </p:cNvSpPr>
            <p:nvPr/>
          </p:nvSpPr>
          <p:spPr bwMode="auto">
            <a:xfrm flipH="1">
              <a:off x="4594"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18" name="Oval 3570"/>
            <p:cNvSpPr>
              <a:spLocks noChangeAspect="1" noChangeArrowheads="1"/>
            </p:cNvSpPr>
            <p:nvPr/>
          </p:nvSpPr>
          <p:spPr bwMode="auto">
            <a:xfrm flipH="1">
              <a:off x="4523"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19" name="Oval 3571"/>
            <p:cNvSpPr>
              <a:spLocks noChangeAspect="1" noChangeArrowheads="1"/>
            </p:cNvSpPr>
            <p:nvPr/>
          </p:nvSpPr>
          <p:spPr bwMode="auto">
            <a:xfrm flipH="1">
              <a:off x="4381"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20" name="Oval 3572"/>
            <p:cNvSpPr>
              <a:spLocks noChangeAspect="1" noChangeArrowheads="1"/>
            </p:cNvSpPr>
            <p:nvPr/>
          </p:nvSpPr>
          <p:spPr bwMode="auto">
            <a:xfrm flipH="1">
              <a:off x="4238"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21" name="Oval 3573"/>
            <p:cNvSpPr>
              <a:spLocks noChangeAspect="1" noChangeArrowheads="1"/>
            </p:cNvSpPr>
            <p:nvPr/>
          </p:nvSpPr>
          <p:spPr bwMode="auto">
            <a:xfrm flipH="1">
              <a:off x="4452"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22" name="Oval 3574"/>
            <p:cNvSpPr>
              <a:spLocks noChangeAspect="1" noChangeArrowheads="1"/>
            </p:cNvSpPr>
            <p:nvPr/>
          </p:nvSpPr>
          <p:spPr bwMode="auto">
            <a:xfrm flipH="1">
              <a:off x="4309"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23" name="Oval 3575"/>
            <p:cNvSpPr>
              <a:spLocks noChangeAspect="1" noChangeArrowheads="1"/>
            </p:cNvSpPr>
            <p:nvPr/>
          </p:nvSpPr>
          <p:spPr bwMode="auto">
            <a:xfrm flipH="1">
              <a:off x="4167"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24" name="Oval 3576"/>
            <p:cNvSpPr>
              <a:spLocks noChangeAspect="1" noChangeArrowheads="1"/>
            </p:cNvSpPr>
            <p:nvPr/>
          </p:nvSpPr>
          <p:spPr bwMode="auto">
            <a:xfrm flipH="1">
              <a:off x="4024"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25" name="Oval 3577"/>
            <p:cNvSpPr>
              <a:spLocks noChangeAspect="1" noChangeArrowheads="1"/>
            </p:cNvSpPr>
            <p:nvPr/>
          </p:nvSpPr>
          <p:spPr bwMode="auto">
            <a:xfrm flipH="1">
              <a:off x="4096"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26" name="Oval 3578"/>
            <p:cNvSpPr>
              <a:spLocks noChangeAspect="1" noChangeArrowheads="1"/>
            </p:cNvSpPr>
            <p:nvPr/>
          </p:nvSpPr>
          <p:spPr bwMode="auto">
            <a:xfrm flipH="1">
              <a:off x="3953"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27" name="Oval 3579"/>
            <p:cNvSpPr>
              <a:spLocks noChangeAspect="1" noChangeArrowheads="1"/>
            </p:cNvSpPr>
            <p:nvPr/>
          </p:nvSpPr>
          <p:spPr bwMode="auto">
            <a:xfrm flipH="1">
              <a:off x="3882"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28" name="Oval 3580"/>
            <p:cNvSpPr>
              <a:spLocks noChangeAspect="1" noChangeArrowheads="1"/>
            </p:cNvSpPr>
            <p:nvPr/>
          </p:nvSpPr>
          <p:spPr bwMode="auto">
            <a:xfrm flipH="1">
              <a:off x="3810"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29" name="Oval 3581"/>
            <p:cNvSpPr>
              <a:spLocks noChangeAspect="1" noChangeArrowheads="1"/>
            </p:cNvSpPr>
            <p:nvPr/>
          </p:nvSpPr>
          <p:spPr bwMode="auto">
            <a:xfrm>
              <a:off x="393"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30" name="Oval 3582"/>
            <p:cNvSpPr>
              <a:spLocks noChangeAspect="1" noChangeArrowheads="1"/>
            </p:cNvSpPr>
            <p:nvPr/>
          </p:nvSpPr>
          <p:spPr bwMode="auto">
            <a:xfrm>
              <a:off x="464"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31" name="Oval 3583"/>
            <p:cNvSpPr>
              <a:spLocks noChangeAspect="1" noChangeArrowheads="1"/>
            </p:cNvSpPr>
            <p:nvPr/>
          </p:nvSpPr>
          <p:spPr bwMode="auto">
            <a:xfrm>
              <a:off x="606"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32" name="Oval 3584"/>
            <p:cNvSpPr>
              <a:spLocks noChangeAspect="1" noChangeArrowheads="1"/>
            </p:cNvSpPr>
            <p:nvPr/>
          </p:nvSpPr>
          <p:spPr bwMode="auto">
            <a:xfrm>
              <a:off x="749"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33" name="Oval 3585"/>
            <p:cNvSpPr>
              <a:spLocks noChangeAspect="1" noChangeArrowheads="1"/>
            </p:cNvSpPr>
            <p:nvPr/>
          </p:nvSpPr>
          <p:spPr bwMode="auto">
            <a:xfrm>
              <a:off x="535"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34" name="Oval 3586"/>
            <p:cNvSpPr>
              <a:spLocks noChangeAspect="1" noChangeArrowheads="1"/>
            </p:cNvSpPr>
            <p:nvPr/>
          </p:nvSpPr>
          <p:spPr bwMode="auto">
            <a:xfrm>
              <a:off x="678"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35" name="Oval 3587"/>
            <p:cNvSpPr>
              <a:spLocks noChangeAspect="1" noChangeArrowheads="1"/>
            </p:cNvSpPr>
            <p:nvPr/>
          </p:nvSpPr>
          <p:spPr bwMode="auto">
            <a:xfrm>
              <a:off x="820"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36" name="Oval 3588"/>
            <p:cNvSpPr>
              <a:spLocks noChangeAspect="1" noChangeArrowheads="1"/>
            </p:cNvSpPr>
            <p:nvPr/>
          </p:nvSpPr>
          <p:spPr bwMode="auto">
            <a:xfrm>
              <a:off x="963"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37" name="Oval 3589"/>
            <p:cNvSpPr>
              <a:spLocks noChangeAspect="1" noChangeArrowheads="1"/>
            </p:cNvSpPr>
            <p:nvPr/>
          </p:nvSpPr>
          <p:spPr bwMode="auto">
            <a:xfrm>
              <a:off x="891"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38" name="Oval 3590"/>
            <p:cNvSpPr>
              <a:spLocks noChangeAspect="1" noChangeArrowheads="1"/>
            </p:cNvSpPr>
            <p:nvPr/>
          </p:nvSpPr>
          <p:spPr bwMode="auto">
            <a:xfrm>
              <a:off x="1034"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39" name="Oval 3591"/>
            <p:cNvSpPr>
              <a:spLocks noChangeAspect="1" noChangeArrowheads="1"/>
            </p:cNvSpPr>
            <p:nvPr/>
          </p:nvSpPr>
          <p:spPr bwMode="auto">
            <a:xfrm>
              <a:off x="1105"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40" name="Oval 3592"/>
            <p:cNvSpPr>
              <a:spLocks noChangeAspect="1" noChangeArrowheads="1"/>
            </p:cNvSpPr>
            <p:nvPr/>
          </p:nvSpPr>
          <p:spPr bwMode="auto">
            <a:xfrm>
              <a:off x="1177"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41" name="Oval 3593"/>
            <p:cNvSpPr>
              <a:spLocks noChangeAspect="1" noChangeArrowheads="1"/>
            </p:cNvSpPr>
            <p:nvPr/>
          </p:nvSpPr>
          <p:spPr bwMode="auto">
            <a:xfrm>
              <a:off x="4665"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42" name="Oval 3594"/>
            <p:cNvSpPr>
              <a:spLocks noChangeAspect="1" noChangeArrowheads="1"/>
            </p:cNvSpPr>
            <p:nvPr/>
          </p:nvSpPr>
          <p:spPr bwMode="auto">
            <a:xfrm>
              <a:off x="4736"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43" name="Oval 3595"/>
            <p:cNvSpPr>
              <a:spLocks noChangeAspect="1" noChangeArrowheads="1"/>
            </p:cNvSpPr>
            <p:nvPr/>
          </p:nvSpPr>
          <p:spPr bwMode="auto">
            <a:xfrm>
              <a:off x="4878"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44" name="Oval 3596"/>
            <p:cNvSpPr>
              <a:spLocks noChangeAspect="1" noChangeArrowheads="1"/>
            </p:cNvSpPr>
            <p:nvPr/>
          </p:nvSpPr>
          <p:spPr bwMode="auto">
            <a:xfrm>
              <a:off x="5021"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45" name="Oval 3597"/>
            <p:cNvSpPr>
              <a:spLocks noChangeAspect="1" noChangeArrowheads="1"/>
            </p:cNvSpPr>
            <p:nvPr/>
          </p:nvSpPr>
          <p:spPr bwMode="auto">
            <a:xfrm>
              <a:off x="4807"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46" name="Oval 3598"/>
            <p:cNvSpPr>
              <a:spLocks noChangeAspect="1" noChangeArrowheads="1"/>
            </p:cNvSpPr>
            <p:nvPr/>
          </p:nvSpPr>
          <p:spPr bwMode="auto">
            <a:xfrm>
              <a:off x="4950"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47" name="Oval 3599"/>
            <p:cNvSpPr>
              <a:spLocks noChangeAspect="1" noChangeArrowheads="1"/>
            </p:cNvSpPr>
            <p:nvPr/>
          </p:nvSpPr>
          <p:spPr bwMode="auto">
            <a:xfrm>
              <a:off x="5092"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48" name="Oval 3600"/>
            <p:cNvSpPr>
              <a:spLocks noChangeAspect="1" noChangeArrowheads="1"/>
            </p:cNvSpPr>
            <p:nvPr/>
          </p:nvSpPr>
          <p:spPr bwMode="auto">
            <a:xfrm>
              <a:off x="5235"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49" name="Oval 3601"/>
            <p:cNvSpPr>
              <a:spLocks noChangeAspect="1" noChangeArrowheads="1"/>
            </p:cNvSpPr>
            <p:nvPr/>
          </p:nvSpPr>
          <p:spPr bwMode="auto">
            <a:xfrm>
              <a:off x="5163" y="1954"/>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grpSp>
      <p:grpSp>
        <p:nvGrpSpPr>
          <p:cNvPr id="298002" name="Group 3602"/>
          <p:cNvGrpSpPr>
            <a:grpSpLocks/>
          </p:cNvGrpSpPr>
          <p:nvPr/>
        </p:nvGrpSpPr>
        <p:grpSpPr bwMode="auto">
          <a:xfrm>
            <a:off x="530225" y="1160463"/>
            <a:ext cx="7908925" cy="109537"/>
            <a:chOff x="323" y="2030"/>
            <a:chExt cx="4982" cy="69"/>
          </a:xfrm>
        </p:grpSpPr>
        <p:sp>
          <p:nvSpPr>
            <p:cNvPr id="5651" name="Oval 3603"/>
            <p:cNvSpPr>
              <a:spLocks noChangeAspect="1" noChangeArrowheads="1"/>
            </p:cNvSpPr>
            <p:nvPr/>
          </p:nvSpPr>
          <p:spPr bwMode="auto">
            <a:xfrm>
              <a:off x="1177"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52" name="Oval 3604"/>
            <p:cNvSpPr>
              <a:spLocks noChangeAspect="1" noChangeArrowheads="1"/>
            </p:cNvSpPr>
            <p:nvPr/>
          </p:nvSpPr>
          <p:spPr bwMode="auto">
            <a:xfrm>
              <a:off x="1248"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53" name="Oval 3605"/>
            <p:cNvSpPr>
              <a:spLocks noChangeAspect="1" noChangeArrowheads="1"/>
            </p:cNvSpPr>
            <p:nvPr/>
          </p:nvSpPr>
          <p:spPr bwMode="auto">
            <a:xfrm>
              <a:off x="1390"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54" name="Oval 3606"/>
            <p:cNvSpPr>
              <a:spLocks noChangeAspect="1" noChangeArrowheads="1"/>
            </p:cNvSpPr>
            <p:nvPr/>
          </p:nvSpPr>
          <p:spPr bwMode="auto">
            <a:xfrm>
              <a:off x="1533"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55" name="Oval 3607"/>
            <p:cNvSpPr>
              <a:spLocks noChangeAspect="1" noChangeArrowheads="1"/>
            </p:cNvSpPr>
            <p:nvPr/>
          </p:nvSpPr>
          <p:spPr bwMode="auto">
            <a:xfrm>
              <a:off x="1319"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56" name="Oval 3608"/>
            <p:cNvSpPr>
              <a:spLocks noChangeAspect="1" noChangeArrowheads="1"/>
            </p:cNvSpPr>
            <p:nvPr/>
          </p:nvSpPr>
          <p:spPr bwMode="auto">
            <a:xfrm>
              <a:off x="1462"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57" name="Oval 3609"/>
            <p:cNvSpPr>
              <a:spLocks noChangeAspect="1" noChangeArrowheads="1"/>
            </p:cNvSpPr>
            <p:nvPr/>
          </p:nvSpPr>
          <p:spPr bwMode="auto">
            <a:xfrm>
              <a:off x="1604"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58" name="Oval 3610"/>
            <p:cNvSpPr>
              <a:spLocks noChangeAspect="1" noChangeArrowheads="1"/>
            </p:cNvSpPr>
            <p:nvPr/>
          </p:nvSpPr>
          <p:spPr bwMode="auto">
            <a:xfrm>
              <a:off x="1747"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59" name="Oval 3611"/>
            <p:cNvSpPr>
              <a:spLocks noChangeAspect="1" noChangeArrowheads="1"/>
            </p:cNvSpPr>
            <p:nvPr/>
          </p:nvSpPr>
          <p:spPr bwMode="auto">
            <a:xfrm>
              <a:off x="1675"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60" name="Oval 3612"/>
            <p:cNvSpPr>
              <a:spLocks noChangeAspect="1" noChangeArrowheads="1"/>
            </p:cNvSpPr>
            <p:nvPr/>
          </p:nvSpPr>
          <p:spPr bwMode="auto">
            <a:xfrm>
              <a:off x="1818"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61" name="Oval 3613"/>
            <p:cNvSpPr>
              <a:spLocks noChangeAspect="1" noChangeArrowheads="1"/>
            </p:cNvSpPr>
            <p:nvPr/>
          </p:nvSpPr>
          <p:spPr bwMode="auto">
            <a:xfrm>
              <a:off x="1889"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62" name="Oval 3614"/>
            <p:cNvSpPr>
              <a:spLocks noChangeAspect="1" noChangeArrowheads="1"/>
            </p:cNvSpPr>
            <p:nvPr/>
          </p:nvSpPr>
          <p:spPr bwMode="auto">
            <a:xfrm>
              <a:off x="1961"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63" name="Oval 3615"/>
            <p:cNvSpPr>
              <a:spLocks noChangeAspect="1" noChangeArrowheads="1"/>
            </p:cNvSpPr>
            <p:nvPr/>
          </p:nvSpPr>
          <p:spPr bwMode="auto">
            <a:xfrm>
              <a:off x="2031"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64" name="Oval 3616"/>
            <p:cNvSpPr>
              <a:spLocks noChangeAspect="1" noChangeArrowheads="1"/>
            </p:cNvSpPr>
            <p:nvPr/>
          </p:nvSpPr>
          <p:spPr bwMode="auto">
            <a:xfrm>
              <a:off x="2102"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65" name="Oval 3617"/>
            <p:cNvSpPr>
              <a:spLocks noChangeAspect="1" noChangeArrowheads="1"/>
            </p:cNvSpPr>
            <p:nvPr/>
          </p:nvSpPr>
          <p:spPr bwMode="auto">
            <a:xfrm>
              <a:off x="2244"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66" name="Oval 3618"/>
            <p:cNvSpPr>
              <a:spLocks noChangeAspect="1" noChangeArrowheads="1"/>
            </p:cNvSpPr>
            <p:nvPr/>
          </p:nvSpPr>
          <p:spPr bwMode="auto">
            <a:xfrm>
              <a:off x="2387"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67" name="Oval 3619"/>
            <p:cNvSpPr>
              <a:spLocks noChangeAspect="1" noChangeArrowheads="1"/>
            </p:cNvSpPr>
            <p:nvPr/>
          </p:nvSpPr>
          <p:spPr bwMode="auto">
            <a:xfrm>
              <a:off x="2173"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68" name="Oval 3620"/>
            <p:cNvSpPr>
              <a:spLocks noChangeAspect="1" noChangeArrowheads="1"/>
            </p:cNvSpPr>
            <p:nvPr/>
          </p:nvSpPr>
          <p:spPr bwMode="auto">
            <a:xfrm>
              <a:off x="2316"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69" name="Oval 3621"/>
            <p:cNvSpPr>
              <a:spLocks noChangeAspect="1" noChangeArrowheads="1"/>
            </p:cNvSpPr>
            <p:nvPr/>
          </p:nvSpPr>
          <p:spPr bwMode="auto">
            <a:xfrm>
              <a:off x="2458"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70" name="Oval 3622"/>
            <p:cNvSpPr>
              <a:spLocks noChangeAspect="1" noChangeArrowheads="1"/>
            </p:cNvSpPr>
            <p:nvPr/>
          </p:nvSpPr>
          <p:spPr bwMode="auto">
            <a:xfrm>
              <a:off x="2601"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71" name="Oval 3623"/>
            <p:cNvSpPr>
              <a:spLocks noChangeAspect="1" noChangeArrowheads="1"/>
            </p:cNvSpPr>
            <p:nvPr/>
          </p:nvSpPr>
          <p:spPr bwMode="auto">
            <a:xfrm>
              <a:off x="2529"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72" name="Oval 3624"/>
            <p:cNvSpPr>
              <a:spLocks noChangeAspect="1" noChangeArrowheads="1"/>
            </p:cNvSpPr>
            <p:nvPr/>
          </p:nvSpPr>
          <p:spPr bwMode="auto">
            <a:xfrm>
              <a:off x="2672"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73" name="Oval 3625"/>
            <p:cNvSpPr>
              <a:spLocks noChangeAspect="1" noChangeArrowheads="1"/>
            </p:cNvSpPr>
            <p:nvPr/>
          </p:nvSpPr>
          <p:spPr bwMode="auto">
            <a:xfrm>
              <a:off x="2743"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74" name="Oval 3626"/>
            <p:cNvSpPr>
              <a:spLocks noChangeAspect="1" noChangeArrowheads="1"/>
            </p:cNvSpPr>
            <p:nvPr/>
          </p:nvSpPr>
          <p:spPr bwMode="auto">
            <a:xfrm>
              <a:off x="2815"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75" name="Oval 3627"/>
            <p:cNvSpPr>
              <a:spLocks noChangeAspect="1" noChangeArrowheads="1"/>
            </p:cNvSpPr>
            <p:nvPr/>
          </p:nvSpPr>
          <p:spPr bwMode="auto">
            <a:xfrm>
              <a:off x="2886"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76" name="Oval 3628"/>
            <p:cNvSpPr>
              <a:spLocks noChangeAspect="1" noChangeArrowheads="1"/>
            </p:cNvSpPr>
            <p:nvPr/>
          </p:nvSpPr>
          <p:spPr bwMode="auto">
            <a:xfrm>
              <a:off x="2957"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77" name="Oval 3629"/>
            <p:cNvSpPr>
              <a:spLocks noChangeAspect="1" noChangeArrowheads="1"/>
            </p:cNvSpPr>
            <p:nvPr/>
          </p:nvSpPr>
          <p:spPr bwMode="auto">
            <a:xfrm>
              <a:off x="3099"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78" name="Oval 3630"/>
            <p:cNvSpPr>
              <a:spLocks noChangeAspect="1" noChangeArrowheads="1"/>
            </p:cNvSpPr>
            <p:nvPr/>
          </p:nvSpPr>
          <p:spPr bwMode="auto">
            <a:xfrm>
              <a:off x="3242"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79" name="Oval 3631"/>
            <p:cNvSpPr>
              <a:spLocks noChangeAspect="1" noChangeArrowheads="1"/>
            </p:cNvSpPr>
            <p:nvPr/>
          </p:nvSpPr>
          <p:spPr bwMode="auto">
            <a:xfrm>
              <a:off x="3028"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80" name="Oval 3632"/>
            <p:cNvSpPr>
              <a:spLocks noChangeAspect="1" noChangeArrowheads="1"/>
            </p:cNvSpPr>
            <p:nvPr/>
          </p:nvSpPr>
          <p:spPr bwMode="auto">
            <a:xfrm>
              <a:off x="3171"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81" name="Oval 3633"/>
            <p:cNvSpPr>
              <a:spLocks noChangeAspect="1" noChangeArrowheads="1"/>
            </p:cNvSpPr>
            <p:nvPr/>
          </p:nvSpPr>
          <p:spPr bwMode="auto">
            <a:xfrm>
              <a:off x="3313"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82" name="Oval 3634"/>
            <p:cNvSpPr>
              <a:spLocks noChangeAspect="1" noChangeArrowheads="1"/>
            </p:cNvSpPr>
            <p:nvPr/>
          </p:nvSpPr>
          <p:spPr bwMode="auto">
            <a:xfrm>
              <a:off x="3456"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83" name="Oval 3635"/>
            <p:cNvSpPr>
              <a:spLocks noChangeAspect="1" noChangeArrowheads="1"/>
            </p:cNvSpPr>
            <p:nvPr/>
          </p:nvSpPr>
          <p:spPr bwMode="auto">
            <a:xfrm>
              <a:off x="3384"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84" name="Oval 3636"/>
            <p:cNvSpPr>
              <a:spLocks noChangeAspect="1" noChangeArrowheads="1"/>
            </p:cNvSpPr>
            <p:nvPr/>
          </p:nvSpPr>
          <p:spPr bwMode="auto">
            <a:xfrm>
              <a:off x="3527"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85" name="Oval 3637"/>
            <p:cNvSpPr>
              <a:spLocks noChangeAspect="1" noChangeArrowheads="1"/>
            </p:cNvSpPr>
            <p:nvPr/>
          </p:nvSpPr>
          <p:spPr bwMode="auto">
            <a:xfrm>
              <a:off x="3598"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86" name="Oval 3638"/>
            <p:cNvSpPr>
              <a:spLocks noChangeAspect="1" noChangeArrowheads="1"/>
            </p:cNvSpPr>
            <p:nvPr/>
          </p:nvSpPr>
          <p:spPr bwMode="auto">
            <a:xfrm>
              <a:off x="3670"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87" name="Oval 3639"/>
            <p:cNvSpPr>
              <a:spLocks noChangeAspect="1" noChangeArrowheads="1"/>
            </p:cNvSpPr>
            <p:nvPr/>
          </p:nvSpPr>
          <p:spPr bwMode="auto">
            <a:xfrm flipH="1">
              <a:off x="4524"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88" name="Oval 3640"/>
            <p:cNvSpPr>
              <a:spLocks noChangeAspect="1" noChangeArrowheads="1"/>
            </p:cNvSpPr>
            <p:nvPr/>
          </p:nvSpPr>
          <p:spPr bwMode="auto">
            <a:xfrm flipH="1">
              <a:off x="4453"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89" name="Oval 3641"/>
            <p:cNvSpPr>
              <a:spLocks noChangeAspect="1" noChangeArrowheads="1"/>
            </p:cNvSpPr>
            <p:nvPr/>
          </p:nvSpPr>
          <p:spPr bwMode="auto">
            <a:xfrm flipH="1">
              <a:off x="4311"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90" name="Oval 3642"/>
            <p:cNvSpPr>
              <a:spLocks noChangeAspect="1" noChangeArrowheads="1"/>
            </p:cNvSpPr>
            <p:nvPr/>
          </p:nvSpPr>
          <p:spPr bwMode="auto">
            <a:xfrm flipH="1">
              <a:off x="4168"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91" name="Oval 3643"/>
            <p:cNvSpPr>
              <a:spLocks noChangeAspect="1" noChangeArrowheads="1"/>
            </p:cNvSpPr>
            <p:nvPr/>
          </p:nvSpPr>
          <p:spPr bwMode="auto">
            <a:xfrm flipH="1">
              <a:off x="4382"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92" name="Oval 3644"/>
            <p:cNvSpPr>
              <a:spLocks noChangeAspect="1" noChangeArrowheads="1"/>
            </p:cNvSpPr>
            <p:nvPr/>
          </p:nvSpPr>
          <p:spPr bwMode="auto">
            <a:xfrm flipH="1">
              <a:off x="4239"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93" name="Oval 3645"/>
            <p:cNvSpPr>
              <a:spLocks noChangeAspect="1" noChangeArrowheads="1"/>
            </p:cNvSpPr>
            <p:nvPr/>
          </p:nvSpPr>
          <p:spPr bwMode="auto">
            <a:xfrm flipH="1">
              <a:off x="4097"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94" name="Oval 3646"/>
            <p:cNvSpPr>
              <a:spLocks noChangeAspect="1" noChangeArrowheads="1"/>
            </p:cNvSpPr>
            <p:nvPr/>
          </p:nvSpPr>
          <p:spPr bwMode="auto">
            <a:xfrm flipH="1">
              <a:off x="3954"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95" name="Oval 3647"/>
            <p:cNvSpPr>
              <a:spLocks noChangeAspect="1" noChangeArrowheads="1"/>
            </p:cNvSpPr>
            <p:nvPr/>
          </p:nvSpPr>
          <p:spPr bwMode="auto">
            <a:xfrm flipH="1">
              <a:off x="4026"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96" name="Oval 3648"/>
            <p:cNvSpPr>
              <a:spLocks noChangeAspect="1" noChangeArrowheads="1"/>
            </p:cNvSpPr>
            <p:nvPr/>
          </p:nvSpPr>
          <p:spPr bwMode="auto">
            <a:xfrm flipH="1">
              <a:off x="3883"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97" name="Oval 3649"/>
            <p:cNvSpPr>
              <a:spLocks noChangeAspect="1" noChangeArrowheads="1"/>
            </p:cNvSpPr>
            <p:nvPr/>
          </p:nvSpPr>
          <p:spPr bwMode="auto">
            <a:xfrm flipH="1">
              <a:off x="3812"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98" name="Oval 3650"/>
            <p:cNvSpPr>
              <a:spLocks noChangeAspect="1" noChangeArrowheads="1"/>
            </p:cNvSpPr>
            <p:nvPr/>
          </p:nvSpPr>
          <p:spPr bwMode="auto">
            <a:xfrm flipH="1">
              <a:off x="3740"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699" name="Oval 3651"/>
            <p:cNvSpPr>
              <a:spLocks noChangeAspect="1" noChangeArrowheads="1"/>
            </p:cNvSpPr>
            <p:nvPr/>
          </p:nvSpPr>
          <p:spPr bwMode="auto">
            <a:xfrm>
              <a:off x="323"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00" name="Oval 3652"/>
            <p:cNvSpPr>
              <a:spLocks noChangeAspect="1" noChangeArrowheads="1"/>
            </p:cNvSpPr>
            <p:nvPr/>
          </p:nvSpPr>
          <p:spPr bwMode="auto">
            <a:xfrm>
              <a:off x="394"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01" name="Oval 3653"/>
            <p:cNvSpPr>
              <a:spLocks noChangeAspect="1" noChangeArrowheads="1"/>
            </p:cNvSpPr>
            <p:nvPr/>
          </p:nvSpPr>
          <p:spPr bwMode="auto">
            <a:xfrm>
              <a:off x="536"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02" name="Oval 3654"/>
            <p:cNvSpPr>
              <a:spLocks noChangeAspect="1" noChangeArrowheads="1"/>
            </p:cNvSpPr>
            <p:nvPr/>
          </p:nvSpPr>
          <p:spPr bwMode="auto">
            <a:xfrm>
              <a:off x="679"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03" name="Oval 3655"/>
            <p:cNvSpPr>
              <a:spLocks noChangeAspect="1" noChangeArrowheads="1"/>
            </p:cNvSpPr>
            <p:nvPr/>
          </p:nvSpPr>
          <p:spPr bwMode="auto">
            <a:xfrm>
              <a:off x="465"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04" name="Oval 3656"/>
            <p:cNvSpPr>
              <a:spLocks noChangeAspect="1" noChangeArrowheads="1"/>
            </p:cNvSpPr>
            <p:nvPr/>
          </p:nvSpPr>
          <p:spPr bwMode="auto">
            <a:xfrm>
              <a:off x="608"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05" name="Oval 3657"/>
            <p:cNvSpPr>
              <a:spLocks noChangeAspect="1" noChangeArrowheads="1"/>
            </p:cNvSpPr>
            <p:nvPr/>
          </p:nvSpPr>
          <p:spPr bwMode="auto">
            <a:xfrm>
              <a:off x="750"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06" name="Oval 3658"/>
            <p:cNvSpPr>
              <a:spLocks noChangeAspect="1" noChangeArrowheads="1"/>
            </p:cNvSpPr>
            <p:nvPr/>
          </p:nvSpPr>
          <p:spPr bwMode="auto">
            <a:xfrm>
              <a:off x="893"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07" name="Oval 3659"/>
            <p:cNvSpPr>
              <a:spLocks noChangeAspect="1" noChangeArrowheads="1"/>
            </p:cNvSpPr>
            <p:nvPr/>
          </p:nvSpPr>
          <p:spPr bwMode="auto">
            <a:xfrm>
              <a:off x="821"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08" name="Oval 3660"/>
            <p:cNvSpPr>
              <a:spLocks noChangeAspect="1" noChangeArrowheads="1"/>
            </p:cNvSpPr>
            <p:nvPr/>
          </p:nvSpPr>
          <p:spPr bwMode="auto">
            <a:xfrm>
              <a:off x="964"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09" name="Oval 3661"/>
            <p:cNvSpPr>
              <a:spLocks noChangeAspect="1" noChangeArrowheads="1"/>
            </p:cNvSpPr>
            <p:nvPr/>
          </p:nvSpPr>
          <p:spPr bwMode="auto">
            <a:xfrm>
              <a:off x="1035"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10" name="Oval 3662"/>
            <p:cNvSpPr>
              <a:spLocks noChangeAspect="1" noChangeArrowheads="1"/>
            </p:cNvSpPr>
            <p:nvPr/>
          </p:nvSpPr>
          <p:spPr bwMode="auto">
            <a:xfrm>
              <a:off x="1107"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11" name="Oval 3663"/>
            <p:cNvSpPr>
              <a:spLocks noChangeAspect="1" noChangeArrowheads="1"/>
            </p:cNvSpPr>
            <p:nvPr/>
          </p:nvSpPr>
          <p:spPr bwMode="auto">
            <a:xfrm>
              <a:off x="4595"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12" name="Oval 3664"/>
            <p:cNvSpPr>
              <a:spLocks noChangeAspect="1" noChangeArrowheads="1"/>
            </p:cNvSpPr>
            <p:nvPr/>
          </p:nvSpPr>
          <p:spPr bwMode="auto">
            <a:xfrm>
              <a:off x="4666"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13" name="Oval 3665"/>
            <p:cNvSpPr>
              <a:spLocks noChangeAspect="1" noChangeArrowheads="1"/>
            </p:cNvSpPr>
            <p:nvPr/>
          </p:nvSpPr>
          <p:spPr bwMode="auto">
            <a:xfrm>
              <a:off x="4808"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14" name="Oval 3666"/>
            <p:cNvSpPr>
              <a:spLocks noChangeAspect="1" noChangeArrowheads="1"/>
            </p:cNvSpPr>
            <p:nvPr/>
          </p:nvSpPr>
          <p:spPr bwMode="auto">
            <a:xfrm>
              <a:off x="4951"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15" name="Oval 3667"/>
            <p:cNvSpPr>
              <a:spLocks noChangeAspect="1" noChangeArrowheads="1"/>
            </p:cNvSpPr>
            <p:nvPr/>
          </p:nvSpPr>
          <p:spPr bwMode="auto">
            <a:xfrm>
              <a:off x="4737"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16" name="Oval 3668"/>
            <p:cNvSpPr>
              <a:spLocks noChangeAspect="1" noChangeArrowheads="1"/>
            </p:cNvSpPr>
            <p:nvPr/>
          </p:nvSpPr>
          <p:spPr bwMode="auto">
            <a:xfrm>
              <a:off x="4880"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17" name="Oval 3669"/>
            <p:cNvSpPr>
              <a:spLocks noChangeAspect="1" noChangeArrowheads="1"/>
            </p:cNvSpPr>
            <p:nvPr/>
          </p:nvSpPr>
          <p:spPr bwMode="auto">
            <a:xfrm>
              <a:off x="5022"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18" name="Oval 3670"/>
            <p:cNvSpPr>
              <a:spLocks noChangeAspect="1" noChangeArrowheads="1"/>
            </p:cNvSpPr>
            <p:nvPr/>
          </p:nvSpPr>
          <p:spPr bwMode="auto">
            <a:xfrm>
              <a:off x="5165"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19" name="Oval 3671"/>
            <p:cNvSpPr>
              <a:spLocks noChangeAspect="1" noChangeArrowheads="1"/>
            </p:cNvSpPr>
            <p:nvPr/>
          </p:nvSpPr>
          <p:spPr bwMode="auto">
            <a:xfrm>
              <a:off x="5093"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20" name="Oval 3672"/>
            <p:cNvSpPr>
              <a:spLocks noChangeAspect="1" noChangeArrowheads="1"/>
            </p:cNvSpPr>
            <p:nvPr/>
          </p:nvSpPr>
          <p:spPr bwMode="auto">
            <a:xfrm>
              <a:off x="5236" y="203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grpSp>
      <p:grpSp>
        <p:nvGrpSpPr>
          <p:cNvPr id="298003" name="Group 3673"/>
          <p:cNvGrpSpPr>
            <a:grpSpLocks/>
          </p:cNvGrpSpPr>
          <p:nvPr/>
        </p:nvGrpSpPr>
        <p:grpSpPr bwMode="auto">
          <a:xfrm>
            <a:off x="473075" y="1198563"/>
            <a:ext cx="8021638" cy="109537"/>
            <a:chOff x="293" y="2060"/>
            <a:chExt cx="5053" cy="69"/>
          </a:xfrm>
        </p:grpSpPr>
        <p:sp>
          <p:nvSpPr>
            <p:cNvPr id="5722" name="Oval 3674"/>
            <p:cNvSpPr>
              <a:spLocks noChangeAspect="1" noChangeArrowheads="1"/>
            </p:cNvSpPr>
            <p:nvPr/>
          </p:nvSpPr>
          <p:spPr bwMode="auto">
            <a:xfrm>
              <a:off x="1147"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23" name="Oval 3675"/>
            <p:cNvSpPr>
              <a:spLocks noChangeAspect="1" noChangeArrowheads="1"/>
            </p:cNvSpPr>
            <p:nvPr/>
          </p:nvSpPr>
          <p:spPr bwMode="auto">
            <a:xfrm>
              <a:off x="1218"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24" name="Oval 3676"/>
            <p:cNvSpPr>
              <a:spLocks noChangeAspect="1" noChangeArrowheads="1"/>
            </p:cNvSpPr>
            <p:nvPr/>
          </p:nvSpPr>
          <p:spPr bwMode="auto">
            <a:xfrm>
              <a:off x="1360"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25" name="Oval 3677"/>
            <p:cNvSpPr>
              <a:spLocks noChangeAspect="1" noChangeArrowheads="1"/>
            </p:cNvSpPr>
            <p:nvPr/>
          </p:nvSpPr>
          <p:spPr bwMode="auto">
            <a:xfrm>
              <a:off x="1503"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26" name="Oval 3678"/>
            <p:cNvSpPr>
              <a:spLocks noChangeAspect="1" noChangeArrowheads="1"/>
            </p:cNvSpPr>
            <p:nvPr/>
          </p:nvSpPr>
          <p:spPr bwMode="auto">
            <a:xfrm>
              <a:off x="1289"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27" name="Oval 3679"/>
            <p:cNvSpPr>
              <a:spLocks noChangeAspect="1" noChangeArrowheads="1"/>
            </p:cNvSpPr>
            <p:nvPr/>
          </p:nvSpPr>
          <p:spPr bwMode="auto">
            <a:xfrm>
              <a:off x="1432"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28" name="Oval 3680"/>
            <p:cNvSpPr>
              <a:spLocks noChangeAspect="1" noChangeArrowheads="1"/>
            </p:cNvSpPr>
            <p:nvPr/>
          </p:nvSpPr>
          <p:spPr bwMode="auto">
            <a:xfrm>
              <a:off x="1574"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29" name="Oval 3681"/>
            <p:cNvSpPr>
              <a:spLocks noChangeAspect="1" noChangeArrowheads="1"/>
            </p:cNvSpPr>
            <p:nvPr/>
          </p:nvSpPr>
          <p:spPr bwMode="auto">
            <a:xfrm>
              <a:off x="1717"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30" name="Oval 3682"/>
            <p:cNvSpPr>
              <a:spLocks noChangeAspect="1" noChangeArrowheads="1"/>
            </p:cNvSpPr>
            <p:nvPr/>
          </p:nvSpPr>
          <p:spPr bwMode="auto">
            <a:xfrm>
              <a:off x="1645"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31" name="Oval 3683"/>
            <p:cNvSpPr>
              <a:spLocks noChangeAspect="1" noChangeArrowheads="1"/>
            </p:cNvSpPr>
            <p:nvPr/>
          </p:nvSpPr>
          <p:spPr bwMode="auto">
            <a:xfrm>
              <a:off x="1788"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32" name="Oval 3684"/>
            <p:cNvSpPr>
              <a:spLocks noChangeAspect="1" noChangeArrowheads="1"/>
            </p:cNvSpPr>
            <p:nvPr/>
          </p:nvSpPr>
          <p:spPr bwMode="auto">
            <a:xfrm>
              <a:off x="1859"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33" name="Oval 3685"/>
            <p:cNvSpPr>
              <a:spLocks noChangeAspect="1" noChangeArrowheads="1"/>
            </p:cNvSpPr>
            <p:nvPr/>
          </p:nvSpPr>
          <p:spPr bwMode="auto">
            <a:xfrm>
              <a:off x="1931"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34" name="Oval 3686"/>
            <p:cNvSpPr>
              <a:spLocks noChangeAspect="1" noChangeArrowheads="1"/>
            </p:cNvSpPr>
            <p:nvPr/>
          </p:nvSpPr>
          <p:spPr bwMode="auto">
            <a:xfrm>
              <a:off x="2001"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35" name="Oval 3687"/>
            <p:cNvSpPr>
              <a:spLocks noChangeAspect="1" noChangeArrowheads="1"/>
            </p:cNvSpPr>
            <p:nvPr/>
          </p:nvSpPr>
          <p:spPr bwMode="auto">
            <a:xfrm>
              <a:off x="2072"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36" name="Oval 3688"/>
            <p:cNvSpPr>
              <a:spLocks noChangeAspect="1" noChangeArrowheads="1"/>
            </p:cNvSpPr>
            <p:nvPr/>
          </p:nvSpPr>
          <p:spPr bwMode="auto">
            <a:xfrm>
              <a:off x="2214"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37" name="Oval 3689"/>
            <p:cNvSpPr>
              <a:spLocks noChangeAspect="1" noChangeArrowheads="1"/>
            </p:cNvSpPr>
            <p:nvPr/>
          </p:nvSpPr>
          <p:spPr bwMode="auto">
            <a:xfrm>
              <a:off x="2357"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38" name="Oval 3690"/>
            <p:cNvSpPr>
              <a:spLocks noChangeAspect="1" noChangeArrowheads="1"/>
            </p:cNvSpPr>
            <p:nvPr/>
          </p:nvSpPr>
          <p:spPr bwMode="auto">
            <a:xfrm>
              <a:off x="2143"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39" name="Oval 3691"/>
            <p:cNvSpPr>
              <a:spLocks noChangeAspect="1" noChangeArrowheads="1"/>
            </p:cNvSpPr>
            <p:nvPr/>
          </p:nvSpPr>
          <p:spPr bwMode="auto">
            <a:xfrm>
              <a:off x="2286"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40" name="Oval 3692"/>
            <p:cNvSpPr>
              <a:spLocks noChangeAspect="1" noChangeArrowheads="1"/>
            </p:cNvSpPr>
            <p:nvPr/>
          </p:nvSpPr>
          <p:spPr bwMode="auto">
            <a:xfrm>
              <a:off x="2428"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41" name="Oval 3693"/>
            <p:cNvSpPr>
              <a:spLocks noChangeAspect="1" noChangeArrowheads="1"/>
            </p:cNvSpPr>
            <p:nvPr/>
          </p:nvSpPr>
          <p:spPr bwMode="auto">
            <a:xfrm>
              <a:off x="2571"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42" name="Oval 3694"/>
            <p:cNvSpPr>
              <a:spLocks noChangeAspect="1" noChangeArrowheads="1"/>
            </p:cNvSpPr>
            <p:nvPr/>
          </p:nvSpPr>
          <p:spPr bwMode="auto">
            <a:xfrm>
              <a:off x="2499"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43" name="Oval 3695"/>
            <p:cNvSpPr>
              <a:spLocks noChangeAspect="1" noChangeArrowheads="1"/>
            </p:cNvSpPr>
            <p:nvPr/>
          </p:nvSpPr>
          <p:spPr bwMode="auto">
            <a:xfrm>
              <a:off x="2642"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44" name="Oval 3696"/>
            <p:cNvSpPr>
              <a:spLocks noChangeAspect="1" noChangeArrowheads="1"/>
            </p:cNvSpPr>
            <p:nvPr/>
          </p:nvSpPr>
          <p:spPr bwMode="auto">
            <a:xfrm>
              <a:off x="2713"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45" name="Oval 3697"/>
            <p:cNvSpPr>
              <a:spLocks noChangeAspect="1" noChangeArrowheads="1"/>
            </p:cNvSpPr>
            <p:nvPr/>
          </p:nvSpPr>
          <p:spPr bwMode="auto">
            <a:xfrm>
              <a:off x="2785"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46" name="Oval 3698"/>
            <p:cNvSpPr>
              <a:spLocks noChangeAspect="1" noChangeArrowheads="1"/>
            </p:cNvSpPr>
            <p:nvPr/>
          </p:nvSpPr>
          <p:spPr bwMode="auto">
            <a:xfrm>
              <a:off x="2856"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47" name="Oval 3699"/>
            <p:cNvSpPr>
              <a:spLocks noChangeAspect="1" noChangeArrowheads="1"/>
            </p:cNvSpPr>
            <p:nvPr/>
          </p:nvSpPr>
          <p:spPr bwMode="auto">
            <a:xfrm>
              <a:off x="2927"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48" name="Oval 3700"/>
            <p:cNvSpPr>
              <a:spLocks noChangeAspect="1" noChangeArrowheads="1"/>
            </p:cNvSpPr>
            <p:nvPr/>
          </p:nvSpPr>
          <p:spPr bwMode="auto">
            <a:xfrm>
              <a:off x="3069"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49" name="Oval 3701"/>
            <p:cNvSpPr>
              <a:spLocks noChangeAspect="1" noChangeArrowheads="1"/>
            </p:cNvSpPr>
            <p:nvPr/>
          </p:nvSpPr>
          <p:spPr bwMode="auto">
            <a:xfrm>
              <a:off x="3212"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50" name="Oval 3702"/>
            <p:cNvSpPr>
              <a:spLocks noChangeAspect="1" noChangeArrowheads="1"/>
            </p:cNvSpPr>
            <p:nvPr/>
          </p:nvSpPr>
          <p:spPr bwMode="auto">
            <a:xfrm>
              <a:off x="2998"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51" name="Oval 3703"/>
            <p:cNvSpPr>
              <a:spLocks noChangeAspect="1" noChangeArrowheads="1"/>
            </p:cNvSpPr>
            <p:nvPr/>
          </p:nvSpPr>
          <p:spPr bwMode="auto">
            <a:xfrm>
              <a:off x="3141"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52" name="Oval 3704"/>
            <p:cNvSpPr>
              <a:spLocks noChangeAspect="1" noChangeArrowheads="1"/>
            </p:cNvSpPr>
            <p:nvPr/>
          </p:nvSpPr>
          <p:spPr bwMode="auto">
            <a:xfrm>
              <a:off x="3283"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53" name="Oval 3705"/>
            <p:cNvSpPr>
              <a:spLocks noChangeAspect="1" noChangeArrowheads="1"/>
            </p:cNvSpPr>
            <p:nvPr/>
          </p:nvSpPr>
          <p:spPr bwMode="auto">
            <a:xfrm>
              <a:off x="3426"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54" name="Oval 3706"/>
            <p:cNvSpPr>
              <a:spLocks noChangeAspect="1" noChangeArrowheads="1"/>
            </p:cNvSpPr>
            <p:nvPr/>
          </p:nvSpPr>
          <p:spPr bwMode="auto">
            <a:xfrm>
              <a:off x="3354"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55" name="Oval 3707"/>
            <p:cNvSpPr>
              <a:spLocks noChangeAspect="1" noChangeArrowheads="1"/>
            </p:cNvSpPr>
            <p:nvPr/>
          </p:nvSpPr>
          <p:spPr bwMode="auto">
            <a:xfrm>
              <a:off x="3497"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56" name="Oval 3708"/>
            <p:cNvSpPr>
              <a:spLocks noChangeAspect="1" noChangeArrowheads="1"/>
            </p:cNvSpPr>
            <p:nvPr/>
          </p:nvSpPr>
          <p:spPr bwMode="auto">
            <a:xfrm>
              <a:off x="3568"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57" name="Oval 3709"/>
            <p:cNvSpPr>
              <a:spLocks noChangeAspect="1" noChangeArrowheads="1"/>
            </p:cNvSpPr>
            <p:nvPr/>
          </p:nvSpPr>
          <p:spPr bwMode="auto">
            <a:xfrm>
              <a:off x="3640"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58" name="Oval 3710"/>
            <p:cNvSpPr>
              <a:spLocks noChangeAspect="1" noChangeArrowheads="1"/>
            </p:cNvSpPr>
            <p:nvPr/>
          </p:nvSpPr>
          <p:spPr bwMode="auto">
            <a:xfrm flipH="1">
              <a:off x="4494"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59" name="Oval 3711"/>
            <p:cNvSpPr>
              <a:spLocks noChangeAspect="1" noChangeArrowheads="1"/>
            </p:cNvSpPr>
            <p:nvPr/>
          </p:nvSpPr>
          <p:spPr bwMode="auto">
            <a:xfrm flipH="1">
              <a:off x="4423"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60" name="Oval 3712"/>
            <p:cNvSpPr>
              <a:spLocks noChangeAspect="1" noChangeArrowheads="1"/>
            </p:cNvSpPr>
            <p:nvPr/>
          </p:nvSpPr>
          <p:spPr bwMode="auto">
            <a:xfrm flipH="1">
              <a:off x="4281"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61" name="Oval 3713"/>
            <p:cNvSpPr>
              <a:spLocks noChangeAspect="1" noChangeArrowheads="1"/>
            </p:cNvSpPr>
            <p:nvPr/>
          </p:nvSpPr>
          <p:spPr bwMode="auto">
            <a:xfrm flipH="1">
              <a:off x="4138"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62" name="Oval 3714"/>
            <p:cNvSpPr>
              <a:spLocks noChangeAspect="1" noChangeArrowheads="1"/>
            </p:cNvSpPr>
            <p:nvPr/>
          </p:nvSpPr>
          <p:spPr bwMode="auto">
            <a:xfrm flipH="1">
              <a:off x="4352"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63" name="Oval 3715"/>
            <p:cNvSpPr>
              <a:spLocks noChangeAspect="1" noChangeArrowheads="1"/>
            </p:cNvSpPr>
            <p:nvPr/>
          </p:nvSpPr>
          <p:spPr bwMode="auto">
            <a:xfrm flipH="1">
              <a:off x="4209"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64" name="Oval 3716"/>
            <p:cNvSpPr>
              <a:spLocks noChangeAspect="1" noChangeArrowheads="1"/>
            </p:cNvSpPr>
            <p:nvPr/>
          </p:nvSpPr>
          <p:spPr bwMode="auto">
            <a:xfrm flipH="1">
              <a:off x="4067"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65" name="Oval 3717"/>
            <p:cNvSpPr>
              <a:spLocks noChangeAspect="1" noChangeArrowheads="1"/>
            </p:cNvSpPr>
            <p:nvPr/>
          </p:nvSpPr>
          <p:spPr bwMode="auto">
            <a:xfrm flipH="1">
              <a:off x="3924"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66" name="Oval 3718"/>
            <p:cNvSpPr>
              <a:spLocks noChangeAspect="1" noChangeArrowheads="1"/>
            </p:cNvSpPr>
            <p:nvPr/>
          </p:nvSpPr>
          <p:spPr bwMode="auto">
            <a:xfrm flipH="1">
              <a:off x="3996"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67" name="Oval 3719"/>
            <p:cNvSpPr>
              <a:spLocks noChangeAspect="1" noChangeArrowheads="1"/>
            </p:cNvSpPr>
            <p:nvPr/>
          </p:nvSpPr>
          <p:spPr bwMode="auto">
            <a:xfrm flipH="1">
              <a:off x="3853"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68" name="Oval 3720"/>
            <p:cNvSpPr>
              <a:spLocks noChangeAspect="1" noChangeArrowheads="1"/>
            </p:cNvSpPr>
            <p:nvPr/>
          </p:nvSpPr>
          <p:spPr bwMode="auto">
            <a:xfrm flipH="1">
              <a:off x="3782"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69" name="Oval 3721"/>
            <p:cNvSpPr>
              <a:spLocks noChangeAspect="1" noChangeArrowheads="1"/>
            </p:cNvSpPr>
            <p:nvPr/>
          </p:nvSpPr>
          <p:spPr bwMode="auto">
            <a:xfrm flipH="1">
              <a:off x="3710"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70" name="Oval 3722"/>
            <p:cNvSpPr>
              <a:spLocks noChangeAspect="1" noChangeArrowheads="1"/>
            </p:cNvSpPr>
            <p:nvPr/>
          </p:nvSpPr>
          <p:spPr bwMode="auto">
            <a:xfrm>
              <a:off x="293"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71" name="Oval 3723"/>
            <p:cNvSpPr>
              <a:spLocks noChangeAspect="1" noChangeArrowheads="1"/>
            </p:cNvSpPr>
            <p:nvPr/>
          </p:nvSpPr>
          <p:spPr bwMode="auto">
            <a:xfrm>
              <a:off x="364"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72" name="Oval 3724"/>
            <p:cNvSpPr>
              <a:spLocks noChangeAspect="1" noChangeArrowheads="1"/>
            </p:cNvSpPr>
            <p:nvPr/>
          </p:nvSpPr>
          <p:spPr bwMode="auto">
            <a:xfrm>
              <a:off x="506"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73" name="Oval 3725"/>
            <p:cNvSpPr>
              <a:spLocks noChangeAspect="1" noChangeArrowheads="1"/>
            </p:cNvSpPr>
            <p:nvPr/>
          </p:nvSpPr>
          <p:spPr bwMode="auto">
            <a:xfrm>
              <a:off x="649"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74" name="Oval 3726"/>
            <p:cNvSpPr>
              <a:spLocks noChangeAspect="1" noChangeArrowheads="1"/>
            </p:cNvSpPr>
            <p:nvPr/>
          </p:nvSpPr>
          <p:spPr bwMode="auto">
            <a:xfrm>
              <a:off x="435"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75" name="Oval 3727"/>
            <p:cNvSpPr>
              <a:spLocks noChangeAspect="1" noChangeArrowheads="1"/>
            </p:cNvSpPr>
            <p:nvPr/>
          </p:nvSpPr>
          <p:spPr bwMode="auto">
            <a:xfrm>
              <a:off x="578"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76" name="Oval 3728"/>
            <p:cNvSpPr>
              <a:spLocks noChangeAspect="1" noChangeArrowheads="1"/>
            </p:cNvSpPr>
            <p:nvPr/>
          </p:nvSpPr>
          <p:spPr bwMode="auto">
            <a:xfrm>
              <a:off x="720"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77" name="Oval 3729"/>
            <p:cNvSpPr>
              <a:spLocks noChangeAspect="1" noChangeArrowheads="1"/>
            </p:cNvSpPr>
            <p:nvPr/>
          </p:nvSpPr>
          <p:spPr bwMode="auto">
            <a:xfrm>
              <a:off x="863"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78" name="Oval 3730"/>
            <p:cNvSpPr>
              <a:spLocks noChangeAspect="1" noChangeArrowheads="1"/>
            </p:cNvSpPr>
            <p:nvPr/>
          </p:nvSpPr>
          <p:spPr bwMode="auto">
            <a:xfrm>
              <a:off x="791"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79" name="Oval 3731"/>
            <p:cNvSpPr>
              <a:spLocks noChangeAspect="1" noChangeArrowheads="1"/>
            </p:cNvSpPr>
            <p:nvPr/>
          </p:nvSpPr>
          <p:spPr bwMode="auto">
            <a:xfrm>
              <a:off x="934"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80" name="Oval 3732"/>
            <p:cNvSpPr>
              <a:spLocks noChangeAspect="1" noChangeArrowheads="1"/>
            </p:cNvSpPr>
            <p:nvPr/>
          </p:nvSpPr>
          <p:spPr bwMode="auto">
            <a:xfrm>
              <a:off x="1005"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81" name="Oval 3733"/>
            <p:cNvSpPr>
              <a:spLocks noChangeAspect="1" noChangeArrowheads="1"/>
            </p:cNvSpPr>
            <p:nvPr/>
          </p:nvSpPr>
          <p:spPr bwMode="auto">
            <a:xfrm>
              <a:off x="1077"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82" name="Oval 3734"/>
            <p:cNvSpPr>
              <a:spLocks noChangeAspect="1" noChangeArrowheads="1"/>
            </p:cNvSpPr>
            <p:nvPr/>
          </p:nvSpPr>
          <p:spPr bwMode="auto">
            <a:xfrm>
              <a:off x="4565"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83" name="Oval 3735"/>
            <p:cNvSpPr>
              <a:spLocks noChangeAspect="1" noChangeArrowheads="1"/>
            </p:cNvSpPr>
            <p:nvPr/>
          </p:nvSpPr>
          <p:spPr bwMode="auto">
            <a:xfrm>
              <a:off x="4636"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84" name="Oval 3736"/>
            <p:cNvSpPr>
              <a:spLocks noChangeAspect="1" noChangeArrowheads="1"/>
            </p:cNvSpPr>
            <p:nvPr/>
          </p:nvSpPr>
          <p:spPr bwMode="auto">
            <a:xfrm>
              <a:off x="4778"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85" name="Oval 3737"/>
            <p:cNvSpPr>
              <a:spLocks noChangeAspect="1" noChangeArrowheads="1"/>
            </p:cNvSpPr>
            <p:nvPr/>
          </p:nvSpPr>
          <p:spPr bwMode="auto">
            <a:xfrm>
              <a:off x="4921"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86" name="Oval 3738"/>
            <p:cNvSpPr>
              <a:spLocks noChangeAspect="1" noChangeArrowheads="1"/>
            </p:cNvSpPr>
            <p:nvPr/>
          </p:nvSpPr>
          <p:spPr bwMode="auto">
            <a:xfrm>
              <a:off x="4707"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87" name="Oval 3739"/>
            <p:cNvSpPr>
              <a:spLocks noChangeAspect="1" noChangeArrowheads="1"/>
            </p:cNvSpPr>
            <p:nvPr/>
          </p:nvSpPr>
          <p:spPr bwMode="auto">
            <a:xfrm>
              <a:off x="4850"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88" name="Oval 3740"/>
            <p:cNvSpPr>
              <a:spLocks noChangeAspect="1" noChangeArrowheads="1"/>
            </p:cNvSpPr>
            <p:nvPr/>
          </p:nvSpPr>
          <p:spPr bwMode="auto">
            <a:xfrm>
              <a:off x="4992"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89" name="Oval 3741"/>
            <p:cNvSpPr>
              <a:spLocks noChangeAspect="1" noChangeArrowheads="1"/>
            </p:cNvSpPr>
            <p:nvPr/>
          </p:nvSpPr>
          <p:spPr bwMode="auto">
            <a:xfrm>
              <a:off x="5135"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90" name="Oval 3742"/>
            <p:cNvSpPr>
              <a:spLocks noChangeAspect="1" noChangeArrowheads="1"/>
            </p:cNvSpPr>
            <p:nvPr/>
          </p:nvSpPr>
          <p:spPr bwMode="auto">
            <a:xfrm>
              <a:off x="5063"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91" name="Oval 3743"/>
            <p:cNvSpPr>
              <a:spLocks noChangeAspect="1" noChangeArrowheads="1"/>
            </p:cNvSpPr>
            <p:nvPr/>
          </p:nvSpPr>
          <p:spPr bwMode="auto">
            <a:xfrm>
              <a:off x="5206"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92" name="Oval 3744"/>
            <p:cNvSpPr>
              <a:spLocks noChangeAspect="1" noChangeArrowheads="1"/>
            </p:cNvSpPr>
            <p:nvPr/>
          </p:nvSpPr>
          <p:spPr bwMode="auto">
            <a:xfrm>
              <a:off x="5277" y="2060"/>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grpSp>
      <p:grpSp>
        <p:nvGrpSpPr>
          <p:cNvPr id="298004" name="Group 3745"/>
          <p:cNvGrpSpPr>
            <a:grpSpLocks/>
          </p:cNvGrpSpPr>
          <p:nvPr/>
        </p:nvGrpSpPr>
        <p:grpSpPr bwMode="auto">
          <a:xfrm>
            <a:off x="409575" y="1249363"/>
            <a:ext cx="8135938" cy="309562"/>
            <a:chOff x="253" y="2026"/>
            <a:chExt cx="5125" cy="195"/>
          </a:xfrm>
        </p:grpSpPr>
        <p:sp>
          <p:nvSpPr>
            <p:cNvPr id="5794" name="Line 3746"/>
            <p:cNvSpPr>
              <a:spLocks noChangeAspect="1" noChangeShapeType="1"/>
            </p:cNvSpPr>
            <p:nvPr/>
          </p:nvSpPr>
          <p:spPr bwMode="auto">
            <a:xfrm>
              <a:off x="1156"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795" name="Line 3747"/>
            <p:cNvSpPr>
              <a:spLocks noChangeAspect="1" noChangeShapeType="1"/>
            </p:cNvSpPr>
            <p:nvPr/>
          </p:nvSpPr>
          <p:spPr bwMode="auto">
            <a:xfrm flipH="1" flipV="1">
              <a:off x="1121"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796" name="Line 3748"/>
            <p:cNvSpPr>
              <a:spLocks noChangeAspect="1" noChangeShapeType="1"/>
            </p:cNvSpPr>
            <p:nvPr/>
          </p:nvSpPr>
          <p:spPr bwMode="auto">
            <a:xfrm flipV="1">
              <a:off x="1120"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797" name="Oval 3749"/>
            <p:cNvSpPr>
              <a:spLocks noChangeAspect="1" noChangeArrowheads="1"/>
            </p:cNvSpPr>
            <p:nvPr/>
          </p:nvSpPr>
          <p:spPr bwMode="auto">
            <a:xfrm>
              <a:off x="1107"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798" name="Line 3750"/>
            <p:cNvSpPr>
              <a:spLocks noChangeAspect="1" noChangeShapeType="1"/>
            </p:cNvSpPr>
            <p:nvPr/>
          </p:nvSpPr>
          <p:spPr bwMode="auto">
            <a:xfrm flipH="1" flipV="1">
              <a:off x="1127"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799" name="Line 3751"/>
            <p:cNvSpPr>
              <a:spLocks noChangeAspect="1" noChangeShapeType="1"/>
            </p:cNvSpPr>
            <p:nvPr/>
          </p:nvSpPr>
          <p:spPr bwMode="auto">
            <a:xfrm>
              <a:off x="1155"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00" name="Line 3752"/>
            <p:cNvSpPr>
              <a:spLocks noChangeAspect="1" noChangeShapeType="1"/>
            </p:cNvSpPr>
            <p:nvPr/>
          </p:nvSpPr>
          <p:spPr bwMode="auto">
            <a:xfrm flipH="1">
              <a:off x="1153"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01" name="Oval 3753"/>
            <p:cNvSpPr>
              <a:spLocks noChangeAspect="1" noChangeArrowheads="1"/>
            </p:cNvSpPr>
            <p:nvPr/>
          </p:nvSpPr>
          <p:spPr bwMode="auto">
            <a:xfrm flipH="1" flipV="1">
              <a:off x="1107"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02" name="Line 3754"/>
            <p:cNvSpPr>
              <a:spLocks noChangeAspect="1" noChangeShapeType="1"/>
            </p:cNvSpPr>
            <p:nvPr/>
          </p:nvSpPr>
          <p:spPr bwMode="auto">
            <a:xfrm>
              <a:off x="1227"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03" name="Line 3755"/>
            <p:cNvSpPr>
              <a:spLocks noChangeAspect="1" noChangeShapeType="1"/>
            </p:cNvSpPr>
            <p:nvPr/>
          </p:nvSpPr>
          <p:spPr bwMode="auto">
            <a:xfrm flipH="1" flipV="1">
              <a:off x="1192"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04" name="Line 3756"/>
            <p:cNvSpPr>
              <a:spLocks noChangeAspect="1" noChangeShapeType="1"/>
            </p:cNvSpPr>
            <p:nvPr/>
          </p:nvSpPr>
          <p:spPr bwMode="auto">
            <a:xfrm flipV="1">
              <a:off x="1191"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05" name="Oval 3757"/>
            <p:cNvSpPr>
              <a:spLocks noChangeAspect="1" noChangeArrowheads="1"/>
            </p:cNvSpPr>
            <p:nvPr/>
          </p:nvSpPr>
          <p:spPr bwMode="auto">
            <a:xfrm>
              <a:off x="1178"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06" name="Line 3758"/>
            <p:cNvSpPr>
              <a:spLocks noChangeAspect="1" noChangeShapeType="1"/>
            </p:cNvSpPr>
            <p:nvPr/>
          </p:nvSpPr>
          <p:spPr bwMode="auto">
            <a:xfrm flipH="1" flipV="1">
              <a:off x="1198"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07" name="Line 3759"/>
            <p:cNvSpPr>
              <a:spLocks noChangeAspect="1" noChangeShapeType="1"/>
            </p:cNvSpPr>
            <p:nvPr/>
          </p:nvSpPr>
          <p:spPr bwMode="auto">
            <a:xfrm>
              <a:off x="1226"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08" name="Line 3760"/>
            <p:cNvSpPr>
              <a:spLocks noChangeAspect="1" noChangeShapeType="1"/>
            </p:cNvSpPr>
            <p:nvPr/>
          </p:nvSpPr>
          <p:spPr bwMode="auto">
            <a:xfrm flipH="1">
              <a:off x="1224"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09" name="Oval 3761"/>
            <p:cNvSpPr>
              <a:spLocks noChangeAspect="1" noChangeArrowheads="1"/>
            </p:cNvSpPr>
            <p:nvPr/>
          </p:nvSpPr>
          <p:spPr bwMode="auto">
            <a:xfrm flipH="1" flipV="1">
              <a:off x="1178"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10" name="Line 3762"/>
            <p:cNvSpPr>
              <a:spLocks noChangeAspect="1" noChangeShapeType="1"/>
            </p:cNvSpPr>
            <p:nvPr/>
          </p:nvSpPr>
          <p:spPr bwMode="auto">
            <a:xfrm>
              <a:off x="1369"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11" name="Line 3763"/>
            <p:cNvSpPr>
              <a:spLocks noChangeAspect="1" noChangeShapeType="1"/>
            </p:cNvSpPr>
            <p:nvPr/>
          </p:nvSpPr>
          <p:spPr bwMode="auto">
            <a:xfrm flipH="1" flipV="1">
              <a:off x="1334"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12" name="Line 3764"/>
            <p:cNvSpPr>
              <a:spLocks noChangeAspect="1" noChangeShapeType="1"/>
            </p:cNvSpPr>
            <p:nvPr/>
          </p:nvSpPr>
          <p:spPr bwMode="auto">
            <a:xfrm flipV="1">
              <a:off x="1333"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13" name="Oval 3765"/>
            <p:cNvSpPr>
              <a:spLocks noChangeAspect="1" noChangeArrowheads="1"/>
            </p:cNvSpPr>
            <p:nvPr/>
          </p:nvSpPr>
          <p:spPr bwMode="auto">
            <a:xfrm>
              <a:off x="1320"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14" name="Line 3766"/>
            <p:cNvSpPr>
              <a:spLocks noChangeAspect="1" noChangeShapeType="1"/>
            </p:cNvSpPr>
            <p:nvPr/>
          </p:nvSpPr>
          <p:spPr bwMode="auto">
            <a:xfrm flipH="1" flipV="1">
              <a:off x="1340"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15" name="Line 3767"/>
            <p:cNvSpPr>
              <a:spLocks noChangeAspect="1" noChangeShapeType="1"/>
            </p:cNvSpPr>
            <p:nvPr/>
          </p:nvSpPr>
          <p:spPr bwMode="auto">
            <a:xfrm>
              <a:off x="1368"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16" name="Line 3768"/>
            <p:cNvSpPr>
              <a:spLocks noChangeAspect="1" noChangeShapeType="1"/>
            </p:cNvSpPr>
            <p:nvPr/>
          </p:nvSpPr>
          <p:spPr bwMode="auto">
            <a:xfrm flipH="1">
              <a:off x="1366"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17" name="Oval 3769"/>
            <p:cNvSpPr>
              <a:spLocks noChangeAspect="1" noChangeArrowheads="1"/>
            </p:cNvSpPr>
            <p:nvPr/>
          </p:nvSpPr>
          <p:spPr bwMode="auto">
            <a:xfrm flipH="1" flipV="1">
              <a:off x="1320"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18" name="Line 3770"/>
            <p:cNvSpPr>
              <a:spLocks noChangeAspect="1" noChangeShapeType="1"/>
            </p:cNvSpPr>
            <p:nvPr/>
          </p:nvSpPr>
          <p:spPr bwMode="auto">
            <a:xfrm>
              <a:off x="1512"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19" name="Line 3771"/>
            <p:cNvSpPr>
              <a:spLocks noChangeAspect="1" noChangeShapeType="1"/>
            </p:cNvSpPr>
            <p:nvPr/>
          </p:nvSpPr>
          <p:spPr bwMode="auto">
            <a:xfrm flipH="1" flipV="1">
              <a:off x="1477"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20" name="Line 3772"/>
            <p:cNvSpPr>
              <a:spLocks noChangeAspect="1" noChangeShapeType="1"/>
            </p:cNvSpPr>
            <p:nvPr/>
          </p:nvSpPr>
          <p:spPr bwMode="auto">
            <a:xfrm flipV="1">
              <a:off x="1476"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21" name="Oval 3773"/>
            <p:cNvSpPr>
              <a:spLocks noChangeAspect="1" noChangeArrowheads="1"/>
            </p:cNvSpPr>
            <p:nvPr/>
          </p:nvSpPr>
          <p:spPr bwMode="auto">
            <a:xfrm>
              <a:off x="1463"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22" name="Line 3774"/>
            <p:cNvSpPr>
              <a:spLocks noChangeAspect="1" noChangeShapeType="1"/>
            </p:cNvSpPr>
            <p:nvPr/>
          </p:nvSpPr>
          <p:spPr bwMode="auto">
            <a:xfrm flipH="1" flipV="1">
              <a:off x="1483"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23" name="Line 3775"/>
            <p:cNvSpPr>
              <a:spLocks noChangeAspect="1" noChangeShapeType="1"/>
            </p:cNvSpPr>
            <p:nvPr/>
          </p:nvSpPr>
          <p:spPr bwMode="auto">
            <a:xfrm>
              <a:off x="1511"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24" name="Line 3776"/>
            <p:cNvSpPr>
              <a:spLocks noChangeAspect="1" noChangeShapeType="1"/>
            </p:cNvSpPr>
            <p:nvPr/>
          </p:nvSpPr>
          <p:spPr bwMode="auto">
            <a:xfrm flipH="1">
              <a:off x="1509"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25" name="Oval 3777"/>
            <p:cNvSpPr>
              <a:spLocks noChangeAspect="1" noChangeArrowheads="1"/>
            </p:cNvSpPr>
            <p:nvPr/>
          </p:nvSpPr>
          <p:spPr bwMode="auto">
            <a:xfrm flipH="1" flipV="1">
              <a:off x="1463"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26" name="Line 3778"/>
            <p:cNvSpPr>
              <a:spLocks noChangeAspect="1" noChangeShapeType="1"/>
            </p:cNvSpPr>
            <p:nvPr/>
          </p:nvSpPr>
          <p:spPr bwMode="auto">
            <a:xfrm>
              <a:off x="1298"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27" name="Line 3779"/>
            <p:cNvSpPr>
              <a:spLocks noChangeAspect="1" noChangeShapeType="1"/>
            </p:cNvSpPr>
            <p:nvPr/>
          </p:nvSpPr>
          <p:spPr bwMode="auto">
            <a:xfrm flipH="1" flipV="1">
              <a:off x="1263"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28" name="Line 3780"/>
            <p:cNvSpPr>
              <a:spLocks noChangeAspect="1" noChangeShapeType="1"/>
            </p:cNvSpPr>
            <p:nvPr/>
          </p:nvSpPr>
          <p:spPr bwMode="auto">
            <a:xfrm flipV="1">
              <a:off x="1262"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29" name="Oval 3781"/>
            <p:cNvSpPr>
              <a:spLocks noChangeAspect="1" noChangeArrowheads="1"/>
            </p:cNvSpPr>
            <p:nvPr/>
          </p:nvSpPr>
          <p:spPr bwMode="auto">
            <a:xfrm>
              <a:off x="1249"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30" name="Line 3782"/>
            <p:cNvSpPr>
              <a:spLocks noChangeAspect="1" noChangeShapeType="1"/>
            </p:cNvSpPr>
            <p:nvPr/>
          </p:nvSpPr>
          <p:spPr bwMode="auto">
            <a:xfrm flipH="1" flipV="1">
              <a:off x="1269"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31" name="Line 3783"/>
            <p:cNvSpPr>
              <a:spLocks noChangeAspect="1" noChangeShapeType="1"/>
            </p:cNvSpPr>
            <p:nvPr/>
          </p:nvSpPr>
          <p:spPr bwMode="auto">
            <a:xfrm>
              <a:off x="1297"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32" name="Line 3784"/>
            <p:cNvSpPr>
              <a:spLocks noChangeAspect="1" noChangeShapeType="1"/>
            </p:cNvSpPr>
            <p:nvPr/>
          </p:nvSpPr>
          <p:spPr bwMode="auto">
            <a:xfrm flipH="1">
              <a:off x="1295"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33" name="Oval 3785"/>
            <p:cNvSpPr>
              <a:spLocks noChangeAspect="1" noChangeArrowheads="1"/>
            </p:cNvSpPr>
            <p:nvPr/>
          </p:nvSpPr>
          <p:spPr bwMode="auto">
            <a:xfrm flipH="1" flipV="1">
              <a:off x="1249"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34" name="Line 3786"/>
            <p:cNvSpPr>
              <a:spLocks noChangeAspect="1" noChangeShapeType="1"/>
            </p:cNvSpPr>
            <p:nvPr/>
          </p:nvSpPr>
          <p:spPr bwMode="auto">
            <a:xfrm>
              <a:off x="1441"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35" name="Line 3787"/>
            <p:cNvSpPr>
              <a:spLocks noChangeAspect="1" noChangeShapeType="1"/>
            </p:cNvSpPr>
            <p:nvPr/>
          </p:nvSpPr>
          <p:spPr bwMode="auto">
            <a:xfrm flipH="1" flipV="1">
              <a:off x="1406"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36" name="Line 3788"/>
            <p:cNvSpPr>
              <a:spLocks noChangeAspect="1" noChangeShapeType="1"/>
            </p:cNvSpPr>
            <p:nvPr/>
          </p:nvSpPr>
          <p:spPr bwMode="auto">
            <a:xfrm flipV="1">
              <a:off x="1405"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37" name="Oval 3789"/>
            <p:cNvSpPr>
              <a:spLocks noChangeAspect="1" noChangeArrowheads="1"/>
            </p:cNvSpPr>
            <p:nvPr/>
          </p:nvSpPr>
          <p:spPr bwMode="auto">
            <a:xfrm>
              <a:off x="1392"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38" name="Line 3790"/>
            <p:cNvSpPr>
              <a:spLocks noChangeAspect="1" noChangeShapeType="1"/>
            </p:cNvSpPr>
            <p:nvPr/>
          </p:nvSpPr>
          <p:spPr bwMode="auto">
            <a:xfrm flipH="1" flipV="1">
              <a:off x="1412"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39" name="Line 3791"/>
            <p:cNvSpPr>
              <a:spLocks noChangeAspect="1" noChangeShapeType="1"/>
            </p:cNvSpPr>
            <p:nvPr/>
          </p:nvSpPr>
          <p:spPr bwMode="auto">
            <a:xfrm>
              <a:off x="1440"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40" name="Line 3792"/>
            <p:cNvSpPr>
              <a:spLocks noChangeAspect="1" noChangeShapeType="1"/>
            </p:cNvSpPr>
            <p:nvPr/>
          </p:nvSpPr>
          <p:spPr bwMode="auto">
            <a:xfrm flipH="1">
              <a:off x="1438"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41" name="Oval 3793"/>
            <p:cNvSpPr>
              <a:spLocks noChangeAspect="1" noChangeArrowheads="1"/>
            </p:cNvSpPr>
            <p:nvPr/>
          </p:nvSpPr>
          <p:spPr bwMode="auto">
            <a:xfrm flipH="1" flipV="1">
              <a:off x="1392"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42" name="Line 3794"/>
            <p:cNvSpPr>
              <a:spLocks noChangeAspect="1" noChangeShapeType="1"/>
            </p:cNvSpPr>
            <p:nvPr/>
          </p:nvSpPr>
          <p:spPr bwMode="auto">
            <a:xfrm>
              <a:off x="1583"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43" name="Line 3795"/>
            <p:cNvSpPr>
              <a:spLocks noChangeAspect="1" noChangeShapeType="1"/>
            </p:cNvSpPr>
            <p:nvPr/>
          </p:nvSpPr>
          <p:spPr bwMode="auto">
            <a:xfrm flipH="1" flipV="1">
              <a:off x="1548"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44" name="Line 3796"/>
            <p:cNvSpPr>
              <a:spLocks noChangeAspect="1" noChangeShapeType="1"/>
            </p:cNvSpPr>
            <p:nvPr/>
          </p:nvSpPr>
          <p:spPr bwMode="auto">
            <a:xfrm flipV="1">
              <a:off x="1547"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45" name="Oval 3797"/>
            <p:cNvSpPr>
              <a:spLocks noChangeAspect="1" noChangeArrowheads="1"/>
            </p:cNvSpPr>
            <p:nvPr/>
          </p:nvSpPr>
          <p:spPr bwMode="auto">
            <a:xfrm>
              <a:off x="1534"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46" name="Line 3798"/>
            <p:cNvSpPr>
              <a:spLocks noChangeAspect="1" noChangeShapeType="1"/>
            </p:cNvSpPr>
            <p:nvPr/>
          </p:nvSpPr>
          <p:spPr bwMode="auto">
            <a:xfrm flipH="1" flipV="1">
              <a:off x="1554"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47" name="Line 3799"/>
            <p:cNvSpPr>
              <a:spLocks noChangeAspect="1" noChangeShapeType="1"/>
            </p:cNvSpPr>
            <p:nvPr/>
          </p:nvSpPr>
          <p:spPr bwMode="auto">
            <a:xfrm>
              <a:off x="1582"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48" name="Line 3800"/>
            <p:cNvSpPr>
              <a:spLocks noChangeAspect="1" noChangeShapeType="1"/>
            </p:cNvSpPr>
            <p:nvPr/>
          </p:nvSpPr>
          <p:spPr bwMode="auto">
            <a:xfrm flipH="1">
              <a:off x="1580"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49" name="Oval 3801"/>
            <p:cNvSpPr>
              <a:spLocks noChangeAspect="1" noChangeArrowheads="1"/>
            </p:cNvSpPr>
            <p:nvPr/>
          </p:nvSpPr>
          <p:spPr bwMode="auto">
            <a:xfrm flipH="1" flipV="1">
              <a:off x="1534"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50" name="Line 3802"/>
            <p:cNvSpPr>
              <a:spLocks noChangeAspect="1" noChangeShapeType="1"/>
            </p:cNvSpPr>
            <p:nvPr/>
          </p:nvSpPr>
          <p:spPr bwMode="auto">
            <a:xfrm>
              <a:off x="1726"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51" name="Line 3803"/>
            <p:cNvSpPr>
              <a:spLocks noChangeAspect="1" noChangeShapeType="1"/>
            </p:cNvSpPr>
            <p:nvPr/>
          </p:nvSpPr>
          <p:spPr bwMode="auto">
            <a:xfrm flipH="1" flipV="1">
              <a:off x="1691"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52" name="Line 3804"/>
            <p:cNvSpPr>
              <a:spLocks noChangeAspect="1" noChangeShapeType="1"/>
            </p:cNvSpPr>
            <p:nvPr/>
          </p:nvSpPr>
          <p:spPr bwMode="auto">
            <a:xfrm flipV="1">
              <a:off x="1690"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53" name="Oval 3805"/>
            <p:cNvSpPr>
              <a:spLocks noChangeAspect="1" noChangeArrowheads="1"/>
            </p:cNvSpPr>
            <p:nvPr/>
          </p:nvSpPr>
          <p:spPr bwMode="auto">
            <a:xfrm>
              <a:off x="1677"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54" name="Line 3806"/>
            <p:cNvSpPr>
              <a:spLocks noChangeAspect="1" noChangeShapeType="1"/>
            </p:cNvSpPr>
            <p:nvPr/>
          </p:nvSpPr>
          <p:spPr bwMode="auto">
            <a:xfrm flipH="1" flipV="1">
              <a:off x="1697"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55" name="Line 3807"/>
            <p:cNvSpPr>
              <a:spLocks noChangeAspect="1" noChangeShapeType="1"/>
            </p:cNvSpPr>
            <p:nvPr/>
          </p:nvSpPr>
          <p:spPr bwMode="auto">
            <a:xfrm>
              <a:off x="1725"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56" name="Line 3808"/>
            <p:cNvSpPr>
              <a:spLocks noChangeAspect="1" noChangeShapeType="1"/>
            </p:cNvSpPr>
            <p:nvPr/>
          </p:nvSpPr>
          <p:spPr bwMode="auto">
            <a:xfrm flipH="1">
              <a:off x="1723"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57" name="Oval 3809"/>
            <p:cNvSpPr>
              <a:spLocks noChangeAspect="1" noChangeArrowheads="1"/>
            </p:cNvSpPr>
            <p:nvPr/>
          </p:nvSpPr>
          <p:spPr bwMode="auto">
            <a:xfrm flipH="1" flipV="1">
              <a:off x="1677"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58" name="Line 3810"/>
            <p:cNvSpPr>
              <a:spLocks noChangeAspect="1" noChangeShapeType="1"/>
            </p:cNvSpPr>
            <p:nvPr/>
          </p:nvSpPr>
          <p:spPr bwMode="auto">
            <a:xfrm>
              <a:off x="1654"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59" name="Line 3811"/>
            <p:cNvSpPr>
              <a:spLocks noChangeAspect="1" noChangeShapeType="1"/>
            </p:cNvSpPr>
            <p:nvPr/>
          </p:nvSpPr>
          <p:spPr bwMode="auto">
            <a:xfrm flipH="1" flipV="1">
              <a:off x="1619"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60" name="Line 3812"/>
            <p:cNvSpPr>
              <a:spLocks noChangeAspect="1" noChangeShapeType="1"/>
            </p:cNvSpPr>
            <p:nvPr/>
          </p:nvSpPr>
          <p:spPr bwMode="auto">
            <a:xfrm flipV="1">
              <a:off x="1618"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61" name="Oval 3813"/>
            <p:cNvSpPr>
              <a:spLocks noChangeAspect="1" noChangeArrowheads="1"/>
            </p:cNvSpPr>
            <p:nvPr/>
          </p:nvSpPr>
          <p:spPr bwMode="auto">
            <a:xfrm>
              <a:off x="1605"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62" name="Line 3814"/>
            <p:cNvSpPr>
              <a:spLocks noChangeAspect="1" noChangeShapeType="1"/>
            </p:cNvSpPr>
            <p:nvPr/>
          </p:nvSpPr>
          <p:spPr bwMode="auto">
            <a:xfrm flipH="1" flipV="1">
              <a:off x="1625"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63" name="Line 3815"/>
            <p:cNvSpPr>
              <a:spLocks noChangeAspect="1" noChangeShapeType="1"/>
            </p:cNvSpPr>
            <p:nvPr/>
          </p:nvSpPr>
          <p:spPr bwMode="auto">
            <a:xfrm>
              <a:off x="1653"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64" name="Line 3816"/>
            <p:cNvSpPr>
              <a:spLocks noChangeAspect="1" noChangeShapeType="1"/>
            </p:cNvSpPr>
            <p:nvPr/>
          </p:nvSpPr>
          <p:spPr bwMode="auto">
            <a:xfrm flipH="1">
              <a:off x="1651"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65" name="Oval 3817"/>
            <p:cNvSpPr>
              <a:spLocks noChangeAspect="1" noChangeArrowheads="1"/>
            </p:cNvSpPr>
            <p:nvPr/>
          </p:nvSpPr>
          <p:spPr bwMode="auto">
            <a:xfrm flipH="1" flipV="1">
              <a:off x="1605"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66" name="Line 3818"/>
            <p:cNvSpPr>
              <a:spLocks noChangeAspect="1" noChangeShapeType="1"/>
            </p:cNvSpPr>
            <p:nvPr/>
          </p:nvSpPr>
          <p:spPr bwMode="auto">
            <a:xfrm>
              <a:off x="1797"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67" name="Line 3819"/>
            <p:cNvSpPr>
              <a:spLocks noChangeAspect="1" noChangeShapeType="1"/>
            </p:cNvSpPr>
            <p:nvPr/>
          </p:nvSpPr>
          <p:spPr bwMode="auto">
            <a:xfrm flipH="1" flipV="1">
              <a:off x="1762"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68" name="Line 3820"/>
            <p:cNvSpPr>
              <a:spLocks noChangeAspect="1" noChangeShapeType="1"/>
            </p:cNvSpPr>
            <p:nvPr/>
          </p:nvSpPr>
          <p:spPr bwMode="auto">
            <a:xfrm flipV="1">
              <a:off x="1761"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69" name="Oval 3821"/>
            <p:cNvSpPr>
              <a:spLocks noChangeAspect="1" noChangeArrowheads="1"/>
            </p:cNvSpPr>
            <p:nvPr/>
          </p:nvSpPr>
          <p:spPr bwMode="auto">
            <a:xfrm>
              <a:off x="1748"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70" name="Line 3822"/>
            <p:cNvSpPr>
              <a:spLocks noChangeAspect="1" noChangeShapeType="1"/>
            </p:cNvSpPr>
            <p:nvPr/>
          </p:nvSpPr>
          <p:spPr bwMode="auto">
            <a:xfrm flipH="1" flipV="1">
              <a:off x="1768"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71" name="Line 3823"/>
            <p:cNvSpPr>
              <a:spLocks noChangeAspect="1" noChangeShapeType="1"/>
            </p:cNvSpPr>
            <p:nvPr/>
          </p:nvSpPr>
          <p:spPr bwMode="auto">
            <a:xfrm>
              <a:off x="1796"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72" name="Line 3824"/>
            <p:cNvSpPr>
              <a:spLocks noChangeAspect="1" noChangeShapeType="1"/>
            </p:cNvSpPr>
            <p:nvPr/>
          </p:nvSpPr>
          <p:spPr bwMode="auto">
            <a:xfrm flipH="1">
              <a:off x="1794"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73" name="Oval 3825"/>
            <p:cNvSpPr>
              <a:spLocks noChangeAspect="1" noChangeArrowheads="1"/>
            </p:cNvSpPr>
            <p:nvPr/>
          </p:nvSpPr>
          <p:spPr bwMode="auto">
            <a:xfrm flipH="1" flipV="1">
              <a:off x="1748"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74" name="Line 3826"/>
            <p:cNvSpPr>
              <a:spLocks noChangeAspect="1" noChangeShapeType="1"/>
            </p:cNvSpPr>
            <p:nvPr/>
          </p:nvSpPr>
          <p:spPr bwMode="auto">
            <a:xfrm>
              <a:off x="1868"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75" name="Line 3827"/>
            <p:cNvSpPr>
              <a:spLocks noChangeAspect="1" noChangeShapeType="1"/>
            </p:cNvSpPr>
            <p:nvPr/>
          </p:nvSpPr>
          <p:spPr bwMode="auto">
            <a:xfrm flipH="1" flipV="1">
              <a:off x="1833"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76" name="Line 3828"/>
            <p:cNvSpPr>
              <a:spLocks noChangeAspect="1" noChangeShapeType="1"/>
            </p:cNvSpPr>
            <p:nvPr/>
          </p:nvSpPr>
          <p:spPr bwMode="auto">
            <a:xfrm flipV="1">
              <a:off x="1832"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77" name="Oval 3829"/>
            <p:cNvSpPr>
              <a:spLocks noChangeAspect="1" noChangeArrowheads="1"/>
            </p:cNvSpPr>
            <p:nvPr/>
          </p:nvSpPr>
          <p:spPr bwMode="auto">
            <a:xfrm>
              <a:off x="1819"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78" name="Line 3830"/>
            <p:cNvSpPr>
              <a:spLocks noChangeAspect="1" noChangeShapeType="1"/>
            </p:cNvSpPr>
            <p:nvPr/>
          </p:nvSpPr>
          <p:spPr bwMode="auto">
            <a:xfrm flipH="1" flipV="1">
              <a:off x="1839"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79" name="Line 3831"/>
            <p:cNvSpPr>
              <a:spLocks noChangeAspect="1" noChangeShapeType="1"/>
            </p:cNvSpPr>
            <p:nvPr/>
          </p:nvSpPr>
          <p:spPr bwMode="auto">
            <a:xfrm>
              <a:off x="1867"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80" name="Line 3832"/>
            <p:cNvSpPr>
              <a:spLocks noChangeAspect="1" noChangeShapeType="1"/>
            </p:cNvSpPr>
            <p:nvPr/>
          </p:nvSpPr>
          <p:spPr bwMode="auto">
            <a:xfrm flipH="1">
              <a:off x="1865"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81" name="Oval 3833"/>
            <p:cNvSpPr>
              <a:spLocks noChangeAspect="1" noChangeArrowheads="1"/>
            </p:cNvSpPr>
            <p:nvPr/>
          </p:nvSpPr>
          <p:spPr bwMode="auto">
            <a:xfrm flipH="1" flipV="1">
              <a:off x="1819"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82" name="Line 3834"/>
            <p:cNvSpPr>
              <a:spLocks noChangeAspect="1" noChangeShapeType="1"/>
            </p:cNvSpPr>
            <p:nvPr/>
          </p:nvSpPr>
          <p:spPr bwMode="auto">
            <a:xfrm>
              <a:off x="1940"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83" name="Line 3835"/>
            <p:cNvSpPr>
              <a:spLocks noChangeAspect="1" noChangeShapeType="1"/>
            </p:cNvSpPr>
            <p:nvPr/>
          </p:nvSpPr>
          <p:spPr bwMode="auto">
            <a:xfrm flipH="1" flipV="1">
              <a:off x="1905"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84" name="Line 3836"/>
            <p:cNvSpPr>
              <a:spLocks noChangeAspect="1" noChangeShapeType="1"/>
            </p:cNvSpPr>
            <p:nvPr/>
          </p:nvSpPr>
          <p:spPr bwMode="auto">
            <a:xfrm flipV="1">
              <a:off x="1904"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85" name="Oval 3837"/>
            <p:cNvSpPr>
              <a:spLocks noChangeAspect="1" noChangeArrowheads="1"/>
            </p:cNvSpPr>
            <p:nvPr/>
          </p:nvSpPr>
          <p:spPr bwMode="auto">
            <a:xfrm>
              <a:off x="1891"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86" name="Line 3838"/>
            <p:cNvSpPr>
              <a:spLocks noChangeAspect="1" noChangeShapeType="1"/>
            </p:cNvSpPr>
            <p:nvPr/>
          </p:nvSpPr>
          <p:spPr bwMode="auto">
            <a:xfrm flipH="1" flipV="1">
              <a:off x="1911"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87" name="Line 3839"/>
            <p:cNvSpPr>
              <a:spLocks noChangeAspect="1" noChangeShapeType="1"/>
            </p:cNvSpPr>
            <p:nvPr/>
          </p:nvSpPr>
          <p:spPr bwMode="auto">
            <a:xfrm>
              <a:off x="1939"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88" name="Line 3840"/>
            <p:cNvSpPr>
              <a:spLocks noChangeAspect="1" noChangeShapeType="1"/>
            </p:cNvSpPr>
            <p:nvPr/>
          </p:nvSpPr>
          <p:spPr bwMode="auto">
            <a:xfrm flipH="1">
              <a:off x="1937"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89" name="Oval 3841"/>
            <p:cNvSpPr>
              <a:spLocks noChangeAspect="1" noChangeArrowheads="1"/>
            </p:cNvSpPr>
            <p:nvPr/>
          </p:nvSpPr>
          <p:spPr bwMode="auto">
            <a:xfrm flipH="1" flipV="1">
              <a:off x="1891"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90" name="Line 3842"/>
            <p:cNvSpPr>
              <a:spLocks noChangeAspect="1" noChangeShapeType="1"/>
            </p:cNvSpPr>
            <p:nvPr/>
          </p:nvSpPr>
          <p:spPr bwMode="auto">
            <a:xfrm>
              <a:off x="2010"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91" name="Line 3843"/>
            <p:cNvSpPr>
              <a:spLocks noChangeAspect="1" noChangeShapeType="1"/>
            </p:cNvSpPr>
            <p:nvPr/>
          </p:nvSpPr>
          <p:spPr bwMode="auto">
            <a:xfrm flipH="1" flipV="1">
              <a:off x="1975"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92" name="Line 3844"/>
            <p:cNvSpPr>
              <a:spLocks noChangeAspect="1" noChangeShapeType="1"/>
            </p:cNvSpPr>
            <p:nvPr/>
          </p:nvSpPr>
          <p:spPr bwMode="auto">
            <a:xfrm flipV="1">
              <a:off x="1974"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93" name="Oval 3845"/>
            <p:cNvSpPr>
              <a:spLocks noChangeAspect="1" noChangeArrowheads="1"/>
            </p:cNvSpPr>
            <p:nvPr/>
          </p:nvSpPr>
          <p:spPr bwMode="auto">
            <a:xfrm>
              <a:off x="1961"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94" name="Line 3846"/>
            <p:cNvSpPr>
              <a:spLocks noChangeAspect="1" noChangeShapeType="1"/>
            </p:cNvSpPr>
            <p:nvPr/>
          </p:nvSpPr>
          <p:spPr bwMode="auto">
            <a:xfrm flipH="1" flipV="1">
              <a:off x="1981"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95" name="Line 3847"/>
            <p:cNvSpPr>
              <a:spLocks noChangeAspect="1" noChangeShapeType="1"/>
            </p:cNvSpPr>
            <p:nvPr/>
          </p:nvSpPr>
          <p:spPr bwMode="auto">
            <a:xfrm>
              <a:off x="2009"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96" name="Line 3848"/>
            <p:cNvSpPr>
              <a:spLocks noChangeAspect="1" noChangeShapeType="1"/>
            </p:cNvSpPr>
            <p:nvPr/>
          </p:nvSpPr>
          <p:spPr bwMode="auto">
            <a:xfrm flipH="1">
              <a:off x="2007"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97" name="Oval 3849"/>
            <p:cNvSpPr>
              <a:spLocks noChangeAspect="1" noChangeArrowheads="1"/>
            </p:cNvSpPr>
            <p:nvPr/>
          </p:nvSpPr>
          <p:spPr bwMode="auto">
            <a:xfrm flipH="1" flipV="1">
              <a:off x="1961"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898" name="Line 3850"/>
            <p:cNvSpPr>
              <a:spLocks noChangeAspect="1" noChangeShapeType="1"/>
            </p:cNvSpPr>
            <p:nvPr/>
          </p:nvSpPr>
          <p:spPr bwMode="auto">
            <a:xfrm>
              <a:off x="2081"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899" name="Line 3851"/>
            <p:cNvSpPr>
              <a:spLocks noChangeAspect="1" noChangeShapeType="1"/>
            </p:cNvSpPr>
            <p:nvPr/>
          </p:nvSpPr>
          <p:spPr bwMode="auto">
            <a:xfrm flipH="1" flipV="1">
              <a:off x="2046"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00" name="Line 3852"/>
            <p:cNvSpPr>
              <a:spLocks noChangeAspect="1" noChangeShapeType="1"/>
            </p:cNvSpPr>
            <p:nvPr/>
          </p:nvSpPr>
          <p:spPr bwMode="auto">
            <a:xfrm flipV="1">
              <a:off x="2045"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01" name="Oval 3853"/>
            <p:cNvSpPr>
              <a:spLocks noChangeAspect="1" noChangeArrowheads="1"/>
            </p:cNvSpPr>
            <p:nvPr/>
          </p:nvSpPr>
          <p:spPr bwMode="auto">
            <a:xfrm>
              <a:off x="2032"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02" name="Line 3854"/>
            <p:cNvSpPr>
              <a:spLocks noChangeAspect="1" noChangeShapeType="1"/>
            </p:cNvSpPr>
            <p:nvPr/>
          </p:nvSpPr>
          <p:spPr bwMode="auto">
            <a:xfrm flipH="1" flipV="1">
              <a:off x="2052"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03" name="Line 3855"/>
            <p:cNvSpPr>
              <a:spLocks noChangeAspect="1" noChangeShapeType="1"/>
            </p:cNvSpPr>
            <p:nvPr/>
          </p:nvSpPr>
          <p:spPr bwMode="auto">
            <a:xfrm>
              <a:off x="2080"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04" name="Line 3856"/>
            <p:cNvSpPr>
              <a:spLocks noChangeAspect="1" noChangeShapeType="1"/>
            </p:cNvSpPr>
            <p:nvPr/>
          </p:nvSpPr>
          <p:spPr bwMode="auto">
            <a:xfrm flipH="1">
              <a:off x="2078"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05" name="Oval 3857"/>
            <p:cNvSpPr>
              <a:spLocks noChangeAspect="1" noChangeArrowheads="1"/>
            </p:cNvSpPr>
            <p:nvPr/>
          </p:nvSpPr>
          <p:spPr bwMode="auto">
            <a:xfrm flipH="1" flipV="1">
              <a:off x="2032"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06" name="Line 3858"/>
            <p:cNvSpPr>
              <a:spLocks noChangeAspect="1" noChangeShapeType="1"/>
            </p:cNvSpPr>
            <p:nvPr/>
          </p:nvSpPr>
          <p:spPr bwMode="auto">
            <a:xfrm>
              <a:off x="2223"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07" name="Line 3859"/>
            <p:cNvSpPr>
              <a:spLocks noChangeAspect="1" noChangeShapeType="1"/>
            </p:cNvSpPr>
            <p:nvPr/>
          </p:nvSpPr>
          <p:spPr bwMode="auto">
            <a:xfrm flipH="1" flipV="1">
              <a:off x="2188"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08" name="Line 3860"/>
            <p:cNvSpPr>
              <a:spLocks noChangeAspect="1" noChangeShapeType="1"/>
            </p:cNvSpPr>
            <p:nvPr/>
          </p:nvSpPr>
          <p:spPr bwMode="auto">
            <a:xfrm flipV="1">
              <a:off x="2187"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09" name="Oval 3861"/>
            <p:cNvSpPr>
              <a:spLocks noChangeAspect="1" noChangeArrowheads="1"/>
            </p:cNvSpPr>
            <p:nvPr/>
          </p:nvSpPr>
          <p:spPr bwMode="auto">
            <a:xfrm>
              <a:off x="2174"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10" name="Line 3862"/>
            <p:cNvSpPr>
              <a:spLocks noChangeAspect="1" noChangeShapeType="1"/>
            </p:cNvSpPr>
            <p:nvPr/>
          </p:nvSpPr>
          <p:spPr bwMode="auto">
            <a:xfrm flipH="1" flipV="1">
              <a:off x="2194"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11" name="Line 3863"/>
            <p:cNvSpPr>
              <a:spLocks noChangeAspect="1" noChangeShapeType="1"/>
            </p:cNvSpPr>
            <p:nvPr/>
          </p:nvSpPr>
          <p:spPr bwMode="auto">
            <a:xfrm>
              <a:off x="2222"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12" name="Line 3864"/>
            <p:cNvSpPr>
              <a:spLocks noChangeAspect="1" noChangeShapeType="1"/>
            </p:cNvSpPr>
            <p:nvPr/>
          </p:nvSpPr>
          <p:spPr bwMode="auto">
            <a:xfrm flipH="1">
              <a:off x="2220"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13" name="Oval 3865"/>
            <p:cNvSpPr>
              <a:spLocks noChangeAspect="1" noChangeArrowheads="1"/>
            </p:cNvSpPr>
            <p:nvPr/>
          </p:nvSpPr>
          <p:spPr bwMode="auto">
            <a:xfrm flipH="1" flipV="1">
              <a:off x="2174"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14" name="Line 3866"/>
            <p:cNvSpPr>
              <a:spLocks noChangeAspect="1" noChangeShapeType="1"/>
            </p:cNvSpPr>
            <p:nvPr/>
          </p:nvSpPr>
          <p:spPr bwMode="auto">
            <a:xfrm>
              <a:off x="2366"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15" name="Line 3867"/>
            <p:cNvSpPr>
              <a:spLocks noChangeAspect="1" noChangeShapeType="1"/>
            </p:cNvSpPr>
            <p:nvPr/>
          </p:nvSpPr>
          <p:spPr bwMode="auto">
            <a:xfrm flipH="1" flipV="1">
              <a:off x="2331"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16" name="Line 3868"/>
            <p:cNvSpPr>
              <a:spLocks noChangeAspect="1" noChangeShapeType="1"/>
            </p:cNvSpPr>
            <p:nvPr/>
          </p:nvSpPr>
          <p:spPr bwMode="auto">
            <a:xfrm flipV="1">
              <a:off x="2330"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17" name="Oval 3869"/>
            <p:cNvSpPr>
              <a:spLocks noChangeAspect="1" noChangeArrowheads="1"/>
            </p:cNvSpPr>
            <p:nvPr/>
          </p:nvSpPr>
          <p:spPr bwMode="auto">
            <a:xfrm>
              <a:off x="2317"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18" name="Line 3870"/>
            <p:cNvSpPr>
              <a:spLocks noChangeAspect="1" noChangeShapeType="1"/>
            </p:cNvSpPr>
            <p:nvPr/>
          </p:nvSpPr>
          <p:spPr bwMode="auto">
            <a:xfrm flipH="1" flipV="1">
              <a:off x="2337"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19" name="Line 3871"/>
            <p:cNvSpPr>
              <a:spLocks noChangeAspect="1" noChangeShapeType="1"/>
            </p:cNvSpPr>
            <p:nvPr/>
          </p:nvSpPr>
          <p:spPr bwMode="auto">
            <a:xfrm>
              <a:off x="2365"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20" name="Line 3872"/>
            <p:cNvSpPr>
              <a:spLocks noChangeAspect="1" noChangeShapeType="1"/>
            </p:cNvSpPr>
            <p:nvPr/>
          </p:nvSpPr>
          <p:spPr bwMode="auto">
            <a:xfrm flipH="1">
              <a:off x="2363"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21" name="Oval 3873"/>
            <p:cNvSpPr>
              <a:spLocks noChangeAspect="1" noChangeArrowheads="1"/>
            </p:cNvSpPr>
            <p:nvPr/>
          </p:nvSpPr>
          <p:spPr bwMode="auto">
            <a:xfrm flipH="1" flipV="1">
              <a:off x="2317"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22" name="Line 3874"/>
            <p:cNvSpPr>
              <a:spLocks noChangeAspect="1" noChangeShapeType="1"/>
            </p:cNvSpPr>
            <p:nvPr/>
          </p:nvSpPr>
          <p:spPr bwMode="auto">
            <a:xfrm>
              <a:off x="2152"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23" name="Line 3875"/>
            <p:cNvSpPr>
              <a:spLocks noChangeAspect="1" noChangeShapeType="1"/>
            </p:cNvSpPr>
            <p:nvPr/>
          </p:nvSpPr>
          <p:spPr bwMode="auto">
            <a:xfrm flipH="1" flipV="1">
              <a:off x="2117"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24" name="Line 3876"/>
            <p:cNvSpPr>
              <a:spLocks noChangeAspect="1" noChangeShapeType="1"/>
            </p:cNvSpPr>
            <p:nvPr/>
          </p:nvSpPr>
          <p:spPr bwMode="auto">
            <a:xfrm flipV="1">
              <a:off x="2116"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25" name="Oval 3877"/>
            <p:cNvSpPr>
              <a:spLocks noChangeAspect="1" noChangeArrowheads="1"/>
            </p:cNvSpPr>
            <p:nvPr/>
          </p:nvSpPr>
          <p:spPr bwMode="auto">
            <a:xfrm>
              <a:off x="2103"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26" name="Line 3878"/>
            <p:cNvSpPr>
              <a:spLocks noChangeAspect="1" noChangeShapeType="1"/>
            </p:cNvSpPr>
            <p:nvPr/>
          </p:nvSpPr>
          <p:spPr bwMode="auto">
            <a:xfrm flipH="1" flipV="1">
              <a:off x="2123"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27" name="Line 3879"/>
            <p:cNvSpPr>
              <a:spLocks noChangeAspect="1" noChangeShapeType="1"/>
            </p:cNvSpPr>
            <p:nvPr/>
          </p:nvSpPr>
          <p:spPr bwMode="auto">
            <a:xfrm>
              <a:off x="2151"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28" name="Line 3880"/>
            <p:cNvSpPr>
              <a:spLocks noChangeAspect="1" noChangeShapeType="1"/>
            </p:cNvSpPr>
            <p:nvPr/>
          </p:nvSpPr>
          <p:spPr bwMode="auto">
            <a:xfrm flipH="1">
              <a:off x="2149"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29" name="Oval 3881"/>
            <p:cNvSpPr>
              <a:spLocks noChangeAspect="1" noChangeArrowheads="1"/>
            </p:cNvSpPr>
            <p:nvPr/>
          </p:nvSpPr>
          <p:spPr bwMode="auto">
            <a:xfrm flipH="1" flipV="1">
              <a:off x="2103"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30" name="Line 3882"/>
            <p:cNvSpPr>
              <a:spLocks noChangeAspect="1" noChangeShapeType="1"/>
            </p:cNvSpPr>
            <p:nvPr/>
          </p:nvSpPr>
          <p:spPr bwMode="auto">
            <a:xfrm>
              <a:off x="2295"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31" name="Line 3883"/>
            <p:cNvSpPr>
              <a:spLocks noChangeAspect="1" noChangeShapeType="1"/>
            </p:cNvSpPr>
            <p:nvPr/>
          </p:nvSpPr>
          <p:spPr bwMode="auto">
            <a:xfrm flipH="1" flipV="1">
              <a:off x="2260"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32" name="Line 3884"/>
            <p:cNvSpPr>
              <a:spLocks noChangeAspect="1" noChangeShapeType="1"/>
            </p:cNvSpPr>
            <p:nvPr/>
          </p:nvSpPr>
          <p:spPr bwMode="auto">
            <a:xfrm flipV="1">
              <a:off x="2259"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33" name="Oval 3885"/>
            <p:cNvSpPr>
              <a:spLocks noChangeAspect="1" noChangeArrowheads="1"/>
            </p:cNvSpPr>
            <p:nvPr/>
          </p:nvSpPr>
          <p:spPr bwMode="auto">
            <a:xfrm>
              <a:off x="2246"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34" name="Line 3886"/>
            <p:cNvSpPr>
              <a:spLocks noChangeAspect="1" noChangeShapeType="1"/>
            </p:cNvSpPr>
            <p:nvPr/>
          </p:nvSpPr>
          <p:spPr bwMode="auto">
            <a:xfrm flipH="1" flipV="1">
              <a:off x="2266"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35" name="Line 3887"/>
            <p:cNvSpPr>
              <a:spLocks noChangeAspect="1" noChangeShapeType="1"/>
            </p:cNvSpPr>
            <p:nvPr/>
          </p:nvSpPr>
          <p:spPr bwMode="auto">
            <a:xfrm>
              <a:off x="2294"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36" name="Line 3888"/>
            <p:cNvSpPr>
              <a:spLocks noChangeAspect="1" noChangeShapeType="1"/>
            </p:cNvSpPr>
            <p:nvPr/>
          </p:nvSpPr>
          <p:spPr bwMode="auto">
            <a:xfrm flipH="1">
              <a:off x="2292"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37" name="Oval 3889"/>
            <p:cNvSpPr>
              <a:spLocks noChangeAspect="1" noChangeArrowheads="1"/>
            </p:cNvSpPr>
            <p:nvPr/>
          </p:nvSpPr>
          <p:spPr bwMode="auto">
            <a:xfrm flipH="1" flipV="1">
              <a:off x="2246"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38" name="Line 3890"/>
            <p:cNvSpPr>
              <a:spLocks noChangeAspect="1" noChangeShapeType="1"/>
            </p:cNvSpPr>
            <p:nvPr/>
          </p:nvSpPr>
          <p:spPr bwMode="auto">
            <a:xfrm>
              <a:off x="2437"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39" name="Line 3891"/>
            <p:cNvSpPr>
              <a:spLocks noChangeAspect="1" noChangeShapeType="1"/>
            </p:cNvSpPr>
            <p:nvPr/>
          </p:nvSpPr>
          <p:spPr bwMode="auto">
            <a:xfrm flipH="1" flipV="1">
              <a:off x="2402"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40" name="Line 3892"/>
            <p:cNvSpPr>
              <a:spLocks noChangeAspect="1" noChangeShapeType="1"/>
            </p:cNvSpPr>
            <p:nvPr/>
          </p:nvSpPr>
          <p:spPr bwMode="auto">
            <a:xfrm flipV="1">
              <a:off x="2401"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41" name="Oval 3893"/>
            <p:cNvSpPr>
              <a:spLocks noChangeAspect="1" noChangeArrowheads="1"/>
            </p:cNvSpPr>
            <p:nvPr/>
          </p:nvSpPr>
          <p:spPr bwMode="auto">
            <a:xfrm>
              <a:off x="2388"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42" name="Line 3894"/>
            <p:cNvSpPr>
              <a:spLocks noChangeAspect="1" noChangeShapeType="1"/>
            </p:cNvSpPr>
            <p:nvPr/>
          </p:nvSpPr>
          <p:spPr bwMode="auto">
            <a:xfrm flipH="1" flipV="1">
              <a:off x="2408"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43" name="Line 3895"/>
            <p:cNvSpPr>
              <a:spLocks noChangeAspect="1" noChangeShapeType="1"/>
            </p:cNvSpPr>
            <p:nvPr/>
          </p:nvSpPr>
          <p:spPr bwMode="auto">
            <a:xfrm>
              <a:off x="2436"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44" name="Line 3896"/>
            <p:cNvSpPr>
              <a:spLocks noChangeAspect="1" noChangeShapeType="1"/>
            </p:cNvSpPr>
            <p:nvPr/>
          </p:nvSpPr>
          <p:spPr bwMode="auto">
            <a:xfrm flipH="1">
              <a:off x="2434"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45" name="Oval 3897"/>
            <p:cNvSpPr>
              <a:spLocks noChangeAspect="1" noChangeArrowheads="1"/>
            </p:cNvSpPr>
            <p:nvPr/>
          </p:nvSpPr>
          <p:spPr bwMode="auto">
            <a:xfrm flipH="1" flipV="1">
              <a:off x="2388"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46" name="Line 3898"/>
            <p:cNvSpPr>
              <a:spLocks noChangeAspect="1" noChangeShapeType="1"/>
            </p:cNvSpPr>
            <p:nvPr/>
          </p:nvSpPr>
          <p:spPr bwMode="auto">
            <a:xfrm>
              <a:off x="2580"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47" name="Line 3899"/>
            <p:cNvSpPr>
              <a:spLocks noChangeAspect="1" noChangeShapeType="1"/>
            </p:cNvSpPr>
            <p:nvPr/>
          </p:nvSpPr>
          <p:spPr bwMode="auto">
            <a:xfrm flipH="1" flipV="1">
              <a:off x="2545"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48" name="Line 3900"/>
            <p:cNvSpPr>
              <a:spLocks noChangeAspect="1" noChangeShapeType="1"/>
            </p:cNvSpPr>
            <p:nvPr/>
          </p:nvSpPr>
          <p:spPr bwMode="auto">
            <a:xfrm flipV="1">
              <a:off x="2544"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49" name="Oval 3901"/>
            <p:cNvSpPr>
              <a:spLocks noChangeAspect="1" noChangeArrowheads="1"/>
            </p:cNvSpPr>
            <p:nvPr/>
          </p:nvSpPr>
          <p:spPr bwMode="auto">
            <a:xfrm>
              <a:off x="2531"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50" name="Line 3902"/>
            <p:cNvSpPr>
              <a:spLocks noChangeAspect="1" noChangeShapeType="1"/>
            </p:cNvSpPr>
            <p:nvPr/>
          </p:nvSpPr>
          <p:spPr bwMode="auto">
            <a:xfrm flipH="1" flipV="1">
              <a:off x="2551"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51" name="Line 3903"/>
            <p:cNvSpPr>
              <a:spLocks noChangeAspect="1" noChangeShapeType="1"/>
            </p:cNvSpPr>
            <p:nvPr/>
          </p:nvSpPr>
          <p:spPr bwMode="auto">
            <a:xfrm>
              <a:off x="2579"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52" name="Line 3904"/>
            <p:cNvSpPr>
              <a:spLocks noChangeAspect="1" noChangeShapeType="1"/>
            </p:cNvSpPr>
            <p:nvPr/>
          </p:nvSpPr>
          <p:spPr bwMode="auto">
            <a:xfrm flipH="1">
              <a:off x="2577"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53" name="Oval 3905"/>
            <p:cNvSpPr>
              <a:spLocks noChangeAspect="1" noChangeArrowheads="1"/>
            </p:cNvSpPr>
            <p:nvPr/>
          </p:nvSpPr>
          <p:spPr bwMode="auto">
            <a:xfrm flipH="1" flipV="1">
              <a:off x="2531"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54" name="Line 3906"/>
            <p:cNvSpPr>
              <a:spLocks noChangeAspect="1" noChangeShapeType="1"/>
            </p:cNvSpPr>
            <p:nvPr/>
          </p:nvSpPr>
          <p:spPr bwMode="auto">
            <a:xfrm>
              <a:off x="2508"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55" name="Line 3907"/>
            <p:cNvSpPr>
              <a:spLocks noChangeAspect="1" noChangeShapeType="1"/>
            </p:cNvSpPr>
            <p:nvPr/>
          </p:nvSpPr>
          <p:spPr bwMode="auto">
            <a:xfrm flipH="1" flipV="1">
              <a:off x="2473"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56" name="Line 3908"/>
            <p:cNvSpPr>
              <a:spLocks noChangeAspect="1" noChangeShapeType="1"/>
            </p:cNvSpPr>
            <p:nvPr/>
          </p:nvSpPr>
          <p:spPr bwMode="auto">
            <a:xfrm flipV="1">
              <a:off x="2472"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57" name="Oval 3909"/>
            <p:cNvSpPr>
              <a:spLocks noChangeAspect="1" noChangeArrowheads="1"/>
            </p:cNvSpPr>
            <p:nvPr/>
          </p:nvSpPr>
          <p:spPr bwMode="auto">
            <a:xfrm>
              <a:off x="2459"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58" name="Line 3910"/>
            <p:cNvSpPr>
              <a:spLocks noChangeAspect="1" noChangeShapeType="1"/>
            </p:cNvSpPr>
            <p:nvPr/>
          </p:nvSpPr>
          <p:spPr bwMode="auto">
            <a:xfrm flipH="1" flipV="1">
              <a:off x="2479"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59" name="Line 3911"/>
            <p:cNvSpPr>
              <a:spLocks noChangeAspect="1" noChangeShapeType="1"/>
            </p:cNvSpPr>
            <p:nvPr/>
          </p:nvSpPr>
          <p:spPr bwMode="auto">
            <a:xfrm>
              <a:off x="2507"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60" name="Line 3912"/>
            <p:cNvSpPr>
              <a:spLocks noChangeAspect="1" noChangeShapeType="1"/>
            </p:cNvSpPr>
            <p:nvPr/>
          </p:nvSpPr>
          <p:spPr bwMode="auto">
            <a:xfrm flipH="1">
              <a:off x="2505"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61" name="Oval 3913"/>
            <p:cNvSpPr>
              <a:spLocks noChangeAspect="1" noChangeArrowheads="1"/>
            </p:cNvSpPr>
            <p:nvPr/>
          </p:nvSpPr>
          <p:spPr bwMode="auto">
            <a:xfrm flipH="1" flipV="1">
              <a:off x="2459"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62" name="Line 3914"/>
            <p:cNvSpPr>
              <a:spLocks noChangeAspect="1" noChangeShapeType="1"/>
            </p:cNvSpPr>
            <p:nvPr/>
          </p:nvSpPr>
          <p:spPr bwMode="auto">
            <a:xfrm>
              <a:off x="2651"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63" name="Line 3915"/>
            <p:cNvSpPr>
              <a:spLocks noChangeAspect="1" noChangeShapeType="1"/>
            </p:cNvSpPr>
            <p:nvPr/>
          </p:nvSpPr>
          <p:spPr bwMode="auto">
            <a:xfrm flipH="1" flipV="1">
              <a:off x="2616"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64" name="Line 3916"/>
            <p:cNvSpPr>
              <a:spLocks noChangeAspect="1" noChangeShapeType="1"/>
            </p:cNvSpPr>
            <p:nvPr/>
          </p:nvSpPr>
          <p:spPr bwMode="auto">
            <a:xfrm flipV="1">
              <a:off x="2615"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65" name="Oval 3917"/>
            <p:cNvSpPr>
              <a:spLocks noChangeAspect="1" noChangeArrowheads="1"/>
            </p:cNvSpPr>
            <p:nvPr/>
          </p:nvSpPr>
          <p:spPr bwMode="auto">
            <a:xfrm>
              <a:off x="2602"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66" name="Line 3918"/>
            <p:cNvSpPr>
              <a:spLocks noChangeAspect="1" noChangeShapeType="1"/>
            </p:cNvSpPr>
            <p:nvPr/>
          </p:nvSpPr>
          <p:spPr bwMode="auto">
            <a:xfrm flipH="1" flipV="1">
              <a:off x="2622"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67" name="Line 3919"/>
            <p:cNvSpPr>
              <a:spLocks noChangeAspect="1" noChangeShapeType="1"/>
            </p:cNvSpPr>
            <p:nvPr/>
          </p:nvSpPr>
          <p:spPr bwMode="auto">
            <a:xfrm>
              <a:off x="2650"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68" name="Line 3920"/>
            <p:cNvSpPr>
              <a:spLocks noChangeAspect="1" noChangeShapeType="1"/>
            </p:cNvSpPr>
            <p:nvPr/>
          </p:nvSpPr>
          <p:spPr bwMode="auto">
            <a:xfrm flipH="1">
              <a:off x="2648"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69" name="Oval 3921"/>
            <p:cNvSpPr>
              <a:spLocks noChangeAspect="1" noChangeArrowheads="1"/>
            </p:cNvSpPr>
            <p:nvPr/>
          </p:nvSpPr>
          <p:spPr bwMode="auto">
            <a:xfrm flipH="1" flipV="1">
              <a:off x="2602"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70" name="Line 3922"/>
            <p:cNvSpPr>
              <a:spLocks noChangeAspect="1" noChangeShapeType="1"/>
            </p:cNvSpPr>
            <p:nvPr/>
          </p:nvSpPr>
          <p:spPr bwMode="auto">
            <a:xfrm>
              <a:off x="2722"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71" name="Line 3923"/>
            <p:cNvSpPr>
              <a:spLocks noChangeAspect="1" noChangeShapeType="1"/>
            </p:cNvSpPr>
            <p:nvPr/>
          </p:nvSpPr>
          <p:spPr bwMode="auto">
            <a:xfrm flipH="1" flipV="1">
              <a:off x="2687"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72" name="Line 3924"/>
            <p:cNvSpPr>
              <a:spLocks noChangeAspect="1" noChangeShapeType="1"/>
            </p:cNvSpPr>
            <p:nvPr/>
          </p:nvSpPr>
          <p:spPr bwMode="auto">
            <a:xfrm flipV="1">
              <a:off x="2686"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73" name="Oval 3925"/>
            <p:cNvSpPr>
              <a:spLocks noChangeAspect="1" noChangeArrowheads="1"/>
            </p:cNvSpPr>
            <p:nvPr/>
          </p:nvSpPr>
          <p:spPr bwMode="auto">
            <a:xfrm>
              <a:off x="2673"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74" name="Line 3926"/>
            <p:cNvSpPr>
              <a:spLocks noChangeAspect="1" noChangeShapeType="1"/>
            </p:cNvSpPr>
            <p:nvPr/>
          </p:nvSpPr>
          <p:spPr bwMode="auto">
            <a:xfrm flipH="1" flipV="1">
              <a:off x="2693"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75" name="Line 3927"/>
            <p:cNvSpPr>
              <a:spLocks noChangeAspect="1" noChangeShapeType="1"/>
            </p:cNvSpPr>
            <p:nvPr/>
          </p:nvSpPr>
          <p:spPr bwMode="auto">
            <a:xfrm>
              <a:off x="2721"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76" name="Line 3928"/>
            <p:cNvSpPr>
              <a:spLocks noChangeAspect="1" noChangeShapeType="1"/>
            </p:cNvSpPr>
            <p:nvPr/>
          </p:nvSpPr>
          <p:spPr bwMode="auto">
            <a:xfrm flipH="1">
              <a:off x="2719"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77" name="Oval 3929"/>
            <p:cNvSpPr>
              <a:spLocks noChangeAspect="1" noChangeArrowheads="1"/>
            </p:cNvSpPr>
            <p:nvPr/>
          </p:nvSpPr>
          <p:spPr bwMode="auto">
            <a:xfrm flipH="1" flipV="1">
              <a:off x="2673"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78" name="Line 3930"/>
            <p:cNvSpPr>
              <a:spLocks noChangeAspect="1" noChangeShapeType="1"/>
            </p:cNvSpPr>
            <p:nvPr/>
          </p:nvSpPr>
          <p:spPr bwMode="auto">
            <a:xfrm>
              <a:off x="2794"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79" name="Line 3931"/>
            <p:cNvSpPr>
              <a:spLocks noChangeAspect="1" noChangeShapeType="1"/>
            </p:cNvSpPr>
            <p:nvPr/>
          </p:nvSpPr>
          <p:spPr bwMode="auto">
            <a:xfrm flipH="1" flipV="1">
              <a:off x="2759"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80" name="Line 3932"/>
            <p:cNvSpPr>
              <a:spLocks noChangeAspect="1" noChangeShapeType="1"/>
            </p:cNvSpPr>
            <p:nvPr/>
          </p:nvSpPr>
          <p:spPr bwMode="auto">
            <a:xfrm flipV="1">
              <a:off x="2758"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81" name="Oval 3933"/>
            <p:cNvSpPr>
              <a:spLocks noChangeAspect="1" noChangeArrowheads="1"/>
            </p:cNvSpPr>
            <p:nvPr/>
          </p:nvSpPr>
          <p:spPr bwMode="auto">
            <a:xfrm>
              <a:off x="2745"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82" name="Line 3934"/>
            <p:cNvSpPr>
              <a:spLocks noChangeAspect="1" noChangeShapeType="1"/>
            </p:cNvSpPr>
            <p:nvPr/>
          </p:nvSpPr>
          <p:spPr bwMode="auto">
            <a:xfrm flipH="1" flipV="1">
              <a:off x="2765"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83" name="Line 3935"/>
            <p:cNvSpPr>
              <a:spLocks noChangeAspect="1" noChangeShapeType="1"/>
            </p:cNvSpPr>
            <p:nvPr/>
          </p:nvSpPr>
          <p:spPr bwMode="auto">
            <a:xfrm>
              <a:off x="2793"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84" name="Line 3936"/>
            <p:cNvSpPr>
              <a:spLocks noChangeAspect="1" noChangeShapeType="1"/>
            </p:cNvSpPr>
            <p:nvPr/>
          </p:nvSpPr>
          <p:spPr bwMode="auto">
            <a:xfrm flipH="1">
              <a:off x="2791"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85" name="Oval 3937"/>
            <p:cNvSpPr>
              <a:spLocks noChangeAspect="1" noChangeArrowheads="1"/>
            </p:cNvSpPr>
            <p:nvPr/>
          </p:nvSpPr>
          <p:spPr bwMode="auto">
            <a:xfrm flipH="1" flipV="1">
              <a:off x="2745"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86" name="Line 3938"/>
            <p:cNvSpPr>
              <a:spLocks noChangeAspect="1" noChangeShapeType="1"/>
            </p:cNvSpPr>
            <p:nvPr/>
          </p:nvSpPr>
          <p:spPr bwMode="auto">
            <a:xfrm>
              <a:off x="2865"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87" name="Line 3939"/>
            <p:cNvSpPr>
              <a:spLocks noChangeAspect="1" noChangeShapeType="1"/>
            </p:cNvSpPr>
            <p:nvPr/>
          </p:nvSpPr>
          <p:spPr bwMode="auto">
            <a:xfrm flipH="1" flipV="1">
              <a:off x="2830"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88" name="Line 3940"/>
            <p:cNvSpPr>
              <a:spLocks noChangeAspect="1" noChangeShapeType="1"/>
            </p:cNvSpPr>
            <p:nvPr/>
          </p:nvSpPr>
          <p:spPr bwMode="auto">
            <a:xfrm flipV="1">
              <a:off x="2829"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89" name="Oval 3941"/>
            <p:cNvSpPr>
              <a:spLocks noChangeAspect="1" noChangeArrowheads="1"/>
            </p:cNvSpPr>
            <p:nvPr/>
          </p:nvSpPr>
          <p:spPr bwMode="auto">
            <a:xfrm>
              <a:off x="2816"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90" name="Line 3942"/>
            <p:cNvSpPr>
              <a:spLocks noChangeAspect="1" noChangeShapeType="1"/>
            </p:cNvSpPr>
            <p:nvPr/>
          </p:nvSpPr>
          <p:spPr bwMode="auto">
            <a:xfrm flipH="1" flipV="1">
              <a:off x="2836"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91" name="Line 3943"/>
            <p:cNvSpPr>
              <a:spLocks noChangeAspect="1" noChangeShapeType="1"/>
            </p:cNvSpPr>
            <p:nvPr/>
          </p:nvSpPr>
          <p:spPr bwMode="auto">
            <a:xfrm>
              <a:off x="2864"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92" name="Line 3944"/>
            <p:cNvSpPr>
              <a:spLocks noChangeAspect="1" noChangeShapeType="1"/>
            </p:cNvSpPr>
            <p:nvPr/>
          </p:nvSpPr>
          <p:spPr bwMode="auto">
            <a:xfrm flipH="1">
              <a:off x="2862"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93" name="Oval 3945"/>
            <p:cNvSpPr>
              <a:spLocks noChangeAspect="1" noChangeArrowheads="1"/>
            </p:cNvSpPr>
            <p:nvPr/>
          </p:nvSpPr>
          <p:spPr bwMode="auto">
            <a:xfrm flipH="1" flipV="1">
              <a:off x="2816"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94" name="Line 3946"/>
            <p:cNvSpPr>
              <a:spLocks noChangeAspect="1" noChangeShapeType="1"/>
            </p:cNvSpPr>
            <p:nvPr/>
          </p:nvSpPr>
          <p:spPr bwMode="auto">
            <a:xfrm>
              <a:off x="2936"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95" name="Line 3947"/>
            <p:cNvSpPr>
              <a:spLocks noChangeAspect="1" noChangeShapeType="1"/>
            </p:cNvSpPr>
            <p:nvPr/>
          </p:nvSpPr>
          <p:spPr bwMode="auto">
            <a:xfrm flipH="1" flipV="1">
              <a:off x="2901"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96" name="Line 3948"/>
            <p:cNvSpPr>
              <a:spLocks noChangeAspect="1" noChangeShapeType="1"/>
            </p:cNvSpPr>
            <p:nvPr/>
          </p:nvSpPr>
          <p:spPr bwMode="auto">
            <a:xfrm flipV="1">
              <a:off x="2900"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97" name="Oval 3949"/>
            <p:cNvSpPr>
              <a:spLocks noChangeAspect="1" noChangeArrowheads="1"/>
            </p:cNvSpPr>
            <p:nvPr/>
          </p:nvSpPr>
          <p:spPr bwMode="auto">
            <a:xfrm>
              <a:off x="2887"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5998" name="Line 3950"/>
            <p:cNvSpPr>
              <a:spLocks noChangeAspect="1" noChangeShapeType="1"/>
            </p:cNvSpPr>
            <p:nvPr/>
          </p:nvSpPr>
          <p:spPr bwMode="auto">
            <a:xfrm flipH="1" flipV="1">
              <a:off x="2907"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5999" name="Line 3951"/>
            <p:cNvSpPr>
              <a:spLocks noChangeAspect="1" noChangeShapeType="1"/>
            </p:cNvSpPr>
            <p:nvPr/>
          </p:nvSpPr>
          <p:spPr bwMode="auto">
            <a:xfrm>
              <a:off x="2935"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00" name="Line 3952"/>
            <p:cNvSpPr>
              <a:spLocks noChangeAspect="1" noChangeShapeType="1"/>
            </p:cNvSpPr>
            <p:nvPr/>
          </p:nvSpPr>
          <p:spPr bwMode="auto">
            <a:xfrm flipH="1">
              <a:off x="2933"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01" name="Oval 3953"/>
            <p:cNvSpPr>
              <a:spLocks noChangeAspect="1" noChangeArrowheads="1"/>
            </p:cNvSpPr>
            <p:nvPr/>
          </p:nvSpPr>
          <p:spPr bwMode="auto">
            <a:xfrm flipH="1" flipV="1">
              <a:off x="2887"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02" name="Line 3954"/>
            <p:cNvSpPr>
              <a:spLocks noChangeAspect="1" noChangeShapeType="1"/>
            </p:cNvSpPr>
            <p:nvPr/>
          </p:nvSpPr>
          <p:spPr bwMode="auto">
            <a:xfrm>
              <a:off x="3078"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03" name="Line 3955"/>
            <p:cNvSpPr>
              <a:spLocks noChangeAspect="1" noChangeShapeType="1"/>
            </p:cNvSpPr>
            <p:nvPr/>
          </p:nvSpPr>
          <p:spPr bwMode="auto">
            <a:xfrm flipH="1" flipV="1">
              <a:off x="3043"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04" name="Line 3956"/>
            <p:cNvSpPr>
              <a:spLocks noChangeAspect="1" noChangeShapeType="1"/>
            </p:cNvSpPr>
            <p:nvPr/>
          </p:nvSpPr>
          <p:spPr bwMode="auto">
            <a:xfrm flipV="1">
              <a:off x="3042"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05" name="Oval 3957"/>
            <p:cNvSpPr>
              <a:spLocks noChangeAspect="1" noChangeArrowheads="1"/>
            </p:cNvSpPr>
            <p:nvPr/>
          </p:nvSpPr>
          <p:spPr bwMode="auto">
            <a:xfrm>
              <a:off x="3029"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06" name="Line 3958"/>
            <p:cNvSpPr>
              <a:spLocks noChangeAspect="1" noChangeShapeType="1"/>
            </p:cNvSpPr>
            <p:nvPr/>
          </p:nvSpPr>
          <p:spPr bwMode="auto">
            <a:xfrm flipH="1" flipV="1">
              <a:off x="3049"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07" name="Line 3959"/>
            <p:cNvSpPr>
              <a:spLocks noChangeAspect="1" noChangeShapeType="1"/>
            </p:cNvSpPr>
            <p:nvPr/>
          </p:nvSpPr>
          <p:spPr bwMode="auto">
            <a:xfrm>
              <a:off x="3077"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08" name="Line 3960"/>
            <p:cNvSpPr>
              <a:spLocks noChangeAspect="1" noChangeShapeType="1"/>
            </p:cNvSpPr>
            <p:nvPr/>
          </p:nvSpPr>
          <p:spPr bwMode="auto">
            <a:xfrm flipH="1">
              <a:off x="3075"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09" name="Oval 3961"/>
            <p:cNvSpPr>
              <a:spLocks noChangeAspect="1" noChangeArrowheads="1"/>
            </p:cNvSpPr>
            <p:nvPr/>
          </p:nvSpPr>
          <p:spPr bwMode="auto">
            <a:xfrm flipH="1" flipV="1">
              <a:off x="3029"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10" name="Line 3962"/>
            <p:cNvSpPr>
              <a:spLocks noChangeAspect="1" noChangeShapeType="1"/>
            </p:cNvSpPr>
            <p:nvPr/>
          </p:nvSpPr>
          <p:spPr bwMode="auto">
            <a:xfrm>
              <a:off x="3221"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11" name="Line 3963"/>
            <p:cNvSpPr>
              <a:spLocks noChangeAspect="1" noChangeShapeType="1"/>
            </p:cNvSpPr>
            <p:nvPr/>
          </p:nvSpPr>
          <p:spPr bwMode="auto">
            <a:xfrm flipH="1" flipV="1">
              <a:off x="3186"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12" name="Line 3964"/>
            <p:cNvSpPr>
              <a:spLocks noChangeAspect="1" noChangeShapeType="1"/>
            </p:cNvSpPr>
            <p:nvPr/>
          </p:nvSpPr>
          <p:spPr bwMode="auto">
            <a:xfrm flipV="1">
              <a:off x="3185"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13" name="Oval 3965"/>
            <p:cNvSpPr>
              <a:spLocks noChangeAspect="1" noChangeArrowheads="1"/>
            </p:cNvSpPr>
            <p:nvPr/>
          </p:nvSpPr>
          <p:spPr bwMode="auto">
            <a:xfrm>
              <a:off x="3172"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14" name="Line 3966"/>
            <p:cNvSpPr>
              <a:spLocks noChangeAspect="1" noChangeShapeType="1"/>
            </p:cNvSpPr>
            <p:nvPr/>
          </p:nvSpPr>
          <p:spPr bwMode="auto">
            <a:xfrm flipH="1" flipV="1">
              <a:off x="3192"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15" name="Line 3967"/>
            <p:cNvSpPr>
              <a:spLocks noChangeAspect="1" noChangeShapeType="1"/>
            </p:cNvSpPr>
            <p:nvPr/>
          </p:nvSpPr>
          <p:spPr bwMode="auto">
            <a:xfrm>
              <a:off x="3220"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16" name="Line 3968"/>
            <p:cNvSpPr>
              <a:spLocks noChangeAspect="1" noChangeShapeType="1"/>
            </p:cNvSpPr>
            <p:nvPr/>
          </p:nvSpPr>
          <p:spPr bwMode="auto">
            <a:xfrm flipH="1">
              <a:off x="3218"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17" name="Oval 3969"/>
            <p:cNvSpPr>
              <a:spLocks noChangeAspect="1" noChangeArrowheads="1"/>
            </p:cNvSpPr>
            <p:nvPr/>
          </p:nvSpPr>
          <p:spPr bwMode="auto">
            <a:xfrm flipH="1" flipV="1">
              <a:off x="3172"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18" name="Line 3970"/>
            <p:cNvSpPr>
              <a:spLocks noChangeAspect="1" noChangeShapeType="1"/>
            </p:cNvSpPr>
            <p:nvPr/>
          </p:nvSpPr>
          <p:spPr bwMode="auto">
            <a:xfrm>
              <a:off x="3007"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19" name="Line 3971"/>
            <p:cNvSpPr>
              <a:spLocks noChangeAspect="1" noChangeShapeType="1"/>
            </p:cNvSpPr>
            <p:nvPr/>
          </p:nvSpPr>
          <p:spPr bwMode="auto">
            <a:xfrm flipH="1" flipV="1">
              <a:off x="2972"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20" name="Line 3972"/>
            <p:cNvSpPr>
              <a:spLocks noChangeAspect="1" noChangeShapeType="1"/>
            </p:cNvSpPr>
            <p:nvPr/>
          </p:nvSpPr>
          <p:spPr bwMode="auto">
            <a:xfrm flipV="1">
              <a:off x="2971"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21" name="Oval 3973"/>
            <p:cNvSpPr>
              <a:spLocks noChangeAspect="1" noChangeArrowheads="1"/>
            </p:cNvSpPr>
            <p:nvPr/>
          </p:nvSpPr>
          <p:spPr bwMode="auto">
            <a:xfrm>
              <a:off x="2958"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22" name="Line 3974"/>
            <p:cNvSpPr>
              <a:spLocks noChangeAspect="1" noChangeShapeType="1"/>
            </p:cNvSpPr>
            <p:nvPr/>
          </p:nvSpPr>
          <p:spPr bwMode="auto">
            <a:xfrm flipH="1" flipV="1">
              <a:off x="2978"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23" name="Line 3975"/>
            <p:cNvSpPr>
              <a:spLocks noChangeAspect="1" noChangeShapeType="1"/>
            </p:cNvSpPr>
            <p:nvPr/>
          </p:nvSpPr>
          <p:spPr bwMode="auto">
            <a:xfrm>
              <a:off x="3006"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24" name="Line 3976"/>
            <p:cNvSpPr>
              <a:spLocks noChangeAspect="1" noChangeShapeType="1"/>
            </p:cNvSpPr>
            <p:nvPr/>
          </p:nvSpPr>
          <p:spPr bwMode="auto">
            <a:xfrm flipH="1">
              <a:off x="3004"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25" name="Oval 3977"/>
            <p:cNvSpPr>
              <a:spLocks noChangeAspect="1" noChangeArrowheads="1"/>
            </p:cNvSpPr>
            <p:nvPr/>
          </p:nvSpPr>
          <p:spPr bwMode="auto">
            <a:xfrm flipH="1" flipV="1">
              <a:off x="2958"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26" name="Line 3978"/>
            <p:cNvSpPr>
              <a:spLocks noChangeAspect="1" noChangeShapeType="1"/>
            </p:cNvSpPr>
            <p:nvPr/>
          </p:nvSpPr>
          <p:spPr bwMode="auto">
            <a:xfrm>
              <a:off x="3150"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27" name="Line 3979"/>
            <p:cNvSpPr>
              <a:spLocks noChangeAspect="1" noChangeShapeType="1"/>
            </p:cNvSpPr>
            <p:nvPr/>
          </p:nvSpPr>
          <p:spPr bwMode="auto">
            <a:xfrm flipH="1" flipV="1">
              <a:off x="3115"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28" name="Line 3980"/>
            <p:cNvSpPr>
              <a:spLocks noChangeAspect="1" noChangeShapeType="1"/>
            </p:cNvSpPr>
            <p:nvPr/>
          </p:nvSpPr>
          <p:spPr bwMode="auto">
            <a:xfrm flipV="1">
              <a:off x="3114"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29" name="Oval 3981"/>
            <p:cNvSpPr>
              <a:spLocks noChangeAspect="1" noChangeArrowheads="1"/>
            </p:cNvSpPr>
            <p:nvPr/>
          </p:nvSpPr>
          <p:spPr bwMode="auto">
            <a:xfrm>
              <a:off x="3101"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30" name="Line 3982"/>
            <p:cNvSpPr>
              <a:spLocks noChangeAspect="1" noChangeShapeType="1"/>
            </p:cNvSpPr>
            <p:nvPr/>
          </p:nvSpPr>
          <p:spPr bwMode="auto">
            <a:xfrm flipH="1" flipV="1">
              <a:off x="3121"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31" name="Line 3983"/>
            <p:cNvSpPr>
              <a:spLocks noChangeAspect="1" noChangeShapeType="1"/>
            </p:cNvSpPr>
            <p:nvPr/>
          </p:nvSpPr>
          <p:spPr bwMode="auto">
            <a:xfrm>
              <a:off x="3149"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32" name="Line 3984"/>
            <p:cNvSpPr>
              <a:spLocks noChangeAspect="1" noChangeShapeType="1"/>
            </p:cNvSpPr>
            <p:nvPr/>
          </p:nvSpPr>
          <p:spPr bwMode="auto">
            <a:xfrm flipH="1">
              <a:off x="3147"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33" name="Oval 3985"/>
            <p:cNvSpPr>
              <a:spLocks noChangeAspect="1" noChangeArrowheads="1"/>
            </p:cNvSpPr>
            <p:nvPr/>
          </p:nvSpPr>
          <p:spPr bwMode="auto">
            <a:xfrm flipH="1" flipV="1">
              <a:off x="3101"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34" name="Line 3986"/>
            <p:cNvSpPr>
              <a:spLocks noChangeAspect="1" noChangeShapeType="1"/>
            </p:cNvSpPr>
            <p:nvPr/>
          </p:nvSpPr>
          <p:spPr bwMode="auto">
            <a:xfrm>
              <a:off x="3292"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35" name="Line 3987"/>
            <p:cNvSpPr>
              <a:spLocks noChangeAspect="1" noChangeShapeType="1"/>
            </p:cNvSpPr>
            <p:nvPr/>
          </p:nvSpPr>
          <p:spPr bwMode="auto">
            <a:xfrm flipH="1" flipV="1">
              <a:off x="3257"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36" name="Line 3988"/>
            <p:cNvSpPr>
              <a:spLocks noChangeAspect="1" noChangeShapeType="1"/>
            </p:cNvSpPr>
            <p:nvPr/>
          </p:nvSpPr>
          <p:spPr bwMode="auto">
            <a:xfrm flipV="1">
              <a:off x="3256"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37" name="Oval 3989"/>
            <p:cNvSpPr>
              <a:spLocks noChangeAspect="1" noChangeArrowheads="1"/>
            </p:cNvSpPr>
            <p:nvPr/>
          </p:nvSpPr>
          <p:spPr bwMode="auto">
            <a:xfrm>
              <a:off x="3243"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38" name="Line 3990"/>
            <p:cNvSpPr>
              <a:spLocks noChangeAspect="1" noChangeShapeType="1"/>
            </p:cNvSpPr>
            <p:nvPr/>
          </p:nvSpPr>
          <p:spPr bwMode="auto">
            <a:xfrm flipH="1" flipV="1">
              <a:off x="3263"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39" name="Line 3991"/>
            <p:cNvSpPr>
              <a:spLocks noChangeAspect="1" noChangeShapeType="1"/>
            </p:cNvSpPr>
            <p:nvPr/>
          </p:nvSpPr>
          <p:spPr bwMode="auto">
            <a:xfrm>
              <a:off x="3291"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40" name="Line 3992"/>
            <p:cNvSpPr>
              <a:spLocks noChangeAspect="1" noChangeShapeType="1"/>
            </p:cNvSpPr>
            <p:nvPr/>
          </p:nvSpPr>
          <p:spPr bwMode="auto">
            <a:xfrm flipH="1">
              <a:off x="3289"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41" name="Oval 3993"/>
            <p:cNvSpPr>
              <a:spLocks noChangeAspect="1" noChangeArrowheads="1"/>
            </p:cNvSpPr>
            <p:nvPr/>
          </p:nvSpPr>
          <p:spPr bwMode="auto">
            <a:xfrm flipH="1" flipV="1">
              <a:off x="3243"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42" name="Line 3994"/>
            <p:cNvSpPr>
              <a:spLocks noChangeAspect="1" noChangeShapeType="1"/>
            </p:cNvSpPr>
            <p:nvPr/>
          </p:nvSpPr>
          <p:spPr bwMode="auto">
            <a:xfrm>
              <a:off x="3435"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43" name="Line 3995"/>
            <p:cNvSpPr>
              <a:spLocks noChangeAspect="1" noChangeShapeType="1"/>
            </p:cNvSpPr>
            <p:nvPr/>
          </p:nvSpPr>
          <p:spPr bwMode="auto">
            <a:xfrm flipH="1" flipV="1">
              <a:off x="3400"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44" name="Line 3996"/>
            <p:cNvSpPr>
              <a:spLocks noChangeAspect="1" noChangeShapeType="1"/>
            </p:cNvSpPr>
            <p:nvPr/>
          </p:nvSpPr>
          <p:spPr bwMode="auto">
            <a:xfrm flipV="1">
              <a:off x="3399"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45" name="Oval 3997"/>
            <p:cNvSpPr>
              <a:spLocks noChangeAspect="1" noChangeArrowheads="1"/>
            </p:cNvSpPr>
            <p:nvPr/>
          </p:nvSpPr>
          <p:spPr bwMode="auto">
            <a:xfrm>
              <a:off x="3386"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46" name="Line 3998"/>
            <p:cNvSpPr>
              <a:spLocks noChangeAspect="1" noChangeShapeType="1"/>
            </p:cNvSpPr>
            <p:nvPr/>
          </p:nvSpPr>
          <p:spPr bwMode="auto">
            <a:xfrm flipH="1" flipV="1">
              <a:off x="3406"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47" name="Line 3999"/>
            <p:cNvSpPr>
              <a:spLocks noChangeAspect="1" noChangeShapeType="1"/>
            </p:cNvSpPr>
            <p:nvPr/>
          </p:nvSpPr>
          <p:spPr bwMode="auto">
            <a:xfrm>
              <a:off x="3434"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48" name="Line 4000"/>
            <p:cNvSpPr>
              <a:spLocks noChangeAspect="1" noChangeShapeType="1"/>
            </p:cNvSpPr>
            <p:nvPr/>
          </p:nvSpPr>
          <p:spPr bwMode="auto">
            <a:xfrm flipH="1">
              <a:off x="3432"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49" name="Oval 4001"/>
            <p:cNvSpPr>
              <a:spLocks noChangeAspect="1" noChangeArrowheads="1"/>
            </p:cNvSpPr>
            <p:nvPr/>
          </p:nvSpPr>
          <p:spPr bwMode="auto">
            <a:xfrm flipH="1" flipV="1">
              <a:off x="3386"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50" name="Line 4002"/>
            <p:cNvSpPr>
              <a:spLocks noChangeAspect="1" noChangeShapeType="1"/>
            </p:cNvSpPr>
            <p:nvPr/>
          </p:nvSpPr>
          <p:spPr bwMode="auto">
            <a:xfrm>
              <a:off x="3363"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51" name="Line 4003"/>
            <p:cNvSpPr>
              <a:spLocks noChangeAspect="1" noChangeShapeType="1"/>
            </p:cNvSpPr>
            <p:nvPr/>
          </p:nvSpPr>
          <p:spPr bwMode="auto">
            <a:xfrm flipH="1" flipV="1">
              <a:off x="3328"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52" name="Line 4004"/>
            <p:cNvSpPr>
              <a:spLocks noChangeAspect="1" noChangeShapeType="1"/>
            </p:cNvSpPr>
            <p:nvPr/>
          </p:nvSpPr>
          <p:spPr bwMode="auto">
            <a:xfrm flipV="1">
              <a:off x="3327"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53" name="Oval 4005"/>
            <p:cNvSpPr>
              <a:spLocks noChangeAspect="1" noChangeArrowheads="1"/>
            </p:cNvSpPr>
            <p:nvPr/>
          </p:nvSpPr>
          <p:spPr bwMode="auto">
            <a:xfrm>
              <a:off x="3314"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54" name="Line 4006"/>
            <p:cNvSpPr>
              <a:spLocks noChangeAspect="1" noChangeShapeType="1"/>
            </p:cNvSpPr>
            <p:nvPr/>
          </p:nvSpPr>
          <p:spPr bwMode="auto">
            <a:xfrm flipH="1" flipV="1">
              <a:off x="3334"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55" name="Line 4007"/>
            <p:cNvSpPr>
              <a:spLocks noChangeAspect="1" noChangeShapeType="1"/>
            </p:cNvSpPr>
            <p:nvPr/>
          </p:nvSpPr>
          <p:spPr bwMode="auto">
            <a:xfrm>
              <a:off x="3362"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56" name="Line 4008"/>
            <p:cNvSpPr>
              <a:spLocks noChangeAspect="1" noChangeShapeType="1"/>
            </p:cNvSpPr>
            <p:nvPr/>
          </p:nvSpPr>
          <p:spPr bwMode="auto">
            <a:xfrm flipH="1">
              <a:off x="3360"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57" name="Oval 4009"/>
            <p:cNvSpPr>
              <a:spLocks noChangeAspect="1" noChangeArrowheads="1"/>
            </p:cNvSpPr>
            <p:nvPr/>
          </p:nvSpPr>
          <p:spPr bwMode="auto">
            <a:xfrm flipH="1" flipV="1">
              <a:off x="3314"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58" name="Line 4010"/>
            <p:cNvSpPr>
              <a:spLocks noChangeAspect="1" noChangeShapeType="1"/>
            </p:cNvSpPr>
            <p:nvPr/>
          </p:nvSpPr>
          <p:spPr bwMode="auto">
            <a:xfrm>
              <a:off x="3506"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59" name="Line 4011"/>
            <p:cNvSpPr>
              <a:spLocks noChangeAspect="1" noChangeShapeType="1"/>
            </p:cNvSpPr>
            <p:nvPr/>
          </p:nvSpPr>
          <p:spPr bwMode="auto">
            <a:xfrm flipH="1" flipV="1">
              <a:off x="3471"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60" name="Line 4012"/>
            <p:cNvSpPr>
              <a:spLocks noChangeAspect="1" noChangeShapeType="1"/>
            </p:cNvSpPr>
            <p:nvPr/>
          </p:nvSpPr>
          <p:spPr bwMode="auto">
            <a:xfrm flipV="1">
              <a:off x="3470"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61" name="Oval 4013"/>
            <p:cNvSpPr>
              <a:spLocks noChangeAspect="1" noChangeArrowheads="1"/>
            </p:cNvSpPr>
            <p:nvPr/>
          </p:nvSpPr>
          <p:spPr bwMode="auto">
            <a:xfrm>
              <a:off x="3457"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62" name="Line 4014"/>
            <p:cNvSpPr>
              <a:spLocks noChangeAspect="1" noChangeShapeType="1"/>
            </p:cNvSpPr>
            <p:nvPr/>
          </p:nvSpPr>
          <p:spPr bwMode="auto">
            <a:xfrm flipH="1" flipV="1">
              <a:off x="3477"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63" name="Line 4015"/>
            <p:cNvSpPr>
              <a:spLocks noChangeAspect="1" noChangeShapeType="1"/>
            </p:cNvSpPr>
            <p:nvPr/>
          </p:nvSpPr>
          <p:spPr bwMode="auto">
            <a:xfrm>
              <a:off x="3505"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64" name="Line 4016"/>
            <p:cNvSpPr>
              <a:spLocks noChangeAspect="1" noChangeShapeType="1"/>
            </p:cNvSpPr>
            <p:nvPr/>
          </p:nvSpPr>
          <p:spPr bwMode="auto">
            <a:xfrm flipH="1">
              <a:off x="3503"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65" name="Oval 4017"/>
            <p:cNvSpPr>
              <a:spLocks noChangeAspect="1" noChangeArrowheads="1"/>
            </p:cNvSpPr>
            <p:nvPr/>
          </p:nvSpPr>
          <p:spPr bwMode="auto">
            <a:xfrm flipH="1" flipV="1">
              <a:off x="3457"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66" name="Line 4018"/>
            <p:cNvSpPr>
              <a:spLocks noChangeAspect="1" noChangeShapeType="1"/>
            </p:cNvSpPr>
            <p:nvPr/>
          </p:nvSpPr>
          <p:spPr bwMode="auto">
            <a:xfrm>
              <a:off x="3577"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67" name="Line 4019"/>
            <p:cNvSpPr>
              <a:spLocks noChangeAspect="1" noChangeShapeType="1"/>
            </p:cNvSpPr>
            <p:nvPr/>
          </p:nvSpPr>
          <p:spPr bwMode="auto">
            <a:xfrm flipH="1" flipV="1">
              <a:off x="3542"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68" name="Line 4020"/>
            <p:cNvSpPr>
              <a:spLocks noChangeAspect="1" noChangeShapeType="1"/>
            </p:cNvSpPr>
            <p:nvPr/>
          </p:nvSpPr>
          <p:spPr bwMode="auto">
            <a:xfrm flipV="1">
              <a:off x="3541"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69" name="Oval 4021"/>
            <p:cNvSpPr>
              <a:spLocks noChangeAspect="1" noChangeArrowheads="1"/>
            </p:cNvSpPr>
            <p:nvPr/>
          </p:nvSpPr>
          <p:spPr bwMode="auto">
            <a:xfrm>
              <a:off x="3528"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70" name="Line 4022"/>
            <p:cNvSpPr>
              <a:spLocks noChangeAspect="1" noChangeShapeType="1"/>
            </p:cNvSpPr>
            <p:nvPr/>
          </p:nvSpPr>
          <p:spPr bwMode="auto">
            <a:xfrm flipH="1" flipV="1">
              <a:off x="3548"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71" name="Line 4023"/>
            <p:cNvSpPr>
              <a:spLocks noChangeAspect="1" noChangeShapeType="1"/>
            </p:cNvSpPr>
            <p:nvPr/>
          </p:nvSpPr>
          <p:spPr bwMode="auto">
            <a:xfrm>
              <a:off x="3576"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72" name="Line 4024"/>
            <p:cNvSpPr>
              <a:spLocks noChangeAspect="1" noChangeShapeType="1"/>
            </p:cNvSpPr>
            <p:nvPr/>
          </p:nvSpPr>
          <p:spPr bwMode="auto">
            <a:xfrm flipH="1">
              <a:off x="3574"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73" name="Oval 4025"/>
            <p:cNvSpPr>
              <a:spLocks noChangeAspect="1" noChangeArrowheads="1"/>
            </p:cNvSpPr>
            <p:nvPr/>
          </p:nvSpPr>
          <p:spPr bwMode="auto">
            <a:xfrm flipH="1" flipV="1">
              <a:off x="3528"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74" name="Line 4026"/>
            <p:cNvSpPr>
              <a:spLocks noChangeAspect="1" noChangeShapeType="1"/>
            </p:cNvSpPr>
            <p:nvPr/>
          </p:nvSpPr>
          <p:spPr bwMode="auto">
            <a:xfrm>
              <a:off x="3649"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75" name="Line 4027"/>
            <p:cNvSpPr>
              <a:spLocks noChangeAspect="1" noChangeShapeType="1"/>
            </p:cNvSpPr>
            <p:nvPr/>
          </p:nvSpPr>
          <p:spPr bwMode="auto">
            <a:xfrm flipH="1" flipV="1">
              <a:off x="3614"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76" name="Line 4028"/>
            <p:cNvSpPr>
              <a:spLocks noChangeAspect="1" noChangeShapeType="1"/>
            </p:cNvSpPr>
            <p:nvPr/>
          </p:nvSpPr>
          <p:spPr bwMode="auto">
            <a:xfrm flipV="1">
              <a:off x="3613"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77" name="Oval 4029"/>
            <p:cNvSpPr>
              <a:spLocks noChangeAspect="1" noChangeArrowheads="1"/>
            </p:cNvSpPr>
            <p:nvPr/>
          </p:nvSpPr>
          <p:spPr bwMode="auto">
            <a:xfrm>
              <a:off x="3600"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78" name="Line 4030"/>
            <p:cNvSpPr>
              <a:spLocks noChangeAspect="1" noChangeShapeType="1"/>
            </p:cNvSpPr>
            <p:nvPr/>
          </p:nvSpPr>
          <p:spPr bwMode="auto">
            <a:xfrm flipH="1" flipV="1">
              <a:off x="3620"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79" name="Line 4031"/>
            <p:cNvSpPr>
              <a:spLocks noChangeAspect="1" noChangeShapeType="1"/>
            </p:cNvSpPr>
            <p:nvPr/>
          </p:nvSpPr>
          <p:spPr bwMode="auto">
            <a:xfrm>
              <a:off x="3648"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80" name="Line 4032"/>
            <p:cNvSpPr>
              <a:spLocks noChangeAspect="1" noChangeShapeType="1"/>
            </p:cNvSpPr>
            <p:nvPr/>
          </p:nvSpPr>
          <p:spPr bwMode="auto">
            <a:xfrm flipH="1">
              <a:off x="3646"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81" name="Oval 4033"/>
            <p:cNvSpPr>
              <a:spLocks noChangeAspect="1" noChangeArrowheads="1"/>
            </p:cNvSpPr>
            <p:nvPr/>
          </p:nvSpPr>
          <p:spPr bwMode="auto">
            <a:xfrm flipH="1" flipV="1">
              <a:off x="3600"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82" name="Line 4034"/>
            <p:cNvSpPr>
              <a:spLocks noChangeAspect="1" noChangeShapeType="1"/>
            </p:cNvSpPr>
            <p:nvPr/>
          </p:nvSpPr>
          <p:spPr bwMode="auto">
            <a:xfrm flipH="1">
              <a:off x="4474"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83" name="Line 4035"/>
            <p:cNvSpPr>
              <a:spLocks noChangeAspect="1" noChangeShapeType="1"/>
            </p:cNvSpPr>
            <p:nvPr/>
          </p:nvSpPr>
          <p:spPr bwMode="auto">
            <a:xfrm flipV="1">
              <a:off x="4499"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84" name="Line 4036"/>
            <p:cNvSpPr>
              <a:spLocks noChangeAspect="1" noChangeShapeType="1"/>
            </p:cNvSpPr>
            <p:nvPr/>
          </p:nvSpPr>
          <p:spPr bwMode="auto">
            <a:xfrm flipH="1" flipV="1">
              <a:off x="4500"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85" name="Oval 4037"/>
            <p:cNvSpPr>
              <a:spLocks noChangeAspect="1" noChangeArrowheads="1"/>
            </p:cNvSpPr>
            <p:nvPr/>
          </p:nvSpPr>
          <p:spPr bwMode="auto">
            <a:xfrm flipH="1">
              <a:off x="4454"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86" name="Line 4038"/>
            <p:cNvSpPr>
              <a:spLocks noChangeAspect="1" noChangeShapeType="1"/>
            </p:cNvSpPr>
            <p:nvPr/>
          </p:nvSpPr>
          <p:spPr bwMode="auto">
            <a:xfrm flipV="1">
              <a:off x="4503"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87" name="Line 4039"/>
            <p:cNvSpPr>
              <a:spLocks noChangeAspect="1" noChangeShapeType="1"/>
            </p:cNvSpPr>
            <p:nvPr/>
          </p:nvSpPr>
          <p:spPr bwMode="auto">
            <a:xfrm flipH="1">
              <a:off x="4468"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88" name="Line 4040"/>
            <p:cNvSpPr>
              <a:spLocks noChangeAspect="1" noChangeShapeType="1"/>
            </p:cNvSpPr>
            <p:nvPr/>
          </p:nvSpPr>
          <p:spPr bwMode="auto">
            <a:xfrm>
              <a:off x="4467"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89" name="Oval 4041"/>
            <p:cNvSpPr>
              <a:spLocks noChangeAspect="1" noChangeArrowheads="1"/>
            </p:cNvSpPr>
            <p:nvPr/>
          </p:nvSpPr>
          <p:spPr bwMode="auto">
            <a:xfrm flipV="1">
              <a:off x="4454"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90" name="Line 4042"/>
            <p:cNvSpPr>
              <a:spLocks noChangeAspect="1" noChangeShapeType="1"/>
            </p:cNvSpPr>
            <p:nvPr/>
          </p:nvSpPr>
          <p:spPr bwMode="auto">
            <a:xfrm flipH="1">
              <a:off x="4403"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91" name="Line 4043"/>
            <p:cNvSpPr>
              <a:spLocks noChangeAspect="1" noChangeShapeType="1"/>
            </p:cNvSpPr>
            <p:nvPr/>
          </p:nvSpPr>
          <p:spPr bwMode="auto">
            <a:xfrm flipV="1">
              <a:off x="4428"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92" name="Line 4044"/>
            <p:cNvSpPr>
              <a:spLocks noChangeAspect="1" noChangeShapeType="1"/>
            </p:cNvSpPr>
            <p:nvPr/>
          </p:nvSpPr>
          <p:spPr bwMode="auto">
            <a:xfrm flipH="1" flipV="1">
              <a:off x="4429"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93" name="Oval 4045"/>
            <p:cNvSpPr>
              <a:spLocks noChangeAspect="1" noChangeArrowheads="1"/>
            </p:cNvSpPr>
            <p:nvPr/>
          </p:nvSpPr>
          <p:spPr bwMode="auto">
            <a:xfrm flipH="1">
              <a:off x="4383"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94" name="Line 4046"/>
            <p:cNvSpPr>
              <a:spLocks noChangeAspect="1" noChangeShapeType="1"/>
            </p:cNvSpPr>
            <p:nvPr/>
          </p:nvSpPr>
          <p:spPr bwMode="auto">
            <a:xfrm flipV="1">
              <a:off x="4432"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95" name="Line 4047"/>
            <p:cNvSpPr>
              <a:spLocks noChangeAspect="1" noChangeShapeType="1"/>
            </p:cNvSpPr>
            <p:nvPr/>
          </p:nvSpPr>
          <p:spPr bwMode="auto">
            <a:xfrm flipH="1">
              <a:off x="4397"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96" name="Line 4048"/>
            <p:cNvSpPr>
              <a:spLocks noChangeAspect="1" noChangeShapeType="1"/>
            </p:cNvSpPr>
            <p:nvPr/>
          </p:nvSpPr>
          <p:spPr bwMode="auto">
            <a:xfrm>
              <a:off x="4396"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97" name="Oval 4049"/>
            <p:cNvSpPr>
              <a:spLocks noChangeAspect="1" noChangeArrowheads="1"/>
            </p:cNvSpPr>
            <p:nvPr/>
          </p:nvSpPr>
          <p:spPr bwMode="auto">
            <a:xfrm flipV="1">
              <a:off x="4383"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098" name="Line 4050"/>
            <p:cNvSpPr>
              <a:spLocks noChangeAspect="1" noChangeShapeType="1"/>
            </p:cNvSpPr>
            <p:nvPr/>
          </p:nvSpPr>
          <p:spPr bwMode="auto">
            <a:xfrm flipH="1">
              <a:off x="4261"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099" name="Line 4051"/>
            <p:cNvSpPr>
              <a:spLocks noChangeAspect="1" noChangeShapeType="1"/>
            </p:cNvSpPr>
            <p:nvPr/>
          </p:nvSpPr>
          <p:spPr bwMode="auto">
            <a:xfrm flipV="1">
              <a:off x="4286"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00" name="Line 4052"/>
            <p:cNvSpPr>
              <a:spLocks noChangeAspect="1" noChangeShapeType="1"/>
            </p:cNvSpPr>
            <p:nvPr/>
          </p:nvSpPr>
          <p:spPr bwMode="auto">
            <a:xfrm flipH="1" flipV="1">
              <a:off x="4287"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01" name="Oval 4053"/>
            <p:cNvSpPr>
              <a:spLocks noChangeAspect="1" noChangeArrowheads="1"/>
            </p:cNvSpPr>
            <p:nvPr/>
          </p:nvSpPr>
          <p:spPr bwMode="auto">
            <a:xfrm flipH="1">
              <a:off x="4241"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102" name="Line 4054"/>
            <p:cNvSpPr>
              <a:spLocks noChangeAspect="1" noChangeShapeType="1"/>
            </p:cNvSpPr>
            <p:nvPr/>
          </p:nvSpPr>
          <p:spPr bwMode="auto">
            <a:xfrm flipV="1">
              <a:off x="4290"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03" name="Line 4055"/>
            <p:cNvSpPr>
              <a:spLocks noChangeAspect="1" noChangeShapeType="1"/>
            </p:cNvSpPr>
            <p:nvPr/>
          </p:nvSpPr>
          <p:spPr bwMode="auto">
            <a:xfrm flipH="1">
              <a:off x="4255"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04" name="Line 4056"/>
            <p:cNvSpPr>
              <a:spLocks noChangeAspect="1" noChangeShapeType="1"/>
            </p:cNvSpPr>
            <p:nvPr/>
          </p:nvSpPr>
          <p:spPr bwMode="auto">
            <a:xfrm>
              <a:off x="4254"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05" name="Oval 4057"/>
            <p:cNvSpPr>
              <a:spLocks noChangeAspect="1" noChangeArrowheads="1"/>
            </p:cNvSpPr>
            <p:nvPr/>
          </p:nvSpPr>
          <p:spPr bwMode="auto">
            <a:xfrm flipV="1">
              <a:off x="4241"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106" name="Line 4058"/>
            <p:cNvSpPr>
              <a:spLocks noChangeAspect="1" noChangeShapeType="1"/>
            </p:cNvSpPr>
            <p:nvPr/>
          </p:nvSpPr>
          <p:spPr bwMode="auto">
            <a:xfrm flipH="1">
              <a:off x="4118"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07" name="Line 4059"/>
            <p:cNvSpPr>
              <a:spLocks noChangeAspect="1" noChangeShapeType="1"/>
            </p:cNvSpPr>
            <p:nvPr/>
          </p:nvSpPr>
          <p:spPr bwMode="auto">
            <a:xfrm flipV="1">
              <a:off x="4143"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08" name="Line 4060"/>
            <p:cNvSpPr>
              <a:spLocks noChangeAspect="1" noChangeShapeType="1"/>
            </p:cNvSpPr>
            <p:nvPr/>
          </p:nvSpPr>
          <p:spPr bwMode="auto">
            <a:xfrm flipH="1" flipV="1">
              <a:off x="4144"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09" name="Oval 4061"/>
            <p:cNvSpPr>
              <a:spLocks noChangeAspect="1" noChangeArrowheads="1"/>
            </p:cNvSpPr>
            <p:nvPr/>
          </p:nvSpPr>
          <p:spPr bwMode="auto">
            <a:xfrm flipH="1">
              <a:off x="4098"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110" name="Line 4062"/>
            <p:cNvSpPr>
              <a:spLocks noChangeAspect="1" noChangeShapeType="1"/>
            </p:cNvSpPr>
            <p:nvPr/>
          </p:nvSpPr>
          <p:spPr bwMode="auto">
            <a:xfrm flipV="1">
              <a:off x="4147"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11" name="Line 4063"/>
            <p:cNvSpPr>
              <a:spLocks noChangeAspect="1" noChangeShapeType="1"/>
            </p:cNvSpPr>
            <p:nvPr/>
          </p:nvSpPr>
          <p:spPr bwMode="auto">
            <a:xfrm flipH="1">
              <a:off x="4112"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12" name="Line 4064"/>
            <p:cNvSpPr>
              <a:spLocks noChangeAspect="1" noChangeShapeType="1"/>
            </p:cNvSpPr>
            <p:nvPr/>
          </p:nvSpPr>
          <p:spPr bwMode="auto">
            <a:xfrm>
              <a:off x="4111"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13" name="Oval 4065"/>
            <p:cNvSpPr>
              <a:spLocks noChangeAspect="1" noChangeArrowheads="1"/>
            </p:cNvSpPr>
            <p:nvPr/>
          </p:nvSpPr>
          <p:spPr bwMode="auto">
            <a:xfrm flipV="1">
              <a:off x="4098"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114" name="Line 4066"/>
            <p:cNvSpPr>
              <a:spLocks noChangeAspect="1" noChangeShapeType="1"/>
            </p:cNvSpPr>
            <p:nvPr/>
          </p:nvSpPr>
          <p:spPr bwMode="auto">
            <a:xfrm flipH="1">
              <a:off x="4332"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15" name="Line 4067"/>
            <p:cNvSpPr>
              <a:spLocks noChangeAspect="1" noChangeShapeType="1"/>
            </p:cNvSpPr>
            <p:nvPr/>
          </p:nvSpPr>
          <p:spPr bwMode="auto">
            <a:xfrm flipV="1">
              <a:off x="4357"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16" name="Line 4068"/>
            <p:cNvSpPr>
              <a:spLocks noChangeAspect="1" noChangeShapeType="1"/>
            </p:cNvSpPr>
            <p:nvPr/>
          </p:nvSpPr>
          <p:spPr bwMode="auto">
            <a:xfrm flipH="1" flipV="1">
              <a:off x="4358"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17" name="Oval 4069"/>
            <p:cNvSpPr>
              <a:spLocks noChangeAspect="1" noChangeArrowheads="1"/>
            </p:cNvSpPr>
            <p:nvPr/>
          </p:nvSpPr>
          <p:spPr bwMode="auto">
            <a:xfrm flipH="1">
              <a:off x="4312"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118" name="Line 4070"/>
            <p:cNvSpPr>
              <a:spLocks noChangeAspect="1" noChangeShapeType="1"/>
            </p:cNvSpPr>
            <p:nvPr/>
          </p:nvSpPr>
          <p:spPr bwMode="auto">
            <a:xfrm flipV="1">
              <a:off x="4361"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19" name="Line 4071"/>
            <p:cNvSpPr>
              <a:spLocks noChangeAspect="1" noChangeShapeType="1"/>
            </p:cNvSpPr>
            <p:nvPr/>
          </p:nvSpPr>
          <p:spPr bwMode="auto">
            <a:xfrm flipH="1">
              <a:off x="4326"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20" name="Line 4072"/>
            <p:cNvSpPr>
              <a:spLocks noChangeAspect="1" noChangeShapeType="1"/>
            </p:cNvSpPr>
            <p:nvPr/>
          </p:nvSpPr>
          <p:spPr bwMode="auto">
            <a:xfrm>
              <a:off x="4325"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21" name="Oval 4073"/>
            <p:cNvSpPr>
              <a:spLocks noChangeAspect="1" noChangeArrowheads="1"/>
            </p:cNvSpPr>
            <p:nvPr/>
          </p:nvSpPr>
          <p:spPr bwMode="auto">
            <a:xfrm flipV="1">
              <a:off x="4312"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122" name="Line 4074"/>
            <p:cNvSpPr>
              <a:spLocks noChangeAspect="1" noChangeShapeType="1"/>
            </p:cNvSpPr>
            <p:nvPr/>
          </p:nvSpPr>
          <p:spPr bwMode="auto">
            <a:xfrm flipH="1">
              <a:off x="4189"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23" name="Line 4075"/>
            <p:cNvSpPr>
              <a:spLocks noChangeAspect="1" noChangeShapeType="1"/>
            </p:cNvSpPr>
            <p:nvPr/>
          </p:nvSpPr>
          <p:spPr bwMode="auto">
            <a:xfrm flipV="1">
              <a:off x="4214"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24" name="Line 4076"/>
            <p:cNvSpPr>
              <a:spLocks noChangeAspect="1" noChangeShapeType="1"/>
            </p:cNvSpPr>
            <p:nvPr/>
          </p:nvSpPr>
          <p:spPr bwMode="auto">
            <a:xfrm flipH="1" flipV="1">
              <a:off x="4215"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25" name="Oval 4077"/>
            <p:cNvSpPr>
              <a:spLocks noChangeAspect="1" noChangeArrowheads="1"/>
            </p:cNvSpPr>
            <p:nvPr/>
          </p:nvSpPr>
          <p:spPr bwMode="auto">
            <a:xfrm flipH="1">
              <a:off x="4169"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126" name="Line 4078"/>
            <p:cNvSpPr>
              <a:spLocks noChangeAspect="1" noChangeShapeType="1"/>
            </p:cNvSpPr>
            <p:nvPr/>
          </p:nvSpPr>
          <p:spPr bwMode="auto">
            <a:xfrm flipV="1">
              <a:off x="4218"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27" name="Line 4079"/>
            <p:cNvSpPr>
              <a:spLocks noChangeAspect="1" noChangeShapeType="1"/>
            </p:cNvSpPr>
            <p:nvPr/>
          </p:nvSpPr>
          <p:spPr bwMode="auto">
            <a:xfrm flipH="1">
              <a:off x="4183"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28" name="Line 4080"/>
            <p:cNvSpPr>
              <a:spLocks noChangeAspect="1" noChangeShapeType="1"/>
            </p:cNvSpPr>
            <p:nvPr/>
          </p:nvSpPr>
          <p:spPr bwMode="auto">
            <a:xfrm>
              <a:off x="4182"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29" name="Oval 4081"/>
            <p:cNvSpPr>
              <a:spLocks noChangeAspect="1" noChangeArrowheads="1"/>
            </p:cNvSpPr>
            <p:nvPr/>
          </p:nvSpPr>
          <p:spPr bwMode="auto">
            <a:xfrm flipV="1">
              <a:off x="4169"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130" name="Line 4082"/>
            <p:cNvSpPr>
              <a:spLocks noChangeAspect="1" noChangeShapeType="1"/>
            </p:cNvSpPr>
            <p:nvPr/>
          </p:nvSpPr>
          <p:spPr bwMode="auto">
            <a:xfrm flipH="1">
              <a:off x="4047"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31" name="Line 4083"/>
            <p:cNvSpPr>
              <a:spLocks noChangeAspect="1" noChangeShapeType="1"/>
            </p:cNvSpPr>
            <p:nvPr/>
          </p:nvSpPr>
          <p:spPr bwMode="auto">
            <a:xfrm flipV="1">
              <a:off x="4072"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32" name="Line 4084"/>
            <p:cNvSpPr>
              <a:spLocks noChangeAspect="1" noChangeShapeType="1"/>
            </p:cNvSpPr>
            <p:nvPr/>
          </p:nvSpPr>
          <p:spPr bwMode="auto">
            <a:xfrm flipH="1" flipV="1">
              <a:off x="4073"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33" name="Oval 4085"/>
            <p:cNvSpPr>
              <a:spLocks noChangeAspect="1" noChangeArrowheads="1"/>
            </p:cNvSpPr>
            <p:nvPr/>
          </p:nvSpPr>
          <p:spPr bwMode="auto">
            <a:xfrm flipH="1">
              <a:off x="4027"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134" name="Line 4086"/>
            <p:cNvSpPr>
              <a:spLocks noChangeAspect="1" noChangeShapeType="1"/>
            </p:cNvSpPr>
            <p:nvPr/>
          </p:nvSpPr>
          <p:spPr bwMode="auto">
            <a:xfrm flipV="1">
              <a:off x="4076"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35" name="Line 4087"/>
            <p:cNvSpPr>
              <a:spLocks noChangeAspect="1" noChangeShapeType="1"/>
            </p:cNvSpPr>
            <p:nvPr/>
          </p:nvSpPr>
          <p:spPr bwMode="auto">
            <a:xfrm flipH="1">
              <a:off x="4041"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36" name="Line 4088"/>
            <p:cNvSpPr>
              <a:spLocks noChangeAspect="1" noChangeShapeType="1"/>
            </p:cNvSpPr>
            <p:nvPr/>
          </p:nvSpPr>
          <p:spPr bwMode="auto">
            <a:xfrm>
              <a:off x="4040"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37" name="Oval 4089"/>
            <p:cNvSpPr>
              <a:spLocks noChangeAspect="1" noChangeArrowheads="1"/>
            </p:cNvSpPr>
            <p:nvPr/>
          </p:nvSpPr>
          <p:spPr bwMode="auto">
            <a:xfrm flipV="1">
              <a:off x="4027"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138" name="Line 4090"/>
            <p:cNvSpPr>
              <a:spLocks noChangeAspect="1" noChangeShapeType="1"/>
            </p:cNvSpPr>
            <p:nvPr/>
          </p:nvSpPr>
          <p:spPr bwMode="auto">
            <a:xfrm flipH="1">
              <a:off x="3904"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39" name="Line 4091"/>
            <p:cNvSpPr>
              <a:spLocks noChangeAspect="1" noChangeShapeType="1"/>
            </p:cNvSpPr>
            <p:nvPr/>
          </p:nvSpPr>
          <p:spPr bwMode="auto">
            <a:xfrm flipV="1">
              <a:off x="3929"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40" name="Line 4092"/>
            <p:cNvSpPr>
              <a:spLocks noChangeAspect="1" noChangeShapeType="1"/>
            </p:cNvSpPr>
            <p:nvPr/>
          </p:nvSpPr>
          <p:spPr bwMode="auto">
            <a:xfrm flipH="1" flipV="1">
              <a:off x="3930"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41" name="Oval 4093"/>
            <p:cNvSpPr>
              <a:spLocks noChangeAspect="1" noChangeArrowheads="1"/>
            </p:cNvSpPr>
            <p:nvPr/>
          </p:nvSpPr>
          <p:spPr bwMode="auto">
            <a:xfrm flipH="1">
              <a:off x="3884"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6142" name="Line 4094"/>
            <p:cNvSpPr>
              <a:spLocks noChangeAspect="1" noChangeShapeType="1"/>
            </p:cNvSpPr>
            <p:nvPr/>
          </p:nvSpPr>
          <p:spPr bwMode="auto">
            <a:xfrm flipV="1">
              <a:off x="3933"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6143" name="Line 4095"/>
            <p:cNvSpPr>
              <a:spLocks noChangeAspect="1" noChangeShapeType="1"/>
            </p:cNvSpPr>
            <p:nvPr/>
          </p:nvSpPr>
          <p:spPr bwMode="auto">
            <a:xfrm flipH="1">
              <a:off x="3898"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192" name="Line 4096"/>
            <p:cNvSpPr>
              <a:spLocks noChangeAspect="1" noChangeShapeType="1"/>
            </p:cNvSpPr>
            <p:nvPr/>
          </p:nvSpPr>
          <p:spPr bwMode="auto">
            <a:xfrm>
              <a:off x="3897"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193" name="Oval 4097"/>
            <p:cNvSpPr>
              <a:spLocks noChangeAspect="1" noChangeArrowheads="1"/>
            </p:cNvSpPr>
            <p:nvPr/>
          </p:nvSpPr>
          <p:spPr bwMode="auto">
            <a:xfrm flipV="1">
              <a:off x="3884"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194" name="Line 4098"/>
            <p:cNvSpPr>
              <a:spLocks noChangeAspect="1" noChangeShapeType="1"/>
            </p:cNvSpPr>
            <p:nvPr/>
          </p:nvSpPr>
          <p:spPr bwMode="auto">
            <a:xfrm flipH="1">
              <a:off x="3976"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195" name="Line 4099"/>
            <p:cNvSpPr>
              <a:spLocks noChangeAspect="1" noChangeShapeType="1"/>
            </p:cNvSpPr>
            <p:nvPr/>
          </p:nvSpPr>
          <p:spPr bwMode="auto">
            <a:xfrm flipV="1">
              <a:off x="4001"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196" name="Line 4100"/>
            <p:cNvSpPr>
              <a:spLocks noChangeAspect="1" noChangeShapeType="1"/>
            </p:cNvSpPr>
            <p:nvPr/>
          </p:nvSpPr>
          <p:spPr bwMode="auto">
            <a:xfrm flipH="1" flipV="1">
              <a:off x="4002"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197" name="Oval 4101"/>
            <p:cNvSpPr>
              <a:spLocks noChangeAspect="1" noChangeArrowheads="1"/>
            </p:cNvSpPr>
            <p:nvPr/>
          </p:nvSpPr>
          <p:spPr bwMode="auto">
            <a:xfrm flipH="1">
              <a:off x="3956"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198" name="Line 4102"/>
            <p:cNvSpPr>
              <a:spLocks noChangeAspect="1" noChangeShapeType="1"/>
            </p:cNvSpPr>
            <p:nvPr/>
          </p:nvSpPr>
          <p:spPr bwMode="auto">
            <a:xfrm flipV="1">
              <a:off x="4005"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199" name="Line 4103"/>
            <p:cNvSpPr>
              <a:spLocks noChangeAspect="1" noChangeShapeType="1"/>
            </p:cNvSpPr>
            <p:nvPr/>
          </p:nvSpPr>
          <p:spPr bwMode="auto">
            <a:xfrm flipH="1">
              <a:off x="3970"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00" name="Line 4104"/>
            <p:cNvSpPr>
              <a:spLocks noChangeAspect="1" noChangeShapeType="1"/>
            </p:cNvSpPr>
            <p:nvPr/>
          </p:nvSpPr>
          <p:spPr bwMode="auto">
            <a:xfrm>
              <a:off x="3969"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01" name="Oval 4105"/>
            <p:cNvSpPr>
              <a:spLocks noChangeAspect="1" noChangeArrowheads="1"/>
            </p:cNvSpPr>
            <p:nvPr/>
          </p:nvSpPr>
          <p:spPr bwMode="auto">
            <a:xfrm flipV="1">
              <a:off x="3956"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02" name="Line 4106"/>
            <p:cNvSpPr>
              <a:spLocks noChangeAspect="1" noChangeShapeType="1"/>
            </p:cNvSpPr>
            <p:nvPr/>
          </p:nvSpPr>
          <p:spPr bwMode="auto">
            <a:xfrm flipH="1">
              <a:off x="3833"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03" name="Line 4107"/>
            <p:cNvSpPr>
              <a:spLocks noChangeAspect="1" noChangeShapeType="1"/>
            </p:cNvSpPr>
            <p:nvPr/>
          </p:nvSpPr>
          <p:spPr bwMode="auto">
            <a:xfrm flipV="1">
              <a:off x="3858"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04" name="Line 4108"/>
            <p:cNvSpPr>
              <a:spLocks noChangeAspect="1" noChangeShapeType="1"/>
            </p:cNvSpPr>
            <p:nvPr/>
          </p:nvSpPr>
          <p:spPr bwMode="auto">
            <a:xfrm flipH="1" flipV="1">
              <a:off x="3859"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05" name="Oval 4109"/>
            <p:cNvSpPr>
              <a:spLocks noChangeAspect="1" noChangeArrowheads="1"/>
            </p:cNvSpPr>
            <p:nvPr/>
          </p:nvSpPr>
          <p:spPr bwMode="auto">
            <a:xfrm flipH="1">
              <a:off x="3813"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06" name="Line 4110"/>
            <p:cNvSpPr>
              <a:spLocks noChangeAspect="1" noChangeShapeType="1"/>
            </p:cNvSpPr>
            <p:nvPr/>
          </p:nvSpPr>
          <p:spPr bwMode="auto">
            <a:xfrm flipV="1">
              <a:off x="3862"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07" name="Line 4111"/>
            <p:cNvSpPr>
              <a:spLocks noChangeAspect="1" noChangeShapeType="1"/>
            </p:cNvSpPr>
            <p:nvPr/>
          </p:nvSpPr>
          <p:spPr bwMode="auto">
            <a:xfrm flipH="1">
              <a:off x="3827"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08" name="Line 4112"/>
            <p:cNvSpPr>
              <a:spLocks noChangeAspect="1" noChangeShapeType="1"/>
            </p:cNvSpPr>
            <p:nvPr/>
          </p:nvSpPr>
          <p:spPr bwMode="auto">
            <a:xfrm>
              <a:off x="3826"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09" name="Oval 4113"/>
            <p:cNvSpPr>
              <a:spLocks noChangeAspect="1" noChangeArrowheads="1"/>
            </p:cNvSpPr>
            <p:nvPr/>
          </p:nvSpPr>
          <p:spPr bwMode="auto">
            <a:xfrm flipV="1">
              <a:off x="3813"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10" name="Line 4114"/>
            <p:cNvSpPr>
              <a:spLocks noChangeAspect="1" noChangeShapeType="1"/>
            </p:cNvSpPr>
            <p:nvPr/>
          </p:nvSpPr>
          <p:spPr bwMode="auto">
            <a:xfrm flipH="1">
              <a:off x="3762"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11" name="Line 4115"/>
            <p:cNvSpPr>
              <a:spLocks noChangeAspect="1" noChangeShapeType="1"/>
            </p:cNvSpPr>
            <p:nvPr/>
          </p:nvSpPr>
          <p:spPr bwMode="auto">
            <a:xfrm flipV="1">
              <a:off x="3787"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12" name="Line 4116"/>
            <p:cNvSpPr>
              <a:spLocks noChangeAspect="1" noChangeShapeType="1"/>
            </p:cNvSpPr>
            <p:nvPr/>
          </p:nvSpPr>
          <p:spPr bwMode="auto">
            <a:xfrm flipH="1" flipV="1">
              <a:off x="3788"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13" name="Oval 4117"/>
            <p:cNvSpPr>
              <a:spLocks noChangeAspect="1" noChangeArrowheads="1"/>
            </p:cNvSpPr>
            <p:nvPr/>
          </p:nvSpPr>
          <p:spPr bwMode="auto">
            <a:xfrm flipH="1">
              <a:off x="3742"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14" name="Line 4118"/>
            <p:cNvSpPr>
              <a:spLocks noChangeAspect="1" noChangeShapeType="1"/>
            </p:cNvSpPr>
            <p:nvPr/>
          </p:nvSpPr>
          <p:spPr bwMode="auto">
            <a:xfrm flipV="1">
              <a:off x="3791"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15" name="Line 4119"/>
            <p:cNvSpPr>
              <a:spLocks noChangeAspect="1" noChangeShapeType="1"/>
            </p:cNvSpPr>
            <p:nvPr/>
          </p:nvSpPr>
          <p:spPr bwMode="auto">
            <a:xfrm flipH="1">
              <a:off x="3756"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16" name="Line 4120"/>
            <p:cNvSpPr>
              <a:spLocks noChangeAspect="1" noChangeShapeType="1"/>
            </p:cNvSpPr>
            <p:nvPr/>
          </p:nvSpPr>
          <p:spPr bwMode="auto">
            <a:xfrm>
              <a:off x="3755"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17" name="Oval 4121"/>
            <p:cNvSpPr>
              <a:spLocks noChangeAspect="1" noChangeArrowheads="1"/>
            </p:cNvSpPr>
            <p:nvPr/>
          </p:nvSpPr>
          <p:spPr bwMode="auto">
            <a:xfrm flipV="1">
              <a:off x="3742"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18" name="Line 4122"/>
            <p:cNvSpPr>
              <a:spLocks noChangeAspect="1" noChangeShapeType="1"/>
            </p:cNvSpPr>
            <p:nvPr/>
          </p:nvSpPr>
          <p:spPr bwMode="auto">
            <a:xfrm flipH="1">
              <a:off x="3690"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19" name="Line 4123"/>
            <p:cNvSpPr>
              <a:spLocks noChangeAspect="1" noChangeShapeType="1"/>
            </p:cNvSpPr>
            <p:nvPr/>
          </p:nvSpPr>
          <p:spPr bwMode="auto">
            <a:xfrm flipV="1">
              <a:off x="3715"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20" name="Line 4124"/>
            <p:cNvSpPr>
              <a:spLocks noChangeAspect="1" noChangeShapeType="1"/>
            </p:cNvSpPr>
            <p:nvPr/>
          </p:nvSpPr>
          <p:spPr bwMode="auto">
            <a:xfrm flipH="1" flipV="1">
              <a:off x="3716"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21" name="Oval 4125"/>
            <p:cNvSpPr>
              <a:spLocks noChangeAspect="1" noChangeArrowheads="1"/>
            </p:cNvSpPr>
            <p:nvPr/>
          </p:nvSpPr>
          <p:spPr bwMode="auto">
            <a:xfrm flipH="1">
              <a:off x="3670"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22" name="Line 4126"/>
            <p:cNvSpPr>
              <a:spLocks noChangeAspect="1" noChangeShapeType="1"/>
            </p:cNvSpPr>
            <p:nvPr/>
          </p:nvSpPr>
          <p:spPr bwMode="auto">
            <a:xfrm flipV="1">
              <a:off x="3719"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23" name="Line 4127"/>
            <p:cNvSpPr>
              <a:spLocks noChangeAspect="1" noChangeShapeType="1"/>
            </p:cNvSpPr>
            <p:nvPr/>
          </p:nvSpPr>
          <p:spPr bwMode="auto">
            <a:xfrm flipH="1">
              <a:off x="3684"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24" name="Line 4128"/>
            <p:cNvSpPr>
              <a:spLocks noChangeAspect="1" noChangeShapeType="1"/>
            </p:cNvSpPr>
            <p:nvPr/>
          </p:nvSpPr>
          <p:spPr bwMode="auto">
            <a:xfrm>
              <a:off x="3683"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25" name="Oval 4129"/>
            <p:cNvSpPr>
              <a:spLocks noChangeAspect="1" noChangeArrowheads="1"/>
            </p:cNvSpPr>
            <p:nvPr/>
          </p:nvSpPr>
          <p:spPr bwMode="auto">
            <a:xfrm flipV="1">
              <a:off x="3670"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26" name="Line 4130"/>
            <p:cNvSpPr>
              <a:spLocks noChangeAspect="1" noChangeShapeType="1"/>
            </p:cNvSpPr>
            <p:nvPr/>
          </p:nvSpPr>
          <p:spPr bwMode="auto">
            <a:xfrm>
              <a:off x="302"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27" name="Line 4131"/>
            <p:cNvSpPr>
              <a:spLocks noChangeAspect="1" noChangeShapeType="1"/>
            </p:cNvSpPr>
            <p:nvPr/>
          </p:nvSpPr>
          <p:spPr bwMode="auto">
            <a:xfrm flipH="1" flipV="1">
              <a:off x="267"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28" name="Line 4132"/>
            <p:cNvSpPr>
              <a:spLocks noChangeAspect="1" noChangeShapeType="1"/>
            </p:cNvSpPr>
            <p:nvPr/>
          </p:nvSpPr>
          <p:spPr bwMode="auto">
            <a:xfrm flipV="1">
              <a:off x="266"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29" name="Oval 4133"/>
            <p:cNvSpPr>
              <a:spLocks noChangeAspect="1" noChangeArrowheads="1"/>
            </p:cNvSpPr>
            <p:nvPr/>
          </p:nvSpPr>
          <p:spPr bwMode="auto">
            <a:xfrm>
              <a:off x="253"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30" name="Line 4134"/>
            <p:cNvSpPr>
              <a:spLocks noChangeAspect="1" noChangeShapeType="1"/>
            </p:cNvSpPr>
            <p:nvPr/>
          </p:nvSpPr>
          <p:spPr bwMode="auto">
            <a:xfrm flipH="1" flipV="1">
              <a:off x="273"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31" name="Line 4135"/>
            <p:cNvSpPr>
              <a:spLocks noChangeAspect="1" noChangeShapeType="1"/>
            </p:cNvSpPr>
            <p:nvPr/>
          </p:nvSpPr>
          <p:spPr bwMode="auto">
            <a:xfrm>
              <a:off x="301"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32" name="Line 4136"/>
            <p:cNvSpPr>
              <a:spLocks noChangeAspect="1" noChangeShapeType="1"/>
            </p:cNvSpPr>
            <p:nvPr/>
          </p:nvSpPr>
          <p:spPr bwMode="auto">
            <a:xfrm flipH="1">
              <a:off x="299"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33" name="Oval 4137"/>
            <p:cNvSpPr>
              <a:spLocks noChangeAspect="1" noChangeArrowheads="1"/>
            </p:cNvSpPr>
            <p:nvPr/>
          </p:nvSpPr>
          <p:spPr bwMode="auto">
            <a:xfrm flipH="1" flipV="1">
              <a:off x="253"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34" name="Line 4138"/>
            <p:cNvSpPr>
              <a:spLocks noChangeAspect="1" noChangeShapeType="1"/>
            </p:cNvSpPr>
            <p:nvPr/>
          </p:nvSpPr>
          <p:spPr bwMode="auto">
            <a:xfrm>
              <a:off x="373"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35" name="Line 4139"/>
            <p:cNvSpPr>
              <a:spLocks noChangeAspect="1" noChangeShapeType="1"/>
            </p:cNvSpPr>
            <p:nvPr/>
          </p:nvSpPr>
          <p:spPr bwMode="auto">
            <a:xfrm flipH="1" flipV="1">
              <a:off x="338"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36" name="Line 4140"/>
            <p:cNvSpPr>
              <a:spLocks noChangeAspect="1" noChangeShapeType="1"/>
            </p:cNvSpPr>
            <p:nvPr/>
          </p:nvSpPr>
          <p:spPr bwMode="auto">
            <a:xfrm flipV="1">
              <a:off x="337"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37" name="Oval 4141"/>
            <p:cNvSpPr>
              <a:spLocks noChangeAspect="1" noChangeArrowheads="1"/>
            </p:cNvSpPr>
            <p:nvPr/>
          </p:nvSpPr>
          <p:spPr bwMode="auto">
            <a:xfrm>
              <a:off x="324"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38" name="Line 4142"/>
            <p:cNvSpPr>
              <a:spLocks noChangeAspect="1" noChangeShapeType="1"/>
            </p:cNvSpPr>
            <p:nvPr/>
          </p:nvSpPr>
          <p:spPr bwMode="auto">
            <a:xfrm flipH="1" flipV="1">
              <a:off x="344"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39" name="Line 4143"/>
            <p:cNvSpPr>
              <a:spLocks noChangeAspect="1" noChangeShapeType="1"/>
            </p:cNvSpPr>
            <p:nvPr/>
          </p:nvSpPr>
          <p:spPr bwMode="auto">
            <a:xfrm>
              <a:off x="372"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40" name="Line 4144"/>
            <p:cNvSpPr>
              <a:spLocks noChangeAspect="1" noChangeShapeType="1"/>
            </p:cNvSpPr>
            <p:nvPr/>
          </p:nvSpPr>
          <p:spPr bwMode="auto">
            <a:xfrm flipH="1">
              <a:off x="370"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41" name="Oval 4145"/>
            <p:cNvSpPr>
              <a:spLocks noChangeAspect="1" noChangeArrowheads="1"/>
            </p:cNvSpPr>
            <p:nvPr/>
          </p:nvSpPr>
          <p:spPr bwMode="auto">
            <a:xfrm flipH="1" flipV="1">
              <a:off x="324"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42" name="Line 4146"/>
            <p:cNvSpPr>
              <a:spLocks noChangeAspect="1" noChangeShapeType="1"/>
            </p:cNvSpPr>
            <p:nvPr/>
          </p:nvSpPr>
          <p:spPr bwMode="auto">
            <a:xfrm>
              <a:off x="515"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43" name="Line 4147"/>
            <p:cNvSpPr>
              <a:spLocks noChangeAspect="1" noChangeShapeType="1"/>
            </p:cNvSpPr>
            <p:nvPr/>
          </p:nvSpPr>
          <p:spPr bwMode="auto">
            <a:xfrm flipH="1" flipV="1">
              <a:off x="480"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44" name="Line 4148"/>
            <p:cNvSpPr>
              <a:spLocks noChangeAspect="1" noChangeShapeType="1"/>
            </p:cNvSpPr>
            <p:nvPr/>
          </p:nvSpPr>
          <p:spPr bwMode="auto">
            <a:xfrm flipV="1">
              <a:off x="479"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45" name="Oval 4149"/>
            <p:cNvSpPr>
              <a:spLocks noChangeAspect="1" noChangeArrowheads="1"/>
            </p:cNvSpPr>
            <p:nvPr/>
          </p:nvSpPr>
          <p:spPr bwMode="auto">
            <a:xfrm>
              <a:off x="466"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46" name="Line 4150"/>
            <p:cNvSpPr>
              <a:spLocks noChangeAspect="1" noChangeShapeType="1"/>
            </p:cNvSpPr>
            <p:nvPr/>
          </p:nvSpPr>
          <p:spPr bwMode="auto">
            <a:xfrm flipH="1" flipV="1">
              <a:off x="486"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47" name="Line 4151"/>
            <p:cNvSpPr>
              <a:spLocks noChangeAspect="1" noChangeShapeType="1"/>
            </p:cNvSpPr>
            <p:nvPr/>
          </p:nvSpPr>
          <p:spPr bwMode="auto">
            <a:xfrm>
              <a:off x="514"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48" name="Line 4152"/>
            <p:cNvSpPr>
              <a:spLocks noChangeAspect="1" noChangeShapeType="1"/>
            </p:cNvSpPr>
            <p:nvPr/>
          </p:nvSpPr>
          <p:spPr bwMode="auto">
            <a:xfrm flipH="1">
              <a:off x="512"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49" name="Oval 4153"/>
            <p:cNvSpPr>
              <a:spLocks noChangeAspect="1" noChangeArrowheads="1"/>
            </p:cNvSpPr>
            <p:nvPr/>
          </p:nvSpPr>
          <p:spPr bwMode="auto">
            <a:xfrm flipH="1" flipV="1">
              <a:off x="466"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50" name="Line 4154"/>
            <p:cNvSpPr>
              <a:spLocks noChangeAspect="1" noChangeShapeType="1"/>
            </p:cNvSpPr>
            <p:nvPr/>
          </p:nvSpPr>
          <p:spPr bwMode="auto">
            <a:xfrm>
              <a:off x="658"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51" name="Line 4155"/>
            <p:cNvSpPr>
              <a:spLocks noChangeAspect="1" noChangeShapeType="1"/>
            </p:cNvSpPr>
            <p:nvPr/>
          </p:nvSpPr>
          <p:spPr bwMode="auto">
            <a:xfrm flipH="1" flipV="1">
              <a:off x="623"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52" name="Line 4156"/>
            <p:cNvSpPr>
              <a:spLocks noChangeAspect="1" noChangeShapeType="1"/>
            </p:cNvSpPr>
            <p:nvPr/>
          </p:nvSpPr>
          <p:spPr bwMode="auto">
            <a:xfrm flipV="1">
              <a:off x="622"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53" name="Oval 4157"/>
            <p:cNvSpPr>
              <a:spLocks noChangeAspect="1" noChangeArrowheads="1"/>
            </p:cNvSpPr>
            <p:nvPr/>
          </p:nvSpPr>
          <p:spPr bwMode="auto">
            <a:xfrm>
              <a:off x="609"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54" name="Line 4158"/>
            <p:cNvSpPr>
              <a:spLocks noChangeAspect="1" noChangeShapeType="1"/>
            </p:cNvSpPr>
            <p:nvPr/>
          </p:nvSpPr>
          <p:spPr bwMode="auto">
            <a:xfrm flipH="1" flipV="1">
              <a:off x="629"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55" name="Line 4159"/>
            <p:cNvSpPr>
              <a:spLocks noChangeAspect="1" noChangeShapeType="1"/>
            </p:cNvSpPr>
            <p:nvPr/>
          </p:nvSpPr>
          <p:spPr bwMode="auto">
            <a:xfrm>
              <a:off x="657"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56" name="Line 4160"/>
            <p:cNvSpPr>
              <a:spLocks noChangeAspect="1" noChangeShapeType="1"/>
            </p:cNvSpPr>
            <p:nvPr/>
          </p:nvSpPr>
          <p:spPr bwMode="auto">
            <a:xfrm flipH="1">
              <a:off x="655"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57" name="Oval 4161"/>
            <p:cNvSpPr>
              <a:spLocks noChangeAspect="1" noChangeArrowheads="1"/>
            </p:cNvSpPr>
            <p:nvPr/>
          </p:nvSpPr>
          <p:spPr bwMode="auto">
            <a:xfrm flipH="1" flipV="1">
              <a:off x="609"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58" name="Line 4162"/>
            <p:cNvSpPr>
              <a:spLocks noChangeAspect="1" noChangeShapeType="1"/>
            </p:cNvSpPr>
            <p:nvPr/>
          </p:nvSpPr>
          <p:spPr bwMode="auto">
            <a:xfrm>
              <a:off x="444"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59" name="Line 4163"/>
            <p:cNvSpPr>
              <a:spLocks noChangeAspect="1" noChangeShapeType="1"/>
            </p:cNvSpPr>
            <p:nvPr/>
          </p:nvSpPr>
          <p:spPr bwMode="auto">
            <a:xfrm flipH="1" flipV="1">
              <a:off x="409"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60" name="Line 4164"/>
            <p:cNvSpPr>
              <a:spLocks noChangeAspect="1" noChangeShapeType="1"/>
            </p:cNvSpPr>
            <p:nvPr/>
          </p:nvSpPr>
          <p:spPr bwMode="auto">
            <a:xfrm flipV="1">
              <a:off x="408"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61" name="Oval 4165"/>
            <p:cNvSpPr>
              <a:spLocks noChangeAspect="1" noChangeArrowheads="1"/>
            </p:cNvSpPr>
            <p:nvPr/>
          </p:nvSpPr>
          <p:spPr bwMode="auto">
            <a:xfrm>
              <a:off x="395"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62" name="Line 4166"/>
            <p:cNvSpPr>
              <a:spLocks noChangeAspect="1" noChangeShapeType="1"/>
            </p:cNvSpPr>
            <p:nvPr/>
          </p:nvSpPr>
          <p:spPr bwMode="auto">
            <a:xfrm flipH="1" flipV="1">
              <a:off x="415"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63" name="Line 4167"/>
            <p:cNvSpPr>
              <a:spLocks noChangeAspect="1" noChangeShapeType="1"/>
            </p:cNvSpPr>
            <p:nvPr/>
          </p:nvSpPr>
          <p:spPr bwMode="auto">
            <a:xfrm>
              <a:off x="443"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64" name="Line 4168"/>
            <p:cNvSpPr>
              <a:spLocks noChangeAspect="1" noChangeShapeType="1"/>
            </p:cNvSpPr>
            <p:nvPr/>
          </p:nvSpPr>
          <p:spPr bwMode="auto">
            <a:xfrm flipH="1">
              <a:off x="441"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65" name="Oval 4169"/>
            <p:cNvSpPr>
              <a:spLocks noChangeAspect="1" noChangeArrowheads="1"/>
            </p:cNvSpPr>
            <p:nvPr/>
          </p:nvSpPr>
          <p:spPr bwMode="auto">
            <a:xfrm flipH="1" flipV="1">
              <a:off x="395"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66" name="Line 4170"/>
            <p:cNvSpPr>
              <a:spLocks noChangeAspect="1" noChangeShapeType="1"/>
            </p:cNvSpPr>
            <p:nvPr/>
          </p:nvSpPr>
          <p:spPr bwMode="auto">
            <a:xfrm>
              <a:off x="587"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67" name="Line 4171"/>
            <p:cNvSpPr>
              <a:spLocks noChangeAspect="1" noChangeShapeType="1"/>
            </p:cNvSpPr>
            <p:nvPr/>
          </p:nvSpPr>
          <p:spPr bwMode="auto">
            <a:xfrm flipH="1" flipV="1">
              <a:off x="552"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68" name="Line 4172"/>
            <p:cNvSpPr>
              <a:spLocks noChangeAspect="1" noChangeShapeType="1"/>
            </p:cNvSpPr>
            <p:nvPr/>
          </p:nvSpPr>
          <p:spPr bwMode="auto">
            <a:xfrm flipV="1">
              <a:off x="551"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69" name="Oval 4173"/>
            <p:cNvSpPr>
              <a:spLocks noChangeAspect="1" noChangeArrowheads="1"/>
            </p:cNvSpPr>
            <p:nvPr/>
          </p:nvSpPr>
          <p:spPr bwMode="auto">
            <a:xfrm>
              <a:off x="538"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70" name="Line 4174"/>
            <p:cNvSpPr>
              <a:spLocks noChangeAspect="1" noChangeShapeType="1"/>
            </p:cNvSpPr>
            <p:nvPr/>
          </p:nvSpPr>
          <p:spPr bwMode="auto">
            <a:xfrm flipH="1" flipV="1">
              <a:off x="558"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71" name="Line 4175"/>
            <p:cNvSpPr>
              <a:spLocks noChangeAspect="1" noChangeShapeType="1"/>
            </p:cNvSpPr>
            <p:nvPr/>
          </p:nvSpPr>
          <p:spPr bwMode="auto">
            <a:xfrm>
              <a:off x="586"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72" name="Line 4176"/>
            <p:cNvSpPr>
              <a:spLocks noChangeAspect="1" noChangeShapeType="1"/>
            </p:cNvSpPr>
            <p:nvPr/>
          </p:nvSpPr>
          <p:spPr bwMode="auto">
            <a:xfrm flipH="1">
              <a:off x="584"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73" name="Oval 4177"/>
            <p:cNvSpPr>
              <a:spLocks noChangeAspect="1" noChangeArrowheads="1"/>
            </p:cNvSpPr>
            <p:nvPr/>
          </p:nvSpPr>
          <p:spPr bwMode="auto">
            <a:xfrm flipH="1" flipV="1">
              <a:off x="538"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74" name="Line 4178"/>
            <p:cNvSpPr>
              <a:spLocks noChangeAspect="1" noChangeShapeType="1"/>
            </p:cNvSpPr>
            <p:nvPr/>
          </p:nvSpPr>
          <p:spPr bwMode="auto">
            <a:xfrm>
              <a:off x="729"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75" name="Line 4179"/>
            <p:cNvSpPr>
              <a:spLocks noChangeAspect="1" noChangeShapeType="1"/>
            </p:cNvSpPr>
            <p:nvPr/>
          </p:nvSpPr>
          <p:spPr bwMode="auto">
            <a:xfrm flipH="1" flipV="1">
              <a:off x="694"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76" name="Line 4180"/>
            <p:cNvSpPr>
              <a:spLocks noChangeAspect="1" noChangeShapeType="1"/>
            </p:cNvSpPr>
            <p:nvPr/>
          </p:nvSpPr>
          <p:spPr bwMode="auto">
            <a:xfrm flipV="1">
              <a:off x="693"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77" name="Oval 4181"/>
            <p:cNvSpPr>
              <a:spLocks noChangeAspect="1" noChangeArrowheads="1"/>
            </p:cNvSpPr>
            <p:nvPr/>
          </p:nvSpPr>
          <p:spPr bwMode="auto">
            <a:xfrm>
              <a:off x="680"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78" name="Line 4182"/>
            <p:cNvSpPr>
              <a:spLocks noChangeAspect="1" noChangeShapeType="1"/>
            </p:cNvSpPr>
            <p:nvPr/>
          </p:nvSpPr>
          <p:spPr bwMode="auto">
            <a:xfrm flipH="1" flipV="1">
              <a:off x="700"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79" name="Line 4183"/>
            <p:cNvSpPr>
              <a:spLocks noChangeAspect="1" noChangeShapeType="1"/>
            </p:cNvSpPr>
            <p:nvPr/>
          </p:nvSpPr>
          <p:spPr bwMode="auto">
            <a:xfrm>
              <a:off x="728"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80" name="Line 4184"/>
            <p:cNvSpPr>
              <a:spLocks noChangeAspect="1" noChangeShapeType="1"/>
            </p:cNvSpPr>
            <p:nvPr/>
          </p:nvSpPr>
          <p:spPr bwMode="auto">
            <a:xfrm flipH="1">
              <a:off x="726"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81" name="Oval 4185"/>
            <p:cNvSpPr>
              <a:spLocks noChangeAspect="1" noChangeArrowheads="1"/>
            </p:cNvSpPr>
            <p:nvPr/>
          </p:nvSpPr>
          <p:spPr bwMode="auto">
            <a:xfrm flipH="1" flipV="1">
              <a:off x="680"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82" name="Line 4186"/>
            <p:cNvSpPr>
              <a:spLocks noChangeAspect="1" noChangeShapeType="1"/>
            </p:cNvSpPr>
            <p:nvPr/>
          </p:nvSpPr>
          <p:spPr bwMode="auto">
            <a:xfrm>
              <a:off x="872"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83" name="Line 4187"/>
            <p:cNvSpPr>
              <a:spLocks noChangeAspect="1" noChangeShapeType="1"/>
            </p:cNvSpPr>
            <p:nvPr/>
          </p:nvSpPr>
          <p:spPr bwMode="auto">
            <a:xfrm flipH="1" flipV="1">
              <a:off x="837"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84" name="Line 4188"/>
            <p:cNvSpPr>
              <a:spLocks noChangeAspect="1" noChangeShapeType="1"/>
            </p:cNvSpPr>
            <p:nvPr/>
          </p:nvSpPr>
          <p:spPr bwMode="auto">
            <a:xfrm flipV="1">
              <a:off x="836"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85" name="Oval 4189"/>
            <p:cNvSpPr>
              <a:spLocks noChangeAspect="1" noChangeArrowheads="1"/>
            </p:cNvSpPr>
            <p:nvPr/>
          </p:nvSpPr>
          <p:spPr bwMode="auto">
            <a:xfrm>
              <a:off x="823"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86" name="Line 4190"/>
            <p:cNvSpPr>
              <a:spLocks noChangeAspect="1" noChangeShapeType="1"/>
            </p:cNvSpPr>
            <p:nvPr/>
          </p:nvSpPr>
          <p:spPr bwMode="auto">
            <a:xfrm flipH="1" flipV="1">
              <a:off x="843"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87" name="Line 4191"/>
            <p:cNvSpPr>
              <a:spLocks noChangeAspect="1" noChangeShapeType="1"/>
            </p:cNvSpPr>
            <p:nvPr/>
          </p:nvSpPr>
          <p:spPr bwMode="auto">
            <a:xfrm>
              <a:off x="871"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88" name="Line 4192"/>
            <p:cNvSpPr>
              <a:spLocks noChangeAspect="1" noChangeShapeType="1"/>
            </p:cNvSpPr>
            <p:nvPr/>
          </p:nvSpPr>
          <p:spPr bwMode="auto">
            <a:xfrm flipH="1">
              <a:off x="869"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89" name="Oval 4193"/>
            <p:cNvSpPr>
              <a:spLocks noChangeAspect="1" noChangeArrowheads="1"/>
            </p:cNvSpPr>
            <p:nvPr/>
          </p:nvSpPr>
          <p:spPr bwMode="auto">
            <a:xfrm flipH="1" flipV="1">
              <a:off x="823"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90" name="Line 4194"/>
            <p:cNvSpPr>
              <a:spLocks noChangeAspect="1" noChangeShapeType="1"/>
            </p:cNvSpPr>
            <p:nvPr/>
          </p:nvSpPr>
          <p:spPr bwMode="auto">
            <a:xfrm>
              <a:off x="800"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91" name="Line 4195"/>
            <p:cNvSpPr>
              <a:spLocks noChangeAspect="1" noChangeShapeType="1"/>
            </p:cNvSpPr>
            <p:nvPr/>
          </p:nvSpPr>
          <p:spPr bwMode="auto">
            <a:xfrm flipH="1" flipV="1">
              <a:off x="765"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92" name="Line 4196"/>
            <p:cNvSpPr>
              <a:spLocks noChangeAspect="1" noChangeShapeType="1"/>
            </p:cNvSpPr>
            <p:nvPr/>
          </p:nvSpPr>
          <p:spPr bwMode="auto">
            <a:xfrm flipV="1">
              <a:off x="764"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93" name="Oval 4197"/>
            <p:cNvSpPr>
              <a:spLocks noChangeAspect="1" noChangeArrowheads="1"/>
            </p:cNvSpPr>
            <p:nvPr/>
          </p:nvSpPr>
          <p:spPr bwMode="auto">
            <a:xfrm>
              <a:off x="751"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94" name="Line 4198"/>
            <p:cNvSpPr>
              <a:spLocks noChangeAspect="1" noChangeShapeType="1"/>
            </p:cNvSpPr>
            <p:nvPr/>
          </p:nvSpPr>
          <p:spPr bwMode="auto">
            <a:xfrm flipH="1" flipV="1">
              <a:off x="771"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95" name="Line 4199"/>
            <p:cNvSpPr>
              <a:spLocks noChangeAspect="1" noChangeShapeType="1"/>
            </p:cNvSpPr>
            <p:nvPr/>
          </p:nvSpPr>
          <p:spPr bwMode="auto">
            <a:xfrm>
              <a:off x="799"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96" name="Line 4200"/>
            <p:cNvSpPr>
              <a:spLocks noChangeAspect="1" noChangeShapeType="1"/>
            </p:cNvSpPr>
            <p:nvPr/>
          </p:nvSpPr>
          <p:spPr bwMode="auto">
            <a:xfrm flipH="1">
              <a:off x="797"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97" name="Oval 4201"/>
            <p:cNvSpPr>
              <a:spLocks noChangeAspect="1" noChangeArrowheads="1"/>
            </p:cNvSpPr>
            <p:nvPr/>
          </p:nvSpPr>
          <p:spPr bwMode="auto">
            <a:xfrm flipH="1" flipV="1">
              <a:off x="751"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298" name="Line 4202"/>
            <p:cNvSpPr>
              <a:spLocks noChangeAspect="1" noChangeShapeType="1"/>
            </p:cNvSpPr>
            <p:nvPr/>
          </p:nvSpPr>
          <p:spPr bwMode="auto">
            <a:xfrm>
              <a:off x="943"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299" name="Line 4203"/>
            <p:cNvSpPr>
              <a:spLocks noChangeAspect="1" noChangeShapeType="1"/>
            </p:cNvSpPr>
            <p:nvPr/>
          </p:nvSpPr>
          <p:spPr bwMode="auto">
            <a:xfrm flipH="1" flipV="1">
              <a:off x="908"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00" name="Line 4204"/>
            <p:cNvSpPr>
              <a:spLocks noChangeAspect="1" noChangeShapeType="1"/>
            </p:cNvSpPr>
            <p:nvPr/>
          </p:nvSpPr>
          <p:spPr bwMode="auto">
            <a:xfrm flipV="1">
              <a:off x="907"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01" name="Oval 4205"/>
            <p:cNvSpPr>
              <a:spLocks noChangeAspect="1" noChangeArrowheads="1"/>
            </p:cNvSpPr>
            <p:nvPr/>
          </p:nvSpPr>
          <p:spPr bwMode="auto">
            <a:xfrm>
              <a:off x="894"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02" name="Line 4206"/>
            <p:cNvSpPr>
              <a:spLocks noChangeAspect="1" noChangeShapeType="1"/>
            </p:cNvSpPr>
            <p:nvPr/>
          </p:nvSpPr>
          <p:spPr bwMode="auto">
            <a:xfrm flipH="1" flipV="1">
              <a:off x="914"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03" name="Line 4207"/>
            <p:cNvSpPr>
              <a:spLocks noChangeAspect="1" noChangeShapeType="1"/>
            </p:cNvSpPr>
            <p:nvPr/>
          </p:nvSpPr>
          <p:spPr bwMode="auto">
            <a:xfrm>
              <a:off x="942"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04" name="Line 4208"/>
            <p:cNvSpPr>
              <a:spLocks noChangeAspect="1" noChangeShapeType="1"/>
            </p:cNvSpPr>
            <p:nvPr/>
          </p:nvSpPr>
          <p:spPr bwMode="auto">
            <a:xfrm flipH="1">
              <a:off x="940"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05" name="Oval 4209"/>
            <p:cNvSpPr>
              <a:spLocks noChangeAspect="1" noChangeArrowheads="1"/>
            </p:cNvSpPr>
            <p:nvPr/>
          </p:nvSpPr>
          <p:spPr bwMode="auto">
            <a:xfrm flipH="1" flipV="1">
              <a:off x="894"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06" name="Line 4210"/>
            <p:cNvSpPr>
              <a:spLocks noChangeAspect="1" noChangeShapeType="1"/>
            </p:cNvSpPr>
            <p:nvPr/>
          </p:nvSpPr>
          <p:spPr bwMode="auto">
            <a:xfrm>
              <a:off x="1014"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07" name="Line 4211"/>
            <p:cNvSpPr>
              <a:spLocks noChangeAspect="1" noChangeShapeType="1"/>
            </p:cNvSpPr>
            <p:nvPr/>
          </p:nvSpPr>
          <p:spPr bwMode="auto">
            <a:xfrm flipH="1" flipV="1">
              <a:off x="979"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08" name="Line 4212"/>
            <p:cNvSpPr>
              <a:spLocks noChangeAspect="1" noChangeShapeType="1"/>
            </p:cNvSpPr>
            <p:nvPr/>
          </p:nvSpPr>
          <p:spPr bwMode="auto">
            <a:xfrm flipV="1">
              <a:off x="978"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09" name="Oval 4213"/>
            <p:cNvSpPr>
              <a:spLocks noChangeAspect="1" noChangeArrowheads="1"/>
            </p:cNvSpPr>
            <p:nvPr/>
          </p:nvSpPr>
          <p:spPr bwMode="auto">
            <a:xfrm>
              <a:off x="965"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10" name="Line 4214"/>
            <p:cNvSpPr>
              <a:spLocks noChangeAspect="1" noChangeShapeType="1"/>
            </p:cNvSpPr>
            <p:nvPr/>
          </p:nvSpPr>
          <p:spPr bwMode="auto">
            <a:xfrm flipH="1" flipV="1">
              <a:off x="985"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11" name="Line 4215"/>
            <p:cNvSpPr>
              <a:spLocks noChangeAspect="1" noChangeShapeType="1"/>
            </p:cNvSpPr>
            <p:nvPr/>
          </p:nvSpPr>
          <p:spPr bwMode="auto">
            <a:xfrm>
              <a:off x="1013"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12" name="Line 4216"/>
            <p:cNvSpPr>
              <a:spLocks noChangeAspect="1" noChangeShapeType="1"/>
            </p:cNvSpPr>
            <p:nvPr/>
          </p:nvSpPr>
          <p:spPr bwMode="auto">
            <a:xfrm flipH="1">
              <a:off x="1011"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13" name="Oval 4217"/>
            <p:cNvSpPr>
              <a:spLocks noChangeAspect="1" noChangeArrowheads="1"/>
            </p:cNvSpPr>
            <p:nvPr/>
          </p:nvSpPr>
          <p:spPr bwMode="auto">
            <a:xfrm flipH="1" flipV="1">
              <a:off x="965"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14" name="Line 4218"/>
            <p:cNvSpPr>
              <a:spLocks noChangeAspect="1" noChangeShapeType="1"/>
            </p:cNvSpPr>
            <p:nvPr/>
          </p:nvSpPr>
          <p:spPr bwMode="auto">
            <a:xfrm>
              <a:off x="1086"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15" name="Line 4219"/>
            <p:cNvSpPr>
              <a:spLocks noChangeAspect="1" noChangeShapeType="1"/>
            </p:cNvSpPr>
            <p:nvPr/>
          </p:nvSpPr>
          <p:spPr bwMode="auto">
            <a:xfrm flipH="1" flipV="1">
              <a:off x="1051"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16" name="Line 4220"/>
            <p:cNvSpPr>
              <a:spLocks noChangeAspect="1" noChangeShapeType="1"/>
            </p:cNvSpPr>
            <p:nvPr/>
          </p:nvSpPr>
          <p:spPr bwMode="auto">
            <a:xfrm flipV="1">
              <a:off x="1050"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17" name="Oval 4221"/>
            <p:cNvSpPr>
              <a:spLocks noChangeAspect="1" noChangeArrowheads="1"/>
            </p:cNvSpPr>
            <p:nvPr/>
          </p:nvSpPr>
          <p:spPr bwMode="auto">
            <a:xfrm>
              <a:off x="1037"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18" name="Line 4222"/>
            <p:cNvSpPr>
              <a:spLocks noChangeAspect="1" noChangeShapeType="1"/>
            </p:cNvSpPr>
            <p:nvPr/>
          </p:nvSpPr>
          <p:spPr bwMode="auto">
            <a:xfrm flipH="1" flipV="1">
              <a:off x="1057"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19" name="Line 4223"/>
            <p:cNvSpPr>
              <a:spLocks noChangeAspect="1" noChangeShapeType="1"/>
            </p:cNvSpPr>
            <p:nvPr/>
          </p:nvSpPr>
          <p:spPr bwMode="auto">
            <a:xfrm>
              <a:off x="1085"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20" name="Line 4224"/>
            <p:cNvSpPr>
              <a:spLocks noChangeAspect="1" noChangeShapeType="1"/>
            </p:cNvSpPr>
            <p:nvPr/>
          </p:nvSpPr>
          <p:spPr bwMode="auto">
            <a:xfrm flipH="1">
              <a:off x="1083"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21" name="Oval 4225"/>
            <p:cNvSpPr>
              <a:spLocks noChangeAspect="1" noChangeArrowheads="1"/>
            </p:cNvSpPr>
            <p:nvPr/>
          </p:nvSpPr>
          <p:spPr bwMode="auto">
            <a:xfrm flipH="1" flipV="1">
              <a:off x="1037"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22" name="Line 4226"/>
            <p:cNvSpPr>
              <a:spLocks noChangeAspect="1" noChangeShapeType="1"/>
            </p:cNvSpPr>
            <p:nvPr/>
          </p:nvSpPr>
          <p:spPr bwMode="auto">
            <a:xfrm>
              <a:off x="4574"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23" name="Line 4227"/>
            <p:cNvSpPr>
              <a:spLocks noChangeAspect="1" noChangeShapeType="1"/>
            </p:cNvSpPr>
            <p:nvPr/>
          </p:nvSpPr>
          <p:spPr bwMode="auto">
            <a:xfrm flipH="1" flipV="1">
              <a:off x="4539"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24" name="Line 4228"/>
            <p:cNvSpPr>
              <a:spLocks noChangeAspect="1" noChangeShapeType="1"/>
            </p:cNvSpPr>
            <p:nvPr/>
          </p:nvSpPr>
          <p:spPr bwMode="auto">
            <a:xfrm flipV="1">
              <a:off x="4538"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25" name="Oval 4229"/>
            <p:cNvSpPr>
              <a:spLocks noChangeAspect="1" noChangeArrowheads="1"/>
            </p:cNvSpPr>
            <p:nvPr/>
          </p:nvSpPr>
          <p:spPr bwMode="auto">
            <a:xfrm>
              <a:off x="4525"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26" name="Line 4230"/>
            <p:cNvSpPr>
              <a:spLocks noChangeAspect="1" noChangeShapeType="1"/>
            </p:cNvSpPr>
            <p:nvPr/>
          </p:nvSpPr>
          <p:spPr bwMode="auto">
            <a:xfrm flipH="1" flipV="1">
              <a:off x="4545"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27" name="Line 4231"/>
            <p:cNvSpPr>
              <a:spLocks noChangeAspect="1" noChangeShapeType="1"/>
            </p:cNvSpPr>
            <p:nvPr/>
          </p:nvSpPr>
          <p:spPr bwMode="auto">
            <a:xfrm>
              <a:off x="4573"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28" name="Line 4232"/>
            <p:cNvSpPr>
              <a:spLocks noChangeAspect="1" noChangeShapeType="1"/>
            </p:cNvSpPr>
            <p:nvPr/>
          </p:nvSpPr>
          <p:spPr bwMode="auto">
            <a:xfrm flipH="1">
              <a:off x="4571"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29" name="Oval 4233"/>
            <p:cNvSpPr>
              <a:spLocks noChangeAspect="1" noChangeArrowheads="1"/>
            </p:cNvSpPr>
            <p:nvPr/>
          </p:nvSpPr>
          <p:spPr bwMode="auto">
            <a:xfrm flipH="1" flipV="1">
              <a:off x="4525"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30" name="Line 4234"/>
            <p:cNvSpPr>
              <a:spLocks noChangeAspect="1" noChangeShapeType="1"/>
            </p:cNvSpPr>
            <p:nvPr/>
          </p:nvSpPr>
          <p:spPr bwMode="auto">
            <a:xfrm>
              <a:off x="4645"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31" name="Line 4235"/>
            <p:cNvSpPr>
              <a:spLocks noChangeAspect="1" noChangeShapeType="1"/>
            </p:cNvSpPr>
            <p:nvPr/>
          </p:nvSpPr>
          <p:spPr bwMode="auto">
            <a:xfrm flipH="1" flipV="1">
              <a:off x="4610"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32" name="Line 4236"/>
            <p:cNvSpPr>
              <a:spLocks noChangeAspect="1" noChangeShapeType="1"/>
            </p:cNvSpPr>
            <p:nvPr/>
          </p:nvSpPr>
          <p:spPr bwMode="auto">
            <a:xfrm flipV="1">
              <a:off x="4609"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33" name="Oval 4237"/>
            <p:cNvSpPr>
              <a:spLocks noChangeAspect="1" noChangeArrowheads="1"/>
            </p:cNvSpPr>
            <p:nvPr/>
          </p:nvSpPr>
          <p:spPr bwMode="auto">
            <a:xfrm>
              <a:off x="4596"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34" name="Line 4238"/>
            <p:cNvSpPr>
              <a:spLocks noChangeAspect="1" noChangeShapeType="1"/>
            </p:cNvSpPr>
            <p:nvPr/>
          </p:nvSpPr>
          <p:spPr bwMode="auto">
            <a:xfrm flipH="1" flipV="1">
              <a:off x="4616"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35" name="Line 4239"/>
            <p:cNvSpPr>
              <a:spLocks noChangeAspect="1" noChangeShapeType="1"/>
            </p:cNvSpPr>
            <p:nvPr/>
          </p:nvSpPr>
          <p:spPr bwMode="auto">
            <a:xfrm>
              <a:off x="4644"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36" name="Line 4240"/>
            <p:cNvSpPr>
              <a:spLocks noChangeAspect="1" noChangeShapeType="1"/>
            </p:cNvSpPr>
            <p:nvPr/>
          </p:nvSpPr>
          <p:spPr bwMode="auto">
            <a:xfrm flipH="1">
              <a:off x="4642"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37" name="Oval 4241"/>
            <p:cNvSpPr>
              <a:spLocks noChangeAspect="1" noChangeArrowheads="1"/>
            </p:cNvSpPr>
            <p:nvPr/>
          </p:nvSpPr>
          <p:spPr bwMode="auto">
            <a:xfrm flipH="1" flipV="1">
              <a:off x="4596"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38" name="Line 4242"/>
            <p:cNvSpPr>
              <a:spLocks noChangeAspect="1" noChangeShapeType="1"/>
            </p:cNvSpPr>
            <p:nvPr/>
          </p:nvSpPr>
          <p:spPr bwMode="auto">
            <a:xfrm>
              <a:off x="4787"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39" name="Line 4243"/>
            <p:cNvSpPr>
              <a:spLocks noChangeAspect="1" noChangeShapeType="1"/>
            </p:cNvSpPr>
            <p:nvPr/>
          </p:nvSpPr>
          <p:spPr bwMode="auto">
            <a:xfrm flipH="1" flipV="1">
              <a:off x="4752"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40" name="Line 4244"/>
            <p:cNvSpPr>
              <a:spLocks noChangeAspect="1" noChangeShapeType="1"/>
            </p:cNvSpPr>
            <p:nvPr/>
          </p:nvSpPr>
          <p:spPr bwMode="auto">
            <a:xfrm flipV="1">
              <a:off x="4751"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41" name="Oval 4245"/>
            <p:cNvSpPr>
              <a:spLocks noChangeAspect="1" noChangeArrowheads="1"/>
            </p:cNvSpPr>
            <p:nvPr/>
          </p:nvSpPr>
          <p:spPr bwMode="auto">
            <a:xfrm>
              <a:off x="4738"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42" name="Line 4246"/>
            <p:cNvSpPr>
              <a:spLocks noChangeAspect="1" noChangeShapeType="1"/>
            </p:cNvSpPr>
            <p:nvPr/>
          </p:nvSpPr>
          <p:spPr bwMode="auto">
            <a:xfrm flipH="1" flipV="1">
              <a:off x="4758"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43" name="Line 4247"/>
            <p:cNvSpPr>
              <a:spLocks noChangeAspect="1" noChangeShapeType="1"/>
            </p:cNvSpPr>
            <p:nvPr/>
          </p:nvSpPr>
          <p:spPr bwMode="auto">
            <a:xfrm>
              <a:off x="4786"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44" name="Line 4248"/>
            <p:cNvSpPr>
              <a:spLocks noChangeAspect="1" noChangeShapeType="1"/>
            </p:cNvSpPr>
            <p:nvPr/>
          </p:nvSpPr>
          <p:spPr bwMode="auto">
            <a:xfrm flipH="1">
              <a:off x="4784"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45" name="Oval 4249"/>
            <p:cNvSpPr>
              <a:spLocks noChangeAspect="1" noChangeArrowheads="1"/>
            </p:cNvSpPr>
            <p:nvPr/>
          </p:nvSpPr>
          <p:spPr bwMode="auto">
            <a:xfrm flipH="1" flipV="1">
              <a:off x="4738"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46" name="Line 4250"/>
            <p:cNvSpPr>
              <a:spLocks noChangeAspect="1" noChangeShapeType="1"/>
            </p:cNvSpPr>
            <p:nvPr/>
          </p:nvSpPr>
          <p:spPr bwMode="auto">
            <a:xfrm>
              <a:off x="4930"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47" name="Line 4251"/>
            <p:cNvSpPr>
              <a:spLocks noChangeAspect="1" noChangeShapeType="1"/>
            </p:cNvSpPr>
            <p:nvPr/>
          </p:nvSpPr>
          <p:spPr bwMode="auto">
            <a:xfrm flipH="1" flipV="1">
              <a:off x="4895"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48" name="Line 4252"/>
            <p:cNvSpPr>
              <a:spLocks noChangeAspect="1" noChangeShapeType="1"/>
            </p:cNvSpPr>
            <p:nvPr/>
          </p:nvSpPr>
          <p:spPr bwMode="auto">
            <a:xfrm flipV="1">
              <a:off x="4894"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49" name="Oval 4253"/>
            <p:cNvSpPr>
              <a:spLocks noChangeAspect="1" noChangeArrowheads="1"/>
            </p:cNvSpPr>
            <p:nvPr/>
          </p:nvSpPr>
          <p:spPr bwMode="auto">
            <a:xfrm>
              <a:off x="4881"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50" name="Line 4254"/>
            <p:cNvSpPr>
              <a:spLocks noChangeAspect="1" noChangeShapeType="1"/>
            </p:cNvSpPr>
            <p:nvPr/>
          </p:nvSpPr>
          <p:spPr bwMode="auto">
            <a:xfrm flipH="1" flipV="1">
              <a:off x="4901"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51" name="Line 4255"/>
            <p:cNvSpPr>
              <a:spLocks noChangeAspect="1" noChangeShapeType="1"/>
            </p:cNvSpPr>
            <p:nvPr/>
          </p:nvSpPr>
          <p:spPr bwMode="auto">
            <a:xfrm>
              <a:off x="4929"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52" name="Line 4256"/>
            <p:cNvSpPr>
              <a:spLocks noChangeAspect="1" noChangeShapeType="1"/>
            </p:cNvSpPr>
            <p:nvPr/>
          </p:nvSpPr>
          <p:spPr bwMode="auto">
            <a:xfrm flipH="1">
              <a:off x="4927"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53" name="Oval 4257"/>
            <p:cNvSpPr>
              <a:spLocks noChangeAspect="1" noChangeArrowheads="1"/>
            </p:cNvSpPr>
            <p:nvPr/>
          </p:nvSpPr>
          <p:spPr bwMode="auto">
            <a:xfrm flipH="1" flipV="1">
              <a:off x="4881"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54" name="Line 4258"/>
            <p:cNvSpPr>
              <a:spLocks noChangeAspect="1" noChangeShapeType="1"/>
            </p:cNvSpPr>
            <p:nvPr/>
          </p:nvSpPr>
          <p:spPr bwMode="auto">
            <a:xfrm>
              <a:off x="4716"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55" name="Line 4259"/>
            <p:cNvSpPr>
              <a:spLocks noChangeAspect="1" noChangeShapeType="1"/>
            </p:cNvSpPr>
            <p:nvPr/>
          </p:nvSpPr>
          <p:spPr bwMode="auto">
            <a:xfrm flipH="1" flipV="1">
              <a:off x="4681"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56" name="Line 4260"/>
            <p:cNvSpPr>
              <a:spLocks noChangeAspect="1" noChangeShapeType="1"/>
            </p:cNvSpPr>
            <p:nvPr/>
          </p:nvSpPr>
          <p:spPr bwMode="auto">
            <a:xfrm flipV="1">
              <a:off x="4680"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57" name="Oval 4261"/>
            <p:cNvSpPr>
              <a:spLocks noChangeAspect="1" noChangeArrowheads="1"/>
            </p:cNvSpPr>
            <p:nvPr/>
          </p:nvSpPr>
          <p:spPr bwMode="auto">
            <a:xfrm>
              <a:off x="4667"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58" name="Line 4262"/>
            <p:cNvSpPr>
              <a:spLocks noChangeAspect="1" noChangeShapeType="1"/>
            </p:cNvSpPr>
            <p:nvPr/>
          </p:nvSpPr>
          <p:spPr bwMode="auto">
            <a:xfrm flipH="1" flipV="1">
              <a:off x="4687"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59" name="Line 4263"/>
            <p:cNvSpPr>
              <a:spLocks noChangeAspect="1" noChangeShapeType="1"/>
            </p:cNvSpPr>
            <p:nvPr/>
          </p:nvSpPr>
          <p:spPr bwMode="auto">
            <a:xfrm>
              <a:off x="4715"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60" name="Line 4264"/>
            <p:cNvSpPr>
              <a:spLocks noChangeAspect="1" noChangeShapeType="1"/>
            </p:cNvSpPr>
            <p:nvPr/>
          </p:nvSpPr>
          <p:spPr bwMode="auto">
            <a:xfrm flipH="1">
              <a:off x="4713"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61" name="Oval 4265"/>
            <p:cNvSpPr>
              <a:spLocks noChangeAspect="1" noChangeArrowheads="1"/>
            </p:cNvSpPr>
            <p:nvPr/>
          </p:nvSpPr>
          <p:spPr bwMode="auto">
            <a:xfrm flipH="1" flipV="1">
              <a:off x="4667"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62" name="Line 4266"/>
            <p:cNvSpPr>
              <a:spLocks noChangeAspect="1" noChangeShapeType="1"/>
            </p:cNvSpPr>
            <p:nvPr/>
          </p:nvSpPr>
          <p:spPr bwMode="auto">
            <a:xfrm>
              <a:off x="4859"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63" name="Line 4267"/>
            <p:cNvSpPr>
              <a:spLocks noChangeAspect="1" noChangeShapeType="1"/>
            </p:cNvSpPr>
            <p:nvPr/>
          </p:nvSpPr>
          <p:spPr bwMode="auto">
            <a:xfrm flipH="1" flipV="1">
              <a:off x="4824"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64" name="Line 4268"/>
            <p:cNvSpPr>
              <a:spLocks noChangeAspect="1" noChangeShapeType="1"/>
            </p:cNvSpPr>
            <p:nvPr/>
          </p:nvSpPr>
          <p:spPr bwMode="auto">
            <a:xfrm flipV="1">
              <a:off x="4823"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65" name="Oval 4269"/>
            <p:cNvSpPr>
              <a:spLocks noChangeAspect="1" noChangeArrowheads="1"/>
            </p:cNvSpPr>
            <p:nvPr/>
          </p:nvSpPr>
          <p:spPr bwMode="auto">
            <a:xfrm>
              <a:off x="4810"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66" name="Line 4270"/>
            <p:cNvSpPr>
              <a:spLocks noChangeAspect="1" noChangeShapeType="1"/>
            </p:cNvSpPr>
            <p:nvPr/>
          </p:nvSpPr>
          <p:spPr bwMode="auto">
            <a:xfrm flipH="1" flipV="1">
              <a:off x="4830"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67" name="Line 4271"/>
            <p:cNvSpPr>
              <a:spLocks noChangeAspect="1" noChangeShapeType="1"/>
            </p:cNvSpPr>
            <p:nvPr/>
          </p:nvSpPr>
          <p:spPr bwMode="auto">
            <a:xfrm>
              <a:off x="4858"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68" name="Line 4272"/>
            <p:cNvSpPr>
              <a:spLocks noChangeAspect="1" noChangeShapeType="1"/>
            </p:cNvSpPr>
            <p:nvPr/>
          </p:nvSpPr>
          <p:spPr bwMode="auto">
            <a:xfrm flipH="1">
              <a:off x="4856"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69" name="Oval 4273"/>
            <p:cNvSpPr>
              <a:spLocks noChangeAspect="1" noChangeArrowheads="1"/>
            </p:cNvSpPr>
            <p:nvPr/>
          </p:nvSpPr>
          <p:spPr bwMode="auto">
            <a:xfrm flipH="1" flipV="1">
              <a:off x="4810"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70" name="Line 4274"/>
            <p:cNvSpPr>
              <a:spLocks noChangeAspect="1" noChangeShapeType="1"/>
            </p:cNvSpPr>
            <p:nvPr/>
          </p:nvSpPr>
          <p:spPr bwMode="auto">
            <a:xfrm>
              <a:off x="5001"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71" name="Line 4275"/>
            <p:cNvSpPr>
              <a:spLocks noChangeAspect="1" noChangeShapeType="1"/>
            </p:cNvSpPr>
            <p:nvPr/>
          </p:nvSpPr>
          <p:spPr bwMode="auto">
            <a:xfrm flipH="1" flipV="1">
              <a:off x="4966"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72" name="Line 4276"/>
            <p:cNvSpPr>
              <a:spLocks noChangeAspect="1" noChangeShapeType="1"/>
            </p:cNvSpPr>
            <p:nvPr/>
          </p:nvSpPr>
          <p:spPr bwMode="auto">
            <a:xfrm flipV="1">
              <a:off x="4965"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73" name="Oval 4277"/>
            <p:cNvSpPr>
              <a:spLocks noChangeAspect="1" noChangeArrowheads="1"/>
            </p:cNvSpPr>
            <p:nvPr/>
          </p:nvSpPr>
          <p:spPr bwMode="auto">
            <a:xfrm>
              <a:off x="4952"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74" name="Line 4278"/>
            <p:cNvSpPr>
              <a:spLocks noChangeAspect="1" noChangeShapeType="1"/>
            </p:cNvSpPr>
            <p:nvPr/>
          </p:nvSpPr>
          <p:spPr bwMode="auto">
            <a:xfrm flipH="1" flipV="1">
              <a:off x="4972"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75" name="Line 4279"/>
            <p:cNvSpPr>
              <a:spLocks noChangeAspect="1" noChangeShapeType="1"/>
            </p:cNvSpPr>
            <p:nvPr/>
          </p:nvSpPr>
          <p:spPr bwMode="auto">
            <a:xfrm>
              <a:off x="5000"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76" name="Line 4280"/>
            <p:cNvSpPr>
              <a:spLocks noChangeAspect="1" noChangeShapeType="1"/>
            </p:cNvSpPr>
            <p:nvPr/>
          </p:nvSpPr>
          <p:spPr bwMode="auto">
            <a:xfrm flipH="1">
              <a:off x="4998"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77" name="Oval 4281"/>
            <p:cNvSpPr>
              <a:spLocks noChangeAspect="1" noChangeArrowheads="1"/>
            </p:cNvSpPr>
            <p:nvPr/>
          </p:nvSpPr>
          <p:spPr bwMode="auto">
            <a:xfrm flipH="1" flipV="1">
              <a:off x="4952"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78" name="Line 4282"/>
            <p:cNvSpPr>
              <a:spLocks noChangeAspect="1" noChangeShapeType="1"/>
            </p:cNvSpPr>
            <p:nvPr/>
          </p:nvSpPr>
          <p:spPr bwMode="auto">
            <a:xfrm>
              <a:off x="5144"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79" name="Line 4283"/>
            <p:cNvSpPr>
              <a:spLocks noChangeAspect="1" noChangeShapeType="1"/>
            </p:cNvSpPr>
            <p:nvPr/>
          </p:nvSpPr>
          <p:spPr bwMode="auto">
            <a:xfrm flipH="1" flipV="1">
              <a:off x="5109"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80" name="Line 4284"/>
            <p:cNvSpPr>
              <a:spLocks noChangeAspect="1" noChangeShapeType="1"/>
            </p:cNvSpPr>
            <p:nvPr/>
          </p:nvSpPr>
          <p:spPr bwMode="auto">
            <a:xfrm flipV="1">
              <a:off x="5108"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81" name="Oval 4285"/>
            <p:cNvSpPr>
              <a:spLocks noChangeAspect="1" noChangeArrowheads="1"/>
            </p:cNvSpPr>
            <p:nvPr/>
          </p:nvSpPr>
          <p:spPr bwMode="auto">
            <a:xfrm>
              <a:off x="5095"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82" name="Line 4286"/>
            <p:cNvSpPr>
              <a:spLocks noChangeAspect="1" noChangeShapeType="1"/>
            </p:cNvSpPr>
            <p:nvPr/>
          </p:nvSpPr>
          <p:spPr bwMode="auto">
            <a:xfrm flipH="1" flipV="1">
              <a:off x="5115"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83" name="Line 4287"/>
            <p:cNvSpPr>
              <a:spLocks noChangeAspect="1" noChangeShapeType="1"/>
            </p:cNvSpPr>
            <p:nvPr/>
          </p:nvSpPr>
          <p:spPr bwMode="auto">
            <a:xfrm>
              <a:off x="5143"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84" name="Line 4288"/>
            <p:cNvSpPr>
              <a:spLocks noChangeAspect="1" noChangeShapeType="1"/>
            </p:cNvSpPr>
            <p:nvPr/>
          </p:nvSpPr>
          <p:spPr bwMode="auto">
            <a:xfrm flipH="1">
              <a:off x="5141"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85" name="Oval 4289"/>
            <p:cNvSpPr>
              <a:spLocks noChangeAspect="1" noChangeArrowheads="1"/>
            </p:cNvSpPr>
            <p:nvPr/>
          </p:nvSpPr>
          <p:spPr bwMode="auto">
            <a:xfrm flipH="1" flipV="1">
              <a:off x="5095"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86" name="Line 4290"/>
            <p:cNvSpPr>
              <a:spLocks noChangeAspect="1" noChangeShapeType="1"/>
            </p:cNvSpPr>
            <p:nvPr/>
          </p:nvSpPr>
          <p:spPr bwMode="auto">
            <a:xfrm>
              <a:off x="5072"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87" name="Line 4291"/>
            <p:cNvSpPr>
              <a:spLocks noChangeAspect="1" noChangeShapeType="1"/>
            </p:cNvSpPr>
            <p:nvPr/>
          </p:nvSpPr>
          <p:spPr bwMode="auto">
            <a:xfrm flipH="1" flipV="1">
              <a:off x="5037"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88" name="Line 4292"/>
            <p:cNvSpPr>
              <a:spLocks noChangeAspect="1" noChangeShapeType="1"/>
            </p:cNvSpPr>
            <p:nvPr/>
          </p:nvSpPr>
          <p:spPr bwMode="auto">
            <a:xfrm flipV="1">
              <a:off x="5036"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89" name="Oval 4293"/>
            <p:cNvSpPr>
              <a:spLocks noChangeAspect="1" noChangeArrowheads="1"/>
            </p:cNvSpPr>
            <p:nvPr/>
          </p:nvSpPr>
          <p:spPr bwMode="auto">
            <a:xfrm>
              <a:off x="5023"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90" name="Line 4294"/>
            <p:cNvSpPr>
              <a:spLocks noChangeAspect="1" noChangeShapeType="1"/>
            </p:cNvSpPr>
            <p:nvPr/>
          </p:nvSpPr>
          <p:spPr bwMode="auto">
            <a:xfrm flipH="1" flipV="1">
              <a:off x="5043"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91" name="Line 4295"/>
            <p:cNvSpPr>
              <a:spLocks noChangeAspect="1" noChangeShapeType="1"/>
            </p:cNvSpPr>
            <p:nvPr/>
          </p:nvSpPr>
          <p:spPr bwMode="auto">
            <a:xfrm>
              <a:off x="5071"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92" name="Line 4296"/>
            <p:cNvSpPr>
              <a:spLocks noChangeAspect="1" noChangeShapeType="1"/>
            </p:cNvSpPr>
            <p:nvPr/>
          </p:nvSpPr>
          <p:spPr bwMode="auto">
            <a:xfrm flipH="1">
              <a:off x="5069"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93" name="Oval 4297"/>
            <p:cNvSpPr>
              <a:spLocks noChangeAspect="1" noChangeArrowheads="1"/>
            </p:cNvSpPr>
            <p:nvPr/>
          </p:nvSpPr>
          <p:spPr bwMode="auto">
            <a:xfrm flipH="1" flipV="1">
              <a:off x="5023"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94" name="Line 4298"/>
            <p:cNvSpPr>
              <a:spLocks noChangeAspect="1" noChangeShapeType="1"/>
            </p:cNvSpPr>
            <p:nvPr/>
          </p:nvSpPr>
          <p:spPr bwMode="auto">
            <a:xfrm>
              <a:off x="5215"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95" name="Line 4299"/>
            <p:cNvSpPr>
              <a:spLocks noChangeAspect="1" noChangeShapeType="1"/>
            </p:cNvSpPr>
            <p:nvPr/>
          </p:nvSpPr>
          <p:spPr bwMode="auto">
            <a:xfrm flipH="1" flipV="1">
              <a:off x="5180"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96" name="Line 4300"/>
            <p:cNvSpPr>
              <a:spLocks noChangeAspect="1" noChangeShapeType="1"/>
            </p:cNvSpPr>
            <p:nvPr/>
          </p:nvSpPr>
          <p:spPr bwMode="auto">
            <a:xfrm flipV="1">
              <a:off x="5179"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97" name="Oval 4301"/>
            <p:cNvSpPr>
              <a:spLocks noChangeAspect="1" noChangeArrowheads="1"/>
            </p:cNvSpPr>
            <p:nvPr/>
          </p:nvSpPr>
          <p:spPr bwMode="auto">
            <a:xfrm>
              <a:off x="5166"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398" name="Line 4302"/>
            <p:cNvSpPr>
              <a:spLocks noChangeAspect="1" noChangeShapeType="1"/>
            </p:cNvSpPr>
            <p:nvPr/>
          </p:nvSpPr>
          <p:spPr bwMode="auto">
            <a:xfrm flipH="1" flipV="1">
              <a:off x="5186"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399" name="Line 4303"/>
            <p:cNvSpPr>
              <a:spLocks noChangeAspect="1" noChangeShapeType="1"/>
            </p:cNvSpPr>
            <p:nvPr/>
          </p:nvSpPr>
          <p:spPr bwMode="auto">
            <a:xfrm>
              <a:off x="5214"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400" name="Line 4304"/>
            <p:cNvSpPr>
              <a:spLocks noChangeAspect="1" noChangeShapeType="1"/>
            </p:cNvSpPr>
            <p:nvPr/>
          </p:nvSpPr>
          <p:spPr bwMode="auto">
            <a:xfrm flipH="1">
              <a:off x="5212"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401" name="Oval 4305"/>
            <p:cNvSpPr>
              <a:spLocks noChangeAspect="1" noChangeArrowheads="1"/>
            </p:cNvSpPr>
            <p:nvPr/>
          </p:nvSpPr>
          <p:spPr bwMode="auto">
            <a:xfrm flipH="1" flipV="1">
              <a:off x="5166"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402" name="Line 4306"/>
            <p:cNvSpPr>
              <a:spLocks noChangeAspect="1" noChangeShapeType="1"/>
            </p:cNvSpPr>
            <p:nvPr/>
          </p:nvSpPr>
          <p:spPr bwMode="auto">
            <a:xfrm>
              <a:off x="5286"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403" name="Line 4307"/>
            <p:cNvSpPr>
              <a:spLocks noChangeAspect="1" noChangeShapeType="1"/>
            </p:cNvSpPr>
            <p:nvPr/>
          </p:nvSpPr>
          <p:spPr bwMode="auto">
            <a:xfrm flipH="1" flipV="1">
              <a:off x="5251"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404" name="Line 4308"/>
            <p:cNvSpPr>
              <a:spLocks noChangeAspect="1" noChangeShapeType="1"/>
            </p:cNvSpPr>
            <p:nvPr/>
          </p:nvSpPr>
          <p:spPr bwMode="auto">
            <a:xfrm flipV="1">
              <a:off x="5250"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405" name="Oval 4309"/>
            <p:cNvSpPr>
              <a:spLocks noChangeAspect="1" noChangeArrowheads="1"/>
            </p:cNvSpPr>
            <p:nvPr/>
          </p:nvSpPr>
          <p:spPr bwMode="auto">
            <a:xfrm>
              <a:off x="5237"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406" name="Line 4310"/>
            <p:cNvSpPr>
              <a:spLocks noChangeAspect="1" noChangeShapeType="1"/>
            </p:cNvSpPr>
            <p:nvPr/>
          </p:nvSpPr>
          <p:spPr bwMode="auto">
            <a:xfrm flipH="1" flipV="1">
              <a:off x="5257"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407" name="Line 4311"/>
            <p:cNvSpPr>
              <a:spLocks noChangeAspect="1" noChangeShapeType="1"/>
            </p:cNvSpPr>
            <p:nvPr/>
          </p:nvSpPr>
          <p:spPr bwMode="auto">
            <a:xfrm>
              <a:off x="5285"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408" name="Line 4312"/>
            <p:cNvSpPr>
              <a:spLocks noChangeAspect="1" noChangeShapeType="1"/>
            </p:cNvSpPr>
            <p:nvPr/>
          </p:nvSpPr>
          <p:spPr bwMode="auto">
            <a:xfrm flipH="1">
              <a:off x="5283"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409" name="Oval 4313"/>
            <p:cNvSpPr>
              <a:spLocks noChangeAspect="1" noChangeArrowheads="1"/>
            </p:cNvSpPr>
            <p:nvPr/>
          </p:nvSpPr>
          <p:spPr bwMode="auto">
            <a:xfrm flipH="1" flipV="1">
              <a:off x="5237"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410" name="Line 4314"/>
            <p:cNvSpPr>
              <a:spLocks noChangeAspect="1" noChangeShapeType="1"/>
            </p:cNvSpPr>
            <p:nvPr/>
          </p:nvSpPr>
          <p:spPr bwMode="auto">
            <a:xfrm>
              <a:off x="5358" y="2090"/>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411" name="Line 4315"/>
            <p:cNvSpPr>
              <a:spLocks noChangeAspect="1" noChangeShapeType="1"/>
            </p:cNvSpPr>
            <p:nvPr/>
          </p:nvSpPr>
          <p:spPr bwMode="auto">
            <a:xfrm flipH="1" flipV="1">
              <a:off x="5323" y="2106"/>
              <a:ext cx="10" cy="15"/>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412" name="Line 4316"/>
            <p:cNvSpPr>
              <a:spLocks noChangeAspect="1" noChangeShapeType="1"/>
            </p:cNvSpPr>
            <p:nvPr/>
          </p:nvSpPr>
          <p:spPr bwMode="auto">
            <a:xfrm flipV="1">
              <a:off x="5322" y="2092"/>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413" name="Oval 4317"/>
            <p:cNvSpPr>
              <a:spLocks noChangeAspect="1" noChangeArrowheads="1"/>
            </p:cNvSpPr>
            <p:nvPr/>
          </p:nvSpPr>
          <p:spPr bwMode="auto">
            <a:xfrm>
              <a:off x="5309" y="2026"/>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sp>
          <p:nvSpPr>
            <p:cNvPr id="8414" name="Line 4318"/>
            <p:cNvSpPr>
              <a:spLocks noChangeAspect="1" noChangeShapeType="1"/>
            </p:cNvSpPr>
            <p:nvPr/>
          </p:nvSpPr>
          <p:spPr bwMode="auto">
            <a:xfrm flipH="1" flipV="1">
              <a:off x="5329" y="2123"/>
              <a:ext cx="0" cy="3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415" name="Line 4319"/>
            <p:cNvSpPr>
              <a:spLocks noChangeAspect="1" noChangeShapeType="1"/>
            </p:cNvSpPr>
            <p:nvPr/>
          </p:nvSpPr>
          <p:spPr bwMode="auto">
            <a:xfrm>
              <a:off x="5357" y="2128"/>
              <a:ext cx="7" cy="11"/>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416" name="Line 4320"/>
            <p:cNvSpPr>
              <a:spLocks noChangeAspect="1" noChangeShapeType="1"/>
            </p:cNvSpPr>
            <p:nvPr/>
          </p:nvSpPr>
          <p:spPr bwMode="auto">
            <a:xfrm flipH="1">
              <a:off x="5355" y="2141"/>
              <a:ext cx="10" cy="14"/>
            </a:xfrm>
            <a:prstGeom prst="line">
              <a:avLst/>
            </a:prstGeom>
            <a:noFill/>
            <a:ln w="3175">
              <a:solidFill>
                <a:schemeClr val="tx1"/>
              </a:solidFill>
              <a:round/>
              <a:headEnd/>
              <a:tailEnd/>
            </a:ln>
            <a:effectLst/>
          </p:spPr>
          <p:txBody>
            <a:bodyPr/>
            <a:lstStyle/>
            <a:p>
              <a:pPr>
                <a:defRPr/>
              </a:pPr>
              <a:endParaRPr lang="en-US">
                <a:solidFill>
                  <a:prstClr val="black"/>
                </a:solidFill>
                <a:latin typeface="Calibri"/>
                <a:ea typeface="ＭＳ Ｐゴシック" charset="0"/>
                <a:cs typeface="ＭＳ Ｐゴシック" charset="0"/>
              </a:endParaRPr>
            </a:p>
          </p:txBody>
        </p:sp>
        <p:sp>
          <p:nvSpPr>
            <p:cNvPr id="8417" name="Oval 4321"/>
            <p:cNvSpPr>
              <a:spLocks noChangeAspect="1" noChangeArrowheads="1"/>
            </p:cNvSpPr>
            <p:nvPr/>
          </p:nvSpPr>
          <p:spPr bwMode="auto">
            <a:xfrm flipH="1" flipV="1">
              <a:off x="5309" y="2152"/>
              <a:ext cx="69" cy="69"/>
            </a:xfrm>
            <a:prstGeom prst="ellipse">
              <a:avLst/>
            </a:prstGeom>
            <a:gradFill rotWithShape="1">
              <a:gsLst>
                <a:gs pos="0">
                  <a:srgbClr val="FFF4E1"/>
                </a:gs>
                <a:gs pos="100000">
                  <a:srgbClr val="700000"/>
                </a:gs>
              </a:gsLst>
              <a:lin ang="5400000" scaled="1"/>
            </a:gradFill>
            <a:ln w="3175">
              <a:noFill/>
              <a:round/>
              <a:headEnd/>
              <a:tailEnd/>
            </a:ln>
            <a:effectLst/>
          </p:spPr>
          <p:txBody>
            <a:bodyPr wrap="none" anchor="ctr"/>
            <a:lstStyle/>
            <a:p>
              <a:pPr>
                <a:defRPr/>
              </a:pPr>
              <a:endParaRPr lang="en-US">
                <a:solidFill>
                  <a:prstClr val="black"/>
                </a:solidFill>
                <a:latin typeface="Calibri"/>
                <a:ea typeface="ＭＳ Ｐゴシック" charset="0"/>
                <a:cs typeface="ＭＳ Ｐゴシック" charset="0"/>
              </a:endParaRPr>
            </a:p>
          </p:txBody>
        </p:sp>
      </p:grpSp>
      <p:sp>
        <p:nvSpPr>
          <p:cNvPr id="1281" name="Oval 1280"/>
          <p:cNvSpPr/>
          <p:nvPr/>
        </p:nvSpPr>
        <p:spPr>
          <a:xfrm>
            <a:off x="3943350" y="3775075"/>
            <a:ext cx="1408113" cy="1498600"/>
          </a:xfrm>
          <a:prstGeom prst="ellipse">
            <a:avLst/>
          </a:prstGeom>
          <a:noFill/>
          <a:ln w="79375">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defRPr/>
            </a:pPr>
            <a:endParaRPr lang="en-US">
              <a:solidFill>
                <a:prstClr val="white"/>
              </a:solidFill>
              <a:latin typeface="Calibri"/>
            </a:endParaRPr>
          </a:p>
        </p:txBody>
      </p:sp>
      <p:sp>
        <p:nvSpPr>
          <p:cNvPr id="1282" name="Rectangle 1281"/>
          <p:cNvSpPr/>
          <p:nvPr/>
        </p:nvSpPr>
        <p:spPr>
          <a:xfrm>
            <a:off x="1063625" y="5373688"/>
            <a:ext cx="5983288" cy="950912"/>
          </a:xfrm>
          <a:prstGeom prst="rect">
            <a:avLst/>
          </a:prstGeom>
        </p:spPr>
        <p:style>
          <a:lnRef idx="1">
            <a:schemeClr val="accent1"/>
          </a:lnRef>
          <a:fillRef idx="3">
            <a:schemeClr val="accent1"/>
          </a:fillRef>
          <a:effectRef idx="2">
            <a:schemeClr val="accent1"/>
          </a:effectRef>
          <a:fontRef idx="minor">
            <a:schemeClr val="lt1"/>
          </a:fontRef>
        </p:style>
        <p:txBody>
          <a:bodyPr anchor="ctr"/>
          <a:lstStyle/>
          <a:p>
            <a:pPr>
              <a:defRPr/>
            </a:pPr>
            <a:endParaRPr lang="en-US">
              <a:solidFill>
                <a:prstClr val="white"/>
              </a:solidFill>
              <a:latin typeface="Calibri"/>
            </a:endParaRPr>
          </a:p>
        </p:txBody>
      </p:sp>
      <p:sp>
        <p:nvSpPr>
          <p:cNvPr id="1283" name="TextBox 1282"/>
          <p:cNvSpPr txBox="1"/>
          <p:nvPr/>
        </p:nvSpPr>
        <p:spPr>
          <a:xfrm>
            <a:off x="1219200" y="5513388"/>
            <a:ext cx="5715000" cy="646112"/>
          </a:xfrm>
          <a:prstGeom prst="rect">
            <a:avLst/>
          </a:prstGeom>
          <a:solidFill>
            <a:schemeClr val="bg1"/>
          </a:solidFill>
          <a:ln w="25400">
            <a:solidFill>
              <a:srgbClr val="FF0000"/>
            </a:solidFill>
          </a:ln>
        </p:spPr>
        <p:txBody>
          <a:bodyPr>
            <a:spAutoFit/>
          </a:bodyPr>
          <a:lstStyle/>
          <a:p>
            <a:pPr>
              <a:defRPr/>
            </a:pPr>
            <a:r>
              <a:rPr lang="en-US" dirty="0" err="1">
                <a:solidFill>
                  <a:srgbClr val="FF0000"/>
                </a:solidFill>
                <a:latin typeface="Calibri"/>
                <a:ea typeface="ＭＳ Ｐゴシック" charset="0"/>
                <a:cs typeface="ＭＳ Ｐゴシック" charset="0"/>
              </a:rPr>
              <a:t>CrkL</a:t>
            </a:r>
            <a:r>
              <a:rPr lang="en-US" dirty="0">
                <a:solidFill>
                  <a:srgbClr val="FF0000"/>
                </a:solidFill>
                <a:latin typeface="Calibri"/>
                <a:ea typeface="ＭＳ Ｐゴシック" charset="0"/>
                <a:cs typeface="ＭＳ Ｐゴシック" charset="0"/>
              </a:rPr>
              <a:t> </a:t>
            </a:r>
            <a:r>
              <a:rPr lang="en-US" dirty="0" err="1">
                <a:solidFill>
                  <a:srgbClr val="FF0000"/>
                </a:solidFill>
                <a:latin typeface="Calibri"/>
                <a:ea typeface="ＭＳ Ｐゴシック" charset="0"/>
                <a:cs typeface="ＭＳ Ｐゴシック" charset="0"/>
              </a:rPr>
              <a:t>Phosphorylation</a:t>
            </a:r>
            <a:endParaRPr lang="en-US" dirty="0">
              <a:solidFill>
                <a:srgbClr val="FF0000"/>
              </a:solidFill>
              <a:latin typeface="Calibri"/>
              <a:ea typeface="ＭＳ Ｐゴシック" charset="0"/>
              <a:cs typeface="ＭＳ Ｐゴシック" charset="0"/>
            </a:endParaRPr>
          </a:p>
          <a:p>
            <a:pPr>
              <a:defRPr/>
            </a:pPr>
            <a:r>
              <a:rPr lang="en-US" dirty="0">
                <a:solidFill>
                  <a:prstClr val="black"/>
                </a:solidFill>
                <a:latin typeface="Calibri"/>
                <a:ea typeface="ＭＳ Ｐゴシック" charset="0"/>
                <a:cs typeface="ＭＳ Ｐゴシック" charset="0"/>
              </a:rPr>
              <a:t>Is the hallmark of ABL </a:t>
            </a:r>
            <a:r>
              <a:rPr lang="en-US" dirty="0" err="1">
                <a:solidFill>
                  <a:prstClr val="black"/>
                </a:solidFill>
                <a:latin typeface="Calibri"/>
                <a:ea typeface="ＭＳ Ｐゴシック" charset="0"/>
                <a:cs typeface="ＭＳ Ｐゴシック" charset="0"/>
              </a:rPr>
              <a:t>kinase</a:t>
            </a:r>
            <a:r>
              <a:rPr lang="en-US" dirty="0">
                <a:solidFill>
                  <a:prstClr val="black"/>
                </a:solidFill>
                <a:latin typeface="Calibri"/>
                <a:ea typeface="ＭＳ Ｐゴシック" charset="0"/>
                <a:cs typeface="ＭＳ Ｐゴシック" charset="0"/>
              </a:rPr>
              <a:t> biologic activity</a:t>
            </a:r>
          </a:p>
        </p:txBody>
      </p:sp>
    </p:spTree>
    <p:extLst>
      <p:ext uri="{BB962C8B-B14F-4D97-AF65-F5344CB8AC3E}">
        <p14:creationId xmlns:p14="http://schemas.microsoft.com/office/powerpoint/2010/main" val="2580376185"/>
      </p:ext>
    </p:extLst>
  </p:cSld>
  <p:clrMapOvr>
    <a:masterClrMapping/>
  </p:clrMapOvr>
  <p:timing>
    <p:tnLst>
      <p:par>
        <p:cTn xmlns:p14="http://schemas.microsoft.com/office/powerpoint/2010/mai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 name="CuadroTexto 4"/>
          <p:cNvSpPr txBox="1"/>
          <p:nvPr/>
        </p:nvSpPr>
        <p:spPr>
          <a:xfrm>
            <a:off x="87313" y="6523038"/>
            <a:ext cx="4351337" cy="276225"/>
          </a:xfrm>
          <a:prstGeom prst="rect">
            <a:avLst/>
          </a:prstGeom>
          <a:noFill/>
        </p:spPr>
        <p:txBody>
          <a:bodyPr wrap="none">
            <a:spAutoFit/>
          </a:bodyPr>
          <a:lstStyle/>
          <a:p>
            <a:pPr>
              <a:defRPr/>
            </a:pPr>
            <a:r>
              <a:rPr lang="en-US" sz="1200" dirty="0">
                <a:solidFill>
                  <a:srgbClr val="000000"/>
                </a:solidFill>
                <a:latin typeface="Arial"/>
                <a:ea typeface="ＭＳ Ｐゴシック" charset="0"/>
                <a:cs typeface="ＭＳ Ｐゴシック" charset="0"/>
              </a:rPr>
              <a:t>http://</a:t>
            </a:r>
            <a:r>
              <a:rPr lang="en-US" sz="1200" dirty="0" err="1">
                <a:solidFill>
                  <a:srgbClr val="000000"/>
                </a:solidFill>
                <a:latin typeface="Arial"/>
                <a:ea typeface="ＭＳ Ｐゴシック" charset="0"/>
                <a:cs typeface="ＭＳ Ｐゴシック" charset="0"/>
              </a:rPr>
              <a:t>cgap.nci.nih.gov</a:t>
            </a:r>
            <a:r>
              <a:rPr lang="en-US" sz="1200" dirty="0">
                <a:solidFill>
                  <a:srgbClr val="000000"/>
                </a:solidFill>
                <a:latin typeface="Arial"/>
                <a:ea typeface="ＭＳ Ｐゴシック" charset="0"/>
                <a:cs typeface="ＭＳ Ｐゴシック" charset="0"/>
              </a:rPr>
              <a:t>/Pathways/</a:t>
            </a:r>
            <a:r>
              <a:rPr lang="en-US" sz="1200" dirty="0" err="1">
                <a:solidFill>
                  <a:srgbClr val="000000"/>
                </a:solidFill>
                <a:latin typeface="Arial"/>
                <a:ea typeface="ＭＳ Ｐゴシック" charset="0"/>
                <a:cs typeface="ＭＳ Ｐゴシック" charset="0"/>
              </a:rPr>
              <a:t>BioCarta</a:t>
            </a:r>
            <a:r>
              <a:rPr lang="en-US" sz="1200" dirty="0">
                <a:solidFill>
                  <a:srgbClr val="000000"/>
                </a:solidFill>
                <a:latin typeface="Arial"/>
                <a:ea typeface="ＭＳ Ｐゴシック" charset="0"/>
                <a:cs typeface="ＭＳ Ｐゴシック" charset="0"/>
              </a:rPr>
              <a:t>/</a:t>
            </a:r>
            <a:r>
              <a:rPr lang="en-US" sz="1200" dirty="0" err="1">
                <a:solidFill>
                  <a:srgbClr val="000000"/>
                </a:solidFill>
                <a:latin typeface="Arial"/>
                <a:ea typeface="ＭＳ Ｐゴシック" charset="0"/>
                <a:cs typeface="ＭＳ Ｐゴシック" charset="0"/>
              </a:rPr>
              <a:t>h_gleevecpathway</a:t>
            </a:r>
            <a:endParaRPr lang="es-ES" sz="1200" dirty="0">
              <a:solidFill>
                <a:srgbClr val="000000"/>
              </a:solidFill>
              <a:latin typeface="Arial"/>
              <a:ea typeface="ＭＳ Ｐゴシック" charset="0"/>
              <a:cs typeface="ＭＳ Ｐゴシック" charset="0"/>
            </a:endParaRPr>
          </a:p>
        </p:txBody>
      </p:sp>
      <p:sp>
        <p:nvSpPr>
          <p:cNvPr id="300034" name="Rectangle 2"/>
          <p:cNvSpPr txBox="1">
            <a:spLocks noChangeArrowheads="1"/>
          </p:cNvSpPr>
          <p:nvPr/>
        </p:nvSpPr>
        <p:spPr bwMode="auto">
          <a:xfrm>
            <a:off x="314325" y="230188"/>
            <a:ext cx="554037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eaLnBrk="0" hangingPunct="0">
              <a:defRPr sz="2400">
                <a:solidFill>
                  <a:schemeClr val="tx1"/>
                </a:solidFill>
                <a:latin typeface="Arial" charset="0"/>
                <a:ea typeface="ＭＳ Ｐゴシック" charset="0"/>
                <a:cs typeface="ＭＳ Ｐゴシック" charset="0"/>
              </a:defRPr>
            </a:lvl1pPr>
            <a:lvl2pPr marL="742950" indent="-285750" defTabSz="457200" eaLnBrk="0" hangingPunct="0">
              <a:defRPr sz="2400">
                <a:solidFill>
                  <a:schemeClr val="tx1"/>
                </a:solidFill>
                <a:latin typeface="Arial" charset="0"/>
                <a:ea typeface="ＭＳ Ｐゴシック" charset="0"/>
              </a:defRPr>
            </a:lvl2pPr>
            <a:lvl3pPr marL="1143000" indent="-228600" defTabSz="457200" eaLnBrk="0" hangingPunct="0">
              <a:defRPr sz="2400">
                <a:solidFill>
                  <a:schemeClr val="tx1"/>
                </a:solidFill>
                <a:latin typeface="Arial" charset="0"/>
                <a:ea typeface="ＭＳ Ｐゴシック" charset="0"/>
              </a:defRPr>
            </a:lvl3pPr>
            <a:lvl4pPr marL="1600200" indent="-228600" defTabSz="457200" eaLnBrk="0" hangingPunct="0">
              <a:defRPr sz="2400">
                <a:solidFill>
                  <a:schemeClr val="tx1"/>
                </a:solidFill>
                <a:latin typeface="Arial" charset="0"/>
                <a:ea typeface="ＭＳ Ｐゴシック" charset="0"/>
              </a:defRPr>
            </a:lvl4pPr>
            <a:lvl5pPr marL="2057400" indent="-228600" defTabSz="4572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lnSpc>
                <a:spcPct val="95000"/>
              </a:lnSpc>
              <a:spcBef>
                <a:spcPct val="0"/>
              </a:spcBef>
              <a:spcAft>
                <a:spcPct val="0"/>
              </a:spcAft>
            </a:pPr>
            <a:r>
              <a:rPr lang="es-ES" b="1" smtClean="0">
                <a:solidFill>
                  <a:srgbClr val="FFFFFF"/>
                </a:solidFill>
              </a:rPr>
              <a:t>BCR-ABL: Gleevec pathway</a:t>
            </a:r>
            <a:endParaRPr lang="en-GB" b="1" smtClean="0">
              <a:solidFill>
                <a:srgbClr val="FFFFFF"/>
              </a:solidFill>
            </a:endParaRPr>
          </a:p>
        </p:txBody>
      </p:sp>
      <p:pic>
        <p:nvPicPr>
          <p:cNvPr id="300035" name="Imagen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828800" y="987425"/>
            <a:ext cx="5534025" cy="5535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11561598"/>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01057"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00" y="623888"/>
            <a:ext cx="7620000" cy="561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81883429"/>
      </p:ext>
    </p:extLst>
  </p:cSld>
  <p:clrMapOvr>
    <a:masterClrMapping/>
  </p:clrMapOvr>
  <p:timing>
    <p:tnLst>
      <p:par>
        <p:cTn xmlns:p14="http://schemas.microsoft.com/office/powerpoint/2010/main" id="1" dur="indefinite" restart="never" nodeType="tmRoot"/>
      </p:par>
    </p:tnLst>
  </p:timing>
</p:sld>
</file>

<file path=ppt/theme/theme1.xml><?xml version="1.0" encoding="utf-8"?>
<a:theme xmlns:a="http://schemas.openxmlformats.org/drawingml/2006/main" name="PresentationLoad">
  <a:themeElements>
    <a:clrScheme name="PresentationLoad 1">
      <a:dk1>
        <a:srgbClr val="000000"/>
      </a:dk1>
      <a:lt1>
        <a:srgbClr val="FFFFFF"/>
      </a:lt1>
      <a:dk2>
        <a:srgbClr val="004074"/>
      </a:dk2>
      <a:lt2>
        <a:srgbClr val="FEA501"/>
      </a:lt2>
      <a:accent1>
        <a:srgbClr val="0061B2"/>
      </a:accent1>
      <a:accent2>
        <a:srgbClr val="2A79D0"/>
      </a:accent2>
      <a:accent3>
        <a:srgbClr val="FFFFFF"/>
      </a:accent3>
      <a:accent4>
        <a:srgbClr val="000000"/>
      </a:accent4>
      <a:accent5>
        <a:srgbClr val="AAB7D5"/>
      </a:accent5>
      <a:accent6>
        <a:srgbClr val="256DBC"/>
      </a:accent6>
      <a:hlink>
        <a:srgbClr val="69A2E1"/>
      </a:hlink>
      <a:folHlink>
        <a:srgbClr val="9DC2EB"/>
      </a:folHlink>
    </a:clrScheme>
    <a:fontScheme name="PresentationLoad">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0000" tIns="46800" rIns="90000" bIns="4680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0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0000" tIns="46800" rIns="90000" bIns="4680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0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PresentationLoad 1">
        <a:dk1>
          <a:srgbClr val="000000"/>
        </a:dk1>
        <a:lt1>
          <a:srgbClr val="FFFFFF"/>
        </a:lt1>
        <a:dk2>
          <a:srgbClr val="004074"/>
        </a:dk2>
        <a:lt2>
          <a:srgbClr val="FEA501"/>
        </a:lt2>
        <a:accent1>
          <a:srgbClr val="0061B2"/>
        </a:accent1>
        <a:accent2>
          <a:srgbClr val="2A79D0"/>
        </a:accent2>
        <a:accent3>
          <a:srgbClr val="FFFFFF"/>
        </a:accent3>
        <a:accent4>
          <a:srgbClr val="000000"/>
        </a:accent4>
        <a:accent5>
          <a:srgbClr val="AAB7D5"/>
        </a:accent5>
        <a:accent6>
          <a:srgbClr val="256DBC"/>
        </a:accent6>
        <a:hlink>
          <a:srgbClr val="69A2E1"/>
        </a:hlink>
        <a:folHlink>
          <a:srgbClr val="9DC2EB"/>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Tema d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Standarddesign">
  <a:themeElements>
    <a:clrScheme name="Standarddesign 1">
      <a:dk1>
        <a:srgbClr val="000000"/>
      </a:dk1>
      <a:lt1>
        <a:srgbClr val="FFFFFF"/>
      </a:lt1>
      <a:dk2>
        <a:srgbClr val="004074"/>
      </a:dk2>
      <a:lt2>
        <a:srgbClr val="FEA501"/>
      </a:lt2>
      <a:accent1>
        <a:srgbClr val="0061B2"/>
      </a:accent1>
      <a:accent2>
        <a:srgbClr val="2A79D0"/>
      </a:accent2>
      <a:accent3>
        <a:srgbClr val="FFFFFF"/>
      </a:accent3>
      <a:accent4>
        <a:srgbClr val="000000"/>
      </a:accent4>
      <a:accent5>
        <a:srgbClr val="AAB7D5"/>
      </a:accent5>
      <a:accent6>
        <a:srgbClr val="256DBC"/>
      </a:accent6>
      <a:hlink>
        <a:srgbClr val="69A2E1"/>
      </a:hlink>
      <a:folHlink>
        <a:srgbClr val="9DC2EB"/>
      </a:folHlink>
    </a:clrScheme>
    <a:fontScheme name="Standarddesign">
      <a:majorFont>
        <a:latin typeface="Arial"/>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tandarddesign 1">
        <a:dk1>
          <a:srgbClr val="000000"/>
        </a:dk1>
        <a:lt1>
          <a:srgbClr val="FFFFFF"/>
        </a:lt1>
        <a:dk2>
          <a:srgbClr val="004074"/>
        </a:dk2>
        <a:lt2>
          <a:srgbClr val="FEA501"/>
        </a:lt2>
        <a:accent1>
          <a:srgbClr val="0061B2"/>
        </a:accent1>
        <a:accent2>
          <a:srgbClr val="2A79D0"/>
        </a:accent2>
        <a:accent3>
          <a:srgbClr val="FFFFFF"/>
        </a:accent3>
        <a:accent4>
          <a:srgbClr val="000000"/>
        </a:accent4>
        <a:accent5>
          <a:srgbClr val="AAB7D5"/>
        </a:accent5>
        <a:accent6>
          <a:srgbClr val="256DBC"/>
        </a:accent6>
        <a:hlink>
          <a:srgbClr val="69A2E1"/>
        </a:hlink>
        <a:folHlink>
          <a:srgbClr val="9DC2EB"/>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1_PresentationLoad">
  <a:themeElements>
    <a:clrScheme name="PresentationLoad 1">
      <a:dk1>
        <a:srgbClr val="000000"/>
      </a:dk1>
      <a:lt1>
        <a:srgbClr val="FFFFFF"/>
      </a:lt1>
      <a:dk2>
        <a:srgbClr val="004074"/>
      </a:dk2>
      <a:lt2>
        <a:srgbClr val="FEA501"/>
      </a:lt2>
      <a:accent1>
        <a:srgbClr val="0061B2"/>
      </a:accent1>
      <a:accent2>
        <a:srgbClr val="2A79D0"/>
      </a:accent2>
      <a:accent3>
        <a:srgbClr val="FFFFFF"/>
      </a:accent3>
      <a:accent4>
        <a:srgbClr val="000000"/>
      </a:accent4>
      <a:accent5>
        <a:srgbClr val="AAB7D5"/>
      </a:accent5>
      <a:accent6>
        <a:srgbClr val="256DBC"/>
      </a:accent6>
      <a:hlink>
        <a:srgbClr val="69A2E1"/>
      </a:hlink>
      <a:folHlink>
        <a:srgbClr val="9DC2EB"/>
      </a:folHlink>
    </a:clrScheme>
    <a:fontScheme name="PresentationLoad">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0000" tIns="46800" rIns="90000" bIns="4680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0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0000" tIns="46800" rIns="90000" bIns="4680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0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PresentationLoad 1">
        <a:dk1>
          <a:srgbClr val="000000"/>
        </a:dk1>
        <a:lt1>
          <a:srgbClr val="FFFFFF"/>
        </a:lt1>
        <a:dk2>
          <a:srgbClr val="004074"/>
        </a:dk2>
        <a:lt2>
          <a:srgbClr val="FEA501"/>
        </a:lt2>
        <a:accent1>
          <a:srgbClr val="0061B2"/>
        </a:accent1>
        <a:accent2>
          <a:srgbClr val="2A79D0"/>
        </a:accent2>
        <a:accent3>
          <a:srgbClr val="FFFFFF"/>
        </a:accent3>
        <a:accent4>
          <a:srgbClr val="000000"/>
        </a:accent4>
        <a:accent5>
          <a:srgbClr val="AAB7D5"/>
        </a:accent5>
        <a:accent6>
          <a:srgbClr val="256DBC"/>
        </a:accent6>
        <a:hlink>
          <a:srgbClr val="69A2E1"/>
        </a:hlink>
        <a:folHlink>
          <a:srgbClr val="9DC2EB"/>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2_PresentationLoad">
  <a:themeElements>
    <a:clrScheme name="PresentationLoad 1">
      <a:dk1>
        <a:srgbClr val="000000"/>
      </a:dk1>
      <a:lt1>
        <a:srgbClr val="FFFFFF"/>
      </a:lt1>
      <a:dk2>
        <a:srgbClr val="004074"/>
      </a:dk2>
      <a:lt2>
        <a:srgbClr val="FEA501"/>
      </a:lt2>
      <a:accent1>
        <a:srgbClr val="0061B2"/>
      </a:accent1>
      <a:accent2>
        <a:srgbClr val="2A79D0"/>
      </a:accent2>
      <a:accent3>
        <a:srgbClr val="FFFFFF"/>
      </a:accent3>
      <a:accent4>
        <a:srgbClr val="000000"/>
      </a:accent4>
      <a:accent5>
        <a:srgbClr val="AAB7D5"/>
      </a:accent5>
      <a:accent6>
        <a:srgbClr val="256DBC"/>
      </a:accent6>
      <a:hlink>
        <a:srgbClr val="69A2E1"/>
      </a:hlink>
      <a:folHlink>
        <a:srgbClr val="9DC2EB"/>
      </a:folHlink>
    </a:clrScheme>
    <a:fontScheme name="PresentationLoad">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0000" tIns="46800" rIns="90000" bIns="4680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000" b="0" i="0" u="none" strike="noStrike" cap="none" normalizeH="0" baseline="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0000" tIns="46800" rIns="90000" bIns="4680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000" b="0" i="0" u="none" strike="noStrike" cap="none" normalizeH="0" baseline="0">
            <a:ln>
              <a:noFill/>
            </a:ln>
            <a:solidFill>
              <a:schemeClr val="tx1"/>
            </a:solidFill>
            <a:effectLst/>
            <a:latin typeface="Arial" charset="0"/>
          </a:defRPr>
        </a:defPPr>
      </a:lstStyle>
    </a:lnDef>
  </a:objectDefaults>
  <a:extraClrSchemeLst>
    <a:extraClrScheme>
      <a:clrScheme name="PresentationLoad 1">
        <a:dk1>
          <a:srgbClr val="000000"/>
        </a:dk1>
        <a:lt1>
          <a:srgbClr val="FFFFFF"/>
        </a:lt1>
        <a:dk2>
          <a:srgbClr val="004074"/>
        </a:dk2>
        <a:lt2>
          <a:srgbClr val="FEA501"/>
        </a:lt2>
        <a:accent1>
          <a:srgbClr val="0061B2"/>
        </a:accent1>
        <a:accent2>
          <a:srgbClr val="2A79D0"/>
        </a:accent2>
        <a:accent3>
          <a:srgbClr val="FFFFFF"/>
        </a:accent3>
        <a:accent4>
          <a:srgbClr val="000000"/>
        </a:accent4>
        <a:accent5>
          <a:srgbClr val="AAB7D5"/>
        </a:accent5>
        <a:accent6>
          <a:srgbClr val="256DBC"/>
        </a:accent6>
        <a:hlink>
          <a:srgbClr val="69A2E1"/>
        </a:hlink>
        <a:folHlink>
          <a:srgbClr val="9DC2EB"/>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_Tema d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8.xml><?xml version="1.0" encoding="utf-8"?>
<a:theme xmlns:a="http://schemas.openxmlformats.org/drawingml/2006/main" name="RTP_08_PPT_SlideGuide_tjd">
  <a:themeElements>
    <a:clrScheme name="">
      <a:dk1>
        <a:srgbClr val="000000"/>
      </a:dk1>
      <a:lt1>
        <a:srgbClr val="FFFFFF"/>
      </a:lt1>
      <a:dk2>
        <a:srgbClr val="F0ECD9"/>
      </a:dk2>
      <a:lt2>
        <a:srgbClr val="FFFF00"/>
      </a:lt2>
      <a:accent1>
        <a:srgbClr val="99CCFF"/>
      </a:accent1>
      <a:accent2>
        <a:srgbClr val="FF9900"/>
      </a:accent2>
      <a:accent3>
        <a:srgbClr val="F6F4E9"/>
      </a:accent3>
      <a:accent4>
        <a:srgbClr val="DADADA"/>
      </a:accent4>
      <a:accent5>
        <a:srgbClr val="CAE2FF"/>
      </a:accent5>
      <a:accent6>
        <a:srgbClr val="E78A00"/>
      </a:accent6>
      <a:hlink>
        <a:srgbClr val="008080"/>
      </a:hlink>
      <a:folHlink>
        <a:srgbClr val="6A8B2A"/>
      </a:folHlink>
    </a:clrScheme>
    <a:fontScheme name="RTP_08_PPT_SlideGuide_tjd">
      <a:majorFont>
        <a:latin typeface="Verdana"/>
        <a:ea typeface="ＭＳ Ｐゴシック"/>
        <a:cs typeface=""/>
      </a:majorFont>
      <a:minorFont>
        <a:latin typeface="Verdan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cap="flat" cmpd="sng" algn="ctr">
              <a:solidFill>
                <a:schemeClr val="tx1"/>
              </a:solidFill>
              <a:prstDash val="solid"/>
              <a:round/>
              <a:headEnd type="none" w="sm" len="sm"/>
              <a:tailEnd type="none" w="sm" len="sm"/>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GB" sz="2100" b="1" i="0" u="none" strike="noStrike" cap="none" normalizeH="0" baseline="0">
            <a:ln>
              <a:noFill/>
            </a:ln>
            <a:solidFill>
              <a:srgbClr val="FFFFFF"/>
            </a:solidFill>
            <a:effectLst/>
            <a:latin typeface="Arial" charset="0"/>
            <a:ea typeface="ＭＳ Ｐゴシック" charset="0"/>
          </a:defRPr>
        </a:defPPr>
      </a:lstStyle>
    </a:spDef>
    <a:lnDef>
      <a:spPr bwMode="auto">
        <a:xfrm>
          <a:off x="0" y="0"/>
          <a:ext cx="1" cy="1"/>
        </a:xfrm>
        <a:custGeom>
          <a:avLst/>
          <a:gdLst/>
          <a:ahLst/>
          <a:cxnLst/>
          <a:rect l="0" t="0" r="0" b="0"/>
          <a:pathLst/>
        </a:cu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cap="flat" cmpd="sng" algn="ctr">
              <a:solidFill>
                <a:schemeClr val="tx1"/>
              </a:solidFill>
              <a:prstDash val="solid"/>
              <a:round/>
              <a:headEnd type="none" w="sm" len="sm"/>
              <a:tailEnd type="none" w="sm" len="sm"/>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GB" sz="2100" b="1" i="0" u="none" strike="noStrike" cap="none" normalizeH="0" baseline="0">
            <a:ln>
              <a:noFill/>
            </a:ln>
            <a:solidFill>
              <a:srgbClr val="FFFFFF"/>
            </a:solidFill>
            <a:effectLst/>
            <a:latin typeface="Arial" charset="0"/>
            <a:ea typeface="ＭＳ Ｐゴシック" charset="0"/>
          </a:defRPr>
        </a:defPPr>
      </a:lstStyle>
    </a:lnDef>
  </a:objectDefaults>
  <a:extraClrSchemeLst>
    <a:extraClrScheme>
      <a:clrScheme name="RTP_08_PPT_SlideGuide_tjd 1">
        <a:dk1>
          <a:srgbClr val="000000"/>
        </a:dk1>
        <a:lt1>
          <a:srgbClr val="FFFFFF"/>
        </a:lt1>
        <a:dk2>
          <a:srgbClr val="000000"/>
        </a:dk2>
        <a:lt2>
          <a:srgbClr val="969696"/>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RTP_08_PPT_SlideGuide_tjd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33"/>
        </a:hlink>
        <a:folHlink>
          <a:srgbClr val="969696"/>
        </a:folHlink>
      </a:clrScheme>
      <a:clrMap bg1="dk2" tx1="lt1" bg2="dk1" tx2="lt2" accent1="accent1" accent2="accent2" accent3="accent3" accent4="accent4" accent5="accent5" accent6="accent6" hlink="hlink" folHlink="folHlink"/>
    </a:extraClrScheme>
    <a:extraClrScheme>
      <a:clrScheme name="RTP_08_PPT_SlideGuide_tjd 3">
        <a:dk1>
          <a:srgbClr val="000000"/>
        </a:dk1>
        <a:lt1>
          <a:srgbClr val="FFFFCC"/>
        </a:lt1>
        <a:dk2>
          <a:srgbClr val="999933"/>
        </a:dk2>
        <a:lt2>
          <a:srgbClr val="808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RTP_08_PPT_SlideGuide_tjd 4">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RTP_08_PPT_SlideGuide_tjd 5">
        <a:dk1>
          <a:srgbClr val="000000"/>
        </a:dk1>
        <a:lt1>
          <a:srgbClr val="FFFFFF"/>
        </a:lt1>
        <a:dk2>
          <a:srgbClr val="000000"/>
        </a:dk2>
        <a:lt2>
          <a:srgbClr val="9F9F9F"/>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RTP_08_PPT_SlideGuide_tjd 6">
        <a:dk1>
          <a:srgbClr val="000000"/>
        </a:dk1>
        <a:lt1>
          <a:srgbClr val="FFFFFF"/>
        </a:lt1>
        <a:dk2>
          <a:srgbClr val="000000"/>
        </a:dk2>
        <a:lt2>
          <a:srgbClr val="868686"/>
        </a:lt2>
        <a:accent1>
          <a:srgbClr val="CBCBCB"/>
        </a:accent1>
        <a:accent2>
          <a:srgbClr val="0066FF"/>
        </a:accent2>
        <a:accent3>
          <a:srgbClr val="FFFFFF"/>
        </a:accent3>
        <a:accent4>
          <a:srgbClr val="000000"/>
        </a:accent4>
        <a:accent5>
          <a:srgbClr val="E2E2E2"/>
        </a:accent5>
        <a:accent6>
          <a:srgbClr val="005CE7"/>
        </a:accent6>
        <a:hlink>
          <a:srgbClr val="FF0033"/>
        </a:hlink>
        <a:folHlink>
          <a:srgbClr val="009900"/>
        </a:folHlink>
      </a:clrScheme>
      <a:clrMap bg1="lt1" tx1="dk1" bg2="lt2" tx2="dk2" accent1="accent1" accent2="accent2" accent3="accent3" accent4="accent4" accent5="accent5" accent6="accent6" hlink="hlink" folHlink="folHlink"/>
    </a:extraClrScheme>
    <a:extraClrScheme>
      <a:clrScheme name="RTP_08_PPT_SlideGuide_tjd 7">
        <a:dk1>
          <a:srgbClr val="000000"/>
        </a:dk1>
        <a:lt1>
          <a:srgbClr val="FFFFFF"/>
        </a:lt1>
        <a:dk2>
          <a:srgbClr val="000000"/>
        </a:dk2>
        <a:lt2>
          <a:srgbClr val="969696"/>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RTP_08_PPT_SlideGuide_tjd 8">
        <a:dk1>
          <a:srgbClr val="000000"/>
        </a:dk1>
        <a:lt1>
          <a:srgbClr val="FFFFFF"/>
        </a:lt1>
        <a:dk2>
          <a:srgbClr val="0000FF"/>
        </a:dk2>
        <a:lt2>
          <a:srgbClr val="FFFF00"/>
        </a:lt2>
        <a:accent1>
          <a:srgbClr val="99CCFF"/>
        </a:accent1>
        <a:accent2>
          <a:srgbClr val="FF9900"/>
        </a:accent2>
        <a:accent3>
          <a:srgbClr val="AAAAFF"/>
        </a:accent3>
        <a:accent4>
          <a:srgbClr val="DADADA"/>
        </a:accent4>
        <a:accent5>
          <a:srgbClr val="CAE2FF"/>
        </a:accent5>
        <a:accent6>
          <a:srgbClr val="E78A00"/>
        </a:accent6>
        <a:hlink>
          <a:srgbClr val="008080"/>
        </a:hlink>
        <a:folHlink>
          <a:srgbClr val="6A8B2A"/>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otalTime>767</TotalTime>
  <Words>8014</Words>
  <Application>Microsoft Macintosh PowerPoint</Application>
  <PresentationFormat>Presentación en pantalla (4:3)</PresentationFormat>
  <Paragraphs>2797</Paragraphs>
  <Slides>146</Slides>
  <Notes>91</Notes>
  <HiddenSlides>0</HiddenSlides>
  <MMClips>0</MMClips>
  <ScaleCrop>false</ScaleCrop>
  <HeadingPairs>
    <vt:vector size="6" baseType="variant">
      <vt:variant>
        <vt:lpstr>Tema</vt:lpstr>
      </vt:variant>
      <vt:variant>
        <vt:i4>8</vt:i4>
      </vt:variant>
      <vt:variant>
        <vt:lpstr>Servidores OLE incrustados</vt:lpstr>
      </vt:variant>
      <vt:variant>
        <vt:i4>2</vt:i4>
      </vt:variant>
      <vt:variant>
        <vt:lpstr>Títulos de diapositiva</vt:lpstr>
      </vt:variant>
      <vt:variant>
        <vt:i4>146</vt:i4>
      </vt:variant>
    </vt:vector>
  </HeadingPairs>
  <TitlesOfParts>
    <vt:vector size="156" baseType="lpstr">
      <vt:lpstr>PresentationLoad</vt:lpstr>
      <vt:lpstr>Default Design</vt:lpstr>
      <vt:lpstr>Tema de Office</vt:lpstr>
      <vt:lpstr>Standarddesign</vt:lpstr>
      <vt:lpstr>1_PresentationLoad</vt:lpstr>
      <vt:lpstr>2_PresentationLoad</vt:lpstr>
      <vt:lpstr>1_Tema de Office</vt:lpstr>
      <vt:lpstr>RTP_08_PPT_SlideGuide_tjd</vt:lpstr>
      <vt:lpstr>CorelDRAW</vt:lpstr>
      <vt:lpstr>Chart</vt:lpstr>
      <vt:lpstr>Genética del cáncer</vt:lpstr>
      <vt:lpstr>Cáncer: enfermedad genética</vt:lpstr>
      <vt:lpstr>Multistep clonal development of malignancy</vt:lpstr>
      <vt:lpstr>Mutaciones somáticas progresivas en cáncer de colon</vt:lpstr>
      <vt:lpstr>Diagram of possible mechanisms for tumor formation</vt:lpstr>
      <vt:lpstr>Sindromes que predisponen al cáncer (lista parcial)</vt:lpstr>
      <vt:lpstr>Demonstration of microsatellite instability in normal and tumor tissue</vt:lpstr>
      <vt:lpstr>Oncogenes</vt:lpstr>
      <vt:lpstr>GF signal transduction pathway</vt:lpstr>
      <vt:lpstr>Presentación de PowerPoint</vt:lpstr>
      <vt:lpstr>Oncogenes y translocaciones cromosómicas</vt:lpstr>
      <vt:lpstr>Presentación de PowerPoint</vt:lpstr>
      <vt:lpstr>Presentación de PowerPoint</vt:lpstr>
      <vt:lpstr>Presentación de PowerPoint</vt:lpstr>
      <vt:lpstr>Presentación de PowerPoint</vt:lpstr>
      <vt:lpstr>Mecanismos de activación de oncogenes</vt:lpstr>
      <vt:lpstr>Virus y cáncer humano</vt:lpstr>
      <vt:lpstr>www.cgap.nci.nih.gov </vt:lpstr>
      <vt:lpstr>Biología molecular del cáncer</vt:lpstr>
      <vt:lpstr>Mecanismos oncogénicos</vt:lpstr>
      <vt:lpstr>Presentación de PowerPoint</vt:lpstr>
      <vt:lpstr>Presentación de PowerPoint</vt:lpstr>
      <vt:lpstr>Presentación de PowerPoint</vt:lpstr>
      <vt:lpstr>Presentación de PowerPoint</vt:lpstr>
      <vt:lpstr>Presentación de PowerPoint</vt:lpstr>
      <vt:lpstr>Inducción de p53 por daño de DNA y retenes oncogénicos</vt:lpstr>
      <vt:lpstr>Presentación de PowerPoint</vt:lpstr>
      <vt:lpstr>Presentación de PowerPoint</vt:lpstr>
      <vt:lpstr>Presentación de PowerPoint</vt:lpstr>
      <vt:lpstr>Presentación de PowerPoint</vt:lpstr>
      <vt:lpstr>EGF Pathway</vt:lpstr>
      <vt:lpstr>HER/erbB family </vt:lpstr>
      <vt:lpstr>Presentación de PowerPoint</vt:lpstr>
      <vt:lpstr>Presentación de PowerPoint</vt:lpstr>
      <vt:lpstr>Presentación de PowerPoint</vt:lpstr>
      <vt:lpstr>EGF Pathway</vt:lpstr>
      <vt:lpstr>Targeting the EGFR pathway</vt:lpstr>
      <vt:lpstr>Targeting the EGFR pathway</vt:lpstr>
      <vt:lpstr>EGF Pathway – Unscathed in mutant K-ras</vt:lpstr>
      <vt:lpstr>NCIC CTG C0.17: Overall Survival in  K-ras Wild-Type Patients</vt:lpstr>
      <vt:lpstr>EGF Pathway – Unscathed in mutant B-raf</vt:lpstr>
      <vt:lpstr>Presentación de PowerPoint</vt:lpstr>
      <vt:lpstr>Presentación de PowerPoint</vt:lpstr>
      <vt:lpstr>EGFR mutation +ve NSCLC: different epidemiology</vt:lpstr>
      <vt:lpstr>Exceptional outcomes with erlotinib in EGFR mutation +ve NSCLC (SLCG)</vt:lpstr>
      <vt:lpstr>EGFR in NSCLC: two distinct pathways</vt:lpstr>
      <vt:lpstr>EGFR in NSCLC: two distinct pathways</vt:lpstr>
      <vt:lpstr>Presentación de PowerPoint</vt:lpstr>
      <vt:lpstr>Presentación de PowerPoint</vt:lpstr>
      <vt:lpstr>Presentación de PowerPoint</vt:lpstr>
      <vt:lpstr>Presentación de PowerPoint</vt:lpstr>
      <vt:lpstr>HER1-Pathway-directed therapy (2010)</vt:lpstr>
      <vt:lpstr>Presentación de PowerPoint</vt:lpstr>
      <vt:lpstr>Presentación de PowerPoint</vt:lpstr>
      <vt:lpstr>Presentación de PowerPoint</vt:lpstr>
      <vt:lpstr>North American Trastuzumab  Adjuvant Trials in Breast Cancer</vt:lpstr>
      <vt:lpstr>Disease-Free Survival</vt:lpstr>
      <vt:lpstr>Presentación de PowerPoint</vt:lpstr>
      <vt:lpstr>Angiogenesis is the process of new blood vessel formation from existing vasculature</vt:lpstr>
      <vt:lpstr>Angiogenesis is essential to tumor development</vt:lpstr>
      <vt:lpstr>Angiogenesis is involved throughout tumor formation, growth and metastasis</vt:lpstr>
      <vt:lpstr>Tumor angiogenesis is complex: many cell types and many factors are involved</vt:lpstr>
      <vt:lpstr>Presentación de PowerPoint</vt:lpstr>
      <vt:lpstr>The VEGF family of isotypes and receptors</vt:lpstr>
      <vt:lpstr>Tumor characteristics and environment promote VEGF expression </vt:lpstr>
      <vt:lpstr>Overexpression of pro-angiogenic signals, such as VEGF, enables tumors to progress</vt:lpstr>
      <vt:lpstr>VEGF is the only angiogenic factor present throughout the tumour life cycle</vt:lpstr>
      <vt:lpstr>Normal and tumor vasculature</vt:lpstr>
      <vt:lpstr>Tumor vasculature is abnormal</vt:lpstr>
      <vt:lpstr>1997: humanization of A4.6.1 produces bevacizumab</vt:lpstr>
      <vt:lpstr>Direct inhibition of VEGF with bevacizumab blocks the angiogenic cascade</vt:lpstr>
      <vt:lpstr>Inhibition of new vessel growth</vt:lpstr>
      <vt:lpstr>Bevacizumab inhibits VEGF, the key mediator of angiogenesis</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Vías de señalización en neoplasias hematológicas</vt:lpstr>
      <vt:lpstr>Hallmarks of cancer</vt:lpstr>
      <vt:lpstr>Presentación de PowerPoint</vt:lpstr>
      <vt:lpstr>Topics</vt:lpstr>
      <vt:lpstr>Topics</vt:lpstr>
      <vt:lpstr>Self-sufficiency in growth signals</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Phase Ib/II Trial Design</vt:lpstr>
      <vt:lpstr>Best Response by Cohort (Abstract Only)</vt:lpstr>
      <vt:lpstr>Assessment by Computed Tomography (CT) at 3-6 Months (n = 31)</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EVADING APOPTOSIS</vt:lpstr>
      <vt:lpstr>Presentación de PowerPoint</vt:lpstr>
      <vt:lpstr>Presentación de PowerPoint</vt:lpstr>
      <vt:lpstr>Presentación de PowerPoint</vt:lpstr>
      <vt:lpstr>Presentación de PowerPoint</vt:lpstr>
      <vt:lpstr>Presentación de PowerPoint</vt:lpstr>
      <vt:lpstr>Presentación de PowerPoint</vt:lpstr>
      <vt:lpstr>Limitless replicative potential</vt:lpstr>
      <vt:lpstr>Presentación de PowerPoint</vt:lpstr>
      <vt:lpstr>Genome instability and mutation</vt:lpstr>
      <vt:lpstr>Presentación de PowerPoint</vt:lpstr>
      <vt:lpstr>Conclusion: Understandig pays off</vt:lpstr>
    </vt:vector>
  </TitlesOfParts>
  <Company>Privado</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Genética del cáncer</dc:title>
  <dc:creator>Mauricio Lema</dc:creator>
  <cp:lastModifiedBy>mac mac</cp:lastModifiedBy>
  <cp:revision>26</cp:revision>
  <dcterms:created xsi:type="dcterms:W3CDTF">2011-02-23T04:31:30Z</dcterms:created>
  <dcterms:modified xsi:type="dcterms:W3CDTF">2015-02-03T01:12:10Z</dcterms:modified>
</cp:coreProperties>
</file>